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8" r:id="rId1"/>
  </p:sldMasterIdLst>
  <p:notesMasterIdLst>
    <p:notesMasterId r:id="rId43"/>
  </p:notesMasterIdLst>
  <p:sldIdLst>
    <p:sldId id="256" r:id="rId2"/>
    <p:sldId id="298" r:id="rId3"/>
    <p:sldId id="257" r:id="rId4"/>
    <p:sldId id="281" r:id="rId5"/>
    <p:sldId id="299" r:id="rId6"/>
    <p:sldId id="294" r:id="rId7"/>
    <p:sldId id="258" r:id="rId8"/>
    <p:sldId id="259" r:id="rId9"/>
    <p:sldId id="260" r:id="rId10"/>
    <p:sldId id="261" r:id="rId11"/>
    <p:sldId id="262" r:id="rId12"/>
    <p:sldId id="282" r:id="rId13"/>
    <p:sldId id="265" r:id="rId14"/>
    <p:sldId id="266" r:id="rId15"/>
    <p:sldId id="267" r:id="rId16"/>
    <p:sldId id="268" r:id="rId17"/>
    <p:sldId id="269" r:id="rId18"/>
    <p:sldId id="270" r:id="rId19"/>
    <p:sldId id="271" r:id="rId20"/>
    <p:sldId id="272" r:id="rId21"/>
    <p:sldId id="295" r:id="rId22"/>
    <p:sldId id="273" r:id="rId23"/>
    <p:sldId id="274" r:id="rId24"/>
    <p:sldId id="275" r:id="rId25"/>
    <p:sldId id="276" r:id="rId26"/>
    <p:sldId id="277" r:id="rId27"/>
    <p:sldId id="278" r:id="rId28"/>
    <p:sldId id="279" r:id="rId29"/>
    <p:sldId id="280" r:id="rId30"/>
    <p:sldId id="283" r:id="rId31"/>
    <p:sldId id="284" r:id="rId32"/>
    <p:sldId id="285" r:id="rId33"/>
    <p:sldId id="286" r:id="rId34"/>
    <p:sldId id="287" r:id="rId35"/>
    <p:sldId id="288" r:id="rId36"/>
    <p:sldId id="289" r:id="rId37"/>
    <p:sldId id="290" r:id="rId38"/>
    <p:sldId id="291" r:id="rId39"/>
    <p:sldId id="292" r:id="rId40"/>
    <p:sldId id="293"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0FD5A-596D-415E-851D-C189D275A649}" v="3490" dt="2025-01-03T13:10:3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15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eddy Thejaswini" userId="b3b553d46433bbae" providerId="LiveId" clId="{35C0FD5A-596D-415E-851D-C189D275A649}"/>
    <pc:docChg chg="undo redo custSel addSld delSld modSld sldOrd">
      <pc:chgData name="Ireddy Thejaswini" userId="b3b553d46433bbae" providerId="LiveId" clId="{35C0FD5A-596D-415E-851D-C189D275A649}" dt="2025-01-03T15:30:55.901" v="5085" actId="1076"/>
      <pc:docMkLst>
        <pc:docMk/>
      </pc:docMkLst>
      <pc:sldChg chg="delSp modSp mod">
        <pc:chgData name="Ireddy Thejaswini" userId="b3b553d46433bbae" providerId="LiveId" clId="{35C0FD5A-596D-415E-851D-C189D275A649}" dt="2025-01-03T13:01:12.530" v="4699" actId="478"/>
        <pc:sldMkLst>
          <pc:docMk/>
          <pc:sldMk cId="2673821851" sldId="256"/>
        </pc:sldMkLst>
        <pc:spChg chg="mod">
          <ac:chgData name="Ireddy Thejaswini" userId="b3b553d46433bbae" providerId="LiveId" clId="{35C0FD5A-596D-415E-851D-C189D275A649}" dt="2025-01-03T05:32:15.995" v="1221" actId="20577"/>
          <ac:spMkLst>
            <pc:docMk/>
            <pc:sldMk cId="2673821851" sldId="256"/>
            <ac:spMk id="2" creationId="{DDF47D7F-170A-D684-FED3-5C633833C306}"/>
          </ac:spMkLst>
        </pc:spChg>
        <pc:spChg chg="del mod">
          <ac:chgData name="Ireddy Thejaswini" userId="b3b553d46433bbae" providerId="LiveId" clId="{35C0FD5A-596D-415E-851D-C189D275A649}" dt="2025-01-03T13:01:12.530" v="4699" actId="478"/>
          <ac:spMkLst>
            <pc:docMk/>
            <pc:sldMk cId="2673821851" sldId="256"/>
            <ac:spMk id="3" creationId="{BA805A3C-3926-7418-E1E0-C6C9FBB4D311}"/>
          </ac:spMkLst>
        </pc:spChg>
      </pc:sldChg>
      <pc:sldChg chg="modSp mod">
        <pc:chgData name="Ireddy Thejaswini" userId="b3b553d46433bbae" providerId="LiveId" clId="{35C0FD5A-596D-415E-851D-C189D275A649}" dt="2025-01-03T12:59:16.130" v="4643" actId="20577"/>
        <pc:sldMkLst>
          <pc:docMk/>
          <pc:sldMk cId="472640975" sldId="257"/>
        </pc:sldMkLst>
        <pc:spChg chg="mod">
          <ac:chgData name="Ireddy Thejaswini" userId="b3b553d46433bbae" providerId="LiveId" clId="{35C0FD5A-596D-415E-851D-C189D275A649}" dt="2025-01-03T06:15:41.328" v="2986" actId="20577"/>
          <ac:spMkLst>
            <pc:docMk/>
            <pc:sldMk cId="472640975" sldId="257"/>
            <ac:spMk id="15" creationId="{A98DE8AA-9B99-1A0D-7A5B-C06A2D542E57}"/>
          </ac:spMkLst>
        </pc:spChg>
        <pc:graphicFrameChg chg="mod">
          <ac:chgData name="Ireddy Thejaswini" userId="b3b553d46433bbae" providerId="LiveId" clId="{35C0FD5A-596D-415E-851D-C189D275A649}" dt="2025-01-03T12:59:16.130" v="4643" actId="20577"/>
          <ac:graphicFrameMkLst>
            <pc:docMk/>
            <pc:sldMk cId="472640975" sldId="257"/>
            <ac:graphicFrameMk id="14" creationId="{ADF55F9B-91C3-D35A-F42C-A336211FCC0E}"/>
          </ac:graphicFrameMkLst>
        </pc:graphicFrameChg>
      </pc:sldChg>
      <pc:sldChg chg="del ord">
        <pc:chgData name="Ireddy Thejaswini" userId="b3b553d46433bbae" providerId="LiveId" clId="{35C0FD5A-596D-415E-851D-C189D275A649}" dt="2025-01-03T06:16:48.354" v="2987" actId="2696"/>
        <pc:sldMkLst>
          <pc:docMk/>
          <pc:sldMk cId="626024878" sldId="258"/>
        </pc:sldMkLst>
      </pc:sldChg>
      <pc:sldChg chg="addSp delSp modSp new mod modClrScheme chgLayout">
        <pc:chgData name="Ireddy Thejaswini" userId="b3b553d46433bbae" providerId="LiveId" clId="{35C0FD5A-596D-415E-851D-C189D275A649}" dt="2025-01-03T09:44:59.874" v="3882" actId="700"/>
        <pc:sldMkLst>
          <pc:docMk/>
          <pc:sldMk cId="1070070014" sldId="258"/>
        </pc:sldMkLst>
        <pc:spChg chg="add mod ord">
          <ac:chgData name="Ireddy Thejaswini" userId="b3b553d46433bbae" providerId="LiveId" clId="{35C0FD5A-596D-415E-851D-C189D275A649}" dt="2025-01-03T09:44:59.874" v="3882" actId="700"/>
          <ac:spMkLst>
            <pc:docMk/>
            <pc:sldMk cId="1070070014" sldId="258"/>
            <ac:spMk id="2" creationId="{E7BD146E-2736-E918-05BB-7F422F4734CC}"/>
          </ac:spMkLst>
        </pc:spChg>
        <pc:spChg chg="add del mod">
          <ac:chgData name="Ireddy Thejaswini" userId="b3b553d46433bbae" providerId="LiveId" clId="{35C0FD5A-596D-415E-851D-C189D275A649}" dt="2025-01-03T06:28:59.728" v="3036"/>
          <ac:spMkLst>
            <pc:docMk/>
            <pc:sldMk cId="1070070014" sldId="258"/>
            <ac:spMk id="3" creationId="{E3D6C708-7AA5-7799-8BE9-C9EF7148CE76}"/>
          </ac:spMkLst>
        </pc:spChg>
        <pc:spChg chg="add mod ord">
          <ac:chgData name="Ireddy Thejaswini" userId="b3b553d46433bbae" providerId="LiveId" clId="{35C0FD5A-596D-415E-851D-C189D275A649}" dt="2025-01-03T09:44:59.874" v="3882" actId="700"/>
          <ac:spMkLst>
            <pc:docMk/>
            <pc:sldMk cId="1070070014" sldId="258"/>
            <ac:spMk id="4" creationId="{A0F88051-A76E-C8CC-CEDD-5E0DDB6191EA}"/>
          </ac:spMkLst>
        </pc:spChg>
        <pc:spChg chg="add del mod ord">
          <ac:chgData name="Ireddy Thejaswini" userId="b3b553d46433bbae" providerId="LiveId" clId="{35C0FD5A-596D-415E-851D-C189D275A649}" dt="2025-01-03T09:44:59.297" v="3881" actId="700"/>
          <ac:spMkLst>
            <pc:docMk/>
            <pc:sldMk cId="1070070014" sldId="258"/>
            <ac:spMk id="6" creationId="{3895D887-DB8D-C35F-88DC-559CDADA90C7}"/>
          </ac:spMkLst>
        </pc:spChg>
        <pc:graphicFrameChg chg="add mod ord">
          <ac:chgData name="Ireddy Thejaswini" userId="b3b553d46433bbae" providerId="LiveId" clId="{35C0FD5A-596D-415E-851D-C189D275A649}" dt="2025-01-03T09:44:59.874" v="3882" actId="700"/>
          <ac:graphicFrameMkLst>
            <pc:docMk/>
            <pc:sldMk cId="1070070014" sldId="258"/>
            <ac:graphicFrameMk id="5" creationId="{3F18F18B-A8FB-8CDF-407C-06AC8A9E6106}"/>
          </ac:graphicFrameMkLst>
        </pc:graphicFrameChg>
      </pc:sldChg>
      <pc:sldChg chg="modSp del mod">
        <pc:chgData name="Ireddy Thejaswini" userId="b3b553d46433bbae" providerId="LiveId" clId="{35C0FD5A-596D-415E-851D-C189D275A649}" dt="2025-01-03T06:16:48.354" v="2987" actId="2696"/>
        <pc:sldMkLst>
          <pc:docMk/>
          <pc:sldMk cId="4038039777" sldId="259"/>
        </pc:sldMkLst>
        <pc:spChg chg="mod">
          <ac:chgData name="Ireddy Thejaswini" userId="b3b553d46433bbae" providerId="LiveId" clId="{35C0FD5A-596D-415E-851D-C189D275A649}" dt="2025-01-03T04:06:25.653" v="134" actId="27636"/>
          <ac:spMkLst>
            <pc:docMk/>
            <pc:sldMk cId="4038039777" sldId="259"/>
            <ac:spMk id="5" creationId="{49F03779-24D8-8CD2-FD05-04211B29AE55}"/>
          </ac:spMkLst>
        </pc:spChg>
      </pc:sldChg>
      <pc:sldChg chg="addSp delSp modSp new mod">
        <pc:chgData name="Ireddy Thejaswini" userId="b3b553d46433bbae" providerId="LiveId" clId="{35C0FD5A-596D-415E-851D-C189D275A649}" dt="2025-01-03T06:49:20.910" v="3089"/>
        <pc:sldMkLst>
          <pc:docMk/>
          <pc:sldMk cId="4208445864" sldId="259"/>
        </pc:sldMkLst>
        <pc:spChg chg="mod">
          <ac:chgData name="Ireddy Thejaswini" userId="b3b553d46433bbae" providerId="LiveId" clId="{35C0FD5A-596D-415E-851D-C189D275A649}" dt="2025-01-03T06:30:20.497" v="3051" actId="1076"/>
          <ac:spMkLst>
            <pc:docMk/>
            <pc:sldMk cId="4208445864" sldId="259"/>
            <ac:spMk id="2" creationId="{22381B97-1654-D222-141F-E4FF72F1F9D3}"/>
          </ac:spMkLst>
        </pc:spChg>
        <pc:spChg chg="del">
          <ac:chgData name="Ireddy Thejaswini" userId="b3b553d46433bbae" providerId="LiveId" clId="{35C0FD5A-596D-415E-851D-C189D275A649}" dt="2025-01-03T06:49:20.910" v="3089"/>
          <ac:spMkLst>
            <pc:docMk/>
            <pc:sldMk cId="4208445864" sldId="259"/>
            <ac:spMk id="3" creationId="{E679EFF7-A43F-C16B-5733-86272023180A}"/>
          </ac:spMkLst>
        </pc:spChg>
        <pc:spChg chg="mod">
          <ac:chgData name="Ireddy Thejaswini" userId="b3b553d46433bbae" providerId="LiveId" clId="{35C0FD5A-596D-415E-851D-C189D275A649}" dt="2025-01-03T06:35:17.904" v="3087" actId="27636"/>
          <ac:spMkLst>
            <pc:docMk/>
            <pc:sldMk cId="4208445864" sldId="259"/>
            <ac:spMk id="4" creationId="{D90DBB2B-F641-9BFA-818F-464CFA801AB1}"/>
          </ac:spMkLst>
        </pc:spChg>
        <pc:graphicFrameChg chg="add mod">
          <ac:chgData name="Ireddy Thejaswini" userId="b3b553d46433bbae" providerId="LiveId" clId="{35C0FD5A-596D-415E-851D-C189D275A649}" dt="2025-01-03T06:49:20.910" v="3089"/>
          <ac:graphicFrameMkLst>
            <pc:docMk/>
            <pc:sldMk cId="4208445864" sldId="259"/>
            <ac:graphicFrameMk id="5" creationId="{7B36DB4C-0BCA-D130-99A0-78D5A545C591}"/>
          </ac:graphicFrameMkLst>
        </pc:graphicFrameChg>
      </pc:sldChg>
      <pc:sldChg chg="modSp del mod">
        <pc:chgData name="Ireddy Thejaswini" userId="b3b553d46433bbae" providerId="LiveId" clId="{35C0FD5A-596D-415E-851D-C189D275A649}" dt="2025-01-03T06:16:48.354" v="2987" actId="2696"/>
        <pc:sldMkLst>
          <pc:docMk/>
          <pc:sldMk cId="1982562128" sldId="260"/>
        </pc:sldMkLst>
        <pc:spChg chg="mod">
          <ac:chgData name="Ireddy Thejaswini" userId="b3b553d46433bbae" providerId="LiveId" clId="{35C0FD5A-596D-415E-851D-C189D275A649}" dt="2025-01-03T04:05:48.364" v="126" actId="27636"/>
          <ac:spMkLst>
            <pc:docMk/>
            <pc:sldMk cId="1982562128" sldId="260"/>
            <ac:spMk id="5" creationId="{BDF2BE00-E628-C55B-39E5-40CECAEC25CD}"/>
          </ac:spMkLst>
        </pc:spChg>
        <pc:graphicFrameChg chg="mod">
          <ac:chgData name="Ireddy Thejaswini" userId="b3b553d46433bbae" providerId="LiveId" clId="{35C0FD5A-596D-415E-851D-C189D275A649}" dt="2025-01-03T05:19:39.847" v="262" actId="1076"/>
          <ac:graphicFrameMkLst>
            <pc:docMk/>
            <pc:sldMk cId="1982562128" sldId="260"/>
            <ac:graphicFrameMk id="11" creationId="{BA17E23A-CA85-4635-AE03-AAAAC708C281}"/>
          </ac:graphicFrameMkLst>
        </pc:graphicFrameChg>
      </pc:sldChg>
      <pc:sldChg chg="addSp delSp modSp new mod">
        <pc:chgData name="Ireddy Thejaswini" userId="b3b553d46433bbae" providerId="LiveId" clId="{35C0FD5A-596D-415E-851D-C189D275A649}" dt="2025-01-03T07:26:30.928" v="3124" actId="27918"/>
        <pc:sldMkLst>
          <pc:docMk/>
          <pc:sldMk cId="3751488273" sldId="260"/>
        </pc:sldMkLst>
        <pc:spChg chg="mod">
          <ac:chgData name="Ireddy Thejaswini" userId="b3b553d46433bbae" providerId="LiveId" clId="{35C0FD5A-596D-415E-851D-C189D275A649}" dt="2025-01-03T07:18:21.648" v="3119" actId="1076"/>
          <ac:spMkLst>
            <pc:docMk/>
            <pc:sldMk cId="3751488273" sldId="260"/>
            <ac:spMk id="2" creationId="{79E6EB94-8612-F9F9-2382-EE252E05990C}"/>
          </ac:spMkLst>
        </pc:spChg>
        <pc:spChg chg="del">
          <ac:chgData name="Ireddy Thejaswini" userId="b3b553d46433bbae" providerId="LiveId" clId="{35C0FD5A-596D-415E-851D-C189D275A649}" dt="2025-01-03T07:25:30.272" v="3122"/>
          <ac:spMkLst>
            <pc:docMk/>
            <pc:sldMk cId="3751488273" sldId="260"/>
            <ac:spMk id="3" creationId="{AE7773C6-B41A-9A4E-4481-F72A7FB17CBA}"/>
          </ac:spMkLst>
        </pc:spChg>
        <pc:spChg chg="mod">
          <ac:chgData name="Ireddy Thejaswini" userId="b3b553d46433bbae" providerId="LiveId" clId="{35C0FD5A-596D-415E-851D-C189D275A649}" dt="2025-01-03T07:26:09.850" v="3123"/>
          <ac:spMkLst>
            <pc:docMk/>
            <pc:sldMk cId="3751488273" sldId="260"/>
            <ac:spMk id="4" creationId="{61AEBC04-C130-2163-D516-6C3D092A55EA}"/>
          </ac:spMkLst>
        </pc:spChg>
        <pc:graphicFrameChg chg="add mod">
          <ac:chgData name="Ireddy Thejaswini" userId="b3b553d46433bbae" providerId="LiveId" clId="{35C0FD5A-596D-415E-851D-C189D275A649}" dt="2025-01-03T07:25:30.272" v="3122"/>
          <ac:graphicFrameMkLst>
            <pc:docMk/>
            <pc:sldMk cId="3751488273" sldId="260"/>
            <ac:graphicFrameMk id="5" creationId="{04FCA10D-5EA3-95D4-8950-E6CFBB106EA1}"/>
          </ac:graphicFrameMkLst>
        </pc:graphicFrameChg>
      </pc:sldChg>
      <pc:sldChg chg="del">
        <pc:chgData name="Ireddy Thejaswini" userId="b3b553d46433bbae" providerId="LiveId" clId="{35C0FD5A-596D-415E-851D-C189D275A649}" dt="2025-01-03T06:16:48.354" v="2987" actId="2696"/>
        <pc:sldMkLst>
          <pc:docMk/>
          <pc:sldMk cId="463445277" sldId="261"/>
        </pc:sldMkLst>
      </pc:sldChg>
      <pc:sldChg chg="addSp delSp modSp new mod">
        <pc:chgData name="Ireddy Thejaswini" userId="b3b553d46433bbae" providerId="LiveId" clId="{35C0FD5A-596D-415E-851D-C189D275A649}" dt="2025-01-03T07:37:09.004" v="3186" actId="27918"/>
        <pc:sldMkLst>
          <pc:docMk/>
          <pc:sldMk cId="3954768995" sldId="261"/>
        </pc:sldMkLst>
        <pc:spChg chg="mod">
          <ac:chgData name="Ireddy Thejaswini" userId="b3b553d46433bbae" providerId="LiveId" clId="{35C0FD5A-596D-415E-851D-C189D275A649}" dt="2025-01-03T07:33:12.976" v="3171" actId="1076"/>
          <ac:spMkLst>
            <pc:docMk/>
            <pc:sldMk cId="3954768995" sldId="261"/>
            <ac:spMk id="2" creationId="{BDDC3369-3B6E-7E2C-74A8-78BBA69423D9}"/>
          </ac:spMkLst>
        </pc:spChg>
        <pc:spChg chg="del">
          <ac:chgData name="Ireddy Thejaswini" userId="b3b553d46433bbae" providerId="LiveId" clId="{35C0FD5A-596D-415E-851D-C189D275A649}" dt="2025-01-03T07:29:35.910" v="3137"/>
          <ac:spMkLst>
            <pc:docMk/>
            <pc:sldMk cId="3954768995" sldId="261"/>
            <ac:spMk id="3" creationId="{9EB29DB9-F93D-EA6C-D738-F7A1CCA842BF}"/>
          </ac:spMkLst>
        </pc:spChg>
        <pc:spChg chg="mod">
          <ac:chgData name="Ireddy Thejaswini" userId="b3b553d46433bbae" providerId="LiveId" clId="{35C0FD5A-596D-415E-851D-C189D275A649}" dt="2025-01-03T07:33:06.458" v="3170" actId="1076"/>
          <ac:spMkLst>
            <pc:docMk/>
            <pc:sldMk cId="3954768995" sldId="261"/>
            <ac:spMk id="4" creationId="{CF79FD7B-C420-3CDB-1B2D-4FF9851FFF5C}"/>
          </ac:spMkLst>
        </pc:spChg>
        <pc:graphicFrameChg chg="add mod">
          <ac:chgData name="Ireddy Thejaswini" userId="b3b553d46433bbae" providerId="LiveId" clId="{35C0FD5A-596D-415E-851D-C189D275A649}" dt="2025-01-03T07:29:35.910" v="3137"/>
          <ac:graphicFrameMkLst>
            <pc:docMk/>
            <pc:sldMk cId="3954768995" sldId="261"/>
            <ac:graphicFrameMk id="5" creationId="{02533FA9-BAA1-7D59-4454-FFD03C77EB3C}"/>
          </ac:graphicFrameMkLst>
        </pc:graphicFrameChg>
      </pc:sldChg>
      <pc:sldChg chg="addSp delSp modSp new mod">
        <pc:chgData name="Ireddy Thejaswini" userId="b3b553d46433bbae" providerId="LiveId" clId="{35C0FD5A-596D-415E-851D-C189D275A649}" dt="2025-01-03T07:37:24.676" v="3188"/>
        <pc:sldMkLst>
          <pc:docMk/>
          <pc:sldMk cId="463851717" sldId="262"/>
        </pc:sldMkLst>
        <pc:spChg chg="mod">
          <ac:chgData name="Ireddy Thejaswini" userId="b3b553d46433bbae" providerId="LiveId" clId="{35C0FD5A-596D-415E-851D-C189D275A649}" dt="2025-01-03T07:35:49.317" v="3180" actId="1076"/>
          <ac:spMkLst>
            <pc:docMk/>
            <pc:sldMk cId="463851717" sldId="262"/>
            <ac:spMk id="2" creationId="{393C2634-B3F1-2123-BCF7-E4EAC18561E3}"/>
          </ac:spMkLst>
        </pc:spChg>
        <pc:spChg chg="del">
          <ac:chgData name="Ireddy Thejaswini" userId="b3b553d46433bbae" providerId="LiveId" clId="{35C0FD5A-596D-415E-851D-C189D275A649}" dt="2025-01-03T07:37:24.676" v="3188"/>
          <ac:spMkLst>
            <pc:docMk/>
            <pc:sldMk cId="463851717" sldId="262"/>
            <ac:spMk id="3" creationId="{3EB09C99-D636-FBD6-2483-00544F25747F}"/>
          </ac:spMkLst>
        </pc:spChg>
        <pc:spChg chg="mod">
          <ac:chgData name="Ireddy Thejaswini" userId="b3b553d46433bbae" providerId="LiveId" clId="{35C0FD5A-596D-415E-851D-C189D275A649}" dt="2025-01-03T07:37:07.391" v="3185" actId="113"/>
          <ac:spMkLst>
            <pc:docMk/>
            <pc:sldMk cId="463851717" sldId="262"/>
            <ac:spMk id="4" creationId="{E5819621-5E2D-76C9-90F4-80140D9665C4}"/>
          </ac:spMkLst>
        </pc:spChg>
        <pc:graphicFrameChg chg="add mod">
          <ac:chgData name="Ireddy Thejaswini" userId="b3b553d46433bbae" providerId="LiveId" clId="{35C0FD5A-596D-415E-851D-C189D275A649}" dt="2025-01-03T07:37:24.676" v="3188"/>
          <ac:graphicFrameMkLst>
            <pc:docMk/>
            <pc:sldMk cId="463851717" sldId="262"/>
            <ac:graphicFrameMk id="5" creationId="{D3574305-4D44-EE03-40A8-293607A5D04D}"/>
          </ac:graphicFrameMkLst>
        </pc:graphicFrameChg>
      </pc:sldChg>
      <pc:sldChg chg="modSp del mod">
        <pc:chgData name="Ireddy Thejaswini" userId="b3b553d46433bbae" providerId="LiveId" clId="{35C0FD5A-596D-415E-851D-C189D275A649}" dt="2025-01-03T06:16:48.354" v="2987" actId="2696"/>
        <pc:sldMkLst>
          <pc:docMk/>
          <pc:sldMk cId="1740951056" sldId="262"/>
        </pc:sldMkLst>
        <pc:spChg chg="mod">
          <ac:chgData name="Ireddy Thejaswini" userId="b3b553d46433bbae" providerId="LiveId" clId="{35C0FD5A-596D-415E-851D-C189D275A649}" dt="2025-01-03T04:06:25.670" v="135" actId="27636"/>
          <ac:spMkLst>
            <pc:docMk/>
            <pc:sldMk cId="1740951056" sldId="262"/>
            <ac:spMk id="5" creationId="{C0825A99-7940-30EC-9C4F-9C9C9F55BB2D}"/>
          </ac:spMkLst>
        </pc:spChg>
      </pc:sldChg>
      <pc:sldChg chg="modSp new del mod">
        <pc:chgData name="Ireddy Thejaswini" userId="b3b553d46433bbae" providerId="LiveId" clId="{35C0FD5A-596D-415E-851D-C189D275A649}" dt="2025-01-03T09:44:23.077" v="3874" actId="2696"/>
        <pc:sldMkLst>
          <pc:docMk/>
          <pc:sldMk cId="289213065" sldId="263"/>
        </pc:sldMkLst>
        <pc:spChg chg="mod">
          <ac:chgData name="Ireddy Thejaswini" userId="b3b553d46433bbae" providerId="LiveId" clId="{35C0FD5A-596D-415E-851D-C189D275A649}" dt="2025-01-03T07:37:35.408" v="3190" actId="20577"/>
          <ac:spMkLst>
            <pc:docMk/>
            <pc:sldMk cId="289213065" sldId="263"/>
            <ac:spMk id="2" creationId="{56828EB4-D380-B314-64F4-E481A34F2A2A}"/>
          </ac:spMkLst>
        </pc:spChg>
      </pc:sldChg>
      <pc:sldChg chg="modSp new del mod">
        <pc:chgData name="Ireddy Thejaswini" userId="b3b553d46433bbae" providerId="LiveId" clId="{35C0FD5A-596D-415E-851D-C189D275A649}" dt="2025-01-03T09:44:26.344" v="3875" actId="2696"/>
        <pc:sldMkLst>
          <pc:docMk/>
          <pc:sldMk cId="3122108703" sldId="264"/>
        </pc:sldMkLst>
        <pc:spChg chg="mod">
          <ac:chgData name="Ireddy Thejaswini" userId="b3b553d46433bbae" providerId="LiveId" clId="{35C0FD5A-596D-415E-851D-C189D275A649}" dt="2025-01-03T07:37:38.994" v="3192" actId="20577"/>
          <ac:spMkLst>
            <pc:docMk/>
            <pc:sldMk cId="3122108703" sldId="264"/>
            <ac:spMk id="2" creationId="{3BCB4471-717A-7FA2-5A9B-6E6001DE5AA4}"/>
          </ac:spMkLst>
        </pc:spChg>
      </pc:sldChg>
      <pc:sldChg chg="modSp del mod">
        <pc:chgData name="Ireddy Thejaswini" userId="b3b553d46433bbae" providerId="LiveId" clId="{35C0FD5A-596D-415E-851D-C189D275A649}" dt="2025-01-03T06:16:48.354" v="2987" actId="2696"/>
        <pc:sldMkLst>
          <pc:docMk/>
          <pc:sldMk cId="3735723230" sldId="264"/>
        </pc:sldMkLst>
        <pc:spChg chg="mod">
          <ac:chgData name="Ireddy Thejaswini" userId="b3b553d46433bbae" providerId="LiveId" clId="{35C0FD5A-596D-415E-851D-C189D275A649}" dt="2025-01-03T04:05:48.377" v="127" actId="27636"/>
          <ac:spMkLst>
            <pc:docMk/>
            <pc:sldMk cId="3735723230" sldId="264"/>
            <ac:spMk id="5" creationId="{1E6319F1-E52E-5E09-76D0-1338CCCA038F}"/>
          </ac:spMkLst>
        </pc:spChg>
      </pc:sldChg>
      <pc:sldChg chg="modSp del mod">
        <pc:chgData name="Ireddy Thejaswini" userId="b3b553d46433bbae" providerId="LiveId" clId="{35C0FD5A-596D-415E-851D-C189D275A649}" dt="2025-01-03T06:16:48.354" v="2987" actId="2696"/>
        <pc:sldMkLst>
          <pc:docMk/>
          <pc:sldMk cId="1514977408" sldId="265"/>
        </pc:sldMkLst>
        <pc:spChg chg="mod">
          <ac:chgData name="Ireddy Thejaswini" userId="b3b553d46433bbae" providerId="LiveId" clId="{35C0FD5A-596D-415E-851D-C189D275A649}" dt="2025-01-03T04:06:25.447" v="133"/>
          <ac:spMkLst>
            <pc:docMk/>
            <pc:sldMk cId="1514977408" sldId="265"/>
            <ac:spMk id="4" creationId="{E4497A7D-030E-C59B-231A-22E27C339025}"/>
          </ac:spMkLst>
        </pc:spChg>
        <pc:spChg chg="mod">
          <ac:chgData name="Ireddy Thejaswini" userId="b3b553d46433bbae" providerId="LiveId" clId="{35C0FD5A-596D-415E-851D-C189D275A649}" dt="2025-01-03T04:06:25.732" v="136" actId="27636"/>
          <ac:spMkLst>
            <pc:docMk/>
            <pc:sldMk cId="1514977408" sldId="265"/>
            <ac:spMk id="5" creationId="{8A681F0F-3C36-CAD9-A929-42142A7B1966}"/>
          </ac:spMkLst>
        </pc:spChg>
      </pc:sldChg>
      <pc:sldChg chg="addSp delSp modSp new mod">
        <pc:chgData name="Ireddy Thejaswini" userId="b3b553d46433bbae" providerId="LiveId" clId="{35C0FD5A-596D-415E-851D-C189D275A649}" dt="2025-01-03T09:10:46.343" v="3279" actId="27918"/>
        <pc:sldMkLst>
          <pc:docMk/>
          <pc:sldMk cId="2105620462" sldId="265"/>
        </pc:sldMkLst>
        <pc:spChg chg="mod">
          <ac:chgData name="Ireddy Thejaswini" userId="b3b553d46433bbae" providerId="LiveId" clId="{35C0FD5A-596D-415E-851D-C189D275A649}" dt="2025-01-03T09:04:59.236" v="3200" actId="1076"/>
          <ac:spMkLst>
            <pc:docMk/>
            <pc:sldMk cId="2105620462" sldId="265"/>
            <ac:spMk id="2" creationId="{CD1C0172-D80C-5071-51B2-E296AAEA746E}"/>
          </ac:spMkLst>
        </pc:spChg>
        <pc:spChg chg="del">
          <ac:chgData name="Ireddy Thejaswini" userId="b3b553d46433bbae" providerId="LiveId" clId="{35C0FD5A-596D-415E-851D-C189D275A649}" dt="2025-01-03T09:09:18.701" v="3204"/>
          <ac:spMkLst>
            <pc:docMk/>
            <pc:sldMk cId="2105620462" sldId="265"/>
            <ac:spMk id="3" creationId="{D66BB1E4-DD3E-7F2E-7BF8-2C267EB4DCCF}"/>
          </ac:spMkLst>
        </pc:spChg>
        <pc:spChg chg="mod">
          <ac:chgData name="Ireddy Thejaswini" userId="b3b553d46433bbae" providerId="LiveId" clId="{35C0FD5A-596D-415E-851D-C189D275A649}" dt="2025-01-03T09:10:27.937" v="3278"/>
          <ac:spMkLst>
            <pc:docMk/>
            <pc:sldMk cId="2105620462" sldId="265"/>
            <ac:spMk id="4" creationId="{B7F7A41E-0800-AE65-278E-33DA6A7001FD}"/>
          </ac:spMkLst>
        </pc:spChg>
        <pc:graphicFrameChg chg="add mod">
          <ac:chgData name="Ireddy Thejaswini" userId="b3b553d46433bbae" providerId="LiveId" clId="{35C0FD5A-596D-415E-851D-C189D275A649}" dt="2025-01-03T09:09:18.701" v="3204"/>
          <ac:graphicFrameMkLst>
            <pc:docMk/>
            <pc:sldMk cId="2105620462" sldId="265"/>
            <ac:graphicFrameMk id="5" creationId="{9B42192C-A83E-689D-3C4D-BFAAE735494C}"/>
          </ac:graphicFrameMkLst>
        </pc:graphicFrameChg>
      </pc:sldChg>
      <pc:sldChg chg="addSp delSp modSp new mod">
        <pc:chgData name="Ireddy Thejaswini" userId="b3b553d46433bbae" providerId="LiveId" clId="{35C0FD5A-596D-415E-851D-C189D275A649}" dt="2025-01-03T09:19:16.388" v="3301" actId="255"/>
        <pc:sldMkLst>
          <pc:docMk/>
          <pc:sldMk cId="274830463" sldId="266"/>
        </pc:sldMkLst>
        <pc:spChg chg="mod">
          <ac:chgData name="Ireddy Thejaswini" userId="b3b553d46433bbae" providerId="LiveId" clId="{35C0FD5A-596D-415E-851D-C189D275A649}" dt="2025-01-03T09:12:05.028" v="3292" actId="1076"/>
          <ac:spMkLst>
            <pc:docMk/>
            <pc:sldMk cId="274830463" sldId="266"/>
            <ac:spMk id="2" creationId="{15CBE2DD-2441-B5BC-C04B-7022B58F0378}"/>
          </ac:spMkLst>
        </pc:spChg>
        <pc:spChg chg="del">
          <ac:chgData name="Ireddy Thejaswini" userId="b3b553d46433bbae" providerId="LiveId" clId="{35C0FD5A-596D-415E-851D-C189D275A649}" dt="2025-01-03T09:12:20.975" v="3295"/>
          <ac:spMkLst>
            <pc:docMk/>
            <pc:sldMk cId="274830463" sldId="266"/>
            <ac:spMk id="3" creationId="{28650A3F-6B3D-A740-44BA-BA34121D4B88}"/>
          </ac:spMkLst>
        </pc:spChg>
        <pc:spChg chg="mod">
          <ac:chgData name="Ireddy Thejaswini" userId="b3b553d46433bbae" providerId="LiveId" clId="{35C0FD5A-596D-415E-851D-C189D275A649}" dt="2025-01-03T09:19:16.388" v="3301" actId="255"/>
          <ac:spMkLst>
            <pc:docMk/>
            <pc:sldMk cId="274830463" sldId="266"/>
            <ac:spMk id="4" creationId="{5AB55E36-1511-B2F3-A819-A36A0A938955}"/>
          </ac:spMkLst>
        </pc:spChg>
        <pc:graphicFrameChg chg="add mod">
          <ac:chgData name="Ireddy Thejaswini" userId="b3b553d46433bbae" providerId="LiveId" clId="{35C0FD5A-596D-415E-851D-C189D275A649}" dt="2025-01-03T09:12:20.975" v="3295"/>
          <ac:graphicFrameMkLst>
            <pc:docMk/>
            <pc:sldMk cId="274830463" sldId="266"/>
            <ac:graphicFrameMk id="5" creationId="{219161B0-ED93-E555-B522-D58960760FA5}"/>
          </ac:graphicFrameMkLst>
        </pc:graphicFrameChg>
      </pc:sldChg>
      <pc:sldChg chg="del">
        <pc:chgData name="Ireddy Thejaswini" userId="b3b553d46433bbae" providerId="LiveId" clId="{35C0FD5A-596D-415E-851D-C189D275A649}" dt="2025-01-03T06:16:48.354" v="2987" actId="2696"/>
        <pc:sldMkLst>
          <pc:docMk/>
          <pc:sldMk cId="795322287" sldId="266"/>
        </pc:sldMkLst>
      </pc:sldChg>
      <pc:sldChg chg="addSp delSp modSp new mod">
        <pc:chgData name="Ireddy Thejaswini" userId="b3b553d46433bbae" providerId="LiveId" clId="{35C0FD5A-596D-415E-851D-C189D275A649}" dt="2025-01-03T09:52:40.082" v="3936"/>
        <pc:sldMkLst>
          <pc:docMk/>
          <pc:sldMk cId="2307065955" sldId="267"/>
        </pc:sldMkLst>
        <pc:spChg chg="mod">
          <ac:chgData name="Ireddy Thejaswini" userId="b3b553d46433bbae" providerId="LiveId" clId="{35C0FD5A-596D-415E-851D-C189D275A649}" dt="2025-01-03T09:50:36.468" v="3921" actId="1076"/>
          <ac:spMkLst>
            <pc:docMk/>
            <pc:sldMk cId="2307065955" sldId="267"/>
            <ac:spMk id="2" creationId="{0EAB01F3-0CAE-82CE-0A72-90C1689FDE18}"/>
          </ac:spMkLst>
        </pc:spChg>
        <pc:spChg chg="del">
          <ac:chgData name="Ireddy Thejaswini" userId="b3b553d46433bbae" providerId="LiveId" clId="{35C0FD5A-596D-415E-851D-C189D275A649}" dt="2025-01-03T09:52:40.082" v="3936"/>
          <ac:spMkLst>
            <pc:docMk/>
            <pc:sldMk cId="2307065955" sldId="267"/>
            <ac:spMk id="3" creationId="{A26EFFA5-9023-1269-63BB-7E4CF9F189D1}"/>
          </ac:spMkLst>
        </pc:spChg>
        <pc:spChg chg="mod">
          <ac:chgData name="Ireddy Thejaswini" userId="b3b553d46433bbae" providerId="LiveId" clId="{35C0FD5A-596D-415E-851D-C189D275A649}" dt="2025-01-03T09:52:29.100" v="3934"/>
          <ac:spMkLst>
            <pc:docMk/>
            <pc:sldMk cId="2307065955" sldId="267"/>
            <ac:spMk id="4" creationId="{E0EA864C-2C14-0FC5-D29A-B08694F36237}"/>
          </ac:spMkLst>
        </pc:spChg>
        <pc:graphicFrameChg chg="add mod">
          <ac:chgData name="Ireddy Thejaswini" userId="b3b553d46433bbae" providerId="LiveId" clId="{35C0FD5A-596D-415E-851D-C189D275A649}" dt="2025-01-03T09:52:40.082" v="3936"/>
          <ac:graphicFrameMkLst>
            <pc:docMk/>
            <pc:sldMk cId="2307065955" sldId="267"/>
            <ac:graphicFrameMk id="5" creationId="{2142E238-9B07-978D-A343-06CCCD847A6D}"/>
          </ac:graphicFrameMkLst>
        </pc:graphicFrameChg>
      </pc:sldChg>
      <pc:sldChg chg="addSp delSp modSp new mod">
        <pc:chgData name="Ireddy Thejaswini" userId="b3b553d46433bbae" providerId="LiveId" clId="{35C0FD5A-596D-415E-851D-C189D275A649}" dt="2025-01-03T09:56:38.924" v="3954"/>
        <pc:sldMkLst>
          <pc:docMk/>
          <pc:sldMk cId="3887673823" sldId="268"/>
        </pc:sldMkLst>
        <pc:spChg chg="mod">
          <ac:chgData name="Ireddy Thejaswini" userId="b3b553d46433bbae" providerId="LiveId" clId="{35C0FD5A-596D-415E-851D-C189D275A649}" dt="2025-01-03T09:53:23.784" v="3945" actId="1076"/>
          <ac:spMkLst>
            <pc:docMk/>
            <pc:sldMk cId="3887673823" sldId="268"/>
            <ac:spMk id="2" creationId="{5C08D3EA-EB4D-33D2-4553-9CDD9AA9838A}"/>
          </ac:spMkLst>
        </pc:spChg>
        <pc:spChg chg="del">
          <ac:chgData name="Ireddy Thejaswini" userId="b3b553d46433bbae" providerId="LiveId" clId="{35C0FD5A-596D-415E-851D-C189D275A649}" dt="2025-01-03T09:56:38.924" v="3954"/>
          <ac:spMkLst>
            <pc:docMk/>
            <pc:sldMk cId="3887673823" sldId="268"/>
            <ac:spMk id="3" creationId="{C44D234E-5F8B-7E60-A1E1-4608B76338D5}"/>
          </ac:spMkLst>
        </pc:spChg>
        <pc:spChg chg="mod">
          <ac:chgData name="Ireddy Thejaswini" userId="b3b553d46433bbae" providerId="LiveId" clId="{35C0FD5A-596D-415E-851D-C189D275A649}" dt="2025-01-03T09:56:05.175" v="3952" actId="255"/>
          <ac:spMkLst>
            <pc:docMk/>
            <pc:sldMk cId="3887673823" sldId="268"/>
            <ac:spMk id="4" creationId="{CDF37D0E-60CA-724B-6C05-7E979890F85C}"/>
          </ac:spMkLst>
        </pc:spChg>
        <pc:graphicFrameChg chg="add mod">
          <ac:chgData name="Ireddy Thejaswini" userId="b3b553d46433bbae" providerId="LiveId" clId="{35C0FD5A-596D-415E-851D-C189D275A649}" dt="2025-01-03T09:56:38.924" v="3954"/>
          <ac:graphicFrameMkLst>
            <pc:docMk/>
            <pc:sldMk cId="3887673823" sldId="268"/>
            <ac:graphicFrameMk id="5" creationId="{E109CB5A-ACDA-3D36-64A0-78EBE3F08695}"/>
          </ac:graphicFrameMkLst>
        </pc:graphicFrameChg>
      </pc:sldChg>
      <pc:sldChg chg="addSp delSp modSp new mod">
        <pc:chgData name="Ireddy Thejaswini" userId="b3b553d46433bbae" providerId="LiveId" clId="{35C0FD5A-596D-415E-851D-C189D275A649}" dt="2025-01-03T09:59:53.474" v="3981"/>
        <pc:sldMkLst>
          <pc:docMk/>
          <pc:sldMk cId="901424409" sldId="269"/>
        </pc:sldMkLst>
        <pc:spChg chg="mod">
          <ac:chgData name="Ireddy Thejaswini" userId="b3b553d46433bbae" providerId="LiveId" clId="{35C0FD5A-596D-415E-851D-C189D275A649}" dt="2025-01-03T09:57:34.594" v="3968" actId="113"/>
          <ac:spMkLst>
            <pc:docMk/>
            <pc:sldMk cId="901424409" sldId="269"/>
            <ac:spMk id="2" creationId="{9FDDA9C2-E844-8ED9-30AB-228668C356AB}"/>
          </ac:spMkLst>
        </pc:spChg>
        <pc:spChg chg="del">
          <ac:chgData name="Ireddy Thejaswini" userId="b3b553d46433bbae" providerId="LiveId" clId="{35C0FD5A-596D-415E-851D-C189D275A649}" dt="2025-01-03T09:59:53.474" v="3981"/>
          <ac:spMkLst>
            <pc:docMk/>
            <pc:sldMk cId="901424409" sldId="269"/>
            <ac:spMk id="3" creationId="{244FAEAE-CAFB-8DDE-015A-309B8BED5134}"/>
          </ac:spMkLst>
        </pc:spChg>
        <pc:spChg chg="mod">
          <ac:chgData name="Ireddy Thejaswini" userId="b3b553d46433bbae" providerId="LiveId" clId="{35C0FD5A-596D-415E-851D-C189D275A649}" dt="2025-01-03T09:59:05.914" v="3980"/>
          <ac:spMkLst>
            <pc:docMk/>
            <pc:sldMk cId="901424409" sldId="269"/>
            <ac:spMk id="4" creationId="{E81F6FBD-56DB-2EB9-7E76-88E177BF96A2}"/>
          </ac:spMkLst>
        </pc:spChg>
        <pc:graphicFrameChg chg="add mod">
          <ac:chgData name="Ireddy Thejaswini" userId="b3b553d46433bbae" providerId="LiveId" clId="{35C0FD5A-596D-415E-851D-C189D275A649}" dt="2025-01-03T09:59:53.474" v="3981"/>
          <ac:graphicFrameMkLst>
            <pc:docMk/>
            <pc:sldMk cId="901424409" sldId="269"/>
            <ac:graphicFrameMk id="5" creationId="{3C4345F6-F48D-D093-4A21-95A98CD2567E}"/>
          </ac:graphicFrameMkLst>
        </pc:graphicFrameChg>
      </pc:sldChg>
      <pc:sldChg chg="addSp delSp modSp new mod">
        <pc:chgData name="Ireddy Thejaswini" userId="b3b553d46433bbae" providerId="LiveId" clId="{35C0FD5A-596D-415E-851D-C189D275A649}" dt="2025-01-03T10:04:43.301" v="4082" actId="20577"/>
        <pc:sldMkLst>
          <pc:docMk/>
          <pc:sldMk cId="1822200660" sldId="270"/>
        </pc:sldMkLst>
        <pc:spChg chg="mod">
          <ac:chgData name="Ireddy Thejaswini" userId="b3b553d46433bbae" providerId="LiveId" clId="{35C0FD5A-596D-415E-851D-C189D275A649}" dt="2025-01-03T10:01:09.974" v="3992" actId="1076"/>
          <ac:spMkLst>
            <pc:docMk/>
            <pc:sldMk cId="1822200660" sldId="270"/>
            <ac:spMk id="2" creationId="{859D859F-6FE7-6793-2A72-2E4584BC5D3B}"/>
          </ac:spMkLst>
        </pc:spChg>
        <pc:spChg chg="del">
          <ac:chgData name="Ireddy Thejaswini" userId="b3b553d46433bbae" providerId="LiveId" clId="{35C0FD5A-596D-415E-851D-C189D275A649}" dt="2025-01-03T10:02:34.590" v="3993"/>
          <ac:spMkLst>
            <pc:docMk/>
            <pc:sldMk cId="1822200660" sldId="270"/>
            <ac:spMk id="3" creationId="{2D0E8C17-A295-2EFD-2B35-9C5F50BCEB85}"/>
          </ac:spMkLst>
        </pc:spChg>
        <pc:spChg chg="mod">
          <ac:chgData name="Ireddy Thejaswini" userId="b3b553d46433bbae" providerId="LiveId" clId="{35C0FD5A-596D-415E-851D-C189D275A649}" dt="2025-01-03T10:04:43.301" v="4082" actId="20577"/>
          <ac:spMkLst>
            <pc:docMk/>
            <pc:sldMk cId="1822200660" sldId="270"/>
            <ac:spMk id="4" creationId="{D4F9845D-646C-7F7C-92F0-3CEF71A2F48C}"/>
          </ac:spMkLst>
        </pc:spChg>
        <pc:graphicFrameChg chg="add mod">
          <ac:chgData name="Ireddy Thejaswini" userId="b3b553d46433bbae" providerId="LiveId" clId="{35C0FD5A-596D-415E-851D-C189D275A649}" dt="2025-01-03T10:02:34.590" v="3993"/>
          <ac:graphicFrameMkLst>
            <pc:docMk/>
            <pc:sldMk cId="1822200660" sldId="270"/>
            <ac:graphicFrameMk id="5" creationId="{838352AA-74EF-A499-E9E4-7DB76222A8E1}"/>
          </ac:graphicFrameMkLst>
        </pc:graphicFrameChg>
      </pc:sldChg>
      <pc:sldChg chg="addSp delSp modSp new mod">
        <pc:chgData name="Ireddy Thejaswini" userId="b3b553d46433bbae" providerId="LiveId" clId="{35C0FD5A-596D-415E-851D-C189D275A649}" dt="2025-01-03T10:07:59.945" v="4161" actId="20577"/>
        <pc:sldMkLst>
          <pc:docMk/>
          <pc:sldMk cId="2984783608" sldId="271"/>
        </pc:sldMkLst>
        <pc:spChg chg="mod">
          <ac:chgData name="Ireddy Thejaswini" userId="b3b553d46433bbae" providerId="LiveId" clId="{35C0FD5A-596D-415E-851D-C189D275A649}" dt="2025-01-03T10:05:53.454" v="4091" actId="1076"/>
          <ac:spMkLst>
            <pc:docMk/>
            <pc:sldMk cId="2984783608" sldId="271"/>
            <ac:spMk id="2" creationId="{4557EDCC-D117-4991-B035-03A18BA3CE92}"/>
          </ac:spMkLst>
        </pc:spChg>
        <pc:spChg chg="del">
          <ac:chgData name="Ireddy Thejaswini" userId="b3b553d46433bbae" providerId="LiveId" clId="{35C0FD5A-596D-415E-851D-C189D275A649}" dt="2025-01-03T10:06:31.024" v="4093"/>
          <ac:spMkLst>
            <pc:docMk/>
            <pc:sldMk cId="2984783608" sldId="271"/>
            <ac:spMk id="3" creationId="{58BA4091-EC2C-9D8E-AD13-FB052A96A333}"/>
          </ac:spMkLst>
        </pc:spChg>
        <pc:spChg chg="mod">
          <ac:chgData name="Ireddy Thejaswini" userId="b3b553d46433bbae" providerId="LiveId" clId="{35C0FD5A-596D-415E-851D-C189D275A649}" dt="2025-01-03T10:07:59.945" v="4161" actId="20577"/>
          <ac:spMkLst>
            <pc:docMk/>
            <pc:sldMk cId="2984783608" sldId="271"/>
            <ac:spMk id="4" creationId="{AA7600BB-0C5B-6A9A-A16F-84FFA1F42888}"/>
          </ac:spMkLst>
        </pc:spChg>
        <pc:graphicFrameChg chg="add mod">
          <ac:chgData name="Ireddy Thejaswini" userId="b3b553d46433bbae" providerId="LiveId" clId="{35C0FD5A-596D-415E-851D-C189D275A649}" dt="2025-01-03T10:06:31.024" v="4093"/>
          <ac:graphicFrameMkLst>
            <pc:docMk/>
            <pc:sldMk cId="2984783608" sldId="271"/>
            <ac:graphicFrameMk id="5" creationId="{5E7FF15F-988B-E619-BE68-24FEAF870AC6}"/>
          </ac:graphicFrameMkLst>
        </pc:graphicFrameChg>
      </pc:sldChg>
      <pc:sldChg chg="addSp delSp modSp new mod">
        <pc:chgData name="Ireddy Thejaswini" userId="b3b553d46433bbae" providerId="LiveId" clId="{35C0FD5A-596D-415E-851D-C189D275A649}" dt="2025-01-03T10:12:12.334" v="4209" actId="12"/>
        <pc:sldMkLst>
          <pc:docMk/>
          <pc:sldMk cId="2466830078" sldId="272"/>
        </pc:sldMkLst>
        <pc:spChg chg="mod">
          <ac:chgData name="Ireddy Thejaswini" userId="b3b553d46433bbae" providerId="LiveId" clId="{35C0FD5A-596D-415E-851D-C189D275A649}" dt="2025-01-03T10:11:01.074" v="4196" actId="1076"/>
          <ac:spMkLst>
            <pc:docMk/>
            <pc:sldMk cId="2466830078" sldId="272"/>
            <ac:spMk id="2" creationId="{6D413DB0-7764-5978-7B99-8B2A30C0B1EF}"/>
          </ac:spMkLst>
        </pc:spChg>
        <pc:spChg chg="del">
          <ac:chgData name="Ireddy Thejaswini" userId="b3b553d46433bbae" providerId="LiveId" clId="{35C0FD5A-596D-415E-851D-C189D275A649}" dt="2025-01-03T10:08:34.659" v="4167"/>
          <ac:spMkLst>
            <pc:docMk/>
            <pc:sldMk cId="2466830078" sldId="272"/>
            <ac:spMk id="3" creationId="{579E8D5E-DA26-EB91-1897-C0BD160AE4F8}"/>
          </ac:spMkLst>
        </pc:spChg>
        <pc:spChg chg="mod">
          <ac:chgData name="Ireddy Thejaswini" userId="b3b553d46433bbae" providerId="LiveId" clId="{35C0FD5A-596D-415E-851D-C189D275A649}" dt="2025-01-03T10:12:12.334" v="4209" actId="12"/>
          <ac:spMkLst>
            <pc:docMk/>
            <pc:sldMk cId="2466830078" sldId="272"/>
            <ac:spMk id="4" creationId="{9A4C1567-16A5-7F28-C298-0609D79EB33C}"/>
          </ac:spMkLst>
        </pc:spChg>
        <pc:graphicFrameChg chg="add mod">
          <ac:chgData name="Ireddy Thejaswini" userId="b3b553d46433bbae" providerId="LiveId" clId="{35C0FD5A-596D-415E-851D-C189D275A649}" dt="2025-01-03T10:11:41.713" v="4202" actId="1076"/>
          <ac:graphicFrameMkLst>
            <pc:docMk/>
            <pc:sldMk cId="2466830078" sldId="272"/>
            <ac:graphicFrameMk id="5" creationId="{CA82490C-892C-4FC6-6C04-15332BD8FF12}"/>
          </ac:graphicFrameMkLst>
        </pc:graphicFrameChg>
        <pc:graphicFrameChg chg="add del mod modGraphic">
          <ac:chgData name="Ireddy Thejaswini" userId="b3b553d46433bbae" providerId="LiveId" clId="{35C0FD5A-596D-415E-851D-C189D275A649}" dt="2025-01-03T10:09:29.263" v="4179" actId="478"/>
          <ac:graphicFrameMkLst>
            <pc:docMk/>
            <pc:sldMk cId="2466830078" sldId="272"/>
            <ac:graphicFrameMk id="6" creationId="{77382DED-7325-005E-2D19-8FD974691501}"/>
          </ac:graphicFrameMkLst>
        </pc:graphicFrameChg>
        <pc:graphicFrameChg chg="add mod">
          <ac:chgData name="Ireddy Thejaswini" userId="b3b553d46433bbae" providerId="LiveId" clId="{35C0FD5A-596D-415E-851D-C189D275A649}" dt="2025-01-03T10:11:58.227" v="4207" actId="14100"/>
          <ac:graphicFrameMkLst>
            <pc:docMk/>
            <pc:sldMk cId="2466830078" sldId="272"/>
            <ac:graphicFrameMk id="7" creationId="{B4A87066-84FD-1B44-4A4C-0F15BADEFEAD}"/>
          </ac:graphicFrameMkLst>
        </pc:graphicFrameChg>
      </pc:sldChg>
      <pc:sldChg chg="addSp delSp modSp new mod modClrScheme chgLayout">
        <pc:chgData name="Ireddy Thejaswini" userId="b3b553d46433bbae" providerId="LiveId" clId="{35C0FD5A-596D-415E-851D-C189D275A649}" dt="2025-01-03T12:03:31.126" v="4365" actId="14100"/>
        <pc:sldMkLst>
          <pc:docMk/>
          <pc:sldMk cId="2927532470" sldId="273"/>
        </pc:sldMkLst>
        <pc:spChg chg="mod ord">
          <ac:chgData name="Ireddy Thejaswini" userId="b3b553d46433bbae" providerId="LiveId" clId="{35C0FD5A-596D-415E-851D-C189D275A649}" dt="2025-01-03T11:22:06.281" v="4218" actId="14100"/>
          <ac:spMkLst>
            <pc:docMk/>
            <pc:sldMk cId="2927532470" sldId="273"/>
            <ac:spMk id="2" creationId="{9885420E-BD92-8C96-D8E8-8251292CEA2F}"/>
          </ac:spMkLst>
        </pc:spChg>
        <pc:spChg chg="del mod ord">
          <ac:chgData name="Ireddy Thejaswini" userId="b3b553d46433bbae" providerId="LiveId" clId="{35C0FD5A-596D-415E-851D-C189D275A649}" dt="2025-01-03T11:22:02.862" v="4217" actId="700"/>
          <ac:spMkLst>
            <pc:docMk/>
            <pc:sldMk cId="2927532470" sldId="273"/>
            <ac:spMk id="3" creationId="{067BEF9A-D7DD-B9AD-F5C6-65A39EF51FF7}"/>
          </ac:spMkLst>
        </pc:spChg>
        <pc:spChg chg="del">
          <ac:chgData name="Ireddy Thejaswini" userId="b3b553d46433bbae" providerId="LiveId" clId="{35C0FD5A-596D-415E-851D-C189D275A649}" dt="2025-01-03T11:22:02.862" v="4217" actId="700"/>
          <ac:spMkLst>
            <pc:docMk/>
            <pc:sldMk cId="2927532470" sldId="273"/>
            <ac:spMk id="4" creationId="{D9EB4FA7-7A4B-86AB-A7CC-CBF4309C2F72}"/>
          </ac:spMkLst>
        </pc:spChg>
        <pc:spChg chg="add del mod ord">
          <ac:chgData name="Ireddy Thejaswini" userId="b3b553d46433bbae" providerId="LiveId" clId="{35C0FD5A-596D-415E-851D-C189D275A649}" dt="2025-01-03T12:03:22.898" v="4361" actId="22"/>
          <ac:spMkLst>
            <pc:docMk/>
            <pc:sldMk cId="2927532470" sldId="273"/>
            <ac:spMk id="5" creationId="{0D95F9FC-791E-6203-AFFE-C90D516CEC96}"/>
          </ac:spMkLst>
        </pc:spChg>
        <pc:picChg chg="add mod ord">
          <ac:chgData name="Ireddy Thejaswini" userId="b3b553d46433bbae" providerId="LiveId" clId="{35C0FD5A-596D-415E-851D-C189D275A649}" dt="2025-01-03T12:03:31.126" v="4365" actId="14100"/>
          <ac:picMkLst>
            <pc:docMk/>
            <pc:sldMk cId="2927532470" sldId="273"/>
            <ac:picMk id="4" creationId="{1A9A99A6-4354-DFA5-7D4E-9809D49530F2}"/>
          </ac:picMkLst>
        </pc:picChg>
      </pc:sldChg>
      <pc:sldChg chg="addSp delSp modSp new mod modClrScheme chgLayout">
        <pc:chgData name="Ireddy Thejaswini" userId="b3b553d46433bbae" providerId="LiveId" clId="{35C0FD5A-596D-415E-851D-C189D275A649}" dt="2025-01-03T12:04:19.919" v="4370" actId="14100"/>
        <pc:sldMkLst>
          <pc:docMk/>
          <pc:sldMk cId="2169495782" sldId="274"/>
        </pc:sldMkLst>
        <pc:spChg chg="del mod ord">
          <ac:chgData name="Ireddy Thejaswini" userId="b3b553d46433bbae" providerId="LiveId" clId="{35C0FD5A-596D-415E-851D-C189D275A649}" dt="2025-01-03T11:45:27.704" v="4221" actId="700"/>
          <ac:spMkLst>
            <pc:docMk/>
            <pc:sldMk cId="2169495782" sldId="274"/>
            <ac:spMk id="2" creationId="{ADEA70A0-5E9B-2D3D-8FCF-42F6E2EE1DC9}"/>
          </ac:spMkLst>
        </pc:spChg>
        <pc:spChg chg="del mod ord">
          <ac:chgData name="Ireddy Thejaswini" userId="b3b553d46433bbae" providerId="LiveId" clId="{35C0FD5A-596D-415E-851D-C189D275A649}" dt="2025-01-03T11:45:27.704" v="4221" actId="700"/>
          <ac:spMkLst>
            <pc:docMk/>
            <pc:sldMk cId="2169495782" sldId="274"/>
            <ac:spMk id="3" creationId="{05630DFB-4F0E-C96B-C513-D8F44DC72993}"/>
          </ac:spMkLst>
        </pc:spChg>
        <pc:spChg chg="del">
          <ac:chgData name="Ireddy Thejaswini" userId="b3b553d46433bbae" providerId="LiveId" clId="{35C0FD5A-596D-415E-851D-C189D275A649}" dt="2025-01-03T11:45:27.704" v="4221" actId="700"/>
          <ac:spMkLst>
            <pc:docMk/>
            <pc:sldMk cId="2169495782" sldId="274"/>
            <ac:spMk id="4" creationId="{3FA411A7-18A1-BA94-C2AF-E6F58E6867D0}"/>
          </ac:spMkLst>
        </pc:spChg>
        <pc:spChg chg="add mod ord">
          <ac:chgData name="Ireddy Thejaswini" userId="b3b553d46433bbae" providerId="LiveId" clId="{35C0FD5A-596D-415E-851D-C189D275A649}" dt="2025-01-03T11:45:50.155" v="4233" actId="5793"/>
          <ac:spMkLst>
            <pc:docMk/>
            <pc:sldMk cId="2169495782" sldId="274"/>
            <ac:spMk id="5" creationId="{E1C47863-9E3C-FB47-DF8A-A13D6C4FD9A2}"/>
          </ac:spMkLst>
        </pc:spChg>
        <pc:spChg chg="add del mod ord">
          <ac:chgData name="Ireddy Thejaswini" userId="b3b553d46433bbae" providerId="LiveId" clId="{35C0FD5A-596D-415E-851D-C189D275A649}" dt="2025-01-03T12:04:11.040" v="4366" actId="22"/>
          <ac:spMkLst>
            <pc:docMk/>
            <pc:sldMk cId="2169495782" sldId="274"/>
            <ac:spMk id="6" creationId="{609263A0-5204-A6B2-BBAB-5E6C1ADF2449}"/>
          </ac:spMkLst>
        </pc:spChg>
        <pc:picChg chg="add mod ord">
          <ac:chgData name="Ireddy Thejaswini" userId="b3b553d46433bbae" providerId="LiveId" clId="{35C0FD5A-596D-415E-851D-C189D275A649}" dt="2025-01-03T12:04:19.919" v="4370" actId="14100"/>
          <ac:picMkLst>
            <pc:docMk/>
            <pc:sldMk cId="2169495782" sldId="274"/>
            <ac:picMk id="8" creationId="{9A3C36EB-085B-18AA-B2EF-31FFCB2A92AD}"/>
          </ac:picMkLst>
        </pc:picChg>
      </pc:sldChg>
      <pc:sldChg chg="addSp delSp modSp new mod modClrScheme chgLayout">
        <pc:chgData name="Ireddy Thejaswini" userId="b3b553d46433bbae" providerId="LiveId" clId="{35C0FD5A-596D-415E-851D-C189D275A649}" dt="2025-01-03T12:05:57.907" v="4375" actId="14100"/>
        <pc:sldMkLst>
          <pc:docMk/>
          <pc:sldMk cId="154243048" sldId="275"/>
        </pc:sldMkLst>
        <pc:spChg chg="del mod ord">
          <ac:chgData name="Ireddy Thejaswini" userId="b3b553d46433bbae" providerId="LiveId" clId="{35C0FD5A-596D-415E-851D-C189D275A649}" dt="2025-01-03T11:46:00.871" v="4234" actId="700"/>
          <ac:spMkLst>
            <pc:docMk/>
            <pc:sldMk cId="154243048" sldId="275"/>
            <ac:spMk id="2" creationId="{2CFD3AD8-1C6B-3148-8ABA-8F7566C99137}"/>
          </ac:spMkLst>
        </pc:spChg>
        <pc:spChg chg="del mod ord">
          <ac:chgData name="Ireddy Thejaswini" userId="b3b553d46433bbae" providerId="LiveId" clId="{35C0FD5A-596D-415E-851D-C189D275A649}" dt="2025-01-03T11:46:00.871" v="4234" actId="700"/>
          <ac:spMkLst>
            <pc:docMk/>
            <pc:sldMk cId="154243048" sldId="275"/>
            <ac:spMk id="3" creationId="{A3FD9D50-95EE-7EB1-3BFB-C90260FEF210}"/>
          </ac:spMkLst>
        </pc:spChg>
        <pc:spChg chg="del">
          <ac:chgData name="Ireddy Thejaswini" userId="b3b553d46433bbae" providerId="LiveId" clId="{35C0FD5A-596D-415E-851D-C189D275A649}" dt="2025-01-03T11:46:00.871" v="4234" actId="700"/>
          <ac:spMkLst>
            <pc:docMk/>
            <pc:sldMk cId="154243048" sldId="275"/>
            <ac:spMk id="4" creationId="{6FE85B08-3395-7E69-854D-3D50FF3F646F}"/>
          </ac:spMkLst>
        </pc:spChg>
        <pc:spChg chg="add mod ord">
          <ac:chgData name="Ireddy Thejaswini" userId="b3b553d46433bbae" providerId="LiveId" clId="{35C0FD5A-596D-415E-851D-C189D275A649}" dt="2025-01-03T11:46:19.522" v="4240" actId="27636"/>
          <ac:spMkLst>
            <pc:docMk/>
            <pc:sldMk cId="154243048" sldId="275"/>
            <ac:spMk id="5" creationId="{10333FC3-7A4E-5CA0-312B-7F6156492869}"/>
          </ac:spMkLst>
        </pc:spChg>
        <pc:spChg chg="add del mod ord">
          <ac:chgData name="Ireddy Thejaswini" userId="b3b553d46433bbae" providerId="LiveId" clId="{35C0FD5A-596D-415E-851D-C189D275A649}" dt="2025-01-03T12:05:48.059" v="4371" actId="22"/>
          <ac:spMkLst>
            <pc:docMk/>
            <pc:sldMk cId="154243048" sldId="275"/>
            <ac:spMk id="6" creationId="{A79F5A1C-41DE-1BA6-A4A0-FDE9B3A1F275}"/>
          </ac:spMkLst>
        </pc:spChg>
        <pc:picChg chg="add mod ord">
          <ac:chgData name="Ireddy Thejaswini" userId="b3b553d46433bbae" providerId="LiveId" clId="{35C0FD5A-596D-415E-851D-C189D275A649}" dt="2025-01-03T12:05:57.907" v="4375" actId="14100"/>
          <ac:picMkLst>
            <pc:docMk/>
            <pc:sldMk cId="154243048" sldId="275"/>
            <ac:picMk id="8" creationId="{9E4F4190-CEC8-D2F3-DBDF-8F9AED476659}"/>
          </ac:picMkLst>
        </pc:picChg>
      </pc:sldChg>
      <pc:sldChg chg="addSp delSp modSp new mod modClrScheme chgLayout">
        <pc:chgData name="Ireddy Thejaswini" userId="b3b553d46433bbae" providerId="LiveId" clId="{35C0FD5A-596D-415E-851D-C189D275A649}" dt="2025-01-03T12:06:38.359" v="4380" actId="14100"/>
        <pc:sldMkLst>
          <pc:docMk/>
          <pc:sldMk cId="2327296454" sldId="276"/>
        </pc:sldMkLst>
        <pc:spChg chg="del mod ord">
          <ac:chgData name="Ireddy Thejaswini" userId="b3b553d46433bbae" providerId="LiveId" clId="{35C0FD5A-596D-415E-851D-C189D275A649}" dt="2025-01-03T11:46:26.473" v="4241" actId="700"/>
          <ac:spMkLst>
            <pc:docMk/>
            <pc:sldMk cId="2327296454" sldId="276"/>
            <ac:spMk id="2" creationId="{70C762E3-0452-810D-A718-8C10AC474190}"/>
          </ac:spMkLst>
        </pc:spChg>
        <pc:spChg chg="del mod ord">
          <ac:chgData name="Ireddy Thejaswini" userId="b3b553d46433bbae" providerId="LiveId" clId="{35C0FD5A-596D-415E-851D-C189D275A649}" dt="2025-01-03T11:46:26.473" v="4241" actId="700"/>
          <ac:spMkLst>
            <pc:docMk/>
            <pc:sldMk cId="2327296454" sldId="276"/>
            <ac:spMk id="3" creationId="{8D21C38A-0454-0654-865F-061B12188086}"/>
          </ac:spMkLst>
        </pc:spChg>
        <pc:spChg chg="del">
          <ac:chgData name="Ireddy Thejaswini" userId="b3b553d46433bbae" providerId="LiveId" clId="{35C0FD5A-596D-415E-851D-C189D275A649}" dt="2025-01-03T11:46:26.473" v="4241" actId="700"/>
          <ac:spMkLst>
            <pc:docMk/>
            <pc:sldMk cId="2327296454" sldId="276"/>
            <ac:spMk id="4" creationId="{5D550EC0-2862-B82B-047D-D3ADA842ECF7}"/>
          </ac:spMkLst>
        </pc:spChg>
        <pc:spChg chg="add mod ord">
          <ac:chgData name="Ireddy Thejaswini" userId="b3b553d46433bbae" providerId="LiveId" clId="{35C0FD5A-596D-415E-851D-C189D275A649}" dt="2025-01-03T11:47:04.329" v="4251" actId="27636"/>
          <ac:spMkLst>
            <pc:docMk/>
            <pc:sldMk cId="2327296454" sldId="276"/>
            <ac:spMk id="5" creationId="{73026809-23E6-E306-02A0-AD95CFF153FA}"/>
          </ac:spMkLst>
        </pc:spChg>
        <pc:spChg chg="add del mod ord">
          <ac:chgData name="Ireddy Thejaswini" userId="b3b553d46433bbae" providerId="LiveId" clId="{35C0FD5A-596D-415E-851D-C189D275A649}" dt="2025-01-03T12:06:29.477" v="4376" actId="22"/>
          <ac:spMkLst>
            <pc:docMk/>
            <pc:sldMk cId="2327296454" sldId="276"/>
            <ac:spMk id="6" creationId="{1F72E145-E733-41DD-BD6C-D8CD1C72A501}"/>
          </ac:spMkLst>
        </pc:spChg>
        <pc:picChg chg="add mod ord">
          <ac:chgData name="Ireddy Thejaswini" userId="b3b553d46433bbae" providerId="LiveId" clId="{35C0FD5A-596D-415E-851D-C189D275A649}" dt="2025-01-03T12:06:38.359" v="4380" actId="14100"/>
          <ac:picMkLst>
            <pc:docMk/>
            <pc:sldMk cId="2327296454" sldId="276"/>
            <ac:picMk id="8" creationId="{50C6CF76-9548-3325-DC3A-040582FB2833}"/>
          </ac:picMkLst>
        </pc:picChg>
      </pc:sldChg>
      <pc:sldChg chg="addSp delSp modSp new mod modClrScheme chgLayout">
        <pc:chgData name="Ireddy Thejaswini" userId="b3b553d46433bbae" providerId="LiveId" clId="{35C0FD5A-596D-415E-851D-C189D275A649}" dt="2025-01-03T12:07:14.025" v="4385" actId="14100"/>
        <pc:sldMkLst>
          <pc:docMk/>
          <pc:sldMk cId="3533102359" sldId="277"/>
        </pc:sldMkLst>
        <pc:spChg chg="del mod ord">
          <ac:chgData name="Ireddy Thejaswini" userId="b3b553d46433bbae" providerId="LiveId" clId="{35C0FD5A-596D-415E-851D-C189D275A649}" dt="2025-01-03T11:47:12.031" v="4252" actId="700"/>
          <ac:spMkLst>
            <pc:docMk/>
            <pc:sldMk cId="3533102359" sldId="277"/>
            <ac:spMk id="2" creationId="{B3DD22D3-3029-C419-C2B3-164629649E16}"/>
          </ac:spMkLst>
        </pc:spChg>
        <pc:spChg chg="del mod ord">
          <ac:chgData name="Ireddy Thejaswini" userId="b3b553d46433bbae" providerId="LiveId" clId="{35C0FD5A-596D-415E-851D-C189D275A649}" dt="2025-01-03T11:47:12.031" v="4252" actId="700"/>
          <ac:spMkLst>
            <pc:docMk/>
            <pc:sldMk cId="3533102359" sldId="277"/>
            <ac:spMk id="3" creationId="{4BEEA7CE-AA87-9E74-D96B-AE6E253F2D2B}"/>
          </ac:spMkLst>
        </pc:spChg>
        <pc:spChg chg="del">
          <ac:chgData name="Ireddy Thejaswini" userId="b3b553d46433bbae" providerId="LiveId" clId="{35C0FD5A-596D-415E-851D-C189D275A649}" dt="2025-01-03T11:47:12.031" v="4252" actId="700"/>
          <ac:spMkLst>
            <pc:docMk/>
            <pc:sldMk cId="3533102359" sldId="277"/>
            <ac:spMk id="4" creationId="{58A6646B-D93B-E5CA-660E-5C0FAA28D86E}"/>
          </ac:spMkLst>
        </pc:spChg>
        <pc:spChg chg="add mod ord">
          <ac:chgData name="Ireddy Thejaswini" userId="b3b553d46433bbae" providerId="LiveId" clId="{35C0FD5A-596D-415E-851D-C189D275A649}" dt="2025-01-03T11:47:30.198" v="4259" actId="27636"/>
          <ac:spMkLst>
            <pc:docMk/>
            <pc:sldMk cId="3533102359" sldId="277"/>
            <ac:spMk id="5" creationId="{5C23C54A-7D8B-2FF1-8CC9-42D4CCCE3A69}"/>
          </ac:spMkLst>
        </pc:spChg>
        <pc:spChg chg="add del mod ord">
          <ac:chgData name="Ireddy Thejaswini" userId="b3b553d46433bbae" providerId="LiveId" clId="{35C0FD5A-596D-415E-851D-C189D275A649}" dt="2025-01-03T12:07:04.379" v="4381" actId="22"/>
          <ac:spMkLst>
            <pc:docMk/>
            <pc:sldMk cId="3533102359" sldId="277"/>
            <ac:spMk id="6" creationId="{B482AD35-8319-82C9-AF16-1AD1B31DBFC3}"/>
          </ac:spMkLst>
        </pc:spChg>
        <pc:picChg chg="add mod ord">
          <ac:chgData name="Ireddy Thejaswini" userId="b3b553d46433bbae" providerId="LiveId" clId="{35C0FD5A-596D-415E-851D-C189D275A649}" dt="2025-01-03T12:07:14.025" v="4385" actId="14100"/>
          <ac:picMkLst>
            <pc:docMk/>
            <pc:sldMk cId="3533102359" sldId="277"/>
            <ac:picMk id="8" creationId="{BBBE5E3A-3233-1E6A-8E79-644C76F959EB}"/>
          </ac:picMkLst>
        </pc:picChg>
      </pc:sldChg>
      <pc:sldChg chg="addSp delSp modSp new mod modClrScheme chgLayout">
        <pc:chgData name="Ireddy Thejaswini" userId="b3b553d46433bbae" providerId="LiveId" clId="{35C0FD5A-596D-415E-851D-C189D275A649}" dt="2025-01-03T12:31:25.759" v="4476" actId="478"/>
        <pc:sldMkLst>
          <pc:docMk/>
          <pc:sldMk cId="1114534986" sldId="278"/>
        </pc:sldMkLst>
        <pc:spChg chg="del mod ord">
          <ac:chgData name="Ireddy Thejaswini" userId="b3b553d46433bbae" providerId="LiveId" clId="{35C0FD5A-596D-415E-851D-C189D275A649}" dt="2025-01-03T11:47:36.151" v="4260" actId="700"/>
          <ac:spMkLst>
            <pc:docMk/>
            <pc:sldMk cId="1114534986" sldId="278"/>
            <ac:spMk id="2" creationId="{2DC59C13-5B24-00CE-7EC2-0DE4A950A516}"/>
          </ac:spMkLst>
        </pc:spChg>
        <pc:spChg chg="del mod ord">
          <ac:chgData name="Ireddy Thejaswini" userId="b3b553d46433bbae" providerId="LiveId" clId="{35C0FD5A-596D-415E-851D-C189D275A649}" dt="2025-01-03T11:47:36.151" v="4260" actId="700"/>
          <ac:spMkLst>
            <pc:docMk/>
            <pc:sldMk cId="1114534986" sldId="278"/>
            <ac:spMk id="3" creationId="{75C88C8F-C3FF-9060-B598-9F8B971E117B}"/>
          </ac:spMkLst>
        </pc:spChg>
        <pc:spChg chg="del">
          <ac:chgData name="Ireddy Thejaswini" userId="b3b553d46433bbae" providerId="LiveId" clId="{35C0FD5A-596D-415E-851D-C189D275A649}" dt="2025-01-03T11:47:36.151" v="4260" actId="700"/>
          <ac:spMkLst>
            <pc:docMk/>
            <pc:sldMk cId="1114534986" sldId="278"/>
            <ac:spMk id="4" creationId="{8A489400-CEE4-D3C6-64B0-E9436F7B2BAF}"/>
          </ac:spMkLst>
        </pc:spChg>
        <pc:spChg chg="add mod ord">
          <ac:chgData name="Ireddy Thejaswini" userId="b3b553d46433bbae" providerId="LiveId" clId="{35C0FD5A-596D-415E-851D-C189D275A649}" dt="2025-01-03T11:47:53.930" v="4265" actId="255"/>
          <ac:spMkLst>
            <pc:docMk/>
            <pc:sldMk cId="1114534986" sldId="278"/>
            <ac:spMk id="5" creationId="{E64A9FCC-C3D0-60A3-77AD-80C0E3483FDD}"/>
          </ac:spMkLst>
        </pc:spChg>
        <pc:spChg chg="add del mod ord">
          <ac:chgData name="Ireddy Thejaswini" userId="b3b553d46433bbae" providerId="LiveId" clId="{35C0FD5A-596D-415E-851D-C189D275A649}" dt="2025-01-03T12:29:27.038" v="4465" actId="22"/>
          <ac:spMkLst>
            <pc:docMk/>
            <pc:sldMk cId="1114534986" sldId="278"/>
            <ac:spMk id="6" creationId="{0E751177-4C9E-B5C3-D087-4B84F4533BA0}"/>
          </ac:spMkLst>
        </pc:spChg>
        <pc:spChg chg="add del mod">
          <ac:chgData name="Ireddy Thejaswini" userId="b3b553d46433bbae" providerId="LiveId" clId="{35C0FD5A-596D-415E-851D-C189D275A649}" dt="2025-01-03T12:31:25.759" v="4476" actId="478"/>
          <ac:spMkLst>
            <pc:docMk/>
            <pc:sldMk cId="1114534986" sldId="278"/>
            <ac:spMk id="10" creationId="{B85DE0AC-23DB-B8D0-B766-D1B42952118B}"/>
          </ac:spMkLst>
        </pc:spChg>
        <pc:picChg chg="add del mod ord">
          <ac:chgData name="Ireddy Thejaswini" userId="b3b553d46433bbae" providerId="LiveId" clId="{35C0FD5A-596D-415E-851D-C189D275A649}" dt="2025-01-03T12:30:59.717" v="4470" actId="478"/>
          <ac:picMkLst>
            <pc:docMk/>
            <pc:sldMk cId="1114534986" sldId="278"/>
            <ac:picMk id="8" creationId="{1D59677C-B339-5EBA-440A-BC46ADBF2462}"/>
          </ac:picMkLst>
        </pc:picChg>
        <pc:picChg chg="add mod">
          <ac:chgData name="Ireddy Thejaswini" userId="b3b553d46433bbae" providerId="LiveId" clId="{35C0FD5A-596D-415E-851D-C189D275A649}" dt="2025-01-03T12:31:10.320" v="4475" actId="14100"/>
          <ac:picMkLst>
            <pc:docMk/>
            <pc:sldMk cId="1114534986" sldId="278"/>
            <ac:picMk id="12" creationId="{93D7F654-DD49-B6A3-3144-F1CE9C020A3C}"/>
          </ac:picMkLst>
        </pc:picChg>
      </pc:sldChg>
      <pc:sldChg chg="addSp delSp modSp new mod modClrScheme chgLayout">
        <pc:chgData name="Ireddy Thejaswini" userId="b3b553d46433bbae" providerId="LiveId" clId="{35C0FD5A-596D-415E-851D-C189D275A649}" dt="2025-01-03T12:09:14.253" v="4390" actId="14100"/>
        <pc:sldMkLst>
          <pc:docMk/>
          <pc:sldMk cId="3316791997" sldId="279"/>
        </pc:sldMkLst>
        <pc:spChg chg="del mod ord">
          <ac:chgData name="Ireddy Thejaswini" userId="b3b553d46433bbae" providerId="LiveId" clId="{35C0FD5A-596D-415E-851D-C189D275A649}" dt="2025-01-03T11:47:59.984" v="4266" actId="700"/>
          <ac:spMkLst>
            <pc:docMk/>
            <pc:sldMk cId="3316791997" sldId="279"/>
            <ac:spMk id="2" creationId="{A996CF17-866F-DBF8-613B-F1439CD55163}"/>
          </ac:spMkLst>
        </pc:spChg>
        <pc:spChg chg="del mod ord">
          <ac:chgData name="Ireddy Thejaswini" userId="b3b553d46433bbae" providerId="LiveId" clId="{35C0FD5A-596D-415E-851D-C189D275A649}" dt="2025-01-03T11:47:59.984" v="4266" actId="700"/>
          <ac:spMkLst>
            <pc:docMk/>
            <pc:sldMk cId="3316791997" sldId="279"/>
            <ac:spMk id="3" creationId="{C68615A5-F541-1ED1-33F7-2BD9146A5E4C}"/>
          </ac:spMkLst>
        </pc:spChg>
        <pc:spChg chg="del">
          <ac:chgData name="Ireddy Thejaswini" userId="b3b553d46433bbae" providerId="LiveId" clId="{35C0FD5A-596D-415E-851D-C189D275A649}" dt="2025-01-03T11:47:59.984" v="4266" actId="700"/>
          <ac:spMkLst>
            <pc:docMk/>
            <pc:sldMk cId="3316791997" sldId="279"/>
            <ac:spMk id="4" creationId="{71265ACF-D712-4AEE-B322-A6B2789D2B89}"/>
          </ac:spMkLst>
        </pc:spChg>
        <pc:spChg chg="add mod ord">
          <ac:chgData name="Ireddy Thejaswini" userId="b3b553d46433bbae" providerId="LiveId" clId="{35C0FD5A-596D-415E-851D-C189D275A649}" dt="2025-01-03T11:48:17.246" v="4271" actId="255"/>
          <ac:spMkLst>
            <pc:docMk/>
            <pc:sldMk cId="3316791997" sldId="279"/>
            <ac:spMk id="5" creationId="{04FC9463-502A-511C-40CB-5E51C9535935}"/>
          </ac:spMkLst>
        </pc:spChg>
        <pc:spChg chg="add del mod ord">
          <ac:chgData name="Ireddy Thejaswini" userId="b3b553d46433bbae" providerId="LiveId" clId="{35C0FD5A-596D-415E-851D-C189D275A649}" dt="2025-01-03T12:09:05.129" v="4386" actId="22"/>
          <ac:spMkLst>
            <pc:docMk/>
            <pc:sldMk cId="3316791997" sldId="279"/>
            <ac:spMk id="6" creationId="{3F74610E-02DA-D3C8-D253-FB874082C99B}"/>
          </ac:spMkLst>
        </pc:spChg>
        <pc:picChg chg="add mod ord">
          <ac:chgData name="Ireddy Thejaswini" userId="b3b553d46433bbae" providerId="LiveId" clId="{35C0FD5A-596D-415E-851D-C189D275A649}" dt="2025-01-03T12:09:14.253" v="4390" actId="14100"/>
          <ac:picMkLst>
            <pc:docMk/>
            <pc:sldMk cId="3316791997" sldId="279"/>
            <ac:picMk id="8" creationId="{16F16A5E-9266-1D0B-A9F7-47B8128FA42F}"/>
          </ac:picMkLst>
        </pc:picChg>
      </pc:sldChg>
      <pc:sldChg chg="addSp delSp modSp new mod modClrScheme chgLayout">
        <pc:chgData name="Ireddy Thejaswini" userId="b3b553d46433bbae" providerId="LiveId" clId="{35C0FD5A-596D-415E-851D-C189D275A649}" dt="2025-01-03T15:30:01.357" v="5083" actId="1076"/>
        <pc:sldMkLst>
          <pc:docMk/>
          <pc:sldMk cId="2546817687" sldId="280"/>
        </pc:sldMkLst>
        <pc:spChg chg="del mod ord">
          <ac:chgData name="Ireddy Thejaswini" userId="b3b553d46433bbae" providerId="LiveId" clId="{35C0FD5A-596D-415E-851D-C189D275A649}" dt="2025-01-03T11:48:23.739" v="4272" actId="700"/>
          <ac:spMkLst>
            <pc:docMk/>
            <pc:sldMk cId="2546817687" sldId="280"/>
            <ac:spMk id="2" creationId="{17034357-D1FD-6507-F440-A9A05F947D66}"/>
          </ac:spMkLst>
        </pc:spChg>
        <pc:spChg chg="del mod ord">
          <ac:chgData name="Ireddy Thejaswini" userId="b3b553d46433bbae" providerId="LiveId" clId="{35C0FD5A-596D-415E-851D-C189D275A649}" dt="2025-01-03T11:48:23.739" v="4272" actId="700"/>
          <ac:spMkLst>
            <pc:docMk/>
            <pc:sldMk cId="2546817687" sldId="280"/>
            <ac:spMk id="3" creationId="{92483604-8E4C-3241-1BA0-6F3FD7C224A2}"/>
          </ac:spMkLst>
        </pc:spChg>
        <pc:spChg chg="del">
          <ac:chgData name="Ireddy Thejaswini" userId="b3b553d46433bbae" providerId="LiveId" clId="{35C0FD5A-596D-415E-851D-C189D275A649}" dt="2025-01-03T11:48:23.739" v="4272" actId="700"/>
          <ac:spMkLst>
            <pc:docMk/>
            <pc:sldMk cId="2546817687" sldId="280"/>
            <ac:spMk id="4" creationId="{E3BA0317-B1A2-4B01-F575-67600A30F6F7}"/>
          </ac:spMkLst>
        </pc:spChg>
        <pc:spChg chg="add mod ord">
          <ac:chgData name="Ireddy Thejaswini" userId="b3b553d46433bbae" providerId="LiveId" clId="{35C0FD5A-596D-415E-851D-C189D275A649}" dt="2025-01-03T15:30:01.357" v="5083" actId="1076"/>
          <ac:spMkLst>
            <pc:docMk/>
            <pc:sldMk cId="2546817687" sldId="280"/>
            <ac:spMk id="5" creationId="{9D55B292-C630-ABC9-466C-3B8F34949948}"/>
          </ac:spMkLst>
        </pc:spChg>
        <pc:spChg chg="add del mod ord">
          <ac:chgData name="Ireddy Thejaswini" userId="b3b553d46433bbae" providerId="LiveId" clId="{35C0FD5A-596D-415E-851D-C189D275A649}" dt="2025-01-03T12:09:59.922" v="4391" actId="22"/>
          <ac:spMkLst>
            <pc:docMk/>
            <pc:sldMk cId="2546817687" sldId="280"/>
            <ac:spMk id="6" creationId="{D89A924F-43BA-4291-516E-3EA514E84B15}"/>
          </ac:spMkLst>
        </pc:spChg>
        <pc:picChg chg="add mod ord">
          <ac:chgData name="Ireddy Thejaswini" userId="b3b553d46433bbae" providerId="LiveId" clId="{35C0FD5A-596D-415E-851D-C189D275A649}" dt="2025-01-03T12:10:08.933" v="4395" actId="14100"/>
          <ac:picMkLst>
            <pc:docMk/>
            <pc:sldMk cId="2546817687" sldId="280"/>
            <ac:picMk id="8" creationId="{62157E78-0DF9-E8DC-B2EB-D2E7B95E9ADB}"/>
          </ac:picMkLst>
        </pc:picChg>
      </pc:sldChg>
      <pc:sldChg chg="delSp modSp new mod ord">
        <pc:chgData name="Ireddy Thejaswini" userId="b3b553d46433bbae" providerId="LiveId" clId="{35C0FD5A-596D-415E-851D-C189D275A649}" dt="2025-01-03T13:11:11.589" v="4977"/>
        <pc:sldMkLst>
          <pc:docMk/>
          <pc:sldMk cId="3322054415" sldId="281"/>
        </pc:sldMkLst>
        <pc:spChg chg="mod">
          <ac:chgData name="Ireddy Thejaswini" userId="b3b553d46433bbae" providerId="LiveId" clId="{35C0FD5A-596D-415E-851D-C189D275A649}" dt="2025-01-03T12:57:52.010" v="4619" actId="1076"/>
          <ac:spMkLst>
            <pc:docMk/>
            <pc:sldMk cId="3322054415" sldId="281"/>
            <ac:spMk id="2" creationId="{B7AC198E-18B5-378F-627E-A820F75B30C7}"/>
          </ac:spMkLst>
        </pc:spChg>
        <pc:spChg chg="del">
          <ac:chgData name="Ireddy Thejaswini" userId="b3b553d46433bbae" providerId="LiveId" clId="{35C0FD5A-596D-415E-851D-C189D275A649}" dt="2025-01-03T09:45:35.352" v="3909" actId="478"/>
          <ac:spMkLst>
            <pc:docMk/>
            <pc:sldMk cId="3322054415" sldId="281"/>
            <ac:spMk id="3" creationId="{E08A417F-71F1-2406-B72B-A7FA921690C8}"/>
          </ac:spMkLst>
        </pc:spChg>
      </pc:sldChg>
      <pc:sldChg chg="addSp delSp modSp new mod">
        <pc:chgData name="Ireddy Thejaswini" userId="b3b553d46433bbae" providerId="LiveId" clId="{35C0FD5A-596D-415E-851D-C189D275A649}" dt="2025-01-03T12:53:30.105" v="4571" actId="20577"/>
        <pc:sldMkLst>
          <pc:docMk/>
          <pc:sldMk cId="70739999" sldId="282"/>
        </pc:sldMkLst>
        <pc:spChg chg="mod">
          <ac:chgData name="Ireddy Thejaswini" userId="b3b553d46433bbae" providerId="LiveId" clId="{35C0FD5A-596D-415E-851D-C189D275A649}" dt="2025-01-03T12:48:44.664" v="4497" actId="1076"/>
          <ac:spMkLst>
            <pc:docMk/>
            <pc:sldMk cId="70739999" sldId="282"/>
            <ac:spMk id="2" creationId="{80403B2C-1107-33E2-A4CE-CFC5326AD9DB}"/>
          </ac:spMkLst>
        </pc:spChg>
        <pc:spChg chg="del">
          <ac:chgData name="Ireddy Thejaswini" userId="b3b553d46433bbae" providerId="LiveId" clId="{35C0FD5A-596D-415E-851D-C189D275A649}" dt="2025-01-03T12:50:28.510" v="4499"/>
          <ac:spMkLst>
            <pc:docMk/>
            <pc:sldMk cId="70739999" sldId="282"/>
            <ac:spMk id="3" creationId="{ED360312-DF73-7F7F-CD6B-D773F6D8CDD0}"/>
          </ac:spMkLst>
        </pc:spChg>
        <pc:spChg chg="mod">
          <ac:chgData name="Ireddy Thejaswini" userId="b3b553d46433bbae" providerId="LiveId" clId="{35C0FD5A-596D-415E-851D-C189D275A649}" dt="2025-01-03T12:53:30.105" v="4571" actId="20577"/>
          <ac:spMkLst>
            <pc:docMk/>
            <pc:sldMk cId="70739999" sldId="282"/>
            <ac:spMk id="4" creationId="{739E0BBA-216D-EFC5-6DB4-FD1F6F889C59}"/>
          </ac:spMkLst>
        </pc:spChg>
        <pc:graphicFrameChg chg="add mod">
          <ac:chgData name="Ireddy Thejaswini" userId="b3b553d46433bbae" providerId="LiveId" clId="{35C0FD5A-596D-415E-851D-C189D275A649}" dt="2025-01-03T12:50:28.510" v="4499"/>
          <ac:graphicFrameMkLst>
            <pc:docMk/>
            <pc:sldMk cId="70739999" sldId="282"/>
            <ac:graphicFrameMk id="5" creationId="{11EFBD09-CC25-7BEF-8154-A57DE5CD6124}"/>
          </ac:graphicFrameMkLst>
        </pc:graphicFrameChg>
      </pc:sldChg>
      <pc:sldChg chg="addSp delSp modSp new mod">
        <pc:chgData name="Ireddy Thejaswini" userId="b3b553d46433bbae" providerId="LiveId" clId="{35C0FD5A-596D-415E-851D-C189D275A649}" dt="2025-01-03T15:30:30.904" v="5084" actId="1076"/>
        <pc:sldMkLst>
          <pc:docMk/>
          <pc:sldMk cId="3680526490" sldId="283"/>
        </pc:sldMkLst>
        <pc:spChg chg="mod">
          <ac:chgData name="Ireddy Thejaswini" userId="b3b553d46433bbae" providerId="LiveId" clId="{35C0FD5A-596D-415E-851D-C189D275A649}" dt="2025-01-03T15:30:30.904" v="5084" actId="1076"/>
          <ac:spMkLst>
            <pc:docMk/>
            <pc:sldMk cId="3680526490" sldId="283"/>
            <ac:spMk id="2" creationId="{D74EDEB2-5A7E-CFEC-B3FC-08ADB89710CF}"/>
          </ac:spMkLst>
        </pc:spChg>
        <pc:spChg chg="del">
          <ac:chgData name="Ireddy Thejaswini" userId="b3b553d46433bbae" providerId="LiveId" clId="{35C0FD5A-596D-415E-851D-C189D275A649}" dt="2025-01-03T12:33:47.334" v="4482" actId="478"/>
          <ac:spMkLst>
            <pc:docMk/>
            <pc:sldMk cId="3680526490" sldId="283"/>
            <ac:spMk id="3" creationId="{D529E55A-2CEB-BEF9-8949-43D77E1A5586}"/>
          </ac:spMkLst>
        </pc:spChg>
        <pc:picChg chg="add mod">
          <ac:chgData name="Ireddy Thejaswini" userId="b3b553d46433bbae" providerId="LiveId" clId="{35C0FD5A-596D-415E-851D-C189D275A649}" dt="2025-01-03T12:33:44.127" v="4481" actId="14100"/>
          <ac:picMkLst>
            <pc:docMk/>
            <pc:sldMk cId="3680526490" sldId="283"/>
            <ac:picMk id="5" creationId="{943E460A-A230-249B-11BE-EF0954CADF2D}"/>
          </ac:picMkLst>
        </pc:picChg>
      </pc:sldChg>
      <pc:sldChg chg="addSp delSp modSp new mod">
        <pc:chgData name="Ireddy Thejaswini" userId="b3b553d46433bbae" providerId="LiveId" clId="{35C0FD5A-596D-415E-851D-C189D275A649}" dt="2025-01-03T15:30:55.901" v="5085" actId="1076"/>
        <pc:sldMkLst>
          <pc:docMk/>
          <pc:sldMk cId="1682784922" sldId="284"/>
        </pc:sldMkLst>
        <pc:spChg chg="mod">
          <ac:chgData name="Ireddy Thejaswini" userId="b3b553d46433bbae" providerId="LiveId" clId="{35C0FD5A-596D-415E-851D-C189D275A649}" dt="2025-01-03T15:30:55.901" v="5085" actId="1076"/>
          <ac:spMkLst>
            <pc:docMk/>
            <pc:sldMk cId="1682784922" sldId="284"/>
            <ac:spMk id="2" creationId="{4B725E5F-18B0-560D-B47D-7DEF37B4729A}"/>
          </ac:spMkLst>
        </pc:spChg>
        <pc:spChg chg="del">
          <ac:chgData name="Ireddy Thejaswini" userId="b3b553d46433bbae" providerId="LiveId" clId="{35C0FD5A-596D-415E-851D-C189D275A649}" dt="2025-01-03T12:10:51.465" v="4396" actId="22"/>
          <ac:spMkLst>
            <pc:docMk/>
            <pc:sldMk cId="1682784922" sldId="284"/>
            <ac:spMk id="3" creationId="{077ED702-28E8-4F19-C81C-3B92DD457429}"/>
          </ac:spMkLst>
        </pc:spChg>
        <pc:picChg chg="add mod ord">
          <ac:chgData name="Ireddy Thejaswini" userId="b3b553d46433bbae" providerId="LiveId" clId="{35C0FD5A-596D-415E-851D-C189D275A649}" dt="2025-01-03T12:11:00.708" v="4400" actId="14100"/>
          <ac:picMkLst>
            <pc:docMk/>
            <pc:sldMk cId="1682784922" sldId="284"/>
            <ac:picMk id="5" creationId="{48B69AC5-951F-AABF-DBAF-B6728FAFC364}"/>
          </ac:picMkLst>
        </pc:picChg>
      </pc:sldChg>
      <pc:sldChg chg="addSp delSp modSp new mod">
        <pc:chgData name="Ireddy Thejaswini" userId="b3b553d46433bbae" providerId="LiveId" clId="{35C0FD5A-596D-415E-851D-C189D275A649}" dt="2025-01-03T12:21:00.228" v="4464" actId="14100"/>
        <pc:sldMkLst>
          <pc:docMk/>
          <pc:sldMk cId="1483904244" sldId="285"/>
        </pc:sldMkLst>
        <pc:spChg chg="mod">
          <ac:chgData name="Ireddy Thejaswini" userId="b3b553d46433bbae" providerId="LiveId" clId="{35C0FD5A-596D-415E-851D-C189D275A649}" dt="2025-01-03T11:50:31.572" v="4308" actId="255"/>
          <ac:spMkLst>
            <pc:docMk/>
            <pc:sldMk cId="1483904244" sldId="285"/>
            <ac:spMk id="2" creationId="{6BD1496E-F228-1AEC-E673-8E8EB009F646}"/>
          </ac:spMkLst>
        </pc:spChg>
        <pc:spChg chg="del">
          <ac:chgData name="Ireddy Thejaswini" userId="b3b553d46433bbae" providerId="LiveId" clId="{35C0FD5A-596D-415E-851D-C189D275A649}" dt="2025-01-03T12:11:49.786" v="4401" actId="22"/>
          <ac:spMkLst>
            <pc:docMk/>
            <pc:sldMk cId="1483904244" sldId="285"/>
            <ac:spMk id="3" creationId="{94D440D9-D24A-F3FF-4E42-B6A54E41AE1C}"/>
          </ac:spMkLst>
        </pc:spChg>
        <pc:spChg chg="add del mod">
          <ac:chgData name="Ireddy Thejaswini" userId="b3b553d46433bbae" providerId="LiveId" clId="{35C0FD5A-596D-415E-851D-C189D275A649}" dt="2025-01-03T12:20:50.805" v="4460"/>
          <ac:spMkLst>
            <pc:docMk/>
            <pc:sldMk cId="1483904244" sldId="285"/>
            <ac:spMk id="7" creationId="{7BC56ACF-7D57-A370-B979-F38578E1BF67}"/>
          </ac:spMkLst>
        </pc:spChg>
        <pc:picChg chg="add del mod ord">
          <ac:chgData name="Ireddy Thejaswini" userId="b3b553d46433bbae" providerId="LiveId" clId="{35C0FD5A-596D-415E-851D-C189D275A649}" dt="2025-01-03T12:18:54.774" v="4448" actId="21"/>
          <ac:picMkLst>
            <pc:docMk/>
            <pc:sldMk cId="1483904244" sldId="285"/>
            <ac:picMk id="5" creationId="{2BCC059D-EBD1-2AAE-4E08-335EB6213A80}"/>
          </ac:picMkLst>
        </pc:picChg>
        <pc:picChg chg="add mod">
          <ac:chgData name="Ireddy Thejaswini" userId="b3b553d46433bbae" providerId="LiveId" clId="{35C0FD5A-596D-415E-851D-C189D275A649}" dt="2025-01-03T12:21:00.228" v="4464" actId="14100"/>
          <ac:picMkLst>
            <pc:docMk/>
            <pc:sldMk cId="1483904244" sldId="285"/>
            <ac:picMk id="8" creationId="{F73FC78B-EEE0-6E58-DDAC-9C4253393D11}"/>
          </ac:picMkLst>
        </pc:picChg>
      </pc:sldChg>
      <pc:sldChg chg="addSp delSp modSp new mod">
        <pc:chgData name="Ireddy Thejaswini" userId="b3b553d46433bbae" providerId="LiveId" clId="{35C0FD5A-596D-415E-851D-C189D275A649}" dt="2025-01-03T12:12:44.725" v="4410" actId="14100"/>
        <pc:sldMkLst>
          <pc:docMk/>
          <pc:sldMk cId="4051355041" sldId="286"/>
        </pc:sldMkLst>
        <pc:spChg chg="mod">
          <ac:chgData name="Ireddy Thejaswini" userId="b3b553d46433bbae" providerId="LiveId" clId="{35C0FD5A-596D-415E-851D-C189D275A649}" dt="2025-01-03T11:50:49.465" v="4315" actId="255"/>
          <ac:spMkLst>
            <pc:docMk/>
            <pc:sldMk cId="4051355041" sldId="286"/>
            <ac:spMk id="2" creationId="{30A94089-91F4-149D-0397-95518F28FA74}"/>
          </ac:spMkLst>
        </pc:spChg>
        <pc:spChg chg="del">
          <ac:chgData name="Ireddy Thejaswini" userId="b3b553d46433bbae" providerId="LiveId" clId="{35C0FD5A-596D-415E-851D-C189D275A649}" dt="2025-01-03T12:12:35.787" v="4406" actId="22"/>
          <ac:spMkLst>
            <pc:docMk/>
            <pc:sldMk cId="4051355041" sldId="286"/>
            <ac:spMk id="3" creationId="{651D6503-F959-2F33-F4E0-A06B70CCFD21}"/>
          </ac:spMkLst>
        </pc:spChg>
        <pc:picChg chg="add mod ord">
          <ac:chgData name="Ireddy Thejaswini" userId="b3b553d46433bbae" providerId="LiveId" clId="{35C0FD5A-596D-415E-851D-C189D275A649}" dt="2025-01-03T12:12:44.725" v="4410" actId="14100"/>
          <ac:picMkLst>
            <pc:docMk/>
            <pc:sldMk cId="4051355041" sldId="286"/>
            <ac:picMk id="5" creationId="{BE356678-D5F1-8CC9-2522-0464B8C2C789}"/>
          </ac:picMkLst>
        </pc:picChg>
      </pc:sldChg>
      <pc:sldChg chg="addSp delSp modSp new mod">
        <pc:chgData name="Ireddy Thejaswini" userId="b3b553d46433bbae" providerId="LiveId" clId="{35C0FD5A-596D-415E-851D-C189D275A649}" dt="2025-01-03T12:13:37.747" v="4415" actId="14100"/>
        <pc:sldMkLst>
          <pc:docMk/>
          <pc:sldMk cId="3391756844" sldId="287"/>
        </pc:sldMkLst>
        <pc:spChg chg="mod">
          <ac:chgData name="Ireddy Thejaswini" userId="b3b553d46433bbae" providerId="LiveId" clId="{35C0FD5A-596D-415E-851D-C189D275A649}" dt="2025-01-03T11:51:08.349" v="4322" actId="27636"/>
          <ac:spMkLst>
            <pc:docMk/>
            <pc:sldMk cId="3391756844" sldId="287"/>
            <ac:spMk id="2" creationId="{023EFCB3-8BEB-0932-6ECC-D49D73BED2BB}"/>
          </ac:spMkLst>
        </pc:spChg>
        <pc:spChg chg="del">
          <ac:chgData name="Ireddy Thejaswini" userId="b3b553d46433bbae" providerId="LiveId" clId="{35C0FD5A-596D-415E-851D-C189D275A649}" dt="2025-01-03T12:13:27.846" v="4411" actId="22"/>
          <ac:spMkLst>
            <pc:docMk/>
            <pc:sldMk cId="3391756844" sldId="287"/>
            <ac:spMk id="3" creationId="{5B86CCF7-8C20-4583-C3A4-B534E4CDEAEA}"/>
          </ac:spMkLst>
        </pc:spChg>
        <pc:picChg chg="add mod ord">
          <ac:chgData name="Ireddy Thejaswini" userId="b3b553d46433bbae" providerId="LiveId" clId="{35C0FD5A-596D-415E-851D-C189D275A649}" dt="2025-01-03T12:13:37.747" v="4415" actId="14100"/>
          <ac:picMkLst>
            <pc:docMk/>
            <pc:sldMk cId="3391756844" sldId="287"/>
            <ac:picMk id="5" creationId="{4CDE5D4A-B621-BF09-976C-6D2EC469F0E2}"/>
          </ac:picMkLst>
        </pc:picChg>
      </pc:sldChg>
      <pc:sldChg chg="addSp delSp modSp new mod">
        <pc:chgData name="Ireddy Thejaswini" userId="b3b553d46433bbae" providerId="LiveId" clId="{35C0FD5A-596D-415E-851D-C189D275A649}" dt="2025-01-03T12:15:20.322" v="4431" actId="14100"/>
        <pc:sldMkLst>
          <pc:docMk/>
          <pc:sldMk cId="510568839" sldId="288"/>
        </pc:sldMkLst>
        <pc:spChg chg="mod">
          <ac:chgData name="Ireddy Thejaswini" userId="b3b553d46433bbae" providerId="LiveId" clId="{35C0FD5A-596D-415E-851D-C189D275A649}" dt="2025-01-03T11:51:26.261" v="4329" actId="27636"/>
          <ac:spMkLst>
            <pc:docMk/>
            <pc:sldMk cId="510568839" sldId="288"/>
            <ac:spMk id="2" creationId="{9FC20504-B799-B826-9268-3C48F79CBA91}"/>
          </ac:spMkLst>
        </pc:spChg>
        <pc:spChg chg="del">
          <ac:chgData name="Ireddy Thejaswini" userId="b3b553d46433bbae" providerId="LiveId" clId="{35C0FD5A-596D-415E-851D-C189D275A649}" dt="2025-01-03T12:14:08.495" v="4416" actId="22"/>
          <ac:spMkLst>
            <pc:docMk/>
            <pc:sldMk cId="510568839" sldId="288"/>
            <ac:spMk id="3" creationId="{36515FAC-BA04-7653-38D0-294A1FE524BA}"/>
          </ac:spMkLst>
        </pc:spChg>
        <pc:spChg chg="add del mod">
          <ac:chgData name="Ireddy Thejaswini" userId="b3b553d46433bbae" providerId="LiveId" clId="{35C0FD5A-596D-415E-851D-C189D275A649}" dt="2025-01-03T12:15:11.279" v="4427" actId="22"/>
          <ac:spMkLst>
            <pc:docMk/>
            <pc:sldMk cId="510568839" sldId="288"/>
            <ac:spMk id="7" creationId="{BA630671-6B16-7C67-8CDC-A230C7E4DAB0}"/>
          </ac:spMkLst>
        </pc:spChg>
        <pc:picChg chg="add del mod ord">
          <ac:chgData name="Ireddy Thejaswini" userId="b3b553d46433bbae" providerId="LiveId" clId="{35C0FD5A-596D-415E-851D-C189D275A649}" dt="2025-01-03T12:14:39.300" v="4421" actId="21"/>
          <ac:picMkLst>
            <pc:docMk/>
            <pc:sldMk cId="510568839" sldId="288"/>
            <ac:picMk id="5" creationId="{1B5EDE6D-CF88-DF72-BF61-AAE808DD96BE}"/>
          </ac:picMkLst>
        </pc:picChg>
        <pc:picChg chg="add mod ord">
          <ac:chgData name="Ireddy Thejaswini" userId="b3b553d46433bbae" providerId="LiveId" clId="{35C0FD5A-596D-415E-851D-C189D275A649}" dt="2025-01-03T12:15:20.322" v="4431" actId="14100"/>
          <ac:picMkLst>
            <pc:docMk/>
            <pc:sldMk cId="510568839" sldId="288"/>
            <ac:picMk id="9" creationId="{90AA04B9-D8E5-758B-98B8-17ED55C91EA0}"/>
          </ac:picMkLst>
        </pc:picChg>
      </pc:sldChg>
      <pc:sldChg chg="addSp delSp modSp new mod ord">
        <pc:chgData name="Ireddy Thejaswini" userId="b3b553d46433bbae" providerId="LiveId" clId="{35C0FD5A-596D-415E-851D-C189D275A649}" dt="2025-01-03T12:20:36.379" v="4459"/>
        <pc:sldMkLst>
          <pc:docMk/>
          <pc:sldMk cId="1037030" sldId="289"/>
        </pc:sldMkLst>
        <pc:spChg chg="mod">
          <ac:chgData name="Ireddy Thejaswini" userId="b3b553d46433bbae" providerId="LiveId" clId="{35C0FD5A-596D-415E-851D-C189D275A649}" dt="2025-01-03T11:51:44.766" v="4336" actId="255"/>
          <ac:spMkLst>
            <pc:docMk/>
            <pc:sldMk cId="1037030" sldId="289"/>
            <ac:spMk id="2" creationId="{A61C227C-A724-8022-CAC9-1F8296723453}"/>
          </ac:spMkLst>
        </pc:spChg>
        <pc:spChg chg="del">
          <ac:chgData name="Ireddy Thejaswini" userId="b3b553d46433bbae" providerId="LiveId" clId="{35C0FD5A-596D-415E-851D-C189D275A649}" dt="2025-01-03T12:14:42.823" v="4422"/>
          <ac:spMkLst>
            <pc:docMk/>
            <pc:sldMk cId="1037030" sldId="289"/>
            <ac:spMk id="3" creationId="{472926D5-BB79-3D06-FF44-9C76B5343A76}"/>
          </ac:spMkLst>
        </pc:spChg>
        <pc:picChg chg="add mod">
          <ac:chgData name="Ireddy Thejaswini" userId="b3b553d46433bbae" providerId="LiveId" clId="{35C0FD5A-596D-415E-851D-C189D275A649}" dt="2025-01-03T12:14:51.407" v="4426" actId="14100"/>
          <ac:picMkLst>
            <pc:docMk/>
            <pc:sldMk cId="1037030" sldId="289"/>
            <ac:picMk id="5" creationId="{1B5EDE6D-CF88-DF72-BF61-AAE808DD96BE}"/>
          </ac:picMkLst>
        </pc:picChg>
      </pc:sldChg>
      <pc:sldChg chg="addSp delSp modSp new mod">
        <pc:chgData name="Ireddy Thejaswini" userId="b3b553d46433bbae" providerId="LiveId" clId="{35C0FD5A-596D-415E-851D-C189D275A649}" dt="2025-01-03T12:16:17.766" v="4437" actId="14100"/>
        <pc:sldMkLst>
          <pc:docMk/>
          <pc:sldMk cId="3345730815" sldId="290"/>
        </pc:sldMkLst>
        <pc:spChg chg="mod">
          <ac:chgData name="Ireddy Thejaswini" userId="b3b553d46433bbae" providerId="LiveId" clId="{35C0FD5A-596D-415E-851D-C189D275A649}" dt="2025-01-03T11:52:15.101" v="4346" actId="27636"/>
          <ac:spMkLst>
            <pc:docMk/>
            <pc:sldMk cId="3345730815" sldId="290"/>
            <ac:spMk id="2" creationId="{BD0388F1-0D59-68B2-851B-7AD901131580}"/>
          </ac:spMkLst>
        </pc:spChg>
        <pc:spChg chg="del">
          <ac:chgData name="Ireddy Thejaswini" userId="b3b553d46433bbae" providerId="LiveId" clId="{35C0FD5A-596D-415E-851D-C189D275A649}" dt="2025-01-03T12:16:05.546" v="4432" actId="22"/>
          <ac:spMkLst>
            <pc:docMk/>
            <pc:sldMk cId="3345730815" sldId="290"/>
            <ac:spMk id="3" creationId="{ADF2F86B-0900-C79A-32F6-7352EB6A8918}"/>
          </ac:spMkLst>
        </pc:spChg>
        <pc:picChg chg="add mod ord">
          <ac:chgData name="Ireddy Thejaswini" userId="b3b553d46433bbae" providerId="LiveId" clId="{35C0FD5A-596D-415E-851D-C189D275A649}" dt="2025-01-03T12:16:17.766" v="4437" actId="14100"/>
          <ac:picMkLst>
            <pc:docMk/>
            <pc:sldMk cId="3345730815" sldId="290"/>
            <ac:picMk id="5" creationId="{581B0B73-5D2B-7196-0843-8583AD439705}"/>
          </ac:picMkLst>
        </pc:picChg>
      </pc:sldChg>
      <pc:sldChg chg="addSp delSp modSp new mod">
        <pc:chgData name="Ireddy Thejaswini" userId="b3b553d46433bbae" providerId="LiveId" clId="{35C0FD5A-596D-415E-851D-C189D275A649}" dt="2025-01-03T12:16:58.051" v="4442" actId="14100"/>
        <pc:sldMkLst>
          <pc:docMk/>
          <pc:sldMk cId="3654127684" sldId="291"/>
        </pc:sldMkLst>
        <pc:spChg chg="mod">
          <ac:chgData name="Ireddy Thejaswini" userId="b3b553d46433bbae" providerId="LiveId" clId="{35C0FD5A-596D-415E-851D-C189D275A649}" dt="2025-01-03T11:52:42.599" v="4353" actId="255"/>
          <ac:spMkLst>
            <pc:docMk/>
            <pc:sldMk cId="3654127684" sldId="291"/>
            <ac:spMk id="2" creationId="{9BCA3C7E-573C-BB9F-9E45-CF7067A0987A}"/>
          </ac:spMkLst>
        </pc:spChg>
        <pc:spChg chg="del">
          <ac:chgData name="Ireddy Thejaswini" userId="b3b553d46433bbae" providerId="LiveId" clId="{35C0FD5A-596D-415E-851D-C189D275A649}" dt="2025-01-03T12:16:49.665" v="4438" actId="22"/>
          <ac:spMkLst>
            <pc:docMk/>
            <pc:sldMk cId="3654127684" sldId="291"/>
            <ac:spMk id="3" creationId="{593E6A18-F844-A5C7-DF4B-1302CC8657A6}"/>
          </ac:spMkLst>
        </pc:spChg>
        <pc:picChg chg="add mod ord">
          <ac:chgData name="Ireddy Thejaswini" userId="b3b553d46433bbae" providerId="LiveId" clId="{35C0FD5A-596D-415E-851D-C189D275A649}" dt="2025-01-03T12:16:58.051" v="4442" actId="14100"/>
          <ac:picMkLst>
            <pc:docMk/>
            <pc:sldMk cId="3654127684" sldId="291"/>
            <ac:picMk id="5" creationId="{75066BF4-E51F-63E6-12C4-AD27A811F007}"/>
          </ac:picMkLst>
        </pc:picChg>
      </pc:sldChg>
      <pc:sldChg chg="addSp delSp modSp new mod chgLayout">
        <pc:chgData name="Ireddy Thejaswini" userId="b3b553d46433bbae" providerId="LiveId" clId="{35C0FD5A-596D-415E-851D-C189D275A649}" dt="2025-01-03T12:39:36.750" v="4484" actId="478"/>
        <pc:sldMkLst>
          <pc:docMk/>
          <pc:sldMk cId="3631586823" sldId="292"/>
        </pc:sldMkLst>
        <pc:spChg chg="mod ord">
          <ac:chgData name="Ireddy Thejaswini" userId="b3b553d46433bbae" providerId="LiveId" clId="{35C0FD5A-596D-415E-851D-C189D275A649}" dt="2025-01-03T12:39:30.831" v="4483" actId="700"/>
          <ac:spMkLst>
            <pc:docMk/>
            <pc:sldMk cId="3631586823" sldId="292"/>
            <ac:spMk id="2" creationId="{DC5D0064-25C6-3156-3934-322440D5E636}"/>
          </ac:spMkLst>
        </pc:spChg>
        <pc:spChg chg="del">
          <ac:chgData name="Ireddy Thejaswini" userId="b3b553d46433bbae" providerId="LiveId" clId="{35C0FD5A-596D-415E-851D-C189D275A649}" dt="2025-01-03T12:17:33.506" v="4443" actId="22"/>
          <ac:spMkLst>
            <pc:docMk/>
            <pc:sldMk cId="3631586823" sldId="292"/>
            <ac:spMk id="3" creationId="{8830148B-256E-7A3D-ACAE-BAF2E46F85DB}"/>
          </ac:spMkLst>
        </pc:spChg>
        <pc:spChg chg="add del mod">
          <ac:chgData name="Ireddy Thejaswini" userId="b3b553d46433bbae" providerId="LiveId" clId="{35C0FD5A-596D-415E-851D-C189D275A649}" dt="2025-01-03T12:19:19.716" v="4453" actId="478"/>
          <ac:spMkLst>
            <pc:docMk/>
            <pc:sldMk cId="3631586823" sldId="292"/>
            <ac:spMk id="7" creationId="{6599EA63-4AA8-AF39-92BD-92FB90C0B3B4}"/>
          </ac:spMkLst>
        </pc:spChg>
        <pc:spChg chg="add del mod ord">
          <ac:chgData name="Ireddy Thejaswini" userId="b3b553d46433bbae" providerId="LiveId" clId="{35C0FD5A-596D-415E-851D-C189D275A649}" dt="2025-01-03T12:39:36.750" v="4484" actId="478"/>
          <ac:spMkLst>
            <pc:docMk/>
            <pc:sldMk cId="3631586823" sldId="292"/>
            <ac:spMk id="9" creationId="{44D5CD22-4509-20C3-6AF8-1E31B9F6E6EB}"/>
          </ac:spMkLst>
        </pc:spChg>
        <pc:picChg chg="add del mod ord">
          <ac:chgData name="Ireddy Thejaswini" userId="b3b553d46433bbae" providerId="LiveId" clId="{35C0FD5A-596D-415E-851D-C189D275A649}" dt="2025-01-03T12:19:03.323" v="4449" actId="478"/>
          <ac:picMkLst>
            <pc:docMk/>
            <pc:sldMk cId="3631586823" sldId="292"/>
            <ac:picMk id="5" creationId="{E8223B5D-AD1B-9F63-9E9D-951F89F37837}"/>
          </ac:picMkLst>
        </pc:picChg>
        <pc:picChg chg="add mod">
          <ac:chgData name="Ireddy Thejaswini" userId="b3b553d46433bbae" providerId="LiveId" clId="{35C0FD5A-596D-415E-851D-C189D275A649}" dt="2025-01-03T12:19:29.311" v="4455" actId="14100"/>
          <ac:picMkLst>
            <pc:docMk/>
            <pc:sldMk cId="3631586823" sldId="292"/>
            <ac:picMk id="8" creationId="{2BCC059D-EBD1-2AAE-4E08-335EB6213A80}"/>
          </ac:picMkLst>
        </pc:picChg>
      </pc:sldChg>
      <pc:sldChg chg="addSp delSp modSp new mod">
        <pc:chgData name="Ireddy Thejaswini" userId="b3b553d46433bbae" providerId="LiveId" clId="{35C0FD5A-596D-415E-851D-C189D275A649}" dt="2025-01-03T13:04:29.930" v="4721" actId="27636"/>
        <pc:sldMkLst>
          <pc:docMk/>
          <pc:sldMk cId="1554764132" sldId="293"/>
        </pc:sldMkLst>
        <pc:spChg chg="mod">
          <ac:chgData name="Ireddy Thejaswini" userId="b3b553d46433bbae" providerId="LiveId" clId="{35C0FD5A-596D-415E-851D-C189D275A649}" dt="2025-01-03T13:02:32.506" v="4707" actId="255"/>
          <ac:spMkLst>
            <pc:docMk/>
            <pc:sldMk cId="1554764132" sldId="293"/>
            <ac:spMk id="2" creationId="{633C0209-687A-B622-F906-EF261DC2D7C1}"/>
          </ac:spMkLst>
        </pc:spChg>
        <pc:spChg chg="add del mod">
          <ac:chgData name="Ireddy Thejaswini" userId="b3b553d46433bbae" providerId="LiveId" clId="{35C0FD5A-596D-415E-851D-C189D275A649}" dt="2025-01-03T13:04:29.930" v="4721" actId="27636"/>
          <ac:spMkLst>
            <pc:docMk/>
            <pc:sldMk cId="1554764132" sldId="293"/>
            <ac:spMk id="3" creationId="{36A93C33-FA14-70FF-9C67-C33E8275DE47}"/>
          </ac:spMkLst>
        </pc:spChg>
        <pc:spChg chg="add mod">
          <ac:chgData name="Ireddy Thejaswini" userId="b3b553d46433bbae" providerId="LiveId" clId="{35C0FD5A-596D-415E-851D-C189D275A649}" dt="2025-01-03T13:03:12.603" v="4709"/>
          <ac:spMkLst>
            <pc:docMk/>
            <pc:sldMk cId="1554764132" sldId="293"/>
            <ac:spMk id="4" creationId="{CB311DB0-CBA4-41FF-9D0F-F91FD073E693}"/>
          </ac:spMkLst>
        </pc:spChg>
      </pc:sldChg>
      <pc:sldChg chg="addSp delSp modSp new mod modClrScheme chgLayout">
        <pc:chgData name="Ireddy Thejaswini" userId="b3b553d46433bbae" providerId="LiveId" clId="{35C0FD5A-596D-415E-851D-C189D275A649}" dt="2025-01-03T12:58:45.400" v="4639" actId="255"/>
        <pc:sldMkLst>
          <pc:docMk/>
          <pc:sldMk cId="1506692287" sldId="294"/>
        </pc:sldMkLst>
        <pc:spChg chg="mod ord">
          <ac:chgData name="Ireddy Thejaswini" userId="b3b553d46433bbae" providerId="LiveId" clId="{35C0FD5A-596D-415E-851D-C189D275A649}" dt="2025-01-03T12:58:45.400" v="4639" actId="255"/>
          <ac:spMkLst>
            <pc:docMk/>
            <pc:sldMk cId="1506692287" sldId="294"/>
            <ac:spMk id="2" creationId="{3AE52DF7-76CB-4D5D-F411-8F0231F2698F}"/>
          </ac:spMkLst>
        </pc:spChg>
        <pc:spChg chg="del">
          <ac:chgData name="Ireddy Thejaswini" userId="b3b553d46433bbae" providerId="LiveId" clId="{35C0FD5A-596D-415E-851D-C189D275A649}" dt="2025-01-03T12:58:09.820" v="4620" actId="478"/>
          <ac:spMkLst>
            <pc:docMk/>
            <pc:sldMk cId="1506692287" sldId="294"/>
            <ac:spMk id="3" creationId="{B9FBE71C-2DB8-7D6D-84F8-153AB6B6788F}"/>
          </ac:spMkLst>
        </pc:spChg>
        <pc:spChg chg="add del mod ord">
          <ac:chgData name="Ireddy Thejaswini" userId="b3b553d46433bbae" providerId="LiveId" clId="{35C0FD5A-596D-415E-851D-C189D275A649}" dt="2025-01-03T12:58:38.395" v="4638" actId="478"/>
          <ac:spMkLst>
            <pc:docMk/>
            <pc:sldMk cId="1506692287" sldId="294"/>
            <ac:spMk id="4" creationId="{38391140-165F-952E-65AB-F52765065718}"/>
          </ac:spMkLst>
        </pc:spChg>
      </pc:sldChg>
      <pc:sldChg chg="delSp new del mod">
        <pc:chgData name="Ireddy Thejaswini" userId="b3b553d46433bbae" providerId="LiveId" clId="{35C0FD5A-596D-415E-851D-C189D275A649}" dt="2025-01-03T12:59:01.682" v="4642" actId="2696"/>
        <pc:sldMkLst>
          <pc:docMk/>
          <pc:sldMk cId="559525222" sldId="295"/>
        </pc:sldMkLst>
        <pc:spChg chg="del">
          <ac:chgData name="Ireddy Thejaswini" userId="b3b553d46433bbae" providerId="LiveId" clId="{35C0FD5A-596D-415E-851D-C189D275A649}" dt="2025-01-03T12:58:54.390" v="4640" actId="478"/>
          <ac:spMkLst>
            <pc:docMk/>
            <pc:sldMk cId="559525222" sldId="295"/>
            <ac:spMk id="2" creationId="{C9004F41-1E3D-6FDC-9EAA-732BEFA565E0}"/>
          </ac:spMkLst>
        </pc:spChg>
        <pc:spChg chg="del">
          <ac:chgData name="Ireddy Thejaswini" userId="b3b553d46433bbae" providerId="LiveId" clId="{35C0FD5A-596D-415E-851D-C189D275A649}" dt="2025-01-03T12:58:58.080" v="4641" actId="478"/>
          <ac:spMkLst>
            <pc:docMk/>
            <pc:sldMk cId="559525222" sldId="295"/>
            <ac:spMk id="3" creationId="{2DB740B9-E87D-A344-2D89-33ABEDE6A35C}"/>
          </ac:spMkLst>
        </pc:spChg>
      </pc:sldChg>
      <pc:sldChg chg="delSp modSp new mod">
        <pc:chgData name="Ireddy Thejaswini" userId="b3b553d46433bbae" providerId="LiveId" clId="{35C0FD5A-596D-415E-851D-C189D275A649}" dt="2025-01-03T13:00:35.026" v="4698" actId="255"/>
        <pc:sldMkLst>
          <pc:docMk/>
          <pc:sldMk cId="2234609676" sldId="295"/>
        </pc:sldMkLst>
        <pc:spChg chg="mod">
          <ac:chgData name="Ireddy Thejaswini" userId="b3b553d46433bbae" providerId="LiveId" clId="{35C0FD5A-596D-415E-851D-C189D275A649}" dt="2025-01-03T13:00:35.026" v="4698" actId="255"/>
          <ac:spMkLst>
            <pc:docMk/>
            <pc:sldMk cId="2234609676" sldId="295"/>
            <ac:spMk id="2" creationId="{B9E1FFAA-67B2-C018-FB5D-7DA725DC1935}"/>
          </ac:spMkLst>
        </pc:spChg>
        <pc:spChg chg="del">
          <ac:chgData name="Ireddy Thejaswini" userId="b3b553d46433bbae" providerId="LiveId" clId="{35C0FD5A-596D-415E-851D-C189D275A649}" dt="2025-01-03T13:00:16.480" v="4695" actId="478"/>
          <ac:spMkLst>
            <pc:docMk/>
            <pc:sldMk cId="2234609676" sldId="295"/>
            <ac:spMk id="3" creationId="{0BD64E45-C957-7D92-CB2E-C0E7372FD574}"/>
          </ac:spMkLst>
        </pc:spChg>
      </pc:sldChg>
      <pc:sldChg chg="delSp new del mod">
        <pc:chgData name="Ireddy Thejaswini" userId="b3b553d46433bbae" providerId="LiveId" clId="{35C0FD5A-596D-415E-851D-C189D275A649}" dt="2025-01-03T13:04:54.704" v="4726" actId="2696"/>
        <pc:sldMkLst>
          <pc:docMk/>
          <pc:sldMk cId="1377327919" sldId="296"/>
        </pc:sldMkLst>
        <pc:spChg chg="del">
          <ac:chgData name="Ireddy Thejaswini" userId="b3b553d46433bbae" providerId="LiveId" clId="{35C0FD5A-596D-415E-851D-C189D275A649}" dt="2025-01-03T13:04:40.003" v="4723" actId="478"/>
          <ac:spMkLst>
            <pc:docMk/>
            <pc:sldMk cId="1377327919" sldId="296"/>
            <ac:spMk id="2" creationId="{A996EB33-8FC8-6CFA-8ED3-EA91F1D3A1CB}"/>
          </ac:spMkLst>
        </pc:spChg>
        <pc:spChg chg="del">
          <ac:chgData name="Ireddy Thejaswini" userId="b3b553d46433bbae" providerId="LiveId" clId="{35C0FD5A-596D-415E-851D-C189D275A649}" dt="2025-01-03T13:04:42.810" v="4724" actId="478"/>
          <ac:spMkLst>
            <pc:docMk/>
            <pc:sldMk cId="1377327919" sldId="296"/>
            <ac:spMk id="3" creationId="{2EC555DE-248E-2F6E-0EE5-2275F114E39B}"/>
          </ac:spMkLst>
        </pc:spChg>
      </pc:sldChg>
      <pc:sldChg chg="delSp modSp new mod">
        <pc:chgData name="Ireddy Thejaswini" userId="b3b553d46433bbae" providerId="LiveId" clId="{35C0FD5A-596D-415E-851D-C189D275A649}" dt="2025-01-03T13:05:01.660" v="4736" actId="478"/>
        <pc:sldMkLst>
          <pc:docMk/>
          <pc:sldMk cId="2895276920" sldId="297"/>
        </pc:sldMkLst>
        <pc:spChg chg="mod">
          <ac:chgData name="Ireddy Thejaswini" userId="b3b553d46433bbae" providerId="LiveId" clId="{35C0FD5A-596D-415E-851D-C189D275A649}" dt="2025-01-03T13:04:58.830" v="4735" actId="20577"/>
          <ac:spMkLst>
            <pc:docMk/>
            <pc:sldMk cId="2895276920" sldId="297"/>
            <ac:spMk id="2" creationId="{93C8E16E-2793-2897-805E-DCB20B3E47C6}"/>
          </ac:spMkLst>
        </pc:spChg>
        <pc:spChg chg="del">
          <ac:chgData name="Ireddy Thejaswini" userId="b3b553d46433bbae" providerId="LiveId" clId="{35C0FD5A-596D-415E-851D-C189D275A649}" dt="2025-01-03T13:05:01.660" v="4736" actId="478"/>
          <ac:spMkLst>
            <pc:docMk/>
            <pc:sldMk cId="2895276920" sldId="297"/>
            <ac:spMk id="3" creationId="{18D2A90A-9062-A30B-12D2-312305288D08}"/>
          </ac:spMkLst>
        </pc:spChg>
      </pc:sldChg>
      <pc:sldChg chg="modSp new mod">
        <pc:chgData name="Ireddy Thejaswini" userId="b3b553d46433bbae" providerId="LiveId" clId="{35C0FD5A-596D-415E-851D-C189D275A649}" dt="2025-01-03T13:28:18.685" v="5082" actId="20577"/>
        <pc:sldMkLst>
          <pc:docMk/>
          <pc:sldMk cId="2854266160" sldId="298"/>
        </pc:sldMkLst>
        <pc:spChg chg="mod">
          <ac:chgData name="Ireddy Thejaswini" userId="b3b553d46433bbae" providerId="LiveId" clId="{35C0FD5A-596D-415E-851D-C189D275A649}" dt="2025-01-03T13:06:49.054" v="4753" actId="20577"/>
          <ac:spMkLst>
            <pc:docMk/>
            <pc:sldMk cId="2854266160" sldId="298"/>
            <ac:spMk id="2" creationId="{125F02C7-C3B1-38A1-3BD2-DD090E160B6D}"/>
          </ac:spMkLst>
        </pc:spChg>
        <pc:spChg chg="mod">
          <ac:chgData name="Ireddy Thejaswini" userId="b3b553d46433bbae" providerId="LiveId" clId="{35C0FD5A-596D-415E-851D-C189D275A649}" dt="2025-01-03T13:28:18.685" v="5082" actId="20577"/>
          <ac:spMkLst>
            <pc:docMk/>
            <pc:sldMk cId="2854266160" sldId="298"/>
            <ac:spMk id="3" creationId="{5B5FB44D-324A-D3C9-9B16-6BEC84D5FE2A}"/>
          </ac:spMkLst>
        </pc:spChg>
      </pc:sldChg>
      <pc:sldChg chg="addSp delSp modSp new mod ord">
        <pc:chgData name="Ireddy Thejaswini" userId="b3b553d46433bbae" providerId="LiveId" clId="{35C0FD5A-596D-415E-851D-C189D275A649}" dt="2025-01-03T13:11:09.025" v="4975"/>
        <pc:sldMkLst>
          <pc:docMk/>
          <pc:sldMk cId="256530715" sldId="299"/>
        </pc:sldMkLst>
        <pc:spChg chg="mod">
          <ac:chgData name="Ireddy Thejaswini" userId="b3b553d46433bbae" providerId="LiveId" clId="{35C0FD5A-596D-415E-851D-C189D275A649}" dt="2025-01-03T13:10:20.820" v="4965" actId="255"/>
          <ac:spMkLst>
            <pc:docMk/>
            <pc:sldMk cId="256530715" sldId="299"/>
            <ac:spMk id="2" creationId="{249D6FF7-1257-56E0-99D7-B14A86A48167}"/>
          </ac:spMkLst>
        </pc:spChg>
        <pc:spChg chg="del">
          <ac:chgData name="Ireddy Thejaswini" userId="b3b553d46433bbae" providerId="LiveId" clId="{35C0FD5A-596D-415E-851D-C189D275A649}" dt="2025-01-03T13:10:34.790" v="4966" actId="931"/>
          <ac:spMkLst>
            <pc:docMk/>
            <pc:sldMk cId="256530715" sldId="299"/>
            <ac:spMk id="3" creationId="{9ABD03E9-D3C1-5E06-49B0-BC8AFA5118A5}"/>
          </ac:spMkLst>
        </pc:spChg>
        <pc:picChg chg="add mod">
          <ac:chgData name="Ireddy Thejaswini" userId="b3b553d46433bbae" providerId="LiveId" clId="{35C0FD5A-596D-415E-851D-C189D275A649}" dt="2025-01-03T13:10:37.644" v="4969" actId="14100"/>
          <ac:picMkLst>
            <pc:docMk/>
            <pc:sldMk cId="256530715" sldId="299"/>
            <ac:picMk id="5" creationId="{A017BAA5-A125-3790-FD73-0DC4BF47467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3b553d46433bbae/Documents/EDA%20Capstone%20Project.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d.docs.live.net/b3b553d46433bbae/Documents/EDA%20Capstone%20Projec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d.docs.live.net/b3b553d46433bbae/Documents/EDA%20Capstone%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'Q1'!$B$13</c:f>
              <c:strCache>
                <c:ptCount val="1"/>
                <c:pt idx="0">
                  <c:v>Hosting_count</c:v>
                </c:pt>
              </c:strCache>
            </c:strRef>
          </c:tx>
          <c:spPr>
            <a:solidFill>
              <a:schemeClr val="accent1"/>
            </a:solidFill>
            <a:ln>
              <a:noFill/>
            </a:ln>
            <a:effectLst/>
          </c:spPr>
          <c:invertIfNegative val="0"/>
          <c:cat>
            <c:strRef>
              <c:f>'Q1'!$A$14:$A$55</c:f>
              <c:strCache>
                <c:ptCount val="42"/>
                <c:pt idx="0">
                  <c:v>London</c:v>
                </c:pt>
                <c:pt idx="1">
                  <c:v>Athina</c:v>
                </c:pt>
                <c:pt idx="2">
                  <c:v>Lake Placid</c:v>
                </c:pt>
                <c:pt idx="3">
                  <c:v>Los Angeles</c:v>
                </c:pt>
                <c:pt idx="4">
                  <c:v>Paris</c:v>
                </c:pt>
                <c:pt idx="5">
                  <c:v>Innsbruck</c:v>
                </c:pt>
                <c:pt idx="6">
                  <c:v>Stockholm</c:v>
                </c:pt>
                <c:pt idx="7">
                  <c:v>Sankt Moritz</c:v>
                </c:pt>
                <c:pt idx="8">
                  <c:v>Calgary</c:v>
                </c:pt>
                <c:pt idx="9">
                  <c:v>Barcelona</c:v>
                </c:pt>
                <c:pt idx="10">
                  <c:v>Lillehammer</c:v>
                </c:pt>
                <c:pt idx="11">
                  <c:v>Salt Lake City</c:v>
                </c:pt>
                <c:pt idx="12">
                  <c:v>Helsinki</c:v>
                </c:pt>
                <c:pt idx="13">
                  <c:v>Albertville</c:v>
                </c:pt>
                <c:pt idx="14">
                  <c:v>Sydney</c:v>
                </c:pt>
                <c:pt idx="15">
                  <c:v>Atlanta</c:v>
                </c:pt>
                <c:pt idx="16">
                  <c:v>Sochi</c:v>
                </c:pt>
                <c:pt idx="17">
                  <c:v>Nagano</c:v>
                </c:pt>
                <c:pt idx="18">
                  <c:v>Beijing</c:v>
                </c:pt>
                <c:pt idx="19">
                  <c:v>Rio de Janeiro</c:v>
                </c:pt>
                <c:pt idx="20">
                  <c:v>Squaw Valley</c:v>
                </c:pt>
                <c:pt idx="21">
                  <c:v>Torino</c:v>
                </c:pt>
                <c:pt idx="22">
                  <c:v>Sarajevo</c:v>
                </c:pt>
                <c:pt idx="23">
                  <c:v>Mexico City</c:v>
                </c:pt>
                <c:pt idx="24">
                  <c:v>Munich</c:v>
                </c:pt>
                <c:pt idx="25">
                  <c:v>Seoul</c:v>
                </c:pt>
                <c:pt idx="26">
                  <c:v>Berlin</c:v>
                </c:pt>
                <c:pt idx="27">
                  <c:v>Oslo</c:v>
                </c:pt>
                <c:pt idx="28">
                  <c:v>Cortina d'Ampezzo</c:v>
                </c:pt>
                <c:pt idx="29">
                  <c:v>Melbourne</c:v>
                </c:pt>
                <c:pt idx="30">
                  <c:v>Roma</c:v>
                </c:pt>
                <c:pt idx="31">
                  <c:v>Amsterdam</c:v>
                </c:pt>
                <c:pt idx="32">
                  <c:v>Montreal</c:v>
                </c:pt>
                <c:pt idx="33">
                  <c:v>Moskva</c:v>
                </c:pt>
                <c:pt idx="34">
                  <c:v>Tokyo</c:v>
                </c:pt>
                <c:pt idx="35">
                  <c:v>Vancouver</c:v>
                </c:pt>
                <c:pt idx="36">
                  <c:v>Grenoble</c:v>
                </c:pt>
                <c:pt idx="37">
                  <c:v>Sapporo</c:v>
                </c:pt>
                <c:pt idx="38">
                  <c:v>Chamonix</c:v>
                </c:pt>
                <c:pt idx="39">
                  <c:v>St. Louis</c:v>
                </c:pt>
                <c:pt idx="40">
                  <c:v>Antwerpen</c:v>
                </c:pt>
                <c:pt idx="41">
                  <c:v>Garmisch-Partenkirchen</c:v>
                </c:pt>
              </c:strCache>
            </c:strRef>
          </c:cat>
          <c:val>
            <c:numRef>
              <c:f>'Q1'!$B$14:$B$55</c:f>
              <c:numCache>
                <c:formatCode>General</c:formatCode>
                <c:ptCount val="42"/>
                <c:pt idx="0">
                  <c:v>3</c:v>
                </c:pt>
                <c:pt idx="1">
                  <c:v>3</c:v>
                </c:pt>
                <c:pt idx="2">
                  <c:v>2</c:v>
                </c:pt>
                <c:pt idx="3">
                  <c:v>2</c:v>
                </c:pt>
                <c:pt idx="4">
                  <c:v>2</c:v>
                </c:pt>
                <c:pt idx="5">
                  <c:v>2</c:v>
                </c:pt>
                <c:pt idx="6">
                  <c:v>2</c:v>
                </c:pt>
                <c:pt idx="7">
                  <c:v>2</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numCache>
            </c:numRef>
          </c:val>
          <c:extLst>
            <c:ext xmlns:c16="http://schemas.microsoft.com/office/drawing/2014/chart" uri="{C3380CC4-5D6E-409C-BE32-E72D297353CC}">
              <c16:uniqueId val="{00000000-65B6-4AF0-9901-229876152514}"/>
            </c:ext>
          </c:extLst>
        </c:ser>
        <c:dLbls>
          <c:showLegendKey val="0"/>
          <c:showVal val="0"/>
          <c:showCatName val="0"/>
          <c:showSerName val="0"/>
          <c:showPercent val="0"/>
          <c:showBubbleSize val="0"/>
        </c:dLbls>
        <c:gapWidth val="219"/>
        <c:overlap val="-27"/>
        <c:axId val="1153438000"/>
        <c:axId val="1153439440"/>
      </c:barChart>
      <c:catAx>
        <c:axId val="1153438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3439440"/>
        <c:crosses val="autoZero"/>
        <c:auto val="1"/>
        <c:lblAlgn val="ctr"/>
        <c:lblOffset val="100"/>
        <c:noMultiLvlLbl val="0"/>
      </c:catAx>
      <c:valAx>
        <c:axId val="1153439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3438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'Q11'!$C$19</c:f>
              <c:strCache>
                <c:ptCount val="1"/>
                <c:pt idx="0">
                  <c:v>medals_won</c:v>
                </c:pt>
              </c:strCache>
            </c:strRef>
          </c:tx>
          <c:spPr>
            <a:ln w="28575" cap="rnd">
              <a:solidFill>
                <a:schemeClr val="accent1"/>
              </a:solidFill>
              <a:round/>
            </a:ln>
            <a:effectLst/>
          </c:spPr>
          <c:marker>
            <c:symbol val="none"/>
          </c:marker>
          <c:cat>
            <c:multiLvlStrRef>
              <c:f>'Q11'!$A$20:$B$69</c:f>
              <c:multiLvlStrCache>
                <c:ptCount val="50"/>
                <c:lvl>
                  <c:pt idx="0">
                    <c:v>Athletics</c:v>
                  </c:pt>
                  <c:pt idx="1">
                    <c:v>Athletics</c:v>
                  </c:pt>
                  <c:pt idx="2">
                    <c:v>Gymnastics</c:v>
                  </c:pt>
                  <c:pt idx="3">
                    <c:v>Swimming</c:v>
                  </c:pt>
                  <c:pt idx="4">
                    <c:v>Athletics</c:v>
                  </c:pt>
                  <c:pt idx="5">
                    <c:v>Gymnastics</c:v>
                  </c:pt>
                  <c:pt idx="6">
                    <c:v>Athletics</c:v>
                  </c:pt>
                  <c:pt idx="7">
                    <c:v>Gymnastics</c:v>
                  </c:pt>
                  <c:pt idx="8">
                    <c:v>Swimming</c:v>
                  </c:pt>
                  <c:pt idx="9">
                    <c:v>Swimming</c:v>
                  </c:pt>
                  <c:pt idx="10">
                    <c:v>Gymnastics</c:v>
                  </c:pt>
                  <c:pt idx="11">
                    <c:v>Gymnastics</c:v>
                  </c:pt>
                  <c:pt idx="12">
                    <c:v>Gymnastics</c:v>
                  </c:pt>
                  <c:pt idx="13">
                    <c:v>Athletics</c:v>
                  </c:pt>
                  <c:pt idx="14">
                    <c:v>Gymnastics</c:v>
                  </c:pt>
                  <c:pt idx="15">
                    <c:v>Gymnastics</c:v>
                  </c:pt>
                  <c:pt idx="16">
                    <c:v>Athletics</c:v>
                  </c:pt>
                  <c:pt idx="17">
                    <c:v>Athletics</c:v>
                  </c:pt>
                  <c:pt idx="18">
                    <c:v>Athletics</c:v>
                  </c:pt>
                  <c:pt idx="19">
                    <c:v>Swimming</c:v>
                  </c:pt>
                  <c:pt idx="20">
                    <c:v>Gymnastics</c:v>
                  </c:pt>
                  <c:pt idx="21">
                    <c:v>Athletics</c:v>
                  </c:pt>
                  <c:pt idx="22">
                    <c:v>Athletics</c:v>
                  </c:pt>
                  <c:pt idx="23">
                    <c:v>Gymnastics</c:v>
                  </c:pt>
                  <c:pt idx="24">
                    <c:v>Athletics</c:v>
                  </c:pt>
                  <c:pt idx="25">
                    <c:v>Swimming</c:v>
                  </c:pt>
                  <c:pt idx="26">
                    <c:v>Gymnastics</c:v>
                  </c:pt>
                  <c:pt idx="27">
                    <c:v>Gymnastics</c:v>
                  </c:pt>
                  <c:pt idx="28">
                    <c:v>Fencing</c:v>
                  </c:pt>
                  <c:pt idx="29">
                    <c:v>Swimming</c:v>
                  </c:pt>
                  <c:pt idx="30">
                    <c:v>Rowing</c:v>
                  </c:pt>
                  <c:pt idx="31">
                    <c:v>Athletics</c:v>
                  </c:pt>
                  <c:pt idx="32">
                    <c:v>Swimming</c:v>
                  </c:pt>
                  <c:pt idx="33">
                    <c:v>Athletics</c:v>
                  </c:pt>
                  <c:pt idx="34">
                    <c:v>Swimming</c:v>
                  </c:pt>
                  <c:pt idx="35">
                    <c:v>Swimming</c:v>
                  </c:pt>
                  <c:pt idx="36">
                    <c:v>Gymnastics</c:v>
                  </c:pt>
                  <c:pt idx="37">
                    <c:v>Fencing</c:v>
                  </c:pt>
                  <c:pt idx="38">
                    <c:v>Swimming</c:v>
                  </c:pt>
                  <c:pt idx="39">
                    <c:v>Rowing</c:v>
                  </c:pt>
                  <c:pt idx="40">
                    <c:v>Gymnastics</c:v>
                  </c:pt>
                  <c:pt idx="41">
                    <c:v>Athletics</c:v>
                  </c:pt>
                  <c:pt idx="42">
                    <c:v>Swimming</c:v>
                  </c:pt>
                  <c:pt idx="43">
                    <c:v>Fencing</c:v>
                  </c:pt>
                  <c:pt idx="44">
                    <c:v>Athletics</c:v>
                  </c:pt>
                  <c:pt idx="45">
                    <c:v>Shooting</c:v>
                  </c:pt>
                  <c:pt idx="46">
                    <c:v>Gymnastics</c:v>
                  </c:pt>
                  <c:pt idx="47">
                    <c:v>Gymnastics</c:v>
                  </c:pt>
                  <c:pt idx="48">
                    <c:v>Athletics</c:v>
                  </c:pt>
                  <c:pt idx="49">
                    <c:v>Gymnastics</c:v>
                  </c:pt>
                </c:lvl>
                <c:lvl>
                  <c:pt idx="0">
                    <c:v>USA</c:v>
                  </c:pt>
                  <c:pt idx="1">
                    <c:v>UK</c:v>
                  </c:pt>
                  <c:pt idx="2">
                    <c:v>USA</c:v>
                  </c:pt>
                  <c:pt idx="3">
                    <c:v>USA</c:v>
                  </c:pt>
                  <c:pt idx="4">
                    <c:v>France</c:v>
                  </c:pt>
                  <c:pt idx="5">
                    <c:v>France</c:v>
                  </c:pt>
                  <c:pt idx="6">
                    <c:v>Germany</c:v>
                  </c:pt>
                  <c:pt idx="7">
                    <c:v>Italy</c:v>
                  </c:pt>
                  <c:pt idx="8">
                    <c:v>UK</c:v>
                  </c:pt>
                  <c:pt idx="9">
                    <c:v>Australia</c:v>
                  </c:pt>
                  <c:pt idx="10">
                    <c:v>Japan</c:v>
                  </c:pt>
                  <c:pt idx="11">
                    <c:v>Hungary</c:v>
                  </c:pt>
                  <c:pt idx="12">
                    <c:v>Romania</c:v>
                  </c:pt>
                  <c:pt idx="13">
                    <c:v>Canada</c:v>
                  </c:pt>
                  <c:pt idx="14">
                    <c:v>Czechoslovakia</c:v>
                  </c:pt>
                  <c:pt idx="15">
                    <c:v>Germany</c:v>
                  </c:pt>
                  <c:pt idx="16">
                    <c:v>Sweden</c:v>
                  </c:pt>
                  <c:pt idx="17">
                    <c:v>Italy</c:v>
                  </c:pt>
                  <c:pt idx="18">
                    <c:v>Australia</c:v>
                  </c:pt>
                  <c:pt idx="19">
                    <c:v>Canada</c:v>
                  </c:pt>
                  <c:pt idx="20">
                    <c:v>Bulgaria</c:v>
                  </c:pt>
                  <c:pt idx="21">
                    <c:v>Soviet Union</c:v>
                  </c:pt>
                  <c:pt idx="22">
                    <c:v>Finland</c:v>
                  </c:pt>
                  <c:pt idx="23">
                    <c:v>UK</c:v>
                  </c:pt>
                  <c:pt idx="24">
                    <c:v>Poland</c:v>
                  </c:pt>
                  <c:pt idx="25">
                    <c:v>Japan</c:v>
                  </c:pt>
                  <c:pt idx="26">
                    <c:v>Switzerland</c:v>
                  </c:pt>
                  <c:pt idx="27">
                    <c:v>Soviet Union</c:v>
                  </c:pt>
                  <c:pt idx="28">
                    <c:v>France</c:v>
                  </c:pt>
                  <c:pt idx="29">
                    <c:v>France</c:v>
                  </c:pt>
                  <c:pt idx="30">
                    <c:v>USA</c:v>
                  </c:pt>
                  <c:pt idx="31">
                    <c:v>Japan</c:v>
                  </c:pt>
                  <c:pt idx="32">
                    <c:v>Germany</c:v>
                  </c:pt>
                  <c:pt idx="33">
                    <c:v>Hungary</c:v>
                  </c:pt>
                  <c:pt idx="34">
                    <c:v>Sweden</c:v>
                  </c:pt>
                  <c:pt idx="35">
                    <c:v>Hungary</c:v>
                  </c:pt>
                  <c:pt idx="36">
                    <c:v>Finland</c:v>
                  </c:pt>
                  <c:pt idx="37">
                    <c:v>Italy</c:v>
                  </c:pt>
                  <c:pt idx="38">
                    <c:v>Italy</c:v>
                  </c:pt>
                  <c:pt idx="39">
                    <c:v>UK</c:v>
                  </c:pt>
                  <c:pt idx="40">
                    <c:v>Canada</c:v>
                  </c:pt>
                  <c:pt idx="41">
                    <c:v>Jamaica</c:v>
                  </c:pt>
                  <c:pt idx="42">
                    <c:v>Netherlands</c:v>
                  </c:pt>
                  <c:pt idx="43">
                    <c:v>USA</c:v>
                  </c:pt>
                  <c:pt idx="44">
                    <c:v>Spain</c:v>
                  </c:pt>
                  <c:pt idx="45">
                    <c:v>USA</c:v>
                  </c:pt>
                  <c:pt idx="46">
                    <c:v>Poland</c:v>
                  </c:pt>
                  <c:pt idx="47">
                    <c:v>China</c:v>
                  </c:pt>
                  <c:pt idx="48">
                    <c:v>Russia</c:v>
                  </c:pt>
                  <c:pt idx="49">
                    <c:v>Spain</c:v>
                  </c:pt>
                </c:lvl>
              </c:multiLvlStrCache>
            </c:multiLvlStrRef>
          </c:cat>
          <c:val>
            <c:numRef>
              <c:f>'Q11'!$C$20:$C$69</c:f>
              <c:numCache>
                <c:formatCode>General</c:formatCode>
                <c:ptCount val="50"/>
                <c:pt idx="0">
                  <c:v>3104</c:v>
                </c:pt>
                <c:pt idx="1">
                  <c:v>2196</c:v>
                </c:pt>
                <c:pt idx="2">
                  <c:v>1830</c:v>
                </c:pt>
                <c:pt idx="3">
                  <c:v>1579</c:v>
                </c:pt>
                <c:pt idx="4">
                  <c:v>1464</c:v>
                </c:pt>
                <c:pt idx="5">
                  <c:v>1383</c:v>
                </c:pt>
                <c:pt idx="6">
                  <c:v>1345</c:v>
                </c:pt>
                <c:pt idx="7">
                  <c:v>1335</c:v>
                </c:pt>
                <c:pt idx="8">
                  <c:v>1268</c:v>
                </c:pt>
                <c:pt idx="9">
                  <c:v>1224</c:v>
                </c:pt>
                <c:pt idx="10">
                  <c:v>1216</c:v>
                </c:pt>
                <c:pt idx="11">
                  <c:v>1213</c:v>
                </c:pt>
                <c:pt idx="12">
                  <c:v>1176</c:v>
                </c:pt>
                <c:pt idx="13">
                  <c:v>1112</c:v>
                </c:pt>
                <c:pt idx="14">
                  <c:v>1058</c:v>
                </c:pt>
                <c:pt idx="15">
                  <c:v>1051</c:v>
                </c:pt>
                <c:pt idx="16">
                  <c:v>1009</c:v>
                </c:pt>
                <c:pt idx="17">
                  <c:v>1001</c:v>
                </c:pt>
                <c:pt idx="18">
                  <c:v>990</c:v>
                </c:pt>
                <c:pt idx="19">
                  <c:v>968</c:v>
                </c:pt>
                <c:pt idx="20">
                  <c:v>956</c:v>
                </c:pt>
                <c:pt idx="21">
                  <c:v>920</c:v>
                </c:pt>
                <c:pt idx="22">
                  <c:v>916</c:v>
                </c:pt>
                <c:pt idx="23">
                  <c:v>912</c:v>
                </c:pt>
                <c:pt idx="24">
                  <c:v>855</c:v>
                </c:pt>
                <c:pt idx="25">
                  <c:v>849</c:v>
                </c:pt>
                <c:pt idx="26">
                  <c:v>834</c:v>
                </c:pt>
                <c:pt idx="27">
                  <c:v>816</c:v>
                </c:pt>
                <c:pt idx="28">
                  <c:v>805</c:v>
                </c:pt>
                <c:pt idx="29">
                  <c:v>795</c:v>
                </c:pt>
                <c:pt idx="30">
                  <c:v>789</c:v>
                </c:pt>
                <c:pt idx="31">
                  <c:v>781</c:v>
                </c:pt>
                <c:pt idx="32">
                  <c:v>766</c:v>
                </c:pt>
                <c:pt idx="33">
                  <c:v>756</c:v>
                </c:pt>
                <c:pt idx="34">
                  <c:v>742</c:v>
                </c:pt>
                <c:pt idx="35">
                  <c:v>716</c:v>
                </c:pt>
                <c:pt idx="36">
                  <c:v>713</c:v>
                </c:pt>
                <c:pt idx="37">
                  <c:v>706</c:v>
                </c:pt>
                <c:pt idx="38">
                  <c:v>704</c:v>
                </c:pt>
                <c:pt idx="39">
                  <c:v>703</c:v>
                </c:pt>
                <c:pt idx="40">
                  <c:v>697</c:v>
                </c:pt>
                <c:pt idx="41">
                  <c:v>688</c:v>
                </c:pt>
                <c:pt idx="42">
                  <c:v>682</c:v>
                </c:pt>
                <c:pt idx="43">
                  <c:v>680</c:v>
                </c:pt>
                <c:pt idx="44">
                  <c:v>649</c:v>
                </c:pt>
                <c:pt idx="45">
                  <c:v>645</c:v>
                </c:pt>
                <c:pt idx="46">
                  <c:v>641</c:v>
                </c:pt>
                <c:pt idx="47">
                  <c:v>641</c:v>
                </c:pt>
                <c:pt idx="48">
                  <c:v>639</c:v>
                </c:pt>
                <c:pt idx="49">
                  <c:v>633</c:v>
                </c:pt>
              </c:numCache>
            </c:numRef>
          </c:val>
          <c:smooth val="0"/>
          <c:extLst>
            <c:ext xmlns:c16="http://schemas.microsoft.com/office/drawing/2014/chart" uri="{C3380CC4-5D6E-409C-BE32-E72D297353CC}">
              <c16:uniqueId val="{00000000-B21D-418A-9038-73244BA96B72}"/>
            </c:ext>
          </c:extLst>
        </c:ser>
        <c:dLbls>
          <c:showLegendKey val="0"/>
          <c:showVal val="0"/>
          <c:showCatName val="0"/>
          <c:showSerName val="0"/>
          <c:showPercent val="0"/>
          <c:showBubbleSize val="0"/>
        </c:dLbls>
        <c:smooth val="0"/>
        <c:axId val="1281585760"/>
        <c:axId val="1281587200"/>
      </c:lineChart>
      <c:catAx>
        <c:axId val="128158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1587200"/>
        <c:crosses val="autoZero"/>
        <c:auto val="1"/>
        <c:lblAlgn val="ctr"/>
        <c:lblOffset val="100"/>
        <c:noMultiLvlLbl val="0"/>
      </c:catAx>
      <c:valAx>
        <c:axId val="128158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1585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Growth Rate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'Q16'!$A$15:$B$133</c:f>
              <c:multiLvlStrCache>
                <c:ptCount val="118"/>
                <c:lvl>
                  <c:pt idx="0">
                    <c:v>Australia</c:v>
                  </c:pt>
                  <c:pt idx="1">
                    <c:v>Australia</c:v>
                  </c:pt>
                  <c:pt idx="2">
                    <c:v>Australia</c:v>
                  </c:pt>
                  <c:pt idx="3">
                    <c:v>Australia</c:v>
                  </c:pt>
                  <c:pt idx="4">
                    <c:v>Australia</c:v>
                  </c:pt>
                  <c:pt idx="5">
                    <c:v>Australia</c:v>
                  </c:pt>
                  <c:pt idx="6">
                    <c:v>Azerbaijan</c:v>
                  </c:pt>
                  <c:pt idx="7">
                    <c:v>Azerbaijan</c:v>
                  </c:pt>
                  <c:pt idx="8">
                    <c:v>Azerbaijan</c:v>
                  </c:pt>
                  <c:pt idx="9">
                    <c:v>Brazil</c:v>
                  </c:pt>
                  <c:pt idx="10">
                    <c:v>Brazil</c:v>
                  </c:pt>
                  <c:pt idx="11">
                    <c:v>Bulgaria</c:v>
                  </c:pt>
                  <c:pt idx="12">
                    <c:v>Colombia</c:v>
                  </c:pt>
                  <c:pt idx="13">
                    <c:v>Colombia</c:v>
                  </c:pt>
                  <c:pt idx="14">
                    <c:v>Colombia</c:v>
                  </c:pt>
                  <c:pt idx="15">
                    <c:v>Cuba</c:v>
                  </c:pt>
                  <c:pt idx="16">
                    <c:v>Cuba</c:v>
                  </c:pt>
                  <c:pt idx="17">
                    <c:v>Cuba</c:v>
                  </c:pt>
                  <c:pt idx="18">
                    <c:v>Cuba</c:v>
                  </c:pt>
                  <c:pt idx="19">
                    <c:v>Cuba</c:v>
                  </c:pt>
                  <c:pt idx="20">
                    <c:v>Ecuador</c:v>
                  </c:pt>
                  <c:pt idx="21">
                    <c:v>Ecuador</c:v>
                  </c:pt>
                  <c:pt idx="22">
                    <c:v>Ethiopia</c:v>
                  </c:pt>
                  <c:pt idx="23">
                    <c:v>Ethiopia</c:v>
                  </c:pt>
                  <c:pt idx="24">
                    <c:v>Finland</c:v>
                  </c:pt>
                  <c:pt idx="25">
                    <c:v>Finland</c:v>
                  </c:pt>
                  <c:pt idx="26">
                    <c:v>Finland</c:v>
                  </c:pt>
                  <c:pt idx="27">
                    <c:v>Finland</c:v>
                  </c:pt>
                  <c:pt idx="28">
                    <c:v>Germany</c:v>
                  </c:pt>
                  <c:pt idx="29">
                    <c:v>Germany</c:v>
                  </c:pt>
                  <c:pt idx="30">
                    <c:v>Germany</c:v>
                  </c:pt>
                  <c:pt idx="31">
                    <c:v>Germany</c:v>
                  </c:pt>
                  <c:pt idx="32">
                    <c:v>Germany</c:v>
                  </c:pt>
                  <c:pt idx="33">
                    <c:v>Germany</c:v>
                  </c:pt>
                  <c:pt idx="34">
                    <c:v>Hungary</c:v>
                  </c:pt>
                  <c:pt idx="35">
                    <c:v>Hungary</c:v>
                  </c:pt>
                  <c:pt idx="36">
                    <c:v>Italy</c:v>
                  </c:pt>
                  <c:pt idx="37">
                    <c:v>Italy</c:v>
                  </c:pt>
                  <c:pt idx="38">
                    <c:v>Italy</c:v>
                  </c:pt>
                  <c:pt idx="39">
                    <c:v>Italy</c:v>
                  </c:pt>
                  <c:pt idx="40">
                    <c:v>Italy</c:v>
                  </c:pt>
                  <c:pt idx="41">
                    <c:v>Japan</c:v>
                  </c:pt>
                  <c:pt idx="42">
                    <c:v>Japan</c:v>
                  </c:pt>
                  <c:pt idx="43">
                    <c:v>Japan</c:v>
                  </c:pt>
                  <c:pt idx="44">
                    <c:v>Japan</c:v>
                  </c:pt>
                  <c:pt idx="45">
                    <c:v>Japan</c:v>
                  </c:pt>
                  <c:pt idx="46">
                    <c:v>Jordan</c:v>
                  </c:pt>
                  <c:pt idx="47">
                    <c:v>Jordan</c:v>
                  </c:pt>
                  <c:pt idx="48">
                    <c:v>Jordan</c:v>
                  </c:pt>
                  <c:pt idx="49">
                    <c:v>Kuwait</c:v>
                  </c:pt>
                  <c:pt idx="50">
                    <c:v>Kuwait</c:v>
                  </c:pt>
                  <c:pt idx="51">
                    <c:v>Kuwait</c:v>
                  </c:pt>
                  <c:pt idx="52">
                    <c:v>Kuwait</c:v>
                  </c:pt>
                  <c:pt idx="53">
                    <c:v>Kuwait</c:v>
                  </c:pt>
                  <c:pt idx="54">
                    <c:v>Libya</c:v>
                  </c:pt>
                  <c:pt idx="55">
                    <c:v>Libya</c:v>
                  </c:pt>
                  <c:pt idx="56">
                    <c:v>Lithuania</c:v>
                  </c:pt>
                  <c:pt idx="57">
                    <c:v>Malaya</c:v>
                  </c:pt>
                  <c:pt idx="58">
                    <c:v>Mexico</c:v>
                  </c:pt>
                  <c:pt idx="59">
                    <c:v>Mexico</c:v>
                  </c:pt>
                  <c:pt idx="60">
                    <c:v>Mexico</c:v>
                  </c:pt>
                  <c:pt idx="61">
                    <c:v>Mexico</c:v>
                  </c:pt>
                  <c:pt idx="62">
                    <c:v>Mexico</c:v>
                  </c:pt>
                  <c:pt idx="63">
                    <c:v>Mexico</c:v>
                  </c:pt>
                  <c:pt idx="64">
                    <c:v>Mexico</c:v>
                  </c:pt>
                  <c:pt idx="65">
                    <c:v>Morocco</c:v>
                  </c:pt>
                  <c:pt idx="66">
                    <c:v>Morocco</c:v>
                  </c:pt>
                  <c:pt idx="67">
                    <c:v>Morocco</c:v>
                  </c:pt>
                  <c:pt idx="68">
                    <c:v>Norway</c:v>
                  </c:pt>
                  <c:pt idx="69">
                    <c:v>Norway</c:v>
                  </c:pt>
                  <c:pt idx="70">
                    <c:v>Norway</c:v>
                  </c:pt>
                  <c:pt idx="71">
                    <c:v>Norway</c:v>
                  </c:pt>
                  <c:pt idx="72">
                    <c:v>Norway</c:v>
                  </c:pt>
                  <c:pt idx="73">
                    <c:v>Paraguay</c:v>
                  </c:pt>
                  <c:pt idx="74">
                    <c:v>Paraguay</c:v>
                  </c:pt>
                  <c:pt idx="75">
                    <c:v>Paraguay</c:v>
                  </c:pt>
                  <c:pt idx="76">
                    <c:v>Portugal</c:v>
                  </c:pt>
                  <c:pt idx="77">
                    <c:v>Russia</c:v>
                  </c:pt>
                  <c:pt idx="78">
                    <c:v>Russia</c:v>
                  </c:pt>
                  <c:pt idx="79">
                    <c:v>Saudi Arabia</c:v>
                  </c:pt>
                  <c:pt idx="80">
                    <c:v>Saudi Arabia</c:v>
                  </c:pt>
                  <c:pt idx="81">
                    <c:v>Saudi Arabia</c:v>
                  </c:pt>
                  <c:pt idx="82">
                    <c:v>Sierra Leone</c:v>
                  </c:pt>
                  <c:pt idx="83">
                    <c:v>South Korea</c:v>
                  </c:pt>
                  <c:pt idx="84">
                    <c:v>South Korea</c:v>
                  </c:pt>
                  <c:pt idx="85">
                    <c:v>Soviet Union</c:v>
                  </c:pt>
                  <c:pt idx="86">
                    <c:v>Soviet Union</c:v>
                  </c:pt>
                  <c:pt idx="87">
                    <c:v>Soviet Union</c:v>
                  </c:pt>
                  <c:pt idx="88">
                    <c:v>Soviet Union</c:v>
                  </c:pt>
                  <c:pt idx="89">
                    <c:v>Sweden</c:v>
                  </c:pt>
                  <c:pt idx="90">
                    <c:v>Sweden</c:v>
                  </c:pt>
                  <c:pt idx="91">
                    <c:v>Sweden</c:v>
                  </c:pt>
                  <c:pt idx="92">
                    <c:v>Sweden</c:v>
                  </c:pt>
                  <c:pt idx="93">
                    <c:v>Sweden</c:v>
                  </c:pt>
                  <c:pt idx="94">
                    <c:v>Sweden</c:v>
                  </c:pt>
                  <c:pt idx="95">
                    <c:v>Sweden</c:v>
                  </c:pt>
                  <c:pt idx="96">
                    <c:v>Sweden</c:v>
                  </c:pt>
                  <c:pt idx="97">
                    <c:v>Sweden</c:v>
                  </c:pt>
                  <c:pt idx="98">
                    <c:v>Sweden</c:v>
                  </c:pt>
                  <c:pt idx="99">
                    <c:v>Sweden</c:v>
                  </c:pt>
                  <c:pt idx="100">
                    <c:v>Sweden</c:v>
                  </c:pt>
                  <c:pt idx="101">
                    <c:v>Sweden</c:v>
                  </c:pt>
                  <c:pt idx="102">
                    <c:v>Tunisia</c:v>
                  </c:pt>
                  <c:pt idx="103">
                    <c:v>Tunisia</c:v>
                  </c:pt>
                  <c:pt idx="104">
                    <c:v>Tunisia</c:v>
                  </c:pt>
                  <c:pt idx="105">
                    <c:v>UK</c:v>
                  </c:pt>
                  <c:pt idx="106">
                    <c:v>UK</c:v>
                  </c:pt>
                  <c:pt idx="107">
                    <c:v>UK</c:v>
                  </c:pt>
                  <c:pt idx="108">
                    <c:v>UK</c:v>
                  </c:pt>
                  <c:pt idx="109">
                    <c:v>UK</c:v>
                  </c:pt>
                  <c:pt idx="110">
                    <c:v>UK</c:v>
                  </c:pt>
                  <c:pt idx="111">
                    <c:v>UK</c:v>
                  </c:pt>
                  <c:pt idx="112">
                    <c:v>UK</c:v>
                  </c:pt>
                  <c:pt idx="113">
                    <c:v>UK</c:v>
                  </c:pt>
                  <c:pt idx="114">
                    <c:v>UK</c:v>
                  </c:pt>
                  <c:pt idx="115">
                    <c:v>United Arab Emirates</c:v>
                  </c:pt>
                  <c:pt idx="116">
                    <c:v>Venezuela</c:v>
                  </c:pt>
                  <c:pt idx="117">
                    <c:v>Yemen</c:v>
                  </c:pt>
                </c:lvl>
                <c:lvl>
                  <c:pt idx="0">
                    <c:v>1964</c:v>
                  </c:pt>
                  <c:pt idx="1">
                    <c:v>1992</c:v>
                  </c:pt>
                  <c:pt idx="2">
                    <c:v>1976</c:v>
                  </c:pt>
                  <c:pt idx="3">
                    <c:v>2016</c:v>
                  </c:pt>
                  <c:pt idx="4">
                    <c:v>1996</c:v>
                  </c:pt>
                  <c:pt idx="5">
                    <c:v>2000</c:v>
                  </c:pt>
                  <c:pt idx="6">
                    <c:v>1996</c:v>
                  </c:pt>
                  <c:pt idx="7">
                    <c:v>2000</c:v>
                  </c:pt>
                  <c:pt idx="8">
                    <c:v>2012</c:v>
                  </c:pt>
                  <c:pt idx="9">
                    <c:v>1992</c:v>
                  </c:pt>
                  <c:pt idx="10">
                    <c:v>2016</c:v>
                  </c:pt>
                  <c:pt idx="11">
                    <c:v>1980</c:v>
                  </c:pt>
                  <c:pt idx="12">
                    <c:v>1976</c:v>
                  </c:pt>
                  <c:pt idx="13">
                    <c:v>1980</c:v>
                  </c:pt>
                  <c:pt idx="14">
                    <c:v>2016</c:v>
                  </c:pt>
                  <c:pt idx="15">
                    <c:v>2012</c:v>
                  </c:pt>
                  <c:pt idx="16">
                    <c:v>1992</c:v>
                  </c:pt>
                  <c:pt idx="17">
                    <c:v>2008</c:v>
                  </c:pt>
                  <c:pt idx="18">
                    <c:v>2016</c:v>
                  </c:pt>
                  <c:pt idx="19">
                    <c:v>2000</c:v>
                  </c:pt>
                  <c:pt idx="20">
                    <c:v>2016</c:v>
                  </c:pt>
                  <c:pt idx="21">
                    <c:v>2012</c:v>
                  </c:pt>
                  <c:pt idx="22">
                    <c:v>2016</c:v>
                  </c:pt>
                  <c:pt idx="23">
                    <c:v>2012</c:v>
                  </c:pt>
                  <c:pt idx="24">
                    <c:v>1968</c:v>
                  </c:pt>
                  <c:pt idx="25">
                    <c:v>1972</c:v>
                  </c:pt>
                  <c:pt idx="26">
                    <c:v>1924</c:v>
                  </c:pt>
                  <c:pt idx="27">
                    <c:v>1928</c:v>
                  </c:pt>
                  <c:pt idx="28">
                    <c:v>1912</c:v>
                  </c:pt>
                  <c:pt idx="29">
                    <c:v>2008</c:v>
                  </c:pt>
                  <c:pt idx="30">
                    <c:v>1928</c:v>
                  </c:pt>
                  <c:pt idx="31">
                    <c:v>1936</c:v>
                  </c:pt>
                  <c:pt idx="32">
                    <c:v>1932</c:v>
                  </c:pt>
                  <c:pt idx="33">
                    <c:v>2012</c:v>
                  </c:pt>
                  <c:pt idx="34">
                    <c:v>1936</c:v>
                  </c:pt>
                  <c:pt idx="35">
                    <c:v>1952</c:v>
                  </c:pt>
                  <c:pt idx="36">
                    <c:v>1928</c:v>
                  </c:pt>
                  <c:pt idx="37">
                    <c:v>1932</c:v>
                  </c:pt>
                  <c:pt idx="38">
                    <c:v>1948</c:v>
                  </c:pt>
                  <c:pt idx="39">
                    <c:v>1968</c:v>
                  </c:pt>
                  <c:pt idx="40">
                    <c:v>2008</c:v>
                  </c:pt>
                  <c:pt idx="41">
                    <c:v>1976</c:v>
                  </c:pt>
                  <c:pt idx="42">
                    <c:v>2008</c:v>
                  </c:pt>
                  <c:pt idx="43">
                    <c:v>1968</c:v>
                  </c:pt>
                  <c:pt idx="44">
                    <c:v>1972</c:v>
                  </c:pt>
                  <c:pt idx="45">
                    <c:v>1936</c:v>
                  </c:pt>
                  <c:pt idx="46">
                    <c:v>2012</c:v>
                  </c:pt>
                  <c:pt idx="47">
                    <c:v>2016</c:v>
                  </c:pt>
                  <c:pt idx="48">
                    <c:v>2000</c:v>
                  </c:pt>
                  <c:pt idx="49">
                    <c:v>2000</c:v>
                  </c:pt>
                  <c:pt idx="50">
                    <c:v>1992</c:v>
                  </c:pt>
                  <c:pt idx="51">
                    <c:v>1984</c:v>
                  </c:pt>
                  <c:pt idx="52">
                    <c:v>1988</c:v>
                  </c:pt>
                  <c:pt idx="53">
                    <c:v>1980</c:v>
                  </c:pt>
                  <c:pt idx="54">
                    <c:v>2004</c:v>
                  </c:pt>
                  <c:pt idx="55">
                    <c:v>2008</c:v>
                  </c:pt>
                  <c:pt idx="56">
                    <c:v>2000</c:v>
                  </c:pt>
                  <c:pt idx="57">
                    <c:v>1960</c:v>
                  </c:pt>
                  <c:pt idx="58">
                    <c:v>1956</c:v>
                  </c:pt>
                  <c:pt idx="59">
                    <c:v>1960</c:v>
                  </c:pt>
                  <c:pt idx="60">
                    <c:v>1976</c:v>
                  </c:pt>
                  <c:pt idx="61">
                    <c:v>1972</c:v>
                  </c:pt>
                  <c:pt idx="62">
                    <c:v>1968</c:v>
                  </c:pt>
                  <c:pt idx="63">
                    <c:v>1964</c:v>
                  </c:pt>
                  <c:pt idx="64">
                    <c:v>1952</c:v>
                  </c:pt>
                  <c:pt idx="65">
                    <c:v>2016</c:v>
                  </c:pt>
                  <c:pt idx="66">
                    <c:v>2000</c:v>
                  </c:pt>
                  <c:pt idx="67">
                    <c:v>2004</c:v>
                  </c:pt>
                  <c:pt idx="68">
                    <c:v>2008</c:v>
                  </c:pt>
                  <c:pt idx="69">
                    <c:v>1972</c:v>
                  </c:pt>
                  <c:pt idx="70">
                    <c:v>2000</c:v>
                  </c:pt>
                  <c:pt idx="71">
                    <c:v>1998</c:v>
                  </c:pt>
                  <c:pt idx="72">
                    <c:v>2004</c:v>
                  </c:pt>
                  <c:pt idx="73">
                    <c:v>2012</c:v>
                  </c:pt>
                  <c:pt idx="74">
                    <c:v>2008</c:v>
                  </c:pt>
                  <c:pt idx="75">
                    <c:v>2016</c:v>
                  </c:pt>
                  <c:pt idx="76">
                    <c:v>1996</c:v>
                  </c:pt>
                  <c:pt idx="77">
                    <c:v>2008</c:v>
                  </c:pt>
                  <c:pt idx="78">
                    <c:v>1912</c:v>
                  </c:pt>
                  <c:pt idx="79">
                    <c:v>1972</c:v>
                  </c:pt>
                  <c:pt idx="80">
                    <c:v>1984</c:v>
                  </c:pt>
                  <c:pt idx="81">
                    <c:v>1996</c:v>
                  </c:pt>
                  <c:pt idx="82">
                    <c:v>1980</c:v>
                  </c:pt>
                  <c:pt idx="83">
                    <c:v>1972</c:v>
                  </c:pt>
                  <c:pt idx="84">
                    <c:v>1968</c:v>
                  </c:pt>
                  <c:pt idx="85">
                    <c:v>1976</c:v>
                  </c:pt>
                  <c:pt idx="86">
                    <c:v>1988</c:v>
                  </c:pt>
                  <c:pt idx="87">
                    <c:v>1968</c:v>
                  </c:pt>
                  <c:pt idx="88">
                    <c:v>1972</c:v>
                  </c:pt>
                  <c:pt idx="89">
                    <c:v>1948</c:v>
                  </c:pt>
                  <c:pt idx="90">
                    <c:v>1992</c:v>
                  </c:pt>
                  <c:pt idx="91">
                    <c:v>1980</c:v>
                  </c:pt>
                  <c:pt idx="92">
                    <c:v>1984</c:v>
                  </c:pt>
                  <c:pt idx="93">
                    <c:v>1968</c:v>
                  </c:pt>
                  <c:pt idx="94">
                    <c:v>2008</c:v>
                  </c:pt>
                  <c:pt idx="95">
                    <c:v>1920</c:v>
                  </c:pt>
                  <c:pt idx="96">
                    <c:v>2012</c:v>
                  </c:pt>
                  <c:pt idx="97">
                    <c:v>1956</c:v>
                  </c:pt>
                  <c:pt idx="98">
                    <c:v>1960</c:v>
                  </c:pt>
                  <c:pt idx="99">
                    <c:v>1932</c:v>
                  </c:pt>
                  <c:pt idx="100">
                    <c:v>1912</c:v>
                  </c:pt>
                  <c:pt idx="101">
                    <c:v>1972</c:v>
                  </c:pt>
                  <c:pt idx="102">
                    <c:v>2008</c:v>
                  </c:pt>
                  <c:pt idx="103">
                    <c:v>2012</c:v>
                  </c:pt>
                  <c:pt idx="104">
                    <c:v>2016</c:v>
                  </c:pt>
                  <c:pt idx="105">
                    <c:v>1964</c:v>
                  </c:pt>
                  <c:pt idx="106">
                    <c:v>1968</c:v>
                  </c:pt>
                  <c:pt idx="107">
                    <c:v>1992</c:v>
                  </c:pt>
                  <c:pt idx="108">
                    <c:v>1948</c:v>
                  </c:pt>
                  <c:pt idx="109">
                    <c:v>1952</c:v>
                  </c:pt>
                  <c:pt idx="110">
                    <c:v>1960</c:v>
                  </c:pt>
                  <c:pt idx="111">
                    <c:v>2016</c:v>
                  </c:pt>
                  <c:pt idx="112">
                    <c:v>1984</c:v>
                  </c:pt>
                  <c:pt idx="113">
                    <c:v>1996</c:v>
                  </c:pt>
                  <c:pt idx="114">
                    <c:v>1988</c:v>
                  </c:pt>
                  <c:pt idx="115">
                    <c:v>2012</c:v>
                  </c:pt>
                  <c:pt idx="116">
                    <c:v>2012</c:v>
                  </c:pt>
                  <c:pt idx="117">
                    <c:v>2008</c:v>
                  </c:pt>
                </c:lvl>
              </c:multiLvlStrCache>
            </c:multiLvlStrRef>
          </c:cat>
          <c:val>
            <c:numRef>
              <c:f>'Q16'!$C$15:$C$133</c:f>
              <c:numCache>
                <c:formatCode>General</c:formatCode>
                <c:ptCount val="11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2</c:v>
                </c:pt>
                <c:pt idx="16">
                  <c:v>1</c:v>
                </c:pt>
                <c:pt idx="17">
                  <c:v>1</c:v>
                </c:pt>
                <c:pt idx="18">
                  <c:v>1</c:v>
                </c:pt>
                <c:pt idx="19">
                  <c:v>1</c:v>
                </c:pt>
                <c:pt idx="20">
                  <c:v>1</c:v>
                </c:pt>
                <c:pt idx="21">
                  <c:v>1</c:v>
                </c:pt>
                <c:pt idx="22">
                  <c:v>1</c:v>
                </c:pt>
                <c:pt idx="23">
                  <c:v>1</c:v>
                </c:pt>
                <c:pt idx="24">
                  <c:v>1</c:v>
                </c:pt>
                <c:pt idx="25">
                  <c:v>2</c:v>
                </c:pt>
                <c:pt idx="26">
                  <c:v>1</c:v>
                </c:pt>
                <c:pt idx="27">
                  <c:v>1</c:v>
                </c:pt>
                <c:pt idx="28">
                  <c:v>1</c:v>
                </c:pt>
                <c:pt idx="29">
                  <c:v>1</c:v>
                </c:pt>
                <c:pt idx="30">
                  <c:v>2</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4</c:v>
                </c:pt>
                <c:pt idx="50">
                  <c:v>1</c:v>
                </c:pt>
                <c:pt idx="51">
                  <c:v>1</c:v>
                </c:pt>
                <c:pt idx="52">
                  <c:v>1</c:v>
                </c:pt>
                <c:pt idx="53">
                  <c:v>1</c:v>
                </c:pt>
                <c:pt idx="54">
                  <c:v>1</c:v>
                </c:pt>
                <c:pt idx="55">
                  <c:v>1</c:v>
                </c:pt>
                <c:pt idx="56">
                  <c:v>1</c:v>
                </c:pt>
                <c:pt idx="57">
                  <c:v>1</c:v>
                </c:pt>
                <c:pt idx="58">
                  <c:v>1</c:v>
                </c:pt>
                <c:pt idx="59">
                  <c:v>2</c:v>
                </c:pt>
                <c:pt idx="60">
                  <c:v>1</c:v>
                </c:pt>
                <c:pt idx="61">
                  <c:v>2</c:v>
                </c:pt>
                <c:pt idx="62">
                  <c:v>4</c:v>
                </c:pt>
                <c:pt idx="63">
                  <c:v>2</c:v>
                </c:pt>
                <c:pt idx="64">
                  <c:v>2</c:v>
                </c:pt>
                <c:pt idx="65">
                  <c:v>1</c:v>
                </c:pt>
                <c:pt idx="66">
                  <c:v>1</c:v>
                </c:pt>
                <c:pt idx="67">
                  <c:v>1</c:v>
                </c:pt>
                <c:pt idx="68">
                  <c:v>1</c:v>
                </c:pt>
                <c:pt idx="69">
                  <c:v>1</c:v>
                </c:pt>
                <c:pt idx="70">
                  <c:v>1</c:v>
                </c:pt>
                <c:pt idx="71">
                  <c:v>1</c:v>
                </c:pt>
                <c:pt idx="72">
                  <c:v>1</c:v>
                </c:pt>
                <c:pt idx="73">
                  <c:v>1</c:v>
                </c:pt>
                <c:pt idx="74">
                  <c:v>1</c:v>
                </c:pt>
                <c:pt idx="75">
                  <c:v>1</c:v>
                </c:pt>
                <c:pt idx="76">
                  <c:v>1</c:v>
                </c:pt>
                <c:pt idx="77">
                  <c:v>1</c:v>
                </c:pt>
                <c:pt idx="78">
                  <c:v>2</c:v>
                </c:pt>
                <c:pt idx="79">
                  <c:v>1</c:v>
                </c:pt>
                <c:pt idx="80">
                  <c:v>1</c:v>
                </c:pt>
                <c:pt idx="81">
                  <c:v>1</c:v>
                </c:pt>
                <c:pt idx="82">
                  <c:v>1</c:v>
                </c:pt>
                <c:pt idx="83">
                  <c:v>1</c:v>
                </c:pt>
                <c:pt idx="84">
                  <c:v>1</c:v>
                </c:pt>
                <c:pt idx="85">
                  <c:v>1</c:v>
                </c:pt>
                <c:pt idx="86">
                  <c:v>1</c:v>
                </c:pt>
                <c:pt idx="87">
                  <c:v>1</c:v>
                </c:pt>
                <c:pt idx="88">
                  <c:v>1</c:v>
                </c:pt>
                <c:pt idx="89">
                  <c:v>2</c:v>
                </c:pt>
                <c:pt idx="90">
                  <c:v>2</c:v>
                </c:pt>
                <c:pt idx="91">
                  <c:v>1</c:v>
                </c:pt>
                <c:pt idx="92">
                  <c:v>1</c:v>
                </c:pt>
                <c:pt idx="93">
                  <c:v>1</c:v>
                </c:pt>
                <c:pt idx="94">
                  <c:v>1</c:v>
                </c:pt>
                <c:pt idx="95">
                  <c:v>1</c:v>
                </c:pt>
                <c:pt idx="96">
                  <c:v>1</c:v>
                </c:pt>
                <c:pt idx="97">
                  <c:v>1</c:v>
                </c:pt>
                <c:pt idx="98">
                  <c:v>2</c:v>
                </c:pt>
                <c:pt idx="99">
                  <c:v>1</c:v>
                </c:pt>
                <c:pt idx="100">
                  <c:v>2</c:v>
                </c:pt>
                <c:pt idx="101">
                  <c:v>1</c:v>
                </c:pt>
                <c:pt idx="102">
                  <c:v>1</c:v>
                </c:pt>
                <c:pt idx="103">
                  <c:v>1</c:v>
                </c:pt>
                <c:pt idx="104">
                  <c:v>1</c:v>
                </c:pt>
                <c:pt idx="105">
                  <c:v>1</c:v>
                </c:pt>
                <c:pt idx="106">
                  <c:v>1</c:v>
                </c:pt>
                <c:pt idx="107">
                  <c:v>2</c:v>
                </c:pt>
                <c:pt idx="108">
                  <c:v>2</c:v>
                </c:pt>
                <c:pt idx="109">
                  <c:v>1</c:v>
                </c:pt>
                <c:pt idx="110">
                  <c:v>2</c:v>
                </c:pt>
                <c:pt idx="111">
                  <c:v>1</c:v>
                </c:pt>
                <c:pt idx="112">
                  <c:v>1</c:v>
                </c:pt>
                <c:pt idx="113">
                  <c:v>1</c:v>
                </c:pt>
                <c:pt idx="114">
                  <c:v>1</c:v>
                </c:pt>
                <c:pt idx="115">
                  <c:v>1</c:v>
                </c:pt>
                <c:pt idx="116">
                  <c:v>1</c:v>
                </c:pt>
                <c:pt idx="117">
                  <c:v>1</c:v>
                </c:pt>
              </c:numCache>
            </c:numRef>
          </c:val>
          <c:extLst>
            <c:ext xmlns:c16="http://schemas.microsoft.com/office/drawing/2014/chart" uri="{C3380CC4-5D6E-409C-BE32-E72D297353CC}">
              <c16:uniqueId val="{00000000-9059-4EA9-830D-96E29DEB569D}"/>
            </c:ext>
          </c:extLst>
        </c:ser>
        <c:dLbls>
          <c:dLblPos val="inEnd"/>
          <c:showLegendKey val="0"/>
          <c:showVal val="1"/>
          <c:showCatName val="0"/>
          <c:showSerName val="0"/>
          <c:showPercent val="0"/>
          <c:showBubbleSize val="0"/>
        </c:dLbls>
        <c:gapWidth val="115"/>
        <c:axId val="1108660127"/>
        <c:axId val="1108661087"/>
      </c:barChart>
      <c:catAx>
        <c:axId val="110866012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08661087"/>
        <c:crosses val="autoZero"/>
        <c:auto val="1"/>
        <c:lblAlgn val="ctr"/>
        <c:lblOffset val="100"/>
        <c:noMultiLvlLbl val="0"/>
      </c:catAx>
      <c:valAx>
        <c:axId val="110866108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08660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Medals by Region</a:t>
            </a:r>
          </a:p>
        </c:rich>
      </c:tx>
      <c:layout>
        <c:manualLayout>
          <c:xMode val="edge"/>
          <c:yMode val="edge"/>
          <c:x val="0.36000678040244971"/>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'Q18'!$B$27</c:f>
              <c:strCache>
                <c:ptCount val="1"/>
                <c:pt idx="0">
                  <c:v>Total Medals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1-551D-4977-962F-42EE99FEFEA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3-551D-4977-962F-42EE99FEFEA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5-551D-4977-962F-42EE99FEFEA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7-551D-4977-962F-42EE99FEFEA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9-551D-4977-962F-42EE99FEFEA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B-551D-4977-962F-42EE99FEFEA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D-551D-4977-962F-42EE99FEFEA7}"/>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0F-551D-4977-962F-42EE99FEFEA7}"/>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11-551D-4977-962F-42EE99FEFEA7}"/>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13-551D-4977-962F-42EE99FEFEA7}"/>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15-551D-4977-962F-42EE99FEFEA7}"/>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extLst>
              <c:ext xmlns:c16="http://schemas.microsoft.com/office/drawing/2014/chart" uri="{C3380CC4-5D6E-409C-BE32-E72D297353CC}">
                <c16:uniqueId val="{00000017-551D-4977-962F-42EE99FEFEA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'Q18'!$A$28:$A$39</c:f>
              <c:strCache>
                <c:ptCount val="12"/>
                <c:pt idx="0">
                  <c:v>Venezuela</c:v>
                </c:pt>
                <c:pt idx="1">
                  <c:v>Tunisia</c:v>
                </c:pt>
                <c:pt idx="2">
                  <c:v>Sweden</c:v>
                </c:pt>
                <c:pt idx="3">
                  <c:v>Saudi Arabia</c:v>
                </c:pt>
                <c:pt idx="4">
                  <c:v>Portugal</c:v>
                </c:pt>
                <c:pt idx="5">
                  <c:v>Norway</c:v>
                </c:pt>
                <c:pt idx="6">
                  <c:v>Kuwait</c:v>
                </c:pt>
                <c:pt idx="7">
                  <c:v>Germany</c:v>
                </c:pt>
                <c:pt idx="8">
                  <c:v>Ecuador</c:v>
                </c:pt>
                <c:pt idx="9">
                  <c:v>Colombia</c:v>
                </c:pt>
                <c:pt idx="10">
                  <c:v>Brazil</c:v>
                </c:pt>
                <c:pt idx="11">
                  <c:v>Australia</c:v>
                </c:pt>
              </c:strCache>
            </c:strRef>
          </c:cat>
          <c:val>
            <c:numRef>
              <c:f>'Q18'!$B$28:$B$39</c:f>
              <c:numCache>
                <c:formatCode>General</c:formatCode>
                <c:ptCount val="12"/>
                <c:pt idx="0">
                  <c:v>1</c:v>
                </c:pt>
                <c:pt idx="1">
                  <c:v>1</c:v>
                </c:pt>
                <c:pt idx="2">
                  <c:v>1</c:v>
                </c:pt>
                <c:pt idx="3">
                  <c:v>1</c:v>
                </c:pt>
                <c:pt idx="4">
                  <c:v>1</c:v>
                </c:pt>
                <c:pt idx="5">
                  <c:v>3</c:v>
                </c:pt>
                <c:pt idx="6">
                  <c:v>3</c:v>
                </c:pt>
                <c:pt idx="7">
                  <c:v>2</c:v>
                </c:pt>
                <c:pt idx="8">
                  <c:v>1</c:v>
                </c:pt>
                <c:pt idx="9">
                  <c:v>2</c:v>
                </c:pt>
                <c:pt idx="10">
                  <c:v>1</c:v>
                </c:pt>
                <c:pt idx="11">
                  <c:v>1</c:v>
                </c:pt>
              </c:numCache>
            </c:numRef>
          </c:val>
          <c:extLst>
            <c:ext xmlns:c16="http://schemas.microsoft.com/office/drawing/2014/chart" uri="{C3380CC4-5D6E-409C-BE32-E72D297353CC}">
              <c16:uniqueId val="{00000018-551D-4977-962F-42EE99FEFEA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Region by Type of Medals</a:t>
            </a:r>
          </a:p>
        </c:rich>
      </c:tx>
      <c:layout>
        <c:manualLayout>
          <c:xMode val="edge"/>
          <c:yMode val="edge"/>
          <c:x val="0.76154855643044606"/>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stacked"/>
        <c:varyColors val="0"/>
        <c:ser>
          <c:idx val="0"/>
          <c:order val="0"/>
          <c:tx>
            <c:strRef>
              <c:f>'Q18'!$I$27</c:f>
              <c:strCache>
                <c:ptCount val="1"/>
                <c:pt idx="0">
                  <c:v>Gold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strRef>
              <c:f>'Q18'!$H$28:$H$39</c:f>
              <c:strCache>
                <c:ptCount val="12"/>
                <c:pt idx="0">
                  <c:v>Venezuela</c:v>
                </c:pt>
                <c:pt idx="1">
                  <c:v>Tunisia</c:v>
                </c:pt>
                <c:pt idx="2">
                  <c:v>Sweden</c:v>
                </c:pt>
                <c:pt idx="3">
                  <c:v>Saudi Arabia</c:v>
                </c:pt>
                <c:pt idx="4">
                  <c:v>Portugal</c:v>
                </c:pt>
                <c:pt idx="5">
                  <c:v>Norway</c:v>
                </c:pt>
                <c:pt idx="6">
                  <c:v>Kuwait</c:v>
                </c:pt>
                <c:pt idx="7">
                  <c:v>Germany</c:v>
                </c:pt>
                <c:pt idx="8">
                  <c:v>Ecuador</c:v>
                </c:pt>
                <c:pt idx="9">
                  <c:v>Colombia</c:v>
                </c:pt>
                <c:pt idx="10">
                  <c:v>Brazil</c:v>
                </c:pt>
                <c:pt idx="11">
                  <c:v>Australia</c:v>
                </c:pt>
              </c:strCache>
            </c:strRef>
          </c:cat>
          <c:val>
            <c:numRef>
              <c:f>'Q18'!$I$28:$I$39</c:f>
              <c:numCache>
                <c:formatCode>General</c:formatCode>
                <c:ptCount val="12"/>
                <c:pt idx="0">
                  <c:v>0</c:v>
                </c:pt>
                <c:pt idx="1">
                  <c:v>0</c:v>
                </c:pt>
                <c:pt idx="2">
                  <c:v>1</c:v>
                </c:pt>
                <c:pt idx="3">
                  <c:v>0</c:v>
                </c:pt>
                <c:pt idx="4">
                  <c:v>1</c:v>
                </c:pt>
                <c:pt idx="5">
                  <c:v>0</c:v>
                </c:pt>
                <c:pt idx="6">
                  <c:v>1</c:v>
                </c:pt>
                <c:pt idx="7">
                  <c:v>2</c:v>
                </c:pt>
                <c:pt idx="8">
                  <c:v>1</c:v>
                </c:pt>
                <c:pt idx="9">
                  <c:v>1</c:v>
                </c:pt>
                <c:pt idx="10">
                  <c:v>0</c:v>
                </c:pt>
                <c:pt idx="11">
                  <c:v>0</c:v>
                </c:pt>
              </c:numCache>
            </c:numRef>
          </c:val>
          <c:extLst>
            <c:ext xmlns:c16="http://schemas.microsoft.com/office/drawing/2014/chart" uri="{C3380CC4-5D6E-409C-BE32-E72D297353CC}">
              <c16:uniqueId val="{00000000-C387-4C2E-B2D8-1EED4EB8C53F}"/>
            </c:ext>
          </c:extLst>
        </c:ser>
        <c:ser>
          <c:idx val="1"/>
          <c:order val="1"/>
          <c:tx>
            <c:strRef>
              <c:f>'Q18'!$J$27</c:f>
              <c:strCache>
                <c:ptCount val="1"/>
                <c:pt idx="0">
                  <c:v>Silver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strRef>
              <c:f>'Q18'!$H$28:$H$39</c:f>
              <c:strCache>
                <c:ptCount val="12"/>
                <c:pt idx="0">
                  <c:v>Venezuela</c:v>
                </c:pt>
                <c:pt idx="1">
                  <c:v>Tunisia</c:v>
                </c:pt>
                <c:pt idx="2">
                  <c:v>Sweden</c:v>
                </c:pt>
                <c:pt idx="3">
                  <c:v>Saudi Arabia</c:v>
                </c:pt>
                <c:pt idx="4">
                  <c:v>Portugal</c:v>
                </c:pt>
                <c:pt idx="5">
                  <c:v>Norway</c:v>
                </c:pt>
                <c:pt idx="6">
                  <c:v>Kuwait</c:v>
                </c:pt>
                <c:pt idx="7">
                  <c:v>Germany</c:v>
                </c:pt>
                <c:pt idx="8">
                  <c:v>Ecuador</c:v>
                </c:pt>
                <c:pt idx="9">
                  <c:v>Colombia</c:v>
                </c:pt>
                <c:pt idx="10">
                  <c:v>Brazil</c:v>
                </c:pt>
                <c:pt idx="11">
                  <c:v>Australia</c:v>
                </c:pt>
              </c:strCache>
            </c:strRef>
          </c:cat>
          <c:val>
            <c:numRef>
              <c:f>'Q18'!$J$28:$J$39</c:f>
              <c:numCache>
                <c:formatCode>General</c:formatCode>
                <c:ptCount val="12"/>
                <c:pt idx="0">
                  <c:v>1</c:v>
                </c:pt>
                <c:pt idx="1">
                  <c:v>0</c:v>
                </c:pt>
                <c:pt idx="2">
                  <c:v>0</c:v>
                </c:pt>
                <c:pt idx="3">
                  <c:v>0</c:v>
                </c:pt>
                <c:pt idx="4">
                  <c:v>0</c:v>
                </c:pt>
                <c:pt idx="5">
                  <c:v>0</c:v>
                </c:pt>
                <c:pt idx="6">
                  <c:v>2</c:v>
                </c:pt>
                <c:pt idx="7">
                  <c:v>0</c:v>
                </c:pt>
                <c:pt idx="8">
                  <c:v>0</c:v>
                </c:pt>
                <c:pt idx="9">
                  <c:v>1</c:v>
                </c:pt>
                <c:pt idx="10">
                  <c:v>1</c:v>
                </c:pt>
                <c:pt idx="11">
                  <c:v>0</c:v>
                </c:pt>
              </c:numCache>
            </c:numRef>
          </c:val>
          <c:extLst>
            <c:ext xmlns:c16="http://schemas.microsoft.com/office/drawing/2014/chart" uri="{C3380CC4-5D6E-409C-BE32-E72D297353CC}">
              <c16:uniqueId val="{00000001-C387-4C2E-B2D8-1EED4EB8C53F}"/>
            </c:ext>
          </c:extLst>
        </c:ser>
        <c:ser>
          <c:idx val="2"/>
          <c:order val="2"/>
          <c:tx>
            <c:strRef>
              <c:f>'Q18'!$K$27</c:f>
              <c:strCache>
                <c:ptCount val="1"/>
                <c:pt idx="0">
                  <c:v>Bronze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strRef>
              <c:f>'Q18'!$H$28:$H$39</c:f>
              <c:strCache>
                <c:ptCount val="12"/>
                <c:pt idx="0">
                  <c:v>Venezuela</c:v>
                </c:pt>
                <c:pt idx="1">
                  <c:v>Tunisia</c:v>
                </c:pt>
                <c:pt idx="2">
                  <c:v>Sweden</c:v>
                </c:pt>
                <c:pt idx="3">
                  <c:v>Saudi Arabia</c:v>
                </c:pt>
                <c:pt idx="4">
                  <c:v>Portugal</c:v>
                </c:pt>
                <c:pt idx="5">
                  <c:v>Norway</c:v>
                </c:pt>
                <c:pt idx="6">
                  <c:v>Kuwait</c:v>
                </c:pt>
                <c:pt idx="7">
                  <c:v>Germany</c:v>
                </c:pt>
                <c:pt idx="8">
                  <c:v>Ecuador</c:v>
                </c:pt>
                <c:pt idx="9">
                  <c:v>Colombia</c:v>
                </c:pt>
                <c:pt idx="10">
                  <c:v>Brazil</c:v>
                </c:pt>
                <c:pt idx="11">
                  <c:v>Australia</c:v>
                </c:pt>
              </c:strCache>
            </c:strRef>
          </c:cat>
          <c:val>
            <c:numRef>
              <c:f>'Q18'!$K$28:$K$39</c:f>
              <c:numCache>
                <c:formatCode>General</c:formatCode>
                <c:ptCount val="12"/>
                <c:pt idx="0">
                  <c:v>0</c:v>
                </c:pt>
                <c:pt idx="1">
                  <c:v>1</c:v>
                </c:pt>
                <c:pt idx="2">
                  <c:v>0</c:v>
                </c:pt>
                <c:pt idx="3">
                  <c:v>1</c:v>
                </c:pt>
                <c:pt idx="4">
                  <c:v>0</c:v>
                </c:pt>
                <c:pt idx="5">
                  <c:v>3</c:v>
                </c:pt>
                <c:pt idx="6">
                  <c:v>0</c:v>
                </c:pt>
                <c:pt idx="7">
                  <c:v>0</c:v>
                </c:pt>
                <c:pt idx="8">
                  <c:v>0</c:v>
                </c:pt>
                <c:pt idx="9">
                  <c:v>0</c:v>
                </c:pt>
                <c:pt idx="10">
                  <c:v>0</c:v>
                </c:pt>
                <c:pt idx="11">
                  <c:v>1</c:v>
                </c:pt>
              </c:numCache>
            </c:numRef>
          </c:val>
          <c:extLst>
            <c:ext xmlns:c16="http://schemas.microsoft.com/office/drawing/2014/chart" uri="{C3380CC4-5D6E-409C-BE32-E72D297353CC}">
              <c16:uniqueId val="{00000002-C387-4C2E-B2D8-1EED4EB8C53F}"/>
            </c:ext>
          </c:extLst>
        </c:ser>
        <c:ser>
          <c:idx val="3"/>
          <c:order val="3"/>
          <c:tx>
            <c:strRef>
              <c:f>'Q18'!$L$27</c:f>
              <c:strCache>
                <c:ptCount val="1"/>
                <c:pt idx="0">
                  <c:v>Total Medals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strRef>
              <c:f>'Q18'!$H$28:$H$39</c:f>
              <c:strCache>
                <c:ptCount val="12"/>
                <c:pt idx="0">
                  <c:v>Venezuela</c:v>
                </c:pt>
                <c:pt idx="1">
                  <c:v>Tunisia</c:v>
                </c:pt>
                <c:pt idx="2">
                  <c:v>Sweden</c:v>
                </c:pt>
                <c:pt idx="3">
                  <c:v>Saudi Arabia</c:v>
                </c:pt>
                <c:pt idx="4">
                  <c:v>Portugal</c:v>
                </c:pt>
                <c:pt idx="5">
                  <c:v>Norway</c:v>
                </c:pt>
                <c:pt idx="6">
                  <c:v>Kuwait</c:v>
                </c:pt>
                <c:pt idx="7">
                  <c:v>Germany</c:v>
                </c:pt>
                <c:pt idx="8">
                  <c:v>Ecuador</c:v>
                </c:pt>
                <c:pt idx="9">
                  <c:v>Colombia</c:v>
                </c:pt>
                <c:pt idx="10">
                  <c:v>Brazil</c:v>
                </c:pt>
                <c:pt idx="11">
                  <c:v>Australia</c:v>
                </c:pt>
              </c:strCache>
            </c:strRef>
          </c:cat>
          <c:val>
            <c:numRef>
              <c:f>'Q18'!$L$28:$L$39</c:f>
              <c:numCache>
                <c:formatCode>General</c:formatCode>
                <c:ptCount val="12"/>
                <c:pt idx="0">
                  <c:v>1</c:v>
                </c:pt>
                <c:pt idx="1">
                  <c:v>1</c:v>
                </c:pt>
                <c:pt idx="2">
                  <c:v>1</c:v>
                </c:pt>
                <c:pt idx="3">
                  <c:v>1</c:v>
                </c:pt>
                <c:pt idx="4">
                  <c:v>1</c:v>
                </c:pt>
                <c:pt idx="5">
                  <c:v>3</c:v>
                </c:pt>
                <c:pt idx="6">
                  <c:v>3</c:v>
                </c:pt>
                <c:pt idx="7">
                  <c:v>2</c:v>
                </c:pt>
                <c:pt idx="8">
                  <c:v>1</c:v>
                </c:pt>
                <c:pt idx="9">
                  <c:v>2</c:v>
                </c:pt>
                <c:pt idx="10">
                  <c:v>1</c:v>
                </c:pt>
                <c:pt idx="11">
                  <c:v>1</c:v>
                </c:pt>
              </c:numCache>
            </c:numRef>
          </c:val>
          <c:extLst>
            <c:ext xmlns:c16="http://schemas.microsoft.com/office/drawing/2014/chart" uri="{C3380CC4-5D6E-409C-BE32-E72D297353CC}">
              <c16:uniqueId val="{00000003-C387-4C2E-B2D8-1EED4EB8C53F}"/>
            </c:ext>
          </c:extLst>
        </c:ser>
        <c:dLbls>
          <c:showLegendKey val="0"/>
          <c:showVal val="0"/>
          <c:showCatName val="0"/>
          <c:showSerName val="0"/>
          <c:showPercent val="0"/>
          <c:showBubbleSize val="0"/>
        </c:dLbls>
        <c:gapWidth val="150"/>
        <c:overlap val="100"/>
        <c:axId val="123857423"/>
        <c:axId val="123856463"/>
      </c:barChart>
      <c:catAx>
        <c:axId val="123857423"/>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856463"/>
        <c:crosses val="autoZero"/>
        <c:auto val="1"/>
        <c:lblAlgn val="ctr"/>
        <c:lblOffset val="100"/>
        <c:noMultiLvlLbl val="0"/>
      </c:catAx>
      <c:valAx>
        <c:axId val="12385646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8574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'Q2'!$C$14</c:f>
              <c:strCache>
                <c:ptCount val="1"/>
                <c:pt idx="0">
                  <c:v>start_event_id</c:v>
                </c:pt>
              </c:strCache>
            </c:strRef>
          </c:tx>
          <c:spPr>
            <a:solidFill>
              <a:schemeClr val="accent1"/>
            </a:solidFill>
            <a:ln>
              <a:noFill/>
            </a:ln>
            <a:effectLst/>
          </c:spPr>
          <c:invertIfNegative val="0"/>
          <c:cat>
            <c:multiLvlStrRef>
              <c:f>'Q2'!$A$15:$B$65</c:f>
              <c:multiLvlStrCache>
                <c:ptCount val="51"/>
                <c:lvl>
                  <c:pt idx="0">
                    <c:v>Summer</c:v>
                  </c:pt>
                  <c:pt idx="1">
                    <c:v>Summer</c:v>
                  </c:pt>
                  <c:pt idx="2">
                    <c:v>Summer</c:v>
                  </c:pt>
                  <c:pt idx="3">
                    <c:v>Summer</c:v>
                  </c:pt>
                  <c:pt idx="4">
                    <c:v>Summer</c:v>
                  </c:pt>
                  <c:pt idx="5">
                    <c:v>Summer</c:v>
                  </c:pt>
                  <c:pt idx="6">
                    <c:v>Summer</c:v>
                  </c:pt>
                  <c:pt idx="7">
                    <c:v>Summer</c:v>
                  </c:pt>
                  <c:pt idx="8">
                    <c:v>Winter</c:v>
                  </c:pt>
                  <c:pt idx="9">
                    <c:v>Summer</c:v>
                  </c:pt>
                  <c:pt idx="10">
                    <c:v>Winter</c:v>
                  </c:pt>
                  <c:pt idx="11">
                    <c:v>Summer</c:v>
                  </c:pt>
                  <c:pt idx="12">
                    <c:v>Winter</c:v>
                  </c:pt>
                  <c:pt idx="13">
                    <c:v>Summer</c:v>
                  </c:pt>
                  <c:pt idx="14">
                    <c:v>Winter</c:v>
                  </c:pt>
                  <c:pt idx="15">
                    <c:v>Summer</c:v>
                  </c:pt>
                  <c:pt idx="16">
                    <c:v>Winter</c:v>
                  </c:pt>
                  <c:pt idx="17">
                    <c:v>Summer</c:v>
                  </c:pt>
                  <c:pt idx="18">
                    <c:v>Winter</c:v>
                  </c:pt>
                  <c:pt idx="19">
                    <c:v>Summer</c:v>
                  </c:pt>
                  <c:pt idx="20">
                    <c:v>Winter</c:v>
                  </c:pt>
                  <c:pt idx="21">
                    <c:v>Summer</c:v>
                  </c:pt>
                  <c:pt idx="22">
                    <c:v>Winter</c:v>
                  </c:pt>
                  <c:pt idx="23">
                    <c:v>Summer</c:v>
                  </c:pt>
                  <c:pt idx="24">
                    <c:v>Winter</c:v>
                  </c:pt>
                  <c:pt idx="25">
                    <c:v>Summer</c:v>
                  </c:pt>
                  <c:pt idx="26">
                    <c:v>Winter</c:v>
                  </c:pt>
                  <c:pt idx="27">
                    <c:v>Summer</c:v>
                  </c:pt>
                  <c:pt idx="28">
                    <c:v>Winter</c:v>
                  </c:pt>
                  <c:pt idx="29">
                    <c:v>Summer</c:v>
                  </c:pt>
                  <c:pt idx="30">
                    <c:v>Winter</c:v>
                  </c:pt>
                  <c:pt idx="31">
                    <c:v>Summer</c:v>
                  </c:pt>
                  <c:pt idx="32">
                    <c:v>Winter</c:v>
                  </c:pt>
                  <c:pt idx="33">
                    <c:v>Summer</c:v>
                  </c:pt>
                  <c:pt idx="34">
                    <c:v>Winter</c:v>
                  </c:pt>
                  <c:pt idx="35">
                    <c:v>Summer</c:v>
                  </c:pt>
                  <c:pt idx="36">
                    <c:v>Winter</c:v>
                  </c:pt>
                  <c:pt idx="37">
                    <c:v>Summer</c:v>
                  </c:pt>
                  <c:pt idx="38">
                    <c:v>Winter</c:v>
                  </c:pt>
                  <c:pt idx="39">
                    <c:v>Winter</c:v>
                  </c:pt>
                  <c:pt idx="40">
                    <c:v>Summer</c:v>
                  </c:pt>
                  <c:pt idx="41">
                    <c:v>Winter</c:v>
                  </c:pt>
                  <c:pt idx="42">
                    <c:v>Summer</c:v>
                  </c:pt>
                  <c:pt idx="43">
                    <c:v>Winter</c:v>
                  </c:pt>
                  <c:pt idx="44">
                    <c:v>Summer</c:v>
                  </c:pt>
                  <c:pt idx="45">
                    <c:v>Winter</c:v>
                  </c:pt>
                  <c:pt idx="46">
                    <c:v>Summer</c:v>
                  </c:pt>
                  <c:pt idx="47">
                    <c:v>Winter</c:v>
                  </c:pt>
                  <c:pt idx="48">
                    <c:v>Summer</c:v>
                  </c:pt>
                  <c:pt idx="49">
                    <c:v>Winter</c:v>
                  </c:pt>
                  <c:pt idx="50">
                    <c:v>Summer</c:v>
                  </c:pt>
                </c:lvl>
                <c:lvl>
                  <c:pt idx="0">
                    <c:v>1896</c:v>
                  </c:pt>
                  <c:pt idx="1">
                    <c:v>1900</c:v>
                  </c:pt>
                  <c:pt idx="2">
                    <c:v>1904</c:v>
                  </c:pt>
                  <c:pt idx="3">
                    <c:v>1906</c:v>
                  </c:pt>
                  <c:pt idx="4">
                    <c:v>1908</c:v>
                  </c:pt>
                  <c:pt idx="5">
                    <c:v>1912</c:v>
                  </c:pt>
                  <c:pt idx="6">
                    <c:v>1920</c:v>
                  </c:pt>
                  <c:pt idx="7">
                    <c:v>1924</c:v>
                  </c:pt>
                  <c:pt idx="8">
                    <c:v>1924</c:v>
                  </c:pt>
                  <c:pt idx="9">
                    <c:v>1928</c:v>
                  </c:pt>
                  <c:pt idx="10">
                    <c:v>1928</c:v>
                  </c:pt>
                  <c:pt idx="11">
                    <c:v>1932</c:v>
                  </c:pt>
                  <c:pt idx="12">
                    <c:v>1932</c:v>
                  </c:pt>
                  <c:pt idx="13">
                    <c:v>1936</c:v>
                  </c:pt>
                  <c:pt idx="14">
                    <c:v>1936</c:v>
                  </c:pt>
                  <c:pt idx="15">
                    <c:v>1948</c:v>
                  </c:pt>
                  <c:pt idx="16">
                    <c:v>1948</c:v>
                  </c:pt>
                  <c:pt idx="17">
                    <c:v>1952</c:v>
                  </c:pt>
                  <c:pt idx="18">
                    <c:v>1952</c:v>
                  </c:pt>
                  <c:pt idx="19">
                    <c:v>1956</c:v>
                  </c:pt>
                  <c:pt idx="20">
                    <c:v>1956</c:v>
                  </c:pt>
                  <c:pt idx="21">
                    <c:v>1960</c:v>
                  </c:pt>
                  <c:pt idx="22">
                    <c:v>1960</c:v>
                  </c:pt>
                  <c:pt idx="23">
                    <c:v>1964</c:v>
                  </c:pt>
                  <c:pt idx="24">
                    <c:v>1964</c:v>
                  </c:pt>
                  <c:pt idx="25">
                    <c:v>1968</c:v>
                  </c:pt>
                  <c:pt idx="26">
                    <c:v>1968</c:v>
                  </c:pt>
                  <c:pt idx="27">
                    <c:v>1972</c:v>
                  </c:pt>
                  <c:pt idx="28">
                    <c:v>1972</c:v>
                  </c:pt>
                  <c:pt idx="29">
                    <c:v>1976</c:v>
                  </c:pt>
                  <c:pt idx="30">
                    <c:v>1976</c:v>
                  </c:pt>
                  <c:pt idx="31">
                    <c:v>1980</c:v>
                  </c:pt>
                  <c:pt idx="32">
                    <c:v>1980</c:v>
                  </c:pt>
                  <c:pt idx="33">
                    <c:v>1984</c:v>
                  </c:pt>
                  <c:pt idx="34">
                    <c:v>1984</c:v>
                  </c:pt>
                  <c:pt idx="35">
                    <c:v>1988</c:v>
                  </c:pt>
                  <c:pt idx="36">
                    <c:v>1988</c:v>
                  </c:pt>
                  <c:pt idx="37">
                    <c:v>1992</c:v>
                  </c:pt>
                  <c:pt idx="38">
                    <c:v>1992</c:v>
                  </c:pt>
                  <c:pt idx="39">
                    <c:v>1994</c:v>
                  </c:pt>
                  <c:pt idx="40">
                    <c:v>1996</c:v>
                  </c:pt>
                  <c:pt idx="41">
                    <c:v>1998</c:v>
                  </c:pt>
                  <c:pt idx="42">
                    <c:v>2000</c:v>
                  </c:pt>
                  <c:pt idx="43">
                    <c:v>2002</c:v>
                  </c:pt>
                  <c:pt idx="44">
                    <c:v>2004</c:v>
                  </c:pt>
                  <c:pt idx="45">
                    <c:v>2006</c:v>
                  </c:pt>
                  <c:pt idx="46">
                    <c:v>2008</c:v>
                  </c:pt>
                  <c:pt idx="47">
                    <c:v>2010</c:v>
                  </c:pt>
                  <c:pt idx="48">
                    <c:v>2012</c:v>
                  </c:pt>
                  <c:pt idx="49">
                    <c:v>2014</c:v>
                  </c:pt>
                  <c:pt idx="50">
                    <c:v>2016</c:v>
                  </c:pt>
                </c:lvl>
              </c:multiLvlStrCache>
            </c:multiLvlStrRef>
          </c:cat>
          <c:val>
            <c:numRef>
              <c:f>'Q2'!$C$15:$C$65</c:f>
              <c:numCache>
                <c:formatCode>General</c:formatCode>
                <c:ptCount val="51"/>
                <c:pt idx="0">
                  <c:v>51</c:v>
                </c:pt>
                <c:pt idx="1">
                  <c:v>4</c:v>
                </c:pt>
                <c:pt idx="2">
                  <c:v>44</c:v>
                </c:pt>
                <c:pt idx="3">
                  <c:v>45</c:v>
                </c:pt>
                <c:pt idx="4">
                  <c:v>47</c:v>
                </c:pt>
                <c:pt idx="5">
                  <c:v>14</c:v>
                </c:pt>
                <c:pt idx="6">
                  <c:v>3</c:v>
                </c:pt>
                <c:pt idx="7">
                  <c:v>15</c:v>
                </c:pt>
                <c:pt idx="8">
                  <c:v>43</c:v>
                </c:pt>
                <c:pt idx="9">
                  <c:v>35</c:v>
                </c:pt>
                <c:pt idx="10">
                  <c:v>46</c:v>
                </c:pt>
                <c:pt idx="11">
                  <c:v>8</c:v>
                </c:pt>
                <c:pt idx="12">
                  <c:v>49</c:v>
                </c:pt>
                <c:pt idx="13">
                  <c:v>30</c:v>
                </c:pt>
                <c:pt idx="14">
                  <c:v>50</c:v>
                </c:pt>
                <c:pt idx="15">
                  <c:v>17</c:v>
                </c:pt>
                <c:pt idx="16">
                  <c:v>48</c:v>
                </c:pt>
                <c:pt idx="17">
                  <c:v>10</c:v>
                </c:pt>
                <c:pt idx="18">
                  <c:v>31</c:v>
                </c:pt>
                <c:pt idx="19">
                  <c:v>33</c:v>
                </c:pt>
                <c:pt idx="20">
                  <c:v>32</c:v>
                </c:pt>
                <c:pt idx="21">
                  <c:v>34</c:v>
                </c:pt>
                <c:pt idx="22">
                  <c:v>23</c:v>
                </c:pt>
                <c:pt idx="23">
                  <c:v>38</c:v>
                </c:pt>
                <c:pt idx="24">
                  <c:v>24</c:v>
                </c:pt>
                <c:pt idx="25">
                  <c:v>27</c:v>
                </c:pt>
                <c:pt idx="26">
                  <c:v>40</c:v>
                </c:pt>
                <c:pt idx="27">
                  <c:v>28</c:v>
                </c:pt>
                <c:pt idx="28">
                  <c:v>41</c:v>
                </c:pt>
                <c:pt idx="29">
                  <c:v>36</c:v>
                </c:pt>
                <c:pt idx="30">
                  <c:v>42</c:v>
                </c:pt>
                <c:pt idx="31">
                  <c:v>37</c:v>
                </c:pt>
                <c:pt idx="32">
                  <c:v>11</c:v>
                </c:pt>
                <c:pt idx="33">
                  <c:v>26</c:v>
                </c:pt>
                <c:pt idx="34">
                  <c:v>25</c:v>
                </c:pt>
                <c:pt idx="35">
                  <c:v>29</c:v>
                </c:pt>
                <c:pt idx="36">
                  <c:v>5</c:v>
                </c:pt>
                <c:pt idx="37">
                  <c:v>1</c:v>
                </c:pt>
                <c:pt idx="38">
                  <c:v>6</c:v>
                </c:pt>
                <c:pt idx="39">
                  <c:v>7</c:v>
                </c:pt>
                <c:pt idx="40">
                  <c:v>13</c:v>
                </c:pt>
                <c:pt idx="41">
                  <c:v>18</c:v>
                </c:pt>
                <c:pt idx="42">
                  <c:v>12</c:v>
                </c:pt>
                <c:pt idx="43">
                  <c:v>9</c:v>
                </c:pt>
                <c:pt idx="44">
                  <c:v>22</c:v>
                </c:pt>
                <c:pt idx="45">
                  <c:v>19</c:v>
                </c:pt>
                <c:pt idx="46">
                  <c:v>20</c:v>
                </c:pt>
                <c:pt idx="47">
                  <c:v>39</c:v>
                </c:pt>
                <c:pt idx="48">
                  <c:v>2</c:v>
                </c:pt>
                <c:pt idx="49">
                  <c:v>16</c:v>
                </c:pt>
                <c:pt idx="50">
                  <c:v>21</c:v>
                </c:pt>
              </c:numCache>
            </c:numRef>
          </c:val>
          <c:extLst>
            <c:ext xmlns:c16="http://schemas.microsoft.com/office/drawing/2014/chart" uri="{C3380CC4-5D6E-409C-BE32-E72D297353CC}">
              <c16:uniqueId val="{00000000-9694-49BE-95BD-5E2E7B687955}"/>
            </c:ext>
          </c:extLst>
        </c:ser>
        <c:ser>
          <c:idx val="1"/>
          <c:order val="1"/>
          <c:tx>
            <c:strRef>
              <c:f>'Q2'!$D$14</c:f>
              <c:strCache>
                <c:ptCount val="1"/>
                <c:pt idx="0">
                  <c:v>end_event_id</c:v>
                </c:pt>
              </c:strCache>
            </c:strRef>
          </c:tx>
          <c:spPr>
            <a:solidFill>
              <a:schemeClr val="accent2"/>
            </a:solidFill>
            <a:ln>
              <a:noFill/>
            </a:ln>
            <a:effectLst/>
          </c:spPr>
          <c:invertIfNegative val="0"/>
          <c:cat>
            <c:multiLvlStrRef>
              <c:f>'Q2'!$A$15:$B$65</c:f>
              <c:multiLvlStrCache>
                <c:ptCount val="51"/>
                <c:lvl>
                  <c:pt idx="0">
                    <c:v>Summer</c:v>
                  </c:pt>
                  <c:pt idx="1">
                    <c:v>Summer</c:v>
                  </c:pt>
                  <c:pt idx="2">
                    <c:v>Summer</c:v>
                  </c:pt>
                  <c:pt idx="3">
                    <c:v>Summer</c:v>
                  </c:pt>
                  <c:pt idx="4">
                    <c:v>Summer</c:v>
                  </c:pt>
                  <c:pt idx="5">
                    <c:v>Summer</c:v>
                  </c:pt>
                  <c:pt idx="6">
                    <c:v>Summer</c:v>
                  </c:pt>
                  <c:pt idx="7">
                    <c:v>Summer</c:v>
                  </c:pt>
                  <c:pt idx="8">
                    <c:v>Winter</c:v>
                  </c:pt>
                  <c:pt idx="9">
                    <c:v>Summer</c:v>
                  </c:pt>
                  <c:pt idx="10">
                    <c:v>Winter</c:v>
                  </c:pt>
                  <c:pt idx="11">
                    <c:v>Summer</c:v>
                  </c:pt>
                  <c:pt idx="12">
                    <c:v>Winter</c:v>
                  </c:pt>
                  <c:pt idx="13">
                    <c:v>Summer</c:v>
                  </c:pt>
                  <c:pt idx="14">
                    <c:v>Winter</c:v>
                  </c:pt>
                  <c:pt idx="15">
                    <c:v>Summer</c:v>
                  </c:pt>
                  <c:pt idx="16">
                    <c:v>Winter</c:v>
                  </c:pt>
                  <c:pt idx="17">
                    <c:v>Summer</c:v>
                  </c:pt>
                  <c:pt idx="18">
                    <c:v>Winter</c:v>
                  </c:pt>
                  <c:pt idx="19">
                    <c:v>Summer</c:v>
                  </c:pt>
                  <c:pt idx="20">
                    <c:v>Winter</c:v>
                  </c:pt>
                  <c:pt idx="21">
                    <c:v>Summer</c:v>
                  </c:pt>
                  <c:pt idx="22">
                    <c:v>Winter</c:v>
                  </c:pt>
                  <c:pt idx="23">
                    <c:v>Summer</c:v>
                  </c:pt>
                  <c:pt idx="24">
                    <c:v>Winter</c:v>
                  </c:pt>
                  <c:pt idx="25">
                    <c:v>Summer</c:v>
                  </c:pt>
                  <c:pt idx="26">
                    <c:v>Winter</c:v>
                  </c:pt>
                  <c:pt idx="27">
                    <c:v>Summer</c:v>
                  </c:pt>
                  <c:pt idx="28">
                    <c:v>Winter</c:v>
                  </c:pt>
                  <c:pt idx="29">
                    <c:v>Summer</c:v>
                  </c:pt>
                  <c:pt idx="30">
                    <c:v>Winter</c:v>
                  </c:pt>
                  <c:pt idx="31">
                    <c:v>Summer</c:v>
                  </c:pt>
                  <c:pt idx="32">
                    <c:v>Winter</c:v>
                  </c:pt>
                  <c:pt idx="33">
                    <c:v>Summer</c:v>
                  </c:pt>
                  <c:pt idx="34">
                    <c:v>Winter</c:v>
                  </c:pt>
                  <c:pt idx="35">
                    <c:v>Summer</c:v>
                  </c:pt>
                  <c:pt idx="36">
                    <c:v>Winter</c:v>
                  </c:pt>
                  <c:pt idx="37">
                    <c:v>Summer</c:v>
                  </c:pt>
                  <c:pt idx="38">
                    <c:v>Winter</c:v>
                  </c:pt>
                  <c:pt idx="39">
                    <c:v>Winter</c:v>
                  </c:pt>
                  <c:pt idx="40">
                    <c:v>Summer</c:v>
                  </c:pt>
                  <c:pt idx="41">
                    <c:v>Winter</c:v>
                  </c:pt>
                  <c:pt idx="42">
                    <c:v>Summer</c:v>
                  </c:pt>
                  <c:pt idx="43">
                    <c:v>Winter</c:v>
                  </c:pt>
                  <c:pt idx="44">
                    <c:v>Summer</c:v>
                  </c:pt>
                  <c:pt idx="45">
                    <c:v>Winter</c:v>
                  </c:pt>
                  <c:pt idx="46">
                    <c:v>Summer</c:v>
                  </c:pt>
                  <c:pt idx="47">
                    <c:v>Winter</c:v>
                  </c:pt>
                  <c:pt idx="48">
                    <c:v>Summer</c:v>
                  </c:pt>
                  <c:pt idx="49">
                    <c:v>Winter</c:v>
                  </c:pt>
                  <c:pt idx="50">
                    <c:v>Summer</c:v>
                  </c:pt>
                </c:lvl>
                <c:lvl>
                  <c:pt idx="0">
                    <c:v>1896</c:v>
                  </c:pt>
                  <c:pt idx="1">
                    <c:v>1900</c:v>
                  </c:pt>
                  <c:pt idx="2">
                    <c:v>1904</c:v>
                  </c:pt>
                  <c:pt idx="3">
                    <c:v>1906</c:v>
                  </c:pt>
                  <c:pt idx="4">
                    <c:v>1908</c:v>
                  </c:pt>
                  <c:pt idx="5">
                    <c:v>1912</c:v>
                  </c:pt>
                  <c:pt idx="6">
                    <c:v>1920</c:v>
                  </c:pt>
                  <c:pt idx="7">
                    <c:v>1924</c:v>
                  </c:pt>
                  <c:pt idx="8">
                    <c:v>1924</c:v>
                  </c:pt>
                  <c:pt idx="9">
                    <c:v>1928</c:v>
                  </c:pt>
                  <c:pt idx="10">
                    <c:v>1928</c:v>
                  </c:pt>
                  <c:pt idx="11">
                    <c:v>1932</c:v>
                  </c:pt>
                  <c:pt idx="12">
                    <c:v>1932</c:v>
                  </c:pt>
                  <c:pt idx="13">
                    <c:v>1936</c:v>
                  </c:pt>
                  <c:pt idx="14">
                    <c:v>1936</c:v>
                  </c:pt>
                  <c:pt idx="15">
                    <c:v>1948</c:v>
                  </c:pt>
                  <c:pt idx="16">
                    <c:v>1948</c:v>
                  </c:pt>
                  <c:pt idx="17">
                    <c:v>1952</c:v>
                  </c:pt>
                  <c:pt idx="18">
                    <c:v>1952</c:v>
                  </c:pt>
                  <c:pt idx="19">
                    <c:v>1956</c:v>
                  </c:pt>
                  <c:pt idx="20">
                    <c:v>1956</c:v>
                  </c:pt>
                  <c:pt idx="21">
                    <c:v>1960</c:v>
                  </c:pt>
                  <c:pt idx="22">
                    <c:v>1960</c:v>
                  </c:pt>
                  <c:pt idx="23">
                    <c:v>1964</c:v>
                  </c:pt>
                  <c:pt idx="24">
                    <c:v>1964</c:v>
                  </c:pt>
                  <c:pt idx="25">
                    <c:v>1968</c:v>
                  </c:pt>
                  <c:pt idx="26">
                    <c:v>1968</c:v>
                  </c:pt>
                  <c:pt idx="27">
                    <c:v>1972</c:v>
                  </c:pt>
                  <c:pt idx="28">
                    <c:v>1972</c:v>
                  </c:pt>
                  <c:pt idx="29">
                    <c:v>1976</c:v>
                  </c:pt>
                  <c:pt idx="30">
                    <c:v>1976</c:v>
                  </c:pt>
                  <c:pt idx="31">
                    <c:v>1980</c:v>
                  </c:pt>
                  <c:pt idx="32">
                    <c:v>1980</c:v>
                  </c:pt>
                  <c:pt idx="33">
                    <c:v>1984</c:v>
                  </c:pt>
                  <c:pt idx="34">
                    <c:v>1984</c:v>
                  </c:pt>
                  <c:pt idx="35">
                    <c:v>1988</c:v>
                  </c:pt>
                  <c:pt idx="36">
                    <c:v>1988</c:v>
                  </c:pt>
                  <c:pt idx="37">
                    <c:v>1992</c:v>
                  </c:pt>
                  <c:pt idx="38">
                    <c:v>1992</c:v>
                  </c:pt>
                  <c:pt idx="39">
                    <c:v>1994</c:v>
                  </c:pt>
                  <c:pt idx="40">
                    <c:v>1996</c:v>
                  </c:pt>
                  <c:pt idx="41">
                    <c:v>1998</c:v>
                  </c:pt>
                  <c:pt idx="42">
                    <c:v>2000</c:v>
                  </c:pt>
                  <c:pt idx="43">
                    <c:v>2002</c:v>
                  </c:pt>
                  <c:pt idx="44">
                    <c:v>2004</c:v>
                  </c:pt>
                  <c:pt idx="45">
                    <c:v>2006</c:v>
                  </c:pt>
                  <c:pt idx="46">
                    <c:v>2008</c:v>
                  </c:pt>
                  <c:pt idx="47">
                    <c:v>2010</c:v>
                  </c:pt>
                  <c:pt idx="48">
                    <c:v>2012</c:v>
                  </c:pt>
                  <c:pt idx="49">
                    <c:v>2014</c:v>
                  </c:pt>
                  <c:pt idx="50">
                    <c:v>2016</c:v>
                  </c:pt>
                </c:lvl>
              </c:multiLvlStrCache>
            </c:multiLvlStrRef>
          </c:cat>
          <c:val>
            <c:numRef>
              <c:f>'Q2'!$D$15:$D$65</c:f>
              <c:numCache>
                <c:formatCode>General</c:formatCode>
                <c:ptCount val="51"/>
                <c:pt idx="0">
                  <c:v>51</c:v>
                </c:pt>
                <c:pt idx="1">
                  <c:v>4</c:v>
                </c:pt>
                <c:pt idx="2">
                  <c:v>44</c:v>
                </c:pt>
                <c:pt idx="3">
                  <c:v>45</c:v>
                </c:pt>
                <c:pt idx="4">
                  <c:v>47</c:v>
                </c:pt>
                <c:pt idx="5">
                  <c:v>14</c:v>
                </c:pt>
                <c:pt idx="6">
                  <c:v>3</c:v>
                </c:pt>
                <c:pt idx="7">
                  <c:v>15</c:v>
                </c:pt>
                <c:pt idx="8">
                  <c:v>43</c:v>
                </c:pt>
                <c:pt idx="9">
                  <c:v>35</c:v>
                </c:pt>
                <c:pt idx="10">
                  <c:v>46</c:v>
                </c:pt>
                <c:pt idx="11">
                  <c:v>8</c:v>
                </c:pt>
                <c:pt idx="12">
                  <c:v>49</c:v>
                </c:pt>
                <c:pt idx="13">
                  <c:v>30</c:v>
                </c:pt>
                <c:pt idx="14">
                  <c:v>50</c:v>
                </c:pt>
                <c:pt idx="15">
                  <c:v>17</c:v>
                </c:pt>
                <c:pt idx="16">
                  <c:v>48</c:v>
                </c:pt>
                <c:pt idx="17">
                  <c:v>10</c:v>
                </c:pt>
                <c:pt idx="18">
                  <c:v>31</c:v>
                </c:pt>
                <c:pt idx="19">
                  <c:v>33</c:v>
                </c:pt>
                <c:pt idx="20">
                  <c:v>32</c:v>
                </c:pt>
                <c:pt idx="21">
                  <c:v>34</c:v>
                </c:pt>
                <c:pt idx="22">
                  <c:v>23</c:v>
                </c:pt>
                <c:pt idx="23">
                  <c:v>38</c:v>
                </c:pt>
                <c:pt idx="24">
                  <c:v>24</c:v>
                </c:pt>
                <c:pt idx="25">
                  <c:v>27</c:v>
                </c:pt>
                <c:pt idx="26">
                  <c:v>40</c:v>
                </c:pt>
                <c:pt idx="27">
                  <c:v>28</c:v>
                </c:pt>
                <c:pt idx="28">
                  <c:v>41</c:v>
                </c:pt>
                <c:pt idx="29">
                  <c:v>36</c:v>
                </c:pt>
                <c:pt idx="30">
                  <c:v>42</c:v>
                </c:pt>
                <c:pt idx="31">
                  <c:v>37</c:v>
                </c:pt>
                <c:pt idx="32">
                  <c:v>11</c:v>
                </c:pt>
                <c:pt idx="33">
                  <c:v>26</c:v>
                </c:pt>
                <c:pt idx="34">
                  <c:v>25</c:v>
                </c:pt>
                <c:pt idx="35">
                  <c:v>29</c:v>
                </c:pt>
                <c:pt idx="36">
                  <c:v>5</c:v>
                </c:pt>
                <c:pt idx="37">
                  <c:v>1</c:v>
                </c:pt>
                <c:pt idx="38">
                  <c:v>6</c:v>
                </c:pt>
                <c:pt idx="39">
                  <c:v>7</c:v>
                </c:pt>
                <c:pt idx="40">
                  <c:v>13</c:v>
                </c:pt>
                <c:pt idx="41">
                  <c:v>18</c:v>
                </c:pt>
                <c:pt idx="42">
                  <c:v>12</c:v>
                </c:pt>
                <c:pt idx="43">
                  <c:v>9</c:v>
                </c:pt>
                <c:pt idx="44">
                  <c:v>22</c:v>
                </c:pt>
                <c:pt idx="45">
                  <c:v>19</c:v>
                </c:pt>
                <c:pt idx="46">
                  <c:v>20</c:v>
                </c:pt>
                <c:pt idx="47">
                  <c:v>39</c:v>
                </c:pt>
                <c:pt idx="48">
                  <c:v>2</c:v>
                </c:pt>
                <c:pt idx="49">
                  <c:v>16</c:v>
                </c:pt>
                <c:pt idx="50">
                  <c:v>21</c:v>
                </c:pt>
              </c:numCache>
            </c:numRef>
          </c:val>
          <c:extLst>
            <c:ext xmlns:c16="http://schemas.microsoft.com/office/drawing/2014/chart" uri="{C3380CC4-5D6E-409C-BE32-E72D297353CC}">
              <c16:uniqueId val="{00000001-9694-49BE-95BD-5E2E7B687955}"/>
            </c:ext>
          </c:extLst>
        </c:ser>
        <c:ser>
          <c:idx val="2"/>
          <c:order val="2"/>
          <c:tx>
            <c:strRef>
              <c:f>'Q2'!$E$14</c:f>
              <c:strCache>
                <c:ptCount val="1"/>
                <c:pt idx="0">
                  <c:v>total_events</c:v>
                </c:pt>
              </c:strCache>
            </c:strRef>
          </c:tx>
          <c:spPr>
            <a:solidFill>
              <a:schemeClr val="accent3"/>
            </a:solidFill>
            <a:ln>
              <a:noFill/>
            </a:ln>
            <a:effectLst/>
          </c:spPr>
          <c:invertIfNegative val="0"/>
          <c:cat>
            <c:multiLvlStrRef>
              <c:f>'Q2'!$A$15:$B$65</c:f>
              <c:multiLvlStrCache>
                <c:ptCount val="51"/>
                <c:lvl>
                  <c:pt idx="0">
                    <c:v>Summer</c:v>
                  </c:pt>
                  <c:pt idx="1">
                    <c:v>Summer</c:v>
                  </c:pt>
                  <c:pt idx="2">
                    <c:v>Summer</c:v>
                  </c:pt>
                  <c:pt idx="3">
                    <c:v>Summer</c:v>
                  </c:pt>
                  <c:pt idx="4">
                    <c:v>Summer</c:v>
                  </c:pt>
                  <c:pt idx="5">
                    <c:v>Summer</c:v>
                  </c:pt>
                  <c:pt idx="6">
                    <c:v>Summer</c:v>
                  </c:pt>
                  <c:pt idx="7">
                    <c:v>Summer</c:v>
                  </c:pt>
                  <c:pt idx="8">
                    <c:v>Winter</c:v>
                  </c:pt>
                  <c:pt idx="9">
                    <c:v>Summer</c:v>
                  </c:pt>
                  <c:pt idx="10">
                    <c:v>Winter</c:v>
                  </c:pt>
                  <c:pt idx="11">
                    <c:v>Summer</c:v>
                  </c:pt>
                  <c:pt idx="12">
                    <c:v>Winter</c:v>
                  </c:pt>
                  <c:pt idx="13">
                    <c:v>Summer</c:v>
                  </c:pt>
                  <c:pt idx="14">
                    <c:v>Winter</c:v>
                  </c:pt>
                  <c:pt idx="15">
                    <c:v>Summer</c:v>
                  </c:pt>
                  <c:pt idx="16">
                    <c:v>Winter</c:v>
                  </c:pt>
                  <c:pt idx="17">
                    <c:v>Summer</c:v>
                  </c:pt>
                  <c:pt idx="18">
                    <c:v>Winter</c:v>
                  </c:pt>
                  <c:pt idx="19">
                    <c:v>Summer</c:v>
                  </c:pt>
                  <c:pt idx="20">
                    <c:v>Winter</c:v>
                  </c:pt>
                  <c:pt idx="21">
                    <c:v>Summer</c:v>
                  </c:pt>
                  <c:pt idx="22">
                    <c:v>Winter</c:v>
                  </c:pt>
                  <c:pt idx="23">
                    <c:v>Summer</c:v>
                  </c:pt>
                  <c:pt idx="24">
                    <c:v>Winter</c:v>
                  </c:pt>
                  <c:pt idx="25">
                    <c:v>Summer</c:v>
                  </c:pt>
                  <c:pt idx="26">
                    <c:v>Winter</c:v>
                  </c:pt>
                  <c:pt idx="27">
                    <c:v>Summer</c:v>
                  </c:pt>
                  <c:pt idx="28">
                    <c:v>Winter</c:v>
                  </c:pt>
                  <c:pt idx="29">
                    <c:v>Summer</c:v>
                  </c:pt>
                  <c:pt idx="30">
                    <c:v>Winter</c:v>
                  </c:pt>
                  <c:pt idx="31">
                    <c:v>Summer</c:v>
                  </c:pt>
                  <c:pt idx="32">
                    <c:v>Winter</c:v>
                  </c:pt>
                  <c:pt idx="33">
                    <c:v>Summer</c:v>
                  </c:pt>
                  <c:pt idx="34">
                    <c:v>Winter</c:v>
                  </c:pt>
                  <c:pt idx="35">
                    <c:v>Summer</c:v>
                  </c:pt>
                  <c:pt idx="36">
                    <c:v>Winter</c:v>
                  </c:pt>
                  <c:pt idx="37">
                    <c:v>Summer</c:v>
                  </c:pt>
                  <c:pt idx="38">
                    <c:v>Winter</c:v>
                  </c:pt>
                  <c:pt idx="39">
                    <c:v>Winter</c:v>
                  </c:pt>
                  <c:pt idx="40">
                    <c:v>Summer</c:v>
                  </c:pt>
                  <c:pt idx="41">
                    <c:v>Winter</c:v>
                  </c:pt>
                  <c:pt idx="42">
                    <c:v>Summer</c:v>
                  </c:pt>
                  <c:pt idx="43">
                    <c:v>Winter</c:v>
                  </c:pt>
                  <c:pt idx="44">
                    <c:v>Summer</c:v>
                  </c:pt>
                  <c:pt idx="45">
                    <c:v>Winter</c:v>
                  </c:pt>
                  <c:pt idx="46">
                    <c:v>Summer</c:v>
                  </c:pt>
                  <c:pt idx="47">
                    <c:v>Winter</c:v>
                  </c:pt>
                  <c:pt idx="48">
                    <c:v>Summer</c:v>
                  </c:pt>
                  <c:pt idx="49">
                    <c:v>Winter</c:v>
                  </c:pt>
                  <c:pt idx="50">
                    <c:v>Summer</c:v>
                  </c:pt>
                </c:lvl>
                <c:lvl>
                  <c:pt idx="0">
                    <c:v>1896</c:v>
                  </c:pt>
                  <c:pt idx="1">
                    <c:v>1900</c:v>
                  </c:pt>
                  <c:pt idx="2">
                    <c:v>1904</c:v>
                  </c:pt>
                  <c:pt idx="3">
                    <c:v>1906</c:v>
                  </c:pt>
                  <c:pt idx="4">
                    <c:v>1908</c:v>
                  </c:pt>
                  <c:pt idx="5">
                    <c:v>1912</c:v>
                  </c:pt>
                  <c:pt idx="6">
                    <c:v>1920</c:v>
                  </c:pt>
                  <c:pt idx="7">
                    <c:v>1924</c:v>
                  </c:pt>
                  <c:pt idx="8">
                    <c:v>1924</c:v>
                  </c:pt>
                  <c:pt idx="9">
                    <c:v>1928</c:v>
                  </c:pt>
                  <c:pt idx="10">
                    <c:v>1928</c:v>
                  </c:pt>
                  <c:pt idx="11">
                    <c:v>1932</c:v>
                  </c:pt>
                  <c:pt idx="12">
                    <c:v>1932</c:v>
                  </c:pt>
                  <c:pt idx="13">
                    <c:v>1936</c:v>
                  </c:pt>
                  <c:pt idx="14">
                    <c:v>1936</c:v>
                  </c:pt>
                  <c:pt idx="15">
                    <c:v>1948</c:v>
                  </c:pt>
                  <c:pt idx="16">
                    <c:v>1948</c:v>
                  </c:pt>
                  <c:pt idx="17">
                    <c:v>1952</c:v>
                  </c:pt>
                  <c:pt idx="18">
                    <c:v>1952</c:v>
                  </c:pt>
                  <c:pt idx="19">
                    <c:v>1956</c:v>
                  </c:pt>
                  <c:pt idx="20">
                    <c:v>1956</c:v>
                  </c:pt>
                  <c:pt idx="21">
                    <c:v>1960</c:v>
                  </c:pt>
                  <c:pt idx="22">
                    <c:v>1960</c:v>
                  </c:pt>
                  <c:pt idx="23">
                    <c:v>1964</c:v>
                  </c:pt>
                  <c:pt idx="24">
                    <c:v>1964</c:v>
                  </c:pt>
                  <c:pt idx="25">
                    <c:v>1968</c:v>
                  </c:pt>
                  <c:pt idx="26">
                    <c:v>1968</c:v>
                  </c:pt>
                  <c:pt idx="27">
                    <c:v>1972</c:v>
                  </c:pt>
                  <c:pt idx="28">
                    <c:v>1972</c:v>
                  </c:pt>
                  <c:pt idx="29">
                    <c:v>1976</c:v>
                  </c:pt>
                  <c:pt idx="30">
                    <c:v>1976</c:v>
                  </c:pt>
                  <c:pt idx="31">
                    <c:v>1980</c:v>
                  </c:pt>
                  <c:pt idx="32">
                    <c:v>1980</c:v>
                  </c:pt>
                  <c:pt idx="33">
                    <c:v>1984</c:v>
                  </c:pt>
                  <c:pt idx="34">
                    <c:v>1984</c:v>
                  </c:pt>
                  <c:pt idx="35">
                    <c:v>1988</c:v>
                  </c:pt>
                  <c:pt idx="36">
                    <c:v>1988</c:v>
                  </c:pt>
                  <c:pt idx="37">
                    <c:v>1992</c:v>
                  </c:pt>
                  <c:pt idx="38">
                    <c:v>1992</c:v>
                  </c:pt>
                  <c:pt idx="39">
                    <c:v>1994</c:v>
                  </c:pt>
                  <c:pt idx="40">
                    <c:v>1996</c:v>
                  </c:pt>
                  <c:pt idx="41">
                    <c:v>1998</c:v>
                  </c:pt>
                  <c:pt idx="42">
                    <c:v>2000</c:v>
                  </c:pt>
                  <c:pt idx="43">
                    <c:v>2002</c:v>
                  </c:pt>
                  <c:pt idx="44">
                    <c:v>2004</c:v>
                  </c:pt>
                  <c:pt idx="45">
                    <c:v>2006</c:v>
                  </c:pt>
                  <c:pt idx="46">
                    <c:v>2008</c:v>
                  </c:pt>
                  <c:pt idx="47">
                    <c:v>2010</c:v>
                  </c:pt>
                  <c:pt idx="48">
                    <c:v>2012</c:v>
                  </c:pt>
                  <c:pt idx="49">
                    <c:v>2014</c:v>
                  </c:pt>
                  <c:pt idx="50">
                    <c:v>2016</c:v>
                  </c:pt>
                </c:lvl>
              </c:multiLvlStrCache>
            </c:multiLvlStrRef>
          </c:cat>
          <c:val>
            <c:numRef>
              <c:f>'Q2'!$E$15:$E$65</c:f>
              <c:numCache>
                <c:formatCode>General</c:formatCode>
                <c:ptCount val="5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numCache>
            </c:numRef>
          </c:val>
          <c:extLst>
            <c:ext xmlns:c16="http://schemas.microsoft.com/office/drawing/2014/chart" uri="{C3380CC4-5D6E-409C-BE32-E72D297353CC}">
              <c16:uniqueId val="{00000002-9694-49BE-95BD-5E2E7B687955}"/>
            </c:ext>
          </c:extLst>
        </c:ser>
        <c:dLbls>
          <c:showLegendKey val="0"/>
          <c:showVal val="0"/>
          <c:showCatName val="0"/>
          <c:showSerName val="0"/>
          <c:showPercent val="0"/>
          <c:showBubbleSize val="0"/>
        </c:dLbls>
        <c:gapWidth val="150"/>
        <c:overlap val="100"/>
        <c:axId val="923482288"/>
        <c:axId val="923482768"/>
      </c:barChart>
      <c:catAx>
        <c:axId val="9234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482768"/>
        <c:crosses val="autoZero"/>
        <c:auto val="1"/>
        <c:lblAlgn val="ctr"/>
        <c:lblOffset val="100"/>
        <c:noMultiLvlLbl val="0"/>
      </c:catAx>
      <c:valAx>
        <c:axId val="923482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482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'Q3'!$C$14</c:f>
              <c:strCache>
                <c:ptCount val="1"/>
                <c:pt idx="0">
                  <c:v>participants</c:v>
                </c:pt>
              </c:strCache>
            </c:strRef>
          </c:tx>
          <c:spPr>
            <a:ln w="34925" cap="rnd">
              <a:solidFill>
                <a:schemeClr val="lt1"/>
              </a:solidFill>
              <a:round/>
            </a:ln>
            <a:effectLst>
              <a:outerShdw dist="25400" dir="2700000" algn="tl" rotWithShape="0">
                <a:schemeClr val="accent1"/>
              </a:outerShdw>
            </a:effectLst>
          </c:spPr>
          <c:marker>
            <c:symbol val="none"/>
          </c:marker>
          <c:cat>
            <c:multiLvlStrRef>
              <c:f>'Q3'!$A$15:$B$65</c:f>
              <c:multiLvlStrCache>
                <c:ptCount val="51"/>
                <c:lvl>
                  <c:pt idx="0">
                    <c:v>Bobsleigh Men's Four</c:v>
                  </c:pt>
                  <c:pt idx="1">
                    <c:v>Tug-Of-War Men's Tug-Of-War</c:v>
                  </c:pt>
                  <c:pt idx="2">
                    <c:v>Sailing Mixed Three Person Keelboat</c:v>
                  </c:pt>
                  <c:pt idx="3">
                    <c:v>Hockey Women's Hockey</c:v>
                  </c:pt>
                  <c:pt idx="4">
                    <c:v>Athletics Men's Pole Vault</c:v>
                  </c:pt>
                  <c:pt idx="5">
                    <c:v>Ice Hockey Men's Ice Hockey</c:v>
                  </c:pt>
                  <c:pt idx="6">
                    <c:v>Football Men's Football</c:v>
                  </c:pt>
                  <c:pt idx="7">
                    <c:v>Swimming Men's 400 metres Freestyle</c:v>
                  </c:pt>
                  <c:pt idx="8">
                    <c:v>Water Polo Men's Water Polo</c:v>
                  </c:pt>
                  <c:pt idx="9">
                    <c:v>Alpine Skiing Men's Combined</c:v>
                  </c:pt>
                  <c:pt idx="10">
                    <c:v>Rowing Men's Lightweight Double Sculls</c:v>
                  </c:pt>
                  <c:pt idx="11">
                    <c:v>Cross Country Skiing Men's 50 kilometres</c:v>
                  </c:pt>
                  <c:pt idx="12">
                    <c:v>Sailing Men's Two Person Dinghy</c:v>
                  </c:pt>
                  <c:pt idx="13">
                    <c:v>Art Competitions Mixed Sculpturing, Unknown Event</c:v>
                  </c:pt>
                  <c:pt idx="14">
                    <c:v>Athletics Men's 1,500 metres</c:v>
                  </c:pt>
                  <c:pt idx="15">
                    <c:v>Sailing Women's Windsurfer</c:v>
                  </c:pt>
                  <c:pt idx="16">
                    <c:v>Athletics Men's High Jump</c:v>
                  </c:pt>
                  <c:pt idx="17">
                    <c:v>Cross Country Skiing Men's 4 x 10 kilometres Relay</c:v>
                  </c:pt>
                  <c:pt idx="18">
                    <c:v>Alpine Skiing Men's Downhill</c:v>
                  </c:pt>
                  <c:pt idx="19">
                    <c:v>Alpine Skiing Men's Giant Slalom</c:v>
                  </c:pt>
                  <c:pt idx="20">
                    <c:v>Alpine Skiing Men's Super G</c:v>
                  </c:pt>
                  <c:pt idx="21">
                    <c:v>Alpine Skiing Men's Slalom</c:v>
                  </c:pt>
                  <c:pt idx="22">
                    <c:v>Gymnastics Men's Floor Exercise</c:v>
                  </c:pt>
                  <c:pt idx="23">
                    <c:v>Wrestling Men's Light-Heavyweight, Greco-Roman</c:v>
                  </c:pt>
                  <c:pt idx="24">
                    <c:v>Gymnastics Men's Horse Vault</c:v>
                  </c:pt>
                  <c:pt idx="25">
                    <c:v>Gymnastics Men's Rings</c:v>
                  </c:pt>
                  <c:pt idx="26">
                    <c:v>Speed Skating Men's 1,500 metres</c:v>
                  </c:pt>
                  <c:pt idx="27">
                    <c:v>Gymnastics Men's Pommelled Horse</c:v>
                  </c:pt>
                  <c:pt idx="28">
                    <c:v>Gymnastics Men's Team All-Around, Free System</c:v>
                  </c:pt>
                  <c:pt idx="29">
                    <c:v>Handball Women's Handball</c:v>
                  </c:pt>
                  <c:pt idx="30">
                    <c:v>Luge Women's Singles</c:v>
                  </c:pt>
                  <c:pt idx="31">
                    <c:v>Weightlifting Women's Super-Heavyweight</c:v>
                  </c:pt>
                  <c:pt idx="32">
                    <c:v>Cross Country Skiing Men's 30 kilometres</c:v>
                  </c:pt>
                  <c:pt idx="33">
                    <c:v>Gymnastics Men's Horizontal Bar</c:v>
                  </c:pt>
                  <c:pt idx="34">
                    <c:v>Gymnastics Men's Parallel Bars</c:v>
                  </c:pt>
                  <c:pt idx="35">
                    <c:v>Athletics Men's Shot Put</c:v>
                  </c:pt>
                  <c:pt idx="36">
                    <c:v>Speed Skating Women's 500 metres</c:v>
                  </c:pt>
                  <c:pt idx="37">
                    <c:v>Basketball Men's Basketball</c:v>
                  </c:pt>
                  <c:pt idx="38">
                    <c:v>Speed Skating Women's 1,000 metres</c:v>
                  </c:pt>
                  <c:pt idx="39">
                    <c:v>Cross Country Skiing Men's 10 kilometres</c:v>
                  </c:pt>
                  <c:pt idx="40">
                    <c:v>Athletics Women's 4 x 100 metres Relay</c:v>
                  </c:pt>
                  <c:pt idx="41">
                    <c:v>Biathlon Women's 7.5 kilometres Sprint</c:v>
                  </c:pt>
                  <c:pt idx="42">
                    <c:v>Athletics Women's 100 metres</c:v>
                  </c:pt>
                  <c:pt idx="43">
                    <c:v>Cross Country Skiing Men's 10/15 kilometres Pursuit</c:v>
                  </c:pt>
                  <c:pt idx="44">
                    <c:v>Gymnastics Men's Team All-Around</c:v>
                  </c:pt>
                  <c:pt idx="45">
                    <c:v>Swimming Men's 200 metres Breaststroke</c:v>
                  </c:pt>
                  <c:pt idx="46">
                    <c:v>Swimming Men's 400 metres Breaststroke</c:v>
                  </c:pt>
                  <c:pt idx="47">
                    <c:v>Speed Skating Men's 500 metres</c:v>
                  </c:pt>
                  <c:pt idx="48">
                    <c:v>Judo Men's Extra-Lightweight</c:v>
                  </c:pt>
                  <c:pt idx="49">
                    <c:v>Badminton Men's Singles</c:v>
                  </c:pt>
                  <c:pt idx="50">
                    <c:v>Gymnastics Men's Individual All-Around</c:v>
                  </c:pt>
                </c:lvl>
                <c:lvl>
                  <c:pt idx="0">
                    <c:v>1896 Summer</c:v>
                  </c:pt>
                  <c:pt idx="1">
                    <c:v>1900 Summer</c:v>
                  </c:pt>
                  <c:pt idx="2">
                    <c:v>1904 Summer</c:v>
                  </c:pt>
                  <c:pt idx="3">
                    <c:v>1906 Summer</c:v>
                  </c:pt>
                  <c:pt idx="4">
                    <c:v>1908 Summer</c:v>
                  </c:pt>
                  <c:pt idx="5">
                    <c:v>1912 Summer</c:v>
                  </c:pt>
                  <c:pt idx="6">
                    <c:v>1920 Summer</c:v>
                  </c:pt>
                  <c:pt idx="7">
                    <c:v>1924 Summer</c:v>
                  </c:pt>
                  <c:pt idx="8">
                    <c:v>1924 Winter</c:v>
                  </c:pt>
                  <c:pt idx="9">
                    <c:v>1928 Summer</c:v>
                  </c:pt>
                  <c:pt idx="10">
                    <c:v>1928 Winter</c:v>
                  </c:pt>
                  <c:pt idx="11">
                    <c:v>1932 Summer</c:v>
                  </c:pt>
                  <c:pt idx="12">
                    <c:v>1932 Winter</c:v>
                  </c:pt>
                  <c:pt idx="13">
                    <c:v>1936 Summer</c:v>
                  </c:pt>
                  <c:pt idx="14">
                    <c:v>1936 Winter</c:v>
                  </c:pt>
                  <c:pt idx="15">
                    <c:v>1948 Summer</c:v>
                  </c:pt>
                  <c:pt idx="16">
                    <c:v>1948 Winter</c:v>
                  </c:pt>
                  <c:pt idx="17">
                    <c:v>1952 Summer</c:v>
                  </c:pt>
                  <c:pt idx="18">
                    <c:v>1952 Winter</c:v>
                  </c:pt>
                  <c:pt idx="19">
                    <c:v>1956 Summer</c:v>
                  </c:pt>
                  <c:pt idx="20">
                    <c:v>1956 Winter</c:v>
                  </c:pt>
                  <c:pt idx="21">
                    <c:v>1960 Summer</c:v>
                  </c:pt>
                  <c:pt idx="22">
                    <c:v>1960 Winter</c:v>
                  </c:pt>
                  <c:pt idx="23">
                    <c:v>1964 Summer</c:v>
                  </c:pt>
                  <c:pt idx="24">
                    <c:v>1964 Winter</c:v>
                  </c:pt>
                  <c:pt idx="25">
                    <c:v>1968 Summer</c:v>
                  </c:pt>
                  <c:pt idx="26">
                    <c:v>1968 Winter</c:v>
                  </c:pt>
                  <c:pt idx="27">
                    <c:v>1972 Summer</c:v>
                  </c:pt>
                  <c:pt idx="28">
                    <c:v>1972 Winter</c:v>
                  </c:pt>
                  <c:pt idx="29">
                    <c:v>1976 Summer</c:v>
                  </c:pt>
                  <c:pt idx="30">
                    <c:v>1976 Winter</c:v>
                  </c:pt>
                  <c:pt idx="31">
                    <c:v>1980 Summer</c:v>
                  </c:pt>
                  <c:pt idx="32">
                    <c:v>1980 Winter</c:v>
                  </c:pt>
                  <c:pt idx="33">
                    <c:v>1984 Summer</c:v>
                  </c:pt>
                  <c:pt idx="34">
                    <c:v>1984 Winter</c:v>
                  </c:pt>
                  <c:pt idx="35">
                    <c:v>1988 Summer</c:v>
                  </c:pt>
                  <c:pt idx="36">
                    <c:v>1988 Winter</c:v>
                  </c:pt>
                  <c:pt idx="37">
                    <c:v>1992 Summer</c:v>
                  </c:pt>
                  <c:pt idx="38">
                    <c:v>1992 Winter</c:v>
                  </c:pt>
                  <c:pt idx="39">
                    <c:v>1994 Winter</c:v>
                  </c:pt>
                  <c:pt idx="40">
                    <c:v>1996 Summer</c:v>
                  </c:pt>
                  <c:pt idx="41">
                    <c:v>1998 Winter</c:v>
                  </c:pt>
                  <c:pt idx="42">
                    <c:v>2000 Summer</c:v>
                  </c:pt>
                  <c:pt idx="43">
                    <c:v>2002 Winter</c:v>
                  </c:pt>
                  <c:pt idx="44">
                    <c:v>2004 Summer</c:v>
                  </c:pt>
                  <c:pt idx="45">
                    <c:v>2006 Winter</c:v>
                  </c:pt>
                  <c:pt idx="46">
                    <c:v>2008 Summer</c:v>
                  </c:pt>
                  <c:pt idx="47">
                    <c:v>2010 Winter</c:v>
                  </c:pt>
                  <c:pt idx="48">
                    <c:v>2012 Summer</c:v>
                  </c:pt>
                  <c:pt idx="49">
                    <c:v>2014 Winter</c:v>
                  </c:pt>
                  <c:pt idx="50">
                    <c:v>2016 Summer</c:v>
                  </c:pt>
                </c:lvl>
              </c:multiLvlStrCache>
            </c:multiLvlStrRef>
          </c:cat>
          <c:val>
            <c:numRef>
              <c:f>'Q3'!$C$15:$C$65</c:f>
              <c:numCache>
                <c:formatCode>General</c:formatCode>
                <c:ptCount val="51"/>
                <c:pt idx="0">
                  <c:v>1692</c:v>
                </c:pt>
                <c:pt idx="1">
                  <c:v>125</c:v>
                </c:pt>
                <c:pt idx="2">
                  <c:v>896</c:v>
                </c:pt>
                <c:pt idx="3">
                  <c:v>1458</c:v>
                </c:pt>
                <c:pt idx="4">
                  <c:v>650</c:v>
                </c:pt>
                <c:pt idx="5">
                  <c:v>4711</c:v>
                </c:pt>
                <c:pt idx="6">
                  <c:v>5353</c:v>
                </c:pt>
                <c:pt idx="7">
                  <c:v>881</c:v>
                </c:pt>
                <c:pt idx="8">
                  <c:v>3154</c:v>
                </c:pt>
                <c:pt idx="9">
                  <c:v>564</c:v>
                </c:pt>
                <c:pt idx="10">
                  <c:v>240</c:v>
                </c:pt>
                <c:pt idx="11">
                  <c:v>1085</c:v>
                </c:pt>
                <c:pt idx="12">
                  <c:v>480</c:v>
                </c:pt>
                <c:pt idx="13">
                  <c:v>414</c:v>
                </c:pt>
                <c:pt idx="14">
                  <c:v>1107</c:v>
                </c:pt>
                <c:pt idx="15">
                  <c:v>184</c:v>
                </c:pt>
                <c:pt idx="16">
                  <c:v>832</c:v>
                </c:pt>
                <c:pt idx="17">
                  <c:v>1108</c:v>
                </c:pt>
                <c:pt idx="18">
                  <c:v>1138</c:v>
                </c:pt>
                <c:pt idx="19">
                  <c:v>1497</c:v>
                </c:pt>
                <c:pt idx="20">
                  <c:v>566</c:v>
                </c:pt>
                <c:pt idx="21">
                  <c:v>1560</c:v>
                </c:pt>
                <c:pt idx="22">
                  <c:v>1833</c:v>
                </c:pt>
                <c:pt idx="23">
                  <c:v>362</c:v>
                </c:pt>
                <c:pt idx="24">
                  <c:v>1792</c:v>
                </c:pt>
                <c:pt idx="25">
                  <c:v>1942</c:v>
                </c:pt>
                <c:pt idx="26">
                  <c:v>877</c:v>
                </c:pt>
                <c:pt idx="27">
                  <c:v>1952</c:v>
                </c:pt>
                <c:pt idx="28">
                  <c:v>146</c:v>
                </c:pt>
                <c:pt idx="29">
                  <c:v>1387</c:v>
                </c:pt>
                <c:pt idx="30">
                  <c:v>365</c:v>
                </c:pt>
                <c:pt idx="31">
                  <c:v>64</c:v>
                </c:pt>
                <c:pt idx="32">
                  <c:v>889</c:v>
                </c:pt>
                <c:pt idx="33">
                  <c:v>1960</c:v>
                </c:pt>
                <c:pt idx="34">
                  <c:v>1965</c:v>
                </c:pt>
                <c:pt idx="35">
                  <c:v>655</c:v>
                </c:pt>
                <c:pt idx="36">
                  <c:v>465</c:v>
                </c:pt>
                <c:pt idx="37">
                  <c:v>3078</c:v>
                </c:pt>
                <c:pt idx="38">
                  <c:v>495</c:v>
                </c:pt>
                <c:pt idx="39">
                  <c:v>294</c:v>
                </c:pt>
                <c:pt idx="40">
                  <c:v>1160</c:v>
                </c:pt>
                <c:pt idx="41">
                  <c:v>531</c:v>
                </c:pt>
                <c:pt idx="42">
                  <c:v>1050</c:v>
                </c:pt>
                <c:pt idx="43">
                  <c:v>251</c:v>
                </c:pt>
                <c:pt idx="44">
                  <c:v>2174</c:v>
                </c:pt>
                <c:pt idx="45">
                  <c:v>819</c:v>
                </c:pt>
                <c:pt idx="46">
                  <c:v>30</c:v>
                </c:pt>
                <c:pt idx="47">
                  <c:v>834</c:v>
                </c:pt>
                <c:pt idx="48">
                  <c:v>336</c:v>
                </c:pt>
                <c:pt idx="49">
                  <c:v>293</c:v>
                </c:pt>
                <c:pt idx="50">
                  <c:v>2226</c:v>
                </c:pt>
              </c:numCache>
            </c:numRef>
          </c:val>
          <c:smooth val="0"/>
          <c:extLst>
            <c:ext xmlns:c16="http://schemas.microsoft.com/office/drawing/2014/chart" uri="{C3380CC4-5D6E-409C-BE32-E72D297353CC}">
              <c16:uniqueId val="{00000000-60D4-40E1-A3AF-6B48327F95BD}"/>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287548272"/>
        <c:axId val="1287546352"/>
      </c:lineChart>
      <c:catAx>
        <c:axId val="128754827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287546352"/>
        <c:crosses val="autoZero"/>
        <c:auto val="1"/>
        <c:lblAlgn val="ctr"/>
        <c:lblOffset val="100"/>
        <c:noMultiLvlLbl val="0"/>
      </c:catAx>
      <c:valAx>
        <c:axId val="12875463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87548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'Q4'!$B$13</c:f>
              <c:strCache>
                <c:ptCount val="1"/>
                <c:pt idx="0">
                  <c:v>games_year</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'Q4'!$A$14:$A$22</c:f>
              <c:strCache>
                <c:ptCount val="9"/>
                <c:pt idx="0">
                  <c:v>Athletics</c:v>
                </c:pt>
                <c:pt idx="1">
                  <c:v>Cross Country Skiing</c:v>
                </c:pt>
                <c:pt idx="2">
                  <c:v>Gymnastics</c:v>
                </c:pt>
                <c:pt idx="3">
                  <c:v>Swimming</c:v>
                </c:pt>
                <c:pt idx="4">
                  <c:v>Swimming</c:v>
                </c:pt>
                <c:pt idx="5">
                  <c:v>Speed Skating</c:v>
                </c:pt>
                <c:pt idx="6">
                  <c:v>Judo</c:v>
                </c:pt>
                <c:pt idx="7">
                  <c:v>Badminton</c:v>
                </c:pt>
                <c:pt idx="8">
                  <c:v>Gymnastics</c:v>
                </c:pt>
              </c:strCache>
            </c:strRef>
          </c:cat>
          <c:val>
            <c:numRef>
              <c:f>'Q4'!$B$14:$B$22</c:f>
              <c:numCache>
                <c:formatCode>General</c:formatCode>
                <c:ptCount val="9"/>
                <c:pt idx="0">
                  <c:v>2000</c:v>
                </c:pt>
                <c:pt idx="1">
                  <c:v>2002</c:v>
                </c:pt>
                <c:pt idx="2">
                  <c:v>2004</c:v>
                </c:pt>
                <c:pt idx="3">
                  <c:v>2006</c:v>
                </c:pt>
                <c:pt idx="4">
                  <c:v>2008</c:v>
                </c:pt>
                <c:pt idx="5">
                  <c:v>2010</c:v>
                </c:pt>
                <c:pt idx="6">
                  <c:v>2012</c:v>
                </c:pt>
                <c:pt idx="7">
                  <c:v>2014</c:v>
                </c:pt>
                <c:pt idx="8">
                  <c:v>2016</c:v>
                </c:pt>
              </c:numCache>
            </c:numRef>
          </c:val>
          <c:extLst>
            <c:ext xmlns:c16="http://schemas.microsoft.com/office/drawing/2014/chart" uri="{C3380CC4-5D6E-409C-BE32-E72D297353CC}">
              <c16:uniqueId val="{00000000-E71F-4413-AA78-B76FE864D204}"/>
            </c:ext>
          </c:extLst>
        </c:ser>
        <c:dLbls>
          <c:dLblPos val="inEnd"/>
          <c:showLegendKey val="0"/>
          <c:showVal val="1"/>
          <c:showCatName val="0"/>
          <c:showSerName val="0"/>
          <c:showPercent val="0"/>
          <c:showBubbleSize val="0"/>
        </c:dLbls>
        <c:gapWidth val="65"/>
        <c:axId val="1160558656"/>
        <c:axId val="1160559136"/>
      </c:barChart>
      <c:catAx>
        <c:axId val="11605586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160559136"/>
        <c:crosses val="autoZero"/>
        <c:auto val="1"/>
        <c:lblAlgn val="ctr"/>
        <c:lblOffset val="100"/>
        <c:noMultiLvlLbl val="0"/>
      </c:catAx>
      <c:valAx>
        <c:axId val="11605591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6055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Capstone Project.xlsx]Q5!PivotTable1</c:name>
    <c:fmtId val="10"/>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'Q5'!$F$17:$F$18</c:f>
              <c:strCache>
                <c:ptCount val="1"/>
                <c:pt idx="0">
                  <c:v>Athletics</c:v>
                </c:pt>
              </c:strCache>
            </c:strRef>
          </c:tx>
          <c:spPr>
            <a:solidFill>
              <a:schemeClr val="accent1"/>
            </a:solidFill>
            <a:ln>
              <a:noFill/>
            </a:ln>
            <a:effectLst/>
          </c:spPr>
          <c:invertIfNegative val="0"/>
          <c:cat>
            <c:strRef>
              <c:f>'Q5'!$E$19:$E$33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'Q5'!$F$19:$F$33</c:f>
              <c:numCache>
                <c:formatCode>General</c:formatCode>
                <c:ptCount val="14"/>
                <c:pt idx="0">
                  <c:v>1321</c:v>
                </c:pt>
                <c:pt idx="4">
                  <c:v>1653</c:v>
                </c:pt>
                <c:pt idx="5">
                  <c:v>1627</c:v>
                </c:pt>
                <c:pt idx="6">
                  <c:v>2027</c:v>
                </c:pt>
                <c:pt idx="7">
                  <c:v>2028</c:v>
                </c:pt>
                <c:pt idx="8">
                  <c:v>2376</c:v>
                </c:pt>
                <c:pt idx="9">
                  <c:v>2467</c:v>
                </c:pt>
                <c:pt idx="10">
                  <c:v>2174</c:v>
                </c:pt>
                <c:pt idx="11">
                  <c:v>2243</c:v>
                </c:pt>
                <c:pt idx="12">
                  <c:v>2276</c:v>
                </c:pt>
                <c:pt idx="13">
                  <c:v>2507</c:v>
                </c:pt>
              </c:numCache>
            </c:numRef>
          </c:val>
          <c:extLst>
            <c:ext xmlns:c16="http://schemas.microsoft.com/office/drawing/2014/chart" uri="{C3380CC4-5D6E-409C-BE32-E72D297353CC}">
              <c16:uniqueId val="{00000000-4BD9-4AA4-838F-93283B9BE4BE}"/>
            </c:ext>
          </c:extLst>
        </c:ser>
        <c:ser>
          <c:idx val="1"/>
          <c:order val="1"/>
          <c:tx>
            <c:strRef>
              <c:f>'Q5'!$G$17:$G$18</c:f>
              <c:strCache>
                <c:ptCount val="1"/>
                <c:pt idx="0">
                  <c:v>Gymnastics</c:v>
                </c:pt>
              </c:strCache>
            </c:strRef>
          </c:tx>
          <c:spPr>
            <a:solidFill>
              <a:schemeClr val="accent2"/>
            </a:solidFill>
            <a:ln>
              <a:noFill/>
            </a:ln>
            <a:effectLst/>
          </c:spPr>
          <c:invertIfNegative val="0"/>
          <c:cat>
            <c:strRef>
              <c:f>'Q5'!$E$19:$E$33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'Q5'!$G$19:$G$33</c:f>
              <c:numCache>
                <c:formatCode>General</c:formatCode>
                <c:ptCount val="14"/>
                <c:pt idx="0">
                  <c:v>2308</c:v>
                </c:pt>
                <c:pt idx="1">
                  <c:v>1642</c:v>
                </c:pt>
                <c:pt idx="2">
                  <c:v>1478</c:v>
                </c:pt>
                <c:pt idx="3">
                  <c:v>1482</c:v>
                </c:pt>
                <c:pt idx="4">
                  <c:v>1570</c:v>
                </c:pt>
                <c:pt idx="8">
                  <c:v>1397</c:v>
                </c:pt>
              </c:numCache>
            </c:numRef>
          </c:val>
          <c:extLst>
            <c:ext xmlns:c16="http://schemas.microsoft.com/office/drawing/2014/chart" uri="{C3380CC4-5D6E-409C-BE32-E72D297353CC}">
              <c16:uniqueId val="{00000001-4BD9-4AA4-838F-93283B9BE4BE}"/>
            </c:ext>
          </c:extLst>
        </c:ser>
        <c:ser>
          <c:idx val="2"/>
          <c:order val="2"/>
          <c:tx>
            <c:strRef>
              <c:f>'Q5'!$H$17:$H$18</c:f>
              <c:strCache>
                <c:ptCount val="1"/>
                <c:pt idx="0">
                  <c:v>Swimming</c:v>
                </c:pt>
              </c:strCache>
            </c:strRef>
          </c:tx>
          <c:spPr>
            <a:solidFill>
              <a:schemeClr val="accent3"/>
            </a:solidFill>
            <a:ln>
              <a:noFill/>
            </a:ln>
            <a:effectLst/>
          </c:spPr>
          <c:invertIfNegative val="0"/>
          <c:cat>
            <c:strRef>
              <c:f>'Q5'!$E$19:$E$33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'Q5'!$H$19:$H$33</c:f>
              <c:numCache>
                <c:formatCode>General</c:formatCode>
                <c:ptCount val="14"/>
                <c:pt idx="6">
                  <c:v>1603</c:v>
                </c:pt>
                <c:pt idx="7">
                  <c:v>1609</c:v>
                </c:pt>
                <c:pt idx="8">
                  <c:v>1624</c:v>
                </c:pt>
                <c:pt idx="9">
                  <c:v>1741</c:v>
                </c:pt>
                <c:pt idx="10">
                  <c:v>1618</c:v>
                </c:pt>
                <c:pt idx="11">
                  <c:v>1749</c:v>
                </c:pt>
                <c:pt idx="12">
                  <c:v>1538</c:v>
                </c:pt>
                <c:pt idx="13">
                  <c:v>1568</c:v>
                </c:pt>
              </c:numCache>
            </c:numRef>
          </c:val>
          <c:extLst>
            <c:ext xmlns:c16="http://schemas.microsoft.com/office/drawing/2014/chart" uri="{C3380CC4-5D6E-409C-BE32-E72D297353CC}">
              <c16:uniqueId val="{00000002-4BD9-4AA4-838F-93283B9BE4BE}"/>
            </c:ext>
          </c:extLst>
        </c:ser>
        <c:dLbls>
          <c:showLegendKey val="0"/>
          <c:showVal val="0"/>
          <c:showCatName val="0"/>
          <c:showSerName val="0"/>
          <c:showPercent val="0"/>
          <c:showBubbleSize val="0"/>
        </c:dLbls>
        <c:gapWidth val="219"/>
        <c:overlap val="-27"/>
        <c:axId val="1284768112"/>
        <c:axId val="1284768592"/>
      </c:barChart>
      <c:catAx>
        <c:axId val="128476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768592"/>
        <c:crosses val="autoZero"/>
        <c:auto val="1"/>
        <c:lblAlgn val="ctr"/>
        <c:lblOffset val="100"/>
        <c:noMultiLvlLbl val="0"/>
      </c:catAx>
      <c:valAx>
        <c:axId val="1284768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7681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'Q6'!$C$17</c:f>
              <c:strCache>
                <c:ptCount val="1"/>
                <c:pt idx="0">
                  <c:v>Participants</c:v>
                </c:pt>
              </c:strCache>
            </c:strRef>
          </c:tx>
          <c:spPr>
            <a:solidFill>
              <a:schemeClr val="accent1"/>
            </a:solidFill>
            <a:ln>
              <a:noFill/>
            </a:ln>
            <a:effectLst/>
          </c:spPr>
          <c:invertIfNegative val="0"/>
          <c:cat>
            <c:multiLvlStrRef>
              <c:f>'Q6'!$A$18:$B$42</c:f>
              <c:multiLvlStrCache>
                <c:ptCount val="25"/>
                <c:lvl>
                  <c:pt idx="0">
                    <c:v>USA</c:v>
                  </c:pt>
                  <c:pt idx="1">
                    <c:v>UK</c:v>
                  </c:pt>
                  <c:pt idx="2">
                    <c:v>France</c:v>
                  </c:pt>
                  <c:pt idx="3">
                    <c:v>Germany</c:v>
                  </c:pt>
                  <c:pt idx="4">
                    <c:v>USA</c:v>
                  </c:pt>
                  <c:pt idx="5">
                    <c:v>Italy</c:v>
                  </c:pt>
                  <c:pt idx="6">
                    <c:v>USA</c:v>
                  </c:pt>
                  <c:pt idx="7">
                    <c:v>Canada</c:v>
                  </c:pt>
                  <c:pt idx="8">
                    <c:v>Soviet Union</c:v>
                  </c:pt>
                  <c:pt idx="9">
                    <c:v>Australia</c:v>
                  </c:pt>
                  <c:pt idx="10">
                    <c:v>Sweden</c:v>
                  </c:pt>
                  <c:pt idx="11">
                    <c:v>UK</c:v>
                  </c:pt>
                  <c:pt idx="12">
                    <c:v>UK</c:v>
                  </c:pt>
                  <c:pt idx="13">
                    <c:v>Poland</c:v>
                  </c:pt>
                  <c:pt idx="14">
                    <c:v>Finland</c:v>
                  </c:pt>
                  <c:pt idx="15">
                    <c:v>Japan</c:v>
                  </c:pt>
                  <c:pt idx="16">
                    <c:v>Russia</c:v>
                  </c:pt>
                  <c:pt idx="17">
                    <c:v>Spain</c:v>
                  </c:pt>
                  <c:pt idx="18">
                    <c:v>Hungary</c:v>
                  </c:pt>
                  <c:pt idx="19">
                    <c:v>Australia</c:v>
                  </c:pt>
                  <c:pt idx="20">
                    <c:v>Germany</c:v>
                  </c:pt>
                  <c:pt idx="21">
                    <c:v>Canada</c:v>
                  </c:pt>
                  <c:pt idx="22">
                    <c:v>France</c:v>
                  </c:pt>
                  <c:pt idx="23">
                    <c:v>Australia</c:v>
                  </c:pt>
                  <c:pt idx="24">
                    <c:v>Sweden</c:v>
                  </c:pt>
                </c:lvl>
                <c:lvl>
                  <c:pt idx="0">
                    <c:v>Athletics</c:v>
                  </c:pt>
                  <c:pt idx="1">
                    <c:v>Athletics</c:v>
                  </c:pt>
                  <c:pt idx="2">
                    <c:v>Athletics</c:v>
                  </c:pt>
                  <c:pt idx="3">
                    <c:v>Athletics</c:v>
                  </c:pt>
                  <c:pt idx="4">
                    <c:v>Swimming</c:v>
                  </c:pt>
                  <c:pt idx="5">
                    <c:v>Athletics</c:v>
                  </c:pt>
                  <c:pt idx="6">
                    <c:v>Rowing</c:v>
                  </c:pt>
                  <c:pt idx="7">
                    <c:v>Athletics</c:v>
                  </c:pt>
                  <c:pt idx="8">
                    <c:v>Athletics</c:v>
                  </c:pt>
                  <c:pt idx="9">
                    <c:v>Athletics</c:v>
                  </c:pt>
                  <c:pt idx="10">
                    <c:v>Athletics</c:v>
                  </c:pt>
                  <c:pt idx="11">
                    <c:v>Rowing</c:v>
                  </c:pt>
                  <c:pt idx="12">
                    <c:v>Swimming</c:v>
                  </c:pt>
                  <c:pt idx="13">
                    <c:v>Athletics</c:v>
                  </c:pt>
                  <c:pt idx="14">
                    <c:v>Athletics</c:v>
                  </c:pt>
                  <c:pt idx="15">
                    <c:v>Athletics</c:v>
                  </c:pt>
                  <c:pt idx="16">
                    <c:v>Athletics</c:v>
                  </c:pt>
                  <c:pt idx="17">
                    <c:v>Athletics</c:v>
                  </c:pt>
                  <c:pt idx="18">
                    <c:v>Athletics</c:v>
                  </c:pt>
                  <c:pt idx="19">
                    <c:v>Swimming</c:v>
                  </c:pt>
                  <c:pt idx="20">
                    <c:v>Rowing</c:v>
                  </c:pt>
                  <c:pt idx="21">
                    <c:v>Rowing</c:v>
                  </c:pt>
                  <c:pt idx="22">
                    <c:v>Fencing</c:v>
                  </c:pt>
                  <c:pt idx="23">
                    <c:v>Rowing</c:v>
                  </c:pt>
                  <c:pt idx="24">
                    <c:v>Ice Hockey</c:v>
                  </c:pt>
                </c:lvl>
              </c:multiLvlStrCache>
            </c:multiLvlStrRef>
          </c:cat>
          <c:val>
            <c:numRef>
              <c:f>'Q6'!$C$18:$C$42</c:f>
              <c:numCache>
                <c:formatCode>General</c:formatCode>
                <c:ptCount val="25"/>
                <c:pt idx="0">
                  <c:v>2459</c:v>
                </c:pt>
                <c:pt idx="1">
                  <c:v>1684</c:v>
                </c:pt>
                <c:pt idx="2">
                  <c:v>1123</c:v>
                </c:pt>
                <c:pt idx="3">
                  <c:v>1092</c:v>
                </c:pt>
                <c:pt idx="4">
                  <c:v>853</c:v>
                </c:pt>
                <c:pt idx="5">
                  <c:v>803</c:v>
                </c:pt>
                <c:pt idx="6">
                  <c:v>783</c:v>
                </c:pt>
                <c:pt idx="7">
                  <c:v>771</c:v>
                </c:pt>
                <c:pt idx="8">
                  <c:v>766</c:v>
                </c:pt>
                <c:pt idx="9">
                  <c:v>729</c:v>
                </c:pt>
                <c:pt idx="10">
                  <c:v>699</c:v>
                </c:pt>
                <c:pt idx="11">
                  <c:v>696</c:v>
                </c:pt>
                <c:pt idx="12">
                  <c:v>682</c:v>
                </c:pt>
                <c:pt idx="13">
                  <c:v>680</c:v>
                </c:pt>
                <c:pt idx="14">
                  <c:v>673</c:v>
                </c:pt>
                <c:pt idx="15">
                  <c:v>616</c:v>
                </c:pt>
                <c:pt idx="16">
                  <c:v>575</c:v>
                </c:pt>
                <c:pt idx="17">
                  <c:v>569</c:v>
                </c:pt>
                <c:pt idx="18">
                  <c:v>558</c:v>
                </c:pt>
                <c:pt idx="19">
                  <c:v>552</c:v>
                </c:pt>
                <c:pt idx="20">
                  <c:v>544</c:v>
                </c:pt>
                <c:pt idx="21">
                  <c:v>527</c:v>
                </c:pt>
                <c:pt idx="22">
                  <c:v>507</c:v>
                </c:pt>
                <c:pt idx="23">
                  <c:v>503</c:v>
                </c:pt>
                <c:pt idx="24">
                  <c:v>486</c:v>
                </c:pt>
              </c:numCache>
            </c:numRef>
          </c:val>
          <c:extLst>
            <c:ext xmlns:c16="http://schemas.microsoft.com/office/drawing/2014/chart" uri="{C3380CC4-5D6E-409C-BE32-E72D297353CC}">
              <c16:uniqueId val="{00000000-FFA3-44E2-A1AA-DF3CF591C821}"/>
            </c:ext>
          </c:extLst>
        </c:ser>
        <c:dLbls>
          <c:showLegendKey val="0"/>
          <c:showVal val="0"/>
          <c:showCatName val="0"/>
          <c:showSerName val="0"/>
          <c:showPercent val="0"/>
          <c:showBubbleSize val="0"/>
        </c:dLbls>
        <c:gapWidth val="219"/>
        <c:overlap val="-27"/>
        <c:axId val="247241616"/>
        <c:axId val="247247856"/>
      </c:barChart>
      <c:catAx>
        <c:axId val="247241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47856"/>
        <c:crosses val="autoZero"/>
        <c:auto val="1"/>
        <c:lblAlgn val="ctr"/>
        <c:lblOffset val="100"/>
        <c:noMultiLvlLbl val="0"/>
      </c:catAx>
      <c:valAx>
        <c:axId val="24724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24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'Q8'!$C$14</c:f>
              <c:strCache>
                <c:ptCount val="1"/>
                <c:pt idx="0">
                  <c:v>game_year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a:bevelT w="50800" h="25400"/>
            </a:sp3d>
          </c:spPr>
          <c:invertIfNegative val="0"/>
          <c:cat>
            <c:multiLvlStrRef>
              <c:f>'Q8'!$A$15:$B$18</c:f>
              <c:multiLvlStrCache>
                <c:ptCount val="4"/>
                <c:lvl>
                  <c:pt idx="0">
                    <c:v>Gymnastics</c:v>
                  </c:pt>
                  <c:pt idx="1">
                    <c:v>Badminton</c:v>
                  </c:pt>
                  <c:pt idx="2">
                    <c:v>Judo</c:v>
                  </c:pt>
                  <c:pt idx="3">
                    <c:v>Speed Skating</c:v>
                  </c:pt>
                </c:lvl>
                <c:lvl>
                  <c:pt idx="0">
                    <c:v>Gymnastics Men's Individual All-Around</c:v>
                  </c:pt>
                  <c:pt idx="1">
                    <c:v>Badminton Men's Singles</c:v>
                  </c:pt>
                  <c:pt idx="2">
                    <c:v>Judo Men's Extra-Lightweight</c:v>
                  </c:pt>
                  <c:pt idx="3">
                    <c:v>Speed Skating Men's 500 metres</c:v>
                  </c:pt>
                </c:lvl>
              </c:multiLvlStrCache>
            </c:multiLvlStrRef>
          </c:cat>
          <c:val>
            <c:numRef>
              <c:f>'Q8'!$C$15:$C$18</c:f>
              <c:numCache>
                <c:formatCode>General</c:formatCode>
                <c:ptCount val="4"/>
                <c:pt idx="0">
                  <c:v>2016</c:v>
                </c:pt>
                <c:pt idx="1">
                  <c:v>2014</c:v>
                </c:pt>
                <c:pt idx="2">
                  <c:v>2012</c:v>
                </c:pt>
                <c:pt idx="3">
                  <c:v>2010</c:v>
                </c:pt>
              </c:numCache>
            </c:numRef>
          </c:val>
          <c:extLst>
            <c:ext xmlns:c16="http://schemas.microsoft.com/office/drawing/2014/chart" uri="{C3380CC4-5D6E-409C-BE32-E72D297353CC}">
              <c16:uniqueId val="{00000000-3E75-43F3-BB55-E21B4D2139A7}"/>
            </c:ext>
          </c:extLst>
        </c:ser>
        <c:dLbls>
          <c:showLegendKey val="0"/>
          <c:showVal val="0"/>
          <c:showCatName val="0"/>
          <c:showSerName val="0"/>
          <c:showPercent val="0"/>
          <c:showBubbleSize val="0"/>
        </c:dLbls>
        <c:gapWidth val="115"/>
        <c:overlap val="-20"/>
        <c:axId val="1230693152"/>
        <c:axId val="1235879456"/>
      </c:barChart>
      <c:catAx>
        <c:axId val="123069315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5879456"/>
        <c:crosses val="autoZero"/>
        <c:auto val="1"/>
        <c:lblAlgn val="ctr"/>
        <c:lblOffset val="100"/>
        <c:noMultiLvlLbl val="0"/>
      </c:catAx>
      <c:valAx>
        <c:axId val="123587945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0693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'Q9'!$C$18</c:f>
              <c:strCache>
                <c:ptCount val="1"/>
                <c:pt idx="0">
                  <c:v>Last_appearence</c:v>
                </c:pt>
              </c:strCache>
            </c:strRef>
          </c:tx>
          <c:spPr>
            <a:solidFill>
              <a:schemeClr val="accent1"/>
            </a:solidFill>
            <a:ln>
              <a:noFill/>
            </a:ln>
            <a:effectLst/>
          </c:spPr>
          <c:invertIfNegative val="0"/>
          <c:cat>
            <c:multiLvlStrRef>
              <c:f>'Q9'!$A$19:$B$48</c:f>
              <c:multiLvlStrCache>
                <c:ptCount val="30"/>
                <c:lvl>
                  <c:pt idx="0">
                    <c:v>Badminton</c:v>
                  </c:pt>
                  <c:pt idx="1">
                    <c:v>Judo</c:v>
                  </c:pt>
                  <c:pt idx="2">
                    <c:v>Speed Skating</c:v>
                  </c:pt>
                  <c:pt idx="3">
                    <c:v>Swimming</c:v>
                  </c:pt>
                  <c:pt idx="4">
                    <c:v>Swimming</c:v>
                  </c:pt>
                  <c:pt idx="5">
                    <c:v>Gymnastics</c:v>
                  </c:pt>
                  <c:pt idx="6">
                    <c:v>Cross Country Skiing</c:v>
                  </c:pt>
                  <c:pt idx="7">
                    <c:v>Athletics</c:v>
                  </c:pt>
                  <c:pt idx="8">
                    <c:v>Biathlon</c:v>
                  </c:pt>
                  <c:pt idx="9">
                    <c:v>Athletics</c:v>
                  </c:pt>
                  <c:pt idx="10">
                    <c:v>Cross Country Skiing</c:v>
                  </c:pt>
                  <c:pt idx="11">
                    <c:v>Speed Skating</c:v>
                  </c:pt>
                  <c:pt idx="12">
                    <c:v>Basketball</c:v>
                  </c:pt>
                  <c:pt idx="13">
                    <c:v>Speed Skating</c:v>
                  </c:pt>
                  <c:pt idx="14">
                    <c:v>Athletics</c:v>
                  </c:pt>
                  <c:pt idx="15">
                    <c:v>Gymnastics</c:v>
                  </c:pt>
                  <c:pt idx="16">
                    <c:v>Gymnastics</c:v>
                  </c:pt>
                  <c:pt idx="17">
                    <c:v>Cross Country Skiing</c:v>
                  </c:pt>
                  <c:pt idx="18">
                    <c:v>Weightlifting</c:v>
                  </c:pt>
                  <c:pt idx="19">
                    <c:v>Luge</c:v>
                  </c:pt>
                  <c:pt idx="20">
                    <c:v>Handball</c:v>
                  </c:pt>
                  <c:pt idx="21">
                    <c:v>Gymnastics</c:v>
                  </c:pt>
                  <c:pt idx="22">
                    <c:v>Gymnastics</c:v>
                  </c:pt>
                  <c:pt idx="23">
                    <c:v>Gymnastics</c:v>
                  </c:pt>
                  <c:pt idx="24">
                    <c:v>Speed Skating</c:v>
                  </c:pt>
                  <c:pt idx="25">
                    <c:v>Wrestling</c:v>
                  </c:pt>
                  <c:pt idx="26">
                    <c:v>Gymnastics</c:v>
                  </c:pt>
                  <c:pt idx="27">
                    <c:v>Gymnastics</c:v>
                  </c:pt>
                  <c:pt idx="28">
                    <c:v>Alpine Skiing</c:v>
                  </c:pt>
                  <c:pt idx="29">
                    <c:v>Alpine Skiing</c:v>
                  </c:pt>
                </c:lvl>
                <c:lvl>
                  <c:pt idx="0">
                    <c:v>Badminton Men's Singles</c:v>
                  </c:pt>
                  <c:pt idx="1">
                    <c:v>Judo Men's Extra-Lightweight</c:v>
                  </c:pt>
                  <c:pt idx="2">
                    <c:v>Speed Skating Men's 500 metres</c:v>
                  </c:pt>
                  <c:pt idx="3">
                    <c:v>Swimming Men's 400 metres Breaststroke</c:v>
                  </c:pt>
                  <c:pt idx="4">
                    <c:v>Swimming Men's 200 metres Breaststroke</c:v>
                  </c:pt>
                  <c:pt idx="5">
                    <c:v>Gymnastics Men's Team All-Around</c:v>
                  </c:pt>
                  <c:pt idx="6">
                    <c:v>Cross Country Skiing Men's 10/15 kilometres Pursuit</c:v>
                  </c:pt>
                  <c:pt idx="7">
                    <c:v>Athletics Women's 100 metres</c:v>
                  </c:pt>
                  <c:pt idx="8">
                    <c:v>Biathlon Women's 7.5 kilometres Sprint</c:v>
                  </c:pt>
                  <c:pt idx="9">
                    <c:v>Athletics Women's 4 x 100 metres Relay</c:v>
                  </c:pt>
                  <c:pt idx="10">
                    <c:v>Cross Country Skiing Men's 10 kilometres</c:v>
                  </c:pt>
                  <c:pt idx="11">
                    <c:v>Speed Skating Women's 1,000 metres</c:v>
                  </c:pt>
                  <c:pt idx="12">
                    <c:v>Basketball Men's Basketball</c:v>
                  </c:pt>
                  <c:pt idx="13">
                    <c:v>Speed Skating Women's 500 metres</c:v>
                  </c:pt>
                  <c:pt idx="14">
                    <c:v>Athletics Men's Shot Put</c:v>
                  </c:pt>
                  <c:pt idx="15">
                    <c:v>Gymnastics Men's Parallel Bars</c:v>
                  </c:pt>
                  <c:pt idx="16">
                    <c:v>Gymnastics Men's Horizontal Bar</c:v>
                  </c:pt>
                  <c:pt idx="17">
                    <c:v>Cross Country Skiing Men's 30 kilometres</c:v>
                  </c:pt>
                  <c:pt idx="18">
                    <c:v>Weightlifting Women's Super-Heavyweight</c:v>
                  </c:pt>
                  <c:pt idx="19">
                    <c:v>Luge Women's Singles</c:v>
                  </c:pt>
                  <c:pt idx="20">
                    <c:v>Handball Women's Handball</c:v>
                  </c:pt>
                  <c:pt idx="21">
                    <c:v>Gymnastics Men's Team All-Around, Free System</c:v>
                  </c:pt>
                  <c:pt idx="22">
                    <c:v>Gymnastics Men's Pommelled Horse</c:v>
                  </c:pt>
                  <c:pt idx="23">
                    <c:v>Gymnastics Men's Rings</c:v>
                  </c:pt>
                  <c:pt idx="24">
                    <c:v>Speed Skating Men's 1,500 metres</c:v>
                  </c:pt>
                  <c:pt idx="25">
                    <c:v>Wrestling Men's Light-Heavyweight, Greco-Roman</c:v>
                  </c:pt>
                  <c:pt idx="26">
                    <c:v>Gymnastics Men's Horse Vault</c:v>
                  </c:pt>
                  <c:pt idx="27">
                    <c:v>Gymnastics Men's Floor Exercise</c:v>
                  </c:pt>
                  <c:pt idx="28">
                    <c:v>Alpine Skiing Men's Slalom</c:v>
                  </c:pt>
                  <c:pt idx="29">
                    <c:v>Alpine Skiing Men's Super G</c:v>
                  </c:pt>
                </c:lvl>
              </c:multiLvlStrCache>
            </c:multiLvlStrRef>
          </c:cat>
          <c:val>
            <c:numRef>
              <c:f>'Q9'!$C$19:$C$48</c:f>
              <c:numCache>
                <c:formatCode>General</c:formatCode>
                <c:ptCount val="30"/>
                <c:pt idx="0">
                  <c:v>2014</c:v>
                </c:pt>
                <c:pt idx="1">
                  <c:v>2012</c:v>
                </c:pt>
                <c:pt idx="2">
                  <c:v>2010</c:v>
                </c:pt>
                <c:pt idx="3">
                  <c:v>2008</c:v>
                </c:pt>
                <c:pt idx="4">
                  <c:v>2006</c:v>
                </c:pt>
                <c:pt idx="5">
                  <c:v>2004</c:v>
                </c:pt>
                <c:pt idx="6">
                  <c:v>2002</c:v>
                </c:pt>
                <c:pt idx="7">
                  <c:v>2000</c:v>
                </c:pt>
                <c:pt idx="8">
                  <c:v>1998</c:v>
                </c:pt>
                <c:pt idx="9">
                  <c:v>1996</c:v>
                </c:pt>
                <c:pt idx="10">
                  <c:v>1994</c:v>
                </c:pt>
                <c:pt idx="11">
                  <c:v>1992</c:v>
                </c:pt>
                <c:pt idx="12">
                  <c:v>1992</c:v>
                </c:pt>
                <c:pt idx="13">
                  <c:v>1988</c:v>
                </c:pt>
                <c:pt idx="14">
                  <c:v>1988</c:v>
                </c:pt>
                <c:pt idx="15">
                  <c:v>1984</c:v>
                </c:pt>
                <c:pt idx="16">
                  <c:v>1984</c:v>
                </c:pt>
                <c:pt idx="17">
                  <c:v>1980</c:v>
                </c:pt>
                <c:pt idx="18">
                  <c:v>1980</c:v>
                </c:pt>
                <c:pt idx="19">
                  <c:v>1976</c:v>
                </c:pt>
                <c:pt idx="20">
                  <c:v>1976</c:v>
                </c:pt>
                <c:pt idx="21">
                  <c:v>1972</c:v>
                </c:pt>
                <c:pt idx="22">
                  <c:v>1972</c:v>
                </c:pt>
                <c:pt idx="23">
                  <c:v>1968</c:v>
                </c:pt>
                <c:pt idx="24">
                  <c:v>1968</c:v>
                </c:pt>
                <c:pt idx="25">
                  <c:v>1964</c:v>
                </c:pt>
                <c:pt idx="26">
                  <c:v>1964</c:v>
                </c:pt>
                <c:pt idx="27">
                  <c:v>1960</c:v>
                </c:pt>
                <c:pt idx="28">
                  <c:v>1960</c:v>
                </c:pt>
                <c:pt idx="29">
                  <c:v>1956</c:v>
                </c:pt>
              </c:numCache>
            </c:numRef>
          </c:val>
          <c:extLst>
            <c:ext xmlns:c16="http://schemas.microsoft.com/office/drawing/2014/chart" uri="{C3380CC4-5D6E-409C-BE32-E72D297353CC}">
              <c16:uniqueId val="{00000000-691B-47CF-8D90-34458C49E6EC}"/>
            </c:ext>
          </c:extLst>
        </c:ser>
        <c:dLbls>
          <c:showLegendKey val="0"/>
          <c:showVal val="0"/>
          <c:showCatName val="0"/>
          <c:showSerName val="0"/>
          <c:showPercent val="0"/>
          <c:showBubbleSize val="0"/>
        </c:dLbls>
        <c:gapWidth val="219"/>
        <c:overlap val="-27"/>
        <c:axId val="1296503936"/>
        <c:axId val="1296505856"/>
      </c:barChart>
      <c:catAx>
        <c:axId val="129650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505856"/>
        <c:crosses val="autoZero"/>
        <c:auto val="1"/>
        <c:lblAlgn val="ctr"/>
        <c:lblOffset val="100"/>
        <c:noMultiLvlLbl val="0"/>
      </c:catAx>
      <c:valAx>
        <c:axId val="1296505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6503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Height and weight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'Q10'!$A$15</c:f>
              <c:strCache>
                <c:ptCount val="1"/>
                <c:pt idx="0">
                  <c:v>game_year</c:v>
                </c:pt>
              </c:strCache>
            </c:strRef>
          </c:tx>
          <c:spPr>
            <a:ln w="28575" cap="rnd">
              <a:solidFill>
                <a:schemeClr val="accent1"/>
              </a:solidFill>
              <a:round/>
            </a:ln>
            <a:effectLst/>
          </c:spPr>
          <c:marker>
            <c:symbol val="none"/>
          </c:marker>
          <c:val>
            <c:numRef>
              <c:f>'Q10'!$A$16:$A$50</c:f>
              <c:numCache>
                <c:formatCode>General</c:formatCod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numCache>
            </c:numRef>
          </c:val>
          <c:smooth val="0"/>
          <c:extLst>
            <c:ext xmlns:c16="http://schemas.microsoft.com/office/drawing/2014/chart" uri="{C3380CC4-5D6E-409C-BE32-E72D297353CC}">
              <c16:uniqueId val="{00000000-DE67-4752-B3E3-2D14CCC28DAA}"/>
            </c:ext>
          </c:extLst>
        </c:ser>
        <c:ser>
          <c:idx val="1"/>
          <c:order val="1"/>
          <c:tx>
            <c:strRef>
              <c:f>'Q10'!$B$15</c:f>
              <c:strCache>
                <c:ptCount val="1"/>
                <c:pt idx="0">
                  <c:v>avg_height</c:v>
                </c:pt>
              </c:strCache>
            </c:strRef>
          </c:tx>
          <c:spPr>
            <a:ln w="28575" cap="rnd">
              <a:solidFill>
                <a:schemeClr val="accent2"/>
              </a:solidFill>
              <a:round/>
            </a:ln>
            <a:effectLst/>
          </c:spPr>
          <c:marker>
            <c:symbol val="none"/>
          </c:marker>
          <c:val>
            <c:numRef>
              <c:f>'Q10'!$B$16:$B$50</c:f>
              <c:numCache>
                <c:formatCode>General</c:formatCode>
                <c:ptCount val="35"/>
                <c:pt idx="0">
                  <c:v>29.055599999999998</c:v>
                </c:pt>
                <c:pt idx="1">
                  <c:v>14.040900000000001</c:v>
                </c:pt>
                <c:pt idx="2">
                  <c:v>29.058499999999999</c:v>
                </c:pt>
                <c:pt idx="3">
                  <c:v>39.887500000000003</c:v>
                </c:pt>
                <c:pt idx="4">
                  <c:v>26.4526</c:v>
                </c:pt>
                <c:pt idx="5">
                  <c:v>27.494399999999999</c:v>
                </c:pt>
                <c:pt idx="6">
                  <c:v>35.496499999999997</c:v>
                </c:pt>
                <c:pt idx="7">
                  <c:v>38.219799999999999</c:v>
                </c:pt>
                <c:pt idx="8">
                  <c:v>38.850999999999999</c:v>
                </c:pt>
                <c:pt idx="9">
                  <c:v>68.747100000000003</c:v>
                </c:pt>
                <c:pt idx="10">
                  <c:v>30.439399999999999</c:v>
                </c:pt>
                <c:pt idx="11">
                  <c:v>33.546199999999999</c:v>
                </c:pt>
                <c:pt idx="12">
                  <c:v>43.98</c:v>
                </c:pt>
                <c:pt idx="13">
                  <c:v>79.492999999999995</c:v>
                </c:pt>
                <c:pt idx="14">
                  <c:v>160.31989999999999</c:v>
                </c:pt>
                <c:pt idx="15">
                  <c:v>162.8673</c:v>
                </c:pt>
                <c:pt idx="16">
                  <c:v>172.7311</c:v>
                </c:pt>
                <c:pt idx="17">
                  <c:v>172.559</c:v>
                </c:pt>
                <c:pt idx="18">
                  <c:v>164.71080000000001</c:v>
                </c:pt>
                <c:pt idx="19">
                  <c:v>167.3629</c:v>
                </c:pt>
                <c:pt idx="20">
                  <c:v>168.87719999999999</c:v>
                </c:pt>
                <c:pt idx="21">
                  <c:v>167.17850000000001</c:v>
                </c:pt>
                <c:pt idx="22">
                  <c:v>143.3956</c:v>
                </c:pt>
                <c:pt idx="23">
                  <c:v>165.24119999999999</c:v>
                </c:pt>
                <c:pt idx="24">
                  <c:v>153.45339999999999</c:v>
                </c:pt>
                <c:pt idx="25">
                  <c:v>171.1789</c:v>
                </c:pt>
                <c:pt idx="26">
                  <c:v>175.2902</c:v>
                </c:pt>
                <c:pt idx="27">
                  <c:v>173.91650000000001</c:v>
                </c:pt>
                <c:pt idx="28">
                  <c:v>176.4966</c:v>
                </c:pt>
                <c:pt idx="29">
                  <c:v>174.74770000000001</c:v>
                </c:pt>
                <c:pt idx="30">
                  <c:v>174.83949999999999</c:v>
                </c:pt>
                <c:pt idx="31">
                  <c:v>175.26740000000001</c:v>
                </c:pt>
                <c:pt idx="32">
                  <c:v>174.43209999999999</c:v>
                </c:pt>
                <c:pt idx="33">
                  <c:v>174.42250000000001</c:v>
                </c:pt>
                <c:pt idx="34">
                  <c:v>174.06819999999999</c:v>
                </c:pt>
              </c:numCache>
            </c:numRef>
          </c:val>
          <c:smooth val="0"/>
          <c:extLst>
            <c:ext xmlns:c16="http://schemas.microsoft.com/office/drawing/2014/chart" uri="{C3380CC4-5D6E-409C-BE32-E72D297353CC}">
              <c16:uniqueId val="{00000001-DE67-4752-B3E3-2D14CCC28DAA}"/>
            </c:ext>
          </c:extLst>
        </c:ser>
        <c:ser>
          <c:idx val="2"/>
          <c:order val="2"/>
          <c:tx>
            <c:strRef>
              <c:f>'Q10'!$C$15</c:f>
              <c:strCache>
                <c:ptCount val="1"/>
                <c:pt idx="0">
                  <c:v>avg_weight</c:v>
                </c:pt>
              </c:strCache>
            </c:strRef>
          </c:tx>
          <c:spPr>
            <a:ln w="28575" cap="rnd">
              <a:solidFill>
                <a:schemeClr val="accent3"/>
              </a:solidFill>
              <a:round/>
            </a:ln>
            <a:effectLst/>
          </c:spPr>
          <c:marker>
            <c:symbol val="none"/>
          </c:marker>
          <c:val>
            <c:numRef>
              <c:f>'Q10'!$C$16:$C$50</c:f>
              <c:numCache>
                <c:formatCode>General</c:formatCode>
                <c:ptCount val="35"/>
                <c:pt idx="0">
                  <c:v>11.541700000000001</c:v>
                </c:pt>
                <c:pt idx="1">
                  <c:v>4.3947000000000003</c:v>
                </c:pt>
                <c:pt idx="2">
                  <c:v>9.3609000000000009</c:v>
                </c:pt>
                <c:pt idx="3">
                  <c:v>14.736599999999999</c:v>
                </c:pt>
                <c:pt idx="4">
                  <c:v>12.8149</c:v>
                </c:pt>
                <c:pt idx="5">
                  <c:v>10.541600000000001</c:v>
                </c:pt>
                <c:pt idx="6">
                  <c:v>10.7258</c:v>
                </c:pt>
                <c:pt idx="7">
                  <c:v>11.950200000000001</c:v>
                </c:pt>
                <c:pt idx="8">
                  <c:v>12.4053</c:v>
                </c:pt>
                <c:pt idx="9">
                  <c:v>13.4039</c:v>
                </c:pt>
                <c:pt idx="10">
                  <c:v>10.904500000000001</c:v>
                </c:pt>
                <c:pt idx="11">
                  <c:v>13.773</c:v>
                </c:pt>
                <c:pt idx="12">
                  <c:v>18.3368</c:v>
                </c:pt>
                <c:pt idx="13">
                  <c:v>32.997</c:v>
                </c:pt>
                <c:pt idx="14">
                  <c:v>64.878799999999998</c:v>
                </c:pt>
                <c:pt idx="15">
                  <c:v>66.579099999999997</c:v>
                </c:pt>
                <c:pt idx="16">
                  <c:v>70.698700000000002</c:v>
                </c:pt>
                <c:pt idx="17">
                  <c:v>70.394400000000005</c:v>
                </c:pt>
                <c:pt idx="18">
                  <c:v>67.599599999999995</c:v>
                </c:pt>
                <c:pt idx="19">
                  <c:v>68.998999999999995</c:v>
                </c:pt>
                <c:pt idx="20">
                  <c:v>68.885599999999997</c:v>
                </c:pt>
                <c:pt idx="21">
                  <c:v>68.684399999999997</c:v>
                </c:pt>
                <c:pt idx="22">
                  <c:v>59.316800000000001</c:v>
                </c:pt>
                <c:pt idx="23">
                  <c:v>68.525099999999995</c:v>
                </c:pt>
                <c:pt idx="24">
                  <c:v>63.450800000000001</c:v>
                </c:pt>
                <c:pt idx="25">
                  <c:v>70.993099999999998</c:v>
                </c:pt>
                <c:pt idx="26">
                  <c:v>71.796099999999996</c:v>
                </c:pt>
                <c:pt idx="27">
                  <c:v>72.124799999999993</c:v>
                </c:pt>
                <c:pt idx="28">
                  <c:v>72.481700000000004</c:v>
                </c:pt>
                <c:pt idx="29">
                  <c:v>71.922600000000003</c:v>
                </c:pt>
                <c:pt idx="30">
                  <c:v>71.653400000000005</c:v>
                </c:pt>
                <c:pt idx="31">
                  <c:v>72.003200000000007</c:v>
                </c:pt>
                <c:pt idx="32">
                  <c:v>70.356700000000004</c:v>
                </c:pt>
                <c:pt idx="33">
                  <c:v>68.695599999999999</c:v>
                </c:pt>
                <c:pt idx="34">
                  <c:v>70.617900000000006</c:v>
                </c:pt>
              </c:numCache>
            </c:numRef>
          </c:val>
          <c:smooth val="0"/>
          <c:extLst>
            <c:ext xmlns:c16="http://schemas.microsoft.com/office/drawing/2014/chart" uri="{C3380CC4-5D6E-409C-BE32-E72D297353CC}">
              <c16:uniqueId val="{00000002-DE67-4752-B3E3-2D14CCC28DAA}"/>
            </c:ext>
          </c:extLst>
        </c:ser>
        <c:dLbls>
          <c:showLegendKey val="0"/>
          <c:showVal val="0"/>
          <c:showCatName val="0"/>
          <c:showSerName val="0"/>
          <c:showPercent val="0"/>
          <c:showBubbleSize val="0"/>
        </c:dLbls>
        <c:smooth val="0"/>
        <c:axId val="1287550192"/>
        <c:axId val="1287543472"/>
      </c:lineChart>
      <c:catAx>
        <c:axId val="128755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543472"/>
        <c:crosses val="autoZero"/>
        <c:auto val="1"/>
        <c:lblAlgn val="ctr"/>
        <c:lblOffset val="100"/>
        <c:noMultiLvlLbl val="0"/>
      </c:catAx>
      <c:valAx>
        <c:axId val="1287543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55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Capstone Project.xlsx]Q13'!$A$19:$A$43</cx:f>
        <cx:nf>'[EDA Capstone Project.xlsx]Q13'!$A$18</cx:nf>
        <cx:lvl ptCount="25" name="region_name">
          <cx:pt idx="0">USA</cx:pt>
          <cx:pt idx="1">UK</cx:pt>
          <cx:pt idx="2">France</cx:pt>
          <cx:pt idx="3">Germany</cx:pt>
          <cx:pt idx="4">Italy</cx:pt>
          <cx:pt idx="5">Canada</cx:pt>
          <cx:pt idx="6">Sweden</cx:pt>
          <cx:pt idx="7">Japan</cx:pt>
          <cx:pt idx="8">Australia</cx:pt>
          <cx:pt idx="9">Hungary</cx:pt>
          <cx:pt idx="10">Poland</cx:pt>
          <cx:pt idx="11">Soviet Union</cx:pt>
          <cx:pt idx="12">Netherlands</cx:pt>
          <cx:pt idx="13">Switzerland</cx:pt>
          <cx:pt idx="14">Russia</cx:pt>
          <cx:pt idx="15">Finland</cx:pt>
          <cx:pt idx="16">Spain</cx:pt>
          <cx:pt idx="17">China</cx:pt>
          <cx:pt idx="18">Austria</cx:pt>
          <cx:pt idx="19">Norway</cx:pt>
          <cx:pt idx="20">Czechoslovakia</cx:pt>
          <cx:pt idx="21">South Korea</cx:pt>
          <cx:pt idx="22">Romania</cx:pt>
          <cx:pt idx="23">West Germany</cx:pt>
          <cx:pt idx="24">Brazil</cx:pt>
        </cx:lvl>
      </cx:strDim>
      <cx:numDim type="colorVal">
        <cx:f>'[EDA Capstone Project.xlsx]Q13'!$B$19:$B$43</cx:f>
        <cx:nf>'[EDA Capstone Project.xlsx]Q13'!$B$18</cx:nf>
        <cx:lvl ptCount="25" formatCode="General" name="total_medals">
          <cx:pt idx="0">18127</cx:pt>
          <cx:pt idx="1">11536</cx:pt>
          <cx:pt idx="2">11475</cx:pt>
          <cx:pt idx="3">10496</cx:pt>
          <cx:pt idx="4">10355</cx:pt>
          <cx:pt idx="5">9540</cx:pt>
          <cx:pt idx="6">8335</cx:pt>
          <cx:pt idx="7">8331</cx:pt>
          <cx:pt idx="8">7584</cx:pt>
          <cx:pt idx="9">6514</cx:pt>
          <cx:pt idx="10">6209</cx:pt>
          <cx:pt idx="11">6171</cx:pt>
          <cx:pt idx="12">5880</cx:pt>
          <cx:pt idx="13">5832</cx:pt>
          <cx:pt idx="14">5563</cx:pt>
          <cx:pt idx="15">5473</cx:pt>
          <cx:pt idx="16">5312</cx:pt>
          <cx:pt idx="17">5133</cx:pt>
          <cx:pt idx="18">5016</cx:pt>
          <cx:pt idx="19">4969</cx:pt>
          <cx:pt idx="20">4516</cx:pt>
          <cx:pt idx="21">4418</cx:pt>
          <cx:pt idx="22">4358</cx:pt>
          <cx:pt idx="23">3814</cx:pt>
          <cx:pt idx="24">3797</cx:pt>
        </cx:lvl>
      </cx:numDim>
    </cx:data>
    <cx:data id="1">
      <cx:strDim type="cat">
        <cx:f>'[EDA Capstone Project.xlsx]Q13'!$A$19:$A$43</cx:f>
        <cx:nf>'[EDA Capstone Project.xlsx]Q13'!$A$18</cx:nf>
        <cx:lvl ptCount="25" name="region_name">
          <cx:pt idx="0">USA</cx:pt>
          <cx:pt idx="1">UK</cx:pt>
          <cx:pt idx="2">France</cx:pt>
          <cx:pt idx="3">Germany</cx:pt>
          <cx:pt idx="4">Italy</cx:pt>
          <cx:pt idx="5">Canada</cx:pt>
          <cx:pt idx="6">Sweden</cx:pt>
          <cx:pt idx="7">Japan</cx:pt>
          <cx:pt idx="8">Australia</cx:pt>
          <cx:pt idx="9">Hungary</cx:pt>
          <cx:pt idx="10">Poland</cx:pt>
          <cx:pt idx="11">Soviet Union</cx:pt>
          <cx:pt idx="12">Netherlands</cx:pt>
          <cx:pt idx="13">Switzerland</cx:pt>
          <cx:pt idx="14">Russia</cx:pt>
          <cx:pt idx="15">Finland</cx:pt>
          <cx:pt idx="16">Spain</cx:pt>
          <cx:pt idx="17">China</cx:pt>
          <cx:pt idx="18">Austria</cx:pt>
          <cx:pt idx="19">Norway</cx:pt>
          <cx:pt idx="20">Czechoslovakia</cx:pt>
          <cx:pt idx="21">South Korea</cx:pt>
          <cx:pt idx="22">Romania</cx:pt>
          <cx:pt idx="23">West Germany</cx:pt>
          <cx:pt idx="24">Brazil</cx:pt>
        </cx:lvl>
      </cx:strDim>
      <cx:numDim type="colorVal">
        <cx:f>'[EDA Capstone Project.xlsx]Q13'!$C$19:$C$43</cx:f>
        <cx:nf>'[EDA Capstone Project.xlsx]Q13'!$C$18</cx:nf>
        <cx:lvl ptCount="25" formatCode="General" name="olympic_editions">
          <cx:pt idx="0">35</cx:pt>
          <cx:pt idx="1">35</cx:pt>
          <cx:pt idx="2">34</cx:pt>
          <cx:pt idx="3">32</cx:pt>
          <cx:pt idx="4">34</cx:pt>
          <cx:pt idx="5">34</cx:pt>
          <cx:pt idx="6">34</cx:pt>
          <cx:pt idx="7">30</cx:pt>
          <cx:pt idx="8">35</cx:pt>
          <cx:pt idx="9">34</cx:pt>
          <cx:pt idx="10">29</cx:pt>
          <cx:pt idx="11">21</cx:pt>
          <cx:pt idx="12">33</cx:pt>
          <cx:pt idx="13">35</cx:pt>
          <cx:pt idx="14">23</cx:pt>
          <cx:pt idx="15">32</cx:pt>
          <cx:pt idx="16">30</cx:pt>
          <cx:pt idx="17">21</cx:pt>
          <cx:pt idx="18">34</cx:pt>
          <cx:pt idx="19">34</cx:pt>
          <cx:pt idx="20">30</cx:pt>
          <cx:pt idx="21">25</cx:pt>
          <cx:pt idx="22">29</cx:pt>
          <cx:pt idx="23">21</cx:pt>
          <cx:pt idx="24">29</cx:pt>
        </cx:lvl>
      </cx:numDim>
    </cx:data>
  </cx:chartData>
  <cx:chart>
    <cx:title pos="t" align="ctr" overlay="0">
      <cx:tx>
        <cx:txData>
          <cx:v>Region wise medals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Aptos Narrow" panose="02110004020202020204"/>
            </a:rPr>
            <a:t>Region wise medals</a:t>
          </a:r>
        </a:p>
      </cx:txPr>
    </cx:title>
    <cx:plotArea>
      <cx:plotAreaRegion>
        <cx:series layoutId="regionMap" uniqueId="{8C216E0D-9557-4C42-804B-7035F9EDEFE7}" formatIdx="0">
          <cx:tx>
            <cx:txData>
              <cx:f>'[EDA Capstone Project.xlsx]Q13'!$B$18</cx:f>
              <cx:v>total_medals</cx:v>
            </cx:txData>
          </cx:tx>
          <cx:dataId val="0"/>
          <cx:layoutPr>
            <cx:geography cultureLanguage="en-US" cultureRegion="IN" attribution="Powered by Bing">
              <cx:geoCache provider="{E9337A44-BEBE-4D9F-B70C-5C5E7DAFC167}">
                <cx:binary>7Hxbc5xItvVfcfj5Q513YGL6RAx1kWT5JqvtnpkXQrbV3EkuCST8+rNSVfJYWJ/kifFE++HopWwo
IHNf1157U3/9ZP/yqby57p7Zqqz7v3yyvz5PjWn+8ssv/af0prruT6rsU6d7/Yc5+aSrX/Qff2Sf
bn753F1PWZ38wggVv3xKrztzY5//z19xt+RGv9Sfrk2m68vhppvf3fRDafpHzj146tknPdTGXZ7g
Tr8+f19n5ubzsws89LOunj+7qU1m5t/m5ubX5/e++vzZL+sbfvPwZyXWZ4bPuFbyk1DwgDMeHv6C
589KXSfH0x47kZJIJYgkhz929+zX1xWu//513a7q+vPn7qbvnx0/v73+3l6+PZ31enMQzEa75Z9G
t/v95b7g/+evqwOQwOrIV7pZi+upU2vVvNXldf35Tiw/QCXshFEZcuEfZQ6Rf6USGp5QLgRj/KgR
evfog0aeXs7Dmri7bqWBu8Nryb99+edL/v3V3+72/p+LnYcnknDpC+4fBMvvid0LwxNCA654KA6e
Iu6efc8Trsy1uenvTj20rIfFf3Sku8tXWlidXSvj/dVPoIyLxzb9f1Gp/iYG/Vej0r67rj/d/DiV
CHWimAhIyPx7fsFOhAy4rwL/mEDCu2ce3OLpdTzsD3fXrRzh7vDaA/bv/nwPuJpuPt/Ud9t/yPX/
TS8IT5QvQp9J9lBupuJEMhLIwJdH0d89+iD5p5fzsOTvrltJ/u7wWvJXuz9f8qc3XXVdz3f7/wGi
pyckpGHgK3KQ7X2jp+SEByQgfhAccsUqB3/Heh6W/ZcLV8L/cnwt/e1PIP3NcvMp1X2px+siu35K
Cf89IHZurssfaAOCw78k4G8gvij5axzGTqhyJ44mQFY28ORqHraA42Ur/R+PrrV//tuf73ub6/r6
85Navw/QH6tIFEoOn4eBuis57sNfL0QiIgFF4GMHteD8oRo6hL2n1/Ow4O+uW0n+7vBa9Ju//fmi
f3HdXP/AfMMhWSmolP4x3yCVf23w3D8JfSUVk/cl/uQyHhb48bKVvI9H1+J+8fbPF/ffht501+XT
Ie77jd1j8sRnAREBp1+S+D2ZixMREupzfghCqyDzXUt6WPxfXbpSwVdn1mr42/s/Xw1nQ51cdz8y
0PsnNKC+DO4w7CrZu8IQOICHdxD3vvl/x3oe1sCXC1fy/3J8Lf2zn0D6V3rMbswzFKT6ydDz30v1
mzSrf2DOQeSTYFx8elfbryIf4Se+hAuG4ATu5ZqnlvGw4o+rX6n9eHSt9M3rP9/lXt+Y9KZzNNej
zMa/Wd6A5xJScUbv+5tEoalCEvh37gZlfC3071zMw6K/d/FKAffOrdXw+ifgu66mzCwHPdyJ5D8v
dVDYB4SC/yX0gKdg419loOAERGOohLorMqGsr7XxnWt6WBv3Ll5p4965tTY2Z3++U7wb+v5HYgEl
TlSgIGyQLLd/990i9E98ITnxw4dx79PLeVgHd9etxH93eC35dz9BDtpn9Y+l3BVHKFI+wO2xmLtf
cwCkQeghlbf1HrxkhcK+Yz0Py/7LhSvhfzm+lv7+/M+3+6vmOnsy9X8/BBbgUhB7EHz+ZddfxR8P
VbgUXCn3jdu/lfCfXM7Doj9ethL88eha7LufgF+/ReU/Mt4I/wTcIfGJuB9owCtSgSgU8GP/aSXw
71jIwyL/cuFK6F+Or8X+t5+A3nitu+n6BxYbMjwJKedo3v2LOvzK3MEs+jwIVYg+7Ndp9ullPCzz
u+tWIr87vJb46zc/QXzRg0mfXeju5scifLS5GQvUgyiHMv8ETXC4g1gJ/ur7VvOw9O9dvFLBvXNr
PVz8BO2Mdxqc+g8NOEijYO0oetcPARzm8I8MGVP/okK+doHvWM/DWvhy4UoDX46vpf/uJ/CC3296
8+wL7X+Qw38O9uX/9TVu53FuDWU9qrMe7Ii66yUr7+Lwfy58z7WNbv/IfXzpYQrnAH7Qb7r9W3Ha
T6/kYcu/u25l+HeH13Yf/QRRZzXp8KMM//+mO/7/ZNyXbsz22lzvbgfLvpqBevzsnSOtLj1ilwd9
5qDS88+/Pudgdr5Mq7k73IM8d52X+9+/ue7Nr889yU4Udz1YyiV6RUjdz59NCJk4RQUAa607k/76
POAOywaBwHibwL8UHKt3Gf3X54Kiu457YLoN422uqXG3F4w8zYmuv2z8+P9n9VC91Vlt+l+fKzyi
OXzNbUT4gaCgD6lChR4q0PV4TvPp+h3G9fBt+v+qucuaWgTJ71Ql9RRGzdKPiuwI8wO/3hR1myR1
5A1T3H70rFys2GQpK2u7L5pmyD6MmZo0iyaZBa3ZmorGdbUdDItrvUtaO+Xz+eiZJOyiji+yElFg
hiDsNkUQ84SdqaoAV3EqFGv9MmrKauLNJkl8TWxUJkPbJrs8nUqsKyGSYV2JN7E0PO2TnCsdhW0V
s/FFZeOm0LvAZ8S/5FOVBP6mmOnof+50QfV7QWO3utoj7oaq0wSPtmkyVmU0K1Pi61JWiWFnXl/E
/pXHC7/vt34bG0IvFr7Ug39axJ4Wch/QUDbVq6Ru8uZzRzgdpv1iJm39bS6G2Pc3bRyMuH/bZt44
vgxsWUMIhTEx/idyneNprRQ1tt02lGAJXdta4Z2WNqNeu1EDcevPhiHDttOcyfbjV9b4gM5hrCuV
+xQjMWEg0DPD1NhK5V1hpCrzqfuw8M4m/jmXIl6mFySfRiW3baqVSXcsWYp5OteDXprlyjPFZPIz
WsVSFQeK61BIP7AcGPz95UhfUsArLgMJHiNcLSeTqWGhtfH7HnQeTMPmJLHplqpp9qpdo6wT1Til
VZNeeqxs1PjSZmi1ZJvHxeLY29VC4JaKCnCGYMwD55lfu8ISTFk+NL3/3teFltXrsevrMT/tuiJT
4jKEQmIVJQPssVwiViyt7iKvHSlMK5sDMc37eBncxzjN4ZRuq6GRhr7x83Hm3pvKlmPwUXMzJMUr
q2NevAqqgqrLx3eh1ptAw4eiGnCEm+J+QO5vQqJT0BrZzO8ta/NURmpcOMQohkmH82nK+5aPL0Kv
7rXV0eOPpgSM630JohGBSUMG06KMcIZJw68lWHVUDOnCk/eqUsMc/zaMVeG3e9OrFjqMeeke7mej
8wGhuypnG+L1Y9i+qhfZ1/x1wxbMO0dpljhPHUeaLlM09Jo6u0i8tDPbLqV+Hr7RQ8WYPFVD7cLJ
NKYa91RdO/ssYnTxeRrpcRnDf8RVkdvmXVOHObxYpF1ZV1EoB0+Ee17CrsOob/JYtfuZaekct+9L
LHO2s487h7wZEHfmsRuwoqoPnFd6WeZiUuxZBeWjAyfwzW60hek3mR+knb9p2sH5Nmf+jHPB4S5j
q9ytickz7MuK3gUW26QVDgZ1nbjt2drtOc9C+L3VfYuHC02pSD/FWTlM80XPbTw1kVY1aT8iiNaQ
cN0viNS7hfQpa7ZxiVJlS5uMpHMddWGV8yIyNPCb7HxOJqr8y7zJCqikbvxkjC+bYqiVd60PAbL0
kxbKs60pbfOPkZoSt+ZzDXn/TorA5PRlmTNdFGd5zHRuu2jx4A0IsMto8NWpKd2qAxE32FeYJ6N3
JUbjolp1WGfrZZN3VTc9bHWrpZ+k+YbNrKvofi4n0tMoG1Qpw6gm8dCTXdNPvP2ocuNBTcdbJW7O
XL2Rh4hqTaLtu6oi/bRrk6Ifk1OZldaw3wbdOuVmUtG8/N2MUxAUUeFPNI9fFGnt7GwyQ6iGC0bm
HjGmjlkCkT7uG/KboOsrAd9DCkKqhXOsXCNVMemXJTAf9CCypdjEyxK29eYY87y2sxCZGosFRjPV
OcWHrtsJqzt+hWdZ37ZbnlfGuwxZ4JI116yDFs3kd9PV2MWk6rdD2RWwqjBlzsuaTlF1Kqs86dvI
FryT4iqnVmZJFpGwb7S8Mloys7wjNu+Td5PNpVUvW3+ZCV0iyZrWHy74IYEy3svilSZ+ggcc/kM5
cfatD9ZOx5l29HUe5C5mSzF68xTJrBphB90s295721BdkkZFdT9qk/5+zHbUshk79pImH8JN64Vk
ajdeM9fQB9Jjjr12fpbEZpOIPCFkX+fpwPyXyRB0/ScivQmOS41kyLGcLkPjbb3StL16IQuRxOGu
quhS29NK0pqrfUFj59Sy8RaWPxkF7wfBgCi8mOCDFEbFpBCJV5puKsERk2Rx5atFaLKv4nEusg2r
YZxsk0vfiSgWosqzjbFh2eZRQPOUygs+8wlRedEtycS/md1cbwZJTYUhYSE6l2ugt2QNk9mcde+l
YRM2v4zafZR9G/fhK9OMsnmH4BtoxGtDejt9CsvQb+ZTy4Ip9T7NxJC8ehVSO3B1yiY9tsGmjssR
2aWytclt1HZxLvxXXpArcd4lue4zzF5/AdIPYIVVig4ok+iw+gHGrDDRQ9ZeZOXkDQ1r2RWduzbx
NtlolyTLowLYts33dZzLlp8zbzJTc9rNhAl2oGq/F61gBfBjqiQMmzhnXoOErqNyWtrpCkC88OXv
E7FWznsvpBVMvvB5Mc5RqjoDXdNAOO36fsVnu3tcEivUhHWEmPFTWICQAiM2KysrWiYq1bbN1SE2
Mtm7gAzPR9rfm5hYqGUqWegcAl4POGLSyuHex5exghuoYggXAXpQbuJQsLWx58VgulTxHgrpPV11
EVK1x4fI4mUYFvyhTF71xUUurO8nrx5/9DcSwIOBdHxQ/pjiFnKFG5dZd4UuluYq9TLV1G8RLHyk
kzEOPXwcgw+vh27W5zwdx/lDHFNZ6ickAOi8cni880IlvMpnME/odKWKqQx0X1Rhc6XTwcK3+cHB
0ryG9s5KYxDOT4NCd3C3I4ipqrmexpepjvOJREUtF57vaZG6kF14BNgwGzKkvNRIlxBEI2/3dLgx
B5BM+/OpnOM+2UyplV0QpW3jGftb5nl6yN+YuDLa2xG/UCE7D0QqCnXB6tEBjSkWqv0ovcABh86f
tddtSyaSrHuXhIGz4oZ0Qz6/QIVUjlnUeDFmHvd5ShiWkh3KMRN2lQNCappcpjqE/3yE9X3su8WB
nD6c2rx/OUrLs/i0oMQlDcqyhKsInWS07fds7Bf9vrZLhxxD60Ugxx8yoCbdbPwmkm1hcK6oywqL
FVqi1LpYFlcm7gmNvZj+7klZFq/rWBtqX8UlRtK7jckT7HEvuUFN87JrqqXLIjPHMcn2cRDHYxhN
omjGdiuC2uZjFJSDms1myZXXvIdcNDLtkjll71FPFljCImWKJegDZpm6ikkvyhbjp/MGAT/DuYUZ
RLzTSQuXr5pxIVhKNiwCCysDuaAMVEGX4mbSzim+wg6lqudmGLrN8QIKt4ah1Mi5KCaB2ZyAYz4n
uLUfqAwYsUopINVoRMfLLclHYaszJHqHAOsJcAFYtLEhPtjBovpaOaBlrCqRT8sGGZ7sqIwRQncA
BC5XU+t5eJywKeu6/ZJBVumeV/WcyCKqK1GU49+tz4o5uRgGjZfwNqzM/bjdZYMGHiEmlEux78fa
TH+0sX+L3qmZISMv1zqfoiAvYsI3ST0aFFNeUsPGFc/yoN/4B9dYjFoQn8xS8MaQKE6rMfBeVkvS
ZaqIkn5uybjNvDxI/6hQD7AxYiFeeuovRWkW67/owtDhtrwWi5+cVUFd6t5E4ZghdnzwBFnG9oWX
Iy3RqKxJDpDd2Z6TYR/3VbJcKJ0UWfO6imcbzlfwmEUv7baKRRymp6RUmYOvTLRLtvVilLLVOT34
E/GNgTyrpKnkuM1HrrFPwDTO1HbOeIEH+UnnCoVjdXPUN1Wpg0f1AU4J6bu7HLOyN3gucof+7EEk
Bwj9b0bPgAGiUHSwAVXQvFgFrbZs6SRqnb475A8wBoB2HDuyl3KyI7KXUJOrRIRXpKgjtT/Ctx9f
wzfJA2+AIG2gpyLQOeSBi/BfcU9t5ut87LzxkrChtJcp0ap4NdcoJj54NUets6/DtERae/yxwtXA
X3FeAcXT8EYQQa/YD6Vc7z1oFuJpf0quMM69LPPHPk3rVGxHlPuteV8FclBJ5IO9Kryo1ANFcsmT
NIQGyzyBvPYjkRKVlWFjnvebaqn6SZyLxEt8cgor5vk1CksXC5ZsMo1+E46igx45aWiIwN1lEkiK
J3ER1Jtg8b2SXSq2BNkVmanzVFl4M1iXuB5Ev4+7gTlQPaH0TqMjfkzG1AJUHpfVz32ItC9y6iJC
6Xlh110Fs8dYsbHt0OpyS+s+J3PU1WEvaB3FQPS5v8uXYKEC9WxNuviJ/Hwrxntihk7Rn5SAw3gl
RbEVFZGrapJZaLp3aRaHQXJKqzALczBLrLHebhJ2SvtXtE37kGwoTVtf7xDyillehEVsluV9mHrd
kJxNzQKn2lVt6QfNniYT6oOznkkOSaVLTiEHJI/Y5BuPlu34LpllBwW2OUnz6ZQ1oivoPkn9ZkCV
iYqalqcZMkTDtyWPeUqeKPWEXJkXOiKhAg2Dd2zAwIg1HqCqnaZElcO7sF4U7a5zKzrA6azrB7gV
1xQPjWgwDTCQOpuZ06MWC+22GcJa8JuxicAxkGWOEKCkhz80KG3xBd3Yyc+3ZI5bU4BqGBy3kx9u
LLw0z7sXZqBWTLvQ62BskSoIwtiFH1JVZbvUJICJ5yoOZ5hLNfYthG1qzyV9yr0iEzet7ykrL+iS
YSVJ09i02/YZmKzphW2muSh3xCs6EUR0QrKPN03KqG2qqI1JOGSXtuHgR89ApISjt/cBciiL2j4c
aJBEEml9KOrIzrPTcmPi5XbvJqNkjxBZqfqJYmxdL6DOVkCnAIokYHg7Y4UR895mYTwP4SUX2Tg2
fwdxUtjLJeUJQpqDhkiSaT5KSMMy4Tzq8VCzjnAgnAlMACX/oUG2irK6RUqbiyq4hLOVywd5CKkz
L32YAEvLEU9EnYTQ+28/l6NhHYaYRRUS7z7ej6yymVQ2iUVcEuHhuaLpHV0+Me3SUG85wopfSopj
jz+XrhjAgLluQuh2HLomx7o8KjF3bLtpWS5HCtPHHk1b8WxzrAqQB1KmX+jK931vN4P0aOTbtkRp
nEVdns5VDyZB5H53rlPb0jliPeDm38HkBNM0PFFBUSf8r+MTY5SgZ4AZUkWw2HV8Ci2phkzw9NLG
wYBiPChSZwiiU33wT0CtPAm3LK/i7n0+9qDGNnUy2/wTyuwBJcWx4oubKVwajEibMq+3nDdeO227
xneCfly2KwYJMyAoN/GmN6QbKAbC/L5O+5bkga0r+VbOs0UgUVnqrMgKPuN/zW1+zqY2zLeSDaya
T0mXJUjgBeMxyr/HF/ONYWPaIQgUinH35697CA6NGY2WxmWthgy+RAbhMCyXvY9n9cECHNHXU7Z8
ePy59FspCLzpDqfyJVzrG3YlTGyydJ1ApPFbz5zX3ehY7rq2bVxsmJGOpV20HsbAQfxUF5dHaJv0
3CUME/YxUNcUzK5+kTRbsOwj8Vk1rZoHsDHW8c1snJMhe02TdDHL1reVBj4Teipk9sfjm5LfWKL7
IQv8agLypINla3cNxZwucszHyyPxHTY6VG8G2s5Busv8RTXN2QjOeKm3daHaIjnLatabZqNI6WBJ
0k8tdmM6/D6DF40oD0sNOwYr+G5phB97G5DfinsbYnowBBEXNmTFvlWWlF7kV6kshnPfCFXwU2E8
1BjvR455JG93wGRsko4Lz0TqGjQduLPbD3AO/T/SJVASFLDf54nd+TNpSn6qvEzIOYprRcZ6VxYp
C8IXQzsa72rRphTm41Edyzw64m8ZZqe4vq81R5UoqE6wuaSkZbcfD/Q/iMwK1nyk7EubIgVuB/Ti
dIAStUFOeVly7dbXhkrO0ynK6aBaTNQUgai986QijaYoNiyKjo0/0iztnoh+32QbtGPxCxfgz6X7
lYt14lcyTRbhF+ZyrLnz0EWD4P5YpnHogFuTORn6tIzNeZ8V8sng++3jnVPQkEjHSIASuR8ggLWy
HN2U5vLIGAtWE+SXYggUnp/ddhKFLDhWUSY5lP7E9t0L9fcDqkTUV0qiqQxA8c3+UyPynC7t+DZR
iSte8xL4DVQ0T4Z82MgpXmy4xXIWlMAtmB0okC0CNrLzwlajdjuWwB6bHD07ICDjYNx4rltSH1ov
x6pp1iFsKe5lR/zI1Mk45JEnb596tKxKlK6V1CWDqeTZ7I91NUYhMUOutobOvtdEoAIQNbKozOq0
8p6IkN8EKgXKFa/eoC2NNj1dQw9bqoL16JG/PYYoVH0CKj8Cdw5WoP1YzClimFI1h7XMKq3t5VR1
T9ZZa0CKCfEA9oDOHF7ZwxDbqs6KqS1lMpf2t6o2XiIjxDI8YyqGEqE6DGCPj8czui6whO8QgC+F
a0aGYErvW+LkSZXoeEh+S0Wccb6hBE1QHtEZJCEgo07D8XoSfhVHpjdxi14/Yl1pNwUBFdRFaYO+
2FPO+U3Vh1kHiMDhQbRgvk1ZvS3NrHWV/paEiYskMy840n2BViXg7wGgTejF2cvGGyCTyhIHkJbb
PIO0JopXMp0nl3lBBUGMapEgMfrMc9o7BMoq4dXywc97ljeniw9dvGunGF3+TV9Wrqt9AKAtsDO8
sFcz0OixfZjx3pm5qiqYRElDII8o7ccZUw6VQj80anwS+y/bsDZk3iSe38htL/GzL2nU+tmA8rIe
sgrF8ji1t3RSFzo8S0VFsbxg8FxNbw8c6ePqXmMBOD1695h7oEAEIV47v6/twdCMhGjHXB0L+Krz
zbjXGRnjPRiAOc8j2cC9nwJE97OmdN00vIZFCawbwfYbDMKaOQtiX9u3s0dC29zUMZpc5Qf0oKoC
E7qP9R1Aa9+LbXhlWzHmK5/Djxh1tPv9TQq7sEAjpb5Ntca0SlSAYOYkSmXTdPVWpmK0+qxixtGC
hSSwnyRpaC43sRzcR1PGGl+M0T6GxjjprHd14HVGymf3vds+qYwxMyM3khLU8NCyUOqfig0cx3JE
GVR7YH1d/TgYEcbphQAYzfkLM3FL2HYYQ3crpMYFywjQhfCuaI/+V7eh+TCMHyaa5YvdjfnS5GZT
eWAQ4yg7LNRLB7cx3zJ3cZwQv3ydlijd2Xk1dSDAt82yoNUWFaCFLIms5X2IZx76qzX6R128l10S
huX7+iCICVWRnX+vLIgYsWHUDIS/QYN8zOYXVd4rNexNaKVoL5Tt0Ru+TMAqYwO1aNteYFKnSCGz
rK/cJEgaomCqI9qOS2bPZpK7RDYCv6vqTNq+ESkaegpNzI0AdCmzHZd2xKpTFrdD8TJBMxUKWxyH
Ss5TwIAlflsKldF8r0dRxsvGALaCuU7LCdzrZYyms/pnXAZuKRmvJdpkBdgopKSjDoqlAIEYAWK1
dfzu6MchKRS457qY+rTZtZwvnL8eiAkauwkrloAA4gVdMIzhdYlb3wIyFONONCynKgagNU7lnnVb
Bjs65W3UE3DJfJv2hQfNI9Q7IKGlRg/9YEIekBIUw2oaDt4uNrOYq61GD7JLd40WLYQoaNPDQvGb
b7zyzop4TnDw2CeyHV6xi19kBLDbnmFeAo2zbTJ4fp+8IiPDYELUxQmo9dNizsbBf92Q1tr0tzRm
Vd99YKqQeHoDNhzSaPxBTvM5mrWwzPOsaZ29l4Fw50Y+h2JjssbQl0eQgsEKQKZX1uStPPPy0Ca7
hIleZW/yNi2wxiGTDS59wp9vU9C/ij/4M16bRhseeI0iV6ELct+f8XS8UmVL/XYEEhDddsGAksej
rpJJW0dtrS2gIzcKTYzNYRjjOLURHOaz5nSgsgIlrJmbK2GqSVr/g4fplCD5+xTDdHREufJCVIMH
YhrDIWjFt2Quq3jThSDk9BYVjlf7USlSzHac26YnkO6Ivp9rI/WtSwjH+beQpCBHrYyRhjIEZMT7
5TCxJ3ELfC8d+0CJiMaZpe0uFZ3nVVGDhnhymkxegWYpGjkhSh/UDRytiCCeS1xWeaNjzfFLgK59
cGzgt3ldotke6Q68Hij1rG5if4cm9dSYi5JSXoV3F86sbL1gExtYbLVp29Gf221gFoEPyYUJqmih
/lT/foRxCW/GqtlbLqvRRtqD1WOQ5gDxUla4gvXQCToO3rAgdsM1cuni7s3SFBhWi4K4aDCgUudh
m2KV/NDl0H2a6eqic5E4BZqaHXg8Ysh+SWIvMxuvGhynhthZ6eSNUqbqYJ1NOBr0aI748TgUkste
LO3bXCyStmfF3LsmFWtn14hDkcO7eCtHMFrZKSiCGZcfZ1viA3hta8uhxGMD7zhhxBrAJeR9ghZJ
s+FpjOG8yJBW5f/oKRjJesd6uZT6vC4AYPzNsW8QwuRmjtFMD3MLLx73BHBh68wGpgYBkftoYIK5
XIM1kRoF7GWSN3Wi0UXcITMFtd4jK0ECux5sBESEpqILOkuJHtLrozeHOm2qIJp7BLPqnAVtIfOo
IcMwvDSx9Op9rGSOayE5C6aZj2kd8bRLlw89pjEAvUDIgvkayszNHU5z557guof20hcYAMI8TFi5
Y6GIXSeCxrnr2jTaZJXY9B5Q5LwbBzCOGLAaOncTNTQoUqOiT2n7UTADMFaJqsCtWsQRMBN14LvK
LEfdC1YfQ4Vueg+TURxQqZ1yR154EwERhCr6dvgMhRbWmBN4+xt4CvrsUY06eX7J/BADsReB53WI
5eVY3o642YTPw6ZPbJwNUWFHQOz9wBrH8xHZY6SLTCmK/UuOZmxx1UwYjj0/wEBbFa51n7kBFY2W
G2Z1lv3QJZWudsf+QWEwYpZt5sHr0TW2UENzccCtjSBu+9J6bgwiqDqV6RfjhNCnt91Yoa7QXhGk
k43IAj5juEiWyoHbPg8dVlSFQlgRpJlxTJUEMAIN61s27MhVdu1YAFv2tEyUf56r1oFZYxlBlvJt
W6dbUNhleFaHMQ3nFzntbqmnw4L9lgZYlukCN4bbY1YSzySk6J3gWB/7IqrqsuwAYVM9x2Ij02Lw
WKRzniTDG0lqzOqeBhPJS7ZnbSpAHk+FcNx35tsE65oPwhvqcETmLrLCJsPGxwxi5u1ZVs6Oadf+
DNrODDjHzvJkmMLkMhunJunOWa5Vep5iMhk5vlmGAQ+AUVqIlHgix9UI/i2gwRx66J2PDZq0RG8y
knhd96FTjWPgjgkt4GPdFhezH9dYGNWIr+zsKEwMpoil2wVoKS1mD+8O4Ovd4jk0cLyckaHvdMRx
UmSbCg1X/Sb2O7T2w5K5Vgd+0q7BumxQuX6hsY5j3lij/ObdnFVWqe2hiPHr2M2AIF7CxI7/0eXS
41qUu07rRtjMYtztdoTn2EgpqBck5IyyYDE2GmbaNOl+DECfXjUg0wrAKck615tSzE0waE+3Nb+Q
Ca1TsykOXbKjM5Ks9kc/atqEes1Wz8T5S3JQmFXCGdmhEg0b9IWKs24oHW8Z9QdbG8ZFnE9z3lfB
BROLGpN5q4vkNjEdE0Y5Tq6DQA2mR/djSRCQ9iB6M9lu+jTn8RUaGHQiL1owzLPaeQ3GFfT2uGM5
dU1tIjtYTD++1rp2IQnFYGHYRqthqD+Wt2FkglsiHiANNNa+RU72/aGMEK6XOLgoGyQwe+qnCdpt
/8vZeS3HbUTr+olQhRxuMYlZmbZ1gyJtGTkDjfD0++vp1i6LqpL2OVcuyRQHA3SvXutPiHOzzsq7
zjbcvjtWyMxF9DQxj7AmJ+HJ51WEfg8HvyiAyNh6KZ+KPNYiY3kI5YiUaOExPZvTbpV+dtBcjRCm
BJ01+2fvm0dhBUqUMLNFQYFmaqJeVuoNXolnrDXI5TDL2mOU8J1oqvmOXIS+e/tkjHzltOvN+Xbv
xvA9SgwvPYilkZdjFa5Edpdry1EnYKPgNMEyW/QaQdPb5qm1KjSe6HMT4aQ0BEPelPHo2mHRfQpS
Hpl5Kglw2JpTOc9pMN99R65BB7nuJDTkjiyToZMbWpETfZLJwuQ0lbWd89pfoxe3HGyqk11Grh9P
/tanIi7GMeCuWmsmfFEc9DZbjCUxHC/Ol2EHborXYsit6n3HjzGSxpbayyLMffjXvC3lCnZA+73g
Nl9D+QWRz5qIXgebLt78Lr0Mdjh0u4y9Khv4205EuVz6hclJdA5yxt00iukEsvm292ZUuWG5SoS0
3PqaUpDybSkharIfchF15b1PS9Y375NolwWrt7qEK1qZnfh/ujPTpI3hm6WoD62wiyp83oIgnG4z
WjmekL6eWp1p9pUoXBPD7ZyP+nnNFRobhGhz4TIiMREasmBnMJLSNlEgV5/OS52BCz1qsViVOr0s
k0pBJrpMLtClGeh4PrZR3xveOe8Rr35LFxMQKckleZUJByBjvUJX2ZBKvcCiUIgRbTRrmvJ8vcmU
fv4UFmkrloe6nvehuOlWRh7zJAIfMOjgjVgTlouf1XLTdSK3WQ2ppMVfK0bD/nWL9jZM0Ipet4n+
glMI38SqMeur1LJqZFkYkT30r7rEAGCzAZyokACYPi6TapGfjGTI5e7ril3Pi89XVpKEUoG2fRfK
XWTnhsnlCx+BafNeuE3BISjaWm47S5EtVeXIz+nWRs5vszogh6aVTwGxk+xfNHOdD4nkI9I9k7JQ
PTz2ZSdnfK8RkqRIsQ/wp9ancWCbF7U8/edwlMeAphJLVQH3K3Y4XPGkTbGbuztfV10QbCi0+9kB
qD/bRjhRHLx5kfpETYAWdpqxPsvVBfuylfijXlf5KUU/yS1aVVnHsR/4lWCn1q4n/7UPu78/52sy
Jt7tSNU01zsblQ+6Ff299SLSN0PvbM9tJeM9KoosXIOGlaW/vi7CUcA2dOKJRswvjukCjk8bYyFa
Dg6ZjZDs1hYV9++8qOavmb2dg3vzwMza+3XqjKB68Ia6XGaU/n2yfAONpVgeqySZ6GntsQ/8ry5/
SS+r4JReJI4znkrMMUkQNxPZ4kacurOchD0OD0CJEAhMFt25CvlnySwfjZ0Cun4dJb3Tx3s9ePxH
hMHCh7CqB+ZWt02aKXpc8r6QUEbjOPzGwavkfyI3R8QGBuom64sjELF+ldJSvpgTrnKjDl7IJcJU
cbmTMzNrHZHLVL0d+4Vddl+qOZeQjTOEErIZ91WuXIUg0ECM/EFjBqlChLqhkwf/nOcSpprcRKKH
v54n3k4TUKqwAODNpu3YbO43OFlWDUPTTK3ztOQcM21cVcFaTEen5Na84kKRK2e0l73NUduJwinu
1br79VX8yETAfCO+tkn3JY/JDThiJGT5H2XRIPHuMo32p7RqpS5WsaNmRfMHFc/JRIet2P8gM39P
+/+I/fPxNlIDhvDAQu1g/4RMCmGsbe2G65PduJKfm3s34E5rCgCQir4rzWuTy4gaX/X7wbU2/B8o
U1tCGf+FOoAZ0CyjWHYdFrnzFp9FYBLQmHkFwygLun6sJkbvpT/mYBymcZjr0SmWk+jaFgQgWiYe
VJZ3ci6HvpHSIz2Dox9MguI9rDPtb5zx7+hso6SUwsbiKlpNg6scdDYYtl/mNkxr8bEsGzmgad1o
Dqzo16cUOGr7He3w011H5oELH74F9gki6g3/FZiZ4bvGaD+GTk2N0PWyzCgBzJpXfrxYhWw7G1Wl
a8WMI/6Su+LXK/BHUJwlAEkP10D+noUJ6yfOpUCP2o9eIh4zb5U6+1XQWnOsXIfAnbwsWX+bRZpw
fv3BP21AMv98y2G0AxYnHvANsGVPIRa1yJ0fPdVlBQNwWnmvKdzZ7dEz6AZQ5HOUud9SNaz9+jLe
fn+preBID7DTgc7/pFaYF0uMab1Uj7iPFGqZ+TwGIOyclogNgqng2NTXVf/rT7Z+tLRCvUpBB9J+
qFhYAULxf9z8vchTNL2J8ZDVo8QNqiBh2D2FRd8NUzz1nLuvaD0lLbIq0GEOe3kIs2nlUe4mQZp8
trqiQM/+62t7u0QxXnAvPLa0zFIhr/THS/PHHRlAkJgPGlbxlLhymiOGNLVElyalSGk2qPZ92Tl4
/5cidV0J/60LNlQxYhXbsiBr0eq9LZK+dGS69vBQitLd0eaqe4LkUpgft3Tq3fk4W1NgvlSlL9sZ
yxka66WfcT6kh6jHCAMMnQaRX9x4osoc+zcKnbdL2bfI2Qtt34a29NyfBDocMwLBfhQ8fjfFqYXa
GbROQFJhwZwU5h7DASZVJE3WXntc5q8fmfejpAn61ibilFQ/tjKKqJ8kTbQCQqK522MxtBVns+jH
NhweIxFVyXO6roafxZOxYeP7sCsnoDY35z7a8SouYQDdpynwtq68dHtvtv92yZSWL5lh4WZyYn+0
BFKLcKZFxwu9GZIRb9MQjfdi2Sl1GGgTJsdFssUd1917X1PD8eWZgRSaarS0TVcxoZtvwHj7V3QQ
CMS+6zV0Te8xJfEr5wWn5hIbofCWkt6mxcN87MPezhZoWAzZO+shDOlCdbHwK3CnTynOpjw7YOwL
BnECY3bGsImhDKQ1U5SbtJ6Zoje6lG+QzXN9KZ1WSh3ScJQrubKzLDNPgUcv2x1Nzxmn6W7oM9Rq
J1CQzHz+9dOzflpDWIXYcwhyQbJIcHnTjwQhFW6BKXzUKHGnvj6tHwPxHYeRmYT4QJcqgsUbIIUw
rCkptj64emVJLYtZHmPmXkrl/u5OUjqoPHD6a9fQUu0Xc7VTczn2fegnvyMh33KQ2P6Rd1A9cCAh
EnorWHOwnAMAm8MDw2DnNX/jzc+c5owRiOlIezC1W25vDGlCwMrJOKpKXiYCqWD6zf1922n5xMva
bFPnGn5D7vyPFc1MTOAj1tTDUofhnv3heMPUlbfoKlzjU0ifTaMZIIyu/7QpYizYVRQRw+eUrosR
Pa2BWy/LqaFTCOZYX/xStXLgQe4bhl+ZoZ3xdqegsopwVibGdP71d/hRHkF/hlLFx9blYxILaJXe
9A1iQ78UQLU9BLsxDQgDxqR20qOxgntl8f9XdxCYiFEJZoWqk3Zt681dgzPpmcm9+kETirqD71V/
To5AzrDQ+wid7d9oM94+L8oYgbFRaHkozpyf+vNS9FK4sXQPeVYEFMua4dv/+v3zqwCh6PsgGiXz
llgCk/jNr2/2T5+PJJyAtms76rqO9+abN9WWTVtoZffaGrFQ1ORM/YNrq7Y8hA+3vY0z+HcqpZ8u
gMeM4AlnCE4ukyPmxwXrAx/7RBqMdyjprhXQvQ7Z+vBLjUkia6y/usfBOuRj8Mevb4D8gv89dUOL
1kwqFzhYop8PtXJdXKyo6XZfUCD3z2E4j+E5G/0EkIeLHozx7NuYhX+zUe23XRGdoMzgRIlEZ8ia
e/O9S88Rzl63wz3OoqyfnwK3a7fnqB6K/VaT6Q1hGc4fkzVIVpt9I8dd9PJydMkTu5D4d1/MDK5j
gFBvP2CVAfI7D3Yt0S7N1jMJyFMKbrJmDWHEMmm4hcPxOMSFKw1fsKpSEfHr2/q2s0Iey8JGZIr2
ju7/7ZCTeEm3trZV3E+RcK6nrp2XQUwswFD2p7kphVd89355GzTJ64yJTphyxkbQ+JuH/LakhNxr
HnMor4oh8O0oslRTlDrTVtwHVzlPniJGA/SVnZ2CAX/95X/+OCoX7B1GSESxtHQ/ruki9zw4zN27
I5YkACgrbIn2upWggZ3c/vcDrvcmLIN7DNCI8oadHHq8XurtR45jsvYRPeKdFgAXV7/imtbd/jyP
i+TapI9eVPfZNuGkOwyNP7rdkz1Pe1edMUkn5nDvdugkxINGK7WhyktRrYOtRAOA6loloExaWdQm
S4TdrsXZ9d7b56lKYp/fKg+GDV0GzrhkkxRWt4xy5qBTkWu38mtJjmUJ3A0mLGQdoIJXPX6lJF7e
LCSdFeS1JNKnLB348VApptpmkRRkgWIQaLZNKjCyXPWhTdm3cJmiljauWth0o4GVy9aUBSV3RDaI
fDcPVdJD8R2wUaEKyhXxJhre2wWfGjTyQnG2SFhywBvHh+ihoE0bD1hSdLP8SjIl4rtFaix8CdBr
JC3xdrnh2iTcabCGpJLQoZooKjkCvm5p7Y/ncDDcdIqXwRg2/zLWOHKi26LfMZwrcMY0l4XvXcCR
7M7ZS7HYv1c3Sw8ruhwXymOsgTNNFrSr0+zPGm0B15TTnX3FfBQ2DLgmceKrBtVsPHMrLgnuwM06
KMmcngRDO5I3M+iFtCprLrR1F5nxkV9B5v/q7PRY4DZu7n6oQlYSHgcQTpfODBiz+5cOOSziYScB
5GVylwJfmZdW+RRj1fIwFtUZ3xJsNL8u18ayuYHGbEtDJPqAoTl3bKvIv6vtbonu8zkY588FGRFY
AeEXvD06qtYKO1BDI2Ym9VjDhxIPkDqHYnBdgMIep/8Lwqc8OEwQLn5/EmYnEfI0x5f6PG9TBmMN
62GkiOkRZorYtzyAzVNblVhyYv4KBHMqC9O7DGkjedUGSCGqYvQkq/fnrliNyjcm511a+viCjxqE
11CXrYhzDUMnM7LE17pyhWzNgCDcp8HslzI79Ptc7l+WYeO6nN6wlm81Kk7iMrJiz7znld+zP8Ot
z/PfgBmW+wwpLuZ3xOPUnX02jM7YngN3X43pHe49mTfj7a6kjUss8yNyxmK3xuo4Kh5YMwSkC0j9
JZaiK9sU5nLSDMCrWazMyr5FW9gVLWxOAO+4n7UYgGpILbjsdeQP4kMQlpMB96QQdiqvxFoGVQV0
Axdtvpv/UYeuVXxQy3r2V7Zsed24wgRjT4+7CO2xPYnJlMtQiRUSA77jpjNsQ5QHoZQ9alQvMYWy
MJWms7DtwjPRYpJrsR+7PvHgCHDVSf5CO7r8olzS4WT2tTcD4VZZmmEUHRLxFJROuiD00nrOZs04
bPU3VUss3HxsYGYFl401c3V2sl8Umqq2ehlGofGH8AbhnCJVujT353heI8vf1V05XXWs5tVvqW+T
zgwYikraREqOKj5bsSZAveASGrivQpNKrKWrLuphUHzibFLzeZ3oLuDOdOpBmvbTp662g+zUOp6o
gfAVyaEYKj9cJdQ5L3vFAwStkXdoX/FZoE7gzkTpUbFou2220A2uMk3V/Sz1ShEEBj8vZYL9qw76
mRaYXe84oHOiwG/XZRoAtaO2yCxJsvRW5mWPXt76O3kzqlDmTRJSROu19diMZZuZZXFoIoPojTgy
XFQqvdpsi/p9V7ZjcLYt/EJGGE83Tootab0Yy7RlsgqUhkk9mu9r+1r1Ru4CRT5AG88tU5USowaX
Z4WDlCNxyMpToJgyyXkp+l6LCpRExm0GOf2kq2SGxexfDzcFHWmu3bnOgLo8KJBxLiy5BV2iIniu
vpKGDGC/rMumH5OqSg9dl/NMo94ICgyTDUP8fGiMQXpiLAQf3G9VxPFCu3TpJB3IETJTs/x37+WV
ff/fxXY1AC3bPrLvRVPKn3cUcEFsnLwBjeoo08pkbekHZJqrBD3svcr2/GMxbgVaIX3MucFET7OE
uzzXNPZTttMVLle4+rY7cmkIN4UAenRoMyCrShVRNKm60lkVSr7zLBlo44Qm0TNbVA6T5Drp0yH0
/uySWWL1lY2CjTZB/clSAP6qPl31buiJ5OCgAfySVol1VFJQ+XLJ3FAj8aRKQVGg3DlMnLX1WBjh
Zj70/pVq66Yu/Drgrsr+SCGXm3gGJjG+VYUfaqd1VQl5qmtSsoOz4EDUkPbiprSTMs4B+UYxy2QA
YQtWrLZfRTB0BjYwjHgAdUkaNaVzNnw0gO3BVRL20SUCDLCpW+R5AmbsVuEBK06SNkcfAHAeT7Np
EsZzmpRwXS3bSOUQ6E5AH/cEJlEBbvPenlECkhO3N9Eh7Vvc5VCmtWPs52po5fPlCXHhuiDrxlEv
dMAAidmXmxRBaX62GTi4P+gJsfLqTXLHSpYUGYQaYMfq8EHZKFmuPe6smiqt8cKiI+VG0ZLKkonn
UK4YGDP2ndfYHo0WGX6yzjrFNLNgkMZk66cJ/nlqj7ky7Qwqki6xmebauLAgPonHcNI6O2rtCSIw
2VW6+jfSH/IbOdElNlpnk5T7aW1Y1wumjlCpeEyOAq5qhKNm56vzKLIjhFoGmmAIGFWdVPM0qPYQ
dYisFpr5TRXPTnQT2hfF/OrluedXjWO/yIgF1ZAqoGpUnS26Y5/0PJFZtY2qDkUSd5IiD+51W9R8
L4QXRihTgdRqnlNkoWhP1J4rpMC5j6E2HLSdw4h2LLgNp6Zv83NuJr77WquH3fpozZ+nglQEkgwy
NIYfHN+UhLsj0nQUn5NUNF6LJ0Ea/glhlHIwRgApOFCKHqO4gvSeoqRBaOoKISH31CZkxKWbPmgO
fhu9SqCdS/B/ZYd5dCXjo80uhdKgWbQXPP9+rLy+fW8uuYPvvc6hElC8lShqYXav1VrvMWTz+zAf
wzDfK/9WgxVGukyldUgJpsj8uC/EFcnilCybwyQoRsthMyFyYemVqNGpPNar/ByCIOJgS6tqok5d
hQO6ey1XQ65FiyOZlaNvsrYgckLjhz1IuVm2Po1KQoQhtZnCE0PI2nZHN6/Ssfjr1/PkW4yC8EPi
PWFSeEkneTZvgcbd89c2T5vqrq46xNkIsVU/v0u+eFNMlraZ/D99ME4hRnjgGWB/D/LqLRRXlc7U
h+2e3RVV1oevG5NCgMi/I4GFJIreWOvm1HBUUOZ//cFvyRAgfgba0IU3g/XgzWVvSCPDCAnDrJvs
plm2LnRvAVYnP72LyJhBwo3EYQ7Cy267g4WOZp+zsWoObr45pNn4nKmD/VBeS8tkkjxSvkMROC/d
+19f5FsmF/o2DAGxnQDlCm93fGsB3lC7BEEnnIsWCyo54qrj4oZCQr5muHaVcSZ2psuCIk7WMAg/
rZPouu7SVoS85bFdD0D5Q5sbbXpANIfWOK5ZBg45kSqnr8/qqiJ3KK+Mpopnb6hWIoboVJ3sVBPn
Ao6rdot3ZQV+/TWtK/z5H4wM7tzycc5bJvmk2Bnfwicm0h7WprDPk5ftRkjrlDYumXlRZPXE2E1E
GvQkTeX0/od9idYkPRG2m7XvbJUj5zt03MyPwWAZr9ZMUSGY6kqo6Fg8rccG30SCG9cBOvDsaJID
YkyHLNvb4XGAy97MQx1kmVvgmzWl76NZqjkgE4S0Gya7hbheIgqZXDYKYX9NqUM+JYlzV3QCg2GE
g8HmcJdnxKvOBWqrrumNAxq73RKXjkidMYfTGb3usaUNLOsLoO9ovxAwinbhtHm1EzyXe+Jhsg1c
Yx7LUyJ2FMH3vZ3QV1/2mYyDJ9RYW80Ag1Knq+LGK/O2uFRb1CSPlpy60d16kbEMRwQ6XbQ9bcMY
Oh126FyiBp4R7ikyWkHg6XZrjnjf1qOzJLlRnnSv5Y1juBp/bBvxQe1hdAaSWeMWo7Hx2V1M0yO2
sI2GrTqX5N/YwSUPvYpav2yYATBa79NWpadcjCO0wFVjUCtGJcHpFPxN3E5WXFJGkB7Qrmww5x2H
flpYdrsK4tRs2oLGucDpbWzs4aNYx6BPD5OzMckfqIyoPm9rYovm4TO6oR1rlNlHhFl8YDIs8p60
pDYwR+J+5658mbN1MV/pfu3wdu4Gy0oP5ZpUM/wWkgeYM53eqYamPMxmHshQJvNWPoiwk/FJyqug
I011L2DwSGkT1Nwm9lYanKeyk920wAg0j3SxizfXsU2HJ/5RGyktGvi+LPAXbAb+RurZcFycVhBj
V4RG8fybLUYMxI84NBgwIDClnRhqF8nAW2IMy16DjqDzbkWb5Y6IUbKmbfHZQlZJLiaVMLkJyMfx
YDd5DUgVDR25HXYS3CwVUajH1Vpz8LAJd+OxIx7pYVmmDmxuttLPVTUTixO5dbo82kE9jodsdf07
k3sws5k5L9PyDrErOF55qKJpNI/zwP/LLrVdGu27oiRW587oSL26zNgi8mPW5uIlGcutODtevuCC
s63hIzEIeXvqu8msDsMeehveAN9ebn00nNW5dZKoO/ZJGkyHfFoRpB6tqVyt+yhquicj2AIRm7h9
gnius+W4MA3ucZOF3RF0po3uUg9HDZk6TfBAaEATnRbUxCFftgw+Vc1sPc6DKxacKY791fKj/K5a
vdGPQYmKp6GO5uMw5dbzWq9pXPJ6Tj/L+mfDssunyjVWK94nFxFIDFuY1IK4r4xg0gfgKrjw4+q5
ex4dCmeoR/MBD47xTyRS50K+YX3cMEOc0DWnh8Abwxu+q3UyjYwa1IJ/fPYJVYlHBCAEdUX7w7Qn
bhpHVbB9MSt3P8Pqu+1BWNX4TuR99z5xuuExxXdzLrfJ+ziFhnNJIrM9tUUnkwwBD+4h85qLyeRw
tMBuZbRM8EjyUHrTEWj62ew876/NDrMvyTgNHzbY+YeU+LHbahymMkaF6B7bvLXol5b95K+Fi+pp
L9Zb05nm+xYt1LvWHq3TvgzFqSxcm9gy0aUxwq7tny5cyk/97C7va9ec7ggpy56WwKxLtElFf6rq
Yb/HURV9InWrurPSxHsfoo5244I01xi1eHhvIn79Unnz8CUi1u6C4sY4gJMkN94wd5wmgG4H4CLD
BTQN3RtX+M2nblqa9iA1+GdnE8ZLauftQ9R2IB4MjZ9QZtvI7AfnsgSt/Wg7qXFcdrF/K4ekfU39
nGyeLTGOrSgHQKnEerVIULsJ2q28cXJve7fbxvTop2N3sTIhbrOlwMaU7Bt68jwsDvnQuu9JKg7X
EznHDZ9iJSeD2fW+69wtLsJwCM5hVSb/ojR+jvx2frU43i7oFKO4JOgBk5dHPcxL87NLAT4Zaxm+
89IguHH2vCWebOQLAAt7n0OaeazzCz7bYxu2zctcF14e44xuH1iajAlRt7BP7AZzF6Fk9Bel9ZAS
MPOy5q5x19sD7i/GnVuPcvKhbXMspORpPZMxs8ftLoqXrCnz6rDYDep5b2lAShILUzNRcKiEhYMP
damaVwpq7cQ2/yliDp4SbAlLXrzZRv/nZgTz2cOzelvO3UzNyPbyAxGF04eFwwY2fmwuMzFXcQgM
/clHbGnHSd1aZXkwcpExIYOfr+JcpfX4lxVMzVNGs3YyFljnYyICM49ToLkT/s/npSAPcJ3bP7Ld
nm5JtP9bjM6zD+5P9ne5no05KA97ZPdnBp/OuLWmvowewOrqG75Y5Rxoj7onOoosOkNtJgItgM2R
nBngO1jXOsprgwY2hqwyX1BQrIcl8nhFgNsZfxnpZDMODrnbxFxV9Y+/N95NkRnufbtv/Vdsa8Zd
yUjD5nLXx9R1lrs5HwsUH75XH0m26P9aODvurc3zvxBT13+ok950j01WTmd/W/xn2xrr4ZgkxnAX
TF5AWj8N8Tcjq7MNTWQ3ke9hEyR2yrwxf+xXZybUJhm7Y1d6QRNHAa7j8E9I+/Bgj8NGOCB3+G4W
tX002wVp+u6PH1tC3E6zXWT5GRTD/JjCBIi4CeuEL9RSSxDzfsSOb3ywyID71job5SfKnQe8KEUe
c+PNu4U8tFPozPVn7JmgbOseviROm34pkTSMcSslKjF3oftkRYV3LlaLVPY8GapL2ob5V9efx5vA
2LJXd0Q/4CZTQCLKwnTo73YVr0mTsDWx3J4J+OvvcjtvjoRsgYK5ZXIs8i7/J+yy/kDjG34YQNKI
h3PTmyrcVwb6ccJYY6f39S66+z7fnrjwv4vRr//ud6uB/CQlsC0danfvTCfkuTn/Co7urnSn6AnT
knvacm84O/2S1rG35N2x8Azvwe1WPw468yvZOu79Wq54ACtnuiyRJSXv7N1jPnTVn7trZ2R/e+2I
9maKbjpXDJ99MohIUivL/MlIDfvAIdx+bIZV3PiRsd+aVLPLsm3JjctnF8dAuMbHLBSCcD9wz+q8
FmXeXMo0zIpvSl0PSigVxXsekhRR7pbMDMn3XgJxyjLW7TRq+SEnYZwu0o7SHL+WHhdVsoRCPXTs
iFa1jYvUJ33USvaSgsI8p2DPcCozgEN8eQSknibS/6rosFbpsufPAcZZ+tiCd0DwI57KtKK5kkOp
4vN28mLmJja7GeNUDIgAP7fmU9r/kXhRvYrvQMveIO2g7ceVdhs1XuP+rbFXqAuiQA9jTartcZuF
2B9R16TDzZBAb5BOlXZbF7Pr/OapqOdJzHEaeVNxmgnzy07GODjD0TAaAA0jabbwm0nkanJHZL1V
Y2IqafEM3m+wnHvo9+aDu/RJ8efkpe3UEV8ytvlHwjwTywKYLSvbvIf0XT3/QvxB2ufxTKQsYccL
AfrbaULhGBJ505dtTPBDik8rWQoOrpjwDWmHGlcYN81wFlGFRW+26HSOCjGKrklo/b53W4TiJa+n
bwQOlzMCSQwJ3j/fQ+jsLiwfF/jl9G4zfbZYGLTdJSkTSHZwt3L3X2jIgvw0F8tsXNC1lM17ncpf
71DjLY8jhRtULEmEAC5kBsm4jUEmrPFfZlYpszG3RY4Lq1dLKAbfBd7jJ9Ua56YhYTRNL6Dqxw4a
41Lrxw86Qk47uqLErXz/lDgcfsMTvRRo+aLNTIo4cWZ7r4vDHhrjll5I+Or4TEUsGjsRgrcKH5Qk
CPlVV65Ea4WRIUn9KutcSsTQjktrqaIkMvV3mo7Rxqt2sWUmeWYukhBWynM1R2g7hDK6CmUE6/NG
QmxMQRK6NhfcKkQFKQ+M5pDU1ZROyLNtlHBZo4ea2RGWZM4wjCZNJYtPuFq3WSA8YdzC9Tk56TcB
t6a9MH1vg/0uEe3Q/jtFfjAU98zFWNFiAQNsdnd7yis4xMHGCNrhYiGHnk2u3lnRENU+ojDMlF8q
bKHFsTmarqQukgAFCqB1YhnEgQ+2QJFB4nmJJfSiXSNtH0o3Zp8twL2aAlV4nW+G3HRtIZzsOoOS
T22mg+kU5kQ4fiPAPW2hLJOw8QJWjy/hxatyVioRsvCWYZ2o0bjljSHEEuzLTvDKxWqHeSNoXyGt
vWuvK6KPwBA2sXhX9Fgop6+w7R01tNGWwLdx49AT4ddTBhgNIjuKh2naTnJQ3zW86jF9h2UhqwFQ
66TdoaREFskHmtCwVN5DUbod+J9GHYOrSl1baZksJGzor5m1Fpd6wW9N75OUw0Y3SCwkl+La+L2w
5TVQgfDcowEBhrdULsdeqh9eN5VgOO8QJi2OoiVLaxk407tfiAKUuZET+hkzO+QFkwNuM28NZ4Ib
r4Y7zUNr05/fC8GMsrpRZnZxRa7a+rySCza+ahtnG+U4hrWyYgSVyrmKZey3kcCTqx4hyrdoO5L8
uK1fC8qC+dkkwbejOkdZUZ+xlgrxlaktf2lkyvACXx5Z5Uczq2Yih1dnAKcfh75wn7M9LaqH3Cfc
/Twwj/kfVC2ZfJh9CLUrrj6lNZ4Dw8M0msXwt/+LpKtNp2lGbcQQyhZXi1zeUbuaKBTa6Kw91uKq
EucNTSzJppslX0+MA542xBK1TyiP0h0P7Frv6xKsVvR3m9FKv5beJAf9QUnX9Ka9miMUCjQmplR1
YLmXRNDUYVL/WG9tUr90NhFlcwygtm5mvLkEKucHVY90FJHS2BBhLC8HA7vYL1sdoohJgsbtmAev
uU5dtCD6ULdoKMuulmB9uCWsBcbH9U/FjFpjm3KnXJUNv19jIhV/oE7sEqEVhatZXXna8wJKec47
ACr85ZKYkjVSeiZVo/UxvwUQNl1Ubs630UO3UWPz5s0AH7R3GWeQ1LkoGsjeAvlCgYpkVns9poir
vc+qlBFMLJ11mg1XvPOoABSTeETkBYvS7dfTKH9wvlIdCS/tQdWlzPbgXvISrXWTO7UTpMvN73T4
zlBjmGlBRq/6ToAf6RlUywTYTB4/bd/JL6+iiHnjgTx+tGejbey1hQwRdr3yxhNViH3kAux2LMJS
9oPeXjpjckEUR3aMUDXzuNR6mRTtVuSLFC84vHxrf/bFRpb97bpBd5EGWgIA1/TzbVn4wUmzXv1a
YLa4FX4lKwHQoOx5FIO6dZH0ETWIAdo+tqo2p9Jr34DKYfyes7olktcVuGg5yBYltFDPTZug9MNW
xr6WsHt+bz+kstz4SyKP51w5KoI2uBICVwaS9ISZitcQ8mcQR4+hNaL5vUY7DNcwB3cvxTzcJHkz
OvOJ0Ji2qu6AP8N+uFgjb7uCj478dSWx0q9Z/BfSu0oT12oAmiPuyjqTrkNBtCgS+xlFAnFCcelU
uHhvNCem5cGOO0g+B120XK1Y9J2sO1RN1U1/j5XVzvYnZ3BrNz96ptiC5WxZm4wAM4mG5M4oDr0V
kfSCfNfQ0cBL9ryiffzgX48coxrlQatSG1IGUGmJvOqstaeRllj+VtII5Q0kHEF2AN2VDUuQIXKv
TJWWqQ4vWDIf+7Qj/bQQiSq0T7R7E+AYI7ij7W7QcxAmd9eS7Mul7VdJnDuZu/Q61xDP1VEYjJRH
ZAe8g+mJd2Iwmh5TJ1uD8qjfi6C9XFFIboX9pSDrqIqQ3V53sl7GakM3mZic5DHNjXVHE8TbH9r+
62ihpTq1vAxGbEfoc5dvoTsdRz3/vDYCZ3rljSfX5XWVq6Vp27K0ywipUX3ygzHnXpnuIKuu9jDr
IADlicuVAoJ4FCnI0jewHAoplfOWSgqE2nmQO7RIMkms5Wsgj9luuKaAjrAn3MLBKIjKIYlyLNAH
koHEcsmuIbuzGy3YrbVMQvPQWiYE8SkJd+3Y0+kPOvDNGMkdxa6ksk61LqfDOcBjdlyT0eVDWRJZ
5Ty1NH28HK8pcEZgCuYI5t+lbb0Tt1UW1QxEv/JOAtkamEkK4TchmOQWNT6BTLzAZKI7Iq1txWps
HPYSUReIM6rEmtdMXdtoLS3E5MnbhG6F4eTBePyeaMfLsHgulnq9VE/TwoUpm4w6EUWE8cq757We
MiJAm6a9sZZk9ca7gOAhi80t7eGlLL1r3oBqbQFhBh6gUmS2wzayyPSaGTpbEvGIeWTczZQMpOdf
wiiBY7jk2LOu5vCGdoyuTG4bJSILK1NuMn1fif6WOwVxgdyGazLJ3WsulBMvjkZiPMzjOnRLXR/U
2QaULrUWG2Dkcgocc29aZItOQS6qXjN68iDs/zqAjKRA3uqyn6s4TC2y/B/2zmNJbiRb06/SVnvU
QAuz271A6NRMRbGBZZJJaO2QTz+fB1DdZNY1cno/ZW1dxmJmBKT7Of/5BbkSUmi7tkkTNr6tti0Q
FzP/WDrSsGwlP00kkeCaLZv8+k6TB7ecOz1xsq8Xw71Jc4ifYY8LcH3ZL64A64KtLHpzTl76B6zp
YflCQljZOs5Cb3AnQ66664zVnIj1aZDN8olyE5bWkWhs5ZazLtkwkeTa3ql4uEHhXEThWYKtibVd
fCUhNJjVAdKVMWin6lx9r+xApTJITrqMYo2Vb9fhWMbJLBd6eeQ8GIpco+U/6QstaPF80Re9/V93
c2FOhk0rb75qjuBNPgRwSqi5xTkC+X0nhaiY0LNVT6B4nWL70+zB3PRVfNyKyg+ZbAHjAzmpmI4t
NNrlPhjClTd94TY1big1vAu7OlxK7nUj9+id+CpvsWBY/wR8IG/RytGCPCs3aK21IpfIBdcMLawt
lpeiblFOJfu/LMIXBgdGPvJxLRZRfLTQfxvc1Kmg4G0qfN9fLLrlkEU1AgGshMuFRhhhjMMtWrle
C4WHlAP5qC/7gL0AGmCU50yveZaEpdao5bVXp1HaRciLKQkrizocHqFcaj1kDlzvUC9lJ7aG2PWa
I3EU/L6kt8bcYKqAvSrwBhbCfTfKmzGxRPNhJQg2n7Kaka9eEmvTO1uwJTiIxWu/W9T2HUEjfKZs
1+SxnGuYtVrsvQGy3laa+kKME8EQtlBuFpI1/Re8FgJl5OIvzhXbAtqEhguCubFABx1iF9huuDc0
o9J/YLU3yBUeW1wVzr6cw6hLJs9S7K5bN9mcVJnmot+qI/KjKMMWYilccqr7GlSDB8Y+QyMLD3E1
UVmqqPbMDs6XSj80K0mFTJaVIk26vgIbpbwJlAttifHC+I7+Z2XGrPsCo7YzWrY86+u1UyJjlGvb
GW5Z37il1hyhhHAeq13DygaB8SGpq0v5FKCt5k1Pa1p+h4VM3t4F7lLj6gyTLT4gaw6AWqV9QYGX
tsrcYjgadekNVjXqPGxqdfQ0qh7ZzpRJIwlrS6nNTEHSblblmzG71SRtuVQsiKD+yt0USbcsYzXo
7XJnWvA5y0hkTZwGGo/5wlFkI5+kr3NIJtPz6rOx2jrAC5Xr+9IKuMsqv15qdBRyO49Asbjrjn0m
8ztjEOnjtQucaJsbe0mw1HRqeWu7muSsjMiVIrouQEQdyLpkwb+WBkgZIQ5ck3GjWWDEnTGU7rqJ
5K0ulch/uVL8GLYAae380i2kRHhG8hK1RooAs2C+B2212GEjLiXcf+l0FyIRvZis9dcGX6qi+ZG/
eD4LH5HXlC5xeRxWCJM4xwkbKWIC0LDmZ87bCrlUYSIcnWiCUd1HtiL3w5W/tzzIi5k0QW6Ci4cB
k7wnixqQOtGCMm8obbuaLDUortvrnOW7RIPS59NtVuPs7voLY3VuGkmeXeU+6+645MGsAQmraVtc
06ZoO3iMc9NfaFVOrbJH7db0JOIooaR9ruueM5BVHB9Wp6p6sSj7i9d6rtFC9Ja85SueUtLUybKy
6eWrurZKhj3IsqFcgmDWxWq1s1q1DsVSuZWWKx3BIsgtFFS6KqT/BblchtuykaIvqw5QFuQRYbQm
5QWa5UZixEklSMGY1qNtvRgt9u1Kl2WyLE8otKdRbQ54+7vatAWjk77aGVQi3suF1WvL5p/Ltxhs
EbvFUwc2xq02cO3jrHiJZebGQq5fYIGVrbm8RE4C9E9TWpuyzGhUWxr8oLGXn+rkBeOd7UpzrmuW
Mjbq9iyyWXVr4KUzp2vNjXwU1sKkX6xi5qWSgoQrScTSHkR+pup2/EK7lDWr/EIhOdRhIiYSPIs3
iywkmHHe0o+DJRxKx7WXXDnlS32gnVv8roNOGO6iWjNF+sByJwtzPJflBXdVU95SbWIwAhhKiKgb
wPJwUMmu63iUIc7hBwXSPVCJxbpg1Xabpiyiq5QUutKH7iYX95WGvr4UToiP36sHpsvbtxKeg8VY
o12ooU0RTQ5vZmq04OUrALG4aK38cm9sw26XuwLNH3Oncym6Qs4r616Kc7mF0VL1uYtzzbCAh8VC
ulwdBAbUC6a6KYeinfpnJQLkpaN0C00bL2aNWBfCJuw86+brCtr/aN0gF8N6TmKlc1Bl0dvYqNRQ
eyct9ORepLBr7EOk273lInHSwo6YIQdLZd8CRe66TWKLqX4L9arsxy0Kxjm9odXWsq1dETHcfWyx
KzHdrY7gBTtZa54NZ1cFgEOHuXcqeyvRKO26TbD1uuxrSFHRwcvoxO+mqO+MUzEVZfZc8Bh9txTG
us+Z3Xn9Hq/dmblmkk82cDzUqYtyqLtPalU35Q2quCA/BD3HB4vKgNFd8t7h+GXtMEEwD2B+UXc3
Njxb+1wPJvVQleowX+q4wmzTMtFh1Je6Q10QsvxCNzG9cvIFKu9uqw4j/C+jjYaLxurtEqSG/k67
KmYcNRB4VYm9x9zGw/1Hn4fy0o2zWW32ZusJwbDEJf8s3pvZoJDFFJdKd6046ZhNG7i5MPr9mBHg
qPhWEQypQc6ZWhgO01oFj8BNNzfDBNXJTdqeUDKIZea4KWOSfhI/JlcK/nbE+mBvVV4DA0G9qVpX
ATRjvfSVKO0d7wKnqFjYvtFr6jhve2ZWw21W2nnzUloFrBavj6zhEhVpV+4x8tULkugy9RhjR4Gz
M2qX24oo3epUg3ia117WlsqlVeKD+dVlUa6+VqptJ2CgChr1L/kM3yndRd3Ym73fQjOvQIZxO3i1
s4GZEwbkH5GhML7yrdVy68xu5hGRlHqLjTsSYI32HPtD5xjlF2umvJIStxG0bQ3NWYBDRwtD5Qpm
jG7fQZLhyviN6U2lQT5FyiwKq3+GUPGUW+YxlG6nk5+jJsW9YVmWFUgsrKsr+XstlJcSf1EhxEg3
+o8uSDvNwVIilaGUBB4W+xl9iVZafNkXNvWIej29XujEy4cky/yS1a9nc14+RdNmh3MiU4mpzjrL
SHJjcHnDeA+CabuQlNcNZ4E8lxFpgPPTeW3GX4uH1YFJr266Eigb/j/WJwTF6PNsPQV93aju7WjO
heLuUqExvIhjR7ZIswbT760lJaqERnwuRP/ds8niaNRqVrcW7UX5KCo3KF5jkdrBt4GEeASSaq/m
H0QmTHwlWqltXM52WnGn839a2PXxNMQgzFamCp1hUJs9O+xk064EXexcbB6VcDS22NJKfCJdPHLi
c1UScpI6HA6yqePiyuqSyj1Mo4CaGag6iXu3tdaFGTpfptGk4XQW7URLPLE2tJQUqG9vbaMI5k8d
hQeZZDZEyn6DMgy8YGeIFGXIi57piaYcyjaLcYe7d1o+3qmPUH00r7+Mmo7lT0FLOUWlhxl2HIeE
Vm7qqsedesxVq9p1Td3UPqQpXUHKRhzpTTV6NeSnaQgTSgDLTfcYXzV7SwxRdvDEBD0JPwDHg7ge
6Q+pqtTqTYvCattb9cjIKMs+p4hXnzHvTo+l7nZf2XxEtXVmddoFnhWg3ZkivjRzInEJiIjjfdNX
w1sfg8Ed6evK+wgU8yZPeuPCTfp+1w0eL6IAXza/VaQXF9uWYMrmEPXZ+LUxoZT57qwP8WZou+q1
Div8WSY4QFtU3c5Dg1j5Eh9U8woTD6Pw5yGJpr1u5fWNbY3JK3Tx+pbVLeMuJ2aEgWJuPEVVoxyd
gHUexejUH/VMG9Bi02SrX6BFs6plVSk+UsuHFy03P2v8oOwMZxvC9TzpoN/fUF6MF5ixRrA+Gg+9
CiMILl5atforI4jUutZp8wrMv4dE20QMtGu/aWIQcs3u7UPoUOn5MWMt+2RZc5wicnHDBDKY3r7O
RQ4DKdRtA7c05nfwKDJMSCYdIZaeqPU10QlMiwsn09NtQoPE3K4uT04eG9tEM4arJAi1T65aOl9w
HYq/xlHaXcB8NG6HUeMp8+xg71W6Cn8pMy/0oU3djQC3H31dDZoLrDbKz+xt7Aw9oqXPimYW+yjk
vaPVe+pg3n8K6IdIox6Su0L18r3QhXewLHXcG7juf9FzPXoOYsveWF4a7wdlDu6jBO6OM+gZk9hO
HzdYutQ3hWmwpMZK1G9h2OX1wcid+NtYKtpD67bRuEt7tfkK93V0tjAbAQDNSOkrv0pDVpYAF8tN
3aCDJHsJ76xMSasbV4xNu1M7Pc+3vVcYEE3VuD8gEx9eEo9ebFuErbrRzaCHGDKalwnGzNcWe/zl
HHbwBqPJetCKOtt3SUBwPE79J+zuQjiRYhiCE9zNLtyxLpUPbjeFV5i9tu6uooL7MITx8E2vREj3
1rtM5I2kapstJ2I8GDL19E4diSViEp246qbCEfmar0W0Ggbzvu5F/jVTsJh+TNyexG9+Y+/K+cD3
mD3zpVDUIjiqSm93T94Emcm6dofRQVFI+z179qPlcofGdCN/JA4PGKhD6IWwzgAVkZPSRXoHXlMG
mrGbJ6BgdJYiH2/RQ6XiWh+QkJyg51TaCRwt1V6niRyCZON6g2s9h+gsks53NN421hYdyFhsR+Kz
81tV1XPckmCMYtmfb9NJsb3ZQAJIhF5yGxMIAJNI0NFQD15g/sP+njXTsM2LoHOuRzVRmUSXqqpe
DVPIaLfo0bEe9Cme70qsRxxfTa32Lk48NO7EGOiR10BQhJLmJyoD9uOEnK4kS4JZ0ZasE4Fgpgtr
9cRjkBl3SZdZ82/jDH/mCeOogkuHAbzgQFIh8vqdOwomJJNmweQ6GmfJ4togCna4NQ70//yUrd3+
63/489eyAhcKI/Huj/96LHP+9z/yd/79Mz//xr+u469N2cJM+OVPHd7Km5f8rX3/Qz99Mt++Ht32
Rbz89IddIWIxfejemun+jVQEcT6K8K2UP/n/+pf/eDt/yuNUvf3zj69EXgv5aWFcFn+sf3X69s8/
yPz6gb0tP3/9S3kC//zjJv760ryEHW5By8f9+3feXlrxzz8UV/8TJxe00Cq+Fyaht3hjwBc8/5Xz
p+1yz2gIVSQ19Lp//KMoGxHxrdafmAG6gI46IwoqPn6rLZEs8FfqnxA1LMjdSGHIVyHh8q+zv1tk
Gstt42qsf/5H0eV3ZVyI9p9/vDOnsLA7cxlBGh4GTGTeOtKQ5QcvRidT8UHBHX3PHAOJc21ZD4jE
xd7AIPvqhwvzv3zVO28X+VXIRUw853Cd0/Gl+PmrStuoLMIamj203FOdiw8JlluRqz+aTXApHOW/
87Lh67jkvB94B6mehx7n569LKxV/LEnjszvj0QzcnUEl5xMoggBjyq7nJAv3vz7Bv19LvpE7DF8f
DxfbffeNfUPg1YQcZx+ZFuVYW2OnVO+CrPD8X3/RWeL1gwTnfG5M9eHs8iTw/9IV7Ye7RmBPk8A0
afZ1GLRHg14RxZlgTgk1e2ISGeFT4bTikXifal8UcJin4YFP+tKb1Sc6QvzW7Vb3HdIR/clublXm
ITuMbU4Fmd73qB/qy18f8bvQKXnvbYl0s7PzjHGFpEPMD0cM4VvXMi/M9onkVpf11ZS3d07oTVe5
M/p9RHp0T9WFU4dWQDZvh91vDuCdam45AGnLZasmL6H6zoVlpI1itE2RmWgNEpViLBFImIG+96iD
Ykcp/MgLT56myDSmzZw7V3rgXUDDecF64xLrNmXDTPcrXczwm7spT/2nmyktMdH0YWDnSM3Gu1cQ
5QqbB53UPqAH6nZzQNi1H4I/YYdfqBu7rOZdjhAgICLUGsxtXpnGb7RriPjeHQQLkaHrrCngcMAN
Z3Hbj/dndkoTKlO8z4cu/K4kk/VlniYrIhXHUWWXlJVIzOb0roiz/LMSNI8BQaLbQCnCwi/0od/1
JGBsyGGy7vm16kKVmx3J0nD0nf6xC7pgg5EL0ApvyJYIxcdyLk+TFaafxmCvI1d9NNsgUnahPZjx
Dq5MPxwyBcHFLpkg/IIxKnN3xbRbM3eB2auvdiWc/h5Fl/ZKmngiQ+ZrnN8nxfvc1LH42PLPR6UM
1NdpLiF9g4jOzha0YGbsP9XjHXTNXPcrImj3gBLeARpEPvH9bbvVSrW4tJAq3YB5YtMTlW3/Fs9G
B73G7oJ647RN+tIqInhuKAlPLEOpsauhQR8KkYEnIiI7YCpSjh9buFTJYQrUyb6w7N47jGaSYtbc
GExJKpiqCGfxtEiV6i3nyx4N0CQbNrabXYHWoUZKVfFdn0agoVRzg5usFeVH8uabKzA31fTNaoL3
lE0173Pck1B+yLoyuzIaR3yP9GE6MqT2PpL8EMS+Q+bAp8Kxg5ti9oZruPaWFJvop0zEae0TtdNv
MXzG/kmkzBI2DYDOBb0E7iA9zcmxyAJN37eE9QLA5Dgiog8iWtivbW8AASNQ49AOrqnv3LCCoKg5
9pVH1Z75REO0r1UcKbdhZ1UTFulFNe2S0OFmuq2jmrtmtGc8qwwQzz3XErtDJCWJuMhrtTkxaqg4
SVrE3t5CpamnU91YWnoimgC2PMQEa4NOytkjiMEFpK5qck1qIPtbPY6n8KhPNBNbHGqMy7mz8cYq
yKtsoFeJJ6aLiboNjHZ80U38szDWr4iiTxt0PbseXVx4Pbchen01SUx/TNPkA+Z5lbfBq1d5hMw+
pqgLxbgt6oJytoNEHL9aKG+gZNqZPe9zp9JLYsId68OooA464QA73OAKmX1vnMl8c+UgjqOFmI5z
RXyc1bS4ri1XXHPhku9N31c7a3LvIHqNGyMLnzyXpKsod77NXvFQGbb15JBHcqlkXneMDfxgsG6q
sk3uNuYttlu5X2RgOUxYsz16joiWJ7A/TOBYJ22e9J2VYulhmpFxnBErbabMTC7hfCE5gwZzcI2+
2UZmh7weh/tdNHvlU1uH5UuQFB+VMQxxWZyyYwaBZpNPgbPteucV0lC414mv2Gb2FGxmjRDQthHK
hzBw2xGBDNjWGBHBok3mB0DRC7SOziW8OO2oRFG3ZcDfIGhnulRaDUEjhnZTKiGKEL27nbTuip6w
usg9bx/CmDvR/iFPisR8nDX3AbDQ9fW2pV9U8j3SOOUWopHAmzCMdmMrtBNAWX4SpVtBv8YfzRha
chF0r/sEhKH5Ra3f6UPyPQHdP2nAGFsrUKxHRdWqUzJ78SU8fBr/ebgGeJy/j4kWP+Wsm58aJ49O
oNO0eqL4EEYZIKKDT5GfNx4Sppgw+ZZrsq0c0VwYeWIfhqRrDm3Yk6USm7xiRd/NpB1PDXIOE2uA
LS3KR9NSjT2GAIhno2rbVqWHXNOO3JhmJKdqozPeNpV2P8QxxEzXHbxH3amRlAwFHnqawGcrDDOe
qry5yRoluk9hWBPg8xkiiUlpVBaXROg4xUZNZutjnWrpTZB06SWuQf1Os5z6oo9Eh0RMz6Wpv3My
puEKXwpYNGUW35AN/WGIYcWSt0gFuUMNQoJKWw03PVTJ7xHC7YtRxO1B1QfXh2xYfewawwtQ1s3J
wcb4A2OY7JSLIaRBRwUSVu23xKycjas39a2WkgKyhbUEd72Muu/wSGN8M8kJSP15ahBtDZQVPiEF
ME3N55Eomp3qjvMV9AbvQ5ETdqPZot4WZAhcMNA2nuGQRAdab52At0q/0pAebpy6+IpHjn07aG5+
KMt5vgFHv/eUMDy6Cg5HHYkjGBCM2PDO2MJfEapi+qFjmCC41fQJDUhxkRWj98osdfySIUPZQdAk
IhINt3ElRJGzecbsKy7N4QEllXWHAYfnI3oVj8jO5r3WBcOti//ApnaMZNfXtYYNdzidBgyyNzFe
O+NGD8r+GDqetRcjNkhglIYPee1zAx6CcK5DyGvC/rlhSza/Eq2O71ra1FdqnjEyQULj25B3NjUK
6kNMFuXGBI3si/kCNttLWjF/QcCYbXBhxnTMDaD3OtPOzYt7rzXmg0oHCz8fWkjUvJDCgByYkJFN
UpXtqWpkNlnc3M2RfQt75aFoR/2yrnQAObfZ9vpM5FmRENcTINEKEVC0ygQK2FcguEmWEnUIPzob
mtsmAOLAtHQL0eTCjJ2vsTYFhyLthp0ds29nNgo1LueXnFHu3YwKBS2GUN4YRdxjyIbcYxabioDl
XQVrZqMMbfxGpIt2Ym4E3uZF3oeuyUak8+7YQd/1XOhfwjR8r0QLqFYsVIQOdvuEoGmyXYAe9Lp7
iXQMBTYEbo03c1p5+4gkFkA2vTHRvnn2DcGLebTpdV6Z49gl2VOsiDrbem7/WA14vDRuazz2mdvV
YBjdXSDsrtpFKbl2TBa82yaMZ+YeUfYAPbT/gslkfMuoIe02PYK9+HKGpw8iEXmfZ8Z2MkTOzFRf
KLr6zJsQn/B2bhqmAEX9llouj5AXWeLTPGnRB00ZxkNcobLdljmRdj76PC3Y8PgGhbRsw2NMm4Vw
txOCAWqJ2KCmiysIDL4euY62pUNNod2lYQ29S+oSsGMq75R57FQfC8nyGQnSqG4ra9TrIwHCRe1P
dRw/lvAmiXRphwQ1OvTBZyMvzNaP3Kb93nbdWGEFh7cTfG03Lv3GaqvHrJ6p9dBVfgHH6rYkrbEK
VYp2lcOyuYnruTQvMOJyAhLqk7E9MJMBd3Lj5JtN5gPBhF5kkNYljCvsAlDehqa4J/oMG5SY/flj
whqwaU1RPCAf3Bm5OV5WkWk2Pq4nBUuWGnxm3GIe8jwYLtskG46ET1XX8STMV7KqqTCZ5xXel6ka
3O9ZXo8HnvIZ/5swOBYhjAtGW7Vx0Edb84EHSw36Zo96p0kzvHMxV4otfEdmZIxTOt2R6mH397Hn
ThCkYzVnCwTVDx2BjLhtk34zdo5HyDZCzN1MlQNqr7PIYPKSXqWOm4wHyPrjJ23IvWu17qzIYy4s
UFs2SURRiz9GlD9lDqg17OH+rercCV1sz6xOZFVzcrXak4FkITbPeqOqr3E7soZTJpUPGGtl0V3f
yMWgRCBgoXsI2IUJdeZeBlN5X4P1hoepLpUbUcOM3uB2ne0SfSAhT4vaT0qke59aPjvagV/kW1tk
/QeNHuEiLiNxX8SzgvlBJq6coW4/ti5SbApqKGAMn/vxucLFa6ao6oLeV8J5tCDIeLC6TfSFJnXn
bMyYCYy9/ZzFFoUYaULXKOmRmcciwUmeSTOmeKaJycyUaMENEvoJf7rIaqo3Vni4mT7+Mrl7MCo8
Qh9VAO3sWeDJdJokjZmGEL0dxChLPKdJHt6hRMsT37HH9L7WmwEcfErEcaiNfpOr6CWnupk40L7f
wiMNUEfEeoTlk8Ie2FQowozMI1mraM/IY18/zMxdPicCxHOrDbHzXffSgQjD7lirE13IqLZPY86G
43jJ/JE4zvioD1neIbkV80F3mdL1oYcx1tAGu2ockTEpc+NTPETXKFJ69gTPYfjZEM5dkpvqBU79
TQ9y0flBHxa8Mp36OEdO9+HcYf9/gPA3AKEufXD+HVf8N4DwqYjF27d/PIgX8db+CBKef28FCW37
Tw+U0GYCKcMHQAT/AgmxAv4TlJehL65nRHa7/8EIHe1P8uHAfglTge7/H4DQ/RMojwRmT9MhPTgk
wf8XAKHxs8O+/EYN4AaMiYRlIMr3VhSZRjSONqTWm6sFzMx2eoUWOtuopD/Nz4tVh6mwgu8hHraT
uRWIIiOGKrLz5ik0C2VT6mPqXLAtTd029diojoNHVXKNfqJSJr9MR6t6tVLKw3Kr2HaWEHfgOKb2
5ozl1N1nMOWzF9e1quCrwW5g3yDirys0olrccihmZTX5baSp+AJsw8xq0sovB9r3Kw23OA45zFGs
Xuq5USTflbYv+Z0fbulvoU28yVVPNz2scDyb20fb/TO6hX407iKq8rcAVlVSHwX59uYRYR9F1JH+
UcTDZia1Jf6eodrXg98Aj+/8kfh+gCPJEjHgToIJvvf7RfjjtoBu8bfV246IHymRAV1W4MQ049ma
bKXEKqYyYzI4mIYks2MwZg9EVBNR1TL4K2tJFCd9FzjhN9foZ4TJxPpYGprzCNmwQeRj+fM1ouFT
9KgxlG+20shkZaz1ztm2LlQMiomz03l6zub+r+6N/F7TMx0dxFlHrPr+eyv4Zk6pGO63EHomFiAY
vGbtpwjoj9n0kMQd1VYQCSH8KCpxjP6v0D152jhNkzcDjE5aBu/Qz6eNTwm5ZGNkfCP2yqkNlBKq
bb3wIuGvWM4xMd6xopUaCQj11D2krapCwmpJHOai/PpC/IwzyiPBTArsnehkZvC4m/98JJETBRnh
0c03OFW8cvtJs0kx3GNEiCfbjrR20/5Cq6PrzAEkiPsF8UzfeLs+LtVqOP36YH7GyjkYC1zeBW20
LZtbY7x7GgQx38mUFsFXQvYKqzkg6sIeeqdg0gtjZHKbkUfk1195RsX/A7TK72QCw1vCi2qwnLrv
LgDNQWJ5tAsEKNGtK8cRM2k44piMRm25oadBiIlavp108AkGM1wIC+5B95BTwU5Yb2pN8eDlcBix
/7fKRr9Ho1i0r78+TBb0H+BgfFM0BOOmaoIGs4b/zZ28GwK3UXF+fh0b0fAQqF2qcn/UcZDl+tgY
yNQxpqrlS0MsiPxXXKGg+PVR/O1iaaQfmEz1bUYnhvk3ly+yRqA+tHb5WmSkBSt0epkUs/aTKuCX
GwFylBc4ecCgWJIUrKhNhbrJomFO0EP5eJQZ55Wf+EsskfHp6y9NUkXK/DfLivb+sUawx/iTscIZ
QrdteT1/QK5HYygqGF7Ga4ubL6TJRLRV1t3VM6VTsRnqqebgFCcHD9qVCMXLaeum80R8S1UFp9aD
fR9ucnq46TKP6kIEfsHAjE65s1Qlu7dzjzheYC4oiJgogIxrxQVT7oxPTWMcserfvKbvEpJYqWwc
223GSBqUdBDWdysGT2ZR90VffXGs0gKLZZAlk+sCGN+SOD87UrwUTMvqCUrH32EmxHJC/ogkf42D
MMgF7wb4D797h8z3qzhED4oRwloILJDv7rudLh3TNg+isvpSNbxF9Q7GpmteU/Yb06UB1s3l8CCp
IL+PxmmCqRA1Q01zDP5j34f1HCjHJjehVzWYpdk3hH3KAmE0+zzzDmlnydtTtnB1UqwMHau/r5jW
zM/YPKZDilL/7LAcc/W5QUAoEf9xETm4hCJy7wwL4xlYGLMa0tZWFvYie9vp5L0jWpgMmG19/noM
1qWJtAu7io8oKR448lgpZG0A/ydPX8YWKUW19/pG6x/oPWZx1WAvRqeNr5Geb5QQQsYxNNlcPxdu
EZjPvdpLeQDkGeqMnpR6SpRfv5XvV02uPrNfR4M9QDYLASU/P+tGMBWh5lXZF9w+kE1Bf1CdqsXb
LSmzk4HSloXi19/4fjXSicNgNMe+zdzW+9s3tg2+ewNku8/G3MmHcehMufzhMiAt9+y+ZqgYJMbM
QziQHtCG1+SpSJuBXx+GLGd/WhUJTmaqyl5hMSkk1Pzdmc8GImGwlpzE8CIXxE+WnaW8lXUk1S5R
2hbargmcMr7DFkxqiytwCjABV+g9aJbjQGnzhR7Wl1ng2g+jgX0TWcYDBCjpqqWSL25htn/JQ6Si
X2QeCgRCAqMmX/ZI5TkscQtwjVOQpEK++b1pGbfE3TmIT4y0Mcb+8Oszfr+uMYZzVcoNzpqzxe/0
3W4FhzAq6I+dp54pIEWs1TQ6RWw/y+cWfNg0j5F25tqOqWfw9IbiXNkqdiUfaQPLDz14COCtc7w6
ych5c4wrXbLwCRZoVW1fZ30F/3smnoG3LhhyWVNrkwvNsnG0mtfo16f0LuXEZAZP5gatiW1xBzXt
fQxIbRQwXpNCf3JFZPBuCRAWDkAoRidf3bNYSVfViWMLolG+4qyVcklpYC2nL0qEJPhSG+Hq135Z
p236AgDmmMd4yCTnuJ6gsN0E9chPxfh+8DFLukKqOI2xr1zs19vNxH7B6f7m1H4mN8hT8zTDJNxO
c88ch3e7kBhTzWHwNj0ZYS9XKtHUPFpzhinQV6G6KUaTExJwQij0Qu6POQgRN2SEaB5Ouzm3NRHu
PUPphieq1IbLgSWEwdNn9DOrSRErHo+YOaCWZnUjWZSzJveAZU1QkfCFMXmu/IkeS7pw5qHJpRDC
gfi9gSUrNVmRpzN83yzXRy6FKaSWfze2/0sX9O4ddSkXqK5wCAQZZMD+vtTVhtm0J2KRHvscDXq9
X8pbgETiFTd0ltIF8tffqL/bjuRXQoAifI5tCSrM+8YLw0iq1mp0HtsOxPQF0qj0gGbv5/qYSWWW
1i4YlHJsMfQ3mOQesx5iywt+qnK9HxokEHfomtwA+SFm5CwGvJD9fYOpIjtAjmPFvUCVYt+sty2s
B5lCMiIX4F3hLZK3g+AYeSNWQ2QPm7f+Xi1zmfxm4fdEioGN3OV3PafpGT+viZy83ARYJDSNzLG/
dVSUg60SquP0GEWTTdqKOBPIg0ENkhv8txgG7GoysSsXpr3uwTpvGIzXF9jdGCMxy1Q7yiWONPDU
gzxyDGQb5Rh+xdhMPQ5BZ9pb5kJl9s3Eqae5z88k+OFMiDf7MzveBVO1qk1N/dh2+wEKb39DWlzA
/MDO1Vy7MhjNeduiwDtkk4yig8JQAjTDxo8Wbn44pj0vQ7/w9vFaTkDtyETszAfQrsnEAHfUCMM7
IG+NcNkrpyDE9i1CFpxtnDmTFIQm4lGsTmM6BfilnOUFPabvxtbK0cg/Dnapx8+dSTL9Fk6erm2m
Ra1gn6ULXqyTsBdaWXh0dIMwgrPOIfAKVT1ogxbp+1BpXULxqrTMzafJ6sNUefJKdRwfRzEa4lpp
RaHcs2M43Terse3maXbA2cDaS4g47QdvBMk+MKROxj0YNmnJvpeWhh5tnGZu8VHW8sQtvhGqLPUh
PCqIRTxJ8FQ3aTa0WnIUQcFAeEsfIJUmQa6k9g32oQoKkd6udPDLNwBqQ3CVR42Ji3k9403KIz0T
FoXI3FiMvQtsSCrn1HlBHGVXhYVoNdwlfSiQO5MjH8bxPsA6rrPuA+Tj9cmGoxwSvzfSTqW4dMzS
PiNr3RgL3ZC0XHRKUdDIfFmUpEoUH4Y4Z7eB0ztAFtj2VdxZnxBw2DBZeDgGJdgMBmWLdtNVVF2e
Lya0svatVDXxL1S58j8qcSw9eldx4lwiEXqdu9rDayKxmwqxkzZiNOlsSH1G1ntY/ZUts5f7okqu
KqcDe4ZN5YVhqq3i1Ak8boW3qG2HyrlLAsL3MtQ7hqJXWBZOzGlu7QTnUs+vPU9iEg6SyCh9BtoP
lPmSoBhG3jsFwFvLr1m16wiVvsFIP7vS4lpm2OPtnLjBbkhYCMhWjDWpgmLJkoc09Qoku50aRpO0
uK3SpHG3BRkmVvFJD/WC78uTzPOeutCt601D682Vhc4es4NsNDuSH8LxU7L4de3Jmt6MUOzQGERa
Ydj7JBrkFTMykfKv8pxGuUrGVsNoYoOhpu7mgnrjILwm5+eq5VQj9Eg44NaJwz/sJQD8iIIjjSaz
YGjNfdEqM9Ktj1o2avwgiQsJNvdKh0+9fsRLzf2/7J3Jktw4lkW/iGkEZ26ddPeYFYopJW1oGjlP
IMHp6/vAPapKGVkmdS7brGtRZVkZEXTSARB4795zoTLhFAs5cWCdYacVzdjw/D5C1+RqJVXrqF5B
mm8U5gSBwHprjxkKZLHcwlPVHzl34Ndujx4jiyucHfSv/ntPwluers6ZYGA+9KOZSJMPUKmPAXw+
ixiLgcviGz19dVLatDUpuNG+itwF5Oxj6eI2siMHKwp/vvMhKpn719GTbMPJRlsY+uaScT09jLNN
/HWPG56JSWdbiW3m0nh8fdTG+cf/9ZDPP0elAE+Lb3WYtSPRoCf/QgRPl8tj3tgrN/0aWZnCJc3N
Rw7gaUtLfxqxDUUQOUeGGidvJdPLBjJXgs+wBLHivQtrhRLsEbRNxY9YHTU2ST/RTiaoouaqN71p
7UKBiM65kq+847ZjBrGune8ps3LOaFFH4MMsLla6jvyaef5qz8MDv6VmyRDHw2/s3XM4CLCAjHGa
nr31ELhOTIq2N/3secMOqMYr7lQnu3XngbSpFajPnpvUf0XApuI6NkZURtcwZvqjv/p0AIHxDy1o
CMffG6bblMXlZrn+0h1TXUSCXpGrljkdFkglHs8mmnzysasLYuwYPgPmdH3zcmKz+244h0K01qQ/
ozOlOgSoapA3EAO2ufoxNcpLs/lZVWmV5ofmhB7Peluk9kU5rL7ALHIeK3mBKc2nl3N65GExST7O
cnaG8wZouXjR5TolehL95pnP7NxQzMddb4wNNATU9FwcfXbLkYnGm0bYUTCgZHOGdfjICpnOtAV1
oYcWkFcEB4iLmKmv7HColvYC45AJWqNCpFvT2kGKNF6SGKz4+WyEaWIC5jDc6g7aHf99DqN3zVlQ
Kuqp5Vd3EzYeigLge7m6yHDvvHhNghBsnwB3YGRgedGggsWmuVXtAgniKwDdeyJvLEaThMMluX5y
Wz6a4IFZb16DRV7LycVYZbBRVFZx3v26OoNj2xdQM3gcR9vWuWJ9G2i32oBhL9le7CzAEf2swT2z
dwHbS9/6EiJoa2K7W7aSOyrTeXD33mbqJMJROvrxiaXTo4Z6lR7i5/ppMJQzvy2Upe93zPEPGag1
aMhRoANxzj9hLiRBM3SsEr0FJYvVI4OmE5Kf8Fahz7CTq6CevxZZ8H/qFGEc3mRDXaZJv/E3tnPp
LeFYTtWwJ1CCEiWGHI6+dc3ZCUkCPH7Ooa/ZM7jEcgxmKRo6nR/kIekRdwNWfh4zZz1NCgBwq0sF
Fvld1OKLishJ9xo+O3f5EX/qAstgTgZMOnehDVcC6NUJ2eRDdvTG9w5lrDXZL0kBQvXgzZ1bDTGl
C4E6ABhx4H1yUltwJOdlqD1qhJBt3JXX0BB1o9pN9DOXhMcz+M5PklQVKtF2bgIbv5o3F9rD+3JT
M0EEbKapKmxdH3qfWG+pCxtzRxrwsXDIC2cYdQ3u4APHS12lqnL2q+ysYeHO3ScPy30vvjgLib53
HkqMNTk4VjuMxg9UQ8WS7HmjEcMB65X6N9JbbNvyhYrkXI5PZtoXCMwSd8VM8jCDcbN7SNv51Fsf
B5Rk0jwikpjqMEKeOpQvm6Ms6NWKtwMw0VGIFi+o77shZE1GeU2yLWrHFlzxhPKZzhRu3POdnL/L
visoEEeua2tPe3Jabl6DfsI11asJu389eRF56Z+gpc8zSwpL/3/AxQx+At+I/sHEpjpR7zm5695G
Xun4ywvse2Nyt8GQ6PZFPft6Voa1/jevQ5Y9JSscAmH9r84leL2cwu2SyyqxuQp69cG9ynzAVrvZ
bCjYO+uWYJeZz37C1IA9S/mePhH/47AtIyBsMxnfjkn/4Y66pf7kZU6n8dPrhVyJ4uSxZ6gYj+cT
GxjTzS93BWg95315XrDKc6ERi70uRhtVr4uQg/SI0YvrtO5bLOO9R3AFcX0d9zzOdPFo+FspL/co
cxauQd6k/ljqNOFeSY5Ed+hJ3sFbZko2mMIYk36yWWTrudnQ1DADiorZeDg/EOrAetErcaLzd50B
luV1ZtmkEf+m8PXmQE8th/WBEWyxuHnib2VleEJsTsvOesxI1eJT+ykS8Ec5tyyzveHoGVRNFF7w
8ua9/uy/PtnqOupPvQp9ecyN8DyRZAuu/6bOioG3Rb3kU6o6L40Q5vS84hzATPr1pd4U0JlNpm+a
XIuSFf/t6WP9TwX0OSh7HGKi+dcYMUsYelHfJY7zzg/pWbEie5n+UlVe8A23+CD5yl4Xx19/lr+W
EFycLlSFsCoFnjbN0NL862dJJtuifFukjzgJWMaIJtX7ccItfKximNV++5z/fkErDCkc4IKxKC6G
b+qKZSZNUdVm8tCDmvc+pSVv/EsfYqcua55m9q9v8K0RgjukdkvAtLACC7Py20LmUhVOikbce3hd
McjB0EX71cNu5x4WZwimQ9Elm3yvZnst4hpsGNMcggd04mEjO+w3Vbm3YbGmPkoRXENrNHQdSnRv
Co1EdRizD2rvoTpPqpl9HXN8UWXCup4HU85XgAZ4ZWaGNi8HthYGFhdDu1R7tSG45mR/IAqldXmV
s7SsEUt9z48zPxJxRxAP58loPvezuvMy++vH+vZr5ItzkPi4dEyEgGn49mv0sn60FmO6y4ZSr0wb
66v3qRvcRpF5ECjnN16m/3Y91+SL1P/B2vLmmfkLuxErMNXd62sPe4mWL7WsrMjZhjz9R6U1cpRE
IAIqiyzcTNW/LQeEvVCJnvKC143eBbNJ1t+Gj7bM3r9G9v36gf51/aE+G9J+wrSMKIVOMf/814lI
ROCSI6wqL8jAlaUb+XXt259eU6T/6aX46gLaXjgDOGS+XerqxKpXReiZdmTzvppcqiOMI4to+d+1
wF+lGP9ZWDH+4ptiylMu1I354G270DTpy/h5NhzlZpnZsLfcRasRFN491f4YADsGXtQOKbXVcFeT
4SM8wBbpCCKctzUevTRqy47Kz43lUHsw7+sEhXV7sbI3cNu7hOAVuKYRqXsD25SepHIsuoXlNP1e
M0WskUwn00MmHkiXUtuNvYiWVPfw3M8rvWAy7HdJAzJluYXHNhFVwibHywU1EdJ/7QsOGmQhx3hj
OlbD1w0KxGQ97MvztoIdesDLwjstY+ejRjmbLN0z4kCWbo6GehswI1JjQ4t1nnNCYyl+gC2Wp/w7
myA2/oBxXgEJdqWugjw2IKtnB46nFmSxDDJs8tjr/ArXxL9KHj2vTRgy543MaajSWYOdGQMW1y9x
v5+oLHG2IKNj3wUtl6xLThXTFUTBJE8h+uNqzo/U8yuEtDbb3tC+8zAAO+jvPdPQxYBhkpRbX1Pf
wnkd7D7GVl5TdqUC49Nl2GEjCdoEq3Gbzma9623UQ9Z92Id44Pdpj6myxxxHKnf7RL9Bd7TYA8Lz
uWvHgSbCExpYz0ljREjICQ6Z7IUoolqw6fyxcvQcArw8y0y0jLusY3BH2Szp3jdhWJRoWJvBMDkJ
s3AsY4Tdk176vkHm7QUxeLQNtaBpUJmY4CCYwg2i1VmT+aYMh5FQDg2DyzlNh4GkL5pn5nB0zGqc
v3jAFlCLJlj1mgY8PvLbDw2VFwTqwbnl9roW9fTDU+8mqFm3gVbiRLAUu+jTPovCtz4NrqAs+Z/z
0EBFyW4QB3/JkU2iKFbdboJxVAtWsrT1+RhWWVq7uTSm8IlFvA0eu1MmQZ27KayyNJ0f3VNqwZrP
CWDJyb7ITXu7rHW8AZWM9sGXnhUtoZvd+acchN4hEiFhUF9gwCEngdmXfSl0eEJqEqMAD41EhUCH
K3DYpaRkNe51oJMXSqZjM3feDTkioB6cLOPbNQ15KHRsQ9Hm6h3OzhEMb2+DJl9NXPeljn7IOvVo
Cae7lo5BNMQEVModwMOgfUkvplaFcYa//L2vYyVKHTCRD30SE9iVQntuGmwgBFEAf6gP6ymdoulc
hz8dIH/VKUSHmT95CUEn+0Lyn8I1niXf+rCsjoQaAeZfQ/jYWYG+Fm+HzsY45WQYOjJj1uEZyLfB
aepAjTmw8r1pjeYVvtYs37XASm8cynQHOQ7NdzhAyXuKh+RkZ6MdfhO0ejjPiE48TKdMj07He4ih
Hh+GyaHgwFIQD+uiruxBJ4K4OhwkOQeF5JMVrpcoENTXwdKxIu0pYiTNddwI6vDgezC6hJCA1pMY
bpAjxA780vcLVirOSXV77eKo6aOEdLfPZjF0N4tPvMngCT1CE1f3UNNpvlrYzt6CDZ4uqX4bV3lp
Z1ZMYHH1TcwnUMYWiAymGBkrANHn773OXbFysX1GC00YC8BS5IPbNmiWUEVcC4op4h+7bS6XKw+P
fbozRZffQfdkIeZIFU2zXdlXTmBW3ZVcenmwOmVduzonhkrvC5jfr6ZKkjtHMH2mQRFO7/c6aGbR
oTPu2tp7km2bOyTi8uOq02kKk/Y2UTWqRANRRn6euhB6lO18pjNNSjuUlGNLoQBuBdbmRTTl+yGD
YRKV45g+99naf5ALucu7flFLlAhis3FCmRUd14CaGxNvybbIWYL5PrSGrIoanc5TAKBFW2zWL43O
7um6SbwPaSJcdhbJPkqaCTaJxvk8BN5yU1DvJ0WDgisXTcZdooyeE6lKb7zAaPNdJcrwszTY1MQB
+zME7cXQ33uzhykWhIwXETfnX4yiJVq+rdF2zJl8ttqmOwKlFEeMcd5naSfPRLUXz1tfb8Gx73Ti
UV+n31ceyDEbfaX2bAPXx1FCYAEx1NOxLUkLNzOilLyw7I49+1CBfWYIn8NmDL/YS2c/EbTdfsG+
uH1XDPB4gnt56yAsOJJnasX90o+P7C+xHc7NdGPIofy0ae017s8EZRbl5LtsNR3eZTh2eVHmAfUg
t/Qu8BYmUTc0REvpkCm0XTaff7KuhNnYh8Kzh4/U5fr7kHjlC6GzqmqdWkVqJ+5tX0dZFXicoIOY
45XUSVfNgPeVjHTnq13qICyrX6c7Z62ZPNS03gmb2KwFVN5lPi82nEYVNMfEq52Y4zEKS8oe4eWm
U7iSJJPv8ctmzwGlk489nsEnXvjpBZPNv92EMaJhAoVVhYl7Q4db2NFYh1UcYHuxGe+yOWyp0d6X
lODvCZ/u+ghliHmQc9F/7EZFsBiw/+1Gho66RqgEEMuo26fU3kLC3tN62dt45S4EPb8I767zLtAh
ZpmSxjcjsdCg3aznoLO1Xtjrxr6ipB3cYJSa/HFvthgbYE+FXXJDwHd6T5WlujOctXmpyFPjdzA1
6oi1QYetFTp2bQkL5JduJ/IrwrqsT8pI1IyhaDZvkfqo59yaph4baWU7WFiEf+0krQwOwFia8KrO
iH6jj+tsu0kHwgUhFu1dsY2EXhHi0uAQpN9/vRq9z7P2zHmUN3040egRixTzZeP09Tt7cYz3fhPm
OCsWmbV7AiDkQ5HmE9EcVbtm14RytXlsyMZFhJiQlHH0CUXcHtagkSTg6a2HGYev4XhTB1C6vMJ0
48kKIDo7lwhbbDLdUi0hYw/IW/o04zdeI/LPvBvkeuTxzUJn840cxMcXl9jbgOw+vGia5bUz0wZZ
0cU0ev6VC1eyKZ42e01wY65Lb4bqyjoBRQKHjsCxP4FGsmlw1SNetZLsGSslCnAnjSTFVWU44fII
ZDL0MPM41ft2FcZ2nDloEpnp9xaYk7BYGphB1PFv/YrlNEYgt8Wt5qMUmpTiCb+8Go11gZ9SveJU
pjNdhTrNCbayntAr4+gUAenuXuFVFgX2oWU+BLQ3IyVWi+RSoarspsyAv+3qhjJvtI1wmnd2vdL4
8VVRXjS547b7lEbhbZlTJo0LHKQXoPpEEHuBmfmUxAopLstUdrQjleuvO2um++2N1nhnuOHiR3WR
4DLyMRBTiqNm9yI6Q36bQgKVbNmtFua+BJduOmUWXja2cJpHQ28eKRpu7Mx7WCG1+2zMVLCSisZK
OvID2A/zJf/KItQH3j7rqg5TZS+WEIAlXJZs35E64Lq34kTEoZlbJxeFBuWk0/Rp27L0Oc26T2kI
/gJ31Fw/zmg79kkAWMrk5WGySHiS9pe/XVerVd1JzduZMhlGXd9tRPEg0+x2de3Wj7KpvFhKb8Uw
ljusrxrVM2pojw+3H7Y+IB86jDB9xInvg1Frce5Djf3xERDJOD/RgEDXGKjHNCRIACZ+353IQYPv
pzeDxgmpfhjTvVrSKbmkagxxyNDwIcJl+9jSQKISCDynUFPswzFrr0sNLrKwT11bHU3LVmON8BVD
OLKsZPrcKF8dt8Ui2gueRVXHZjj1Ax49r71DP0gwWafRSeEw40DuNVDJ8QbYSqGoE9wDCCIVzi5u
br9qHtOWyPxbQt+7By0Hr0kyKQG1raW84y3Pyz/3yoq4NfYXfITkgbdOfsBP5UWKkIKXIk/FJypv
ywHRTnhsNTXK7/zi3tAkqUkzpUzgUlWBEizl4HbwraT4SGQQECrXbtuPtiZTqROkCqJ6EUQQvZyr
pMMPSfwZFe6ceB4Ou/a7QtOuJs29KjPb/1RqFlapqVhQLhAoaFKWTcn4heI7+CzWNIxxtqZqeUli
s2/VqC0GofPVKfVheD3BuPDakfQCDy7fV15OI5RiMugukrJyDFonrhdtFRhf/Yn3ZZ/YX56RF+5t
1YEEy050MKviM2DM96GGlfzdiPIXY4LoJ/cS95Hlx+OZNgbqOb2qNYOs49SWRWWn0WS8eMGUhUYw
TxcGwLt47ArjIu9d61nrBg5im0q1y1eje+dq9pkiOpDXAyfPAwZ01FBt4to3tO7kdbciKtnJlC3N
zaK5aqU1LjlePY1byzV5bTxB2JiUnNNURxXz23QCtdGRI5yzgN5GkRpI4nwCu2nZ6HfnhHsjc2i8
dk4QOOMEhKuS3nD3Rl+j+TW3yX0hUb766HfTEpWDPcTViTKnZl880l0LQlRBJw7diUk3s6m6YvUj
+2zBRluwldMEO1Qc0OzsbIYdohKtxFtrTbyTJ/odihQGEbAw6J5EjB3SyaOVgv22OAP29DF2ihJc
k6D33BOHrzkx+TRpZIg5VQDAxQsGtqCL5BnkZ5yxfoBtErI2RJ/bnytko0YTTUawFMmBhhmEdTAB
rdeGYLiYmd0Og1g9KIKrZtNd44z+VUB6NGpuZ40JuEqACKxBYtlmNCgOYN19NVEdgp+FzDtUB6m6
Pv+QpqXTpvHMVKGNghuH1KXdtPStNx5S9mrNpcqUUf8Y+mGZXFyuZU4quAumqnyERkjvBVAvtucm
lqtjmAVYLMDY7otjIJdSBUpmegBEPEpu/3tN+DBxUN1QNCvMkGxxP7h0mbLHc7HW6HTDYazITXg0
LJEsHemxWHVoubKOU79gHm7+t9RJzMU7oqvemG8wNcL8o+rmzCBAh0SGzeBkmxSzxyuC5Xh8IT7c
7oObkQ3lcmcWobk6ESGVqgfISneLb4tXXtEWX+xAkbESu9VIhtW1rbg9rIVk0FhDhOjFrpNHws66
3NsDvMly+8pUqidNKLbzkT0OZ4cU7HsXFLyfDXz8JSqkWwsxF1v3LmTFXMOcTVTgHPPRr8l2pgo7
UUnVBDOpqtnZpyQM5JidZxQ3oHxAOwc3G1u/YJ8YlYd/khy6sAO04PShs/fXzXaO9P3qly5Q1bOB
umbcWRAb4Uwr5s4etUn9zWxKdlmo3zNZ7ltvCDEcEpQNpmcjA+U9hiEFuwOV/VWYp9O9izr2gjpw
ftOaiR2VlqduC7GuZBLYNWKtKaQR3BnVYxEus3/Zs4Xzdzb8D3AazUx2rRyJkxmXoJsbzDlT+Q1S
KzbKhDAYEkJ4j6p4tLf1AVftvLBBMKo9O1BOiEnRue5Res5IelIdLF+A+y1rtxPp3IuHoMxLN57z
pvkqARORJ1kQpmg2mzFxGpGFyPZsJ+RwoTK3nL6lxqIrLuyoCVPdyiyFRpmQ4neolQgQ51h9SDiq
6RAy7azmQD5B63+spsoRQ+QnVtoScmzlLidUHw9+HXimii3TVeMHpA8y5cvpUNlFaDp6wjaVsNAV
Udy6Szl51zvYF+1yu9BwW3azXfp7INXVFcBugswQXmOuQFvX1Ug3rFXBEWjckJaUAcsA3wJfjL+k
xs5GW3fRd1VfRIqC2RdgvZKxkWB6N8yW+9y6gye65X7ly46dMAnCfYG24ruBeIniYdGlNwbL8PCJ
w+WcvfeLWupdl23lF+xgvCvp+G7+hSWS6Gd7cooHMJfJLTLJ9FsqBU8+mLcFuVqiqIxsxGruutyc
n4PFVfczuTLcAjY2usOAMY4zYxqzQumGD4LyoR+HRTtfCooWkC/Qxvw52w4+QrccnIvGKQrkidJ9
JDG6hfHYmB88ORBU60PpxTO+odAftnWH5Wi9w1Np5bGlhglTV9UgkA9zwlUuU0+iThuaDTkoZNqF
jxtWWhrBaTjqGn+1gHWG9FlNG2NhnE42tH52PglVmLHzkRfa6QBaJm3W4dZWnbpJLTEFMTnVnX9A
CNE9zYs/ojoeG+4SNYD/ycGLDgOEDfi73tA73iFwgmbHnnoFyFAmIXKUss/BskxBgfKKcsn9VlMB
2G1e13lQJxHYxbZZ5/sNrzUVChc5HbKRugNo0/2YhwzXdTKQUzu660ef1WK6XsYGiEjVT8EDSDKM
v6Phuj0HgpwqUG21t3aVWNcQB0r/S2gkhFNLkYTXIH4BhlZ5ebUQp3mPVq/Q4BLrM64Y1dBn8Ekz
y92hIP0QSNMaq3kthl0lYdjsVUYOKeuvtKvrQlgrlAqiqgjazLrljspViTfdaeuVKPNafITJnAIY
Rohx16IwMff+7K4cCkILVwNIIbfe16LInkp3kXPEe5NdHfvzOLMlVHKeG7AOe6YMDbo5uQuq2v7Q
o7IAgKaqjzZEpQ9ybDV0o6H2iKISoVQ6MeQr+ZFAEADF5QDQy2DncSsV9p6BusunJlXGpSyY1LHM
S//dqMb2anRBH3AiL8EKUB0xEjN4oWKca4t16n3prM3eL445PExyBVs5tKMVFVOATXxtzBrpDGkd
O38gC3yws8aDbGGwcQJjAkDAtabqAbdsHkuKW7FkqAPNtYGAsX0R183aZmgDZ/EhS9blQ5iMYtcN
5O2kNGaAoVfJD2TFZuy4zvgcDHN/FA5p1i0K9A8mv+LujIUHh+T/A56b4HahyX/sJpgwS6A+I1Ae
7ztl4o0PxtYUzIPtPkyNkh2NcOoj7wMoFwp2RRz4iFP47Zu5t+SfBcWOmBAk+uBABzdQPqJ9MYLK
eYSk7dSRQ1X/susIdYAaNFelbX9dFdV/uS876kHyCy+osp7gY+Bn8T9wom3r7kE6Q+u470jy6Vnl
/xUW1eN/xuy0rEXd02ug4di+c86pGLPOirRiuzWXMbs0FYDs7RIh9zo+E+02u19Jjm3Li6IN6tGJ
EkeaoxEHk+vMksUL8Ownelr0m4pQ5J4ZI7wTG9vGwFzzSJYeGUOXpCNSxdx51uIeHKeZg08eIXks
Kj040wXQuO9mJgFXU4NOITYA6KcIWhw0VsiR2cajqoKFRjcoR8buuEhBs679bvbGSiwUDU2Eevuh
m9cyo2OZpyVqoS5NBM0NxmBPGwQQ92b27ycbGld+yO3Fk/KlDcitLog0dwPOfViG8qW4I01oUG08
zKDfIMd2thqI2yu3Saw7jfPO12huHbZku63LWBkuEmySRRhRsdZ34nipGVbHLF0mv/9TgV2wyO9K
CDCHhNCCDFuujXHgwEwE1UDYXLSYZJVNh193At9Y32j+aTQfXlmanMj0ED78tevYmJw5iqULv5oF
LpLXrrfllS7tJ0kiJ2rPOZgaggtrwuT8nS8rjEg7APK8hUe7Wfzn4tTo+vXn+mu3l4/l06fHrhrS
f0UFrj34PyskcnfFmpTm/rey7bS3iZwOLfyoy5C0kSOMn6H6TVP+r+oTfUVPmDwN7R2m5asRAz9f
kaJhMJr4Jb7X5ytOZ1WNTXQurfnBzxyFCG4yF5Kks7ygWXn+Kv6f5vAbmgNOip/Gxt9oDjfgodTn
Jqd9/xPuVf/OmeRgeX8EGsoAzYFtUXDCMpxpr5b5B4IqxIke1knTM10G2Svs1fX+cLCoC6y/xMT6
/Na/WQ6u/QfSaZ+Rhwbg9Of+Acrhjf/KN0WIwMP2LORMNB9N8WYcO4lbVWnn0jcDOB7GLNHo5ZCR
WZ+NIB1LGEHT+mfVZdOTXOBYmUPCITn3ywMBXZXYQxRi3Srdsb6eBjoT+22AbgdI3giMvYWRoNkj
Wp/C+yZllbgmj8tYYzl4y8tPj/y/+Ixo1DP8/9PEp2aPBAKhJ3oUXzsC307IYEDMQhF9ir15y8KL
Le0zdQwICN6u2CXCQUUZQQfPkuG1X5v997wL6eoj3xvSiN5eSrnBz2F4de7Wc7qxuvR5rGV+72GA
gPHVqup6sYRNJu+Sjg9YSXNk2Kxd+eUCi6889Oyissigb55eGCyO/cVgscvYzaZJDaWYYbFT6Wur
D1S4TVDTk8x3vKCx4NiymC1es3P9QtD74lP0MisEclsvcfC1Y/UVfBXotTn1lyrOKorQ0WwSbrGT
+TgB0F+sAONR6hXunhcSiut8ncoMhJYt+t2EkdBnu2SsU5RTUbnPbIR49AVKTumDTw3mgCZ5BiXJ
l0yzbgzeewFIf7r5pNvuy8Hy5mhqYevvRixpw4XHhmA+qGCWREf0K21vgje6I6+ozdp51Iy/BXSZ
r/otdK/xNdTEKBaNvKzcSX4s/EI6u7xIbR6S0fdyF6Ay86PQDreLXqr0o7vN4/1EG1MdqsXKp5gG
w3QXbL4S2N4bUr44URveXlQ+WzYAAQvNMN3QAs4linc1BKtgB1l9+5aMUpLdnM32j76U4cBNVPOT
qJROJaDbSPxKX2RRVsp8P65GcSeysbDeEXto3fTEogGerVpmwMwnru1UwkT3C4QDSKm3J6hT9vzg
YxjieI/20z4svTu8Y08ejjtcb0SBtjYH85ijuXsTDC6EsyxpgzYOajIlD0I6Lv07K/hKe3z1Ig/K
YR4VcAdF1CD1h4ZH/FLDG9232JQAkuPLy9Z0HzYSKnqTzRguULD3AIamwLkxjCAMjyjJJnndy2L7
MXcLg5nznHAiswzb4cBARIJQAYXjaD/N2ecZu5e/570bfly90ePfORtAtWYq22SfCoh+1HRc59Ea
pyOie6/ZGeVqITFa5plzD6/8bbcBpG8PbBhR6sLVrOjmYsdm31i6R8NRZhlVgK+KqNqS+c8Atta8
l3WgkF1wWI44dhNjUIjgQUDSm59sayg+FBUxTDt8JvMnp6fUt8sMo+PYSH2D+jzBStnlCmCME1zb
dT+MXomvysjGLtqyZr2gKhkEx3QLqh80bMbb2i/bJ/x7HPI0PGpiCbF3FXP4mort/KXOUu/K1fbv
Y4o6RENWP45+EAwXG4Sop3Xs+a4zg8E3t4TSVp3ZhZehWoeN6W1Mw5VF+8KMMf0RjOH7DXg4VUzi
aAx98CFUahovsmyhZhN2XY1nJyTXPRrSxd9z/JlMHYva4glxAX5GNL+QbpWTsNfLVRLyuOuHfmGN
Eob/A+K5KC4xXGVxkHktxWuDY+WeRk/AaVNKsnYMlu4mwvqWdLuhxSa82xCKJnvpVMMXi0Pzny5k
XhtXEC3idGooXtWmb6C+xQTXAr5PU+oWvKqeRqNkLq/erFTsWylq49EnUYLeir9+KckDbvaJxntB
wEnfw+Icyr3geiWAa1rDLKHjSkGGYi2NYINBE9PRGv8sWVlDikG5g04hUbSZDDfzvf2Y05q/Ntl6
74d8Ca/ovVH5z+iA/0kAirEevIWy425Z+hqLIhaNhywc4aEJShZpJIagaa6pyHX9DshdUlA4wc4G
citJQMDatrJ20lvQCQDNzsU9m2knPWR1zsHbFKJuD16J/DBu1OT4h7GE23MI3TG9Q+vWjxeGdBKe
kD/7wU1N06DaQYeYP1uWzJ4Ce+Bs0yCS+Wap0Fn25lRN043Hel5/8+jjRRlTnKylLSG/RYvrUk7G
VrhdGQapilSfdBOYPNb1Op2toI7nwFw+Y/YQtyRxdAo97ex8dR1KFztG9Ui+PJZN0ou8AeFtOFqP
Ye6N1zNdv+eMOHQ86MPQvIfFH7wjTdJ6byXL8EMGrfVlnppFHsrSdu0ds7fE8zsMPuEOYWmFzDCb
6U8p25P7inVb8b7K0ncF9GE6XjOnpp3H6NrR4knFTdCNw2cSEChJNSqkHBXYVKypR3Ujx5rRH59z
xy9CisSby2Cn9r7SwDY2na+Vq/4QrNP4iUw0NGKrpGhKqbPMF0y5bvk1c2kNUHoOqPv27ZAUyBIq
5ylPVn66qscpuKKyaqcAnmxx79n1gs4+NTzoIvMarMj+R2Xv2NBM1GQYYrE/z8OoU9nRUXHQc8sb
S7YhpadxfCKFJiMSnBbs/Yqcq9ghQqngH/WNfJWO/6O98/8uB+Fd971BCfH9+3j7ufs/EIYQshH7
tyP8b5vj43dZf27Wn7fG+hfOO2OdaAC8AhI/Tm9CB7Tw+bwzdv8IaHazMSYMGG0rstr/7Iz5Jchj
HuwimFHopdGuI7HUMQiO/weHLh/hN6Jfwe//oxiEN+ctk261x9uRi3g+UQy23nD+pIHf/KTu7HHL
acQAy0S6QAhSiiIpMYs4dxZX3nqhu3wVeMEvf3pE/2Uzq/fcP29luTJPBa0wg92jDPBG8e6TeFMY
KfuBYQA9SRPaNL/03pj4+9Tu4KUR2ooiXVEA+D6wm2h/c9B8o0fnTGAS+4Dyn6gtH46Z/UbJPDpD
pwGdbQRjrDV3iOccOwq8oSXsaQmfcatU3x1rbayY94RgyneiPY6D6Rx//Rz00f6vzwHUETI/3Gau
PqO8eQ5Yc+dtMqg4ljV496cgWYPYpS9j3I54AlQ8te5y/+tLvjnW61v34TWQS8D9MyLfHIcms636
ns1gVBSbe23aZfbBsdV8pWBP5L95zn8fYFzLch3ekqz97ulE89MAG5Z5GZVJ8MCIaz2njLe45WVF
c6TGt2YsR7nkZnfnQxT48s9v0uG8J0ziN0Lb1g/h5ws3HnXtTiAHaRLp3WHhS4orezHIkdJ5oP/8
NpnHzB8BPIpMkTePtFOjDd/U5hyweO71VCwlYgthxlVafAMPFV6W+lH/+g713HwzckIO1kLzxKDV
+G9G8LKZCriDBtSarvnFFS1fXsF68ZvL/H2iOiYCfBhywHAwbry5tWnNa7WUCH3KqnKvh1pzqtWo
DtuCjGUCpEY1meCuam6a3ywRfx+nOHRYO13NwHGJ+vnrV9jYA16SbiFSxGV5YGOeDbsEzds3jgaE
E/z6ab5hCeoFgS+Oy2j3EySqtwuCT78fCLrVRhMwhhcfPQR4LGGqoxC5GvZL5zklZtYsQ3igbPCN
MxVRRMyEC+yhWmMBqTW45jcf6+/PwMc4GJiwLjALWOLNAl0GJodj4LOR+h/Kzms3cizNuq8ymHs2
6M0AMxdkMKykiJDJlPKGkEt6bw55nn4Wq6v7r8wqVM4PNBqoUkkhRZCHn9l7bZy6C/V8iexvgJx6
m6aJ94uz6K9ezMCjz8GwjuB+fjGJkjCZEdHTOAvrNCAM3eG/Z0jbm6J5+fv3+89X7/pwA+/jcjKY
hsUT7o/3p81pR7LAWAeUS97OyARXb9kAxvkFKuXPl6+Dr2qli2In42nz0xs4RNrMtH5dU6KgvM0W
pdhJIaxNIVvo/rblQf5Q5vIRxc2U/eK1/3y2I4PiJV2PRysPm5/OIFJm44HdZh0kjs7TbUzZ1Olo
G+PA1jM9vx2JSPiV1eMv3lcHxCpJPIzP/nzTtJob43O2SeXU5QyxuiiAiAl38/ef3p+OddJk3HWq
t54NcKnWr//hdEXWKDOY3LDTO025uGYW3UZsrI95St7JbLrNA6MS9/z3L6r9CH7hFuUAcvChkNrE
9Asj3I+vWner22OaR/yyIM1PkRG7e6TNDVst9IR7ItWXeDflbiHwHYxcUEthxx9pVVb7Xp2kR2YC
+It9Pmaa/MVH/du98cNpzAcNj9ReLabmn+sZo86JboTFEUhSinaurmbTLiO/m8Q+fSJQuHKyE0id
5BKVsRcsmawOLOZjbmOZf6YO23GwDVZbh64xpr+6r/90EzgqLioqHn094/BX/vjGTSRau5lRyoCE
T/drN0zlN+nhnght1p5XmZFsd5sWChcmdSJloCa7WQ8XyaqhokD8auEb3uujg0acfaJ+ZI4qRGh2
oxNv+gKXLpp0MIh+bun2jO1nZGI3gkNBas2bNW+Wpso/6o6LKZgQksgt3PVBbEVV6myglVXwYDZL
jx+CDe+tsGf3cyq1at73kZ2xTSLhRmwbukdGRovuOaGu5sUxXrwx3cbrvdWpGWmaKGX4JYDI3M+d
ll5U9LFbHWkrAlMxF+8Eky+BKoBtBO7MUAQDA1oV6HfTfCEfHkV8MhvuCesubfPUTFRfgyRH8iWz
s/kuVY15CP/+iv75c+FUp473mLUwo16Nbj9+LnORzww9GWgod8W0LSuCTkJzs6Yu/P3rrA5LftQf
rk/m3/x8fXWbQbMjQe2nczCbxw4CSkJIiJnayauiY9v2cWzVfaCTzlj7smN8MAE/CaWaNcMmG4xL
xDCVXJVo6tHjdMaNjcr8zq5Iyd3EtkcSQS+3RZ5g5tIVnwgsWlQhMjPgmRbdS3JrW1b4k0zIPyeg
gEzNYkfcMwFcEUbPrRjSb1KfFAVARdQEvUAxVDeiCNO5UV9Fv+zruc2e1Q7pK8kMuXjAYgO8llLL
JfLDVfsgadAI94sms43dttf1SEy3mLLNfRQ5DUJy3Z1u0ApmAaYru9tlg0rE5uAmnP0xorUj54Gz
SSqzm/2I0ZZklIdljD7dda6i6SwkzQk5AIpqg3pQVFJ3PKVtdsRckn2dLPMWaUhHiPioya+INw4N
Pbt85UPXArO3LST8yVz0OwVYr4mkRYhuq0C0eFQ1x/MjOfbEBORrsOWSXbWpYbs28FssjJpsxd57
0lWOKvC4TQbq4EqYUnPPajh/0PWk/IQ+RXyKl6xTMK2wei2Im2zeRWN8Hr0GKD+wP0TWat973zsk
B2Q0Kor1HDEmQZmtSQQarFah3xi9QdqHM48XNY3aq2ZNxcHmOrmpkLselYEkls5zt50xGyfefPWu
WswuaEwl26Xu2BuBollDhyqrNYc91q5PlvDfFEJgaSVH4T13XFH3iYJxpEYJBnYyxcdfCM14GVTC
b4QH956MpS8WiaeXjp0mZCz9Q8viKsTR4IKrXOPqA2Jily2TKU/1Y3Bst0tpZyfkwdY9UBjEBRI3
5eBPGdQmXqz7Pi9O7Qa1QlG8Y9hCxAtAAoIB7AcAJ64/drpYdtMMWN83IdZhvDK0LyRXVPEuinV9
y9pdver4lgEjMrBBIsTUJZXvnZioxyyklD0scJKqjPGelcAQFrnX7iKvlPmGXqremTUiWZsLEYW4
7vVWkI+8g0wL7bBXSCbXPHeApxDlLDtS2LyPWpw9Jno0xEealuKQdyrBRWVFjoy+qqhDIArFVzKI
EUfXqOY4MeKYx4hiFsFc1OOllIqKh1ComxHA9W082vORNtvm5k5fCEFCfpp1DxEcH38ohN+OxjZR
oR5m1peMLtVfIXfI6KvDMkdzKHiO+4KDi+GVaDZAZvNtwSjaCiXS8g8982QboKYgzKZnB30mE2WK
fHTfC/ImRsCxJWSYYmn0ZT53zEpj8zqxHDszV7zUBdNs9GNGMFnJUwUN4OB48UPTDu0Vkkn6kUx2
eYDDdoPk7tHDcbexS53L1HpFRv+aswLPfFYJ0zeqnQ/P5OGGDxoTWms+ZwtSu46e6TADVAimqbyf
vfisLKT+qK2pfM0iebZmR6BbTl80+dFV6ZMbex9oWedAustxUQF6RhELtXEKnaEHrae1G2BPFWFK
5ksce1OAVfSsKX0aoHXcZpV8MpxhJhphPsX2fFvFEd4Iu36KFc3YgZr8TqTEpnH1Fw/ou5qkT54l
0FjYtR2UY+uuA/NX9HrMBPNmeae+u58N+eiqubpVEPb4ukb4j4W+BP5ryUKsj29gaOyKJPKnTrtn
aukGCQ/em7pEcqQ1KBwnButdncWbxNbOhbnwCUmEMUkW31B+wn0qasY8DUYjAR7kDr2I8MdSkCYH
x5JXUK3jbCcqUC78XWVZm/DryK+JjfoOPR/ZEG0k/MFoHHohY4ViKX5lZI+xgLY1k4pkdhZuIu6T
EbYeAqj4QTe4h9yqPuek33qDKKmE0083ScwD1Ruwt67VcTJkmvWRU3g0fgbM7mMorOHZGqBCRtxn
pEwjCTarfIv3jV99Vry90kznHCgGQmB9foDLPwRaWT0B8j5JBwVO561NRpyOgW61/txIjGQuCWdA
+DyMd73U0I2hrQ4LnSWv1j9XeXTsuwJX54ynjy1PiNOjDpiseDgACSSPSdYJm8nt74gbeXKIV0UB
pKl8MKXz2EqpbJAzP2Wo4hQrvhbUX9gcjdkvLHHFqPAe2+wqOWORHrbWEDZKghcxTlnKciJWiPJ8
B0Yh8O2e2EByR26zpnkHJH9sk9w9egMeq7movmODTdDelul32sMkMItIxf1ZJx9DJKtTR9LA1kX+
9WBaQ/Ek4fqEOE49qhtFopZhjzGMWrIhgHgLgYh4TJCDQl98rolPvURaq2t0/mO/pLfomd0DZpL7
RDP3mpge8LPcDGNzTx5M9szi4prGZL0oibMEeuO+YyoDCZcUxkEio2W4tBCtnSJw1dqOcNCZdMEh
vZOczvddO92rVg24n9geG4yCiSgUQTkhXo35VOc0F64X+24bX7I8OSJlv5HzdNWTloNunO5IIbzL
neYxwjrow25297mYvkMuxofWLDdJrHFuVNXNpI+WL+Kk9pFgf0fhC8QWx7xxSg24hZYuTnmNVasu
dYjXhWClGe8AZ5Mgrk/OAbHh1ai4+hH5sy4p1g+8HF6ceOpZF5o7hQMH73iV5Hcqe24fxBlO46p6
8vCq0NkkxFT1QvFzvR7xbhCZrFvSHHEELndtvxyHzpOhMXovHOCQYVL5LZrStEfWy0PcsDPqFCWG
JKert4CFSCoqWP24cryKkouS0UXpL3mxIP6L1gUni8BOIv1KgEcGRFxtJy8NW3WNnk0Cw1z4b4b0
ns0IT3Lg/Kw2yleB8DzIZfWhEuWEOTnxtu44+K5ZofoxE3bpk3GuqKMDcrgf4UTfEFrBUEa3a7/0
mtdYaCdCWuZzHuXj3opNbZMZfYtETPk6kZV3S2i6E4xNdFfXZRRqDBiKMj+oxWPkYAAUy2Yh9g9R
8An+/K2TZKHqdjyNq2oMRKSQuJi39QawV4hO7COdkneYAId4fW8TWz5aKsq9RZrOQRCGEfRlx3eU
zKo60uU3uLBcH2vhroHZqMDp2VqdflkduJb6AN0qYr1NvJKhfIno2kipC4i3vFBpbFWPUCeTzCAm
Gh8YSI59SlQ54WydqieYYfMVxqZs43zZTo57Yar8pJbRR1aZW2uwQiZHITrzsK6dB0Fet+ytAlJH
/gJdbIN58ql2U45unrCrfcycTBOlb5dvDbe4MD8ttvM41aEOjRqRJPl6UZVGVJx8HBhKca1lPTI4
QcFu936FdDgxIrH3Zq4C0Hu7xJqQwonuocV61LFm3rrM03xrWgsepf6iDq7tO7N6UyjqvR47mPoZ
N9mzctLqIQsLNR+ONos3LqmVx1XEJ/S0eH4tyRs0KEAHFNv7ljLtCaN86dZHgYWRfbksS3aSbnWT
2/N0N1X1u7NYCgraLLupXSpyqumvbtleHFdU51Hayd5iB2ggyielAN24rhDvvUTKU0pX8gjP7s0e
G8ZFzmFS23vXVh6JKMTFxoBwts3vqbMS6KRB6+Y431RwjT78wdIXTqux/ZW3KHox/fEQoMSeXph1
v46D66C3d8gArtxHW2gkSBH0SXqi3M1yzo5uaeBNdR+SRHEYa7RXlE1XB9PpnapbHYIZ+c0UyrEb
GuRo9phsCsO5Z5FL3dBHUViiRFFYpxIfhZ4wsx1c6eNuyQiN8ebOWrOZig1D83MaTQ4R7GBnWLdc
6zZ7y7vR9hclOddNQb01zGgE3L79bmrFtew1Dn/mSL5qN196DIlBuzQftSGuWuOZh8ZdjCdFG0p2
2aTBFVG8YEfsZxxZ8jw4FqoKPZ62Vpxh820X/KRu0mK5Jma2IPmLBxjCFgW7Bl3PhudVCtaKg+OW
606e5nR6GXDjBUDVOOcoRyRH6I3jpRg8Ss2u9mz737FGzcdh8AZsN+kZpPYZWuVRTOOInIXMWWxV
PHUWRwkVmGeB1jXC19xEhzHCilLVZReC3Is2WZcjds/KL63s9447c5xxsvhq64TkkFY3hZVJZOtw
NsbqCcPcp7Ra96LGfXKrui2R0Pg9tyWcTH+uNQXfmIhvjandqnl0SIS+YzGkvEwVL2wXyg7OJncQ
MtMd+ZkXDI1bt1++xNPwpfbSPhBLfHCcbsdptlGH1aMCDQVwxrUecfjpTXtjyCj0UGQE+QLWwGoo
cvIyuR8957HOZjOwZHdpVet5qbyzNxr7sVS1Q+fyNqGpIjaUvL8s7p9MqTxBWFVPrVtfhRvf45K4
L0dU8LlMX1TcwgbKW19a5s1UkJBY9/qxs7yjlHOIpv92VjvaEjoYHtXbZJg5o2pni3RyJ2YW+MZ8
KCSaai3uieG1iNkLbLdaWBpbU4iO7ZCW0VUzK/zRzpwzMYkOXlNujVJ8KYuS6EA0cbNGUzvnGG6E
9h2E7XrvNpqfqGgdCHxpSKsk9RkmUKSr9Kz1qlgicTcnhyATwt4iBu+w61vCe6JhHB48NcL732LZ
QlA8N9AtlCyLQB4YmirvrIIC+t5OMfqAE/eKfo91JblteyW/znHdfu/ricNP6XpKxtZIjTu96Gqm
WelgKscILU8ZxLWlfzDJQZs/EWCgqIm4GwzETTttdkhfw1VzblJXRfsHrbXYptaoX6IGs/aGJITI
PtSID8LB0nN3wy3lwrTtxRg2o/YII3/UbkZrcB7tZkguuCnizRgvZ6lHj2TdXVdm0ts8z+amdV85
75ogW96MTp4FgHZy+vTsaMdLwbM+ybJii4hpeJl5g7jCekIao9qm402mq6WXIwRfPk9ye9UsuY2U
+HE2NV9W/N7zXNyjokYWPF702LsyCK6CpRNjAMPiPCcFo4+lzm4BRuURuos+erOSLD8nGTHTIGmD
rFaDSGbEIrbmW9u5TljqkTgULIk522th8k3SwlfHtRtYHU+ZTsRHCakxrOy5PtdVd5rG6Wuerv6d
Vh0fO0cnJKL54oAeArGP6BAHxy6JegYj1apSny2F5iPScIBk8oSwjJLfSb4muYXDUMOYtifDykbR
ZX0pFrcgkiZ+1kvuXC6S2vJz/jgsdMbGKQbkgROEfz+qobwwQdDoQBFIGptk6gSwvmrv9NNBMdr7
dDTOg8Twnsx6dGLP/gZird7F6TI/JI1STjfjPFavNGjx26qTuBRN3m5njB732IQY8aZzQECigj9J
iHsmlZsldo9wPeVlnlbJVxcvO8zNHGyZRkuVJdmNWsXWA3f6a9/Nl5Sy/lx5CEN8lwhO0Dmz8kRH
zOg1YsPzsAydPPB8xNPOE/axKWn2Cimzi+OMy9GR3lepVsrR1ZxLbGRfTT6QU21WGPsdT35RVoSN
pHrrQ/wX0FlrWvsxyZNQJEP55EkmCXZaWg9aHPMn2FoiyYR2D/PQehuo1+IC5zJ5d13Hfrcma/oy
FihqisH80mqqe0rSsjhnCKZ8F4frbeFGEzUF63Q0j4i92nnGnsReWZDdNzeWhd2oD9VEY5vfz++Z
09/ysbBKE90r+2Y8J1ZzFW0tXpuEMRS3zhbPNYav3ExO7EmqsGub8jDhxTm4dVHu0ylq9jXqlydj
XqIs6Dz7WdcGPWyppgNqKm1V31An6nO2VevauzJIcgNMiK4WDFmUPzR0EiQx5u9u3SB9UJA8ZAqR
xbaTPzWJssHD5YTt3MQkPFK7pYlhEFm69OSZT61dP8SdWiqbUre726GRzKcMY1KfTAt2j6430F9i
L3thJIIzTNhYu1n9ayc9ndWdhwcgUJRlDJJhvCxAUWkI7eIw5RGkXKiIeNmBB20J6+r3WJKdzVwK
IrsbvVAONZiBu660m2Mam4ogvQVZYm0jFFrcOH5w1Ny6rbLxRil1wicNq3gh3zx5qfrMmtdM0tV4
5KivKJG6LWnaxucKQ2MlQIiHP8Zp9woRUc5nFubotrKu196bdaRMY9RmmzoaqUi4N2ITLlKSccEt
luci18oX6kL8hzZRE3KcmBS5zlAju4I64VxrFSei548mF9x+6cg7RxGHtVOhyUH8NWTeq1ThPNOF
IGmmtHbjJjpqSdrVhykacHlJlSHuURu01PwcBoH4jPUzSH27lFX3LeNnimegmBz6Wj4Y8ZunV+l8
o5KFkB64BgGTq+wPAHIMv60f4A2EY8/t42e626joMynTYFEBN6OoVrVd20aGdeChYNf0OmRQP+C6
sN/iMrYvLZ09xPzf9gYdSRzZgTp0MakcKgyV5Me612Kimjua3uQYuKgh9e7roRy+1nahYYPMbf4F
7iQjQ+kGGGqdeDhKdiRFfkEOvYyGkQQEZpvzUXRLUd4ZrTlfyJTOui1OW2MPTsb2gs5KIhopBowM
rrtyUd/KtlSDslTd+nPQld48L5NtEnmC7tNiJ2ap8abFQzpvOzBN7Z75e0naagJaLGRLWXo+jyiF
kc7UePnRSKPBDTPGp5tO0Tf01TtNKtfFRInGk++tdJydoYudJ5r7WeTiuc6YM3vauyLAhdX9mSjC
LbQymwFww3Hiae1+YpZ8lcxVN26faCc+7ZeE8jWZRmhLqgxzR8iXvkg30Osaf+ndmmqHIR2tFYOF
cBG0OMOMXXkBNMY5oYtka+ISoaf81iVYTWEkK2vAdq9tadejEpKTJOKg+yBudj8p4psWD4DObBSp
uUce8xS3Z77FfGA2nj8a3mh9gaaU7UdrfnMHk2d0gvGtpawO6ZUSpHmt7hBFq0o/I4uWj5h5ZNh3
5H3lfj55+Iig5dT2VZCE7WxIw+AgmGFW7HpzcjFdN8vMLWLD97sZHbV6i00RA93K0sk8tj1pQwwV
1r3qVhN6JvZZn9K5o+ZbufnJQANQOwZ9CA0isCFTJziqrt3FvIHDutRh27ikwiZdk1YQjFrbORGe
gqAdX3ZVbrlg3H5rTMSsYg3oFescjZNj7/U6VZzQVNASRBX2ulttilX7JBrVqA98vKnca5Ouy000
D/zejgN7nuOdxcQe2UYstjUAyvxKaTzHjwPptsYNDnyOAntS+P9lBdL7qlp7AKGbHjW7rKKbDg/u
sJ0r+BzbxDIbldPFjV0ftg654VD2FuMhN0SnnbzB6os9xCwp9m5p5Q0sqN+OCVyjY/ltgq2cXsze
yMrbvGV/s1HFSBSGbzQxWkiPOA7l1rMbjLz85IhJBZjvkza4FmPLrj3HZkcrpTv5crTqkkeemfdn
rmE5bLvJGJTQQJEgvoxe5YVGNzdInJWk35cK/V5RMMe45GrT7RGMiXW586Udes3FxE7ecCdYU8YU
mHcyrtIDS7fvniO/8sikm6LSRsFuLGfO7eGUmvYJNWixLxPP3qFLWCUeYo2rtoYdtlUZJjIBcYFM
F92mR+1TmeKQkD3hd+uWfZlZYEF1GY2P0c0UyElJ9EyWBT5h5mfJc9mnidj2pCVUtPNdl+2ZNVNE
Tt2w3OCYTajeUq4FrPvkRDkGEx/ged5dOS/zXk/dnu4KjBv9RhWFUZ1DZ+VapkQv+6pHYCqNLRFt
9vPc5R6XueFW7y2C6HDsrJs4yvO3OdaWq6J5+nXqU0Fghku4tqPI+CBV9WHE1ewrlppu0WHYTGwK
J2W4hQlnab1+q8Sjfkw5IlrsuYuy08fis4iVDMhq1D7onU77wuTN5C9ZJBE1dffN40N7SNiTfMvT
SmzUwus3Q2VWJARYheartcJ7upAeGFYLcyzZQdCSvQF+EJjCxaElvThcdwEy+q9mhb09YCWrvxWM
C9iQOQNJFLG5POFb9L4kuVFfc815NgQTHKGVbljOU3TFDN7MIZy8S9lFKidDTXKLXjW3btc5TOUH
95x7hB4ys+NzUpciZw2JXP7QeUOxc+3cexNjMeBbFfWNJqr+zohUwpEZRdJmW7hQkvW0a5MvGviB
k9OMb12uF9Dt3YOTRvMN5CR7wxNjuPMGBwZDXDeskrrm1QHSHm20Vl/CvKvWYSgcynrL2tAIC6uN
0o3lGOYbfoN4DBSizVHg58SYB7mwl9fWyTOBpF/R6e+z9AI30X1OzGV4FoXLY8JQrwo/6dbQpH0e
DVZA1BaVPKqsiL3Nwm7sTlCFbHulmj5Mq+2vlUz6i9KNx4xkSIWdiXD2TA4YT1kdFnwfTrYJfqWW
xksCLcwfFhdGW71UdyAM1X3nsPCHmcijGbV8ht4/U4vQRpEDHY9Q0W9JZLtbJYHS4A8ssNm1EoAY
mC5R7mUzMxBO9AFxmX6SCcNBzbN15iGlLgLRWKqyIU2JcF8OnYexG40NqJBlx9LRY3GXRPoOMTV9
uYMfOYhFJbfSBGMTK1P35iyZcZfl0+eoVlAL+lYeaFfiwKmjId2A1FcPVVnPh9ZmamblOIm0lHlV
JFVrZ7YiheQmI/M66454afpGJ+p8apfbNabwvooFRQfcyFDKyr1jSAMQpYagZck9PVq67YnP9Bt1
vkf3oTwudjVcOzZfFK1pveXSRwLhqdm2LVLja6/B4/JVwDSH2OIixIVQO/ckwVUbt86Kg9dNHtEG
Y7SHUccULvU2kJbqI3frIa8S+YJijsl1zHxRJavmqphRD/atFnStfZY/jDjWn4Wlx3dWnmJPIQOI
WY2tn/XZIyNqnaFqZZntRktLN2qNfgDJXRJ4uVfStvX6niwpYxfBFLpIrBFUGEXEpZ94n/CB+48y
rz6LrBJB147j65TpDgZts+39ZkRl6vQjr8PejoX2DIMW5Y8rdHiiKH6P+JG3sPfJW9dwOrdEo0bV
dLBssBXObB11XbSB4YBN8+rlpdezLEQs8lSW+buFDYBzpKSpbQhnr9SbGjSFSaWAJjDSFcqh1gZN
punlsFXKtbRRlGJTLVVDWFE/3+R03MAO5uSecXd1mtXiHu+WP4EvtTcwYVbIIitHTJfesZ5VrlNr
oRsmtgpcW0+gFQmNU3xCyzHwQXAcekQe3OQlc6pikg9SFYBVOD/DScRaQKAScimVSOjRfHTU7K1E
E7a1XC3esPQLKbu0p0HL94zTM4iXy7em1/oQn5/2qdQ8ilJDpGYAQu1Juo3Ajp8KZIEl6IkS2oyb
HBXgDV+jMioZSjpLyndoGcfkBEth40b0BCPA78RvrUo5FQodcz0J5XHumwG2m8AbwpPZ75Ix33tM
zBi0z/0ZexFDIwebIKvg5OQSyxUkiDHhHjTMyRktL5Aud8wN6T9otoLKNVD3eZMagGZsHlP4qH7O
eRpWRWltax6AW1PqWQgE2Nk0zFduY81m3quWjP1SrNRa73gnIBI8ACG83quRs9xIEl2erIj+tGQa
+azYymFZlCMB3bjwp6yub5hUB+rQfSP3qbyMo+Wd7KxMj4RzaPj9lP4pck3t1LWqe1PHbfvBgFg9
pUobn1a4Nbn16YgmOVPPqLiUKOQoY7PAKozFDslx1pCV+2ZBKEh2J+UiWQXcoEYeLkXlbXVdsQZ2
E9ZwGe1KIViU1URMT//YKI17iVCVhoXGvEuPJfS5aSnqe1VvXrH1VDd9wZNw2y9TvXdIDApTE0Te
ANn3zQOg4xcIp336Ok7mUj8B9R27W1zw830sEra/soxbDW5Y5h3xuDGmpVpky1NPYdRq+SZSnXnH
OEQ7YrBRMEPxF1QdIqsM9Gm1zYu+P9rz7DV+t2CwrPMhXRfZ9TdcMNG85672Hro6L2IieMt5k8CS
WNhWKpBO5xVKnBZDuCBJ25fOMoToD7jbUlhvX6OO6pKxBgE4m5Wr0/tM51TglIp5jBmX6IExts6T
Gevq98RdvP3QUY5NS2KqT41l91dhmgrx9qN+21VOd5SD/ArWrryd6a6uRmbBhI3s+l4pF0AuTVwa
B9tpx45RuQ5SQ7AA2xgVvsaBjLpbxvdFSBh2pPoTo/r6UNgVp7w9xRozasJ7zI0yxKRm2YM6BrXV
VO+LUSVj6OkyekraIf9ugEthb6LwLHBdtgnDoHLZ9N6UccmncNxgn6bZo96AtPJRvgGtTOsWrK6t
9aeh7/MdBxrlWmFJdF60jAJZr6Nt+0E6TBEkYk2bKTI5PPVFSWgUHkvB6WcvqN+YjhjuuW0SB8+Z
1Drti4lugrops+MjprQooBm3jb1eMV5QmxI875yQFbFZmQuASKZGWwLNHONPFTsbu08HKVaT5Efd
wEdoAO84Dp7kfLCMmU2FIW8ajz1fXEzVbU102lddyrdkZn5jWey3c4tzTKTpTZ478x1Bv/nWaRTR
sP5bG2Sz/jBdcRhwKvqtl93WzviScpEzKJxTPUjrZEJ8ZLkMd8ycnqZpyBhCWVWdLVRRcYjQjFOP
QnuvRXgGUz1F/DIaWRvEelTvNAI/oNcshPVSpigOMiPXxG7pvDOhS7ddW+16yxJhMlb97WpTDboi
V1lRYUNAdm1jj0PBknUWaO2lKw86/UJgzO47uX0IGRBM7spWG76SyhUfvDqKAbMNbbcfdR3fX4TY
gT5XwWE9xxfeb7RCaO5OcMRn9KWinrYSs802TxYGxJIPaXWMbkCFpgreQVk+TjVt58aGhKzxxeqW
MDJ5cb3GYPK+kKFy5FxlDwsaL6F4YtTFDtRk4eOXXHwuCVBDdujjivKcr6lhzyHNkrhsVbxnyFDo
ReI9Vmyj2+AfnsIY8ciWyZ4yBpUw7wWrRKhSMzsgx0RoNVvfYC1DuMCfyNUHIWBPczU8yyoVe81o
CgoHt4IT1CvNM8EyLE1h/DrPnaWgB3S6pbwdIis7CbDrvU+9F7HXolWOR3XaKJN64d3mcO7rjM+w
quUBs2T5S2Hln2SVKHFsVcWP5dL2uj9JvGtMWyC9yQ35TTKPBXSBSFTaduYzfEe4Y1IicGatDefg
RIdFuMMrC3mHZe/Qd5hgPBrgvYgicizbGYDAehrOF6KgXKoxMKW5L/GJ65umGBLlsxwWFjD5WJfi
nxrh/y/z3mNd8r+f/Xjv83+9I5Po0jgZ/uf/5u/bfdZ3r+Vn//OPWn+bf/+s/n9++3L8Wa+Ouh/+
IUR6MCzX8bNb7j9x/Q7/oj+s/+X/9Yu/kyp+Ab6gPfyDlnb9+b9/3/oH/Pd/PojPj8/qj9a+377h
d+qF+Q94DBohItCxdAve7b+8fRrUC9waBgM8yN864s5/e/ts7x+qRTsMzUFjtYWz5d/ePsv6h7GS
VriMXIN8Grw2//rD0cMtcV3xnvEW8pb9/s//UY3lBf/C0P/3f/4oLkbozS+wRvig9sVEo/5MvRjx
/1cUhWaAs3wJh2Z0roCvelIUpb7HlBR91zMe+qi8sl8lHq9X/f8TG//zpQmW0VydysaxV07IH+0B
OpWB1+cN8Rmdq0EBM1kr0/pv3AYN1x8+jr/4K//6pYg/cV3eTN7QH19K1U1W9rKyqOrNdlPmFDlp
2yA5YeL3i5v9Rwn1P/8qMIqY9FaDuG78ZFnRgAt3Rs9fRXdiHsUITdJszeUXsUQ/Wit+fxXkwJoJ
4EOFqPLjHwQ4IWbxWaMAkja1CQqI7bSozRFCZHugX0cKaMWz0H5hYPjLl8W8BoUfPyhX7E8v2+pI
ebLWClqAR/CvzK46lGpRb6fSgEWL7CJAFD3+4lX/6tPDaGD9L2fnuSO5kbTrKyJAb/4Wyarqnu6Z
0RiN+UNII4nee17992Tv4myTRRRPa6HVaiFIUZlMExnxGmxeiAtcZR3VyaA/NiZRcUeY3RBNPzSI
4+JaoQl2wCYTX2ezJtEdhFOrmTBq0Wpdh7LpH8wK7RyQUqJ2ZaJ3e0mWFNB4k6IKKGQ4IqTFfMdu
pmdKeJp/f6HurB7WjDgKVIZrqJvvWsQRGhAZ33WYmuQd6pOd6VI8Bh90P86adPSyfogDQxjeGDwU
YxNnkBExDRPcTjQwzQ9Vh36uZJvtU4XSu9eUkX29H2/nE6qQOCCYKFAfbWM7r6AAAuoClIcggF4p
CSPaPZvzV6PD7/hfhLIhp0GYgDNsC37QK9ZRpquyVlEGdqex/pU1lYWeRdb9ho6lehBpb7EI+SnH
gapg8MHWkdAZc9rGAM6ozXblW1pCM9nMQ+WZqkn7BUL+ZMNKRFQZIInyVA9y7t0f6s52VDVF0SzF
NGQTd7f1D0DTVkkkNTIEw0H64gR97FpWND80gWgrpJgZu6pVyAfbcefKYInC8UGyCQqkYLG/nuCS
Lt4UqkwwwpQmqtolAju2Zpw5b6THtJL6S4+9wbnq4+af++PdW0VoYHIGKKg+KermbM2HeOq7zNZd
tRAuIUpvXLCPNlBGcKSDqd0dJMAeJHF1eDDbBYsmy9Ry++luZzolddAleZjMSfmzagfzWaBsPg6Z
5OAsT+Hv6ArZGSbHD8bTooSKJdpmXcWxnoRyZehugbsf6ipx4rWKk/ox5hMH+3IjKvdyEGhCKMqw
ENGCNLfZmK3mWKkiEyts7Ajx/oy820hsH1W3QBScnzJeFJexrc3PWl7iVptYf4GKKQ/O3Q3T/r+/
g3mGLCh4kFvymWxTqFrIcsElTqznIPo64EVAVz2kG1QB4U0iAyitk/xEUqQ+S7389/21tXMikp7x
Q7DAgtorEq7XqxoNzyWUIyQm26KrPdzW03da2mMgqk/UIbQmOthFex/ZQnHMlkVyyLtuHa8qKEHp
BmiZDv7SmaawJqRSYz+UpSMe5s45JSTByBKMl2RvMzSUAxrZCHKdpzOFEiT8bfWkK/P4GVmb5iHI
DfNa09L924JW9aEZ0Ja5P7U7Q8WHgOcaDFsdcuZmPc+DKreFlLHGjD6nHw1naeaYAts515f7oXaG
CqeLnJjnFqCvLWEY4ZWhkPHfc+F4yR8qrZbPVHNoDzSO6mehDmSbJref6oB/qjSq/fvhd67v1+HN
zW6qmkUKIUlo3NliyaL5fQa0XR6cTeul+pKlQwqDqqxqFv/P2Cwd2ZzHCpWbioqlAhZWzc1v9BMs
SktLcg4ADxyQ+9ff77/x0BjhikHgEQr8eqlqkqKA2eaKs/u0uYB5D68p+B4aZcnR3bL+fi+hINXD
3sULXUHscnOjyWqIqIjVY6FCHxjsRRqel0X9I60AXrcDHia6U5We2ffQVcivD07D9X363+jcbAok
RB5YLxKBr1IHaulyG2d65weG0nESzdgMqGb72MtGA0dpVPyG9ufH+2tmL6h4HLJqVRjZLw6Ur4Ii
Wi/NKgav/qgk+UNWQG2UWz3xKcak/1h2kv5m4TV88EnX19vLSOkAQfblFkXSQN8kSUGSJXaK4ixq
/8ZySuPSuMYV6mtyvVC46awSeFao9udwqbSDSd5ZvQ47U1YQo1BlHn/r1dQHPOppfjZ+3oWR20nQ
FTr86V15sBRfxfXt4GrZG6qi8PIzSZK44jbpioWWXUKPpvEVGWT4FIfWo2XQsqkm03zKUDmhmq1J
zacqRZz4/qfdHSriFLzTSEYRU1kPNYtoIQQRn3YG0P7OKii3Rl03/d7zI/wEoMfB1N7IU/B+ZyXB
fqd2AK3fEdvr1VqSB5WCEngFv6o051zkpuAVRAuGUsZSfUVNDgpZpVp4eS26E/0dFbbzUQivPWiB
Bp10GK3s6CeJw/1/L6r/rDSqIVQXhEIntY71T0qlKYvRb0YTLh+/sr/wLMLdygsTo3M7OEvUolXz
CR1EzbdlcEoAfzXYSFF/cGjuHGIOAkIo53I3iMx1/TvQebZAMxmtXxjWDLZy1NwJD7Egaa0DBYL1
JfCfESNISkEHNqRg0q8j0QwHNTwkHch+y3nWR7W8AEbsvr99bRkQwzVRHRJPkHUUhUsums2y851G
yT1q0Nk5k2flq9ybPfjZgv77/YB7E0j1ykC6FS0ZKgDrgF0Q1VYs150/NVlx7hd5ekTOanwYtSS6
3A+1t2+QUeQ/QAdV1vI6VK0hIp/0eutnNOz9SraK64IWJH55OBGGSBGe78fbG5pJnQ2MINUhNGzW
8VqqxCM+o61fNwOCnpAfrpXpCOZpkB4cCeJftd0OJHymLvQf+PPm4AUbR+UEjxkfDBjWg8ZSfClb
O4V4GaqorpmamygZzKJuggR3f5Qvtbyb2KIOrar8gczJephLBVZ3NmOaF7lpP7TOgo9xjP3lbA3d
WZWk/ktM5+7XHINeilC/k69dGCPd05WIeEYUnz90EXR63Mss+x1WVhSZwIQFD9ge0prKrNk+uKV2
sgHeXwb+xawGdtTm6A7UNqhVB12dETXQZ8eeniZNVrCjK6C8IEb8hdaf4Ke3c3Gmt+ccnV1iSa8n
zEF0zdRfxGEQwdqsC3gjMwVMoWcZwVoF3ReY/lAnsIyR8jTRMV1gY56koHX+qBrJ9Nq+72gy6Il9
cbKi+ZoYi/b7wUcUKeTmN9GORQiMdJ584eVB9+qI16uqHjorBWtvA4+zot4+RYnVPcpBEJ/VmM7P
GNMSplWS2b9Vix58hBAY/7j/K25XsbjCTWaG0i05xCbPHdAvGFFSpehhWLVr1Cla6eCgLmrbS481
gMPrkrVA82d8+O5H3jwUxenqiC6YjSycQX3VFGfHq/Ev1FIsvZcIjc7KtTLa5cK9JWuXGlmgf8CL
mQ/4lYXvJnwxI18bQJAowmfj/s+4PTEQw5M53zWkoJC935y+kRUoS4kFga9JleXpmaqwY1HdteZy
fvg3oThKwRQxh9tFyG4uX8Sd/HTRuz8bqTH8oBUyHOxK82DD7X1XJLTIvukHQL3ZbLgxTQ0NnFfl
G7IKNBIIhNShyKuO1AQd7ZcNt+ZnAEEid9XaaQ4PqL21zb3JUeyoZCH25oqZkrydQQfiDpVG6rvA
xH0rlkMsl6IOIjI8snegmRI3nNsCB9DGeNQL5cC7XCyf7fayeXlQeHm5WjdpQhIYNdC9rML7xS7e
hwDryJUiE9yXgUuMkqVvzxFR0qLdSX5o0aDYvlgHJEA1mwagDygqxCNMQjMA/Tsg97i3vMONbTpS
Nbx9cBAR2yJLnKtIvWw+cgAVf4wRoPAB8QK54fp+nqHzUbBrg3eYSIBBcNL0X+xbDMyF6BFxeeBt
Lp+hrBJbRVAZoYQuwJoUFPGkteF5MhzAYEYPndAZIOCOIUzpBLnp92YXjX+9eS9x7yEATdGWhsK2
yNNC7nQAspcoAQ8IFCtDftGsKT/D02wOToidhcRtTRuIBhs1xBuZNFmh6iI1tY/VW/h3C8cbuQ51
Omkd+jBGmyxHInB7J6PIOHnkiGIPYmbrk7HN1DLEirPGhFEdDE+CUImRepB+wX8wAHeR6cNPCOBm
5ccUgwAhmAF46xC1BP/Ns6yJchPaX1QwDWezh/g7g5QZce1zgjsANpyGRhgENE9D/ivy7gfbWc0M
FVcBw6KWxoW0HvViw9Qs+6H207kznvs81z4u5mhcU8f5jSsg9Acplq/3Y4odsjkkNFwvDMvR2LWm
tTn9gSMoYzwzwDCtlY/jYATCryX/dT/KzmFMfYcY4o1OsXszsqTklxszXnk9vkHu3GnpYwBpzkVS
PVtcbeTvoXjfZ9VlsaPkXyxfkmFOCPpQaApuhlhoZhPBqyD7BhH/lFfx4A7REExuoeN2bEblYh6k
pzsbhlxCtDMpurOCt8PtsDXGQJkqk5UjsjUniHDaKaqRQ2Zavw3lUFzuz684cTZfkW3p0Pyl6Iyw
7ua2AV+3yPlMDbCy4ukBvxL7fTcuxadKN+zv90PtjU28f7lWWKPM63qRQmpQKgk1GppERepWNXzl
Isghz8d2fgrN8kgU8zZxdrDZUNDD0cmX7G1niu9kJeAyWx/TcygqOpuCZymqCrGGT1RnluNTg9QT
l0yHhM8yz9ZBUWv/B9i8b6gbsoY2Azbwo+IS4wf0S1D8bIIM2njNi8YGqgB4S49PxkTm3hdW+T1p
1G9vn27E0qiC0EolVdlET4D/CooHSGObPlEX2IiEtBXN6WFQp0cO+/xgKd0WXkR3U8ifUunhL+zN
2YuPhgxKKXMwoE6ta4yOuhti8eGhGvmlSArtAfLv5GKnKJ0mKU9+nxEedBNwjV4t2cNbCxD8GDq7
FqVafIow01uvNjkda0TYO8eL67F7xoTVEIB0/Xx/km8OQaLwYOQI1NCv5PW8jhI4aTED9rc9zcoW
DN7g2NdDc9SgutmkqkreawuSoUY7fnuXIKkPz1/wwVBFzN1cAOKUxhC0Rowz7g/oNpRGeVBFaJRW
BTO3OfLMJi9yWB6q1xt19U9sJ9M3UzIheBh1d3DW7YQi0wN3J3JtGZzIeu6cKYezaM/wm4MQuc9K
imEnwJAuOncqwdf690cm1vvqpKNqT+9HNE6R26RbvQ5nNMijxaOuec1s/oll3+AbI4aZDTokKC2M
0sFE3mx+ItFCE+92iimcQOtwSjrjo25N+GMEUeTFhVkjPVJ0H+TRGJ5lDFQeQf6A3w4Q5LwODZDb
o+0oImwGDEDF4qDGG4gMV6zdV49EcMqVEesA4gYO2BbfiAC9ICuY9G+RENR3MciCtJMsOu2wvB5S
0EAYt/nojgHW1dIG3aH7X0BcXjc/iEeVIltgwKhDrn/QWNVLqmDEB61R0n/alQqErwtrGPgZttrt
8hksSfd3NCnGQb1p59OThqITiGMY/7OFI+Wt2UpdTTMqK+P5ccywDq+x7HmXIGFzTpbWPDh7Ng1l
3ucc+dg1CfVwwGX0FtYjdfpFA71pYpSONAcXXhakD8hrhuBDl4YtDCOuRZPNqHhlTsEIUckKKyW7
ODgbaKdBVqnz3Z/7nc3GLwIPotG+wu5vs69npVfzghPaUxGbeShrCzVReXZ8h+12EOo2BxegGq55
PjN1eO6/9ehVtVCaULYxpaRF5yd2hFlRmQ7v5gGr7NyhsDdIA2zlBRWjeOgSJPXb9u2fnMwUbrYj
MFo3X2CQ5MIaCg0HSkupH5BNyDw10GO/qnlZQxcLD06Xne1OTZG+PTQTW+Th6zHHLZrtuNDJHpak
HeiBqMbsvZYgaRfS30qraTXUUQflL8WcRuRwBkk/mPadRQ5yQaQ71KaFWP36FyRBTF11YZFTGwM0
LuMxMgXt8rWY1OXvsXTK+GCK94bMc4MiBRUZBanhdcAQEJyTcATSss/t5FOK/vUjXK0UZTPTqKEt
kgfWp6LMU/RfFkX5GFNn/Xl/We/8Bp4e3CIyeQ7DFkfOqzMuSgzgAjbCe5JN21dGrIWCTZOhXIUC
knEKDKv5nFVqcKnVAcXSOfoX9yVJhs6ko859Owl6ljTAE1GnGsdePSVIZ55KBRt6G7fvg0feTn6l
yxSABXqM80Xb5pNTOCCbWdm6h+RGE3opEk7+yPp/siNI/iFU6x9tAaTcBmx/TTMng+MAXev93FiN
Nxpd9Hx/8m/Pc641jeoj/Bwyhm0BdKbYpwz08zxDD6vnMDanK1ltc+ohgT8WRVshxd4MFyrVR1Nx
m3ZRmaL0y2VOSw3t+/VnTzXy6smZUM9q9fhqYSb2COxePwDM3u4o0iCBPRary0C9ex0lnulzV7Fu
eGwt9TOUIvWS1JGOUFute2nKIXKwhW8PacKRtioCgGOgPr0OCKYfyLMWmt6AIrBXYGbma1qLllGF
L/P9b7cbirYZWsqWqZLtrUONWW9jyIrbLBey4to9urJzG1nIPeM4ej/U7jSSgXAoOSj5qZtRLeg/
SkoUGF6Zak9Tn+CbrWXo0qGGgnZfEh+E21uV5HfggWmdiarBemSyKo0LQi0mN11dfQEVnJ3ZupXb
4Sb2qVqggueKFlxKs3iriD2PaCaSWhdbU+X1vpnTRR+yQhvQXcBYCiZepaXALyP5GUx6dqV5ctSa
2Z1YmjNo6WnAgreddQWHsjmkDuY5NDqvljnmX5zQ4G2XBcWDGVfNX/c/5O1hS2FNbHbgPSo9oc1h
S3OlLpySeBp8ozOCtDEVCqN5GpdcP4dOiuhJX5mu3TjpQ1oayeV++L3h0galzMV5T41ksx3xB8i1
NGN6oW85qFYb2mXWkXTRcDJ/XKbwqFkuPtc6XdVpuJm2it0Mu2TbB6jmMdXDoTE9E8MZd+ICgmdt
q+G7MeuQfGs76xya4VGSvBuV9xxsB4UG/bbgpaERlxkocHtgL/VHBwVZVGjJoJCqC66zhKLZWHXq
wWmw92Ut3pY83Hn+4Uq63jPKlGiIuxaG19pB2bi9Ejdw3uZcR2ZrMP9J5RAJFMS+UqAyMRoEemNF
X97+dYECUivlGmUuN9lEF83j0kWq4clBZ8Dj1QZ/UZDWQ361Q7q0O3oe7a0milE8zbhHqIZvjgln
srMsp7YIE0qbf8l5okDx7ssfCiB77dSmZfrn/QHunLjUvigXiEIBIqbiB71KVdJMrsq8Rx9pbBWN
m3GOzwZ5rx9a/a/7kXaGRr1Ao+BO7YebZHPgJl2aZ0q5QNwFcY2J5B8lzmt+jFwhbF+ktt4cDfg1
4GvSEoA3L1YUr8YF71Salli2PLmHCtdr1CWsXlO8GiVrr+2i4SDruB0dRxBEGSD7onjgbPLcpg6i
3MSAwZ8wnjpb3NDuiFC4m6Ps6U7BMBxkAS+8mPU5gNcUABP679QRUedcf7gqG+xFk3kxNMWs/pr0
2P5lL23+Wz4O8nt50fSfeVYNHyPEoh/iCtX2S2A50Rnzz/GJXoRMp6GAam4H9jcyWB699+dffM3t
z+OJo0OeIhvnS6x/nqNJNMgRWPBMNTOv7MzKVedsfLgfZW/WX5xuBPhFJP3rKKgGTtAy5sCLk7G8
VG0ZP1jIN6On2z50Unewgm8PQXpy3DAOECIFCNFmr2g0/0gd28BLpxbtZ0DmLtJ+GqYXxYQOjpX7
MLaOEKW3G5S6EIkDX5kbjt2zHqKuJW2CNm7oY7suu8qSR26ShvqZPOPN/RrhLELaRV+DHhVpwzpU
OTgLUNKWx3EWof4ZWtZJN3E0WZDPQ6lPrt8tJaYT9z/hzvgMHojCZ4f3MNDgddBkiibabmYM6M4A
6iLniIqNVv8577ruoIF8e5+ACKApxDOU0itQ9nUoxx5AOYdq5A9mF6Oy0BvnWhrzH0oeoE5NPxe9
ozHoat9auva5MeTqYKx7mxZ7Km4Sm+chf7HZFTwHzXEci9i3iqn8uzKH5sM4Ln3mDjSuLnKuVVze
OjzpyVabX1gJl36L9xEWu+UMjKHj+oFk3H+dYfCjnhkcgaRvnLa54Q2qJMBs2bkyNdD1FJVZpgXh
JEX+JJQGkKFHVCdWK+lDEhty4qJBVKEXkasfl1Gt3sPDmFGVTSIPpdTqW42oywcncUKgF6BW0SG2
3T6fEfGw28LE3tlEa1o1JE09kU/Q5qyl6WiGxTfcnDuiLwZhQtTAsQZcD6BCTBJrqi7yEW35XFZy
9qDU2EzDpUK8zQIqFOVtd0n7Sj2NVtpdMPNAIgaozvusUFGa0+jB3l/gN2cUpyBcQ9qENNn58yY/
FWAyHKEX3U1GK3oIi7QdTqNOgTF1Wu2TgSPY+e0B2UhcDfS1RN1nPQVBV8DYniQdX1mU3tWo1R6r
Xp2Q2CzKh2qI0oMM+GYHQ4gjDDheamsmJ/E6nlUvPdKJcK30eBzPNZQWkAtAFZYRSdw3D40kmyhQ
FjBDkjdzST4sJQNOr+4w1gZq5hSR/nGWMvvs5NLoFSU6UfcDirlaLSfRgCQT49QH4UN+tB6bxOus
zasaKojV9Re1L5UHXe/7T/ej3BxM/MvZdpQFLdEr33Z0tQ5JgbqBhWHGOG6UDbJ0ylxkfpVby2lE
ftNDd738FGHm7NlhfoQ4vy0MEx8zT/YMNAL6RpsVgxBVrXUmuj0mPB/PUPvwnbN06DEYXfsJzxlt
wgCoDdpzrIzKFwclyufUquprmAaje38q9iZcIGehWVLioMG9nvAKPAQSBhBiQtVBFhs9A3wYivbt
exJ/PFaRrQnS2pbGJdfRoAZWiVBRj5B2rmQfm2D4064Gx0Nn7s3tODG9vNlUwR8V7+L1mGYYI9Y0
9bqr0V14GPG3fuoxDT+YuZvsRETh7SAgbxx/2wxUGXPgImOLkJykBX9pJbmXFpvFnykNFMkFQa9/
nEEeHbCdd043QLm89KkwQFjXNw+khBxQ0WdLQy+oM7+3SBVOJ8OsZHS0MCv2Uek7qhHtR2SjUOOj
sL0F3TVqPZiKBZGnHhaajSnUiDkaITpqWFQhD9sdzOvtitS4CXmSCbs8amCbKzFHXXBRC+KpvSpd
IOB1D3NrGQeH9u3XIwr9RhAruJ1aW3YNgophRKkakh3Z2Uf8GEJPa5wZrbU+A8Y5Swj2lHJ7ZA56
O5nkXphZ6ewDDh9zMzgrXBTUEtkIXa0E5z5AW1BPJPkaJ1aNqsXyX5WK/09NA1pQnN6YzyA9rFrc
0sbmrqADj81E6wCl7vTC162peOgx+PUdZSIpCqidlobd4uCBNeH9g2XnkCM0TBNbfEpwe5uTZRaS
u6CrEb5W08ALuxFHgM5Q/aa1cm8GqHwKlaERAiejZ+TqdEYpSvsko1l5cPiIMa7vFA07UIoadKLY
q9vTthvAPiEwha6DMqRoLdWRKyud9Wga6MjdH/Te52VdUZ4noUPNYXPytHE4SmqAhETYd4ZnVWj0
NMosXdFqGU5K2x193t14qP+iBkCh80Vp43U1oc00ZQRAqqM60yh+KOVMICa3Tz1fFcosJin3x7c3
lYBI2JkG2CTynfXJ2psoGhodig74rPYnRU4yb47swe8VVMLuh9o7BgSTmxI41FBwD+tQMVL1plYQ
qrFCxJ3I4hCJwnnjfpS9CUQwj0Ii+StVYjHgV2WLEB3WKKgbwx0h/Z6Q1DdPaDMGbhMkf+Le+DbR
iP9sR8BIYK1oFDGJ4ue8ChfQAFUrS2H7ty0Kh1OiXLIUiyiky9vHFqq32yqFeZAv7h113FNYdgsC
Cd2pdVBFyFxZVseizFreXYrZGh81ShTziVPDeJYGE++FKZWn7/fnVnyh7b6DQExewTUJi1v8rleD
raLFQFIUGnETl5mPZ1d8USTH+cJDt+LFUjieZFbjb4iVHXm67n1VSrVkNdySFqNeR0ZmqShxJ9Hx
Pa3qc6t3SFPFZXxxwq479a02ePdH+rIYt0Ol64ueA5a5FIs3aWuRGTK6jCh9660zRmgqFybMybC3
/xrtwKw9Nc/wUqklfGY99MfxPp7zuHgvT0P5XeFBN530vEIXUZsKBROoqbJ4OMVdizxrXw4DOm2K
JHMhdjHtS8rNnYv1ct6iQLukLUzFohrcGWY+PWfJTD/ZsYIJH/V/IBwYfvQYMi1DdQBvuE2iBeCI
wilPEFbWFlnWlRH964XPW08whaLUNE+ag8ackEVyo7rHSgH/N1elUIcWPu/RgzkXV+VmzoH0UaxB
rIcNtd26joYdlRHYGrovcvxj1vSOno7ZyL/GTGmxUEua/nOnAEg9IQldNKc81tQvtTKbqEh2sf69
tFFD9aqoqY1L2vXBRyPua2QyqWwDTW4y5FHTyqoewtyoUUGrjOwffazMoybmzpFKaxjc04vKAc+B
9VrFei83ooaEDhndyVOcOfuMQxva+lxPB0fqXiiDjjHIBHp+YG/WoTQEmFHu1jUWD9BLPh+tGqVd
uC2y7qA8u3PmCBfp/xdqcxEWujjlYkZlGD0WV2qVfV/Ec+jEoy/KTl1RT9fJKJfz/UWxGxYdbago
FCPI69Yj1PUQYZWYEWY04LJTUxnNDI2yL1HZrPrqu4O0mx/ojX0Qd2dm6Z6qCqIukLNINNZxkQov
pojf48qNliOdHSO73dn1E2Yuv+6PcDeS4B6Szwlk4+akSSlEOcuc6qzvKf+RVZN1dvS6UU+Gnjrf
7sfauYK5Ef8Xa5OsTgVA47AXOXKbyZ8HVHF+VqIvfT/K7ogQiaJwQrJobPnXCD3bY6ZWSHwoIW6A
U+186ku1eMQf6YgxtRdK4SOpPEMF+2KzKpNpwlShppzRI23/Icyb0dfjFupUVvx1f1A7C5F0gjYI
DTxeh1vc6ZBbE6K5AY+YuQH3hKbFWbJHqrrVEF7SpFY+zVNu/LgfdO97AW8T64KWFk/f9SqkbGBH
ZY/uLP7EiN4lRfYVuzHz6/0oe5PIq5o8gtIl32xzilAo7c0ZyweEHRr1R9gUf1eFan0y6/RfLHWG
Qm6CChVVrM3X0qwBjCrODy4qlPFzadRcJGoYotC4BNLD2wdFFg2fjqOYZ8smViWUIzIHInQHHtUD
uN5BGV++TChsevcj7X0kUmjUXTQo4DRr1h8pmpXRqEdORqVNpvNShtHFQpbRvR9lJwMiuwSJJqpM
kMg22XNVGPZoIozhWl3z5zz1td9Y4PxwC6OnYQ7V9X643UGJ8ifZunhsbgZlSs6sVzYmR/hgFE9F
3/LGCjIrkL37cfaH9b84Ym2+SinFfQN7nTgaHo7nBHHqRytzEBFfnAwxTt05KBTuxqOoi4AA9yUd
oXU8SoipgQQ72zi11AqvoRbFXpyMznVkWc9Bj9XGwYNkbyZ5kFDeMRyDnF38olcjTBQ8UnqZRR8l
uYGMSdG4RSirb3/H0VljgQheCxoAm/tqtgcsoUyMqBF0dZBNhw8Qjim2TNYhF2vvJBT8MplqGeWq
myaXkhSI3OLiA44pfrIC6nBdFjcoe0cxfGH73egE/9xfJbdzSIFFpaYDBNJEVmhbI1M6tVJGFj/u
gqrnGJX5SRk0+8v9KLdAPNI2CnEg8UVjGO7r+lO1+aBGEXRbmCRWdokqU79KlFRgrfsjxh9JAv2Y
OcUTvHLzkZSgRJPCLcqk9+//ktsp5ocgnElNmcMLItn6h+h9Q3+9YbxFbg3PmqTF38A5YziEFu5D
wKvvLC2GfdDcu70GqCeJAqSA1cLLEh/h1UKlyNlmyOmyhKYhPNuDaTIPmLzlWdwfnC63u1CEAtnJ
uftSOluHUuLQRMmHUDOW9K7mxI4bcJl6U9L9mqXgCDq2F46jU6jTmtQft3JUnZHQH13Y9OnQ165A
6HkmZmDY/8Xp17TPpYOS7t5yFeeLoEiSk2yB0rGCdtCIfC2SXiZuBwgiX+XI1g++194iAZlBbeql
drOtgiW4lJM7DGBOnDZ+zyN4xNM1SVx5GTvM1Gvbg0VXePdX5s7Q6BohNCK4j2AmtiuTsnkHQ5sv
J4Xju0zNIt8ZOHbuR9lZirw/bdr29CHp/G3yHr22zLzLiELzE8ythfkuFjHtB0TA0je/a8h5RBWF
f5aC6rb3NlKLQlufPa8mMvLJ2pTgfWEvnrNUpYsFJA5uRnjEUt5ZkCYNe9GsYoncNPyKeon1quDW
i/T+h4LS8SM9reKbJGGObAf4Ad+fTvFR1g9rQZ0Fc0GLip7mFtBrGTlN2mVGH8yex496Mk4+/GPL
zXSe1VldjS5c+PxxCqP8ExakR0qOt18TrgSJhEybBjarsUldsmjIZGe2QOrn4fjTNgO59vAzzv2l
nMP+4LrdDSZqGHxQEyb25omDz8Qk90sBObhGz6uOcYdqltm88GBVLven9ZYQgTSNbr+w6amgotuw
PsYKyVKxs51zRMmzAS7QgLUoW8J3kh4/h25Kn4wJbaQpMuAIS9OTPtjNx/u/4XY/EpeGlbiwEJXZ
wg3A02AytSCSgzbv9CDHSuWH8RKd/0UUce+SfZIL6mLSX10NPMxZo5mdeyMVq2tMygueQtMPdv3t
rhCZC8waUehjVOo6itY12HIWFNS0loq3Fi/Dg9oN4WNsjphs4MXcHnzAvcnjDNPImwyolFsgeKi3
CCcDH/CWWms+4f5hPg+V3b75smNEIEFAraigILdlrTyxEL1dogLkXKpfowk1gGwpJzTQJtTPsaA9
iHd7L6zjiWl+9bHmkqYyRJXCs2bpOQMZ9Y167HyNjRIjksX+ieC6c7Dpbr4cDGPaXwJKR/XuhjIi
B0Vf5SESsJPaYAeQ9I476lZz1QUIXYnLIwT/zSYnHuwAClI2SqI3MmtWVCwtZgqsFCmKzzi+0fvR
gDPwK7uDC++lw7M6PEUsTXQSWCRQqTdJ4cTxWKLum3ttM8yOq49T+J21NH2wln5A0i7OC/puc+bO
ee/gQedof8hxghV9k8rJE7ZJ6tdF1dAanRN0ctMsp6SEPRaEoiL/AxUQfn+el9/mXGuvitnMv1HN
xpcw1uoJ0+LmQARld+Y4s+jBcMPSMF0vjqJC+3liO3lxPplPo2z1WHPw/LHbVjpYFDfrUEwcYcBj
COXRLRChnyxtGnmGe5k5/zRGu/hjxNn1UiRdBIC+bpPB1bP4SBFvL6rAhcGM5L83nMDCwRLU1Kbc
KyVl9p1lqqBCYLEQIKFzzjs6s1GqKv7983FvVimcwEeGNQzsb3NyLSmGLbWJuxFWppglJ+rstWOE
/1JXHEG6d0PR8wFhhsYgD771BxyXdsYqg/utAwF2MiIDQ5x4DHCbwmbk/qj2djVKewi+AxMQRah1
qMgOR3209czrxty+WDTWvMHoBl9Ko+isOXnw+/14t/cpK0YAGHXYCKhDbAEY0kTZTQW74ilTiHm9
opfOGchz9tg3Uvk0hkv7TpqSFp3etMTTslF9jJzKgxt1ZwERBfQHNDb6EFstFycHM1gWduq1Q2x5
mKqW3jLp1QkX+Pm9E+BjZuZ6cRB056tydJITUmHn4tsCXHBmhbuI96KHtmHsB0kwflkUq6UTA1ji
/izvhqJYBXoTqgd52fqr1gUU5nkkVNjI4aVts/A82Gr/vjWa7O2HDaAdoTYqmE83ffo41wZdeIN6
4VA7pzJYcKGra9zai+ao/nGT4pL9CJE7AL4IPvOEW48qzBOBUwpSNGFyx5PD1LhUCJi7xuA4v0yj
nvxBQVK1EaAFVKaOnkV7kwpEW2h38ZSgSLEOX5MRmTIPc6+JFCzMeglF10pWXaUK+oNKz86uBFwK
9kE0CzgENif4YiVRnRt95i3aIEMma6rPWbBYTG9TXJUc/6/762VvP1BEJfszQbdQhlkPTeupl5jp
lHlpqFaPuWXUflmpxRkJIPpp2NadMPeuD44eMYjNpYtI+P+Cbi7dmBLd0KCu6U2BhiBXn2fzZzje
5qUsUushxSL47KQWzqWTrqY/7g94NzalLeAXIKqBSa4HbCvYfw3qwnNl6rR3+MrjipyamL63GBM3
Rf9H6hTKYz+ZR8i9vUVEGVnI5KLkCuRkHdiZi8KWYvzA5Q6L5Zm371d4uKHLcXUEA90NRbb2ck0K
Bad1KIpcWVHJRQa5QPltyWXrczlY8Jd7OTioUuxF0hxwsrxNhJb/ZlBM2qRD3Es94HWxu7SL5I8T
yMxksprz2z8c/FFY8CR7QBI3O6OgRpjg5oyNKG6PDzNmdfXJyfJPNRZ0F62CwMwlKbmR2kxf70fe
u7moS6IBS3gLEp04nl7l3KBO0S0cDU66RVK8oMtUFxZ+9LEcZOvUNxN+VFZsfxvqqGxOquisD3iA
H6SqezuV3jlcK44Fbu3N+OcgTkXdBGN5PXEeejVCvE8vIrfOij8UO9Q82jpHCm83TyjOXQE2oXNE
3s/I1wOvYhU/9GomZgwTdNLb/jdkgOyDgtreloSegpKRqGNA/1xH6fIQh9/WSTle++lDofM97XkK
ztyWP63AqBa37qzq/WyibnEwqXsXC3w92F10d7jDNgMciwFVoybHzm1Qm8rVu3j0pzYNrwa21N+S
rrL/sJ1wwrrRzme3XfAQP/gFewc+r0eUfYXaB1nJZvB9WkeokqbYliWUqRwHrEjUJ94oU71JCv2I
/7+3Y8UNSvYOnpoq/zpenJn0UiXiGYmBSersLJ6CEdo5cprsYMfuDQ0iEI9+qkNs200orNutNi41
0h4nVk9OaZuw+oP2ikPg7I/toh+so9uhcb4KVU9aaFQXt119U2+UJQjD1Bum8VPYtP1jJ5NoZiB6
Pt4/EfYiAckQg0I5iVrwehIzoffl6G3q5UnVX0aZzQ5IHqR0g93h/VC3bQuB/OAPOtPixtyee05b
6BSDczJWKZ5+qFgo1yedrnF8atpx+TzT4ftrnLLJbZ0+Psem0aM4VpgnFfGOcz6O5cFpeHsO8WOE
cCpHIjzMLaYwkyVL75aUc1iKsy9lYYypmxmtfjVHylWnIK/ar2FfFeFB0rAblwoLEsQ2sINty7dX
6f93Q5J6CKP+miQp9kEhWE8oHqHjpBezl/eG9vn+5O99Z9gbGBUIPcAbtL1DHwz7vzL19FHJYA2O
2DEmo/w8/x9p57EsN5Jk0S+CGbTYIpGZT/BRs0jWBlYsAa0RUF8/J7iYIZCwhD1OWRc33U3PQHhE
uLh+r4HGxm+Y4lWDNo9bgDxp7VILysn8pWxzC8DxYrkJ8u5VYyNu0h6JUt2eSx3YBpw6vNgS3b+5
cjo4SS1hYmo09cofMsbee2LcoImQmwZ+pj++fmny1QJsAzIU9OZ6aW1iI4GeN5yW0noXu2114i0v
L24fLweW9lZGooB3SLzmzXs1l7S0mFjLKEokkqqorP2lKSJ/SpLuU48+/AGmTv7ydSAr4SJEzUxk
kFVuN83UUZV0KicNbK1pLoOjdO8at9U/vP77gYCRMgByrH3brUflkRp/UacBLKcg2xTNPlsZrS7B
nXO+b2pvQb+akgfil0inTMy+RFSTUiLQg3dZH6ZXmL2H3zjK5FE0IYH0M7u+icEnnkItQhAHDrFs
evbK3n1B1LZ8soYp/OGUDDvXfXU0XLjjG1J6RBKxcG9xnNdLi7qyQFbWSAK6aP+EIaUbgAIO2hjM
m81Iz7/+S/7k3gZeStIP08zaXAhJlVvBcwIjQNNdutie3kN++ToxNADK4Mp+FsKI9mlWbB2w9fTC
jBusiKIeWl9Jw+rUQDT85xQr01vgpkcdiZ0bkdEE6gpEopy0bS0MQj4Xi4b0xak9Mfxlnew4dvw5
PWQg2TPFg0dhgXomr9/mmqqnNouyng3Lw6INEIPoLnPJYwOW5KiHtffIyjomI1XEKkS7m4zJiBEW
H7l0g3xEyBhJE+1vFHLN0g8TSbSSSwUZVAuCePLUazQWaCzn5OKlKEsphyr+un8M95YuEQoqbkpq
tW09mUydj5bSJpC1K8k7bcnDFy496IrU6AgKufOsOrRI6VbSqpS0iGs/7RDEsoulThhRBYFpOE17
yWoB7jpO2gG2Ii0EheQtD69doBxh40GFrpsM46b4qNPGc9WMuas28c76JBAyn7gQrDRJD1LU23Nv
MFAMVMyUGFrS/vUCQfU7tZolSVBMYw7hfjOcAa+h4YIa6cnToNm9v7TbKxQkHzPwwAPkE7vN05gP
BjLWQ7S/QBr3lVpvcWZsULnet3LrIbAoOeRKHA5azFs4h8gmO2fCPQ6mfjSCokkbaLM6pHcQhfHv
m9pbELOrJGbQV92yuI8l3HOlpkQBEbsCAo7J5JEyf3DfijzN66cUC1SFGUDHC/Hm9TZBQUpbcIin
oISd6oPaeunFtqCgQnA4vmb833wnUsoPXTMfIWN2HIRHnOoi0ZBsOW3SFObNnclDSTbgBUbipffE
pTO6+d9ySZGRKLP5wPd37VE2/TlrwRHYRHqIMYWd1WMvbIsZOFWVnwpVIIitN/PVzpnhPdjA2yNO
8kCkR/9Vk3wxmxOQ1z1UQwURcpc24bVmXBfO00U/hQk89DSrzCcjEelB0LJnlCFV7jAye/jGpAP/
EkkMmUFkPk1TwLx8edYz4ZydDu0rzRbKG1uPqg8JemcHgcXOqQAn/H9G5af/xaiqt2AkAEDQCbXD
U9Us7jNNqPHU9nn08b6/7q6PMB3Sf07GzUxyn+XtONT4K2K58w9NG5HTcBOlvCT6rARdgSuVlfPq
ATLyQGYROfLUomF83WylCb1QNcX5FGQWEyt03eZggp78iRjUo75nua+/ZrBHiIaugEzkN7tYi8VD
TKucgtSZmxOhTn82IaQ8jU7qXO5/0J0LgNTuJycgfS/eovXehaHSDZWop6Cjd/O8wLJwbkODqaM0
TTXtAVYc5RpqavlSGWN4YHvniqO9J7thlGEoimz8JtOnVDTeMvLejZ+63pvfTY2Zfr6/wB3nRFeZ
4WOYmog1tuUQoiatRNh1DERsSLZFkVx53usgS+bmIC/ZcU7m/ehZyosN2oFNOOMlWTZXHrenW9Kd
b7NhoSKplk+FRb8vr9PuD6UY8gOjO+uD5IASnrxHNR7c9QbOqrJQmknGwPYmz4/LXA2gXe8eUmfs
/PufUu7H+rFgmJtJcSbUKb/ArLA2ZVtdqHkj0/54ZPKnAhDuZDIx9ZEqXhGkFP4PKku79kBsgsQB
fET1Y20PPXurHlviIXO23Kcin5KXOI9qRo6nqPjReKI4MHjrkCyQ3qykbCNp3nacOjduxklbhkBr
EU2J0M15ThjOO3iJdqxAQicBRpIcCIDxellxvGSG3igiwGHzBwmDeEK4qDy4lHc+HkUbphmB4uCV
24LRMhid0HhVgyE2RoOIehyu4RhlX5VWJM+L1oYHVYCdZcmJKUkUQX2Kd3a9rMoaq4Smrgi8ylSv
tTMo5/h4zv72jBG20oiAKkfa2aKWF1fPGs9eRNBbXfI+avvwSWnnhJt51CgnC+c9VCbtwY7tfUsI
KAhToHWSqeV6aUmiCOIVS4BpKtwf0ADnp4gxmYd4hoU7HaYjwpvbM00GRt1R8nUyK7CFanZew/hX
XQzoQxXTWY+T5qk1cRiqt0cw3p1do78Ckop6G2OZ2wHiWaTe0vUlLl8OzVOTGto1i0lJ7t8cOwvi
FAMHk1TPrGnj8ouVKq2rsaApzPP3etr259SsUB2Mj3hWby2BFwFrzUw9MBlze2fQrIqdPq2IRVy1
fWd2qvXZK4pF95Ox8eKDZd0SE8nZnp+7BG8yV/Dm9YR4a0hQ05sCkcTVADV4CVwfHF70foqS7t8w
HilQqWZU/mMR0cD1MycWTFJlqpLA1qqV+yFaxX8XaCoDhugW459xnOe/FbdLPs+xOfxN1ApRkdbA
iPYwU2A2/HzUjSW4vz23h4phQMoLcGVI0owtRmRgziEzoqQPkohqjR9PRfUlo2kU+QVcJT6M64xj
eePBqbrlPqA8SW2I8QKYWnH4zdPlcd92RVz3wcCo19cpXBQokAdr0c61EHN/TcRoX0ypuntpR6bP
7Tk0/lOctrb9JYtN7+ACuz3lcHCTOUoAB4TrWwXvKWYGYKS/ABF5lzx35MnnOcrzkzFk/XOWONHB
a7Nnj440mBEa43isPJq/hM0m6u+ZlvaEXoWlnwpIcs9ewyBuDHLSF8hpHbwIt0edIjcK5eQkXC83
z2k30FTJK6LKxEkakA4t56/MjmLlPSvyoqRfS8edi3q9KmRBAWkDxQyGMvWuFcK4FxpS7YHH3h5z
yUkkyQ15rolGNqHBsLRaFSE6G0S6m5ypurUfzLDJfJUT+GpsiDRFhAp5M23gLYIgnYGy515D8I/Y
mG8txfhn4SDRSkA+PdhhFf1x/zDuLQ2eCriX4L2UNOnrD1jDt8ZkE1FxbU7uqYWhPPX1sur81LDz
v19vS4YhuB+lewo2a1udUgscBpKquTPjZ96+8EzpKXsZlLk8kpvauWRwCCJVKeJEmLBZVztNJTdB
ROqmCvVBmTzHD/W48msgSI/NbE0nnST9fH+BOyAC6EwIjSGm5lkAV75eYag1k9er8oaeGgFWMYk/
FdkoTnHJ+XJnSzzMsIQ96sjGnbpGXS7dPGjf7v8IaWMdN0vcHdVbEFuQtW6BDJMXecuSs6OiEbD3
jZKGhKdgdH/ct7PnOYTJcHbJYTW48tZrdXPHEVB1kX8slIoLGop+Xrs1irL1dPBd9+4uSIewwyNL
kroxRSdhHpU5hN2Mc+in0Mld6hRag9Rtn+1sHL7fX5n0w80XJKaEM0aGfQZAwvXKlilLUJOVWWpp
aSiJAtUUiVc3/rAs2sPcI1gcx8LzB2M54lrbcVsZgZF/cAOw4k3sB0xD04s2I6CIlowRSiOHPiIB
NGDovfKNXmHpT049Xe8veGcrV1Y339fIo3lZRioOBkRAD5mbz89aFE2n2hNH5C77C5R1aMkiitus
vy2LVhp15n6b1Ci5TKY9g2mpKG4InmNE1cdnN9OOdC/kX7rdUAlIBVRMb93aAiadsJpg6NCg/8tU
GxRcG70Nx+UImL3jpfThuUkJrkgVtiylPFJmaFtUi2Id0fLEi771eep8zBcnvBRxeHT+fo4QbldF
sY/KN/EUQonyU//yokNoEC59BVzG7tzinRXn4nGIQhMccVK91aZJ+aef2z7QO6d7gia6+ogaK+Eg
hIHpiVsi+5gMS/xBD+1/otgMT8Qd3X/0XanE5taMYlwkjjqPeweLqTrSNZrg6H9tqqJhNMJTWPOO
6vEi+aZgDM9bgJYVgKMAdufqHIlyOdPjVw6e1Vu3o9zMrahyN9MF2brdaPdWnzkOrFZqncx+42b1
B7VUm9GneJ+815bZ1R4Foz/RgeHbo0VpRiWTozyKQMQW0TAMBvCRmUJwP9v2Zekb75lMP/eXIQxf
fUtiSs70QfVMR2lLY233amhPE9dWOisls73OUAdKO9rvLKVqOj/rjCMWo93FyZwRoAhAmS05uao0
LWwugke2t8YgSTz7UqCu4Sd6qz3cv6JuXYfF0WOF0Qd4Oc6zcfZQ6KlZ4jpF75iXXl+yfzOldN+h
5tud64HBP6tnKFRVsyO4/u2xxjKXFY06CinUUdaWjchoGttLpmCul+nkZVP4pip47OJwhPygzOr2
0/2l7hpEh4k2NtUv4KtrgwSyzewlMnJ2nebZYZzPz6u0OhXtpF/iBKDwfXvyOVvfIy48onSz0GuR
2ezm00amJsyw5kou0Ep/SlpjfPI0yHlmRKECeJvyTxXAjms11ItvLu1fr7ZuOrK2bvADgERvktpI
zxtBf5Bs0DbpMUcJBVzfKFyuMK/tTxmzHhfGzcqXNBH9WdObIwTbjhOvfsD2yR0bRStGpw/6hoYe
rRLwJH0xvOms6Wjo6fYdIq6gjcXvBdxKJ3q9s5OWOV7hlSJAErsLYIeEFsTtj1AJewvituNAUlWE
J3brsONo2fXQiKCxad+HMxfNHArk4hEFOt3fvB1XlV1Q2hRELJKCfb2ghP+y1kwhAjVDSTXUzMwv
R2gL67lQT7FySDC1tzTGCokdWBlh3yYyG8p2qq1aFYGVReWDq3CRxn21vNSgNg+WdstTTbGFHASO
XXqC6FVt/KLPlEoANKHCWMyDSgBGP9vPZsX5QXvLW3wkgq0LYsxzeZ11FbHxGEqed66IrYKum4B4
COSEJs5Um6tP2Rzab+qIjOB6fwf2XIoiAm1iHlUq5fKL/RIE0H2jJpT3ItCTvn2IzLIJ+kk1Dsr+
O8UTAkS0w5j5BxVIsXptZhrcyGs0nY2u6u7SdhWqdQpF3bpN0estS/Ti9FpcUGGZOLKqe3Ihz31i
aqs92JYdj+OHEDtQciMV2D45zcwkrsjxgErkEOcxKWv58LjZJ/Jbg5HFyHl1msPzZvN1yQMIWreN
1VhPhrpIozGY4kQ8Ou5AyXIYoMmwQuVgbTsXMbMDQNC5Jcgdtx0PtajA5c3jEJS2gSwBY2KPS1qk
AbojfcB0YcJYgTo8NEu8BAaadQfmdw4XpW5KctiW+dzG4YXNNG1SuTRckkh9cnPjR4EUzx9De3i2
dpyWRA4cJIeLYvAWkd2YdV2qSQiRc1kbtIw791OEsOQBKGR3PWDNqTOjpkRTeO2zVpObROIQC7ZT
sTylyzie4zzRqJsq9cGn24lOKNjAhsHICzjvbejVOF5Z0IQZAsuOiy9i6cqnPPSMj5qe6f5QI1RV
JtrkF735+tIUOG/qKRSnNNB23ub8OwoeBeh8gOOj0QKmbghxmyo9z3FvHMQJu5cAYyCSNQZEDxf+
+oOasyO63qL51/YehWatiK5FmVbnKYs/9ZWVvR8svX/DRVQEg71kvvDc6ipG9fVTjVQxYeUji+Sf
G0ZXTbhu41b5GFQzXHl+vnS0nFQtn77GpQlmOp6hE7t/ze7kDwCiGSFmkJL2rrE5G+as2/mS0tf1
mj6h6T8YyFTZzrM7o7kzoUd2UkL4o+4b3TsmcmPphUO6Ssq8/t4z04RCtwTfm7TJz+1J+WjMVfr+
vpW9Y0JALR2ICIxh8rUVJzUSy2zRxDP6yDqH4VD5kNk1bye9Ohoy3/2K+A3vCCUjsA1rU140pwKd
ryFA8xg6RS1kyjYRQ3WGHfJfWL6GL7lqHiX/e+vjwQJMgce4PF5ro2ahWcKuqjGAm2PCKUVXBaqw
9bcit46kF/YWSLVbxTtlq2HbusvbJdTHeObK0YbYfbStPkk+Nm6oWl+MSb5SUQVnrqWP+VFzaO9d
BIBKMYArjddjE1qOy2yaPVwLQa3CUR8Ruwf10ImLSLTxDKzwiKTjyN4mbA+1cDLqFHtJ3aeB2gzx
OW/a6qLOnnuJBuOIZWxvFxloAUzIH3I717soKYUGMVdDoABj+4oAH5rZIjQRCWir5KBVcmRr46bG
BANApoMEAIWin8fZ8p7KmUpYNcdHMP1dUxSM6S5DWUUXcb2sqDca+CLBABh1YX3pIZM9xUOhnifF
fv0YH01eQBv03mQqva1EZIOnjJWOb1ZK611hu3OvegsQwON4XO5fKXsXF5Q4yCUSP5PxbJyDB8gt
LX0YAmapTO1c8j0HOYhwdCvvOSFJAN4OQxP4683VFWcJ5XbTJSo17eSDqeQ2rQUrfaodM+ogFV6O
zvfedkkpV8YhSVmZeVpvl4tsPJw1EZhZIrSLagvz0pSIs4WT0A8KHrumJMQBCdedWRGau1GpLyGB
rjqX5wwJ0c84hqAUYKUHpva2C4AufRLKoySMm8/Yhq6OKnAyBF44dI8lKd0nRTnULNhdEHBym2eU
1u8WrwRJ1+LGMAkFFYMU19QuUMOyB1H5SVVnB2/a3j0M0Ox/bW32qTcqw00dMAwQDuTXvkJROiun
9C/yueratJ17SZku+w2vp2kH0QIIc8qcMkj8JRXL07pvRMoVRUWj+rfQWoa4ot4ND6KC3e/4cxJX
zjaDuFmbsfI8FeWI0zPknKaPWh6ZT25kcohFuDTB/ZO8a4xRLAnXkDDkzbPSgvKqorkmJxg6M/SN
2oqf5r5V5qupccv7v2ENVAB8ldAUIdK9XpoGh5U6ZOlPJEr11g5HNEIm4ynKD+m79tbFt0PYBtiT
nApYWwq11NEUxuyAD+VRoC5h+4gwyJd4qJSDLGQvNSD3IIUkRUf5YRN+2EvT2mXCF6zRuPqqTJAL
OJWeSS7s5Dz0veqXk5Kflin/ev9janu3owyRkW6E9oZTt15jZHtKVoxkWUMy5s8qCmoIS8zVNRUD
rO9Csa55YU7vm3pIvkGhFD63egqXOfzd2bmKq+5qp5HxpxqKwn6T23H5rzCG+b/7P3L3N8qWAHc4
XcutM8NIXqeax/tHehsyZDkmD6VtdxfELcUbb0iPhEz27NGiAW8BcFL2IdbfxCoZUG0cXqYy9CCt
5ZK42N0M2b8OCgJNr6Ph6j0/kyAXwl0wCkBP1/b6Ukt4Tybe92yGVay006+mpEavevd3MkEmC+mg
yQQUFsy1Kc5vTKeSpdlNijoDQlDtV1i2Bzgga5RFTvc3bm9h8r1woQVizGvbUIkQm7XaWRu4YfXy
obLd5qHUE0gFC9gP7pva2zPQcDL5Ar8C7nS9sGFw4sgcqRAPspUf6chaT6U5k05HGVrb3pD/ed/g
7troNZA38yXJdTcGzaZ3jSQVsJiZymOU65BEl0O8cFL78OCl2nt7oaCD7YDqgcxP1rbI6J1qNrFV
DebwMcvsXgnICQfnYL927MiGKyNkjDLSj9o8To7ezWUBjW1gjUb8aBVzc87Dpvh+/8vtWgESQK+T
ZOum0cpkTzEUUUI1sui66jJUsf4YJfroXf9/dja+ThkHhCLvYABIa/Jnd6oBccXJQe/u55z8pjNC
pZmSp8RSEMluPM8yvWTQkIYNat2I5yc7ryYN1YGca2lo8uyb2ifVX+NcteLBqHKNjETETN2b4Ev+
QuJKN87qbHWPmhopcVDQchZ+meQOQwS60//Zlpqm+KoRJ5/6pMz1QJTQbXEp5WX0dmizkv9dPhuD
P4SlsZwE87QZtYbUfHQ78olzW2XL53bO2/AgHtw5cHLsD7YYshJKZ5s6z2h1jE8OiPuGJTS5bpHM
n9oqch/U0QNv2Gnd5fW7SUyI3/yElW+7CFlYml4NL0QAQW5a+OOotr7T1/VRjrwTFVKfY8KWeJqq
2Lb8oHdNkQ61SqenbRlI00H/E7KpAVId/UWpCWd6cqMDV925TOR0Bc1nqpAkeZsXYKGruBg9H1OF
2+NhTKfsY1cXms+cgHmwb3unT/JZ0vSBGYFQdH2XiJzSCsLYPe6aWVTBiuyrQU/4IKDZsyIbAZKf
U071Se/5JcytFX3QlaikYdeoyjcwpiOkypTIg/tOsVdtlLELbXvJ9M0jurZjeX1mdrrbw0qdCDWw
3Sl6P+RRkp/KMrH/brqRmRhi+Wh8Gduy/4Se+/wjtW1FO5tahvzJ/d+zt4/EcNR2ED5iHmFzKMAu
1ikAUq4cgwLWEmn6A9jY/0qtPwJJ71mCFw7slpyxYFZuvfBmVCc1XBBNdymLfR80Ol1QzWaTH3YM
q95f1d6RkHtJIkF9jCnjta1sirK8M5Qu0DrF0V70yHGANQ6pUp1MKG6zj16quLkPCeD0475l+Tdv
71bqqNwytFV4LDbR6dzlbaehexvElor6yNznyPCg2fMOPLN9YkJ9/o0NpBnKsK1DY5Sx+fVSY0tx
TUUZCCNyPfMVR3GgWIbuv7b1+sB3d9dGgCkH+SnJbckXclSwzWy0+qDqzf7RGXP7FFrxcB3sWjxa
kgv5/rfc9RggvTDCgRqg37FeWktpmMiWO8bshvA5rhQDZR1PezJi7ajTsbc0mstSLp1KElCatakB
zqJ+gEEgcCYzfpjJDk8N88VPUZoqfyvYP4hbdq8BQFvwfhMBMt8rf9Av1w3R3wjbKdMQBZ2eUzEI
F3L8aXqup3KJ/LHopi/lYs5/Ww7Kfb4hpvRKqzb6YBtZeXRa9r7zr79lczKp1HVmREU+GPg2UOYz
xQl5sAU1Shz9xrPBnQfU5SeHwhYEEsfG0NgDAzWwt4lTYpYaSM60uzTtZJ7ve8/ehQ4vsDyEUhFs
+9xr6phCmEYuHM9Kdsp0fXxDEVb9dt/KXj8d9LQkZqC0IiFRm410zbablEkwEls59jkdtfliJJKd
Xi2ZO7bd8Y1lpNWbuASj1zXWPPuUv6b+0mbCmR8ERZcrAPDqcxla1mNP/nwQiv+EwG+vJCCzwIYh
AMXHN0+1DpFiCeOYYLqs7f+tltR5MdV5nq4l55iZ2g6Z5CJzOg5yHbpvo9zs/45NI7sgx5v+ldSG
VqBS6XZ10NZjebBLe75HE5NMUmOTyCfXn6+soQ7SqIEDSm2d5NSMofsAWtP6s2Pi9uA+2TvkkiuA
XIHXDsTk2labCiggplkEyTBOnzJkS06lG4ZIhimL3ySJ+eG+b+ysjUEncMRQEzAStz3jVazEHT0V
eFe53Ewi4NHoEEkjjGN6AIr8g+XJXGezz3BGM+jNnUK3djuFasL0Og4uU0hp6Jq+LaBVL83R8cem
Ll/A+eqXJFO/69PYHSQUu+vkoPFhKand8P84XcXkaM5gEtXJMTD1NL26GbB7dXCPyBd+xiM3iwR2
yOsqZSi2jeGSmaXZ0BpOdWkkD80sdL90auF7KRrHSu86Jy3sxg+Rwn2ijAmiA8b8am0nLNO5ZN4X
2jdmsbZ3dwjeKe7peAnhabCP2X8J0ZXnDu6Lgy3dXy45GjgNqUex1eB13LQBj0/xdVg05Z1VRtZH
hr/cJ29MHaQb2sxfltkJCjjkfceYnbObhkfPw04wRRj1v79hC291md0g/4BHvta79tuk0oq2ERr5
BNFB+TROifehS4vs9UE/wSgtaY4Nic32rHahFytFAWhk6IbRh2pDfw6JUw+s7NwIcqiBRhXVAynk
sr4RIthZ+9zGioacw+coTqv01Ji983YZZ/UcxpRmDnZ051Vi6Fc2UylmyS7/2qKqJp0IO5WPacYz
o81aTBza98b4+mLPys4moGFWMEZMmQokfY/6Mk5FeG5q8DZjMTYH9F+7S9LB9qBiQja4jUAR38yH
xRFsVVONqJsjkmQ2yVGJc88LIV6FVgZXRF1kU1GyjaZV65StEiZxfaSHMtg1p7OY2yaI22p5KGb7
aA5r72YjzqVKxwA1fBAbo65dQdMp+IqeWpVP6gyTdW+hR4Z6QnwQEe66oqwUAHKWQu2bV1pbAEv0
Pd0qu4IEvURJWfMXl+sNmFweRGXXfXr96yTb6hDVS+mLbdNvdCGQjibiI6MxmDxPF3qmihN9sbs8
u/6OKWIxMhTwxttpLG1eXGWWnTityzIGfucqaNzUPTuVcTSxvbdjaFlBsc6/1KblI/lLXG22UMhr
irysmqr5QzRL9CdaHtabsdTCz/dXtef3MnSXw+Ewk2zfWxL33hGjbCKpqfuZ2en8DwXSggO/2F0Q
dS/SWFjhSNTXC+pVhdGSngePsp1yQdaj8cesrR/GUj16bfZckGkSIMuQPABF2txNEfIkk+byjte5
QGcJgemHvE2zz4sh2gv8XOHBxbF3pAEHsChJXsNnXC+tZQY9QqaAZMCcmqAWqvcujqbJdylznJPY
iFHtXcIf93dt73uyX+bPISgCls05s1OlrifEUYKoyNzPzPePiIOL+jkcoVK/b2ovIPvF1DYDIVnO
mqymtqK6cTFdkjhR3uaVo9S+jbTmyemt4mVySkCRXHdecN/43mbybsJhSuxAjXzjN0udJmatAMqW
okEvpJfvcqtVA1Wfl5dEj4802PcOA1AuRgpkaQcw+3ovdSQToYMdwYCbanhpTWu6KJ16xOe0u3mk
cnKWjJtyG/01aDs1RUYNyUqW6IwsWnke47qhNB12B+duzzlxSklMR/EBFNl6QXEIgxPKXzjnImbg
OfN8TvO09PvW0i9GZqDpEUNMfX/Tdr8imDX6I1zN4GXXRjO90NOoozgIai+71j0iFAyBHLXU9qxw
D+P7FCIBfGxcI4T+w7CTnHbGVNTPDurnL3MfFuf7a9nbK2JWGEvAm5MbSwf95SaeFmZwrQHvT2Ho
/Jqk5eQzxjNHvpPZvxNVydk0xkN5XrQbTCzU+7mwqWA4tWtdUqsqmKVxj+a89o4UASnXo8EYM1HI
ekVS1j2NhcpIkNL38KybMhqwimtdZMWj41TRwRHeKxIRCgCWkTgFbG4eM5p4KpgLxibRTwaemSze
NVcS+42pLPF5DAHuG0ttXZolVfw+s0u06szwuujzkZj83srpL0txDwjiaBytV96Pw6jnzkhyZ1ri
H8PM01MBygXtM0QotCg1v7/ed2AzkzoiSB0zB7C2p851GBb2gL28Ul6IwrNT2LjJRzdlJOC+qb3D
QD9UoiZgULjVU0/C2fVGJtniqfUukddlX0b0VH8jAoKCilAL2kCiyc2CtDyPDW1i+KkOdcUvtTQK
ZsUlhFW835heYxiH6TU8R1KfbO6QquVGROebeTm7D/3UCiu/0cLhcz6P80HPZOeOpHFAtxzEDiSe
2zJ7l3XUwzxJJBZb9sVIu9Kf83q8wJHWMsnguCeasUckhTuvqhT5JIeCs1+KEqx9YwhFkrtaT0fR
UNI/9dQ1Hqp2ECeja7P/ZqNdGA1NPnihMA4E+XYuNJp5gAzpaZP+b/vnNaAHenhMBA5KwvAWNFun
Kq3rE/ncX6/0SSpGct5RDuiYcjpvvUR7QD49SWIKbnHeneYOfEBFr/XjfSs3h1pa4Xlj54Al0QNa
W4mzpqRon2NlEOOTDarmbYlSyIUQ8WM8KK+mOJfmYGRg8hyHIYlbm4tyY2yHOqmDKnbdq6KKNlAG
M0WnVTNee9qYoSFAgIOKG4RHYRuMzDQuw6qvg8abxJPpFUvQzWnxDNnWUXgu/6pVPUpSBPJFmKQi
M4WLdL0qtY8Kp4gIQSBFg+RFzCO6hWV6SRgZuoage33oW5rHmnK3P3rTq6n8pHkyQzhQmR+jyrg2
X8DuVSUdmJ8CvqMz5bLmY13IcVICsqAtG/pdLT/pvuPcHARplB6pxO7zFmzXXKstqmJF1ARS7ujU
MYd+qRSkPY0kjC6/YYrMGzAbRXDcZ70+e+HN7SyjDpzFWa5dqnO52ITsdevMBw/BzWXGqogeoJqk
TC41edampHyVDaajDlQvkp16I+y+63EpJj+qTeVDZfTWB0Yy4i/3V3jz/kizP2ECMpcEFbs22/BT
2jHS6mDSKkgKZh69JKr63/iOclk6U9vQ1mzP+mhNEQkwflIOfXk1LEUP3MTV/H6MvPNvLEhCA7jC
qJNuNW2j2VE8M2RBuurUH42CQ0pNzYZv6L6dPS+k6gR+k9cO2vTN9TX21Lvj3Kzh90qKs9uk/03C
A48yeEedpD1LcjAPzj4WREF/vUXQDHsKxZIqsLXFfXDBqvhN6qlvhtSqX/vG4A10rNgj4A4SMLo2
FfHuKaNDfcSqkxEV51G9usvEY9qZ+eP977dz/dMMYcYdp2A+ZjtiiQskAxzmZRBVtmj8bs7V9EUn
yHsEe+AOkrUiKw72bM8mLQKQXpIC+KYvj0CckbBCNFC7MTkn6Cz5aTctvoaO9rV03aPm+N6Z/tXe
JlaY8pDdHJAHtYTGa133yimd9PnRFaEBR0McX+smO+I6ku6wfRKoaOD9Gk/ejUxJyXttdWpTBrpS
lmdK4+opp7DyPE2uLVm4gQLlqkOo6UYnY7L1g/N3u2YmSaWGCFkk4+/OZs1OYrV23XKPlTCOPebR
YgRjz9THEOX9JzUbm0dH58Dcd6bbIyLHVyk3kCkzSbdlwPN0UCvNADMDfxr0JErlaSKd8HWoIV59
leGz/IfSBlxLmFsfEVERoOHRUv57sv7ohmn2JyssPhWtUx8ckdvWKdMXGtMltPBAWDCJvLaVWnau
LKwMOObSJ+hNdG7ql0qVfc+nsmImELVggAJF1J/EpHUvAM55cjOGz3RerCj5HnqZWfhOvdQf2iYu
Pt3/6rdvB/k1ASJXBgMw7vYIN0NFNcS0+RSKkX5KKdadVDRXvty3cnto6TwBjoB/iWoB9FLrj4Bw
ZJ/HLiFOquqMiieK5UfO4H0WWf1NH3v3oJu4tygMkrJTNAA8LV3tl7rBMtut2VDxDFy7Ny8tU+DN
O0TK7SOSw71lyTFaJj5hMLmpdk6DWS44TwNGu4GDrI/zzAdoGvml10VvO6EcVfhvmW3wJvJ5yLoB
B+G+G8+F1kmlBIfnumkcPU7MBr/1SAw/9wrjN4g31uZnZw6ZIAwHp3sJhSe+Z7bXBWHmVV/T0rWf
uz5yn9WhJKczvGZ8rJvYRE03jT7mtZbQxWoOQTjSxde3GT8aAV1Zo4XaYTv+4YQkzYaZtAzh9qXj
K16mfmgWPX8yEN986zm9+qa0ZuPbrCneQXq5t0OgFiQqjegPmte1J8zQbk3uYDSMcJr/iSny3gpd
QbDEsmqfMevhN/wcqBGztzQeJXB5bc4oEy9U26QLZpSK/ikVa3oQqGDA/2C4vijMo/LOzp35k8vM
4cIkitlW9pPSNst+UFrIOfThbdy3mk8R1Xys3fGIdHjnTcCUTPNIAUi+NmdKNeNezRDLCTqrHZaL
24j6XKokCU9RwwHOjc4NuihJDgr8t+1r6L4Q2uA1guSM0tHm/mwrpGfbjJmABWVVKLHSDpC7Fo6t
n+ZR+AU5uFRD6a+GIJKiqIaylzG7td+aUX7Er377KvNToJSWbV75QGyKnmUX5m5X6W2gjkJ8S4UJ
tbpbTG9abYyhXRPGH9ATlChG6GPycS4zcfBs7Zwj3ipuT5WyKw036ey/XGtet4TMYHdd0EZz9q1G
fcN34iSGCoHhSGRVo3/mWowPdeUctSF2/ExqsJOdsg880ZsMg1lCS+sn0QW1qzhBY4/Re12N4mdg
DPmH+0/FrimqM3S2ZcVyi+bpGZKmmVJBAlOiZ1wskekLQHynIgHpfd/UzuVA7UcyzriyRLrtl1ZC
Y1wfIo5AqIjTXBelHXueZgugp9bPxbnT46O8975JsFTrLXRTA20mKD/RUXZomdpumJAcWrZyShZl
fjN01vTakV3Oz/8tEojC2mLj2HOqKGEbRO6yBJHd0irq5+WNlYEk+o3vKQ8qreCf3FdrU6PSaUlo
ZhC3ZoPxNfFE/mYZauV/KLuuJjl1bvuLqCILXqHT5BzsF5XtsSWEQAEkQL/+rj5P1+NTx/W9ucpj
9zQo7L32Cgiq3joIiWRd3v/3B/7bhkDMCMBt9KQ4lz59N81LHYcOpqY8dV1D1aguat/97NLO3kMN
vV2SqahvYYjwN43PvxQYQC5AuTqndWBk9alAht3BNGWdtTvq+vKIJse2sNf635tGCNQAyJwZQuf5
+qcjdzODy0p03TsW629qlOEmSxIKXdE27//7Qf7LpkOWH+anALzg1PEZEJ0mrQLzaKpKirxJePOZ
3bIgOQI2uH+jAv3LIYoSCF8LAz6okz8P8vMtSSGiSIadzTI3tWsizJV1UALCGiiaLit4ab1yv4yX
Yz7218KBa/ff3/XfbpSzwg3dFUpyfOdPN0qoiCfjP4QFB6mU4MuH9wD1TKTyo82A2yS8rPYM1VAz
zmV9RNn+t1jDfzkGoKxEA4uSBL/DH8ZiIt7WuUOQez4s8lCKfLlbTA2S8rrvhlqe/vsb/8tq/QfE
hO4cWwU0yd/3JczRp5X2OG7gY8GvpCr5i3dT95dP+ZfNiE+BXAvdW4G2+9MdIV3CCQoQfCcECn/x
cV82dTaYm5pofdUjBuERFYxGDRj+du7825JCgQfpOQ4DmF99LvLWauOLjQEJsKQ4caur3SgwWmKd
WE5TN0WYsSXpbg2ZOpBqla///Xj/7WVCdYzh1nm+Bjzz98ebil5SnQMhEEkWcOSQd4Py+CBd9SuO
ePq/H7Jn7TvOOxAYUdR+fpmoT0bcvSPg6IUcYak+3xRDz4/WiuVmBlzxl0vyz9eKcTw+CVOYFIXY
Z62sqmorvIEpW73Q7YGXBW0HhGs0oPMVR5i56x3rKKJUaf43S4E/edEoo8FiAgQC7yDwUT+9V0PZ
5DjT044UDNF/PS+6feoii8MWyeCyibc0P5GwFHsS+crsY7L1xwmtTX/oFc+beDZWNFE5ZPAJjKD+
8fkyf/vvl//ngBW/JMa252h0gIgokX5/+1XJhOoWuInalW1XaTjfRq5XjZvXEX5Y1XwdykeM+Xc1
pJq8ideyOHWZ/Zuc9s/yHL8G1EBYgUAIMB35/deA00SpGXNww1JZeTFH/gubEO61+VweEnih7gUN
f4NP/1z4UG6fdSNnuypIcs5////qUehbVcfoBL0TanCxj8Lqk0bCTTM+gsIOX8h6tps4/vcD//Oq
Qv2bY3QHvg8maZ87OrDNSCYdem6HTJIWA0nWrr6kd5OQxV9ghH9YDL83rgTtKvqKsws4hiOf3q3b
sCXqAc5UNJpzZBsZOoRmolmdNonmy+Xcwan8iMRIg2Z6AUmm9WO5fg828tm+zgS8XuJQVDeVs3Zo
IxAcvyypRVZFVG3Vq1wXvR0QR8zmZhrj6U55Wf2tQ/zzHeHdFHhg8JU4Tzs/VSqg/CoqBRalE+iH
8qUkLehS0S+muIRw0g/P//PrQYeCMgKIFwCYz+0aspTx35Pe7ojIWQlXTF0/BBgfPttiwWP7y4f9
eTiBzYbmEGMdHL74w+8rUPdCFJslyD2XsTI3fZrR4svSL0i0h6PGACXCVBVLEyGhd95FMkIWZTE4
QQ8Es3RxkMsMx+rNSv2WYqQ4NUqVKW+qWPEbNnQAzZ3nFAhKFG4zB6pQw2tdvxgNPXcDQA3BDHSp
yD2Ij/w5uKDTJiYwpT9QUfA7Qit3vVRRzHZKoSZqjOQYLfcyI2MLauGk9kmlC+QZU5D+2iVyRYE8
cwQBnjw0YFu76mXrDoGPQjcMUlp2OfQSI8JewcW8reUaQx0WKIxzkfjCBOKzO+EPc2Qqd+VR5fF3
CyIo0gzSmaV7Y2s44GYspvfZ2if6BNMypGSMibQE6FhZfQ0ankh/uT7+XH8gRgB8AQ0bsBVGEr+/
ITBPU56WQLIZ6eqGIam9LTwbYKJc13u5cfI/V7KQIcFP+B+SxFnK8PvnIUKlTCbwvncBiOP7lBu9
n+HDdD8uMJv/79X351dDf4o+FbZKaALQFf/+UcgGYAZyT7NLFzMcaZXwK7IlIF6RfruCCuVvTfg/
Y6/fjyPM9rCqcPCdb5rPaE82bxn4UKD2brSI1tstteEtFa5zxx7/4HrMMvp9gh8v26GKpexebiof
WgWoJrSkpDV9UdW6vOCq7lTTYyBMr3Jrkw+ljTUNLhfz5oCn3HerAoLCOxaqWxg/o9k3ni0XQyTg
JoeOK11b25cmbua0qzlM7urilUwZey+QvP1sEjvSpiiHQu8HJlfWBIhmXi0fnGpBlNE/RmSYPsVi
jL7MHqw5uEss1SufYHzT2I5NFxjmyrDrRmcfmIjinyChw8tb11SEhmwjivbz23hLXe5e4QNXXsqp
T39uHjEmuzIP3XfUeFbvkzUg/FhLhPneBV4NGJUIQx64l9MrQovC0FQRnYZWTxCZXw19Ur0ESO3Y
7TjxuGgGrFP9FBxf+H1wxDhQbaZ8lruUxWNxTweYibd1OvbYeHAOuJRVvb5mMy/mNsqMf4/s0E0Q
atluOyhsAVhywk0I4BXCK/udA8FsALJB+wfZn4Oo84S62wW2TXEDtfummsQDNT0o4BPPLhJoYUdk
icxtSfNNNM5bdhVcrZZ7t4ZozxjmYn9Z359v2rN7OqpZDM6xd6He+LS+F2wz0IRBBFtLqy+TuZbX
kIwI0toNf/GXD/vco5w/jOCqRfECSQzokr9vpnmGkGJzRYJI1Fi2q3TkUFH3N+LPH9XaecRxTvLD
zXQG8Yrs94/BRD43kPTFbSJGHu3Hiq1XQJvovmA4dxub1usTZYW7Kr2ZYKErq3xpZBVHok3GxPyN
8grrj/MX+/+bGr/R+Tmfidlnp/DPfE0YCqbduhEEUYwo656Jk5HHYK+oLdzKy654WxhSb/MpP+sB
EwNDBbYUYzjBU0XA8XQ06wx2QRohAV7PVr+uCIPPwKFaOHgVbFz4Lq1tT5pJOytOFPkNQLf0HKet
LZFw/aAL0Wd7NaUDb+ja0WTfDyU5TNM8sH3Cqbu3fmL4acnPR04tp6ZaKsUOIC8G3yJgchsbV3jy
a4k7Mx7rzHdyL6I6ecBJQca9nNf6js10+Wp1kp9VcrTojgbOU+8yhj619XmE7c3phAe+sHJaW16q
/JvRHiTPzkzulkro6hs44C/lhRhFR/c01dGXXrHylsBgDJnF0MLWgPUNtplAGYo9yACE73OTqivB
+eqv89hV78qafEM6jR0uJh4m1vaBm/gQ22r9gunffLHZVYAb0tPk2eXVXDSRU3B87Jm6wxRJid3K
AoLiTFX1FKYWlcpalhJxAzE4VhWmadsz5PDkEsEBKOvgLo1pyqCoqxoEKAG/nuGg7Y5oqWDE2cst
XDE5jOCQIxulJXDd+Yp9gN8wBS/g0sWuYBDTDohI0TJSy8GwfINQrVrFU8kw4dz5vjDoxTgCHBtL
bK931A/8no2oVh5dZexXLmJ4QTNkE75gxDdWzUrT5csIx8loN6br+BHHUyhPChbGoe2joXpfO2Yj
VDoT61swIYp3ALXbk5dzdcsrJMK2WzTXPwJ++afV6lSfXTjKL7NKxNDGUV6/xGugfD+VnOrdNoaE
gEFEU7j1dplGmsHC6NxuhLI7l4w8bdcZsqIGGcZMgJ6TrV0zlFs9vaqhmj58JONtD4q8vgXVDOOH
rEuK6yGYtN/VzgxZYw2UvyApRnG0qyclDnaIYBtl4QaRHTBcJB/jLLefod/G7lTNKsPjkFWxiTbI
xP1CMzHaPa/W8FJAxrK9kIwhzBSx7NHUdqNdoutls4VpCa+EgGMUKR/g4NI9Oagji6uix9Nr0Def
dXR26vB/j2U3HLF/2KPNfIVssdGGWeAunP11kbuhvixYrpbWd2u57s/iO94ss5DjfjQYdiASZ/PZ
xTit4zuCcae1MYRERy5m5AfAqYZ/79aR3qqlMhIxSDp+L8Z0Js2QZezBLchdhvohzXcFi9AORvAs
uc+jQqZtybfsp7eSzE3uIN1pVvi13Ka8sliivZdPDDrk9FjH8MTqPa2Ka5JQkCTZluv4AjEZedEK
0XeFaNhIxrQtEDZ7fR4ifh2iNcVeXXvxONIztLb2YX2mEZIqQfBlpW4G2i++rVdQsNYs1Qb1R5Ij
IUdBZHZbohFiJ+o7fQddfvlNjwuxzRyQ59Kek6vsAW42zjeZxaK6zEXW37MIaW4Nz5wmb3UvqoOP
MWjb9dNWtjntY3/naCq7hxRRv6adhFUSDrWY4TZoiZJqF81+fSRZaqsdPGiqGc6uen0iGDqM7Zxx
Cn4Oq6TCSLXEByer6OQhsiPPW1FRHq6mfLHycgi5+BFRtKsXUjC17ZH4w+ODqWBj2oLUTOodxSML
TbWuDMlRW7Q8IgmVqf2cd/0t/MnBKUk5ktUuIUEtdXcUVCveKBbq4cazkv3ClIKQPUj9W3aIcjcV
RyK3+Nu6YMDbwNNkKXY26bMPdNqogdQmsmOAO3vZnv0M7+FJMtDWaDqDnkMWArp3KiRQxryY48so
UjXDVgzZ0ooA3c5NimUH23LQMB81T8mdJ0n+lXU13MeC1kt5D3mwkwejaj4cRmnih60vwna2sBzv
yMLxThAPxBGS0smAZZ1KfSHSYvgWnw1mWmSVuodSlTE/SlzTy+Xm19E1kRqS1zDYGUdzuvJLD6fP
ArOKVL0Dr8s97KXG5bXf4HHeLIHMMwLhEBm92AzbRUGUYg5D3lcP3iYI6VqTmRQ7kIpDtY8myuF9
MC6daaNprH7Z1RUW5AMzvmJbxr5B3kskL5aUxj9EHoy+DG5IHpCpkbm9mFR52cNoTx8xX5wqPCRl
H2lZomqMbVqGh8UKdhWhNEVFQfFa2ARL7QvCtHyOuiiecBFOw7du9SpttNHxdwhuu7ShdJtvLMUy
3y0rHL4uYWs1KagA8qI7FLyuT+XqAxRMyK21zQSuDz3wZfZ1qy1KYzdCS7IDRc7mVzW3M5zlhV4N
yF6mP8Ni9fbV+DM3vE7m+S1X23wnebLFTWltlOx6R2N9qRINt2+kjnVfUF3miKBPaqVa4kFcvlw6
z7s2RzK4RlWQRJcoTwvoqrDqgzwijk/1UPB2LodN4KZgNF8InSMMes5erTU4C7vgug9QeFnaRCaX
7MK4bkub8+k73lOD13Khgk/NjahgcPISUHJ31wrTFN5gshJqRGCO4syA4cldH5KhbspsoG6/YVv7
lvlEZugI5mrBoXC+eGaShycEFaZqD1ZamIByTNN2ornY+E4SNbzGUgja9EbpuynqyTeXD/gxUbIC
jkCr3e60gFKiZQwn1UF3tahRiLPiVdE6f9CYQ8573ydkPcBWdUkPYe5n0eJyovC+JxrCEVUuyA9C
C24PUrMN4ANLedz4asXqsFOx3OjEBN9U+Zos10myokM8S1HyttCGPiK+G5B5wjR9jKLEjS0Dpebb
ykSdQRYb02zvdIzXtMXW3iZGxeS4dLazl7qAkOKt6zpUcES44m0ScTS3yLkk71UA6rFLCwn3KJLC
BvNss8VuYPlOqwZzB7fcFDx3pAn4X8EWVMAt6jmNZLOqNAPgMdKJl42tquVGeQRmNJWOBTp3hHl2
DfS0G23ZkK53xG0C4V80Lu/RVVUXU+qWqB3xkR8IM2WwQGbw6JgymclDLtJVg/NE5+2oQ02gYRZF
8S0Gfl43VFv6A7SCge2QmqO6l2xkOcbrZabfRELk0IjcJ9d16UPdpEOSvXJADLA6i/roBHuiqNq5
1OfZEae6uSYh5HVjtiT+CcigQGrl6lAULBXdmVWigIozyulprZYuboUpuG11sRRiBzOL5AO6hej8
XliCRZxk/a6nWeUOcNIdHzNVMItbI900iDSdCU0KMftXiGVxg/RTDsp0IhGHgPtiVLxVTFTLVYaj
SlxVXqwKu3pCOATs9MhlGEDPbrbFWHrA5rSmHco53OTjlNJd5Zjcmg5TF9ywJLeANsA3A0fcO82P
DgpmB3WGwcQc1AhkCzNX+VOXRgk5JGpM34oRQPAR5j/YDmaN4wc0SF2/J8lY1de8R1JjE1O53Mis
6PsLmeDaanTWwY6WYnbyFE82mffchfgb4tdsfKAstfYo5GLeSLxioIQugt0XC1qp1nCYwjVFvegT
KpcNQ4M5RuASK8fqEjV2ppoUYOlwBHQVlTuDuWkM9/YMu3hEEOAK71kf8aY8G7ch6Ac52mjnVInE
RZNOTY6uA3gVAhLA/SggTWkRtjE907rA85lgN/Q+Mbj9YIXyDc4RjlcoLcfiaz+ls2kl0oJwLGGB
41IHgHJtVwMftSmewNdKMbKKgFMQszV9Ok834yp735iBBFD2IGeG2ZvF4m3LIIvskDNgCA0tatDI
8e4h58InM/BdF+2+T6IrRxxCQ/0qSlclqCVtTrsG+TmlONJyAf8P8x1doSBDSmfTg+v8ghI6R8mW
l75qzMKyH3qEl1iTIkdqOlSR0eK5GtcaMw24o5GmKPzqoevTAPcRWiv3jmT9tFegGhYN2OmQlAwQ
9+Bgq2sEktgQDdNRwp7kMmSrwNeA91RyHIp+yNsMCpTQhGzsQwu94pq02ej8fRH4ApopWBc/DWOl
RG/QkWurTI6QsrEaCS5D2FPdUxzoX1wx4y4RWJeh6UMZrnE8oMDOlEWRgtTf9OfYc/pgh9G8T2GI
huus91sEp7lihfwyg5fNWcZCW4EE3pfYb5tpPV3SEnOlqr4SbCse8EaSrLVoCA4QYqQE4Sp+fWVi
A9ulB4staXNPMwS4FYxcpWsHtjiEOPqmWDZc87arxg4KN8xHd3Qpc4myS0c7YSO3tfVky19lEYr6
qtAzf+VIIsHbd359d/DnQDDeHNkPldcAthKfk4tE5T5tqynL7tcs2UZgfkZer308gdvZc/2cK4aC
0zOB17zMCFFqS4Nc+sZm6TC346rpVWpgStcuvZizXbfyQbaeGf7kYSxsQH+1IL50def4leZuoUix
KRfVANmcYTm4FmHvJ56rS5jNFz856fJ+180aDXmZLIycNsjD1G7qynlpbF9HL2FMrWoLQIbqmA4I
pClTN1RNMZZQ2OIngIsNMXqCyQ/KNYH4VWDb1brbYXnm3ztot7/xSMCh0a7aIVIch/qAAHg6fxRm
dukNGYKc9lk9lz9XzEmQJxq0RE+NErWZetGJ3VILYG49EoI0LvABPxIyxJN9JFFIfzjDsIxjIc6e
BRAGTJiRdNvPjXZnB6251HAugUFM64GKvdkoB9MSCfEDNlo8RjgYJ5e/wDCy+kWSrUDQRTJXfCf8
OpHrZcjnh9GV/AuM20q569Aq9A2g2ylcBmTu/UQ4wHxRofaqWylj+SOJ+3jBTdwBWHC2ck+pXjp2
mmMwLU8VzRZswHgdfw1Luoh9jxKtBxQ6Zu/rKP03R4SKWmSexBowzFADhpGLXU9nBRzCpXXITVP4
3JvWVY48RLbAnAQW0jk4sRTGdqBuTsTh5KuSG6haQOscDctIAz+i7pdEvAA/X5fw6B5BRv+YkXD0
3YmJ9+il+lHuwJpy/W5LMugDMfpR32eKXL8dTaQ48pV7s0N5JgWARWduF0JzvAziNUAh4lPME/DE
l0NsfPEea48pQVkLPzdZp4hqBI6ZcW/XuPhlyhKNhe/OM0+4MaABFx1Izlhe/dIM47S8QozCupah
knqKVh3NKA7W6GQwoakaCOEs7mbvMJ7tYWfRZHRB0O2EWv/VDCZDmvvq3Uc0MnMrTcd+DL2ib+vW
dV8dymaA1XCFfjFJl4eWjiy8bIg1TxueR5C3yrzamowFxtpUbv5I0KR1TdKx9MZuaHagQIWWc7+t
CTt6BDE/2k3Nj1vVAXeZ9CR6dNUGt6IFAu12MGAqWQunb/1cEYStNjlT6wOOa+AUYo2WbzrK1S+j
F6UhYeqIbX3I+7EJcPF7gK1X9kQd7S/QFrhfRZizR44N9HPVCuw9CQxFofePgd3WPCshGTJxuTQU
drpVE6MZRdR9vlUvBi2ibzhwh29JMim+A7WFiL3RJepwWB9PGK0Uwd4D0NkkiuxZ+BZTmdE+FOhF
u8usDlAKiHTIvlhejvcuTf23ute9vzabrBbMJhdSNLEpmb7uLK/GPfpwpJGs9aJ23WRqddFjdvDR
Aeu/qhEJOV7CX5I8wLHs7DWHuaNu8y0k8R6KQH1dzdH83C9R+AG/yfEZUlzSH8ZxBGzsMMC9IVNQ
DLzFEtbBoG71UzO5sXgbhtXRXTCV1meQa3pEVhjFrDWPRnvC8asPcz7wqClTigN8xR2GwVisorgd
cE4/hARXNTTOMxBJcOIKODzFiQI8Ktj4mJTWbZfANvKngFoZsz6PtnkPKqnpGgbgHcGkGL5d+AFI
aSu7eMKasRHA+2FA/F0j7DYmLa+iWu63OVuH1joJ87MU9Lo7aTOznVhd99VtjsHhL9jZhBcFqzbX
Ltu5juZbX10wOiwCZVpslgdsAUBDZu7c7cTEaOFFXS5DK2v45LZ9b7OXIleYWcwIjDhPXaIxuTY8
my85YAzaLBbC3eNmWTB72o1EHjGDXzHqXIL+sWxr9wJyrkLkGUx1xY7yAnECk3U5igFMz3/RZVmv
N+PDh+xxjt7EKlmwLaECn48of/1lEVQ6nTYjo1O5xcxhHFQ6pLUCZh2PE2qWb/W6opPNdEgPmmZm
2A25EQ+IkY3ucqLzpwkT1K5xpiQP0C4PX0y3RN1+7Amo11OU4r9cNySUt2XhRzSGS04BBKwbrguL
rrFoMxze/Y7P9Mw5nuZzouS4zV9RyIo37ipchoRGmmHTV5hedbBmOwEZCQ5i1wy7ou8Fei2yxbrl
Oh7hl9Gbc7pr0f2gmS+mZvagZu2NX5nEHCadhgbqdbU2EGukLyhJysdcrmRqnazWS6Z0UjeaFNGF
9NucXy0luPPeDa47yS3lL0MAjHTN4fNoDgwWvR3qe4+2JM908SWgWeH7AhA3rgQx9bhLSEXrdsPA
/wXuQIU4QIamip2Tm+EHjG7ZA7hSEuEqCaAprZL6CA69+1KYldzYNeoxWuvT+AIsf6EwV7LYCP1Q
99cJplhzk/q+u4/SBPe5dX4S+3Ee6TcG5p9ujLc4DRHkDHFYJQOkJTFKqCe6+QSloxz7eV96Or0F
OYL9ajWOigZui/YFCsboh8AC+DGDz8BbTCroe96n4m6aUTW0YTEZpuLweDm6YIHw8U6Pbu9LNiHx
0A/yUo4uYocknqLLCqdduYdhSg4ikyd0PPWTDENbIkFhaHRX4raZpiK5zvPZkT18ClBvoQeGljkl
HT/UNmWq5dYkFwEwPaYKyrijwDysaBxfUa6Wg18qQOxmHoGelTkuZxyxqDAYeH01jp8NI+Ja3BCr
apRERUg/BjAxvqscxq9tn8gEdcAMb4uadTipHZzjWwzdJtLUitq7ZQhdssPOGAj8PDYE/uW12/Jj
mciYoXHg4W3OiiVu+61U2W6OgPiggkicaIla8zclwea+4shgShsLesnNFm110pp6SO58OLeWOHwK
fgWWqXqmyAc5U0nS5LFA8QwHwLzAMHeQ/SVGHRVv4UEWPREDS5G2SkR6J9HhjA80HcLHAKpDdaHy
0b1UXcfuS1MdOqbj6bRGCbCxobQpUIF863OQDOr6Zq635R0Di0qfIJMartAEmY9IMpwMiFnFv+iH
KL0PS5hq1JN+BksULcCdxv2DuKoqALmlqBwA6ZBcos3sM74/N9kwxNd9tcPBympAN4szJwWKF7Aj
LTEF2hAOL6+tzDgOy3wRt1tO1y8Gd/VjhpfTgcE1p79UxVHpnr3zruesVtBHp4O6gwZAo3QVKwVO
nuHv4g4JWg2siEH6CrKWaEEJlnmDvIscAtnBgw2IF/uQLRTIPoD94mu5EpQNqaXdDzAi4P40w/RT
NARmHfUNxrqA/KoxBzyFkJsi3m1YoQWObxlBzwR2ib3jIxviRpWwEEPwezmzvRrN/JzXCA67chhr
TPtNQkGHFriETFeXQSM2JN6qb+CQ9PqwReir97AcxWWTWs7CsQbk/gKddHYGjQt0K5vHwOm0AbNy
zTz1kJNxmzAwixgZ8gYoeAUEKMLdgeuhZOM+DyMsBlHpJfLQhR4kyH1cuTo2TWaWrTj4bB6i2wHI
M0JtdS9n/VNza/ntyqqFnpap61HlIM0y23CKdmmf7qVcI9BOPAOZ0966DkPprS2nzLgX44wJR1Qt
mkWNoBkYTfUK2iZ86lIePaXzmldwo097EKMaNpQ4B/fEJKN4zFhpPG1ieIxK+IhuJnvOEbw73pox
WmOAL7h08tMUl1BVIVwzRWU9xlH0FvNhGS7Euhhy/ndDp644nCvcU5n4gPoqqkKlfhLVpahnMPTD
Z8y6hoahcSoqFrT2YYmTU7H26XJjckDomBdoP/6CkbUPqsUQGc3XweqS0V+0DgTZ0bCalVfTiGjc
tx7xK/MHgnOS5TauFC3bFcbz6yuGLTZ+HnzZe9HSuhySLyrSRVwepMSE8EQT7zFKnrJQhY9oVWca
D2o4/m0EabY/4mMsZonsHMW94UpEOMF7lkcxNndCYJ1fI7CazjDIr2w+wflJjZMA6oJ5Cuweejwd
yCYmR4qTL4KLnoYiVag03KIL8jZRbzeQm+fYYEsVYFtU30uTleS7K6uezMcOU1LGm3wthZ6AOnX5
8K4r3DIfNdpVul+rNeuu1q6T812xGZhjt5C9wfKbk5WSq9VCrHHsMu+H6xhdeX6skLCx7CWA8/BQ
avz+qokrDApg4Y8Yvw/WsVU+lzyO1q90W3FtYFKy1SeL9Y2vViZ9fQQo7vxFMntcmTxOMUgBpLbY
yy1yMHUuJ9L70zQsyBKZR9ktuCrdJG5Bg+LmoBbi1KUNcRB7XwxZ/xUeH9Sgt50quwfmmccnC4JJ
aMSI+nWXRdtAMMkAwNJuRT5W7z12zCMsAsV6PW0FWpgQ437dz+sMfwT4PW9fHFv5T7uGxF6UOAT6
3Zr39EvErIobFvnlBaabLD2scY1keTVkroGMXpKdwPWX72Fq1quvbOopQYOV1euJafxQi3tjoxcM
2+XDFUYUuxgs5+0IOmbyAukRcKUCiD1A6hrYWwM5TXSPOSqTu74S4etmiHqELjp53ioWE3RJU7ef
DO9GjBBQIzbcQHHbYIDCb0b02/cVbDxAYc6noWhoSfnXeWJT0vrCzr4ZtN7ehzRsCwpZH8e7xKXm
xwZT8vfF9etlpAnc52tgdRduguE9OrNyH2XYF0i67C8yIQyYAnO4xhDIy71iPr9S2D1LE1KH4Y3e
qD25vFv6a0mQlLnkM8YPLNN6aDxPNTICMBbHXB7Az/chJOuzVpoAMiXSjzsjQWzfBY6576PAifgc
R3YCGA1LU4RDFIRvmGpkoB7IpATVg+PpPncGupJdr7x9B9uoeqT9kPQHNlJCHhVSv98MUi1B08nX
4qNWvt/+j7PzWo5by7Ltr1Scd1TDbZiOrnoAEmmY9E6UXhCUxAPv7cbX3wF13b7FFIN5T9fbKUoC
AWxss9acY1KAER3naCmK0hfTnAVt5M4r5CGzgTRHGWW1aSYK97LrtWkfhnlTHEZ1ivcTEubqSmBi
IiMiESzfbltSvwBrR7cG9iT1nklX40vM6yL36yFMI+rNHSG+LPwlbc8mtE2vEXb7rYlYm4JZFqg4
Us7rrMaZS/ztsIRyTykrMjed0xXxEQ2VUhBvmBR5kITL8LQgEugCzo7ye2Fp8Q9A9o7jscHsLoyo
NrWtbJrkW9tPiJSdOE5v+9pMaFzqToVaUS5961m93h45L3FmBcPvXq3GhsjXCivuffQ9kj2LotHr
7ceS5IO6IHzVI3W0Y7Eac1PxmnDpH+KY47CnZhXQUpudTrsxZznf9qkx1jySWahezAy0eFFr58x4
movMKho7pnPXrWW30yhjfqGtj+5hzCBT+wxLitXpktTHaGaLFYyYdkYmtzWZUCxJ8zVrDPNRdecw
95j2GTd6J3v9UqnbNvFU+kAvUdRZOWe8DiF31bX0k01qUfOTpCB7ZVNHUhg8bncnumhZtX5Cv6qi
1rqFrgPvtaiYvj1lyRwZxImUtwlS3AcjaZri2NLEiIPQHFN48IgN+iAUYeTQ42F7sXVauuFrxYAi
/iiGqKZyqYlmq+lFWmyH2nQp+XD0o+Taz6M/SG34VrLqmn6ugcL5gq2iXDaNitaNKltsR4Eauwlo
dNvojnWHjuxFSxcnCRZTcV7tqnMMv2nKeQz4rOEnpEVZkOo+d655aNSqvxpnQq58aEjU1J2iKC/0
SqFgHWuc4bZsDfTnRoztG7MnTa0sUdfaEHVslYPnrDl+m5IF/ZSm7bJPkVDApc0UWrLIgbKnNm7F
ozZDKD5qrHR3S6FZ7AQ+F2X+piNDHQ5ayQF8pLKbO+UelXkvB7ZTVF3rtN0WcywOY3r2Kqdqe2i/
EI8AgEOnc8EenSjfOZ40VrGUjl/XVJztnLcvKg2tU4aWY5ZG5CfAyM/c2m96vPWiv+SfuDCpH64/
/ze5/RBprEEheGqTkOEjwOTqobK7cFfQuv/rlyI0GXEuACnWk1OTFhAeLZdZbfu1hp7AcJJ+F1nZ
sIu1pjyDKzlV0a7g5DWh/VccBDS6E0VePNUlH9zo+GFal14WkpOQ2UWy41vIEGyW3//y+Fj1wSRS
QzhDCHjy5jJZLyHKERfZgNQP+TLOB4cZ9Mzz++imEDBjY9XBoP42PnCzF3Y2p66PYo+42QnBtxHi
Tc5HQbc3bcUZ9eQHQ0MjxV1nB485ggb9+6GhIwjvOjz+vms13xNTzTbRhKQ8GapzaJAPvi9SzbAB
kdxGjpU4EYXiimvqRklcn9JH+4AOwL7K2e+eeX6/6zQZFS7WPAaEBVfh1Jpbi1ZwLOQ1KT0V+yqr
9atMxGi7dHLp7I5iwNg4o5/mcXjfWLP2TC9xCHT0MQ9/fby4Ap23yYqJi+ZEv87BzsaawZPtWuTy
fuIiU0GhZRjnkko+uGViPBiYDoU7EqCNkyvpaewkKaGnPgocddNrCcVAJcbIwBqzhdSr8zp1EXsG
wmFfKJW2aVE7ectUn4N7/j6aDFCR9LgQ4zKTuiefpBJrHa0UjvdKnM3f6afQ7ATJ3bxgv0vOhVD/
PpVysdWWaKyEem7//dBN004LaXtQDLM156q2y9e6thR6VEyiuC3MTRaN0xljz6ltRMNAR6YWxjaQ
+Dzpk2vaaMEpty08aqKuNo5aSJqZS7cr3LreKJElEU9N35xmTrefj6YPL2yDO4MJQ0ruqYIfmcls
Nhl9pp5CBw53xO+o/+R2JozQ682sCXStQWNaDucCgT98p2u+yOq6tfEEvX/MpdkQHlTMrh8aS/Gc
K0V5L42cMus0T8XN53f5+xyBsRc48rpCsmKdMmUSo0vrsXG5Vhk5O3WSzU5baCx8fpWP7khw2sVs
xBShnTIJOLKHlFht5thZtPiIKxpZQ1kcJYr5M2vUR2NU6HjBsJjaa3Po/cNbMrdrbChNvouO63ru
ZXhtKmn9VYPSoAZLaYaTxzYhFcHnt/jRgwSSR0IaaYuYa9dH8G8rvpKq1EYHTr3LpBffcj0SxSZ3
If1vPr/OqYF2/R6wWtpYPAV9ReNk+egUjZgEabmYCzAPAorlq0t7bUO3AkMlggYyaQbxs0UeeT0Z
TnzmNn9fLRHSoP4HD2NCTz3Nhh9GnXYtzWY/hKftm3DdvVS3CaObUncfqv05TN9HIwew40psNajp
n1I4Y9AcqcTY6juDOm4JibkLyRLakJ3mnFnHzl3p5MHCGV0S2fBgI6sSQV5oZEOkWbgpmto8fP4O
P7zUmt+qA7MASXbygVPqCqM2NF3fVBLzO/gKotKNpH6uk/hciPlH7wsLxf9c6mSlYg9iDTShXH+M
XZDWOlmjEbW1gBBwgVST3MnPb+101tTRCa7WbrzdKwdanFyP4w/AtyEbgkmZtB1+pBmplnS3mY6K
0DDmcWtHlHcMmXdnZrLTh/rryi5h7YwVvotTN2OqD7gcdX0InC5z/iyqyj1ktINh6GvVmW/wo0uB
VVSZm0ESCvNkjrFg9OeyVwdstKPzJ2J708co8diPrXLuIHH6/ta7wkC2UoShCbPyvp9W8nxo9SRC
36oY8xXdGO25LabWo3Fh3edOfs4ndzp7crnVrgs/BjUjVMyTO9P6gYwUxx2DWUlQT1rOTvyyU+Cu
oKFaVfwedPbOvLnTKW29KNMJuzZzPQq6J/vURIxNb1doNh0aoJe6IrL9CKDkqcU9vGXHIQIKQNVF
PDTOayzn6eEvD1m2NLxFDlAG93zy4Y8RDbZWFn1QyLbf9dm2qu6NIhpui9gRAW3YCglJde6mPxhD
ePX5RNZcVhsf1fsXOw7s97lIH2TAAF5CS1cWn/2r9WfUJogLPr/FD0bRumhAnVopuQym9xdzWzcc
M4K+Ag6L2bYvzPSu1brkSDKWFlitHp55pNqHFxRgXAETEgFyijLPEztSo6zukae3+rVONZdmjGP1
3/O+cvfNOE2PdrxkF2nf6Xec//Iv1IqNoMG+23iFSwctdIuEghUejiCsQsPTCB4/t3n+8LdErLai
BZGbno72mRM8YdMpSmUVt17TO4vHABH7Nle6fWuJ/Mfnr+HXPuffDWTrSLcxwGBPR9Og/raz6xAv
tnIeghjP2K0dzvZT7w7jw1QNxnWiUxDWozB5dDsqvXkzl0dSV5MNLqfwmCV5tx/tanK3/5tfioOo
CUYSpMwpUKalHKqv0UdBVlvF0Uqlu1kWq/PGMRwDR1LtMmnN+1XXi6tOXepA5BWab9580Ayg2kln
rc7sFz+ahgiqcdh6Q5QwT5k9qP2jsNLpSC9TXBwRmffbunfGG85Y37M6smlJzc2ZWeija8KFYDsM
XJYF7GTlAtKpLsoU9QE2ohSBjD6unavevkulM2YevT5qEEVo2mcWkw+vS8rAyrZExWCdTrk0zZeY
2hxZ54ZFu6EvV+DsQGwpzZcYb62ixts0a8wz7/3D64JCXCc+3N6nr73q4zkZRNkHqp4bezvNLAvl
cZ8eQ6zhm7GSGj0UnGdnpqL1MZ5+AnxyrGqAtME9nnAaJhTAg25gCwGxOT4lydxt9MEST58P6g+W
FGKB8JbzYUOXPIUNIDfNRe8uHZNblQYueKIDHgI0F130J97mkdPkrPvsFgwQrYNxZn/3waPVeZHk
fZoa6r7TrQhbB9lmWsxQylPrmFqo6x0SnXZsWrugL3XUfk13jqzzwWTGRanBsFFYre4n45fFDUCt
yzI2DLScwauwYEtq8JkdJr4tpvGvf6MwkfR13SakWT1dNp1uBTVbTh+YuVSOndW1dzHi32qrYqRM
fDXvo610bXn7+Zv96NlSEGCXx4PVSW5+v5T12CsEgvs+UIal38lKK/a9qNUAK65zqyNpx03Yyrv/
xUVNKh5reNG6nX5/0broEjUXLNZWFlfHGWc5Nguh/Ijqet7B+Lkmh1dmZ76UD3YI7AwYwjrPUYfc
//6iMkxtKzfDPqjCoqMybgwPPbmcOTL2Fr/q53f4wb6dRAwMzozaNULodDvS6/o4jBN7MIkB2cBr
diGmxXhQaHt6PRZv34Dtve2zpX35/Mq/UXdZFOmbkjW7ErbWhNz396mWC0u/dJEfUTygqSGb64ae
5Z94NOQ2rg2CVI26FT+cOqzJztW6cUGJWrsXOTnhT7RwpmOtT2W8QQSFpeDz3+6jr4rlmg+L0ibn
ipOXIMZJVZi5WRwdtG1YUhH6I4G4opGuemE0/lUE4K+HQcWbui3bNEI23j8MGTua3TScYmL0lJ7o
QRzoVDN3id7rf30BWGnCaEvJaVPJnHl/KRpMRhdjHgtCZOg7dsHPJV/5jgmG44zbihtXL7Lgrz9O
onMB5IHeJ7jn5EPC/1ZZ6LyHQBQV5QOtHG6mpJSBG6JDMUmKu//8eh/NFsD4HNdgk+eQIfX+Hp1S
XbBClWMwmqG6n+NBw2jf9U9YJTVo1UV4bVVVdq6U8NGgAX9KAAxszBWv+P6qYxK7U4TtICgHYfiW
2yBEyxNlg45QWbkFxpk3+cFMYaAiNg3eJyEip9erHWZgutRTIGSUXdUiab+0uil3lNiyr58/0A8v
hcsRchupauQivb81zQZhY0dcym4KeYikhVFRGdCGJ1VTngm1/OAxmrixWb/pDa78v/fXKisTfwpW
iiBronBbWtNbYSb6now1BMxouM+MzQ9uDeQmJGA6wjAnTg9JtNwH+sTqFHTMVwEawGyHAsJEfG6d
I43/Ir+d7ILWLRDRaWDAqC2fzHlWjMjMSuY56NNY7oUB3aBJlOGOzGIIuVPfcRhVy9tk6NSLrsZ9
Izp3uVGnIfqWgMz+jvvbhIRgtPtxzXCxDRE+RGE7XDscAS8YCum+xOKyj6KsP4cv+4WR++2XX4+s
lCDF78FYi2aQvYlSLhBtVyEmCrFpCX0WR7Ltyi8Vmg82sHKOXjh3toeqSeCSICpS3nqjSrCMAA7o
Np8Pyw+WL/oD9NU0tjk2Ha/3Q0VVKuCpLUNFs3oFWVLhrHSmEWoL2i9QFtl+UdwOE2ZlnDnTfXRl
KvWUtelOQDI6nWHEENd2HM1Bqto/yagw2asv/TXOcxFovZ5/sbox8abOHc5sMj8YrjRF1mxiem6o
O/X3txzhDSv7WpsD6OkxQjQr8wgXNALREJP3+dP9YBaFy71eh8o4/JOTezT6PDJYCWfYDuEq4zen
YoemZ/bqYUYGKZd2bzf6eOYGP/j810mG1Ar2BKp+WlGXmhjarMIAX0sIKCraWVTdYD32yzSXzAAg
QGr/8xv97ZkymtlbirVTQXHv9HCCVKDSZmeQfH1Jd91pcbnTK3PaIbo810P86FIMWHDGbGCc3zLs
6jQfrdSGl7HKMy9w5iVeNjookqhvn9nDfHQpSFQGb9CxBJuK9yOl1GqZOpYiAyzD1OuL1hx8gcgl
RtA05WfGyrqCv5scgAxSpoSrTrkVie7Jl+jgokEzC14hQVh9jVY7tXDIVYBa/vKrYu7hrKPz/Pjf
yU1pEXCEqDFkkI/wEkwcYdhjCAiO3Kp5/fxSvw3/lZtosStmxubU8Yt9+W+tHStzQRWs5XNMrc2+
H7o66PBebvpBkVsK4fKLquXTX13T14tSS1+RsxwCTvOzYhh6WFk1REoI3eBr6Ml9Kang2T0y2s/v
74PxwaUMsgrWm2Ob9H58WLjiNPSNqx6qJ95WdHTs4dMhnnft/+7O/ceP+T+jt+r2vwdC98//4r9/
VLUEARb3J//5z6vkR1t11Z/9f61/7X/+2Pu/9M+b+q186Nu3t/7qtT79k+/+Iv/+v66/ee1f3/0H
ZgkcRHfDWyvv3zo8Pr8uwm+6/sn/3x/+7e3Xv/Io67d//PGjGsp+/deipCr/+NePDj//8cevL/g/
/v3f/9cPr18L/t4e/sBrK3/7G2+vXf+PP3T9785af/y1eeMctm6rprf1J5r1d9ql/P8UbzluMxb+
+FtZtX38jz9M5+/rVoUCA2hNfrAGUHTV8OtH4u9wwKiv0Gs1dQ7L2h//9zd7947+3zv7G5Sh2yop
+45rur8gx+++aoYx0FBIf+uVWGLfD5GqYnNUui50Fkf5Fs47rckfYiSC+w6kx97Q89KXPedDp5s3
qh5ejyJW99hMSRHB07C1K034WVk5mzQrnkJdWlt7WswA/2WBGm3iKEX1azvDOggGPu2r2tD7fS2s
V/RM6S0gs/rilwa/ryqMsLn1VU7i5whTdwhf205HploDUoyqcLlFv9SApia2W4cBc9QTRQnqBNw5
3pvZvYDaF93O+AJ9oxf6bknDQw8FxYOpfysU91sqmerrerlMcF0p2gxJTu+xKlhKHYSDpmxHRTGu
ZkvBn4LjG+tMuVSb0AltFONhsYtRoNzPEJ9mf3AJio7iCtotCumgIRvreR6dcG+I1ES+3FF+91or
MfSNlQzq4wqAQX9ZKY81qIHCn9um9E09Gr9k6Ey8PIHwg89YGHtMPQ63Y+NQmJtBXQ617SqPA39i
fZx1PwWzwEAzqD1F2hLEU+khyQ2PCXqRTWOFGsQbFUuCDbVmI2UyFZuoE1CBlbisXtx43JV2hXG4
kvW3JZujLYG4SLmT1FQ6zxrt7AFbvRkCg1mGLhicQr+QuHXcQOFGU0B6iXKJHRbf/Zgj2MCZnwRh
z6szEytTPbuNwBAP2sKiVzta4cvB1r+MFMYPbIeLQwmHb6+G5Q8DClIFS71PFivIK1P+meeugC6s
DA1pjGlzBUPpqNV3WrRPtX5lGYnUr5p89OOsL72QkwkJtPEgCSyJOyo3jv2qDOpRE4W31HPvR0kH
hKcxvYJK94OMqvLQjeJH09Q7RVG+wkA66Hb4vcqim6xdduWMYF8r7ltaFrjNet4qZ6Dbgdb1G/AN
08Nj2V60grdngRXboHEl4DpHE0o3JMA5cdRTJ98NkABuzaLfODDQkEQEMty7iT1cRrVRIMNXmk0p
2u9o/fdLaUAQchWSSdBLR4tHeSrZJqNaHjjyutfWUsJ6oaYqnyX67AibSqZsYR3ml7m17s6y5q5r
VijCVDuPkvSiuxmxrV+OeHs1+mx7tCzjtdvahQfszwgi0479EgDVMcMA6M3RzrVb/TBPVUT/OKHS
BpToqW0iVM2iTy4H5PFBC/TkAHshOugEb7yMSmVcTSPAKGTy9cjmrX7CN/nVHtzem+vVpdunEVC2
0bI3JTZEv8l6PzXTl3rCa27gFdu5qeHgU7QTvxDV07i0zbWKNv8w6CEBTYjn/QqNs4enPrm0mxGF
+wBeT9LO8EJAMuhvVaaKTkWuWJkYseGXeX3SmhzFVcRhlaZuiFe3rsKki+4LoUyXoiPFIqcmfpnF
rvWV4IQHmOA26Ir0IYlLlPMGJgGqvr7hoic1+jG+n9DVb2ytLg/sim6q0t1VMXedgUcKM92v+yso
U4h8Z9s6wqJprgogm9isq7Zwg9S08HiGEYzM7E92SjoQiancZKOuboUDxi5s1MtBnYgt0M35YCwI
3hMDIdI6TV/UzP2MQTMKYEPYV01PaTCBpptFio9sIpgmMA+js7cq/crVwPg5JVwJ3CeKNR6c0rgK
e763bvpBrJjhU83dyiml+zZES+gveMBKO74U9R1GSTh2XRvAsMyCKClsf3Yy6zIEkGlI7Q3XMlUN
UGmjhJzsllO0GeO8fmpxhHtqZ90XdUFCa7mIba5l+UUdOst2tozqJzGFNpaybLoVRZLuSTqqH4Xa
QouYN0lmJZgGDV8ZimdJeJPXjhr2LXFBbR8dj/YVUExxaBz7iLHL9NUqaT3d7NzDTJqYxwY1eSSG
PQ+xoqr9oRHFxeyUQBRSJ9AnnKZqVsK2Q+CHXWC0n+ay5J93EiWg3s07yFJ4ZkMX8/zLK2IQEoy+
ebg3xWL5hvzZsWPaqUNd7PjoZijhy5dxHHRWBxFtUFENX4RbbEajGoU3Tt3EIHbH27QtXgU4rC0u
9jrArJ8E/SIAZUzzRbx65VdmjnRxUrDhu5ZS2/dGpNxqspOAmJIMjW95UyzOA1yzY6ZV/GLoR+0O
B2lYf50wrgUwMWRg6U3yIsBaMOHCsLCZfXybqolOeKmn4xe8MLp+vLGUDqs/fG5zqYKMh31NIrSx
k5OxXLlYlJ+hXPT7PF8OzqouQtSZMzxUUt/1ergwYjXAQQkl4pKyNOSXsklbDAG1tguhceNaoXNe
swRDXadKIHQvLeqXsZNgpvr6oehaB9MsFJJYY92M2jmEEpZ0u2qAVlA17bQhgP2u7MoA+UB/ERnl
rqi6fD/WFEWIRTEfe+161NMJR8VobUROUyA2UzWo2MRfdulXDBn48FRsIl4KNcDoFbEPJWOr7ZUv
MRL8DYNQ4+iqurdDJkGOJH19YI0w9zlTCBwg3d2qJaocn1uwdtY0haDJWpg2QsGpbRkAogzCBBYx
XKkFr2Zo7ScjTXaG1QeN2TkemmLIG3CaouJnqxPH05F9NMThDyBPtTc4/VfS2fmz+OJ8lYVmay1J
+NJgRLoHabdchakqsMdKbbcQvHzZq3XvqaPVfIuR/YfgWtowsNmIofpiutngHlhjeAwfqTYyt4rR
NEfDlmn9y9T0W9lrO+JdjkudAkB5iQoWzPTF7fNret03jewCc652IoXd28bGvaWVfmd8mSv5UKbi
Lsq+A1in+5DDPHW/Fa2y0bIrN0w2tnHIquFFH1hcx24z9tg8B2PfFOMGGyk+pGZ2KBNw4MyM/n5N
Mr9oSmsTaXhyoDAcrDT6YqrKiOHUum/GuN/Hk1vhmTNuqzliqQIUNhpq0I9jFyT1zqAJXln5hZm8
yEZsB9Vtd1NRvmZzfqN2+iav9QfFnV5qNb6A4njd9eYNNJzbngGzkJWCC9iFuGLQH+zspMXbXMEQ
UcUBF6/qA2xLQHOGrkd7OrrO4wienk7wqMI7ciDjQQH95mRmhmva+aZkkx6gu5NE9bA8jKtTp+Fb
m70MvviWlaxagwTBoBqROKSNpe+njLSBUv26NHXpIz+FizGHt42tJHvTwj8yKLC/mtl8GKi7+Jkq
h8DGoHJft/xbVlNHPxIFWGg8poFO7zaI2gy45VABdB1gUdglLs8YPBVwiKtCKm8xxziQ7gwupdwY
TftTxu6V1BvPnWOoT/E269mC4bsJcDB3vrH+WnbTvrBh49/A3UgYYOKwY1KgBb7kWs97TMfihYFW
YPWtv1BvvB4c60c5qA8Fx5hrbKdv7M4A1wG7fjFa465AGuhbiM+nGCWI8oCZ+s4Bnb6N9DG80brp
HirQ/RCWu5bJoKvk+hCN7SDmcie50F5Vo+pVQul5cPNoPiTp21DBYyycLZXa8mrJ2fW0ueWj15Hf
SEArruja49eua/cG83XGt1I093xTt06R/5zIQKhMfJmVUqiHUWZzgDcAlNpIw3PTok24JBB48gYE
LkGjRkfoVaAhc9N+6BUM3vj5pMSkXdvfXdRbSKOww4VNGm8i6FJUP8mlshqn38RjyWSO4X2jTTMN
HSRNHvspDFK4+vFMWjeUz2QQZhFbjCg+IFqtL2lJ6NeclIagJ3tyCMN7tDOkS7bxpc1Kj+3VDag6
Zg9WnDdHOmL1lhW59c2M31GrDBBm02C+GlWt74vJUqAv6MqhchSmXg3JsZcSIAR/bmqOEecGRTdZ
92n7FEeYweMxqbI00ODwcYISw0U11e3DDIH3ZgwT+KmmXTwqEocE5bICYkfB4yjtyMVOGDdHtXWj
bWLbmqdJxQ2MPEqg2mfuN6dOoi1wexg7zOk7ggYqfyzSzmeeJP9lInCX4MPhos4Bszam/qrVk/tT
8n0QJxIBK4VgGaRNChjC7lVvUuOvsZMB2rQiDQy5U15AQ8JdE9lDe2BvrT2ZcaTiCiwrBqnb/tDD
sdkiwz9iem4hveLIfCLgoabvqAAiRepxYSx6vKmcglKPs2BBL0YJBMWtnhVo2JU/4eu7mWOmJH3S
SG+2O3M/QALxxloLlT19whCClPwC00MDol+bOU81H25St4Y4ks1f46XI8UC6Tkp4WSObK0Eh/abN
MGvDepU7yUwJA19ZrrKhczfaUjc72S3GN9Au+naAEHWhpWwGfIeCl5c3uurTC8b2TTC3PmJm75dy
3A5l11x0rqtcEIY7HPVuod+VqV8mCO6+6IbpeWG7/TzLSPOnZWg9ZvdipzllsbehEftVnOT36izo
s8qoUY9hQ5qcVpZz0Nphd5XLENssjYobbKnoQ+y0/XM0VraAm4HtMTAma+X97H6BSqHoXl8823YF
DCcuwiCzG4WVPNT3cAsB75TND7fszB3RIC70Sok4u47iegetzrhMJQE2VqeZt0kivjauIp4AwaAf
X0rManxnX6Rec7ARVnkZogjahXENL9RSxBWU1kesO7DEyLM4IDAjLssuvvYF4yuEYI1FuLuw8gGH
P6RRX7aqc9TXLxJA/jOBC9ndYKgzbKVM2+CtvDWi7k9AP2ztjKK8rGwxX3E6n2+bUXODfihfRvC5
u9GM4st6zHpozdPCdBRNR1tl3UbAlY5gQARsuWpJn5ATLte5TFXWWfb6nVJPO1aQJXZn38ESeT1p
bfjigLPGGN5bsEVDsXXph3kqlsi9zcHQt+1Yg+YDd084/QUUypzTttVfjFS4gY1k1p0RuWAE7ZFi
vWS3uymbRbzojSvv4D/r92zUxHfDafvrWSWYgE2gMd00zOnMRLEJ0Kn14XiOB6y9TdCEYXFXWD/i
Zh8l9W3Taz+iyUUcfdCb+7jqfcfaG335XbKmg9rFfuNWdbF3bRgrro2hwYO/pVy6jVDuckzuXpRl
47NhstQqTVT+YETOFBJaZV84Y3SpDMkG2f5yn+IteeHBp8fZsLM30Ft4veFw7XCC5Y850B5i6fGp
N+ryqPfwC5U8nJ/jQnNfyqnn3DLpzdd5TMqDBDj3jdK3w1Yq1Jh2xnZugSkVUBpQlGcVvLRxaPKf
lZsyEHp0Ux3TkrZkfjvIQQ2UuFp5GY6xxF8Lg7K2aUX9sQcRrAcW0SHarqcrl0FiNZX7mU0t57qx
jV5MM1Iy9v/58DWaV1hVrM7VfWmV1W3GPe7yim2jLyKZXUrDnOxAlI12U7P1OySEcmE7diilcziP
tSt9ro0vVpIW13MOENxHzau4sKlMYJjlFE4PA/TdZWNwyTioGusaukb+rNABOxSw2+6LruNkCpqz
PrSGU7mbOW7Cx3hCz+1NTWXfmqAn3kKwLJucLTGLmINnduqyVQ8oUvtI0yTZVfoAZKJpYodsEEf/
LjCCeypEjy2dWo7QjY5IsFEM0GaLzWGh4siUuq032RVMpEixcfLassuOVjbBX+MI736P3OW2CBv9
CQPZcAF8sDsC+KBkw9EKtj9dZ4pkooGVbDskk4EXJgA3xwikh84roEgAP+Db1AEff66UBe2hKEMy
rI6+kVf1VVSn80EM48WMU9xOlWMZG49tC4iw0UGJRc225zgCCDO8G0K73pvsvfwGu6M/dC0n92X2
ZpcQQeksu9a8qgs18xMYd3qo33EXB130L6Zle4k0g3SAZzdYzcFpSz+t1mHw0kDUTm04ju7kD9An
nMTx+uk6YusKzozILiEUgDxwUhMBU4plvWqwq4okZ4lBIqFv1LgsghZKhTo/Z7l1V8tloxfTNpHO
o6kW9FtCEIXzfsrfso4FbcSDT/f8Xixd9cjJcNzFIqIaQXweKkSQ5o7oyeuEHkoZqFmOVmxZFy5U
X7C4mJ3V6McUxW8QE+Ul/Ou9kGLyUfGQC6LLEVJ4/kz1IsM6znXS0IyhgMmdmJNyhxzjWKp4xotY
HB0D5U637umQRWxKFEDs4IlIX4+eJmvCXRYvhp+W6htoJhXgTlLcswIHdi1nX8M7sLdBJigg9msN
DIYNQZZ2d35TrBMerNwMakcqN06pmZ5lsc9ThfNq1CAWU31LdS8oXJjpzgKDsM3hrUEYh+i4GQi7
l5G4FyV2dEooxRQTatj91Gf7ZnG0K5dj/EB+UBkuqa+kZnzfcgTcMkBfq9Y0vHU8VprWcTl5DaCI
s4kTeaYqGRUlZGGDdsSdosutOcG9yiJ11T/PQW5UAWrMB1NUgROnrD7iCNX6m+3sITT7SzN6ue0+
LspaG3OO2hR67qBvsoKdrF0fF3C0GxE7T2Et7hsFrgSueLYcyg1Cvd1Qza9qnF1FKXfc6zNHASsw
5fwNyL3HvmE75zaLe3GdhpctOQtel4QXU97es1O9zkyKxFVuAaAKHQBgYtogNGBOj+7Hcmg8J0GP
VIf6AZEO0HOgvMlEfIpuLpu8UXYlPX0vawFvuRxhvKptzAOr/jOMdD+k8riBEHaZqvX9TLBprh+g
iXmcETeVKiqPA57rY9TWPDEvlLhNg9FYBNFoX1CqMT1avUw/Lf0npcz2fdRfWG7FeqbSY+9r2C8I
dnsxklhT7fHvXlpqsZfGLZVHtv3TvK0rVpMQWIKcQBOUPBpqYD0yCc63FpyvvrMtP5/Ked9CCJY1
KVDjbAuf4t/t5ORb8D18a8L2oXqPHjUI1MDNYYzgnwGJXwx1ZzUKDPTXCVhxELYhi7n7067ynZFm
PTFrb4CSKdibBACuiYB3bSfHjR3XTK3NmPlz6kTPboG/sTL1ZF8joGQsm7DXKvma6wOfTczorpQr
Czasns+wiMeRaOEgXCixDeVF3BBs7ppf2/ZZgx44uu6N6upoStyt3YCNHIds+3+oO6/lyJEki34R
xqDFK4DMZApqzRcYWayC1hpfvwfVa7NMkMY09tvajM1O73RXZARCuvs9d0rcSgInpN564cEKTReg
BpUJqufqxc7qJbcvKZX4bYbSK5fz3q5xMAHKbl7FmQLcRBv2eVKy4KlN3mOn7hqeeJU2UME1Qq5s
8m+ZOFzyAtmmff9YD9VBHB8tub7JSms2F8uNVV9zJaiV+BHE6Ab4k6MXfJQiqJ3Eq3Yh3pe2Pwj3
gnweCgU5DbyLxHYvQjkx08mdoHbIIp5N6WGMs60Qmmdzofi+4u/r260igVbnDPGx8Ok2QnVQiVNx
CVJ3Jhg8L7kn7oBm/b7sLzrEY4Ix3UpyS6S/WYfWpiMuWuDM4I0QtAmyDDOHJTXPSanYQbuPyke2
Ips7B2XxpDUCYCLVTciNdMAZYUSFKk/KFWXMZls7kvysjW9xfU+6hccez0HOg1pheU3DvgIpaxTr
2nyqRXg8VDRSKEyyg1OiyS4agZgb7kVxxp7Ge/JxwKjXwRV3P4mQvwF0Dne1Oipu6+fxSiZb4ySy
eYe4C8boIN+oRjuel3XFO0T2cmdqfquDgRVZvlLl9hIHg3RthVW8UwtyDdxfQGaa0r7wkjtA3Rdl
JGwrEJ7M6oxPFlgpj8amdgIjnw4Q7N1J8RUXsuhZIPIMlT22v9G8jiZVX1Ff0Bf0gffdqPt7SiZf
gCEi4RCq1jhX0uZO7FUfUw9tPBDOUpNrJWl+cwQR/TC4yahBe8BUXLSjeN7JqXS99KJm2FA5UzgT
Jo1YEazJaDx5vk9lPjz46168N4TsIpZiO+kV1nKg6Jfw6PUtmWlCuO2tGhMd1nnWwEuxDQg7Lsq7
p6ZRxwPYoDV3a/J13VMBuwntFU46eX6QAaZVnLTyJg7j8awG+r82wePgUWXcBfgnUGy4FyPxsige
+qojwp3exQKmPV3jyk0Cp0WUdn2krvuUDFs2/Q2ayqO/C3u/P9MSk1K2SaM+a0JoCCdUv1DFQd/G
TXEeihrB3AIUZnBTEMglzAKp2sqsa4C9oH97beCf5SomEHHHZuXM8FJiShQbOjlPJEgt5DnqmpvW
aEXJue/tI1lrz6Ag+rxDvPLMavPqWrKMpyj0w21do1+WqtC6zAzP24XALANGwdGMwji3QOIA6boM
gjUmIWRLJfMt5x+j0isRIYclpavJ/U2GZmlVYeJyM3iBuKEUaq+a8Qq6r+j6Wk11y+xKUGTR7Ku3
7dRk25XtqlADzynU+oFY9l3TYJKV98H0QBF1bZNSgBdqdcO6NLkvUZIsctcw2wZGvxDfjXpmcHpD
fuVBdwO34TXt1Y0kd4deN8PNpGaPYyJcEF24jxGSCdpwJhXm9RSB20GyRxDL6gj4aztsxq4Vbnpt
Tfp2tuoLGiVcpWVzn5akyimTcJSpUYkHh42TxmV/LtWNvNLUvlvJ3fAn4FZtT5FZncHRfQtGj0uj
xhEGz7HbtGL4GgFxmcprQwtnNlF/V4jjeeir9yaPR5iaMegtLlK+Cs+H5/22TEptmw4ol7FnCKA5
lrdeL+TU7ptTsqubON1YdfArMcnuBYQPJA5HX7ydzGCbTWTmAZDqjjgyAaMcsDowOMPLYTHFB8FQ
RnadnrRCKmTBTu8iTCw8b91TG7vpSk93sYpKHF9VNvk0YelU8feMuaPrbb+lsFPAfmcS7/3UxACu
1y+gSnHh0Qu0sjxausCTMMUEk9+RfnVCoJaAkq45fGHeFXLo4P2jb8qs/120RC1aPcodL1akNZ5O
Ee50UrmCGV5dYLZ4iQtws+WnBXbVmOm2qYp0R5UPW1AxtDh4V62t1IpxpkvNC9YukPh83IL7ygtc
zDvWYBJvWY9XFUWSNqGtgAuXLK3KqSHdOxEc88R4eNITbpRVT914E1TlHuVP9K5Xar41y6DagZvk
rt+h6if9La/BqgmuFovaarbJWFd60G/LQau3gk4tlUWFrZMj4ePGh6eCHEWtI0xW4yrDgK9FTgGE
SH2zAwaoBEIlvgPpexRSrnlVFG2kjjIEWekhYEKvdRuzePLJIl3JvEBck/jUDY4q2YpIEr514F3d
3myFc2UC617lneimQI3t2opux7a6w6XpOWlFYa1Wk3XgtojXQUM2PKzgrFo1XlBE189z3sShWVV7
ATjflvKq6B5vD/NQt4W2rVpC3GjPCTqP4hXUCesCMPglRpvZJrSa/B3njvZskCvxIJe+9Tb2tfAI
yXp4Cqni36h5C8w/8EkIpOWLJGQ6r5/potCDyzGQb4ROnuO0/AAzn/LboVR64qEkMSK8BrKhrFzk
We9xgSTHooTRkPFWIDLNfQiSMVUL3CJSrueTnUdsIypOb9hk9PqNH6qyCxjxXre44kSyScGBSnVq
PZjTGfiY8a4ZKuyk4rS+l4X6PJXE8IW8SnWGX/vM7hzOU50xzJVo04VhsTUQ8zpRFZ23GcUtnhGC
9SrSNXGpFak5ZZU2WboNmhGqh9KH2xzWCRINyi+j6hyMN8DRvn31tDpZUQ3BjlZPcu30ATeJtqjx
WSiqnSUeRl98bQgoBIK0FurAbRTwYVXP6gnUaZAxLAPRSlb2thbrdpMnSX4mF6Gy/1v79aOCrP9v
pVbkoz8UuM2lXEelVg+/s99T+zuhyu+fyq25POvvP/NPsZWgWf+BXKCjL4RoSVZtlvr9U23FTvgf
FBGoIlDmUltLCeN/y60k7T840fPnGBZV6fpfEkn9T7mV+B99dhXF2JbaR+QzKmK6H9RbHZdQUidA
wRaKHwyLNdHAhnBR9y4yy+GTjR5H5oMkvlXB9Yfh+N/6ro/1XMcly5/+fH1u/0M9Y8M9DPoZPgWC
flbiRiO++PEVBQ4AN1s7Fx++b21R6/5PczN3i7JaqByfiBVIjii2wM/HjUfe1OYd7qJO2B/SpDsL
5DcfiwxSPase3OM0vIbUVWXdjdo9quCOO3UnTK9jfN8Pd357Fxnyxfc/7q9X5f8Vtv3vj8OjVTXm
8k7eRMdjMXEAmDonmMtt3G60R8Pgli/th/HWJGZZNZ6b8QxvTmhNjysuaVVXELBB7FKQh1iGyXz+
+AXAx7Y4voGbyksfy3QpnDCCSymcGJtuOlGgvmzLMGZdPZs2MxSYnrT42tQWNFXe+KYb4BRxXoM4
fyU0JBPPCNMT2rwvmyJPxOoQEb8sSVB5qISi1UUmEYFmutUmH9clDAjJgsCLvv/+yy0XydwtTaQc
wZhDjCzV4yE0qNNsiQsYrtrkSJVqDaaFbiUn5sdXrejMXIguCst6qdPoqmoI0DEZrqW108Yj+E5l
3GS53/fl0yycO0PxrTFDeCRdVBadQbEDmXKkPkCuB30dqAr5+mlO/uKjyMU8reTCzr0GWGdsaq4M
U+BXlGkgj7//HV/2FpKciRCc43SpxAOaVapxPkI7FSZ9PoVJ19ZTc6LI/lMrJiE4RC/IR5DV6dai
lrTGuMnIPGI/RFbDTWxOM1Eee6Qf9sUEN40USldmMbf5V8TyYZPz+6jrA90Y3KEUsfSy4NYHgXXK
sv3TjKcV1CaoQnWJEmppsVXrhI8irdMHN+up4g9KkGAtloQuhiSnBAN/BR0ftypKkY7aWmwaloWR
F+LNv8krWwnim5QnSlk3Z23rbSOjRgKbPvJeBxtvOP5UnDHPVkKpr6WhPZP0HuT+sCLA9orWykVV
sgbjOQA8kO6H6KcbwfxTqcvXeDVrGlXDx4tTlMi19DI/VcmifN2YyhMkIoH6UZ7lP//MKPZVCuXh
V3F2H7cU80ogpqoMrqekOtw5VTwIwOFOTNljKYrGeayy+JGSi/TFspZUm9yDEDLMbkqh2RkrPcJ2
JSGbeqGP+BYUJuDK73u1bI9yby4YcCIQHFAY9QkOEiiEQ4RydP2SUF+TnVW+upa1fofMaf19U8vV
aKF4IV2I4BQZGqrTxacSMK+lOhnrUKlLBVsyp+q28jPx6UQrXzQDEILpCVjBYI+b//ePy7GAqVgY
RE+ozOCdVRA066Qnc5DhlRaYRpKJEcjXFPdEWjbDnJiw7nlF8O4DDg8wyTbMvWaVT1NPTQhuH8E+
qfqzVK3dVDifE0ySCAAXeaUSvVrBaI/1W9M/S9LzQN2KV2xJY2wm8Z0kpC0Kj3MVRkyNltETMwzf
KcZ74exYa1V8io74Rb91CbYG6mYiBubS456nipVMHt1NYdi94U2svuAFsDoxugzex52Bb8htgrwu
OxHos+WFMZL0Fv322LsqKKl1V3XXRpIPJ0B8X/SERjipgPBxJ11yKwd9rGosM3pXazLCZTHFlJCP
on/RFcYLGDZaPm7pC6kZPqOaZ8w1fXFSKwcMREZQHK15Yn3Nu8JywCCLsLhMpOeyMq+/D7NR6Wk4
KLueevGYivs+sW4tJWrOh3LiqeWH8wN4kE+Q6ZbX7vkrATBDraEyjqzr40apUKAeL2EqdLWZ74yq
ei0zWQmJrQgYE9RUTwC5wRsqQWbww4P9n6a5b6Ly4Ta41ApqCnGfNM4YVQ1nxKYSPHfsqUT7+TSc
hbogR7lCcJs+7qBijqE4VZTxxalvrCMS3juJ8+afF+uRgujj62XBFuI4YRwBDxvQCumLaS3GUUjI
W+Qw5MnbyYoNCl2DeS37V10/mrvYG00bFGa6rnWSppGqSKu6z+tna0jO1K6n0HnsKYBK0ruCVHuo
SiewGAt17D8/Dz0aN1PupjKimeNR8OV2iFvOCVdC1Ss7XlNlb9ogFZcVhobsRTHVXHqXnU28lXzC
eH59XQ8pWESR8riY6JGc/fAFwIAhCgA3xBXT4lcttvhKjXRUFvhjGVSFnaWjgieaYgTrpMUS7fsp
MI/9YmEhTOPuj/JP5Gm9eE4FEl4hftO01DD6NaU5Of5bEfmK/EzMwQWfaG3+4cetsQ8ZEthT5gM3
1sVmoRWmT2VD1+L0TWSSVPxACe8IPUyngpGgc3ggN3cWkBcpRPQ4P+yqJIJo0NBDzaQGltXxd24q
D7s5MSpdKyWUT8gJMQEEry6RN32QVNKJvi6vBH9BvqIMPIonAo0uDlAUhrqCmTQu7VF5ib/KU6H0
g+0Z40tSl+KJ/eLTVoWPG0pA+Az8J/iLxa1KADk6VKYR44htEH8fhe48a6d2qzd1d0PJbMdx1icb
4PfmievIp535b8vz/YfhZaEvWqZQr+2q2qK4cMSBTxaKQ9UWvjMVwUtlFWdZnvknvuOnc40Wuaoa
RDOBaiKzO/6OEFAH4jk62yIWuQ7m5tSWTRhCfj9bFp9Pn1+qeEGZLEGFf/0Nknw4cdLZ16UxpoKi
gUhTDqkJzusGw/JBcQafGzSykSEuTpw4i9VIozMHVYTrRbTKJLpx3DXc3fzMbHChJRhc/8IGJN6k
nHC53aIOI3z2Xznj1T+r7uO2vBjGuS3EsXPMjJMNYfOirY7rt6fEUuo2TShdAwj37sIJycHPW5Hm
AJ2MUlvl6X/cI28aG62okatRU4z7Cj4JrxV855+OG/PBgr1iAHeU2DMXSzscSlJzJAFdjYyFuU5n
rIEsjji4tlVZnwgxLONjPPdFXsEcm8wykS4tJuA4yW1SdlHqhgZqgi1lo8QAMh+zWnjSWqJei2OI
fe1cMDrpl0VfZc8TvjiYnmoYOa8SKaP8TqbkNqAmP6neBJ/s8W+0D0SjkyDrVwE2e+TZYWeo8Io9
U6/3HSFp0/Wj2DoRW/w0DegMAAbiJSohTPgWxx+o7K1QQF7AB5pAqucJbm5plHsnbhqfVhMido4y
1iUMTkn+dEscrRJLWgyIkKTKpAXUZsjcngeM6eCWI5B7QM74s/svn0magY08lUTFYs9Y9Iyy766Z
tCylEMQsV+BuR2wrhvzEBF8gApG00wwIL+5o9I9X9GIdxVLfeh1yEbccJnLJZuBf4EIcOyI1Wjup
N4tb3E5kxw+opq7bIVg1aG5tSSqHjVHWSBWsUXr84aKbfxJ+xvwbYv0nBlJqNqiIoiAlS8glKoy0
fh0JKLP+RSvcGiXeMZxvS4THgGMo7o20Qt1ueIutSXBFxWh54mT7PD/5dCqgDhh0iObmTMLHmz/l
LEKmVGriFqE87cNWaDcy5cr/Yq5wI5iBWqwCbqvHrQAJ04SksBJu2R21dEMvu6gLxn/TF3pCiIWG
tL9RxQ9nCh5PY8ktMmFNS8mfXJnRNdgSn+KQLY7kvzPSZKz4MkQ+eF4ed4ZzsxaauZmkzoVrIYrh
IoYkNtGBNBsiUjEJs/jUW2L+Qz9c7f5pVOWySkwNAtASfzCFjZ+HnJmuaXqU+MbobtVYIBGNhO7u
pxOPDYQ7JPcdesksP+4fksJak2cpDHFEHkZSVmaHCD1J4X7fzucuMRd0ljSXa+QCy1hhX49UFANW
czM/1hG68gjARrcOZX1laY2s/P6+uc+fTSZwLc+vW6DknMnH3cJzRq85rmkup46uYpeYBZ6jlaHJ
89RNPPbxmcin3fy02Xm3UNGeEv4zCZodN4t8PsKXKxEcXczKfqVLtVBuKAbOL5u2GjVbYs+KXKRn
1YmY47xyj2cMDRPntQC/E2nSFk+PoZK6ZhADgZ0SpTu12uk2xk91Mw3j6PgZYHsBjRBoOSVyxTTr
T/T785FEhEeEkmMRIhE5zI/7TTaxGpJE8BxDDEkYyxYeV9jRSlFnj6lCKLSQzU46MaX+Yvk+dPpT
qnAx2mKWtKmA95j7cDnZqf3+EtpXoX3p2xeBfXH1e3O/+/P0vrv9/hOr80P+u1bnqfdx40lhMmPZ
6bkvpf1wndt3lLjZT/zF2+8Devb5r39vVs+Prxf7h4vD6/2f2/v9+3Vvn/gd1mLMP/V+sZnLg9rI
cIlIlNpPD9cILe2Xh6eH/dtvVBb2E/9+oezDvnu7vNlevtxtfXt7Y19tb262h4ubm4NzsTpsbrab
m5vd/N9Wu91q/3J7cXB2tzvn+fbCub3dX147uz/724vdtbvf/zlxV/o7Jb8ZxyXhkZdlbgizYfz5
y/nT9e7s/OXyZf/0tNnc7c+ffHt1uDmsNrvD6ubm8uZyfTn/xN317fX+dnWxO3Gj+ns//+63LN7S
OaKvosZjk7F8mz8rY/n2dvf7yrfvckZzsm9+34WMZWiH/Nd8/s/N77vfDO/dMM+2R/7Ox8K+eg7s
P6/PF3/en1+vA3v3es3Xf776w9e/vv3z8OcdC1z+9XD95wGpuf10fTg8v77v/9wG9vX7ifH9iwn+
rk+LNanCPuPspE/u+tw9O3fn/7u27dV2vd44tmOvHP7CPnPPTixLZR6s7xpWjhdIAV6EwtEB84C/
0/D6/c/+7ZLqK/sNsIx9c8FYZfbheffwevV6ceJLfrkngE7+b0p78SXjZILj2JPSZmG+oYyxb0L7
7e3q9XD1+nx18X4r2g/vp6byp+TUMmOx6HHYoH9RpGp0pUN1pV22D9l59WS9qxfUoTWP1T56GK+m
i+B1+hNegbtaVW5/qt/LQV/+hMWB1w9USCU9PyF/UG7FG+NSvcj/6Bt/p1wT9e+vTDyr78UrrGXL
bX2mXGJceuIpN7fw4bNzaeEMgOAJlw3UOqjv489udmKeqpDxHE8zBQC1MWaBONOdmF2f7xG0Qluy
BIxc5oQ/bsWKmgj8lOw5Q9VN/aEC6gOiFUdFBJQR57zz/W7/qTkewbIIgQraH9fMJSTdbwdVa81J
cNR+EjdtGj0kiqieydih//Q+y7GNedOMvCWzL4mL5SrUbYtrnWeCC6Hq1JxIDGPEdcpAZf4IRx9p
boV0O/cEIgm8NY6Hz/fzMhfgsjldX2Y3stmGLyVvu2fsUxGxIJmj9p5r4t0PR5FWeXD8jRTOzjSL
2DilEZZStTIu196Q7TKdMs26k+Lrvqr89fdNzR1YdBBnMWoAJIJoxidYsR7y/5rU3JjlC9UDOOOh
u9bbRAhHaqsV0T8nwGiomyZq/NSyFdx3hxPxk0/rYK5bgnwK5ZX7GEm/4yFG6s2f2naagzNZ/VSb
lbUvGxMo9PcdPdXMYrlRZ6uEE1pAPJWz/qbv1MK3x6RON98382kBzL3hYcq1nQQwaJXj3jRTPeRR
0GjOQATnj5Jqyjl0HOsGUER5okeLCw3INwi7gLuQgfMGBvx13JTfqknAfRmGizVjYVIxUV6aXGmu
kSYhOBQsbpM/79ycRyEly0fHtfC4xaRWK+obEs1Reh6pEG6ywbbEtHnIS1N9/b6tr74XewkowjkG
in3RcVuj0OKDaKboaoAC7dpYgF+ihqcirV99LrZeMqIoAfExWewi0YjiXiAD56Q57KOVgEASKRH5
UNEpJZ8C7e879fmTMc+xKSS5Bi+SZo87VeIP55lZicmnXq2kOmvXvQnVRi3UGwWN5onWPm9etIax
HMBPIrtsX8etqWladNhzqQ7nrbq2OmW875OivFGJ6271aRQelcIyb77v4ucRpdEZ9IpDC+/kZUYL
nisUg9GAsdMpGD130QQZwZCLxFxpk5D7J/r4VXO6yJqbx5UVsbi/DGpF5RgvdSdq9W4f4RuLOdkg
XeKbnq5+3jNCr+RFmSokGxbD6cdKFuDkw1wRSnF0O61Un8cSseG6bGXh7PvGPk9/ju0Pjc3/+4dX
kxQWsac2o+r4fdevCzmDQ5KVP9+t2IVkClYwzQOevIzWcANBnyl3kKFSA0ZZ1FTGjR8Y5kGBWN/8
i/HDmWg2ycMAkuzJcZemMKFGrGX8AgWBOlh8cSWGqnAA8Ded2IW/WGdYuFNIAXuaLNiy/ADP5DqS
I5qSjLa+RjNqQruJxV0bJiPV8Fn64zNszpyI5MBkFR+rJX22tbpKCfNaRVnTGHddKvqI2dNTTlJf
zAlWsgKzD04jobzF7gFerJWlKlHhMEiSdxgC30jxdR/E6MTJ8mVDukqVIYR9dsbFl6olq8hhOEF2
D9XoMouQYKZtFF3/eIoT/6cei1IsZc5pHM+HIUD+BRmP9WTkiO3qLNhIPXiTn7fCvYL46lxmwF3s
uBWxauuBIiDVUSmn7/YDAplwW4WxcKKdLzZbPguTjr12LllcfJxKyX2/mSLVydp2F2UoVrQOGRaS
J8OtC5Sk0J3c77um8dOP7268kli6OB2wgsUlr96KglLrR5oshj7Ga2v2mVeFuzCD3PPzltjO2SkA
i86F2ceDGAReNIRkRh1fKFAFDpY2ChBt1ToA0G2Gz9+39tX0+9jaYmJQmTxF/aAqmKGi0U3HOLwZ
Lb9e/4tWCITPtzQRYOk8uh92WLHSc6sddcWREsTfAyVE+6SMThmtfNGXeT6AHGZSAAZejJwUNVoS
N/BFjWRE4tH16o4yBenEgv1iv6MVsv4YaMkqDmHHfVEEH8bGTDHFe3cE9Vi0btH404On5Np5UHfZ
iZL0L3vFu5VUJJliHg/H7WV6rPdRNfdKGI1LBMkzCGdIf34GMruRSgD157jVF0u3hU0UEPRiHgyG
jII6RkubmbH743mAEcJsqTQHgz8VEURDFI2wUBQHVXN9XguCvAWzGpwYsS/WKq2QYWewuJIto3dB
BQ2HuhoFe3eQLr4Yme2mGsMkuE/UxDjlm/TVfPjY2uL7sJ9OtZqJAE4a33jnfCxWre4jVihrQixy
VncnBnHe3RZb0VxSSBKLvB/o8HnCfFhMwNyqPC9ZsoUZC26UmvohS1PftaIehkFcWjVEW8xwXfzr
0EV+/wW/2Hoha5HeZepTCbLcnWKEZWYZ0Vuj6qHiTZoPLEHpcyW0waBo9RlRGNFCxF2Y+Ynr51cL
gXJNEW0Qphry0nGUCRU0USUrzqRr6Z8BWACywTH8YTklTz2OSYMMDbsvxVnaYhfJ/a5Sq2BUqF2T
YAdkFIzVJj5334/jl5350MriI5pY6cHRnAEbWMztCOR4Z6GZGSda+WolcNmkXJNKMwryFnOzwM1U
oMIQuYIA2ssRp9pQUQ6UMD16g7Db9336am6gG8A7nYcyz7zFzhh2iaGBDJr3EHxodZ7mnMldb537
fRG5lW5ddr3onwjtkeuf/9yjBcFmT7WBgQiM7JK1LE1qePfIUyx3VLWVzR3Er7I/QzLcHFC3YGgh
F1qJjlGuhWcYK8m5qKc95X9jYa5SYcIKPba4OdggcMIbP8LwyK5VaTi0dYQEvq00EzCM4qe3ceGV
io1IFgFpo1dYYJK3wumgK9Xg1uNOqtla0+R7sxCSyvFNXwSirOtgNFphkO/lUquf0yaaQkfyC9i7
bQM6zDcmD2FJo6q/VP7h87hQJ9ONFSMCjoblVeCqfhFTFN0aTbcOvHy8S7tO2lbBLDjIQYnukLwb
vy3BkrZZqnjNJi696KCFOM5s+GsLB/Baiy5RdqSZ45d9clYJfeyvmlLU33KVChcUjdSPAduI80Nd
VCXo7LAUjPVYGXJpR1HkP5eeyDmn+TV9qsVI2Y86iuZd74GYdsOuMwsHL4P8MQ6wPWGMvPaODDiI
vK7xwM3w8o9tX5AACeYFAAVUrADqCDUCQ5XNGndHWc/HtTQN9bsvCXlka6CN7iwzUcZtljXmYyVM
2TUCH0hbaSiodwBcw8ehTppw3xa6kQPUNbrKLmslP0t8zKbhhhfpBAaoGUABFKVwpdVT9ORLxBGd
JsjNdlXqNUgOHKeHhkp2oNc2i6U/n2o9LTdG43tgExKln+x+8JFMq1PRnwlyUQGODlSlX/l6EAK7
1YNnRSgF8BT1IIOqjE22/BbxwW/Q7C3ErJhBG+sqPxe1cgBUJU5wtPy+SVdKZJivETJ6GRINLwyn
IeHOuVUj+bcbNWnejKLHrj4NY/Wxq8bqtR9r7TzxGv2lpLje2OddEUBD7IzyKpbbXsajUwfHK0KH
uPE9bBMBwYCrcOR6LIbVpBtIwvOinCLXGLvUXHV1oWy1cAq4YxKjppxfVAjc+TGNOUpsKlsEyOlb
LA/JlQU4+r0NEusxSFoovBNVX3u/qNIXCWTAI8W8wn1YSuovon6gXb0pNyNHJ5pbrgyjE7dBqBJj
0sMORwO1zVQq/pVWGZwMk8tLTAF73al5j92Zzdhpdp5ZzRVsogKiGpNEXwPsrMmRB3qyV5hA6Pxn
7eLgCzVWR72X87Vixb/teAHddaM1Pgmm2PoAkoGE2Qn2tJDaVRMcXoAnykoeYeutSZf7iISJIQF9
7YLpKeHE7dfjJNQbrndCj9IxNjKCcG3ROL2qTg/II6Ezkj4PV4JSqO+j0UHiMoBQxGe61aEmVwbw
eNVsf0jU2hsHW/cr60YIrKndidTPPFI+A3M56xThvITs8yJk0dBseTlle9ELi9Dlqtxch6aZqOva
a/xtPIFXdKlGNhtnSESYMXC8h27byzztketPyXltdNrvBJQR0CBQFLYZdRVsIoagxoSjqYBqy1Ny
J4A8eRA6Vb2Ue0xPbX9MOx8lS9roTpOATZ2kobxII9YjIdsUcjxl07m2Tisp3XWI5w2nqIURVpQi
s1EpxmBEdqN7FcDYvIMmIVE9gfaPgABjp3XaG2GxHjF1NA0PHEK6sWlh7LT2gAx9WEsCRiS2LKdD
th7MOLqSMVoTXYzStbtW6urJLZQxqO2hwUKpntJ04IPMkvlCNnwV8rMA6Upl0QNMLCbKtvu0hB9u
lk01A/7897DRzBR6c9A8t3VdX01K4V/nWSa8yFQe/Jn0qGTXGJKWkiMpTVwmThyvxKSuAEZBXvod
hly1Znp8ElzCGxVQJUzjeBulKZKUpoj8X0Ufpn8KptboDlybujNpDFCMD4Fu0e+me5Cbtt75miAn
dlQP0Z1a1vorkbQyXCtt2l8gQJD+eEOaXQqRpQ0rE5LTa1+yqO02rhXgvnkxnLXkdQo77uPkBepa
D2RAsAzc4UhsuaFS5umuCcP2l+KpIDiKSRjeyLsN4tpivM+1KLc8hi5l1uLXUK71lEfOykN/X9iS
L8zAZMC88UZOww67SE+4plRbeB3Fqb+Ysz4vfe7B12lSRXrIOjNtqa6GC+TI+oSNxBAOFIQF2kBp
pDqVFCAncaDulCxtfxFsaO76oWWy6WbW3YqYFfwKAoUTYej7igWaSOWrrwMphw/vcZJoUipzNGeY
EAhmHWROJ7a4XJOl8R7KSbQycT/hxZoPmwb4xrUiNl66ykdAPm4xJCAZ4siKryq1bt47JfO2w9DU
v4Iqnq0NMj4c843JaxeV3NxxsOlvVqBoLds3YG2/U6LnItGLaq1wEsHb9blsCkOlv1hJnHRr7AJg
yyitWnDjVYTuRYoB4TmDIOqwkNUJbXSVJ4fYiHzfDoxeArqR9xWjY/S1SfAvju9jQGaFbTUChrIe
2lPPFkt2PkcO1PYhCQajdwqPX2prkxcHay0ZcLsoQCqVux4qODyZocgmdyTYI68n3Yf7ZRqT2tlT
LNGqFXZysFb1IgUmVxfaA1x3bTyb7eBuZQEl3QoIYS46Hq51E1pzzHNsr/d8xVbKuntRzJJeVCau
4ptyTI2ZyDhYOZuuaj7WtWcyDfzAqtw26+iAimQ0ssewg2euch+BOVta7f0QT8Z7TbF45Qo+jzGG
pQaiySPF/AXRS34sy8HYq90YvVCKU10KtT/9wsug+IUVhg//EZAW4JLA86QN5350XmaC1zpFVMRA
7ccguPDwrBjY1dpwXHtxB1FLDvVIdKeiiO9iyrZFt6uEQuMm0ON9Iai58NY2ifxWNFLeujVwEDBJ
ELDZdBL1UURk29l1k3jjRo87GP1a7XvoCZMYFxKkYpJnAr9nydPbHkL8L9mKVcO2hhLCcdzlef5s
EQjFFlooqSePkD0Uli3qZPO2Wu4J8lXsJ+SCPeS10T4NpDFyLD1ngqij6en7XCjyB8QDU+zGBIGq
FWgZFo00Uc57ABkTemdDN+ktFPvZbIViSsXYTFKmPEadJrZrAZSX71ZgiPyr3lQG1UGAm/QQ4rLQ
wjKPsjN8L3q0eNzQ2EoN8i51ou2onqrpeBKJ0b6tsREAjlT1UdA6GN8VoE6KXAK+3zeZ8TSUqX9n
xEPVO9SMVTGGuUWl+1siqcL0YApVqV82FBpjfALUNNkZWYIQMw5bbhhOSFwg2QsJvDS8cPE53gyd
OMbXAMe6nR8JY+P6iiiIu477trzTUi1u3tWAi2ZnS5UQJ3iMamKyavO0HYn9NdG46VszRIhIZbDl
rQQxhBAXdEUX7kAum+OzP02FN5xRXVqCXVEV+Pc7VEBpfaikkcsfW4ra3ibccVrQacGoXisNZ6WI
X0MiVyv+bCXCEwCi6j2E4P+h7syW40aybPsr/QGNMszDK2KO4CiSoqgXGDUQcIw+YP76uyLVt2+m
yizT2uy+9EtWJktiRCAAdz/77LMXM29TMMbJcWKZoI3EsYc8L4zJ5VNHdHHzEk9uxbeKaFTlr9EQ
z3baRyK2v5TtbAiV9VtQMGygAWUDfzKIT8ZXo0rbpuhtygIGl9JKNgRMeeylziZ0Kx2kHNQa0vzZ
EAICnNkyD0AdpurZUXxxN8PaFOE5EkaPB9L0M3u7KBGNL45TreuDT3ikI095PUvmAifG1AWQbgAS
4884y9ohLYWc2r3yiNtmVrovrM+RawSh8z6ZZDuAMEOwbkMZZPYZwdhL9iNZnOJrLzHGN5yLKF2c
TeRDP9oAudSfu8knpTkfmEp4jnPPGlg96ABvVU1C7JMYE+krsu9HixUh77ovZnB4vMASOdXey1YC
VxH9r0WZ6VnWPDnnvDBfnzhJCTMQSgikSzKsOWGYO2m3I88PmQe12pMUN66XPkNn/0CDQAL05tJz
38O21fFtFzb9+AkiZ+Adei3q68nRqPEz8QJEqqdqaurldXH6se3TKBoyDc4BzAoGOqvsyHCtC03Z
l4iu/2FXccVxrWcGANU+KO66kgFCQoW8+tSNYoRMU1qBy77lmGbZFpZq6z3RvVV5Q1CUQPiaymh8
cEib1Zyd/OEtGpnuv/c09hQYK9oefpBtELS7OBjH17l0WabjaPLhQcS6IYuvXpNPOGOdductguRP
5Aq/IA69nNrDQF67S+JlH1FVJH6g7f066znqU0fMcbFDS1SSY51ax+gj6yInu5uNxRFvXFbvJSOS
d9oQrrks+6GvBAQWt4m8be+us3XB+kHqgN14dpNCvilJqlTl6D73fIntfuIw6WyzjMzQb05S+yHx
bvnk9aR19FEHzGfu6sfFwOtNl8D0zW0FjFGQqB1xnJgp/khUcgtv+BSy7S/3c9UkwTNfSOO+khrW
0mevCmq4tC6UBkPD9Jo4kclH3KjwJs/a95OWH1kwmy9OBNkuza4Jd6dwCfImtXOXaLcxn/JPSVKY
5pr5WOqNsgl5uuSWIqdbEHDdpgPuizM+dK/fJM1AKUVby3IeiNFayOd1Z+pWGQtigGxifcPtEHJC
SherHBKCahkmrPuOR3Yuh0oS/TUv47eZUMTkoWLqMPsmWK+Lc0lZGV/MuMTV61yhaFxEaS/tTeEZ
NyAEcQnWO8t3p+kWrkZA6ZnUeiB4yS78mjw+pkaP0p658c0k/fChaAISjnhNkpg52K158xn4pQUh
qlTzTzFPQdAe24zX+RTl/ULAWyucZgcuyT5HsV5ZsTgAxcvLUHid+iD/yKvyo+gT4zyEdt18Ru4m
JHIe7OzBly2FuhjabDdIoAl7rlT5QeS3gZrTlbG3L9pZEsJY9CRF89HjCylecX9JtE3tXnuJf86Q
gZO0mgOCBQMd8AwQ9d3uVEDOfspgivvRTw6DXqgLbAmGC/k9GPOYKsxE80MZMVvHY1MvU9qFVQZ1
ynQ5rIQ5YO7OtfLgC/Vttx7WYa5fAKUXK9RIctk3sVImI66592+WMu+8XUeovzmYa/ZHSvVRDwdj
8dQwIhO5BZG+VfSxarKnFreThyGU4003OMTnyqQYvrIrN1O6kgRrdgsyCnRTwu8uUSu02A7suNNO
uAR0O2q0v4EUa91jV14fcG2ra/BtGYGLwo+9bAXxJc/4L5AQCK3IPoGwRqwrgsnVm1It4/dwcsIf
MxHw9cYa5/WT7JsFgc121G2kvYg7dXWD116XQ0CtzDigmhvgFb1wxbvKaJbulRjn+EBB2co7bdky
hHVEMzNPs1osP6LIMG+78UQWkqkbBtV7sDbBjZtk07pJ5iGxd4Fdjk/II8rZ+aWjn2rStv1t466C
jE96IJ9Xy6sZ+p0YLt5OjNS9acB6+SacfO1uFlEZlTqetD/UDC1xNzs4BzbLZPfrsbQcepKWLuVP
vrg6SpfF6sYNsSv51zioSUzGCzONKfFP5RdHNK7cRG7Prkkyffu1Mw6sATlaS5a64Wi9Te1aWsWm
6ioHSk9AG3e3eDnHj5IKcdgY0zpkAc4jDJViNj595LaT3yKv7JptZmXFLhnm5qdxBV6KEXiKMxVA
1rE0WbxhAm2btKBeeCHTZqrS2KCEbk1LvjwHQchGtiDyLiXIMsZktYwfRYu6s1lktUrAWbn/Q3t5
W9CZaKZ7L5uZaQw5FiNdxj0RySiRw2XxA+eHFZTDnE5JNDw7E6Nmc7WQOu0gvUeQsOxk3QRDI52z
W09FuyVosvvR9lXUUalq8QVuIpmRQ8uJf2uV9kqKJ6JLtyt0Mr5lBNipijKBg4YvmHuOR1Idaje6
rJ72ZDpneQmTz3MQzlhYeqrfJuneZtfRJFRndCVJzYMekVpeT+Bn1TThutWTxSrrzLENg6fIY5cF
dgpQMvUy6Q1hIIL46nXJfsyDYiEfMz9pWM5LizoIfu8DpyBpoXhmiPqcCs1PJWZe2Sc8kVCqmA2b
MTkIFtse8np1qvzJitMQOFW40zITH1YzuMEGimrwBVKAMNusGRQPezVM1nboHNRhpUZd3I2wMirI
6mM23Yq4rll9mrieNpWWLgeuSsobDomq2BTNGDub0jbrqw+bJd9Hix5GMrgVD0nVD5BDcuJU4qu0
FP3MB2KMN4wVNO4xCbDzXXytiXkReWfeF5xqCI3AKIiv98k23LS9Z/q0wuJCrp89zWQ7IrMgxwR+
/STtemnuLBJgr0myifjKzViDlmCvhUFNRXTwSCgeCOyEqbyLUflbFg4OD0ysOrm7jQj4zw+AeuS6
ywAg6v1gfEGtY0dtsM37WZq09BTYNTT1kaWoTdArIAZ30AejzoE517h2qvJe+wDTiDXeDhha2p1l
adFvo6QPvbSr/EIfraz14Yt0VvBzEL1F2V6gUhE+n+efJjo0T0nTnNGglNzy65lyVCIzRCYlunaI
mQ4W4tNHp9E76SYjvC9iULOtq/wxI2ZxDe3dGCzioxlVDAFiXr3iVBNtk4MoEs04P+msMsNmvPod
txPxk3c4vihNQlIefsZNVlPkc068EAo/m4O39tmQRj1HRjL93PFTP0TeC48Hyb8a99tNpaFhksRZ
D3dEPCFiWE01YjOxIFcFpcwhxQgeHySvF8gGrsu9ENtvGXkpYpd0C3pQQay03BD8WNewNmb+9ly2
16YqNMsaAEwUzIAlhA1xvs7QdZFKrCddNiJnc+/s7w4cFxKQkWWK0zr19XwQtD7i1AXAdg9bWa+3
WK/sgVJhWLDru2NyKVfyyi5EOxf9hsrXbo+yD5oc0lzHWpXHJn6JZWKx/clrcboyn0h0OF2NgjhO
yow7EXHs30a+hUyULd13aUV+viFAuv5IlFqfA7qZawq7xHMQ1kR9I6oRf4Uz+9cEuKD4gpxHyFc1
6Jbc2zgQbGhcZASlxdzPw7B6KWs+hyJ7LqqL7kEG7Ghact6l13xm5Vy/KEgZQEdyiYGDw900HtBT
ASDO3kCkOfn+qFbWpItf04D//zIW/4LBvR9/akahfv4H3FvzH8Bafrz3sGb/NyBwryNt/z0z/m+5
jKf+vV7+nMnIuBb/+f4H5jb+1zXR41ewIpVX6P7fSMbwX7jpqW0jPEU2bguHdmD7XwDc6F8MaeNN
d51ro5ou9X8DcL3gX+SsUH6FTHITYMBU//8gkPGvHUfs6FeeNfFF+JpsmtL+b/1NYjvU2qMq0LDq
pwvU7nd2ZZj2vesdVxeEURE4/zSD7uCi+0vDkd63G9EexsKHTkjY6u/+I9dvKu07sI5k1sPwkcwB
tydmnCVxdFmZEHsx4gq+6egxyruyjDvQBVPG2lL5fqsuZWsF+gxrp0ZkHGFa7TLD/Y7MuYr1RB4+
yyHX9gdruZMB5gWKtOl0kXT7EhaR/RbXne0dZaLheNlG4H0LvFJSH6hxho9YZd5Fkqkq0lK68jVn
qfhhjSz4m5X23Tav7AS9LzLjl7Eqi3E/+YK5ZTcpJs0Mhi2fwrKssi0K2BqesVcQ0UtkauadqDr9
L4E1rPnBinFa89bmCe2PyfnI2xlS2OjllMJxU1URZbzxAsfyOBct1QQbCo4fQyirFtGlGMeQGXEq
VF2lrtb+dELCnZtPJkHM2dKCTw5gJIbHsnCcezfP42Jjk2vyhg5yb6m5MFuLrsIt9OB2X+hwDNPQ
m6IvTdsYPw0wB3YPnKm7BvGum60n48Gr3fWTN9Q39prZbhqHeFEODqLD2+S04etsW9mudXXobwLZ
yLdYxvrebuPp26+tMwgqwAqZWPmg3SRIPnc4nzbf7Gvezc5XeO6pbQq8ELHlOgy7W43rHAG+8nPt
FQmxKw1KpFA25NZ1oQxFffWexqyKgr3X1h4wBqA1OxzE/W4dptpTsKMSNTyIZRnHJ9PEvGZGY/IN
LgP5/GqhjekZj5qKoM71XIq+u6sMQVDnuGvEc+R3jtiXuZna3WKy8jsNVxWns1CB2FVW7YaH2esl
FfC6+jZshaat9GEd3ZqT8hqvHvSrEtrhj9jTs+OdmecvQX36+WrL80JcN+lxvhmazaBEaR4au5Nv
9ljyr5Xl892PPpjFfS9qV0DviUTX3fPSiyr3GtkJB12UZPqhMo5XPSgPpQE0ZYOqvQGeU5QI+x73
lxM0tnmclbZyzgxL1w7TdkK8nx5shZL/0ki3qG8CbnvuwrC6/mliUs3ggYH79cN4dcR4nNFlK8Lb
E35zts4R+Sm6ikNDp1XmaBopRRxQra1I2nw4BVUWhV8B9eTLdsmb0OxlFBbWq1YFV20tRu5m5hvk
G1JP6O0spCMEjWngU7ce0g5YPnLNW4rsgp6iUeZtCUiL3mah6LY8KV1AXHTUQ1WCrdUCUfT5+9ag
e/vQRbNTvYw1mOWtLWcKc3/o6vJzxJmxepggTzTP7EmN2elGsG70Bi/XrkwSIbZlWJpn4StLnNSC
z2qrFmxL33E+lxB65sHYJGSq9mdvLPFBDE7yCU+oDN6Klq5vyRG53weOc64qR++tfI0/e6VfJfsp
MP5zjqJ4R+1r36qlPhac9BU9bbpd7obtuty64+KnpRMdhIlOcDH8tM1JGkmdcNivefDiLdV4DHK+
q+vBwFMgfPpxiB6SvKsfVABvgTgPQRuXcpI+g5N9Htd40LvKtUT0SMr1c+s1H6rLpj7txBwc7Lp3
TtBF24SR94HLL7w7Eun6eqMSf3pqHVbCWrjdD7eh4c2QevhYd82RkG+9p6PzOpYJKncLCBoy3We8
Sj+pYsxtpHq1LXznaM2TOSxKZqeoHb61fXNPIiB8WuI6tnZmPdGoY3LNRMs2uX4zyaJScijUWS8E
YlvzyyT6g+ztYo/eV8AUmqLbkU4u9wMR9Bo+9yKcHfqKSMOhu4valpUVuDtwyiEXd7hNP8fkWQuf
0Pc6d8nDg+sCdEDIL06Osa2qPrf+ciFDjWR5Jz8Pa3wI7UKd8aVgtKn8EyXMvtbZzeqCvfR9NgMP
OgjFCGBHZ20OfoY7W3n9xetrFrChROaPJvzaPK6535xdyRJarkAcXS94XaPl2aO5nA52rj4iMxyD
iKa6gD6RZeNXuo3dRrcBYqnye8pwmsfMh8WbBDJTmg8QcESYrgn9Yhovuev9IPP3ZDn1sRUkhUlU
0res0kjIWcHXUkwI8KPd7qWDY73Mn72EHn3QAD9NFiDms75CnONG+dtFlEW1mdZi2DMDET8qGxgd
8erq1s/DM3kryd2QBY+2HGn7gyxIs2R4Hcfo0S4LKx2MuOmT4DjGrSE4L79zRcZSPScNkfvlIcfS
svMqXJ5OsHxh6QQzGlR7zXDA/BgYNiWrasXJksm3cjTzhOYqymupjSaY2qyFKc/R9JjEMyoi68wu
mOpHR68WY/akoSCLmp4KIV7a96lHWU0tGTUWPUw4ymINqBhKyuKdJBb/gFwRHIF/lC9wc4nZGeYc
g52jJ4ExJcy/JLA4eQpWwyylMwhQFe5QnXU2y+e2j5x3qBH518SSMtyEkQYX7SzyhlViudc4prdd
HcRfIlhNZzhj7XuRGe3smwKSFXOFVb9bKM4pEHPgibAbcmQ3OoSlJ8vdoMCcGKR58iLLqYApsfoW
yW5Jt8vYG26LvKpZB/M139rzaN6wojtHbRfRVxm6atd1tXisOCmyJVTjuA/nJbwfnOQdr0y9i3OL
5rsSXV0dcGp04begSnrnhsh7msPxkOd22lwDz9IoHuVBhhgLph6Ier5atOudfKaEEe42AdyJGrtY
4jWI5bqp3KwMN0pDj98OuBbprgCQEjs/80LsfmEGC9WlCucL5/j2apd1f0eRNg2b1i3seN/alf2Y
N/08bS275UO7U4ZXsDTWXbMWIccrqTE6jK2XGkSH+8ZyzCFzJ6Ck9lgdV3uyz3FVRRskMm+nTd9v
a4yU4AbmBmINSi5eFVErltlQcZpIgsdIBrhfFqqpbWisSt1ixBebuhgjRS0OaJRunHpSRBEdXX4K
rjDrnJONUr2VDhoqUK18/O7EwXLwTOl8UfKaHDKsQKQ3rQ9tjsC+oTjmBGPSkwnHXdWQXbmnUZOY
tFHC/hxNyUGhbaQCFscx83VzsimswZ9YLC+dQX8I8sm/hQ0WnXO36Z7iOXoVNdYTpgGcOrVHc6wG
ScWJeXDTt+HBsAQegtyFkKw9y3nWJnN3bKftRmUtdBk1Twcif7xHaGtXBu/QHXvllifhdfUefHTA
yicCXHaluQCw1Id28BIONvV4wjDSpp6owseRc/UjgIqJTUmFlz4IPmZ7rk+yvq63Kh5RBepBd7uS
4QgwWV3u3JbVYJ9DMzAZjfbSbBnwE/Yuz5rmu4qNaXYlRu9TDA7hbgVDc5UtDlGlMaYU64DUqT3E
uE+9pTlN5djhDjD++i3IPusbg5DFF1sbTXGSyPoUOV6SHSN4lduZyS36Kk29WXHMX0zU2DDRpuIn
26cBLt/30yGa4DguBQVEjBGeBtzkp80STI8sPQPmvEIEoHMkQNm40ANhhmN9GK11iGk7Co3wgV+n
MrhmsWhY+9Jd+5eeeJUR04S1HEvMfRegjv2+cSfvLaGo6X76XRbaG7cPk+Eyhmt/X5lk+iyRhPy9
bMJQ46uyyIoFdNE/xWg1t56OAPgN9fiJ6hHC2mpFQNkxkGyKeM47ms0Dy/RCw5qsUtvMz5PtjCgG
8Pk+wsbmli6Zlvqa4zPdGPrLpCwtCY5cX0tiZq0aHQ0raXKQbY6LNZxjMGYK4IfyxuWbnFxZ7hOs
iMBaQne+D9EKvXOVx0IfQ2YEJloleRddzBo81v1a0K4BJasPetTRuXC85hkMAaNTdWMYhvTmc9sw
XWJws+3qqPwuVY/8sTIEcBN0CdE3vJR6tOZlOpdBCxcOa+jOFQgaFW1gRM18Aqnim6zaeCOLeoeI
3qWuWACLEimV+7uRk01+X/D1Y2CSIdhTmgMUMi6RQZ6vGnFwh8jdZtyZRy8K3s3YLZ9E2NfVfppK
E2w5dmG+6GV9O2WtdQKrkd8MBazPYRSfM2yKF1Z15wKsK7gbhXZQdEP/kMTKpZ0bZLc+q/h9MLXR
zo2FxZ6fi5eAKWxo0yu4SgCAt/DczdaUnv8d5qJ8ZSrR3ADuGx8t0C2HtotfSq9WJ3vxqpsgaNoX
cpnNfpWz2PV2bg4WuN9j5roIqaxBclu1ID3Txg4l/TR3ukVnZIteErvbgUziUA/UJR1wwrS+mj+t
4xwegtbmiCE6YDDbos7McAkoHnc4Ysath5NPpoLN/jC7ajzRGPb6G7sAfWmT6HyO27CvYKGG1lE1
U7f3NPO0MeNskhcVHAYlc1hi4w1d8BlbqM9kIzV2mfPUDmQAsYnDJKeCBGmV1XzgChn6IZvDcA9X
272tVRt9zrNl/SgTK0JTtu31vrH1PcWiSTY0v80OgvN1UrN2MEQowKNzbw3JBcsT7tOw7+xLHAMo
pFnm821JsdEAYj7R1Am2fcsp/lBPVvWA1XXEXg8ogj/aSxYwQgpx7jAMWJyHeoJbo+Fp0d4t8SvS
3fmhOua8GvxKe8icvoZ+ZRX9vlWhh7YZuNcbkpLyMkUToxGSMvLGwulxWkyTpSqsx43seORJ4fa/
hcsQPBFVtJ5rY0KIjgP9tFEM+DmByLto/hQTsIU0pFi6gTY0YtfLX728Um9BncNG0r73yfEGtcMr
kJ2YyhfnVtoeN6Qh+HWYGIfbhO2M0QKyWPIRsBQ9I1v/bPKZXXfMOe8WrhlRVF2dBFdOovu65LQH
IPxI77u2+2jroa1zOO9rak2Y0NSifSUvxepWJ3Ltx72lC0XvoY7zncLRt8GFBXk+x28AqQ3AU0Vz
dOv2+Jh9TRi+FQzmlc2tOZlJe3fDOvc4qBUgdJt7xt3MU1s/0dqpbmuvFs9NuFR3sB1VOsp+5erH
l4iv5Yyhp8JmAYB6l4VApKl1NAcFbVflDxhPZj/Wg/C+L4NXvdeNhdExX6Jvol/mswykPJRt251s
nYhgFyUapJGpKoIDRJNPj0SeRgDfi6iZT7Ssg6c1mtzxKOHuvvYjX/qmYx27mSrbEimVs6Dg4zB1
qRZlYx+t+wQcN1C1g6sKJTYLff/H0qX8AX/uhl9rJ6+HDfpMU2zdVQKHSpeyr4+RW63Ovu5N9G2S
8aRuqmBao028rLN3KjDuvdd4LN9tq1lfZnu4kj4JeNA8RpxLuXoFQYiT3y5gEauq8S8V0Vf7poyL
1yKUHH7YQ+31qDlxfnA4A+7YRdAMU0tY4tY1dj5syZvS97PXOG8oUXQz+2ACqCa87FU10TP7NzBY
ezLdj2mgeU7fO2GEH4KLea9I5sVM11J6k7uI1hDUI//e2LL9zr4wFqfJsqJH+HKj3LJa6hdRDRgr
8SeUxUYhrxzXQq20toQcz+Sgq11BI+eZJgjhxaQGc35MnOIVH3h9Lmn34V/MgvwdKiYiQmBlAFvB
QlvoChiTMY4MXty+jqHbBPuCkdOZcaIIFaBaijmH+W5oFyW9Vxfbma5VAXWpEEgSBXG/m75xxNfZ
r9lg9NChOhRJi+4UN4ULxUoHjjxnJsFyBMtNf+dvc+hnYDKmRqvlG5af7NIamU2UDrQvqh1VG79E
BmxRePeUPe5rGQG9ZNK33vmm8V9ix6wbdib+GM+kx82bjNggcq+h5fDr5+UfGhPOcvnmisY7xXF+
zvOWwaikDN36BMrJbphrmEBoIN7QrrMlyQCDsx5r486V2CADyu6+yUsuhuuUq72kxYpx7cJs8xS5
qVwmJCZIcda6ZwAYW2A3N7l5CFdQJ5slmeVb6wdcK0ngCF3qOOOfTomf5YI+bXcvHsNZ7pX+6dUv
2MH4+nUv4/7YFwO7kFXShavxqCqvujUwM9S3po2QW5oMNfW/ZBu0Ki6S25fIPkNDl/KGlqYIIHpj
2NsljTeVR3uyyDgOAyzzjzPemzc4CPwC/Chcvl86DqZk3hUdv8DsJ2PzHYQy58OF4IERUDt8WzsT
5E54wBqikLcmnXChBriu86Y3ENE3jHPwS2eJP+PeYnALTlVP6utFadWYtzpC5k5ziSf/xSbWlPBn
6ZHBZojzrG4tevThoaBQr26bZfbLAGIrDpY7h6WnuYFROrxy8Df95zacM/3iGBvC29RF3XVDy5k5
GQhWV3TRJL+tMStvVE9dUN8xX827Ylh4CE9IfpbatE1PcryaTXtXasOKMvIe5ks8F0Cvy9BDooNV
kDF4bcl22OFu4iPONblu2HYHHB6T1PlBDIzVAPVubqxwwWCkZ/8z7iaXKjUuj03g7CtwMM0zuLEp
TP/TBsiJtOYzVdBnQQQJcsnoDaJcynt/ah0Icxht/mG09q+DgSR2XEegY5+ovcRlPP73rMlyyt3E
Fh53reup+3b2hEOvGSYJOR6RxvvtDFhm/9S4efg19PTnsF/3316UvwufKgwcDoIuYTN/HQ7kMA0Z
i8MTEEZLvqHUjfh8uRt+aso7+qtrcPYXw4hPPFptTt3TWtZ+QWRJ+6lSj/XUlHKTjFD1Shd3YDvb
zX7xVPBVAUADMVBMlMbYW9nsF8BodPzGPn7xQ2t8ipRT7BNHOee+sxygcSGRkP8wYvbX2UeuKU9m
TJI9vAabsIHfr+nK+I3D9rHgmrAE93anT3lRqa2hl/igJ3+69aLpD7a3ev77K/vvF9aB+uFdYU0k
fdN2+uuFVTxqwOpphI6ly8ES0PcJhbj4WQSSAgIDTvlPyQB/zFL+v7m264fl0IpLhgk+KBX274kR
uhVmGBtkJN3U2R3+bmIpAwsDa7kGMlUYHW/AX0b3VjDKc0uYD97B2eQbe4iNtbf6bnJA63ju8A83
2V+nCq/vKyaoif+l+Udz7ffIglZpt1Js6GlNsPtDzFDGQ1lojovaLjkb/P11/+ug5K8X84kuJsaC
RhvP01+ve7JkYYfHZ0hH4txB/tbSg5o45/7p71/n9w9Fl4+eGtkm1zuLaCRaln+eql3GtSx5pjoe
ToOyTrS6qHc4IsZhg5TB3vD3L/f7jczLudxHDPhDnYi831lL7eIIwOgsYvKPjUfMgj7DsiACHWKg
NvjgDB731GVjQEReOWNt//4NMNbNJ/rz7cVsNMPyERAb2qfhr///T3PEYnLFXNEDgn7cq+G1MPVq
7UrfZxKoo+Nyz5nDH+FM55LOQGGqt2ytOwuNR9GUHyJtIw7aOYoJLqL1zuRFlzEzHsVy17sVBjMv
hiYNZsHzsQ3N2YjI1rN+bPCECmoMZjaPs1fCfOisAqZpxhJdp4vdufZR5tIi9nXoWft/tWCCEYDA
lp7B9Qzqe7ST3L4BEtlyui1JiZnN1zhffHFpOci6dzQdQrnFar4sR133dv9QTzNfYmJmp3uhtmBD
pUtDJ1CVM5tuP9r84ri1ufJmyFpyF0gLZeudMv7ZjRZQ56rLgouCOPBIFhk/VQHZoqmevGjAp8Rw
42Gyg+tOXBacBtyx4c3TLxeH3mOAhi6pl7/ncpbZXpROfG6gtpRbv4+GmzKukg8bFzyXa60FZ4CM
jsJ5YK4qe20TyJWpJnb586r79ZEYgJ7NlICmIg3qjA6Ui/KOK0NLNvQ6GjmE9LE1r8ciWJbhJ0Hl
nKI7LIvWE37orD8t3ch2b4YAKg+PE6aibo1Fs+/gXtQ3nkBJ2rmrAibjJxypNosuOEVVZLeZPTqN
OFhzybXMaNysx8zkVn/qGzK40KE0/PBf55FAYcM6z51vzXvh9UipWGgJC+6dyW6IBpmaECaEQr4e
kgWb5PjHbxiEz4sM9GLgEptJRVjFhUiO9PH+uAgRHxqzIq/ekW9U36yc8WG1N2NhHvo5kW/4g3v6
NHLOUJqnZE9Ae/Tqepq7prTpazDSp+6yHlDoLiP2hw6+Fb9n1XxrypauQgje+84JfQrI2pSLdf51
SpuBlnV8sRjlLDU22LDn6MPpKveRKVuHMT/SCAIsZy0jD5RN7T9te78ZDlwnZKngCJWw7JJv4WDC
+PPilIQV9FUHUpoglXgmpyiOHvmMrFMxhjwmB1RxR8oBX8HfLxK/L76kCjIFzzh3iAs+AF/319d1
J+rDjKGGtAZxljHBi7S87ahuH/7+dX7fXMl4xhDCgDoegTCKo+vn/9NSROupSFzUw7T14/LiMfLC
XFJ97fDWrX4bc/GPAb3X5fwvi981L57tFXNhRKDh76+IkuuPPcb+1Pes6HOROM1PUg20OhaM4DEh
1kaUyrCV7fiSrU73pecx/Pj7D/1vO8416Tz0E0bzA2wk8W/mlYmnaG6g7KVYspL7eckmuc1n72ey
aB7qv3+tf7uBeC0IOKSPOpgxnN/ztIohb33tg+idr0zsIMiEAiNf84NkZHA20vH845e74X/+uiB3
otBnACd2f4+LWJPFBXAU0g6b4vmhWyiOEPCiR8d1sJV4wfKjYWgg+4fblgfyt6/XtUkfAgUQk9XD
BfZ+u6HYi9rQZM7EkaSv723bmDMh37pLqwUL9M71u/AHFtn5IwCB+iOw+rHeuGVs3kHVi35nxYv6
4XaldnfYRYJLRWNv2cosqR+jZvReZBs1N8mM6JgK3A6fE9rB741w7X7bZXFcQPrG5JGiRqMvQi6e
tm4+ju/M115dMyKZCaZJgm7rTsny7gWjURuLSP3yhkWTzo8Ku29Tn5HPvTJxcMIe0cYPs/N/SDuv
HcmRNEu/ymLuOaAWFzMX7nTtHlpl3hCRitJIoxn10+/H6h5sV3bv1AqgUKhCZYV7uJO0X5zznYBT
ZM5Vmn80USi6bpu5LZn3G98IhLOa5Dg/es5rA3dsQiNuDiJITh2jqv5nZHc8HTDvLfI8NosLKMmv
B+OI5oWHaYZKEgNkb+QNy+K1rY8I+OZ0/WPmYziU+zdBCx4+YNjjJ6SVzGt8oU3yhEXGYq+KWtEU
595PinCnw04i4OmFoBW1teBn1lljc55Fy0OqnQVlR+iiF1kkr1Sx9rshzSXPI1/ALOJCKox7zYb+
efpjPpOlatlUrFJ/FB2mKIZ+kXmvPdHxi6CUYRQ8c3ZHRTgdvLJy261DetezVQ+/qsrxgIaWQ8p5
PIem3uqA59AVHgKDZK90u1gqSfRSI+tVUG94yTtxuzXoA9FHx2lJnQ8t8/ENc0ROeYA0Xp5xXnuX
WqVoJOesCPNdHYX6QGo4l3aHIO7I/jhE7Nxgi2SQ70JGI2dgUBeNI5KM6dG7/O1RTZ4aH7HJ5rC8
/m1WU7h5rb9g6F+/qijkqJYpaQjHv/15FjRhejFRhIbXvFOhiynQLz8mr3FiUn4neezmJfLXgDbj
i8Ha5MVF6cJQxzWT5SvKlPJSw1bAoCqNlmE21efBmyNvD3t+7PZVNCUCRAihlbeiZi68V6LT7Q4d
hhC3fMS1va0m37ViD40N1FnH42L+mwJlUTNvGVBDKg8+6ZfUFTMnGlNpmZkbxT0iWIytX26hVres
9FUTXZp5mg7//fPmn+97AAFrPh1aQB9UyG9dWo0kLuqmYvUGMPzYMEcsjUdSBJf62x8v9H8lHX1p
BH/9rv/8k2b0ln8n8qz51f3+p9YX+t5ICqI06/R//vGf05/Nqs3807/skOp382P/U81P8CKq7r/U
kuuf/D/9j3+P236Z5c//+LfvBPB2609LEa/+o+qTGN1/+LD/SSX6ShjNzx//45LX6Y9G/NP/+He5
6L+vmCrSWCwQh2ygV9LX3xO8Q7K4I3pHQFaIBhF4cN79XS/qm/8Oh8sG9ehA8UEwyuN6nVNk//Fv
LpHguB7NlWGInZlwl//6AP4+DeGz+98m1P12dbislXFEExVDTQOo5ne0j7DKzqS9sTaVihvTPPoq
Pf7DR/Iv5i//8hXILycmhq4KM9OfCxmty1b1Ja+ApVAtwdFMi//PV1irin8olSLZj46QvAIZnDm/
Q9Dp/5dXAIm86lzp7r3fzk5rSbVfGJ5Fj8fywz22hfqLV/gjK+d/VV/UAZ5rMvSjGFk5Vsyp/vxL
pBKtklMkI0GVjTvdsl6azwsax/c8dQ3rYnIbM1nqUvgCxFneajdPqOmD6hYmGlQig3eruEwtGOmt
Ts15+WA4Y4oj3iKMgYmHtelqGiZhRxZpIfZfjD/+XKzy5rlw4JIGHlMCl/HMb3Vb25RT67fwaqPF
uprdjzAqz26DR2B0/+KV/lwh/u2VmBF6DLrghvIPf/6YDNfSmVkZJOjN8iUJcY0PwfJYZ2KJ//vL
9l+/kEO42x+a5t8jlJaqxkpTZzaWDD8WOeSXsXnLo/Hjv3+Zf/7kAni10VqA8rX/0/03+VUTzhbS
BBIVYwco+7aqwy9T7R8hEv3Fa61X6Z8uMT8gXBpaDX9jyuw4f/7sKO4618wR4ODCPtXFvgWoNCH9
sfUl+6uoXmv9yn97MX4pkz2CA4jKtH47dkq/1rSEmbuZBJpS/810EEpdIgPIf/gZDE8qPYfiSlrZ
XxW60R8Tz99eGgwU+nuXHbDp/X41ji7jcFkrVFK2178E1oC7alZRFWxBHKX39UiZivKpCn7YUPjP
aVcvTw4gH7SjBCfHoM5yiEnunN8XDTFT2xLuB+anZpVAsbMwyMMRKEg8aYqtTTF/Kaxevs6RzdXC
SqN7AcFmMRrS0VcWaRjHNMI8BFEexsPY8qseIbOg/QAY44+kDKdSGduCKK9rIZfu1IBoZpbpj8M3
ElhrH3WmPb76kgZ7q1rL31UI7Z7wuo3wjLrAXRFW7jKdhZmYDvCh0fzGFjx/qMoEjJThJG2PI99Y
zqYM0II7rPafnD79ydHA6mky6z5CMB1J1j4zZUEcYuN8HjVs9ksfSts/M1pERrWMqjlN0lN7lG/6
BzCt7sGjiD0JNglHEaQswli7QfUo5qyJtRxsdRh637k57qjxmolImoCGQnAY4dAYbtz54PX3U2PJ
b0VuoF5bkFEUcTeXYrqXS6tpL+xW3ISah88k7JtLm7YObpjWfIwcHT5Yym7iJnD9a7gkSA8HH9Bq
urJi1zUo87CoGcR+GDqzf06nKkD+j9/VpvzVDeMN+oIRbJEejHRrJaTZb9nnlDhe7azH9FQGaFnx
QI7P9DZpttV5WH6Jluhc8Lw7es2U7LNQOY+Dq6PnsebxfbDSZF+JLGDebDAV5xR/M3xYuYaK2m4r
kj69ypxs2zNfpr3X7Rr5HibDuW9o+TamwjQMjbuogcOgdcWC7U/7Gnyge+0jcBqse7LAu3YpeZZL
6Btv0l6wG0Z9r3eDX/QYN2dfZQ+goNa09aIN937hs0tEIK1ufTcsOwCTrGw7R+UnWyZZ89R3+Bv2
Ewa//iL4KO+jLGxPTNs4POoaZcNLybXjHEZ+HBPMzBJl39GP0a29MOUEPWGnywUBqB9PWo7z0dMN
1/IGpXG4T+cGHUlQkUGuOzOozu04MM5FiT7ixG/oDu17wGu6+D4wGUYGMCWdcZy9qBqffdMrPknx
WjErU4KGugY+EENdqfztvNrg/bJWiFWdWjOhzmfhsQFWxVfsL4XsYrfXEY4NDvSDG8ztOoPsKgc/
pgqMU61MoCFNY6n3Gny9u89twqKdxEEF4s7Rc4adZe/NLngf37S7T7tyoccQf3M08G4+THh5vmSu
K3/BUXGPhSlsBphGeCyU6j/DlnAzL801N9dUreG6bgUaBmoSejvkOMNRz6HxigOBjVE9ou1CetBn
P5oeNzra4dzYGjh23wmLHKtNIKuFlHDcdVuAE/U+GAfvrG2JtnXiqbtfNdQf7AjDz3lurXoTTGiL
Ec90D0Nf8D4M9s0YSlpxzn1lGZ8B7bx1qHUOcCQ1CC+t3WQiYs6eUmPHoodpdMZDbjiUS6Wv7jK/
N7XMPoUS9dWqi+V7kftJeBgFBtgd9WvL6lJkJkHoho0MYHWevq4dubMRGvWhx2pYxax13ByElCl+
jXguYkZ3Y/Q0UAv7BxPFn3cx+3qy7zOYHdYOU/S65vcY7V49N18n0hgPzK0AptQeDTRAyOIxSz8m
hju2N2UVVf8mesJz6pjpHM16jATBjU1854zleUTvkyJjDI3yc3rhfdexa4fjp1lMA8v+QEQsql0e
HbU/Zj6Db6acFzh0tXvMwL3QrYliONQtae92MlqA8EAR/vABBc6boLDVWWDHgIg4G8suqKLcRamt
jafMDES6h82Uvy6J8F7rfvJ2c1HLcyStDEwMWt24hez2FkrHX67g08ybgVIEUCAaGLyUeV0/dEaR
HXq4Nt9GjPbraFhm9t7HPM1GpslC57UKu3xbT6kkZj5VwbHpyPY+tYx6cAs0a/+7wWYssQDQkaNT
Yorf7AOWDe5DgGFFfHTQIds9kZt9/ohHTexMlAfnNQDB+ooA1qrjMPda94GlPeMYC4FbWoyLe7Ta
0U6O9gh+Nx3s9A4/rP9Uyx4c/uIjt9yGVjIkiGM7Qi927Tz56aev+F7vArcnuqTHJhzuC+wG6RFN
wWy/dWWDrkf543QJ1JAeGy2j9Iab1Em3rEvUidlZ80yuACMhyCw5nAqv94Y4NJvoAVGhHe0mexbY
cSaBoYLpMeJ4q0tXU06i8J0AwEC2uk1nv9oXusKZzQx2KS+GR4jeppBMb4aIu+U4lL7tHzkb1NGb
dCPuVNRoaOcYJQT7J7EpfPB5e0zT3XEZLfGeGuPyAT9DBfuUmcUeKOxcxDxth1Nb+RZ3ie/Bqy7t
zDqkYMEfuiUfgquQ2YQudJhT9vN6AorVIOt8crul5pNF6ys1d1/a5cpEbJLkz6QamHQDibPzwSlh
jArFvIG4WB0CUcz5xsLFxWpQef6Kn2WOtgkY1h6yBR8J09vAOSnsxda1jPwRwqXVJPWT27iBxK06
mM8i84waETLf+0ajrQruPGdOn3Ab8ezB/ua+Lln2xGPaKnAPDX17bBOsRh9lmUbjHUZhuH+6bu+w
rrvMZFJtoqRXsDoujU0Dtbf9QhibDu/KvFlMNXOYmiGpqLIw4I8W03lgj7xtFkqrqewq8dUgqY77
bggR9c4MbKpd7eQS53A5uTsH5Vb3zVgRDGJcTDzQjiR8EeBCeRXJWHgQZB2jjC3UYSOVZ4rcn2SS
dlYPGRr3cZMknzWqrk1luWPxNnZWzjGmqii88wEli4uaQvxIrN7tFQJQp6ciMfkRhBl5HwtYRMxt
addgRTDtkmetKq1jquvcO6VLX9ZnBGkFBmHMxDtH6DJ9spKlR01fr9r7cBEqhumW7iPPX6ig5PwS
auDIz6bnbS12TucwbVVc6zmNx9Q5tiZgnQw3wiEZo2yfYhveIppK9yl3P/4jFCd8w9N0nBj/7qrQ
UwvGQT+8lhYiiF+tAT3PZrAajy2KaF0ZRs1ZWxbQfRIthsdBrKKaZLDL6Nh7QXeHaAqDYTshvimb
Xu6MZZgvQsvJRXgdAXFgSjHN+9HXbvUB0DZgA9gIWyMMnq2r3WlF1cuk62rOgF1vsMFshMZ9VH0r
OFwpDIwoPdWlD4qsKUcf3NToPxTJIh6mGXvP58iYMn2LzFrGtl6igiPND74kKfb9zMHJXzXjSDFh
mF+MCX3ElgkL3jg0TBBRhfYvNomfzBvCAt1RhMhz2xZZaO/DxHCQuGbLdJID5eK+ASZYY/Mwkm/C
LikGhV1Dxg2tftm6uZyN56DOQjQyC85SCBTZ/NkVSTn/sEHItt+AQGAs7DGq9LFZ5Uo8e8ifj0PX
ygZabpRRa00iiJsyREbp5StqyGECvdHDlG0nWzsv/SzoE4Q05zOojwQjEJa2zbrJCq+cGIwZswgd
QeC27a/aLamga6ArU1Ge5rK89L3Y1HPtuAxefZyg86KME0rGch80WXpkEp/cT7lZvUjWupTymqHQ
Jo8GbgATy6O4X7wO3plVYpnZUEcuC7yXNKHdYD77ONoFkN9x0eFdiONxR5fh3fWomreNK/pfVe5V
r9xy4SGQZXjRCED3wIqMX3h1Z65ys5lPCNOT8ewlWQuncELbh9GvTr/7ruwPuC2l8YrOypnYEYSJ
vW0Kq0YX5IBpspZ8nuKZHPLhTbK8ogtjqo17rUOJ4BnsJGmz8HdBCrnqCv3RDjZAbSH9auxDoqZk
OeULe4dTZWQulGEtzIMY63bYjhWmxZPhI5s7qQJG8zWEwubg61XyI1dQ2rZowuS465a+qa9lv4yX
BtnSfOKxmJ1oqmAnVujM8p1VjPN3TgOMTuUiwH5PmWmf03btu3IteNW6y/bohgPU09AtGlP6+ggn
MxufwslFG40mv3iYi6r91gZ6QLATeockKCP07aBXNnZbJs2VVcT4YQ4dTN+gxmVsx3UP7WKbgK8I
duNSFe21wbMcnLtEFrgicTGuINKiD3atI8sPh6a4BFErhif8VA76/ASJgLbMaZdNPla4zOwug1e5
n5Ow4Q1iejPr2zKOJiJPxuvZk49R2OeYdFmKOL0xX4whncdd65rTXQlG4og8Qo1rb1Ii1m197L1y
UN/xffb3kDJqfWLgWH5zU7ftAJ7EnVdHcr/MVlLevDZbvmC3VAHiQeWAUEfUijFYF+8Fi5phC7YI
GwjeoazatMOCEQDDJD8n0XYEslGp2G/8liNAB/KKimL0T0VEHd9pj5oh6kk4rkr+NYqGPbyGbj9P
RfUkLcSkptkGO+SmDjy42gwP0ZClX1mIeC9ylgM3VxJO2xYY7GOjtPmmENZ/qxezvIe9Z+xYAWgT
v32TfLGVDJjNWS1GxFzdZUvDy04yRTfsZuPwHvkSp2lTQVC2p2g6RG4238H5pC/HpzgdIJASClj7
eXc/N659KD3f0q+N681n1MOgKkh3Wvbccl66rVzX34rR/+5r27iVQ4vjV6RmjU5ZNWCmLVdTemk6
WSxwguVEkqJem1M5b4bOo9OUhm+fHM/1Dv4w6Stq5+rKFW3FI1iSPW+9fXTsxnoZAbAkNWWCx3QD
TEpuRlwblaWBu7bLLx401rmIxsjd46sYTzP1O0aPpa7fteplduCnuXdl5pBSLFSgN3Syznf2FeVu
VG1zQiBt4WmQGm1WQTBtnARu9CVshXFsJsmMCiULvg0HIzf7Z4B40y5wM9iFVtfouOV58GZgDN/b
dJIfPvC95mQTTJZiKfDrc27LkDDwBCnYgEnv0cjD6YuhUgEU2ErJ+EinC8Sp6ooCG8i2YwXWXRP6
4jhg23hSSRfszBZyEUocYoFZtB39Mhpw2tG8bzT9noj9zh+/9r0nsO/b2j8WE99XzEXg9XsiJMpg
J00jOiCks4zNiFiZTqStk9cWl866zjRiXyXgbsEBPPp4uS4A8ZZjik7/pKaoT2DDOB07wEGfxexO
L8SfFI9gAKD4jt6U+Ls8FxKhtmcs8cAI/hnTA67sQU/1dvIHGOdtPpfHxk6YWDRsA1t4m/6m6a1x
b40GB08wNwky+KQfylhAst66ypyDLVuwgjZdF/y+dWVNj4YdZrTJrbq6/YB5SyI7TDCLHLyR55qH
gRJgqr3+TxrKzVuFAwJfCM8POHG4HfaOxAw88kGEIA3t4VpbEQjBAWzgzxTU+o6Tvv7ae1AF87B4
SrDCDzcIVV68Fs+v4VwGz2JFXa7cmL78vkAAeJ8V7vq9sYRm9cDHwe0zyWEONtbUyG3XhxV/X4Rx
j4LCRxezzgapA6AyHVy7CWYy4jtzvtap5X02uQuITzEXjQEV9aAlc0OBVFOVjfoNSESMljMADQdk
Z99mA8dR1w7fh8Tvd5HrP7hWkbZb1qM279AYAVEO3DqBYdp4sxoXYp4X/vTRc93Pq5ds2wFi+4hI
uP5I9Dw+MQSjl4xwTF1C7i6LcaXuQ9ixJS101iPZiRd2NbsxX/LnJFowczh5sIusOskxBttBsZkq
LoKdmnXvwL/NkPYbuRVcvSEwqi3cgvTRV5BdN5INE9UvV96GRmwansFMbuSbcfXSoBAH05LmScMA
t/dlSaOmrybrbcTbxo9u7tEJK/rxn0nvG9bOSBDy1yDB9l6ilsuoAhxsHfvIDHOu0p+BK9yDGTTw
LlHiz8e5s3jpUTszd7Y5qEfbkNb9VPHFRaXZ78pIjLEp8pF6yOqSO7fJgXPgorbNrVljRFgZFy+N
7D+DUA23JbTnJ3eI8uuCeY6nrIX78ozh7xGUVHGcMcDDMgLS0B8C5fUfS45i/WyizuJpS7zmjZn8
THnY0DRNdpqdUKW4Nf1T67/RG47nMazHnV2O03BMWUb+kBSV3cZDbhAjxld0IqPZo5Nb6nhJLBcJ
Atv1t446+FvV+HwPyqd13JXgG1jMh01EuW3Sk93qsKmjo1JF3m8yOfXDhrKzvWVjyNOXkg3qfbHM
9WskgHLEOdP3+ykbIkTevcODo3U74uyKqB2CO8epmn04dICJWb0S5VpLb/yGNjzPD5UO+hNQCB0d
Emr9TzwbCNvlUH4aKDFljC/GOidLAReb5mEeD3kb3XNbPpYZk4MM39/Ggy+QnCLVu94+goRaQ2el
SdjjPXFuEpsaBvlEolWH+PohgdlvldaQvleF1Lui5Ym2dh8iVG/4yt7gi7cwgpdCO09OA94oGQr3
xI6cIxljgEhihewEkOoAoT/Os2SErly5DAad0Ve3JJ3DHww0fza2eEyyErOrRuZ+P6+6lf2S4fDa
pUFSPTud2x9yZee/nKqc8WrohMIzNAQoBnhglYCqFwm4h2XhcStk6bJptVezpyB4AVliiNWUtmd6
c5MAmTGMuOJiOTV0sL6vLOeE78fsD/1igEALR63EzhV+X256yK/lrkqFKvYFOs5ypyzBarIzjSF5
meCoAwzL04XsCrxmM55GM7mFaUS+gSZ3Tx9K4CdXI4fYs4nQAkXHTDDfv8ssP5o3qfIwUmnUF98t
huOYVA2RXwsgOqjtXAxSR2dGU4Q33PY/xwUlykZSOflxhGPpIJt6KR9Tqw1fJK5SEje4sq990PM+
Apma5QmEH/5N5TFkIdQzw0f8YEeBEcTM7HtG/3xkG5rUdvyEa0ZoSOu07efAmG750dFoVQ8Dde+p
5hk4HevANiByIpV5XJ3qZZxguXwx1mr3mLqOpY9R4yRbpIf1zjUMca8SXz/3VukxN29N6+eSO9l+
qgFfgcSDCLzVkyN7wDdZca343PeTo3wm0Ja5pzbJbwjYkuWAMEY96tTujxguEP0gA1/uoQDnD5R1
4x1EEmywgYWhfNZmwJ/CwfGjnnsTxHbhlc6WNW2KxLwuvOlASOHoXhDNGHHm6+StdgCriQR+7jUk
cWOmE2YK/9Tb3NjbnIv4DUguJSN4RYPSwII8qvq5nHfAiqtstwzGuHr/mZ9ueiMt3jAga3oNpvn4
fkHwLigtr2mX8GAOyjWkpSLngUSlT16sTHYmSI1ngyTZ1wp6Dps1TqyfriiKhwqbWFzzrOgOgx+G
u8rH3rkRoc7EpWFc+IwUxh23VVM69jX3+ugXwBDkX2aCwSjOEq3Hg2Muc77HgU8QRbbIcNikXVQd
p7rU5baZgow8ldIFNl4PzaFcPYzCm71b0hvyZEbd+Gw6pAG2RTVUm+RnJKXxKJDd7IsIadkGYY2y
YhadTA4mClC8/bXZGKxjLPOntsao3Q4TXjdUM0nhXMpMZO9Fkkm1y/uK1sxUXM/slKNXpoL3Q1a9
AJAqm9gBAEh6daol32Kz7Lpu6mk05EoUn7ujJhTk5gZ6hiNZMwi5mpAW072LnlidZTd28tRjJWRl
wFd953ZtPexq0DUIAWGo2xtlLwYio8BlQ4ictbu6ScKAj28cgCDb9BI1XR1CvqpZDMV9WmQJbzKD
Oo+AES921ih5NNkZPrXroZt2IVeeH8lSbdFnR19Z9FkFUmAbyyZXqrvDjUxMFieK/aJFUd8PQU0l
WDJ35KOie9tPzEbLQ0GEg4WtKqQ9G3M1F2fLGoIPq7TzizEKcMGq6XprQ/RQa5MoYp1TUPN5jNe3
JVyFfcS30mrrfK/UUo3vUrKz2LTRmOUHJR0OW7hUzW4wkpFVHVObRzkCk86iYipB+Swtv1nYpdWD
RZ7EY57jrDxXxdwYMZ4w43XR0rw303RpN6ZgbOSVrTB3tblAyVls36bQifzpJuQSvDuEksDRMDrf
3kF+8q9cS8meOoqohrnr6/PUWe43Kk4+Ic+zpDqy63ptYBGwzwFLHGy00MFysEUYdjEpA4X90lKK
WWuos4WOfl56Xo/MoS2LI1CJMCRClM0hQTSbyh+MtyaZ2mMRcKRuBGDJb3xx1i0PdFF+Lfm1NzZK
RuOZpWjFcmUos4XBXeA8j6jK16FjouPS0gwEvAJM/Lp7grYgohSuRSqlOqTaW14KjzioGNH99Ero
dB7LOXWuM+PqR7boxde6a9URfZJQp0B0sjxmqna+WZNn78pqpemIZA7UzkWEDcxnhlw1yrLBcLCM
0bMwKQduVWeM1RMSRCizEDwXemOAnfMeCYOsYN9oYKFjnZJ8WnaB/8tA71KdulFCFRWC5+PWiSp9
ynpqiG+SJc78avi1lT3pRJQjlywEyO08u4z0vVCNrwO88zxOprx+1SNAqZ2pQ6bobNcNAxcCY/P9
MkRG9tglnWT1lZf6i5OC/pfmkh3drHGQQRbV8pYD7fo16al8xjrEXAneW2Lw3fk907behgtTwD5V
K/hBmtduTK38rvSMzHzKspkrvODaCi4eR/ZJCGwk54ItMz1pxqe/mUO7/3T9sLuDv9Pi0dSR/5jb
PIe3Y9uJBxKQ9bND2++iGh1kfiZJSD6mqTX1V8ha9b4qm/SLTyGkYeQmzBoLLGw0OHr+bEt02tuV
/j5sU8XhsrU5t6cLKLYcIqWbTjpupj5/cNLKWQB1Jm3zTtLQeFflPm6hGhLMe22iQNiYlu5eOs9X
L7MfOKyBfWkw7M+bM0ZatPpLZNgQxp2+hBKx0ENsRVvCB6AQFlcGetUj792wYte1Ovd7OffqMtSe
erB8ChPbbZc32c7ZDXv7ihyyJNy5ajhDqsChtPHYHPgbTxlzeph9r4Wq4lShqjdtVQTTU1F0bD4D
U9mPEDXsH9DRSOHKcmfYo6wM7S9kQNjMPmd0ERtWj8FRc7+cFMDeKzu3gDCkPrw4oesxVof1HEd1
m5SHUZm5oBHMnb3tFuYj6OnhQGDFCkHIZ/c10Rg/NkPPAynAjpMde3pitpZCW0e7d2mycgKR2t0y
ksnjsZz4xZEFyHSRKowTr6g+da/UrRKsxJupBNPCZVU3OBraoYlrowjgn3id7J9au7UfNJEM+5Wh
eod+2v6wFFQdf7K8XSv5US3b+2SL/8wTu7xlhVjZI/wA3cxcJS72BugbIGKcwSjCM6uf6Z1JUb2n
coZ8JGbZXYDepbfAk8Gb2fsFawa7v5MjotqcKK15ZXNp+hUAPdORxVhNTcri/wf3UrIbpI4eCtUz
qQKSumtT39mnwjLvnbzHpyirLowFj5P33qS4N7k0dys4f9p0SWaLX0lK7XfNsfs2ZzjEOouTiufx
kSK9As8yFuapGhPxXFh6/OrUOfBcBqOaqj6F3PGQ5YkEU+Nb9ZkMIx92HHUuRpup4Yo2DfE0o29g
nVm0xU/TTpYvtvbYjJhs2tSRceX82i5mZ94yNoB8Fq6AIQZ40E12Y5Q7Px1uw0NiuomKHQK3cDyQ
a/EE4ZCpA0IW62lkhkklxdQNhz/c130GvIS2iOCSbZo74atYksbb+Vih2p3GYUVnJuDni8JZ6hNx
bxinRI8pek9FAd+vYkd4rIlEq17AQxGfZIjxalPXRZu55Cm3B/zmXZD89dahWkT9gNbZu80JDkAm
rxZ2Qr7ahLpl/eL2iaaovmfOGaZfh6W1uVGUty632CLEmE3TW59rInGdue6GNx8LzyFKZz1hFjI8
4AT2As/JI2DmF7d4SxNpLFYc8Jg0AHMjGM5Y6cIjGHb+LA88L0oYG0GZA2/pyqesr1nL81VcPC9Y
Xtm2p/ouN62kYH7oEAMN1f1FGjn3FVjKu9TyGVIj1EtRlFCnF/ugNmhhaeq5LxY+sH5rUD3H02K0
02aeMMfDfB/F1m+64SsacR5aSQsmVzdd9AdZE0ITg+8G1w2c3aeeV31y51pcEh5jd7QwoKu6ST1a
OVwyAAA1G4tB6H2UGPQrEL6H7dLLaK3pSfYq4FQGu8z2xLFH6+1vw8A0n1icMfht+VnNSoNOTjOH
zQDYze/vR2TyfEutctK98sI1QYnJgtjAbYegZMEKfADaZ9+m2sicC9q6BvOAnzPiCpXZPMD1KFnu
DNwqbPpzeo1W3afK9bg3CI4g+KC6WEm2fCaqHJ8VTmk28Is3XlXUQz+RIk2irRdQYO1lhL5zY0lA
S0yu7TefyvvdABjAhN5zWDu4rfXZN7jZODuqpHmY5FTuXK8cQkq02T2PJTTvd/Kp1LX2FuKNMr4W
Z69c0Yqt6gzZboK+YOtlVuV9MfAB7SkTIGsOIyFi7ExDv35kC5HNzygJKvVB2aMArok2O3oqK39p
rDvGQUTOkD3Qyodw96hnYkdXPir3AejtRrlNSAwCa1xv05KcxpQeGc4Tj4ES5ZLZcH7MUhzU0tmv
gdVPbAtJWOUTN78g7ZM8BT3OPzumk6Hg5+QeaWIXj3EEO9OKx7IYioT9kGanGzWsaxyQL2DHcET+
Khn0XYvcdq+lyaNkKxDGvYIBcN9wtARxGdjZj9DmrRyVO0nNAgL8EN2ixWSKdzxllznU03u0lLm/
zyNfmTueuBj6Bg7D9D0KVfgDbDPMkxq7h3dDnajqHQX8VG49An1uc6QobaxwnPE2ucW3fKqdT2BY
2kAMVodfM5RN3dZpsYGwzU/DHxnrC/x0E/sXRqgjdn8DOTWPLkOxJsoKcV90c9rsLHQZIykts1yO
BHxEj4wwkYHY4JeeQWyY8q5MzHHkNixwMc/uKId74WYL5KVh+m5yrv4khSKbgYLYPHeayF6vc9wd
H7a03Oe5hRvIlj0nDmktzwK2hYyW/idp57UcN7Js7Rf6EQFvbhtt6J0kktINQiMD7z2e/v/AHWer
uxqnEZpzMTFScIaJcllZmSvX2pPPNsdNr2ZKdAcWjV45L7WRggtVp3mH6M27jaCfrq7zuvOsbYuj
HjdRRzF526fq7Kn9juxB2vhwoSBRA+UUbaZGvJsmCL838DjVr1o76P/QktKNLkQcsG0gGJU3N7Bd
5+Y1tfPhuYmlNj/8v2aYsjarurlXJdbyLbpg3W+7rbVmg2hh+BK3mX2AGzO6Gwe//45oVEkOVpZX
CAjOUb0WnJHgPhSTKEo+Y0fula4O2lHbqPXLGNLBw8F1rGmlcXoBaEstUrYphNr0W+kCllsuEIsb
m4hqvApLr/QSOnQP5Q/Ucgt9pU3wFF0/46EtR1fpOdeovsiq2DEHPqtIamSY6JjjxSZ7qHx5z5ch
ygtz5liINDuWxnhkW4BcG1ohDS1dRCgPPRfW52zakcS/bOIcBW3LsJ7BYkA7sK2rAjI5DnKwMEGp
U5TuIQvVNhDvyMBkEdJbgQfbZ7BkW4anmtvcsWzlTHYdEhKo5cIcLEnhbSLSej0cq6N9ZQ4/UvsG
ttsVe8q81qdgZKZMRUjGtmkYNUWtcgQH4gqcrQ7B2+R2JA9l5SarDqFzH4X3vr+j00sz95en83zF
ZtgzGDbVsBVTFrHrqk9REy0iKhfdi5q3Vwg47bV2d9nI+c5zaJHnuQ3K2oJ+QtgWkPi0YWUSQivO
49C+Nvbd5d8vcD2wtVkgdhydBSCR2eZCU0FN/tQaKtPc6HXrlorsdvlbZJiorMGIqsJKJcHAqXXf
1fq15mFMbvE6jKz7y19xtl/oMqAbA2dBqy+85mLnR54C63Ymklea8ZgHBf39zcsYmTVkLMoTlGJb
Sglr+s1nx2E2asu0a8mGzQoKxAtm4oC9DBSS5JHzUJVvRU80UOv9M6JUd2Om7trefKAgR47SqMA5
6s0Tjc9uDc8cEnNXte/fF/7wcnkmltaDr4Kfng6CuVNBOKRVPVK1ooNn4zX/5IV+KxODGZEOq1d+
b5utCx/ZRsraL46awL8x1wi0f1RdWWliWFwQ+ldN28G/QofGeTtq9rFUqnX+AGYWzjq3NaSt4ySI
uPlbMh1Xs54l6J8fl0d+5s7n5TgyOX/SkUm1GingZ5isvH2BloMHfWNPsa2t+qs8WDm7Z8dKMCas
/WD4IJx7jHWgY7iwKWRaPCcuj+jMQWCEk2UZsPFoMzXO6YgARI5Rm6GsJ4/GjqLBoUCpoyQWvGzm
fB/TnmbRoYaDQGvdFE6wb0lNIzUaXfKG/TRm8m+ascmNpPWXabLy18vGzsfk6DKXLp7d1OEvFMZU
pFopNYYFkXQoQ2M/ur7WvbKLVy7c8/2HGch34drRTLp25jEfbYa88dWumVCOtZTXJtqn1MozEAKg
k9t3CGndy4M633oEEgpNNHPLDt07wqB6qQsap/RJp2EVuR8Ubjx4aIf0OXamXZdNK/YWVozLEXpG
XA//Fk9XGNqk+hQVlaD8n85UHpKheclGhIYy//byyM4s4eDZEwzKYRJpwz+dR2muUqFfZ22C2nrm
v8yv/I6m5jLS7G3QyCs7cT41J7cwV7CqWXOAQT8lLWqn1uRqqFqQeBxh5K70T4rxu6cPJJOp/lm7
tHvPun53eXxn23G2qFtsEYfuTUM8Ym2JGrIvYxH2YNcIq11r/PLG+G8Psq0SXhrsd44yvWrCuEgz
jaqToT1UDQ+QuxlIBcXxyhW4sFLYsFkrnShG1gW/TyGrsHXfIiiT7mwe8Xp1YyVvY/t6ecI+GDuE
NWIgVIiA9yBebghRc9doo60kKnFmLSl3EE8129Iqh+sESpxbaDZ/expd9aVPrqnositoAKnNUL3Z
qZE3rOzOs3NnE0qb5EptUn0EOLOXPjrlfV3S+w3V7iZSdQiGgQEf7FTXPmt6l1xPqARAkddmKxHP
+URrukxfrwFdGc8UsRdXh542o9JB0b1BC7D6ocoTKr53nvn58kyfD07TNZMtw+MBJKHYQ+mPkKFV
DUC+nMnuYCluQgO1JAhfEWJ1fl82tjQo9uZM62Hp2BV2T6p1fag4JAMgVnyid/Oalkdwf/1dp0pX
l02duWYeQXgSVWZgJn2087iPFi32tQhl9czapEkM6cRrXaJcUJMoV+td1vygKHjZ3vkRh/OM1TIN
uMjw0PPQj+yhlKIVUF+iXtLpFTL1s1Z6NOU3g5R2K97k3H9hynGMWUPINAhGTk2FtenDAoRQStTZ
8bVC/m8TdmOKmqSJJCwFCZj9rbG7pTL+alEYX3Ez83Y/PZoaFAofHcozOZa4Y4YOJS/qxBbhtkOV
hFa18j+6U/9rH/r5O4nI8tiEMJmFYreWUoFQT0Mlu4JeCv7RMW+vK0BfLoqP+Q62n5+x1JUu7LKP
WiuXf3v3zV8AUeD8XuPy++ARPFpOCOW8QEcIYaOQJnbTTrnL0ZGFjPU9scqV+2jhVMx0JprJo9fg
VSFERqCER1J5RHkJOmOKdCM792nKLVv/H+2op/umkjr6FBXsUPXa9so9+hUQJtmwL69cEks7xFFU
A04bGbcpC9d5CXW63ypUYstceS4L/0dkSStjWThuNNtxzSm8BhX84+lY+iAG55bwKqoAo21quJoN
dag3gVGu7Pbz3mX4FI8tCXtxoK0VqXdmrdXpugmfJjZe8KuRdFCMqStV5Cna7zXYU1NaM73gwzAN
dapFcoo/CIOMWnpwgdXw3lQ+h/4j5T9dvirrp149zNyweniXdzfygK7DvqleguqOYj86u0a8mfLv
l93bTEwhnvqTbxGmAQKc0AvnzcO3jPnBbx5y+ZsHRYFm3NGEaBqHcPiUePB1Q4cLP2sMW9/Klbiw
rYgITDgB8euGJl6JSmdquVkxHUWFIK3WFlxYYCguD3ThMML1x40B4QbZBvGN3wISpR+aHC79L79V
ZJ/B7/6icW4Ho/Dfm5ppOzTcjErMO9OLHF8Z8PyVehFr5oYi0VsXjs9FDZVSlvzw4qJdsXW+fESG
JoGMrhuknsRcp9SrZQmlB7tYkw5laf/QYgiHcufr384eZngIQcaGHwNWdjqksQMoNBqYsZruLkDp
Elj6LszHHa/PlcTIxw1+eg/NrgUyEZkyNYnPebscuWhHl+qy6ALyDJAk2s8FWf9rtHOk/i1pCoS0
0Jok0iY7br/pGqQ3FPwmbispjPvRJQsXXtOoab4mNGZb915V9L8SGSDtHa0H4OEtinPpNk8Ngtxm
oqCwp5qW/J5ZyKg/oqrxqtIo+SRXiXPDlhmgSur67nMRVLSxDJqZkaoqsuSga7CYcYuE1RfLnPzP
ddhEXylmNNdo3re/PCtqrulZGKIVB3nuOz4Sm7C5ENpxSwvn1ShgGCpDgCFp+U/oRG5k/yzD2p1K
BPeuLXXF459HkfNL0Sa9qFrs5Y8L/WgtCGA1MBMNa2FPV5rmPVO72yhtd69zk2mT99e3sw51hUrC
0VZ4E9vC0ssm7cAKDFC8F6FwbXeG1u+tib79bMXQucvht2sOtXXLomFMFvazalQdZFgxKlr5V02/
jcyVVVr6/bx6SaNxAIjmhIC4cOg1RFLGBsWR/wMVPTxh1utfH0nYWP6YEOYK3rSOBgdMyPTYUJvc
cFpcq902IOcvW1oYDBAq8nDafCFrqnBdTSDWI6vObXxMTd0WlhRtzcS5d6YecGRC2NXN1PU9LVs2
nZZSsk1jZIPRUeivJhr1d3UuD58vD2nh2qOeyEYzWSEVpmEhlMkzILItAsAbAGobUytuCmSoycnB
LwF2BC4eECyfoTN40SMkhQK6QPLsFrn1rUV/gaJGz5e/5/ycmZR2aNm2aImB+VgIFZ1qipLQkryN
kukvuu7TD1rR+V1fRVPwDgnoyqPmfEUZN+0UlA8sA8yDsKJ+XJiS2soS5d/Qu4tq63c/NdOKIz+/
mmZqGJ6eZBPmPLfwUqMegXAL0LCN3n0PcxmoubWXtHxlJc9nDismSHxSMVBaikyLcUGnMGTxPjI/
yo+myA4eHbYDnOsbmtQy2vLsw+WlWhqWxlVIqkSW53Di9Hqa2mzsJIUGUiv/nBX0z4aWq5hrDur8
QECebkGibgHj1fSz6o4dIH/qO9Q/LNgNQ7QrDplSQMbgxy+W0SsrIdj503M2Z+OoYK08f1UnnmQ1
dgm9SoDenua9A7rcxTXnrx2uNNykaaBbbQbG9vJcni/eqVnhFIK7glsD6IUbtcMNULQ9LXo3KGrc
D0OzxyGsJHzOlw6Pr6mKRqKL57yoXwtpQUaTYoAY+dDe1KVMA9vY3xaqtJI+XrDDVUn8Bz8RdWhN
2CK6Z9SlUlG8guB4Y9DR08p3cfJ+ee7OA4H5Pv5jRLjCaAYbRxgz6S0O+9hVfADOdeLCwuNOhIKJ
9zsYqk+XTS68mRwK6/gMdqaunEXqHYyegA6HkEdZ+Bz06l6nUWqoEPBW/Gdkv0EFy2+AcUngldtQ
j1du7bPt4vBkl2HX4zxAWK7Nu/goGmlpKk+6ucW3lzuEJ3vrh5MhC4WOquIqVKO2yBGNXy6P+Wwt
Z5uACHim6dy3tnCTDz2NHpGJRFIVIdtnGrAC4ZfDnd9zLC6bUucEz0nkiy1COqzZJn5Zm7/laHxB
BI1thzgm3N97+DI2QQaYenr1Ethk4tcWPfrIv6PL6zZI5ql2U7BtA8ST0R7982upfai8X5Z1bfQr
14V6dl/MH2br0KRByMOfhUmYqhGRBN0M3SmjN5UEWERE5mQ12F7QZul9POYhAovwflRuKJltc5Xn
qvEUJKq0k8Oq9a6QbfWDmwonNG6II7Ut0ET1uQcH2W2rbizoApcG6daGukx3lRiQM6otPfF6mZba
e2uFIPYoQ0btigc687OOrOEPeK7J1LDOKo0w+XeDJEOlXpCuueMBNW2L3ivgA+3kKyX0zavLa7xo
j0Q7B5csH2WR0yWOq6lTahPgkxMkN2rzFZ5TmB32sr4SuC9sW0rqVCYIcTkw4nM3hF0WMbOacY3l
AyfzB/wvB1+yV27fpeHMSXRuQ5UDYgknkvVGRq6nsyGJvinGz1nIUvtZBCuubtmKobAHeVbbYtUv
DGUlaEMVhWH5Gm2pCSYEf3gKu5+X12ZpzhC4s6j8EbPgvE/XJkqgHrY81CUjbokDcjYppD86TO1O
GOUrwZE6L7Rw1j9id24injtnZz0iP59bIWpmatDLrzBHOB0KsJHyPIwyMM0RlCh8gZIq/1NnvbWH
pL39ktBQdpeC5LWeaKEuUrebiHwOVPhAz1ty7f2soUP4PAV+8sOyauMKmgSArGNnW1/1KFe+//18
keWQccmyQoZcyFeXLeexl73QRQht6wXA2Z38ykFJ9rKZpdU/NiMcGSh5Y3K6mAHwRjv/ld/IrhHH
NGK+/gtDOqlvk2o7Fdn5+jlyv45ewrilS4wnRTULEmhdf1PsuHzhoav9mMwAB3jZ4sKFhh1CLnI4
7G1Z8Ku1E2ksJFJtvEboR5I76Z7F+2fI6oZ+Bznb9eSSVkK9hen8z6OXxw9vn487/miUkmdLJU9+
oJc9XIRo+6a8A0Y7vUJedyUOWjMlhCj2RI6kjElSxPlrQcsXaFswxu+oT1+exoWDezIkYRqhg20M
LcMOwNWtX9c7qwmv2umvaUnJesN8SlDuOCrxh7A/5FCu9ArUNTNnb1ulevBoPod+bH95NPq5Z9Ad
np0mqEI400SKfq2r8ihq51686K1HZNTQPl02sDBdc43JJjAlz0Y95nSfFwhABCbKeC5EDr/DZhbA
gPHB++vcEfg04gWYnfBuvGqFcytDYBlIs4YppAp3JNaoSUA4lv2kxEWb0LhylM5j09kcZQNFhmt5
joxPR1VBnBePWRy70PZG8FsoAQRl6GHiJPeWCmlcC4kiqpnZ328+7OokPIkgdOhQT+1OZZB5UkGL
BU31rhYb6HcgiWwpu8uLtnRhAP5UyMGQt0AnQFg1sx4QaJiVdruEqKsISHg+O0hQwf8GGQC1gSbc
ld6N5h+6/BUigMH+VEHF2X0vilt9hu7vhvaRzO3lz1rYrCTrZJA4RMdgZYRZpwu+NEJ61DjiBzou
6ZOvVxZ2wUca7CKWlIZBSCMEJ+IghlwmORZsrv2Rdq36saGkDStIvQaCWDoYCAfICp54vpaFaMa3
TNOHhwD6HB9SeW/a+rGBQpq8MqJlM3PCZ35aGGJsNqFwp9k4RtfPJ9ekjmvEJpqsj5dXZskKforL
BeQw7xZhMKoXOAAngL339Z0xc3RNMTwRK0NZWH6qKsTNCnUseL+FzV/GZSFrGe9Pq22vDDoCWb+V
iHlhHAzB5M1OJsnEmZyer3byWy2pGMfkda8wrexrIEtyYv1tbgCg64yWYP2R+DLFDFw5NFkbaRbg
9sbZKu3N1FArsMeV47JwI55YETbzCHX21EVY6UY4SMgQtHCWjhLwP3nlMbk0bRAjg2+hBAWQU1h+
aIuV0S7ChNa7+FqijUeHSsRDlenyLjvLQszTxsHngBI5nUUwWqV6etMEiYsuOv2SkEBQCb8ZHeiG
DSayKNERbn//G5sAVAFak8URPW7jVd7oW9iEEHYXdkTE14XyXCHDpaVP0KZdtrbgf+C1nzMt1PLn
AuXp/iPzbZi5Bl8hEnm3Mu/stLO2ZsvFCSjW6lYu/6VlI99HgsMmRYuewKm1EtWhlM6oxPUn+0Y2
SAjbxk6tV14fS9twTuBAr67MCSphTK0B/4MjwUgg5+Zhzr1FabHp4XqAcPPvH6KUQP+Ymj/lKNwM
dTppHRNTWuV8Tug5TzaFgRJKZY7Vt8srteSMqIPi6wg2WDFhVGGXh3wJpmALvLZH6xGSqpXNsGZC
GM1oBB1iopioisF5mfwKUfnR918uD2R5ef4MRAg0gxGU+uRgxe6lzcSbQKcK9qJJ/+JqZW1mjCbw
Jorjgo+AxUeeMnpLYKrSP82gmM7xriY1gMY1vtckey1/t+QsjuxZwoNxtGHH8b2cg1vQGllXQe7m
nW9tfLX86nkwSYf+Icjj/eXZXLQ6a2+Q2ybRI4YofeIbtR+WiTvlyQ21xSL5pSrDhi6dVFPc1l4x
dw5ywiVSFvivvXkPHe14FTl5mMmwB18uGnLjRoKeTdFlCGk/9cZjSobdgIwo2l0e5jm0UrArbH9d
gdoFfYmEcul0gFJFL59HDV63A2qCG6AdeY26+MxpUV/Dwn3Z+KKTPBqzcC5Mb+a6T7FN1YSdAyeg
PEhPY+LfK0ZPb2D698HNyRwLJ0QfYPoM8nms6p2P4E1Zw71IO/LlUS2ew6NRzTvraCXhqffbat45
owPnsNF86+uWdhs/AkS5JkXxASQUEkImKncWnTxE1GBET40lTeJ3tU4KvzEgnw1aqLpK60c253hD
73N0laO2CIUZ7BiafC3DfRV990zT7fz3Ll/xP/NOOfsUG+U0stFgHsUHYqeC8WqLhjdEWP9KbagW
WvrEEY5fuRsW5/fIjrBrNOj1yOkzZEmFj3BS0f6Gw2T6Bifkv4hT2XpkQ0nygrEUgki/JOUB+xb7
UxqRi80hG4MifMXI0rTN6WQgf9RWz6ojpJmHFGp1OEWhMrL94g6Zyru2sV//flcS+DiUfgAxIBB7
ulGsAvV0IBiJG0dm9tmUx+S6gvXxLlAd7dVI47fL5pYe1qbDywvYDxEQOian9oJuJh4MR4hQIVnu
mmvysHn31STkG29aCZpO6z7pt7W3v2x3/rXiJuQtNsderBmNiadmc0QxutaXuZyk8A7+Jf0Q16O8
kXOjfrKbmyB5HVp0DK1VRNz8i08NAw5VSCKo5DSJ+wTDpTONTaghDuFDcwuFWWPdScHwLtUaJC2U
NDZpa79B+T29NX2BElg06m4dhy++pn3rFf9Vs6v4AXnu6RB30G74dMisvFXOoxC+j5kBwsB1KosP
yESSa2nuZdqU2uemeOuz98tTf35jnv5+we9laY02QqDwyFYOsfRqqRCaPSfpwbC3hf93qsofDSIn
gxG2lx5lOhxrDMZLtrKPLh5N/jrUQZeHtHA7soHxZryE0OnSRTSCWjcdlUUSB8DYN7r1asTfNO2L
lA2b0riL1S9lf1t3e0ja1Hitlq8srNdcZAKehzDYXI853cqZ1eVJqTXGRlW+KvE28WZuW/hNf1uG
C8qpqqHVNPqd03/x4nrvOferyQD9/DTN5wjcwtzjQaFf2NQSrLn20LGp6U/fQQwTQ6ZVhjeNDqCH
hgDpsYVqt4s4xqaLwJSb5fsBEcgWOvBtrz+phVsHVyUh7+hBb98jtHHoaBMePvUQeshzA3Tslkaw
723dHT3YTKNPenU1ZvAk2+gp1t9pLtrG0n1TfEv1X3X1ybEfdecQjfLBB0pBhSNJP7XWTZatZTsX
4rHToQu7OQwtb0IEHq4DP4beDUZtcpGI4gQ6La1b4KbbMXox4H25vOMWDtHJjAuLHg2DJCU9Zrtx
3/ZUyZnHT7zU2Wz+HQ/xlVhlZYE1IbaGwDm2ax9zOVyfDU3+cnITD5DDdK6qIGk0/pThgbw8xPML
72RmRZxDWDQdjHadAbWF6foFdMfgMENESy6bUdVzjzxfArxQSP/MTR+n58cbEUNHuGDmRBpc+Cbp
0fyUJb8c40Zpny1L2kCiPcVwbb31VQyJzF7VfpK/3/SGCalXjxKksym0+3441NCoSVKxEv1+XLnC
lXHygULI76U0bsAtykTAqtPYNxFEq5meYo4zD7NL+ysZlc3MMGv5T1P4LS/AA6ebBt2EbHDcMYQa
ynkGXkfPxaMNJ2NlPai1+f3yPJ6D3mAQ4KFhABfWEGYWFe7IVsjjWDOP/qRuJct14i9hcF0GrgrG
KII3TLdebFLklPKc8o18eTv8hCtkZbYWd83RVwjnUUVLwoo9vkKmk0D3fpZgPTO4q1cGu7hpjswI
50+24SpKvN7Y9JWjvWSTgg77iAjpYEwVHVAwtLb5RBDlqWQvoZ3cIQDabqJZT6fWQnvlwbIQ3jP3
SHOigUp7HUmX0z3cyc5UwHFpbJLyGSWhoLrW9AQ+8XRjOdvWebfyrzLrz8uYf74bAzzJzte+Ajf0
+fLEfLj6s8169CXC/NPvomlazZfU3QTn2lULpDeLZzLzGwdifmiIFSjgJPVRrl9kee9PD8P4RZe8
LZqOLVnrKBo3antTUe6o7V1qNG4EVdqgN7RkvUP0xVuzOFz+5oUYdJ69uePXNOAMFfHncEX1ltOP
BsDgd09Fm+erpAWbqtYPA3gRr5vcBhwJKHilWXE+i7uVJZvJMeCSEC9OCKrMvAsnAyEbxEXaps5h
Bex+wlSbrOzY89fQPMY/loR18W0PNuAKSyAgeKfQgxLsG8ijzNZcGdOaJeFoqCmL5sVY8jV5iwwv
sB5yp8mT3q7E8B+IuvO99t8xibcShLW2NQZ4wbD0tjYEJip/TG6KFm7F8LmVop2Kq/QVd5IeFPmg
ajd+eKs7REWvifOuFa+WPfGXb/14Tzmcxt7HzEndqNzl6AgVb6PzvLLRFpd7ziDSCEcJ9uMYHz35
TS3xQE7wwabkPQwBJL6VBZWuxbN80Paxqu8HeSKTY22htvwWez+qCmE59LAOyFBv4c9acZbLO//o
gwS/MQV6OdDNZmwyc9rnY+EqMmw6zl0dqC5CN2R0bmv5qW/MjRX+/fVOiWruK2E+oMQXtkmqplIf
pjgKlC3IV0n3XpfsmqRYASQsDRE7KFBDg0H9VkSXSXUMUtniQhgMKXIlFDM2qAuiIzDCbQvtprTn
//UOHr2XEDByw6bxCFims5OVAS8F6jPXyZx9If9ui32s6A6MUZDiZiI4zQdf2+aO8qo15lYdctfJ
jU+e319DxXrnwKoMedOz2SuPoa7vjS5eSdEvz8rRtwgxRRs78O4ZzH47J0WMA8JYsnmfQ80BL67W
uxW64+gEtunKEVg4ASdzMP/86AR4JV2EGfAkZCWi68TqUSfPdnnz94Vj26A1ggHi8igdC/s6AYKg
hPPw4ugGAmXXaVaqAcsTeGRB8KdKh7innDGQ1HnwrbdBu67Tq7h/04bnNL8Btaird32+toXmOFvw
eCfjEg4NWCU/QBOVUND6okxvnuQdEvlGyp4qNEEaUGVg/dayW4tLps0wLJOecupGp0tmNDyizZGR
6ibnwtOvUhi588xZeUPPE3Y2tCMzwoRWSOKM1mwGISq36A8BOlIZ5G4vOb1uEC+vuOI5qr9kTphJ
gn4VPjxuqTh/UtK9FN0DEA/9X6gkkfiApZmb0c2zn4qOKHS/EnFcnlIICE+nNInSRGkS3K5WBzBY
yo8wc993if1vDtt/p9SSlVMz6NGRcksYY2G81M1jZL5P3svleZz9xP8+jXRXnZrIQzmQ24FViydp
I/fQb0srFtbmSniexXkjw0mBhTYIDtrAW3fwb2Y5hMsDmXexOBAwNuBAaAycMeinA/FLWu5tmSWp
Kw12VlSh7HulbMDB3ErmGkZjKUomBpjLo+RsNEi2BGuoJhh1xMqge9ONv41AvcqaqzIfXDOCN915
lCcIqwZiEiuh0fMgW/XBHj45LapqPx39QdZ+5tZPSUOF8slpsm2d51u9v5Ws77ZZuXGjrsR0S+7u
5IPnoO/Ib896WgkyotxdsVo/qtFIQiZvfmgOPaf8IAaUn4av0GZnt8E4ha7Uy4920CYr37GwSief
IawSiS5emTAvboKSRIRqNjJvjLa7jmH6gosFJVu/idY64GdXIGyNE6OCZ/JT1UZ/EqPptMtIZPXZ
uKnCbAdM1G2h6JO1L7a1yvo2H84zq4SIHzk1Fe6e0xnX80HLzIENafTVpr6JElg6JYDdW/shsR6z
sfqtm+lLZUrXlw/CUi4TN/9fw7bgnPxOSxJmeX5Lfm77r4r6+4O90f6cV9dNBMxngsPvtkRUrDVW
7oCPYOx80ISFcy5GPsshWG2ueOivGJtmKNJdYDvlFs0a+U7x4KjoILbaJFnfu7oTfQqSFE7Zfgpc
9DtUIjkAXIq15t8WvA+T8eeDhLUP1LYmsclkmLTtp93XHpxTl624uAX0nX1iRVxr0yw7b8RKxF3X
od8Rjq90j3PtbTX7ewUnbJBtyJ1aOdTGsjvFkHlnKB6On4qo2cIgnDfvqkMGNdlM0/vKfljeiHNl
fW6bdsQ8XJ1lRVqMrEnefhnG20S71pJ9R9/RgMLUCCj8NtVdmPMum11KyzEnf8yqp/s/nmg0clCu
3vQOScZZPjLgcRfuGnBgVb21Ya3Nve9dBFFXRW8lVSLLBda+gX88kV4gTlYtFy63iPRkY9/Wa983
L/zZTqXPi5hInu8N0ROB5ioDiVkx9X47q6bGTYeM9hMy03X8dZxWtoiyZk/YiFLuJ4hFMB1ROFyR
TFHCfhMo+6JAl/AmLL509ifDuIdkPRhaUpL3SH+gCf0rGrah8mwWqwQX8/RfGr+wZc3JTJUumpfH
eM/a6bpKpj0aqZs2/KJKbty+jrpKVuNzOfJFK3f1UtJ9Zjf6n8kXoR6QjxmDQisx2daG4OYu8Yq9
6d17FMRSnkvFTyeAPWQl3fC/WHVkkmwzdurjjjy6AyWu58pqNGMzJV+dRN4Y2Ttk2hur/GLa1+VQ
u5b1SdKllcGKC09DIXQ99A0QKqgEJ0L808k9LYuSDY5FvoZk3+3BJBh3mvJadS95vuKAxdwNBj6Y
Q8BvqzI8Z0JcolVIe3foDrpdC4SwhftXddqNExs7LVnDIYl3+TyY2QxlWDC+Z0RxBpzgGXkBKIEz
2avcfIxziPiRR6qJfGAKOkzWFF77VZashMULgzRpL4TVgmYfyAWFQaLdWs46NrE7wBGwYZe1W5K1
78jQRDcIwiuby55s0RykUnBoABDTP5z/0bap2hwhasi4ub6/6SXIarRbIf9T1jLfH9mj4yPJhNJb
QtV2vjgd0omnHtOHh3aWNqRdswISZCLMhEpgFmwmKkIajPfvvvelziAof1OtAzWVUf2E9KRtHi6P
9yzPIX7HPCFHA27iwZFbj+8wI29jq94+QecrfcJP6sU93BJedmeFbqrskMnZ2OGdI61kN86OjDAR
gm+uJxDzo8oH6Iiku73tb8BKo9OA5GgmxzsY13eVaqyc04XtfDL7goP2UJUyIlhWSeUFu6i4qSDw
SIK91F1Jw9fLM7xoiruRYjK9XWcMP7XntGrpcHIgTCejdSjUXVKFW7Xbet6KQ5j3zNmeogkLbBtQ
WFPcvHacW7pfUcQYnMepAZ36Nq2lUpZNALeFWZFavfhKjWS9y8oZPx6g9fsh1fs78d8vz9hZUPux
J0ES/48RIZoIqgB5QpNXi1zTykZhSK53kua372nnJDvTjvQrP57kT9mQRPukKPq7BoBUR1eDFF7H
qKWu5R/Eh7P4QYJbLwO030JdZtTq1pLdKgCiYG8N79ZCSTF4dsLrEl741tmiPBUabqWsfYCYAPnP
B1hck1TrAPALyQG1ifXJSvkAK0IsU3FTaaehoSffo52Zo1GACpNTUTunYP9DN1aiu7O7VLQurIc0
6qOB6CttSPIhaB4mSFfV8B8Q8X3/Jtv7pNrX1cqIl/fZnwELM44qXdllFQPWvG9J/DIW96n++/I2
WzyYzh8TQlY1L+UJaSlMUIWVqx9g21L7sZsAM6zhxtcGM//8yMfqKcoHSc78adH4kLffJEfeq6vd
R4uO9Gg8gid3Yk2LIdzHSsPLExVU/dCju8pTCLZsy1lx23PIeO5r/sye4LZzJ4sNY569YXpCykB3
HkzzbsgOIYCS5oYyzuXFWppCWnFpd4JHb2bkPZ1CUysT9Hqd2C2K57D/7kdUIdbyJis2Po7B0TIh
jaikfYcN5LepSCOCjVYgGe/LI1mKMI5GIgamKnW83iyxkibaZ7XXdm2zlbs+3ijayhla2hAkFEH4
6Ijw0jF1OmcAIHTE6KnpgTHwq31KfWJ8b1EfbY3b3jtcHtbi5B0ZE06Tkhjm0CkY671+Z/rPEY3A
VffPZSOLc3dkZP6IoxXycEQEZxixuH3U7j4196hiI2m45vEWR0NxGeSmMTfyCdvNbjIfJXJu0gLc
SP5j6PrNiN6zoeyqUt3ZwaeEcqmCHuuUuW21HbXHYPherRGOLg73z1d8kEQcDRcQVRdKBV+RRXS2
fB+MGw1l7jWexSUrMCUT1kO5wANG2CaOw1VqxkDxof3R461jP0jD1l7Loi7NKFHu/Pqmbm84woya
0LjViBQmbu2jwOR8rYGL9tEKtOIjFSt6Jdh/YB/g0TCrCZxukBH+AdmZrSgy9cM2KWcZiyS3r2Ko
3NC+RK+OcsiUVDs/ttt7256KnRz1Y34/mFYNnZWd2OWvXqJbDwhc7juqO0UBcr9+ov6S6wRNMQC2
wOFyI5PLPRT5OUrvdto0d12nDfIhSY2BAKHSC32ra5m/Rmy9OI0QJNIsOAM+xcb0MkDEeqzBY0ul
89CHqqvQut348e7vDxoJpP+aEeLjpEZIqTGZx9HTuo3WI6Ro5RuYNx6jNrn6v9kSdoYek3KXOmx1
2Vc7uc3i+6R4aNeArItBDJET/FAkx7SzFK2PxFytsYSuaUS/WugwSrndIKnJw1lH+LZ6gpZxm8Ok
V62BPpcOGGRpMxW5xe4XOSuSTFWkNmTNSkXdZt4uVYDIQKH2t+SZc5hGnoVB0rzII0m4kotCgRLf
YoRl5bf7IrJ+J4WhrzyQl0JhWMFtUipYAkR/esK8Vg8ksOi8F/P6NgSk62fByr21OF+oPcycYbAv
iDlMswvacproV0QSOd4Ow7dKqTbmQEP/UK51YS4NB6EuQB509JGvEeYMGaa8HEdulBgRMTt/7pKn
y7t70cDMFq1DNwWvgxC5205nSEnCYIwZ9NteR82Pf2OA+jkqhfhvsQXS8aPBd3RaIOEV/EmmC6Gz
YE0/4qyiNG8tRAlI9LP2kNsLq55XalpWEdpvQ+0dlHDnqCQD0i1iqJrx6keziM/drIkLxdu/Gd0f
w0JY0RU+7bEJLZdWmX2nL83VfXUFdLK03Y7HJtwZSp2g/B0wNl/9Ck/PVht2km3sR2MlQpr9mHg3
gTanjAidMW90YSdQKrHsaAK4UlmKh3DWj6Ei39G/VV305Ay+CfV0cifDGnB5BheHB4AJajwIpRyx
mzk1Hb3xOsyOHQxhSqlt48hCql57zaSfl00tbxPudjpRTTrsxLoslOhpZs69WF2huaZ3Z+WPowkt
3rWq/crLK8N4ltTPVrdygcxn9GxiZ2YJ0q6QUYu4PB3yWQI5Rmgi/KmCzsl+luB77fig9/vLI1w8
zUiJ4SpIDoJWOfV+ud4FVqliqmx4ZdVKdeX50VrddM2I8NyG0yfjkscIbG6vvSd/tmCCvjyOxSnD
70G1OceXooyYNFoOko94pVFqf5V+eF1AmAs2+sruv5XVWifz0kMEisT/WhMGpMm8tfucE4byOIG0
3O7IfG6QfYMV5M3rnAfl/5N2XbuS40ryiwTIm1dJZY+33ee8CG0pUZZypPj1G+rF7lSxdEvouYOZ
fmhgKkUySSYzIyOcL9fHt5jWRJMXgOKAwaCFZZ6Ak9AZEo1amWkwCQ2nJy7LCKqBb1AJfq90SOSh
v8SpoBxbNZDcsb5awRSbgx0PfrPxIJF+/VuW5/qfT1FiqWSkU1EwHGGBwyOmIYq6h4jt4PSbQqyY
WphoAEfQqjeDFfBSVtyzg3Q5dGvhOdBmipsOkuFx6uxdr4yJ/wkB5OsDW7OmLGs2+P0IuVTsO7yX
XfnGyFdBTBQg8GQKjm61v25u4SBDR6SLgYGsCJeQEid2TetIk6NxD3iQHdJvg/bT6Z+hlrxyYC6c
0xDlQHMB4l80xKvsMbZotawt56Y6FMvaV5eDzeJY2XujgP6Widdzs5K2XZpHAylbc+5FAgGtMjC/
HIAIT3BqFvJRsCitxI25gUb9Zuy7lTbLBV8EMSoS0dAWAiGIiq/UNbcl+tzO2UGgWeCOCiH1Bx8p
SZjk3qP713g0BA4wOGsZWcAIgDfhfB9KUoskh/xnRMFoP2h+2KOywLHP/t43TsyoehltZzZOP5tJ
EGLT7q7poqQx0be0cv4v3XCQgQlQDUP/OOBkyg5jgTP0jURjp2xaoG5BUQy2ncpkN1NhP2miy578
bLJ+JMztt1OFBvaUukMa2ilEqFe235KfYmZRlMNSYk8onwIhZgMipCauCfGZ6Z+g4CzkjIs+Ougv
D7owW8vBLfrpiUFlv8suYVntwmANmpKhgLD5G/SHQ7OmES8/jXRlvy+92IA1/meAStCppb5Z9pAI
whP8tvE7YGt6ML/McS54I7eajgMbZZuAfbvuS2vDnK/nk6sDOKhSjCmGibatJ1bjoEnd9zr1d1og
Hxl04Hi1ChWdh6KEMGdDVWJQJxGJ1VVWETXmL9FsBPSb7QMJbr3g4NkPQf82lFvmFBBuP/Bk5bm1
eCb4oG4BZGTWFVWuyoH3siY1prnXCQgK9r1nbUc/0tF7xNfYRi4wQ3/OA7xPoQ6EDnc0155Pbk5E
MmoZJtdyGx0p6qzbcD4BKFLaJVo2kh82oQ16a7l5BNPgiwYR7ph7UIZGAjjAJZ6Wh+urvTR6VM8h
kITaMp5pygEVcOgIOJWNmU98SBiAIIvuaLf1tXzHSrm7buwCJzMP/8SamtGrqUX6JnOQn6oeBgOy
66xlQHU/4fCK0tqOeUnjqjXvWLptjNiMvIObvTb0Foc0dNchukAfRazFBl35sIWQE981l6NnAQmQ
UJ4viwYJLqTUMAsC5cmcNQ+4GlYmeun6BlYTfbV4q/pgGTk3EeRJ2mr9vJvzzMvjacwBBZo8foDG
JMugqhz0L9dne/EAOTU5f9LJTraHPjcReiLunAkB2bdxeHPlhhsor38REAOGaKD2cd3m4kRiD2Gy
4E+2ShwKAkWS0xajLHgANcfulidruLvFiYT+KvJJeI0HKpjJSIxcAooBHfbuVi9uPPGsmbuAP10f
yOK+wJvfQRnZgGSfslx+bbXMred9QarH3NKOLGUvkw+242G4TyEZf93c4rxB4cMFP5CFl5ViTu8J
70vgnyNrYN1N59bBrSvX6BLmH1FPWXjg/xtR/KGhSAymI4w4joiDnEFWJI+ZuXJ/LLsdmCFRHcdu
hyOcu12BuKuiOVgRRrt8armBfsrmkPF0r4FNWOb2fmiCG+788oK1kOA/mJ6FDGYGREttj3WhZAS5
4wAx8mDFffZhaFCXa83tmCaRGMpd6XzyWuyIsVb+WXLKmRkL0EhwVTlqgXpkKBL7FSB8Mmvpw0A6
5Dd1md+x0YCAKum7lZfO0lIiiQv8E2BB6AVUDizkbB0NSCskU0CxmAwHidsh/XXdJxeDvVMjs9Oe
nh9CdjpPYWTUgiAUDQjOibYpHEwtncWWxU4iA1bR4El4AYQ9sp//5Qcou6JGdU8rSnwA0cqtXe08
+UGSe3va9R3ZDO2Tqb/61m9Uk6/bXdqMp+NW9knX9pZfWlhMh9bQadj5roivW1iKsWYqDxyRgGTi
5XM+sy0xiNV1E7Y7eGAtY2OMb1Tb2dp+AA1ygR7S6+aWvBPJIYjSzlhA5G7OzTkyAc1tiiPTMG6N
gEe0B08H/ay1bHPd0NLMnRpSQuSucSoCzArI95vqZZDVq1XJlbEseT4qkjMGGXf1Bc1eZieF5Y+I
oNL+q498Mnus/s3D/tTEPMoTv3f0vmDln5cFf8Nt6aEnHW/KaCBRzx7ZGnf04uKcDEhx8iAPdJYl
WJwpPxrtCJkLEND5NBRrQc6aIcWthUbNYcwxczQ5Gv7bWNy13bOXrsQ5S+uDNDFqIGhMuSRvElT6
0k187NnCr8NR+2gatuekWrmflzzNBRwTYrom/lMfokmqO9L2cDT4OYU2d2IM6KYw6Nt1f17Ko/0R
qJ651kEgqhZU9Z561QABRuiOaJ8Ds3amZqHNRo8m0MxykYKD9bsFDmQ2tdtgIBuCLeU3JCoGf8Xv
F09jCA+ALR8s8w70mM+90mpcjuJeiSNf9mhTz0YR5gL1WLsGtr6GPnsQ1RlDy3wWolsnquVar/R8
KKnhw+kHKNvCDVhRetWc70LYUA3b3LupoIQHhAAp9c1Q13gvRdfnf8llT00qe8NJOCUNQW0+aMU2
67932a7mViz779ftLEHusM7/TK6yN5wqmDJvJkycHJGB77wKGw5uS689kh4kZ2iNir3+uyXzHefV
hpoZyHn+uotmfh2dfoQSONkQKvD5PMFdmYSFifQ9NDL9X9L5wdzvU3oHrZYot3fd8C8ScJDp+6MH
OhdplVn2rSnNUazHkWrQPfGgBFUntyZ96f2Yut/pGF+f7KXQ+tScMtesRlSmodgTkVR+qSa2GW0X
ffDILs55OONvFXn/zOqsCIhjAppq6tsu6zMa+B2oHaFyFU8srpt7qYNuZ40CZnFYeNhZqD3PCinK
/kwzWQ92BjusfJk3xch2wiCxz+78tTTCoimQ0s1k08CEqfd505ap21KGo0A3oPO3t7S4hCBA8i37
W/n3efLmchYaeV1kn9X6cDb5oge6HpFDv+kdEMo8jfmD7vLIM267fmW3L10dp8bmqOnk3jWyvCGp
B2PV2FW7kRo6xPZs0KwN0Ma+7oNrppQALM8ls0sDpix+700/Cu0R0fqKjaXDC8xpiPBMEEMDrKIM
p0NdtaZwiGZgYT7UEfAmISSWwuBfjebEkhJ2ocsmkEENS6RHE6iF3rLkfhw/rk/Z0vF/OhzFvykb
bb2uYMSxM3QdP3csCw1nZxiv5cTCTjwwtrlucXECIX4ItR3kmi+YunDZEEiMIVsv0nu73jb6ISte
wbn331lRvG4CqHoQDFaaCiJ4BtE+ZSGPmWE+FGmydonPK6HcoTNpPV5sGA8OJOWoTYGRMKiP/DlI
Qjct2uI4iPVcVoQDKNAK7WBDtBTXj3MkaBRNTCNy/HblGxbeHvgEsEyAzwJpLHVLiwaAj2b+BLCu
md5mbOPGOYzgD9S9H+Mqum7hqJrLj4D+I7EGemNlo5mdqDs5vwhKZwS7k7aFfN2r7Yo92gFuSuKu
NbDMQYg6wZhYdMvMFVcgP883nTRaMVgWVhOgvg13/Q0y9Nf9ZeHomCF2s0A5qPHBontuoeq6Ymot
1MdS7bMh9+UkQlqs5KTXbCg+aReZ7pUMNiQHfZb/mXvareGL7fWRLOyvs5Eoa8Oz3LFIA09oaY3u
/qhgh8x6McBF9d/YAXf9+YxJsP8aIHsHx7Y9hrX+AEDEQJtoHSQ9L666+MgJILuOP2am/3NDJqqM
zGrxrJYtgFXh0E5NDnI7I4g1reyQRK8rx9yUAws2CXLih5QLfoBYaHAr/AbfV0B0O5Y+4zuZpnQL
G8MvNOHoWdimrALXZpBADLClSDtmQoKuuZxywH177DVvP6B+AfRR3VmbvGjM0NGk+JJwqX9Q0pHb
IGumT0EKL3nKB9P6sAcw59Sphiww1z2y8wvD/ZlkuXz0ChMdoZo/VrumaSoO7BfhNJIC6mG7Num9
8TZoc41trS430p1BSPqldUb+RWuZZYGvsE4/msk3slAjCbTR/N4c9ygHVltOWxqs3HJLxwkAUQD4
4T0OlJdyy8kGl19pIFGaVH3cO7sWQWtj7wW7bexN6T9fd6WljXFqzTxfYUKHbKImrHmMoxKNBrU+
DX2kNK6bWdoZp2YUR+pyCaeZYMYAfV75lCfP4/CDrZa95rlR/RWEPsDFITIFGadyG7SJkwYWeBij
jv1orNgsd5b9kKcQT2luNLoDfChgj6678nReekmiTfwfs/PoT+Is3kMVC68A5PWsnyPIhuryuYAS
jTtuHGcMdfuh0zY9aBHW8NwXrHuIJme6XhOHJgpOAGueG/aZ7DXAscoIKnY/7PpTjmILUBQZ34a8
O7pk2vh4BsxSIwJtNrnzhAv0INP6OFne7voKL9xLZ5+izEHf+gWqMfgUmxsuaJCdWHMaQJZ7Eg11
fjDrNZafhfAJA8e9NANHdU+lSEjcpMrskpdRUbsvdQEZGr/JI6dM7get/o2qwr6bupfG9n9eH+gS
JvzUsEqR4JRGzjVjhERaLQ+JXiDE8Usv6jW7v9PdESQlTZXTGyo7rz7mqZbc6F6Roau26dLfyWTp
WtTnroGUejk+6uZE97T0IWxpg4rORNd/0n+kuSPeR4JqfEjtlB1TPjrHSdeLR53iGq5IvYIqXXJh
xKIo8wC+5UACU/EkSmTXp6MArkkbxygBll33Owengv0BbZZ807b5K/Iwj06xkyy3QkOsSW8snERA
kABzNyOOgOxQjgigGaVmZXqJMKD8YlnpLui8d9dYQ6otnEQQT51TPsgxIBBWj1dOheswrN7EZeii
koGOtyHdlQBVXPeTi6b9eXOihGGYQOHoM3TsfHN2BkcdzJ/KiJkfAs9KG2zqcWvEpTyO+hsI8cAJ
maZ7i4mwQA+Dbj0U2SEle92KTPzd9a+5nN05TY03Owi4cLe4SgCkF1Rq8J8ZrV4Cw7YfpioqxF+f
8qAidiBxBKw4vEklthnS0bMEYAVQGEGGN4uF82ma72KtZ/QyJD03oxw1CFUs1tUwU4LtgNv3U5Cv
zNblYTZbQIztgqAHtMZKSOoUU2aUDizU1rCZ9LdKxkDz7woJVqrD9YVZGow164XbYJKAELoSM7qu
TLAy4CiFmF3/2FcZSrx9Wa4MaMEZUQe1gEODEaDdVKkjjzgeVL5gxp3eHEiipkb5HvAKTSnFS9AB
dY8GnUIbIWrdgm9kVsAkYe9kL735Yg/0LjFehddEmrXaC3p5Zc9NUS6KN5D4Aeu8cvCgxmfZrc7K
iFQBJFktMNJlnnxAujYE7cumkSD5mb6LsdwWHWBQzsv16V+ocJ7bV5yJEs0Z3b4tUYoItiMbQzZp
0JE10nuZ/G67bDtpNtqyENSLtUTakpehiITba1aExL45PyDqGmAUWXVYE7xbs/HOLOM5VknEjczX
qjyXxx6G+Y8tFSiScfQBpxlsWbIHbBb0KeLGym78NUzX4pjQ5IaKxUxHriYHQb2HBLOLMAAtTKGh
1+iI2Q7TfdF/VtpuZekWXefE1ry1TsIuMdrdkHuwhRckQuRfuoEQee8mdWR73yWyzJm9rYE9Eq/X
DS+MEe8h4MhwPoBsRK1hmIGfdZ5dV0Cp/SaVFpoVLkp0DdKjtyq9smgLb324B/KG+Od8jBpvy4oO
DSSRzQ5Fs51p7vQG1O7dEPZ/X9UEuhlITlhxgB1Vo8mmn5hJJgZb3c417iRUqDthhHJYmb+FItC5
IWXPNdbUuoWAoaG8ydM72eyE9dP0NwKZSm8Ix+oGhQ/dfK/rg99thvzp+vpdRo4wb6OghtsZtIZq
wqZygoIgNqyixOGAQaEBHgrTfC5Kei9V10Sg+M7XmjUW9t+ZTeX+tXDMm6UNm9IutgHdGmWy96yj
06+VtdYGpxwqUEVzaCPQc2ZBeROEjhjUFA75D8NJ4t4eo0zfZv7H9Qm9fLKeTait5CMQc0wQE8Hg
Kg+Jr2PfxdL+lJ2NN3ckaHv4e2u4yKCahjAG3dvzljnZ9pPQR7S4GHiH19nGQuNu3t5qSLflTGzZ
wIGrGFZuz6VNeGpRWTzHGTIIJUPvUzOaXSe+aSXakn13m6VlqK1GUYvWTDwoUfOYidiULQ+sG03z
FuPrRR1PlQeSGoD8pzo2CVpsVt/Mfzplzx/NSKhDARFxP97NhirnJ/M+lcYATdPARBs0+Pzr1vO3
fCo6MH42EHPbTXkR3ICMGATVeZsa70YJgJ2vNfah0BMvu5ec+L+TvDZ+i66qj1rmksNUTN4W2tPZ
q084EKhdXbQvUkqx8yrWPOoaJO/cybS/Vpy1uzpo7Byyfk2SRFDa1T8z0WefrkHBFcMbzf2CDGQ1
0zxXph6aQrAxZkUOASyW+aO1c7lmv/CcDsFDHlQ1xT0655yJNTbjISAlePvLnPpfzcHXKlApm2O7
GYpJDiCOKoNfTZ0Ald8Th9SbJNFsaxNMuiF2ba5TL5o6JP3AwQGJ4U01soZtCQN18UHz7NF/NoO0
y8IkM4Q42EnpeVE2dmV+1FFLx8QNhAGEaYkdTe2gf0iygvQHt2Bk3wfuBBOBKD9SdBA/cIbkaDhx
H6QxlV90kTT9KYkbX0NxFBxs6E53fCgEc0mgCFuUhfB2pWUnm8Rs0zSqOPFuac28OoJTeQhXkhHP
GweXJKhiCnv62ctZ9K9oXHSiNSN4iR5Tnhj9YaJ6D3aeygvaMNOm4qXmgftgmo3INgKQ8ztz0hIR
OmkhIH/AAm0M3cyuPkbLycB0EzTciSYpjS0AONZ3pABc/6kAo3q77VOKD3a6rt/YEqidLS10xJx9
njYPnrSr4VXWoh6iMmgqtgm8MugOfdPr33VjmHZ6kkLjw5koQQ6upR6/aWnrf6Q2gcglBV3yTpfd
hGIdWi7ekKfOWETLun8aeQN+uqEG0jXoPTA6eaZW/eCNw3+Oqcu+1hPX72w8yffMId7NoOUl4Odk
9LwYbHN+Gaa6Kw9B0WivedCVz4EY2RADVOzFVpmyG3sglICNzjNfmqJstwkzJ7nppxrN3B0n+Xtt
tOyxra3CDZOAd3ufjmhl7NDWCJpKOSbfnDITP2qmdX6ESqrcodSvgyXdQ5dITEXgopuHgmAOhU80
9kFWqvpWSprvXapZ78wYAicu/KT+hXRXZ0foywU1b1qXEn3i3PtGUseUwEAl9VPWOs2u9R2TbYzU
8x4YKPWg3pHrkoZjFiDnMOjEIxsogXGkaayEfvM1wxx27QDXhHfjdsrdoeJb7qQzNMLIqrui7BMO
ZZuC96HUCWodLt5id5rIJ31bYbN+dycjJ2Fejkaz8sC8uGjAVGM5vgUQJF7ueMmeH/0JN/k4DIYG
gEYEycKZGDF1zYjqdz59Qrbn+kVz8TSbrUG9EJBAvJkvYtk0c6quSGBNC751JXor7c/rBi7uahhA
nwVoj6BAizegeT6cse48SMBBZKQCUh4llrG/7+p3OkH5EfIqZbdv+Bp1zJpJZQaLkiOXZOJCIdNn
AXACmO9reGUBePi30XeiYI364iLxoIxRCdLNQfZjhXJLKMS9b24ts0ZmYHd9Hi+CK8WG8oZMJJGl
l8JGiiAuIduAgwVRxMxeiTyWHAJpI6RaUamASyiRB4D4oMbPYKdtXgurjNpmxSGWJ+sfA0qg4eb9
JMt6NiBekFI0jKdV+sS1McwOchI99c5k0byHCT8lW0gThdJe87EVE2rzVG1QpGXnaepSN7TJux6s
rMPyNKHhw5wTJuh/Ph9DIkx3hFA7xkC7EDTybftsus/XfeoSwTQ7lQ+cAZpY0OqsLrbdg2gVkMlZ
bi+PCQMLVxvL4GYcImp7oes9pFobsgHcn12ssxWPXpxC9JkCXgq+GFBOno/QILmbQx5CC73kjpUP
frdSD13cMSe/rzgaGceRDiV+X5vQJ26Nm8kPdXlXrDWLr41D8TbmWsSZ5t1ft0VYGvtEX8O4XCZw
sE4zbtubW8TRwKBsfrTAC8kF1kmAh9p10KYaEnrfWpE1HRonpsk9++v662wSyAIbOEkcBpbif27H
ejYiwIM41H2vh5PxagO9yJz9dRdcmrxTM4oTlBnCuMyEGd388EDo5I6/rhtY8AK0fKCIa6N8AjiI
YsAUTQrFIjTfse7NQAGFxZN9EMH7dSsLuxVW4MUzagFkPcp7xqJzH0YrtbCwNxUqGmmbo5KcroQG
C5OF1IULoQIkbQEIUTwNJKKeNVRQx6TBW+A96ekKP9nFKJCfhXAH2lcckHKjdHC+I9OZBRy41TSy
tfuc3+Tuxkr+dr1hAvMzE5KBeyP4I7R3cjSPBI0zLa9ShHRoxHm2rZXfn5fz7KE3/z7yrJA5c1wP
aIvzIWijTrKS12nUW7+N9oX3R54iYovTbMXQhV8phpS5IkECnyMNxL9qieb4Y+Z92sVGb/92yaGl
Ago34AMB28M7WXFfq6z0sq04SCjM330WD+Ma9mVhHGcG/PMJK3tquBMabSLHe5DJFr2CDbCOa7Xx
hWVByQvL7aAIgIe44rl5gijf6Wcr7K5IoJNu7vuxjiBBI9aO4wUnPjXlqokaEdSWIWAKJHt2vRu6
4+iv3CxLo0HUbCG7Nne7q8dxUac2H3oLi2L/sJvQr26SDo1RqCzkK152seOx/KeW5tU72S6V6eJB
68JSDSFEWqFSusZNtDBdyBFiUQDqQpVdrWf1nI+53TlpVOK5kb/Z7oa2K4XXBReDCfRdgMp1ZjFT
fBgdGYnfJyBSKaxfvh3iORUy+lxDE/n6IbxoBz36M14At5an7H3f50HtNUEaaVpMrYiS2PUf5FoX
1cKSoFgGaCHUUE0L7TjnSzJklpm5csgiKLcZ2mtWvl0fxdrvK0s+mkOVlgZ+v8m3XfnYN7+v//7l
LKH+jdSi/ec9dnECZykPrK4lwDtRs98HSX/v2xI5iRoQLibSNQjDorkZ4gMkH5go1MXHUS1kQMGa
wqaN29Xg1dxm2PVEWzkoL/ckin/oHMTQsCFNNZTtCgn9wSHJ0dn/YKQd0DFb3jwOZrdt+LfrMzgf
Vud3DExB3cxFKR8gJrXOmDMHgAUbpqCRGDzllS6eeNHdyClv9/XYZZE58e9WN4mbHDmQ67YvvcMA
KRqmEURB0CpQsaCcWEJrfUwnGLKixKs23Vpr0Xzgq6OzcXchFADeEwXVc/8mlLlF5c4sMM6w8TQn
DLz+Jm+yL703RSMqax4yVv9iUHhropaGAwJDOzdJrSFLQbCBhhn2SP0m7NeAO0srhtsT9BOo2SMT
oRgYPbOkfzo1HAaVJwqRk1gEj4AO6RSZUo4UVnx9RJenKnI4M2oJpxC6jW0lHhxL2gY+A+45qR4l
CuvsaVh7gV4+3ubSI846MBDYoG9R30+NWQ+NPxFQlWZfvCTSQag87gWBzDQBt/HjiP53BjUNF8Kd
3e768C439blpJWhoemFA4xumTU8chIH2cBf8C8/yrzHq50P0lOSRUfRc9EYKumG/CN38S1o1236t
xnrpHGeDUa+NNsk4nXOakTQAowaWDMQoz10gQggzvRMDupwtR9IzWDmwLl0EZueQCBRxQB2r90jD
O+QobYwtKcAHQndt/Z78dUVunj9kD3Dngn3rEkjNyKiNsw0WuOOeO8EvtME/9NrU7BF3bK87xeKA
/jGmalaMgZUjVoGx1Prl6BuJY4LYK453+RI+H5EKOPJSB09kC0Zs7Tax49G9pSAxr0pr25rHztjI
5oepfb0+sEVvPxmY4oUplcFkJLAZZGYVtwW9c8bJxsO41jZoN15rdVqbR+UALvWkEl4NHSLdekqT
RzYCXLjSvLVmYr5lTsLKNKCp9EiGpfK/IyIDQiP0yEroeqnWMC/VzHgPWNiMop4/4sQIWi0dmzsY
hxPcaZAoZXe1HfZDKKx9Uhyc7NWD9CfRQwjWM+fBLtA3Fpr9ypP2EvSnfMW8uCdfEVRWA8IMfIWA
AKQVmqkITVB7599S8VBCcponsQt5znHteF50mpPRK0Fv2kKBqulgd6Ivpgt9nz3o8GPUa6775uKG
gJkAaJS5lKrCgTs5gIolgR3NRp7OxjgMFwx7CUqpCboM0hmbpxux1llH8LVeN34Zc6F/CNAxQO58
H9eQ8qpDB7IzGSZs58w/2p4WF0h9cWF9urV3IMOaQ82X5nlkcmrOVlsChOezejKhSVYgvvN+NcKI
SRLa3XODzue2auO03pYVP/B05TZfWst/xonZPvchN9O7ySQwXEF6jVnugWTt1jMB8AaX6/UpXbzV
bejg4HWJ+PLiVi+GTgxVBls+yjHhaMnQHySkPYp4QgnMacRm/vu2s+5zo9jjW9F7sEJ4trhnTr9B
ud4BMOirguMbNI8mr0jR8pvSrfCokvUYVTpYdrhG5A6EedOxycz2oRTtrsf7a4Vl9D9MBppm/rdI
pT5ODUigITGCD9FdYMb6eBz21Puh9dvc2RI7rMGxwDFJSLaJteNrPgIvnM1CxhX0nzOoUFlzZtEM
5Gw1jkgy3VsaQ39GshIBLLoVOlscvCftmSP23K3MKQhK0NpjmrNPEG/m1s9gZspYsbJ01qNpCyJE
KOEDb6FcJ1QTllY37RxnOMfBrffpgA6y6fuK3y7NFzrDcAh5QBtdiJx4RZMZPp1DwhFHrEj898rT
yhnuoEfJUJhvCfjHaF8mAF7z76Kpv3ad98TsBAxVpfWW9La1cjotHo1gakW7GvJmyD4oR/BYaLiY
WuBY8q7cJFbyDNDlvpcM2o3QlEuyJ3soN44oN6RYiRj+pOVU78EjDQlhuO6Ms1WWNocoggWeuyhv
HltX7LLW/l5MeVj2z9LoY4Okv6A8M+dxR9Txxuajp7iFeGseOidHoGaGbvBxfYXmTat+EtbFR17X
xb9qz83kdYyhgD8/kKECNT6V1rQDLUuYJOK+Rk9+kq8x6yz596lFJW5qIDwzTRIWGyoZ9AvtuNOL
jwx5E2cV4rPk5ae2FC83tF4Kk8NWjmg64FnoNe8NX7mBlu67UyPzHjiJJVpHSzsjgJEJRzClLMwI
CO6OSYrHz+b6ai09Sk5NKQ5UF/2QgoY1jzqAhbtqA+FDL/tMchKb0L2byBA2w8qxv2wSsheA9OM0
UjFSlDdZProYnZ4wWKJRm5uHKdDDwQ3uExdcguVDrskV+YGlc8Oz//SKg08GLJvnc6qVrTOlBg5B
y0Z/gOffZ2QtRlpatnk86Jeac1AqoqJu9AzE6z2ub9ebmsdyGjlQyDgwnDgrGjDbkB7ywR3QQiuX
+ZJTQsMKKhHI4OOlrhxAbVPiJtVHyJZMD7m17SFVxv/NJQICQlwhgW2jNKTEYHoveJU5HEKtwzdN
3pP0LQveXH973R0XRwJqLBNVQR/VYuU2lJ6YCtwk8A0/exmG8Z22aKHjcsXrFy98IFE8UFQhF33R
T4JeyYToYkKIF9w56cbNb3i1nVqAdR51Z1MbGwtvBPfWGF//xfhO7CpHVSqMIeWpnI+Pahvk9GCx
57rUVmZx6Qg+HZ3i65RkkpSzglrq2U3UWt6v2eg+ANIsMpvK22bNYMSsqlYgF8t2AfJBcQ+sN+rO
dnjFrA61fhCNlVFW+jej58aT1B4SrQorQ9u67u/r87m0q7GZ/8+iipZN+jIbLXTBonuWRD69D4Y1
IPfi7X5qQnFJPG5s5hKY8P0EbAnYWZuUPBL+pXEjlJdMqCwm/cqGXjoi/3T+GCgng0lD2WyJ0zid
pA7cZEQp2fkAq2kkch5bQDVlrTj2dnmr8+lwfTJXrKqTCZSGyNFyiZGKB9lATeTRTN9b7bGz9y2L
2Bpia2mvnwxSzV0GVjDkaIIB/Jei5/AmtdAUnf6LnXBqQ9lv0BmtXWLChp13EHMNHTsNTWS02yme
emhkrphbG5Ky8abSzyemw5yXfivQiFKJzarw0J9rRAmwXDj8XP2f8TpqWcDKSc863KHRAO7ybGuY
I/mAGqn7I0OXwTaojepF1H5+74m+ldHUEu0B1V2UxXhO+G3KiuKmd3xwyl/3noWxz5zcJgRIQcCM
bPH5BetXaCLv8XpFAuaQkGPnidAfVzkq5qqqOvj5dY4HK1hfArXPB+K4AIOOyJFxzpxbzWfmIymd
m0JwPNnaYDeNJo8RvtwJULuHKa3lyjAXTpyZRQddq2DDQKO+chwAn4nWIA/BvrTQYAqGPFwW1ydy
6cSBCWgsggnDAThOuc6JZEnvEMRktXsT9HvRbfw6KrwPO9XRcrgTHI/hlUrz0uKhxghq1Jnp/ILi
s3CtsrfrOeLUbgt3pyHuRMf89XEtHC/uqQ333EFaQwdiqa9wVrMY7DmCxLK8S7I3MOeCV2T4F6EE
dCdQgkQf3BxpKrMIADVxBwvv0cw42umxEZ9+thJTLs4aUK14+sHz0QN7PqKS2VmaSpjwDbj8D17e
Tf3K4xKccQseP8fJM0876sAqU09PRTvlkEtAS2HG3mbN2u+Ono/vULZqwFaamJ9FVwWHJKPavVfR
/khLo9xQdLDtk1pPD4S2/YctEv0bo3Wy1w0it1RzCF4Vbm3t6pEkW0gDDEcgtUc7lF4lP/IJJIwu
EUUWjsLWG3Ah+21cTnS467NCj6fObaKsG8y7bvK0h5YlooeA1yR3zGDkm0mN4s4th+YpaTpxa9Os
fyy0dsBrM21AxpmXARjTho7ERDe/+zIHn35ld4kJ6cqmfx2GLNvY/ZjdO17rdHHmZOCMa1AhBd9I
6oG+VEJn6713wTeGiePPYyPJwXCYsQkSBDrhMPj2Pm1E3SDlzNrbzLLmL0voYYTUUGyyoYK8uZ2C
zzmo+Za5TrvVKx6UO7QYDHtkGfkBzQwZiXSZWm+kkP6Ru50ADY2orGyT2MXUhHap27dmoyd7wgMg
uptO77pwwCRuOfQDYwc4LTQru6W2H4ciA6+AMwZb6o7ZrpSB+7Xs0/KI7KP2SoHv/pSJnzx0Dbc3
mpFaA5qLbKsIM1RD7Ria0TZwhXpufLGkGaCsLdybohyMb0PRmr/sOtMfuVfQTQ1YOQJm9EcVsVbV
xZcydzkD5Xxd/KwSRxwptDfeqTGOh7oyJEDuU3mH/324S30fXTKFZ90l2mSgsGKl/0Pal/XIyTtf
fyIkwGDjW+h19i2ZSW7QJPkFMLvZ+fTvIdL/SbcHtZV5r1vqwnbZLlfVOefojba4tRO33shyTiq/
Rrr3ldc2fRyKiAuotEtSAS3oZcMuzKMo24P1wj6WdtM+poLUO0BoeRsIQqYrNHwN31kfm6j1SiSL
PQix7wcgeaXvgHT7wQOO7C4La1FBoGI5wyG78xylefFUFjMtN6KKq2NX1vW3yKEx92tLDu9OL9A4
mlnT7F7Zcda+CfRH7sScVVdhZ5KXoqtIeIRCdQLyUnt+tAZSAL0yuYERGuzRZXV4bK3GNfe9E5Jo
W3d1aPm0QN41cEQ69fusacbHrOqn3h8zHt4MrpEDFml0hzCpDOAhxrr8AVRh/EIwL7Ffg0j7ObLc
ptgUrM9eSuGMzzbYH7/zCkTXUcbN1heVKF4K0tfvboaMAkCPFOiAOI3r13LI+GPIo4YCL0QIZBmc
/Nobxmg7dyCkyMpmeLHryZZ+ZMjy99gP49ZCQfHFpgnQd5mHYpGf2yWI6vOEx88kDaFPmLjx4EcI
zl/syTZ2ZdiR2DdLM0PPfzgOX4mMhmMIAAb3i4HS66Gyw7uItNjApemO2EVoZozzqr8ehtT8NqHz
ybfT2sGnA0eTgzC8ZHe5xAMb7F7ueKzDxMDRQWU6QXR0lleONNKHScxd6UMPqz7WHk13hdsiX+bO
sUT2wR0BPBPpL/R1DV8qxrtj7mUchW0kAe8LvNEKwCnjTSVL+R55YXyH07DbGDKffrDcrnezA6I5
0hdj7DesAmfQPE3RddInCF35RMN97Yj8ecRxvTNFY/c+DEVHYKXqHRo90lunKsWTEU7xgcbExXZI
QeDi0bjdRgSiHwA49TvQVqbfAKwxfGeKuy0IdtgB/Dggu6SR22+knBiSfpaNnhBwPEc7Z2JQrXXq
YZuIwtmWfeoO+4pSyQMvd9zZB+dBw/0B1Jjtxo6bLMajTKI67FZgkfZ78B5uwUbSkoABp7OlVpq9
eIIgRVI0ozHjCHPlFAAcOFcBN5v0N5QsAPwey7r9Wpc83E5EVt+YE7aHPs7SHUhjmm8kMlqgdQCu
kkbXbiWT1YYskx4XxvzqWJ35e3BSz2csLR/RGMBuopY311DymY8WHBFyB0as0+FZKwWAxvTvLadE
jzHAUtAaBMKpJ09zsjNRi7DYN5u/mqgnzzQwKj+ddo5O/Wg1mlvaBRfeEySTFbMSPVCltdSSjWZf
Q7Aik7rGytWo58TC8gUnubyoq+wIPDoo6nbT98r6teiAcCCUKEFCKPnJs+zBaXUMFashpGOCNYIj
V44GsuWlfmK1bpjoRgNBQ7q0PiZHt991eeJDOi2JD2PyGjq/RK15i68FKsjqMXQqIqeCkOvcZtLE
YFdfytdleJck/kB3bbUfmttQ96hbC7tODSlTCtG5ifdLVdmQL518I9Gx0ymirvnFqYnlE07mT9Sh
jJNl1WZ2HHMXpOzk30vjFAkuvOTQ47Uws59bKNHI5thL/Y0P18O0Z3zLXU1Negmo1bcSZDyAeAdD
C/3Qxm01eWNa/VKynb2bwcuu2iSFMG4CqWt7czm2X1uSE1NqT4ZkrKnyDKMJvWfPeYCoq6Vr7f1I
uwGS41MbyssL+NO54DFsgDQ1AEkmQkSw+s7mhoUSlFDGjY3OwrinENcBjpnwAFGVbxaWn4rxMEFA
dMSLrTW/MzQJXB69ZqLV9iGPpXXYLJ0UMtpy8nXokFm4inTNUGs+6aKJB89LiMLhaXjuMbTPGrDS
4OVpy9+pfInll0+MYsm8gtEEKhmqVB+ioCacGrxmcr6ta78FygSMtF6h66Bc9RUcEej+98COoGp4
DbZA8iLF85aEV7bxv7oHvZymxKAzoZwQpjvVYhhhovOeeZ8AIrExdYquOhvL7ydHRJnK3nM8PJm9
8nedbtPyfqyePrMif2fqw4sZjGPVgGFUCNdq99Urv4d5MEhd/WDVs05WRHkqJ5YdR9SFnQICVeSL
6DV5Yd1UKbeRUeOBFDqYqjrf1lBDbdyv1j/rhyynw8kYlPNUpDZoLyuMoW2uRPcq+XMaPl5eDs00
/bl0T1achwW6wSVMAGkfZ9AGkp+4ExZdGnSmIl+HEOzcpSazA+43R40qt64SKJ3ixjb/WVFqmSeE
bYDhgXKaq2V6ExD4mrfY5VOOZpbhwTMeO/c2QgM71ZyKa/HAqSVlE9aIm+MCAKVgMvdOfIik5zv0
ESzl5b93wS5jopAXBeX0kvI5nzfbqsK6ELDUW6A1uJudXT98Zu2BiUIfPnKv6DM/NyFHaKtZIQrt
bXXr8tJv88/s9b8GXGUMWdGW1IuX073/ApA4ja/LcE91sKXVnYgOKgCk0XuN6TofBjOTom66JQfH
9kO0M+rUF7qLeu02BCkycBgoA4EIXIkDy2oGHHZAbS0GpDyPdimdfFAKWmJ7eTuuFfHoqSHFwaAi
L528XQw1bXWDpFJ6VSCpsWVt0zwA8RkGsge7dU/p99G0mg2d3V1GExKACl0Xca85O+7lP36I6rGt
BCdZS+ZytrF1Wboz7RFw+qfIvG6hejhamqzj2jF0akqpaRSVXSOvAlNLQ29CHgfoB12e2XULYNpb
0GBAuCnnEMmgpSCW1Gnb7KvyjvSazbTqIcjg/9//K/cBL0ApKEf8f138Ep3YRAWyJZxtSaLjvf/D
xaXGwHjaAXSE0BE9/4ozwhFR0wLhYuD1FFqaLh4/xs6NQAOLnFU7M7R6Md+OIJ2VljdoWL6bkPub
mw6Zsd4XYCsnIE1LBn7orLsu5Eh8aeZi7X14+oGKEwOd1s3dMhed8erRh5he5fE2LiFifFVXB6Jr
vlid+pP5UA4A5BxdDu4yVBZREGuS1qfVBGjhIUKC6LITrR01pwNTgpeCC0BHJgxMoGGSfGmNO9PU
nACrfrooQ6AvAXUL1U8Ho3DBCIGGC2HfxKmF8FtX/V3d1n8tqPD7pMh4iZ4O9AlAViVrXhq2K7K3
rLkxQC9yeb40g+HKtg45lUNtYzBxUh1KkdxA8u9w2cT6kvw3X+oLvSH2NIpw4bCh3b4kA/JqhZ+x
TLMsuklTXLruU+lYIVZ+AoQYpBisABNgunH650FkmlnTDWn5/SQmmyqQvoJzENdm62xo+SWnwHZ7
mnlb36N/5005D0PTShhvMG+ROJhoApXN7TTc1hQBFCTGrD0nu8sLtX61cYDJodAA9gX1rVeJKR0c
p8N1ktwk+VU43mfoPbatV3ArdWAdc3zHClAJ9vFS/My+XTqzkHsngO8pM1qMc4r8NEzHzVXRxYGJ
RH+sk3taXbYTI8qM9k4xGXTZudzbC7aXeYOWfE3pbHVDndhQbpm6SGZ3dmFjBN9MsZAadBrn01lQ
gkJwcVWJYcAC5tIPjTLodU21q56Hwh/gXeyPQsy5e5cQsaJljq6rwhMvAkeqn+eQlgTtNA0Y+NrA
dDM9oXLyju6v4yd8cBG+BZrWBkjvQ9d9OjTCa0cUUN3oMfcIwD0vQ1Mjl13d9A0LitF8lOOPuf2K
vvitY/wzuzBeKiBTQ6C6oIbZhzyBAZkzaWHsubBSEN6zyTw4veH+Ap1UeuN5pfXl8ojXnBJTDZ1v
ABxM9GOfT/aYDNbC2wynjH0rhfRFcT9Hk2Z7rR2Op0aUaxG2x6RyYCQmPxOGgs4hcys8JV+a7uvl
4Sz/pIY+p5aUPQZitynqO4TH1QiaUnCFAWAU2CgSkfbbZUu6iVN2Gm4SmqEQg3iRv0fRgaXPjG0v
m1jbCAsCHsS24AjBC+Z8bWy7rptkQGtZEb6zBPJeqD9XqEia/sDfibGrox+XDa6P6T+DajOUl3Xo
Jm5g0C7Jlo7oV4BqeI4i6GUz64v014x9Pq6qdC1pF8sipTtabB1nU2TPxPnEQXUye+qj3y1AGd/V
sELkWy72faXJNK8dhKf/v/x+cgszANVH6KzhSTJCvxHa1EJ3K62u/3IbgpsCkFf1edyLJgN/pYU+
ZfYs2ykQ41dpOigmog56TCaUiXRg4dWNin5XQBoAwQfC9nxMUVsy5KxgkVs3SQg8itgV0eAPnYW4
eXfZC1bn78SW4gU2+P5dV2L+YkBADYqeec1Z8JEmdjlMTywo76DCmwpHjrBQoyNTXFXyuYyepBMU
9b5DgRixs7iyoh3I+IHrCopC86JcDWiY+0fXAT0sHwKacABvZBfCA43YAnVfzvrpi5MYKDhL4ZUA
R4cFSn9j/ZQxmt9TgKDKYOlBuLWA7wONthNJzZyvbnDANYBUANHNB5Z+ZkdD3YQEX9Q/C3vbDFct
1xxaOhPL5j/ZFiTnU51kDrqZBbtLO/CpFeKukDpC8tW9cTIS5aDH6dt7yQwzTZ+11y4bSgQj1pUY
E7ppXHHl8SwGGj26dupS98pb3SUntpVzeWi7xO3BNxo0pAS30k6mz2W8By8O4C+f2CN/Lams20I0
vRdJWIpb15eO6bf2/59HqDuekZIxWcJC5iAcrXY2Gn6cXFOaWN3qJ8NQtjofrQrtK3C73voKalh7
fL48TasL4hGwNgEfhe7BxSdPfK4QAgpdNWpRYEf1TRe8/hsBRsnwAUWwy5b+FMfVAAORLd4JOFgA
O1CGkmaWyMgC5AA9gB+S677/nYWgQLwzoF3XltuBHFj+bQpvK/cBJbnL1tfGidgQyCcHyl2AW5yP
M6RGIaDZjXkUzbuM0Vs+fkdz2f3ovpC00WzktR0G9CkwTcAmOB9EKEEpCvDF0uhnOyb4fq5z8WMk
nu+WQVxc9+mmaf93eXSrBkH9AkAH+DldlfnHgFaxXYUt0jReeT013xqwVXjjXewNwRxGL3M+baBl
r5nSteMKl6hnYlHRCaqWpBmefaywACNJHTDYQWemv560PFCrRkD9hXYL9DCDI/183bg3dkgt4i0t
nWbXhPOxjs19E1HNiq02lIDpHYptAOUhj6lc33KwF9q/5fWQZLeTvJ9Bbh3L5g6salv0uu7iOn6A
zvLTJBpQ+r5fXr61TQ64MvinAAbykBQ+HyTlc0FrjiC/hlirMd705a/LBlZnEXTdKEagEow86rmB
1Hbq0SS4Tlk475fKXWWYuyjyNB6xXFAfdviJGeUCMwlkktkSl9gM8CwbXbr5rhPPzieAz2Ab/Dsc
ZTNbpQUuWvSBBiFiugR9OGn+XlvA7+lqUqv76sSQ8lJJvJB2FQh0gtKGFgZ/d9DGmT23zn3HNkWZ
HBrvEyU9D21cFIcHyuoqlV41dNyUNZL1UXo1zW8mPVjyE9VVCKejZI8Ay7XVa8sgYNIRBhI2XIiA
jSCpwBWpS4SuefSpEeWsp+kMLqICRsBI/WDS7pEXT5ddWmdBORgIKfISepfYM9D5ssZ7N9MsxWoM
itqduyDYLJw9SqySmlMSDRK7svFezRJYoevJfja6LyJ+BEN8fGvcIpk2f+aFd2JVfbnEiD0zd3nw
D+mM9pivrWR+5W20Eh6L66p79dSOcuBF0hxGUESlgVXTYp/Y02M/vsqZP9D5Zw48n8/SH5dXbO0Q
OrWo+kSRkjItsZlSF8CERQ+le0r/WWcVD5dTI4pb5HZjRzLEsHq+B4usD+VwcJASHSXl2kl3ambx
zpOwqWTNQEYGMxVeYNk4+Tn90Q6HytQALVY7804NKSe3M1kgO1+wedCTDqLpfQ6xYLdh9QRtUKjL
QTHDtRFQfaKkB5gvCPiQVAZSXM0AcBGJxl6uw6w3r9qC3fVaJZJluRUHhAm+EG6CiuqD0FPolsOI
/nuYYPVdvTyTq9lP4s7PBQFSpkay5oqRYjO4b2P0Zlc6JoWVJURFkXoUCBZAVFUSB9p3Vp7YuERM
MAIN5V6gS8P87uoIsle8/syMcicC/Bs5KYOZtkUTeDvet079uy3MzeXNtbKdz8woV2LbzXWfLFjK
rBG3kI0CLNtPH0fGb2UZ+uhF0Vz1KzcjwzsYVTQgbz/W0oRlmLVocNULWn917HIbd7/jELjz4Rku
hZ7iHzwZ9p8Y44lN5TY2HGNw69ZejqyNnJ9l+uj7pEp80WpK5qtrhncC4lqIcgA2d767q0bmUbIY
GiYwdXrxrp/zq3qONDwiOjPKeMgoIzaYMDO2+5o+iGaXxYfLU7Z86YdNBjFOPH2gS4uI6XwkbVhD
EBHN80E/oFc/2XKJLA5AOrnffqJGA6099IiAlnlholQuFA5yYARlMDXGw6ajBzJ2EKH1L49ndcrQ
KIJ/gxY5KJzOx9PkBDAJ10MWBlA6sHdM6NF0I83Nv7aXLBOttgjFMW0qNDGKRtuIoE0BTIe1D2Ok
woUD0jpn2vCeA/QyIpGYlJqVWhuZBYggyBMR+n2A1ImBxsDMgP8ybqEHx2Vebxjvh11CZs3w1g6+
U0vKiTTPjAKYgOHFHBIWnXNT9PwYgXsQN83x35fLRr0djZtgG/nwEAbVSZjxFEnRaoSCtQk2OUG3
k+SafPKal9sU79BFZA+vOMXLa9bxrEyQieFpAbmePcRuY++aMn8Su8sDWpu7U0vKvQ99zBkIbwyo
MHZg9vAp+9HzbU+eL5tZCW7BGfp3QIuznIQXlmGbEX6FGXe+ZwPfl6VOz2N9JAtZJ7aS+4FjHyI2
0CokSCzlxe8JEHH+yrrtoNMYXPNqZJL/s6IccUlqkTpesqZd9VB2xwmUJOP+8lytmQCTDRI7QDcv
NOfnc5XkOe+GBfzeTnej+9UARa3ZaG47nQ3l2JHjIHHXwYbn7JzobbDAYKYTvlw7dVA75SDUhyAg
cPzn4xgzOwWVGG4DoBd/VHl80xNItBGxy8BA6tae74E/VnOcrt3iC55gyYuhGVyNgdxSigHaS7DZ
VwDZ3gkc2HVe+iDiDWi1BQITYt2Xl2ttr56aVJarr+wsqkzs1Tpnd+j7COwh/9lX1jbn3q5nueZY
1Y1QWTlHojMtpJjVqazKoHXG97AymmPWN29lb34z+aI7lfC7HP1gmsldX9C/k6v4PpRF0zGrMLkz
g6CVWSFxBUqWfgPth/exDL+ZpXULEQBNG8PavkbOEbTGyAPiplSuYcix2FNlLGfhcI1nAxlTf04C
Gf6+vIxrCTP0UUFCB7AUAMHVvg8HQMYR6HacHza9NVMaTBndQP53XxviOk+/tV5+dIFDdKPpELnd
z8vmV71oSWQhgwpKA5UNmPZ9L0GFjOC9/NmmORwn2dlRjyvtPTeEZiFXp/TEmHLoE9dMQrCCISkD
br2Kfk3n9MgbSLgYn4mq8Xf/DUs5A1wg8QSVGNYUA1BtetesYIgL2aEby3vRmhsZt743a1tjdSNc
fj+5bwp8EmjyYDcW1cHOZCDczneB6gBX1u04TQHa5R6iHnQwwjyEXfucV/SeJZChMtpsX6edb2mZ
KleXmJogD1pQ7KBiOv8moGkzOXTL9kHmOot3HLzpzgZUB76OJG51o55YUkY/MAkWjBijd8bvDvHz
7JChGGKJTRgVUP7QuO7qXXJiTTmRygkMBGQZVwIGE3N6C5EntaCYenmD6Kwoh088pK7hZosnuehH
3QL56SMa0xhZPVxPhrL8fuI2pHW72JqWJeraN8Lbm7ijmz78CjTc1qHJNonfC/TqXh7ZWm16URv5
P8dQlRREH4u6WqyObrYjSXIEY2Vg9cW2Z+0B0TPKK2IDUoynvie72Ki2XvRuGtFDFh8vf4lmjlU9
87Y2aAi035KGtjdObIMbM9lXhk5mZy0YhKoDHgYgDARjsnKis6ypXJ7izRMxdzcIegBgff+Zkfw1
YZ8vJDqeE1Df44Rr+uhKsBjNpPHXcJ41ZlaPmZORkHMzJWlLr50wEmeKjrKpbq3+ySo8tIFQjWeu
FRvRAwetYAcQDHQBKZMGwcfGIDFHVAhOOii6ze5TBqo48pU5b+O868J7d/ALpwf5w7bRIU611pX5
jBGqNo7EQG3klkrnkcZXsRcM1TU4frPuBxDZ2I+gYe9ttFkN28uLuXqcnQxdmeWGDXUnlzdymYCh
TAQz3UdJt4nyLwX3HR08by1DeTbTyu0YRXEV53jlBfF85/bbCm2ubr+fE4m46okYT5m9GYWmKr7q
SEuH47IhyAdso8GzweQlbFZhfCwkVDFRwy08Y99hiJdnc/UaWgi9APB3kK1UHKmf3HwKbbyW3RgK
vohTjc7ZZ3hhzM4bri3NkbI2sKU/nUNeB3w+ahlyKiPHNZwSAT9hjS/T7Fdb8z6wI5r4s+1+uTy2
tRIHap4moBUu+JEgq3C+IaMSGpimC3PoVHP2TVrdtE1dbtw2Go8gRKL7jpKfbVI3/uh15YaM4PCv
wvk5p5WOE37tMMWhjvYAB1/zgQ/WzlsyIsrKApHxK6erA6dmt5n2lbXirqh8LY9eSBNAnlQlJmxF
1Nse6ZFETJ684r3qH0uw9U4QyaGozm8bA5JcTONDH1cVNpEaQ3ssgUSLWn41PDtOyhA2RR5YzXPi
SXAEH8tBR3els7P8fnIfM7sTUJVESn1iQds9T8WOzffSeb3sNTory445sVKJAXT6HkbjZhA/9QDa
sp4dE5Xxl8t2PnrEMmtwTzS5mpypzlknMZQO2mU02fPQPxbmfa3j7f+4uc9NKGdX7FYz54uJkf2I
2NGSm6hEO8PvWVcF+HiHA3Ni2tB6+6NkpraftCAsMaalV3isHiPJn0yv0+SsVy1AYcZBnm3RR1Fj
MUvEYRIiId/JoBWvDvnnI3dh84QcIvjxFjEUZdW7uJqa8U/ynX1pyI6EpZ+G9wUgQZdXfc27Tu0o
gas9FujBG5D6ovkmyjI/YiBUQjHI0Yxnbb5QekLxB4kjsKYp53rXInCrKDJTkt/b5f+ywQ4uD2SF
iQtPOczUQj29JEEX/z7ZJxJIiGIqEB52buU344sJxc+Y5Qv5iy/LW85/O1Q8tqTbpeLR7JsDChwv
nU02piXBplXijKh1z4IVh3fREb3wlqN8A+oN5Zs6qJwByo+QlWbX4dxdy8Tak9rdTfD9adZVL9fM
QUsEro8cINxGmYKyBMfDwLCYspmrbxMLQRSTzxAXDcosazJfTJYDXpMO+o0FlN0j33F65s8jG64i
iIRseTdniw7yVEK6uvMWRi3RN19CJJEe3LJ3dCJta9+LOgmFyKyD1gi1Gy6EQjTyyJieCe8JP0zN
jTGPV15S3oxG+6tIOp2PLDDd8/oMgfQcFIhtB66Iguv5ekyQzh0jbwkUDQmZhMbcDKS7AbZrw+Zp
I2uONE4O3O2wRyujbnWWP/9gHL7ggPNjYShUjAO50xjdjNBm7PlGDubBMPmOmeikdd2d0UHZOxkQ
8qCd1n7pq0iTqFrZgC52H8TKFkVPtCWdD73AWTPnIWI4N/oxxJ5vg8Pq8g5cOUrQyPWn8AAaDIBE
zy1kfTTWpA+RtQ23TnysresRBEnF22UrK9fUmRVlS41FbIF+EbPYs6McAbGt77m3vWxj5UFBYGSh
ysE+QrpLmaxGzsksG1SHCnfcpQAb+FHErYC11rRveZpCiWFIN1kJIu5RtOMdOs2QvLEG96rJu8e+
nSfNF63tFLiuC17AJWGt1shIEg4OGgBBjWr/RiXBz7270DQeOj6gVjFuNMNf81S4KHg88aKz4TLn
K0n6BmXt5UlTWSHEUvLmhoPoaxvXZf2tT6jYIVK4b6OZ3YHw+lZ4BoMoRKpx2D+TrO4XLABkTi3s
V/RonX9F6Hrx2IcgpBgrOrSACOfEDCKaOy8GB0VOm3YSJO9jWsTX6OGC0yUiRZnSAsj8yJiQLyNJ
QVTVGsx59/qIbMBnO3e42vL0yqynIt6mM/7Jb1ravJQ8sTZVWC1sZ0U7baOZ5l9s2roLj431YraO
8bsumnrPhWF/dcOwPmTtlG9E7Mw3ceLkqISEYexH4EV76CI56hqVPj4zsfYIzBCuI66hqoxBOuLh
bfdFFng28F42eyjcny3KCKklwc5JdqOuiXEl5QyLIAhYLpOlLq/Mv+ipM3QMr5Vu2nLvkUSbonst
2Evcv0PwLkEOht46WvnGtf2NywCVWVC0gy5T2XpDZk8uZCSyYIhBrmotyi7pPZWOphlg7bCCCiWo
PDC25YVy7lxDBr68ZEQndNZxULkdk+q78N4o213eSmv7Fs0u0LWmy4mi5qyGUpIO2J4scLxha4/Z
kfJ0EzeOn5Fv0eho7rfVuTuxZp8Pau7tXggJa+0MAnHb3mbsoR41M7duBLT4aEZe+lGUBbLjdIwY
h/bgmA8/h5GODx7rv5SiLTVl5nUHhHQGynOozgJadD4cgRYeOSyv8zIc0HP6o5nQWXM9cz8aURnc
2uyqBzK10tFEL0uvnjsOJ9hs0DICglNxDc9pWUhzzCJtv8zd81hdRQLkA35qfDHlwdK9VVayAkAC
oE0flEvg9kVB/XyYHQT8cnTRwUfaL8CtjyQw002YbNvUZ+KNZEEEq/TOq/aXfXMtIji1q4T+wgal
4OBhnF7T7hM2HoZJhwtbc//ljYTJRN3qQy5VtkNrZyA6XaDZVXOsh8NU50vfcElnTfSx5panphTf
T8sIXW+IgAMvgvpURA+em/lmnn1iQ5+aUa7GSEz1LGOYCQEqrsaHMX3jeRmE068Y7JmXF2jtyEcv
EUR7OM58R+1TX7L9TTG02GmAavAnLrjP3UcZPncQmKa6RL+95g8Uhz3UjghozNTz3qqNvpZkCXrQ
x9laPq+e7RkrtzXqxyb8Ciy44dx20ftUBrl3IOnvprqLWYXKzd7rr03nlzRqP6+es/lQ0E1S6Dh4
1pzp9PsUf6V1Q1I3QjwAymhh+v20k+yRND/aRBN5/OnJVk8A3Hhgr8FrFbeQcvAQ6TVW7GImpB2j
jWufTahmLOSxfps+1nTaxBbx07bYZiUu3+x7RUAHFGT1T5dcpePXwgPl6BiY9HGMNCf8amR6+mmK
m3d2RVDmxSTU+TXYqDD5W6SGpNgQ/iLyHRWbPj2U0GCL8k3x7xAsArwlzKNfClxL6huirpH0QCYK
osHgOkfu1A+dYNBJ5q0dv6dGlpv75B2fNhUvADBEAGB9a1vfbfcs35H4ZXAPeXhv6xok1gKBU3PK
6VvXkxslE8xRVwQe9R1yNwIsx3WvozXvxVPfhDIAMr+o8J4Pq5sMl1olTluS9kAcHuX8FIOYzrHe
Mx3rxsq5gevyTx8xutuQ0zs3BWCsyBMHphLxTCMJOCf4iMv7CFyLJAAg7PIptbJeZ9aU9RqEHWXG
CGvQS5lrcD4Cn5/Ejk9tP3e+g2cXLS+ag3HlrD8zqayZABC5cHuYtCXZmm23GcpbU+cYKwt2ZkQ5
buZBiFAuwVQ05H6dXaHgiGn1wbTe15qQyl5dMewnYGaR6kOR5XzF8kI4mTMtc5g9J+NxSO7aggCk
t3GjrVO8JMIJ4v5XU/xK6E04HxiRm8GhPjF3HqjIk2Mb7WSYbaxuC2RVMGYdmDZ3iChSqOPF9wP/
90sQ1ZK/n6tMDc7HrrAT/L9EjwJH85Il96z+MRjelv267F0rvKKL0sJfW0o0Jj1gdOYlSgnrH6W7
aYzXBOlQ3vppfDSnrUx2Fbnh1tYuH1qwM01FUNtP3H3L8nhf6a6gteP35GsgIn2+UFAuCwfTxNdw
TDMKqxFEYAM3Nf2mP4KY3A+Ht06Oe9d9KPLNMH6i4gDzgM1RgpcZcO/n5kFeTZpxCU3D+mHkL/aM
FpHyaow1F+Dq/vprRgXzGnNo8CaBmaJ5S+SwiapDURef2cQnRpQD0XWMeERbE6bS+N6AF7tLtlRH
FLx2Ni19WQuugoGBStlXVjcOWbqUpWP6IwuPcwahyKNkIJtNr8vydfx62VnX5g24Xsj9IWmEVmZl
eczWRH9vNGHfTVvDO7je8/yJK3iBDv+fCXVpKnuAXHsFE7K+zaJvNd0ahWZ3r48CquXAtyLZpOaa
QB8/t8QYcH3Mh8l5NcWN1KHJVk2gckJNpAmBNFXWJe5tS84Mo+jHZ3RBT+kNqq6X12Kt8ggevr82
lENqcqF1AZkR+Jd8m787yLk3geH+z06+d/1jhmvR7XKNzfVh4Z0DTBRekGrasK7azinRSBW48hhF
vxMkj8j75WGt3RQoN/1nQrltQ8v0cqTiwdIabgfjgCDc3YjibuZbu9G8v3WjURaJT1EWOx1Mcciu
R9ZhSL6jPfrycJb/UCJtLNLf4SiLlHbT0FgmbNTJ5CeZ77Cvk5f73LomugLRMjOXTCmb02K1DK0K
pobyp2VcZc3vasRDcX95QGuveeTLLHvpj0aQrD7aZjFACQXaT8GE6A49k5Bssfyw669ZTYPQlnjJ
VXfMI/vJDW9jFj3GtQZxunbonX6B4iIVumBBxoAvIN6xn/5H+xeboER9BRKe0tslpm7Ey0GtTCyQ
Za4NUjLAucFeen4p9XyOx8FykSeUkFGJ/Sz5wsptFl6NzuyP/JUghdzi7fjv9wfwB+iaBwYfCj8q
sDaVbR2CRvTPMeV5m7zd9+P28mKuzCSANYuOFBStOEgUzkdW5awa6wSCZLROgtbbUXMfEx/VN99N
Ngi0hC7lteKjpwb/nGknbx9qQ1+iGkMsnSP8TFToJT7O3Y0gmlrUytY+s6Pcvb0JMLqTcyRLIL7u
MSSwR7/5xAV/ZkR5qrKqc4sCYWkQAwzFw4Dw10HHybxyfoA+AGnIpb0EnrD8fjJhKTXmnKQ0C1AW
vWnKDupV4rodkm254Dd7oZm3ldP3zJxyXIERB/ocJnwus3+ldeIntuVnxha65x7mUocK1VlT3E+6
HSKBAtZsupHiHZ2YviMPY7px7ce0+33Z1z+6hIPiHQ4ehJZ4hFBlaKYZ0qJj0KRgTY3sBUQMe78o
d5eNfPRvGEEdHCLUqImD++F8udw5RwV0jFB/RTXa6Ta1keB1+sSM42U7Hzcu7BC0kaHYi3BJfU+J
OSrNKoEdy/qdgrkWYmb1qw3Jvx7sTWwIYlcTMX/0w3ODylJl5lBakAPGwMKtLA49v2rabxCz0sq0
rYQ1p5bAFH4+hegXqYaihaXZoQRRcxgmO9aG0a1FhNglHHIYVS7LX05Mo6fY8uI97Xj6cnl+V4cL
Hd1FugIZDbVIE0ouSW4maPesbxu0HGf2o8e+je6mlpodt7qSJ5YWjzrZ4LkrTFkwWEqHasMRwdUU
Ml8jujwP8fDaO49Oqwl7Vn30xKJypHhOCBQ4gUWQcJfDdrYZGlrvw+oTVVasJOprqG3iNYeL83xo
zhgX0NOFIZMFCQ1cq/H7Huxspi+736HzZCYvI79DX/xn1u4/s47iQFDWFREtlvFZ4B4Cw5fxQPm2
4Ftz0KQ1Vo+UvwNUGx6sSIJ2oIQlw9m62e0wP1jT2+XBrG+HExvKJWMZRsW6OEYr9cJLUW5zVITa
uYHUXIK+2C+98I3p2Ot4AnQjU0IeM2FmP1kYWW/PGwONheP4PZx1HHc6K0vC/sT3Q17kbrU4SEKu
Y/HcQc881emCrno7jkmQNHnISzqKt1cyL8OZw0bt+sUsfA8tpyAH+H+cXdeO5Liy/CIBkihDvapU
rr2f7nkRxrUobyn39TfYB3e7ik1ImMEuFgsMMFlJJZNkZmQEQ7Vr+UspU8aJIel8Sb2iCw2xkUfU
1C3tV1Rfe2Q7N369phqlSBmOAaoV4poGgK0y6EoLeebNboSL4bC1i9s+Djr3sS9vgFtIy8DN/z7K
od4DCK2NjgEaBtIKJoxEPU1jFEuSK9e4y+zX/O9vOWjHnJiQ1i4G52YyTCj6p8VdZ941/XNdbubp
1uR/f4yh74OEhBMabWt5uLPm6Hu4PWAmNLzL9Mek3lC6sXDMJNNhORxUG/fMlLRsAJ5Rt3KwbDR7
77RXByLYm7Ka/JZfG/WLkVxHIV95MShi/cyktIyZZlkg6oV3qFAPxuus7xvvqlhrH4u/5fw5JHpn
n2sopfV+Stt5onDMM35P/Q/o3oXeQ80esvgQmiuxp/QI1GeiVCPaMnIe4kPLoPmH1jFqjz2wGHEL
EcMrwle+liITQWjg046UidKhN0nawU4035p2EFZP/RrmSvwV8rJh0bCH0AcB+EiKh6KjrDRDANJD
E1BM/Z2sVc7UBkBsBt421OfkxxyheBe7M4Z7oRYGSXnzcbbLlVF/pQkUzESzG5BGGV6YMsMe4LTY
p7/L6sHBLMzyrlF9b1GR+38D0mnHOsMc5yJHgSm/15GpzfTWzR7Ymhaw6nOfmpHCqknqHuc2/GDt
cS5e3NpPwpWIUhwHQmHqP0+kiGJRG7ExhSe0fNHiNw9C6pDaTKfUz9a4CJVfBXLclBIh/SErctPU
GoxWR8vejq+srtq0eb3yWdYsSM6kuLqVpQCqQN2IoAJSrWnFKT/IiQviz09uAk1XoS3gAfylsefY
eiITiHyHlS+itAFMjxjhQh9BLlxF4VzU6QjgVTnealpAyyuSvy+Hr+pkRuv4PxMivE/cyJqoTa0K
JqrpBpKq3AsswCar61qDVHINSda1aSJVLjYpsLZoh6IuLhdkgWmDVhBBj4FNu9ppAxOaw9kUaM4V
8nMNpttl/5RBfWJO8q+DeAcYZmCONleDcYjdF5cEU3Oo1rDE6m/16ZeULIeegn5ohiE+fneSfY3K
rLXyDFL6gl6/GMQS4BPpGKO1l2NUBD0+Uj0N1XPMjlYExOtjkvzDncP8NCSLE9Z84HleI/Hr06HP
n3CHz6pNDwSmszKCoFy0E0NS8SEyKfC7gLZuHPZNy0ofU5jQA1wJAWWG9lD+BwcLZk/kiNMBlU/A
7oAQJ76FrlZDA51jQnflNq3MOCdmpEgzuiQxWAQzpn6vaa+1FixHsvJ6BuAzPrFgP8fV9nyrlomT
FKHAHtUzVOE0dkmTNCCxeTDYcKkPN2NRAJ5mFrVfeO1KU0C1hgSXAMFAKv6VbHdgZiZzgdAb6W2Z
Zr6dHAYNuNfjso+qeADQSZxBqA5SmXCQdT2ZW4p4KI29Gf7pp9vJXauBKjCMKMN8GpH5BcG7z8G8
ASO82gCjFpj0OnTfLHfv2RsDgIniIfH27ZrCoio8Tq3KoT4RoCKE1ba4jKHDWf39UBrcchEWiHQQ
ysm1i8bs52quEB7dqDl8Y7lJuycY3Kw3tZs6oAblupevxKTye33alAsXAEi0KRU26/JH7kKk+o3z
3XJIqMP+xIa0cPXQg8Jrhg3DObLW8IfGBrjqLuvuZlQs2zAota1ubpetqo5Fgtc3iP8whQGk8Ple
G8lsoP8Ao2EH5RUfUOGkBz2fVkNfpqN7ezDNoGqr+FrrQhQWp9zYL/8AVa4X6g2C0gdPCRlbnmUa
JTzDD7BwscjItsamC73M17IXs1i5Zig3t+gUocyMUrMuvvLJHUDPCe89j+N13sTBnBRbCF7XPsSJ
cWuy1yZBlSFzYkxKk3NZZOFYo+enV3eTFXTDc0pXQka5dp7QHQRgWPCJnfujRczNimxAxNQFqDk0
36U/8MwEyBUTe8xeOV6UofJpTVa8qp26A8gMDk2x9cjo29y8Rt58nxf6pV5QnJwYTbHWULzKbHJi
1Dx3MYtqzYwMuJgDGSquUP0/1CQxJYehaIy24K4mVwrzvIJuOoNbVvJOZs2fB5/Yvlc822tjFOrP
9WlJ8gXtm5G1IiK4jlmd1ne8DYnv+x79vbd/2FQYYEejw8YhKr83IeUWkc4ZUQcAPMjtbqB039Mn
IMj7cE0hVhXmH/hxtNINwch2/oGclE4xyfGBZjACpNWwrTnehubLskOqnQv6H8wz4nErymvnVkrd
LkCvOeEd5f5IyPsIHHAd3rbOyiNa9YUwpoYBAww6gRRQSsG85UPUMKxbpF3x6KibN9lwaZb33Fnp
kyvP5lNLUizoAFJw1okvZFT7ufEukw64MlIQECtVPDB6jGmU9d7EyMbYtr8r+/UfFhQeAmWDqsQX
SWfe0HnuPLGgYLX1NCuI6m2HzBG9L9tRhseJHfFKOkm5VNMy9JN1rCi9TOxLK9lp7crZrMpL1qcJ
IjUV0tGBCHIMV8b+2+ShqDseEtD0RuR9Qn/KnG70Na1UZTQCYmMDP+SgzSeFiUsnczBCOJWj12VN
G8d4Z6DdN+OVm7YyHFHYpQBmAuVgS3byKeZmYiNI0vmAJmwVP2nDtq1u7bW6odIh8UiFP7hUyTkw
41FbRomJaMy0o9O8U6//5WVg12vqlR22ZkmK+yYL4ylsYGkw78ECZ+XfiBAMi9Ltctx94N3kmh40
f/9zSbrY4CUMxGtowKWaXs996ROn2fRF8ly11kOT8qtYr8Bf+mRWL0XM7jD/5mvxvB3om4X32VQ1
29mJN26dHK1+jU1obRHEoXeyKXhm145V47eB3bb1tpV1rbOg0R6Wl0BVgEA5GFJ9uNnhJJCiJ6q9
wTR6YGPo+D3j732/mZOjXl9M1Wb4vWxKdUqDIA408Lha2VRue1hTYgwUFHibdLwtjVtQIPjLBpQr
dmJAWrGUaNWU1jBQO1mQkKupC7Ka7Pp/qT6eOiKdZq5Z9rnDYceOv8f57NvGvZH+XPZFuatPfBG+
nnx9jP4DpilsTDz3k/R1rKJNajDMxj/QtRa2ct0wzGhBVYNCBFs6N4eoxwtwgq2mAo3l69j6OmRK
1lqSykg7sSIleYhnDCh6IwMzbB0n2XahDxQW1+9ouLPo0/LyKdP9iTHx5yfLp0fZQAwBcov16xCg
7xa4851nPLFo0zaHOl65Sq2soPyILlwNoOjp46B85eV+rADDeorWOL2VxyTuawK090GLc+6UUZUQ
gSpnPJo1up8NUBA73XXYucfltVPu0xMzUkqwY/QhQnCKbRjUr2OIcJvflg0oH7Ggkf/PESm/14Tk
qQUqh81svltc9+vmMHgvlvVg1t8YEEtQn6LlWq5X7qgTo1KuH1kPTfsURu0KuR11IdwPgzRmPi7H
AXF/Q4lqx4oH7uCG6r2NMdto/FupF089RqXrpATp8/C8vBDKsDn5SVLC0rge2VWEn9QnA55lj1WF
mYiHRtsvm1F9UEzMAX8m2A/ALHEeN3nV5X3ZOaiFmEEMZqN8nlfuICpHTizY0gf1otRp8pjCQv9t
1IPRvTfcVxCqLfuxZkX6gmGCxSK1i5yY/RlBEBGlfjd+77z3ZTOqbYbemC2GOjDcKxeWnaFsk7GG
MznqG2jF2NZuhgTBshGx5vLN48SIXFSmZqUzs4GRGiM7efTo1YGX3IMIqk0u2zIJqn6Ns1iVf08t
SttaNyMPs+uw6NTgLN5wEzvA9KfiavidFmstrZU1dKWAoB7vzWmAMa18Snkw9s9kJeUaymjwBLwL
DQ3gOKVo6DrNaiaOmpDdtE8uhi8P42Tu3Hp+BXtn6qcDHfZj20xBDIavC+pkr0NZo/yXbL34F7gl
rux82JFx7lYAYao8IzQkoCUhtDJcaZ09k1tMFwB42muodcRghAhRqPqROH63JmuqWuZTW9IyN0AR
ajlk+zZVPfjo+W/m5pe1hpJSLfSpEWmhcWxHdBIw+2ICLCEygjLrb3INPML/1AJHNdpEIwyPa5Af
nGcqXE0oa6MRB4MR2GAqZsWP5W2n/DgnBoSvp/eChEaem8NAZGAQELBzwmM/7F9Ka2sUa8KKqrwL
ghIX6gfgeCMyzRun1qTHoyUalt+r4Vc97JadUX39079fcqZm3HKjkOD1MrNNRNqAuU/duDYzolqy
Uyviz0+WrEATJswx/rcpk2Nv70MdI6H9JqN4DT3+gz+g88DQAc4qlO3PLWVDXkKWGefUZCWbut0R
Hu5MdyVvKD/Kp5GPu8mpO3bYm60OIyEGxqi7Z/3aXKZqv7jAnBIToQz8v+RGASWlckxwTJH6MEMd
rvCL8SH5F7TIiRUqFTQK10bF04QfZrTLjfcR1C7LX0PBq4tHjpCgo3gfAlUu+cG5jfwywYKDzkJh
HfEOdfhtPO5Bg0XDY9V8ww5Nu30VQS8H+xUvoeVfoF7I/37AF2JfTUsaQKhF+YttGuqHznPZvo79
cdmMcht9+ilToER6DAG5Fn4aBvMpzobs0Vu7uig3kSdo2AWXJwRYzkM7nEgL6hM85gtw8zSPdnzU
i2PZbpM1lJLqlAf7+n+G5JxgllOUMJROUHEyh+theJ60g9W9NvnBWuuUKLfSiS3pRTeUSZFNLmwl
aMXMIJmo4pWzdMUb+dOU5mi1E8WymTnz2xTtiyvKr+ousNLvmbPS51cZg+gi5FZQ60RVSDrn5siz
Mi4yw5iWu9g0N9y1j3xuDq3hgdJh9LumWmkkK/eYUFsFAESMZMmjjKQL4zjMcE8q401IdB/tEUJi
UELdhvXRpn4c/sHFzU/qm9S8ctOgW1PLUL7FTn+B+Mgn+VCjTW/EPX5BVN6YYzBHgT3squyaRddN
vY+ShxBvk+UNp7aJQoOonkMrQK4EAYXSdTE0WjY5hhEGC22bu7i605pL5rRgIsQ0e5n6mNpeMSs+
oHzn/mAPBfhB0ERIJ1lGaZEXDsx6BdF+V+ncogYMWQQ+avmxaAWYFPi7fY2hqo2bJAS3Y3OY33U6
6/hlaHT2fPgXoAwY91AOAwkNxlqkJFujRlF4s5jg0ku/6F5r+l6tsjyqNuqJEfnMG1H3tgYPg060
5RBO1dHFWllbVX4TDRFw82POyZOfmHYKgp2oi3M8zZhfRr84mFZS73dR3a0OXKjS9YkpudZiWBMd
4jjKN2OUBdBGuYpHFpjjsFKDXjMjXeN5MpdpY8JM2Dy05FvWEGzGNQId1Ql36ot0fzeLeerykOUb
S9tSduHQW1yqkmHl4yg//+fHkeEq2TS7vabDFbxGfLcmvrsGllzzQ0oioW7kemHAgp3eDznqX7Bh
eT77lzasB8o/kFOLjClfSVKql3XVgDVZi5qXxPXuGkODJO94iYnWfWt2h+WMoVy4T3PyBSTN48Se
Q0R1b/P9aIz3M06EZRPKMBNMCUKNDSxKUpg5Rmj3UQ4TbfWLYAQ1ZdshevtrG66QNYTuAXCTeI+c
p3jutJFda1UOHaQptPwp1PU7DFokbmAVRRZvl60pBoyBLbOFrjYKfILR89wcVH9D0lug0bLyxE80
5FL7KkRjnrto/W6qOfUpZwcjuyNNt4OIycrpojjGz8xLe0rvzQTSzQ1W1NppKC2Diq0PPIB2iX6r
aysXFNVRdmZNnDknx2eL+aE0jWGNkIcOT7G524KX03fZCyc4Z1CcuAq7f9jQZ0al7WZPoNjtTKww
q26raMDda+3qbYpVks7KMxMibk/8iggtcy2DX5p2H9q7lm4JiwJLv7bD11TbxoXmN79Jru0StmXx
N5ZwAYnEi3fjAg8XXw7OLz16m+on2odrASaeNl9+m2NDBeZDK1QmZ8DoW16DGjEHZO0lB8FA/8Oe
d0NF93nzZM0Bgg/g4LVpOMVGxVsDeEMwtqMwKJd19MkKa0Oo1Iajn5AXp7xOut3yzlEcoh9D+YAC
o/zhynPqmaaTkbggfWhNsnfHX2a2m6J2Mxb7cU2cUZGwz0xJEVQDzkSdEqaYEWQaEKAHr9hPa+SS
ivx5ZkUKIsymd17dwgpN96N524IbfnnFlB8Fd/X/XzHh5kmUQuatNKsYBhITDNnPcb9j8QrMWAXC
AIYQHW+ATc2vcx+MNaBi7jFr4Mb6FsMz0F3b5unPNAxi44pgJijdZTGE0fS1ErEqt5xZlvK2RjJw
qREx5VDfQ8G1zAM9+YlCApig4yoAt+zqU1hpErNpYHpENxiFGOmKbHhJmJEeRdWO+xlIZzG1y0Es
2fndxP0k5xhWxC0i+OuvCNTzp1HZT50mUypwk8V8Vzp3uvHujL+WTXzM2Us549SGXG9v+84eDB02
SDU82by+SMLJTwCwbzHSlXYk6Mh7k706xiPu4bVzlY9sa1C0d6mvp5g6tNkx7p3dlEMSwHk2Qx06
Z79ijN4Ct+L3dnE3DvZtgmnx5d+t2KdnP1s+S+OeGXaLn93jFWiWu8F48eJAK1ZSquLMxFkN+KKO
Owgq6tJGjSwWVu0EOO7kzNZL7Hn59wjRAWY2i7BL7ApcHrrCaUosBgMj8bKTX9MEePFBP4sLCpjh
v5BGDVmdY2A8BjAgeyz1yyJb8e5rlvgf774wYWMUTfIu76u4CRP8/S16LV4dbRI93Xn667IXCjAJ
zAArhVIZSu2wdZ6MREfThgAeuBfihwYUn+lOJ/sRKmVRBGDurT0Hde+73lW3qZ9sy+82G2jVVrt5
LWOp3IVOLTDj0MQC84QUMx2rjGQy4W5d/ilT56qbtP3EzRVw2sfo3vmOAjUxNKbBxAD0EVow5+7O
us61Skd2GhxnZr4GdMm7wXLncirNPvX1rAOksKtnqOSUpIWqSoYRwDk3GhIYcVzeGXhW36JR38YY
q/RaJyBDaG6HtulHqKfzvPA1SEOWflen7Cl0efs0zCVWkOgpPZhhsnZYic/zxR+A3MDHgFqMK6e+
mueZYyUNWlZWhOdLBfnTzMvAqa5R6tdmfjU1Ge5zGSbNEu0fsCtYTdyVwaYKiCkwY+erqRmjB4EI
7MAye4+cyzDe9+E3O98vx6gyNE6sSKEBhYs+scWECW0f0jQwGpBcGM/LNr7eYgCowhSb5UBFVEC2
zz3hLaD2FekFGLe6M7l9zTyyd8IZx0fpUy1cOTxUyUOMl0LRGsrMVG4DtjXRIoPDpQaYZq8xfZP9
WHZIaQGlKtwAhBDEl/QRlmAaZeJ4cp2dZ4XgkFgZ/FEu2YkF6Roz1eiUViksjOV9DwLp4VFPLr20
9b01IeGviR4fxxPEJuDFNvAf6eOEPdQkTQBxk/kGEEi9PoRsWwy+TSHpuF1eNwUX4ZmxL1jwJoya
QsCymzrIzeth2uf1lqZbIzo41m4kQdne5nFQhgdK1tRzVZF+4qgn3jcnN0NojwAqIBzV66sGpXDv
EK2puqkSxqkJ6elXMS8MjRkmeBbw8QjWAKR46AAk3k6jm3ZNEFxRKxbLiZMFj3l8PfldPRZpahUA
52yiatd2d/r8aiYH2t5ODLoPfyg5Ztb3ShvQ0ofUm/6jtVcqYqp9gOyEIxTwPdwOxZKfLGlYO1HC
CfzNQXOC2R2/N1fSk9KCK+BN0IgG5FiyoM9VlZqOQB6R1jfyaz1e4+RSFCeQKrCKIOQS/OnyBmhq
Ta+h44JTy0Y/6TKfHgzvoKXXUbctnSDyUr9ugZDAvyulftXOOzEsb4bU7aOu72EYqHRP2xvkZ9Ld
GNNzW10Yfw9QPHNS1qhLJuz9SjhZReWunX5Us3mhsThY3t9rHslbrC4yZxKobQYCNWe+zYpL3H9D
56feHYAfW7Gm2tCn6yftNg68R5vqwic07d3vbXeRDG/LDqnSMEbFdDGH7QJiJyXHqrJBp9th8oeG
FnqdTfwn7k3NH0qopbAxmregi1ljHVEtIupkgrEdmD5KpZAfNUZiTyA48vSx68BbvtH059LwJ+9i
WCNFUiyhIXjaP0Y/MXAs+QeqRKPUHNjqPFTFTMt5qjpn3mUuqA2XV1KRGg3wC6C0LcQEMcJ8nioi
HbK8A/gMNjH0Lo0pvonKOyCmbzSjuqjIDdPJjtq4Di5bVVDx4uL0afZLa2DkuCLYyB/x6B0wWgXx
FTeI4hcymQdNcy7a6qmJ2GXP2gDnOIgcLG8zQesimSEn5T5bCTtY3NpYxsrrkyi+Mn4Ywgoz/rhB
yEiQJkr60i0QvLTEZIPGo/SC2aVubjIvTl7wmpzfqJd5x5jw4ZBYUxo0vBsGvzI7yLx2c+jXc8q+
FU2l3xWhmYSBPnR2dgjblINBeRi7i2IkI7RFJ4cErsmq3zzpoyEwtXz8nYG9+Q8LwUTcWuM0+kPs
mD/dvrGPxTCll1NE+bjBWT0/cK8xEBR6+ha2dXzEmEu7A0Ctza+0gnvXqd6XK03Xrw9cfDIMpQEn
gScThNHOIyVLOsNiFXr8RnuBp4JGfk/ldRauTVV9aANIt3tMiqO/JoadMEgt3Xzx8O27mlno/fVN
oW8YY/011nR4j7nWHnSLg6zCSavxJy0sflOMA1oYep9W23RM24vBHZuHLC1R2e1A6PfcxFZ6V2ca
/1l52ryyJKpgAS+QDaS84ASWgyXiugXZEPSh3UmL95ozm1un9o5V1TRHQlAFmigN/am0+r8/4CGO
BTyqOB8hyyt9CzxeUc3/6I+296Ap9F1nu7xBVR/71ICUwzsr6qiGQN+A4ARlk1Kr/DDWN8nfF5Qw
+IvLuiBdxP/IiVyr+5rHoh1FnXrLeXpTEO7zvlk50hXXFRA0IMvhtSgIHKSXTpH3dTKkA+rQdAhi
DZt23CwvmOJEwoMQFIGYaLMgNSWdDgODHF7fwBFz2jSgEIemNTdBhNn7jUFWbCk+DrrQtgOoj1C0
kbuEvW5VWR+iE81Kvy++N+NtV26TNdEsxZrBCioTWDSh0CPFWGp7sUknYaV4c+h1sta4WPv7pacU
m/q5z0R3mI6Fr2vbaCxW1mnNgvTVEz1xutyEB4WZHp0+OZTVYfmrq7/E5xqJBHFy0a4rltXzBB/q
Itp5BIQw4zcHJdi/H+iCeAtF2U2IGQuum3M7dm9UrM9hJzfuZ3v0I/qjIzdewlZWTHHvOLMjVvTE
HyhKtRMgXDkGJu+m/rodvmn8bXnJFFX6c1+knZI6odmOPWzM0UMSAhiebws38aPh0M3XZnMfF0fd
+zH9Q0Y7c00KNwc0olpMRThbkPVsN7zWN1V5SdY+1doSykHHyqnzONwL6aNd3TbR6JM0WF7DNRtS
2E3lHOZmBxtN9DDTQzlsgGReu6Ipdw+KhZhWxCMWXDvnscCpGUdWiwWrPWDQ7cAD6djki8qaqz9P
4BaIX5rssQ2htgmELs+eMHW67Kaix4FQEXduqMCjoCNzkpVtDch0ibDn9Y64932+A3RhN9abMPd8
HdA/fbzK/p5Y1oakprh9Y8Oh1C7diF0nnafGcHE1zQ8Y5QPfCm2Dpt8u+6a4OpxakQELjZdTUHDB
it28FlVgzde0r/y0RQbZhfnrsjFVvAjkvRgbExS2UkzOlZGWVAeqKGuCpoH0kIta6cM/2AAJg4GT
yRKv9vNwGXDL8WoP4RIX70V01YFoZe0UV7pBcOBBuBK3cxmuWw5NMsQjwkHAFZhA/6Fcv0b2rwp7
79OIjNYdKXOTeYaRrnoK0TuP/6XgZZ9akFcKV5QpybF7tbry0Zl0+EW4xvesuo4AWgBgMxjkRavm
/Gvkk4s9PQB+0xlX+hjw/q13dyQ9TsPLP3x2C49wlIIAKftQAjs5MUBpm4OTFp/d0Q9zGETNMTSf
l02oTgzBJQLU5Yfmt7wjedn1ejcDeWNkb5V2gfdPUPbbyXkI3R319qn57uq70l0p9SrOdliFShVW
0YAGvLSENuOhg5YuEjkEJUyoZcfhocZDrFwDpojvLT14YAgT4eBdQ3NN3jlGxrPWzFOACRy+LUnt
hxTTbJiBGQH/MraAZQBRqwE1NUBXe05/Lq+uIt7PrEvXvD5NdY0CpwFc6+gX9MaoV/xTriMGbDDL
gbaJIze5MrdvO1TN4R4Sdqq9j+ODxq7Z2mGhSA4w8GlG8qNjpIsbD2ZIdAWRxZ4d7HD3D0t1YkK6
hc2mRusozYFnBFXv0AIDHD0tW1hzQnysk92kNeA5JmKtUILwS++d9VAtq1b6gapqPwZ38ODCkwtl
YvnZCqaqVAO5GLAY0F2rYjztGMYGiF8UN3hwwx7Yt8F7XJXPI38O11BfiorTmXURLyc+Qjm3TzQd
AZf3yb713Ee9ry8FXVZEHCCyMA8+5gjEdr+8tIqMeGZWOgPjLInwmILTM3low6vMvh6NN9J8J2sT
ll+/Id6BLjhULAiDo7cm3R/ydgA9oO4maKbqzE95fZM7mp/pbCU/fV1H0VwApR7ECvAG/PIm6Hjd
FZOTonvX+ha/rsbHoZ42Aznq0K+AqO/f42wF0gS2oByMXSAX5Mcqd7KqctMNOsma8ZyyB619W/5I
qrU7MSGX3m3uFF5YwkQFGGdjvRLuBO0ULBv5mvE+EDM4rCiOYUh+nAfgBJrvYRghSV27w9ZJ2mBY
u0N8TXmwQDFSiLcz+pxyqSy3NKfQY8iXu71faUfb3PYENFz9y7IjCjOQXxdlE4wFiOA+dwRRlvce
B3wg58+2d0lGSMA/cWPlTaiyAsw7uO3QyEJ9Q3yzk/1qa5NjpGEEK1mI4ZE6fMh0fjPMWns09FA7
LPv0dZtSvDg+rYlfc2Itde1k1gg02Yu4Tn2r+jEW2ZMZvdHZPEzd+7IxRbiBxRVECthHYN0mUkJP
koqFdY1w9soINAo/RkCnnOpx2Ygi3Kj4RBgyBaoXdFHnHgGM3JWuYCkbgbuwfVxl3HuclPT3shlF
Ovjg2aZCZBuwRCntTMzLjVrgwdxwl86vDDxASYzRr6A0dgD/olC0NjSJJhx++vnNhSLKUfECsMQE
Xbl0k2WzlnssApcsqWg7+7oVThgU0cM7gCPx9VyGJ7fPMMW/cWnPA29gg18bFLdqvJExd6ChOtNu
rEEbQDc9t8NxGDTrJQ9bXEViva8OSUXSOegJsqmeOx3b8yGD1kCPzHrVNgO/QgW5uamNKeKXlRtb
d87sYL/N07wzu4ldOmaufzenkl6OMW2PHOEVY3gsR2K2ZstA8zBNNVAMRZ7znuvluJstOv2Mtcm+
L9swf2ToZH2rUsovLS8ddzZs3FcUqI+qKEwW5KPXX1iZ47z2NQO7Uzoxwx/50E2BEWnFTRkD0Dzr
WRttpkbvfwhGz3YHArTyyJ0ZabsZ3PxuKJpuvkSXdQjvPCBLbzHqQvvNAKrEzh8LVh5dm00vFW/Y
zo17MIGWBvgBUNB09iwm0AoIKejOg4hPGACaTabdZmahv6b1HN6XXRujf+La9THvtSSA4BuUc3qr
aDeoW7HisqjS8gKfkURb4qXTH7M2yxysaWn+BLqiCu9sEIbviraN39uuzsyd5jYF3sSuy1O8yyP+
alpD91bOETRlekaTnxBrINsm4hakNYqMXFmsRfmtc0LNXw75r29o1MR0wZTnAiYBwMf5zopxUDGt
Bleymc8bC9wPptbt50Tfx6BmDvv8T6KtNa5UmxklCaF17YGQTS6K2GHkWkWOXUbSnQPwER//HmIH
p04sSEm9KjK37ARbagTpWC2b/KE4Li/bmg9iWU9SbDcZ3Jo+MgXiq41vRvN+2YDiggmKIoLTAnpX
aFHIuagDXrUsugnFjdLUvru9674VLBqaTU0LlEc9EGDu8tCLsAtzp5/9joWxGXSpmf9uIpLg+8Xt
ZRUPfR0s/zKV6yAbxf0M9HYo1UsJP4vCcYgsACMG/qwZve+wlUaD4rCE558GxA84WVvadGlpfhAb
DeZLaoLGEQgMe6ouCnPF0porUvDbMc0TV0grNmhnAH1RrWpGqU5HF29SPLxB4Y0uwLkvsRcjPwts
AjJVYLovHjgOmb3yRZRG0FjEfRK20O8+N2K5WVwN0FffaPS+b3cZD2yyYkL1TcDD+p8J6WXoAbLq
hAm6dO34PbWdIOGAZBcDOphr7JZrzkjhpZe8rAYNzrTTwWguWtzI11AIivsRRUUHNyTgHoDwkdYr
7iezR94TKIRiB9bBXb53HhmIla3w76lcQYdwYkpat7HU83TSUKIMq/gAsdMii3Z2F3T6NWN/f+s7
MyUt3Gi4UZ+GGG0txzDonDgAw2pWvlg6mNw1Z7OcBFTHBlg0QWoMoRqg2SVjdVT2vPWwhEO1idvY
rxg08g6QofJt6CUna0GhDL8Tc1JKaI3UmgoN5qY89OM+mPT3sPf77GXZK1Xs4Z6JAotpmV87qWA5
43ZmAzLCIH4AQAIFaMOY17iZVqzImrFTEelOPOEym4BtirI7x3pw1piTVQt24ok8aJfPzVynH9Kn
le3sB5I2KPsb1zMo8dAsCpPH5YVbMyeFeTxB3rzNsHCE/MrcX5iz21SYHGLJt2U7im4GmPtwZ0DP
Hv1hQPjPU12D7dSEHCPyPc7d3N549gM3H40JlY84YOWum9Ybh6pYF5AN4NyhYAcm1HObHgPHelQC
TEHKQkz0kcuS80c+VPnWaG569HA0bwUUocpQHlj44aLuuWhSn5vE/XEg7gCuAW2w+FYjd3bKQ7A1
FPqxovUreDjWWlVKix9cAOAFE4LW5xYd3lltnSLtllPmot1mQG04HWLju5mGGtvUVh1m+3zk+Uoh
TXEEAzRFHJeiGALOYenJhU9cpM6AtkrB7GPJr92w3i/HjGK7/Y+E0QEyCx0pyTMtgw66xVH51tM0
39ozeCWdph2BxXD//IMlvIMxi+CJUVDJl7nyHBSCkaWSEgUR8567+8qst8tGVAuGyXPBGYOZlC8l
dWOmrEkbQezmTP6IMSyypjyiCAXv1IIUfO4MKRidTLgVoSef3CX6ziCHPL8qp3+4pwtkL/qjgEaA
1Ep8upObXlqMxUQngak0METKvU3Ffi2vliIxof+IVhRA64AXySjidEjcilQEBCHGhTlcFNZ2ou+l
vfaMVwxcifYqsDdgjXfxj/Tp7SznUyyuFF0SlzuPR/2h6L1m9t3CdqLA9Ri9jvWc3UQe42XQlHl9
MwxZ9hjPJL7IcjMv9yHGuxO/rrm1NZ0wexSl8iszGUHca0KZHShyGxSc7TC0oZ+UmL7aOnE8mSgc
xPZj5oE+ZoMmiHNM2rZu8OwxtGLlFii8OK9VwD/gocGRjKI3lXvJ4ZRGYYMGAV5utr6dhiLcWG2r
HYdOGKy7aWuag7W3Jz7sm76mm+WP+XUnwzxmVsBsjCbpFxlRKIUOcVqhrQi6knrXuWn0SicARoqw
+XvRdZgSaE6AdwBAl9Ph6CVGUiToL2a8n3zXKOIjqxzqY1xnjR9E5RW+nGD78oiJF/H5JkB5RiuH
DKO2bKray5I61b2ZdPQnrQhKOMsr+HU7iCkpJFWbAn4LgvxzW7jbeP9H2pntxo0sW/uJCHAebska
pJJkDbbl4Yaw3d2c55lP/3/p8x+7iiKKsM9Gb/RFA1oVyczIyIgVK8ymp4O0LB8rjVISc4376aiX
0sanWgWyYHMx78/U1KXQR6CalZUnPWVmyI1TpPBejd4xjWff6NXLdZveOkRs+g217CXyS72Q5xao
yUTjr8kfp678ch1i9ROh3UIh09acN4690jPOXAnE0Ae7zNeeEmbwhcm0cVOtvPkxBUo2dT54s1h1
+Xm6yCGLl07UV4ZDN79E6Z0UvwbqrUGLd8TozOpuZkZ6/K5MoWN+uG7j2jKiYiAma3O1kGS9xJYl
yeqjxKBAzKjmrMu9LDpcR1hbRVsQvwmhICu+yft0RuGb+F4vKl+Z9Tarz39zloSXtxE2EmKEy3rO
FCRFPde0bw7JjZwxuGC+iYiirtuxslKEgRRw+Eo6V4p2uVK2UVRRaSvIf0yK1yV7+kc2EFZODxx5
sgWCYSDzzyVCVtE2GPph7uX5gx++i6oHy/lvUDcejCt2iA4vhgTQAUgP58IZMCQzb5M8yb2BAY/6
Z3Nr6s3K98ZxMmCa252ix9KH5k3XTvTw5F6Jsu6Q7NT8Ues2Ji6u3Egm5AI+hchGsXcvV0pNfd0k
xZV7lXJUsg+DfSysT7p5KxsvvsHEFJp6r3/8VaNgaYgBAZDcVfFYOAtZlASmejAA2Mf3hvEaWl8S
Gsr+bxgLo6ZEDrrCBmPOH/3ukZR1HL2/DrH67X+bsRwQUI9zA7UbCH2eDoqS3kx0Cfw5BC0RnBD+
Ty/XwqFYg55XqEjknkTzamRa5OiTv7DiHGLhL5vICknvAJHOtevQ7txvvE7ePv0IsUkFsMccwrql
yzKNHumuqs49s4hcPf8Qf6awSopjZ1KpGb9fX7C1vUywikiYoIAxTexya7HlnLSr25wBWI9Tz/hk
uqllamom+oPHyTeP8tbYsrXNjIGMGqJHAIn6hSfr4rBwyqLHz5gR9pyy+Fu3JcS75svOMcROPDsw
tVZLvMrAkHI3+q9vPsnBLg43NsLK0llkP8X8c7JR1PMvQcJB9cdaGri0jDvJjN0sfG/SBxk6rmLe
MTOqmjf8jthZi0gYSieRANpMlKjVxREdGpUBk9PEt3Lez9KdzvwA09NaSBfTltjYykeiX4MnsqNz
HbwZxmPrfU4sLude3U1IiPO61D9U41ZR5g2KEA0w6ZUVWopcnYujJMt05RCjQT1sE3qYdqWSu1Z0
vL7Dt0AWzrMqFaf1R0AMH4I3+mJa/hfD1oQugVCgZUNDH1nGuLIyjOY4IkwQq+Tatd0QlN51M95s
6Z8IYFCzFa3fi4uz7cqSVjlK3mPl7PJqZzsvSup48oY/WFktAgxavRnTLfL64r+fnRy/qEvC6JJM
eNUyhpVOpulT8MdBGY34jPklQ8JXJ/xb2CI1RWjUYoJVHmrPWtfvjJzxe8GGH10z5RxFvTRlSge/
i32BAn/SlOWjEnWPmrXFT1qF0Vgvnvw6r8TFqexH3ozmTCNenxr37ag9WJBH1Kz7823MVGQiNMEc
Eh14C2tmSTVrQ5QoyHdbEM0qzaWAdH2Tvbl6+DDo0hDTkLJSiJ8uQdSiynlwmpBCDeMwONGevszj
EMDlSeOXURp2YbglwfPGiy4gFz4gtsvKGluKFVmk01O9j8pvgd/uEjrt9PSg10eUrq4bKf7ihRsl
LuB9LVJ/sDpQgrg00poLszRaCrW23RCzW2jUlHt0G47mbL/0fnZzHe4tC1bgiTqCgloxiafFbg99
RJY7MZlrIM3YpfvSpGx/LGKvsD4myauiPIfhZyc4XYdds5JWSJ0pQoQQMAYvrSRGHqKsJmmt1acg
pD4jSsZ3zei4Rb+h37Timkg+UWikgEEnlbPcNXmSzlUBlKnKt5nm33dpgoxR9V/ntM/XrVqDEkUS
GXYWV8bysarnRTMYPbvFMHvZbZSye7DDqb0vm0py22D6C09F06RD7omKk8jMXK7ioNqN4gsJ6Fo1
99RbkbMmW/bHpG92CDxpwY0nZH3zgnSgb7B7SHGhqm/tEiuw3DnNnyMlpfM0Lw5Tnn++vo5ruwOO
tLBN3O7LZ1Jl1X1aiwEMdm/8m07jUWUK8xzUjRvbyaExt1TEtvAWsVIzNnCpQvDKLPpPDluGko6n
kQx8I1XPZv3H4cvPBf1t3uKIT3lhVWnCgto5SrvSB8b0HootFcYVx29BXCbYp2pCnLwIZPNictDA
w4YxUW8r7bntjT2Muz+/9y9QFisXZF2dxCK/P4bqQa79z11bPWjzjyCqN+o/a/aQCxR0QYIZUoOX
e12bpzie4wlP3L+kg0MrmeSGW8535YYhOUfanf+R0F1e/Tqd17WP6hACUcoulD/J0Se/id3cb56r
iJGuG/5iFc5ik0N1g6m/nFc4jSHsAtH73MzlyUruU+2feqj25r8ldfF+S/pFfIvlzYKuAUEAgQ2r
uPC5qNJ3ctMTcSSO80NKEXTMow3y8JoDJDzTeDwRpqGDdfmROETMbm/wtWSJbuUu33XD9JWXCF1V
xsY9ubYfiJ8sHmkiI718GkYK9LzcolASWzdwCWFC3zRqupF2eCu5wlE9R1lcHqYeZbkjZrC1qZ79
I82GefJHrX5C4Wr6qEizRee4WR4pqqTkJq3mLi7Jhrh5HTuPqjP0781srw5bgvVva76Ln7U4DE40
GX5oYryEfk86HOnwMGcvMELmau2KSvP08Nhs3QNru5WiEVcNal+6+jOSOAu+FSR3rRk5Qq+s29vI
1G7nqLv30/Fm4ij6dXdK9PrPIz5Rp/oFuQiS+8Kc/DwAEl0Ot9VNd7R/tP4OwtWeSmIebZzHtRMi
WLsk6XWUApa9OV1aznkqNAIUx3/SUCQfq4/Xb7bVA0LbM/NJxdt1SRJRAyN3plogwEOOTr2cKfFx
1JQqdOPS8L+1YV/+zRqSbkL2g5cfmebLM9lPU68Hgj3U5tGxs+TPuVyeipKUg6U+tBNigtnWVJpV
K0WeEz0ulDOXnias5tGI6YrwLIoC+iyjmpjf6YVD/4WxkXVYjV/5WMKpAfiGe6daccKQVO5uv01p
iR1cnTvPCg5x8mO0XEl7V/nvLfWgWxuuYdX/cAw4CLrgbC6WNaSuPSe6KKM2lsvomCc4egefYTLX
N8xaaEK+8H9hlsyYxp4CtROHTq6DfdC+ShQLquIQTjMzjjdc6tpnI33L9yJthHLLwqTAkBSme4pA
b4RK1Pj2P041WJ7UjiFyNMnxumWrToxGOJ1HDmUD3h6XGzNwepsiH1/L7LR3Uf1S2BYDqYvhmBrB
QZ3TL+NsMLbiMTa3elxWDT1DXrgVv2WiTWOwZ6I0+zzIn+ZEey5JznoUtA7XrVzbJuQSKXgQOJMf
W4RhVtXnfhADlVRG4paG/p/TZicKa1sDt9Z8FyVTXIpFDl5ZqhdGrcZkwJGOScruX4rKCV1tU853
dd0QiOARxZXLt7v8YnE3ZkPegpFbEIgZiF7EMOh1FbnGjffh6ubgrU+KB48lukAvoZDJmeZhptps
tq2tnFpHC9IHgs1ydHVGGUBR7+PGds1BTd7prRG+qKHa3dmQ2f88T0OmEak8XuU0OS8PhRGVne1I
/JCkbj8ST9PWpsa7HBXZDT+9ajJ0KpFBE0XHZXUgNpQwtSu8JmHwSbPjwE0Yt+w34Ve/H/6ZHfU1
zDRPLfInhefQ9W369svyaMVVs94kit5IzhjaYAwlsY5H9W0/mEjEF7sAjcs8f7kO9NafAQRfjaqn
eE0uI0StH4xOc6hP+M19bn4ds8BN8xse5FRGNmx6e/QuoYTNZ/EK8l6lNupAKRNT9Zy9UxAsbl3o
WyCLSKw3jKZSREmHSSZB892Rejf54xEBsIypfXDNkBWiV27hQ+j2qOUxIJWf0Hdjpv1NZqUHTdpK
Ba2YAt+IEIGeLBzWsnA4KQSVpUJWPW+sb1Tlj5aPQw7KYOOa2cBZKjEzpLdgOOvMXssmNyylQyON
e9/Y4hmvwqD2JG5n4pAlBVxy+klqKpNVm/zek+3Cdh2zQOer8//cWSlUWeiyJoWEiMDyHRdUNZ4q
Rew/Mks3s/e25SXxg11EO7v+apbhwaYnaP7jPhXhlGBgkHtRYL3Zi61nRk0Y+xGodpp+QBvqVS0J
e2SJCW30ABk0u2WBs79+fFf8hGg5M4UKJfJKyz3Sa0GcdnNU0PojH3rtezoNx5mIfGJm0HWkt5lX
NuJvpOUu8aMiaMYRpNb+SGMLMcle8o39PH41VGK9fbVVm98CXIQjaVv4ULkADJvKtQYixnfxQI/b
p8iy94302doijK+uJZpn9OcJDsjyZuksvTPGJik8BdriFD6P6rSTfbe3NkLkt+82VvIXDqWESz9Y
F6Vc+iaGxYpG5vqT7syeH3uS8TlzPtnS1kibt4GIgkmICrEpsUtbrKM1h0MY1LiRyrxTp9LVUL++
vjVWTjYSUkLCliqACKsuDRqrlEQDPb1eaauyO8lDvE9apFuY27Sli75mDLljE8qxOGfLFyEVtVRK
VYtyelC6hvG0GVL9DOAvszIM1hN9z3gQGITLQKer4eDWPqd4NJrcLX3jzsqM9iBN8WMoS49Zoxsn
Xx3uFUk62XZ9K6nFx6qaH0o1CNCB5xQ24RM1JJ2wuT8VjMDxJSKyQNb6jRP5VjqV6xrSt6j/E6ew
JpfrPtQ9FKYkLOgNMg+lkt3IoRCMl3dlz3y0EUp07Hvy+COYjV2sBEJpbyPduPLlERegw5pcGQmz
ZdmgKX0qkJMk+ACnoLfcoH5B2Or4x9sLEJpmGZUDgWZ5LrM0q7JyCnAExGF+Ix9NpPc3Z+ethHuU
PXgc87SzoM0sg+kurnJFS4ApxmSfdx+tSXBj2/FmroScTrebGDyllIw9NJqtWHN1HXlWCnRiimWL
I2FgpUUG2HqMJtbYemOp3KXhFiVg5fQIhvkvGOEBzyOwvEaFqQMmKqjvpOa7NtwavL7itUVJUIdR
SeyK3sklhF0xTiiTcG5m/aL77/r8M8I67fhiN591/abzN2KXlXQDQ5TO8ISzPTOpnVrbn6K48OZq
V9TvksmNSH4ru2E+6dJXR3Pb4aPU3/z5jiSJr/EMgWJFOHMJSi9ukZUQ+ahPyI+TVpzGwHiMpM9/
jkLtiuYvmb2vLrM2SExCtkyZ4mik075up9uqbnbQfDeuo7VNoTFTFKoVHLs3aeghtsOKeIhNQYuK
1vxL7P/ndug4CFWFH0QlbhEuqzENAb3ZsLnlD4px0pgpkG7YsHZ+oNiJVi8oQmy+yw/i05FdUDhl
1zEOJK9NITLibt4Na3ubmj1MQcin3HaLmzQw7cIhH8JKmXcdrSaImCjDcxLucv/fethlxUYcK7bR
4iqCHyJ611B/IGcurD7b22lf1/Sj0+SsoclpdaOrDs9t8RTZkZvGkVttzc5aWUUaDkVRVoayRgB9
iSdNvVHxsim8JBfduvaPPuBy0dQt8uDKjhN1S1gj4iInV3eJk2tK6YeRLELJWjrNg4rMcm9sSXWu
oVCEJQfJ+nFFLlbPTipWL50KhozcjQyU3mrRXNkNNADzxEAuF/r4Ml2mdhZqayF/X6r3pUwqNaEa
+kFp7tHtV4PjtMVSW8UTRUriU5QclgU3+CnG0MqsmlWMp84Zj2TiXdP5T7O+E7OgzmcdqRv/afsx
Hs5ksB9KbI7M/b5YxKHPqyEhxOFiam+sYGDM+Jai08+/sdzmmKUI5SiSt8sgQu+0sEDqtvACkg8I
Q6TRbSQ/tETEzMbsP6qTa89PDPYJom9pd+znx3DLn69tlfNfoF5uyMQY+7HK9cJT/Vk6MfFLfdQr
48cfu0EhqfzLzIWPqrVEYSExM07kvcS/GYF0ayE4dh1m5RXzswQHOR/SCg1Yl7ZMjjwhti0OF2FE
W9qeMjJXJHqsii0FxTV3IYp9/x/pZ0B15p6Meo6iMFMKL9Xmm0xHj8SJ9/Ngvvy5QfSqUXaiYkKe
c7FuaaJUcUf+ywvIPVtO8H2soweZiBe1pK1oYmXxKJQiqyL05tn3i8WD25ilWgCWGpd3XRc8zZN5
tOqMcRz2IUnaG1l7UqDXppWKlPk7VXlvmvV90BhupX2vk2TD9LXo5vz3LJe4rXh2Nx2/Zzb8T0Wv
7PVaORllfoqT8Kkhs5HCg7SIV6k2hYiIbGzZlQsITUFGF6GvAsNr6XKGXp2SoYWcmDeOmym3o+Ix
VjBVIy+TiOq+XP/QK/vJxl8LAhwEIVpoL3fubAb1lKFTxtQxRjsbxyn9Nvcb/mwLY3HSDb9IUscP
S6+Ocnf2j/kU7KrNpsHVbXRmyWLLBlU5ykqDJXpytNsvEn1F6S6M99fXawtFeLWz8xeWDh2xHbaY
jIALICvc8uxT7Q/XUdZXzBRCGgxFRoD/EsVW5thiG5ZeyjB2hQb6NKL4dLgOsm7KL5DlnIAQMR15
rsWnlx5y/TGzbuLJG7sNNsTqdiZvQOMS3Xlv5nBVueXHo8WCSY1G2NHellp136GyTZu+6g2Kf1SH
rWTP2vKJxAstJsQ6ELEvly+NrQQRWJqybTsm8+ncy1l+dFrl4/UFXLnBUGEhA4jLB2jJGqySKlam
smIvmOoD44WPhf/9OoJ4uC1uaYTzxGAxlKmFCtSlIeHQdGqtERxadpShpYYwQBIO9Jc3+ddhijv8
YpBt+L+3mAj00ueLCD5D8LRlon3OJKN1dEKsNtr1zhdd2/vdadC/drL3p8YBhDS06NHB4S39fuQr
WtcUhDll93k0v/j1bdC91upp3mrafPudLoCWDr0pkKZKB+5Mpf5sJbjsrfHx4jhefiZGfpuUi3nL
oQi7TJA1ej8XbWsSZYx3c/tk5kcp/FQHN9VwV6p3QbNB5lz7Qudw4mCf+aAiyOOu7oBLy8mb5Fs0
lY9+9FUab9p4i/yzikXnHyxEqEzUqi6x+pkZ8pw0LkP5tbXjG92Ynwut3kt151JZ2ogF3h5c0cEu
iHqoxvHvxX43pDYOCnFTDEPmWtZhsD/65f76tnvr9gQGwrOoGTCcbaksUMS9PRUDM5i74l9jeqni
+3CCBrLxOF7bczC06XMlMKQoslg3RWGao2YJFOXZ9CMyIs/XzXjrVxkAjlPlefDTMyyWqpOrMi+r
uPSKfGeWzOL8EeiPWnybMZs12SJrru2CczDxY852XFYVYdehJuTZs+5Gya1hPRtG6VrybbP14lrb
ArAp4bTBz4Phtbj6kLMdciNk4Spmb6T1UQyAM8IthYFVFDFOgjtJ6AcuVi+sC4O0cVoyhOp5clA3
c14ka0uNdW2ncYX/Almsml0NEp4WkJnDWdw20Y9ZOcnK1pC31Y9DjYF4kVwM03kvP05elo2VRMDY
iXGX0bB7w9MU2dJg/Gp15oMa+NnGEVpFZPgzZVIqKXCvLxFDI8wN2ed+9bN/xBXbWF4l3UpDuWuL
4/VtvrqGv6CgBFxCIabXNnFRsB2mG6TuqqF0HYOwbgNmdT+cwSyOq+kbVdcNwPjp3uy/dOFLGb1e
t2R10UzGl5BeZDrqkoLGQAm9hmpTeqr63MeH1jjJjg95xDO3GHyrxuB8ZCjPeIdlEiakt37QMowZ
muhQTpoXw/AZGUp+3aDVT3MGI/77mVNIs8E2mWZZekmXkRvzxmg/KabbFn/hSkW3y/+aIxb2DIcW
0VRFZJ/nA+OHtc5+zefgbz7/GcTipJIbCxiOA0QfvBjRY+Q8zuNGXnH98/+2YnFmGt3pKkNsZESr
DmFw1yXHCsmKUGfOzOaTWmzXZUBytmTL0B4pjqGpdMC6PKQvdRA9A/NRMr6anb1rrWzfz/quMrsY
SZr+Jpmd/9t6LqMG06KpCy2wn+61Uz/0+tFvthKaG7t8OUNHTZElsEsw0trZWeGj3DqutUWf2djj
S6pqZRYDw+QAUYKd0+57+2CoJ2srqbO6N2hAgvdEFoTRu5c7XJOnMFRGUIbyBzM/qmnfp8+pH3hW
shXPra4adGJEPmhTI6y7hAp1q0G4ucTRyR+0ap9m/1pbvnQ1MjmDEKHR2XmNg7TVbB9rzPzVzr+P
yrfE8Xr7vT2oLoSa605ofel+27NwQlYvpcWg8warJSSPom4XjiMdse5gfC+M1+tYW4YtvEQTBL1c
FaxdWBs31G768ZMB9UPRvqjlQ6/+RSxMo8KvL7VwGFTKkzrQQVNz/XtqTZFLxfLA+JTb61at5LuI
JH8DLXv+oSeX1N5ZwjbY1/4HI99ZlA/n+GbsdoV5U0R49/DGl7fIw8KAN07qDHdx587KiHwxjaye
XyevvRPfOuMHwxeYdKY5saeQja7qvwmbz0AXuajCn5swSADthvqQqc9lNTDJ9ag2XwYGM2fDj+uL
u3HclmU42NFVIovjlnfQh+kJrdvyJZWsDau2lnJx5NDmNeY+A0YufhixV7YnC124ybkJB29y3GYr
st0yS/z3syMepGUojRp4/vRgte+K4oNavb++cmsPqPNduTjYfZWWlSMg5uH9OH3Xpo37eIV6cLnt
F053tP3AjHsA7LF9nSfpRXFit1TCZ5R2GIBi3EX5Y5nSIZCZWydOBK3Xdv7CkdS2WslxBLSpF69a
1t3HaXBnWdMp1aNT7cjeXOYIUZt7Y5Q3/OW6DyP+ZCYKDVc/ncHZl8tpc+20FuccS7qXyj/kODyG
2XxQGDCT1fEDnbcb2YrVvcLVBt+V59wbhrtGg8CYxuLEGYwEqIZ9rujIvmyRd1cvgjOYxcFmdGXt
xBNr2kb9IbNtrx6ixx7p40z7N3S2OspXl5FeUFKzMC4oRV4eALNutZ4eSeKCVghnJp7THVv02+TZ
VYtPSe9ePwzrxv2GW9zaOsL9DXLunLfiVYILY39qit3cHLStd/GWXQtHQu7PD8YGoC55L+c0Up3a
8a7VHyX5pOv//t+MWjgR2sWkIhOV9qn7ZunHHPW68V6JHpx4dx1oy6iFKxG81E4vAGpR6bLfxf5H
x0cu66XI70f1b9wK9RvBgSWQMnTxY84OmCP7epbQo++FkX1bhJ9kzfDibPJMK0TpiALL+EMO0ve+
s1XSFVYsnYrIQ9NyiD4o2imXwIbZGN08ABxF8u0oOXe4z+e4Nh/6MNw6bGv3zTnWwkgUBPNCzvEi
o5ocw2A3FM/dfEPGZu9IbhDq6K3Zf3EEziHFTzpbVz0LyiqNMK9J/8vsO6n7b2yZk+Kjybslar22
X8TDGQFKOEDUxS6h6q5vxxQxD29ODpZPg+1X1b73p+Kgqjs72FLpXr2IzuEWviQrLK3sGuAqYkpL
v01D1UWx2w4oljn3drEvs38709w4FKvb5czIpUsJ09YqNfEJpQd7PPYFaUMYDeaWmtia+z+3buFR
tILetJYclVcMXxPZk8OnZNqIlMWfeLPzyb0zR5FiGapil9+L0kgXmBU3TGEX7/rSfyHi2riytyAW
LiRnSK9dtDUBVunfc/r3VbP1CFxdKNEQwtAH0bC+2OAkjKqI0UwQj+iRUsIvjTy68ZaC3OrB/QXy
hgZNkotZHSOu0Jqmr3P7IXLC24hk7vi9kd7HkfJso/t23fuuLh0sMUqZQp15ye3NIRLYzNEmTTR9
rZ0nfau1c3Ujn/39xacZ5XzqJRFiR6Z5YzvRY5hQJw8Kae9Pf5PXQEHQpjIPjUrTFt/IDPsI7WNs
od6ZuoElZW7Utacq3KqNrW+GX0D6Iu3ZWWOqJgZAcsmjrPz0P207Gy51feV+gyz8nEzkaUUpIEZK
p2Pq2jT5dx+jcON4rrpTgzw4w4AsulQX/i2XmnayNWAmweMN0tALMwajGWPkzc7olkl6M/Dku77r
ViIm1IvoE0LRFILlGwJLbsQhfPaCvpA9wvB6j1SHWxc7yXm9DrT2fBbKYnSOobZF6+3C+yQof5iZ
6cDWMrq9PmVHKZ0PPuMz03q+afV/qUa/M8hPxZN5Hxtb5fU1O+HpwFQUHav8+9L3mbM85EMMWUXv
qm6nMZxmrwyJ43ZJ0TJIRs13cohE1HWbV440BHTopZS+6T5YEtTUvMsnX6H2lPpdioTr92Gi1fI6
xorqgAptVSR9f2rtLrPY/Ww0ZtZRCDIn/Snr4QOB1t7ZzDg6SRPTpKRReiLZZN0phACeOsffaNyF
OWT2iRsFaDnHfy7YI34SnFe61mkTXNZ5y0mVs1HD7t74YVTvkyDZoTvMqk+ubzobfnPFBVyALfxa
R5VVLk3AxmCEMyMZk6ciL+VK4fT9+lKvXAogUajkecYLanlW8oqMi9MQWtVTzwS6MOjdNIqknTJJ
t9UUGYc6dRQXgZh/27H4cB17xQddYIutdhbWMWWvQ/eI4pU0mx79Mpa6K1ttr28NV1g7J+c2Lk7p
FJMfbEqqL8HUvLMIdqr8qJU1o1EQhS1urhu1tqDMIKCXBRE1iBQLsLCdazUdMaprmKFbaSpCWbI5
vjK4xyAFmv8TpYgEF3Uff5TrLtt4cK8tKdQzG8lIGo9QIlws6YiAazdKcPfmsnbjuW6fjLapdpHB
YKp5HrsNvLWlpS3IEHIOmtAJvsSj860P9ARrK1oZ++7VaU6df6MED1G7cSTWQmX6RX5BLfvh5iLT
jUjHJ+ij4buK0XtTEX42WtNLVP9T0tW3cBR/TKV6O8l/8TS+wF7clnljkP4l88VrLn7qGcsdGMqj
VNRe0qduOVuW2xvS0/WNtPYphfInChIKGZTlS8SOK7scRJm64x9T9iT/oxIluynY8AArVzT05t84
6uUnpPrZ9LEGju0Pu4d8V+Q0LlVPUnKw1f11k1ahNE3wSpE+g5p7CWVJXdJpBs6mQMEwiLIjSloV
k29q5cbQ7+ytJoVVOCGNwRri4pYkI98oM+NnaaWTg+immk0FuRhYMlNWTO+czFF2aeQ/lClT8q7b
KU7Z4lGCZBWZIVSz0ZNYMgy0SqWPciLqKbNHIc2Dlq68NcJi1bgzDPHfz5xnnOSaLw9gjLH1ve2T
Oz+KPKLt90RGt1ZYu5pk7a6btQZpIUUrBlcxv33JDuuzobJnwX8clA+S5DnBF2u+bYYPGcWdzYf4
mh89B1tcDkWn+kwMh3ZiwWgJ+3/0GAlXGJGy9i2VQtcf7iLjj7mqDK3kBUaVnnQbjQyXS1qGUS/H
AlJS5sOotKe5jQ7dYB6uL+NKGyE4quj3kFlINEMvceaumppK3O7qwFxM7X0QUSJD0QSC9U4NflCA
4dUv2Tsj22rRWFtU1FwF4Y7jYCz18mI5hlxectZlKmWMp95n0UfZeu3MU2C95FoEJeEv7vifUio0
hAgZ9sUFQfNbEDcSa6qE6vuOrsUuU/chvSc10yo31nUltc5R5/X8P1jLyrc9hlBGEtZVT/4J0eHN
fD/3YFF9rINoH+XFrdqOlSuXzqMtB6/XwdcuQqF4CLUMXc43tVVKPH3TydxOTtrjSV8c7n1IRq4j
BV5ebrAitsAWZ2Oead6JFcB67YcTHNU23aXxp6raj0w5v26X+FNLV3Zu1yKgqOeG7lzBZeuVVzX9
hh7HX/x9Cp0wKMmm021weRYCuQ3s0uHvN072Xgn772om7f4GwoF+wSwD1BQXEKVca05BSQkx0V2K
dKLMYLLrCGv+XnAhxdQaiz7m5YH2236ISXR5ltx6Ru5ODRrAWz0za973HGRxT6MIqdm1yPFqzsfK
us3SnTrbNItpXjY+Zj+uW7T62c8s0i4/C/pHU2XkgKmj5CrohujKxodfXTOL7mKkbeA4L3naZJEj
S61J3UwBxCEapyMvSD8qcfNXOPRCcioR5lt+G6Z0cFoEvce2w+EoEwfvE7jUO0VptvIOq1/IQboW
T0fUtgyGJTlO0sbA/zhyvW/NUxztjPZfo0xcOf+g+S9//omEcAI8bfgAb7q0nRmx39ziVVNOn1oy
ONJWemHtC/0GoLPpcg9M1WxnqQ2AOXyzMKKyTuGWz97CWJyckCJok8dgTObBiZ814x2R7vV1Wouj
z81YnJtS7mRS7EAM/X0Yo1Z2W3Y7vdnwk1uGLA6MgR672mmg1FpzyKrkwCRmN2vrjd285vkRYSCG
hu/JM1P8jLOoz5JUpx2EExDDjmw3dD4msCIT80fu/Hd92VYNOkMSy3qGFDvdRGwLUokuu4mmbmYe
02Yj4lpN9JzbI+w9Q6nod5rKgWXro/nZsCV3qLg3Q2Vn6snHXml3odPy4SYKW+ZOn9vezYvokKbx
u7oat37MWvxw/mMWF8WkG406xZg82s7rQPNbNBeHFGkjqwhPo667uJAj3bO7MPsL3pQQ1/jf72ov
zlrIU6/TBdcsiB7G8XuFBtawR1BiYs618v7/9GWXXdV56Nstfcakfq3wNg+QsMyhTnVbMigbG8he
nDtTyae5sFhNGllrNXP1LnAZVXzdljWXe75ui0go783KjATZ0ZieFNVT++e2eVGT+2y6ybZurC2s
xdlL+0qZx0Z8o3G4zzvTrWOGrPfNvo/Dp7h3GOzXb5i3mvQQykZIovGGxctfno+6aoupEnw6enX8
23TSsgPr+NnKgtuYccgu00EMLzHi94XjnORqKg9/vL4893jvEdRQ1V4+oXvbD7UC3pIXFCHu7MdQ
2BxHzxiOen+Kt26DNXOB002K2GSXSatfmptWQ+yYzBH27FB6pytE8kZLKinyWiaFJIjATaG5n+TG
laf05rqlK9v1Anrh71K9bps6xdJMeYjLfVq95v4GxIrzBgL2pfZz1toyq52bpR+NgskRV89xt5P0
fewc/P6u1TaICKu2MK6LLgqSgMx8vVzGfkoUI7JYxt68UadTWLzGw4fry7VqyxnE4uClkhkkfgRE
Hu3j7qFCkA8Rs3m8cba0fsXCL14gtHD9NmaxJ+Z6cMak5MMgL5pFp6n8OgaQ6L9ft2cl4CW/T7FI
THCBQrE4aFaS1+FsseMcg/F3VHDarRGaax/lN8Kb8muiRs6odCDI0lM/3tvNbebv/twIdEtQlOAQ
CQ2Gy++Odoraz6LaFmTyCHkNJVPi32wj1Fn7IGcoy0SsVXaaXA5E7p3+udW9TL3L40/tfLxuy4q3
ZT7nL1uW6U/dzzopjLAldhBIRGh/vEvjgxR/crR3+fx8HWzt24iOd/LLQvh12Z9hd7ScI18BcWeq
VbJNZuMOcxnuLVrgNlZvbaPhy6n0gwQRbxHxSh1PHdy6KO0Mu2Zu7yZ5q1K9tnQUdHhRW2j/sacv
t4Fhh32mItTphQhhM3OZ+b3FUSWZFBfOsx5+t7Xs9vr6rXkD5MgEhZ2WW+QzLxFbQt+B+WSUAUb0
BfvKVaUXIw1cY5LcyNjoKt4CWwQWlQaTIVVEDJzvmbrsTeOpmePDpCCJvXH9iZVa+p5zuxaOVDA/
7EQ0O/XjOxkpN0Y8uX68z7Jd47dQwZ8kgvDrS7m2Fc8hF461HpJ+6lsiYmhWpyR3Prc0GGt6uFVj
Xdsk7BHy4ijhwwVdbJJ+5nESSJziERajmrxW1qsDN9O6VaIbP9wIrdfX8RfYUsS5aLOpsFTAyiC8
GdKctsvuhrlPt5Geu5I1/6uaY+fakrzVKLLmq86sXLZph3I8mLGgfBeG7XbVxzFQ3Tl6QJJ447Mp
G+upLnZl59N/2wsTB7X8Fip67cqN4RXJdG+V4z6TtV0sh4+j/UU2/V1hf5Tk8hg3qtuaw6NafghG
nSoPE9cYt/QXG0pISSKeRWbiDQdHk1KttDiboxncNA0OO2r/q+Z6w1+vnkpSnz9FdMXwqEsXoDRQ
YjUJF2rKHxr/fas91vlx/ieYPv2FOSqidoqQjHzTXDs4VS9VM/4ziXVv4kHoWDQhbpXFV60hCmBs
sxAmXJYCmFyfhZUOimwmz/wWL2HCko+wS5YWp1bZuhTWiCT/j7Qr241bB7JfJEDUzlepF7ft9u7Y
zouQ7WqldomSvn4OM5ibbppo4maQ5CUGXCqyWCzWcg462P7Ik6xnrdcVrgzhFJ61VtiZP9f0az2D
n3x0dijEHFeyvMTmq993kVfqkLOVh+REuOTlitmYyiKZ4FDN8iZwn5kZPxfpuvOxsn+xeSeSJOfW
2GQFcRCWtS6u0K6x5F9H3TiEUhkqhiwBy2BjPv3cDpuZT05fQZks/dnZm6DaZT1G8nWoP0o3/UeM
HJ40RcbcroAYs8e8TFNHs5gl+ZujeyJEsgo60MnKOhFk8+eWX5X9U54c/mJHTkRIe2/UZQIaYehB
XCgALiMrRbuyxjmqFgt4yXjTwReDJlzak4QVY2zXEFK3t+Ba6NrbVMe4oHw6ovADByQg/ICvd77v
WWOWhT+bCHqCH+PykqR+CA4GzFjejfATcx5a+XPA/qI8AnT2P1KFHznJX+HhslBwvuBiA2nAYEYe
eqAvb5DCnqEQnv5oAgUdo9xP0qKQjrMJv+rM1mth43WS2cn3cXbR3THocjYKt4eeLocgK08Qe8tx
HF+81Rt6nE+D/MQk88ZbioNRLZvA7UM7/3FZM4VVnAmTrNufE2KlHMJYeT3OHWKPkHNNpUy5eicK
SeYNPpPVJhOe3Ct6Ylbr1SqfCkyjpsbPy7ooApwzXSTHxnvD7Bv8BQ39/Iph350/IANF200X0OMy
2q9AL996uc78dEsofn5ift5q0YkzsV8oN3pobWA14DE1LkJ8uxQEn+kmnawgGBOgsEK3BEAGLABv
86BrI9LpIR2jESm8uUygRz7bN+jAxwwBhSI6lm5FjHamifj5yXKloJ6pwWYIa/D33nAbDLu5s8R5
Ct2BRbXGJtTrBshC4FfiWSTfRAMjzKU9vHez1Bu7v2kzHSGRKmyAQv+KkG8ht+8C0WONrEUajjyk
5HZ2IwC2+ABSnotwJBHKg55OrNpL/JEqHdyUTsZAakgtWzfs7UfGPpr5dkrnMJk151ezhr50fu05
K/pWZLI8AMvzZR8YuotcfXL/KCO+4MQmamOqm54KCXjbBTycky3P96wQwP8Acd7z6uqyq9CtnnRm
M5TS5pVBIAB0MXi3rg8ZL6Ix23D762VJ6lP1RzXp4PKKso6ZkAQI52VExomEFdE0eKvu3TMTlI5u
61T9MGYiEFrQx7nxsreu+jpgzG8yv1b5ZrHCSQe5pDMK6RhjDgr9yQ70ssmXMf6qTaPp1k0KV0g7
AaV8xu8faPrNWPgVIMTehsbdXd4e3dLJRZ8BxAjTKoy7SRxM/ewAsdQnAHcEtml69KpNZV27Ojws
5YUIBFUg3LpoD/2c58TlH1twgQFPNhkzDzZSNL7xw0dr/mX1lLv0r6RP+c6OZCYbR0haOowWdXXY
9H9j3ycSpCdn7fvjaAp33gEK1p9+gDUp0UESKa+MExmyrwvaPu9s7JFbfnjg9U7uUKaeywFz8ug5
1SyZ0jUIQHIffdFAmpdcAzG432JKFmfJerRJGZJgM/e3Y3bfGPvLm6M08RNJkmswaT6OhSNObf9k
uhvX3NJG5xnUBvBHG8kz2ImV1SuHNtxAzDBtDXvYVtaWNEPYkqjuOJhCgBuN3rcvBfuop4iPmhOm
+wLJUQCfD+HlAC37+qdn/0CZ8/IqKu+Ok1WUHMVa0jVms9Cw+pLwJ0pAk/EQjy+zu2E9OBkaXRO0
xkCoVCZ21yp2KjDkRQnQ2HwziteIJwD/SqNJV67QiZIOl8c7ax2JsEWkzAyxX+/Z8j4V164OhlQn
STpiNqZVuN8LSdxA1+pNZqQR6UNv/jEHmgOm9H5ABEbzKgAikfo8v+zbdQHCK8Y7IzN4MwaQRHjf
B/eh1/XmKk/XiRj5dFlZ2SciR7X63zAbMvFbL9ZkVJWmfSJCOlxDMJHRF48nHjynwz+Lc7hs2joV
pKPj5q0HXF6slFXloVkkG3Pc2/E//z8h0vlZnDbgk1gna/LAKMYwv7+3k/f/lxD5lmVdlw94KuNp
hnsot7ar4YZ+pgNi06yX/HLuJjt3epHAI/5r6nzNkn35FyhS2PB/jTeQYuE2QCdmIMIeDHhH7vQl
m9qoq2+L7JZglO7yoik924ksYX4nUbGRWWnht5CVNN9i0PKsbfnFzG3Q2ZrbgdJN27Kd67GPy1KV
l+2JVOncDAPxylW8mBL+1WleDcBcT523KwlBVckLwqoodPSSGo8go07W6RTzQNzvQwN8/zSk8RbY
UqGh6+TQ2Yd0nnyv6sgsVLOWQzBvGH/T4rrrREinaehWx8R1B/ugO39+qsrv2hZrjQg5yd9WgbGM
ye/VeinHB9o/OZnGsalFoFVcFBMRp8qOrbR5a4qDtKxjmOZXRfyK5qHLdqa8cew/MqTNGD0rnkkA
GVm5vGZsCLPZ2RVzHDZN/VE5ugZkpVmjHg/ULSAGIx1wfpjazkX/k40Lzsf8AmDFQjrupi7btM11
mh9MXdZYadKoLjvoCsWwhyPdp128FnTxIS4zP5zlOmgPaR2x4HB5DZX7dCJF8hBuUSIBXy04OPYt
+mXM+S01NCKEwX5KPGGOBmys0AMdtefrxrvS8liC5GqJqTLzihTbHmiD1rzpk73jz+FavP2FTicC
Jf/TjZZR2AZ0KoPFuvUQl0Tx6KJOYS46VBfl8p2Iksx8DZoin9cVTRS0eFyrNMoS/6acNeN5SlM4
kSIZugWb7pMRUrxyH9hAcn5g5p2r60xXEEqIBrE/GyV7Hg8o7zOFGL4mGwwalmYXeuld22zn+suE
OezsBoMmWXwz9U9LDpCDHf2rB40vppKAgCJQNiVbcQCxyT2RiEeG3J5v3eWrp3MbSns8kSGtpo1K
ueMiFyoeTam9Yey7P3wb1i2Jf7bOttVNkio370SctKq9kQxmF0Mlx3l3lx/EevHojTYLoQwkfSCY
AwITqX8ZfzBYSreuxN71yxxN7fc01tig0tJPBEirxp3UyRofArphX7BrQDIB3OTyuVU5WLzRgZ4o
fDoKw+ebj6FRIw0SeDx7qaunJh2uqYt2kHXM3esBgyV3iQliAMvpdYyhqi1C21iA3iH07n4ic7Xm
anZpNcNheE++/4jupNm6KXTPWNUK2kAZtzF5bmG+SDIE0PUYTZva4nhZmxgIP4m7gvnO3l9eRYUl
CIY/YCZgjjdAqel8FXtgDBtZAJ50E/OgAGuJzRA4bDqoInEQJad+JkW6Nyba+vPoQQqG2h+aBiio
bbkDxP1zj7y1h8T1ZaUUaweOGxvoEwIjBsDS50qlQ1k6wSyY2Md0W3f9D3uYI88wNXlqpRgbWUfw
XIOMUw7/fcAlAx4ALNdT3rxXE/rYSfdAdWgaqnZ55DYFrDiMDTYnPuMkLPczj7lOCv7pOKjcbdAW
+ZPppe9rkeTbzB5vWdzcFbn3VqMJMJxW7xgnzA7NYW3DOW7poehdHaqMaj8tECeLxi9QiMgAAtNk
YX64BT20aJzktF7DavBI6CPejUCglIa5pwNgU4oUeD8Yscd6yzh26ewnoA5kLJrnHR2vY7fDv68L
aFEbXV++KkcLurs/sqRgysm8KfccyFoAycrSq2rKwz6LzPVuWDe2/bgATqAztpeN1lL4lTOpktV6
YEyv+7kEPAErBD7L7OdHi9T91zgOlmMwZPY9iT33V8znoNklwwjmzNIz40NikumRL2WFuoJFWhQ6
Z/NAydRNUd/1qN019khA5mlQ8iPtE2/LswSOZUDf9RyWlt1cxUWWvKaVs5Sb1hjSXRZPriZvq3DX
mMXCiUSrIMZs5QZSm9TcMAQA8uqCVM1+HukBgISps+f+sZo03YKqk3kqTAq+eQLLNUYIw0SsZYXc
6MxfBIPMT6ORlR+X900nS9q2JTOKui0gy06eBufQkH1cRH8jQvSpolPZ8WXbtxob4xAjjlvp/jNX
D6B81xJaKbVAOCd42DGBLU+vj7TOM97ByZjusi+4GaKUgFymrutINQaNxipweoPNFO1pcj7DKsfC
Gn+vVlaHy+J8T6ofbCxvLQzmjUv5syN+RJw8cllxtYIzJimyh8uLScSGyJeRLThOcTO4niv706I0
B9LZYsPAPbAFc8ybSQ2+cylmHNoyB5O06zybXVCGppndzG5mfPh5+cTI6G2BkGJoNlfl2E4/R7iF
E/fO3IZkq/Clk52GHMQHxXrnDhEprhl9uay6ysNAb4I5MlxOoCI4F1VhzD3ti5xFGDzCwMOYxFFc
4b1DliLGq6c3Bl2hVSkRIEVgQ0WbIK7jc4lmUPHCFhJz+9dAthxV93a98nQ1FJ0YyWHHoJXlpIGY
or6L800TH8cc5qXDClBbLyjfUAr0cAtRsZcnezXyssj6tmBRUvj5bmrqMKf5bb4sL3R8S6vy2JVj
1JrZ2+gZu6pcD671fnkLldaCzl2BpuGLZrfzL5iSnk2Oi6tpcMDE8AW2HM71vst+Ml0XjdJhn0iS
YjYQUoJbS1yC3eBuaPGepmNYzGaY4s2TjfzQxFyTBVLForBO8OkA+h83hKSbkSxTZ4sLEAHxHLJi
Xjbd6OgaGVSezhFhC9rFgH30ySSXzAHBY4UVbDd58TpjitZcN5d3SRlBOI4pJn/ALGrK/bfoVfWd
1kCgayZAG7qely9jsOvW2wAYf2CAIP7G140Gq5qRQW/zR6bkSJIsBscJhUwLlEc16AjhyZpvk31n
x7vW2qzefdpGCxyd8d5aUQkYitrcDOzg1Qda60JwBcM3hlVRjsJQtIBhko8KrXrxaMfX8PomoaHr
/IrnxyYPjTjk1rMXh2uyJWCy6e7d4sauNzEGW9vrcdw2/KPMtnW+u7wlKuNCV+//0qaAZE96T5GY
GZ1NehaN0zyFpghQh6buNUNYKkfkoOMRVPCwLWBrnR9POtcI0suRRa75a+3fG88HCF6AQfq/6K7E
ZQ3QWeogt4ik37mgsej72XU4Q+f1gWK/1+wh0A1Rq04KnB3aAkEaCugeyXn3WVCPGMZhUbW4V77b
Hv2aXBmk1wRrYuXl+xioq3gtARhFQLCcq8KLsk5Kil4s3lc0C1dOzPsJGHfXndmyjd0N5uM0WuM1
WwbTixaWVm+XTUOppy12C+VBG3/OPwC8TdnqjfgAoz0k04cZ75luu1TOFJN5/4oQPz+5ONrGXvCy
g4iWpTgCt6u3zdZNMplofgsAU7j9C40AS4JnPVYVf87F2W1h90EnxE1W5DB6TGd3u2Tr02UxSq1O
xEjX7tiicWFoYe2A4gM+td91YWW8ef0LNQ6NttlX/LZPdnIiTbITK8ms1eGQhof9UL6vwJFK2Svu
3rR5G4JtXZth8MtsD8BfDC/r+Tv6vSRaugvNtY+7esF6NuneMq+nbpvSY2VErN0n5SZoy31nXntN
F/bOjzjYps5H2h3i8SHT4fCr/Ave3QLN3XcxmyttrNuis9UNsAZGLrq3r5p6kyVf6Kp5rKlOBAI2
wEWCXB7vDulEUF62CwEPBJi+yb6byS7o0+0S2xozVV6ToH/DlLEFZilUSc7tNHG9qeeduCQWQOhs
GU/df4ypG4twia083tFsjLfAkh2eSoSsfjRVqJXiTcDSQXNjqzQGexsw8gXAAnJ7519C8mH042KC
KfMdtb9WLDQNXaO16ricypAMuEBXXpuu4nJINqsfFtaVVQK0st4BbcD7iwZeDFQj+wVONbGJ0tKO
gAjFZQiFuhXXw2jlYT7mf+E4T2XIEQczZgSjkBEHGC0C9yM5WH363Wf932R/TiVJBolSg28kFa67
8qWv77zhfl6PZn6fPV8+6ModOlk0yU2zgLfo6MYOxcVz0jthCf5oZwOCtdXZI+rWuBWlzeFFjwcZ
4vlPfJidO3hDScTAj3sT5PvSevR0UAkqfwE01f8T8fsAntw71mJ3LW/FuvG3lf+0+g3pIqYbA1PF
VqdSJK9kZVZhjxyKDGDEtsY+BILF5Y1RLRU6PDHkDPZVE2CC58fTLRqkHF2CUMS+dTFuytB0qkuF
q+KQ35lwE94VSSrpeNIZ02c9io8oiiCvuF8xjsnw5rGaJJyb/VAVm5xvL6uldICnMqWLxasK4sEL
wp8na+hUt0PSYZT2xmQ7vkR9cgfsDLTMXRYq1kq6zAJBkmu6tgk6P/kOMYYk79AVj3cCmp8nAVfG
fuULKqvdd1uHfvA7pXAuzAV2rsj3oZqLOUHJDblJOVb+hFnM0UVtGlOQXjCFS7GdfA+MeD8DAPxx
970hS0iTFHHyrlhYWNB/7Hw9MqSIxv7KmW+p/zyYBy94SsYKTKTlxgfejq7r8/O6iE+lYMfG/rsg
Qj+3MTOjS7MyfGrZbzP+RNgHHm+TiTfK/OvyDnw6LwDeFYyk8MsmYC/kJ2hPgX3bp14JRlLwxber
M4RFuep4Tz+dGSGFuiLlCg/zaZ8x8N54VYbyBObc1+u+7l9naoEUrvJe/7s6oKK0gGRvo4Ik5/Qm
e4gLuiJaMNPkG0O6bLWS6LKIT44ZuggcL+T9UaUicoNINRh2iawHErrNx2I/DyugrueQJElYZV9c
b3tZmmrlkFHFMw5THJYvIwPYVbMUq9uhTJV1X1yS3AZp94UmOkQ/hRkgQBfTuSZmr6hchSVgFstY
UiP6Me03f+kfe0S2lzVRibBcgjk84TQ/PRPNmY8zxZGK0mb0ImCUDvA0OhisTwcHA34OjjbeowDJ
/5Se7jIMGgMjgEWkRAjOX+xqiBL3yXDsaLU1heVPFxpkuTAFYIM4gv5UOqRZzCa6lA7WLEAS4R+D
bNj6MM5fLi+bSooH9BuAZ7hIXVJhICfX5uJyJL9qV6Rv5sfc/o5JpWNTBWBQXDXO+HM2GgoBWRz5
KHFEkZ44F9U6iccqH6I6IDbP4/VkoxpzResrw7khbjSvWw/Jkpx/5P4Nmpb+u5542KOE56IoA9CY
c+F0BE5pM7EKQNx1lPp7PzjgPRmipKERpLJDsCfBANE5jdllKUIIbNDV0gWC0OAVgcf8bk6cx8u6
qEUg3EU90gLKqaSLVZtd6gC+EMSxyaHpOWYmp+bHZRkquxBdxHh74Z2ACdrz9UpSsGmAbLVCEet7
gHSW/9GBtNj8zyRysAlsiQnLg6XjsSeJGfOCU6/Dajk3dUuPzPE3mLXX7InCy51JkYJdlDu4TTJI
6RoM7WcdyAqcn6ximnqLcs3wDhG4/siFysMnQ+bmtJ4gJvHeM7BDlnHY9hvt8P7nsTixaP/KwWV0
vmiNN9RuziGnrPqN0e7X+atdX6+pFaYeKFHpXY3sRBuVOqgixdV0JlcybaulZTLFQq4zbDGqFlUT
DfMy2E6zEzr2k4k8wX+2QoAIExc9DgD3QdbsXNNqjrNhHsDbAt8FXLI6zAYexvaXWDeIp9i6M0Hi
yJ24QQ9N+cReIKi3S/bsZ7Z1QHm3vlm65msBuGmNXoqVpChLoZXC9TE4LncVjAZGxokNJ9E3xRfg
mm2GZBxDzGGFuVkdbSTlYsfSyFSpCFIkvI8RWwSfEiqFT4CInI9VZM8eQM6mcEo3tAK9Q6vJDCtO
Gzz8b+xnca3IWc5s4l0b+HAdyNFfB6xKQ4+gFmD7OowXlUYIXn2Q3oOtDrnb802ji9lMvIBGC979
Gbh46aMNSpTO1qycUqETOZJxpKbheFM2wRfG/j4jSWT5bFP06+6ysasuSHqqj3QXz3GKTBWDPvFa
bYpiBUjirve33hI13jW41Wcg+7bGpsfw5rjeZPZ/bfIRbyUMO8JCEEi7ct2gAoqwmCavIooxAmIU
W2txtsSqny6rqYihTsXIAwuxM5LSKCEmSfEMir9yu312zHozWOSqbnTGqJQmLmKRQkQRUSqGZHM7
GzxYoRTMwmzqG9P5nmW/kqnfpHj9XFZNcTED5RlVINSDXMeRDZIYvYluIahmZ9WDwexbv/12WYLS
FE8kSKbYmkuXMAoJfj5FVTKFKxmewFChMUWlIq4LjASw7yBwl1ZtyKqFTaDfifogeTT9+dnOdONz
4nCePZd/v8zB0OThBUpBE3B+eOsM/81qF8Y+x0+x6KuqX3wkO5wmDJ6ragusS985+r9MAPJXbNhf
XkeV6wADD2CFRYhjyRj1ldO3sbsARD0P7nPkoir+Ixu3sblqXIfK0duCuQ1qBoDFl4505zJOrAwt
SbntH9EVvZlrL4yXIqS03E8BCTOmu8qIUjckICg2kPqgGTpf2RJMiRV3nArokvabk8wHDyxyX/3S
vmkG91iNvRetTvridf5TxmceukVKDp3DzeuYtQfX6exdM7QsTIj9ennVP1cXsOnoRkFYLCpQgCs/
/zTUv5B3BEVG1LZ96KZ2yD0n9CZUU/icH6w63rkc0FJGO4ZuXkQEHTNudSww8TGhbX1qedi6/7it
bqDtUz4Mn4XrHM9fF4fWklM3sP+Y5ykC6mrwN6iVQvV/iqbf1+S1WiOjPjZsc3klVOfYd9G3icuf
ghtdsv7GNwZUzssqIi3Lr1qzdKLCTudjbZfe34iCgoieKHAT5bPsBFkfVxTK1d16pAuK0rP54vn8
+bJGn5s3IcOHFHTyosLxqdkIBU+PmSIqXUEF6hfp6zRkx376tcQ/bc4PQTqkoTuaEWq5zySbty7g
0TeGZYJbZiSagF+1oUAox7qiDu66csd017iEZ0uMpyYnod1HADxM2h1oJ2K05C30ZUw1DlN15oDA
DlZUXJ0AY5ffMcCpzbwugQVZSRiP331/VzVrlOn645SKnciRXjJB66dGUBtI20+vw/wwVQfTxbgV
ymP0SJpdw/8ilgOQI5C7hJtGfeX8wGbwkkbMUxzYANjiyK4bBg/7jmjcpOo4nIoRy3sSfjvDkPcE
rKAAGHrgfh0OGLQIdD1hKl8M14NtEo7RkovfOAeM0THDmZvv4vTIOiBe+1fU3A3VNtVxcCs1OhEm
bVRqdnXPyhzXm2OGbXtjZfsekJWXz5wquDnVSPL0RZ/06GSDRku3M/wxqjBImNa3Q/ZqTX9j4H/0
kVkbJwzf8TKBqIR8NMHVXDx21kur4yJVHqMTKdL94FFezL0LKTQ40OZtae7Raz5xzeWvPERIacAO
8AbD6JVkbUk55RnDYy+xkw0df5lWhmzrm98DxMHIdsQ2o2DRBaIqgxBQWhTENHgWyR4/y2uLdT4M
AlH8lpZtmHfJNtDBw/0ekZfDqlMxUoA4EODlGBRiDKTLX8fCndDz3GdDvp1cf3l2MBkY7wBOXbkh
WkRGtmkInb7hSuabhZIEQ3zBVBoRQgJSPwWWMXyZR5KJZqae+miZ7mBqS4pOJ9rV/ne2rPRp8rqy
QcKBBM95nNPH2QMqz8Ti/qPFb0E1Fp0b72ULJt4hrZNilxjONKDYBPyMMB1Q73rsOBJqG9xNPUBc
8xYg3JZtFjuezna15Zw7/c7vSw+gtau96Tu/eWjidgVBaV52ZTg2gx/5s9vsWvQtsGTAnGvv1FUZ
zunY0HBBXfCOdgNZQ8+bq58GqEHfF7MYsjDz0cIYAp8Er6rZWRFS920yRk7eWN51Mfn2xvIT85m3
05wfR2fxHkjK6LwF6AJPtv5slfcAPh436FtOvDB1MIfmlOhhwqytGX9JGzr7x5ThuRjl3PbvSce6
Q5p0/m7OJzjtOEgQ8rR9wExon/uvPG+TIRzHqdyTbqh3zAmaapfToUe1MXP4Dboi52+xmeZjxGej
AdWQ1ZSagEF1CE9NSPL53cpX0PfheDBUzfr4boyffOSWguLlsvf6XBJExIAilAAlRpoA1FTn57DP
TSclIo+5zPdVfQXQvNzcLe0rQGnDJr+J/YNtXF2WqTyFJyKli2YOpt6vDCReOrQhN1abIgvSPCbN
+nFZjnINUXdEPRptazjz56rRvl2nqoScYe6uOHr/6zZ/zW3vqRm5ZrvUy/hHllz5npcKxL0i47x6
VyT4bi6Pg5NFS/DNabbruu0LUKXruGAUjwzRVo26kYd8OuZHJE+NDo+kQ4MwcoH0mLQPNT92848k
/bbUUe7uFhzY7AXnPMRUq9UMYW1tsuJ9KL9fXubPnvz8K6zzZcYUUhAPKb5iKtDpGD93S7GpzDmK
0w1v3tIsynrNu/WzAUGi7YquZAEsLOtduZhrzdKhAiuBGzWtsXOy4MBjnRhFjhdy8CBBNdlDVVMu
zMV88ppyrXETcu/ZoeD4ndLuakjptWejWMysgkepjUfekHWHrAY5FjC5g/9uWuIrPIGgjMcaRhDP
1zcm6FEmBWJ61n7J6K8iXUK7w6oaHwb7Ni13GCNeVl2pRrnEJ0Kdc6Emi8ukc7Cps7te5cR7H9Jx
V3eOJgpQnBsoJ6oOSKdj5kzOQJioEcY1wFQBwQ5kQXbX0ReGm5/dB+C96LasP7JY1yz82S8Imagc
iiXFPSgdGzDnjHTsYD49+9X1BSDL7+J4QS/hr8sHQ7mGJ3KkgxFTWi+lD926/rouvw9sS/jjZRFi
G84jjXNVJNvoQKGDNhWoMnSPq1mHMwDEL0vQLZZkCIHV+25aQYkC3dTw2ociCx59YPhirkYjSulI
TtZLrOfJA4Q1QY6qCpSpgnvD/2n0XrjOAA+Lw5jcchKHPeB0/rt2OFGiOx9UIOBlOBdJ7XaceYBs
rzU4oNy5X7K7asp2tg5XRWUKJ3LkcTSe9vZippCTkuoGtDXbwSs3a5lofIVOjGzZczk5owkxI8BF
KMaNUtZtGqZrO/88mAKCEXgi3wNnrADcleSgxavJzAAZ0CbjK+omPHZ2FiD6lnAuBpsdMXSF/FXQ
GneZmU1bu1uqrwFn043VCwZI3qH/5/JGKjU/+SLrfCN9u3MQSOOLgnh6rmPys/edjV8/X5aistBT
vaXjRqp+bZYY6+vzNzo0YK3DAGr7iLaD1FwRnL2jfn5ZolKvAC9lpMREeCFJTJqsaFILSeAsC+Jd
3prudW1PBYqMpQ4gXOVLMDUlemrQO4lw8HwJwe82JLUQNY72bRfXD1nlRZe1Ubp7lKWE9YDkFVTn
5zLSuMiH1UQloAUWf9JhmP7KMq+GaQfcNkIfLC8Nh1Ez56PyYFg+NMMj74kgSZJpGBS0CjPSv+6c
hD4ZonJdDsxxtl41aHbrc3YDACxIZItWN0iTe7r8grbdmlkVSnssXI3NOiUh8T4661jx66p7vbya
SsVOpEnpDZ/xYWUM0lLkuwLwjZsDMg99WOvwcpTnHfckYk2kaHHqJTdprF3ZV0KvxTUB1DzsbMo2
GTovh96Icp9s+PKGLu5oaedjXPq7OF80lqPSFR+A/BfasoT1nBsOY3UDSixcQyneoTH7MQbphqH7
3qSZZg8/53PgqJE/RTkTBLqf+vLWoKBNJgrsWd8fkSJP9zELxs2wABaWrguK7G5qvVzeSdUpRxMg
wT0EiYhqz7VrJtrQzET7b+KBcKtjZR8lLY+3Y0N+XZak8mCiPQ9IBYIQU0anMyowEVCD1agv2tO7
uay8A88x8UF31TvBt9pb+ns3Szgat1CexHMQcalmgZVhte9hgU0gqQju7HNt3WzykrnwkQyv4tC2
Ocq5zy0N5+qru9xnxX3j3Hvefm2H3WXdlavsIesDIljkj+QedRL4o5NwD8GS8c1wQCmEV3yVaN4m
ihQ8QSSB1mHkvn0MbUruxutiZrnoJY18Kw27ZV/XD3P+6DHkfvapd2X2t5a1WzMn4ogzyAeyDpe1
VO1wgO4CB/aEFjnZ3WG2KKjQFSkak+6ngO9Ex+3w4Aa3dn7gcxb6fqe5e1VeD9U1oEE5ODrQ+3w/
A+wm6UtoPAffVoKHyQNDM3sPICp/3iS9DvRVcUDhCPDsEw4J1VHJFVht3WA2qxWt30F70y5OAJa4
LgWsspNnWxtJpv0wBH2s0VLRGYCrH7UbdK4B1Rb9WOdq1rk1loxBbrXsZueeu+FER8wXT3j4glPl
SN1oDP4JUEdDgWJD3P8MxC7Gq9AjinlVTBbi+J7Lj4HGYvABUEfMuubZD6d9TJOfl21H5ehPZNhy
V9Piu7HrdZDRU+fRssaQgdlgNn/kbnGLjoQr1NS/DsnygfxmaI3k0BQ6+FGFMZ19geQckMZBaBzg
C2owAlPgpfX9HdB2brxh3rjosluyXOePxImUHlEolv0mj8BA4KcGp7a0i3ElTh0ZTbJ6e8Pl3fu4
JrGgAOTDU4r07WNrGi7bWS5oXsPY9ZPkliROceU39WTvxtIxr3MacN2YkCIkA0qvjaKoi/5tPI/P
t9ybp3quRYLBzd29sQa7JtN1QSlF4CxhAAFwGZ+oeyaPFYu/wBkDV+vQWsj6oivjslUp7m6CQWtB
MCleDJ/e+OPS0nV08Vpg7MpqE7D43XaZFdI01mylShIyfQKTDr7hU4OpV+dlYSXw8FnOke1NNjW9
duvHxPobOYjxAF1hE1FyPd+XoAycHncA9oWZN8T8YbbtVT/D0+auDqdFeSQd1MRRcAScILIk57Is
w26c1C8EvN5dzF+RjwnN9IqUBahU7o361RtvRveaTa+pp2l+Vh3FU8lSfDlVVpelHaISczn67ZFU
B4sYkWvf+ekrWa8uG4kqKkCjvegS8vHU+US6lDtpwhazrqOGOrdObT0t0wudmm2S1LsmH8LB5kfT
LG4DI7juSfxxWbxKV3TxgkLBF+ni37twknvIxsEdQSwnbm36ZXHT0KptsEUHIGAz32GsN0OiQ6lS
a4xIxBN5d0wbSafbmBc7jRNoPBfuy4xBT2Mhm5kMRVR4ya1HOCZXwLja2JEb/2SObuxAFamAdgrP
StTK0YEjXyh2nBJ/GnBa6v42aBDLHwLeo8i8oP/7KqDbgO5pvCuBQpcjDbgrdOBzqtcg8cDEKtA6
EPjKo0EdzeJ+BF16xPMDQSFqQGOAY/yTwjd4xlW5HJz4CM6j/77TaNwFHMPvxgS5pR+dx0mbigsG
M+j5bTF0DCQ+Q3OkDNDrY3bn5/G3qaCDpoivck2YjgFGAUYXkLWX7zW7q8rMGurIaW3wFFeh7yHY
ReePiYGPyxoqAiQgQaC0Chxf9EHLY65x43SmX2M2bnJ/gBxkD0y7zYB3IR26gw+Q/MvSVLuI9wQa
WyAKKdzfVYqTozOWMXDeKZ4UCH2ef1NYWyA6MYstCdo97x8makbTGO8SlCEvi1as6ZlkyTUaNdhu
uHjM9PEDj/NoqNC2VCY729fhnaq8METh8hJslzBXKcY1lhVjLwz+YVjtawe1WNz8t6mRbOym2xbM
CVmT7urgafXSm5V7+97UZUeVyvoW3BOSlf9D2nksya0r7faJGEFvpiTLtHdSq6UJQ1Jv0XvPp7+L
uv85qmIzirF1BtKkB1kAgQSQ+Rk27SJbZFNYykHGYCfhGxCyWqjtonmu6TJfntSVTAg1hF4DKoAK
7efFSFuTpjF7kmuu1F5XZrcjVTt6Kf0UsuYopMNV4m2ZbaxA0mYrKA5Uelk8npZvFrUwDGR/iRmH
Vxp6L9q15B+q5MjbMzOPweSmxhdNuM2svRx9xizKxjlXMx7af62iy72aBwUiKpzeKs6m52dtq1hD
IIz8jojqQnxQlU+GdmdWHq34GyvZMudY/aJ/omkLCkE3jGVIo52ZxpigEb9Qa3CHQbWLrZS3lhAo
ZjC/VNxmDcnzYXmJPPZtO/HoFxsHdAXNlvY5k4qbQImfB6t6uryCVjcLyUeGCgaPjkbLebxaHMSQ
t2LuSNYIjK/AlmMft6KtFncI4aDk64XPXvYamojchZ8uB1+5z1Kp+hNbPo+NgbckVjTNwS36YMWj
WynYwq3OO2DxXgA2CWaQ2gdqpsv6BVZfRWB6SEkmgrkzQQFo4sgtMLy6PJK18xm014zlg8o6Y1bO
h6K1kN3VhmZuXVn5IfQD1Z7U1H9KTd9yO21IDkGb30WGTnBANPWoRnbgj1wMfe0z8urNVZen48Zl
/vdBtRw9uNHf5i7w/JaAgXTk0hC1fNyKSn6XSHaPk3WpvcPLvFHFmctOAla/W6FuF1p1UNvKQVv9
GKaPlakfY62xPXqnkR7eeKZ+CGQBSP1Wh2996jTFQL+DCpW65Kx0dRv5o8UqyDrM5KPrNn6LPBso
CVrFnyO1uFLDN6lWbFnvP8lpso+iyq7ELbbH2kJheaCSzXOEy+0ilfJBpDCmLeeECkSdUJWGI2Bk
kOl1tXFVX4/Eu8f8TVf8fdU8OYOp35VJOz9hI1U+mlJwrLtkpyfG4fKSXMtYdGrpvGtUgqGtn6/I
QVSECKIqzj5gUYr6GMbvIZRidUuqYDWDzOBpngNoJ30oU2YjNK4mghydl54n7wJ8fvaaWDVcJITu
c2eOxheplaRjGhjFbW3U0q2pV9KNmhWI6kmWv5XR5lS8XPTWXH4ByAoTdFmgxaRZVrTZqqKu7C68
9fL3VvglNzsD2WT5UGaHZGufrU31acTF3WYMiqq2ZtPMKPtaik4iUxceH3plq9G/djacxlk88rzU
E/O6JY4gJ3uhBHVmDY4w1FdYbeOUEmykj7XbxWm4xQrqlSAcwp6JTJq3qUIFoHjpw2dRcHMvt3Nr
f3m9Stqc7j98OJoG9Pln5arlzWKK0sjIFM5YSiCAM9NqGKpDDdqr3rFl9OuqkUtl5wOq3o+4Vb+K
RSU/Cpo1KteNkXb0Kgtp2OuxgrFHS6HE36vTOD7JYy4ajjIpSvJI9ikPRZ+pxjH04uF7LMEvcLTR
V3bB5JMGfdOPb+rSanpXhjRaoc/f5cFu0ITqOhFzYRfOy1bJZA+Jn1aU3q1GrI9y3cejK6aWELpd
EGWGUw+eea8JZQRsUDKLR8VXxU+lLCVvmpgixyVI5sQtvxZ90VFDyYOKmDfRVZv2CvfW0UKjDRYd
v8Fs7zvDUzQ7EQX/u1SFhUvVs3pRSqUv3LEt+10bNeI3uAvsdVUMdZhBqR/oey0o5Wu/xzbYboq+
SZy07rXgUKcAAwAxzqoSUqLOvCzxaJUywp5N0sqTbRUD+I5oyEpSE0r3130cWGgX+pH5nuPI4Yyt
Yf2K/UK6ShUrPFAlGF0rgYx1DageracGsT67zJlk26+jMXJx7Gsd8IM4D7aimv5TFmN7p09WXqNl
GXktorItcho4s2i/UstrvkthM5pO7NfVz7aWspcc5yjP1srRdBtTsH4lGtP7bOSGf4+Nhhg5/pjk
kCPU6VZF3HjXVTFGChLHftZb5qHLPHmA595cpU0bXU99n11R6JKvxIYyeDkUfWjLWYDdbVWzwoQK
GOW1po10xzMtN3ey0IW+i4Bjhhxd592JciFUxzGTDN+NZVG4S1vWrj3mcv4mVyMgGA+8oOpU41SW
bo/tWv5UDFFwo1ejojplMZXQd4aynG3K8lrbDXHg76Ogr+8FbZJe1GoIJ0DQmLLbspLL0mOhdVmx
a3up9e+EplJuh16udwqX4B+Q3ssDAhsAVAtWRrrxxFhN7zPTgz4bGVVZMo6rqmH1pDgaR0isefIh
KO/k/msc3iuxnUVHJf9VTe6o3OrmJgF+JSHwqqHGA+1z1nFf5NW8a6yyjrkZwBS+hSd2r/nvMe4f
aL4cZMKNfbenC35TpqFdJ6Dg1XwjKa2kQFSzwPKDKEPNe9lHyARxSgO9zQFpSLbsHLTbtlfZlSL6
D1tWfCvZnasw/Uz+4yq+TH9JUavpaHAvyOMaRQZK1h7qEjHURktOqMQalRLfwC6Iio08vxYY1hMs
Rghs2geRDklItFpqBGpbLYDf+yLV6aceR++Tp4Qbq2ltPqmqoE4o499Blj+/lBRjT74uQU17tUod
rVTza0kc2sRG5xYRJdJX606+FGf21Or9lrzNys2LTqYJEIbaDursi+iNMtbh1BNdxQm6FlsOMu8q
Cbc8MFeuA0gFwtJXeRIAZliGoRRpFkHBdUBqdpV2xIqCE/uTsfVUXLveA5XgvspMUgFYrs5RHwql
8EP4fszVW0mflmLcCJ3IacCkY5Cq+/yKIIpHkNy96un2yCH3zevarrQT349vM18yboK6s46Brwc7
zyv8myDshZ2kJh1Fi1qPPTduevqiiY5cuFx1wRZFZ60oxWwB85dn6C/43/NFYXVhpoktltaFTrUg
mOwgyXbJ9C1QMlsKvkGikRM3VaWNZb+2Gk7DLj5TXGepXEWEbbV+V6SflHE8JFuWgPNvX9xp0FdR
dYBXM5RmeRltEqUeO5HLcUed2leCh9hvN1QUtkLMy/H0PZFXbGyfEGka84W94Eluwn//Zpl71DSF
0C+dK9DnMapSNLqkxkvKFIvnrBa++16yx11g4+4+3yg/zNZJmEVBoA2TSm9MwmCfXiQPOfSEILyL
LDuxdkr3JdUPl++cK5mPYTEkWK06er+LJZCWVA9TrUbwfgzcPG8eosnYNYN6LTeea6TjxmmyGg6h
i5ncOnfXFuGiSS/1VuL+7lFtlaZkp5U6VAh0vZTgrtiyS1rJtSo96P9GW6wLKBiDEI1Eq4SHqa9t
WX6v47tG2wd0aLKtZLT26SBqQCFkB6P0tFghaowEZ9DPti76P6qxs4zD0P9Kok9W77ll+z6oWy32
tclEDAKAkwUSjhLV+ZJUlYG6uR+XoO3gRuZeYU+JOthtHDljYIxOq7c/Lq+WlYRBdYA7LOT4+T60
+HxpMORWPus05DlQsUF/8H3tIHM7ti/HWRsZ10OFdzs6yB8khsxxNEL2GtjaetdNNwiM2lBogorL
4Rbvcz0UvTSyL6IQS0yt4qFuMCUAqIzqLRdF4GifR3B9hXcct+q1awtEh0T2f6GWsFo9jLlHSaDU
oXHJ1X2vl6486Y7B7kvM72ntNlvyK2tXVz7Yn5CLJRK2GUo2AyENLPbK4rPFvU0c0p0qxI+gUO18
ptjS7ZqtLsRDYllO78kbGKOVy8AMm0JX3+LSQUvpfJnSquyqaGKGE+xSQ+SrLaG6awTxygQyfXnd
bIWaE8LJQZAInawIszZQOZRHs9RcgYtrM8TQ9jaOnLXUAiQfsgVObHzRxU5QhtGqzBH4adRlOw+f
AlcW8hdh6HeRke7MRNgNQ75xBK0dc6cxF+nM8CM96CJiJjjbZ5VChfDl8vyt7W8DzQGVOiToiuVm
8MD1qfUIbrHQPBQXEzTtAdyZGwK6q3P3J8pyH2RQ0bqpB5c8tRbFCuE1jK37Gb4rGBgf+eqh87fM
0Na23snAljX+vCkkfYoBXOvBFz15NL1f8nAV1rspeQzSF7375/I8rq7DkxEuTvGoCWUxnMMF3p05
IFi2m6rXTbH+1fVwEkU5X+2hRjdRmeexMuhc9BEF9ThQNnbvWn48nbn5R5xsqZy+j9RbBIFxbcvD
UWrfK/VJC3/q2u4vJm3WrgMsZ5L3F8Npo7YxpJxJ62gKRGLjKuER3yTLe70cZ3X5ncRZjCiqrZZm
NCNS5uXWxj/NQnR6KdrHifVV89TrIo7/JluchFxkCyPrtWiaCJk2FEY9Nwie6xH9TFqI2s+g22py
ry4/qMpQ7QBq0NU6/2ajX5uJbMzJyRfspLsvQKJ14ZMWb7UMVhcHUIiZ0od42XJbTV43ymJKoDr5
oqV3QrKHr+xk1q6knvQXX+0k1GJLZZTkjEEh1CjcirFsy2m7S5Jrn9pIHN9qW33l1b11Em6xGJVQ
CUSrmqdQLPdx4N34/Zaf+EdPCpQmKDj8d/YWCzENrTRU23n2xm+Z/jxiKR4MtjleN8j7T3voeogb
JsWxiY5Ywzl6+Lm3nvXmcUSyrRY+XZ7f1avC6a9ZrFHwoojEq/wanLHa6oZunm2AGO1q3y70G4sr
mCxCPL4Jst2mFsbvjs/y2QMEBN9A9DDgLy7uKYKOSZRZj2gfmPLXGBlzuezvhZa7iRQfRiu3p6xy
h+pbZiWQr70t18L1+BRl0P3gngKw/XzHdPRE+1CA6dFK+pWidDiYJXbWfhb1zlZTBb1JaL+p913V
qzdV3MgOa/0/MLJQ/Onjz6J1i9HnStuBImX0Xf+lz3TXkyt3NGcp9PLVs+Qryry7YohZGsPO1+I3
qrc7T29uq3TTmmQtdZz+lMU2A1CLyUzDRGQWJPdgJ1r/8DITS/+4sdzmMS2/+GmgxYw3ENhnOhZX
NYPrb/yqmJgHFHadf9K7Fi/HQ0n1JaJtEGz1kNaqLbPZyUxQhZ2BUuX5xwZWEHelxXT7Sm4rBZCR
d0V8SqVdhBFEHD0E4336FxjMs5jzoXRyjE4qO6stiVlSyC93cjgqiatHaQ9wJBy+Qqnony/P8Nox
dzrK+Up0EjGYwiLtJCIiXBkJN3GBIENuB4OjiHdRslWpnrPDx8/5nzmFLHEezZPKMZILPqeR5ddh
Xh8LIO2G9c/lMa2dN3/G9BHLMFWAl+cxjUPr5F7JbQSDvPAltRjmtNXUXE2J2LBBZKOAZVpLgE0i
S3reYofkaAEGPJMjik+amtiF8cnUf4DZTfLRDtW33Htos439sb4P/xt6ibapB0GLzZHQTTnse3mf
tq2bYhAW/oWkwmwq9RvLRPb50N0wqgHClEykNH8NvH01OrJ/J4u9LSnXSeQakzNt2iOvbv6TmIvd
YExTkkk5MXVKB7GxT0Tqw9T6o72g3ejIk3o7XXBD6fvl5bNGijgb62JPhJ0ptIlE3CztnMq6qpp7
TSe5Y/d4C6JTFBqXql6Q71vZ9vStPbL6TQGUg2maTZ+UxQkr0QkEeQg+Psmrz20fPYV97/TBayJs
aUut7saTSPMvOdn7zdAlqFsTKfcStwgCV4EmXAjZ7vJ8rg2I+jGrRwF+iorteZhc6gaAO3AVEwH6
gxFFEPt88mimqt9iqd14/q5GA7mJFwT/1GUbziyrVBJEqEKCDNHfU0CIBk4qlE/oQzqXB7Y2f3AH
/xtqsT6VQk4Q+iFUIEBJjpWG5jN0b7fQtcPlSL8LrMvEeRpqMYeGlgVdlxIqz25q+ZtsPerFfVve
BsXPGD/V6ZsovUreUe6+5PEzMlTWlqHrWk49+QG/vcpO1gpNWL2mpczVJ39P02vRvJ0tJk35MQ23
uk9rR9JpqMU9pys9tbZAyDv1ZPyKg9c4C+1c79xCYOGASO3UZGN6Vz8khUrgkWC/PqivC5EuxHXn
8SEz7Qp08ee2CNyy+wsmB0jbP2EWtybFDOihqYThFnnT5Op+IkQ4aEewfRuGYCtzCK8aLUQdIDS8
yMUcYtH6f5/LsPp6l3iq5fZiihOGbzxGVNVcrRqgsnV1tXGfWHkRIeYGTdCkQ0tRcZ7q03WCRn6Q
pkHuaHkoPCttajgpyk8bH2xe7ovtQNOQTuzsi4eo1GI7TKXi5anCwxj5EL11xRC1EBSFvplUOBIM
gaRqg28tr40LZX4q99hWYnu6GFeZd1QMyxn2BqtAgQKdtB1iuXjTtRqqBNoRX4hdKKt2rAlXCrqD
huHvtCY8NFNkV35P5ap3Pb3fTbrxScwl2zQTKqkxGkyxW2SWE8uxezlprGRCDcM0kuAsKEPF5PxT
jAMWVEMBqDGra/w8uY1EdhK9p83T5Thra02D+so/uC4fbAqNLhOoYtGPH5qDhuukF1z5IBARzlGb
o8E+/t/CLbJuLlWTaExzOP9zbgW2ZN1H3UPgfc76zt6U9197BiBtDSwQu1uw40uCbVqU4VCLOjTm
3k3wmbMaO4olt5aB+tq1djXld/kWLXPty83y3YA6SEkfuoi+3GpDkPSQHSq3URInS/7Jxk+9uMWT
W0nqv2XC/xNnkZAQ/KW7ILGNNPPYIQCk25qg2tLkJMUm+nF+qS23LJl1NtFQZF4Ay9XoD1WlhsQy
pMdBfRQGpNg6G4G8tumQlt9DuM+LPbJLKNoezK1S6+pnNECtzUTXuY05T8VJXkp1I9LTcfi9SBvx
Z1x+M7S93CFviXUUugbtIRk29sVayjgNuVioQeMNWa3zFfW6cqbJekkVYSPbrn7Ak1Et8mCgK2Ov
dYQQyuC21BBrRI20q8I7LU6+dJvak2sFELb4f2fxt0jgySzKelIXZsMsGmX/XgUPBm4lSeA/UAO7
LpT2RfDNvUWhslHf6r+COZ1FXxxqVm41Y2Ex2qC+istdGQ0gGZ+F9t3zX83gNi9eJHNXKZ8KdeNO
ufYiOIu82CihIMvZaBIZrwpXqNDwaYJbTY8eKj3/XBfJfuyfIb4dBL9z4+hlVF6lbks9b3PyF7WQ
WNHHvC+Y/Lh8T7wnEI1uYzlp9ND9tmTIJt5iX+otr9/VXISGMRYnAOOl5VE7jr44ZCpRA8nNmhej
fvT6fZRtLOS1MwSB2/9EWaqAzuDGXNCIoqmc6S2n636SjrL2Ta7tqv90+QRZuT1QFBChB0PJxABn
sWtCY8wg/ZOKLBPiTXzQi9fREl4qMbOhX+HhIduJFmx0SDaCLp/qKoyj/89073I37z5r3k3EgzLQ
qJfeGn5o69nG8T8n1EXCneF40BqQ/OAmuNgtKMxZPgA87kjSU4HIlFxdjd1WC35ldZwFWWwMLdVT
r1EIMg2PDa/0xEKigTuYtnHobw1msfZDwZRAFMxxzB9B1VML92zz35swAWAE4De/UX+zKc/PiKzE
QRM3CxZh4qjJK/04c9qNGkKjxdbHWZ03iEsc7xRTPghaWDKo6lwkVOE9TN0/Zf9i+C9a8+9fAQzo
T5T5hDpJ11NMRykRiCIYFEoTuzR3urcr26++UtLC31hwa2csYs4StH6dM0Jc7is63X4tz+GM9KHy
f/RKiU/1q649GdNR6nd9iwzBxrpYOQAp0BoG5HjwNFRMzkcI6NhUk/kymGgNNq6o2Ri7HLCzeVuq
4cb41nawQRYEYMuVDCjheSz8W3PZM2fcKQbEeXxlSZ+D/M0cBltrfk7KriIDX05Ua6uE5YFsFRcm
4DuLRDWWeuJHPRE1AItC4zmCikbD5LkyFKX/KdTyfU/PIdbKeA4l9E48xEdB/qJAy59yc6uPsT4q
nlAWHvX0BBdXsdqXvWLwtdwZmyp5z2CL/zALSXgDqV281Ibs4bOcJ/4NIPzkNpkm41YfZYwaJMkK
rnCE530nq1MuIVKeSi0m0EHZuaKSdhv3t5UzCXiDLFkz1Jd202L2C20YaugRYJppx1Jc1etHLe/s
BGqYkgcIvn29/AnW1vLsvQUTlju/ai1yqa+3RVfUxAua0o5zVF++DlzHdfHRDP+CsgJiCv4IHjeo
ji6bG4Ja5a0yj20qK+nLIAfjTjaKuwrBWhdw2j2GCuGRwW9gOtae0Qa6GbMyB0/FD/s1SBTooRHI
Yq3SvVczE8dnoBzSyxQOsuQoXdJ87XUlPspqqv0qtdb6Dnu129Vdq0T2QM/nSs1q7Y0d74+23qTm
sxnFWnwQcrXvXb3sgmBXdXr8RQsE5Ot1pXbR0ZF++ZNCvUOSfGnrYbNyMuH/Qr2YfiQ1iaWfWecH
2NWPWEmjFnuf+/ltkimAYYx/n+hQGwF8Sd8PjaAl6B3SoonOdFxQC7cTOB6i/ELt24p/KP3Gsl9J
c2RT8rcxC1bIH2iGWRbkajjz4UobQmsx4s5WX1cDRdThkObBFd/j8sJfu9kSEkocdHt47EtAkSlU
VVHi5Qjp9JcYH8i0ttSGdpI63RDvY+trnr/6ymuUbYgKrHG0TwMvMUZD0cZioxBYRVuyBFJfC25k
PWredznp7LKHcHNtlQfkYkMLG+PHyngL/a9Tfl9vcQvWurtnP2VxugwNxjitzk8RhMrRkNnqJfrb
qauJ3yOjdpTqKKe3/uRCFPcRLAEbm/2F3iRy2ZhpAvkH1bWkVBuKB/tKASDtIZQRaQ9BoNtivpHl
1m4JnKJsGWiss9TmIq3KRiOnnj4jvSmS9ftE/u6lB3NeyNU+Gq8r/Id0Y1NWeu4sLm7DswQkXpTQ
yMClztv45CrkFfyUPp4R0/lXWb2TrcTV9KdCfpLlwQ2G61rdARy4vK5XDpCzmPNBeBJTNZA7V01w
mwKcmymB8T9+nzsFWpJAIQPCD+jmcsTVVXQ6zMXZOoy9PxjqHLLaifk+Vw/pdJiREpJxLKTGDosr
y7+jGtyU+Ig8Fdbr5R+wPuRZZIEVxJN58XF5YBRJl0CFFMW7Infr5tls6J5POxAjGSn7crS1dzkz
/N9wy0dVHJZx4Ul81UgMHEU+5tb92F21pSOkOAND6PP010I80nBO9fehUrfir6+qP/EXmzZHdwHi
OsP1pytshdTwSwHHTnTG8HOgHAdcmf1oI+baeXM65MUtoQ85G+R5hmX5Kej+Ead7tf11eVrXToDT
EItLddF1yTSIzGoAOz8HRSVKew0QhJUe8dGq5i+7cQKsXH2wJIYcDQkIJcclQkzoJaufFEDxk3UN
d1HsTNuqfoTewdj8ZmuhqK2iUATIWPngQGZVqeqNfl84g/Atz1xtAksV7xTYcsO0BXxbuelCX5/V
rOHtoMCxWB5qo5loTQ/QJlL68tkt7/FdFP3syuPlD7aWU1Eap35CbuNxsryESJ2oe8gWcI61GgbI
maFCFVMTFbX6usECbaxFTpTBErNbXTDh7KZR2ydu6Q/pRqNkdXpPfsmcIE5yHnq7qtgpIkblwfBU
Tz/z8K0BGTDG9EanrUNzdX4tFMTQYVMRtV/Mr6kpfoVsA8igCYsVzxBUFx3qt9wy3oQEwNDlWV6J
xrUI5Q8oecgCLaWtxBAhGzOPSiQh0y9m0XRHOTQr+NBF/NR5Y3V1OdzKRgcJb0ABJJlqH5yfAr8L
zdKCtyFGk2m3ZQyaS5Ixa2zULfXJtZHRrMNjXkMGAevQ848W4r5qYSxUOpJSHIIq22VddzWExrFp
640r11xyWJzDQBogG/Bqxydv2U5p+56mY00oM2qOqTEcAmNLmm9t4qCE0Phk40kflFq8QBBLXcGn
Nmp4JmNs8o63FVYqk/HP5S+0tu1QjMD3lIQCdWF5lSkpuhVF1ZdgX0A+i+0NgIqd1XlXhWgcxKa6
j+USf81iL3nm+0bseW0vJ9JAapaLPybH1F3OvxldmzYKjKl0ZG/cNd60y5sEwbFur5fVXa8HnPO1
nQoInaXaIRuDaKMasrLR549I8Qo4KCp+i5O+arMGar1YOkWvwwsZRqQD+u6eNk+wUyMhtUWjlXaX
B732ZU9iLo97ZDJYlJ1UcjBhr2R8E3kMZQlC0ZfDrG2HWeVWntU6YBctclgKhU8wPHlmTFkHsR9+
lpJ21KbqqCvS/nKotacPTjUcRib5i5vMcutVVqJOGuW4vJedDDil2qmuD7oTar8bi0Bb29JNu9eY
W0XX+Yf/MfxiqOYAWswvCV+3g7FDkRpCR9jv+0IFWxIKo0Myfxh8YbTLyP9haNGtZ1Y/Nn7Eyi0K
XqGCrSToCCrzizQOmXECpqCVDpyPRx0Hamorw97yyu/SKF9HnnJoAW+3geXbpI+NS/rax4ZIMAug
gOGDXXu+jzKzGs3KMkqHd9FdXw/P6KU+C774Vk7W18sDXVu+J6F+p5OTs3EcCxMsi0mopoBTPWbp
Q9TpgaNX6lYtdi3NmrQ5AQAwr2ifnY9KHhtTAd/P4UFBlCfd117Vfl4eze9CwDIDWeAhDCCrs63v
4rOlKBtOYywXs6daqbpieTON7218TBLFzuq3oNFvdP/zWFx5w0spvUdW4ZTJnVDs0+loZAd1BIy5
K/wD/lq9snF4fvyqGHvzpKNkYqI+vpSBrAfNV/MOxrcEew5/rjb1nVH+GVnPlydhNQ6elLjAz6KT
S9uVweqUjp4gmj54sms0JaKe5hVqeps2A6uRGBJcst8OwIt8HwhF5fUhTn/w1rExfEalZ/QehvT7
5QF9XDhQhX5XuGfgAQJA5wvHGnDRND3qTE2f6JhCN2hZeN4WlX1tMOwEium/RW2X99W6FbS6Cnhh
dMWQ3HAtFe7ySobjC87RH/t6ow/ycePNVVxabJBE5+rqYqVKHvolk0fJoTI87k/tQWsNR8+3lKTW
5g4V7Vn3U4GXuqQto5uixEnG43swjqn3Lidvl7/NnIzPNxzDgFjOWGDrcLs9/zZYn3ajnkJUTjUk
Gm0vRQgiuEHWzI7UK7X953K09dH8iTb//SRbSZIXKklMtLDXdpOIeGtiuJdDzLn1w4CQt7AkVaOv
stylpaWM/pTzPhJb5V5IzJ2Uf7WGZ0N+lacW+ZKWJ2C5paN2OegHDLqSmKWuNTwAe+FYt/tAO4zI
DA3pIdQBo1B2LLZYQivLb7bI5WxDMZp6+/yLTmbSHILI6gaF2lNdYrewFybRjTddp1aiAPaCHqKr
M2vBWixyb+jz0W+59iZa6ur5AJlXoC4ROfIYfRkj/VOXv2pC4sbeEwyXn3jc30AWqSzFLdHhuvxh
Jfnjlz37MfPfT4Zc91TFvfkObllPAl5xRYPmcejGHIF2Y37J2vymA8JhTcIu6e+GYdxIYyuTwYOQ
ejKHH0zBJVNHHpBejvKhRDbQ/MS7zUdYv6uduE62bnAf78GySq+TNi7C2chzL6Y9L6QwpC1XOfmI
OV6Ha6pdTOJjafg/Nb19iMvY2EASrGxMIJYoBwBxpn+zbAVoDaaactVULODpFuTaTZOVu8vfb2X6
0CcArA3Pin25fNj0oRaakSyjcph/KsbnJDuM/x5XMsstsiuQLEKZdbn3J82MSy/WKgcxAndAwASB
XaSR/X/vL0scuuAzxg3NyeVshW3S+X1CnBI1cdTMPeVYhlemsL88Yysn2vwM1DleZinBZdekyniQ
QnOsHF+41bNnuTxOWCVu8T3Wvgs7G19EkUsXirnn28pCQW8oDbVib7cQ/Mxj21j7sFf/daWDOWMp
z2A56KHG4qCJfTWlI8icpRP2Gk+GV9rweE1qZH8xaSdxFkfMmKLLnQfE8VJlH8wuBIb+GYmwzM7H
jbrDStY/G9I8sycJKYw1JTJbQo3ICuhY1faa5eYlitlS91rpP5MKk+stgaOV+vT5RM6r5iSq0GTK
1FVEnUD9oLZnyf+MEoJlJKLcNtQrFPN4JDeNDJL+CqGyy9O7kigADmACB8hzbq8tUlNl1VUWZV5F
PyVywOmAkP73HxAipkE/kjNH+mB4nFLX0Ie5YZVhjDICizO+RslLOG3cE9YGwpUHPoxi8lheakN0
ctwWeRbWTlg2EIGcnmvc5ala2Vhc3P5EWLyD8YeYEAMkQmFdaXViCzVgt78ZBSmVVDQ7nIqLxVAq
hdKjlFo7SYfZMG0uactWc+UsIl//ibBID8LQikNZEKG3HsNkJ2So4oFW9uxM2Wg0rUWC+UKBEvl3
EHTzFztZ2MowsKwR2XTG9KZqqD9xiXjPQ7fxjpc/zFagxYdp2jQIq5xAFiusl7DT5DlLXwmUwlb7
c4VkA8taNihBqPPZpy1i0cBHlLgva/z2eozc3sr8XhdQK/ypjS4az03/U1V/TvU9r3VFq2wg4K25
sQ7XVvrJT9DnUsnJvJZp1YrjyE+YwJl3+pOab9TnV84pNBPo7etcHWY09HkAQcyzGLPo2mkk2e65
tlSeLUuVDRv/8odbSbingZatdVMY6zY2GYk4AvlGzf5GDa/n1zEvY03dK8FGOWIrnnw+sDwXpM7X
iddGx6xwK5Ur2D7VHEmwi/SXsbVY1hLGyTwuj0hTAy+lNczjhMWDCOn8h988Xp7BrRDz30/WQt0o
tYrtOp8KNe7hNZXuky3kxfpqmAHdVLck3mDnIfoyisMsZBQz1qC8bf1doByGLTOi1UWt0geDqAOU
ammmQAfKEKaWgQyRCHI6ta2tRuxKBLTC0LDgVgxyZYlei+PKS0p5LB2dC7gNSMdFSrzeuBXN23/x
WqW1BtkWPR8OveWbQjXiqYkstcTGrnIF/VDFb7QVJlwRi/Yh2EKIrg2JqhKPCpPuwgdcUZmo+lQF
VPD0RJxe9Kb8PAZW9e8LI5Rh/gRZZDyoFxmWVBQ/+7CycU+4bnSVA0M/Xl7JKzM3Qy6kuSMzt0oW
SaeMPCnKsJl2ILoF+7IzANvgSGhnWf5QVpb57Kll+SlMSm0j8EpSoCiH/w2PM15o2mILNV3gtSaQ
CycUr3xz11qPlX6Qorsy/lY3KII8XR7nymF1Fm5xwqs+wzfUmWY36rtW3MVCsYvKituei2/IxnJc
WSC4dkBG04G/UlhYjM1XraJNrY67ZXnVpbGTgCq5PJyV7HAWYTEcI0k0XMoGhlMAIMlip46e1fQu
rwf3cqC1eTsdyvz3k0wX9AigYn/ORVV8qvvcznwM5ssbKUeRGbTn5WBbo1qs+ULHqDcX+8ppJ6F8
SIN42LVC6T8Vk/UkZo28MbaVLM4Gm7tIGJ7NGfB8bCNmc8WoEa6znrL0qgrfrW5jJaxN3yy4p9Iu
RoRgCebsynhIR3mqnBp/W83u22MfgzV66f49SwOGxkmgxVg82QPUGRPIjI7Yw0Tio9G5auuOwXPQ
bVxU1pb3n1jcmM/nzWy7CCAisZrhJeyvzb8ocdBwQkaKU29m9y3uC6MfDIPeKqQGv6JX+SWCAy8K
G6WalfYeHBMcdtii1Go+SKX1TVBOXNnZQr7rDW5Sp66v27X4KjdvTbIzh1tQWJP16/ISX1tzJ1GX
d68UDTO5nsdm5u9Fon2RK3ln1tnb/xZl8bzs88Qq0p6xcY08xFAk0iS/VswtPcS1wwM68dxoos1E
t/18IXhWhriQymAM8VeeHPv0ecpju6vsqWcif1we0++7yOKQB/b6J9oi58mBildZSDTaw/q3sY21
m9hIcLpINW8Ch68oiJBP1WMj+ZqjZXV+awDdvAIAUO9EIQkd7MrrqyBKdbev/h9pX7Ysp840+0RE
AGK8pelpudc82b4hPDIJIUBIwNOfxCf+7W6ZaML+9sW+WY4uJJWkUlVWpgi2ouTfr3/i4uICNvkr
nTwr0VzOB8mpI1To4QurB1XeUbQTm0//YAL0RtD3cJFk0k3IgKZBWWES3AnCxLJE/33HoypJVsKP
X3GZPtszjRvEPxEfIDt3OZa8JmysvBF3WGlvpXjv8T7oMzsuinCnmm+2H0aN7DcDBzTFlLeCjE6k
mmnX9Z+m4IFm7dGwnBskH+5dM4l5uKYCu3QInX8fufw+lfl2kxTou63Ld+HcVmvArSXfPv/92f7Z
xVc7hVM6Dg45G4cQqY6TkLGf3RTFQyIBt1vJgS15zrk1bSdBkMEobOAY0KL1eWzn5MCbuwYAXbpd
z21o+8frg0k1HDMGlreifCF46ZWxPa446ALyxkYhFPD0mX4SBWhtYVIw7Q8VxVAm+02lPvoyjy3g
rbV/BPeG1904yIk2aw+ypbGdG9VWqwtJEyQuvFXJV1q+uBSvpdt/6NvD0BCyzjzSCPt1UFvu97IC
aT+s8HKbNxX63OTbxP5eCPPSjHb/BVWQmGWDhYKU1FTH4QgRmGkCz9YYQZEycsjKfb68ZGfj0pYM
XbOdMn95xiigDgmkC9AkeBWcKlLEapYeoaD9rgGVDps1voglzz+fU23l7AzIdmJiThPzMe8/lf2+
HW6un5lLQdi5CW1zGbZfT2ZpIZ4Y6JMM7GiEen3nty8t+iVQGVhJwC2dTIA+z9U+EHz8gaNrJsPN
uwTmPGr8GAv1lUGi5PqIFieN4L0Ggg10/+rYBpUmEioruN/zJnjPwaZn1d5tkLkrZpaS5Gjd+21H
80QLTXxNS2Enq/LXrnnN+/DojRQUC+OGjO/DZOxt2T93udqmahYIzDfBSF+vD3bppXj+EZp3On5l
5cqcr7yR3PdJBmWrbltQ52R46Q2KJFsXehY1zF83uzbHmmPK0nbB+A2zZUsiZHwibgGG5R2vW1kb
nOabJK8FEJ6w0tJNgGEMrwQ67QQAki+0/JCgDHzd3uJBebai2iVg1l7ZZP5sz9lmSQyIEwvf0er1
D1bQcgXXnKlmdAlmRjMTmul4NTJyMoe9m8aqvyXWSpS7GMKjvxQ4S5T1kDXV4q089dGTOA8mr99a
x47ym/an78W+fQ+iA5/Gg/wyrqnILh4mZzbnuOEsLkhFR/yRwyZ0msri5+D2kRrfw+JOrPIcLoUg
UHsGyhg9h8BiaMMDtbePdDB2nxvctuy2z25b517wNzI9Aon49yt2bksbVm8b09jXsOXQLMq8LU9i
B4pchlrx97UxzfvhbPpAspTXHkSpNllPt/UQQGTpe+7ZoC0Q6LMnG0Qp2/9pZDoyFWIpfdOm8yzy
+zr94cvXHLw/obkygUt+Mdf9gQMDrT4u08uBQW7XVIaPeqLrg+eT3nnqZgIDayI+2Hx/fURLJ9O5
KW2tBocOde/BFBSikvqL6R/d9Mf/ZkJbJlYDZYrXMyIdC2ww+YPBvzXD34N5Z1DGf1Omv4XDzimr
xJp9Lu+dbWGCIdbqoA+Qo3R5b4WJubk+qEXfA9AAmTM08yKDcblEnuABkGzz82yw3yb0um4mb4hb
NX4wKUMjBnlHj+eKzaXzFuwcCBdRipsz7Jc2Qyez0lah0FvV4KGbT3QBbYeYOs/Xx7ZsB/B9gtof
sGja2FJwLzlokGg3IVNHiLUX0PEMjXTDxxXnm39IfxcCvIkIGI06MzrsckBANBRdN2ESG/ml4wAI
ErRc74dyC0IkwrbWmljv4r46s6ddWBVnqbIH2LOnQ60iYsep+ORbt4z/NdoY1QkLhA+zdK0PvZnL
gdmVYVGRF92mthAcbpW4TSAKZh//dp1gBbwBNkJDZId1TFLllK49ThS65wWa0E5A4bZDbKw99f6c
NOCekNKfxe2R1tdlPmwnLNB/76Ce3caQM4bwV8XBivnA1/oo/zyKLg1pq6OCNAMihqB+RL6BqrzC
G7n7en3GlkwAJu0gQ4v85h99i1YAqL0hgw4ufeqsn578Vq/x96yY0Ltrh7AvhT3BhD0eC/dIzD2U
dq+PYo4WL7fNvBAzih7JFCCy5xU7u/e40YymsAKkynLIdAiU5tN6JWWzNIpzE9q1kJLCHCYg5gE+
A3kWTw+gZtk2Pfvr1xRGQkwTiSEQYFh/QF0JFaIWONFq5X4pswrBMZqFbgEWelJKBDvm2ise8OeR
A4sOAegZhUQHrXSXc+eM4BQH8yRiBgANaHo3hd5eSnR3HbOMRKKNqrVq0Z+n6YVFomW4kwZ04r2c
b1h0t9fNdmjyz1BgPE2eXGvw+vNSgimwAIJuA4lDJOkvB2f3QZkn86UE8pYPZSqevApJPaPxXgaV
PPWmjGtvfL3ujAvN9ZdGNVfpzAZcrCZuCz+dHiQHPUMVfAuKaRP6n0ffh2xlvhvbgALsZTx6dXcH
AZW96b+aNIlDR94w19/xMl15NSw68NlUaOvcAEaUJBW+yhLTLunbuwFQ4DprVka/OOM4G5FKJriV
9ZY6J8j7PhiwT6rhsyecyIGQA/Q3QeYxDYfON6Lrk710FuORMqfH0eH+B+W1MEGKWAQYFa0+CcJ2
gdU8VtNPJskHdL6vhBuLYzszZl96UxN6qY8iLrIpHURsWHkou6MZQjTlQyeOVrDGVbK4YmfmyKW5
Nm1zt20xlVOSREpCO8c1N0O+VqtZG5X2FO8NzzRkgj0yiDAyyJcsjw3zi1W8y+CDb3y/vl6Le/9s
TPOYz05qCYH6MEd2CH0jdjTkdtyI7+nAjhT5vv/NknZ5dgZrc3MOpTz2sy5R6rSjsnthwd8DYrDb
cbIAnIpOGKhyXY4IzZGOX1ghQjbiRMjd3omBRllXHq4PZ/GKOzOjrRIaOxFVcVwMXJRmnNS5dQDn
Adlet7LsC78Hoy0Pyx2zC3oMxutOaNzbEf+jVEcu9p6xaYJP140t+wII6wEagmKzqUXv7sCmMDHg
3+BX3hg9ohuvi0jjRxn7e1pgLBK4q4K54DLHhpeL1HiDRRIPs2fnYKX1nkjz7g8GSJ6eSmZtLL7i
e0unEt776GxEzw1gdfo0kglVvQzRLmvdqGzvWkh11PxxlB/bNYrGpUkEIpqghQ9tRX+ouDOnH4OC
IeStUzRryja17227yPeMuw8g0RIv19dsyQ3ngiRIrMD7D/z65UTOsBmnEunMy1JsKzu9G9Nhd93E
wuQBz4TBAEIMqS19rWo3bYOpACQ1NB5zeVsQcHjw2EP2IshX3H0hxzX3mOPRgN4R1Kr191Zb4yar
ORYqK8C/On0LuRFDfzHi+bjLkcXwCRiLTTUiBzY9MXcNIIa3CeZLi1zReon2LHRtgElYL3oUdVCN
blkCemmj2O8WRfbJT8dyawllTlCdK8sXlhhqa5K0Pho5qb6JOvA2EjzQz5IH2UsiEESkI6qwJTPE
LihyF0+fwDgp0sq7XlgKLQZuDY/gpGy+oYW/+1jSgWzczuIfgekPss1gcQPcN/Xw1TQM96lrAv+u
pWECRsoqOwBeOPzIe68id0PigOPYn+M0OpneT28QdRcTmtlHPg3GVqUTPU5m5ldg6CxB9eiUWXFy
OXJSEepWrhm5UthjPA6j5wN14DAVlV4d2nvwojvo7JoqJ9sWFoewa2f6HWC2KlNbCp2ZrZ8k8qfs
h7CLMr/I8k1Y9CHZJBBJOY4WGT4UllGdOlqpl6Cc+FtnNK/o336AKXkYauYDqG1Ok4yEH4IbMrOr
WWvKJrtcKvq590WwmSxOn3okuw9pF1poY7DBG8kGpP8BKMhbvnW8UklAf01v77iUbL3CLI4WZfaW
WnjVepCcvMGmMcAj0HZHo5XNjStlcBwBw5DIWw3ZVkijF9/KpLfSGzD4UeA0Kx5Aut7L623jtD65
UdlgowMBUx5hJ4D8rmcmGnpoC5ESVIL5s9PmBYLXEhc1RNXfKt6CU8cIw90gE0AEGt/ro8DpzM/D
WIBRqIcQhxc7YQpkoFUkxQ494OjcbLhMn/upE8EzpUM/biTaa96ZEtWBO+DP3nhTVe7AxjR+N/0U
wJoWTf/byijlKySHQju2WOLV+6lxYNNu3ewdsolNcOOkTfiCyLs6jKBRsJOoahJyO4FFLIzAJobm
DWb14jTY3Gc3KOU4DtR8bHPLGjOrozpEqTEiDBrxUc1CHy2sOefYiKqWu54x5y2v0jKBpBZjN0Zl
mocG07UTiLW/t5Q7eDCVts+iMk1eXEmsWILR5bYnYtihqG3fdBlrDokhwhNRNLdhNS0h42GK9CCo
Kp5AxDwdgVdHwnsacmtbJ+Ayd4YpjVoeSnBQua5KY059eYSIPHQBhnyw4mYi1k+SS7DedDJHDCXt
IYm8dEhOxDDos+nX6kc49fl2DKfycVS1OACHbf0AWxtX0VAE04eSFUlcpS55bDrL2OQV+CQigtHu
3EaWAJAaafsZ1NW5HfkVTz/ZRYFMKM95oB4SxqobYEENZEdNQR8d1YXPwm7ShwpIg09q7EZ/Z5Yk
3E/KTthh8o3ulFnUxy3v5um2EqX3KDmF5LUKDGqdhEn5k4s+jg+24RU/axcRYqSmEElkx+nUNkhZ
H0ZeGUj1LBSjm6JoxI03+WPsVlWxLdErNK6d1gt3HWSgwL0wU6VBLlkLtVToV27QVTgVsCNiYwKp
9VBtRj+MAeWAaFDx6jY/HKiVRhnOzT4qb76OaR2z+tY1h6/Xb6mFTj+8z88+RgvIOtPkXVrOFy9N
QV7wUrEqLvzPw0DiqU9/1s23JnVPWYKYU4B/qlt72i7eXecfoAUZFLLsARvmZJcqbgrWx33DYtbZ
AJs6EDOyDo4jth7N4grFABD1vK9MwNLVhfEjTzGzF4NL8TIUMIymAE4FV5fXfi0zJ866bEdY97mn
7zXkVaJW1lvh1WlMeRaFfFiJRBadAekKH3EvHn96Fg6gM0hx+QBXAyJ87yb9V2yVG8luGOodKyOd
ExL6JQ0I1n+m5k85e7TUBvQORA+0uMGbOA+3ZtFsa7TiQC12lG9evh+ym95eCfgXQnH0zM5PaHDv
QPNBm97SpE6CZDBiSNyA7qTeIJV3mCYTDFHM3/C2fDLWmkeXIi80toBaBU3cIMPTgrssNYyJ9jCZ
d/lGQZA5tTPQ8h0TuhFruioLgaQF1SjkHi08XYjOSy9Z1jmcjIi8yDeRqshf6zpa8o9zA/P8ni0a
jkG7qQMY6EWTozvRqe6YSj5SiN3jSUib+LqTzLtN9xGCTjtQR/7Kb2vLBUwHLm/AxjZMPrfqLSve
U28lN7g4Zb9N6D0y2WiM3FAwMZAh9oYu7tr9/zQIPbpnyeQoz4aFvv0ayEPvv/5DhQNqErM8B6oB
KHLovC8E+I2xLC08IPIMEB+IidRNFxmW9ZHZ/CQz8Thl0Jdu1Fo9bGk/kZl3DCqC6N3SW3tLQtH5
bdrdRnYWKAS+mtUW0ZqRTduOvgzmCgB2yfvQ6RZCMAzUZPDwS++DmF3fkfmqKq2Xpt7S6avhf0Cc
cn29lqxA7sYCLxf2KxINl1b6DK9Mk2C9CnbfocUzGaKG4Er/e1wDAWD4tx1tL7k8FCovTYwGDNBm
7R+6iZ5qhIyUmSuFoiUnh0Z8gOhn3kl6GXEwWojBZlgmXP8nGkwnMK0crs/a0lYFRyPujfmNjlfs
5ayN0nRwdaN+Y/R+imYz5sfNkCcbZqNs9A+mZldHEho8O/ohrsK2pNQP5yChi/LhhrEfkK26bmNx
xtCqPivwoXndnf9+dtCNFu2bsDAwnOGhNN0osVcQbIvzdWZAm680S3MpxqTbpKgho5sqchoV0TVx
ggUKT2wWNIkCYIz/oXB9OQ4vz5usLr25kc1sDh0rka5xxTjGRlYYx6xW4lRMDVKhnLiVtUkDp3ie
GrN7rRU0VJLKGg41mdgtb8GXv/37OT7/Nm0DiClowS0Il2mZBGZ1ONaGWtnLCzjBefzQWJppi1C7
126QxixyogJQ3paTg6chebaaT8rODiXE+DhD0an6wbn5KN1sJZRdcqAzw7q4CYDQQZePmPiksHbK
z3bMWhMam79dvx3PTdiXayumOrO456JrkJlvgtuHNOn2k59tuO+kUdmkIF32HjrufLq+bkuue25X
ezFQ0kJTzcTQKuOhoV8b48bnr9dNLJ3BwKzOurQQbIUu1+XQIJ4wBH6CZUP7k49HpnvvATJifrxu
ZXGNzqxoDtiDaqOsR1hR+feAH/s11Mvi7+NWxtE7Iyt/PTbODpHJYzgpa+xxab8Z6lSaK969uBAe
+EBRL0dTk54lbwHe8QcbReC+hb6dMURj8ygncyXvumzF90E/i2sXr4/LtVAqw/mgMIqxe6rVthkf
2nLlYl80gUQhrg4Ee2DtvjSRWoGQQuG0bcZf4csdYPIgv+r+xavOzGjrHUwVftfHSJri6DolehAO
jvdmVitV7UXnPTOjTVhITWQzqhSomfFQ8VPpH3sDQj6b6847f+wfu/+3FUcr+KowZxNNYcX2N1Nx
MtvPYFQKrWMwbK01auTFEQHQh/+gZQMQzeX6gIzSG0iXi01hnfIJrSpFeSza7+hIXAEiLyYAoMH3
f5b0UblIFAU4tDGqcdPzXeB9cPm7Nb5n7FiyGmHSURSPFTSb07XC4OJ8nlnWTlOJVEMqWIlGzgw4
gadKnEj/NvR3VXEamr+H3uFaAvHWTPgJ6J2+cylaOz0GtCSgrPcthJLNh1ZFBlS41+7YxZ01x7Ez
EwHSCfPfz44gBBVFVSRYuRwc5Z1jRSr8KrPjdVdcPOfOjMzuc2ak9FrRhwUWzXCTyBqekDO6bmDe
/7qvz4UmcMiYMwxOe0OXXFZgxsbaTHg7izHbTCm9rYdwk/Juz/x25U245O7n5jRXSAUB7I7DXF8k
EXXSXd/+YhpcwxyvDUtbHDNoBTQtYScMvlTZDZqvRop07KEvdtfnb8kLzgekLVDYK1cJAUMuasPg
QKuzva3WuMQXGC8I6ITmFvA54/wntrmrerBBz8cr26ZGjdT8h5S+t84RbIZ98cHMngwnAj9b7pwK
+6VkmyRbCaqXJvT8C7QD3kzQY6UEvkBU93R8RmYzQnYdyaAoLPJ/uBZRYcDGQjMmci5aFOSbZTUF
A87ffLy3je9NtSNr6ZylZTs3Me+7s31ltJ20jdnEWFuPrIA0r5fsBEj0rnvHYtLz3I7mhyWkb3jP
YEeE+5B+6Y0tWjzT+idx0STH4mzcVOH9sKbIvXDgwk2IDVkx0Gv+IRAxQVEUAQGsWm0TWdZX2YNi
GCSE1vOQoDbYr+yBhU19YU7b1LLOKUU1CzmStH1oGIsdUewkIKCIoFYmdOE8vDClucaEkCxQ3hzO
yGrbivIm7bzt9TVbG43mGq00fDIKmJDV/WS9j9ZzMD2zf4jLMBAweQcQ8MBSafd+o5zQqydcU4N6
RnHAzY9MrCzL0gvt3IYOXLOgRMUExw01BjQG/jcOU0gyhdYn4deRnTZbAQYoKPqAaG18vD6JS6/j
C9vavTJCriN0FWybzseCb1V5Q/mhzt+mZttlr6l7EOR5bI6Kx475SLyVE2ThtLqwrnlkSTLHaQbM
bpU6m8z83kJ/tszSKKnNt5qvsbOsWdOdMqQZLecYDrwVFvnhSAhuMxmZ1QfUmFfmdf5y7b7GcxtB
zNxQ6QA0fHlwkYLbMkgwMnds7tzGOJlIcSmRPjRFhnRX8qlmKIEL60mVyX3g5BBN+Hj9ExaOzosv
0G6CugqM0Cox2mJAxSQIlIXCW2uBPKhZazlbnNizwWqbBLw+VW8yDLbP3Q+Zke64496QUEalTdGF
9v1fBoakOG5YUN7rkaOZThlloPPeuM0RXIdTjWLq/rqJ5QH9NqGdLTSHaLoxwISFSvXgR7yckGI4
lXJflG/XTS3eATNQA93aMxe75pQmCuF568LUSA8QYjTJB+jSOfY2Z0/ca1b22/J2B+UbQDCzwJ9O
agonaJRtUhxnECfugP2rvbliP0XFKG+p20UucKO2l269PN1Qy45qyGj37jdAalYi5sUpPvsSbetn
mTV0k5wjTAA6FSR0GFrp0E7UxipbOWDXTGmradoqFF6GQRs+BA09ALNEGbdtHxXyB7hS1uZ4oaxn
Q0TgvznWYglegJPc5TA3Gu8DBEl79FLPBMYpGIFeQu8B7QpRvka/sXgbBqBrgp468iw64siYbK+v
WxhN+jIakacIPP6I5gGrXuP7XTxXzizNX3IWkrlug+42B5ZS5L9ydChIIzL9lffHshEwvEC0OwB+
STtR8qATpWtWYqMEwpOA74ou2GXmmrTF8qz9Z0a/ectuMKbSh5kB3fVGzJIHUAupcCW3s2ZFu2MD
tKRmA2WYsfLgjj9F+FCwOA3/Xt0SkeTMivP/54xoOyoA7mW00A6zwdUjjmaXfzMka95ZWfywJMm2
18+ttUFp51ZFRRCWCaYuKX964zbMX0ATQNPddSvz1vzjGg1R8Jqb94EJ0PaS63dBmI14V9M0I1uH
e2nsjPk/hZJnVuaxnrl0PoQZQCo4i3KIJeEJt7chcJVAFQ5ApevjWTztQwev+LkSjpaSS0s1rXJi
zaee50NcyEapCFytXwRcI7w3gJD+36xpIcDk9BkyTfCIoRUfSCK7qOEd+JSlBUQfMaH4qLw8qsKw
XjkDF53jbJja9u1LB+iOOVvRjs+8QnMgQD1s2lObbK6PcP4h3T/AZQRlBtyc6MTQ5tPxZS9Yjq3F
AuCiBMRq6zwabWNbIgNoTl1cBeFGEXq4bnZpGUG/hz5+4CtBg6w5f5M7KagJ4PxiuAurTdY+p9Yx
rb5mfIzaYk2rcvGBcG5Ou8BqsGhJU8Kcn4EEzb3zWRHV5iEhD656zfNd1W9Y+Q++c25T23mSg/GS
UthMBQSInSNraTS4dwgNTP8xWEMILD3A7ZmE358pBz0cYpcbYxjQkB64NRJB+SvaEYjYdwbynWlU
kNNMZQ2KwyGI/XStfP9LdfZPD/ptWN/7qkk8g8OwTNicQi6CLzV/bfCuNKAwGDTYH8Q4jqKMeo8D
T9rGtdvvZUX20C+OwrDfJbyITUZ2nrHGGz0P+tq3ad4tmi5lxIB3T8iN2skT8z4Ww8oOWgqOAJmA
dBTgE6jzajbaFsKx7QgbRoamrDFkRtRlSqJ+TfstAHF3kJ5VK8Q51uL+OTOqHUyy8idzSDlCJL9+
LQa197M+5kDt5nm9Q2/iRjrATTefuJl/KNyfpJxuHeuVmkZEwJDGwB/rkOnUJmx/fV8vu+HZh2kH
l+ml/SDBWrchAwhpjXe7P0i5p+M3x80jBsIMfusDDtYfr9tdXGgoeM3ModBf0wEXrMAjGPBkzMfA
Dq4vDnaQolS9Vo1bPkhQT8SZBdjFHxk7IEUrIO+wqWU7bqBwt0G3+1agd8xFjw74Kl+crI6lDyTp
lK1M7dJNPpcy/8+0doY5CvmvcD7Dek/e5E1zhOjHiisvz+JvE9oZwtTMa11i8UKgcqFOiSOkjDgy
/v+yWL/NaDuGM+DKKDI2m7wc4i4sttTrtgrEzdfNLF5tZxOm7REU6Xq/m6+2ID+60y6on0Ic/uWp
6CEZeejXuifXJk/3fAE+k3rE+lAr7tSt55284fv1Ea24gA40K4pEhXwOUI36ZSD3q2Hc4u+DFNJF
7zTAWDo7Keh9ES5O8xDYvWifm/Bw/fsXTy2o3oAfCI0xoCC8vKMgFVP7tMMuFWZ5UqUXEat4dvmL
5/BD69EPclhro55/8Y8L4Myi5gNN5ZlNaMOiNx49CLwDbWAc3Po7CCquD21x9c8MaauvQjMFDgCG
suC+71zoXgJWtEbOszgaIGrRVDTX6vWrplSTUUAPGUeAwgVT0eFojqCnysyPJqiGxWSurNdSFGoF
wPxAiAwYAb1dyunrJKmrdh7UoXPeAyv2QhQPVs7uRa8AwSGCT+ijAJV36RVGnUATxcPUpR6NW6Gi
gja4PdETkR5Y1kZGvfKGWJzG3wZ1XE0map5XCgabeh/Yd227FfUPM3ix1miO1gxp79bUCCBo2swj
MyBYIWJQmpXlV9vahNNK1Wpp5xIfpNlQ7ptpI+a/nz3A0o6GjR9IQIVstPbKrR2u1e+XLKBwD8zz
zDSN/XtpgYNKMgwZOlVQAtlMHI0F/wCaBAQF34/mJujgelog6XQWmawEFsJSblIFVFucIZI11Mr1
s3iJA9YCrnmQgwR/NLIVQhZJo0DfEFpvPkXi+Ifnn2T5UtpvhRtn5Y1cS2nNLqwdQy6CBTA24dGK
C1xzhKTtqmxoIGE/eK81KEqqe+7s8cgKggzZrftg7aBYOI3w1Ef9FMTgEJ3Ts5S2Da43zwLRs9lU
cj+E4CwGaF3iXqJrdeEFvwBBAUGqFy8P4IfnPXDmeTTnuURzKjo4Q3MX8PHL5Jgrzr04mjMT2iHO
comTz4UJq2siqAfHQt3LNYaXhbMuAIcRtENw2KE5WFsir+kLknMYmQjehikakzGccodCw/WLYsn7
YAgvBTBkI4+hX7KpVZEOrWYzydDNAEUMVGyksydJBCYRBuwNveXZ83WbS2uEhCPcHQ35AD1rYwNH
Bi9K2YOPOah2LOFH6rcrZ+pS4I9h/bahJc8mNwN4v4SNkoNjAKqzBL3kbG6M27UintCgNcWZ2GXp
3yc6gSgCd00IVBHuD/1cChnPw0C1YOa7S5If+fBcr8mPL7oGkGWAWmNT/ZGsMAcoY44o824Ef2lC
K0rJN58WOGbfri/Tkp9Dde4/O9ohnrEcLVoCdmq+KQlk1O8ssRLhL4GjAOG2PeQJgOYFKvlyuxp+
TgeoD8L7qvpxKhJ+SMD20U4Ekg6mkx6gfzftW5OzU21lR4ixfQoVqA/ZlFZP10f7K6OuHYr4FFCm
oocGhRs9B2Q5jCRWOYCInA4pjbrQ795UnaUPPh34t9Fh6LYsFPchz+C5ZSw7FtxlZeZtSI9+Rmhz
FeyAH6/3rPTR2t/gcjoNQad8aMh5aR3l0/SQzqLDucGHPSgHmxPPUvHqgr2yBU6aKzMyUzd/YIPj
fgfBcPguRhuJX0gHv+WhsnicgaPrMU9KCw7cRgNU3MBOahf3dT+/IBI+BlCpkPmuLsf6p8qMMY3Q
6GBuU7BiPVisQSDTWL19Y4N74x/AI5g+0JHNCpwhNHYuVxLcQXVqBvAWVN9P1Gr3psFOSZr+w+GL
0j2ImyCPic/Wznd3SCuPF9NMXeffcxCzjKgCRy50Hq+7w9K5CEUoJK5QBw1AfKONZ2osJf1q3mUh
xArCniJJNHpN3PiyeW7TboymtLY3NrVU5IE8fGsDb/Jy/SMWArYQafJZORu3J8qJl3OaJQOn4BMC
T2SN+Jo8F7yMwPws1euQjisn5sKpcmFLOzCdJJPOOMKWEd6E7d7NxC00LalvrITXi3aQEkGog/j6
D63RQmIPTinmNc/s4HG0USN0DVBKhR7IDybPZa/X53DhsgFBGvJh8HRsJV0Ggg1ljv5kjCuExK0i
gEGqtZf9wkF5YWIe8lnMIQVo+kYQBG8U9NIKaGCH1hgLuSYNv2wGSSXEUbg79ZAgzQOrHmfXd9qv
bYWO4uS5MH5cn60FstmZT+63Ec0NqjRzu2J2g8b/lahAj9BQfmTm0bJeCd274EXhElW8ux7AqjXf
WHh6wTiiUjClAIWmNxZOmUFZ+Yu12usg/3ZQXQXy/LvSu/GyuEOT/fXBLoTBIRjcTXREQlocs3q5
bpWEfO/Yzi7P1TEpnL01DJ9RBvhQp/LkOGxjTs7RJertutlfZA3aTQO7MzAXIT/6ODS7yhAzQxj8
hYEuJahfcRmBhbPaTeF06AIrIiOa+4v8a+r+NBvxHIx2lNnFO47euHJBGgPkCWs/l9B1dzp14KDK
o7ZcSekuORsS+Ag9Z6o8tCpezg0FztdsXMyNLfIPCkX1uh5uBv/9+lQsrcC5FW3n5FPAevRcY3N2
XN05oCQF72lQki4yvXw6mqwrn0oz3Kd+Um34oB6um186G6AP6qBvFhQlOOQvB8mT1EAjEXZUMXR7
Ydd3xP2HxwL6un6b0IIoKouKePOmdc38UZrVU5GpzYz/uj6SpeXCvpn7ShG7uDpHjjN25eT3DG+S
NgSCZtrZfDqG1bhixl/aobN8M95xaFsk+ow1fiJb26khDpNZTR3REFsH9Biuis2qbN2dzFxvF8hm
eA56Lu84pWVMwRuHf2TgI6PczMUY+WbW2VExCJD4gKC4jk23NcZNmxXlAyR4yS3II5CChWb4vS2K
bIgS0xxOifSnG6dIKlBe20UaNWHSvIskBMdWZlUiEp7IT6prp8fQUfylK8LpRqJQHkvBpyDKKw/c
HjU0qtKIcF4UG4TWgNOC/EZ+Iy5N5ba26/pgMCuM0yFLHgJlN7jhbV/tIMLKwF3ryD1phrCI7C5o
kQ3KHloJqmjTapKjwZJjWRv20TfcrcUnsmPcH3eT4iFq3OF4D47hae+4hnNyG7xMooz2NdT6WAkg
3gDsPKjQHHIYp256G1vPqiLlF/yBTEiuR6AEEUk0gsFni15O+TLQwdr3TVV+MtLcAtFB7qFgaUBU
eOWMXIyDAihQW7hyoHSrP9bs0OgY9fGIAjTOP0Fvmt/1UO44Okj/vKEunoAoifVDzI0huLOCvmCg
qRj/Xu2GoCT8+yu0a4ki/8iVi69Q4XQaSh98TP3++hZaOosCD5Sg6C2EWL2uTq4QTneObHEqBxZU
6zI8u3mK04jvDFp/rc0afW/BkXtrWc2lIC8AQyvUfm0gh/VaURiCKZJ0SI4w62Tnm9pIgRFlyDoe
uLmWa1oKvs5taamLqi+GypeYRu43IHzpabUDrduLoE371IXGP2gaYNnOxqbddDn2udHXsJdNdIhy
KoCZHI1TkOc/yozejn7GYzB4sK3JwJbS+Kr9eX1Rl85F/AA4Y4ArdJEWujzh6xH0MVTgA6xG4jFE
wnqbjOprYnRrYNSlkxFMXsiqIWk8d/JeWnKGpi4QCOIqc5J3RqXchA0AuIKg0O1CL8IEJLx1wXty
fYBL3nNuVlvRouZ1QubUWtP6c6Y192OnRIzAkMBZk4qe7yo9bjm3pa0ma9vOLQxMJpj5IsqwoPxw
fTTLy/XfJOo6hWjJNboCdjZ5cOeByl2pD2359bqNpT1wNgqdSivozXBKBGYsZT/z1ojwDgH4Ir0X
jVxp/VqzpB1aYDUAnfY8XwK9f/UoN87/I+27tttYki2/qNYqb14zy8CTAK34UkskxfLe19fPTp65
LSCBy5o+I5GQ1EetSBsuI/YeHhTTmZoFN2bhDPDc2tD6yjRmmJFZB44xu4WV2PNsV8MDQKUW7MHS
nNgZOYt1ctRV9W2CHRKziHTWSMISmJpO1SzE3zflAPIM1dboNVX5UKALrFaRmVZU2tAucrvW9qVq
EkNaOHG35SAHjhQrwgD+NFT9BECikiWgkAjvu68aIFWq5oz+1784deyx/P/K4c5CXaAhRTGwbpKc
upZe7UTNf45TcwODtgT5szQnzq0NsmpqUgO5Y83y33Ukf0iAUpCmTk0yFMbp/29i3IGY0EBVNQMm
JuDUZQGp9cQp5Uc/XLJdt+wzmAL/s4K8KpenJO1UCErGnBjd6ABhlYjW86xMtImS+6wuAR9fLeRz
l6SytT477whDQg294dCv8WZIRbvUdyCFJZMEdJUMfqQbtpn784revM5nE+UsiRgOhgiSNMT5vWwj
uiOR1D0keQUvWaBtsdRzv3RaOAsSdXWPBjiIS7WJKP5a7wEsBmaZJXLEm3IA7A42KlQAXxFpDFOR
S9OEjLxuFdvQR40KWokEZLT0fIn68+YKnonippTpidUDQZC90MCb+62PK5R2gHAgp7X+L4rRLWQi
8coJqHfA1XBGsZPNocxyKCpNAdv1VPw2wnRTyTLwtGAea3VcUFi3XjbOBfI1zpoBnL9ehFVBYL0W
S3WjR822CcR13r2CTvFO13QihTimmYhrkq5/Ppw3LTTCYAlMv5KFJ47L+1CNaQEqYexiKpR2XCnA
Ynz3NX/Bq7l5Vs6kcBtYZHLRtTGkiAxluOvXYhi7XYKAUysWLvjNAAflH8CzQlCLnBOnV0xkHuog
gyyhdeQ+tRM5gvNty0Dvq1ViBvYYKET9F13MFpLlCKGBWMky2ZfrKHd6laUD3omqyXdHfSiJBJov
XWgX8jg39ddfOTzxyhQKg58J7BEnsUAg9oZE9ZB3pDe92O+pVn9olur8fETY5ly5iWciuaz1aMq5
JigQmWLDrNCG99tntKneYilHXmdh/5akcYZ1NksGeIuFVFlJ5UMgnHRrH6oPITp21QUYhKXF5Azr
oOe6mouQpfeVMwv2lLvtDNf+GWgvFeAdk8UO5CWJnHVNSoFVlEGiNMVuq/V2bAXOMEt2gJvtj9lT
Go13erfEocn+2Z+2kLsTEtqxerOA2ACMWFmV4uVJW3Akb9WMWvDtAAqI9ne8r3CLKecGtEuELGgk
7ML+ua5e22arBLYkr+ICOQUw6LrznBI/PppiSHRgmmtbo1srJchiI/rzmb2p1s4Gw61zHWVNP6WY
cK+fsm5yymSLHPWCkJureiaEW9VUGWJtqDDjJNko9QjckX8BZofHSxn9Qiqq9a9Y7wxsVdr2yDYK
WEKp/2xUn4g5AWjOwu7dXK8zQUyBn7lFiaqgSrqCINQtkQKNl4HyLOkLuutaiAr0ThEJaBnJcvDC
XAqp0a8GUCymSNSBCn3kFZ2K4Eb6r7flUgynQfAGHSiJgr03Zbl3clP0nSlqU/vnE3Zt0i6lcMdd
QAEQEGEwGXOW7Sx+rtOIVP77oL39GzlA3ma1x3jH4eSYY6nFqQ7fR21B5W6qq9oySqIMrQfIviVm
7Wv1hEkB6wOVI8BnBLPC5Q7JDEF5VJG/73AMwulBQQeuYYcARQAGNiJ53NqFg3d9hy4lcpuVhYqe
BKkIe6bPB8Q4pLWC488rePPYfYPx6SC80SzubPfGWBjgQMclUtL3PB/UF7S/+J6fWEuAN9d+Kkip
VNQzstptPAVxzlRaCvMoTSreH5JiAwivvkWZBTLj1S+87fw8qWszCVGgizI1YE/psswpuFmsmq4b
NWhbaVPXL5L+KMVrMCRPCrTRwgLecKkuhXGKLhLloBBmCJNTW1L3igbwjIiIptvX6K54qH1nXiKO
urmUZ/PjNm0aQIceRTrc8LQnSheRGTjb8D96f7UIGXprLRUd3S0WHkJ0nWcqQpmD3xeCgW0ryCgo
ZLSQmu8rQLj0dldvs5eft+6Gx8/qKP/K4858HhlqGRuQlydPrUpS8ZCVb4gwqFXshYmMo2t2tLEW
FNatu43sLQr34J3ipZI7nGM5CmGSAlwPHoYfA1TeAu2PI4UWScqVLD6Z6vrned66d4AuA1wyMEhQ
98YGdGZTwPcxJ1MFgS2atOs3o3ge/c+fRdx43lbFMxl8grHS5FJua4G9odcPcz7bXfcb/N1vKstc
TNK9VKrbUgPTvTl4FXqjkvkFdYYLBudG1dPlKDi1GadRiGFgpsNQ0lJ7r/z8mI2FK/k5jcCKNwRw
l3eCEHl13wFfPF0oorl1Wc5XgTtQSSFpGRqDmB9rOVVZkll9maWdFt8b40Ju8tYpOhfFmaMCCcPK
aDBVEfnpuqxJYNhK96k0Lhy6pFkZ/b9RPucSOU1XaEpsNDMkJtNjXHlA/g6KjAjghmj7p8YInFCk
tfjf58Yvt5RTeWMNozczqaPxVCDjpi7Z9aWF5BScmUla0zBilyafQwJYUtCC9qTJo12vFI6i+M85
qjfnXDv9fGVuKbvz5eTUgND4ZYmSXqgBpSfa+KAmLTFaIEuHf+J4Hf33kT9bR8ThhoRiYZQJXSqB
ua3iBn1hiDyyr6HtEfCT3LIz6ennWd3WNX/FcIcEL9K9ZLAb0M7xym+mvdqqjihXCx7sLafvfDbc
qQAMRCA2CsSIzSkfmFFir8LUiPXVz/P5X1TK3wlxx0Op/CkGLjdKxZCQH9PW0aIXfbZlw1MGdIW5
LEzU6BzaeORdcC1u2idggaM1AyVqjGHmcs/MsZGKWQ0AOplqw58sUUdPT+Z4jfdvE6+Mmd+fhFJt
XuZerey+7oqNitdcp44zwf15GW4qNjw6A7QLEFjg7L0ciRCWSWImGIkg/gFb1FC7pbAtkAgTl/yp
JUncAWIFWnGYQZJpBbQwnLx8LMTXoAqdokwW7MXNq382K+4UBUgCqF0ZIpeZuuiDQo95pU4oHipJ
pkVoOX+Rouef1/GmB4e6w/8sJHecYJ0FY9ZxnDTDAxmj0DkiyAJinfq13XdHa0KM3i2dI7Y7l1kH
3P0zoZyqsSo/6kDQATyr8migGlDUtmnzks6S00iBm9ctmhOQdjmizLW2NslSBeTSljJNeOZ/KKne
RUaNZc5A7BzGjwwkBmGMqjpGtPAy+N3+/NNUOV/HH7U+ShpM1ag7OxpmyISwOX6qEp3W1q9MAUFG
OWxbLfEqWf9lgBtBBLB2Pw47sf8SUDgP3blOxQ9LCineYDxlFLw48k9VHW/bpqCptcSa+p0JvR40
wyuEcwbGH+4cVsoE/NoWjEuatIPBowP4Y9RwNccHXHOwmpoobu7HE8iK9eFxsDa6+GJ0S1AEN+0R
GPz+ZxDcIZGqua+xUUC3F3TwyQxvCE4jEMFMdidWwEBt7LHTjIWjedNcnAnltiuSs6RIQwhNaqJU
mDneJMslhjj0Ft28AP+ZGx9OdyC4N3sNYsouMYDdk1YTWvX1GUXxoQTmrnp8AgmrdJLCIR+oMYTt
pumisCFxFnV/VClWVZL4k/Uugnt2CwB7ay+2mdmSILfU6TiPfvur6JNqJ/WNj6Y2Q2tOABbq3Akk
ZKErD4llFxYipzYahY60ZWl1JARYLphfzLTaBLHWrlBAomwLo0JmqRKk4wgk1Yei7iIknMCctfLD
0nzJmsHfJHWAAvRi8Dt76kpk7ZRhPuSGlXqxMFpekzeF0/haQpEh9/dZ3Bg2EmS1PaHF76kWNEQa
uhVEmxSFQXdgRTd+A/HP3GfdXHakMUwZbfpFb+iur6n5RgnHxNV8Q7RzVHqCMxDd+0PZKL+iNunu
i0aKMttCjzpe0ObcntssfBTiXidpmJn3bdpPBlHUGoB9+jxLK7BUazlqHyf9Q8SybcMqYJ27Riei
iNgqwbdcWeG4Mi08mKFizQDUKSO26SyrfjbnfnoEw0B1b45jeNegFXNj9om0rtCD46RDL35Fldwf
i6IWf4HnylqD5QL/om/WmVtOBjZ9nqR2XSONvgkS4LQBBTJQbOTVzSfgRrT7sJr0ErCXYv7pg6LH
BbtT59MAdRUryczKDOYurdVNF0+STuSwtXI3MSf0gNa+rwGKzk+6kSCRLU/EjGXpNI1NcFR9OWS9
Hql/aECzdY/wD8SuemVmb0Yd+A0p4qCMsPC1YAKK27BWopqr96KftBsQ0Ap7S28ZWI1oxg4wCKYv
vdFVWswglfd+tk437SFYPFUdANFo1OCs/JTiNAOwA0zBbaGSdqr2ujqbjt8Nv7PY/EjqbmfkGLVW
TOufJd92dSwkUb6L0YBgcWkjokoBp9KYoe1QalxfaRJamBYIeCvVrZU+QM+oAHWMp3AipoCaECTE
50WRL8RvN/XE2Sh469zWhSkiZU2RTj4A2MxThfWceVU82D/P96ZJPBPEKdseWL8C8uKA4666juRd
0pMy9neaKPzqIpP08xIj4k3HAxXZCqvXMk1kFS8XWEgTC/BKMfBOh60ifQP41MaDBJXUBvAY7X7c
x4bz38+SUUkwdj98820WKtpsunSCTLF+Z/xvg/aig5DR7F60pUfw2/NDggME8SYwg/j4JghBIYZK
DNARiY/BCFiKrZbuoWxtE1VbhupGYA6SpIUJ3jJfQGZGGTIYE6Qr3uveioKyb3PQS8w50QBcG7aR
UyLq+Xkdb4pB0SyAJUQI4uuQgm7Kqt6HU1PMqzqB9hb2cvv1swzmV/M+iHYmg/O7EVIoliJDRmCU
lSvVaP+uwOG2sGC3Lti5FDbTM1fQnyalqyRI6YcaYIEVaHUTOsh2PQYLvv3tA6Eg1sVrF7L2fAdc
pOdlLAgQpQ21Mw8aGaBEzWqmVVOstarVSY70RVibNniQlq7b95b8XU48vJl4IwAQPjJuuoR2am45
AR9fgIo5y6gbP2T7khzoanvc2l+WvVqq3/lWy39lmbIE1C+07aPYHv4oSLY5J2o0hGKoIpjK0h5o
44A+3B5tgQgEFS5OQUMbtNZUxzeCRNo6Ix1sifokJiIpqWAPxHcMW7O7hR34xlG7Gpes4XUHzf7S
1SOGkAbiIJjWQCqHjau3extV37TBuGbyd1wGjSicSzq5g/3PqBI7p4HtU8M2abmgea9wjBBKi2iT
QjMzEJSuy2WkAYYYSZ+RmNM6SokU2LVFoKP0h8aVDv5KyLY66bBCTyF5+FxaFJm/Abx4Lhjqxbgv
wPMxEiEkoAuSj6ZB8/XbXUHhTSrAWSXR2nfL1UdPU5ITnJyJfAErgS69kQAVjrvywN5mddky3Bfk
WhFYX17GKpubXqlindi2vbXtvb3d43cu+3Jd4q7XhOCXveu6+B1ZE68la88jJw8f//MDsXL+Tk7E
w39e49cT/h7+rsP+Oz4o+6L4YbMPSolNj0d7ha/tCrJs9oFvii/2V9hfZX+wP7fPx+ft57a0S/xp
u8XX55b9XzDO7cKJ+G5tvDin6CsWRdQZ4TQosmTxW6KFuTimmUk0UpC3fw6nctfaBpmciERe76Jc
3c7on8GtqKk4/sO8Sb1hO5COPJe2SL4+TRq4hj1thIWxSVfHBTeHsZuA4U8EFpzOKcxUHuusENKQ
bl8zkpCALfXHC3XocaEu9ArxFHcUEAkqjoOOBm/IujwNIbAafC23Qip7tY1N97xdY6cE+/GzoflG
4L9c7ktBnGocFHlMpsgHui/JvlUWkExxunVHwZ8UTJJ9Z/i5fX2195azv3PJemQT9+4/VLJTSWVr
Tulozge5h5tK8HJDXjznga6On5/bJe6tK0PCQnKgiysoZALPM5bocmG6Eb3gcoPkU/kRqxTda4jI
+s30OryPv9IFS3+1Czh+OIsWCjiw6dgIbr+BPCP1s1CE9NV9d9d/7j+cw0OwqJqva0RY7Q4IvvD6
BAJm4+qlTSiVLpyziD5rBHtNyA6rS6izWjhV32+655vN5gP/CHRf4FZm6L2Xiyf7clrICG8o1Mve
fd3/88OFVtlDubCvfxQFUxZMY3hMf6zxv7Pv7x+OQ5yc7HYUauO4+jqu7O0RyuHzefXzubwyDBgq
ONB1RlfEemhFzoxmVaupftGBeZE2FEov+tZYdLXUHfn9FsatCVDF0A4KfCTkJHh7LQ5FlmQTFp9p
M+haTNohC7fs1g4Dqk5C4g+kQvAJuAijVqwsqyIwLyZku33e2vs313vB9XlxFrZYYpHD1XTOJHHq
U8wDybdCSNru99g26KZ/sTHoM5bg2YMZGeznl2coKqwibqKZCbDt1737h3g4DnS1oGuvgQpwAM7l
cBOR+qwIkwJy9m9v74+PjwHclEcoHuaszPg9/gTRzs6hq4evkj58PQyE/fyayERC9svCk9t3jSu/
tCgrQK2ECYUs82CPNdoSwdMp4aSw67K+g0mGjYShXK1gKH9e5uvU6ff0/wpjpujMNx8MWEGtYsJg
/mH4T7DymOqKGeifRV2ZAHbVAOFtAu7929hwwaiItMjUWiA5ZV4H8zbW7Nqz+89cgG93YEnm7bU8
kylfTi+wkrFrqhYyUV5O8AHIO3w+Y7YJPNA/3ot3v7vf7ZyFTbzO7nKT5QxrV/VyKCYQDA1YENd9
9H7Rw5JSuXnfz5eUU7RGIMllHbHp2XuDWNCe9x5O6tPSMbl+EOOmw1koPUprCc2mEPRqu2sPkc3C
6biKZ75Phw4XnYVO5lVBuxIXuZBM/+zU1iCv4B13bBfGv3Q+vlUlXbE7sFDvevv6n4nlrn+i+Fk2
SxDLzkdCXjv6+oxmWZiDibY2i1/gEbonAkvJvI4WXgfxXgD2+h1TpQQBJX5i/RcM0zdO2ZUWOBsY
Z5hMEBDPgHP457bgENn77w9cHHZ5mEWFqWSXlX3gEz92+PX7Mn0731gtXOOFO8zuyw+j4gughcqv
OvFiVGxkGNA/1puNgo2FBQHOtyVdGoHCjjQ/AuALoPoKaBfwY7h1KQor1dQarZ1M8HecwkIVFoW8
YPYHumFq0j66S07Nd97qQjDaSTVAbFiIbVFG+f3ccKYp2zgX4tBUYJAKcheQgGQ0oz35g9/NZMRn
wLwpB2MgGIq3u6en9clbOw6G9PV1/ITHtXahexDkbBELHZ+ft8dVR74CxOKfi/7rVa5Rhh8A5B3g
z8K9R+XRpeKrBF2LO0FMQCBG5lf/qyHKan5P34N1sY5PJam95HGyh/clsotrg4JGCQvc4Kg4QAs9
EoCXgoUUffIjGlSZ9bqDPX18ZCYFa/AwEXhVq6V9uXas4FPB1YQ44JIAlYQT6Idqi2ZRWSC6N39E
q3Ttzqs/iidsyueIvoNlg+oEzxgU8FRLfjtT4hdHgrlzMNLwtoChCCflcq6DHuqC3hsQ/SR7r72d
PKfrYfAkL1nnXrOqFnTCVVwoc/I4Y13lWifKJeT1rvQgvfavMj0l1G9s+X437OSdYYuesXDl/xeh
qItHhwXLoDBCh7NzX6udEA8BhKYpNQL7LTrOu3710YC75CvfQgO6eGd5qpYcTD4G/meuf8Vy3kLk
WxEYoCDWkul0OmZfIgXYNI3E7fDrZbKz9RMKWRbL6Jn2uNpRbCoSV8DqQOPx5WQ7EXdmZpOdLVJt
tA/ZmzxzX3219uN9nJLpLsQaI3lE4idxqzs/a9eroPN7zmfSOW+lspq5UgG4TSaNzKh9eIbBATKV
7wie/LIEOfzdXHQ9VzwPINaVkcfmTm+RRSg0ASQRiXfVV/UsQ52lW30teeOpeB03QNGiFZgHyZKK
uCkYji0uDgIIZJ85wU3i910pQHCWOSiFcNBBU3n5VjulZNhNrulax2E1erGzmP1iZ5Wf8rlkTisK
hu/Lvsq2F3Mj8qZ01fuWkGDXBLZOTPLUrHLvqKy1+6W9/W6xvRANhA+wa2ugc0TSCVhblyerB68Q
INEz5HRGJDiDlXWnELQN2b4L2EM32iZOu82OKg2QqgWk+fP94AFPHtorJ9l9c4czsPUd9XCYvZwW
a5kE9lO6EHPJbPr8GL9vOeJUVLxfVVDPTZMqRQcKRVt/HonhgJzUUQ5vJXwgFP557S7a9DRbhyQ+
aMf0ZK0zG2rAEx4LR1svXIYrVwPkAVDsKOZmlfeIAi8XzELrgFiUakhH15BJ1BDZ8e3SaQJvkomA
NZw/FyReqXNOInc6AgulVynYSGgtuNGzgLJDWtF8G+wqXAf1Q/t/yEsz48St+MUkOW+mBTMNyrAh
stvkwr7MIPCPRUcqvkYZyLGIlNlojPJ+nuh1VKSCExjG2VKwtBp2/HJpFUGf+3zUQ9rb1SEgBjE3
xl12AgQBHdz4S7dRaIDMdLLLD1+KM5BDSkViHjLyeyDB+8+Duc7AcIPhjBqe6RutLcBKPSEfqLEW
N3UiAJXcgfPsvXV8FxAoFS3wMiATvSD+f108xMnndh3NAnLVzFiMCbnIjDSH2pWd9BEAMqd2Ja1m
7wlQA25KQLBitwfgdG26VU6thdrGa6WIYZhAG8JrOHIeVy0FdQCnM2qRiGo/Go30KA9fR9vAMdfh
+3wQ7zQvoFnoONZaWrpobLe5M3gh+eo0oH6i6iG5cYqU9K/qV+fNdw1BkYy2F96qXRPhli8pxGu/
De6aJAGFBklusNnyh1Ccej0WQFZG451ix+vMGRzLwdYLcKQVL/4KHo19b1LgG9njR0e7lvx88G7c
gssBcAcvsvRM8dFfzEI/V1jNEZF25le7e/003Wkz2sF23KpfsqMSlF3l2+RRBcoSFTeHFs+JPgFQ
99KIrswTloQ5sWjiw700RG5EaTqXSdfDzwoVOjjoiBdSqOLh90xMuwVTJJncmDwnj/BEAvopgit1
YQRX7g8bAIPJBWYdjuB3tHzm66nmKCSGhgH0Ea4g0wHqXXA/kEXf41rvXQriZlqpcZrKINyk2kO6
M8C0QKqUlNtondEX+UN2TYv4C9btOiXDTY4zKEmWA2dYh0w8QDyKG5Gqvzqs5x/zLqI1MnrZe74k
8tZ6AsMGXS3wcpiTdalojbYSyl6Eq6y/jXfob6nwrAR7368Cz7Dw/jk7zmBPOFWZvXSYbuhVSdEQ
naAfim2mzpkWU69HKTLblCaruCPjQ+5aFLV2TgOUUyrgWdj6M+t03gfuOJNmu/TmeXO5z+TzcYMY
R6WijpAPEqejsdZrmFPTnmnhDc56ZkV/En34+UrfUKIXc+ZrT6Kxj7tQZaFJQVBOT5KN8Qqi4feE
Vh8jJm+Hzuj4L+V+ybO8boXBnQVYEZwVdJ5pUGeXO91GMtpN5gDvRTvls3bn12yjrpV9DZPmoA4l
J93q57ne0J8XEvn1jdsGlwjVcFScqPpWrEY7vpv2walfpSTbjxTam+ZH0Y2eQPZkbBbZUq4yDJcz
5tc6jyVfjHTID9fCnfUQIPatnmM72ZmPU+DMKyMhOa0e5cMsLGip65CUE820y5maGqUwSXyFTd3r
d2K8QqxGoz+TRTp0rd8N9riRt4gibOXx5zX/RoO4NJVAsEVgaOD5HEwX/H1O/U4X5LROqOpFLyps
E+a4K/YKQqWt4IA0Zm3tRluF0kb5hz0T//EVWMbrcRM9+q/Vp7pwBm7cMYyHIQQznmn47JxKAwzO
rGkp6ub8o3qS3GITOL2FqgrZhb/gJnY5ELoUJVy/VqoyvHI8iiIfhkeK76T02erXACWUeitPqPIA
vOzJ01Daof4qPOswQ5U9Nzsg9C04adeJbiZTBn4REgIo5fi+fmcyYz80pGasEiiT3hafxoj0REVh
i0lwwHfmnQgtKmxbFy/0S4ftOiqAaIDYMVYOxmzC+YdFnqjAIsYaI7dColXgyL/8XedaHrroT2iw
X2jxuqoVwas/yLwA2opXWuyqKV8ebkVNx3pIBOYLQ5e49Wu7vgO1kkl1L77XbYOGCJNf241OLK/8
ymlJrSew+KDCKFqqdLtOSGAs6LhB3pNh/V7BsDVxozRS/D0WmaIVVAtIvkJ5Okgv7qL3ny/X9RsD
J4xToUUNGPsig7AQFeir+jPbJNSg6odox87oLSEZ3zxS8LnheCL1gRdG7u6oYlUFvgAlIh9reKDp
+j2iwR7tWBnCIPned5s1UCTNQ3C31Fdz7RWwVf0rmTtRVj2Hga+HCa1TF3D9X8FO/KifY89YiCm+
W/o5dXUhiFvR3Eoivw4hCHgT1kPx7M4ecmjwr1Wif2Z77YTYgtYH4CPqh/ppieX8hjXGPFEKxjrP
wLrJg102hlDLaokN3Ren9s68V0tkPCqq+NSiAY3fivtpO6x15PFeFo4SW8GriZ9J5u6QZoWFFbKj
1L6aGrkTZiJ5uq0YpPgAKcfk1iSym230Hnt9ThcDKvav/ySdaZQzZRUJYKUL8VpAq2cUPAarOwkA
f8+DXW4EL3IXHa1bCgr1BIgX4GIi8c4dp15JAXHVQjfqx+w34vnDvBJQ+de56GjsaPl7CWLzpgE4
F8gdqyTVzEDOIHCgEpgr7+fVfb9Fr8S94iEpK+4WVfB1XIR5AbNdRVSElxeRExinmab3Gcyuf4zv
UPUPNdRvwDAmO8qnf1o4Oyz04HdPByovqzoAewGv7ye9UEc5hr7vKIgIwox2h9wFEqBT2fpdtwYP
7lf02D2YSybuOiSSYd7+yuUm2c9GKJQR5OYoPzu093jRGDcx+RR3MnJAEvT84iPRrWtyJpLvkPEH
v01CC+uaruedslXsiloHi5ZOtG4+xA+ZGLtppeHWnuYFK3fLczmfLQ8LETeD2oCpIaHJs7VTj6Nt
uT785eFXu/XddNOfJrIkky3g9caCgMBiBVUyr/ClTo9GLe0SOr8Oh4omu+R+3ig0WlI+zHBcyWGO
AupwGJkXF9v2sZFoYQw5DbLb8wNS+W60KV/y0gnQjbad1tVD/ATiI3hs65/PLleAjOMKE/pd3WUo
KLK4Qt/KfEue83aEr0IHLzqltuYCSGGlP7vgJaL9Xn+N3BCHynSb3dNEmhX9eQC3PPOLAXBzH7XI
LPQAAxjtPQqQP6Jtvf6T7PR1fFCQtNVzslnC/lqUyek/RY7GVq8G6L992BM8UVl3sat70TF/0fbI
KwoeOsglJ0Kt5sJs2WsQv9MGgxoGHwLj2OWurKoHWiOw2VYGy1c6up3thD/aZnjstospk1tWBWlw
KF5AhSOu556mkhEh5lTN8Fc2dU8ByG3Ln7VJe3i8QUuk2K7dhend0oSGAWoneKOg7eId/aEupUk2
lISeUotod8i//2pIm6/ErXLM7NqRTxC+WrqmN90G1Lej9AtQOGCf4lY1V5NwjgpmXo6Wq3rFaV4x
GNF16+wm24BXTHaAyEFX8pK7dGO+hoLSPPaiq8Mn5LI15dhniRijhS6D3Uw/y110mjaPAl7FxpXm
1shOGRuEt3cyyQ+BK2yPLOpY8l2+pVweKqSK8KAMXj74TOh5w6E78x50YCuIY6+zTAKO8fpNRoLe
rhz/rfEmB81o5HkvbxRXc6AvZ/KS4Rj0m8Bu8XwlxASYab99J6DhfvKWsC1vhANAfWanHTRnOmBM
OLcKpCICwAQEqJfnUnaCJ+Vd/DXZsr5XA8SBC6fvWl2jQN3EQwW4WJGK5B/XjUyYar/QWbquee5+
A9v9XbHDzwJ9iKiWr1EW/QkA+pd2b26X6PBuPISBTYuBhgJREKPQmYo/2wOkQK0KLVIJ3WITkLPD
c4A3bep1g3y8RYWniCIvugOs+EF4q0nhlF68Q44cjZROsKBkrhoqMHcUKAJREQ0VoM/jKzmkhmVa
fIxFuXuLqPLaOA9IbXmd8/jBSjui00fWOEjes5wtcKNUO9qVJN0UD4E7O4pj3Oee6SzszfVNOR8T
qjQv10ecpGAYWO5nAJkOGRyA5zjteyqS+8kuUakdYSW2wmpJ4X430FzeDaQzGdwpcJdQVsyzSY4V
etwKK0pp/Zr8Vmmdoxyrf0YTqRvslAOpBqqS8Pemw1o1G1C9fX2Jb4v5D6YGrgZhgEgIxxN4k7ya
mAA+ZY5dnFIJ5CLo2fbMjfgb6evkufDSbR7SeTN+jY0rk4VVv3b00Z7JXo+hlJHL5kti41yJDLPF
03VxkLaZBwItWxRQkqahXR3tPHNMxoXWyBtJxkuRvG2VjA4QIhApe/k6Oj3m6wCdPC+sq6j8wl57
4UE6Sm8KOopqNB99/jzj2+It1uHEINGuqA7r3KzUdB7wPnAnhjQ4MWRILPTBcuZDRKN18Gh5wMEa
bJbZ9Q/F+l9k0bEAZyPgtLEhiJkwxuCCHl3J1R7CxxAMGLa6qbxyW8Wo0qDGhga/xNeaWMsW+Nrm
A8wRQR2srIJKI4PdwzM9FIVAHpRrzF9Y+fvit9CQ8aTWDvh1bQ390CRbzGNfO6+QiFoqESQ+OGjf
j2ZnEjNpmodGwoaLR/0oreFQycfmT4YahZX+0Bq28OSj3o0CR9Ze1Cq3LhbuN5xmxuWD0rXL2YYZ
WwFVS+E45684cHdh7wISxA5aGxttizE4I2jxvhhA35yzBQ4eRJkMQI5zONRyUuZQYXPOtobbv4Li
jYggrIjJdJ+T5l7z9IfO/o327iV3+db+ojNSZzYO8+XLKXMtCswixPsXaJmckSgB8ZGvn73OTT6R
mUgWt3dJIKe4dbDKBWIOgfGu+8rX/qbftgEBm/v8JYIogyyluuRbAg10mSFpDsf1qoxfLayutioZ
75iA3nKNB4tEIF4hekjud+TlZaYEpfWOTlbL3ZjXATW8uDPR3LbG2QB41xGilbsus5uTQIUD3r28
YM9i+WpdUoeMTvAw2PmTugtQUfKz9rrhyF4MgGf0zk3gY8+ClFLzTXoIDsWzZMNAxw9/hLfmXjpu
QFVO6v3Sw/qNxCaOMOM5VVDPwh5zL69REQx+kPt4OkYetUJL1ZdwF+Epu3TzrYxwd2c4A6TPjn4I
N4tVO+wf540jAJhBsQekEITA3KJLQ9GYVRNkFN1MvUUw512yB3dCsk7s2OsC8vMa37IQ8EXRbaQD
oRwsZ5ynlulp3SOTC2YzOrvIJNBgE/ypV+FLcCzfcbSVk1kS+VOG7oDeQulUvk5efh7DjVwGQgYV
3ZTodQLDJ4+goEQa4ExMjGHaiH/UXxV74EW3Gk0eNdptgVThgIxyqan61umCU4j0AtjdWC8jF62E
sdDmgoySodGdHPm3/yY7MzzCrHCDP/kBVZl3FnKt6/i4pESus0aqhacvWCVoaXBKcFtc+8GsVOxh
F28S4kRqg+jrYPd/OLuu3biZZvlEBJjDLfPmJGkl3RAKFnPOfPpTI+CHtbOEeD7DgA3IgJqTenq6
q6vA1q4uLO7MECXUzmUZgRYqTkja3O7kJsm4MmlKBDyjLj2g2GeyT+na2yo7sGEiU79LPzMj3STr
xUDzfhvDMoIOgtjDm5vOOHIetLjECoXkaMW/em9oUtwCJ3nRUMzzzPy5w8F1+x7I/3V6EPfBn0W/
eT/J0KNFEgnU8BoSDHepOSbFC0zEzV/u6xOLxuFHDQCl3vlMdpK5g/JPYCrOlXN1fwWyczRDFqhG
ZoaKAj/62xczhfdXM+JOBUkOhJ4IPGny4AJ6rJqY42qOWliAK3HzLehpi43n+jwKUUgSZg6c3NLR
ug95EemjrK6RKifKYtQOCNMCSBmQ3Bj8qX3C5rYEqPeZ7Gpa5zZUPNmH2l04zPfBABHVhrYlAOwA
QdJw8q7vSyhueYkxOihqJzpv5Gdlkxy8I6BZX5mvx6HOAzbCmEuQ55m7kpgmXB1obAAhFDVYUYgb
L47huLmLdBHXosVY0bt4epf2HRLeRrxCn3jrjqmOyFcwQBrm9Ev+9BvgfOu/b7+BincjNgRlkoZv
kD4EYIA8XNek0hryOhtY7bu8lPWe2ec3YyaX+I94MwiToIsC3BfBqt3l6KYxvS103RAsrDOdOzHO
eG2Bj3kSHpqXhZW+jw9uh0o5UAbSeInIY6jVM9j1VqFqdle0GYN5iSy00Zxje2lzzRwjAMtZotqB
kipq97ejbaCjXY0htnMFsgZvVbxP6EgrdWgJ6P5BMoodex4YdKgtjHTmFN2YJYvwY5IjRojQA6sC
huQgvnUH29f1ajMY7XN5KTeLZcf7mA+wgL+jpN02x5TDVPIIMmvdd4Cjw/hQttnj3ER66ni4j58h
B2EG54uwrowkMglTfLR0ecztrJ9fQb7yx6DzoS0aL8BcT8ib6PEOaqBGcNGsP/wKZENogClKvd1s
hqVtNT/ZgNDJ5BGl0eU4yAmocQUdZTScdKbktvvUYN5SvNg8naRLF0Og2SNLpH//Z5C6j1s0jPI1
R3ykwyW25wwP/gkA/sng0PjyLzA6rC5oTshriUWLBLWHWxDC+qMHB9kaw0eDdUx1xcYm1vlLCFxX
cRqMJfmqmYrjrU1qA6sZ2N5lH0d1sMWveNNbAJI5+TbZlytAEWxptXThkTmj3eDPQVJzmkhNJSsd
DLKOf04fw228GqzCYM+/n8zZPfp3Lr+j2x97VCrCQO4rmOlsxW4jvbYlDKdb2JJLVqh7JcqCkRNK
Mnsfk+mfvC2f4/oSVr+PZWHKvm+3H2NBSdhrkh5Woq3ngOjlWpsQ0LOXvMtMEvpmL3zXwH7YaTmx
8aMBdsQTB2fWbCoLhOHPQP6cfh/QzK77DnABxkYWHhBK6oLwOK0pgk5FwZDDK0otjPRLA0i1FkhX
jvLK7ORLbObu71ZnogBYJYRoCANUJAWo1SJ55yAsPRSVrOwBqWcjtSMk37Rtsqpl4PIzV8ieFKcw
Tr2uITutbRcfcfdLiZ57DFmTIDSvoB331nWyNa9BTydFEKCn5/iJ63TfijgDgYAerkPHA0OIAADH
rrN8O71AwPX3KZh5UN3aJ9/3Y4nLZOJrTQBSt11PNmcmtvjC7Ueb15NHdfepOG+fCwbvffaNQfoc
tuxUgesOBr1XidN7cGk/dRtO1yxp1yLx94W6ytIY7+NMotiOpzKLQgNBx9yOMWJHppIGLHNlMpfo
WO67S6SY8hbcOp0+OdorZ8Rm6RmCtOh1ZtLo4BjB8kL8HKlN5NNvbXdpWQZ+0yKteOkQuG+fc0OZ
ABoVQX+w7zYhaJEkJKRKsz2m74GlYgsiNyQsTcF9FQGfQZ43oDuGzKdKZTeF3htytcFDUvNsqdX5
3Wi8pwbek/xRy0zhVK7CLdKqqyWvO5MhQYYR1xdCMA20h3R5p9OkKugLJHVbVOgVV7v8QePNB6ag
QjgG8JnDuv1Gc4vnXjOXbpa5zQ2qHTAtgiwMWuC0/4rKVOUYDZMfvmkPEB+Q9Wkrm3hq+sjMIErq
0Gmj2kvouvu+XJKTQVMwco3kzU6bldvBB68kkpxqZ46WuAtMfiWY2Wa0E5PAslUzAHBUzzNoN5qZ
Y76tDdVa6LafwaTffgQV7YdKIVUiO5LHFR6SOFnv2sYz612IrmRtp+rlZ/xny+vxoTDVhav2e4C3
V/qtbXq3lZUKtlfYxoYDO6D4+ory6suHtFYPCA11+YTuttf0lD80++ldDkEKb3CW97bgae4fHbdf
QblWiK1kgszjKwAJeykh1zfoxXv6uO2emC/VFc9NjIrd7zb5GVeD1l30y+O4IU78BlD8cKdCGEI4
dWKRRoGAyKGEdrfTgCpOOTxEiv7B6sGX/HCtdEYzKgu8lyYKrEDJtdiD8r7dREvw7RlYIjLB2PnA
q3FAXiqUe5cbSYkDT0zxqO9B6KkPW3VlxU7soOcIrCpo/2SwH3p9avVHxlnsA7lfAphHihQHAqJO
cD+33k8Mu1FOORlHXtrEvQkEm93pwyncTacm0UvGfuMXW7dnUL0k+43SBpKiM1jIqZDyRiolcAbo
td6uUcVtIh2iRXjotoBkHsCSBwB14Qogo6tGlJlTA+hX6KkjHlzsI78PCG8/hr+dgXiCumdS42Pg
dYHgizq8Enx4uuYY2Vh/9lk5AwsLWr7Q2C9ctTPhza1t6t5r1Szk4gy2u+f4a1ybnG+VunhsXz7U
z8kZ8Ehr3H4rK3p0UpycPMYXn8P3r/DbT6C8UIvuo6Iia5Fb2kV47tA9IOwkB83lxmAxuxN/KpaY
Au4RjMhhATEBiTakqZHZu53xFgCi3q9ypHYaZySthvUOrvdQ11Z8HJaMzYwPMA2IvmCH456nr3fP
A31QlitQCdzXTnAVwfW45VudvRzj58DyIxexc710mc/sqRujlHvlmSDN1BRGQaTl+C6nq9AHdeuX
4qrseJc/SFC2BwNDuuFIyvZ3Dzdzr6DeAH+ikn4nHmCs2+lVtGkovFRN0XjhOeUuWqlrH0rh7/zR
N4ZT9hSa0ip8ia/hJXKW8khzOxoNXhBWQ7mUA1ieehAP6Nrs66LExWlkD+DWRieOxJltgtRZHaGJ
lvSwxlvfUUFgl1hw89fMWYyl7iNYXOoouQDbCCgw+ilvZ6BrqiRrGHxEaSWBFR3TR3XLrnhIDK1J
pwIHVZp/CGFvbdJ3GWoTOSPBZrVVLqAQJB1e0llEJ30KVk88/wz1oKwzg/3vScNbw9RygyE81Iag
Qrr7lBw7k1TYXqQNjwytulIstD/Z2hP31O08QzIXdtrMQVZY+HAV+TKASOlGFLQqEwoSaN96j+y6
uMjEHG+XKjqAxqVdPWsL9xTobFHgApL+dk3DtBtBLzIiFQm5OdSkmTetMwE6Qp5/cVwzPgMJ9r+2
qP3DTHEEwnLYAvo43ac79TOwCYact/mDgWrDjn1nF7T1Zt7XJKn/1yZ1cLi8HPmeg83cClDdyXEz
Biah5RJ2wb7R1+pidntplNSOZViOdAiiDKjg3v1gn2IfZaRxBSSsqYHhkzOSdbtaKibN9AbejJPW
GM7TTpKbAeOEpFBtoWQGoQpDvGSbyDwqpxpUj79v0vs2NQkMJqTzAi3+8En0+6ZOxCnitTBHhC3Z
zP59MNO3Wq9Q4S5r3Rk/quuZnM1ss40PoPl4ujAPwbp4BZep8/uX3C8xvgQAUrDZcfgQFFRut3Dc
FVpZVAnQxy7TOOqJBTUx/9JIumyK4HDpnPhjIcC4byOCSWRNMHrC2wk8563JRuvjQR2gPz8dgu1g
dyvoTBjca74VP0B+vOSKSKh086qgrFHnBgSzHnYwrDU2YmoXsGOH21SbaY925gHR3cJ83m1gYk6T
SSQJmjRAg24Hp+AB1bJpmRsCB4KABgRAk/6NAZOhl7vt1pPxhoflUsX3/sEMs0hH4XrDSx23C7WM
nlTxXjX0SD6tooO6e5A/+RXa/dYsEmDowatNA2eKCRf28T2y+9ssAEmoxpEXs3g72jHzlaAqOuye
AyrAnekTXgr1AbFM7Ci7fFs9yW650VZLTCD31ACUYWoPSQXTZ0XaYq86rwMMT4ds22P72sIl1+M/
xbaEp0JRrkFgE+nllVlbLSDDbyMAwdJqMV4n9xm9yYg2w//mgdpkMqSCfFbG5zS1JbnKBVjPjQwu
FP5S5GZtDxY6Lt1yGx7iqwFBsYU9N2MdtNkowKMED+5YkYrYo0Dx5RSC84b8qL4qW0KRXBveUQt1
3BAoIpnTmud0ZqfaaCRbsD2z329sUzugjKqxbEvYBoP4V/pUbZOjsAEaTcWwtcKYDKHUi0f2umCW
/FpqwsFNJANTgo2HHCh1zKB7hdRvAbPMRgbrDbdVNtNGs5g/tTlCUUBnN4t15/uRAqpDEKUgZALk
QKaupoDrw0Hp8oJUcex2He7zff6ItXWRlkIoG6O9qnWVh4WBkrfu7UCJVfBMg60eOSE6xPCCJuES
aBYaBV5aKNC9ZBuktnfoUzMhgvT5u7X7hz8SUD+tUW4kboYaJEgl6iijm1og9HoifEfKvltXbrzS
HkH2ZXVWgzY5wanOoVksZpbJSbkbL2lnICrxaPGi3v5ylOehmDYFEr2gYif5HnlV7irXB85xBbPr
aNC5l2i1uLz3hwjPEmR5scCo/kKMGx/2IwfTJSgydHBmxniSwAF/AqdJvpYj4P3SVXZFmXSdOaMZ
rzxAt5f8xz1IimDHEUai6RTpZmCFbo1nBZuySZxCKu+Qh+grGFaxMx7LZ9GWL7L+Vnwh0WVBPshS
HfQlLRWGviuC1KSjBInBg4UCEsB0RTRhkzoTBWztdk2YAsYTQnY9FqFwBOQIu/Lc0cys6FG9/ncE
Hgb+w7JKua4p1ibfJ5alQ7pPDo0N+KF1zOyh0Se0VZBDVb93u6rUpaUX2cyC40HKAz2MtnWAWKgF
T1Kmq3kIOkPGD9rhKIFnb4LVIrm5mM8izoiaXoQ7KhpXgPYDEwD5kh9bKw5lOckDrjDE3bj2z+M+
RIjHrPxVCmvt0qPk3jVC2eGvNTqYVXLoNQUMWxjJNkDXQ7EN7HCHt6btO5MjOdXi+3omoINFMAej
7wklWTSi345PZSalh8AkOTqTOe4TdCt/VtZoe9fglbEXyffJr6OnUwWVAgYJsQhgz27N+U2U8H3S
FlDLsTg0fuINHz6yR8kjj/dtscQRc5+XloBvB3IQlytAITxtD7LVdQbJGuxRW3BBO2uJBuSkNswj
WJ/6F/Q1GPwDdNJ2heNZcaXH7+lXvLiHZlb150fc4awqeUhbGX5x8JF7DC0WoDI3Q8cTGDVE3igP
zMMAOpHGXLgRZvYuiSsgk8mqJEFNXbRowSmTeIJdBdU2t0/RZvbKHxFjHrl9aUZXdgU5AtLUgn5F
dLllpV5uFrF2Sx9BRXuBl2dc1GIFGpvbcrYXA6nMW/1XakACSl4RpIGHKnP2xNon/71ePy1MArn2
qB33cxK+qYB/HOBRUAroxMF+tIXaj8OdQ7TUDEc11ivU65GZzJAEvfK2d46u8pXVe5fft4ZmPgpO
aqaLe2HmACDSQ5oacHuA4ulGw1TO6nRIR5S7z/VTDT0SCEdtyyODYvBR3NeLj/KZO/nGHuWkcWtm
ap/DHuOqp9Fid+FayM3kWqC1iltFTrSOj5KxhJ8VZgIu1MIgfAEaPDBu0DDWaYw6SWiBPAP5lwjm
Fg58Vwi0rA/ORNbMbk++JawV0IogwaPq0TpaIdK3UhcquqthM1qZAzVW68Jvy0uGzq/f98TMwxnf
9PfrFOpgFOmkyGmJr5NPVWBxGx6Ql86AEntuj3a29yzW/Prd5FyUcGOS+Igf21CUcrmoe5hULs+h
Na3AZ/vKG8Fhyxmkxd/T00AXt6EtoOr/u+nF0VInUJq0qi55mG6/lIfpuTu8IwxzoM2yPqbOYMRL
PGczD1pML1TKCDMXevzumuo4gjkUY4zVN4MHQMSjQE++Rqu0Dui7v/amf+GQp1lBTRAyPAsJ+u8O
cOrAo30SZX9caii/095W0Tw/qOQWCXorAYAEZELWN85h2/GAjkv2c69ztnIIdW3P6LXTdgAa58ZL
YAngaFX1YcNZYBjeq2af627zPGJRuqfJ8fRTYXq7wFpwUPfpdYC9iUqOClErJAHoV0Ic+SEgN/je
+AlppMms3tE/gcfXn9aJwcW5CrbSETABq3Xl/X/PgsI4MO6giyXdoIgfb7elEEdMlUrAuaMH6hU6
msP7IJtSZePqz3Th+PtOvE/mwxq6f0HwTWhhUKK/tabIchZEfodaUIXTrhB0pqJ3L8+5Q3hT5M/c
URT0oIFVidlOxlr6HN2lLv6ZyFFWID1DIkcg7WhqBLEbMt7voLRePadIdwR4lUVr7zyiOchaGO2M
D1SBBgDpIAitwNFChY5hEvttWHnoXDBEo7v0Iih59RECbU/hplkJdoqEUnbWQHePwuhRW2lOm6HP
TdYh5FsDAPT758y5gZ+fQzfMyLkXZxWjpUa2VR0Z1RTfineei9xCsBHW4WURCDIT9twYpEJLvx/L
Io8w/hDsv+CLQ6/ZqXEVmBqePLBiFM7nwhDv6jQSYue/My5Tfn3qU0/oYljsjQaKljqYEtaRfUSn
LgolvBObv9ubc+o39qjLNWj7Xk1L2GvMZitsp87Q9Bg19+wgGuxbDvZXqDOaeyxxgLQO9to/uPab
D6AOVBZUuVzn3x9Q72rexh6T7Q9/fcWl6ik6CxlqMHf911EjmNTgrIi7wLOIpuAIoxZStjEiqtHg
zOqK0sn5HScZzft4EAXwpsc1ejaOLcTmlmqR9x6EiADiLCnoCdLgsyh/xWnoWu2VpsIm5l8Jc2do
fbxE6M8PLXDl2aBN0DN4ysceymOn/64IAuugVEXrCtL++ItKsYgqE0h831ZGjesL5EN70PPALEqP
/q4zhCcBZxlNu+mDGy82+92/1FD7Qh4JXVBoxCItO7fO0+/lgRHyujL4HajLwCqsrmLjmj/nq9he
8l3zxgiKBDR0aMWmAU2D4LVi2GCeGeRDJ1czSKSQriYL9SR30TXdvRHI0H5Yo7ZxkCj+JGsYWmnJ
a3/N6MEhMcNQlw8v4iaLFo7tPciVMkdtInS8lByHoi7evJVZAKEAhQklQcsPMkbG74flvjxF2ZJv
V03mIgAVW9jq1631PmxiB30BzwQ7ztjDYTEbdHfnUOaoHcqJLTisyNCa59Ya35RNBzInwM5EEHv4
l8apHk+LZ/KukkrZpJKryD6pPZfDpnpK3cAktbDRCLYQzBFS0BU0oOgcHMRXrJ05S8HTnccntkVQ
HJP6F8Q4KA/co5OsHivY5j60z/jN9nY8io6tPSB9vc5Xi8t595qk7FE7VQpbNi7Icoo7BsCiHqEK
4UErwd+OnBehx2yMZKcamfP7ProLWyi71JZt+lFLmRJ2wTlmq5H+fpYc9v/RfzA/PhK8o0sKCg3U
/kkgeRRwWgcPt+ad9k+6AysI0GwpCI4qq3sLV2/But2gS+r34d0HJ9/j+2uX2kNaJgiRGKFVhXBP
yESV0dtW75XFATSUJfrjaakvXZj1OagFcDIoq7B9qJXsJmBYsxC+nERn2ra2DtxqNA7nZw+qAaSv
Rtnzq134+EfWxxcwIOi+7QSbEOyb2sPjYi6VuIGbRwvGD6llgicCskiiRSmZPOLyOBMr0JCj0TV0
J8Sloi6d0Mqd9ygBllsWRDXTsWWXHNTc6UV3C/rEwAyARCC1swIRJaB6ZCuUszvVLY6ICg1LPqBI
wS5EK7Nj/GGJ/P+PJ3DIQhMjHWCptDqoreOtlWkLo7mPyMg8IiQCsJ4Qvn0jBX/YiNVUrD1Fhv/7
GKCBiSeGowDcIa/ULZg9J5Q/An3f6zkYH5QVvxBiz1tHgCDBJ6E7m07fQusqLdsBqziu+dTsBKPA
A87gHOzgc++AV0PSA8aCeSsgbOcaWovNxd6s+0IQmQNArwHA5NEoRnMctVkYcHGOJl55V7+pZz8F
8D1EhmP8UGw0b78Jky68Vpb/wAKrVnyEttYtLMPcrQcFTGijk01FdD5vl7rgfeQl27A2UuTn7eKA
xl5b2rGfDSpQBeiTeO0f7vQbi9TmUvix1eoMFr9f/aAY7Y8asKANaNiqperDfVMYUfj9MTzqZZcW
gwzihQAq7I58CszWikwmAdn4ZXSUzwXPOHM+wZbFAcuLTDZmlLrhprRO2ApqjbjhMB6Iq6Q69vKA
Fjt5N70sGJtxiniqAj4MUyjj0fCOIZTLwgfnMR5L2oG1JtAFgrEQgjxvkR45OLoL9ohbp9zejT3q
uok9MZsEPgVkB8Dok+gQZnEbPQpIT5mtpjeWcCIXT6Hn2/BLeliwTlz8b9apS2fw+1KeMlhvjZw8
IPbvnc2i+K6a7CX/rIzgz4LBmVscGVEw3oBvCoADWpWBZ/hyYvgcytg7AL/7texI1uF4QD2gcCFy
5iT6Gq3ALVIR/9DISGSIf9imDshUVQrfaLCdnzod9QDDO8ROZ321ir5UEp1b1Z+mqFWFyD2f9EFR
gzk92waHxmV2zGmp6Dvn5jAgCMuyyDCi5Zey0igND7BzSaxMYLJpQCuDWj6YXlaV+xLY+bO24x+C
87iJEMzE7/G4sHnvecy+Z/TvB1BeoEqndtBY8gHAxI4nGdgk1Rkg8sR+AnylV1ZgA/oOfCq3BiWu
rUBbKHCGg6Y/gbDfWthaZLT0XkaCWUFJASQCSLPdety4CsspZCuAVxC8wO8io9buAzhen3AZiG5o
tiATZJ2ltZ57KYJG8K9h6hBlDMSv6gGG0f0yrVhc7ixgU4TDCgc4LP5B3YJM+1+DNANL59cRBN9h
8NVf16X+J9N5rPsEHOVossh3gLlpYW7nXPBPi8SP/AgqpKFMW4mDxWjLGu0f7yHZMK+g2dkLS/XK
e1AWNTjqlCYy+i+lhsymHayA+l1nZupowEJhcDFaqyGl4fJX8fz7CL+f8/e7Bx1T4MNDrZQu5Uuo
Ezaygq2sXeS1shGuYINAg/kRPYiYW9YujCu2spEgHmdd1uRelsqEsxEDti7SG8iXAqVDXXOBNiRs
q2LgsoMkgBF9BsBV78MjYyYWuk9XSzDO2Tv8p0FqUdtIBe89KiOkDRNp2V6/vvB6fRndHGTv/zK9
PwZHhUN1iZC18mArt1jPktEXF+ssCtGg3bwSviZS/Dl6x4/i7FsNXuox6tLsfy8FArCKqBCAK4ho
AGtIndTBCzho4EyITh3PSb8mu9m8T4hPFQu48ot/LBzRR1jx+9jvO/JgVZLIkoL5EwgKOm2VKZPH
xUIFxGgOShsr3fXOgA0t6RkE2NC5zyLnjTO7RPhxD4whhsGqgiIQ+HrvMF9CGQ91l+EpoPDGsCnX
3JkxQktegcRzOrWrbp1C0GB44T6XRK/mDjFQpKoGXk2WRQmMRFk//MVQ5YT+ZCQB+GBH0Jrz3QTH
WGwMzxUvgCStAxHhVLv4iib7iDrGAENr4FcBoBTzTe0zEe+rcJw4vKJNBfSV5qF2QsXSecEqdp6l
wi0TYuTFcHgmjgISGhlR0NgiN0k/ulR5aFQvgVnhAvK+xFaeBc30LrU9GeMKkZtdj+bCrpq57qDg
ANZCCIMSzXfKT+YTx8Yag4CUdeoz4eVBRzFu3kwXXW+LUq7JmuwGL7wFRzm7mxGxAk8GVjnAjyiv
MU6o6qfNQPI/0zNw7sJ7hEzePlw3V3nVnIqz7Ovcn0XYzEzgiPYmYCYVXiKdKNTtDkXeXhkLBVnE
nbbvwap/jd3CDXfVOnnkjBqqXiv/6FneH6114/dF53wHWsBR+mme8hxCHdSsRsx3dr5H7w24GbN3
XIIAMtZukC8FVsTX325jAXogCOvwgibsY1RgNfbcNKSdUOMZzSAu5/F3jeBK2PNrzUaclzu1gEsp
Ak54rayQkqkNJGaWHMh34fXuMwBT0gBTZZEDpyZd7li1YWL8chbdq6WBHIItOB0+BVxFbgtIVgAy
99jJ4LAZqGhIKxZcsOLuH/YccPbAyRI6MnyLSH2HOE5ezw5qbfhP1YdsceiuOMgOyi5/FCtzI/Bw
c+txga555j6+NUoteShpoMQmRpuPEU2Cij651TbEjVXbYOXdj+7Cgb53XTf2aLLGtuCJUCDsPRUr
FXLr6YnROSQ4t1cNBcNmx+1Ov1u8P1K3BiknPaY59EoTGFQuwrVBywSIjx+yZZmQ++Dx1g4V2Azs
1ETtCDvRqgIMeNuhX8IG6cIDdpGVr0Yb1SrVyr5ff15oL2UWZ14pt/Ypj+XLvifWZCF7y0NWXtw3
dvSSWvBYmwFyViTcULCL2VW42n8NR/7AQzgtfPewxEs515n82O23UPdTzmaR4DX4Fv+ptZBZBgc3
OqKgnQbS1ei9fi6eGCfaX4Jdb0TOEvfHTEBwa526MzRplKSYrMS4li3PURNdA9KIQzclaYtXP+IX
5qS6i5kpspEoN4J2UQQDePcjIalR3oxJh5HhG7gR+TUzG9BsHKorty+sdJV/lojrl8qz984abLaI
szjcUyhS0mHeqPElI6UaCTaHZwU6Sqm1aRBUi8YEmkpCP+HZ4EJ4hDvVx1yv1tlCGnRuon98AWqI
t/GP1pfCEE/4AsYFyLy0dqnVvKOrwUlAuZ5/eA/1sb9Wr4uNNDP3BuyiKC0AmYwkLOUoJUVsq4zB
AqM2+wqNNGgNvUJn019dSvCvumlsLN6M5FfSi/vTJOUmBX+a+tjDUFmjW3Gu35rysWuAtOcM5kUG
5UC05vfMkXUX+XzJbr23jB5kgFhAoUg/mHipGAOh8ZB9cIYt/wgcYWSCPcbFdeQguQwigkvl9Jun
/+w1McV/rVIneFK7YYx8pkZXahbo3Sb6Qv8vmkV07vN3QzN5BbKN/1qiTmuWyXUcihhfCljuvnnO
kMNmrBxNdxCJbZxFnlHiB3+bT2olK9UrFK6DPcjL7SU8z0rruYMiwMq7sPZb7S4qmcxcDDcDpPyC
KA9h1ykwKHyAKSDdTazB93r7XD/406K43kzNG7yHeH6hTwFh5F1BH/hDVKJLLNyYmM1z7fAvCB92
6kECymph5eZ2poIeSQSqBKtA17Kga1ZqU+o3YB30z8KlMwEqb7bRM9R2z6JotVAPbN5ArbQUQizZ
pXZMmMlC7Mewy33EVvCUmSE0l3mQeiuAtBn8XnxF0pV1SJv8v4wYaHYwgBBWOo164wYy36pjouCO
XRdb7rOGNCZcEPsIeJn/Z8vsprcEDNDCEtfHXJAGnCOWFd2DqLPQKNssKnsWJNfYQofBDowScLo9
e4SU0kdpa6vWXZSwnanTYhsBP4cGbehbg7z11rUzidSJfQmN0/ZNba2ys4Y1eDMFJ1mHoCxHLQsE
OODWFl4WZnjOtf+0S60tl1URJ1fE7rp3lANzxvW2y1uj2TVWYzQvSwKgM294DJTwiQCqDVwmjdMW
Kq5X2DZsDO1jFHXtGly4c7qLiUTfYPTgC2VQxmI3uckq+sJYZ0JhwsaPZgxwyqAblZpjNgrqviph
ulbA3sOuvQwwtskaj+Alc9VLshMKPT0sPjPm4gaQkgGUjrQ62iYofyTkWRlLE6a4AVUn8si6d/FX
L8FOWxahIb6U9rU/TIlUgBD1quZ7E0ZYAKWChN9eeo//5LvxAK700RZt6Rjb7Kv/EiyjqGY30t9R
3q3r2At5S0ZJ2qSQ5YSohLLP3JdHz8g3y2s565N+mKNeGVw3NQkUCTGp6I7iIOVmhDvIKBnCmahM
K9tkl/4D5T7Rn0cWFyVwtDsiS3F7SPlqAKaYjxqU9EFRDWFkV9IHc9j0HIhJ8YqXXlvoh4Bg+TQc
F/buXDz00zT12igGLckgatEgKpE+eCvLkYWKifT4Ad152glS744PFJlnZYvOcOYCh/clEh5IfiGB
QB0bjg96fuBgelwjZPB2nF2DaAE33RHld2ktuskpcn4f7jdgmdrIsInOKcjVArdBY/I0boi5LoTN
5oEUgXP0LBeI/HyIXCL+tEgLyWClNqoga3mP/9gGer8RjsttHuRw/vYh1D4rY0Cw+gQfIh0S4yne
JIGeygbfmCr0aoDUdN+gV1vqzEP2KKyCJeaxGY91Mw3UqudDFWt9TqbBhjAviA6e68Ho3MjUzty5
sQJdQcrZ+H3u73HzKuCJABcA7QCidNB53+7yUC1iSGgl2GrrbLvDfdsdoyOENB6wx0H9pYON324/
GfMU4bn3D7Y5nDGIGIGYXpWo66iXM5aPxrQxygpS7rGLNoKvEMKQ6bZyMzdTjSN/UUm2FSx47nj+
3fp3yZ9ebFIl+Q7k0GdLeepUGX1/DBq8rzI9MNi1vJZx1OURArqEUDpeSbve3kfrlyNU4sBDfIEA
uZlsJKe0M3Atgll8kSRoBpgLfMLfb6JdesH2VSXINQpXh2fG8tcCuEPzU3JFax34GqIr2GutU8zq
0rHc+Cbg9uh4+31a5mKTb75FIt+GRnr6MMZVkQmpBu0ycECJawHkyAFhW+uQZwFT0FHQecR+v9uc
y2jc2KTO3Zh4XSWrsPnugxJ4O1zZ43hkn0vzBTQogEHC45rBWtxg1t1FJtGZy+XGOHUCek2INC3r
SEKD9LnkljcascNAsKmHrAqnh+DwVRczSrMHj/Ba/m+eqdPug8XCK2KYZdwJ2mmSnq/jGBXf+mNb
PogHKKWZ8k5BBp5frDbPOtyftikn34yIeEcB8y0cOHtCJR2B7/tZBuJTNrk1e2QPmiE4Ipgi4usF
Iq36P9B1wO/8/ATq7HdZU/Wyh0/gdwKHLdZY50kfbMb4PnqZnT4XjrIWQBvx+16bn3eIU0H4UoZM
N/3iHzpxrP0O8w76NmytGn611btnAdwoCvI6xSaCSAFe/iAU9Yx/u2IgjIUSBEwTxOCtv+WypI9C
dvjOrnBm6Y5wfe+Y9c1H9lTof1CBeBh1EM0byZO6WLucu9+gCYamAwg2aQAo3RqXu6qKywnGBcIt
pOko2x7SN+gFGNIJt3sFXqPOyF8qqHcT0fTVwtTPXXA/zVNbvi/DMJUHMnZQkHwMz/EuQtdwYfhQ
SYBwUfxGROrTw+fvZmedqgJBCMILQsCMVE5CCYUeBP4ohFTgWD91yFQqhwy0osUqdnvQ/AgokUsx
PBy6qNFUE1ngCAkexUWSkntHA2YDMMlCNUEAgSZdw23rnAeyEqVUHh7t2WYvA4Srcuw42dRiQLz7
Z99o30GD9vv4vy+y24vu1i7lXbk6jNVRxuoq+oO6TrbTsbamQ2efwCWFn7WQxWjxYwUk+PqDZCHm
uNYOA6ijZFVW40ZPnAGkPe7AfJvjnPbXRdIN8gW/fSG1L9U8r9pCIF94CJzgAXx8kOtTwXeFL9gU
gASCC2Gt6vwZYiYBiOm6pVvvuwpFfwFSOgj0IWRCSPpuT4YYj23R8wA+KoeD/ALgvVOZoNjQK6Ch
jGZTSDpK7Kvc+EAQqn9BR461Y5OxE/inJfjgzH4VUbj7+y3Ufk18H6BIDt+C+jPS+oBw/HnVIE3g
fcJNwjch+sW/sl4R4k1pxSwnKGZg3TefQLd753JXRomET0BhOEUnEA9Rdnn1Xpnpu6QLnyMoUYqr
x5DOIdThwYcCWEv/Ipw/0Idt56vE6M3YXGo4/j4gvyySRm1kccLBill8Fb8Lz+hsfgU5Wbz2zI9M
Dx3+kKOIee1Rrx5tPHmXjtFMkHI7J9QmTYM61zqyLKrz3mIPusEFNeTpBOTUy4TO0uiElI2yVQ7e
XiGLtMTKfO+8gQwQQLSHer2C1Aa1RSdOi9uyD0AVxmzFZjSFMX5GP9BjxCSvnIeJT9Ce0iyWA+4T
rDCLlxmh1CCuiwqTpbhly0IGcraoXE/QY87pIHkLUi/ekCcATuBNgfz53WXdXxSwSUr0LIq1cJVU
CUJsRybjCTJYE84Sb1bpCC+9cBvN2iDsGUjj4g9LLeeQlpOWFxhXIvubknf4rnCL4s/vA5nBR2Ek
P6xQV17UqFXS9LASEmLVEX0IeXwuveFQi6rxf6RdyXLcOpD8IkZwB3nl1t1qtfbF8oVhSTb3Fdy/
fpKeec9sGNOI0DtJEX1IFlAoAIWqTCVsByTmW09f5SFb4wl9eaKih79TCecfsA7DpoomrJFirgp4
bZfN30w09ExL8iFp9V7uG6ftKsHM8fa4rb2MkxqFMoxDCHvLeNcNL8n02iUvgzCv+Hfqa7VqlZ6y
0b+Id0HGqiIulKrPcE/qs89Ftj4LdfZB2exoNLoe9I8BN8qkR41SryVXuopi7wKk6WVDoUdgxil4
7z5rSzkl6I7Tu1KgSCr4OIvJy5XE7JIoxJCPi9Mkx8XagRbNNvB2LUMBW1TsyPdjVKsiIhCITzJ+
rNodDaN1KEprduoSvaRSddDLUlDKwI0+OLX+A8M48qQrI0qlAJMOr1192y84POuBlVvujFbGxSUp
9S+vHZFhjOfOnRI28QBEuVjczoLOlTUrbtVNjcBnRUCMz0axWesKXUeQPGfGDQranToVlXdxxw+v
RrjWKWs2kfFYnWR1olBUyYdg1KbZ65jeRHPq0fDHkuwMvGBTU0QizV2L6OKxIFsAXiuWlCiv+94M
1zr5xAisxtqNFCrzp7lXgi9MlIVnG7SBgdeYMBOVdbO6VBlwDDq7i36IF8Xvpcy/jMINZBsUZpYK
S29Jij4OUKLX1yWd8yDqpDfSoR5PVfv7KkpF+SkRIrMLVVqoDlNdouSgD4Oqf2sM1MDLOPD00ZWa
ZofL9nGjxsY+5tSHnunU7BugDc1BUp7T9soY4/ulHb0KKq+alewu44msYxyyLJYhTVrg5XQKCqLd
1SZ1dCv3ky69mSo1F6wyvjf+6yVsVLQ6NSckgZcMCio4p6eW/mrI5yQ9XDaLv+P+GUeWuAQ1lEla
l8DpbPU7zUCa0qaldIQa+LVaFGjamCbTL8G+6sp1gZIKdfgldbWI1EBkrXq+QdEEsUpZrW2lQLW8
GtWzfQ4ZASLKZ3CnEc1yWHeoDAZH0zmQrZqFas+Yxrg+FU0wZfdKjbxt+xqH+8sjy3XQDRKzA4wS
sctlApKtvnQyxjEokUUoW6fPLAc0FV/xl7WndOU4QTsnE1V0acy7ZFjnsQFSongFhA27RT2Z+Sh4
eeZO1gaKCS1pm9VyDVIAF7ULj5Y6vqXG7JajeWgNW2AVd6/ZQDExhaZSCaEwDKIe4R3HNtE037/r
llCN7O9nSByQNjhMNEl1yOv+bh4qQRG1eCVuKmpceyV8o8mfOsjldHeL5Rqdd9lJREPJRJWMxFNf
tRjKRtOdTrUrJ29BhQu9lrE0RCGFU0e8Wonm47XNev333PmboqohzAk0I51+5ngzktXo1pqiQ1ck
38KyQC857X+l0EvKbPRQWdARSamXNqEHUd5XHamYy9aveOwFdfM9LDnMIJGyHnu0bJVIISmoq7Z0
UHHFpm9UgWR6ue2DveoLIw7CQQN0gCjz1TXGo6QqN7SpbIEpo8cZwtm+Xs3eUoNKW9UFiXpO/Ysu
b8EYt8oHqULtEjpciuaoDUfZdPXkeiy8ijyDnibHA38iOsVwErbnmMwk457WQeJ+bRBTrsrktugw
kLXXpY+Z5pi9p1enSN5nqY+3q7A7zdZeGa/i7oEkfmsek0iUB+Ct4M0QsE80kjRrsZbjc6gRfR8z
+mmq2a6eQsFr4BpNWVdCCgh8HtBoBEMLE/6UOqq0pAJMSvrdZJZvirXcX/ZW3taxhWDCnh1pSMCj
XtjVU+pQ/Uix+S/SnZK9hPKP/wbFOKlpdxbpFCyMlipOXNxTqQlqcjSk0qWVYOT4E/Rn5Bgf7Wgc
FjkEvl0EIlcGB4GECk1dcB3ig6wSPRBfRksBY1A22VZCJay6jKJbMo3dIgqPtVYKpoi355qgCPoH
hrGlTfIqbJb1PbA8Te2TKdFvtLyp8i4wIbgcg9xHsD9xj09bRGa1LZpeymkHxL6c3Lja2z9hnHYz
185VIrnL7PZDGXzBOdCRgQrM/23OPo/iHc6hXb/2PsoRCtzQsyuR0c+7G1t56jQRGT53XW3A1t83
+ZA6j8oIiU1cimrNn8YE3ii54P93wzoYIsVRBl9XXir7vmmRInnpwWEvui/xx3jzDczajsoln+wW
BpumY4ffJ/0hzrAh+7qEHaz2w7F1LP2WkrfL4yzEZRZ8TUhMRgrcdskcKAnKw30FCjk1qKHyJeWF
U5t46NU9BSeDy9Dc5bKxmFkuZTFIaTkDue79XIYGgDntBtGNhj+1q24SDk7QJV/PRJuplcZFrqRo
fVJcZI92UPPRuv7bZUM4xYLYjSAX8Q8Ic7Af7bYj9oSqAcW+hUxwp77a9q6Vrgv9ZkggbfNqqzva
3VjVRyei5eAGgw00c9SXmkyXBqR7XA3lGr0hO0vyJMUoY2tl14QUoEQMQTTgnWeQOkAdOMojyV8l
EkZdpnK0rCUS9dM8nDrbIUkQ1ijI0CBM3O2tyhcMLy/bvEFkd9fBUnM6l0AcyK5TfbO6m7PFCQfo
/cWdo+G2QWtHzkV14Fz/BMMvitvX1l32sqEpNt7jDcDa8kuZtH4io/IlGvYC67geuoFhFuDU2dlo
Vnh7tqSPrncaco0Q7lhh40rg3wa/d0seQXUnp74af4+ayTEqItgdV4i/zhWbT2BW4qTFeZ7G6/N3
U3hybASZ/jDr013bC7Yu/pDa0GjVQez+V8IrbS1IqE1406ukazrdZ+GpjA6Xx5M/nP9CsLTUUV82
Vd8DoinxZk5qb8y/khuEmsk/VrBt8oUSQi54tcJAh2KbVV40H2MhowXX66FwAJYZkKNbOrOy5UjJ
E8kCSp7Fb/h/p7TWviW1n4bLqTS03WjelxDRwV2iEmyI3KCygWb2Q4jKFksy4CaUKy/1FDt2Pjhj
0h/68E0bv9NmEawBbkjZ4K1uswnSTawY6TisA2ovO22Zduoo+3WlOoU93EaNuVvfJZJc8S67ishM
ZuUV0zBp8gqr2tKLFL4PeRM7nTYHlfZdGQp/VGtBUoF7OYUcCmhp8caEV2VmUvtYL+xuwcgmKnSB
1elZWepTotQ7y0Ipl/KcKPN+ivAZZAbBQwhNZceWXtGQ61gU6tTmGFweAu5qgcKCjOoDKOSwHVT6
lMx9alhoIW+mXa72D1MselNbg8dfweVfCDDUnk/uUOOOv8SAQH3JaNzgPphmO0sPtOkrUWwDxG71
vUEKe0IRbmiGbhJCxaiLnTpb9mUsyjtz49gGitnwVSuvEnmdxqHbD+a9Nb52imif5d+rNyCMr5Rm
t8hzB3tIESFBqjkjKo8ytAOEnZuWfkd8dc0oUNFznRCYWf5lCFb/WFl7kmVoAIaRs6DLXd8PqH9q
J2c291pz05CvbA0ba5kYYA1VZqUSQEvVI5LuhNGO0EFwduHO22+5RyRFUSbPgGhlXkzWOm9lZu2n
BLQMs+kTRXMvryquy29gmMDSqOZspSZgIA3h9PV7W4F2b6VoSIMwnARg3M17A8Zs3hB7J1U7A6yZ
S2fOb2owwM3RD1otgnApAlrD6SZKm5HS4toJoKS8S8cdWPUcgpe+RPBSKpqjdbPYwBg1NoAshSPI
6PopouIxluegaOjj5Tniw4CyE/TgeCBlS1rBnxwX6IoGvaUG2QJtxtPA46QqX3K4PyhMoCizuo3w
LgEKwM7YK3b8NDfJLi1tQeaBu5OB2vAfY5hQ0Sckj3rLRoxFKmWJd3pY+kay73BDbyJvESUERGPH
BAirDUe9rwAXVTexCiq+AZK7otIWkU3MWkX+K7bNCUNXINnrtSj9QCneUvxIcgtkg3KG/FRTjJqv
5Uv/dNk3+JdibFXo6oMgIShFzn1Q76W4G8cQbB+db0AVr/e7GDVO1U1dXdmdB/npHsUE0SSyeR24
v/bKP7i/y402vl9GSzMPGWxeFHQzo1QhnEQnEO6xcgPB7JLzIHV5rgACgsaeBCtqsjcRaNXUzabM
nVHuC2n1SKRgJbKMWQikhJhTPsBlDIkcprp/Wdp8d3nWuF65sYxZBIaZ9FSmmDS7OrVFieqaJwLv
vAzCPapuQBjXB52FJc0z7EBW39GlA0UUbFXNoZgwc4IM+tUi7S9DioaOWQj5KBdlrwKyDEMk1fMr
6L58vwzBDe0bq5gNy9RCPMNaiLkNynzL9lSG1a43Twl0O74CpIFmXNUMDd2V5wsrNeMx1DUJJC9k
vFOKNHLVEs2NE3QiLP31MhZ3FwaPzD9YzFS1Dc0704Y/FMYRaYNJaT2t8zS0dYBP5zIU3yv+QDFT
RHOUwZQ1oBStv9ai2U31h6kAAYPcR+9Dmx/Qze6PdagKhpPv8n9wmXnT5Qy6sBmGU0WM70HQZ0bP
0TQKXni4kXgzkMwJQ0MHUqit1lm61+UPtZ6gag2ijkZQt7YfxcHlweQ74x+j1s/ZBMGlH3pbKWBU
HvkDXsiGeqfR77opKh0V4TBBXsnHwWpkmKWi0mZa735Ngle57LGvUlHUXaPq34H9H5vAAHpuU2lJ
RZhYwLLj52Q8gIxTy8BZ2LvLCOW87HGxf03yU6V3gtjBIYxAavLfuUO77TnwJJm5uRQATii4N9Nf
NLSjwJpkp8OBpMmkXVE/DsPs2ANUWXDlrIcwUAcoKmrQVBjIw6Q3d3Mhi568L7sU2HTPP6vsiE6H
HHPcpc/dcDSs+66Kr9L8xTS/Z60pWCb85QneMAVCc1CfZaKOpsw1xHyx57W5DOJEd6jQvq5RKEQd
pvLHjOIrOxZEBK5zEXSwEQUZHFw1zg2cslBVkxZBG5lLh8Q+7d6o9rMxBXdefup5g7N+x2axSP2c
pjSEaaQ51OWhSEBZ9ZG3+2K4n5WdomKv/Wz75ya/n/XQu7xQuZO4wWbigm41ameue7rW7HMTteiQ
2cGjfm8FfeTJ/fgfh5SJCxB5UlKlA1xU/GySG712G2hBGwKjuLvtxigmKlA7NfNaA8qQLQfD6D+V
XhWc1i/7Bl5yz+csl1O7LhNAJA1a2BDXJCR5pbu8CS7PD3d3AHcBOKtlaHqojA9a9qB2aRHh7WOq
TpKuncxCfjFb8nAZhn9a3uAwPtjFddaHGmKMNr7idVDR/BRqWwqICCNfbj0J8kqhE/eyYFXzfX+D
y/ifOkuU9gtwW1SptUNzFS6ag8ujF5ZQIszAEmv/oGX8UaegYmrQNtHTa0JQb33Zfu50bj6D8Ust
XEpt7NZYlvdXtV4fKerkigmNPNIigOIeaTZQjHMWtlGPuH1Bq6D4NOA4bYrLXR3Q8RV0jfv/ZBbL
uJ7RLCy19U4ZtUEUJy6w7NmVdcHRkxtEoJFlQrIY7X8WM4m6PpkpGeGkzbzT6U8UP9VV4SWyZ3TP
rUwFq5u7E2zQmLmye5J1ZMJcyeN3tX02h6Nqv4xhjDLfY1kHc9cL1qAIkJmxjIaSXlWreWXqRNCG
kk5KqzptdVNovmH6migdxI1ffyxku3SMOEaxsYo2CTwpODMyDUvaPV32DH71zQaDOVSEFBVU5QSj
5Fy+t5MRTYN5NThVoYL6IZ9umjG9lTv60WojisD15ZmGy0Fan7Ta5DZpldht2zz1q1wL3XLAaxdU
ugsntUNJsGXwI+C/zsU2B4VgbDXiBh+aysuVhFeMvNZvogaSSpdHRITDHDDA6pLWKYFbIae418LK
bwh1IAghgOGvFbJmSfH8CvpEZuMw9Qp1azCHmM+DuTi08PoOnBegWpvuZVOoYs49tYIBAJwPYAIA
Z+Q5XjSSKcx0+FKeuTmZnaq/LvDIO8VPE4jkyr2NImQJ7SKlqPWO68Qb4PX3zakmSmwpr9ZWs5k0
O2kad6OoBYYbtDcIzN6Yx4WBjR1DOYGsrlyC2gy9jOwrXcQ5ww3Zv5tMMYAWLr3nppA0tadqhGuU
8YPR+AkqKmSckXQ/GUQbEdcLN1DMqIWTOshluUI192jNcEwqO0WUCiKaCIUZuSKKwRGw3jml5NrG
y3+Ccs5S1OzFDZuoXgZTKVjg/yr0jUcUg6FtBxUVClLnyfWcuhVomzV6a+d+moEnVRPsQxxaIh1U
pOhnWyVOwLbLLK46H7IiI4DsSic7GQ/znflEb9S7MADh7Tew5+CIcYh+4YhxOXbwFvUGl91n1TYr
U+V3SmQ5WCCMRmVseqdGx17x5vT+Mha3W3ILxkRuEHllA45law+n7UDCPoIcENgLHfOuuCp29dFe
HAj15s9NEHkZ9ItDEKtc/gTeeth+gXq+HvCkqSWmDvdZpqBPj/OMHMmT1Xqm8uMyEPcZa4vErDwQ
NZbqGAFJTY8Iyf3ce5p8NAyUjmj71gwa0Lg0ouTF3wqt2Be3qMwitKwhUgcJI0yd6rTg0Pkop84U
OUjFx6/dc/hw7NaO9sT7EfqR6K1VEzkTszjVJUvkASxXUEuMg/DJvEtfqUf8BBSV8y7ChN6nnuXp
bnswHhpP+o6W4cMO7KDw7tqle2ziYAwHn+pee2sD+V46JqJTOy+0E3RwgtoH6ug6S7mbm/OSpQWa
Acl0EyaTOwu3LV6AIlDZWvsfDAXKS+ce1pZFl8szNo8ydIwZRWzFLhR2InAvH1sUZp5bdEKj9xgo
aHSVQbJO8hO0XvX4U+vxsp9Lga34jfy8yLvRDoxZ9gXeva4TNqO0xWdmOg+lTi4I8HMNNaA02sko
ADPyqt6rqYxS7OwqHrqdXmdujVumlI4HVBp95Xlr+xHrLrvZp3W8dKI+Eh+hVPejBCJnVCkWpejh
kXvB3MKwd4SukLQig1fjSt5aAaXXy/hiSibam7/R9Fmu9kZzaJaHy0PMOyJsUZm7glRPKCtfu2T1
RrrKFnIc81+Skr/SWfq8jCTyWGbraQe5KksL9pH5zlCe5+GxC3/9Jwj2WpD2eV+SCMao2eKqieqG
2hIseeldhhFNFcvXuFh2bPTjOmh6IOFGjuNObx1a9XYw/FH5TJVjpXiyWRwu4wpGkD3oR/E0KHIM
2Mj41uLdbFDuDfX1MgY/tv4bV9jTsGGltC5qzFIyomZ1aJDukL5Z1nhsDfU9tR6plewvI/Jj5R9E
JsbMdtbmegjEtjmFMg7aIAoRnbS4GChuBB8jKND/qkgqqUXRxbs6Rh/fVPaI9IitV/3HZUu4Y6f8
VhNCnZfBjp2MCqAxX6k01Mb0ZsmZ5VOYz54qaV5j3kZ4rftveMzIFdEyZ+naYp81D61+G2ZBNl+n
1lsR3k9mKzjBcZ1vYxwTiomcpJm8siHMw4L6+0ObUSfOBDV53Gi0AWFCbRYNI568ARKOjY+ub1dO
bNy/rVsUegjcTjRZTLg1ozJVMxlQFar8bZSs+N3yPk+PmnqUOsHbEnfs1JXnjYBi5a/UPOnoXOch
jksQtDfm8UoBe0gj4ifnH3s3KIw7lLpaSyijRI3tKb5t98ser1eH4lSDpiN18HALjTJPO5SudCoC
uXAgM+qrgvnjCAHhYLj5BsZLul6X9DbDEhg+bjWcu19Q0/f57Uk1QGrTeINr7Aik6edXyNG72tVi
gPFPF3wDt/xw+w2MEyE3OhU0wjj04LPyitE1HqYj3YFP8L35iO81P6tBfdUo/uXVyD8Ub2xnPCov
1dmkDXBBmWlJkPGejt1e/Qw/wZmCtyU5UJ3mHa+ktyA114j/BRbh87FfPX5zTgl1PcvsBPjG48ku
cBAPr0fUU6dAnh3roT+GD+pNuDjR+2XDuYt2YzezsacmrQ1zlU5MQZeGLA2kTSSfih6BBCi/L0Ib
60iGtgfUcGNjat/T8GjkbpYOztIIbsjrx/514vxjzO+tfwOjGjQEK946iFHh5jH5qeEmYyuxI2u/
lljG5UpG3lZUMssNRhvU9Ry8QYWKYRsPM1D7+lMKdS/P9iH0RmfryUTeMKHB5RnjEi1tlsjvc/8G
L6oLW+rX/OnsNi4huB2Tb/iDPllyY1DoJr7J750rP0jX5a571lM3v5eu593lrxBExd98jJuP6ECT
h4gFv2kUrJVRCSrdhRTTV/atzdAyEakC8fUQr37TtKUTmo1rQK4jEx0JRRPIxJy8LdcyBaDI6QdV
fNp7TfxhZP6cNU4qFCDnpSy308dEGkOa2oKsUVYaqDMTNDPfycRLht7rqRcj8WbUAele0AIqiHGi
KWNCjNo3MrQhYGbX75BwmPKfKKUWTJhoKJlwgtL0CjK4wLBVZ1y+jcWhWHYWav0gQBkspiBTI1jv
bDGaMbdJP6wTV1i+1PsJlJ9KLMH0sKiDO9vHSRJ4vWib/v37xu1rCz6ftJi8/IDybfUKErf1dXe0
/dxJTjRIHaq5D3PwnO+Gq9ExINt8edlxz8J/FsTv2LDBR/dBiLdMWCxlnR8RglSgILys7vd3DDVU
G+T9IB5kiXmGXjI0XcXRyqpe+vhA7GPXvMS5TzSBKSIg5sRjTFJTFSvnUj0HTQw6pCu0buaj13+p
jAaEDP+axEQRcxiLeEK3sCtXH2g2x8k0x1trJerg5c+NRfBCCF5iNJ6d7wNzqslKbq5cQyhxLawM
xUiHy7PPX11/EJgVPMuxulgmvG9RUmdOGuwulRsS/XqoJCePDI+ORLCl/s7+/+0PfzCZFW2tz3XN
yl6XlM1rphJc8fISOp92XuwJrXVssFGhGuBazea3pNcLdIk17bEo0GzulImkvav9Qj/6CQ1VrW5N
1/I41d/1Ls4f0F2pg8wK9EMOKgGSfbFQVK7WaCVr+s76hbLC8KWf5fkd2pWQ22omULtmmmS7c4d6
hMyMon3UkTAoOkPDqa22sxMZouFE5jk6oBcOpJhdd6JdYqxiN/rkNbaWfAzWDJWpzDb2C6H6z1hu
UmhvZAVyQ5Lhp9r0KNek2GWN8ahNkr3XKxV8jlJyV9mJJJhQfjICDvN/PsPSy8zhQlAagNEF4YWE
Yv9pcYq0xzb3rYE0onS9VM94O7MHEYE2fy/4g8tk2cs5VlQUka0ZyAWcKJIT5qabfW37/oPCnIwk
kpegWMKKaEBzZvRuOARx+PPymuAPoQb2NhlyCSuDzvmyixpbz8oZIH36GC07eXxejF2GQx/6M4ok
kOh7u1a0fWWj26AyZwZ9VXJuJ6CG9EfSvCRKCjq8ozQctOwxM0QpEO50bdCY0JKTxADnNdAk6S3R
PnR0Wy3E/48DyUaXqUqj0AZIWt+H/a1q30xy5fTV1Rx7FJn5snJHvLnUoidw7kag2SunIehAQDN2
PoF1bOf50oEii7Thbpkmt0jim36Mbloy/yC0+MoGt4FjZg4UjaTtVXDZRMqb3jizlDhEc/TsehKO
KK+SHe3H/1rGTJvZjrYlSbDMTtWDKaVObO1r+03CmVwhxyxGT7DuY+FdnkjeqQgJrFUAFXTR8m9R
uM0ZoQGBoFSunHfzVDgtzYO5zNyx6sELVO7iKN3PBUWjufx6GZY3jdaqyY2CQpA6sSWMJfSMIHUH
+fiQYoMl94ORZgjKFBc++yTjkfQyHG9JbOGY40MYE0OSJ8Bl8v2YU59az2knCpO8DXcLwrgmaS17
qQaARNVPyFkkmTfkoFgAu0J1VENTcCJS1njI7rVo9cHjrqmsygIMXJIvYz3Z4Bsxs9jJwx+j5aB+
2dNCUBE99djzKNTF0DRsz50TKu9fGFCQa6/o4AlgE6C5pNepVaGZnKifiLNusrx2ogs6dzw3GMyk
NYWhtdnKmZHFKlpldmOEVroUp/Y3tf/URXRSXBexQC+JmgbdRInreWCxtKyKjBErvdSQxIlBMfQ+
GZXgDsI79SEx/Q8Iu4NnI+h3pZVGsKnoS1waQYmK86/MzB8IZrM260Uqewl20DrxY2SnmrlzzeHz
Mgp3/dqyqkBRDqSIrPPZWmcnSYq5GZSXLnNVM4UL4C0WJNJkyAWuznWEDRgThJGXWdQqA5g9PIbm
nWKhC954R9OqZ5BD3H2hYQ9R2EaVOSRDIJBz7ghhX9YkVFbhALXeRaR10snwy0ywgNZvZlfvFmVd
3Zu4C5pUozIoFlBl34QoTTDJLlPv0lwAwwvvWxjm8bgfp2XWV3aLaCn3eafv6IAyS80K6kx1enA4
l9OtrIgY0nhraYvKrFw7CyN77FdU9c3uf6ndlWo/XXZA0fix0Q8qL1RVANF3E9JnNt55akt9m0pw
PCkPl7G45qzttbq18hfIzM5ckrzoBh18EiM8QVasq1E33lrw6l6G4ZqEp47f4Qc8hwxM3VXprPSA
MXB1QyGXfdfX+i8tqnaovt1dxuKsX/CYqquP4ywInehz92vTRG9QUoz+NWt/q0JxaRxutEREXrfO
M+PkZyjMwi1nvQIXAkXrS7uvl85pRVsEx70BAPkzGYThKhR2zs2YzTmZsxAARka9An2Mi6KDxvRp
aaHLGEofMS0caoWCRx5OPALHrWqjMAyETjJLjGWHsalFbYf2MoIILofOZOr3pI6dtLzurmtDVObE
cYwzvPV7NrFijlAWgvoIlKgNAVgHUlrt8+Kw0Exg1+887F/ztTGM2QPL2DRzGgNIQfeFfjBUtzN3
GfUz+4WMgdqU6O3ZT+nOWHqn6y0cSEUV4ZyltjWVpTvBIc0YaxVfMM+nHMVUqrXPyv1l3+dVUp2B
MBG+WHuLl3X+Mmn2wwllLqntJBO9pnaBe22K2qrYiZXxscLxS7DI/x9w9PiCUk01UPx+PpkovFjm
Ue3RXYDLtIF2S8kK8uS11B+pVDkhOUBLyoH85GWbuQsFBZv/oDKxRapzdZTJgL6aPlAir1RdHFQD
udlFlVMXeE4WcerzJ/IPIOOz6LArC2mBmS09oa/FntxmEhymuEOJmisQY5rQtf2r9mrWSVhH9Qh3
lZPuZrLjyZObGeL2igY1NRsdreDd79EMhZcxQ19M8H5VIm4Enp3KKkFvgBTTxHHofDoLs5ulbFzQ
VoCjdhipaF28iasfl2ePF623IIzPSDnKw5ZhXithI3fKvuXqToZgF3HHVrAv8BrslC0U4yidDNK2
MIc95uSjvn+q7xPjNa4fp25noz98rP08O8X5uybvln4/5i4KSJPEU0VEbryYt/0Oxn+6xJIt6CEi
5oEtpNZeSnn2kHNAVf0kWBrcGYSqxqoFjXpZ9iqT4dkIRfUqLNYMEL0Hsyq5dRVcnkFeOS6qUv6g
MEei2K7jXM+BkhqFp1Bvmt8t+WqQj3GzC43jQCDFpF4n2Ukh7tS/GdmvcHmnonLOddTYAL/9CsZb
51qWx65Hv7CW+AS1hGPl9o3hdDEBnTLylp0gu8AdW+j7gnUAai9orzlfHaZFwlwiwFsWu/ZyauB9
h6g/jM4QZQ813lkDWrPGqjW7qtwyUHnaxFkdY4ANCEk2/uQZDl7M3AyS0JmDRx6oi4/Qsu9TJ//V
7ucguU5ff0Jb/Va9STxlh83sNYfqvbwXkbvyx+DfD2MLopHXafppxIc11mMWxo62HDJNcGfhBQj0
gkJBWSbrbYyZ10Ub5zwvNfSGty+NjBiRgizjylh8RRX1hvDGeQvFxKJkhpTlosGcjvoy3i0ysAVc
XisiBCYEFU2Xj9kChAqaKFRpnEz0msTdObZGMNElnaYi0QdAJOkBhBix7o/Fj1jepxCdlq5Ceq2I
2Jx4XgB9gt+iz6aFrM35SoDcfDGnyuoFeiBbfoNmAxHE7xdMdnWrICJYBQpwJGYbJEM9xs0hhRdA
yPWKBnRn2x79SHavs9cHUAL2QjcEBYdTEAe10b6oFJ4XsrfwjGdIVWHk82piAqpRGXEaJ2OiXyWL
YN/n4uCsD9kHxdLg7+dDaZkjirkSmDlPt4np6em7Wd0a6uNlL+RO2AaFCdiyKo0rlysCNljxTGlv
RqgoF7XT8cqucSQDdQSB+pAB0bxzW0Y178lQIWdoW8WNJO9a9FlaL2H00i+OZlTHzL4rgK9bARpF
bNFK48GrkJaxkMfDFQrMtOfw+WxGsVLNqGNc1XpGbyL3JH41pg+1fJIaJ148VPdYWBTarSri5eIs
8zV9ZKGqHbl8xWBWBCW4f0KdE9WgsvRp1Y0XUUNEkMXDWEnToYyHuy4ubOf29dlAu9k2kW+rh9pR
ZiOAgM79ZUfh7Kmqumb0cHRAJtRm7JBHxczaAcLNRmyBrtRfwF3RWr/6xKcQqU6s4DIcx/vP4JjQ
ZcagL0hWnWhpBP2WZJ00aUIrD870xrS/DPV7a2ICCgQscbg0NWglI/VxPnwxqN3b0EYh/nhVoQFj
dEHY4hiQ/fL6q2o3pOi0qfx31Ps5xsPgguUP8oKR91F42bXmyg5B08XlL+KN9eaD2L1UsnN9XHR8
0NKj6vvnTGIPITsGy8sQnep2/sKFGAOgoxwA7aXQBWOW5xAZ6KArgaesEuBQ7dU9WP1Bv8V7O3Pe
xsKpiJPN7mUrf2tU/j3uf2CZ2KO2A9KToHtxXwof3BYRiGh3kFdywoN+l1wvezsYjrkzObZvf8fT
ZeH8sA8/6B7UdpoTBfT9BmRpXTC7oX/5w3inWIwHAfUErq4adMPPHSLqEhBnh/iw8FkK6uvI6z5A
ZWl54XXkK+BeWrvK3OLwBbalM1j1HDaMcklZVkbgiELIUhsc6/WyYbxq1jMEZqI1eTSGhgBh+hg8
bY92xpvqJv1GnxM3fDSQA3aiR/1bjeMkyhG8q9jPnF//8ROYSS/qzIjyCErREGx1wND1rlzrXvV8
V5w+3uqTsRtfQxczLXmWY3jzUURfzatWOhsC5gxpq1GEdx4MgbQ/TbfFL8tFH4q5tw4f36odmr7C
0pG+64/Wo70j97Pzedl83sXzDH6Ne5sk19SijkhPYL5xe2u55m54V7wJpbXRPQQXaygzay7YGkVE
NpxdHnJf6K1CVQh2IzbC2VCsqoslA9d06NM6MNQE2fHcnUwPjzRyd5KiK5RUyKlroUjyexL7k+gh
gLsHa0THO5oK3Qk8xJ4bPtekNgmEYNylw+Va65xM1h0EZfTp7DTtUNm3FnUikLQX5c1i3dSi+y9v
Q0FFrQ77DQ2tbMyaliYoW+k98EfjaKVelB5KO0I++OXyBItgmDU8mmjKpjLmN0Sj7dJU1+gI/5Da
+EHpRLoSPKVTVbN0ywRDDkEVPmNSDB5txVh9CfzlbufFu/De8vPD9GQ9KTttPxynB+lU/no0PnHq
CLCVBBQ60JNLX0Wrih8xN5/CmN2mFGwQEkY3gx6wN/wPad+1HLcObPtFrCLBBL4yzYw0o1EOfmFp
yzaYc/76s+i6d4uCeAa1fcpvVtU0G2g0Gh3WwhsYT9PYz5wKY5TOiGlOu9/J/nxlHi6v99YbZ4l5
FDSSASQIyYuvdjVOmCBStBiL0IKyzBx3ErGcFoSqw5hhriOazkiwvmN+1SONCNtmK+5CalyDXeEl
/q2UASQktaomHCvCMOnzqw/uLyu3dWwNkCMCecqQ8ZjiY65Jt4CxgVUl4TSNNisLk/mjwlKwl2Ws
8i5LW36Nv47X0riQK2ZVM1UjpKVte8gxats2qjfR3kkiYFKEb5elba4dVENXoAwEEb7a1Jig8eqG
ooXLidDC1hxHORW8oLYS/eCIBmQsOqD+ZFC/2gaLiwlsoWXrFMVkg4HKnkF7atXUS4Lius/zq2AA
RYUW7c1as+emcwoFfLe16hBdv7qsLtlyDOiBBPQ+XBAAB7mrl/QZU/uuboElQr1ybB3NCq6zKd2N
wbhXUuLneeqbw4NSGE4mq7u0mw4ACrcrClYAPT6Css8JwQfZAaGpC37E+XuCopbelUDFTU9TRAeA
OqQosJqCMG3zhAG9AvGxqmu4QbgTlmgklJiML1eqV3M4KpZN2rcSVJjhrV7aY35tyEKC7cVf8La4
lrms5uqaNAK9luUGMlmT2BGq07kqOWzwMlXy5eI8WiclTW2rQ0eN3/1F+pCshXPHLkwDMsYThHeD
9NQ28ZVBHxul9WKMRY5BZWvTP5eNYzMqWEvkj15O9WZsF3XB6kWRCwrztwSJS0NzDWbYQ+Wq4DAB
vKcK/KymtVN5BwqXPP01TNem9UvwNYspXlp87j2E+knK5BFfAyZQ1xqPfzpLdZeM3hwknhncVvmr
LGUAa3qp0l8SfRDI32gRIyaSfAYcuoaiLXdU9ESpq5B0WH/yWCMa0sJnvNIJOehgyjZ9K0F/jKiG
u/XkWsvkwlItUpRy1PrWadKHsPdpdDVJoHRRffBG2gUTeKYNV2tRE09pFOgUVNe4I6WbcpibMtrR
sia1W8l6qGoKbk/wokY/+lJU8Fz2i9vPL9K4w1QHSm2waGm5yxmM5pQBbD0w3cK4T4bGTpqTpgpu
5W2JyHGDyGzpQuX0Q6uWlicNYkszSsHmhZSc9hJj5L7L1Ieh+43RQQC1ifoXtty9hScbnvHoa0Gb
H2c3sRb3raGjJwi0lI1+QwC8Tkhua7UnDweSetKcOpqEvs13vStAAXGo1P1l09241L58AWdF4TSo
ErOw0qpZvOZNWR6sltSCq2TTeFZqcourRYPEiqWFK+rZgbHIMfS72ogcVJL8VvuLpl6ohLIfxoxx
cWm8M4hbMxtnbKUVyZ5JZodGL0oUPbYF9acYVquUAuNZvv+buX5K1DmgPYRtStx3S/cYegtLku6D
hjmJkA9ke6/Qv4P5ZjyN/vjk1RUjGRodihiNhRKeZHYpzT9kEVfahlPB2n2K4Nx6QNRyIEsfnBzn
eyRGgTXsL20HOXNHYLMR6fWy+W1ahkXA8GMBZgqu8+utqY4RGsgWpjkpt3tJ9ZvgXEc7mjpqPrmX
RW0ftpUsztT73AIJ1ABZ5lzIt1NbnqzIuOtma1f26NRUifRAtAh4Wsgo22OTTregSFe9Sg+vujSL
zy3NsifBNy36fbOc1TdxJ8Pqy6G3InxTkMXPYAH9kcnlTZomH8HwnKEAmACKeZCCnZ7E9qwB2i1g
H8QAHfXl79gI9Sy6+gzO3xaF3sV0aVkFwVtv6VcKiOWC8dkUcadvy9HRmgNmHpPyY0lzkxeoU0FO
xBwq70yWHArMXQm7w7fCEyj0KYjba03vx0jtsK49/ZDDbmdMLVKigfnEwnyvpm+GBapGoKmoU+tm
zUtD+ttOt17AOWUreXITTxgxtUTgEZuHa/VR3GYXKOCPcoiPknWbmEcNcWJDd5mJuQNMqoyTYFM3
vdJKHLepkiR1Uk2w2N2E3Hfrjr1boJ/mbywHu7lwg4EClIs8Bxn0n2OMdr+qdMCC5AMz3NbRfJUo
gjtke/E+BXGeqYiNoJ9icOcl+U9Nn2/N6A4AsHrudtOHGgwCj75tqJ/SuDukHsImQqspDoSq4uVq
y1azk5T6xpIFXmn5oe8O4F9B/NVRZIDg0zO00IbRW4OseSq7WZsB8/qlCl2TJtcApbu8Y1vD+bga
Ea9ShB4gHOO2LAnQufinEXnOxv0Ioi8F7Qw5MJlTrbhJABQpGaVP9Z9d91vPfxGMz+IlCHJXyzW6
TPAxWza6/hZuV2edVEme4b5phji3a/QPuEOlhq4Whcn+st5bW7oWxW1pqRcpjTWISgZ2SHsFcG/d
AaTuAAgTgfcLtOInWqeuHMmI0SJHV6RTUSHjr5K9YQrqW5sX2kojfowVVpMWZgAxgZTuukh7kQp0
fOutJzFAf7XESRR0sg3GbiErmvrYMyPUDTXNjgYRh93W6YRXB1cfEDaQKuUSe1QeOqnSYcYNG5wU
xI5GazqNpR+H9p9IGR8G0E4KPM9ipvzJAbAiOisoMmnfiFUGRCl1uFCtqpP6ZNWgEGiKOIXQvHIr
lUwuYyIir+19/RRJvkYrQRlgtmqh3zVpZTpMmqlXRwO4UHtdVOBaFuybdoqB+paJgyrzN2WmDFJk
qlhQYEOdIvbTAuYvkbudDI6pOPlt6jGiQFAiku5QyL3A+y234zfhSPsaBpqel+TzVz2pEqvqUEF4
OcV+FOv3ST8LEvybS7kSwR18Eo+xXMxwsJ2R+Gjr38tp6hahaFp+KxUEPNFPVbhTr+bYpXRx5HF6
VMOnIQzRFHzXEDeprowQqAryq4SpuL9wNSpy9gQcbMsz5Ov65ZWVWU2DS9Ho8NbJAj+Pu50JnjmJ
hoIGo02vthLFmWSnGxiT1SAqpIY3IoaIpwFVZ+sMyu7by1ptnnHUZFTc82hR50c0E/DGou6KpZRS
B9EqZtZzYB8gpqqzf3TK/moNP6Vx0UvNkkZLl8AiUE4GRQkzPlhhZCeiNOemG1lpxdk6KBFlM52g
1cSy3RgCP6X8bcnN1Ri+9KDEvbyE27v1qRRn9UVYVCRdprOkFgit1ikx/2mD4dyIzH4rqrBWSnFW
T/KoTQhoapx+iiy3YkGCYnR715rDKyPDTTcNkcMwf3KdGrEm2rlN4ejtQOnM0pZp0K/W36MVSVYy
CNcB5SCV7jh+SM3ByiK7aB7S8rcQKXZzVT8F8sz3JVMxcFdBYKHshuq9a10reclk0aziFhy1Za3k
cMcaVdgqkBuAsrUujgDzon3gdmjFtTVb371Lp8ltzrOXuexBOhreZcvZ9Jcr2dw5760+nsxikQ3G
dz2NfZNYh0wVXarbweFKDvcgn3UQUuYd5CTvmmdcEU+jnn5fepOf31eAFsVltwO4qSAK3qrGfVla
7r3GBjzmaLmIfS68NHSlfeBpp+FZ+5Xt8v2Ugi/KqX+DiksXOLXNdf3DlKmhDfhboxWGzaIiCCCY
kpOlYCCzciezFqm37M63C3Ulhds9ibSRqiyWE9c7vTnrYO7J0CQ+Ny54C0pWeGzaVXib4UKy+sfL
lrN5OlayuR3NM7OPSgmyWatdTymEyNURACi7OjL2l0Vt+tKVKG4XASkBfHIGUbk07CRgxpApBnka
GhaMFB2H+tNlcaK9W/6+yoeNZVB2aQ5xivVWKnfF0jctcmai1Vv+vpKhp0gaIUmK1asjXA13Wbtn
5hX9i/EaNKih8Cer6OdCyeurmKZV25AmMm6h/DqV3Lr8CIWgbBtFCgya6KiHoaER/zgZVduXGSWI
6vT2RaHd1TCUtTvMb7PUnDCI7vVz+Zorj0lePFzep83AYSWYu/WiJsdvLoFDhASfVTnFDEfSBvaA
vigjBtGwof9FtWKtKncFZTqNJoMuoYqMwdeRmD4wGcegv1OqpVdMFuDdLXb97Xh/KshfQGEuh2G/
xCpxixGFjr33EwaxLi+iSAZ3+eRgMrAAZwzAU+waXgaBLU+yKGW0ae0rRTg/NaWtrnUNhHRdCTAr
WXcCQr3ZVBB+FaJgaKvBBga5TF2jiw/Nrtz5rZpKmciEZavifTHvouI2Dt7Q462xx1ZFAnJ6Ifqh
i2/L8NCIivlbgCNfhHMHexjaIo+WUVgt9RL9WiMnZrzogFUY7RQFteqo6DbtBbfNZmgEPGpFIzJB
ZMlpPFel2RQRhOZS9jKGmG6II3cgxCt1zW4aAySJsSNnkn/ZdraVXcnllB2bkI7GEnfOaPGZIpRp
DWYHdPLG4hnYHI4yPecgCSvos56IMlxC4Zzf6ZpUNYEJhNAl6dG7cCryG1P/AJ+UG5lXnbmrApfV
+0CUHtm05ZXOnNeR2MwsQFPDBxCvield1Rm2HlS+Yj5fXt3Na2gliHM2si4PdRtCUGiGhwmPSSrl
/gLuclmMQJ8/L93VTRS3ejyW+iJmtAK7GsaXUJ1tCdV9pesE7xTRnv35+0pYmGio61cQFpPfSumN
qhOwQ4ByfrUANw2+3PljA/RjEfPIdiCIiW4dc8MGgFo5N1dkGcCgGGL5th5sBsSkZGSYJJB2VM1s
tS72JJ3w//VBk2NPw0JLs/mQYgAutZ4n9VeZdYfLy/6/LMXnF3E+sawxLjnVmP7uyzugTwz9uU8x
7xde6YDaN9WdhFqJ0XoWEwRTW03eoPL4FMwFbg04ZPScYinm6q1m6q41iD2OxtmYNEzgmF4pMVuJ
79psuurpiIqdfNDD7KDKD2oaXll68FgZ/wz0LW+II3cEZhJe9SYKSQMJd22h/GrS2mMssatCke2+
Qe1jQQwZKhFx12ZYuFKECwuJYSX6pEORtL/t2wOLPyq0CWmyy8ZJsFvbDvZzzTgHWwdlbwXL27Mi
4OJ8aIJxJ5d3SnvW8KaQTJRdHi+bx/bh/xTIeVZWy6mhDbCOUgsAP2TtG1nBiOboXRYjtELeieaY
kO375VxkZ7B3VBRgNpnNZDR/HZLEybrOBSj0oAirBYuVfY1tdPAT6wDlwhgbcrvcipYWuvmIjAC4
jI5NEO0C7cqAxeP50sX/JEhrjbHT58cxc+uut1G2FCj+fYEhX1lGFdEuKZt8gUkyerVBURoBeAXY
nAb5LT+Rr7WIuEFF3UyfHLO4rWVQLubO3NzrQPpOw7M8/XdExa/fwV0nBGP+XVjhO8J2Ln0kVwbg
jwCNVsvrc1DEkQ1Eqsm/rPym7iDbRq5O1hE0cB5gmEnCEl1FOGbdpNqeVY+JCLJ6+exv24s2WKpr
eGHLPC1aPzcog04YxAmMEjUC0DvooDChGoZyQuJawbHBXIvgJttSC+2n6sIijvQ930skERMGpUGt
cboxAAmbTT4bf11euu/hMm6QlQzuXI6GxdA3r+FBFQLKEGYj7L8SacGdyGiq0mBcNicLnR45+umm
Sl8vK7F8JL85ayU4m+uQGbAkCSLM/CyZHcCkPIMd2+Y/55C/rhUXwAzYD2U5Zs5YndTxZ4GBhuyO
qoKSxvaOoMkAWRZAAxiclGwyBjal2JGODHbL/KQVbPn2av0rgIeoCKKJTnICAeX0UNdLXT0MHkgf
CKz3+xWD1QJdOwDSKNC9+J4tZoJWyFpWK+gZACvR7g7HO5eB/tOIu/yF6VLyE2SJ7eMcxCBzb9Ik
ELwiNhX9M/2kyCqmrriVzGNtkAsNihIWYkz8kMl2YyZ2JgIq3bRwHQJAjoWUgcnFYqNZZVMDeE0M
0P2gPYZ7AgD6GHeXbfx7cIDlXAnhwisjNKWqXYRo6Y5Gt/PwkPbPuHTsrmsEO7dpgStRnDstWKCk
swZRNDgaGNvMu8y5rMymbawkLF+wCpvRhWuUUg8Jg/aaRfsRLITTjVI+NcZei1+LQVBE23LeCiaK
4b9xor4hJLRjU4Ooz0JgVTzmKhBLMPJdhz/D8kMzf0T54bJym8u3ksYrh4HDAeE/qlrTvkr/kUpB
0mZz8TDNt6CoQgyfn0rUhA2sl2Bu/UvLjqp8k5QIra03U3uNgZI+fFzWZ9O8F5pmZNwAl8c/xvNe
njI6s9aJew1EiordlDHatUWBg0gMdxPVZmZlQwkxqX7QLEwCqnAKoiuVbG7OShnuNppjg9BpUab2
ixsgVxzYD53ZjY6hPy991p3cMW6u55/qg+kOrxTjgLFTH4EYe3lJN1oScJotjS4ooAgZ+TlEtVJn
dM9FmBVIXXI1utEP4w0j7vvAzo4JCBw961EqBUK3Vf+UyXkQKvVaWFkYvEWEavSP5L93c3zViXMb
dSvFShzg90P1WJd7w3qyRHDy2zbyqQJ3tLLIGiSNQoRBbyT9wGhiC3EUN28Ni+IyN9QlB8zdGj2N
ZpDHQEZWLaA478g4LbgtzX+fg9YxMAe3BPgvY7knv/pAOelGXHzL5F5vwKXPSf+QBjTEDAjtyD9j
Ehb/fWD9q0TOAOZKZRLLMFCVDy99eSVbT5etemvl1hpxBjAnSpn1BL+vNPuy/z2o4HGfdn0mSvFu
XYUEzxzIAi7Lt+7ISVFiTFXBAcqjqwyhrZN9Lx/o0CDw219Wacvg1qI4g5PCHIRPFdxFqSKNMyeu
Gr5UNHL/b1KWr1hdh1JvtCxuIQWIOpnSOyjLGsDS+hshwFYxFhAf9Mt8FTJ3xDJaa1EFRC+g0tAA
jhaKBp03TQCjev9fCBeJ1wzNOCyEkAgTS7MauQYGUpNEAd3442V1NiWZGLfCnJdsAO/0qzqkRFYv
VnB8TG3hxTzH4z6QvV5EXLXRGIPQFfHrAvQL4tM/yfnV3ozJFJEIeVmnNzWn0s3nGJS0mjrXNibc
bTC2OVOG2eaA+UYj6vperIt/16xlc9ZHp1YtBpTSHZLPTqfXt7OlCF4bW8EEkB8orkTkEk0e4IiF
c5jDXpa2Dob7tst7V2uAUxt3FjqnCuCTtnWQuITWQHgbOkFBaOt44QqEwQD0RYPD/bqJvUkCc44Q
KpkgyKEMkNslPQa0/YuHgIqX1DKfBwwEHhq3SyVLQ8iJiCzwCKbLWF+4LVC5rMq/bJSb+nwK4uFx
q6kYwtKAIFVuQPir1EH7kGflIOMxBxZMwYnets2VOO4KQSqymLICYbQRjTaYRu00lvd0RISbmiBz
iXKntdAdO567chY9ErZiaiRcMD6ChAvAt7mtU3MlUMaI4nmHfJNm3ZdlCGzH6hgmxNWUny1gei6v
7ZbXR+8BJoBkPOdkfnbMtLpRa/PF6+tDbcttyEAuGOV7UgF2tkeVqHr9vwnkTx81ErWtIdBKCySF
fzNDtuMCQaLZ27o2vlyWtnXWMYEJJlbwrgFOhgs70JxXDWqHx6o2Ai+VGqgbiPjDN1cQOCDoSTMR
e/Jn3ZzlWM0W61TI6OaGN+mJXWMsHxD77cNlbf5ESbzrwgwwSneI04EryJmmjDdCmjYtgsGDtW9f
yUkF+p09vg43iQMMMfJBD4M/3xj2U34yztPtdH5D7+3e2puAAMFYr3f5e7ZWd/05XOhTDbM8hyU+
Z9nEMShQFH6+LGEDfkJH++mnxtyBiIpMJWBTbh3V12+CEyAnblvX3Js32VX3Jrn9VXkybDDlQMvs
mHutKFTZuhDX8jlzbUlToaEM8jVgcqbpkUY3QSG5BUoVlzXdAG5fNKXgfEE5etnfr147TtHK2QyY
qMQxfZVwAyZT7hojkLKMYJdmeMN3LWj8MFWGIVL0hLhy0YlaRzd9n4mmfKDmApkPBZevH5EGylxp
DV5QcdJdBXp0yAxqx3XndwRICCmz++k2DgFVGP68rP6Wj18L5kIcFOMrvOcgeGS53UX7HBOs7Xi4
LGRrM004V8VA+hdlBW6J5dKqE8NAKC2ZuzkAesmOGv/os8DDbXQWLHc+oCaQoQMFNA/dkXSDpnVA
xHEUdmuAiBZT9U6UpPteaQ590u4jfXowyjeM7TozyzEmrlyRPBRMrGzqaiEqRbcsMLz4hKckESKh
+Rj4HW3qoDs3Lpid1R6oBy+v6daNZX7K4fOeYy43FB02sJg8vlej2KuU8sccyG5PmF1WP6dI1K63
FVxRHAJZwxgJGpw5n67NGeYnRqAUBJEKxhR1zvZ1geRgPAa3qlqcxqEPHVJIgUMUIiJo2vL2aIhf
SDGWxCF/QYMOo4nrCTAMqv5PPNz22a95cMbGH//7HOkyWqCCQstEF7DKp1kxtiCxhMDxGPSlbA5x
/NZEH0n51skfItiMjfIeZGnAutHRHIwnCudk4yHvJlz/WFGklLven1DTGnwlPCu6TxWfEjAnkRci
yldu5mvWcjnnOiZgYpKBxebImv9zdO6kfVP79Me99ExrL2q8+lngZTZ3Twe+xTLviX+cezPmFNWY
ZVKephjM1Y+abKvKuxw/hSLUxa3jR1eSOH+W6kNBo0US3j82iOxK+X1IHE2EOb7pa9ZyuMPARlMd
6SInb9Epq+x7O7XzK/WuRfrNrW6rwNEfLx94gWZ/rpDV0y0Y4v+3htEyi4+J2eKlSEA0ld1flrMx
RQmrRCoCbD7AmCN8Nm9uzALIzCOu3p3hKHvl0S8cUIXRs/KDPcxOvKtuAeYx2PPbZcFbV9FaLhfV
tAvpfEEHWGXzD+sPgJBjln9ZBFl+gw/k1jK4E9fLqVokEmT0fkps8gwOcXc80EPjBg/FozK4uaMC
Kk932XvqXGP+wPmbdM/6C7izl8ampEopVncm5DaZZR+AV46Bho6Z3vZVfRAoLFpU7uqddLOdjBEK
mw/GrvCUDwl01aAdZTcYq5gGV3FTN9oh39TZ82Rrr2w3X2F49iN8pr4oMfS/rP4SsANiE5P63Oq3
kcmMOYQTl3e6X+yC3SFzDMU2feWmchqAunma2xzVX8oBs875Lt4ZT8ZfvNEBRPXvJ3DLP84BiCd1
XJtdfIXuV2IcqAi0e/OggkcJbl3WQMPIObus0ZRKLhYty59d/dvSetDlPBj978tbu+lTV2I4T5eM
VYmebohBc3fT/wPoiKA4FWQE+7kwPN2WBVRQC/PbQAXirCiZk3EOA8hioBtIO1Q6DTTavLdMd4wB
TQPG4CBRgXdl8qs1Itec+pOlN+5caycppr6U3o4sEfjDzZgZlvTvRy37sHKIWpMFQS9XuFRA6tyB
F0HKHGs6TCDbNl7nak/lG1WUp1vM45v/ABSUil5OLAbfvCrX1lSoBDdnRuW7JDMecJ7/IrDDiO6/
Iji11DCRxqlCUEBy1atjZ1B2coKJGnaYpKswF/mjTQexEsdZa9NZrRQuCEYqMi5Dj3nuFIlAkKv9
hbWuxHDWOhilMnYBFs5IlD1r/CKWXWRHHGl0S9Eg46ZKSOLAyyDStP7gea4MgyEOjfsShqE0gEKt
DFtrvb8hiAPLATLzAAXTCOJibuGMvE5bRKWovSm/Q9VtkIlTNT8KHAm4uVnshAZQXfaXV3HL/Cxl
KedgHk/51idpzqNRUR2bVWbAYKzVm3SoBQ5yy3utRXC3sFQBXLeKoJYUIWUantPYzgHtpJZPl1XZ
cilrOdxdEFXA6wLDHAIoNDHQ5pw33jzmdlh4rYipUySK8/kVKZSk0SAqIbkLVOCyJhjjder2mEYf
l7XarMiu1eI8ZZ0nBhCB8XyQ9t1kt8Smp/ageZZDzuU16BHd1E4cxZt3V/Qc3j/FzhNzRQ+15Szx
Tmr9DZwHyepu6OR2scwu97LcG+bCHzrL1pVriaEh8udlnbeO21ocdxAqgG5MBYU4oK0/SgvyDpBD
gQwxiFzVpmkCGBR5IQWHgE+SKEM1q1KHmFur/Fk9ltqJsvdZZC2bq7eSwnkqy4rSjHTIB0XZbqD9
XpJAkBtcj03mlfSWCTHHl5fCt91ayeNeEnmF8YCgh1bA/qO/TWQLXlVXvlNfwETKertkjvQ8ufKe
3FR+6wcn9vAX24e0l7m0FQFjiLPYXgWreThBXwlViwQwTZHmGCI6v03HtRLCmSSbjFD6s6hBEbky
eYmAU3xZjc08HghuDBPTp0vrGudQ5gT8JGOwvMikc1Xc5gzt0+hT/Yi0n3V/NoCOV56YtEvkx8uC
N81/JZfzLgFR5iRcTnwzM1CJoIBrIiISvco2rWQlhdslqe6zfkZC1qnyG634pU1H0mU2+JBYmQMa
LfUK48dlvTZP20oit2VjUVZWXi520VxZ8VvUn1jzpovu6g0pQA1FXwJaXYF4z9dBermU55ZAShlI
TmyqfjoUdkLPvRIJnkIbQ64QsRLFbRRLQLpk5ngKjUAPf1B6e95Hp3knnbTburazA3Oma+tNEVTr
NtzJQriCOT/U9hdssq9RatlIncoGJCWBPEVRRgJD9tyFtqYsjLweGHov79qGNX4RxynZqkNqDgnE
leSYSfdKvFek+8siFJFKnC2i222g1ZJnrfX7AZM2tZv1py51gVSK3KCn9L9bza/ptUzv6v5az2+b
6Nwwt4NjCwWru/WkhL4YJ0M5FMONfGpZaWRdmgcUzkuX3ahn0Es9FO+acx8d+2O7D+87PwNB9j45
5qjOXIVPjYhZayO4+PIB3DHJA5B56Qk+YAz8YPTL0A2tt966KUNRpUKoK3fR1pUcpZEOUSpzMTwH
PClmaz9D/1dy/Ij9+KVQ3OjAbgc7P3Z29Fju3kXJUZGy3N1IaYH2UAs732XuoLkaa+w68yL2Q42f
LxuZSBJ3K6ZmMbW5AV21yemD6yq9mtL7ZnoIItHFsZwI7v5dbyA/xolGAlWLa0iqCUjuf7SJIKDe
yvIqYHPW8FTQKWJ3TpVGK0mgLSwJIEjRgzOmGcbUr1R/zq+n0YVy6DFxZk0XXIjaxjEFhjoOBZB8
FbTzckXLkDVNmaLKDMRp1a3h30DPjdJL3AIYd/BSGthx4jDL2GflNetPUngNVKhJvzbUm0F/NYa7
KI9sMgGhmu2SwI2L3kPdfZCvk9kfCtec8fJR7Uk7xDS47gIgF9PR69F8iLq204zPPXBd2vaddEsV
zTHBHlQm11N9NlvZH0PUodG6ACZhkQfcsBwC7HQFyHYIBQh/oyAhUxTSrCMOgAdkYN8B4EbiWCjf
6aIJ/60VXovinG0xgMs1JYuo6AjqmyZ01CG2I3ACMNcoBZ59UximRw0FM6QEI2JfLxI2D8AjVCEs
7S0b4JO+DODXVnmVhmPR3cRl618+gRs38yLoX3mcY+uaKY/wBsWrSXqWTSD7kkfWGP7ceZfliPTi
vBq4NNWyMRa9dPSLAhSQko9C36lzuCtNeqBCCKkNgaqCsXtALOHZ8g19UiIhDQDH3TkKAFdZeYjm
HxOoBfLqHCmeiIV8YxXRnUYpilY6kDr56z/LzWq2mAVQez1wpvJpCmZkBvwhF1jHxr3/RQ5niqWi
hlojm52TW+cxOaXKYySiDNhwlF9EcAaozqoVqRXWrQ00h6iDY/zF6IGKGBDwU8icoljMmQKZVYPl
IRZLC7uXNp/dvgzv81gQM2zqsZKy2McqPdQrVDIiGVIS+De1BWmMaLxqczNWEjiPH0uhRcoZEqrs
V1l5KnAlFaRJL58bgRCefEfTC5XhgHTOiMaXVj8MVIPnFXTnC9aKZ6SiWdWbWgFN5E4/hz1xwQHg
XtZjq9603nWVfN2PusbIMSp6HVAw5lNkHPUpcQYASraT6pZRflxazfJwwGNctjEzgkJ37mCK3g17
gE4O8i4YHtpEVCdYtoiLCr58FBe2532ct5aE1c26J1o8VNMNY9dpc42qlJJ4fXd3eRE23cSnxfyh
U1zZZBzIfR6TxSajYddHIDeKXkArGiSCoS/RfnJnuOst2pTWcoaT+Larq+ssf7ysiUgCd20UFbPo
KEMChmGCfEdaRWD3W3n/L1vDeQkjSmdwlWGtUl1+pHEc23QeqN1Z0+3YS56VUH+MCrtt7i2MOV/W
Tiiccx4hmxWdDgEOhPyYBTU6gZ2qO2fzLZjZxthyBuk6l4hA6qYxIuuFqx81h29Vh6amBtOksHcy
eKwg9yIN49xoeh4xHPhu3Mt/MVOngrcTwO9oMCXf2BHpqDUl+Ht7TKD2v7O6eByRC+uU3JXRjClY
ULJx0NayuAUdWkqyKol6Rzk2mCZmdnIs381T8PBE7uuPQjA7tYE0gBavlWqca6YB4OWUHOL6D/km
ejYfkpvpV2XZ5bU5Oarn6odn/Y6JXJx8WUl9+fvqeJcmScGPAql4nXrD7z6z9ZN2CFM7BMSKQNiW
K1lp+A2UUykLOR8hC4VON48rZ0ZLW3xPtd3lndu6f9Zylo1d6RTqcZq0MeRkqnUwUu06BLzcMIkS
RCIxnCPulLBWs3YRo8sOHa5iZNdEWfutbo61VeiLU1vpghFSc+oWIdIexYhd/Ro/5kfFza+LV+0h
NuxI4IY377z14nF+GJNUcp8sm9Tkz+wddL8/WrexJS9CR2Wr29Kv8po89ujKv0uf/2/bxvln+M20
jmpIVtWPgT4TtbEr+emyDKF6nIvup0SR5MU2jJOK7qYfit1eR1cLbPMAlYrX+Wq8TVywspAdFT23
BQ5F5xwKbm0jHCvIRl28ymzlrKEQbxsLO4b3JqOtwBTESBvtVEtfGij4MFAIAlR+sj2YMMlVtgqa
ncsIb/tzll4lMbjDXJI1bhQ/TNUpD/Zdt6smV6pu4kRwEjcyDMsHAHYRUwcoTPN9FfMI0Js0R7e1
hV7ypE/drAR3NnqsQLkcgDH1MIUGOFG8TIQ4qZjLan6Nk76K5k5OQRnarUzMRSfGNTNRk8wAk7tP
hgO4syXrnBXHunot1F1tPlu63WN+Rio8Vf6lKO8G3ii6LY/JHdpDbYvJngp8zOFEq2A/94ljlo/I
koB8ICtq10IDZVP2dlv/AP6C07ZnNoMyo9yrJESB8tBrjQ8Klqk5NnOCQs0POkue1GpAG/AVso9n
r8wOenVVSLlXDYdc2gXxwchnu80OMwVS/K7uH5LxFKjA6cttFjM3y3+y6JoBwdJAVJEVrjXfpvE5
JxgD8sH+Xpb7MT/H4FecfLlFvJo/A/RODvaxuafWc1HeAd4NlAbX6XQH+BpTSVxa783qgbZ+lqh2
2R914ypmd0ZxlPqn0HyxUPCfj0l9XYD0rkoOZnGfJbu8eQ+GR9RNcuvB7PeFYZvT7n+o+7LluHFt
y185Uc/NuiTAAei4dR84ZKZSUmqyLMsvDEm2SXACAXAA+fW90qfOOVLKYXU/dkS9uCQRBDFtrL32
WvCs7rB+3AliauLF+BCouJrXDWpQMgFJkvaLax5lJCBzncNiIavDyxIWdt59V9058okuMMzJoWUB
C7KwwOdakFPz98ZJuXghMkj84tFdDrA/cHqRjEikkKnatWyD6ZdU8j5XO+jbrsOPQSUVv3DzK8BY
k7ln9fMMBR/oaE3q+EHO4XndcZvU06bwM+OaMwdFFQN0DwNy1dA5diXbsvoL2EKbVmTQz/3ovH8f
Oh1LUo/WLr6LtNBpuW8bFLkOyvFIxkm8s+hMb4Z0zETcXJh4cGP3ml5CyjbDDLtzCxTIfrAR/qL5
EFiUz7kHW104ob89WFQTyFEfaYLVBUpjkzmpk+5Ku3EeP9yFMOzs9i9IHD2YTH3Q8V9YaCLr8Krl
k4UZyiWMNA61n/QgFArtVbw+wLq0Reia3EZZdNln5mLZlWdR2qfVFra1kOZJPzoJfrE/vHmNk4Ou
nIwcihmvQRIojaHpPA232IznjfxyD+33mKfRRR1/4d9+/+XfR0Fvu39yzMGcCLIQEfJlEJIq2689
1MD6Ph7pR/07vv/J/vemfycnnVu3UE4KkL9q4/bgJ/S83NTop0qn7ZDl52Y3Jh9BSr9IZL3t28kJ
15aU8IHhm7af4cB11m0ULI4z4I/p03B5aLZB8pHkwEe9PImaGwqdnZ/83YjvabDN7YE6u98P2K9O
0VdfkrsnMXK59ChR0selEhbPbrBb3e6sh/armZ+QcUp5Y5+GmcRRXULWmKG8BiVps5hujvWYv3+V
X3jgvf7A75S8OW9Iz48peQSDNxwmMZvurErrQ54+11ubrrc41WKkWWKzYfGUzBuw/dN9UMV3v3+R
d5OYU7DDQcalqCYA+f1k8cxOuTQuyRFGLXpDmEoUNlcTXZLl9vcNvRtfNITCUFArQkjaoQDu7TbF
m7XpQxg2AXiDXHnYwWYoo2Tz+0bej/BJKydrkkx0baxBKxBVhbb3ivgslhWUfsG9PaNJB39ZJK/a
D3bCj/p2skK7fm6jQlUz6j9vhupTH2zmjzQtj494swmcdOxkQQKxdIw7omNO5bpnTa3aB+LQsILQ
4iIvo7FqfjhjZT/AMX81O1C6FKHcHnLb7PSiV1egyUxrMyMduHUNisDI51mfE/rlg2H7qJ1jwP3q
crT6BFLCCz4gR1yXenYTbos9eYQkYHHB7rrb/jy4rM+CxHzEhHx/LTt+VwKPNGRxgqPkyduWi2jl
Mxc1vCXOsOrOIjd+0PGU0S3qMrJjvVLyQVePx/G7gXzV4MlAjoUahR7RYHg5XAggw1ueBDfR13lj
t+WeHT6EI94BAyc9PNlYnWDp5qhEgyrY2FQmU0w82NUn/qaDqcYH+9r7xP3b1n6CW69GcuwaOUEs
CYUzqXfFttOLbGKzZCQ53s/WbXhlEBiVyfCE2bTsPjq3frkQcReA5CuIk++qwBZPyo6s7QxiFSit
024+olhB+FEnfzldKVxA/WNpqH+aRAgHFvUcnxXB1vgD1hlJmDkXat8/59dRpgGHHNrrYjN85LH7
68kKRySkLo6h3qn9w8jWsQgZ2kVi6cW/AbF+k6fNM/m0JkGirsbnD+bqcdm9m6uv2jv+/NVgBg5p
hrKUcxIRMFkGmG3GNBFb1CemsxuPuP198GXf8w+O0+dViyfBbDTmTdg66CH7WiyxAk69gRLnFFeb
MPWW2FwtabR1zlAgsvthk+hrv3cuqg8q/I9h67teQyvbg+AMvvQpB1A3vWGSHjej5sL3frDx++8/
6687+aqBky0AzLIZYqTYywcbguUtY+VXSeWy224EPXXsOfguSOVr1L0tPiDoEpZpSHLP5a7oqwTi
AzEJ85iv6mru57Oa0dib9R0LJkB9jvjogvE+zD+OyavXPdlApprVyiXH0y08C7/OT/A7CzflXb+7
7WOzYy/tZp3Tak/3NvHC1CZLevf/zIB5+wr8JHCjjm91E+CLteuZcr864w0TCWcPHSpsfj84vxx8
ACwwlcS6fufFXE2BEpXB/rUi19Wt/cFad/v7Jt4DxMfeQDkCMm8oxA3YySS3XYTr6XFHhpZ3gHLy
w3jYBOeQoV0eh7j4FOwHSOgnYqM3v2/4l9vWq3ZP7mtVrmsK/w5MbEHO/H69QJYaap9LVpYvv2/p
11/xPz08CfZgKRGsQ4GWGH8Q4rMvst8//7hCTpcoWC6gvIA8gKD1hHcSmb6EpJfClCyCrQHokV9z
ezt3W69rDu1HdI9f9eZ1ayfbYBv2a2katLbwh7HYyOEjztNHDZxMiDASgfWODYTs7igFMe1+/7l+
FTwelbOQ3QlA1DmV8/DIArW/Sc+QZHk2QSqHrREbVLPwIvl9Q7+Mv1+1xE4WqrQoq41qtCSoOyVd
WQJxrqvLtvgGq5hNQSjIpc2QdhN/mEWHOrhu+OxOqGYImDzkjflgxr9n7GKpQeTUh7sweKbv9FLg
YKTo1OF96h9e7PF0AKnIxPLiAJISAJHB/eAm8KslxhkIQHCG4mDQnISTvqBQ21JmTop8hN/HRU9b
VNdk0qQ/P/R/vdj/XXyX1/+c6+Z//hv/fpE90igFdL7f/vN/rvrv3T+um6eX7+a/j3/47188+b3t
d3l4at//0pu/wcP/bhw3+Kc3/8i6QQzLzfhdL7ffzdgMP5+P1zz+5v/tD//x/edTPi3997/+eJFj
NxyfVgjZ/fH3j86+/fUH1DtfTbjj8//+4bEDf/1x+D6U33Xz1H0z7/7q+5MZ/voj+hM6TZyiBhhk
c4j0uHje/P34E/onBVMLUrsQyAfGDNXoP/7RSein//VHQP886iy7+EPsy6iKwgI3UFg4/sj9EyU+
GMljMQy0G7j/x796/2aQ/jNo/4C447UU3WD++uPk5IcuAbyYQ2iJsKNEFtzlTo5Sj63GLkgsA2dW
zqfFBGSMh8E9+ovkyqRRPeBiDKXRIYNlY7mtoEXeZk4E1DmYIcFIXDtmZTWTPQtz/rhWtntQ1uJ+
FgwOLI/XrqxD0LV5/smnoz7j/XERIvH0wbI6vuZ/tt+f3cCpBSWbo9MqCDsnq9z1F6Yo0yxm1Uo3
PZ2GMXahiRvTYshRptSqW2n9cjc7vD5zV9f9YJs5UTD/+wUYpA8C3N2AWxw31FeB6eIr2ep5YbHJ
m+pCV259OcwiBElFQUgjzynozwYi73tgdM4uGuslLQvnrgkLc9b1CxxJdJRQvu7wlrBWmmp1Rbg1
21krmPYyo8+Amng+1i20y8uud+7hbOygbAGikdVoVv/S114VJksEomIwD/n+n5+6XacPunqS5/rZ
VQAmkJxAUILA+BSg6YrIhba6yqGcUfe3tan4wVg3MJt17TniMLnaw8w4Moi1ZQz59N7C5rP2c5o0
jJcPfJqbp0jnISSALIUjLgowZoRNRTAGTjpXFWbcqzX596x/Pcu9n4j32/mBcJF7IYSfCdZhcNwl
Xw3PTP2p8YYOujSjag6eZ78Pdb9mDjqYcVJP5y1UuvYDt3fE+usuanGbgJpb8Ly0U3s1UdvBsq+T
0CKBSNE211HTH0TNx3O/9ub7tRTspTD9MmRy1WJBpNyqe3/tHMg58Xm/wKB3Q8POvWaL3FR5528x
jGrjwPEw7XpDt1bU6rm2g76E+JV+qAldfkjKnVvlIbEWCT5u8rwnh94xDtRhfCeLJouaKl2b896a
6IotHcvkOHd3AGb5N5mv97pm62c5qu5Bll332YmaMB09kBlgqqzORWF4lo9quTZQyFsSgY0RfvOt
3bdQ2Dz0S28u5doBuCeqTHQ+0QeqSX4ReKtNOK9vIwhqH3JcGupURm2/qXUz31HqVHVaOvmZskHb
xSseFkfTMl9GkXPBiA9NfLOKg60MvAX4xupgTbhfxHx0H0mvgMRVjA1pZR1bxCCVDJnfcPfGE8vc
xbab4PBpA6SpLKsuoVLXp+EkgK9zibUd4tyKlYZ2Dqv7B7Y4fDOF03CtIlNntTvuVa08JMzaj6SJ
TuzSIvdYxRGFOElx/Qa78pRO3YeFsDIAa9iwCdnI0OLGFEgzqS3pe/1jtMTdLYPnpE4llqvZrfUl
MhUPg0Mc0D/qSUPvRjmhl3r+VKUhLbom5lLspuPqJxEyqguPvI9SuMeY9PWiwFuH0FaGQg3wNP9d
MWfHJhpB9qBM2t5x06qnLObzarGpL3xnMYOiVkzfvXyat03hUfBGjxm0RuSPv1+eb4PBn18Pb0EB
5nFouyCf+3ZxWurIco2g+zHZSX3iAuNbRUqk5bh4G6JV+MnvveGDgP3dNuZB5B90WOSQofoQgT39
tlUX3ufEGWcHmuyknLJymtUXP9LFy1hTOsZhW3TzNqjW7r6uJd/mbtDWMEsfx/xxUosfDyX3H9Vo
zIXDGexsoAJ4Hiqb1m5bfuSZhcD4dKxwiT4eb7BJdaHNdIxKXm9geo5YJxwNVgaHQGIwRld4+Wfk
DyiNaxLlW16y1NNqQYpVBHI7TOH5VBLo8dmGlYmBxzOM58lT7/vyOhCNPtRkibJQE7F1ggZexH6u
nztkOIQjxX6aBo17fvdAF+Uihaq8RHQmvwtD0p6FqoWheePfa6eYvXRlOSRC9UhRBDLwO52XPJVz
AZFhb0ZxTDlE44EdxfQSyFfCm8M4/pYXzYUtyQCTnDaKLbgo8aqm8cEQOmW5X/JrlDUVsR5zN4+L
PGSbo/rXV8GjZS9RGbOtZKUzw4t8A98AvSYFk8HGmVV4Zxbp7hxV5tu6BZoYiFBn3O1wMqvSfwzK
OUDhQYOHQ3sy/GJBm29gCwJCnb/U80XnOL6TRKHZ65no6yBQ5mZwuumbXwhvg+2sPrg9KfI0hxb6
vi1Hu8ZVT6K0kKjqjqyil2VAbqSp5m1PaP8lzJVE7F0Eh8CM4tqpKNkXeZdnFYK/M1tB6N7KqYFA
LaljUrfl3oR63esmnLYgGRVXbT8Z7NkgbbfwnJBuA+ekQMJjmfrPRoVeNkBfgsXOWNAsqOgkNyPt
xbbrkWnWEP1JFt8xO2tggcRELfK063T/5BWyTwfwVJi7VmctDKIPi5jDlIncXlQDKOihQMY+D74Q
N6fnVJWfw6JyYqKhL2MmcckWRIqqJWvszp05NE4gL3x4H23rYOXPLU6bbYe6bRlPcAFtUlv0MqUT
yoPXQKI8mOn7dWnyS2RK2RWbVp5MdddcRlMHcTmvxx06cq9d43yFO7m9XfQqY6cyyN73Ewi5pWrC
zOSVxpQn28pb+9RU+ZeipvJmnkN21YSLimfEQsjaL95nhNHkTBYVPXeL+oxSkB+8BfrAMKJbPrWq
cZKi6fvbYbFwIe9ADOir8AHOfk0SOv58rcN+uZ64I/ZOx/zd2iKcbZDEz5tphgkawNd0YiMUqKax
hU7qxODP0XCTQr5xTgtjh68YQ6i9B8PXvG/Eng+WXE+TCC6C1sg9jrnoi6qhUlyRUG5C2OimbeFU
KR0hvuYszraVo40SbukUxRUgpv2quNm0pc2hopKLWKvyu/QH0sVVG4mNrQOLl/E+5d0C2KZY1eXo
IjrdaChVQa2n1jczCjifOwliL/Ntpn0tXxCLuSKB/SZmENRE9tRvya1fBhAOY3r83ClyB8tDf98S
46q4oa0Hfj8m8iqgzB5DzXVI2zFYdg0G4NA5pf8ETSv24IRDuwMDhdxDB6m/6g2RXxCqltlKq+XC
0KJGZFw7EYRPKguRn7mZu6wzopw3gYqqIh4qj4Dhw8v8izOE4aauKvFdR2DIpUPZdpfCOCUqavz5
rCkI2WKOqWfHqpdIdSxhmjAosC1L0pQ83Hp1sZxHRQFmViPWK0N0cB4F1o1ZtD5QEf6QWPGbKjRb
HI18U7jQofKq6po0ENBvueVp3njhdgQQ9DTBVFIiawqWhdU7RDN19DnipRLxxDuOAG0V82e4Vivo
JvKgSQO/8dRGODVIK0oWL0stxwxgATBSA4vveO2mdYtszBTrwOQZ2FX5jlcLJGsQChzKMnSx8urZ
Ocxq6u7KqnOwLfRGbBvEDoiv3WKXr6iPRQ6uhV/VILqYLfZ5GQt2rnrZXTqoo+uhRsWqbJhs802E
fZ0YvbYPrCtsPOvQf0ZJ03hXjg42/sXPcuOwJz7582UVKr3DgvYONe95NkccIzMFkYMMPOu7cD/Z
DgI7NfJ+UNwGNyUWQEjzbTQ3dQF02JePi1pwRsAbQ+897GNwf/OJgxVwXPt935uYNMLu3Nxtr0RT
kwpOcV7OsymHw3kmbEfsvQgD3O7crh1SG4yuTQYojX6bx1V6V1NlBLh1x5aquQovC0oLOOsdl8HC
WLFv1YLiwRHcyj7GMTKTGy3CUH4bed4kEm98mGQOcET6tJliiEyuFwjUl3TEWsuMGVjqrgEO4Kqa
xLYHMH49d4thiQql2FZ29Q4R6xnkX1x6VgXYfMc2bIG1WM9ed3DExkac6zLI+r7Q/cZo69PNPAk1
p26DGOVcirHBfB1afF23FlugUWJrW8YucI7zz2i8UbduXVbVc267gl77oSJj4iMYqREFe32zEfqo
NFx4rB9jWbbDt6l3Z0Qyxjv0ldC7n69a88I/6/UgtguZvU+92+pd0DXeoR0xjT1deAfI0YGy6OEw
xuVNs3QZcFTlOGUuvLYzYSyPvRd25lnr18st9GF8xNxEynu5rg7q5wAmrzGVk70eAnwtZ4jC6dY6
rXcoV+k0McJJ/6lSElPDswvK/30nyL1NhQsliu3qGRmd/Pggt2v0zljNL4IAxbQrpc1jn3O8x1SL
NY5c3T/yUYOQpSXrb0FgiFTiNcXAYC5bYcLK0j8bxYiOmG7FaJi+ioaUOBHEe8CNaVEOWEkngR6Y
vW40bkQQGkaF8lLOeqcNCa4k4sQuaTzeljg4uTxvrLt4aRQ4/DMvJD6drav1qK5hvvkygjPbupQq
cVeAf4gobPAEmUv3weOTWWLpWdtveulP1xUgkR8rc6pLn0u2CUgRxbIHW3AsbQp2+L7XOcTrxzLg
1x0Hra9DHXA6R/4swWsbmg0XTpmZaVk2pdvduHr1n5rAI5fBos9mp/Mys5ruhitb7uELPx/KsZy8
1EyrlzQ2yj/RptY286vgRZaDR2EnWxZ72jQQcNVNfRXRqr8ZG+JfrtwdUtl0+LuB6v3ceCKbOT/e
1AznEAou5IZFefTsGdVg9+lnuVNwdDv3hoWkUS6abyZC1KHIFpIBvLqgC0Ok0o/tDsYz3Y9ukfay
zQf3U1+WY52Uawizv3DQHjJtqh8fUW54DFV6r4xn6eEEyWtQKEWrPOQAaQcSo6I7oCo+Jl7UG510
cm124VDmC05QKs6JwjEdwQburGp83mHT9DS+tpeDmNuHXr5zkQA5r41jv/usMqnfEO9MU9fuvWry
bitfkzAxuPnvpL8Wl36NlY2CxOVzTvwHxJh3UVnc6JKIxFG9PjeL60Evarj1aQQYmS4bgD/6uZBU
JkMkg7jEjL9CrQFB4Wnr3DjzgiidCb1dVuemnF2e8BJ3SScMlsxQlF00Ew76gQT2qhim8VzKSl6Z
drU7oAjsKy07ct0OHESzGQzJqmBd5uvWy7xAHMnpurg8OvMcQjuam65U1f3k0AcQ5v0dRV7xQLvx
yZly+VkHvQghf9PzWFRCpM0yiB3PzedCKnhbWJAfjF/ob1r4Il1XZjAPBg2KXYhKFKJBtidOv1mZ
8HFmDvBgh1ssaqUlA0QIKcitHImP0affRBfcc7JcrkMpYwlrvv8lZCGh9Yd64MCwAy4vRYZC0yZD
JAr2phOLxb1y68nGncWNjXr62YTDLRuDF1J7Dx2qbmPl9rc6H+9qp/pUlnBOrMUTKf9mef+NNL9B
UP+NXp/C3J9ki/9+i3Bfihctjfwx/Pa3/j/CwY855//6F9D8DgbfPj2/hc2Pv/5P/Nvz/wwgdAHY
KoA4FYDrf+Pf7M8IwhTgXRFI/x8xbdx5/8a/yZ8oVoXkKpSmXB9FCkDG/4a/HfonR00pVDUZRNlw
3EOp8V+v9Wb0fo1/40GvIRAKre4odIHOR0itouj9JPHtNyxSBjfQUqvqxpfIimAJwAQUR98HFP23
LUFpmUJE1gMj1gXZDAZGJxf4oY+WvMXtnHkgFyM0zWM7rXDDLXP9AbJxkrv7Z0vQdf+J6iDRdALp
M1GqFm5tMSlhN0sqeCtoi5r7V+P794d8Dan+ojtIG2DMGExWQJ47AdyLgGmlI8griUjtCi6LK7Po
AWXMJYxWPmjqZ/r5P0AVvh3UbVAGBuM+JD2PJcxvwQ/USpdjEdQZhUUzjUc5qPySq1bUmQK60ad5
UCGKLlYTZk0x0fEcBWU5SjzESqd4zMMW97HJDiTtuwLqaKwYVIOqdW3BxK0Hud7xUbg0yxfaTmB6
d4QcitLUV/VMid4OLi1eFELRIguC0fYg80fyAaajS5sUs+28g6Nm/JAUKvwhuhWXIeOW7bRBABT8
EKtwIshsF351s7QKDXvC8b75jhVQfqQEaKUzz0GQ1H3D2T6vIrgTImDR88Gtu/B+HCY8m7orwCfu
tfAm03qIXiLeRU0ykdyrYlvzhid1HS2P1rjTl9L48FbmyK6XsW7g1h2zrrNDPES03U9loOZNHrnm
e1fPbZ41rl2epzy3D3Zu2x8t1DYuEZnNKFqg5XhrLVsrgCykgKOx9Esn4UYEX1gr/R5VVtJ5NqOK
7nO/re/zIdAagX/u4TwYPfgDtzDyHr+gXrEhKAdGSPqlZfN4tTKJL90Bpv3qR6S7JbqA3DcZ5gr6
LR5DKawPUwlUM/Lhiw4a3FSNEM9YNeNTuXBwTqtVhjDqlQTVES60CZ8iz6xNsnoYGdcpoJfRFPDX
TRkFqIMHq/kR2VEvgCz/ssBmNqLssaAdPaAUiN9oXUyw9iQUQrYIFuoHSxjwA1rbq7WfSwlaxFDf
dSOg8KSrW/+zN1nHib3jTVNwPjzYvJk/q9rJWSzCRbwEtDZ3hoWk2cD1e77U9WwB8dqwceN6LewF
4zaEcNLUtCYue+t+d+e5epkK2VQJMnUBSkQmXdyQgqgxHf3OOLgUsqne5l3l7RWwehrzQTgXDWly
FwW0Xe8llg+5TOc26G4GlHojblg1zdNRLySKPVl0MOhYAWHd2HUurjvY1HytQcR7LrQtoluGlO+X
MRRRGSuc3F2iFQNyuAAjHWI1urOH/0/kmk2qhqU2AEJUgtrK61+MQpQCWnI0foF9kBwRhs30pZYD
WFMqLBtEc7lVJeafjKrYrZz64Kzu5MdyCEG6a+za3naUlRd5DSoukguBfzQbNMgfVABovk6VgJxo
o5C/jC0NaiBgSLIFcYMWm8zLdf/NK6GJEzs6qFAYMzqQaSnNKO91Na33sBVlPNVuWH4b/WbmcWnK
6LGlKrwhGpqXiWyivDq+TL3Gneb6xh3zgJwveQCywFB7dZ8h6sf8d3so8qT9SiHAzf02eDTGES/M
hO310o+VTBdkIBSsWwvHJqJyIfIXcNqShIZ5Ce6vtNMXcAHlAGjKNS8WE+iWVuSL5DlGqx7G+YAw
c/nOJoGZNKocfJW87GST8jpnWV3g4pUy3H+hpyer0UlVbv3PGlvmV507bI6Dkc4qxYYD5RMe5t2T
aJfCiU1Ic8yoYtHVppAGoDDNKapqy7IHVJAj2w9L9oYul7JVA7rpO/MV/q69RzYHv+C5lW2Pexqc
b4uipD9WD1PFAo6qAE2ERqVW5A6Nu4aXJhPN0twQ3FabjPhyvi3QgXoz1S408vpwSkPdkDr180JF
GxP6M/BdJiu7oYEIILG8sBokTQMH8GSqCK7RoQCUTUNvfvRQ/ANGVyvwTqhLAzrX9wPBZtbI+hr3
R8ffEVfWGRe9yxDF2wL84EC3+6FpXAmIyNN9KkQ5ItlioX3TUOzPUZ6nE1Vny8g0zSbcSMA2n63L
Y29RwTUkyCTKj5HVe/ExW0UMQIcjNC5Z06bwLaBTIlHq0aImmpePTV+IZW+7oPguvCXwsyKopmu/
aaspLaqmJ4BbB3s3hj78SALmqyVrKxb6u7rj3MbUSg68ji4ooaq9ybzkUz6WSemOwLpo02PzNc7g
7XhXEMTocydU2kfah69PB/FgE0VTWgrH/T7mEuURCwwBgQRF4Y4yFMPFCILgnwn5FrpzVqLOar9j
PFFeWF5MQCZQKJL758sYNJ/cuuHPjgr0V1jmQhoVCHJh0lkPxWXQMnMA7NLTLcfVb8ogPa4ofDNL
3Bha3Yh7J+rd51kCtvXBAkRpnB869VaaQVy3XS6gq70Q/dLXs/dQlNNiAfk5eQWPUQUQXlWTrpMx
jNSzi70ta0ZGUUFJcvncARm8kYBXUr/V3jWOhehgeu2Cc2UJSuai6GXG8xdkGCDakMzhMGrcC2d2
tcxHSCwvNA4ZVQUdKnGiznzKTVve8jZAtZxGfu8bUtS46AFIQSIu0mTFsRth/4JsWa/3joCaILxH
IheSaTPMNRJNBniRD6jVPRsw+Z4VvgZ0h0IPBGNk1pBFJiIUMeR4jlVsJriyqMGWWTkaF4CLhxU5
lVzdFVMUPQmlTJTk6zRf9n6oc+RFyBCgNhCVdjh7zRbWGKRLXFGtD5ib3pPkynfi1Xo4QKpxqYct
9YAEZcDGmj5mfTU8rgtSI+myCOwAAq7uS9xx317BbMtvLyT4cDhTyFL5CTTv1GOAyVdvolU2N4DL
2I/Spf1hxEGBeYTVVwBQKcRXMhzXRwUuB9ivbgHOAtKi3UMEN42vYWVKbOxT4Oz8vgg2gra5SR1N
ZxQkCtY3sQtseYzBDQjvi9lApMntotGPm8UfIvhF2LHfoCSZtABlFvRrRjTJoX5R6ItFI7ERtw6F
Rwu2M9fDNx0GnMrZNKy89OJidqebDpVn9Y2n/GY6N55SNT1TReDfkEjNKLsDbl2AY1Eag0CuQM4b
O7x6ngBCNc7qeDFjGoxeuzbwlqqnUthkdgmrz7uJzuGZLrFvYeJIZEJB7QCEA7RZbkdmqHNuF44K
HTtHDjIqCrJFMWxP9KdeIO6E45CH1Cqw1+F6mNuuzFjL9K4HoFlntg0NClaDqkJd2Ohj5H2vts/I
PZAwXRhx95WjFDjjZd2KBNBDSa9ohRWHg8QhN8QQ+AtL0Bt1bGxUkeuBhIiJjFpwdrkrYfBxdKNp
I4awCtOqQMHNoYz6ZkkXaxDYjdYLQVBUoX3SlVQEeIUKm7R2aFSmVcWmb5r4OSLIcrAs9pExInHp
t5WHQ/74zuNSMIWJNYVlUqzDtIf3kfk2rtMi4iCUHYD7wvEAomsfB05hNJhomruQXHZMCB8jO2AP
dmFacjY3zVFUb44aJLPKoFc3q7XGXA4TrXjGTU75pg5AoW+mtmRlXDr9VKfNhMx27EEZ8zmaPRNl
ZNU1gOuGk/9D3pktx41kafqFBmnYHMttBBALg6tEkZJuYCQlYd8cDjgcT99fZPV0ZeZUd05dzcWY
pcksq5iKYAQAP+dfp+0KpFfeA0V27mGOSWk9t2apuTGKgBNoKxXlBTFSA5nWZMe25BhnpCE1s7v4
pyxAOQStlMfdvKcRb2uTnpkieHMKxn8UPSwhnMt23gXv00AxArkGYcRxsOR17N+NkW/xvrJm+Opk
Ve6kxp4q+wUCbx3eyrKKx0dUVWP4OLg+IIgNKOyzsPRB/fP37enfAiz+79CIq3rvs5I/f6q7t+Gv
uMX19f4IiPzn61+RgP9X0ryIxfe/hyQO8q374LP6h8rvKuW7/vw/MIn4NyrgCcFCdYDiwI6va/8/
NHmW+A0k6iqtjdDrobi/5mj/b1Ge89u13UZcUzuFQ8T9P0V5vvMbFVkh5boElng+q/e/A0pcoYB/
rru0T6MiQfSHONTHwRtGfwEl6lFkMhs6excUzCmn1am2F78W8U0n2+m25lr9O/na//GKKLlcFAYu
HTdUYP9VJGq31qAm9Cq7ppOUQRSCK3zT2rH3/SphK4Rbbk9/+Db+BYDwF2EuvxeZAfhVBF/F9Z+Q
D/qPioZ+FGWfUaG6W4OtlbtqMaDxE4Wq3m5ztxAP64A+IQwyUgXKhtXE7y3Ootz/teLMfNeDu0Cs
e976StSf/rtq1z9rUq7vLiZuGW2moM2AbfAv6hCvn4NM5R6Pr95s9IZCe5gkA2F4EE4PM4EFLUo6
0Zv5b4CVv1hqeOXA9bmGEPtzpYHicNX+8XMpmX2qQtIdajhJ+31PFvsxb65tlUNfzPa57G3qwsvA
lQ9zPkjnMpZzPO6pm7ecvQSDqHcGR1fzSVCt+betx3/GfX5/d0hOHZ9Yt6sE9a+5Vf7q9y1Cq54V
rF+xTZLf8yj9CRejrKsrEd2W4cmSVtQlIpAmQL1U9L96Sr3ZUltr+j4LVT61c1dbd1D7uQUhaMV/
FxPmcB//6SbCJ0H1L8raMKC7nuKNv0qy2qgM4lXwYVQiE+cSR3zKb1Nd6rqxTxBHP1i1txRkS76g
3Pffx67K5c5vQvUgo665NVUuvkEiwCo43TI9WZTf7CsDMbljUxiD87jk4qtXojQBMywcA7cinLcZ
Mgw3r14aKmBNXRyJhmqKZI0stT1qg6H3yY9L533LesZ+QjLxF+2GmQj1x61yu3xnxb3nPVVxCzjo
SeXB4rZ9VLmUsRUMfagS5UqPi+Ns1WMR6HI95mGHJjTLOU+gScKIEtBFBaH6HALoO3xRa/QeWrPd
JLIcrekMxaUOC9RDh0poIA4zU1YoAJfCAdluxTVnbaqXZznD1T+YpcvMeQvCMNvZvbJo6JVirfZB
uHBudkqvb3lYBC30dczNEBSOX97Sw8UI5G11nfLA4W/chmtBx8LSP7BvtnCvk8mTRtWiJQB5Ku/8
LfTlXVdOvb1z7ZU/rbVxIUHAGtCu93Vd72zp81GC12XjcYxXwJp+c3tSjJeyWo/Gsu33PBDIIWJ3
4wdzge2/aQaJpwVrxs2QwToeFJLk5nmZ1HSJJu1Z0I1FZR5m2wNWcvqxeXFCf4oS8gujH43ZQrZq
6aGRc2aiRNt4C99tI2kjCocqIsyTNfMx8BXPaXrIxMVa6EdgnixcFm4gDIIoqtzkO71WHpqfOM7I
b4/8Q2AG/tcWtNJPLdFFydTHGziTVku6mnw++5uVcxG6s02p2kpmR1bNxdMWedGPsteQIKYMdhKO
L6Bi3XGeULgoCXxYg9Y4lYjX59lfqGGTXl/ESEUih9jTbnwU+cpQNrqqe7V4tCynzCuCz4MY+vUs
rCVi+G5z/RTVPpvUQoMJLgWJJi/t5NKfRzEMRxQMDlRh9Na2Vku4s9XXb5vyLfdjCDJ5mOy6+mEq
hBS4qmueVdIzq5OKuRvTsu3mi9mCix7U9sNpcOyNs0JtUbrLh+jd6s5GO/1MWioFQZAJHe9hW9VJ
aXofVCYIdA3m6VVc1WaeypjcS4fBDNH0vphUfxBq4fc3q4veo4nyNJ8Aw3e11S+HuC5aah2o/azI
rFHOYW0VNZZTVPEg15PzseVAYDtVZu6r0xWsZ07daW/PcA0XDPI77zIOioNjhz+vZc/PVuXHv0a2
ZLNX/PeQY+jMn/sBOT/oVVjeOHK19qZGHeR33pCKbRo+V75l0JuprnqteypOShkteaopoOA5w9dN
eRdrm43WEi64nSYeYJs22w17kfjsgy2/l6tBlLu66z4YEWHncxeex1L1t30fBBbdX6K/DMLlsQJr
d4UnSL1Th6DqhDw0sz8czOhYP/solndjuG7p7AygKl2fFTfaNwUMRT/Xv3pUuvst8+pqbwqL8NVa
W/XjKvMoPq6QmMlUyg05AmSGA293qXNCplH1WsWdUdYcX5rRQp+M6hoE/uoqnFybQkBdTvG+szm6
bHt7qGOQqt2glP460KST7xi6vTsXeO4AqJw/Rp2DtKKubTDyTE3pIpT7VLNmJHwy3imccMT5cy9e
xnjoAU5MGQNqoeg7xNJdnF3JgnaYxyo6VUUeAitov7wx82iONiEl6rbPG//sdbY5VgVQMnrjZaIK
pps/c/Q370jgvLvKkcuhbdcse1LOpovEiyO57EYAlE8tzJIES5nnJ3ZkEnrsMgsu6K9ZGhfFoge6
sT1a3VrthK0RLEQ2zgiohXHPVbx99/LJn3dd75MwG4fX4yfv/eipnnto4ZYrnZxWHW/xiRMZSfXC
rUAE9bQWh5Erlnu79u+n0CXoVwc6XVwb12MASOTW1ZxYk5hu1kY8LpE++1703GeRe1tfFQPaUke3
do9j6Hy0zfZpsOOfkzN8cvo4DWr3nSLpB7npAyvSY0me0FnIaXzwPQkF30zRvPPmnIdq4XwmQeFO
OXZ5mEqobnwfNyvpmey6CGnGEJDazzAbOdzNXzIdr4fRFcGhG+LqtJjJSbCleGeOujABs69+ZnD8
qW/l45FrMETnoNX74o/rZeElQo6fPkhlxOfoR974ggKU5kdlW6fCbLQi2iQGNuyvqitvpDCz2csm
Hi5zhVhkJ+1mQCTizs2OJRrtyXZwqJMs74K2njH4W4V9CEstAbv4QLP8zRJIffdRFlmfhzLPDzyf
i/xcVoHHrOW1jThlWW5HdzqqRZTGQMXPPYFIr241OHzCdUsDyThnn7rR28gM967BQ0U+7AFvMsRI
JIsw7Cpxu4zZdghVideDWQMnpFwRqHqlXu9rjXlgF8WzltDmw5qWi70Ne5xewInxuIxTirZ5OTmR
FPdjMDK/G88fwn3ft6zjZg0NYT9q2z5hOYDUry0q0km7ALge57CIU7ct0MKO9ubsKrRzyyFkkPrC
PTveVsY2et9ZUbju5NIBHZh2eNx4AB0qzzIdmdd58wMmzbt+RmFqJPxd4g2Anqhpy+o5ZLgHvNE0
g+3h1QJCz7TlP4UWZUGYIupfg5NbX8Z5KOe0bsruPBV5nqebX8t9HVKITY6l+2UNvOhr4fot4v0+
Hrp9pUq/P6vSyzg58BUcC7sfT363dMm65HECJCof+haU5cRp0jxEVrx+A1IaPiF1kTfU1ERPC//3
HdkLrwtqj5uQTp47sqfyF9foFv0N6Z3fBXvgJSY45JQj+PtVTV74JZ/llFL+OX/wyYpvysnsC18c
Vwy/XgZ0IV3Qn7IR8jUYad/BBrB5KfxJk5hOvq9uv9L241T72puH0+TW0uzqoSXkIUbLmza+5enT
nDfO96FW17CQOr5xxp7ovwht2w1kZNcdan+Bz617GM2+IPrLW9eboJ2W4zxixNADgGymh/KVxEBn
tw3IOO02R70dDivf5ByjRkFrNTNdOaidl8DDCFItN6R6BqDcAX/YOnw3NjK+aOB2m7P5nHlVfvSj
zYiUZ5e+B866aNP0n2aaJzdq573lrNc1T0eLshgtlPNcF6K7tMoZ702IdtYMLTT01nRAOKTcppkT
sGDa69kCj/nObopCPdbrU8ypcYzsyMrSsPW3h8LrFNhIpXejwCXAiSbGHx2A1C3klXORVHt/8VjW
T9jSx5s2VsWdq/v8cbTrS47FJNyy7nYws+0mbAA3eWidO2LvEWX3+k1kMEQzw86xaYKnq+SOKc7s
7KKfjoA38MTh0tzKWUx7RHLwdNg5Dyjh57vNasNEbFeJIpj0oW9acWhkrNLKttgYx3Z49jRLeh95
zdF0ZkBgVqBRLWvnqM1wi3vIweqq5ns0ox1IdVtc3LCRewXltnO8dXrw6jo76wDXmDdrczHToG6G
RVvPjFxOIkVnXRZdbMWORLOB732UVTIWRZjA5bgvJh+bY+QN2wUFPv2Os3gvBpqU/W4eEe20S9qS
PkrAvfdzRPobH+Z6o9Ig8ykdsHDs4JKNiR827oPVGioii6m7azs7WDmhyjBdC49x2pCetZEbgvqr
UBczhMF+tYw51aElksGazaWFuHwutvpXrKPpR6vjOsmXNe53GBOiXVi6elfOOjsOcCPHxlYW837R
xUnQ9bdt0f4wWZ8dGL67ix8gAA9dhZ/OG73vtZeZfY6SkufONN2Hq7DQEfV0uNlBuS+8Cg9Ox+Tx
u4hwCdDiN2V9nPx6e5oj5T6HflGdVmS0NK+MMHNDN8Z3cwViCMm70co4ch14sGU2z92PmMnwZyjh
MWdalQ92lrnndsroUCG86WgmP/oS+xnLk1KNvljNgN5paV4iAgp3tRAwD013FVa78tXpVWKprLpR
fRwtO+0F7FbOwtHfjDahe7HOb6m9Edep2E7LcUWEikTtoFX+me9k3RVe6SVZkU0AmvolykS3N2Yl
KsbYj5PvbKlncUg7fWcOTRseC1N2KRZ7mtOQplXJQkQaVUQOjxeg0EOn6Tura/YYh7PluSxLqCFG
qTORHnyYXed9NIHdHtpZf/LUIAxnQVy82qX12OTldrDc6CdstXvDt+2kEUfLOS7LYzzMJpWjujfN
qi88C9jdtNXCiOOtq306ogvX5SxdSwp9hIGYaP2oxcUVzmk8NrhJLDgUO+Z4z7m9T2Bf2YHh+Fsb
6uIYB7H32mKfuBvNwmTVQ22JbpsPoYYsm+r4fYqjz+4CIz5gEYAkdEgncRqU9a45WdxAu0773u1a
R9WPrmn0q0ZliwODrohzpOXOM1tH6GFzVe+Gdfg5M8NwWFTYXl1BNkONKLKT2LavpSi2wwQZwjIm
ZiRned6m4zIgRPCiYD5HK5XqhM/NinoftfAVjjSB7vyQrckfWRGQojB82E33nqn+tUFr8WM0qrrw
H7YP4TQXwTkbZ2Jz8wGsvZCSrtK592+CpV/urUaYt9py5KN28ABiDjEj/SjizR/s4FrlLIe7hayC
N+TFw2NQ2dUNnJF/J90O8fDUEhEK3LzTTmljmrDETRbV3VXZPNzAiuM2ya3COdP4N19tD/pOlXJ9
6gusQ2MZ868Q2cipLe+zalcLbMPX36W/OO+tVm1iW7BvR9HpOqSpqTanuO6If5yAvM4iCCf+YBOY
vFGnI2PdlyHc7B+Z5W9pPEfmh8cVftQiWg8y7FEeTIXTXNqsm/bCmofj2rAEpXFWjzwV8MWqxKYa
veBUW8txJ6fW+xLCHc9p1guGzk3Fr2hCHYRXrS1+LtZEzNmcjeMTZSHVi7fxSvjfCDjPQgv+VqLb
bOpafmTjSv6T43hf+173Nwjbf1hl0934JqYCKPDCZ8b2z80iytuxYqPdIV190tisX4uAURZlx3yy
bbt4r/2o/jkMsB6FGzBmSXXsG3u6WVC/3yqJdN5gSH2OljF6skPZpRUXDep/28YQC0G1DhV6mVm5
xx5i/pOru6fVULvji/lp7l3no5lWuC1crHf1AlNux43HgWWT9tiv1vCO2G6xjzyRqAap+1wlbEmk
uNjlmp3a2Rq+rlKMiaYm+JIHVa2uHzjJgXZ+10KqJEFDUwSi0Cq48VBgIsNoW5Acplj/kEUN17ta
ZyhCHJInZaTJPsEw1fVp8WJlHTa5rpihTPAz1MFGlL2u7oa8/9x62dp/QCxhziUlFU70KW8xiwLr
TN3DUtONkWrUSihbpO3cOLMcmc5nSK1U8mCBXYcqK15G4Cf4tgDW2YmHwKAH0PP3mMEL2YHEQJmp
2eIqDDf3EoBIPy21BF+KSLAFNfJ9CyFuDg2DqCU0VV2ePBnmBdr8hum4NU0QXcS4ZNjXZG0iyPcs
VuduA3C5HdwcLI329wVf2yjcKpEOLk9Uq2xZjm7yIycfTFiv4/mRx2lXv41wh+DcdVAiheGiFV91
wSp0XxBhG/wCgqsHyftYlGF/rRQPz53V+HN2QJvGylcHcnAe/KDJPB4sy0QFElPLj8Xx2meXhSAW
cTN/IoVgzS6IxZsXBSf/wvY0Nox2rf8deiyYj2UXie3eXnrsf8guCghR7d/P3GWs55UrigTheNmm
hq31jkCWdTq3gInYa1U2PeIDzroblBBqxAvglonld+1t1wyW2cVRcR03+2btjl1UlIyaS/5UiCzE
2zMDEnNplStCj25ofsUzoGviOCIQX2gvUc2xh6lm/nBc5CO5OwAdos1XYzppjVJEYdju7x302ihg
Qgm7voFM1ic4SygE6br8fLdtfK9TG0OgbNO4Pi5Q0lES5IG/fCpKV7kP0Ir8eMjYSUo4WN5zNnB5
HpzFNkj59aQhBDflUFedF/6yDzMJjlcsEtxfZYDVA9kI/qHPr+hI5VrrHdQ3zUC5E86vMB76tNRF
Iz4FvRXvmkxY494TV7s7SyI7s0DrdMdUXtzlOQzE3ptXzAV9Cfe0n7gg7D0SjjHcV3lNizsEOf4C
NHGFvWt0BYy+xMgodptTb3NCp3ZJKSoTWIJJSIdPm1f6IcafrAzO3lJ6gBoYAR9zQfdnt3Ujkrxg
qztsYwpt9srQBuJUdetzVaDES8otwIwdLIYDZPHLNThvnc5UkrlYbgrq8X4U5Ay0+5mF+5vG6vk4
eV73Q4XN/BK4OgYEH6YHSlkc7Dx92EACX8N4q65d9RF9ifBPIsiciRj4YI3OvZQAtYVEJ7RbtJhu
sRBgoGOsenRdz4j9vHTNi8f8/mrcdbuPcVi06BWGGNer6sUXYRu7gVBeQ87muQjftlHHBwuonFMa
J1+AFCJc2leo3oyBvp3C8hcONzB7pyCE4TRpDCw7AOiuPQDDTPEtaXjiGAuJorzE2LoeeOfe27LE
Qu08BH5c8UaUKX48rj6vdvWNXLfyq7v18jnKPXWPJ5/kYGqLwMujIIwSxfyYk1UmtvqCJgO9So9M
KEqoMmnpIfdbbuVqaz332K42g5VlOe6jGMPWu5gGA8xOBcJtzpZbwkRbyxhycGf5miUhcLzZF04b
Y1qcwOqxvPNgUzQj7tHui5u5VCg+7YApEWOL4OLWFfN+EuCd+l6K69hZ2q3+7KP38/ZFP3NX2Czu
3HNza53NtPCo103ISGEyPsq+RI+BtKTEfFlcxVBxtsr2tMm2vp8iFbsPRNTZLoCEw2g1mKBt8N75
/AqSu5JEz8FiDXR/v97tKC9+4p1xg9RnzbtH6+1SfbJAc0YTYsX9Osv++yQ0ed6jRlSzyybVfAbP
jVDLqPq7IZdgPeJab15chk7EqNg/XzYbLGA3d1j62jxsa9DFdXmIuP0qVoJwfXVMPelkigFXzjYS
KhbryeIdhq1bB2nRNyTRV3mGXsj1cvvel514zxaA51aN3KAzMWlRUjirXeBtE4hayoWxm1eMWyvx
/AznjTAecQhRz/RajVZ7C4lpyHKlLe3ej3H+7efGto9aSQuCM7OCFEl37iXlOFgFV7yTqbPtupM+
dk7vrUdbbA0nhiygV5ZuwRXR6wYRa7tgtUkbfh20LWZrwnRu3fHhqiR7XDiE5wScg4I+FpyWcrxK
69vJ3yL2xFCF29fAb/sPgzB/SjjGXXMR7Efr01R0OeNpq9G6mmkzOpFRP37RKhxI+G17iA5Dvfny
6Xcay7RO2xKoUvrI/2DB3vtJx/dLFUlzmFDRdmzv7lVCFA/557paKIdeLCdIA262EJnHHL/UvglL
9tFIfYpLcBO66XXXp2Wc/5xiPDVef5Xz9qUfn4sFuGi3qUi9CJFtayJniVeor1sBzj1y1O260de3
2ejG+KymLj4KKwLkV6D83WmZXE6GImjQBeZdd5s5bpdd6ihugx9zOBXmsYrVmN/LQHHzinbd1K1N
JAF3IECJe5nqsNpOiLzgEtmfveYsUNxuySgtbGuTbOUv2Vs55aGbVb8M3mibi15rN/vmbgEuwp2L
TvjsTY5Ub3Zp19uLm12ng8jRYZSKeonDNAKjGD/7Gb5PTkFC3R1F6UvQR4WfgAChJAsmcJ8lGzkz
IFHK4hzzKbFe6mFG09iGnBTvPokk24YeSbbzI6h8NT21Y+l+2XBKhuk0xt56sBGCCsRKpK48zBam
vLbLyyRaqLrrHPfTnHf1QQINvoZNvX3kpZ3dCXyWrL9CXNAKb6+0MZVM2NP0Kcy3/jSYCPtOfvXO
qoA4fMalh9EtZeIOjj0kXbaFtwxzvJI72HMCLRt+JrdKfdRk1XL5xGV4tItifITIbn6iuVt+0S67
0mzP0ydBlTV+Kquhii/ILYlaGEZaRa1aU8BhkXtFYV9mXkN7LU9TRQcfadFlUpMr8X314+wbNWHx
F4vRNwkVlwKBymNSkdX2sy3byN/FXujeLaZSZxzo9kPhI/Y7FYgX3BudGQfHYj/IBKOzOvEwECfW
KokRYKv696EYAh7gs7bWg7E97GXzWLx5m1+drGYFAYh0fAk8f71BijrtA8eKb0zRQh2uCBiLmJTu
wCgci9TbZciSVoGwL+OQPLZNsX1GzxnY8FidTe0t4VF30eavJ1pIcDcpyvfIVqsfuIMGKwmLhqEy
RKX0ob34KgOEioL1Xqpb5buBi0eYyxBeuuxiRLdaHpZ4jOuU+JbiYQNvzXflMMGtitxQM+AM5Oy7
Y9Z+Rsxb/ILM5mHnLGxsRWtj3wVSHlBBtki2i6Uggg4XqJ8y13Y3Wg3elNBwg5a8mXu+Vqfe45vN
zibWhEhG0fwt2JwmmcdZ3rrblp9RTUKOOdkryfYdZ4/IrGofEp8q0q3S8tVogi/pALof5uVLKBzD
UYjW14Bo3cKfmod1KOp1b/my/EQenkDBGc39DtSzIr1mIsJwRSUR0KX9XBg/ejN07t46aCweAVO5
8Dc9dgfUwjbO4pFrI85LdyczhC973lqcM1+52bkJ8SshVbX0AZ9GQD1Ca4/Fe+tN1g3E2z5a5CBJ
RMbMV2x6It+CF0z8CEPyTrMd7+tVfLbXqL1FSkKkgW1H4Y7nKcplPjPoahb9R382Bmei0P3dlg3x
mQW5eYFxwO9ezy4gG8Vge5FFpbf3cWJeqm7uv9OrwimmTdF/0UMU3pdbZb7Fw+impMPN5HZKfHKO
pUF0FUdq2UsAC6+2y+Iwa4CsnWybi7A4yU3nBvnV+i4TbQ2/rNBd0KsOhDhcNUL7/1VoB294jWR+
s2Jw0ZngAQyHJV1CopTMbHnW31QloNTkVjmZT/j5/2ft0J/FOWg7Ig/TUUyTIaYtku3+4qWSPC/t
bkDgOFUjT2pCLsRly+blQwsXvs1uwwciyZgs/+eX/bNK6veXFQhK0H7ZDpOb+MvLdnO5is0oCO3O
CqNdi26VsFswbx6pbcRyEHZL9Dev6fyefvNPNRivGkc24t4QIS2BcH6M6uyPeiA5BbFqG9hntfi8
xlL1NjwULgpc09RwykOx6vl5zRQkrsNMjRoiqk6Q/mx8Sx1sKi1MYL+bZoppErFKm+U1nNbhVaAw
ts6BBWKOdjyuevEO3cwMPQi/+tXWjakgv6/qdGF3zAemctRHGBP2cJgFYVuczHHXnkTTd08VsIa1
H5vNu1+cgfY4tlyyURVjLZLtgMgE154HuonndplTVWlj0lpnNGw6OMQR6bAYje/4yK8SEmuoeYpy
0wGV4Sx8jssZBnWslHW2M1NbsEp6HFAeL9tZeF3wCSNCw63FrvCuV81ZV6xXzymj1cGzGC73Y+57
PupXbCeIiJElg8EFdpDIggrLc1TaS5GYqTNnDDrsbKsQoB+ofIYbpybT54r7eq/ECY5dMoje+tl2
2HXxoq5heISxKr8FTeeKY1ktEYFVmWM+mmgll8pC0zzu8K1OdlotK8KAEXtzogaQaLbIfuURADpm
UVHrzeO5aRWJDDKuAY7jUMpLvNUcMzS9VSSoRMjvd3nYY/cfhliyj1lld8xbJK7k33pem1ZI3hfA
hqIBFnDqmMc3uhmxM80sb3ynsePDuJrtTFS0vR5/vzn+LZ3p/4/GWOcaqfjfy1Bv3oa3PwdKXn/+
P62xAjNrhLwQkd0/5Kf8Zb8BkrkUgXLhkQ75X+JTX2Cj5bmDGvRqJEVQ/1+WWNf+zUe4SToL8ZIQ
tCgG/w1HLIbKPyvn+PsxDBEwSavl9dHze1jwH7LyCLUgQoU0nkfuPfcSWf21MznzMeLY66FfnY0O
Ppp/ZqW/RLG+R/VH/pP85pd90ogAxUJ/O9tvQTOyS84/gUAxSzE60BWIhP1w2JrtfvW67/hBdln5
FLvZSZtQJy6mE5p7CEQbJkjR3KY7FocXUdMt0W+hqN78Cn1LSC5EqnPZ7q7JXruhbQnh35qSYN+C
gMF9lpfNVxTeGzVw7o/cYNKkOIPlFYfqNfal6j8UGR2H1jCIbl6IRmj47NrjRNYC57OSsZfE2n2N
evPhu60PcB1ia2iKJp3IaXqdwDLumOHnUwWIWz9WjzTgnFSc327tbc5yHdX2Od4u2Ao+Wc0WsSWO
gDCSYceuVysFC/g62myMakBQ336QXLcLNXKqY+iejY/33ztUJEhQFBEZnzCybkC9Batu40pKV8+Q
/tV16M/TPD9r4qoSonME7jtmHfKbeqJgAvejihm3mDWv8+h29WmVKwkz49Q7p85pICxC5f0aLClp
lJqjBPeW/xXV5lvLBrvvNAe6p4EE2nyrjjjYflTTxAqaZ26qEJQx6W1gHPaKmiBbCFxYBuuQbf3H
Mq8koOTISK6Z1TeTGXluIVPaSVCxhK4TIOer6KIFY0t173dJ7EiXeWoan1UjqwfcFDxRV58YNWsp
bsuF9BFH1V9JViaM1GrelwZLU11B5qglK/buUs2HUfKVqzaK0xLICSwzsutDH4n16rsD2507P8kJ
CKXFJQsfbZVFB5Y9/9L5Ov/maQGhSQZFkhH/S6s18WFJiIvxO0kJ1UFcsemQmM0L7tNgZ6Mq26EY
qtI5N0w5E+IrRH4Nb2QiOmHEoTiNLRs+dMgtIEJEUDpZqYVrAycNM58h+O6uJ6xrZ+XhkpbV2Akc
vePyKx8C8knyCmZ4i9s3tdFqxRHZp85EGksUHsgfOyxaL+jStiwBR/AeJEJP/g6+2shiHqhLDJv1
1lcJSiViLn2G8Clri4PfL96pybZor0g5Q9BXj18bTlxEn6TvzPZVgRd76jKT5ZMGVSSY9M3sJuwb
oFVIeyGIsVl0wdakS7EicGUjICusmc8wedPetsp1t85ZThhZ753XGBW5dSXgUH7QAJ17Pocg7WJh
vnzpVmiQcvFeAkuzmTuxuSF1A+nwGrzWynWOa++E+xKgLvQxnSHoo1ZV+MQ2z+aB6DLyLxELpbFs
r04WbiS8b6RsESG6H7e4SpF1g5yXQXQ0vRUli+zHu6ZvvLMkTCnBwM3N4Kxt6i4ZlGVMilmRkcnV
9TAcMkQBIvN8S02raxyY3D5djaDJXDWcQVu+wZOx0tUhZBC/LpIagI7Ilt0Jwd1ybuftW+QT/4U0
ME/sZSsSa5WET2p59SKLPpXDFJ4WtwkOY0WJ2x+Oln+hqf9XT25CTgOGYxEge/6LccDqhnrUnuwe
iZa7tDE79n8QdibLcRvRtv0iRCQSiW5aAKoli40kitQEIVEU+h6J7uvvqvsmNu8L2RH2wGELJAqF
PM3ea49AQYAS+Xg5b4aWAOjJ6e/XlJ+E1vzUnGAMrxxOEvqE/83p+8dxsdKXSNS97SMVlRdH5mK8
pmkdn9JikBfddj8gpcS7eq15KrtxvbPmxY0q/HxgGc1Ar+5bTU4obzOvCezOl1HOiglci073srS/
8A7NgnpIkvNcs+zuCNo4Qod4Wu0BLk8LPq9TDYjCZkme/CX2/+PX+7fe3eW3cxC9Y1VwATQLQBX/
rr61VGO/OYNmosa9xAZJHoqIMdC6pvsfhIhPXY1nsSn3gCo4N+U6d/LTp7cars/j7VqPLEl+dCzw
x206JwD7sskPl9H6fwXbv3jd/yQ4fOpm/s/lbp/rPz43k+SONF8869HI8leVr69GGod2sZxbLv33
Z+RmWfhHC8OlyK1ghOIxjPBud/HflwJp4HC1KX/qs/yJI+w7Dcjz3y/xfz6nf1/C/cSjQKyHUNHR
+ZOZm9917qNDWN82/V8k4c+X4VHgWYC1ilHmZg/6ZM7IY6e1Zi/JHlf2EFWOUvLF/a/wV/P2s/7z
dnERQJgs/1xBlIv5+SKT6hMYVwqLfo4Zm84PbUfuP2XlXS2QapF379ksnuKXv99C6+a4+fd1HUXF
53Jxh7//F13/jyeCtnFdN/hij0tyc+VOU3PfW+i/+8VFwSRiHVVrjVN8akQ0tz4bItAqP6RmvDAa
zSvyUxqRiSmIxGT7VNXVdFqF87EkNjLShhvm+qN7qC3hRuaE1xv6Fa6J9KY+5L2V7OipqB4ccjGB
ZFvRAGIDNKSJb0AN2x4qoo2mz57/42vHo0gF/ukXB2KCTIW/cN548vOn6li5SIzOfXALiGplDetK
uiyCR5kvRwx7Q1hybL5KutQAsoI6zAOLOAArfszvNLu72kyKewrHZOqQ7+cT67nJz/b4Qt7twXIe
ke7bnD/CjffOLN+YnhEwucAzCLssU6e+meI7l2qM4nmWV1y+SzDoCgGrh50/GWzvQpiXOyK3GBp5
slERRxDb5qtGzf7IDM08rfNSJiifkj9426vDViOaO7uAU6Lexs3o5zcpxYyZgG0WKiwD/ObSE88y
wK+qd6AMPSfwm20+F5sq99ZAaqpkqBc6XvsGqso+TC0oRITC/Aly8a+ZQE5WYG3GIeZAWxK2AT0a
7vh36zbbzP21O1jIrEBP4URHh948eIvRPbuFaKK6HrwfN2vAii4xTu8cbwOX3S3dPdZS5+w6SR9p
pvchAnyodjJVYDYcGPM2/ANnBoNhA+75PcQEGi2AQsOknUW00BQEq2di2yap6ISkxzoZiTXve299
BxbD5rme3rAjqRAJ8BiBbgTjBa3t0GcaYEmSPgvZvsIrKHbWsDj7vK3zYPby5ZJAdAjHbirsUFrY
b7CJcKdi1d6DKK2j0Zk6CF6Ixyl/HNJVU/++KdWGUAaJ2Wjj32W1xo/Zo9Dp0K0ddOYS+5qjoaCV
0ewUijQyebUEaT0ire4MFqL+KNz7ThXlqSsllTLgxifTRbOzyxeZHzeCKsxR9EEHcns/WCxJ5E21
mHTeeDIr5uTYK9Sd2c/irndme4eeYjtnCgG/HafZ3plQRG8LpISu9o18bwytpz5y1EZUb2BaK5Hv
SlE0z7gUFY+MVh83c7aKUmigH+DHXmuvjE+MJQCc25a62+IhA1XmkxRo+d1FV/X8J9Her6ky+wDk
tbOHF1fhLmxZPsjWeBjHdXsqZrsIvMRJj2bNLNojsOPBcxaTz9S1HmggnBMGIQusvIPT3e0owxKI
mrXN/+ZXyYu/JNN+HZyb0QFhPFkj1R+f+eFtfpoHlXYZV8eLc1n4uiG164kpFimkymptT+AB+YDz
TYKbU/Z+yNV0qnl8nxdWlOgI1WA99dPkBIKgq8A0MCs5IBlYgyUgQTZ73OMjhfFekAI3rDYqs0T+
7JUJv9QaM2rtlihM3EL8e0NShOXVgV42+UBXisqssVIYEBXr50Kz38i6n946eoD+xFPjbPjn0Omc
UvReV4MlFLQGKNVesiKH8z2GwrO13vWbSSHZmtYJSmHCf+xA2WnGLdxu2ghn1TNYYzi7YW25VcCZ
Ml/8zu0hQ+h8byY96iAyneampUVoG6xYDlBXd1yzczcoaPHxeo4NGumflfONVuRqjFkSYJJu7pzV
S+4KC5UYFIlmn/AJkr0wBHn91WP4zkotSpb8VkLPWTRZxW/OtC8j2x7gyn6jfshk6Qk+mb7Nztrs
6jo2T/igy33Kpu5hyxDYZRXGLXNYh7ONojRy5jw99UwmjlUTt4dy7cZ7vbZbUM4W0JvS87CMyYQ2
YSynp75FpV2ZWYh4wXukvVKhp3rYLdbohhk8lHvUq/nJGtmXo9/Lj5ji/AjBDlbs2E0DD7dTWDo2
mrIFtUrkzUBjg37k5WWOhvhpOPZw2bxliHCBLYc+BUGJxh/RRrry1UQkeWrAZEdlCRlfViASBfUq
YoSieTRnityK9SE81dq5nyZ726dd93vLW//Ozw3jbGWCuj3zCyCFjX/WTfyqbf8HuZhvc701gZO1
yITLLNvbkwkmf6nf5SR0sEm14RbzeD8WQJOWtQL8XFcNSIR5+thEWuAs0ApiraOnr1Pb5eQXMHcc
h7i4IhhvH5KGScOMk/Ow+tmzqd02asmvDOLV+GLP5nSsk8TdN9rOTnRh6FVu8wid5j7rDr1ERt1k
4KfX/AowBWudwa3UneG/ZSjgoyZPKhZAa3tUzpK8mcvI/hvS1C6WOn+cHcOLsjZGLINdbLfZCUjq
eaqCpb1Z0TqJsYXtCLABo3W/zjD3g7KJB4T0t5MP/To7EW9mZkSqwitbflsi4DCIUbwdCbt1XN5F
x/zCM0RzEtoqvjDJRvVpl2tGax0LmMqLuI7lY0ODR0DQ7M7voOHE12Kjk+oRThyYZDx3otn2EGmn
vZkqhDnp/FE3YGoQWvvnPq9AOTJ2uVd60rzCOj9gk8BYKU8/cL3wVDsbKIi4BlEOtjFkGD0FnJ3Z
I/bSX002JL8lKu/QGuLhwXNZLyJKxpiYOgYqK7m0Vze3JG9suzxU1jQQci4Bu6Oouyye4NaRuBno
Jn/Xi6oI1h4wfYcgJoonRDUr925Gyo8HiN0Wh3cXilFnh4o1DQXtBGSpHsQGTqIZrw3VQYSDpwxA
33a7zu/dQzk0SKKr9J0Oed2ppZPQKdT3uW/M+6ZJfgl+CRjQAyOalREN+CaUU3rn35ixY2w1X5Ri
ZtNlmKCWum06lljO+AQDBE7ZaIurCanh4okkjYRn37JUtsqHRqSxMrjVqM5G6iYhmAvjsQHqtuOZ
H54WZtsQ4rv2OsC2PHheMYQpLGQcZLBwLSuuIjIOsteZavNUYTjbN33KH23LH2Idk4tgt04ElGEg
f2e7bVID76YpnUNw9H2EwO5PDhn/Z2qbH/Pt79nuQx6c8YzfkM08Tmf/3k7mn7nDnPMmKtqVniyP
S9+VH0xssQIO/6vpF+8qT382OE5/Tq4Nj0KxojAKIb+uTuwF2q5X/td8Ha9tYTC8JHUhLH0rOU7Q
NhjXeSRY+VjMZla0QYbSJxg62UTw3koS1jEA62FaH1GW/EzggxJHnvS/TGv7ULdtaqvRHEDxWdZA
JG52WRCkR07F6G52pl9W6fI7i5mXx5gaVSBHzSlpTPMVqYSNHJrzdpUAnkO04d4B1sfDnKxXi+Ho
KFTUq5c+efUSxm8mmnaDV+VuniDNKDgbYaxZIVbbR28YIzMTJIwCtkLA13m+UGw0+8p3PLocdGhr
M+twKEgIalEI7zynnwKFIiMayrk9eG0MzIg5VDj3LkTxoS6w7az1lUEx0SC39lzZpdiztUEE2PNB
MKdDbMUn1x9Ic58Pkx9nIX0A8SF5vCKglwkseNsM7EL8qM2iPK45AFqdOYwKMekcjLbyz93oCA7M
hFtHKM7OylZvX7IIPCjW9bulTIGrlM67lY86sASQEy/XzqWJZ/tg2l36zfARJLUWdXvB+vZU9Bnz
Mia8O2fz/bvUcK89UcRBU2/GC1AahSFTmS+ZWTJArxnUsz9STKXyOk/PcNmJViyw1Rstxp+kMolH
7pT3vHoMyKSFFLEEewXDenzHtB7fgcZW91mpfjpIxPdkkC6I4DZqg6xPmmPmlXpHhdSEW6tg7GoX
IA1mkWNSOeOvdanjKxqe7o6YCdSvVWs+94pa1uT9z1mbnvKleeKpU6FAcf+AKKh4LAfKV2dpvi1p
z6Mz9BLNmdEjIwc5640KYQZeYBTvf8RqoytsileShLPDjTaATGxIddhUan0oO4f1v8JnLdqMdA5U
GEgElnSA497JF0T3mDyVSQfjMyQOBrYUl1QWSGNMSw/7wprYXk99/OjA6L/Hqp/c865bjxOw/yO8
yH6vOia71IPNHiKn5hEu0aoWeTzeYyFLdlbfOqdiRUkE/6yu3Z0a/e4Z26n9XtVFHlWtSulPWv21
WoXi4OzIa3BbbJY8KpGH8zXheQTEXXvSPjWDUAjG0/U8ghc5DIRuAd5S49kUHoamxIm6mkVGk8j0
QE4F6J3JSvYUCviub+aWGMdjoFTmh+smqS+SCv9XC0Z5bNr7PBv7EDdZzvysg/7frb8KGnkoSu16
TJrkA2bXdu8PPO4je+FTim/hCpq6QLtWVzt0tCK01GTsoekjGiqw3ct2kOAuvBRPbi63L0uWdQ9x
PDEy3pBwhJNW4qg7P3m3sGfvLcwhB7wN7CawXBzL1Zx+MU3f7h3RJJEshD52Zb0+ela6vuR1Js/d
Nq2hunmN/GTt7o3YoEHGxHVp18l/LR0oxeggJ3bq4zKz6YQgJmmzyPTAf5T51rOdroh5FgcU3xbb
xbNltseeYrxlYAFxlj1vL5oDFVt6JjmseslFRzE31PHrxFx5z2uzPtgWUkBiTawAGh4jjvmmX97Y
2I7pGu9bsX2h8XJY3qz2jju3Zmwq/PS4xgz8t8ycf9ZDjUUOG+8DJEz0oTi4TxmYy1CYyXvS+Uje
SmOH3OPmziicY2nl9v3kdvmzw/NzIhsEYx2SxgMlaX5VdPPXbrPVHgvYWzYwhYfzHkMMkyuul76N
NrAj0WTedOkz41Ja6Go32qVznjM9hJlDPSpW17rvR/OPk7fVCbfZfHCMzQtnjPL7nrdkSFv+lJnJ
fIKiRPRxOfcXRyxo5ZFdArab5J3Laiug502vTe30T7UsrbNZ13a0OroOZAMfrRzK+ti3fH5dvoxq
l2YT5ilHb+S4uBmm9cZ/a9PsA0Eq6YYtkqkKJR7zcv/HiEMYorr67rCCO3Zrbe5E4Q8XaWVAG1AE
0lixq5oooKbx5lIdQEWSLWuG8VSDkogxS0J5giSoJvuE/roNlNS8GDyLb3/GfalVZoaNqyRbP1OE
RCewZtu+GpmkHLM5GZJ+I9LAh0LlDQhOp8p2vmG+nQ52YrHG9zcZEOg2H2MNjDUvBjzvvoSxsRm0
Atqwvy1jJfGabkkAJQffilUELcShuyovf0EV609TsU6BtcXLA4pCNJzF/KFd7V/X1kBchHeA1yLE
haTCTpT2vN9TI68vjeX6x0r2c5SsVEoD5smDF+d0TqnyzpN21eu8Wi68RWm/SZwyp7WIq2duXMIt
X4r3bkEB7xTVDzVZC+8o68r3xLlrQJfthSHGSI424EwLXbhGMxD2DZ1o2jYq0LWsQt0MI+EftGxg
ClQEGRwNfJn1QeLCzZ3GgnTWCQu1AUyerwuN8zIaLGTcDZIXAhyU4+NH3PSMhloIcYPgyVDwLqJB
k5UWzzo5+mY9hoRG52e4icXey/JQdfXOaBCFi66WR74iQTark9KFfbNBVl8Nb3OCdmxfCr+PI1W3
JK3gVWWrnOU4ysH5aZPIBvRXc+QaA+kGufmqUiS18G3xF7kDToC2YEwAyiTSvtCvBdbRSOTVwPLG
mg9MYSEI4lFjF9vI5cDky9+phvDC3UZjfCKQYYQWZ9QHyyxuQAMaienmHjDLW4WaEn9AgdpF1oYH
25yFfc2Gkbd2I7nyRPYQfH/j5Db6j4Urf7cStx72pTtEg4kipfAqB+CcKp6bnNrJ7Yb6kGLmOkGG
Hw5DM9d4dJrk6HSTt58g1kSVP433/Ap11C2qvFdIsu6WWyRznptv7N2A0C1jHtmqXsNkrsQ+V5pK
IXXVIe9KuvQ4WY8MrGjUs5R92JZUd/6Qtl/JyGkehGn+aUyaJrMr0J5OLO/HmeWsr1BO8nP6QVVI
ihOmpdE0N/1VtgzabdcfHrN+KC6z0r+AOLu83xiWlDIrHuhfVtbEXnLN1q2gCOLxOnUEa+0h3WGx
aofmkoxMfucRWUAa3+icQ5efIVa6rz5aNPahFp7CZdGYOtDMDp3lHtucb2aeti5vbLcz7mJyloJ2
sRmg8WbeqXb65pm5DGqokuHQj/KYDGt1AlxnPjCs5ovg5f1B5J351I4e+6ZtENSUMeEbTt5Ehimc
PbGpxMiN3k0yZPHbdKo95JvWRycpp32XeW8dqMZDzQjssVuzBfpoZ+0XFL+w7XT6kNsYbZt4MQ+J
eTur6On2btaTwErnQJfrwD/snNep75ujnHBYVvQsQVWv6VOizOZkGZ5zz6Z6CGPYrqdtgQvoofXb
e+PCDj5liRi3WXGKwWEGAPuKUK+SfXdCOk1CAMWuqXQb8UzyWhwrc49Df9vXXtv/xsSSfgHAUYfY
ofEv3UwlcXabF9MmAtXsrf2WMtrAY2+0IadZBuGE80NXmAIGrY6Y5m9AiRIosmvS/LdAltie1ji/
bSH3iTZfkdmKIMljDybVqEGWYuPFZIabBqI3LtBbGgPb0zsp5HJ2U6s6xMYGJ8Rt2jvpIbXzS1XD
Du0g6SoHPWQJ42J0nSKAc2U+piwNj3PCwb4Z9QcGALToxaz3Tc1sbqv0es7RtPNkAQVyE+xFfJDx
EUIfPaI9+KB8bePVKlHtVa5Bz2Q5y3meiWQiU0h+7XBF8AcnxZ4IXbEHZfCLOTlUvxJ0ZuISEQkT
YSNITCKJ8xiDBdrA4a0VtqBxxt3ZS2Iiu6x/od7NIXF24ACWHLinUO4pAa7+TDoDMWkK7azRzruC
EmpnqnYNEDOsAe3jyDiPth3vhvcdItRCfK/x1XGZBJKpIYIW7CUHBJv6RLgVhQZoy3br3lXJzGAy
wCHOojN3db71j7dxPuxuj3NauuvHnAI85NNhxWQ1lI6ZLpJjUQEr6FRnfI/pEu5kzxgyK0pqBpp6
8LRC7VG56+e8eBT1pciV8curFugsiuiUPiu4t2brXJlZpoyu+HAVrIh7xL/FHrRQfhh87Z6WytVf
sdCis8mEvqCTIw6TnNY9sTao+HpiT3xR3vYMIwpVL8M6YWFGmAaXp8PR2WVuXCOcKisBROr0r1mB
lqMvzf6LJvEJgsMAlrUtC33f2NIIkcBZgWE08oWNy7TLXCpBmCtdwiahtpmMVojYSegGYo+nqCwf
F2P43k+3gT8Ej6BIm4lPGASH6zMwwQjb/y5af3qAvE5Ga0Mbi3VkxluZveRbPF6QpfSY0Wun5T22
NAzks9wNIZBaUS2pdZROmm9K1fKPioU38qSg01tiA5WDx7httBtxrRf/52puzqHLZ5OBVEldKPoh
BFXrXcx520LJC++Qy3zazzT0ARNWsRuMtSADiIiuuGY6htHBQnZlWysoOXj0UbaVxDw5ftI+9LpO
3nTRGKyQqLNGSBWYinq8FLUdP1r0ifuasJQ3y69QWPQugzKmB0kIsBeRMxr1Cyag+YoKYdgThLF9
H3h2H0bRVphwJZlF1tx+x1+P6sHs268K1IUy9TuAF4fdBKcNtOfyp5cLeTLjdH5wKLl2VlyAo0o3
I7SJK/yBL0P8oTl8s4uY/Brc4D/8ZctfcqfRxm5iWPZ9gvF06pi/HYxZfFVgqXedRYPQunCa/AEx
qoe9d2g8CC+4Br6iQW13Km3Lw6C3raIw3apD2aH5DZu1bL1oa4kQNTTPSZVD5te9az/QVv7mZagf
YosQRUD6z6wK0yP4OM1Al5JhkmxFp4aRmGON1g3m6oQEoxg8TkXPuxbyv87sXxCAygutJPubLp4e
epHRf3Ytw72BqWGcqnjXdvMv5Aj4kOwqxS9nTpgNS9O4W1kvhB6SsXDgAXnMZyYGQLIn+mbafZBr
VFB5b91VYp1+stqvQZAp+eYmzjsERcGOoZqWh6x3jKi1Unk2LdTaooQYWBmMqQdmoX1QpbzyzdUX
f4CUE/cjmvTca+2H02r6972Tpg/s+HmiqSim0ATO/zayp5XYd8ofhrlsvFlt4+J7lX0DnmFJz/I4
5WTK9K/RBLXEXHl+LIXHE+nNln/mbVQCe+nT7z7JT2cLzP5l5mwMOvj+YZ56xj2AxcdlMMejdDbc
Kay1IjqxnoEUaHK8//WKm05alxbf4aH18jFoLUh3yxZ7R6Mu3YXA0nn9pjGkoQTrmMf2btqekD+i
wPNGE8Mp5VmjrTHEwed9ACQBltXEt6OZXkve/gG12Tj4WcOvStwQHWb7I7bAcJsy/71YxXZmB/i6
+NuLlze/XUPw3dOpZ2m2gYagHkwl1kDtf2maRYwHntLyYBjCDOZlHJZAMBp46QxT/c47uYI1ToD2
xkVqUTUwqmoyp+KsL5K7oWysp7XcKjZYnXtGsr/O+j7zZHsQ7Wbc8zNtuw7OXHmQVVfgvPPSg1Ug
+Ru2eKYX4nlh1Z5jUtxtxbIeRj6dgxMn01uaW/nd2rXdtRhYwtTmze1dwQG22ALCe0m2FhrTlNSR
x54xZEHLQRv35vfGIdyC+bLixEo61JM1CXcsifeTWbMpTMUWOm6f0IlgkGBMXJ+ZzNSnmIXtyV5R
FHjTCKhsNolhrQueRtYfT7iXpmPbrTQwpEo804ihHOvUtF98Zz7aJsUzpG4/ypVy90DcACBX08by
na+/JmMwVMJj+7Y227GaCEDwZkmxD6kPNi/ZEi75rjtdxE6IvXHbC0f/QLhtH5LGKyOtUkZsVpfT
Yvv9n8zwtxY/oLpFK5KLG/S3Es260db5JH6qrhe/mWeTkDVxlH+ZelKYtU6WoMBIuE8LXDF6BLqO
XbC/HwHV49SbZQirv967g0v4IAaVQDmjpORjIL4M2W/6axnOW45s7FaXDX6F8yhhXGGxjkHOxYJJ
jOtPz0xprUmBotDgnZ55uwLpVzDq9ddsSkwKvSAtFugER516iW9CWEatxfclg/pFegpO4L5Dj1CQ
kBUDGWBdyaCJl/l7iaX60WKhFFVL6QSFb5bPq/bt1wLSwwtcsbELyQ8kojgpJY7fARIAAZd4w5kW
u4Xzag+NhRmCjtl3EqzkcpKX7RZXWGaYegDpsmqkB5oY7kCsx66FVF6wu/lprE2X7klkw4o8En8S
LsXyY475XpPW2ownf3CmG70DksRC3XFdExMJsMSfJUyn30tvHo9GvI1cXE9H0D7JWfkkPOD8lK9r
adoCCJeiNvHd+UF3rR0CYEkvUOfED1z2FEj2EEMRrBdiKJyZ4EZL6pNLu/LVpVsK0gTnGSQ+tASe
2Xz3e+/WzK/AtB1o5uDI4pCeAUtMOufnCusjK0VnOW4sYoMRpPZ+VDiyDBIgDvw0C8xK7e0dIg+/
88VhCi5idQZl1H4p4RR8TcBz3bCPIytvto/ZPJL8N2iU1DV56i2eOjR+0yVthxq5/1ghSs3Ss7Ep
PotcUiO57KTJPdA9k1YwTOVX2IP5bxaA3q80VgQwxsv0p22zZk+7PmM/Nosv+Rr7R1N02a+lwBAm
etoXBmwzPWM1RviRiq9utepndoksSycD9R0hECZo9GISD4D6qx0o9hlv9JatT5yALGHFoKGmxllG
3z7TBUw9n5p2K4rC1TvYsL73vrZE5DHr0JFpWJhNVLeFU0qYaabVuret8mrl9fQAzMLmNWP9rtxa
UBgyop6BRF2srcpPG9Nbtk3NTVZj2O9CV4wzW1cwBrR/YRwRkZvOG7ifSnyklPnYpUAOkcHj7lH8
7jYBY4WouCmznd1UyZTmdEGAPhoMexo8wV8gsLrPBTb830zitN7bLYQ8dodoXPmqHMhK2na0dZBN
ebzTwDclMAurT4nHlbhIYJycypJJ+M1RBte5II+tm+Dde1o+ZsJiD9k6DxNFzpNNn9ahrSmnQ0wQ
yH6TSECoeUUkhdWdmoLUNLM/SsO+JLiYkd6sfEnSql2JDxdDtJVjxTDUNcldEawl7rJa8qbu0ups
kQ7xW7mMypfVsC5OI523dMImtyawzNryVqtRnOyZ9bOXc4FRsgf2z6M5KnpL7yfeSEKQFOE3Afjh
dx8bIEPAJIVPEn9A9C2YnFjygfUDwB66LDvsN2p1sIXQFhRvGtqZTPUAaub1pW3H4ShNxYzBgZ54
qFKLsXxvGtciAw4KPbiPjHGwWVShEccNyL2ICcg42P1Y/plMFb/Gg9yeyIR1XkhJYTaFzYc5YztG
Tuk+z1auhoBCc/gPre3/R6WHitYUqF9NxXLiM7+6EyoRo510j5kr712Wv3rJIltXwEJWWIn1tzGJ
fwj0BU07RX9X6n3WUxJ/hlJNEMPgY9t0rE96StAaYiabMX4QS3lf+FM4GtN/SDblZ00cMk1kUsCT
TZd/ULKjmfuHGLDAg4iXt++u0kxM5jAGeJQWwdWl7EdU3zDnUJqD60kGpr0acuZ9LOCZtoTY3pKa
yw89eRst3pSK85RoO2KCWp/KcZWMdul8R6Z3DCI1GxzOVIbnbkMB8B8fkvQ+q1z5NTyJHlpY3DDp
uJ9ulTCSxGZEOV7xJffo3V1GfoVJaYA4YJt/CZPZQamIsqLdYe2Rp7efGaXUjjOUwdFGHar8anij
x0aJxnT5diTMLzH630C3SN+1vA1ASXj5kjIC2BtmUt4gTFC/xnysTuggnL2ZyQ0mMgQEe6QUYaun
w60yWZH4w6mkzwtrSbgiO9OXSeoamJHZhjxzBrqB3j028BZpzWnkMSzfKPD1t3ghDXSahblrklRC
QTURy1DT8J3GqkFK1IbAqyWcudSw2dwMNG4GDYHgFtP8smrdX92Z56beuq8F1sGHzBTDpQZ3vnon
k3Slfbok3S5GjXKEDmuEy9y+c0D6Ow1k5sWdDYRSyTKGPaKDMBeFd5Jef6beowRN4ROfDVV+8PR4
TymWuJ3CqnfvelV3ck1/fsWxwJxUT467X1ez5fmgsVkVpSf2RswGaLH/oCsnfdsRRjhLq9wPNbOQ
zh6GL83NhrSMU34t0Sg8AYErbFi+xXZae9ol0pKsyFqc6uz7a9KyxzOzr/hV7EhpUpkoaN6l08E1
uclzVoxVsA9NZ9wRAYrpJl4Ai/Df3KclgQ2ITnBLFNg+ubclOrwsLl448aZwds0pspoWWR0kuA/A
o2k09w9mpwhZJwQ1SS9oLNgdZCA+FjE3jyszsg/p1ExUF7ZD7a5wbmPMWmARoZw7ITJZ70gU6fYw
P+pda/iMQQxfweC8DRE8ak6AlPp3xnzwyQfveAI5Q6VqGvnVJLXltFmk0BMDWh3oPTlg4VxgRomF
EcxyKJ/yoSEdZuhY5HrdiqpjsmO1Xz2GhzsTUvZlZPIWmmOMz6NzFqfcweFiEu5s75PBv6t5/opd
OheM9F3Zqj0oAQq8tM1wtsCCC6TK9Hsi4CSV5pBcu1EsBIj02X3ngh/pjEngsR6tM3lqLeFHuQWC
iRbzqTXe1uE74EwptwMaRwwgfZp+g174aPTNXUbFPlVxdZ9tGr1aWobIy5qXOh2sHz2InC9Jh2Ud
93p6as1qPmtTp1d/br07jj3GUJ6J0ji300VQ27rOJVvHNoKz231vEMp9w+S0VttwXB0fuJQNsjLK
UD+zzXAXSFxsnpI6fuvX5T0erPaX0XtxQOYZey+Gat7VQPaAttEmjW1LzLBjrRkgcC5PTDXns3DT
lR2Lpkkdar0dgIp6h77TMekppMPLqITFAhTjuzcheBSjh3KWIGlWkb1PkODON2z2aX5MULQo5H06
rck5cYzfrS8Z5A/1B8xWEQ4l0gt+hPgPUo92vxgklc1GrwO5Yotb3e7POtEtOanLKDa5CSVL4R7J
u6ext+V8hprk8JECdSE2WH71JL3jTB6MQ+HxmzxoeU4KN8OpVat7I/X7i+EAX9ss1d2B0ZyiFuTH
XTOU9KO3ezjbOGdWaRSMqTHywAljsjlueXL390Pws10CK7bt25gmsBf4GCY+5Uc4hLRkwPC3a26z
PLRmhxGhP5WHfJTtxa7HH52Xq+Dv1/wk/2fOKB3obR4xnqAf5OfUy5Rm3ML82D9BKWMxEk3IoXkR
/P0in44sLsJlTJODncW0Z3/2gSxY2jMh5/ZJ2HM0ZlE3CbReLxWKp79fyPx0xnOl22LLZ6IksGDY
/ifde00E0VBshfXklIPFF9CEm4zK3B6RBgADerhte+nsLsOA2Hpbrv9D2pk1x6lsWfgXEUFCAslr
zarSVBosyS+EbMnMkMzDr++Pczvi2rLDitN9n/rePidQQZLs3Hutb80gJ5GhHv/+Z3xwLfk2mlww
vo6pBMoWwld+rTTGYUQYIRWHHl1tjDY9cVTfoFVc45K7aNJyGxoc7P/dNXl4LoUNVhseJBXch3iP
mFTjIFG2uHXm4NRG4d6R3THrvWXCQRBTRl4139J/f00JxIugScfGBLM8958qqrkegjp0W3FrwWkd
t8jV5hszKOL7EGbzt1a5zWOt0HwWqP7jT679a8X4j++GGk56uI0Fy8v88HsTGxWwJNKKr2fc7cJx
qK6TqQ//laVICV8JMHmeLXkpsYN5yyv70y9sUtFo06zmW+ae4aYDdrVP4xqsBiP7o2Fl6Se/aine
/mtYWa5Hv9HDqfzPc4T7+ev1xBA6ig58DpXyCQ30PDz7DX2xW6t5xsyJEvEzg92Hov+3K360GSFn
SaLBKnJsy3VAGnZyWfvuirCtt3SA6D1q2ioMU49G2Zxy3Z3/voL+WZa//2A8OoqtwfLMZX/66QZP
kFyZzof5OanIehir525GdMYMqI9J3+t7IF1dj5560u4RM9SDQRfkkz/hT/ccowoBxrZHbrL8cM/j
tLZFS8flbBn29Wi0V32WML+w5h+qBCoFw8T1o9dxrK/K0dk4OL4IiPCY1CSvieEeatg8qoPomKu1
sOoTapVPts8//oGEMLCNst5N8WERdlDNigll2zmDPeHOIyMBHxC5ZNpXIKxdALgAnr4nXnr65Nb8
6tv6z+KgmyT4RFgEjqkPT6fRjUgl2NhziqS4IeahhrMDkXSbO4/aebb7r6q5NMZPts8Pu/jvl/2w
rwB3IF5esygCCQLEOFT9t3H4OoVnJ/I38fgcQGrJmhumSNghok++iB9oAb9f/cPtNsu4RHad52fg
SkhZSveUeRUZ9znqXjf/1rt4R9qwoC6IEPPRQP9OF/Kd2LZ7J/PWfGzBs3qXGmGxo50LadLNHAX4
NLv6PkS1QSfdvHWMCbtCV4Db5hr1nN+qys45jtJy8aM1m73aTX33o8wR7zoFAY2MqQcOWaJArgpg
LYEWs2WwfB2Ncish9yLCPKmUaZgaMDwzXM/LaDe1xYY8KSAbfHwGazx0AYmdSKAfsyB8cAvzNkj1
GsMU/K2xYLI2bYQujqoSWzlV94Pr7/ySqQfcQUh7uQu9q4/wOtNIAuBLvKOTU5YLAGylta9d672v
5Cv6YxwYQ7utc2BKU3mK0UwwmUERFIYPVdx066SxniipT556T+lGcwz74spFaNL1ez3zug+IAoii
BhMd9pdTKR9GY7gskmpbIgVY91iNdBPefbLafy1T/vfBg8An4cmHjvXxPWMf4NTBOeHMCfyWfids
TH/UzNmM4xhakKerrZOjt3XnvZ3MJzEGjxFMGEH/nM7QKym9ZySXn+2Q1m+fBGQYFngeiWMNJ+OH
7cku6Z6SEKDPafXm8CXgOUmGLIZ4rJKdT8/fmF7b/sHuqFHrTz5/4tdKZrklzOboBJHcarvL//Xr
9mwy6e3dKaVy643iNDOnhD9j1du4lTMiitH8UTOv+zb7LcpEr9Y3bTZ/YwoQHWdhmlsjs91jN/gk
UEG2XlH1tEdJV2FnDmn39vfHZ/++WfG3SklinWV5kkHtr3+rQiyIesApz7V/EfdkCj2pGQ+jTxCy
fysZpyTdVWh+RVcBdf/a9sxvNZgJZy4u6/EmwK2JGnRjq9ciZfpc/BhpCZLfyLuLmyejEYbDMbQv
RzPmuJve+sknrs1lL/31S0gTjEgJZ3nWuDc/7LVxEmraV5M+z7I9AQW6TeMqxkxH6Mzfb9QfPvk4
QgV1KdwAPKILeOXnby5gDRAVjLNJF0VARBsmemO8lB0IzXobizG/iX05XiUuTWvkUijf4lHu/v43
/GFd0cQiFpWS1cd7/OFPcL04H4Ku0ee4+jINzl1BOFLOiA4JlJ99l2b2yUf+908oP5nvJxWcg71f
fXiJDDMsTSfl5oaF736XA8nqrGCAvF4bHRxy3x7ztC7QgwhEeC19+P/DzyXcCbc9hBlroeD8fMcN
s2O0XRX6zAwKdxF9xBXJ13dQ7DEAkBQqQxKBffeTt/djiczLq6wliNBb3gj7H87BT7UV8dYBHZDl
JkdQZJoMrsr47yuEX67xz0v50zViL9AE5Lb6LK29T9+/nUjfdb4gsUHhPW56f0viEVHUxScL6A9v
CwQxEiV9aePE/1g3alvgBAoUd1T4D70SjET7x5lB8d8fnPj9OpziXAYAtD855Hw8AFQxyh+r8Opz
I5ybJigeCd5Cx5MdwojGHcNCzOcP2D4vWlnvSrJDGlnDtME14pPQMqTik5W0bLi/7hK//j3Li/XT
/cY2kk+zUjUV2Y3TsDuxcpACrYymJqLn4e+//vcP4nIxj+Yknx5E1B+W7UhmzIxoG710HF+YcDaH
rr2YVX5AC/bJwecPlxL4zB1a/6ACzH+c/D/9LoKuCJVj5IquJLl3ndI/p0L7uzCxfkDB9D65i394
qlzN8/mPbS9UpV/vInCmTiR9u1yNYkuTgOEV29z6ZNP5fZNzBKTvBRFBo96SH64S+WjY22hsztqp
t03evXqY2hxbsQuk26RtLpFPfvJa/P7KL5cE47C89BxaP+5zU+1lo+CS6TxYF4jmjZNZGcPT39fF
H6/iS4tDk2kS7PphXdg+TCs8LM3Z1sUZfu+9bUef3Ls/HAwdjt6WzVDIJlbVWV6EnxYEoieJRHlu
zir/UVuAegfSKKq3UXEE1Lh7RqJfzjNy5sSPPlkdf/p5P1/6wztmIyMNlVqeW6MPlWgZjfcoW/9+
D/+wBJHkWHz9cJLDf/ywOAqNxhcJlnPr9X0FB8B2r3BP5ac5hib290v9/m5RuZkOB0fWovvb4zKS
3m8mN4nPnePNLDxkR5GNeX+icb3RVTp/sml+2KMY1wIxVPYSRGxZv28baShc0ZX9dO4F4CCjyPV+
7kzYT9mkt+RLdxwqGvtfNU8V7VKTDwJIGxvPGmv/w8oPMitDj9t5ZxU03S4QPgeeaCK1zhm83cj9
JW7KSD9bpR/qiuWq9GrouLs41Gm/f3wTKlonGYzzs4Ug6cKsRbprW+yJXSnwtzehuDG8eHjiQIl9
n1L5qMImzdd1n6bPs5fiFLCiOVn73ZCdY415M88a63YOYyqVEbFayfDgXy0G/mLBaoNupJgdLpXB
r++VrIC2+2NhnAciZUyty3s3Quc7hJFxaZql/cmG9NtaoNiC9Ek7lqkuo9cPFBsz7fuMHMT6zChw
myyiiU6tpXoylnDC8rP+74eVbjG7XpqCCPOXYTL66V9/nKYEg2TQ1Ocxb/Z4CUC/rPvyuQmm89/v
4oe3938vRC/GEZw3iA3+9UJINWCHNkl9NvN045Hv4FY3uXf1/7vIsk/9tAUiHRldIAj12Y3DHcLu
+7T3NriLPmm3/Om3yIWtZREPTWm8PMKfLhNkEL/7kBLO7S6NjNyU61Z8UiZ++BL+c7tAt2L3EgRP
06L+9RLKR9Xa5xwjsf49WH51aZjqmokyvJXwmMURyLPlXPv32/fHi7quu/wydtiPO8Kc04Kx5Mib
pByGUPVeCbiPaiTLkazIg2Pf//16Hz4b//mR/72e82GpN7p2iYjhelk3b/L5nlTST05uf1rekgBt
03eUovj98M1wnJrmYhGUZwPJ/mhhs3irHG/lXfz9h/zxxv10mQ9bRF+FzuzBMzsHBcj2Zh/W+8ra
TzZhW00C5Nv65EH9aY/g62QCHwcQSiP219VR5W7pFFmkz01xmwZvebBN4arbm+yzVu+fnpBjsvUJ
Pqfs3B8uNCaxX4dOzoqA8uFG+976ZAn86QH99wJ0OH79JRJXoOpdznmhq1dWjm4oRgcta2A58pOb
5ir5oeHxz4Jj/+E4yQzEcz4eaiHDu1OQ2+XZFHmJktBX11mSd5uxGvxVg0D+YuD7dJ1i8zwlPZIq
+CyonD2G/86Srkf6ekIbm38D7pO6qCuBgi5vFsFbZmTxQdrgeaWWxgrvFSEqU1ioH7Eo3EM5eC8Y
mKtNrOf31DC8c4K0hkTNqnI2hJYwXIttp8U0b/mHAtbzLbjAlLFXHuxKmzAGio5FbxoRxTwKbxU6
AxmQmB0w0DxmDHoneFQb/GN6jw7vu2rrCBeUKNdhFX9lSP82IJndJmPVbnMCti+R6+KDmAf3HTkM
v9NKMdIyJNznKUQmhyYI/ImEsOlxOhZzfoBjbq4VflsDZS1WWIx7DMrCUOLFHnCzZwkRbAfstTH0
lRqtgDWRgQ00syWBFxuhlbrwjAXwZM/BZUyJ50M1ALaQEohwcJ1E31pl9t3OQ7lF3uq9ePir9jas
lH1RRd0NKmqUbhb6DNDKOD/MlgAPlcPNByBwzGvdr6PYTbaG2zp3jd03J1PjR8K82FwCfNAXKYBS
8tMreRAiKF+8Nmz2zkAUomdhAvJLZKEqsr1jIRC7z1lmbGt8VRvPxmoZ1P3XRobuunA68SOQmKit
2hkep8q18PVNYwcHBhLKRCDAZibxnFheHSAOV3ZKYGsHWb4KxWqU01CtUKCgM67gc/h+0T6WrUuq
A2k+YKDAzFxmQ2RdWmH+oxImDvS5VBd915cr1ITurp4TAGAk9m3RZIOmn3hphliNX8EDQsDA17eF
v+hCxCfET0usLQgr66s4VeqYD3V7cHyo/kh0Mp6lK05RWH1jYXi7zJrsl3B2kXhbDcLHLiRQGvHZ
KmynbJvU05s1nAZgl30xPVReAAwlos+uo6i/DgId7J0kIC3Un53D2E1vSCSJGvIUz0MV1cbFd5xt
ogw+kEbbtPeESLaqKdqLxkWJMejgRsSXfXqMiQvvUYag2vRWmLusPTLB8FAQ0XMIyg4sDSZtFKSZ
jaWA2J61nXY/6sH4Wk1wIXFqBPvAq63rRuYMChodsZ1M3jM4hImI9CzH5hYDzk3Het43WU2csE0C
cQRmZtPHkXFbDKU6Wbpsd62TjKvCQp/bgXw/DTAaEFOBd2qjKrxqPPlu+CZyTtU6awGWfN1neAll
StQEWdhrZlPFukDduMuMwFwFrRgvRJyPVNh2fFWnUX/RBCK4C8I5vmh0CQ92rMobf8IZ5s9w3TDh
gBIroI0aFm5RKaEIpLhvtjlp59jFbHUdtxGyGxTjexU5312Yb9hOUMqklfoG9QsoFOL4tUot9Nlk
u54L4itOuCepk8l0G7BsXxRkGTE6GQgNCKNbZfYjoXCq+AL7wVvZ/NedLTtnM4Jb2vXJ7GGIKGcm
GgYelCTAH2AM1k4v1jFHF3pTdSbQWOxC8NoWB86I9D0ncg8PLr1sJHfhpbsk8MUNaI+oK2OIQbX+
HhoYy+DXAAaTnkE/s6uIU3e894hibhU2kGnRJkZbsGjZ2m4JlGmTlBzdjMg3Xykwun1YbqLWdNGV
t83JDWK5QijUU6NX3X1IT33XLkayTs/lMVIUNn2Bedkt5woT6cwwMCVFnX8iuBVzTJJOpF+SjmiF
dAoxRDex5E+uaRnZMGHwXrewkEjYjCLQCIkPhhm+rL8tY4Q+M6CcXW6kuFFrM/ze1ZkNEt9E2lR5
X2ssTWsZp29EDr1rxOuMI5O33jGebE3QtBjt70XAhg9NAJ8COowVz+e749Dm9axAr0XXARu0k2Qz
d8x6IcVH9zSiUkLpoSQUrfFQpwtOvnIzBEoRWqTcnNGuWYL3mGRRnddYk1Rh71280Kuh4nvbSxky
pgXbUfQTygNcuc0j/yBvYhaPWNXimlYCO8Zj7DVo450q++Ll+aOLpOuJ6Mf8NGBFOU5zGZ7IwvYr
TF7QUbpF9OYttmHsFsZ3GSp/Q3osWVeAkiC6hIjAfAO5Ph1Ccrh891iE3rtUNdwyPGmXjecD0Bka
Y8W52WRs1oxYJukKhXWPTMXVyd4apNz2SY7rm/dkh/HXvUs6MewRJzRXMHzA6GiZHOucvXc5A19y
uE43xAUSNFY6P9iE9KZ3Q4/tDuJ475JkF5AHutO9P+1BFYy7iPMMS3vo6DfjgsAUgUNJ2tOaj+18
tHqCO2dCt+51Erk9usWuA9QJcG0fo9JEA+8nXyS5I+RdUa99NzQm/RWoGjJVZM3NNIfwnIwLUNLq
caL4zMX9Ur36CYnHEN1wsvuzvMYxkoLpyDx3ZeERAmon00tpec9e47w4XfdlcqAc1HYW30FlIw7F
pXRyeqBcrjv5K5gR9SnrjPDWibHQ+njW1m1j08UbU3S3QzAuiIk6R2ofC2kfgizhIUyhUx8LLRnX
KsfB4EAcvMVTYzzpRzsvLeCQUxnuWtJQ9sVCoygyXn5aM8EqYxC99rwOH39ESF/WFvNx9OS4s2o7
uWjwnVz3xNAc3VDCUgzke14xICcHNDmabdtuB5Gp5wB6ynrSU3TQ1B6EduKoVhiIMR651nMDEwiS
BzoUNOWz8zBPCitfJxP04aHo73J4G6x5s7gSEkXxYGQ/NGyvVZQgq2lMlwhMYjBu5hL9JcFR6YFh
6nyjETzx/7ab8FK6A5JBrE2naZm0wFMJN3zxgnsCyOQ+dBq5b8183Gb4LVHbd/pLUdHj7vJKobC3
xc5AJLNvC9xB69Joa7CivX+Ds5J1PFX+d1V7ALtrQ2xADfm3ECDVVpoDcvqx5W3NKJ7AjUYYuPQX
qzDaVxdnDd6DdMpBh8055zNzZrO30g5DrhzMs6iq4CHoQqzzXTXuCXAKNqFfTFuMWgT+FDO7cqAg
fTtG3u3ndgofTGz5dzLiE4ggEtutGvuNDvtgS/NJP8jFeQSEVW1bg80HxggagtFOdsgV1T5WZrJJ
qh4Lm880LOnUvVs0AFQC6sdoUAOprHP1biOQhyOXDWdWNmtBuO+mZGBeFZSzTY0mwOTzG66yPi2/
gRZ0dsy9Saw3EKbGJOJt9DTXN2bbo09MfH4r6s8yPyWxaB8qf3p1G7Oh+uneYNmEV9No11d9bZmb
1BRvo7M8tJFuvKstnCGDgn2OWRtrOstqHDk/M75GUa3Y1nUVEcDJ+HZlFGymqiXaWNcO80TsXzs5
ifE+IG6V8FZexijLHge0sBtmYD+UlXhYQsf4qCSOIqK5rWIf57vv2oweTNRdsDrp6qFknPZDBSJ+
wF29Mkls2aPajA9jMqUMf0l4hjk0bqEaZQiHg2zr4Wxeu00IZ0FRA58mR3B+SLL2GMdZdedUeXKo
Rtdel2YzXAFfbV+58dPe6lNcG8Sr0Lr0/umvVQ23YMxOoLUTTHxp8IBpct4POHH2pIDivAoVZEVK
EIHKOKpPViK6p7ZUQAqxZW58XagrdK/hzpkpnWzttreAXzgMmEB7vzYJB49dWk/DWWPJJsh66qsX
wswvx9H5ipBRY8dSUTG5R6dqY8KrNbPhpY6DCoqJbFmPtL2QUdv2Pi+cflu57QJcLxx/nXUj2D3J
2hy/NPA9rtyBL3PvSm+V41i9cFp8UTnJv7dpIV2SjnR5SOeYPGhhvGQNceHEnvm7ucrt17QSnF1U
HhEptxjF1mFcLBaYxKSQ8s14hVy/JaobCvE6a+30gg7jtO3zJLoVGng9/I/aI47Lh0pZy/t+QNce
RszL2e7VrRsjyA+WiOiqrvBGgL312hfhWN20YkKqjprij0ROI95VWKUvMFejSqCq3mR2o0F8D2/Y
6531FBFC7jcpjBoJRo/mZA6rlLLHdFMfE5e2LxLtPfmux9uian79UGMhY0Mjrz14yYK2WBPDZYE9
JI02HZatEMvUSrtJxKGJ3g6nuugqbz1YcpYX5Nc5sJVk48NQorBXBn+pyChjsOCzYzrJdAXUABKR
SJz5Sgl9m1bZSweW6DC42I1WnY2RyMj8ej8wGr/3RrPeRFhst5CWydQ0wdgszEg8P6xMnGLRFyoB
2s0g9t7cKBy/e2bQQ1dPnL1DbDn8hza6hjCGwDacHaJGfa8PdiDfmsu8ZDWSmuWDVyzZW5FakHBT
KBuix+gdrDmyV0YA0IYqpL+w4s67SYOal79YOGI9YGmYNVW+qZsJxIQK/Bu63+CBnOYl9Lx3I2Ns
YXEoOY7kajz5ljL2NYmar/5EYFDMLHwjpa3XUdtynTxqcf0EBuIJG68UG8XaMSrjgJmFDjqSgZUJ
WXlTBWF96Q5Iqk2bcAhFS4rN3aBigD/C6UpPxl4OA+ENLtSiW7MZ1YrmpbUVAeQMJyT7NU+BepGL
QbPcJmUWFoXY+FHx7oc45XUJB1cUoVwVFHObWDojFsd42kRYATaVY8hN6XfzreVM1sUcwzGDSDVd
EV3rcuwgJbHFLLCXjg4v68bBY5o7CrZV3N2kudOR/WF1XydrmpegM4v+Lccb6vJ0ArYXPxXiRHYc
sCPoT7scijXk/0Gd8Oamm2RMASKy4KxbKl9s5ySH0yMou3vwRu/9AOw6anufVM9svrSi+y4jSbom
qy3F8aWtVLxQ4fbsPhRG8zwDHrLt7rputbclbS7eWKHlrARJSqsBt1i6iaMo3ZiT8p8lqeZYw2Mv
/TYH3is+jOExQ+xwUZqkZK7MfCLgnlEpbA6nEsCYVdS6P6LUGS/SemSDGpNsS0JnTHJ8gA5LYPOC
fN6U101rvbm2bRxhS42rbO4t9MJ4gHjzYsy6PTvDrDGSp6P7tXC99mBnJW0UTwrqwxqXZWmjXCiQ
pWvseV98k8BCbA0UXxOEq0ZTAhqZsfc6QljSnM7hUFDSou8EA5KW5boGxL1z6XSvvLpt8AjPZ/ob
PYJpJGhIWNwbu8ejE3sICESf8vop1e5jGYQHVRX1XWQp754fZa9cj4UaK9SIzfAVDA8OH4lX0aTK
WjEbwiXfktM1pLl86mIdb6c2s7+2kWVd+0lqxauKIIQfc5uRz8F+eyKU1GPTbMBlmMETdhNUV5FB
PgMb7aYF07Uhx9Y6kEAWbjDhfiOEut9Ce8DSqGx2VoTlu8T3iPuu9bcRFs4jDSgQDqRu7Bj8QSiS
POKJ2Lm7woseCQQkIAiQK3I9VWLNnPJNPsa8WW73PlhettYi1YSN1ZKtiadnglC7ILe3uXP6wjjV
TumdYIZG14TTzjuyR9PtDOmTXqjmZ4ilLWC8+KVd3qTeSCnbFjWtP0lvIwx4UZ3vfHfewdNDfEFc
tZYTztHWGLGuDI5PvC4SxDCOPT6tCzTZVd1NjGvr0iv4FhY+7mct3Ag8vFVtQ9N/RZBS7YyuIGzY
cJrXuadJiTafAqwZdpYs82vKxv5pLKDF2IQuE6polgC8nHof5F26ePM5NczaTV9mnJi7ougpRCYn
33LegcltTvg6CfBLDm0JTzj0rB+VnpZU+Xle68oB3iTVD63NCsZolh4nY3Ku0CQWG9kOCC3D0K7v
qrwbOeBnLZ4f4nxW9hACIcLaRypG0Ow0PqiVneTfGG5FvLb1WzSCWsDnK+yjW7D6u1l8X7ytK4Rx
5U4FgZuuGvDm72lAZkDZOOImx9u6BRdLt0729qZrF4Jeoi69GfiljSfgSLw47qtYdbfEkipM2ri7
UdUAsTEi4wuxuOa5t0V0rhu7uPJT5T1jrKJ9xbGV5DcHwvGM2xdegnOQXjNtcNnZW/jH+ZZsTMCc
VtJujLCzYMGUTf7Stm5wgsBVHyLicg4kV0e3cMmIzCU4Zz/yWNYE61onm8DdVeiG1gq6jLMl771c
5UEy78vEt04WHmDYVQI3mg3u2PdFuf8HlV+HzW4u5leCcD3asnp0L9pBRjs07QBXqOd2osGm3Ghj
ODDdhyWjIh5HNgDmJ5PoYhjlQen4oXJxLEdl020z2XJiM6PkArlNde2D/j1aHKJOM7Q/PjK1kD+Y
MeoXV7XPgc6ik4CAs0/JXF2PcfIWNuPAn09bWM5L+k3Qds5uBk+/47XKNogp6GNVHBikl5o3QJZ5
vx0svxNR5tu8tNsDL6dNzBxOOKOw9JEIvOLeChLveZzVN68YWS8m+w2+s3ZXejBQyLNUF9KpSvaS
qnhoDNVsLEnJYRZkTIjUiF96y2svSZTK1k5sQAOlLCRklwDgRGc4m3JDP85xC1GctgWgZLcNgnse
huBYmGkS7Rssyp7Q47Z2kRSLxnVeptnpj8xEOzhdowX3tDaHRz5+cmn7WhcIxYiB1XQuKJL6w9R7
C7qMjyYMVVQUEgRCrjkhOHTk33A2RCSqxlX+PQpBEBRdlv+gLYvOVNVsyFM3uleKAIs7MqU8vqIS
Qph0+rsEKz8xQQEMfmLGdgZbIs+dhX0DUTA6MsMHoAsXbb0kkQOkb3vnqnPp1M0WFK+yEc8Y7BAb
jdW7VaXDgRQLSAOu6cmL1mn1tGV6Afpi0MXOFnZ0ZdXlACPRgwbqQxWuK0s+uZN8ZiZvUsnpr04a
NbiKK/oCMBzaC1mNz2lvW3Rd5OJrzH0RIi5JXRcklAgvlQ+QpVggZq3Z1s9WboGGqPNm0+PetIrn
BWM1NPdWKfk0tIXzQ7HpX3r58IISXB+JqlgVDY0o+psvcY6ZYQxJr6Cv0K6Jp+DMSRLCFhAo+y+V
8UviQYixcvyQXesl970oa+YHBF1CMfN2QVJEh0ELa11GaMzIH8iPjYtwg1fOiRBVdxSPltX5J+0L
/eLMuiY81G2s3STjx86POLzYw0ukF9qtHE0OV3Yp7xWthFXuytFZVxUxM/s8zyXM09wm4T0J7nQ0
DFceTuGUSIlgrh+LbmxbkPjj9OjWSmx1G+iNjup5bVaRbR7h9qmLEerhU1CbzYbXFmWD2wQX4URH
2fKjL4wZzHWhQlj/AstggMf4wNEnuMCRJTZOEhK9R8jtmlQd0qbDBtdbN9De8/tyYT06m0rpb7lZ
fEvLXKzB7mHhdTzab6eeY2a9zYLuNlMQ2DoF7JWYgoTzVGRtK7gn9H7Tb51gW+x1ni0xe0xazM4L
nipzKimrydE9gHLf+slXmmtlcFkUHcxRwK1LNlnfxvG+RlpyPeMTREgp4z1SXfL5YE8QplXTBcsF
qGvXcN/mFPJlMdgtfuHye5CFS8vyS/2UJye32on75QfgpNjwvXDdkwQbBOe6hN074qw28RUmzPmr
Cht6GZByIOxK7F0BBrJl0gSDBVJt6Ap6Gnryt5Pu2qOHRWYOe2M1JekjfrSlG1eLXZIp545Ulm+T
JU5Tmj7MvPB7E5E0RH8a9hkYZRJsruQwCZI3Gsj3ZvwOnRSDnHfy+tscc5MD1I1OqJW7FPF5FjzP
VGNXFomn8dqbjOiHlkP3kLiq+SogMW38CTs2PlIx833HrLhN8rY/e6Y9H5UVf1V28yXUJGUDi1iC
0npaZJ4B5ngsax5wEa99qdliSvzqK2ml2U2nzeEkS5BF9I0HMtMNEp0MutVFTOOiK4ieTwSJscly
bIVHwgzFhl9n93CfsZEPq6wgLiMTtP1pJmWMP9iFJ+7WWg4A2Xpt9SDAu3gHoQbvQ5OTPTAx9c5t
ejli5vjgFWX/4HdRsaEY9E7wzF/Yzy3+d1etbTjbN7CIk02A6G5d4G1wefGxma5MZF3g3llgK2FQ
pBug82gR8fFZZXnfvOce5yY7VeW2bCjWcGyTtTKE76M3RlsSZ+ZiyxDkuWIDWjN+gesSjK/QyJOV
TROJUY1JTQIOdWcZklNirEfzTRhNc9ItHvqEhIlVSJsHFAHhcfSoIBzTSzjbU9neJXGEjaQ3hX0H
jrKgNp51tZ6K4avNPrXJ4OyuIYS8kpTJWNZyqwk7SEYzMZyD/MYKlbhirFNeOWwm/CXOt5Lj8ikJ
3Qm+oiOZq/iYPRoR4TkUTG7zIOX0nr2YYVgd+irxj3Smv7VRN9AhTugcJkW1mJDR6Wyytm/vK9+k
mxukNagfEG5xRgCh44XRQ6/D7qbI61f4z0Q0Vz6i5oSPNZVctkphOfbQKr16YkbTPckcLDgIuvzK
6Opcn3Irza9MBk0EVIt2BG7ZJ7u0J7LGwPm8LUIzv7bHzLrRtPphWRVUi2bXPg6ioS5PjBFMs154
6daXUtL+myy8wp3jJMeZyPKjay4Fd83DYN7KedoKq10VptGm9tk8696rD8xziIupimhH1ZFdGKVv
sfcV5sqn+74JEudZFNkXhKOK17qJtnMcWAdibJyDP1pUcEQiqx2TzOmut9GOtt5gX2C6H7dD0+SX
5VjDvGsUR1v+Edh8AI1SO/RJA3KR1kt3vDJmX528kH9DEb9RNhDHxlQwLjAtYkObmjAEwjfXnHzZ
NeFGniNRR/XGDNzaX9VmGl7VkIUZ3XjWinF7v8ua4JbtRBIDE4ijK7L00LcyPizkS443JGGJxOeI
AHd/m45wW3HZ6PUw0eWCqYJA3EGIgAeI7GELBn7vEAMQLwEqI43eXRvSNjfJmPtqUQwx9gjT9Siq
5jTiljuZTmy9pgS8rGAT062pwfkAICwPiojLs6Am24dJd07JadsnbgXZXWbiqk0WA4i0+w04wfmE
FUMeXdfRF9LANVWqgIyeOq6/RnGst/TssrWk+iS9NLf4pLD3T4WdEv5g9vd2z6QG7ERzAueNviho
m61TzItqRmAREQ7JRjQL65U/kY3ip/N88P3Q3fa9jPZDNjB7np/mqq8PMPjLLd787o4NemKOhAc7
qbrsYIsgvtRWrU9gJQCo2X11pt2oGHcRLO3ZM2PaKkxumnq4lxSbB2OktslaQ5KYtYytpfnq+HVz
NUlsWoXXuhcN3Y973XfBzqSoWHsUMgU4IDtK8ps6ctXW8Ie3OHWH53AoyDedFnO8m7IV6CF8y/vJ
3aUqDjgxDynTbpN/oV8IYMUgzxwiwteWCOs9mU2kirQp096wStZp4vXX+BCgWJuVyfAsqNCDhv6R
yBb/yC5pXYRpovEO5NA8dAr1m0/x3KTTnoZrvaGur4gR1MNVIfL04CnVLbWhsSYJg/K4M6aDMHSB
1sGlJp5KyLHDFK3cxHnMdOfvmf3UR+3+D0nn1dyoskbRX0QVsYFXAcqSJWf7hfI4kDNN+vV3ce7r
qTkztgTdX9h77W4NS2pUOt4BQ5foAeURsNjZVegpyThd6ymqANyuhF3DrYjicP+UXPtu6UNYXH9b
SDEOwlHyt9Ews/tAqr2ntpEM8GObD4TbmUE2sPPVrag8pm5mHSEtJbu0yF5S085pPjX11Fn6xAfQ
Q6woM9ATrHLYQ6GPFSPyXNZa80G3wugti+afsm8+sOfFnlaUGPWqLtmyW1W3tkr9ZCoEEqxsbn+y
bPUhCrE/uHbWbStr0TdEPeh+wtlzKfMuZsA1szkX08tQ5Wgj1/ziiqXqdRRhAXVWU17BTx5QdV/n
Sku27AmuBMY5dErW56D3sW/N3K6OxiMO6yk+u3yrO3oz7eqC8Lqjg888c4I1Y7vghUOZOz8UaRog
P7tikZQBWlGc9jB3MDmM2fqEpFLv0aqjM3FDYKpyMjYl/fA2di2NV8H4dFI2f7XVNl7srv1Yo74v
5pic3TKURxoZ3FFsyRNuWmVE0cVEIMG/42lmyeNSp8adBKTsotWQ85YYs+ESx00AioIYtKrVHvR1
meCWdIQmStuNJQgPywezuItIOBi8x7eRgemWhyz2mXWBfNE6a7+ELnt5oZh/IQSC9UXg/6fP8CDL
gNa1lR+LZgWYXP3hTgAy4lHKS8ZhvU8Vfp3IYOpTd+YrCoN4NTguRB8AIBVLcXfGpX8T/Gg+Eym+
cVUPTwrBZn7Wxx9oe4Cemqgnh8T2tSgen53KtvktwHVaGQMlmDX9oe7tZdtBOHH64bUK2TKmI/kn
WiuTzYBi22cTEnpOOxSBG2v9QZd5f5Nq2O+6LCmfYRsZPtkRuqdFFkliLSW9Fzaj+LR0tdsPzmy8
R9rcvyi1EwG4q4gJY5Hi4C3NmeOhH/I6+qnAiRkQzg1lEIBOIMy1kPfWKJfHYRgwKzKAgjBOTC16
6Yshmu6L+J/yzCzKZPlvh8+gZXh3mxFgXFR6I30CW0+WZLScrfqddQ5tDjbMf0sfEvurOct+ilN7
a8QGI0V2kpViepWLbKspwdKlv301vsVK9EzGDjT6Vbkz5cwAQZ84yNPE+OpE/Augyaqg6VgtxgvX
sUl8+YOVju0/tW+GV3hCg5fS4wLBnWVAd0LscM/F2hHAdKVDjOBhS9uT2Rjt46wYfdeWWhC5yBKm
sIwQmQn9WZPGr2q5KV4hkiMn3Ug9TWvCOwnJ/aazKu2eUpBtesFeA2A6kRU6hQ5CdmCmbDH2mlGz
5leG9MEIx8EjYQueYtGmcjOANn5HIKVvk8F+cTqhPxpmre9pt9DtiKzhhK+5WhwrJMe5WbbzWKSk
I4RPCby+E5vE4qW3EFyUs5OfNXFEL0VqSKakb/Dvba+ubCL7Kloe00FmFrPJeTSyT2T3zHDuEJeo
ADxynz2ViXMC3CVDDjC+psVWQ2jEevHSlN+Dll7DhYDh/kb4Z9/eVf3EbGZDDjnxTT9Ql7krmffm
MGjXbb9DItoLIsetJdq9KZ7JciCOR/Mz66nWTpbFAPIhio9OsoeYmrBZUkFLus7eaijszrDiQ6D9
bkF8cWxuioRU2KAwFD7e/ZLvRfHj2nd6rU2i0i50Z6aP2kL/o5565p2lDJKWWwVEDN/WV2nfK/XF
oJEqH+Jk19mM9KzDXBGEkf8W4z5n8tQpnt6xt6rOM6Ok5KBNt3UVLVk65gMZ04jBMu62tv+DNUSR
8NspPoDcVp6n4kdiqNbD6xJ9a0VL6AvRES46lrjdRtVzRJp5c9bq9GCxxxbm3W7cLdfeuQpX3U0V
1HzyMFF9gvZOqtxO3c/M0MLKUDjSTKnj68w4qouCcUB4QDdkUHExzs7HvZYezfnkxKxfzdy3zL2a
38v6ueTVaemuL07PdB80HlxTvzZIbHU8p3f8avhZvzUR/9FZkqgHJmEBNR9YzkPVvqkcmFGdHTN9
N2on8i8ORQ4kkM6Zk0Gq32lMmBoCVa2jkQQUNj6FET5IySx1+uEE2hQg2iQDOLM+tiMXD5zpDGiK
Wr5W4iASaLa6uUnCETzyMUaDxBPDReLzUzPZa7SbQkak+RFVt1w79PHPClLGqeiNFh/gRdGJULm4
xboE+2CwMtp3lxigDu2l/W1qz/P0ip9yw26jMy+hs6vZZuGVUZDp9OB4GlQWQa/95CnIUa5VqL7J
opDbc6nCa2KSFoOKK7s4XOSCtBazU5ttRY8LZxpVWFEpLYvdwXyJB6s8MNL90jM9uwLHC+yFhiq7
jMVzvIa/U331LdHRhnlzLMUrDBJJc2IpOXRAB4tzqDenGDydlu9zu9yMxA6BrwJZTm4FiBJ0u2yU
VofCdDEIVjE58tyXoeHkdVmv5UxPw405vMDm9eGceA3lYJrtiBqnbeJvpZycowRP9NM035ziIsiQ
mOjqre49Vd5WljJrX8e4ZHBX3AwkVP9gTS+q+9iEuxRp5lL/MZTcKe2rujzq7gtC8iX/G0Gtk9Ba
NdrKsNirQ4pObbdC/HVL8+L5I2leEmLMBnUfRtNBjKqXQXpsKuz3LkRqJvVUC6wNDjN6HBNhnAuj
uy2fOu21M3zDVK5oRIJKX8nxUPKTX1O6LPELiNhYfAnDq4d1/PVvApJWpOeFb0smhzpijjOHHlJ0
hkjKDbmRDxdvwqXguj86p8Zs3mzxgyzQi2JY03AdNKbsi76TJp8bx+3Mqv6w6iNZURbxxZ2JbTc4
EHkG6JN8JS+DpFNeB4RpACw3TnjPrNsUZ/vM+NRRic8lAE7EDlH9OUZ0cf0zBLb1KpzWtt9EEa8g
EKg3LokLaU5JWmgoV54JX1RpDsG1l/OFJndbj0QlxeExhCdqh5s+geFMZIARKOmpAVLorCy/4aYR
MDi0bMZZD1GscuA3/lgtp5awmJnAr9jyI+O1rEj35aOYaHUQCFQCyvKWFSff1LOIOjzTV7icJgCA
yPns9VWZOl2zufcLJfzXDbXPJJkslouYD0rxJsdvS93PxU6jXMpA/7lflXUDJ+AlYDQzo+JsPrb0
hKW1K4lAGQmkyTQYAncu1CTbMU7MR8Wb7O+Fw3Zsvtvs2bbONBYbq/6I5AfqssBCRYCiARXmdUnR
te9H5eJMe/gUvcOLcJPEzxTvSvXBjMqvTfpZ+0vpniJekT7ZFsVOT1+74dsu692M6hbxAZK3J5M4
iQbJYalIAjxTzmq4SsUXqdZ2B22xOrCNgQny1NVvs3MqoJj/xzwgv4LGj78YYePwr7ZuaziYq+wt
8ZhPf6w6qu4Hye0eTC+9crFR9Z9iJgjN3c3NOW24NTm+eyiwNspFI90txbN0kMouD8K6ca1tqaQ9
CCnhX8N45A+GJ2mav72yK6PXdLir83uBakTrTwrVVWS7/X7VGiPXSDiKBPDRFEFTQKZLf8zJJtnx
7ffQFytCjQ0Rnxojv414LPni4y2FiyfG+zAiJpRMBIur5jJvTHG0viYjUXfWtz39dghSUlC61gT9
dAFnz1fCw+DN6a/ClsEhuqRHbj3Gpl+a/2ZL2TFKBMT/hsosECH8M47cZRIPIZGzbLEDLYN0gfop
F/Jj1oxtFx0K5531AE10vi2stzj8FdfeJWK02HdfzqHpH0TNfzjRJW+GYtezf8PjdBjjgxjQHMIw
jZfzqu0Z5heD4zQrOCzWk8H8KbigwoktRXyzCxymJCpVjw6E+jrjS/7g9HIJ1SKOqcxyXxBMyqHi
aHj4lo/IeurkOXV/IYrnJN1PZ9K5NqK/rG8a+2deooNLqa1fk/ox1Fm/W3ZAthB/22+VBzPlHXOR
sfvnMv1iZ8Kd03ptBPw1+UqzS43SAHjKIgKJgc666vrDrB3ajiZW3ZuTvR24LwznqClsH7qtmV4F
K5FxuaNXRap+ndvHefyyNZ6Yjzz5VGISlAGEq0Ri1MpFNj67/gACoacOH6N9WqobZL6KNWAdn8eE
PLkv5jxKSYB4fiiaZ9VAiPml2idhPobjCyEdVXRYrG0bn4risVh28Ak8s7i6jGGr8SFPbybi26T/
zJOeh+BkOS8wyieuryTCvfJi6c9RepPDWY2IX0Y11b+n4ghYRi4OhUqQYHPnCQUz+ejqxPjda2bo
g8X7+L5oD64MaOF8q//mImKz7RvcYiL8nUS2NcqzQ/anlcMVV/OgBShJh2/29zgDjqjDR03NjaZu
RYNvBp1UyK2srpE7l4K4mag6SPsxVcfzoH9GMtzlustgmlye9kor44GDp+Ehcpx9xaTusCYTRlYH
1OdUykyqKf0VoZIySj8SX0taNZub1ykf4SagR30hXJbTLj1O8KHz7jtBSF0Q0z2Xh0L7jQd70+hv
KQeArqa4yFOPCXRB5T6xO4zGXznHvpLMgADmh7QrYAkxstW43/j1te6VzKQOMr10b2v6NUEV24Uk
oplSY7IDG1JmLZ50AQh27B5lBCd7MTllIr8NPyYLHf/4EtaXPLQ8pSHnhiHVYv0NXeEv8dNYf5F0
XsN4r1POg4pxZav4ifrQudZtcbNzXxP4Z3JVRcUmVNBO86GPRGy6OnpFwYkn9RfSsANZ5SCco2/T
YD+V/jYDceUWKn7EM1yFhCrL44A1lkU2Zy50a4bLJX9liZIlJN3SZmyUtk/D8E6QkegfYEEjteDE
Drdt+WOwToc9yYLzr3ICIc2dFobQZlNa8OYQ23I7aD9N04KGJXZLQPuS6H9qxp0qVp2Nvkp8lXcl
nQ5VKQ8IS5ikTtFfGxLMutdQuylOspknLrL4edbhjVZtwMjv3AMx2NmLhcL+r3ZIq2tfe2G86lnz
taiCHPLOM42fpviLLftkAYaPAPgU+fvYJrTm6N/Y+bFZXgZCsm61wsUbvybuS6xrgWyR+S7/JlQg
4XM5/7kNQTsYcLQPCWJT8hPHe3M5lFhfZtrDXHxG5Ba2frqo+8EezlI8j81WJBQpQKxSZaOxAKbV
UdsfEttk82UZ94asW5Zr8XRqqm2uPUgbcOrBsjVo7j7GjACthNdTHIoy2Uli50ZUfrp679uTNE8t
S3AR/xSG5U2Mi3vloLMXrRnhptqLbV8GRdshAt2oNFFwaoDK8s1jYEEH4CVrK8bIRr5OxDoISQhh
fp+cH0J1/i0g5c2CaAbzWhnPCFg3STUx8fnljDfDa6ucNPtQpDuZEYvHz8aS3FoeXetPEmXKxD9v
t0X8Ntqht4ycRjiTjgpPEdsBKP9n1s2G9VtGNarRZ3YjCTo3vCzgntL8T50uavNsoVstz1rKw5ny
QKtXUSPy2rfw6RvnVHc0PdZ5KP4M1skRTP+WSVXyLCS7JZDqdXMLxUs2Wt4wX/smZLlPWfamofOa
oQvZDNXp9ngAuvBiQ6GtyqdiAM/75LSP47wbcFGXjsfcl3n50cr5A/Wt7T50WhfTPXWJeqgYY2Qz
FRDpN0X+Sgblw5Rca+WETZBt1GNunwrxnoJGX2Zk6IKEQ7JqYsCuJEYtGmt4LHkGY9WCXjqmrlPT
vwGifC33EbGcRMMlFf0tt3dZ/riQ5YkG3iXajuAwQycIGXJvNPtNimEkqvcyeR0q0mfUllX1dzJ+
uT2/IRoDxXgv9X9NO+xiY/YN9QAkHQUXz/HiyLtUCNcE6iiqydfAEJPBEcTwwBdSM0SDJcMkGyYb
/5kI+2Y1g9Mmzxi9jswZwg32vlco+97CSY3GOjuGLlN9xbliIvSWrDzn1cx2HOcjgx7yD5I50Ifu
2AEA5POwW7qdDDmg2d4MkFFSU3DINUERwgdpTC+L1D+nRYCkTwEM4Q83wk/EFLYkOHkoyh0yiqPd
z/ueSAZ1VTERo4NcHj8J0hoTwfTyrYX6QwsRDW4yvZe7M7qemOEVnj/4TWnum5mX3Z7Hg1NF73Kq
3k1T2bvLEDhCPVcVAYNExDMH24g5vzHJDIxhOjLd/7AoEIU7HEcjvZMR5o/jvE1qYnl1uwIPJwIn
VA+9o5yLLDrFhrIt2fWDah5+W0VsZTE9RrPK2p7l1Kh7i9UdOt6axMWvXxgf6FyoJQh34DZuN0mm
eDC/nkwbvVcsDqXRfE6ZIwK9gjvi5u5R48JF++2p0tg0ihEsoJ89QLo4/v7m4t53T8IcKJGXcqO7
axuXv7MKuo1JttUm3AP2fFyWaI/27Za77IQMd1e2BIOjR+607lIWrPJKVvKy3U9heNOTAXIT3Ea5
dFe5FCf47YTZln6oEj3CWJlk0JPDAb3uMG/oBy8TOLAyst70ut8MXJp9pmP+Q4WjRyccS76c0xcN
uN6kLy/d0gUuf0ZFCynnyHOnNDA5OBoSy5Z5QY5DNEXk+hlUNMXSzl1V7I2O9xQB5RgLr3XsgDXl
R6M4+6waL602eRWWy44AKDaYpJQSQfuKyn8v2umROeTbOMijmYW+sYD81MjChLJE27M2tGNFbdcx
kCcJw5mhuZvmgyp/ZGjtXF3ZJ9wnsWoFFvtlIp8YEpEgXS93xeIKFry9/byc4pzqPcMW1wvtZqhD
IP6LLQH8aXY+WjIvjtt90/XEtPQ7qU5EdZDbxDYvHueDrVdk4JTYFdf3h5+dixl9869L3tOo2cdO
W3x4b1dRUbEN+vg0MD3q7XobKQzjVEY+kzX5OeN3ZlK/6uw+kv5de9ZASjA13G9b8X07RYAaiSmT
S/2DxMyghCSslNhak8hLazKR0qD0GPv0kI2577b5QVVLDJ/prpnKDzbIOXG/ccRvo2zbliXMqjDU
S5DkxFT49jjBEw23rIjJp4bdEacRSPCKgKCQ20DQl+oiOWXOSAZHtAuHiXBfV0FD1AT5VJ+qiLPc
WV5MdK5DT0HcgDcnzYnF17AGebqMAVW1PaEmOmQzhHzcfaEb05CQ4lwtB3RCkraOpElhPJEX5ZPQ
8kA6Sr5JsSQUbfTW8PDCkoefJe+lYQP7NIsaGn/6ZPSv2UCX12Eu1wRmQT5OjoymfrL67COdBco/
wpitcj8VEUx9KitZU9bhEUXuWCIxK3zS6r1Qy88te7C650im+uHxSLk/Glk/zGgku5iXQis9B80D
clWM3EjAF075MCHbhzehbigwaHCsNj6WYb9JEQWVFXts3A6EMCGABPtdcREBSER2zVS+DuLW2etM
VoG+BukwBVlvb/TM2IHS93WrvFJmHjH+0mlRFPeKF0Hfc3T87K3APoT50sYXmZQMwkxi9NgMICxI
K8/K8Wj1zdEl/K9ae7aYsM9C6/YmVW8riz84+wQyGcu7NrJoG+bLQGe4MI+tbTTODuxrNWY9D+O3
5MQU2IlKmTHS0zH+QTe+6K6DqrYJprA6dTSEkP09TRm3nAyHVXk+d62vo8Rzx/y1lulRTqnqoY59
WOKQCCOzeKwsRIkoJugMMbOlZvneYVCjX2PDYqCATTX10gxMyR1+0By1FHcJi1lKsjU9Nt7h1ArG
lJ3vwrfIRBTLkh+GkwfAcGuE9kYKB+UA6WO5wFVGvOWIENxmFp/VBjMTLKp8nzOCpmRMx02H5NFr
17TiJQxqIH/5MhaeUCzmGmnhC8zKdaty7WImih0ffZYXTWu/3nhGWZ5VB+OxxslCaD3SJJ3kWvFj
YDXx5sz0YpNlv+qgk+YqVQnBygUG/q77rSjEa35eZRn5QuvTJNogXNTAYK5Xa8ZFY+bfkBO8iQbY
w1Grn0pzeTZSY4+We0c4xRNU4Dv74EvNhzNMYieVYHIrhqHpuI9JYI16scNA5WMtC1jJ3dWeUpUN
pINZEJTP3S6Uj3pEEeqw89NUUupTbBkiZmfs+oRNeiY1XCyVR9egfRvLQ0/FTurbPPnWBFCbkOau
xf2s2zt3+mdyew01vxruhw5FLvm4Q+H3ArMD/1UDuZD0lMJmtKB0N79nUH/I67949jhgsRObaI17
u3/PLWtr5OnDyICun2LWwSWer+iUtM0Oaz+7nd4TU/ZgmtVBkzjkqmGni/QROziDUPayrOwPqtAP
mun+NSIh2TLDjBOXTxWE4nW5bqguMxleisntD5JFeRGat0rrfRz1/JRdQTYf2kKDA8my32eFCXzf
2Vdqj48R4aAXKg1ck2liH8RfWOpslNy3rA7Pi8SxNvYRFvzo2S2nS59LzIRI/a0a8Lic+YiModox
W2afkeAcJKExSdktcDmYeBWRWa+bFAW0AKbHaawITJw/9JTwV2dAwGPZQDgxc6PYzCUldK8eiUpg
BxDWwBks1Nstq9Ug7ididJCphTSpurvsV6HmbHcXIll3INBOtpzlnt3ajzMZWytJzxNTxsLUgzoS
b2o0bGXYmtdxrBgfOoAtKpeexvFttsmhIBtlgKtrN44fra1jMdPLY1NVaSdE212bPKQD185GnfxV
hvPrEk/fwgmuCYIyzY66sDyObRYQogc9kAB3MlVW5Qs1rz87yM/WIRAzJcEgRtNbZibTsjEskuYN
Ju+Vwo1N1njPgDJaL0NF17F4EVnUzgiNCJVtsphSjiSqVEDPKJooQM6wnXQSbmty1ljYb4ecjWuH
v7yc2upgxqanA1hoJoui22S8AkFhMRiG98POzksUlRKBeVqaRSBhqTwqM3b9FGfdtaoFTOI042A2
1LvLC1rnRUvco7Puhwb9rjlV7WyJ9et3RRLj8CTU8jvtnH9qq7pX1WpYPmiADF8Xg/2Vbp27LrXb
lwrFxxscn3w3ztwGoyURQguUQQZs5H1ok9exaaqMRGgjf6gEki80QzCrd2EclWdTAhTFt6DQ7Vjv
cjCbE6kb30vWyR12wwQPeSlwx7UZcV5x+OBoGpbPaIl5po1YR33HIE8HXqE6r3Xd6u/4+52bbs5F
5smp1XcmM22PxPd4p5VMHLIhTI+Dbh1rF8+W2eKvXvRR+y8Qbj9VGImSiDlSt5h43rBj7lnB9kGT
2aiVOhR6E+GT3AsGCSEhHibMah2z+1/SZNDUpuRrGI6tf5Gyh0JrQAEf1T1LvjQKj11CU19kcsKe
6ursnPBVP6JCiw9pi6OAGUnSMI1t0ueqYEwn8InHfuIyOtZcA6KLji/nngLlcICZRONtrBP7WxQW
zJJZMvF0CGWENGU9aJYZktbSKRYip/mJdf82ikiYs2cb4ENHnEuvGyywYcsU3462LFuZ8sWpOTAP
bEhfclLGCEFUx1xnAD2Am9JPcwulO9UUadbDHN/tpa/+sqWnvU340KD66eSW+Og3s8jrMfI9kOde
70epPhXT+FOrbXosLe1SWDmYjtimFEzL7BG6DVdt72A5tkCt3NyktnHf9Tgl21F7Z+XsPiNFnl6B
vhAHUWUQILB1ntquHbYR4S8n1RXype901r9usWAAszHwoMW6p5my/JVdnr+raCJ3zTIN+5JNKUhV
gYA8TUO2OW1kUJiPhvIjOjT6riKfjQhXkeMSd6FlGHRlQm+BkeC/R78EU8HRlqUNXuZG5R+ux+9M
BZGyotn2xmw8JU6j76wR+Qj1S50pR6QqKgPqjqG1FRUcVBqDYWaC+Sue2lXtuZTW1k2K5IwoRvfJ
QJHHGpMqNVnZT4dBL9B8CClfhmnAi+E6zAFVt3oh0IsSdVA4pzPMLOomT038cyleeJSLnYkexOp3
1brqqUfX/ucmLaGSWL5ABAwNrsQMijK/deLntTUxzIioqpPY8TTyBhnacgSV8O+e+Cc4onTW35Va
yKsu1YhDdFoX0SLCV8dwYdcNyS8Y+wRB88hoqMxc7AkNy68YSBQrj5oMtbzip9GMzoEkTWBgXsxc
ux0AiDlGNu8wEk1TOT8oBEIRx5UdZTISBkUQu5lA7k9tqgvbrfd1lX0b4fJcZBPOlcuQiJsTg5PE
pgmlw51mdH7oavZRW3Gc6/VTSi1F7EvMcVqs1mgrtMp7NhkOlxK5I3SlZnggLXBFTWjWizJJJptk
+G2tNfs9C13cIJ2Yb71dkHRUDQ4qXcYM/qQrH4NLGyupgd+zWaswW+rDYXwBKhAPW3709pB0S8MR
wAyWqlBWfkFcEsmMefRjuNEnNcpy0aayes8ZDpnzS5TXDL3JJIe1EYI5wHUeedhQOeSKMPxr1SZ/
VKUT/vaz0CI24mFysEPnIeQefBpHsz2ZCqLCQiF1CVSky5myHhz5ogWTRWh6CA2MstZ0cKHmbTcc
AL+x1o9MxiFUPqnlqfHoapDbpZBB1+bgDTDA1nsDC5EHVZsx6xzNbEnSRm1x5TJuTScdpSPDKzLK
onjL1xodlKSJCd3hcjZSjQdwUTTrNEJ5QPNEt3DO2/eifd9iGfFHYGWXxkQ7rFOjLQ756OjLGTUJ
cpKyXqFwFs3yrizsus1RMXgmrM954mnp9SQYICuhhKVxAfseMs5XkLG3jLlqo/scV1oJkLLOa1oz
3HVKCydKT5utnDuYIo0TUnaMWkH5jeiqT7SRMIic8o5cCwp1HH3kFKiwrOJQ4MdF7sObr2ZbNLG8
Q7LAP8Sie9PqCRcSoZIooclLlRFJu1VBpRwp9teC18HPVUl8bkaWDZWcy6QqxAQi+7z06mQGXbSK
AkMX9gpKu8br4jZCuSDuEV4RwrNrBBOy7cMNA660CtQ8DFt/WOpLPfa/KpDv4VFQmaFBCNNbOxr5
oWtNlkX4k0ym6fHV6NFK41LUx7+C6xwKmKH/I/rth1GWG9RjQYtFxZ95bsj2z42G42D/Q7yLuKBo
4D2qiq6grQVozq1evJWNpd9xNch34ECqN0JSQHagf/Z9lRpBko8axV8PjCwCdHZgcdAfnAW5jQnq
+dasssdUZ1Bl098Edo83NI+4ibFjYVQ2O/fW5DoSxk475dnUrfajGnFl0jC4EQrOmjp/d5YcXI9T
f9G9SkRJUVbz6lOdDC0RjB4LAmz9ThpnF9gFLZvZ2vHitsse6kX8hTJZ61tr+kbd+1PPqJ+mxn5w
hTJdwjjExqu5dEu22gx9ABnO5D6rRcezgbmKURXD/WkS69bcVdS9UaXaVziFRMeJCAz97BY3nJPW
uZDwHDajO8bsQfXJei1QwQbQAJgfkP+pXPQY5aMzEjjbWza9y8QMY9Fy1z1VQqTuPYlcdtYmSXEz
zhEGSexKBKiWaHI/mh7BJuwKsbWs5CFiut1IzYv097CnnWDYElYxKwKCDn9JEHyEEvbYmJIhYT3c
jFE5l23WvIahlaJ5aBgMyMHg3kslm5Bu+Cn0TmV3bL6MPbGvpV28klUSX8w4ki8WfQi9/MTA1sCk
TkTrfa6rRwxVz7mDa8rEKcldzkm6WZrmrQeFeS1SKkBTKBCOEmA7mVmNH42BLvUbE87zgjGweFDr
/LWJVnfYbLPWKkdFs9G6E34MPanwGrmwIHC4LRwmFJti6P/ysvhVzbRkKIU+SFisohvYVLwraSQH
rzYU2Awqj2m40xLynYmYNBHxGxTcY49peqAu9ZpGKXcikZ8WIJMdfA33NPfRGsziImIwU1hubcwA
caZL8gB4QVPrDH0vjQrJfjK4leZPaWFo7FpNIqWdtPsjXLcI8myA3bAguc4X+zthIrctq+Sjrkts
JDMNUJ0ryyYF2+LJ2W4YIizsPBwoGEE5x8V3XajFF+i0VcadMZ0MzJbNmR3ZSO+FWXNm68SDbwxp
14+Ef2t092rcLHDX0mfGGnSe3GDIEjqyMpMqHpr9arzJtmGsMFdNnUk7VGk5UqiHupVtZW/xK0RI
xF/pQcShrXHsDSSlI+vSUrGF9iBR+pAJsAmJ2rxp0Si/c17tLFAc5W3Ilc+lnOwdPLlyC5sfipQ9
WL+DkcvKK/XxYRy64dXSXHTPokMgtaJDiwxeM21i98wa91nFGennoWJjQ9L7bZOzzqf0jjE2qK8g
s9zpoM/hgpjH+R0cLggaHhsoBh30toHTdDCsBd9v7szFQzczg2tst+MPWXRQBvtx4rXSS5x196XF
1Ecdp1OUZY15L+KSvUQxq+xLqZs2WSmx/WPCYA3Fd0LUXeEnXW8zR2leZjE6d4Uwo+0QD8UpFFIP
KGoa5p0EUTgWkRsb24zdbRO67W+28tqQn1AsDrZyk6CmfmBmTefeNIeToXftIZqc0Gf8w6jS7e29
MBfTVwq1px9R5ZlXrPJyk2cNXNa4F6iSLoMrmkPiJM4hb0modMwUz+rYV4zONJNlx1Q+tCNHSzEw
ZGNcaayDY4xGLZgSRnoK6s714AD/NLwDuSFV25bWtSr15iNTu+7YtG5276Y0vOjGkL6t2Xf4dhXp
jVkyb4c5Y/cE6upos9OgMCSmHNtJOx9NS/1ekKgpUOE2akUWQ5G6ymHAZb43I10GFhMyL7WNes+Y
BNGCrnKcO/xoYWzox7FMxJdUYa/OVjL6OoQDX1XSl+z/ui70gXgXsOyRnyODKVGYs7lauNUG7XeR
/buY8dqrqTp/OoxvTsaEaZttfHUkLyN7WlQEdWo+TWd03KL3MKSwe+6K58VKYMII5pSmgoZMEem/
2iS73KTo2nRub/7ZvcU7SRntkQc8P2Ld0r2JZdXG/B9pZ7YbN5Nt6VdpnOsmEEEGGeTFuclZmakx
LcnyDSHbMud55tP3x+obWzJknO5CoVBAFX6KTDJix95rfQuV8IqBPn3W7Bh504IVMsr1mBCzGqOw
ZPGfh3DbIPsH/0Np1voYhpqglDt39AhZFIxXu2YqD/inETmgbcnsdsvXD/HDL/Wp1tL8NZj4mpux
44DURsa8i6i/fyYwmu4moMCbIqwo/8H5nLtR3qVCvQExI3E9bJlSUeN6FA2JA4Ktz/3dqAFljmVl
XEqd2JvEGTHJRMbIXB5RvvPqdGX4RKHhfR1M9vBYRHZ9wBM5PNeZivcFRhocfniI6QZVxXNYtQ3j
uiRZN6BKd10vnV+R86CK5OA79nBfpZAkd1nAiLD0AvYKc6qPlWXEAAGEgdmSahvUWvpVDZXYcopE
n0mIUPRM4tfEAQQTJFm4HZHOM72cBah6coycjkqIxol6mwM3XZNjbuQvkPeSDeGiX9LGeJYe+Uxo
qfszAKv6Eelzc8M42sJ2GNC/kol/8nDxYRasgh80cEh0hgaNe92vf1QT/BCT+NpVR5vhpShmQftq
oMsy1/aZ96vcxZX1lla1jXOgyw5hpma6nSlOzhsQq60+TgXGPduTOSus25w7HUi67mZ0qhFyHWGB
DPusdwa0TXH+JWuxkuqUmM86nug7icnsqXsxMvnryjXTeGf6Zoz1M0tQddBt6dNdnQ2MCmw1ujdB
Ew80qKV1qhTGxynzp8OMJP6imJyivG/SHelpREDhOzjLZGa4GTvFxvQMSXqKBxAViPM2nUtjM2s9
aPpMAtV7PZXWSrsO5KZE2OhtJ/e5jejIJ6YVJJvcmp+s2WKQBFfKom3qBwg/J2RJJaHsB6gVrxn2
Pbgs2KtXTTXNDEDjsv46k6SNnt4skBBkY2iuzbIDpKOldefKuqf5bqqbkDzWe1/AZxp7pDJjx0wO
4Ne8zcKm3sdDsFzBe9Rt2n43JX23psEXYKI92zA4yNZtp7xtNifpT/JK63NSxkRx5346OOvGYh5Y
a0fezqp0sXTX9q5sY3ebcoQ7ZmXYMgFkMNUssfZWKO0b8re8+0rYHbiflgwNg77dgGhviuCjjnM6
P0LkLQ5zMcg7aRnO2nPj9g7Xfb4rzTlbT40cD0wCknXpKP972lN90K+kdpgtsccBi4ijYbWPCA1f
Dzm6OR/I4T51C4m5nQ47znF0W64riQCzKeCa4XWIm/I2zjP7B/gAuG42Lf0M/uPMn8zEbx4rYx82
Olw7lA+bemSg6owyu8Z6jIDBSnpUhSE7G7OoiMWfAUk+yQgLe+BvWu0Ej1bMVI79w7CeRG1kV7ZX
NqfWXt4odok9rTum4o3IdtGYyzu+h2UKRXczC+mMAkYj3aTPPAhC3Tcd8FM3cz4sbd10K0UUPo96
EsdMdPWXrCsnpEJ2hszSIY7YMJiVpkoYqDjDEjYqKGSSA6B5zAzGkrz+JsOo+jlM2XihJ98dsJYk
pyrIypu8H38IxwluqCoy3iskzV5dVdik5vzgOeVwN5e5cxozoCsTo8iN09oAZqwgxz+IRa53WeHL
mrlH0Vdk6AbM6LyIBhjJrnKTFg32nAo2MNK+eUCQDEcZRjFpsvm0mgA67IKGj03Sut/IWlBiJsHy
ArOkTRP9jBaXzfw1CTr12IQUbgTKQWvrWwcQpOvtUltlB0EXa1V23lcinBcEfh1B5HAEvQsSlzZa
meXjOCZsUpQtDIXgv2CjH/cKnuKvEDnZKi0G/yAy3KN2hhavh+7BMIDzjYwI4VBOggd99KIdEzJr
3w1wW4EiFbfLCrbSuC5XOTvvNid8BfdxAbKqq79NAoVuZPs3voOZ3Z/yeFMDnELBEv6KKF1Xjhy/
Tj0i47r2rUM4pI9UTe3aFcYltSjgVtmgqufAEeONVwXiPOfRT0VuD3+kGwQ3hZuI3TgOvN9eONxx
eFQ7gryar1WZ0q1WFmK5UjLyCqO3bHYZFBM8+VSyl2xMQnWuxKSMq8BXDW7lkGmQUID1tM6O8PwQ
k4RzYDKmwyeJqtUV3znK0lGyDBQrY2uZW4P3Yx06FHCVks7eLTgQD5bsn4I492/cpqvPRZT3Ww5I
qPuGLLow4MA/XqMSjuAZh6sZW9RqrqPvXhYVp76o0xPyDP50AEq0AALk0kXXynOalLRaAPVSfQTg
DakOVHqBTGYdujmX90yE0Hk3Oaq0HqcCyp3ldwhkTCEyt3ZD77WyvtmDyG945wAuhOEbCA0EbJFV
3GrfQiIRFYRfRlFrbRqLPipNj5CzDs4auzTMFaHwzxSG3sZ3M2s7YsLe9xWJdEFVM2/VBU12M6/W
/LqED3aNBbLRNE+zQGljhWiQ0XEiCWsLPBfIlFYjCK29ObcPKe0UuiPZZezUXdoF5VbA5d7D/xSv
ehGWg/3ylq+HElLZNUJdW1w7vfFdpkO9ixo1VvBfy3obx7I/Qh8ZyNWIXzFZ++ssEyh6TRcfb1CJ
nedV0ymcFW2GHmIRDLp+V3Wm4PQFNVd34Stsm2wXILMAepaM5yIvOGi0HsImg6PAJlQldb1AUeE5
ZraP5kZvgymt2x3yNIbUHDPWlmNwiDTRcbn1yEhzbE8eHtnp7E45OC9feeGy9Cd3Ib3/7zD3H2la
4f9qBtM5lUVhEruZtiDOGaOi7mf61hxM4GZvsmnD+8hx3Ts/RFFcE892S8biAqbya5/9KIl77MNT
USBfR7uL/YjzV7gIzLuYpHQ0cU159PMxvJUunsCcpjIsE0hcZpm+iZBRK/1sTH0MuJmVA5EER6Ce
KrIiDyHgkj3eWKz9TiBOpUde9FCCSXWCWW0nqvS9YeIHaiT9W0S0zkZZwWuKwJJ8elmfw8YONhC4
4VR2VbQeWJbXyeg5pz4nZE6P+XNAcvMu8HD6ZiYtPwNE9M50C/9LXczYOEi139jQcHfmNCyaTH7X
TBUvceCiDnYNXuieb8qSzU+Ot0xXZ9PdSqNCj5s1zTezbz0+brG4ExDk84GAKxqaHhcHdY+t6CCn
PiDUEQcI1H4vja5tGusUsZkG6RQwJfliYYzvt80cTV9xdjRrr8HpDHCxX/nOQjSXE2UflJSUaSBV
zpAmlJHtEB89a5zWKu8ueUUHqkspXvVgMBIGF3Uwde+eB4U5YAUKkKFcVTS8NXFgjky6a+FMpywy
wcn2Y/zFL7OfrMCQznNnmQ8V8UM3+ePFzrqCZYmclbWrkYo7ofl1grt2VuOUUOQj+vGo3IFRhtFj
XsXA+mdEHb4ew10o6OgrxxeIPWar2CNKoMp3vbdAZ68tx81t1spoP1eyOJVjRQbqoCn0ynri/QB+
x94XoRKg6SgeA3AUKz2h9RVAtfHazMHGGplErWIGDZugmiMay4bV0lGtMrkWFo+snbV5wdopH6ws
RgFi8c+Jo280DzyO1Vm/SYmbJn0W/w+tIv8w4y1A/IuUbixp4Rk+Q4+4Z7YrfFbsNDIOWVeH31LD
YXRAu+xgGmN99Iij2SC8QFCdQ3s8ppls2VeNduSnoaYlsiA5kwKMVKVv7B0PiRhV23sj0RtFeBV4
p9SqOXTzzUAXL2fO4JFBF9dLa/Z9H2544GNVpZ3dT6e0r8DsR0WwlxzCdtPU078cg4UEAmeCuXJc
we0Omq2ymmIfu7F9GSwnvUxRAFFBl/ECqrBWdoPVMhgY93SUKNrUzS6szZeeoM3bCd4siG2J59hX
bFyW2g3qyjffhibtN6LvHKB7TiAvwRg2T9JNkGbi7KGB3rT0kBruqjHQQoi2q4+1MuIvyqVINlvL
oWXSdds6R2dWRGn7MsKWfCjaAKYnG/irG2FZTXqOiZDEx3UyIBNIVGPC24WuOLvo/fLesfYMBKiM
a3CSsH1GJoHxeA9WWh4Nx25f/cq2F7LYWN/1EiCI4SbNWqblT9oM1lvfSdZzZnFbx4w5P7uwG2Yj
QceBiQBLjHJWPkfOnezC7NVJE2vbDWP7Ne84VUAhocge3B8S5COpu761o4ZA6uLaNX36Zuzuw0pH
p6KjbSrRrI1Wv3hbLNxTnZDJi8tkn8M7ooV2qoy7KnSz29R1qnuTjhYtVVrCllRYfZwZOeY4Oajk
k4hgBqj6+EEGne9ci3Mg87eOVItBb0JhzjeeTS2BX5CGTwDjpFCsVl0FrgHQVWfS7ovHN2Tm+cE1
Wr3DTjzt4Q/Wh74iZ0Ag03pNzWGYUWCr5lCwYmzU3LCeqjE5T7iS0cRKkrxjmPV+RWhfmtLMtJB5
XHNwhmg/YMUBTMXqV8g3ah+qNDtd9uG6PjYGFcVMNuUWWiTxuw3prg++iwgXwlp4JzGaSwxeAxoS
K3aZCtrhwSh0t/eruYXAoafXmsSIHTZ51gtwgCz/mFkZF7RPaThB0FKZwzhgMZlQHxwks6YvY4uG
XAxivhbsoCAgHLWHBgsnWLD/DtI0bgh96necvczDULfh99Kfm4Mtu2w9F+P33ia1sy2y6FcObg/h
49jsZDyUu4H06p1Nt2trozmj52SBvVRUuBkhATtFTgfyVHuiFpeN2qcT/cY4MvcjtO7VZOHP7gOb
yU/st9vZajRCU4I0irZ3vtblQK9uWWwnXH1XvWX4R3ekCb6KxvpbYij3m5pqxomFUxZXQIHrjWPa
/B7AA4LgJeuQICKfy7fMIfyDjjHf+GSnbHNRxCdcQcYhCYN4GwWdweIa5FtrQp9cme6vVhlwoBYC
GJ0eoD1hAshEAtFp54qmIcAN/itdBsadjfEQiEKdlvDwhxFsFagFYCQ4UBAsdLa88hOGeINjuveM
dtjuXOeF0sI8kxFgnByIglQpNCTWFrTlDVbhN0Z0i46KYLF1JDTIpaYg0SNJOtCPiRdfpTYy7hR0
muOdFoYP1ug4/apzAwJj4ZdkBWLBCb1ZnoykLJ/tDtaMg/Ns2/E63VrUQMcYCsC6dpCmpHEcXGtG
UueBV59Nqh0QQGALyBPylfoCYmBof2dAZN1hO/+B6o/eHOno+35w2k0VWM7e4/x3JJlCnlxzanbs
v+U+nVn84jr3cHxmA+plFe2ipPFeGMeNKw6SYkWGGIpShzALYr6adVTTM+EFXAMto2GSIaosQYbA
dcri73RfASHhBrimRkzWHMexnxnMCseiQHxpwK2El62WUk5/AQ2ARQJY0Nr1AB/ibgkXW/oU7kNn
IAo2JoktdowfbPKRgirGwjTEs9rFvg7OyF0RBM70SQ3ipze1LNTOFNkzva9gW9FUXE+9aVBxGtGJ
Ll64nQz67G1Wil9z6D3WeF8endTgk/IhUd/rbhTXuIvrHVUOsR943rDSW4R6QzOGZIGwj+xCd1PP
qGvCbLQPgYnGJAClUAP30Axhb5hAus8yACjNsaQ/mYK3Yy7mchPGMzCvENtgLoIHUCSHedK4VJyK
gR0Rw9RgU0ofDCOjaeTpPsnwVlMaYBZoDLFtUrDAoRbDuhC5uKLZC5YijcqT0KxDa2/J4LGGSd8a
AmlQS0sI/hcfeFLovfAr8pMx8XyVaSPO8LjndSTpD3hOVBw8RhkH9LaQDSTlzC4zQQWMUf7U5MzK
WXDDKwt6okbpP1E1l/AsV6Pb6s1AbM3WyqvoWeUT4SD0DRFu0ss/uoZtPaNzsnfNUlX0fV/uW5MG
NK0wdZoxkh9iKFy7bERMG0U9wI0BBfGosuIpiXT+YNgYbzkzTwi3aIAnafnFm0ZzxyoBAY4JzKFN
hL5PQ6PYIeXQTyg7IXmkLhMp1AmMPAuJf5VBzZh20OaLrtsRvEe/dGReunGX6ZAze9YMwjVBw5zL
CplH49F3dlv2BhSlSwqqMB5VkkGrSMP60chGsFjMCm8ARvOI2zK7B+0OlUMBj2zmstn49lACCBe0
4JM6PftpOX8pKMDOdhjdTdAqNnHevbGocEb2go56EGS8T9gJRBGqXBvNz8qhUCREg04z5DWaEgOu
vLS/KuEDnv2Mtk1d0ZTkYXLu9qvppi/KBTDXhdCN0X/5aV+KjbaTX1A+C95SuASYRCvUSYh3wXHI
+zEYXjGVfGvAWlwNczg9tbTJN4xj+90U8A+L8tajEAidawZqxb7xe04kuKQhKZCcE5CH9B9BFu5o
IGwevYo1MBlvlSTMFLPSKdZW41SAhdl56jFzfyTwHs+VGzE67CljhZjDa85yFYcSNG8PpZtke7f3
1MafaAstMhyMvmRoAFhLb5H6DeuBJY1CGbVPX7gjQE56mE0eIQcvfH0ezRKzbHKeq/tGwDqB6i9e
7LKzv0fmws3S+IIcYCvreIyaa+kPeu10ybTLZ9/ZucKrn+OhoY+gORbDG4cVb4fjGbW5/MGHj+E0
TjVxNAmJHBwJrkE2sodyEsOmwwg6zb3sjHY0o6AqKDqq0vhRL6rhooKakyPw24fA0U9JClLDHK3m
hx924U+jgD0ZJ360k1XUE+S6IC7BcBa8RUlx1Vq0sfqye4rQdz0LajU0uBhNdU+nauX5ZBPFZRc+
Mg/2qcbT5GEgZOTe85HcYk5vIVUNJIvZlfPLUaht+I/4adCWOtiIIq6qjj7lOqFJgwo+TZHCRmld
naskr2iVVNkVi9T8aFqlcTQZ3e/TqmNloUaRJN5QQioOhbHGc+eLV/g0z40I7juw7tD96Sul3mM5
PBaafp6keXNbjdo9BWjNkWYgpkPkCvbFQh+YBElBrLpefOOEhD54cyGuzKwjTYH27N4yk+iLuRjB
hJbhmRZZ8pZZjKAFsrEbUSAxrWU3br12TE+cLoq7eczUziD3bAePhYQCJ3mKDKsq1s0hLkh4gQzn
0Zl1aagTj7KxA2jJh8zdWsgc1VWYXeNahUPS+YxEytbE2RHTenAB/CxElPYp6heqhgvOtB4ytCQo
PGn8o+IbrWiGtV8XW9aPaNuSF8EliLsYOKluJhJ6eRWsGoV94c8//CJV/PiLnCOPqmPQBDECVwM+
u1jGQ7Gr7u15trYTIKaNp1pv71r8Uk4Nh0D4oLzA+jzRURavxBvZBycuHkTVVDs6vP9XMYdFGwLz
So4eaUfJ+OIObnmNuyn8wX42XiMEQaYDABTPqI2RqiMvAKRTl93RBp6e+4KlgNlrcRhS/VhVY72q
Nf+QXvo/rFmaFdE3HOhgTCMdUNPzxMF7ZWVztIfO5y6YNqxzlgnBIG15W/jOTnHHs4ADDzIRD0rH
MUTBLlwCV+g+lacAKf0qcqisyH3Zdo2/zbHNDiawu6qF7uvRwly3+g5IcfVYKBA8qzAIg5M3JuqI
hq/cONPE0FNY03UVQ7D3kbnfyJz2GHF+6T7oPN6aXnsIgRi9MwkkfmPy6nNFs/mOOUa0htv+HctK
sAUSHdw5YSUPYw80LmZ2iJrIzI50VbHeZmax7y2Qcn5XB7dj5fwARZ8fZdHj67UGF8b+MkznsHZD
2BR7C1JylgvO6HIs/AfHQScZ6BI6ag7DMWGISfejZmDESedu1FgLIknHwRoAD7Vx6d7UfcPO6aml
MsPyEY8ioVnITzcJvEtJMsUH3nhjS8xidIhcBFUc2MyF7ZwfOj7HVZOzVg2tR8hxhAnFbsvmwZ5c
cqjYJ6+NgCQmJIwGLhzomBxVIzZRt/weLDVzXlX9m2v23Y/M6YJdSvgXRDkILKHh93t6lvlF9FNA
QIxqmWkBmY1j1DnaEhNdaniDPvqSU6uxW5NATMSECVdATdykWbenRmMTsD01PTW6Mukp+uqIEgdb
uCNfXFAScUyTCcpha8Nsa0Pg3KG3t0nlvQHbFeHHQsZB0t2wIdKrYyxY0kBLkREbGKmlj7fMTUsy
FXJ/hPUEuaf1UkFKolTHEjH+zrF676rK5nJvSPQz3WzUB74+6uiG/nob62gTmJl7ShHEbijoWJLa
7muJmPDQoJl5qNyZMNCO6EQACvGOFvRwBdqTb1Y3VOqTcB99KR50ag+buJjUedb2V7O3Qcen7Kxt
zlwCnaX70OGlOyct+13R8n5UNsLs1OjCAwOVGF4DgT+Tp3DCViiwGK/ykdAopdwyLFi1jJqu/6Np
HhIL4w1wbU4zmLGbqZlY75viJD1MAlaHVZQvtIP8kOcHOFoC0XcXH3Lbrl4pVSlw0KDCgEnSjnVQ
ifYKrhYvLkwgA7USp9bsu1K1gBEYVgc7NqJr3ivriri2+cDZpbs1Q4C68Hvzn1Q/mGN1W74QjYRp
uDc6vZKcSREqmrhMatQfdPI4l2tLsmCiMhqTGitSgmfGQHr+YPFxsQ5KtXFmDCu9qnFYRX7zXNd1
cy8aEh6Dyk32wTTKDYA1e4Mu95W5P5NA8Jrngn1n67QBhPWyAbyAOXuNpEcf0hiGgNV5rPiT+a0b
dXVuGNzjL2Lq00jkyymK7lVPftFmkMMr6Wlij9He3bmZ6t7ILnKO0osZGHniB2C+bFdDWH3wBu81
1C56tpqeATOzn8h65ZaBDUfTKG3oHsF1c8sBJYjqCNTqHbp9otjbiipNYgGHUWP7Oz1hBlTkeG1U
YGCZ98jmKkaz4IsvrezQGVZwZ9pt9qA4KSIab0d69TSlj7xUP6qW0USZFRwZ3JDdyO/FdjAFQtJG
ipXWRr4Z8e8SUJIDJaSEW48zfkzEgMW2C9j+AFm3ZD4BEIq8aNyPRmiioaMFQ/9magnOgnzo2bo9
xuRbbPgpOHyHYtq6af7LJExxA9cp/d5O5XBv6854rQZaQ5lptZgP1UNFcXnDTA3ulPDHb1R8LwjM
HNqsuGEIPh03dUeraOgRKsRx8ZOb45MuRhweS7hIETOAcsuwOY6pUqumrur7kGXnEJaQMYmeYSjB
KNXMca8jwCFQhdmFiRMuseMbmyT5jczwzjI/L9d6JDRlZfqTf4UQgNCnTk+IidnYxAx1piPiA50U
YqZG1/PR83rAxqGbPLc+vWrXZM7QJGwNthh4hvS+1m1hGHTb6hoqft2gyhleSJ6kmZykGq6IgNmP
gWQciwOTGWOdJDgfe2lNWxTU7JoCD4UYiB6ac0yTHsFPm7ZvLZKZG4zp9UQSAuPFE7aT2zhJ3EdE
QPG6yiu9R9nCHACgx5oGf4htoGP/R16PV0YgM9ZGc7Zbp2LMgLyGwYDiaNFNZbB1e/0r8Lo+YCg6
jssB3wBdhVEK84y9KYaJkWHlI1CGfgtnLnam7uggTw8oAOMgQbBfJTXJso5LPclEVD4jNnquzoRI
0omyJEHjcMAnTlZ2z3TVhrtoLD2+yGuSlwG++8F0DMDmQAuRqwX2sSkDeihoNH46w9j9ChxIhQqk
r5GWby6t2D3Km3JPGty0/HXZL6wFatNbzO9Dk68bPgT0wAVWKliA15ELrTsLwf2ILxW0zFVRM5R0
UzVs+OzAJDCb3isqK7ISKd1WDdstdjedHGpSn+CYAjWLXOwqnWfCAU6c+szcan5yCEG48P8lpaAN
jW3WRcZWdeGEgw/5ESJE8dPoEF/Sgqt+Jo4VcUhITE6lFY/GWrAHqmcO7Vgu+3xu2SftoNprsK5c
cQ7tcRXEzVXS0dQBG+9uTaZ0oEIsve2K2D6aMokIBx13VoUDuWQgCpu+7w3ziak1jkhluvvO0c5R
+VSU7BDYmaQVbMtsqq8hhdvbes4quBBkAeg6ws3GMpeNFkAgm3+IX1NIlsWC/aAljegsitaq7iDW
ODbqzQA4kSv7aI9ghrEBDnfGO1b/0ijVfTHBckFRpZd0X1lIykg2ttdz6QNXtnj96giEC4GTTy6z
7532bz3sC5R1S/yImBG2VgaiGZuj55l2IKxhTGFoPZfhaN6pbwHlwdcqL7ifPhXnIcztuzCj/Wqg
sn8QZYk3bfQ8jPUIWZFA1nTgbca4jLpxXCHz1raUJ2fAKAmQ/GXuFpGkCX9WRJjIOTp227aNXhQ7
4SrtaU3QSKfvipUF7Oeg4M+gUIsMrHrw69BECBBsC4fVMCg7YuExXZW4jSjfvGubuBEUMGP9xOFX
7nsc4XigCUQ5VlLyqcQ9hbCMx4PJnoX+1RhvNL1scRgrlMcEjiW6vC9GzLs+GiqWIDpiplm7KzdN
+d5Kl58tw04TeTawezvPnlGRP+nWYZXpM3KNIzKFHS+p34Dzom/ivNtAjXWSzZxNgMRIJF55FX7Y
KWQBN0boZC1/6DquDPthRgaFCi+qn4mBMfdumQ6XJLQdNhJeu8ZkbMq4bGZyDEDGjUx1Mk007GzX
Em2K1TE/pW+lFCiEqMmL/dxa7o8ibsnadBkGBD76qM8D2j/mmNuWaXmmbTGLsU3xLge+U4HiEDwV
97iTvwRzuS7k9O3zS3xMMucStkf9bJmOrcS7qHTaXppZcV/cy/k8uU9Y15wE6zCOxM+v8zH7nZuQ
2jOVZHkmfvq//lf54/Uhokj/7/+S/zsiQ8KeMi+/L+NbWgmqDDY2C2cXvVQ4/z6/1vI3F7AWi/zq
53//l2sK+89rLbn3v12rxmsULQmG99P4kge/PACuHjNoSRM8zZB/nRBqfX5FaX28pBJaOxZfgYfO
d/klf7tkQMykWqqQ+2KAG4B8vZvv8YOiwHtD47ruDFqlNOiHn553GRNahM0/7vkvvyMftWtppaTF
HOTd75iO9D6YJuf339PiW493LPfY0Daf3+ZffkTsNib9FIl8koTFP++SsbeVQabJ7zUobDR+Selt
Aw7EaXHxvdPn17I/PtE/rvXu3Y99z5wtUiruXTpIA743BVxCTl8/v4r518t4lufYPDuPT+DPW0JT
qQfRchl2bVIf7oGI7ZxfNuEI6y+V+mJb/rbvHkP7iggrZj40LxWWlVuvuGbBinzOULcpQK7xiqS7
z/+0Dx+/NoUWi0zVkvby7z//sjGtWsMIPfPB7puvtflo5c6vz68gP7w0yyWQfpgO+4HDxvznJXqJ
dp9oIuuBAwuSAUASpg8ipLfIARp+GCYqnKC5N8f0m6TrPtrVZdFcBXG6J4OJ1kpGHUYdtf/8z/rw
+WrqCakcqbWQ6EqWv/q3b6kqwpi/uWouCSPz3ZjTaHDxkJHoMIs7L+kuTWPDWsJTTpmbUS//zy/P
RyRYcKWj3PdvBP2nEFmfWXPQRxFWz7DsHIIyb0pTt7dxSbSgmKOYAYOwrxq+h/Pnl1+e+R+LF3ev
+JdmwxSs/u9+dhuj9sRQvr6M8qmeLxUQNzJnsN55brc1gqvPr/bh9V+uBkQfS6nJHvCfde23Z+0y
H6HB6taEGOL7o0tT2W9Wmf3jkX5YN5aruLYWpPQ5FJ7vF6c2R5Fa2PUFfa3fRySzvw0DkZrdlqL0
8xv6+NU4nm3T6nTZzzxLv9tn6DtWlTuM9QW54kPtBMfBtq4/v8TfnhmjaZo9JroD+f6Z1Xk0zm5c
k1mC9e0B2It5l8gWZEwMH/zzS/3tZdCmye3wnUqh3i2CAYcnEVtFe2HwTDKx9RXxy2Fw8FS3DCdT
LW8hjm8/v6b82yPULAmsCUp5H0oCJK4dw2cumtFppGp3diGNgfQXSJhdwPX7rn8e4u5uQA3VexAw
okPmqV3V6ofP/5K/Pejf/hD5brtpq6EOqZPbSwulwunvpwKjZPX8+UX+ttr8fpF3jxgIToPku24v
HfGXxm0yHW1N3wyXibgQ3dcYXz+/3l+frrV8bx7rrlTLTf/2xeGqspNy4qYEPfe6vY99f/3/d4V3
6yfRrr1U5E5cmKkFVNHYSEf/H5/Zf579+2WKt58GvetqsgrffWee9sSg7Km5NMYdjfCCFn4k77zq
RVr5QfkH4AUr4nT+sZD89cf67arL9/Lbw/N1k+VEQDcX5IF0U65y9eTDtJtBQ3Ew79JVRU/486cp
lxfgw53alhaskrZjvd+HfaQNQJ7C9kK8xkbIq4ycNf+u9PfAN7Lwqo+YWRlvCCT+ca9/fVF+u+7y
v/92r0EEFKoMIq4bqlu6Jc8+UXL/uLcPZSsLM7ssxHEtlAsW4s9r+C6KjYjPHUxyT5sBdIx37zR3
ZneWnl7L5lehv8vg1ugfw/ImC3efX/5vq5srpCtNxVLNEvfn1emfJmmCYPnSTVTNPqSRTaUC4B9a
tutsmQiG6RRejJmT6+dX/tuz/f3K794jFULNSF0+kQJi80zUQ1b8Y2P9WFo5HjeGKc3yBMS+d1ue
nNBlZlnJk3WwEzy5Dfs3uNifn9/Hx+9BC2hG/HpMWtjH3y0m3WhRLZQ230P1lSMWizVRE8yG03PW
HKbqxpX/2h2W3+TPr4GiTGB5UVIR4mi/u684FuOMaIe3EkpKDKO805wzbHNlwoyv638VY3/5+v64
nvNuDxjRbQdodttLGDz4/FCRcRRlAIRh07oHzS0b5MOPx1H+Y5P/+Pv9eV3zz3ezt7uaqQbLNOvb
GL8E8TmsH3hBP//9Pr6HXGU5FZtAmyzLebf5FIUqBLbY9gIwch0WN3Pzjxfkr7fB5MGVruA08b6A
YCxiTcw364vG2pjPTzXVLNXRtkPT+Pmt/PXFQNvmehQs5od9rXNFZSAhai5yoOPjBDvp4H6pTXiw
bcc4LZ3/51sQD8/jtmhwmXxk717FpMVdFzsKInBKPocaACb3oKf2lj4mmmiFhTSF8tr4x3X/+kg5
41MaOUSS/edE+du6rOlAA2/gfDAkEFqQOqv+Js9eXPvq8wf6sfrhq+ZY5lmWbVMtvFsdAwAVE74y
jkEJlYnyt2StXCWj+sdl/vYKmtqk9eOSSuGZ715Bw7U7hmBWe3EwMwDVGfZpNHv/Dy/H7xd59zWV
aBlbgxCpS8UhpkMgzRyyqV6KflfW/6h+PrZi2NB+v9a7Pa3WFSPsWHOt/C70vyCPZky1W3KuDXER
+ky5Cvx/SgWed38TZf9YOP7+PD3aXMsJxLHf/Wx4IugG1rK92DRN56a7Rkf18vmb8bc3EKG3KVxb
Kdb+5X//7Q0MiUlSjcq6i7bCdQrb16hudAfGf//5df72BtKpc03FDuN+OBymlXaZMpF7D6uJcOQA
NTGEwW7YfX6Zj2UAmnjPY+FgEcTS/+4H64fRCgKciJdClWsH8ecsr4bqSkc3Jmmh5fHzq/2nMn23
g0nuyvFMZHkoR969ixgJdWr0M5fD+WEFjzHKtNx+MJJ7pW/MYGcX4WIpX5Xx/yHtvHrjxoJt/YsI
MIfXzsrubsmW/UI4MufMX38++uDOdJO8TWjOeCAYEODiTrVrV61ay1hDhL4B67RWSU7TFAzZPLnq
298zs5iSoqrDg5JbgJD6ejFBZimG7wXd2dMedFeAHZWCtHWvLj0lZxaTpB2vb5J3Cms52pdiy6O1
LuX+rOlw3P/saA7x/YWc3fBvjKdWM5hduok0nsejsXRUeOPWS8WzWkBXJ58dFBJ9/2AY917dLuya
mReIIenAw1WdtyrgypH7z4EAJw5Xw9lR6X9i9uJAEkEbgj8zaDhHwVyQix8AdO5731/YRHOTScSq
cbOyaKSzrxcNjLZSgiPoIGL1t7TK2r6wFeqPXzRE5P8aGc1m2MkQrkBOdLY430iAU9U5lhp0ucrC
ss24LAyZFl3Blmaq4zKDIkOH3AR1h2I9HdxysZXtzYc3OeGNoZEtIRSeXNUwVbYG8J3mLKJaIyXi
kwJrUthqW3I1C/53zv/LHChVIRdPGmh8P0dQjANPz5ozbSxIlFtAwpKEyq4am7RHy5G3hrsQNSqB
Jr5MTa1jVbTZq6zDx9YSyAKuFtv644f86ptGS9lpSMYiidJwJ3nrMvpVC6dMfjbF77enee5MXNkZ
HXIk5KNMlPLmrFAIa4Oj6NOi5a3a9FNmHmth25Rvqr6U3ZMGjzk69jLXBGGsyUNOE4fTcnEfaRLR
K/Xy+hzAegeBcSjntKBuqJOl7d5wwlXvU3aOXyGCyZV0YWpnfI6sgEuQTQo/fMToKApW2FiCaVRn
yfruQ3tEohjYQZw82NrCoR8WaTJMSjs85/BvuLnrYRbAlsnSx/W5l/+EgJGGJFEKoMZPF1LAM95F
Jl1KBwFJ6Om9ayjQhyf0OJ8rOD65PPa9hDyMsvREnT0ptHBw75CaNUh3Xw+IOmwPQKurzmF+lrSt
U98p/puV7mv5ker1tpT3DgI30Jk0FLR84/PtzTpz7Q+HlO1CYZPMysh/p44SJ1ChZWeZxm2rBn0J
7WvWnlsXpA8Nhn2wvW1wZqdwx7J09JrSCjZOWekUq/mFlZ6lCFCEfVDdJyEHVw3jAGiGhW05fP1o
s1wZG0Z/cSYyU7GBBpspalIABuL7utoJxdEJfwXumxHQPdMq69vDm5vPy+GN5jPkGFYgIdOzHYfv
KGSvKlfelUV3jyA0EAQ4GPvmfNvkzIlQceoUSWATECGrux6kAjojrgwpPdcvYfu5M+6kYG/Fb7eN
zKUArqyMz11jAUNSsNJ1h4ZeDdX7UiBIUll/clLTNL0L7d5G2UENF9ZwZkYpvLFfkJqTZPbM9fDo
1O+Fsg+zcwgyaZUL6n2CErJP1wWch5scQFkgLNVxZ+7iK5vD7y/2TWBqlkW/fXbOot+2IGwG2obb
87lkYeStIwlcutwwqrSDIjBC2jZesDB3DYEqQLrUVDhs8rhODINIBh0cWzEv7sqCnhPhLQQBZumf
VPslqqEA+aTJS/t/dlwE9FwGukkZfrRagSxkYWWqbMa6fM+U5NFO/cN/mLoLE6PrtUqgDogddmKq
Zi3lKwc9z9IvFhyjNOP/ATD8O5LRSU400u5KBBWpBT+KBwdR08PRgSTzRlY8lKdNO6VvQ97bYnBn
CtUKot8voSceaEejhY6mU0htv94e+dwdf/FN0jhG7LPIE8OA2bXB19NXDSOCnTrVJii8ZuWmYU/j
nHYKmJ4tXG0QeXt0tFQWzZ0Oxdv9wtcMaznyrnyNwR/wJBb6L9enxEpTqTcjHbJWJT8ZgFY8FfwW
cP2skLaqDHRctXZ1q903fIUMvRo36D7PxOPt75jxf1efMVqoXgx63jzs86R6NGraTaFBaksQRMAV
bluaP1L/jnjsagM7aGI75j7JErqppDc9ec6iZ098UlPaK/aN86Nzu4ULc34f/jPL+sgXObJZpmE9
3GHWo1I8RyZXyafb41qYwXGxHSkHHRpXTID43qJefdR0Z9Da3eWNsbtt6v+zhf8dzvAtF661R/Wm
bTMtPbvuc4n4ovpmGJ8HqgER3UQr/VnLb1b3LdT2qrW0fLMzCfkM5WKTYtnYN6Vy5Lcg3dOzkh/s
uqYDd++AJbs9wNm5vDAyGl/RBLCPDUdUKo7wSBvuV9nZG3Al3TYzE0ZpCtSNJvAIhbyFfD2NoMRL
ivfEbSbSSM2fIN5rsBvIxjeA6Qum5kf0r6mRS6/pe/EazcnOjn/o1C9l/V5RZiuMhcB+aUTD6l1s
DBmS6yBGQ+zclDT0QYiPYAPtxIWJzNJ/8Rg6HeeqxH+TpG7UpAJCacMxhljDUR7N+CnJnvRqATcw
6y7IymkEZbznqS9cDwmmeCv07SblCfEYRD+qZB+if+LVp9I4agXo/hAGygWjc6t1aXM0jVGp+3kR
FtyOln2OSvoBsnwXSnQ+B3H3H/yGStKQPB51KIL66/FJmdiip6wwPl1/1NL0JJnNHhLpLViXpcf7
XGBxYcsazWXleBCz+tz6qCusxOx7AXL29pGan7l/RmONZq6KIDTWnWE04kGoPuvBpzz94bkvt63M
xhWXAxndmvClBLVlM5AqCNBuowso+OySHojTByH6pLbRjmzUyjR+qC2KB0+u9VuBSkP7L86Qh59i
8LiFFHBc9BJBotG/lOPzo5oMxaBenf+wU3nBecwu24WZ0bIlniR3usJ2LPJPuffF1pbyHksGRt7J
66AGdxEtODeg1Y3yt568316w2W0BwEIE7SxR1Bh+f+mX6HhCrrMnjIbkq5W2jfY1wTeFxlLovGRo
FNdadexBNMhU0bAI4+irGr/W4Oq65vPtAc3OGMdVBaDL/9bo1HZNGRi9zz7voe2lLYnnxxJqYn6T
82+blkoChQ12PWnwM3dRGGS8FumTzwBn6M2Dpz83rrSTPGsFTwvSnSej/NFr94FN/xAt2NYjGYqF
7Te58k2ue+pqsqFRdjXGVz6yFXJTd0XyFqSCd3ATR39wG8O4SzvdWnAf0jCmq3D4ry3N4j42gDWM
T1QbgBIIkz55i2Az932yni2KUsUGvtGqeKwgfUkAstNCtk7K4ARe1aPVT/IQUwlS+DbkdeEFpLLF
hSmY3Kt8ls4J582qDCWk0QHJw6rvhLTO3pyCxjS9RJb8NSGrJNH+Yi7kzCZbeGRr2HoXZyWsczMz
IhiXTfOLC+ksXZpr10c9hx6I25t4bmEvRzVy1p2oB1mWNdmb7tiw79LH2ETbZjGrOjt5Jtl/bizQ
AWMAidm2kVYlWfbmq7+EFJo96cVzYA/oBbTXloDdk4PJ7EGixDbV+dskE5gZNnw4Spe+Abn9rJXe
Ax3JC5t0ycTIHQNy1FXBaNI3u0x+BPSwVqg53l6ZaYRvAtylWwIYgkKBdJzhgwA/9AIjYBj9i0Zr
Pf2h8HPhMfNi0yd36GLt/LLcKKG7r2jICvKF2sPMmg0ZRBNsDPlMEKLXmxDBD0mDDWjg3bT3tS9D
XNH0tIgKPA0LaEmTIlgIXWdm1dJFOipUEwiEMk6906WpqT7EWm9V+Q1dlG1tLcEQBp888i1YsCSD
TLE+RZDANErnXCImbx7tGio8mLr3M9bgdw3pNIMjVzK37RIqf+YwX9kc7ZWgLZUQ8AW+kzbJUj3R
6AZX8lpr97c3zKwdJHrJ7+kGV8bw+wunEcFEQU20St4UMilN2+dbx0/dbZMaNWxQi8+ZGc9hUY/S
VQVwgErW/dqcW1RhCC1j8NbDzq1b4bYhi5LB5nt7VHN7AuyBJoGoY+XGDzSZDvcKILb/loY53O6a
mt4berz0NpsORuMipy+J16xOenRUPKDPWRYozLhvZePuoLGFuE3d5lK94DamV5vOhUZpSQXLDdpn
NGe50ia6QUP1WwinLfqAXfDNQFZNQ8dpF4c/bs/c9PzqXJ5A/6lgk/QdZyNqA0adBvFR8gBwoTSf
k/ARngXYhL8ZzdfbpqaLhCkmD+glDV6TjICjwGFXkK188yP0401Bh9AAHvkPGwEfNVzAIggiIA/X
G64gEQeVb+++2XYjP+dtHG0100sX3hXTnWDyAuOmomNB0rVxttcLGpEeQjN6iztEs+FCUzoYnuUl
M9M6APOEJRVvN4TD4zdfbKmyrZuNfIYAdts12kNUZ2tYYD7B57/VwX8Jgr1TO/TfyTWLgrq5PZnT
yPKvfY1ohrKcpo6RPXHWO76ZRfK5hfEh1aSNohzCrqPzFlV0qBfcp7p7hP6ZLqW9DYCk9Q56eUJk
9fZ3TJzW388AEAYhBFX7sRcJMxdv7Nfy2UhQmgHyVrjhxqhqGnEPty3Nz/jQrmeiDWBMshVaJhSm
iXrPWYPRHsXEVTLw2XpbNGITmqulTaqjvGKgi/HhN+IwyAvLoyje7uF8CHtVPhfifd4/Nc6D6S2k
YibbdkBdclUzLhJZsj44gwvnTxux4npKrJ6FvLlD++jRU6CQyfrd7Umc3J+DGTp6TJEGM+DyozMY
5K5YSmKunrXka6Xeacqfkkyxbb0UaGsi6I6w+Uf9P+1sPH0M0cL9o6M4smgigBMmiue8Ck180sr2
PgBx8X+zMT7zMWU/p2iw0ZHqbyBaNpKFeZs4ft5vssHWQy+EUog2upsV2Ytd/I15RuW+kWFZjsS1
Uj2XA3GdgnZRvhALTHw/9gbUEg8oQ9HFcYHD7tvC6REtPcs9mt0dxHCIyaJLbj/Td/3hrUecyrOe
uJ52akZ4vfVQjgrhcCrtc6iJvyA4O8Aqd+jC8PftrTfd4cP9zK0JTgps8fhZWCcgfhx0BM6hEz8H
avgoKxXcItZCDDp1SNdmRlGvprkQ+sqWeo57BJI8uBFhe3SQMCiXKvizA6IIwjqZhBzj+7mkDusn
PuS5jt//EAPrqejRofWXGhBnzLAPFKD7wIekKTIhCVNZLD397NjtnWDYdEZkK7le2ODTHC0vBJlG
R3UAXVEdG0HbE8kI+x707ZnGxq0IkX78IGbPkJN4UrA2lI3IHWImH18sxiTxOhoQLAzzeut1iii4
PbiPsxEATa3yJ1hOtkUdPQEtWIg+ptPIUSKZDaiTdA/4r2tTZiA5EPCX6Wtipd/RXUPUaMg0qN9u
7/Kpo6CpUCLEGaJD9KpH7q6yItPpRd9/bZNXExWGEpJDyAdXuWlsuzZeNcKHx2URhuicXdC9MvmW
63HlKSTBmp6Ir40oCfeJCGcVe9HkMi7zcqlTZXy4JACqhsl7EkQbD/QxBkGXuqb306x/NRFVeSnd
llS3EBZ7PRMBt4fwQSyMbmpQ4vIgYwPuYcgJjDYIXM2F2aFpdSrr9luWFkjCCnC4G7tosU9/vHJU
kS9NjQ8AOAQvJ2lTndq8QYtAWJGtpRungJz3j5TdlZ6zcGuNffxgcOh1ZXj0r0zeLJ2eFn3l5P4p
dQz7m2S2oLfcdKDIC+3uofWz7j6UmnARDzE+CdgdMpJgnf63XjHaokLqmxYCC/4JAS71Rco73V71
FmrAetPk1LOsPyjnVfAe69ljWiewf8VCiUhCC6fmTsgrONdtHzn1wKQXOodSZiGknGCi+UDe9nQz
qDyrQdKNtrQVZlHowxl3gpYuQxY6hI5LLyUdYdkGvj55EFwxIeoKs7Y6ZCaZgFCSaPEw7K8KyKDf
ddiD/BEQ14ltU1z5IZJgDfxev28f9Zl5vPpM+frkSTwyYLrmM4vOfa7U+LegwgVfG3cfNmPS+iry
wCWxwrPz2gyqOmky5G5PalHchRXIOIsu7N443DYzc9LouBBpPiV3QyvoyP/7Wd6Viajlp1g79B76
h/kJAa215f+4bedvse8yhcPqEsADMLeIA4AxjY50rNiwJEllfOJrUIYr0SaXYh35ziSUd67gWevU
QPEuZHs8wLgAhXXYQuRChsL/Rfianw23/arYEBP1nee/gK9oXpFkglCvdsyXDMHcXeFzbEVIYeRV
myvG0gmaWXhQw0NGg8cIDnF0lTQC2iCOGYenumruVJDRh4wulQ0KMu+352rOEM9YDbc7wOTHvQhQ
9UaGhQzWqUjj+lMfx+IDlFvdsZfSpYfBdPkpDcAzAOh68A7jBApcWareFeihaOIz6ikHE96V1oB1
Pa92twc19bO0OtCLQt1FBOo5LkWgegK6og7qk6/+TrqvhfsrzX+E4reo/aNJSxfWnDFyyNxWOt6d
p/r14WlTESFNsqwnw0AG3TvkVn5X9zmE8HSJe7vE/Hp7cNMVG9rjhyBX+/vCGp0iESW6sJCsgu5A
7SUX7E2bdm81zNu3zUyvDpkkFPeGaLEP2RrXw1J7EgqCY+cnMX8sXH3TdJ8q81FPX8qsXFiuuRHR
XUbijthiijOOU9WuHFkuTiR0lW2vJvLKHRpkB0LEhVHN7EFTBGg8oDcHCPDoXCFtnQDNb6pTQz7q
PUY/dyu5XxK7UTZy5izVM2fmkIhQpDuQ7BpzObKmN7TURDr3vZARdnqrSrg35YOLwsFSk884uyZx
iQ19BuQMca00P16vlusbrgqfNpGFsw1LdFWgxr29H4b1vvapMl4bph9d4n06vTF9qAMTIW5OpRPR
TBasDL99Fmv/UHfWS2AkT7oCLaXoiB/fHH+7fXEcPKqUcc+0jJh6D8SsPkFytDKq9wZ+OKeTFkY3
nT+eBjKPbt5Y2kApdD1/w5vcTGPLO9V18OAZzgPqigtokekuvzYxusurpDDtAo9Ach+sdwKnqWA8
AVtZqAvKw/m/XqjhlYNDl2WyPCzX9VCqrFU7JSy8UwhjKCgiejt6G8Ubo6+eDSu5U6V3Jys2hQxv
IHwhj6gfdd8dz49/mGAUdlYw0Jo3krrPddUZ0n5wUCSxuqli04FRX/1oU/xAPEOJnCQjBxP2m2He
LtJSaMY0atc73snzo70D/6Ip7eO+u6vN9k6Xtxa1pNs7eZLX/GuRxyAwA/bT5FVd1VloUXHxT3B5
S2uVHopEflxtyoF7XkybrRE6Dez9lrLxTb1bJY7yM8/UFrmToN42cHMsOKVJ2vHvB5nkKwyVBqtJ
yqwvMsJVkggn33/rIJnkhZoFDwnKG82Ti0xOKInbMv9h6R/tYR4ME2RAicBbUp9kztxebvrMCIKT
RrGuT9svAXH4ym3MHGV55Rgri+QS09tSIQZUCcz+l+FltNqynKaRH0v+yaQnoCse+jSAz+5Qu9pG
bb9U5k4VnpwCml/5PqTEHEvvSJohXj3weqMjIEfvtzfDzKnkMgVWa9HOQ1Vi5Diz2EcmFo7GU5kd
A2hmiipDLnapdjTjXq6sjC7TNNCsgPRhcHI8bZtm36VF6MGkFMxSDq886B4ZzZTXrtFQ+dAFNTh5
3X2DeCWCilA18dNQD3EUbALI2Kuj2r+39sdDBYXi0ZCiwt8YrOz1CY41udVgmg5OsvWIVraHrKfB
NSe+2Jbz4dsAUzzTCezAvAMvvTZFcSnhYaH5J7SWUGb7bKAS19zd3hLTGIH0P2KGVC15INL0fm0j
zukd76UiPvXWmwahokec6rTdalCYuG1p0pDEollE9xqobhrnoQC7NpVGke0ZppOc/NAtVkajfg1d
E0QHxKdp/JpVyUEnSxAo7j5Oy1WZQZWr+NvCsBfq+DOnAK5fQgdaCQbWqtF3BEELpzT6Lyc5TJ9T
2/4ZWOVd1HoLV+DMzBLemexRTho8EGMztYL2YkY6wsoORbst6yeUijZ5oi/M64yTsQDb8We2wTpH
nQDlQd8/6eWj37p3MWyEDdhTJJCk6GQu9j7N2qOkTvGZCEwcF8qKmpIzygH+KYNumYLcvRF8kdtP
aOrY6Z2M6tbtbTO3WpBODLgVcrWTQ+BIYh21deifuijdxOZDER97+XzbxtxSwWk03I8iKZJxgqQo
UPl2E2ykBrT5AEDt+pVUGWzHwkKZcToaetLpBycxQEBOBf/6DEAHbuEeOdJykO/l+K2SJZqA/twe
ztQBXxsZZQQ6HV0KdMzYEXq7DpVXFYmP2xaWhjG6SOzWFgq1xUJYNwAJXywLAbx0IVKYNaLTPzhU
nTXi/Ou5kjqnL9BQ9E+GsOt7adWQMbfk99sjmZ2rCyPytZEWiUreThhpfNR/fuX2QoQ6PwhuDLCC
Ayvz6DLsfVUDzUy0I8jBOqfT0gTjzvosLMik3ACbG9Daf+xoo8nS5Lr34P324WSFl3SQ/83u6uhR
oDfXMfaJtAsp8AblwsGZmz2dtDw1PHCQONXr2evy0nBgEPdPZQN3pv0suT8/vDzDC8UcAliuDmv0
/o8i8rXINTsnR0K3yX0wen1/28J0gWiNh4JFhDnBAmQ5WqAMsLmfRUl49s3vcNysNJSNLG8JXjD1
MFgxQNKQCuTONkfj8OuwTYzQDc+BadS/OtCxJzUDXaAVqb2ljrREnzN10kPDvwIVBCQzlMCV64Vp
VU0QevK0Zw1NF5w1Us/7RPtdwBYXK+95v9SnPd0IvGhEoEIYYx+MH/8BVJ0+EOPwnAvfvYIOi/LT
7WWaZhcsjQTm8G4ig8ffrgfUp2muxgE8z0mePsOq/tsy/HuqUhu8EEJM/ua2uWHVr9+VQyv4UJSB
vYTk6jDei3ea5g97MdTrU5wcFdHJ71ovf4YR/jeV2D9oy9xXauneW+5HzxOZyaEqI9ESq0HZNvKr
rgwVvtRmxQkIJXpn1aZzrW69MLTBpV2NbcifALqCLIQcqDbGxVFiNT1kNPsTAuT9nSCm6U4u5HBj
F7WDoCgyFW5h7lWzepdDofmVyb2PDnozqMIFgSydYBOP16oaSOoWig6XqoJJh1VR+He+C/d5Kufx
s1u43q9UiKx2FahiI+zkxuo3ldHo92Zv1LvaleM9Z5vKf5eE39pcDl+8uIEGw+368tlorQJhPgOt
GbOh8VCRi/Ie1V40SrJNqXSZtkYK3Yw2RowgIIKmCC90jnBEYEJBkldy96Amw00qNrSbo/cd7FzH
c37Irdsc7Vb7JhTIdGs8fVe+WFf9FiFA8lQycpZSGx56K+99BFx86ZFWdWFV5n2J5rigGl9cBB22
quu5D3ngl+iQh8UxTbr+l6Mq9UPiNrw9UOVcm57krk2hEHe5nadrsiDZOTIh2ckRjwcYL9U7P1JR
jI9kBLtAju+iRFdPrZL2zUpyNHvddYn+oiOy+BNh8dZfI4CeHdkzorMxUCbQVoJtW58av/V3meH8
QHOFNoLbO2XitAbXQWYFtKZBenT81HGAHaRKoPUnWFrWUr4LhGdNPsbtEqRxwlQMKI94ErDT0NE0
XPbXp61FrdINdN8+tVLvfEdI2T5GpoFAqqB8iWo3WAdKItOFQdC0iiqh3w3pv5Xlyw+2i2ynLK7r
TPida8A7OvP1o5OAA+CtORRXBh6jScTWCo7Uauqp136HprIaZDeRHFuVxvY/GIIRhtoz/nrysKxV
qchCO1NPgXlu2r1iv3Xduyn7C4s6ue+Gyih3tilRnhiwRNdzrdeD7CwX0CkhUHDze5+Ui5+/3R7L
xFsPRgwgezQsUkQf75wsAPaS561y6ltl0yPCk7TPmXonVW+ood029beScu3O4JwH9UBzxIBVHccg
qIJ5kgQp6qkK6dru/gRZs1chwnODe8v8JRf3fvbYiM5aQNw9RbCxfCMdvsr0fNvHJyl+bsrnOEMi
bJ8ttmRNbhGm4S95ArvbGuoY13MtihWMOHw5DkxcG4PGoxyiOPAq+YcwLNZyF24y4ckwdwiBbOpm
F6YmbSy/bWp2TvItgbA7PyySQk9PtcxUgbulikNmYfxR7hAMO7DuwWCf0Kvfncs0hZGr/Ja3SxH8
nCnzr7HhhcqWux5/xUVne1WiUy1unhE12he54qIZgoCw7Cxsuem+hlXlwtZw613c2IkdaIYfYsst
3xUWGFBhunQ9z9kA1kOoy6JR8B+dndj1oxAFTu3oqi19xRDE2M2WBbu9o2etDAcHUBfsCuNQR/fV
wtbKHitVCHhH3AR+8VoJ7UIcME3EwsxKUPWPndHqGHJtkv4RtaNnDlLS5LEiaatkZzTK8nBb19Ua
sbZVEb0r5ucPjxCVAVDfA0kyjHmjMEdw9Aw5vVo8WgqYsnrrw0+PZsxtI5MQWKKSfGFkFNjTHiuU
IkIkR6+HHND+gdLG2tA/SdnO9w7FEtH0zKJdWhsvWp4btYQ8j3hsvOzFiPXvZoOmbO4uDGrqWK8G
ZY3WrMvJXjQdg+oRr7f3XnESvScZgV4TreLb8zdraoBcSSYvMBh1rg9ULwuSoyBZe9SDP130pZej
TdPWe885IV5+uG1rxlEAy+SRTBaGgts4JUdCvAD0EYtHSs+bGHnOwUfiKaTv/8UOl7gGXJ6YZrTx
jMiMU1EvxWPo7CUD7SV/66pnxf9128zsZoAh+P+ZGW29Tu3kSi4L8Yg42ToSvALFSmHVSM7CcKbl
L/Y4mVtex2QzaToZvYrUUM8zucqkY1nEDxkyuGVFEKsYzbuR1QfdpJjQx3u7Lb9ElbHxkavDvW1F
D9EtPdgGaokWY2zRStduXIXIuvAGxcCFFMjc4kIiBJW4CbJu0sWEZnHY5bEjD6f9roeGutP3VUMj
TlMvvNrmjjzVFsq21NbB042mQ64KTXEKkW3U+XeGFW2leOCONdeNBJFK11KLMJc4jGdHd2FzdEy0
iDZe9HfFoyLpK8G66+MHWclWRv7743vqcmyj+8239agLUdo6dvFnyrWa9s1xlsgflsYyut9qqSiz
zsYGcctT1XRPlWRDe8Jj0PYWlmpaDRi27sW8qdfuJQoqw+7qTjyKrQdD50sSPEIp5+nWxuwgwEF8
0dFz6Dnfk/ZzKuKwz7fnc26vaPS9EaH9RbOMXIGaIDMieNhv3KfAf8nLJ6F+LdxXCv9bsfhy29gU
gsdoL62NPIKfKTaUb1ijDHOv9dbWA0jQqtkat7eVxPQu0+pD4qUbM8/Xotl/a9twU2bOQVQkGn37
r05urkuk2Ba+azgR18Hz1XeNHQh6eqWL5rx4NIJkZUEJYN8FxrHLaLEJD25grUTJ39rNAiXl3D67
mI3x1eKasufZGWdGVrtN6qqf9UZAJbOgQW8JpjzrIi9tjfZ0g6BAppjEGrYQPPlSu7NpxkJr8lHK
7VXngMhySPR73UmLw10Zxp+KVr/vsgDQW7TznfyQI+Xsu8FGgerQ99t8nUXOYWEZBicxWQYydbhJ
sM6TR2bjpVbhW8NmDO+T5GAg1iipd1X+2OX+Ko7sR+Tl1hHS9gN93m3bs+dgQD8NT3CYlUf+Syc7
InD5cg7DPxZXYhTBJAJtQ1t+U9rvLl2nt+1N30R0J8KyyNuTghUoqOtz74YBTY1uJB5zvfuTmz0C
jchZmd7JtEX6yupoQ7py1wrd7rbdwZ+Mphi7XPucRBKj475JwmxY31Xs0jezlrIvlb3E0LNkYbTT
PLHOjSDyOUvgKKizgyT5KFkJ70nQOfwcqAeGyuL15MmO44SRHxKT+fKm7reev8RZPxO6cEuDFeHn
0DQ7/P7iGVXWmlsFltIf40z9FjThRqjF3/FionPWzMCQw4uN5/v4JeXnrl9G0EUcBQsp7D0aique
AsXtJZ+7YyzA2YR6MJgC6R8NxheVguPWdUdflg82KuNeUL1UpBZr39iiT3GmDWUfFdWfUikeDF9d
13m0LpG+vP0dM+6OzyCpQxBNQ4gyuupcSa3JUBvdUSVlHW5T9UcBP3mULzR/zD3oQL5TX6DCrgwV
meu1M/WilHVL6HB19To0/EOmROvEeAgUYUelZtVJz7oNa7/2STR+fnyIpP0lLnQEXEgsXZuWQ8Ry
u0pRj2bz0tvf9eollEic+kvZqynyg02jU6gl08PTFYaga0Ne4wLiSUT1mMihuC+0ClkMVLVXVOKj
R8Wp3a0Nwmif6cl3uWikFQFAui7IhKwst64WNtjMLkZaji089GHRkj1a2KosHRIaqYaqSvo9VJ1H
00qAxGoL+2fGsQyBEjV3bvsprZTu17Zeey6TazYb9MkfZaO7+/j6XZoYeWWjgfpQQDn0mLiJ+UBj
c4EsGo22BWiCVarGS/zec0fibwsjFQj2qzjyleS7Cr0SY+yV6oa+h5WCuDR9KZvCX+h+mFsjyvoi
G4AXASji6w0jAPRwKOmrRwWd3A6qGEkiFbe/PX0zlygZLvo/hvfrgIy4NgLKRC1jxVePMK3UqKtG
FBId7YesfE7NT0G1RH40O3t0sUvDMxa+utEhSHwzt8DMqEdQLtRkPuu1sPEan46ShZ03/EOjS5Nx
/WtoNHmoNGphJmOoo/52X/jtC5rJYHTc8HPE3b4xM2XphM9t9r+iiGDn+efHClpV7wDUlGX5GACe
WXmS0q+tMlvqcJ0b2AD/GfQVgEaO66OilypKW3jyEdzV1uv1Oyu0Nkon4P7dfKcYH+674tgOalqs
FizaPE6vN4ic51bfSYF8NDrH/gyVjbLNk3zQle9UYW1pjXa4vSPntj1AfQBqSL8OoKtrg7lopXEZ
ifIxlKJN5n6y3d+SvwQ9mtuHZJIHly/SxDauJeRGJQOS1hlVqiFArm8UW9ypwYtSLLxT5gwRuBEe
I1gHlmo0mqLWrc70SCFUtRSu0Vh7kxu5WMkSiUMFeb71xydvwEfCcDvUpcZgCgmvHiiWIB3r6t1o
vtn9Ll9Ch82EwSQ/ibvhSgPcMt4QaSogAymwIaKs7O5EPdTOvlgYG82OpDuttYj1s6zRNwRJvogM
Z2tsbo9xdkoBIwxdHICrxoFeZpqB7ZqRfJSc6inLgx9tgaB5W9KeVtv/aUK5uIcXxiBDMHzMRVQZ
BgiNRKIvHwlaVoX8K48PnfV6e0BzOx7ehH9sjI5Y1Pl9YUHLcyzo9l63Wv8lk1soopL6y//N0Mgp
1hAD+5LO7iAxt9ddtGuFeuMtIcWGLT12vZfDGV0pmdv6Lco60pET7q3ywjhAELtwrGanDMgG1bPh
zxg9H1qxA3sANuTwPra/Jqq3EpslRuolI6PEVVrKoVQqNodJexFzC8qmrerpCyd2upt5TNJrTxsZ
IisTfE2G/kletoSFSto5j04jvUG7RYoxTE5W7i341unSkKWBRQBfrgHpGmO60A2z0gwczFGKWuk1
9azmm9C66oKVmdcL0R4lVEA1/CQtcH1orJhGm7LspKPQIr5OoAsA53vbGpzPz5mmQqwY7XPvvmhf
OmjQ+vRXWC3ETjOzCnkGdY2/PHcTReg+6R0yga507KRu5xTFtoXuXs6FrW0vZISmUwqfFuEtcOa/
emajw+u4dlinCPcdQ//Ndv11Uf65fWinQ8EAD1uDRy1I2TGvilFp1OwMoT4qYbJjS6yzZFMIu9Bc
GMiSneH3F54u1aJSCqBIPzp4ulyARSbd2dohWizfTY/VMCCad8hlEL+M795SQjW+TeSakkm8yUvx
Z10NNHxLALwlM8PCXYxHDtqg03ypPsalulPy4C5Mkx+mEn7/+PIM8K6BaQgulXHXvRRzE/dpVR19
/2jAL5Qk0crXuk2Rf7xGMMgNDEg88N8qslTXA6KwWuolimhwUe9j7VNtHXSnXJnBa+N87/z328Oa
mz2NAHoIJoC2jEkSEDiSwyoLqqPrq6tUPA2PYjPdftzIwBkPIyYXxkTRV3SF2qVVuj6G6WvJmy0W
X9SlV9TctjbJogzQEeTUxy7PzytEkQyjIVse3Bup+mwl2i6t802qmXe3hzMswPXFx4Pa0PgzBAuT
UBmKv5SoKWyPZl+tjOiu8bbQX22U5tVflOeaW59LW6Or3M6tsiEZ2R7VhkaEz3kCtsd7vT2e+akb
dsDAdUZHx2jDSQ4dQCVTp6JkITn130qbIT+LxafbhuZ8KE8mciJDXWWCNmmcynJzpWiPvJfogstW
4RIz/+x0XVgYTZfWplbgW3l7zJWfbXJv+5QtliQyZrJYtLJDXgLJI5BmUsTX8xXbZW6GXdwebf9L
InyO5Ps+0CGlGiAd/spJ4rUg3+fyY15l+9sTOG/6r9LqwAAC/vLatOmYrl8bcnMs9PS9NpR7mrfO
QZq99KayVXp93WXKAzATcaVTSOj1/Ot/+gBz4JTCPU0eHilokLqR2SsmvAHyH6muN3m0y4Q7sfpi
+tsqPZTSo6oshIFzO5SGpn+s/g9nX7YcJw91+0RUiUnALdCT3R66PftGZScOCBAIkBDw9Gfx/WeI
2y535VynHDUgbe1hDScZGrxep15QrDr5Mm6Hg9WmE3/PzmlNnlvmpOcDT17tFxM1hzZ8pvWLbNay
vDhrBPBd+AAPFAg3dC4wzjiJ752Ym6yYDL5hV8iEjH2azdXGisIVJ9kLIKVPP3+zZc+fhis0Af8L
vQDtntZRLmuDKYei2YEBH+u0u8V+SI8720C7AvOzqjkT7b8+38LbXVRIA2jMf/F8nYU/m9w19SEP
plhwOy6HFzjJ2FHaIN3412eDnCUqKpAm0UsAxuDzeegGPyjzwTQHwsvU1hf9/OwHEpelXvF6bZFz
qmDfPdtf67knDeyC6lGOVd8cWmeI7SqKG5/feSKyYyLFNoPo8T83cJFdOwAK4O5CHXSqPAFN+8iv
PVIfCsJBYioQOotkqqL1z+/xa9zEMridcaeh5AfE+/N7tIZJhMJY9SF0wjgywYddA1I9MnNuBPVN
zbCshKzQptiUeKrPK7mjU+VzXjTY/VWs5M5qd6AXx4SOK9faUrrrxf2sbfyIJnbGm+pfDaRtTFv+
Xv/0hvC41vWM9Wkp3zrP3gtWqBh9qnXW1bdefU6d7Js3G+AQLBO9ZdnTCQ9jdpBpUchDpPM1Jd2q
pDfDuW359WKFAgXeKK4k9J4gHPb5pVZG9i1SenkosjcF6RQ1nmEknltg+fe/kmwy9P7ghFjAoU+t
9yey737ef18j7+cHWN7iX/9/0Q+58ZWRh0mwePA3I0sjaKzK55+X+eb4QpUZDUfMDhdfipP31Bgx
NMAtNgdBOghkdh501er8AM2aJzaEz1amjj8v+O3XD9GeBpcOG/40PmEQ1VQqtJuDP8A3JxoBy26z
4NKKun9VXcS+XoBWmCMszAmU45/fYMTKSoAeLw+ZtOXFOInx2Oj8nALed/vg71WW7/jXd6rzaQCK
H/ugIdZFabwrqc/ZAn5dgkK/OgSUHQMRCHWcPIjnVoFp0bc9RFAHcuEZDhzVma7B16+yDCBBfF2I
AxC/OYlBE88VEdrYh1BBn4OuioCsa3oO2PF1T2MVCgcAbDY02k7nBC08ukJmtc6hDUzcBDtrWsnp
QM7pz327DKI2MNNwnv6i0AZh/2CK4FF/aOx6S3zE0jmrrpHFYIAb/vugGHUcpKJQ0nuQOHFPPs4Q
9ZANazL7UAONYxqFQQtcDqRIrHOAy2++EdDy4aIctLQRTkHgbaF9WD4X8wEqKpreeuXrWDz+6+Fc
xh3IUjB/sPECTx7mP28Aq+nQ9ytCqKC1STBdeOOZ1PXb58DJJ1DBwoT9lL2XezDpolUBAKSTxeV4
GGH4EAz3/x9PAvwANjS4uV9EO6QbaqvoGDlIcQMWCBsgVn6u1fbtg2B4iKEX6h5A4z4ffV30uDV9
tNqoc5GVKvbnG+OcI9p8zVURnKGq6iwMvSWj+7xIXhXgD1WA2YLv6hWPVr+LxM6dIP/mt3F9bsTx
TahBpITQEaau31RTJisjyFACrMIGfxWY6GnS5z7/NxUbBqDLBAVAkgUBe5JZsQE0wFZ05OCQ6b0z
zkoLP0fxK7cVapncb7fh6K1oQ1cO5lIdfID/OYOEJ+7StFwEzIA7PSkZW1BpoB0VzYfOevCnKzff
VcPu5+333XtE0wW544Khxbf7/NUUXD8twGdngH6CvTuoaxYNTz8v8U2UW5gAy+2GoArWweclbGbT
rKuWJdp3R4DXEEFZc/Lj/48+El4XpuFoIUGG/Yv4qsJX8GUL/HpJmjmWdeDFZBpTyl2eSDn+ewgC
9Oc/gXmMOAD1+PxYIa9xFbaUHPqGJ/5QxBW/YzxPf355X9OeBWD0/1Y5KZ/Dhls+ZDTIQVj+lWh0
rGqN1d4srjaUPPy82Nc48d8thFY2yGjI6k7ihOq6rONjPh8KDdmTzk5sT6wc60wm9+0qDrrky70H
H4DTY5XTOhQVEEs2szIgZ+bb2dSANzfZmfj9lbcOdj3Sqv+z0ilmqSF8kphxYiXbiYW4Y8FTJP74
/L4HKIRoTEFzN5nlPyeOmBRBKnQJgpgnn0qRMIeOmEaO2O+8Q5tsirvuNip+/fypvp7bz4ucnFtf
t73sxASMmyYXc2f2/lmFoa9LoFmOPtGSkdpw8DjZ4O7AjWyI6tBY3svpsp3PaSZ9twAooAsEZGFC
n94YTo7WUD777TGfyhTqbnHen8kWv4Ye+CQA57F4NmMyc1rzUy2blshRHCf3QoZvOb/HpBjjru3P
H+PrjkaJuOj5LmEH7obLz/grta4KAwlwr62PSyc+5ByYiwbO5f9eJ2AZZNU4Nf9BtZYb+K9lumoI
5jYk9ZFFBJzpalUV53yLvzkyyxqLgO8i//6FKEocGIj3hV0fQ2LFtt76IUsz+VEUxUrACDpHamok
ieVZOt/XQLcIvgA1A6ouOgynoE3QnnUmDERlqIgSu3Ffg6zczH79O2ydOMr+HTSwwOqA+AB2CxCT
053hqaJv+p6J4+DR2JVNbLXgp/2zSKKNVUD1h7wMCPFIJD9/sTGrrAJkmfqoxaXP4DXbirg315C/
3/y8A795e7jzsNlhIQRBUO+kuWUcr0ZraMqPSozPQ22nmE9BQtCCFO+wGk3w9PNy36RGuMxBJEYl
DhDTF1J11sxYsIvksaDvWZCIEToJSiTlsFZkk0VgzRerpr5m8DH6eeVvTvSnhU+OWkeDfg5cJo+j
Za4UNWkwuvtGsB1AAMnPS30DB10eElo6y+AYCL+TjJaAjt96AZFHFyCgrLgOnStvuCrki9DRioZv
NLp3wapgVCX63Mz6aza9ZEvQo0B5gxh5KqOIeVhmd3D7PErvt+ouI3cPO4hVAHuQdpuZ+dyjfhOK
0YxFdoYuIqqQ01Kna6NRZqORx2q+DaAcKGF+TGD6lpXQa/Y/aLb1WqhlwQk+B2SzvY3cVRO9nHnf
32xipDpwN1ryXRcEzs+nhUsI6HmO6Y4wT7+xoWQao/xKWc7XTubew9Z6rXv3GVbVmN6JWLhkNVj9
OpvYrZiUQGZUpzYH7K1zm7eff9qX1+MApoCbEOUTxP2/NDZG7rawncz7O+4DtD62ECw4N9v/8sGB
Il+UWyOUUKhtTy9Dv3Yme+7ocAebj7K+g5Y/6TbGgjYtjWvvzPn95nkWOym8ZYiQeOS0UWP1phqQ
QMOevn5RdZ9o21v//Ma+Ps4yX4NsNNJ+tL9PN1Tjy9myed7d5dHVOOLyoHvj/XaDy2neWv25m/FL
VEDEQyRCywb9b7B+T06qBUVkEzZFd2dyGttCgc6y9oMHZp3ppX7Zocs6UDpakHtAw59WS9KLoELC
dHdHVJiOTXbTtiKxbQFWVQ0diXPyEF/yCjgWwYcS6COQtReHkc8Hoop6SCDNo7lDVy22zUcWgMx0
RkkO+fA3T4XiFuLei/TNIp75eZm20zMzjLp3fAgenVzXV5gC1duRe5CjCJhzZI1qbzR1ROKwwN10
cEdtdgZN6ziaxSiSaCQT3CMj2m5GX1T7Vqn3PgzgsxGABjVg6rryxpG+zXbOHyCYbwk0nrRVx1Wo
HB57xv1FvbG+HUXr7qB/EUCLKxqLtOgsuTK6tjZRR8djPurxaE0RfYMMSvlnFjA1ZFZN18qWNgBM
2R/Z5msdFDzmHAVZ28K6Ei3RLhmyAAlZNNo7zor3wirztVSgBpW1ukNH87aeG75y7bz9KEdb78du
yi9rqJ3Hbefw17zOOw3tGIjZr3KFj19l3nruMCxL2tx/7YSCQWwe8OeuVbSMray5s0PzWJm+gT7F
XD4JeNykmkOXxa8idy0FpGkGm81bDsJSHGq7XElm4WCo8gEz8GzfTxZZudp6n0Ew7eJBzU4eB1ko
/ljTmMcaiP0VDDjptZzsB9DQy4cOoM+tLTsnCX0dVElWzRTqbxSAgJWOi4WTVKro2SDN7lchiEQb
W+q3sh2e7AgGb3YzOZdhhA8Q1xH0LDolx5dCNkEXB40/tzET4mGSDa4FyLmy3eS6fSKcwrsNuPGa
OOxqUaV17YYHTzsmVlYukixTwxxP4MhdBm4z/QKJ6QNo+X4Nb4jXGiKpMhaF449xl0kRxPCLfzSy
ehz78MmZ5ymP0QonBwVXxhhdOEBzrSlLyQwr+1gMGXBrNBqbLtGWVf+mIToKVcayZOhZfeTIyrZe
1N2jYfzq2+Mhq4vcSQ20EnlPPpRtupg1dLyJ+tmotA+131z1VqM3pqv/QEc3YOtW2R1o4oN/T/nQ
6oRJDCxTwA2BYsyGEB7fcIHgd8aZnmuq6tRvLDrGk2OOZcdf7RZUx0LJPraK+tnY8teYtxbUXXIv
qUvJoTiXmYR5PIi5zMN1L2m3iyxNARnnsl5VEq4KKUHP/lLNOW9j6bYP3mL1HBPOhhWlBd80xZxh
5qJkamMm9keWo9yVpXiopjGLSVN6Kxh+Punech9p7TS7aep/t1T1Q0xlVl9A9sdKtPJfdebOQWoF
8JXbCj7bvwefs7jsYQarBVcrB0jU7gCze0DbWqCAhIGZMARnm1XDOWjdGe7pSdFHdA+I2liYWuuL
CTIt3g0jEAWe+26OW181KaSny2QcIpoGFf9Di7ZOg76ACVsT+lXsw1CxWofjMGMr+U7sGLIvJpfU
MaQg23bXT8KLgbazE1rAB7HOWoC4qsbbB3ZVbkkmswSzHJWSqTw4OUbmyhvfuXDbDa1Elhjm+Une
uL5Z933ne0k/hb/d2erF3sDQswRm/qo2NaxfWdM9OELsp8I6VEEjrc08yFqA60MGICT5PRurFzss
aBsbDo3T1OfmWQLuYy5guFzs/aEDSUND5diOLek+9qODV4e01buRLjFuUkaleaiJyMxO+Va2Nb7M
7iZM3a20s7XE3eLXcWll7iacWbZrlaj5qrACzTbYqTdlRzaKwX9bO+VzQDDqBeEOhOYZjldhwcZY
l56nYt7Z5AaMUu+mg1ZtaoZhgP2dby4NaXH4ai4JZC/HMfzlqDBcjzkjv1gHjav10LFyBYEL7H8+
ZjdjAQM99DFoFteKhNcddwRPy8bvnsLOne5V3r4Dt0wuhRpu6wofo67F9Nz6TY7Ywvs8QSPV7lez
gfUn7I3pPvPDag0Pq/FNq45t3AEmgMQaH+a6eLGLQe5Cp/X3TkUhNtpiU+AMW8ngDyxGRwnWrBbh
KSoiFvOxntbQt5/2VonL4NKlA+S3KjG/VzRqLMiURrW6Nx2w52+egulHaUaTaoT4uMo9mjpog6Wa
thDMQ6d6JklFmyg2xoPhc1hBH0vilA5FBXPkZmA7MPBqCJnN9gBdk8K3eqCHLAEetWqNKddjPbNY
OSCbcgfq35YaD+3M4ZTM+q2rp5dmqsKUCsx5pTOLy2yGJYDJIUgLEVKIU1fvUZijtSzzGxXMTtoP
nbuCS1b4QAzaVb4ZoFvrSesFN8WfyeOcJKppdBo6EEGI5wHIxLjWRMqNmzFubwJcfGU6V9VYbqap
FtiYedbE3qxcOB1pXsV5HR0mChdYp58g3DeWgqWuYmM6knZbBFYyV5gW2nUd8ww/kbgQQDaVcTeN
5TornsP6ieuwuHLxl3Glq42E/jWz8U3UgB+G5r2+w/iB3DpdVicYc+JUekMLoEcB5kDcVqp+rH27
WsuJOCuflyytPDiEpiwAUhe10RT71TzELiDrezR4s001zlAkUebPhHeZ4I6VSYheyy2dYFG21FSp
iFyzcj0DSh53mHlpK5uvwTW/beyWrWqrUC+IfOalKqcpRVBuLpow748hiNsIBwGI8yww5bVTTfMz
z2GId2Vp27xq4TlwWuncBK1fSEApm710nfhl99RfU4QBeDlxJxlGhyXS0uWOwrV1EwX6t+eqIzH2
oyO9Nu0jK7wLZeGuQ53TLuFj1SZuyyDR7VG2tV04DjOZN/BBIzzxQJPaTzkFOI3W/W4gnU7aysEG
irQwB08SvvVLiNCUDo6FdhoYqAlklBtTenrDnNJcRnChi8N8DJ1VSdQMPnTdXlFmey/uUDwpJ8wf
jSqa2B/D9rLKkJA5RYGpao90SQYtjsyIRO42nNtIrqxhdOOscOvfvSIB+PWQf4XXTSXiiZHfWaXK
Oh0kuffU2I9biw6luhk8SHf20MeLB7e76CLnoDzB9+08VWLn6aIsY9ubhw5a/t2e8OAI4XxISQIV
GlO/e8lCdSuLttlakeCJU+YbZGehPwKYPK6LnG26Xg+7EpLdqW2NdAd8n0owOGnjjgzwXuMNAHad
PRdAe+KCdicBdawak3bti+tsdrMV8/JuNVrQ5+9In0bZGxgRItFQ7FxhewCPRN2USwkOXBTOG1yu
f9zJfjfSwMYoqzHnQgekjDZeEaYt839nbk3iuWQYtGEiDrUOvng8CFR2PIewnMFDUKng07bMrgEZ
X4Tz4Q9g8o+uK6r1KEuQiJ3+yS1bnlQOfZknn1+Uyr8xrpOnQSj/iKYOr4uM6N+wZid7iCzp+zlk
bGNXEJX0LVM81BBPXQlGpm0mqYlWk1eR4gr0kjaGdGJ2SdpoBkR9opdhYJoodTrtqxgMUKRbJXAR
q8hM6JKHuML8WjdI2CwQsXrcj89ywv0Wk9bN7zyiximxeOu+aRN0L07ZvwIJ/2Yyuug+QYtbDMVL
Hpp7NjXjse2U78Y5Isye9GqQUIShFUFsNdA+CHEL/R7DOdyMYTG8IU3oUhR2fiw8jkZSobp2lWdW
u/JZNa2i0ikuIyfvbhxhyG2vKF+3VPr4FLQskyKDRUQs+cQeSiWBSmJOXwV7pQOYomTQ+JvTLLCc
teWQPyxXw00FxeSOUrFC5EWxQHi7hdURq5K6sUM4cYsM4qO1Qlba0Q5vp4/yTYOAlBi7Cl49q2su
USiAMzlb+Wj2tSda576StK63AGpzuabIZpNqYMW6rFpIOfL8vlXu76ZEXtf4ReL6eoIvkUYFEc1/
omhQiOI+ok2AX1/i869EGZZPleeG+1k6xWosMKqBPIy6U3RGzt5AZ407vrq3POum7QZIwkXQnB6y
SSd13wpIalYCwEi4Y96jiRuqjT0VvIC5eD1k1qUziToHg3sANxfpKLopSrctkkTYh2WGLJ4hFn0Z
8IFeWBX52ZWv0JsI+sxsCR8bbycH+xoNygEI2sFtEuFpsq0K39WrPOxQwWYTGkiYMXnXLeVhWuTV
L6fwkcACJHptR9wAH23yiyFD1z62UWo/WrrJdtxlmUmlAxQOij3g9jCvbC4i+I6JWFZl/jTSLIyt
oMJ7QLd/XeHvMSi13WaF2f4b9eeSYGSGpNcbw1upegmjpLxNnH7mSZkV98SeoMLR1XeCqIcGc4oL
L5LI6bJZxVMEtjLLhbhpiKiTcWbdU03r21kuLjREBwmoxjjV0O7c2bgx4MAISZvMUQ4OsxummNLU
FwDeku4I3UAnDj3W1leZyVtxDZDPUVHyCnJjr/csU154YIQAXDcTXcWsrX4JX98Tt3pw2s7HfvWG
p5z48iGEb5GMLWean6Snx+uh7fahyGgKpDhwoTIKXwc+P3nhe53XuAWlRbYZ9a3Xoi5IDKn+qIx5
0Dr5mgdGHBlwbk80w6/3miZ4H2YdxtpzDyDL+Ktpko9NoXlSFzgXUCT66Ac4FoqyefLMCLkL2AzF
+dg2cQBzQ5DjqzrpXUzl9RiReyS7D3no8SdQfYI318/zixnOUbhC+6CKq5E116xxRp00FarWCrPi
VTVU014Da0jWUOxkxyasozoFBauW29nTxx4GZGbPywU/XVEUcnkEfIY27MMepo9S6cuhhXRFT8Xb
FMx3DfoWJYokCadKnYe/XFaDr29r2GbOmalQiBFbNzENMa8Jg7pFcgGkI9rXqsEHB03J2UWqCTDf
99qd35B3MvrvXqSLpKkRIH1B3p0ekBoHoSieOV4GtO0F+uBjjnfWMvU4Y2aTTCHkjgJdDX9ab4b9
Iqz4kqkLZqhFdnm2V/WgL+C2pd24NHLP5sxKeO9j7FI4Awyjy4w+jRLzRJtPt2NFgxTlPMo7Az0T
CrpjR9iTJbkVB37lbWYOY+lpdiE3a8J83RRM46fx9kBNDX96Ry7zUFZ0rwBzwZZhRoKNmpQlmk5m
HzkunsEAWFPOFbTqzVy9lWD8PgPYUw9bYC67myJYOgG4eobEBN7dzIrwoQWJdxuYjheJk5NyD6ir
/yBLaOPGA+1U3PZgosZIGd0XSV1vNzuwj0pZYwXtum4E3Qy6XfuyJk8ogk0qMFC7RuKtV71o+miD
JPutamAGuh2yksUomMAVzxApcAtGcaQI9I7CaN7IMXzGq2cxshJMeEPkqtNM7pvKM9uSo+IPhm1u
2+uIq+iCdIFJigpCktdKlZ23jxoo9mqfOxe8D7sErfYu9Yx6DHLf3VLLeYlyeJqMTfSQD3gwKNjG
NPf3rCB3hkF5fS6zX0EvX4xbBqs5d6Od6VD0RZhUjEFp7mSWK7XqOlIlHTFdlViE1CkUnHjahShn
1MTeAz2wxLcqkbhetRWVs3Vaum2sSXRQTXSg/0XnVYv0KqLV1u2eQ3erKCSNJ//DGbNu3bfSvnRz
6ODE2mcfProdb3mgUHPXJNOw6APdYarqG9SXj06fQattgDIOk32xNlHQx6Xuq71nvDs+teRlsri8
FCIIINHH5JttzWaDuAodx3ym18zzzKFki+GP9vyUBMW9UPOvImv8TcnDGjgMx6n2Q0DDh2LWzRss
CsL7IYLuVqsgmtJ3YFnDkW+ALc1sJaWyo11bWSItALtsYoZ75Rc3tf+C+9g027kofi3eXZcVRmFX
PKNtOkI4MCaIMZdzKJ0bZQsP/RlhkXjwGMgUofUcOebWg8r/pqs9s2oKxffGAd+DASgSc13/CfNF
4bdBXAgL2NtCulkiX05DTt4ZqwG0Z8OYspkHu8yHNsHFCPL/ozejx1W4JrQT8DrAoBxRww7Q0goT
P7PVjdcVMwB9vkQuAO8l9E7R5NL2ILduX8gHXmeLbkjwNETOkA5VaB+NceUH1+0gYoboOcfIUp4l
roSNclHVrkdUgpA2WrJ/SqX81bulE5u+PXa2ckAZwc+Af21uFAqn+r4u6XiBmxb9/Smqxv1Q8WA9
DvJ9zEoEJDoYfdC90z63wOoBd9+JVdZZ0XVet5AFzXSVFsA/BXHHxIjeYPSKyh/uzEr0TzMmqjd0
hGRQEoZsxmMhXbmgTssJeqosWBs2mYToArQ+J3yc+o5/RGhz3gKD+kQhFrWdnclNciieIoDkk7ea
GX2y0aerZgRWChYdYOR5+Ut3Dvwzo6KHrJY3FDyF8OYExdu+/AhI5secGQTBKHNfFerNS2sO299M
L5+deLf43X06dmxSSYuuWOpEelgxtCPvGfwpY3uIjs6Qs2TwmiBG0MNhrIWJK497yYigs1Zek70V
jLTHQvruR+iJ4AmD40LHxuFLZWGVHnaRO46Irqh/XWmKLe8tTHkL40MxUaL5dDG7dNx4REy3APOE
V54BnXsSPiTKESOOqlvEywtSh3EVWUOMrjLm7JkL7oqNcRhNWtstzwxnvo5LwEsIiQ+rHAzav5D6
2gbpWp43AQ64f1WOqS82HlraHZLIn6dAXwcYQOgC4RO6cFlwgCz4PFlQ1HYHISPERm/m+8mv71rX
+DdSD96Zlb55JBecvoUGCVrJlwlQlqOp7pQhubPtDzTbEjMy9Bk5QAvnPMa+WQmjs2UwvAy+v1AI
DQfoD8gJSBtPDuRKWtMNlxiLOBC04qii8pCdod65C8brEwvIAS508aADzxNgx1MYYOcGCINN7d7Z
EYqAzPKrRPAqxEi2669mMWcjwE0SUhzoHWUYT9owOkUHO1az3V7Odlju0LvkRxvjiTjD/bxBEhtc
41hMe1dMxNpMFJpKNtq71+74OjV7Pii6LW1frSuSwV28A6SFEwlvVuYX/Q2Zg2w1+sSC1FRpH4sC
+/vnffPNOwbTEEgXyJlgIH3Ke4rAeiJ07ty7EO2iqLqfHJjDzhuUCT+v83XEj1e7CD2haYjpK77r
5w06lpCC0txz79Dwjl1zq4FIQ9Y89UiA0ULPxr3WG0fscM+gjj2DZfg6hQWGGaN9CGQAG4lx4ufF
g4mYijLJ79vGXNe2uHDtM/PKryvAHBYKDItbPDDzdNlZfyGG4ETFxr6o63tMGWEHOl2wSp/5VKeI
IcBj0QwAGA3gp2Vzns6SB9uDNwfY7/cqgJyggxrTubD0YwCCrda7OZpStPdwIeXbn7/dfxCIv47F
MhXFGcTHA8ILp/5U2B9ey66dsdG9n0a0FoBMKL04Q/37EM2Tu+E1Wlodax658s0HE47+MA2NLmtp
2B8RUQFRCgIFJa9ZC4dFseVChDj2BzQgXQufXrU9y5Em5eExh1ZmEmknvwn73oiYRwrDr4vBTQKT
mjZDGTo+WCGEoGvZryLeRRsUwXJjaxdDAPScdz16FeCrlCNGkyIqqz1GCvnRRP49kA0k/fnFuCen
Z3kxDvwfAV6GlBnYZydgINdwDj2q1r0HqQ3gaFaW11lgywdbNdkt8dvywvJnMIEaVvxPm9UvpX+F
dBgX6mAC+La72r+QTkmPom/UBgHF+UONuWJo2G2JY0KEVqtI28KSu2ju7Q0a4Zg+BhqDd7tHHy/s
5XpQaOkMGG5ubC8fk4ljRJ+g1OhjWWryu23xLjRb7Jem0b1EX+Qcfvvk8lleA7q9AGDCGgnOB6fg
K6lYGImQufcYzcYeqpJxvMBg6OeX/Z9ryskuhGD7AvGCvADBafh8xMQcqLGMMu8+mIK0qTasf442
A4Kv94peHaZAbpOWH8vAC3o7029qH2jwOsDUxBrOwV2XOf2XnwKuEhBg4K3hyH/+KU7UM8BNG+/e
0c1V11Yr4+W3cJ9GBwiErHy+hoJS4sN0023sldOcU3f8ZtstSNH/u/xJsEHjQeuCY/mhR6e1jDHQ
t+Rl5p0TEj4Fn0EiALpaAAiBhQiVSuCWPj/n3OsI9sO2d42r+AZW2Bhm4qwbWa7dqi1Wpihv2pA/
j9bK7stb4p2TFz6VfV00Cv4HZbfosXkYQnz+AaWB4C66qdmNo2d11ejIThyLoKHYyHvRkuoKKM5m
lxelt9zGzg57R6GRiyNSQnLAJ1sdVlmSDdGfWRV+WkBEDv3EEaCybjBbDL3O2fKcUjf/+8WwGgaO
ZIF3YjD2+ReTbihH4ODzm15Z/oqPdnvk3TilAxj36wHX//Uk7RqKGHUQFzkNU+aatURXnMjhN691
eSZGne6VRSoFaT7enWu7cEw9OTVuQaquEhU/mMypd9KU6iqwuZ9UGrMKmI2do3KeXIQ4EFgPxEGs
iBzKC0/2ZuHIaW50UwAJ/jtCWy86pxF0GmxOFzh5wR08uPqaY4GOYSYZPNjDsRtWZ2LN6QFfFnHd
/wCBCGeApH3+ik1v5x3QGtmBm+my5M21Z7mbwEIvHuomN6PrrG2fpYyz28DGoLAOH37+Ad89JAhE
4Irg2kWMOXlIpUKOBgHJDlWu04y7mz64kdPzz4t8tzX+XmT5lH/lLAHQOa4t7OzgTDCR5QWAN2hW
WgcoaP+80LdPA64S2EpQpIXS4eeFtG8itLaj/IDe9HvOm9+UApsQDWduiBMk3H9bD+d90QMEYfEL
yt2uR9Pw2s0PBeci1vmw7TWaX9y+k5VB9eX+ae1zEeq7NWFdi8QZKidLivv50fB5GlBpi/wQ0ffI
3xb8XvAL2EPGLfRpTfCP1NLlEUNgVMF5ADMTFOaTT5ZFI+y1sgH7oqo3mCC9BV35b5ns/14CCD/q
wcMJLtefn2ggbBCgfmYHOk0bNMouO2A/ft4PsENb/pe/b1AobOJRUBWDW4qVTsnYg0RXAtPU+daa
FV/38PPGlF0EGUpzu0NjrOwSBmMwgZnt/+LsvHbjRrot/EQEmMMt2VmhKcmyLN8QjsyZLIanPx99
cX6ru9ENDzCYG82oxGKxatfaKzzOaVGvpCTLVqXhdF5KUQZftRfeWLWj25kByV+C9jWhtLo7F32x
YD+kmmYIvneCRrWbaUX/EvYaqEefNbs4V+11OLT6oz4NGMCNvbbqIEU9lKMtdpkSftaqdnjLdW38
2eYJNalkIQJQRZM8m1Gar9ux1leWaMHkjSEEqi++0/gC0dDkucpXfdkXRDKMeUAIWZVvkEyX+zoe
zV2oN8LtenNewajO75x4mta1DCnAaqGt6HWir/uokY7R1BIZH4cKRrEViGRUVQ/9XDrbmbN602a9
dQgEuKRSFhV9bhg2ECZlCJkL1p7UdoSiQIu5LUsKCUqm/Ww3ef80IOg+OjpYuq6Hv0tbBuA0muyY
jUZHiEZkeoGMhXOYllwuaKJQqcqKT2JZTba3EOu+6b4lGg003cgVUNRJWeGJWLplhLe5FZryY64W
8nOb63i3afsKfHcqRno8Qb6OCWmHA9GEe4yaJsDU9IHKQ9mgzGVTTeyfhpHPqzhBco6vULjKklhe
J7LBbA6JtHb6Nv1S0DhZhX1K+pJRyOyLXM5d3Rwt5b6L42d0/xqkkjHAfsr5rpXpsJtSUQmmHktB
nC0LZyfpfQT7JHp3poZOOkTsL8oc2wPsDj3svaaZ3zFrN1oP27b8KNkSVr249XxHZdTqq8FWna+x
Hcrvate1a2lopMSTJst6VSe1+B4QvfOJNlZ5j3IaEbvq/GrkonubNYgUzM8LC2NaB3n3CyMx6WWm
HeOzPuJXOy91e99B6Ft6YY250o3YdlmDarnjqPsdidl8Hlrgxjh0AOztKYT3YwpPgK/tki5Daywn
NixROgefHZzgv8dVLDxZitjaG3X4FrRO/sSVQ1oFQx2FXmJFsHzGzHrQ6uElzoC+SywEAdD1PtzS
xoJOiLMqZEsR7sc8bx7jqtPXSpdMXrQsksmAaUkWgl/ppWCe4x+pNiVfi9Duj5EGwaVgMl4T6kpz
H9AN3YC4mi9TwNy7phqFTxakjEdJKcJPWV19Va0qf2sr9T0NTIMsWhjxQp9BLweI5/RpvszSaGx4
SeORuXXetKlTvcJOlRV9oG4FulJu0jq3V2UqvwPsGQY0uVZ1y7jHONqo+FfDhRLahPNZpwPK95EX
KznU2rU1yi0pHDoBf46Vhw963fU8qI3zBkbN4/TdSr4LNfLCoIBW8SvMjJmeSIqVyoDJfq1W/IcG
XUSztRJIUEnr2YMjVrMZlCujc5JNByHAK8CevVyOlY0mmnqvlY4O9BtZr62eyAcRw6fMwimkfazp
3sSac4cZl2+0ArI3122NSYwFpaMfJLooJh00Wpl0NmIELnqq1W+t0KXvwLnCnXXQ29yqhKfGmXRn
RvGwnTM793JAeWiRQvZiI4Fh3PYFuU2x3r5YGSRTNYjtbZ6Rudb01vgbBol81+DC9r0v42wPH8Kg
91PCn1BTeN9TE047Nh7ZQ+88rDJZKJ8hq7SlN5Vdew9BMv1uSDDI4caFjqclzbxwi8VBS2pjWw2S
ha2jIt7UPuUyO9qVgkc9jfhwGuydik2dl42R+sYlilCptEk/qXkXb5uYe54wRXQnwEeexqCv2L4l
GjQO+TAJvcbHPk2MTSZJ7TP9Azzjs7Zf9Z0NIFdgbdvbaekLqTMPkmI7u44YwjWsjfQLzfV8l0yT
AiANI7DLZBj0cVkezBaQO0i7RZOl2Nldl+v6PeyyZCXJ2M8pNGaTwHkKJSVYqUn7MwsQRtBIaV09
y94oI4nNCyWAQ9QrKwHBYiNLUIckp5gf04HoHsmG2ZPWNQcDffKHtqYPDoFcuGqGS2TZQVxu9KBY
w79EPRXRqjw0tbq4yabdvUi6fhN3af8wq7Tu5NJu1lpl5Wv4XpOnT1K5ioxJ34WhrGyCInTWo+bk
Xh0q/VdO3Ww9RUm8nsc8cy2pAo2PpWRdpaxpUermvkGs4Y2mDvoiZSnNZ8V5qEWfeWZD4JAZFoGr
YbXsN3bYPFdJlW9bjXGtvjE2JEEU6MnS8XPRZdaqHmBEIciQHyGBQPnrE3mfOkG3raS2WkdWPx6c
Lh7WWS7MTUPfhugO2dg3KdRYqUnNvQ6o89JjSUEGICE9VMf1yqpYPG1qqWsrEuZqzgFBpIloCo/2
RbIatTZchR0EZjhC+n022dIO7FraGYFFoziipeuUKFTzgV1jktLmANFZWUOWTZ9J8gi3Gh2+56bM
qn3ezP1rTRjiSpls/amBFrDmOCNhTRLdt7RfSNT2VNPvBr1MjG7YFoQ4NauE2XJVJyzWRtZCHkOT
vc/UQFtB1K7vqqULrk0OPT5WMd90DE1+1OMfmCglK5IoxE7FmBRKDUx+uno/S9SnLvhfgmsy62xM
S+WObzbAlkFRNwtvemvRLnSnzp53QD18ZYEdrpKi0zw457OrzZm+7wpJkD3Ejf/ADXAa3CiBLKO1
5kuahBij0B+mKy+zaM05WmVBWa6rXjYPVaiJTZ0blmsLNX+g3xJ6ZltBaC6NHMCPsiqygD60sSq9
ICze00Ke3UCfCY1UF6I3FkCbwdbJpZEz250Ks0X0hAR6qgxnXY1wTora/GHP4kdjjda7EGjNAhJ+
vKRX5W0jysSFE0QGQlwFu66p9DtCskP45FG81dK+/JzOUuCpRt9t06zQvLyF2VSHJCfLeWRtDLls
tgXg2j1lAWtwEqU79tAfmlI4a2CdJerLMVzFUuGDwQTZxkEJTkmoK2Zqy2mTdLglJos0ADBKfx71
Esp0KsmNpzh0VXURZx62VwNatXRcB20b74o26v2Z1veubPv2MZ/BqSRYso98SBPUojA8lm0qPzZF
SbCXUKVNokjDthxADSaQP8vN4ZOtsOeoNknaBd2q763+ZVLDX5lReplmHOuFgUbo8PBmYjwzeeUs
NV81a2p9pe7Tn3rVpV+c2QzXRkILbJCjH6mSQtSSBrj+wazBnnA0rxXUsiqhJbvSEM4GtrC8Jsgk
wkxusbSe7XENk3X0grxp1qLSw00imZ0714O+g+bRrTOJBOxMxx1LEeX7VOL4FY1OfrT1OVlpRQR8
q2O9EpqV7Y6yqq1DvZTWEaSgtWmEkQzBq1KNrU7Yj9g0A5q8QoyBq0fhWzjrkRt2XUO/v4qMtZ43
oR/pibg3wDezQ+IkVUU1q0vwMbt+leiNdjAap310Quvn0KSDW5Useh3C5wZ1C6XpENq7wBk4d4jk
8WJCJ9dTIrq9Jav9y1Aq0cbCpvBdUyGzgft3n6xOyg5tW86+KYWxCWufZPu7JpwN3LCLoPaStp2p
t4HGju3IhhCpWFj3Jr3isQUuy6YU+n1mpH4L3o4Wu4D9FlTZJsJE874Yhf0KEzOovGSo+sNI8zhx
u0AeUIoQwPkrE0Xv65KVv2Rwje+6WqBNTkQIr8ZORxzvzYoUxsHaIiKSMMed2B4MLJrrGXbUrCrD
LivraFc6Q7vSU2tJT+4OqalzXx6C/PNYm8m9iKACwEw2vHkS8WuU9NNm1Ew0NXgnulpdy59stYp9
NZRgdBlxxH2o7re5mHiPeV5/EllNHPoMn8epqNMLB95WKAznEHVzQdB09Sa1TbsuEjO/LzA/uFNj
s3uINBHuaPzWRyNrxhfLrMO93CQsFRrvuFMmv/m/klU0aPiiqnybBh5LWwe20p77Vu3XVU1p3yg2
4KQ+BOsoDQX3llJypcFK1praZVAbuWjkUTi8aoGhbszGkI8OH/anTjbLdRQF+apIhmgVy7kg6LYW
d5jSFJvJFNNzrOfds57iz6zNOsTvoW83TRp4dmLvYe9+TgNdWvUJ6GSoDjAi80I8qiM3ppbt0JP1
ot3AzdA3S1vR01p52EaGUFbQWH4FaQM1xxT1oWxi5bFU6fxncGNHU4bCNw8CHNnu7pFMdd+ygu48
9AztAe4cXWwL+XE61CZn9ZgeImQokAaiapXO8jZaPGqdAu7arM6HQTftdRck9QHKYbjRjIBkixkn
L0cTqkd3EOpx1+R3mh045NeScG3DZ7pXqiRdVYnjgFzGHOtN2X7SleJnEnf2UdbY5kynom4Z0NvE
kpbtpzC2v6mNkgOaBf1K7ZruaOaFfqcUTnewevmXaZVs0H2jHJJRG90WwYMLxJ5tZiMQmwjQwUNG
oLtGU05rs4cNh7+9uZbGUdnC04Zil9nJb13tVW/QQtiXZpoc4rLPNynUSfwAjGjdDtAs2MKlNfTD
eBsbLRQAuaMKxS7rYDt2A0HdQAWG5suN0spe4YwIJcaJsj3tSeNuXLQBRI+Sox6H1XtXJ9MaS/UA
JpXIvVnO5oOjTuk3oH5zYzfKeI8xxO8pSbNXXZOYSyP9PDgYU5d98KPHA+Ol0ZLK7zIEI7jZq36p
WsKlHg3XAjObLZX4ElqukAZVqQN8zVIjPnwO930MuVo1a+nQhzEqQCAT+VF2NAhkHWqqjODjSBmU
fUC6wzp0JumokyGJaEcv74qgKh+EngxPeYzeA3LSy9zltA4rOXdeAkc/kt0qvUoO7pN8q2Xs1okT
+VE6QL2KxodSc0ov0YPfTpH2d5hmjgdV1MVe58jyYpi3bgmKjq2HPWRPhQrXu2RyJIbvZWtvLlTS
NEkQIBY4eBaxbLtD24ReEBvVnVYr8lYUsu3VlS02eRSkXq0Zn1Hc2zs4dcXvVCAzmyeIXkIjrD01
sNwdp6Y+QlhBbqQ6s+GWlTI/m3Qo9mavJLD1kcTDnvrdZKmzEyrU3zEkCGGMW+2uVmfS2SXlPqqG
3LPDSvZrXHiYQlJ4OkdyVrGWfsvzNN5m3L42SZP1oAqIqBCLLII76MvAzY1xADcdX8vRJINulrlS
jkn+JZWk5i0YY/OAWKzbxpoTckfMJF+iniKvKghXdl2Da4lc2ZVDMD8KyRrdqDTK5zqme8HVNbgj
Il5d59Uo7fTOglJHOEZEdWFFGzlsYIRmGUqjKnfWRUuRGfb1LxsOk5vxiUPZryBUwypyrRFr97mq
qicK5tmV6Ee4tcyKCh1jwPd9VB7sfszuo7yJP18H9hb48QTVw5ydIBZIZjaMlxN4MmiGTmqEKftS
o35VuX6DMNwwGrkwxELRkDHMIIubUT7CkyVFSlq1leEHcn7EyDVxkaP8vv4Y58C448jaIhPHDIr0
tOXnfwHjvV7qiSmXht+zP7Sq9WJkAmAy+2qR/O1eH+scQGasJZIe13wYCqcA8gTKUs8VFuZdNu7S
XBzmoH9CQ/wJvuAPeerBYm61a8+IBICvsBV0IGTsWmBjnMyhUTlOVsD78AthKetaDQxQ1OZgBOZ2
KKN1GkN7m4pPoyathwKy6vUnPm+RoR1Hqw5RYuEqOacq6GRWG7lD7+vPALkh1UPhF83gWtVhruCl
wnqTuvyLHOhbjPS2xGd7+vjr+t9wtor4ExS6mvaS07jIsT++4UYag0aaWt3Ha2BFUDcly411eukp
cZ9WNXwxlwSaU/9EQ4Tgw0E1+1HWr3IubEm05c7gSvGhqCeEH4/x9DLI76GxboJdUN+A8c97tzQK
0LLTPiUb1VBPPxSBlrhB/DP7igEhXl1FS1E33s1cOGFNHJtmRVM03P/zvGq0XjiwFdo86qltc1AM
nE26PPqZ+lPRYmRCN17cKY+Ir1FmhCU1jo4m3/fSa/rr21RDuJZhPYy8OXKlugGClkebceiO0uyj
bn83EnNtjGC77a18z7M21jL0YlFiL3Y99LM+Do1tbSkT7jr6Wu98FlPxJZ3MF1Cy1b/PobrYoJi4
vtBTOumW5ZMSpdhETX5by2IV9HGzz9LsFjNx+S0ftmoehnWhw4tiIMhXHx8mdsgLFYk0+fbCQe/K
O13+JQPuGjLo0PR8/ZHOd5xlNCLil53bIjrrZDRMPFiqkjH5svNiZ7D1zWzb1++VMoBOk4k60URp
N3J7I8bj4kPSyrKIjFvM/U42OjHQ74a4MvlR33JQCPPTCAEsNQEnjH5LfOONj+7CtgLLFraUTOtY
M07dMVK5Nri6OZNvgQqmUX4/a+1/GQKPXIJvcDKFevPxvVXcP7g/a5M/tNVvuQkOpKFvr7+ts+Nv
eVl/DXGyAGU0bWGG9YSfdt+UQnHz4jgWCFiNzfVxLs0WBR0+hRqOIvQDPz5KxEaSoB+Y/D/gVKjn
7ghweON8vbT0iNFcDOLYlChNTr5aecJjts7hpTctEkJ3wmBmXY/oyorEaYl0JxsX7VSZ3U2jGr+W
6KU2+LJ/v/6oFxYi3ChctcGhMSg/9RfJJVwRkKSwdXArt8zEtbFuUKE0a0rrifQWceficIyiYFSF
z/wp2TJpQdsWaYeP2c1aK7+MfYsDSOu1/Zte3sgrXSg4JxsJOjgOc/zYWDanp7nVaKallOPgj6P8
WTXCDdK+BoMBe6AymxKk1MUqNrMfynzLO/jiyFhwcYDTDpdPN5VB16omUBS4pHCght7CMAO/gmIf
aPeKeEI/6eEsvL7+Is/KNagtkHos1iwOLlRQJ2tWkO4p8BzxdbXEO2HKH828wuqgXpV2Z7oou+t1
rqq3qNCXhjWIxCIbCnopy+jjsHrb9thhO6NvEO6FgIfkTZT5KjctBT+/bVndeKkXjjryt/g2adOz
G5yuV6SyKFFx4/YLbmG2E2FGANLY3SoFL+wAOuTJxfkQVgNk7o+PxQqlMa+2oz/r1mqcjaOSNvvr
L+zyEGwv8ONNqqDTTQYDYyttxOinVdk/TTbQo9mO4cv1US69H4v7jgXd3+B4Oxkld4LGMKRy9Fkx
NM12BhKPOjtUfe/1xm4U79eHu7BD4+P4v+GWP+evIghplpiIXh99JaLpP/6y1U+Y9WzmW96Xy/yf
ftuWiiXXwv49T6fq5cqJQqMYfbCQZyOo2CMnzGr0z1aruKS/e46wHnP4KLeuCAtx9mxgpC1ci5YM
ldP1XqJMhA+cTH5cQmUIJKADxMhGC7Tzs3ZeSy4oofZd124slkvLHoNwDZCbu99ZzSxJjtG1sTL6
5vyKxhQQ6ncl/bz+7i5dDAw4o9g/sViwglsm/a+XZ8oxDS98LP1QPhpskCpUDyk79oGJABlxGXam
xU6THyL1tzTs4VFcH//CB4HT9rJf4v/GMy4//2t4fSibTItl1a8LkkdACcP4FmH8wjQSyKryKfDN
cdc72SRjoYO1x8rsOw1Xm3rqldcaLgNe+IpxY6O6dM2BEr8UXSrsRvXPz/96nKlsi1kp5dnvaCoq
8TuxOrMUb6Lysx79xEkBYB/3aOg3+o0L3oVP/sPA6sd5TIxUC0ejn/0mCV8k01pH5CMMfqe2qzne
9dmNuu9SHcN4pOFAxMUT7ZSSiHm0RunSzn6lht/NVP5eqdUauB18NCISPSm2GDr8IDAKc2m68v+8
aMjOYCsgUx6jeeeE6C6KNJ4izLl9qny3rNed/fs/DECZBjDArQRU4ONshm3cJvbQT34eSp/7EVsX
TLiMG7Xg8ktOdhWolP8/yKkVaSfkRHaGmutAwABc5p6LFBGD5PwcI0BTWX7HDwBphX1LZXPpg1iQ
Bh2nFZi4p+dcaU5d2kV/KmqudJkdfc3U9lFpbkWM3xjHOHlNdhS1+oy/jm9Qi41q9xjSHXGN6B8z
ypZLOLkT1F0w93Ae/EPV/+ujc8LGCmuMpX20i+4iyTaS7fX1cOGE48wBoNGpKRdRzcf1INHrKtvE
5A7CAVAMiJJ6E+HsYVCb/7C0F6gPREjH/fv0qLGEhGV/O87YrtBvlTv8cmzj9d+fhhsVhMolqfes
PLCzIIDLF8o+BiBrJ2l2SYAc1lHWdvLvd6qFqc8Bw40H/fjp7p4upas04S3a2GKrZGqOmYEl3xBA
XHo7TJZiyCBo56RyM6cTE8zG7E8aNJWw9jLLWvflzuxubO+XFvQfVYlNCXIeDKC2haFHQzD69A9c
kX4raCcW+e7627kxyOlXA9up1fpqGaQMvap+Q6Xq4jn1HwbhyF2AK8wfTyvE1Jmx/sBLh3t74+XS
b8Zy6+7l+iAXznaLiQLwW27VZwiVylUsAREcfazJnEM7V+o2CPsbW/WFy+WHQU6WGElp+HKSnOfn
uOdk9XtBh6PS3nkzTvlfhqKbsOh+uFidFhKDLnJntiAZJgjPXFVu7v7EeZfzQ5WYrw2Mq/8wfwRB
cOcBEyaR9eOuU2WN3qS1DkxlkI+m7IdKu7EMlIuLjZaCossIazhLPw5B6kgFkZJHIiao5Sh4GEz8
0bL2jeSG7i7oaxpqYEhc13OylrCJgDSoam6Od9y2xxCwjARq8fyWuPBSNYOwj2h26jU2XO3jnyXK
TEmlHiymypvvuRI/GFUfQXvuYq+DY+U6uSy2dZHfwEUuLdi/hz1ZS1NYDVQb0eQ3xuDBTljfhh4v
DrFgxbxRUMY/ddVfZ5XlxARqwrflyYKBeyz96mLCNmQUrXknT0p7J4nYeYQBB+Uypk02FlK+TvK0
3tdOXeEwU9ae1OvJ+/W1dmkhIEcCSUbTiTTnZMaxOxMY2LMQFJgiKd6jgfRatsON9XZpp0YrSpwb
im1Mrk9GqW3oXsJhb8tGBddCCB/Nvu1gRVo3aqtbA528ydAuik5giOgHE+0/ucR2sj6O+YiyxNHf
rk/dpcWKGI3Kg4qfbvdJmTPE4cw+BwZaSNKDOkw4ZEtbPS6fagUoLRuSN1mOv14f81LjgYNyyWkm
JRJtxMmgsjMlajNRJ6RjsSrh8bb0c50Rd670s5XdaSWlP99JchCZvK86dXV9/EvLmJ2dnHIOENDs
kxcZp2Mdm71Kj6NR8R3Cgs6eIEdcH+TSxHLOQvzT6K2q9sn+ZyexVRKTBcEJ+82tJknzvVaHgRdo
HXeNNLPWiT6kL20e3ZKEXByZ05F6AqmffYrlaRnEceac21S7W5woGoCNWf0UY5ftmL5i3ShgLnx8
aIQ4hWkM6FxpTl6m3pnYTuC950Ov8+bmJ3y7Lvp8fTIv3DZoL1L16ew8uNcvf8NfG08ni6wNdKH6
epZaq56MpgCTJ2no77TR2DVGl3qLIwWM7PTL9ZEvfIsohNBuWg7REmddOC0NlMQaI9nP5D52Uaru
MeoIvMiZX00t//dKHdwXE3mAE32Z0o+PqQ8Oiky6yX7fms/oUl8WqrEr5clxsm/1kS6skg9jLT//
a0qlFuq7OqbU0eJrln1VGpJfVqD29ONy9FbXZ/G8zlnSixePfgMA9MwaQVGDLImaxDoaMfyP8BA6
X2II+vhjrsbEvz7WBVAIoJ5myCK/4np/OotONZmw4TEehPUUNYhr5mOP6XZPEq2xr7DaNLufysIp
l+4U+LbK+On6H3D+QXwc/2RmHdTMsApxDJGc1xrOdxMf+ly5MaMXBwFXXpAEQPTTBqpwhqKeUx5S
iZ/rHtZq7qbW0/UH+dNv+HjJXxpvUNZoCmC4ctqPKGcgxYR99Mj9td40IjcHbww14yXq4+SNWYYV
XObPztR2n/tK1djNqjhypUwJsGCtECh0Tns3qlbzOCQgaFA0k/itl3p7i8lxf6fHUeiTDZXvid7L
t0bYpNtKo88iT+BqEOjVjozbvsWNoZjGwwievwspvNwW1G8/iS77Juo4fMpVbcSO0Vbe0nmU3sLJ
kDe4cVS+iFAr9g1+ZYGZRfjmzVh0JkrqWTnC9yHtlWLL94Y9cjlXjwkUUFgbuvY6Js5LV3a/40FS
XSmSM4iEc9zNGyr2aN9MU4gprj3fNZPd77GHjUH0RW3+Hmlo/MpUDJGvv4lL3w9XEJsePXEOZ7tQ
WfJ3jH1oHmV5wMBnN9e/qpwU2eAQQm28Ptb56bjUd/8b62T5jnWnZ2HDWJPAE5BOtqneOBrP91TN
RAsPWXcBPs4jeW1dqqLQMY8K1t1PWDMidzFq6dOcacOjIeTsRutaVdnLPq5jHQn1wt+guUWv6eQs
Dvo+FHPWFGDEdf00VNNesSEUr/E4nVH72ViOKcW7LVfpepjT9tHq0BziQBK5RK/LMBrL9tDarfNS
snTttW1m9WZq9AKA2bY8DdOJbwbtjKdFKeCVGLL/846im9xv6AoualzzrPHCsaDDTUyOllx7MxB+
iyUsGvx/ffHLKNRlHD8XNumiiUo1IYjgKIk7xYm8Yb61jM83LUZwLIKLwLnOCVpRGE4j2dLpUcPl
zbDgsENCHcbf//4cSzsfGiXl3dlscb/FpGac86NaZA8W3F54CtdHOD87UfM6nDEA/wSPn66nWJej
2NEwFVLUNnkQsh19kiURHVLDbO71QAx7TZItd4yGWxS3849zGRnGgmmSN0MYysdTG4945A1J0x4x
IvHMbi8gR15/tksjgEXxWNSODHVSHGuhopMRWLbHqXmUMLzVbj7CUhB+/BoN1aQwlslQJ9n1tJhT
8KRJQzvE9Y6x1mExGF7QIDfz5Cy3nF049/GnwaJJajqFjik1ImXP6UStwuCfYrzjRkP6VgZO43Vy
0HjlZLwy5QpRDCE0/iIy+40EdPOUCtVeYXFqb2onkyC7T5jDZejFRk19CYfOeLQDQ9olGOCGLnr3
+XXEIYsollINdy0sgwq9LMYyMoEFd4NaD685xqfuYOL36hathM9428jTqmgq61aH4sIKo7OExJ+d
EgjhlJqV5B065aJRjo2c5gc50SHz9UI8IXxT1sLMtMnt25yoPmMs5R1ETvOQYNa5actQpbCZjHtj
drpNkyga1/GpWaMsDD+FphVvsDAk3/T6ojnf0akTYLZz2ZAJGzq9GhfJVIcCa8+joYlp1Wm19qjq
8bTlyyjuSUCptRsDXliltPAhB1GU6DBeTi4EKZVAGM40oqpIe1Km7nmWihun1IV2GHea5QKncE28
oN6fzS6ocX4+RhUy1UzWxx+YqxrbISHNcikw7wzc03aQXpDa6qRsGATSrAAm61t/yfn5BbChoxZi
IaC8Pt1v6myYmkqxxDHCkn/TaEH9qmUdtsdOWaXPWhqpn+bK/DFNQbkROez+qCIUFV1ILrmlE9yK
X700M5ykQOMWlQIv4WT25c6SaCJLwzHR036FnC1bF7YAd2lQ/VMe8VGoDmxQO3L6Fzg89Jy71nDD
gIP13xcCvRPMvDRORnb7k6M9IYxxQpI0HqficSEESeL79aV9fmYtrNb/H8Ba3s1f9yS8ZdE+p8V4
tOWveeyb0bYon68PcX67XfjXEH8sZ3nDp1tuFHSzoyCqODYY/OvoGnPsD/JeLn7WphP+MFs8W5vK
mb0RG/AZV6jp328Ti3cEXy+kqoVaeDKLGtFJUdxp2LEM8G0cZHTKYrY301q5/qgXlg5EXvJMltpv
AdJODjCa9V05a3F3dNTPyrw2ort2fFUJvoq2dtquanMbd4csz2+Me75ffBz25AGlyezz1mDYRDPm
fR6ZxmHKcXq7/nTn26CpYCZHRQxpEdfD5ed/rZU8bMa5QSR9nFKp9tJKEl4sivxVytNhkwYIPq+P
d+GpKNh4a5DPcbb5U/f+NV7cVEPbmstJOr3k+ptufLv++8+vHUtB+L/ff1ILdEJJilyXlCOO07I/
NF37oNAMwxREFhqaikiNsQCU6xvl1fkntyCSsOptmhVseyfD2lkhlVpdzMdUxiiiyNJ9oeIvbhrN
6/XnuzgQRoPABTok01PWZKpmkpOk03y0mwo9knonQoTAyXQzE/vCRHKN4OYGeYra9/R87A3KiaBp
eaJ4XNvzawuEpMbFg442Cget6091XjvQ7sUtgFYvNwbKxY+rMAqidlgER74JUz7UfhvB09h9Mft9
jFzMqu1//rQ+DGeoH4cb8feF+BmUvmTsB3tChvb9+vOcr/KPA5wsh8RU6k5VuM1PItm23QYt/D9/
t9QsVC8QuOkkna0DlGiovPIyhms8yNhxRGj8tcENK2sT6Bj2//PzfBjtZAvUCapp8a2I/dgc1pad
PEbGzSr+fGXDvFouPxrJtBgqLgvyr52hL2A51lgI+rIlQ5I9NBWheLf80C4OstyB2PSgOZ/aG8kY
1ZG6K2KfWyt0wOlRKaVH0NH6xoRdWNALc2EhaZOKfIYwF/HUQopVYih62zG5C7M9iQAETQG/rJpb
cPatwU7YElEttN5qZU56/R0MT8b2niAMoCPZ041fAalQ11fD5Un838OdfD4VGmIi2Hi4FNOFACM5
OpJY09wA6S98Q0wh567G6cul7mQ95PiphOz1sZ+ZTfpKME1zsMgHer3+LJdGwanOoSkvEyJ8Sqif
tWCJ/IoTP1flJzV/7zL18/URzjdSSFswfxbnM2wMT48GS8T1mAtmq+k+dcUdLqGIkVXXJK0KYu9/
WHd/D7a8ur8+IvzXrAFv1tgPpJeRJItkJOGxcPMqWZEJiUr3Bk51aSlQUMM3oGF0fkpYZWHgVpNF
/oxHgEZfiLgJd9Zu8YEuzSF1CvWXCcGBRtHHxxqmkNu3iCI/sbeOc1DkZ00ZtpKKq0Xy8/rruvAx
cXlFmQbYd8H0skzGIQq0KfQLUniiYNhgNXSQx/ZVqQiY0eR9nja3DIrPZ3FhWS8x9gt1Qzk91NUx
tiVTl3q/UkxiLcm9tW3xKVTzG2/rvNhjHPoZUEQUWT0TQ+g5aDjItvBLgoce6c6KFVcmQifH0iJt
VAw3xrvAWlwG5CJIWxHm26kdpDHLQm5G1PgxoFaA1CiC9NT9iMkHqo5NOK6lbvY65Z9rTEoIqPIy
eARsu9MeQNYjd9XJcPMLa941ZXEkomF9fZVcuBQsY6Cg4ghGQHXKWCQIzoqneMRnoBBuiP4d6yOl
wkWrdDNisXrMHWLSckZiJ/VcurEB/0FPP+JRi6s8/3DJpkN1qkNwbL2rSXLvfFQHD2McrdLGXilm
sSGO9WDiSug6KIZrTVtPBT4uYfN/nJ3XjtzI0q2fiAC9uWXZtsVuqSW1bghZeu/59P9HHZw9VSyi
CAnYmD2ABorKZGRkZMSKtZra1hMBLVOQlXn+Kw/Q8NLFbVG0K8dnyZXhG+V1OBWDrsbXBKQjs1Er
auDNirBJtFB78H2T9odb/qXoO8VxNoFowCAnmeNV2S80lbiin1Y5obLN/MhukNmStu0aT+b1DTGZ
mUBbU1WFMZ7L2OObTQwrklw5id7fAZR5lYR45aqb0tv556QMxQUhEqCv5I5hkpIoncmN42rwofu/
+hjlw+BbphqHQnyR4olgaeWiWFrVuclZRgedsoWqjNQ4Si6Bl5A+JkrzD8fwzIQ+67LnbqO6esiq
vPRXovzI5X/5+4Fs4mngtUgVLj9MjQNWqhi1TguBXxhH23SNCPb6LgAJNjVhwA9BOj2/dqSqNFS/
UBqeJcExUUW7LhsyuvYxid03Xwm/RZKyXQks16VmbAJ7nQiEITGdV1YCT9V9FNWwGR2s/kvsP4P3
Q4BHBZ7k7YL6PSrKo1oebptdOrZMFqlAYXnvcT3M9nIiUFNG3EEuPyHUgp5Nb+fDCpxz8To4tzJL
HE1TaaRBEvFzc4i/xYKq3iWup30silJ4zkYJFDb8jXYw+u+BVfknGQ3Bld+wdAVOYYlRXhrETHpc
LtTQokASrKFxIIGEcG+XmNFBl++UcgUwtOQ6pqKLMEJPvLBzkJIC38T/cx3RTO6bLj5UsnXSI/rE
+fDsafLJb9bi4XWSNPUm6E8CU2J45qrEOWZuiRZr7kQGXErtS1jeNYj5io0LLepa+XzBYSYydqoQ
JBJE2dk+VjnUjK1bFY6Vqbsubw+i3D+mufr3YYpaLdB5ygMUV+YJRGGWjZs3Q+G00D2gUxn2x9uO
v+STJAqQL1gTG8EVzqPyvUnYKC8cKXyNwTPTnUCH8xnt8U0sPBV+jPLAO5KuK+dcnkoAs5jPY5dC
DjeYOGURl47oRuagxFZZOUFLxVtObR2wXOGGO7//XLoPo3eQ3C+t/tVFDlNEuBhiICn8YLZvI9KI
Eg+uuDI2nfq7j/u7BHG2vHhS2xVcytJHPvuNc6YIP1aSXAcp6TTxZ0oNShHalfh2+wOs2ZjFBIOm
tF8qdcWw6oucfU2UGp3ClZti4TCy1wzuk/mqDJhMf372KhIYRG2bIqwcaOC6Z+QhhRNCewpqSjCg
obanbNFZeBtg0vsX7zq3PPvKcs7Yu14HlWMkMNSoRzV/ht9o58eyPWm61/sod0b/y+0tXYhxE7MH
DQYw8xp1tcvldujYce3KuQP75SYovlaKbvfCvg1+3raztK08JyRjQkkxQDH7dAIon7JyCTgQ6dua
9GoimA1NT/nJz+6CtW+4FN3Ojc0WpQ4BCncNxqT8xUreh+LoVT8r2ANUbSUbm/6m2ckkePL8IyAA
OpyDsSC3Eg1Yr5jQCz4X8KIj/nh736SFfE+BKIdkD3CBSYZx+YFMCZripNJ5hyFpsA/U8kPhVp8V
v3juW2NjBK1dNeWjOwgw6QUPSFb9HHg/oYdk0/I9hpG1QbvgPkjKn7mqO0CAXm7/wKUdgLV7ukV4
lPJyu/x90A/pfY/4rGNAPziBk+toZQsWviY8Hsx0AA5iuHSeVKMyjLR9KbSMWsKZN2jFB7NJjgXC
SQaMXNuh6re3l7RwJibiECqMAPomkYLLJVUyyAqrDTrHLRklqprxe2cWxiYoo7u+6n7/vTGG5UBc
Q6w2YYYujSlKXpuJFLcOhLInw09emhAU2hi/9tnaQ3RpXeSKBtQGDALgS5emwkowK31MWidUwy9I
oG/rMP5o9ibctso/BDNkEejqMuxPjjgXt7AYHoWeqOuYyoIGT2y6p14sniTFOxZAk+64OfetFD1r
IUqQcbLikwv3BMNzEys92QazGZNHncVwQBBimXRD51RwAGf+N1E9ueEKhmFpM7kfQPvAAsfrchbQ
8pEpFAtYDFlweAdbGtQU0bcuaj9a1NFuu8hSAYEAjZdMVFnXJA1w04oAvArRGY0i+dJZ6MHHquEd
PAj+bOTD0x2vsuG+HiN92zE2sk3Ssngpe0taORkLh30Sx6JFD4CGLuBsY1PYREDAAi2XBvJvq7aT
crey1oWL4sLELN75kKcZoJ9Hp/WqTT18FhNlb4BlmeRF/T0TrCBiXuGF309EeIWC3H21QdfaFrWD
1/aHNHYyUV/5UQvfGjA9ER4lBROk6GzZhplmKlprHBw5e0yM7FjrXwo4vqs+/nR7+Qurp1UNLgP6
AXAfxvQBzjwXAIAe9rFA6PHgzK2Zlio3SvBkZg8I0myjfqUVuXC50DhmfAnGQEujtH1proZXjxkF
2AG8XhLg9VGMY+SjJiyPEDwDTBFAuw6J9+CNUJ6OUeGvHKLrgwpckcuDIQJAU2A/Lu0LqlZ3SZu1
DmTXj33LeAuejh6CuUpkdu25gA8gm6IpDzBLmncIWtguy8ZSaieEtmzQXnLtY1z91rovyXAUYRn2
6gIm5GiTw5vZDOV2cMtd/PdVCHqk1AZoU3B8rmqqpPepMPFKnISis02z2Ojayqj5woYy9c2ggv7n
k87fdXC5VH3T1MZJziFhbcpdmsmvWpz+dRzgmcpNzIAyD+Orhq/YNZaax4VxSjRtIyVMdfb1StC7
PgnQIoHT5eXIoAfD2JeuAVk+Wjmub50A1j8NqhDZRYA0gy7oPwKzOZaWcAeUb8XogpdcGJ0dP0rB
YlaVkXXqCyDRgoi+9uH2Ab8OJUwLUoiVpy4PkKfZdW8Gguim0C6e/DQt7dTTtkmWOlWtTBTAK8np
oi04Fv9oOk1B+3ILJT1Al77qhJNmfa+ad0350MrvQrBSuF/Ys4ky6f9bmQ/8y8zFdFWClREVFh2u
bDG/u71nSxYYGKGVQ7GLLHhy+rOgWMV1Xilt7p5iP0N+XHzyMunjbRNTBL/M44EhAvcygdfT2tNn
Hx7i5kJOfcs6FRH9BrQ0N4ku7TRkVAzZgyG5SlbK8kvfxgBLY+FSKCvNIy90ENCUSqxJEtRN1SFz
Dn+okjqFv/J5Flf2n6E/NY2zzRuTPm7aHkNC8Cp3L35WbRnRgu3YOgnuGqhwwRj9a6BBxAUaVPOL
snEREROgxz4pKEsXxwKAnu9/CREB0bK/P0gTyJ4whCApoK65UxSm4IV/Zm4UlD2SH0ma3UO2ZEF9
e9s1Fqo+ExaalpT1h89vnsrKRq3EZt7ppx6aI6h4w4fIT+8bXd/6Uf+97zqRoSnlTdaQPtDT3T9Y
n4qPPNInkqU5w6jWQUBmuswWlXK6i/qDhpCf6IjDfVbkSGrndtsc3TXEyMJ3ZHzwP6NTcD5zGp68
vQCZrnHqm2EjRs2m5lb2cySuJZV/Xzl8C+cboDmvW1irIF+6euDppetLUO7hoidd+FoEawiLpeUA
DpjmfGDwpDtzuZw07c2M7poAKk+3c/dN8zpb0/q9FKf7KCr2tz/Z9LfNYgkO+Z+16eifbV4UuibM
yqZw8mSJ6WyvRf0ieiitvx+boJIiQ59Dq1uGDmV2lSQp3CQxEO9TXo53TV49BvTUo3gtI1/4OoBg
pv42/dlrbIU4FighZaZ5Atl4V2b5Lkn8lazlOg2FgAJUADMNUztjfsJGCebh1q/dk6UKG0t9y/WX
TN8rluPGX93quRrXOloLDoFOJbEexWh6v/OXMNcuCs215Dl9ifRDUyN37/dHZBUFJZ8aGuOKhy+4
xIROmWY2pv+fo2wHN4H6Cj0BqMXQXNCHfBu47U6s1WrlWlmYPabCjltAewp+5Cqjl0dkHYwK9EPW
e/vKyB+ZTj82aJEkpvwYpwZqLYm2pVqPVADZsC8h8QKAfhUIO6Vns0Nw/jvm1w5SFY0ytq7nwKVf
neDm1xAGUeQXy4LsPUfZYEcWmz+oPZeFWWtfYk+vH0bAyHZeDvJPsTBXAumSj51tzJ839tmpLKbh
OAOFdQdIzF6E2raOPwLx9jwUCsA+obvUjStX70Ltbmp38GiDQRnk3bzxkRUq2p164juWWQsgJ77S
Y7INqfjQ0yi21bytDkaX5RvJLLx9E1m5LWcBU8ZN09pFmfRbscqLbeA1wZaURd2GYRA/8FIp95b6
94Xg6bcyFYMWKRyN83y7RghtyMFJO5nZvWhx98pE4MnToq1l5St56eJpODM1RZyzTyG1nh4Jdeg7
haEQG7/5vPBhdb8dhRcSLOZvmPyfCG4mDsZLIzqSQGJiSu6p0x+qeGAi091E4UusrjXkl2IJ/Vfg
UhRF4MSYrSZ10TKSTdc9ae6TYN11UrhFYJlZ7ZOrrpE7LtpiQRRDeUSAH75cVKD0YtqWqsCi/CfL
p/abv+T1wKAE4sFrUzqLOzghEqeyB5jv2Q7mRSxanFThBM5pl4fJLlfdz34m/Oy84vAPH4ur3wQZ
DW5rnuEHbYEMoiq6pwSGO8V7lKthJ3uPMX2X24aWXG8ihQdARcH6KtXI1bpTrbZzT6Pg3+VJ+MQw
7bEavJW6xkLFDi7CMzuzD9U11CZdq3FPRm999KPgWxdQGm9ka6ck45MQyJuM0ausUva1KB5qJfly
e51LjsJ+Ggx3sqtX3PeeJsQpAwrcqBEkJnlnCznEp8JbjGhl+uG2LfMahsBiz4zNFpvpfZ3Jg+6e
vJThtBjFSCK88ROpxuZecdvgUOS1vlGKQNwIioT4DtqO6LCVSYgoZDXYclujxkKBaGcMcvYz8I3P
ArogpqsTqMfq0dVRgbeGWH7UpDrelrwy9nUsIIwu0tvMqHdvBK4PWxtra5twrTBjknqvehS5d3lV
Wg8J8lEbC6kVm66ftUmjyj2WottwF6rusw+978YdJOvB8pJvyNGVD2NT19uxHsND16MWh0Jdd1ek
avaMxku1c1MUBc1Ed5/KKP7dN8G+CZoGofouKTdiqLfPQl3lmzIaDJtWvgtDflXfyQ1PY0qY6oBY
VvwQjlYLz8KgbDIXvmRPDz2UNL3kGLXBl0Go/S2jrPxgffzODVoi6odkhwu51X4cVctuq84/qGOS
Sxul736j/NJtb3/Wq6NC04nKHBhDwud1AUZx2bSmxqgpOF37FSRY0qx4zhQaL5KEyQTTZ1OnYLrA
ZhGmDhnlUyxXOImB39gjEpOCWa7YkK7C2B8j0+wP5KSEsumonN02o1vJFBBCMpGeuSMG3NM9z2X3
3oSoZz96nf+NvYtts67zTZaEwz4V5fLAGGq40aQ8+CHmNdqqAVoa2hhFgy0U1hqP+9Vpnf3E+XOr
TeW0rGLPaa3iB73nelc0w4shSE9jUW6Q+l65gJf3/b8tme27LvbuKEWB5xiBv1NNfxN0P247z+KK
NJ7mvJq1aw4aOUfvK/cF4aTrnwdL3NTJgyZ52zF/Bad029TiYiAUmRr202DSbDFepwYJwjKe44bD
W5yoH5jc2982sXgU/jMxL1NDBalojc5zQfMfrfSToG/i4F827MzE7DEHRW8ZdpmIC5hgvqufDWre
BojR4EugGn97CU7uRvoArQ15y9Vzy6h1SF7qykPaCKBIei8Pv2v39+0tW3SAMxvTVzs7dTntEU3J
GvgvemGbDK0tdd+zMrer9qFX1tg6F7/P1GXkwUMgmb+EZSMOTIMRAIfJ4K0nf+0SeV+I7j9sm8TD
ipcjSBzZVC6XNMJ+q04h61QmiF6J6vcq6L+JvX93e+eWFoMXM3EyzQWREF2aacmO5bynWNHmbbgZ
hOYo9Wj45Nrari0FRghiIW8iBAOMnAVGhFVBmzSc0XawntEGOaIefw9561bs1M0/rIkxHS6UieFo
/sAnSgANcnUCvfSu+z9d44hq1D+YoLY+9UdllaGdy20rCkntAQcJpyoP/buBWcWDjiTgIa2KtafF
FI5n15YMlJRbgtuRJ9vMEWKTMdI6o10vNcOHyEo0u8m8L2MafCBO/CpH8vLelNbmqhatgo6ngwQK
5Oplj5idOGpRLZ2g29t54iFMe1srPoXurhgfRjDNt/dz4QAzHAn1NCVxmujzt6tmup7QZpZ4crPf
XmrYZeDaHayCivFQgLu8bWzy6asdBdwx9ZMYAJ/7vCsOTLCGqXSK0s59MBReAUPQxvtSAkamojM7
pMak5KgHthoi+X3b+sKJo7g6vafY1+tSMgjqsou8UDq1Ur0R5S9l+er6wsoSr8vIvAfIxrl1eWFT
5Zo5qBfmvhVUknQy5Rd/lO2mu5cz0fbafWhsPRcp3aMVfb+9sj9eP9tYUJ50lMl8mIdRpqWfheHa
JfeP40I7qVlU7BiwZmZEEfxdUNTiMRErZQt301s0JmVrG+VYHdq6TjfjWFe/zNLst3qQSc9W7pe2
lRuNHYl6fZBLv3xvlar+kCKCbivFED11Re3ZkSrIr3KBFKLkkc+JQ4KjFn3wUg76ez8UybE3enkj
ik27J2tPNga4oXibxUG200vR3wsjSqhVMShQkVlQxfe8Ok7uKCCHXkJsUUj5Wt9nwfHovUxyH+B9
YPCaXVN14Y+M97fmKUY+nteDpPxCorovTnkO5XnxDkzt9he5LtBBLXBucfZFYlkQsipDFNGNLeSI
zI0R0mhyg11tZbabPMjDXuHNJkvf+2TX6H9/uQDfmKajyIWvuWX7wvByWYjNUzFpFxb6gxtUHzsz
WDlRS86uQt4FNB1QM1CcmbP75YAYnUCnOyqyjYW8bVFBNEXAEjJb97/J0X2qajaQhtu7u3CSL8zO
InMwBkLQjIV5SrzshzJE39s+2PXJPyRQvIkIuCwQluR5uDICmtP5IBsnMDt2Lr+2wcfYXIMzL1zP
dDuBm4B7W6BxFDllht/Tg1FbZZcOSFKO8iZPvlXB7vamqYuWmA4CfMpFfMUop2VKk4aiZ5zo49b7
PoT0KR/H9k1JLLASelB+MdRA2LsSZFx1H3R7jUHOY4gS8GGA4BH9QgsJXFcQlPsuSIs7aH7zTaMg
p5prfnSPPmJ6rweUXDtBlTcjSP13Tc/6jV7kCCXWHLimr/R9WJhayJu+Sz0708LytW5H/VeIFO1D
r8Um6rJatK8QE3bI9TRwea756AcC7GlmUO7DzOifpTEM7gYL1cm+aoLnGuVjnnNSZueVLjyFZWOu
ONzCpUxQ/W/rpj8/i6/qWAqjIPCRiu6NQQu1eix1sMLVfT6+dMn+9oda/E5wl+F0QE4p31way6K+
0wm7+qkNmRhLjkn2jQXanfR6284U9GaXBuAEKn7cxdTI5uk0HYwyDCtVP42IRvvSV+vv+SoIgpPa
HVVT/ndF+NbJAUcLqehTwZyfHj17whrN20L6wiAho7owz6PnNU9u2xLlc6q17onpyE3etj8JhndZ
ZdqKz+1S5vXKt1mzN3OEuk3EpkJQ+CTEzbNSqofUa46eTAEJeu2srtdaC1Mkm3+j8/XNXgmla3mK
UA7uya3zcjPyNn5xfeMXKtloxA6ltQ/KGKJgycu2olH+boX0nQkM7zgaA8yRMFO+3faZpchrEO2J
HgRF3ObSN0MxrLS+p4WnWadO+NU2wLn+PsMHg/eficltz86ajwqdkYiYqK0nRXqN69fMXJn4WfL8
qWI61RLo2cy9Rg0DU7eKwD0FffE1FCCYMI3geHunlgpS8C4BkmDin72aD2Qy+F2NqW65pxZqQCY+
GXQ9bhiP9+HkC9Gmzu6rGF8NwoMLlWM+WHe6UO8aw/0cx+rh9o9ZXDB1mj9vWhCzMzfqUkVslSym
suhLsH6F8ecKVd7bNpZcY0I2MwJLF+yKxkWoy8JTU5mjoU1wXIQ7i0bt7REJrn8wBFCIRzoVb55n
Mwep+9xEbRgHMZKnRlL2UhQ/66O/ctRh3l44fMxe/s/QLLsxVFHyumqkut4qwUMBw/xeNoP4EHfu
Z97u416kLBsKpfKEMGqxHwfFvaubNt+NrqbvU78qd9Boof4itYXd5JFkM4P8Q6HyfIihGrtPR6PZ
1i5Vb0F2kx04GHXnB4kEKtFqeW2WArZy3XrXusxgqthKtn6VUbYmnzjEhhjs8gF5vLKOy20hB9Um
LiQG+2NK4anVtg9x0Ad3Vm31mV2aamEbbqZvjWEsN20waPs0z9L72lOsvRqMqLoXfQyWUEttoY/h
YAN7eIgyIrYXVt1R9EPDpgk3vpmDwcWN6O6hLwPtGErQpCJNbthdVYuvqkE1Y6S8qlcRc8Xi8Cy6
HsN02viW8F89V62V7kZjHA9Vor4bevx9jFRjL/eCDiVG+KiKCXLLUbsTCiU5BalZHLqujzdK0aV2
nysMXI5e+xgMoQBcNR42sckcpNl4w6tYkHvksH5uyjx0t7ox8gdURHYQuzRb+PqyNy31y22DOtC2
0bP4UDaZuoGlp98AKamfhUDRD8zc67vGZL4K8Hq/DUrNQicy/2hFJux8I46/y/oyQWy8btBncgva
EFVO9cYLvCcjyoNtEfSj3QMcsWNl/FUMxrgpG0ncdZlcAE0pazuNSJ9oNDbPbZqJO7WH02+YRK3l
RG0fqi6QwKU1LT/S/Yqygvzmhq10b5VGZ20gZWq/1aknadsUgfWtxtypVUeweJJg7pkS/Z20bW+D
1k9+e43wTe7K9GmMSd9qKw1em0FgYqvpug29TAQa/NygRZ9bryhc+9J9537oU9NyfAERuVGrXX7r
YDwgR9xsPRReNp5F02SbNaP2GKVB8pT44rhpm9xCXjWvt3Ka5G++bBTOaKJFPrlSetdzamyx60Ue
PgFJmhTmtoEgNF0P5Ib3YiACVSijdzWufxtlmTybTaNsqGfJv9XCM/dq4nkHpLO6RytUzG1Tqvm+
V7N8G9coVgGRr05xUYecIi/fp0XV3gfQLTHsPlbpTkcob2uQGjxUGvyCFBFZaJ8E21iMf3Wl2xza
zg9ehBDxMvhmvDdZ76SJtr2lnu3BxXhnZNFwSPKysKGV9O+lULCOslhrG2P0faZVJfOQVVK/zaSu
3RV5qdKARkB4TDv/LlCq/NCOv1vU6X38tqLsuFUA1a6UHZbyEqqIUNmR7TD8MQvwYtcanZ5l7inT
s4nboynsKvVhShd/Z279iCz7z9tBeCk2Tm1wAOXMYFxNRPXgPkqPUa9T0VtHpQBwkvXVMStdooK8
BjNZur7QuQJWA5xaJc27jPhNGcppGNDkT9RmJ5fSS8X05coOLtj4QzMFYptOIsqAlzYEURrzxBxD
J0gquzOohAwfb2/ZwjeCH08DAgWzB939We6UeyXq1wFDk7lm3QfWJ1CF4dhvaoOaTP3jH2zxqISy
ZGK8mHfae1MwTX3IQqeNDeg29/wTOYQ9efg2zVcuysV1ndmaXOUsYQtSRc87YrejABmDWTv8MrYi
3Y1ajzdwDmp2Hqqfby9vIdeYmOwpOUyJxlWhWRAHT6mHMHT8NDiI7uMQZPeB+37byIKLM+8D5oNj
NVGWzK5/2QqUkAQyZD4MFlyCfy3+kNxu51org+FrhmauZ7aBacY5rqdIP03zSyqotlt+1LKVduDC
d7pYz8z/GBaS0iAV8fDxa0YLO4eXJ2EWQ/NeKvnbP+wdZXMgtbSgrgAY2pDoqc/IpINGxADoPQn9
j7Aj+K9FFcAxouRrQssLHoGAoU6i/YdiRJl9LLGBuRge3dDpZBfYVPgcmuId0lsrL4c1M1MUOfN1
SWVRsMGzhwwq5QUtVfWxslYO1FLxkMUQzwH4Tbxksww3gxi7hrk0dIZcirnXmPaUA4ppsTYOT02m
tBuuwQjAeqImm7BJxK3aW+E28aJsJdde9BlE3Ygk1DPNuXpY10WCHHast69ekuhJbl7dyFGCO0iP
VywtxF+Aof9ZmkWRMhH00SvrEIlIJiZcVY02Eff8bbecLorZcxoj9AAmRiWLwt7l5xtaoXEr+CCd
JCbr6je+8H1s3N0E5Kq81m6Sn9Wa/tqCx0wdAbZv+p50Wi5NwrVbS10s+I7uqvcwLX/oO96bWrn2
pRbtwHfP6NrEwmrM9k9WYiZpVLhdxarcVuavmiR5bUJjzcbkLWfen4StkY4xN1jdl7baQlAQ5Dxp
V4oe0y+dfSRK9VPg0KjWoFZyacUzfNWLXSVwNG2kY/I7qos9KhclWJvb3rBkCOUJWJPo89GumS0n
1OoiayQtQGLy5Cu/heZ33RsbdVgrUq3ZmRWN5NKg8gpdLPH9exrfZ8GPst0a9RooeOEE/emscSNy
JV7lF2JTeok6wirXycPWtXw7S9YSscWVwO47zWqZVE5mN9UoxaWoR4PvBCCvbF3Mj2aYvimGcBTy
v6YTYdgIVfL/2ZpdV/JQBFHJ/eTELfpG1qQ6lA+Cu5U1d9zddoSlgMuY3qSjTT4Lg9fk+GeOLcSh
V2t+6yNfaG4tEucgG3+ZlXAvp9lW8/3fciXuemqotmtYu9YVf0Wq+/d1r4vfMO392W9Ia0rM0E/6
Tiu1+qZMzV0VpC+8eNbeCot+crbYmduP1RiabiYSkUz9Ma555oyVKaxs6aIRKuYUL0kDUGK4XI1k
NaUoe6XvJMzSA4gLHjvPWiM9W3THMyPTjzjbsobxZ6nrGt8RC0dRvvm6cpDlZCPJH277x1LcowM0
UU4yunJVx+bRKefeACNkrod2okmMkO6S7MttIwt3E2o//xmZRYlMjKEEgOx2umq1yhGDe0F4FPJj
FH9riu91u9KhXFvT7E1VR0XlhR7mMvGjCw+kIR00ZSVbWlnSPJInwpiaKHOzJI2iltAfocc7FmKz
M+PmqVKT17JT95RuVuL6tFPzC+RsJ+eE0nkBKqTqI8wKXz2lsUPXsWQnTLtDXxU2WIfbH25lJ//Q
+px5odUNjS6iHeZ4g3DIhNEH8i+7kLk0KxfjmqGZu3eN2xObMKRnP13/RTepzqyRHy3amEbtGF7m
/p13yksj9epQF7hEVNUO+pdi+Jy6f/8QmUTQ/mdj+g1nG+ZBjF73pgsTrpVt0vbXqH2smr04PsTe
79ufZiF9vbA0i6mKUXmdlnmk692uHmFEAk0sS+0mpFRV+eP+trWlcHS+rtkJBj+hxZJgBk4vPYbu
dzP8BKkmIrU//sEMs98ksMgFiPostBZNYxbGiOKYnFhO52cPGXIihTBuwkj99g+mmKWn8zkpSMyL
Il7hFZrRWoEzJjr9tUGuHwN9bA5qk3aOyTTwysldujWoXhmyQnH/utATZbUailT3HdMfYZ0YhM5W
U2PlGC0aYSSb7JJ5NATUL90Pdqy0HCLSPrX4HkLvkLbfb+/a4hk6MzDzA8DWmR6WMO4GnnGcRuoi
S/+AcsnutplFd5ukp5hIAecxT19HrTUy5il4MY0/ZW3Y9Mg9lfrndBRXDC2uB14FoCSwAeJxlxtm
VYqXcy2GDtACdGep4EbSRuvWkOhL66HFAdSOli54i9mNlDd950ZJFzgVzEbUWhImBUZt21SyfXvj
pKUFKUzXiMhhgwiay20oYZ7LXo9bl3578N30o1ABRWuFMKGVSvE+gxYgQlY39Q9dPKLUONhFYjxF
bn9g2OtgrA1lLd2TFLMA/EGeh4b29HvPAqLl63oUuKbnjKJyUppu2Pour5BK6e7zWt1aTe54bvPe
tN3x9k4sxcc/lP48fmS4l2aGO0FEY0hiRIujsk+6fqtk8r6XjaMs1x/Kbo3Tf83czJFGOenNPMWc
D54h7/p9pAtbXZE3WjKc6Oltb69uyaGg4YAZaKKtYlTyclujNmf8cgx8HkThe6FE9KojSqCCrTV/
zZTBBsEQzasIFBSP15nv1pGWQH/Py3goHqLqi299ur2UJY+l8k32OY1o8F69XAp8volnakHkpAU3
mNo/qNJrbq61cJci40R7DkMcuA2exZdW+D4kuGYUOZr7PfW+9MPh9iqWErPzv3/2/b0mChOKxBFE
GI8dbAFF+Ctm1t5rHnhF5sLa+O/S9z83N4vDMI4MkltPy1ErO6zefTQXx+xgRCsfZ23bZh9fNxq/
DCqWZea/yzEFP/t+e9+kFQvzMdtUnNpKWRzB42kd6/Yhsh4E905w37LgZyj2mzZ9rcsfinXXSHtF
Eu7btS937X8TO/g040GpBAXZ2RKzIeRxaoyxk+fv7fBaKvey9tfvX+58aLam9ggXzRzZHXpBZxWC
EDtBXNm1kDL7hDRUuvb6vfZBpLVB3aMRBKT76i2ne4U+RpofU5l+SdwdDcmXOHjpgaon1b1aO7e/
3MK+gUwiKkBrBwh//uEMQxiDXA1zx2juS9+ym8a3g2Eln140AlIdyixeqMS6y2ObGUEgoHqYOQZy
1McoiNt3NQibN7UrrO3t9VwfKcokVBmhIqYzwiTspalIgpsF5YDcyTzYgPW7YXAymsprlDYLK1JJ
AbiaRNSVrhhYQQkbRtGjoN0KtJgLis2aVJZba5Tqu9sLWrSkwbdGFjWZmiXTmhgmmgLfpyNT3IkY
RIVecdMBX71tZtqXyycpAm9nZqYDfnbDu0bAlLyCmSj/VJQ9XTLLlrWTKz4IgqMI9aYbVl4J1yED
i7Bwoi03TUars4XB5CFmyaimTlD+9JRxW5u/bi9pwRUmqTKDdGWqbM9hioxI9oZct8JJtj6oIeOd
+vfaKOyx2922s7CQCzsz7wbTYiVNhR1V7+wsfi/yFQPXWQmPG+gAiDkwJpJOX36b1EOZpUNbmSJB
wYcxNznqg1UlbSj+2Uq5VnVeAE1jj2YKjGzTK2ce6OqsUsVCnjSDJYZ1S8AzyV5ihrzO33rjixFD
AJd+dPM1esHFfaRkO51fwuyfO+bMBUe5SazCihg9i6CAlSeozN+fJS4I2iv04CC/mLc6CEJRGAdM
TsWJCCW+5d8xQlPdSemwRlyzcGo5rIDOWQx9svnTB628zFejkJe2177XdbaLFOuBHV8JrEtbdm5m
5hl10qn12GKmEOT3NlA/DM3aV1lyPpnUkUkzxgVYzKXzVY0SZpmi+QhTTCMw8rYMrW2Y3Wd+cCcp
H24fpcVt+8/Ylci9mOVWmhnUS8do53vaZ4a47bZTf/29GbiDeMFRUGfmYnZi5b5OxaynwKzWr5ZR
HkBbboCirYTUpZ1jXA0+IXJ8ukWznQvEoG2rjI9jyEBsSiZP3eS1Fvu70BJ2vhCuJQ5Lmzdpe3BV
cHyvQKNaM8ZqIxf4nJmEtt74R1nIn0xtbexsKa5SPJhaLFPwnkNsx8AMjcHs8YhS2IadazfqS9P5
W8BGKzu4bImgZzC8cU3WPKoxCrYGujZeRwopWnZBaTurqoPZf7rtEddECbgCFDyGCbcvz/t5jM3c
bKjBaHnOQGxNeV4r5V5nDMwO9hAxVtuA8lX2D1kERhngACeqk/RNX/Qs4km5wBxhxsiwZT0FKLqm
xYNvrpFOLbnFuZGZs7fioIdxjZGx+NgaCPm6d8awlj4sGkEKBHlaiWinzB5mMFrKmQVZgNMowanp
h7up/tYyq/9/pH1Zj6S8su0vQmKygVcgx5qyqnqo6hfUUzEZzGAM5tffRV+d3ZkkJ1Gf/dLa0tZX
kTbhcDhixVorn2n6O7M0BbqZYEEDPRduxLn0o6bM2gXQHHYqrQVZJpTZ62hraflpJEOg1PTSsAMu
O3B7Y/Yj6kPKss3tH7F0rs9/wyzoJjZJvcbCb4D2UMbfNbvcOiMNManvQ27jtq2lfcVNCN4YoAmv
C0EgpoTSRzZC2ckonvuBPmjgzmvRnLhtZukewa2LmIiRLDAcTj/jzBHrEfeGgVId+uaq3eagUvww
GwIe8dtmFpJMAuD6RLFFpxf8tLNnZjB5PwCxh7uksRFwubErq4MH3ZgYmPMEtHWEv3ZkbUhqKYic
G519Lk2YhTAhVnNyJzBzmaBo9l4nUZDo/5ePhRfotEBrAjLNAn5bRGXMkxblHJc/JBpeiR5Pg9Tr
/j1zRkb7HztzpktgE8bOkugqgnMgBGNumKwxIy2GQ49MWA1QMOFjXX0pbYjMdkxOg07vqrF6jQr3
qew0X5fxCeDDTxjiQIWVnnIoE2tZvXLEltweNWPU2cFVZhrz17zuShXpeTR9s+QRz+0TGLx2kWut
cSou2nFA9oYqK17A83ACWNuAynEPMq5KBWL4GMRvp1rTt1swAq/GsBSGHQEQnecBPIulDWFVdJNM
ECYR7TC20IHLh8Ptw7Xg5zBDwbaGixl8crNPFgOTXFgm9iwdHEw3DEB+0SDWnuPu121Di+sBXAjI
FGDEr2Y1ZJX0KRcA8kyM47G0dsIggdnSld7sohlgyyBjDPL7qykKMxkyYSqkT5Cm9x0lMALzU5r/
LMmMBA1L+Y+VGZan7Ps6TvMUNX3S4mr0fI0C6l6uXcJLbypQ62PUDFPsqE7NB1G1BhD0AS+5U9Z9
9TS2rWUUMLsKwTDuS4yjGPmrYdYQnX6+/bEWLqsLu7OLOYbuJSEiAVYJneWEJ4Dsf474oRwxAZCs
xfeFawTFcORqEwzhusis5DBqtQQFLyoW31hRBm3af/739WBeD61f/As4yszLOwE1QGqP2pMh3hrw
Suvtk/J+oF0SamyFlHzhQEHsGV8MU1ggBp8fqNppuCuzOj5lMdJAF8Qx0Wbs0n09jsHtRS24+hTl
qIcuABCi9mxRdmzjfc9tYFFUu8lHY9+hfunVZHPbzB/uvFn2dGFndhWWVHQVj63kBJzSQ6SRAOR+
20Fvd2n9AnD5zjJYYEddINF5RnVm37pVMPC17tZCFnDxK2bXpMjAyYL5CVxfYJu2BQ+KHDXH4S4f
v3pRj9l+YB3Hl9tLn1Z2Y+VkBljNWqMYjQyZh0NbP+0eY0gTDZ146BpzR3h/omLlJbtwFBykAToA
7mQCjc4W2ZdZLcrKTRD0rTCv2rBde7KsWJgvCdpAlrSEh2wjfUAX0afi9+09W/RKFIYxIoixOdTo
LrO1qvfAPWWBCihSm9i6c9irvUaHvxCdpkc4dgoldZR8ZtG31hoNlCUF0lvqxHtXRV+qwf6cSlv4
vRL2IdPitZfKkknkuTYSUEzjXtWAeijTVM6ALMYjZfwYV01xbGKNbDCLVgeZHL2t1+f849+3EjHL
0w2UUK65dJrWNltQPMAoWHuq5gcKbz+ieCVeLX0vcO6DJGUC2eKfy+/VGqBzwKRWDIDtD+Fp0B37
jFmHlRR+yevwqcDGBtw3XnUzv3Y4+v08K5GZ6e9Zc0zqNSzq0iomTsSJb2CaapgZEMCEdiVItZ9q
CmChqtANBaT9vuujtYGapfh+ZmlebOJjYomYg/Vt6q2P7bMsRAAiOJ+RlR7L0p4BowK5T+BUgL+Z
L0npEZUKB8mNeQ7hVeXeJRAOXLnpl0LcmZV5PCgI87pieio6Lns3LfnIO7KHWNRrnLt73KaBl/+6
7dVLGwg4IB7iYCuEdNDM4ejIc3RGUCc2u9E39MfCQPR2Wt81Nv9uaCr/2BPC55roSGqszwYOQxGp
jhGPIz+xtR1GEMKYj2tltIVVoWaL3s5EpwCwx/T/nz1SY7A3CldCbp0nivkCvsFNCFzF8nfTfr+9
rqWsEE2qKckA2ShqkTPPKMYs7yLaQvpaRvduw3+TugsSTNkCY7GP4/Ekm+zoVfZGcLmW+U5/e3Yl
ntueuz9lQ2rHHLZHlLas4b5A16fX74TWb0ryXjcgQO1XXHThbGMMC0Su6DRhxfMBs7bsvcGLGoAQ
HBIoL/btnoTMWytQLppBI3hijELInVczMBM4pHo+4sFl0aPRGVCmjvaJ7a0U3xcOHELUJJowPVFQ
+rp0lKKWVYtvitJTXgSk3kVyD2yvpK7PeQUUrrOSJS7cXC6ej0gUkVgYECS5tGcVdau3pZUjb+KB
ynKUeIFONPdOEu8bZ+XILbomtSeRGgcFyqsJNi6ips68Oj/pPAZraxUkzPMTaQTQnvRNTMl6HQgQ
fhdkLSf4A7qdOybKvVPWDT5X/HO5TjxfnaQ1y/yEbpBzB3UA5idNY98JNgyA9OtQ97AqF4U/zoMI
L1GMoHe5L0mvji4t/mhK30dpk0ECLnGyF4ACWyCUqLepufs7cVR17HobTMLoQf37k9WdGs/g2QZM
4Io+rDTdjrhtlSMg5p+4rdCWsUFHxdd6MkuJ/LmheaynOa8gEoSPU1Nv8LmeHto6vXfyB52Dd07u
Dbu6b/oyBKt5COqNrUbYoQUHze3wtXTO4Pm4Q8Hsi6Mwe7ZYTW0xOGtx6orx2EDCDWC12Px528jS
KQPXjGmjv41OzTwcp7VtJVUeFadmqLcd6zbQU+uh8zN8oHx17Bu98FWhrSGzFgYuwG2NNAxjN+Bt
8ezZYRvQPa7dzGOYreSBBWLemAJunP8maekL5wi2O0+CVJRtnfpXOogVR1r8wJjzxag0XrmYlZm2
/uwSQusQgotZXJwsr/UBZt2DL+sQJTXwf8w89B5asFNt23aPoym/lsq8c4fsATyXv2/v/tJl6LpT
4xn+NlGbXv4OAY62rshLfOIaECXba6qNFotqkwJT5Cexxf/dpaDENQ1kooeFuDqLqVoJLdXWgxKR
GMoAvbsgdV4M+emfFzVVfVxvYqRDwJjVRDy9LAY1IHC3GZpX6AP6YhLZAfEfZJ1WKusL7gszgExO
j8Br8nKrA7clGYDmyayX1CCbqLoX7KNmD13xDfRRK1fENdP/RF7419z8joi6pmniCOZc8xlKak19
MEDtlrAHooM1b3hIFWZPv1du5yv1KuIXNQxhCYq3/ruMPkq61byP23u9sv4/5+zckS3QLDRazgDg
hKTG+Cxc0GA8S/4SR1+Y/u22sQXc7OXyZ+7jlEYrqZfCGub+1PjWxHeV+qZrvyv3ro2Er0V3jLd+
BN5snj0xcUCBxy/tlTRn4dDgIwCugWIOSr7OtCdna1YOBW1Zy9gpJx3ImrUt0dk+98wn9Dn3t1e8
EIIvTM3uyg6kH0QvYEpnd0XWgq3yIMT7bRsLeQeyezJFQXBwQy/hcjloUVZpSRCLKghrJfSb17uh
umdBG68YWloMOl0IuZDfweNytm/Ma8eKczMHYssOWfzAp5t/lfNr0QpuaPRckbNdQbfsrs1Irfe4
pOMCM8p6wOS9TVdcYOn+mDT2QP+DMQEMb842TTdMqcrYyYFHdO87Iz1wXaIXPwYVZvXxoAnMWgNN
W2z4WV2+NrQMQNC+Mvez5IdAKkJodaJPv0JY1TY0Pfq+YCAh6PQtqETIBpQBYHYvwBciqFwj4DeW
Djsqv+iiI/mZBN0vPWUCdljeUBSnrHfu+4L6blw8sjzZlLZzN4Fb9SQPSzwyEmc8WpV5kCWGFW35
nYjsXZjssUurTWXRB1q7KzF/qaMFjwIAEZgmDIvM5/2mh5apq4idIFvyk9ZC4CYFmq4D38UxznWJ
MRgb2n66Snelkd3Ttt5hpG5Npfh/+RlwiAn0hm2aHdgEUaiyasJOlsoeNJCk6czYWQliU1ZWIG5K
HulgvzSOesqL8jNV8nD7MC95P9rJOMmQigaWbJazpbyoa2HnJezXgSUeS6AK9XT73xmZHeTWBhGP
ztLyJMmPUuw1+XM0V+7VpaA0zd9gaB2V+asyXt0qz4ljWpxMVCf1+l5pXqDTYa+xY93QlfUsfrVz
a7OMQch2sOvSKU5O8g21HECSoOHt6L60gPnMkiBuMLpVHG37AZjDlTt96VCd257daVVtV3phwnbW
ganUfpVeEmA4yKdw1zb73IIL+fbXW3r6oTn/d2+netbZ/eUgwdaTxi1O4H3bDi3GafRXYyg3Xffs
QsFJ1RvDHn2Mta5s85JvEgrKcRwN/VrEXDY8dtgkYcwGGrjWUbHvRrcGB1hyHBRa4DN4teDCnS2u
r5y2UjFiVD02ryOBKEdpHAX4hP14cA5pZIe3d3NpUVOH8c8LBgWJmT1GhSfGFA1GSV4kP2jtS5St
xPklD0F4n+LJH06OWZIeDanJEwkTZZxgnIuEVac9I5kH9mU8WY3cFGPxcntVfwA9s0c65qb/2pyd
iIxJB1AzNIExjrllJTQjqbOLJ96yNt/kGMOK8RLvChYCwLXlNWhZaRri2YrHKjIHFwKTbAzAlr91
BaSMRXIP0PahJFWI1QSJSH5ldr5Jze5ORFWgFTW0jAR4M707K3IOtU03ejGufKnFUz6J/oB+G55x
pbduAgQWSzSDT5S4PrEOqlE+EWxLtWfmbNr2WWg/GyZ83V0zvfgFzyzPvqAFLgHgSdDr7jSMgdZ+
43yKh1PVniIugn9XzcUj4Xyds29XRD01YxOAhELIVwGxPpnna8X1xVT83MgsbNEBLTBI3aC0SfN9
2VJfNsTPaeOnqX2ghQ0dm/ENZenPtllvs8J9ZgSgLWIFyYARkZ5+ue2w0zG78tezHZ4dQ5mjIOQy
/BwnvSdCoHC0Rgex9g3pZdSkAmpKToddzbgMIvuTgsBQzA4ql9uc/4Tcz3+3oNlF3uaCVFArS09a
d2cVMdLIlcfUUh0OboL6H8ZqpsGuacFn10AMFtBkBCXfKQYBpGzeouwTcnM9ehyM51I+uuRFG1vo
i32W1deC1T7jGxu0cjbkwpnccfZm8B9iAN/dSt11gbh08t+/P2yWQ6XKKeJa4Yfl9FFyyJwBOBE3
J10dzFaFlQVoAz915o+x+qWX32W9TaKPrD2UcuW98r/4+P/8kCsaJACUSyNlVXpioxHUGn0c0IDz
U6PcEshcjULHhCQYYuwm1AaxA5l9YOPnqjzbG5F+JFr767ZPTC525eQueoBAuKP0PU/upAJzRqWA
zG0VBBLEAYCTfQ9Gkvaf5b2nCHJmaOYaI3TFRmMAbso21bFEUbgtm7sOpBO317N0pNDNBJ4ZnK2Q
oZ/u1jMPHDItShKGi039kfd+bmkfVAS8LiAo6tN4x6I1xPGib52bnJ3iUSVxMzaIxKyVQdptPffb
gFqC8J5zyIYNOtA6eRIO7duQbgHqCkxt2ND+seXIWLw1lbjFTAz8rhOXMfpfmJa53ADDA4FmNUHH
yvGrqnbg0PKLft9VTwQ6uLL6bou3IV/pVi5u+pnNWWApeRsZYw6bpK8gyuQGZfXuUc0fWxEa9msX
725/5KWEDKnLpMaCgufV5J5ou2xwFD5yU6U7WQ9hHxEUqfoHOmF7cnN/29xSPgbpUxfHA50oTKpe
bmmZa3iB6zizZtb6RO4IsMJpub1tZNmNzqzMbj+4gt11qMmfKln5TL3Y9K4s8h0GQYbmtZQvdvYU
mfdg7wMF7aeK4zHavgxiWxQrz73FEHW+3JkHtZ1ugs4LPyRJvmvsWZJfiAlp+parChSiX2pyEmpH
s2+gsZVO5U+YX1BZrezGlL7M4xL0TPA70AQH1GO2G6MoR41j8uZklc+6+KyrNsjEPsuID77QwItA
7uLYPqXPWbLytZcK6cj1JwgXcKxgHZuZdsdqTONxglaxvt4I23BfhFTfMlIVPpTDf1Nas42eGNGW
UDC0miz7SJXZvHZp+aPP2rW31eLhgusBTzOxXs5Hq5x+cIp2guM1drOpY/2UpG6oIWVOm3zLmjzs
5FqqvjCbC/nRM5szj0dkaSCaAuiho5NHdM42Mjc3rAT3s662mpChXWRPbdF+H7Jor/M0NGQUViK9
l5a5kmKvLX/2NagrzbKfMk8bdMyGA3A0PeSgMqUp2/TuXq++3va8xcN+tvRZ1mdostSkidiit+m+
ArSdusmHctj322bWljU7ZK5Mej3rplys2ZeWF7LuSyUQVqI6iHUIlcPXbhucMpyrA3W2rtktRcpa
qGIaL0vj8jWqy1/FMBySiPulEmAkqeygK+UGtcGV47RoF1Ur3QLQGFfy7J3ialbPBKZ5TyLpHgzW
3pd69Y5h/U3B8jtdKw9pPkIu7v+AxPSAADYhi4SnGZz5MmZzh3LNKAFtNr18n478UKMJLNAEq8ia
GNmix5yZmj71WcrBE4NHdoLDYjG1kYb2YoxdKLNipcG3lKlh1mgaTgWGFazql2aKQaR2rcNMXgq/
Te/+v8xOs9a+m/z7yk/OzMz8pFSdWWkezJiR+J5r9gfUSVZWsuwSf1cy/zZWHBX9iIiGwdSHxEru
zQqa0hDAgyiwDugja76OudpwBQqv24dgaXHoE0AtBhx84PSfBRPRa5khRwBYgOB+TOPmGR6yco8v
Le7cxOwzxZRDmY50uMZFdOdF3sTTDYY99VSoLjDs/DdC+JMGQvfbK1vyDjBbTZV0TKteSazxGESj
ZQIAS5SiAjGKjWV1X2wWPwKpsbLCa1MmRBjBKI3K/ESgNDvRJegnCF7/4GoCyMnK0m8TT3kbOc+c
u3Ql+i8UWGAMk8yAwYPjwJw3RTQIZHrZxOYCHgCIe/0Cqb0/KvDH8l3bf9WNyo9qvJ1pusm0tcx+
caFQ/qNIQryJBeXyxDmdGE07qkDtQvsqqADKCPS+snbIDhrDp5VTrVm8DiVYLVoheCmhy2zOZ2gG
qAzFlYlHUg3BY7AFgHAtx8N5pfi3uK6JuwGMqkBLzvkBon6ManBfYBpTgaysI82GGfaRdd69qdbk
E6+PA1Z0Zmt2nVKqjR5pEIdzJztmRLvLCzOEauO2aqIwLYqNLurnppArwNbFJSLuTx4zkWrPTuGY
04pifgKS8J0dNuUAhG7c+14qjnkNsqfbZ2/pq0FQg4KrfioEzt/QYzRUhJcYFzOrXx7IpwVOOuhD
bxu5Dl2g9sVz7s9osH4FhDObyKiTFg91osYBRYI6B1fzGrvMkhFzAiNNpCXwwVlkdsxO9bbAZc3d
V8DGfFKsIfmX9urcwuyy7HuSR46F2D9iGqzkaCgh80gja3N7txbjBliSAAmhICTAPNrl2TVTEutg
XkYdgGf+4IVt86VoVEihTNP1fm8+R+JRDa1v2J9uW54WcHl/mkDg/DU820JMVBtstJCvZlazqQrb
T/T3BIjkagR9PK4CCrXB2xaXt/SvxdmWasKIG0lgsUrJp65odjWUCTOMva7YWXihXi5tOutniU7i
tED2KBgqil0df9KzMvD43jA/kuRHw/KwZne9/QUDgr5tHQswW9gdWL27g5O83l7x0uk+2+P5NCN3
GkzUGugkOJCa8/WevJhld8wbtu1q83Db1sr39GaXQAqxDq+3ppKm92ioe9QyPQgBRCjw0PHdWcNH
r/mtZ17ucdrK2OYE74LRe8rT37rZhAnadeB2Awr8Iyox9lJOaK6fxhrSdtX0LDlKoRZnmv20q3Wo
86+D3KbV7947SRfXbfRujQ+g6/Fpz1bO6or/zttrBkCJeaJhyR4YaOVzZRyG7vn2R5wO3Y1DOS+K
1en/HEqkLF9y2zyAxXefJYY/dCzsHG3lpCyH0f+cSG8WfEZvsCLbxU5K4wNsIb6Sb7fXs3Srnh+A
WZBxE41kXgNqNs2iPrTKgVt1jVCmAlMxyV2ruY+dLU59t4pRmXzgeiPxskJtBuubQyKGhmdaMTG/
W26yy6G7NRrFrpUy6EsejNVWFFuRmkGUTf8rs+7cfqWSv/glMUwCHUHkuldE6qNhQKytQAzy9McB
gkhRHnD1SrVPCriY25u8ePLBF4DB6QmwPY8ytpPqQ5ai7Bdhksn4UnHpjzqH8ue9aX84/OW2tYXC
LaLrmblZoKlJkeWknOj2vFdWAqEApnMbeI7qqFu/WuehyPZ9vfISWwykZzZn0SbmYCLhKHSAJsjZ
1e69WRO/FQ/EW0nH1rZyOjBnN4ed4T1Wm7DTDM2mq0wo7zobR3qh8rQDtHXCpEHr67/c0NkpLGu7
09MCdUwyjk8lhGLjkjy3VnrEvHZY4P1S6foObay9Majwtu3F84khOHTBkM5fzcKXwJnrGHPH+Szb
wCnvYzSty1OevEL0autGP/i/06XBeVD2nzS2oTQ4L5cCOGVCZQ2JmxsbW1543/siC1GX+H17XYuB
DbXRCbAOwjR9dkVUBoeuaYxQLbTiKyQ9/YLGP26bWHSVMxMzV3G1DFKuJUwQonwrfXFHdxdDa46L
ZyP7Yg9rWc3iETizN91OZ66Z5c4Yt9BxPtUmqgGfkl7ze2+7TtC6dMvhGTtdCtM0izs7atAo65Jc
uYgmmNfxOhdNz2qHsv7t3VsKj4B+T6rQrjdhti5XM3aVk4lSA9W1Xvpm021U/67FrT/aVpC3K6nR
kjecG5vdQhyPlMxsYQwjFNsmfdLcbnN7OYsW8OqZ1FzR55mzb4m68hrmUlykmecXHSbtm5UoseRu
GNSGUCKqGYDPzzx6tCVtBoXhxLT4XRVV0EMyDQPPfg5XgByEla20yhY/0KTqg0cJYKvzmgIkH/rU
6WFP4atE9bfKsIPMfeOGvYPS+O3dW3JtjAJMhS7wcIHj6dIZ6sjSGMvxZKQ92WhiCEfbAcFNGtT9
r9uWlnYR5A7ICSBugUfq3BLaH2anI9SakgRtn0FB8qHkd1XTT9XsxyTJVz6buWgRj+E/PE8gxp8N
W3icRVHBs/yUqU4HvoyhPxFDkxTnD1XsoR/DKsUkK4rsXw1wFH6TJaY+EhLVGzb2eInFcgx6Iowd
hID6jYYZVR9I8ApjS6p/SiH+5Y8xi/3IM37ZXHGgfqsqBANH67eaN6ApYOkh0zr3XVbRuOIjS16P
CjgU76CeDfq+WUiqMtERCoqJk5aAkEsHYx8+4L+XQsHHgeQGTXIkOFfFLav0uqFKmhyTOLQ96jWp
fFAxZCt9vCUXtF1MRk7cec6V3pitGjsGpABTR3p21JnmF7LcAH/pj9Wa6PhSgIXYHFBYDrjTQH14
6e2OO/HiJyQ76Xal9gNlHBwFkePrTrWmg/vnFTZPg9HyB0ULmDkoOCUubVnMoTnTbMCkBdCNZIT3
FINjPRG7BJ1U4vau71rlgM571G2gtoo6w9C6b9jqd12JMtClzcMW44AHR5O231tyhJ5IBVEx3Wse
PdttQkvXMIMmmv6NpTy/S5tGHYGrb/zYdpyfkdJlhFnIxn6qmXjXpUruvEEWIfJ/G1IUKYDTduc+
uCgmBmPiOqcCoTqAfN4bBmmGl0YvR2hjdG94p3xXuspfjBig6wzN2Dvl0nwjgGrEPCKSJZX/0FUd
78SYTVNiaE6XasQ70BxeZdJke2l15v3gkAj85inxwSj3CIIUuoe+K/FFz5nvsCL1hWTvuqe+JRjO
CtCDGrdJ/qUYPrnjMz9Bj1Q4O0zQqm3edGBNK0c/ibI+7NHjBYdpKzFHqAIekyDioPcDD/qugrZ3
WLcAXVvcAvjfxtuYW4wHrSncoytqxDnUUrdZxeu1w7Pka6CnR8EdGR5m2Wa+1g5c75gETJ7R6BQ7
8QNVyaZja52lpdOD2il6WMA44KadXbBdxmOj8wSQ3xOCpQQw2g4TTrZat78dv/8U9uYOfW5pCrdn
WRAFZWxE+g6WaPyUdb3ud5p5iMDkSVQa2GYW5hNzMURzLWfc9J54TEzrK02GwFLVXrAi1Hoz7Pu1
+LF0XWIcYkKpYmIcA32Xv6u0DAWNYsVAc/JdtK+x92RW2yh/iTFZensLFj/pmaXZDrDYThOz7tmJ
2Mr3ioMYJpx0cNvI8gfFaqZgCJTcLG60IzSYWNli9gbPumiQgVPFfuocUNFasTR54PUH/WtpumPO
PqhG9SaNOCwBd6UHGJNpgiwdQXEdZek2spoCZGrgS40rHBhdoU53e6FLu+nhzQynhcrk1Zxnx9nY
5RJvrBETciasjfZXLlfuySXnODcy+2S8Y2bL4gQiNaYegKj6i8m8zViAFLGPtwiJKx6yAIyZ+EzB
32wCe0QwT325p0xgrYJBzi8zhfTLNOpPXqLxA4ci+h1H1A+MRA0bRzO9O6PTk9e2RvQIKn3oHzA5
QrdWnbHjgDfpTsRsTZhoccsxfApmMpRHru4/akH9QXl1dhq8MWA6D1Md8Or88+0Pu+RX0GhB0MPV
B1W+6Vec+RUrIyifNnjGgCqMTaq8/SfktD+ZO0KQW9j0KS46uTOQvtxTWpIVt1r44gDlTHrAmMbC
JNbs/BRRVIEqBaz0mQIYiRTu/Rhlh6gk+zqDSoi9pvi1MByJ2VK84zGHiVEkzH5eLjeyvHT0ZDyg
WQyOz3y4o8lXDfrOWfuI1pkGhfM2eau9xnfqj97ug1Q/Vs1P13pFXufjdEJWJH0y3LVp7snTLk83
cg6wtv2RrJs4vi9/FnRTtCSOI/VYGl9lXm1o/aZSC23m32NrH6F8ffujX287ttuesh241sRKcmlu
qGmuaTaUzqv0pS9+1MU78/DtjTzUje+3TV3714UpMsvrQfHScKpG9ZgXEfp1Wy/b5MDCuM7nLj7V
KsRE922DC2VvdLHByY5KD95IV51zxkmNB7umHrvhyRbgjTMPmvrauI+52Lb2qbB/s/5ZEbESTa6v
ArCgTGKAE4esdUX3LFPCkioDjCoXTWDXd2k64aB3WvNlZX1/kpGZs1xYmoUtSlWXpHkG+CA0gnwL
9fYt6fUfVty4nwvw9fr5yOlb4zrZoWCVfchtWoUdxri/ldHY/ABrPaYLCH6ePjjtVkxybkJZalvo
7Rek3OQRjcsxGNOcboAvcj7HUfwr7xzSBelIop+jpysQlAzt1mV192alzqes42ZQtbTcxcSWnwpj
yIZNnHnpU8NN8yPtY9nuKa6NO6AA68+abOqgAh3D1u0j9z4tquGlLooGjzVNPCeu9iVxcu95MLVi
4zGu75ga8HaLyzx57GPa7FDHJbkPSiVr4xSYrgygTiwPss1B0kITDbl6h1Y+M+PYlwCN7CyZA2TW
aWCTim1rW7VRd1ckQ3XIDIIEvJbjEcTt8QHyFTzIRpHsIBVpgwUIQyYtBnu2ktVmGAszOhmI/igo
AaVp2grRUbRtYFopqPI7ortvfVloT0nWqNonPZE/erdnR33cuk33EXnNdxsQmD7V9mNmhdDZLl6S
jDZ3rS6fE03Yu3Kou0NG+bCBhIEN8opJiLitVSArWwQOxjefIlk1jx2qlO/ETLVfHHjCbTpk8tX2
NO1u9OoxUJZwvtU06wItFcUTaVSzy6nK8IWNUQWGIsm3pjPcZ46s4hGDZL9GQqJtOzI9cKmdbouq
bjemlzjbMSU88JyoP0ZSgJ3VKqJ9n3gVXgOps0F7CU14bg6BYeTZAchJir/Sy6AZzB8dd0uM6qgx
HImbhMg1RaCV6M4En/XUCHJtyF904RSfR964L7nJs4cE87I+Bxv9XenExpOMmLtLo6ZA3wU8f5UR
V1/rout2ymVOwEA+tHNYRB4MKwaMEHg0MBDhkaZMqLB2oA/H2IwjfIMwB6rEpfVdV5b2YQhkn16G
0SEoG9uHpsi7jeR6uUs7HZvdF2DNcvts07m6tnEVF1tHM2RokrY70IgbR83qmp0TMw5wH541mjLq
oG4jGZhZZu6oXSMVK1yyEtbWwsssZNuRVjlNk2dPwNduTe+tTndePEBC9eft8OIsBGxUsQxALcCJ
OlEgXd4NTpPGQ14O6dNgJfR7TRwITqUDaY+RRTucAbz3OztyN44uxj1yRQo1BdMLK1o3R8fIPX8o
ci1s5TcUOgICErKHocmKwOzeK1sHrbYjNl2KyZt+FOMpKfT+h9vCY0yablvRmwF40swAw9n2U5lQ
tnMFMrCsB+ofGtJtWDeMP4hIWC+oItY7zRyjrYzsOhzMsT+lnaaFVcu+Kq9t9inBE1OzMyeUUKUK
KQhgdllRdT86wcptQb2fqgTTa1yjVeGMqRdwL7IeVI3XfeO5W5N07YuuoBXhem4NYENO5SsUmtge
U8900+Tio2hB6W83mFiylN7tJC0aXHJakwQFg0MMxCXojuh4XEWW9J02FR8iNWxfz2S/i1pI0yY5
uKlr1qZPhdFVQdkm9XNfKv2f8ywwciLDBVJjGkScQ7zawm0lOifpE7OcBx4lJRrA5hfl1EeI1+zi
JHq+7UVLlzDF9OtECwbwExBfl16UD3VRlrqTPBmVw+9pKob7Gm/iTU86czOWJDvGSNOgZs1N78kS
1LvrxkQ7ouoZ/RtdHXSmoWiDp72LVAd5H2Y+L3+KGYHhss1q7aQZfjmGZK1OdZlMAXcIcqQJgog/
jYIpejWXf9/F3SB5g6BiDI+MPclu6yAGRUFcrcC8LsuIkyEQ7YPeF+0AcOOBtu3SUFL21ZBTOzvV
KPr+LlfhcdN//zev+PP3wRQA9gWA0uHCc/ENBdDvYNQOeg35gZG9xx+ttabowhImMgKK0IoCImCV
l0tgHKzpPYXWJX32UH4dwttud/3nUS4EEBQEe6iEgkb88s+3RTYkXl93p56PvvvJ4f8GBJi26NLA
zJdQ19CYMRkYdB+5FxQ6/3UBf8hbMFYFuhiwJ8z2J0mNWvOIjJ7QiUelUa0RKl/eIhPrMJJTCmkX
FKGQxRFztkGRiKxEZ9ErBi1BcoyxdeXsxBo7/uwzTFM1aLDreLMC1gzNkNmJ0DhtKo055itr31j0
VTv80yZhjgMkOjruJmg14CC4k/mzJyshg63hRtJeZO/56XNZRiup/OwgwMDEJoCHJ24v1KnmZbo6
7Zm0I4O8bFX+RU+sA5pv/3aWwQsCSXecNcCapug0b1MZWp2IviHyxdTH7+T/kXZly43ryPKLGMF9
eeUi2bIWy27b3f3CcPfp5gIuAEiCJL7+Jh0zdyyKIYZnzvLkCJawFQpVWZnU+p6yFZc/XwRkDVC+
AcMJniLoM5kjJsEECgXBnNRnWvsozrvx//j9+VHQKVqxM3y/KM54Osd0e3uVLxcBdaAJNQslN6gB
aWhUnwP+VSUmrhwG78gQmvWRWmxaEt02cXkaJhMgZJ3U23EpfNA8X26kqitjbWyFd5SIWv7hMoyb
qBOb/83IbLfKsqhN3P7e0RyDgoWZFhpZYOXh/2Zl5vkgIFLk0CX1joBwy/4Y64Gu+2RN3Hk2YTjQ
mo46tDnlb1GWmYcRVC30DsyDylmm72QMO4JWtkcyrtSYLneuC54hfB9yYFiSqUluDuonqmIwvCrZ
uRvBV4WrdOV4r31/tiKsKUqNqR47s58tDcy1hoG1z8+Wgg6ydkoFP98cI6fY1nF4e6nn/WxX8zM7
ebqlOGoyxuzsyUf31dPOidj3GQpWePcGwtzm9abxfPNNKk+3La+NbIqEPjne1jKHmnYmOyvWvTaE
tFsZ2dr3Z4kNSss+RfSDhZERpJHMNTT+2vdnbyhkoaSiSqxMJY+m+aSuAXdXvj/PdTle1zo19OWg
t1ADiHykytd84r9WHvVQOCykq+cyEk3SDkibKOzsus+s3g7mVmt+317jmdudm/gI7D+tsWs2aTsi
i3CWQLXUd5BG41+kQ7kyMQtCUNPz8FyCidgJoNSja/tujUxjeSX+f6Lm9Vwt54lWeTBhJ1ACwpPs
v3Ih//n+ZP/TLMUa2v5Ji+/35I6XUff8vy3CzIVoiplpBA1AZ1mgAT0shd+vpSvXZmjmRHpSFui4
dNGr8U0f4C/C2yNY/PxEfAdEJ9pF5nIGbqNAccfm/Ow5J8WuAL64u23g8tX1r0sChXMABCCrgo6e
yxUA3agwR9XAUdi6adDbAdis7uUabffVhTddRZBXAtkueEfRi3VpxRKA3lY2ZsnUwPf5YPyVbWh/
vz2Spama8K9QEoVYAJgkLm2UOojIECDws+IchLuhxRq2Zs3AzK3aRttyacOA1wQd+5mxNczV0iyB
0xnvLmjVXpe1S4snmEFJz+V700f1sNWgu1qvAIWXRjGxlgFrBzoI9DldTlNKO8ESpaZny/nt696v
24uwOIRPX58tAtigjL4UBT2Pbmgn93EWelbYditR/6IVFL2n19H0NDIux1BBcgLhQcLOY5RmJzf9
bZLvUl9xHosTBQ0WPLQtoOzmGDs8x9qOUo2ebbKjG8Neic6WLggUC///8zPvLZFJGlVFpecq6fxc
P8M/gVnw9mrMsdMfVwQ0vlH3Qi4SJ2/mAJ22lHrbxfWZO3ct3abeveVumszPkDHiUflLW3t4L47q
k8HZ7sqQbp+Sd/W51X2Rn1I1KOsVj7W0LnjUQ7gcBGcoEs0qYY4tekgZpvTs/s3qvWGuQLKXRmCp
CM3BaDHhA2enXLXKUgPPMz5vbFz7DuDKxFgZwaIJIF1xTvBEBoPa5fZtTJ4Kl2n1uZYBy38jRCtX
FTOXjgjau/5tw5n59amGU+H812dpBKb5NpohM6PYWKNVWVwMwwVMDi8NPGVm593lRTHyzKvPZQ8E
Tmi/3d7A16OwIKXnoIkQyQRkXSfzn+IDE1gJwrKhOmvg7c9A3X9EX4dcG8S0pP9J2E13IEhx8AzD
5eRB5npePe80ykcrU6oz2rOs0h+yqPk+eneFfrcKCL2eL5iaCFOAz9Bwpc/ORxIDg95Bl+Nc7hw1
6quVnbUwXxefny2HZ9CGGyOSCSrdZwz58a2S7Ki9gi+53r+Xg5gdEaTxQfgNZZczK3cJxErN+858
v73wc9LXaU2QDgbuGPQ5+Nq8tJ4n1mg2Rlydybvj/xEO0ECPbrFrcgCwdmZ3HFA79V5vG51mZ7YP
JovgcvBAhqlas3FV0jFBBYZ9oHuvTRnKPlSEhz5gPXDlyj15tQ+QzkOjOA6oAT+DOvrlxp70URUl
9fQnoz5X3uPf2wNZ+/q0gJ+OjeCA66Q5vs61NupJqHhedNvC1Uab/f7p758s8NjWwPYNC462RwUv
yVDkfSDhbSPXw5hEStSJ7gaFeuRcL42QOh6AS6Dpc+e92fZLvtLks/b52XKbkrSk1/F5bkd2uVnj
p1n4PAQfccZBjKRDIWnmgRnJqJEOVvxky7tu2KKS/+XZmQQlPcS7E7B3nl3NKp6IWNHip8zxwbbu
fvVp5kAfBqgpfeLdBrBrFp/oFUPJSW2cJ94cOFBcK+HP0uygLQepYeykKV6fra1p5Ik2DvFTl+zG
DR++vraIDeBmAS1A6/n8itVobdFcKZJn26jBRFT7Xz5hiD1QyAH2EvIUhjG7wo3UbIZCcZSnTEmC
pP7G1sjul+bnk4Er0YTO1saKu8pTMvp5sq3qr4Y5WF4QFwNuheT/xI5xOf9DgrSh0dbJswcYgAHd
B39c08hbGgJYWcDXgAoD5mr6+ycfQVWag0OvUZ6a5B/voK/2d1/7IMRnoOOecPTIp85ro5bStspI
rQy8m+GYbAjzDXnn6V/fqBdWZudAU0becsPInrMqaseAVV8/Zxffn71lihEIiEbg+y2/b7N7pf8f
vz9bBfxyxAOZmT2Pr066ATfZbS+0sAigRACjBEJmSHu4MyeaWW7cysEonusqBKyveAA7gpIFt41c
XczYogA1ouhu4mkMQ5c7qQFaYYSGZfGsdqB3c1/iap9BkSHZ0LUi9+R2LkIAwI81SFWhWwJdtIgB
Li2VGRrFnLxrnkv3CKA8UXzTW3m8LhwLZP5xLVg6it1XQrlVqkrVVDT+vGHDd6J8vz1VSwOA1gnE
jVCVmXTyLgeQ1m3TKzRungFE4/ahTLftGs/N0gCA+HSBkLE9A+TSlyaSUvEkM6r2eRxCtQvatc7D
te/PYgs3H0FIaeL7EForqsDsvnw3OChpT6Tx4MSFb5pt2RwoCTDGm82ztlEMERZ6H351DSYDqMoD
YYC3y3yCpJOguYcJGBje2nirqxxMlyvH+nqdYQOnAtgqZAVB+Xi5CGZfDERPk+a5r7aMRIW+7bWV
U3d9tGECJw8dBrgsvDlOArCoWJhoknyukctpQzUJpRIRssI+f73al1Zmq13qg8E7U+HPpfk9N05e
GX19MZAsQJESGHBglWcHAs8U5EB0t3keeyAljI3Tlz74SL9kxMCD4QKmM7skSGfJVhN2epoITuuy
2eEl9iSNYeUumq3Iv8wAOoF95WDnzi5trbNyRxArPWHXBciz+I39wka05PVPt8czW5QrQ7MjwghT
xlIz0xMi7xwk2gUoBW5bmL7wydF+WEDNHgwCHwiBefzhSa9uchVIKqkAWuhK0PFXPlcUH91lIcSg
An1NDG3JIrwiyL/BRwTGvZnbKkekjbOGYvIK13kA4YWzl5YqI61i3jGltkt8tWjSZ9nq1spgl6YT
aQasGYjI0AU6X7esLhRLaEBxybGGcge4Iqvxi1WzjxmFH4BDwE+H/uv0Iz6FW3GWKxIo0fSki1Ns
Zn5Vrr3JpxfLfM0gm2dNBEh4s857HKpUG+u0UdITM+QxHdOXouvFXZr3f2XWn+PUQouffgCP275J
+z+UDS+398xH0Dv7AejjxwAR1H8QS10OEVqzudnlWXx0ZD1mfmqX3rYBg/OLpZeGzyBrCUfVFHci
t8aw6Ry252XRRD3tIXs/sPwHOJC1g2NYMRzmmAfSpslLrTll6AksDNeSYRPHqnfHY1duAIT9C7wa
OzCvaO6TNqEcVAlasSEWE09VIe1zCjK7QGuKcd+nOn/GewqbN3OGED2Q6O2THhl+jFiVczwK5wzR
n+RvzN36W6ICMX57cpaggh9ZCzChonxwlRQvRkFUN5bGUdfYuM17Q38pcXs/Obos7z0Wu1sbTUGQ
S7XpJsmx/VKWeRtdasnf279EnzKws2XyPAjDACI5kRDPWWVGxIraWGb2kToFicFIqjggN8+gRQuS
0t5hkQO1MyRZXHfcsqytQ7R00p0Sg82g4cmTqyU+OO+MDRFOfc4VTY0EWoXeCavGHyzDCfB1NnXf
adYXQw+UE3Bx49IDLAqFGGDfLjeYW+Hijs1OO3ZkCOu82QP4/XZ7dqZPfJqcyYSFhADgOGipwPt0
Fu+PRq2N3lg6RzfVO99rlRTQqLgHcFd0K6ZmbmcyNQE14fGAAEGyaWYKBKBKj20qAE1PvNIvUrP7
lSkA5H95RNh4CHcs6GchqJp5N6Gj4xSYYnHswL1W1lnQibdUW4Pezu6+j8HAcyIN/KFpNQ+qMgaw
ulWNwOQMRlQYL2aXRra6bwERuD2cRUNQYgRwe2JYnFNFaLyNe1W2/VHTuuqeQt89SjmEFxo3/aFh
467cDVP8MdsPHjwqWsemZAU86+WW07vK6QAW6o+iZ76Z2Vt3BKii9/P8vUHxwTM5GAPIirNY2IRA
EyMrhU1hILk6u98d0BUPFR9gdOD+oD/anPmZ8bU08ceKORP8HRQVaECfx9mJ43RNnxJxTBtvY4yj
PwIvbdp/bi/X0lAmTUu8pHTkquYlLg4i5GSwoEOf5i96YoeF+FkW379qY+p/wgsU/078FLODRIVK
3Jzb3dFr6x1tm4PdPKFP/LaRaaEvNwLehB9COnCZJogGLzeC1o+k69AnfzTBGS3svx3aSVK5i00R
FWax8gZaNIbcDMhQTCRP5qlVNwX0U03K4ehp1X05HjxIyYxq5qut5avNysjmZUjsBDyCkAGdhO+Q
y7/KJUqjKghXhiN6ex4NHY/4xqUBkItPYHWD3gb3XkxCnhWR7Fqjf7k9r9cbBGUWFCwmCD2247zk
wnqjjZWy6+GesqBSj9z8aco1lOj1KUbtSMXIMEqIfMyliVyQoHdFXo/HnCv0ET0vQzBylaPH39H7
XQqs3xsxzeTJsEv2YEIDeI3VaWGUuBMnlW08/FGNmz1zBsETszO67thp+mtB1W8gvPljNPGK47i+
UkCX8h8z8+KraXMJvp6+O/al81cdQUiM5oPb63Xtf2EC9Z+pLod7cr41icZEC1nB7pjIn63hbkbm
gRi1CcEBu+J6Fy3h5YZbEhVfbw7DTBrAazSXdkdijA8OE0kgLBak3DTCYmhWcBcfjnx2vqcuZKDG
UVXGs3pawc/xuRdTZjhDc6R1X29gqQ/UkvFzryXOg9frQ9TZamCSE+gvcp+7VbLLbYuiP46T5xGS
4lGqZ55PqS2jurNNPxaivb899wtu4eI3TjP26TeastaKSojmyAs1IinkX4q+2klQ/Zpa9TaWNLpt
b2kFgIDFyws0xpNkxaU9vJpdgba65pgwHXn6RLnTmYhAoHVoi1XK5MmBzhcANTe8HFCVQXw6c7C8
syqV1bQ5avof2f/JlO+O8SLGRw16KxWajnYqUe4tjncA+2cwVvLtSzP72fh0sD7NLNcVxUs71hyb
qkGbk96/M6d/GYjqBbKy7wyxRkk2r6BOTldzkJBF+xB4bNQ5fmUgk1ys0TTHQq2aqWFMuwMcGCLx
+sgBOOjyB1oY+anTFVAtcCsJPI5ebotrXYC7cK0YsOSf8CRAwQEdB9dhTsuKshCpbI+8BxNwQ5UT
EcWfIV3jd1jaUZ/tzCIbqNWjZKOiVaxiB63LQ6VQgrxIg7aqVrzHkiuc6iegspuew/PXsJsU1I1j
3h67VEl+gU638QnJ039un5DFeUOzGYg+bATZ8yqiLRo52KPWHoGSfByr8c6hQ5Q16UpSetEMmn1M
PBSQ251fH3DDjRv3CQZjV3edMz5zzwl6N15TW1hcHgtcb+j2QvQxd4IKGggdb+zaI/NSiq61+gFc
AZsK7zlf5c5KanHhUp4CQgiE6BP2aY7r8HLilXLI26NTWiEaXQ7QcX9MBq0MYhfZHnSvbNTK/Uev
leD2oi0FPJBIAb4HMQ+Cxvl0Ei222lH3mqPpPavKHbrEccSqMFZIOFZhqrzxPoHHWQm4ZxmujxOP
YB6kbaio4p0086YdYYWDdsDmWGo0RKOzAI0JdJUqxUpQnve2wNOn2yFeYx1eOghTTg3BMRDVVzUT
4uWyVxjMCjiWlNjPCJF+rUzo0v50J31xhMbgnJjHVw1vjbTQDUyoFDLy+kpGaCxCMahVDL+yWzdM
0F0dJAYtvomqKKPRdCTgG1wDyxO1fKZr4AWvaLsrO9Qsbv+6hU2NRDw6uqduP4h9Tr7/k2/XUnNo
x4w0x8rRfXSF+kayU/SdsN5u21mYaJTB3OnRho4bJCgu7TQWemozATtCfRvKPxpfq0Uu7dsLC/ql
hREck3lflCDxGDYUXG9O3fkiK0Fw9Mw1MHj1r3g6guJKrszgwu14YXd2NZclWn4BHMTtSF+ZmQRu
Awbbu4Y85fHr7TlcsjQBbPEehf+5jjjiqvKa6R62yDskNtPhKKo/TX9U5dNtQ0uL9cnQHIDnqU2a
mzEMDWj8Nj2B7ue1TMXicn22MVsuZLPL0lCmoIIeR8SGTh2DvI9syvZV6lWIpQyIlm9GZ2VsC6cR
N8UErMDNdy25olux0oGLoIEEUjlGXW220cRiu08MKIzensYlU6BTtiYfDqTkPEbP6FB4tQbn4nlk
76TmXRrvubUSnK0Zmc1jVfaAuyR9c0QtG2qrb43znoFR7vZIlnbe55HM9rjtNJ4qXMTWqXufTGUA
+87UXyzjm/nFpoHpHoDiwn/mbBruJ38kDKnoqDLjHojHBzWxnhxi/Lo9mCWX99nE9PdPJobCKsGi
icHYeMgn1a/M0AId7Bhr/L1LpwgsWUjtTCCqq8qJ3jInZQV2OMlHa5egWTkcFFlHt0eztDQQNkO3
Kmgwp+z05WhKgkDHzqZnSFF6T4IjucyJWoMWwXDDNqvYrhWSv902ujSFn43ONl3a5+kQV9jZWrFH
CSU1UBXYK9XLbSsLQ3NMoHCQuMK9eYWj5ClxE0jHd8dsrOVZl2y4U4vavXdBlB4Kd2zPudet0VEt
vT2AOJ+4EkCiiTmd7XWBvrp61LA9pHK2m3fu2A8czacQMQ5AEbZltgit9BCn+SGOh5DLlWfswnmG
QB3yt0AdwcnP621154GhJ2/5sTEqv09M6FG/6saKkYWZhRH8h9tkqsHPxghpR5WVrOTHVPN2WQKu
Csr3AEX6othRsXo1z4pv06FGR/4HGRPq8Sh/XO5RM+vbkiQ5P/IyP1tFrPp6zrciJe9WkxRhTUjm
J8J8KQX3uZ0GQ8nyze29tHAYp9TSRACBAP6KSU0UaczH0mNHWuQ/PfYj67s1AsmFEPaziXnrH96d
4F5vHHYk2h1120M+2pDjfdZl7lO7fTLNlUVc2ilofpqWEDBTbY5xMApwZCamyY5ZRd/tbngRwP4o
A8Ke21O3cNhx9vB9hK9ox56vXjdYOpetzY5abuLxfSi7b117trMft80sDAdA+QkMOsn6Xsn7gLyW
qiNKnseysHaN0gSyg1guWYOeLqwS4nCAH1G1wBmfzxrogEjFikRF+WD4Q1PzR9x6/7Sduy9LJfZH
ZLp8DX8Kbg/u2upUMgNHJB5WgDjNw9/Mab1xoKN6tCB0FcpOuiHTFd9OTIhNkiQYY/CiauNaPvJj
NJd5o8kuMFVIUwHueRXJ9RXuJlqoR2i8FD6Em2gwpnEbdkNxhEx7REpz2/Xtbz2rvyPKfedcbqiC
vJImq0ApmjiUmrUZRvcoO8X3Uv3cGOZjHht3uTucqfCwD/TmUEgmQtXoXqCl9W1IkkBP6LZ2RaTp
7JlUVAXVKxgrkyGKkTpsQRZldPYrhwod0gNoW67b14rbd6S3AlsxAq3VHogQW9wKK7WDeX0Xrmji
vMBLD9lMeIGrdzU6+XKb9OqR0pScJHG7XV83+qEaNHGXpLr2lAGAIHywV9UngAZ/K0rLn8eEeLZv
d9vYPsiffdrRIlQylxy82K5Cm7q/OeVI87bdGN3eOIDVwTleLqGtTtz8iA/gQ69IEBxGxnSsG+tQ
uXYZsMyNrHz83nQyMLQ+gqJq5mssCVlsb+zK2IBKcWdxIwtbVt0jW/HLbmPcWDxGb6F7P5j5XVXx
e3wqrKH7qZI6ALMwYoax1SFvLF8ql3ThOODFxN3kpLYt2YEvERKthflHH92HpNYdX+r8saPJviy8
M6t58jDU/NClNbLQGYvsGsxhebbNjbH7mxgMnEZx3oS8y2qfOpXtV3G/Haj7VuVtjrL6cEyHqveJ
1kSKVjzo062Xof/f71OT+J0nm3uWQcq67E10ZrlFHw1eZoQZIaHuKH9dmgcDCNrcrAJxWx2krcJ8
R4AbHGTtmU/GrN3EyD8zP06LH4Nr70XVvmWWF/aVe29SdrK05mDleWgY6VPbpvdDrN6brfcQZ1aQ
5c0O0lBvIA6+T037DgxyEEXqQtnIkPTFBl0Ah3Jo7vKafXNijv7TZC/TYlMj1yXbH3WthX1jRcJR
DhB5hVfrvcjq6WOVjHf16HzT7PipSIW46z2uhkTa+4SjKz1j/btZqW+10YfIvx7tUo9Y74HirDhW
pE/vS0WEhnCHSE+xC1wd3YTWL0g279Sk7YLKy5Ogkl7iD2ORbmoNXQ6ekh2lkSOD2edP2dCERmv+
UirL2ZiQAQ6RbEr9vq9+GonDdyzLt3YHzXAkIGwK/jdjDElXmFsrKe9NkBuEDYRTAhD1ITXkxu95
lvJdwT0tdJjqo9+qD10gYXwQD6ZBl9CfQwtBATu2VmBl7gywgQMNbidkMIH2A3YIyb7L2ALwJBoD
OmUdbO5UQHtJvtXd7rlqWKSlRuCB08vwOhJKVfYbT8v0jU7RwctV5bfejBE1ujAmaRklHXiuhUDV
y7Ong38vFPKEtuXv3cBDsLz193IoCmzQJN3nLQHD3tCyiDagBySSvQx1b9zbSh7wWPmhMnruFRUk
of1TKY2zMlbQBjD3Wd+Tw6CLEnLP45PtVZHozK2O89NR83tMip9emb4VSWn5ICnTAo1zOERveK9y
8dPS2r2u0sNoamEm6MEp6H3Sy4CknuG7YNke2+wnMqRw05a1z1Br2YxJUoMCUd+3qQbCbfObOlpw
BSwwhRGonG/MVODdiFJ9KrSH2NTvslw+a4Vh+X3u7ZGIeL7tza7jTiwWysPQfgbm6yrblBYu0piZ
sA9WKxL4AkZ92o1PnZ491arix7a9Ert8ZCtn3hPN50grQj0D2bePNMSnxx7eP0XbDJ11UL1GPWKI
CaRUev1tVOpqDEAxCa9vGaGmbmJUM8bwJLh+r2a5GvHyLzDK2wpiUgrEwYY/jIUtPMKh7hpU0g1m
H0uVg37PDitjFFFdMhlC9VC+klxr9gTKvNvbs3cdREx4Q9R/LJSAwBA7e3URgOFLQaR28GQFnt40
dePdWA3tc088hj6mLAalejq2h6oZ6y/Hz8Cgqsh6A4I4ceZM0duneVQ5o8QCzeOBIHx6RDaebKA2
2K/EgPY0hMvlglcA7RiIi8ARdoXHcXVkOJ0u7g8p1Bv2zODsxSnb8r5rGXhN8JDegscvfUFVTnmE
nqb9qwBSY6elHYReEtXYQXWQ7yylcV/BGWrtedaSjdvSwvQtJwXgbmAZ9cECiJaCqhgikli/aq4n
z91YUxLotEkeh1wVT1OLX2QVCei0kaVVX3VqqL+bGGIipmjh+OE6HjVLAs0DpY4fsWq1G692vBc3
1hEgj0qFjALr945s4r3ZUPHA3DQ7KErGQiS52rtRAx+T6OIWNL9a9tA1A6QadOI8NiIev8Wx3b+I
imKbISz6o+kNOFpxmIMMHJ2xz1JbKcHMAWKLPBY8Qq+ZsYXO1FrW5zoiB97BAkcbEP8TA/Xs2daL
jLRM1TAgD8BjRkzF17rkTbUhYnp7Z18/MWAJ1X9Q233gvWY7G89/jfbT1DlG5kMHfVsYP9opz2S9
fNkQYLvWVGSYCLHmiGqqDZ1sa00ciOWIf7JSlVsCodlTlht6pCF/vVY0uvZ4LoAjUw8dXvTomZxG
/vncWNIcS5zRg2hs/V52mdxWlLJ/ytQbno1WzQNn6IEHvT3M65hxKmpA0W2iPwZ+fPpVn6wa8UA6
phTiYJmcRXxU1Y1wxi9S0eDqhRUAat2PMhGQepdWLIDfIXdCxUHr+fjIhpHgyZBo0dgZawXLj/rP
zDEgj4o815SYAcZids0TVUsAuSTikEqRH0Vpgl0HDNanzmbNY0ql8ZuMrTw4jpUcuZTKe56S7A5K
QD1AGGX1o5VutovhCSIapzKoWiAzlKLLnzzhIaistRhvFYhAGpWUvl1aehckbVlEBXTz/KFIwfU7
tNCQYjXbDKJww57LZA8n0gXUa1Ufh7G/S4fmd0tNASiSAjfT1SwaB3D0qANiJkGhRGRUUAHB2fdH
e4h4Cm773iUZPNuQ+EDBBDS3ko05WEj9FI53nxktDp5M9VBnIFzqKkhj2rlZvAEz/EcbWuuPN0g7
aGjbRq2pdTtd6+MoS1u2zStGTmrVoQzaIdX0R8aJcijcVi98Q8vBl2zzpj+3edxXK2/dBbcBMTGI
K+O5C77K+bagZaJLFWjHg9mq8aGv6+YnAU31XmvrceU5N636fFdM+E3DmNQLr64LyWP0qQrSHxql
qzYSVHgnEoM6kSnQGgehuhHFbV3sHb2I/+A+Tv+LkU56PoBooSSDZN3lASANUQCL4/3B1cbfvAOO
286hSZsUa6xVC/4Rb/iJUxHvVyQnp8jg03nO4lQFIBGe2LZp0AzHJgPKhj67SRrddhwLE4owGllP
WJqo3maOg+RmjxyQKw5G037nehoxSwQuM8IKsXRpsY3s0bRbGuFtswuRDRgM0FOLzrUJIT9tqU/j
cxtHcTM96w9oATt02d86e0nb+yIF9gEtFbX1ftvc0nROLBnYOR7SoPNRglubeUphiEMvz8jt+q3z
UJlvmvLPbTNLo7KmzYncNaTV51RdI5p43cGJxcGunSBOzNIvx/K7M5DfKjHbiUH8VYJHecX3Lw1u
Irp10TGELpV5AjktemCncyEPbYqKWnKS1s9EI4Es19q4rgwBsIcg1JkKNtiTc5cMPKlns57lJ9Pb
Q9Qybr9XKN85ayHh/IjDCqhmgD5DXnASqL/cGloMvDmxrewkxPeB9IBaaGijdFAVX+vUXBoPSoMe
oKWg1LhiVssJNZEPjLNTbhk7rUi3pqj9rqh3he3e3d4ZVy4Sg/KAIEHAA/QvQHyXgxp1qsdoRUxP
XKk2zCHfRjzv7UauIGM+UrMX/nGyM/EnTsgK4MFnkzd4Kh6oA2T8PKMMDboxK+RjnjNyiLsnwLXz
9pmCLF2pCj8fnsDhvrIVr4KfD/PABU8oxWvUmtvWpGzVNjux3pkSQc90UH52ahPmMd1JoMT/i1mF
d/q3uSkq+uRFAJehRWqBR5voFrovSaCBU3UN6nwVWs3GNJtS1Rz60hpFdqr6xneMndesbPiFvQFf
YYBRGsyXNlbuchRJiuqT2WMUaBcJvFILSvO1rO9vT9XCyqAqbQKzDYQ78JwzP4+NoTKEN/mJqniI
KMhbP1SJKd49atthXjiIi6DLsOLlF0cGrlWQ3SILAAj/5cj60k1kr+GAocsm0F0WjN59mhYrl/LC
MXZUoFkmmCpc+7zqbltMoUMisUBG6nfmuRpe82bSyFiZwivvjusDVibcDP6/ehGbZaoXmeWQU/uB
U3AHddPS2AvV3nxx4Rn9HhqYgZlTa3t77ebdUgDPwDLgSiDQVvFcnocdCmOAnIi8OBksjUAUuEW9
YwO5w5+D3tyLmv7hlnUgtgxNVu317u9t89cHALk2EyNAOcHCv1NC7tMpq3S1NKmd1Sdk/62nlrHq
He28Ym0Zl8zgd388mwBNn1edROcVTPKKnswcnHV5b/JQpf0aiHdhLi1ATCEWYyPHjlaj2RvGGPSc
cI3Tk1oUx1jVISKQRrX3auQvVW7uXamFqWYD+YZscVuuHIirMaLXDWV4/AOc3XXb29jbrmS5Jk9N
I7z7JleajVdBufH2gk0O4+ISmFmZfsWnBVMmxbnSnfSS4202os4k87Ac3YiV93WxNWXr42a4bfLq
DMIkHvLAvCBfhT6NmQ9jkN+1Sr1ST44Y4n2FR9WpHOI81IseAogGz8//hT0wsSDFhzZSZBcvh+h5
VSNzHsvTwMss6KkVOVW592j+uwN88ratKy82je2Trdl0enVlGLGXqifow5xco9kKPoAnR4v+GzPw
/yCLQ1/svGKo0ARFHBziU8FG3Ze8DYrBrXzG+5Vbc2Gt0GAHjCmowlEXnaN0zYGhszcelZOh7yV9
I/xotO9Nnq5M2zWuAh1O6PpH9hfq2QYgWJdrZLCWMJQalZNag3rJGHxJgIaUD5UFTfQSUnZCq0LO
B2ufKnFzJ1BkiVyhrCW1rtz29DPgtQExAgXjlQyGMow1+luh0CM7zVeTKKkjkcXQwniuiPDpmhTV
wm6BOVyzwLNDWW3edOKxTLHMuFNw0R4V8l23t82XcQAfI/qPiVnyzM1qbHiOiRWk9oGIQWNm4ev9
6+39uDRvuE0BnsCDG6mQmaM01bpUSsWNT63xO3WLQPMe+/ZeUx68EToLyZpM5nSKZk5rSiwhh4yb
BmRIswClylPdSDw9PvXyRwbdNcbXeA+0pY3/2cQ04k9+cVQE7fQcJijydnu7NF4JGkb6HBwFSkHL
u2YcPJ+0Nee+ZchH3UuIP3TjuzFYIZR4gjg2nurMhhC329GV07K0bZAsBAei60DpY974xY2cmkkc
x6dCPtRo9h9QMvLWsgpIqy/MMtzl5KLBPgveuMspECnYdRpUOU764GqnsUAGrxKQ9qI9KoeNi1xR
OdDfNHe8jXCN/nttszpqBsO5F8hEQD3J/aHlHUTB8uSfBrFCqDVonlWBgwks5uWhKC2xq2Fip6Og
dcdUvbtPKqEg4SWQymp1R2wVtan/j7Tz2pEbWdLwExGgN7dkubbsklrdUt8QI0fvPZ9+Pwq753Sz
iCI0C8zFDIRRVCbTREb85iil7A8fFnhrm2Kr2yp07xv8yaIdPYDQHmdkUKxLErakRenIaijanha+
GZ0u7Ye2yyiqafqupvWY6HRM69YUdmqoQstxSglcs/ipp7dkjl3u+NUQ2MVkOamY4HwV+YI9+rlh
NxWmzFHXy48KPoh2LEu1XUhKgUf5UN33kZTey73Rn0R4GsfI0vP7sLFSB8CW8CBk4dcyM2rDzs0h
/Vp3AyXBIUzyHfXQEcrgWAnHciqafadE2r6Jg+IJDTHlBKnFeE39QDnS71F2Yxs2t33lhbdZrieQ
QITmVjCFyBbTcLyr0TRzg8CgMdgVYEaQ1DjCT38JQownvd7w9qNsZLfqVEen2NKqY5uKxd4KgCAG
PJt3tYJfJQofiQvg1nNCT0sc0jfmM0UjJRO4Y7y4U/aVrmSHHsbRoTHwZ5lMjLKGwe/v8yZQb0OF
GpTfSvFpkL1iT6WZujaa7TZ0Zgu3uUHejZaKq0gxDLsB5pIdDMZ4X4xVywdq+3vPjBGqVHv9iJpQ
+2wKc600Mjy3MiLv0PPgd2vDCG0tRNE+oVgOtZiepyoK5kHVvEfFa5J97cVgxQAr4M8pil+un3Vr
JwO1L/KIWWHsArib4NDWNZ5uutiQOEYAPqeX0h2woJeolV+vx1o7V2dJJSBWvM8vUKKhqRVcwb7n
WkNm2mzSOzWJHwR5oH9v5qBS452UWBuEvvn0XJ6u1PFmHyGY70gqf9z3tEsTa9IGPGbS5NZXgmNS
RrvM0p4QwsjRwNJP1we5ds6QZPMmo0wKqHKRn5lGH00dtWjXmtJf+PLtqyjcIMysDYm+Dvy4ud52
gbAaecO2ndJ7Lh6uTqOK90aO76P0s9SafSBYf4u65s6FZw9ah/uQ5/PiegL86kVpLllYsUHVgBoW
a9EhmbbQP2vXwPswiysqivoObYzJcifDDeXSFvob7syNKs3aCnwX5A/C4t09WLTRNHQmQZT22Bvn
Pv+kp1jwBQqG7r9rbaMmtTGk5YNr0huhCuuRaJ31RRGiY6OPdx4nzPUVt7aFkcZVZ61PCvTLMNB8
C9WcZmMx33M60UOM/NbMIweA1/VAK68rumDoB1NLxhFlSaXz0FPJCgMTawGYRf875GZSwtvK21sh
tycIO4AO/7+I89DffS/MzKLWC4ho1eWhyCGjF+dBe8NU3O7zUyAXIAm3Knmra+TdKBfrXe+5/auR
mKWaOnGWciG96BbgrCI91Enp9IP6t2WceYfxMoadOMsOLSUFirHJDB1XOldojxOutL4GOsn7pm6Z
064uFIsyxlzNwB1uscXGrvFjSrGYkNf6bgDoVhZvvlUfvGYDqXRZamBEQE9pr3C+UgZbHrqamihV
N+guJG03K9VjaurPZT8widqnOhr3tJ8Te7b/Q3AmOFqR8vP6wlnZetT1aAjPllbkE4sUXoh7X5PC
VHelEVGbtPNzZ5wigFqlMO2vh1o5jQkFNhl0FsCsZX0xjmuxzXm+urrwOg0nvyczivVTiCXo3xOw
QMTMo5ppfBRnl5dZoltlHZqVjoCZ5gSeuYu98SgY3n3nAVtI4k02zOo8Mov09GmAUF//uAElqfGH
Zmp0NwpNOxGmZ1UQHwZL+319DlfDzG0CGlW02ZdHmFiMEQUyT3dltRRsQZK/trLSHHNZK07/IhLi
0TT8gMcjXf1xQL1YxnU+yrpbR41teMrBGo1Dv+kRsTYg1E7m1iJSFrSmPobBZK0ucjMAXtfWbi3K
na0AYD90auAfrw9I+iNiu8hw2GoKrmrABS49zWfInxhqveZWJor+o2C0qLJ5kh36FcDWR63rHByH
BcqWQVntSz2kCG7liS1Uxa9U7PJX0KVDactNJZ1g3aHQpaUV6D5JPZex39+RqA0HoczDnR6lveMn
fTHZ1PQbR1Nzbcev+jXGEo1pqeo++10+7IDxZjd92RY3YZDodm1VOk6xvnUflB4VEHxGHPAPMDBR
cy8ffcFSnmQvAMrpp6ODMBfapN6kHT25CVwvxwht7Bt/jwZ0tdPavNv72KE4PsClT5gY6DclyCG7
EtVuV6AtZutanjmT2k4PftR/z3B+ATNo+Lc9WD2n5j4GhCfi66sO8S20EcMppNmg1a+sY1GKykPT
1bg0l92z34vDcchpAftaZN6ZQBKOAdrwDvC34c5P4qawMx+EXeSfJvUQ0bHLpfJO4zUd2iAzs30I
+YrnimncFlTOTzRHu2MEYOBOKibRHQ11PKdVbz3jZCDf1b4m7gVBzPCZiEVbHRTxNtUH41fmMaC4
UqbbAKTDLsHy9Rbn3j+YPus5rnD9BvpaH2d3+4MJBMQxukK64d8mW4lb32kLbCsSpclARiq+zYHh
24pZAx32EeqPmtlxWW3kXWKQghseXkhsnsyR8qjZSeDdf7eDIRwzL9QdUQnN2xSu7kNXauotkq/9
oz4AN/BRzbgvK4jMnhoJp7jrpZc4EJEdlZVhwMrClL5kSeVtXDVrpy9VQ8R+OBkv2+l95LVJqCca
Re38m957k+Plw2h7ofiiVTUJSuRvpFsr+QHNEESnAA4Avlt2aXvNLNS01rGmDqZ9lnwR2l/dUICs
hbncfy/qTUrRBeyXQ/99wEUSpATYuwtAr8BrulX6bVC+Z95jGJw05UxBzK7Fyem20CYrrxhkrtiE
c1UbCNIiCQqjFuKY5uFmJDe7jjP5bw0P4cMC7uQ1wd9DweKidx/7WOgMrG63U35KHs7mE9rW+hah
54+c4vJw1HSJfsfMKLhQwR3kliwFTIsbZ5pwwE08P1UF0hZCm38f2la9wwRZeU1UPXJGVPIcrRer
XVJFQGxio9gxgvocpY35908DEjFY6FSkaMgsu+IATJNsiOefVRq/gTj497g+RXsFDeiN5FJdW69k
lzRaIRvRNVg0KHwqWnEwTaaLHU+5C3qw4XgLvYptIjtiaPwEQJvuPDnFNBMRJhAwUXxssmhmlCP2
Mlmq/6i3+G1QCUWKMczDQyVNwn1IekdRGT2cboytQ5rG4o1gRoptlBWFPFzdKaRYg5OHqXSTF5B/
qJnod75e60crHPw94NPsJYT2v9cFoT2o/klMGw1iL7WmXZvl/DevGIoz8QB2C1gZJZ2B0sig7jnJ
QPmJSAeooPI5ejrO/xqNNLOCSXj9ft2YviXVTR9kZUw8yXSNXoOq7b32HbaWuuzbpm4cq7FzpAw1
2etB19KHWYkLM+dZDHeJ2smVXG+ghhC0G+/HIn/RS/3ZjxD7uB5ndZu/izMP/t37yvLFcsjwq3d7
nsFjGNoq3qDXQ6w8Oqz3Q1ksP9lKIKuQ3LloBsjJXa2xytXPASnA9TgbU/aHDfVuKAag4UytGIpf
vqDKz434Je+ersf4k7ZdnCb/na/ls6JEMDMh3zHdIo92Wpg9J7pgy2r92NbhzzjTPzPaEiakeoqV
8CGKRFvLm92oFRu33vpgOXxo0MF0W76vhDobecPVptsJiSNAn0ghHSGyst8Y79rVA6xrhiqjZkzJ
7uP60IYgixOhN10x9nYeBOsk1+xOUk/qqHyrNPVnE0HtmfobDOVvrsdeGyLeByqLB37whb6YXOVT
mluF6erZo9injPBTVr9djyGtBgEawnvYMEB9L9a/JlhFZTYjFafyMRK+pWZr18NJM+7F+NH09i2F
od469S0+XNpDWzwMcWO3/cZb9VIfgquQW/A/v2KxRcoUsPwwUfcS00dxiOwoMB1B3cc5VFfTyYJf
kgeDeOPJtbb13wVdOlfEgwwWgDPUNdLc7RP9pU7MjS25PjDQbNywvFAugA1lGqidHESGGw2xW5bj
nVnEsaPmhQtJ76sWJv/wUMJRwfsRyebGrP5pvC/36vyeRGxvrsMu90hgiF6tSTkpTKuUotMgcusY
k1ffmK3anvSyCB3d9LMvSTh6Ljag8R68fIZYKUQ92fMzWyiEH3Xn8wXirtuFvhecpE42Dvg097tk
NNJ9Ycn/jGOl0wvCuqe19Ai1XlF86XSNbiuYyEM8moPtZUqV2r0M8O36+lVW1y/ldFAq9JmRD/i4
PzOzpqUeGIYrxxwz7W+9FrL7rtflkyEX0iGP0thpc2hp5ZSTXjUVhoupnPM6Gi3Ws5CeESoXjmnQ
duceWiVNiMmA1BWH2j6qW5jJo5daNuVm7+STXDgon4q3w+BVR4n3oQO+UHDoGJa3PKvUews1YTtC
a+DJ89p8Xwilcl9qNEMSfSxfrGpj+64uYcpmCPrMVHt5MXpYfPVUcSm6IVITitbu9b+0gPuTpFKO
+E+E+Re8u1TCRs1GTSINFttwl8b1TkhhzWUbLYrVcaDRYliz6B2r9WMULQjQN8Qj2jWL8llO89vJ
kDdCrG/F/8ZYtj+LXpKrrNUMN8eYK2l1qm/69MtEJdUe4s5VpWg/DMJt1mX7Kdjiu6/lABh2/N8A
rUU1Tm1UK43YOu6AjKivfDX0c06FAenE6/thbSJnBRqQfqTVF0piqIGD4I1z05UqDw6thRybEG9c
vasxUFVnvc29lyV+WygCP9A7xaCAJNt6DsFR6OQtUsvaq3a+j+Zq35y5L1aEWIqw+fLAcn3xZMnf
gejso/hWraZT7G+sjLUj5F2oJWswGBUhpjBsuaP/IBmZXbd2o3z+F9+FwjYoqXlLLathpSXmJurI
lmuI4xNdiqexMc7XQ6zOGBZYAPbAXF60+bxC6iU99SBFlBCN4sRiefWJuJPSXHSqqpWPhoxYxfWg
q3OHTSBFZmrcQDc+btxOa/xMSWYmBnIGnXaXd3eDuXFP/8kpl/cYJwMdAuaPguViLfhNo8FGrumB
ZJTJSut7NUpfJw2kbJN/MpqY0qx3Fs3GpSJ3loQKYJiCXvDkY6g1UZ1TvqZifNMoUWeXankfmL+D
LgQJrWxd92s7A3jVrMdOj4j76ONskEeNVaE0lhvlU/ndKpvkUEamfHN9ztfeY++jzN/k3ZGcqmYO
roDp0ALVbicDnt6TNZ2yBM0OHdmGjaW7enACZgKOj5WOetHK6MlQSpBo5KGeXHJxAk3RkWbcBZoB
tRpApW0mdX2XQd0/SnJp3jDb1fP1Ma8t7ve/YT5f342ZAldthl1rulrTOXI0BXxJa3ZxgKkonxOt
3F2Pt7au6fQBx0E2k+rMcl3n6AcKRWK6alnvswjRcc/bVVicXQ+zPrfUrcl/cZ3msftxXI1IgaTz
iDP42aOvjR6Uh/yusZTE7pTgqc2Nf/J8eGs8zVHrdGNS5+W43Ffmu+CLToDYQJzMrRDkw2Q+RFV0
Y0Xpxn20BgSk+wRvDrADHYflARGXqpDFyCq5mvhkZflu8m77AXknN86pOKd7ue33nmw5ku4fG8l3
rs/v2rVL5ivPdAhOxOX0WmZT874nOpCigzKlvw2rOkyat0uTcutlvPZSfB9rMZuxDtA979ATqCbq
ypRPj42vPsvZ9Nw06DD4Q35TFO3BGMTj1Cj1xkq6XLBov7A/cRBknBc1LipOVGaGnuym+Jk1PapK
J0349bezSQzSTAOc9oyXWbwV9VHOkUbpdFcJhG+Z3CCGnN8Lcn1X6sXGGXe532cpm9l6bLZ0uuC0
CnUPxVltaSmmRz9gt09vQ6HYXXGnmFt7/XIbfIy1GFaZT2HU+XT45GzWC6h32pYJ6eWJ/THC4gIL
UAUdAp3RRPU5MHZZ0zg1rw+KsHr7a7NmsTYeihWIcHERgd5cnClTYjSBMUS620XSfelZx6nfODgw
Fbg4OiAMItbM+USH+6Is4gu86hp19J/0HE7JITaV7JTKRbtruC5qZ9Ba7cZXzGmfyn313BtdsIsA
Pt0UNVjgzvKnp0EotRsRteWnLCuCg2/G6msURgP+fM14ZAv1r+D6tE+kF/Gpk7zkVCh6Z08TYLZS
rKNdFQKsQ0VC1vYQhst9TAHsM6LVfEMvUI/egABj2ZQdarJJd0oyOdmZOvQkpQ7MfVYb0UGBTGpP
Yhzcxqj+B5Cz2/gW46pvVaX/Noh+V0uJ+NToFVQ3Obb2YLO+TaXYHKsk6nZBFRf3QqtOh8GL1TsI
wFpne2Wn2E2Xj24y6L6rpTVsPNAhTmmpykELou/DWINVygPJ8Qv0SNTSEx6tMevvYyuM9xRjOnpj
cXGwelHd4VeEWTVy558VmMB2mSDDkg+tZ8thEOwtL1IQzZSLT14bpA7kWOPFE/T84EVNCh9aE445
mmt3RRnpqOUM8k1pqF8Lilo0Lk3VRmnPP1Ml6BzBp5kp1aBYzEpK71DJ/e73UrDLaoFKZTv9srZ8
AC6PZlYQsKqZ94TewLK/0nbgNIMKCYbIa+xcpJ9q+k5h5Hb89xQaRBmpohmzbiKFkCWa2UIyYRyU
xn+SI+lkRXQ0A++uMIsdTSdbiMRdnfbnSlf/iZv0wUvEv+50fAy/uBhav23DgXr/kz6a3yZNftGC
5th38sYNsHZkwnGdEXGwei+cZI1GD1UVjf4nr9MOVhLfAc4H2Ao/aayPmdT99asJuMdMbISnTOlw
ebE3Ri1pvaT5T0YQHFKYjV7t3yXGFhZp7V6bxbDA7oPsukDw+42ooxCq+0/qILV2ngX37Ca3b/XD
9btt7dDEGxRYJm9auKeLQ7OLglRBldZzczP/oWow8RvJ20iG1mLM3EhwR6SVF5zTqpFTsbVqwZVH
auYKrO5k42m+kk+CavpviD9//i5PltpUrUYNBkKnFzqq2lZn52l88hvri1y2Z70ydm093ugDp4+w
Jc+0tqWxCJqva0RjLoqdcTSZWmgUnjsYySFK/imoKCbjP9G0MY+rcShwYE4xU5KXyXnYDEorphPM
/2ykn/8FTxi7NT6p2dfra2IFxAV2RURGwlDQkKMa8TE7x4LKMun5Cy57S2ZKEVLKBDSzoar5D60S
I4NXpyYyPE19AlMv7bJ+ME906sPd9V8ir2QQSBpROJg9cMA/LX5Jrla9MkBFcseGdqEc6pOTa1bn
aBmCk1EiJV/HHuMA1IFxT9ONwqk6LzoWoahxyHvBz4Zb7jDEPvjBuozAe7TJUSmmb2blA6Gi+3zQ
4nhEm0/w90nR/g4t7S7stF9t3KoPUy23uy4KU6qdmDheH9rKBmdkc2dFwv8LstXHOVZLmocRfnCu
YCSAFpS9nxhnMctP18NcagHyCODCmQ2AIYsiIfYxTu8XSZ8IgeB6qC9meDAPKmXgXDGe0klzzCZD
l0ewK9SoEV06qkb71Gnm3Ujzw9ezG11rHSGojubQP0hmjZRieJJgn13/kStHOO482GD8EbBC/eHj
b0wqrR8LURLcsf3kiYBFkp0slnSgtUM6froea21F4eNE2wXmLFn9/FvenRR6rAL6DxP/KSw8Oy9/
CKa+C+JjGx5HQXb0LcOW1fnn5aCjmjrbaiwvYZ7vuEfLveD2gyZhpoCFTKApkD2LCLjPBPYhbSz5
PFEWvfcMs4GraCQ7v/G+8kTA0bVVvH06WyvrXuL9GBKIEUWqdnZvCM1BKTvjDvUb//P1SVpbnDBz
5jsBPQ5kvT9OUsk9I/eJxQFgfvFRYFIgyaD5tr8eZeU8k3i4oSoyk1MvKL6NqZX6kGWQ8mp0Ckmt
U7ScIWR7VSoBSUAx7nq8tWXGg4SzhLfifLd+HNWU+D3ZXy64Au2aglpKb/1O4semhEItbiyz9Vg8
/Wchey6GxTJDZDG16pyxCXOC2mKYmLa7HBmbQhJsdBvt60NbW9WAwP8Tbv7zd6s6UXO50BKGNkWa
7UtHCz6OYb008jmsZCgkf79hOVZA+M5P7/nt/TGchjxZBaPSc7GaOgl++NZ5yrEXwn1Vh8cimTZy
Lmn++z5WbAATg+MhPyGVNZbIK6MRlVqaqRVjrf6UjR2Kf9NR6zjo9+zbILZROnaEXt+LqfVZjso3
Me1sTUo4uI2Xoe/vy6I4eWK4UftYmfUZ5IyIAWc41Mc58Xk36/o4yGKYcztN3qHDJjcpb4WuteMg
OA1+6gDX3fjMK6vqQ8B5374LKI1RFwNc9FxTQPYqtm6zjHFb3FLjiPnzlsH0CuqBcJSQ/nhi8hcv
vjNQQC+LUcNxx04baX+1D8qUHcT6TcdP3i4dZeyPitedikk9xnIakXnpG4fE6hzDplWw2CERWG6k
UWgCU8U4F6UIz1aFx3Y4dsVBb1zLek2yjXNvdZ3Bp6DKCbbiIpOrCgTiAH+xrsVspyba3pTu/eFn
jluvBzQ/NR1P30jq1NVvOnsUQRqaybqLk0Lq8Hps88pzA/1TPgAl1JG+bOClqJJtNGdj+IoLq6AG
Nv8vanqW3QE0LFDAr6XcEbLaif8QWcgIp4fYEHeW39t0aB8jUz/mw6mpKgd5TqfWZHvwTkIvO5GK
mdpdKI4cgODhGjdP4Dp4R1N7jMjQ/f4xDP/RvJMW3+jyP4L1Omo3U3kT0Py+fmpJax+X5YUSE5VK
JmCxnnEhJnGDmez6w1vd7dPRzZAnM4LJlqYf+pjZrXSS9e5J0B6zPgJdH/BmHfeyNYC4xOdEjJA1
2tKtkde+yPyTUJP+o0q8uCc8NRl1KYX3pPsImTa7oX21TM8GYw+TUNmPE2RK6VCAdSveFJmDFtle
tfwmAMfUtGmvRt/9GvlRsGHTcO6wvlEz5Mtm7dLfXnRv5erOK7dewSuAAH6vRlLDqp2R9Iut2nil
0UaRZtGRau0sKvYBS6b0f2f9tJOlW6F/ydSG5Pm1KR5yIH+xsu947cnBUREPqRrxdFbsOn3T9Mz2
vDtJSI4wRyfjueiOnerW+bm2Xnr1NA1vXZPc6NnPtIQ2GZqnIrjZWBby5XE/P3wtwL2ULtAV/HjM
meaUNUHtqXQ9JLsLHoX6No3vxuoMqoPE6aUpf6nhDVXLeFOkcV5xi5sGRD252uz4ipfPYkWqddwh
fF1qbqSrD9YQHDWdogXyEdeHuPIknoH7wLjm6syF/4IBesMqykpzTTlCcPW+kf7aKZn78n2Exd00
+O3U1XULPFo9+1ptR8rr9SGs7F3qWPKMsMVrAPOPjx/Jakel87NSRyJFfVCHFqiP+SUaimfY5rvR
8E+DVqcbecfa1+EdgwqdDkj54jlo9HIvdRFfp4tqjuXaqD7nHYjSrFO3CIMXoVh6oK/nxyd3D7WR
j8OLdN5MYdkmZwRXq+xF7w5Tu8Hm3Aoxb4N3t7ms50LXFWVyDrKxu4H3Qhm0DRI3l82tNsnFkcZo
QAzOTx74exewgsnPs8jHqOUs9qio981RjCLDht8NPx0KVutnx+ur4yK3nwPOuHyqMlSwlhmb1Jca
AiJFfI7D10BHvPafqk4Q/D5dD7M2Lsgbs/4cQttg+T5OoY8MY9q2VnymC1VhCJ8eCrMGbNb/IBs+
aY3x+3q8tU8GuwfYNunBZU+4nJTe9yw9Ptej3thiED/XvuoWsvq3tVOmDxAID0aOQHqhi9WXAMqW
rGmKzwn8wwr5leJH2bxeH8vFBl7EWCy/yA8DNfLE+EyO/xPv29dJ0W/pc9GqwSvBzx/hOW8pXqzH
RFsDvirlwOUtNVGnG/NBjTnJQ7sOPut9sWuUNwp3andn1lvF9tXPheTD/4ZbYp8EeMUQVpT43Hf+
Lp3Q2u1Kx99aFGtrndYjvrGg3tDnWVxXvTl6EloWxTmujeCT6k/aa1QGiDg/hx5n4fWvthoMMBNt
3Vn2blkEHLXMT3h5Qfeqql2uUuPMw5tZuhg95o1Lai0UhszU3dCtlGnTf9xciVooIb7xxbmtOSb6
lzGHczL9IIu8PqS1RUEHV2FHceRevJVTLW9jRRHyM5Yl0kGIRd8RJu1gRtJPXY4+k9Dci43a/P1E
cnLA1ENul3veWlyQbTUoWRtV2RnTWVAcjS/cG3E12uh/Czt/jOSNeH9Shw+pxQxVnJuH+ix5d1F5
0kYp1IUuyM4Y6UU0nIZIcHp6Gg6dPdMonqpA2Ed5j7yw9aVJhT2mlG4SjxoqE3Xcl0+yRqWzCKUI
tzq5fc4nqGitiXCDLXd+8ZndLk32aCbKDXEGWy9QySm6VLwvFC3cFaUu7ossrGyd/+XGy7Cw1+s2
vPODyHOGqo+f6lL37QaPOOOm9broFdYboNHcwcBll/Cw1ydoTzxROjtJhoQ817dOgShO91XnCzf0
qb0dkxe5mHRl0kHpIZxJXuTb1Jc8HGDK9K03W8kVS+nNzL1vRSiM9QGKDQ31MBb3vWDArTDMGhmU
1FAzGFzmbwnj3RdFEGXbGnx0UMisn/UC48EEYslZlAIr2UU6/AVvCqqbSFJGO5B86RaRfO8fK5Zl
ANzQJxwhDmUnUTPtNk2wbdBrCLMSMNjHdBiVXZ/HPb5NqcG89NXGh185hMC50JlCBY0KjT4v/3fX
PI5lyewKkp3j6ldavHn9o1f8/VH+IcTiBDJjCSFlnRBF+I+uhDeJdTSR+h8s+tD+oQ228CUrOxZw
CUJa9AZm9YHF1RGkk5nJQpidYSHYzQQ6uAYNmXa7qnOL4IcQbbwI1qaQZBPZS655ymmL67Dy8WHD
WCc69325N9v+LLUlyH3jeP0gWgujAeykVstbnKLDxy8VtJY8WEHPrdtNxdHM65qqRuTt4U6K/2JR
vA+1+GKll0TaUI7xmRE/GX0AlfJm6j5dH898hC1PHI1ODmW6edb+lB7erbxiQEkOfan4DMHt5yQg
EOlJ/cacrVwS2EzSqkTZGAmnJcJXa8wsjTU1PfuolYfTmxQ/hP1tx/a9PpaVb0Mdio8CWoxK2/K5
EfVTW3lY/Z2TcbCxmoS+QUtvo0K8EgRiHkhG1Pxw5l4m/V3QKKkxpuk5nXzUljIXXtHJG+S3vx4L
YWiugVyHvrnsQXCxIXSuhuk5UNozdTO77+VToY2H62HmNbT4/LzP5pR/1ha7aFX7ABNTRfQrmOG9
LVug5Ptor0qoy7s6HHiv620v2XjTrCyHGe4rsup4GV4oTZRqKyVR4hVnKxk/d8V+DCO61oKJEN7+
+uhWFjclQc6CWdUCYfRFdqK2ZarqyKCe67D6rdRciHK2UZtbGQyX5uzlQoKgQkb6eB4g89UGDaT3
cx/UN7HQfyHJw94nPJGfb3yrldHwYFIV9PPoSl0Ai4SwSgOw2PlZ1XPqnDQKBGvcIheujmeWe0K2
HrXuZfadGq2Q617OeNRyP9X1W62qh7ZJ916R/v06QPcZBxyNxTf3XD5OnYwLQRzkjKfMuvBxqOVf
QuiFT03s4zqlIEl+fTGsXEgkVxx0TCKdpOViyOuxG5BZyM99kkkPU2MEjhx3FlrkreFIbRPA0g7N
t0QJ5a3Wy8qZQWgyOlwXOTmWT7WKsp9leWFxFuqvwtDsjPxTA8v++vjWlsf7IIvFHggTQGSNILoC
/bD7FG+2FlaHIRtzimLNpqCLCAbG3AjQTfm57fR7bSxuEbYGRbdVYV/9UO/CzAN9dyXFHSk5ohM5
ZRWMOLvjRP47DC3qdI+q9C0Mvv2LeUPbD54EEmekYB/DZehC56LEqPqwcYBv2HL9+XqE1QG9i7CY
Ny/XeD7UYn6WMvNkobgnoTAC3mAwnlQzssP06/V4q98JtA5wGurmyJl8HBFSEZEvYlZ2nuQIrtf0
e+xL0OmesJFyzRt0cXlw1f43ziLlCocyL7Syzc+GnI/4a3X6XqrH0smGFjyq0QiYfvXp39+/3Ipz
hWp2RrroB2gDUJOm4iUYAYDsfuFkGm6JIa+O612I+Yx8twCLdEoFxNmKc55jK6adQ0QMdf1nEP+U
ot31T7UWaq4R8UxH/55/+Rgq8/CAQvciO7eB5ch58uCl+Q6njRquHU4MqaZunBJra4M0mVIEsj2c
vItvpmSCmKijkZ3lXMIgJeQ5iRFevEX32Aqz2FQDZ5EUGIxLkH/yYLWV8oe2lSKtzt27oSy2FbWa
saxUkxjIfNXIfWnJOexKu0HNVt+ygl+7F9/P2+JQEnwIx37CgCy+jVq9IH2/6+Sca3EjoVg7xnGz
hXwAcQhm3yLrF+UUQROUQ89ypt2BqLpXgmAjxNrHAU2hIN+hzQTGxcQZvj5S2WMNxFZuK6M7CS+t
tZGsbMWY//zdHtJGXc0CSePjhNDGJtSuu87elPxd+yozq0vGGxu9piX2q6MmVer6kJ6lQaYB6lZN
sVPSH/kWl3btBNdnR4w5TQaQOy/Fd6NRg8EfjCLPzwJ2sEFxaqc3pbztgm5nKP5Orbfu8j+5z/Jo
5QPNxkH0MIzlwMBeJSCtk/w8RNp0Zwja5ERCpezEQRKOkYmGgN51XzwRGdpC1sY9Uj3Rvutb0a5y
jI+lUh+dUVEqwNBC7oSyld96sBY3Tq+1j4zoI6iL+T18gQxFdbbvx8biMMleYrmwJ/2r3G6c96tT
/y7GYrFO4L/91GI/1FZxa8g9ktnTl1xWbsuo2GHShypqFG+ASVbHhbIGCZuKZ+Jyg6AOBle0JDOF
GO2U3U3Qfaf98i9O4lnN7P+CLE6UASl6Yxyp0qKb6KhCaJdaZdfR8/ULZnUoliby4IKBcwHDMQRp
9kjQmb78DnmX4yST7CL9dD3K2lHMhUyffq5i8Tj5uD+iolTafjTys9XBYwqfvfyYWpU9ls9B8vN6
qLUBsd/BqqPaatH6/RjKyLTEiD0lPzd+cu+b8kHq/RshMDdwO/PsLzcgT8b5oYVYobVsThkeBol6
N2VnUS1AFYjCk2Ca368PZeXxPb+yoEPSyuWfxali5ZGAsYRAZ6r43XunRrccS0BjN7sJi2AHuKAc
Nxb2ynn5IeK82d6dY3FMvhgzcecB1a1YeSh9ECs8JHWAHtfHtvKZYO3NgqAW8L2LLYRwcCqGMV23
RkDkODpU2A6n5sZFtjoc9ILnTtsMbVssOyVNg8nAPe4s+1+1tDiirBjVqJLl/f5fjAb4NkoRQKux
Efo4b23FEzVvjfisCq+GDvTE/NqUb9djrA1mTtihfMxifcvXlZ5jaW1W6txNBnSLlgiOkzsxLux2
3Fh3l1baaJPhMU9dCQ0VGJyLHEOImm6q2io5W2pYP5V6+/Y/pJ3HjtxI07WviAC92bJc+67qVms0
2hAaGXrvefXfQ/3AO1WsRBGafzObxigqk5GRkREnzilTL8sha4gAaKHIdITX9zVMwr10imAmlBJj
n3NZbbygkO6aSUG9S5HjndNMtVsWTNDExpR9Sb0xvOsnNf6VaEG5d6CdRX6l0h66zh8P9iRVO6Mw
6q0Fb9gdBH3DyauLzK36fjjEkh5t+crdiQGi/rkDKYg2ca/+yJNGejSBRILnqzXnu1y0+rBRM7vd
am2rbqep7H81elRttGLsf1aTHH74qRF99/Pcucu9UHkwoOzf2m3SHQBZf0RdBvLfn/y7UDKng5wH
+r6B2GPTSQgiqjliV4pH0yyJw+wnCo4zIyJTrv4s9Urbd0088vqzMyrG/0cVjt40n/7StUzqU5le
41remP+cDGXXVMlffaA8peiL3/aw64lT8HnUW2bULm/nKxdDg3sqE6WNT+ksQV4HNZcO/epNlQNd
6JsHPx8eh0r+Onr2UxJPB2Zgv8hRvPJsFK14LtLOJZ9Z1WDxBJHjrJJTBu5PgDlPQxjdyR05tZHX
dzZQ8ttLvs4e5hX/a0u93F1jyD06W3R326lC/bvZmtN9PDX7onqzKyZ71wLF9bWBPR5X1ARViFiX
Ib1vK0tvCxrmaeftC1956lTzcHtJQhM84HAbQAZXBWglrpzGNjpgEzLnwP9ZI8Z724LoAwEMYu6a
GRISlEVY9aVKzY2OVgrUL68J2pxKFHtuaEWfKttauWeFtigBUq8H5MchuPxAvaw6iDZ70SliSvc+
rWATrax62HbWkG0DpyxWqoCi3ZvZsHkrkA1ddVjNtjSjHEr0kz741t5nQHDXql6/krRe50OIe3F3
w23GcBa58eWq8kTR47DN6BJlKoDjz0b5jz3tFSpyPpiQ219LaMuCBo42DufaWNiqm8psjCaIKYik
3SeTR/HGIGnOGaPyvAM0Y9Y/E3T2K4d4/i6X+RErPLO6OFgO94XipRH3ezDczYF/Y2qtspFtLV9Z
n9ASQylAbkUMtj5iHHEd+eBB8r+zAZRa/6aaK6VogQ3cHB4Hm0kGBpoWXiiPucxoTxmdih5x80b+
qxiTZ9VvV9IvUQCmx4ZP0BKlsrMM9sOY1pOKcMYJONn4lKjSu6MY6b7iwgI3yn1vDfk/lWQYz2bX
d3TSmwy29sR8KhhYXtOtFBwFnAZoAzU8qoTLN2YmjaXdD3p4GkAzdAOSwr33cds3BeEXODY1yPmN
eF3eGvtKKUfJCU+J9tk0g20i64egfiojZ6sg5lusccmIviPptDOzRgAqW9b4g8JMusxKiSZe9ZYa
1Qu6Q3eQJX65vSxB0GKIXOZ+okAjKKIxNNs2IF9OlVfd+Z38Nci9ewckb9jqf982JfxIUD+hmATG
kCrhZSQpEwt+soIdhDI3346SRrIeJc7KGVuzMi/47F2QNl2V17YVniYLfUx5OBq5vxLoRSZmskCy
VwqPVw9RHo9RMyD4cuomad/BiMbA0goi7nooUQMjBAKAwMs8AhD9y2VURT0m6F4Gp0Apt3nqbOJa
2UgwyufJ8GoGElN87fATqvtnXx8+imLtQSc633R4mAsAgyAYY+WoJs3Ylv7Jj9VXozsWzT+Z1EJt
2cduw6R7pBmHrFF2KE/vTV95j5X/8CXPf8FyynUwZK/UM35BbepHOfc+utBZCf3iVc6imeSSTAwu
5wXNEM4hxhT8k5Q62d+qBefpMCrdnWQ30hOkjf5BN8iic8sDveSQuAcw0gCBBwEUa1W1u31CBGee
bJaa6NzXQ/Zkcf/1Ra5W8mAEp0Y5JukXo/zp5yvvzOvZYc1mUJ0XOjBBOslLGv8cJnQuoSw8cUZ+
UIL7HqBRHjc/m7Ldwyz1iCD5hxarrRs0EJffXp/g4EBaxugwKvM83pd3hh23WVNLXXiCsNzbxNqA
yHqSrvUF1qzMfz+LAE2ka1nRYwUqNlenit6uzh8ILgMWMk9VUnI2eXhemoCuM3csdAl54JY1pN+j
FL4jh1M9TlMQ342FMr46cAZvNWtYe/kIAjZAA0TbqOiQ+C3rt6U+RQ6U7uFJKtsHc2geEnv6pPbd
hz/qf6qIM7vKmal5F8420hto9WY1pmiAeW7XBsWLCgnqxpajNdl10aoQEEBfHl47nq6LDfVChpad
dgpPo3ZI8uHF1p6UpN2U9RoDwJqhRbKnyZNe5TaGquTDgxZbqt+abABCtlb3Fp1lEM2Uk/+fGuhi
86iKFEo0FsGpNRR/a01+8TH4Rv9kVgDIbh8rYRQDj+vMEAT6IMsibzEWdVSgcnoaawnBr4wG3BCj
+mh5zVAALFTcAPWRwQy3pPLd1oiQGiti2fyp9e2aDpVw3fOthUoIrfXl0YizqINJ0vZP5mA/KglM
m523DZKVl6PwM1rMeaukEzwVnEvXDNIiC5CfCk5y3ny3o/wwTs7PuKSi09Qrma5wQbDSMYEBzgeA
/6WpmSPM6O0oOCmgxXd9ORavrVGiKsjc8Ep8FIWV+ak6Y3RniPXi0h8lCMvHkO8IjdDwWid0BYzy
aNTmuPUHRX2u/FLfalU5rmUbs9cvnkCMPoIvmouCcwHnco0O8mDQCQ4BPZrsWAQOzPCG2ySjOxYg
1qlzJRayGhbsrxvEKpCbrfbeiKTCbT8WfVS6RDDQgSuHcmjR7C+8yvJUO0lPQ3vIe0ZaTVTkxnut
j1YOjNAQJCp0PwigMFBdLpeH5FiNiHyckqA71OUXSHFdpfkM19XtBYlcB2WUmRlY4Xwaixjgq7E0
dojfnTRm/DzqcvT3JZoJt62IVgMRB+cf4bd5imexmiGv0K/t0xNyTm5lQOs/fItg08qkH7cNCZdj
Ixc6B7VZBPjSkEdFtzLLOjm1SoskaZW+5FrztTXilRxFZAcbjBfwviTJWhyDKBw0Z7AYRsqmmtxL
80tXc/LDlNYftxckDJznlhYfiPJvVznKkJwUrdwjVODCUfHUS2iEJsZ9GJpb05f3aAq8T6bhFkn4
oefK++3fIMpW5tcX3kgVzF5Wjfw6qpk+nJITbAhfAecdoUPd3zbx+/m7PN5gl9XfPa25pnf54RS4
oLIxzNKTUxqf9HKC/CLc9iXLi/MNsQ24gV67Vj88afQc4sF5SPPoHhjb9vYPEX5Y8qWZe4da0jJq
29Gkpg7Yv1Ouls22lkoIH2yGXIP/UGihZkl1eO6scSUuDnicxmHYthzwfoijT5kR+nsIN/zU9VpG
W28vavbGq80FpDsD4qiYLnEvVdSaXab6QIKL6YdVPDiAGdPsQZuMXV83u9vGhDtoU60iNYPmZFlw
Vhy/GRiVyvCWV+A2LuqhibU2tnRNF//7X+du5SKC0GFJxdo4ueXLSZ2dah24rpNPr4ZnH+wwQr2i
2+sQmBXu6KKQq6tbdZKeoTlDvyiAdStYk/SdY8pydw3AyXP/jRLPko0QQr2iB7MJqigBToTkZrMJ
tKnYK3Zmby2rS2FXLiEGypwPsLNrvFSibzuPRjOBBEPoVTEthUXGz5QyO9lJc+eMyt9lDpnGSG63
GxA0YXxxjSVE9IGp9vDgp1mrXz2RIrnvYq8G+D1KT2lRIzn4RVe//bkTgZN2HNIZRG/M+UI5y+tR
NpSCBNW/Ezwuh7JJD72svEzJGp2RKJthPhs1NcjDbOpml2ZCTyFjchzg5crfDtzsnv9Trjs3sL60
Zuq2ylqfVhRJIV7mUUupn1nWxfWUpja8nLodn6ySYR9UxotyWkkcVkwsSxLUOqbYt2lzZ0GT3o9D
mbyogd+vWBG+0aHzp0RGAYZDvrgAkVQfK7mirWSEqfX36A3hnRRKKXR+XX83xF586NJAuYd52KOh
Eer7rB2TtdaJyBMt3hScOQWY6vIW9jvGgRuz4xaWJkgTsy8xqn9ZMqwsVnTAKXPOcFUqt1fCRYmW
M92M0tep059scPrAnTcdlXdCSiA9ORFSRcrKfShKmM5NLvzfJ8MJc4eeccONYOfDJq3u1dxxte7u
9kETXrznlhYfctIbGmdpQyM8tO6yKr7LdHPXptG+DY2HnhEmN0GwzWZUxZGav7LM3Ga29Kn1opUE
X+S3FK9JdSANpHKgXR5Fy7dQhuzJqPQBIrWkR9lsWlmryAQQE2po3LcCCZUSRsoipSEL2iv4ZHup
92hbyCvf3lFRTEFEfr5tgW4D2LpcSJfDGz7aTAoPaCQF/oceUSd4zo2nBlZOS3q7bU0U/mdNFh2C
WjocSxyDL09+PaR02DQTfdSic+7SxLkP4uTZj7VHJ+nWUnlR2Rcc0L8W510+C82OVBuGGdFtG6P6
uSvSYJPJ1QN6wSBP0vYRctW91JnuyAyia1s6ynbNGk2J8EMy/2oz0EJ5cJliGJ3GMJ1SEkb9NzX5
PiHlfXtXRYEFrND/DCzuBaOJGymq2NUwhQkbEcP7Vk6+a/oa+F50zAEC0k5EEWge17rcy2SgEBhI
9PV8WVJcY2rfFLQEtTj5pofG9j+sifYJ/HYcsasni50FVivDgX3iGfhsjfqnUE+3lpb9uG1G6JBn
ZubjceYe8WCPqVmzdYbpuYGvIg4Jqs+XdnGcoQOxv21N+KHOrC0uVEXOpMHQWdRM0hM0gVsEUKSb
K2Ch21bQG7xcU0sETBPoK08SM/Hk6dVrbq30RIVR438LMZYDnEWVVg3yP8QmrX0aAgUBpHJbpcZJ
U7xXy+/fa3UN0S10PggPmbxlxPuKjRZJntbJAxghukKluOB1975s3A0t4KEqu7/9nYRecWZrEd3L
wKbHm2LL8pzILYNh21T6UzfZ9zFRuBuntUxLuDiDtgnFDYP/LqJwajfFKFdg74LuIQEgUoybypKo
O/yHQsA8nDMDCpl3WjKOWbEJyCcgo6ucb7L0phXfu+jz7b0TRjsm1EH3QexC3fLS+3JfSzp/XkqT
+j/R0NjlkvH9tgmB9/G0h7Edon3KvssHIrgJT5a40+cx3nt+h4pAUVO5ZW+81YP9bGXS5zFCxuK2
VUFedWF1/oZnoSKnf2daPlgDGlgvYMce8NWNbrSQZ0+/1EH6JkFTnwdrcBHBaYaZi84oU5HoOS73
MyuMvkvsmElf+7EqYhe6YJOO4e21CfxP53n/e0IaDNhyOhaoLGICEe1+CG1I4HxGJoK7MeSOLNfg
wEJT4BwUqnjmPJF7uY1hOhSliurbyZoJpjJ/W6u/5MF3B3WNwkjkJjNlpk39lbx/yTLoxVElZ0Eb
0jDIT1pi3skNIzujw4xGIe3UKDxEfb3i/aKvxXdnaZSerotPU6J1lACK8KRGyXFw1Me+rj76cS1e
iNIasKCgM3kIIu2yRDqndl9aKJIPJ8m4jw1jX+gvg7qpKxuiyIfO+eRXXyZ4VjV95VoWREb4ZHhG
00/ltbvMe9PMKfoo1nowbIlr9N8T7TGV7vvsrvBXYrDg61kqxJ6EER6ZVwzWVtppmez7PTj7k9Q+
jhHUdtNXtTqW419yXm5uHwDBd8MaTQnm3AnBywKNliLm1klad0qd4FmKzGOdGR9h0+1umxEER7wC
+Co5FHTE6iJTG0pjMqSu6U5J0rlj8NlZQxEJdu3CwLzOsyAVeXbqW1MPUjb/JPfQdiQNnv5iysnO
zh6LbI2HQOAPF/YWQbHxmqA3zKE7OZLljirPL+5GfsE+bo5M2N/ePcFHAus1o+dA+MODslic7yAL
YJd5d9L6F6VJt+X02VfXKhKC+ATNOP0iKKO163abmjLjo1dqe/LMbZczfaEb7lzjHO016gPBIA+s
yvSDIaqjuHI1YD/GSaooqdqcbL0DuobeX/kl8/7x1M998hFX7ufgjqeJdQx+SvYmMPcAVgz/7vae
Xi+XuxoCm5kdk/qksviARe0ElD+D5qTzGxL9Pgp2U4N4zkrCePXpuDrhN2KpNKNhHZr99swvTbr7
qeo06PtVubxHvyB3IbbTnwqe1yuB4+qMYWpmxgNeyYQcnPGXpkY/CXS/LKRjaLXBrlW6/DHJpDWC
MtGCyEOheQAaSPV9cY11aRy3Pa/Hk90OJ2Atj1avHZQ6+VOXZzE2kwXM9c8MDEszITKjaR+q3pHU
7eh0/Qv1TNfJjJXwd+UFsxkI240Zkade9UwKtbCkVJO8ozZUBIp+YzThC8D0zRRlKw53FTEwxbTR
b1o3MrgrOpsq0b0udvxTlmXye+Ikv5DC07bloI+uHZg00z1nbeJU5BIkvAAaweVRep5TuzPv0+kx
m6VS+adoHOyd01nmdvIzb/eHR2leGfIxqMeYNH+Xd6OjhGPcWIZ/ctRf9fhtLL4W8tch++ePrUCO
AYIcpAycKUtkZoJMQdTYSQDcaB5G2DQNmBwj3zbRWqZ2dZfMeeeZpXlXz3atDad4kEGmnGokYQDn
nDp1jFyjA7dmhPtItd7TQv1xe3XXDcTZKKUoQHIz8/yyw1vYk1KrleWfmiEG7uOYMzDOLHa1Lhnv
oaT2bj0W0SZUMqYeZfSR85mJO0kgVm2TsEr+NDGefw6TnYxFwC92BQRxojhLA7n2T7kDCjd7Y8bT
1fS/NefX7XULwgloHZrOIOdAMy8fgEozqsqAKuBJMT340sNUOcC44m+yImz2t01dvWPmJZ2ZWoTi
JrFNpytG/zSNMOOOY7bJpwR+LRBJSTVtJmRbpwmd2q5aad4L/cmmDM/1CjfA0nPTqBjVXpekY2xA
OTyFxS+ePfOL4xUI+mdYjL/adMRXPqBwYyn7U7VCfot376UTD2WUpb1e+KdQKw9pX4C4L7ceEry3
N1UQQGcJAh1sKbSEV0CTItdSvTQD/5SA495MY628xCPqSm05jjAsh/bhtj3RR5wLITwKAThSTb1c
Vj7zmpkTsQaRSdhtoa8AMzrmL137LA27qNxlCqOJZTmsVeBF+wkh52/WO3gClpCFjLFHNUgU/6Rl
3iEYw9gtTTiLdf8/bOjc0Z5hzUgJLAE0pAVUGGI/OJUoIJf+99p6dgy0nj7d3kfBzcBi/jUz31Zn
Ma4hA5SGQmIfAwlB2yT+hrjVyuUq3LK5BD1vF8X8BVggseVe62wAXI3d7CbruaKRnbZrgD/hSs6s
LJ4WZZm07Ug7+6Tl1XiMpyq5z2wa2rf3a20tC7+rPWUqutFjLT7MoiPysl1O4tjwur5tSLwcmpyE
XuphyweZzlggj6X5+w/OqZeNgxLUK/FItBYmQ+nhgA2GLnqxljK2oqkGN3u0yX9cpc7SXdCPr9ag
yiseIFoMHVTb/L0W3peXXoawjB3AqeAdEz94h3bqOPrqSkAQLoZpjXnui67+cjFBSzCQmtw7ptXo
bGt9/NFro//IONiaNqUo1JHyWjNSfya5XhyZeMaQq0XgHes6gcJfrYxDjgLlSHDdmIltr1xXooVx
zdPvpgvNLbz4StWQdFpbEVmrYd+kKESadx21gNveJjICiochIpR0ID5Z3IkjuTc4Ot8/tXGmblKv
Lnf6YA6u0Wb27v/P1OJCskYpNrw89E8ygcZKgMP/lPP72zZE/sYtO2uioFQC5uvS34pOM9KpMBnV
deRN1IabfE38WeQE5xYWTmD6laL6A3f5FO+HXtmEU7FD7GGjDStxQPRlOJ+wFMwvx6uLtW+NDvVq
g5dJIW29SX1Jmo88XAPoiFITpmjAN/EQJtubf8XZNdCyhCYMM1KTrED6AzE78+BbyOyMo1SzwGA8
JGHXg4Do7XSllSxcIa8G+KABT17dqHGEAmxfxdKxsEyQmrnsPSRRrt2ltZesnCXRV5vpfWY2K1KH
JTE+Mo5F1hWTdDQGY9vLX3SeW2H8N+7y5+eJR7FN/Y5nJaOHiytPnZSBCRGIF0amsKVp3HiT9pr3
P267+exkF1AmeOPPrSyuvB4ovTzqkgXCT/ucOuk+Ry0wdPJk46c9FP/9yqqE9iCxoHMCvcQVHqaU
gX9XZm4fPcPbOy0E4V3sZjN2H+Xse7WhUnR7gYJzTH4HHQ8chcB4l6MJhiVpWRBU9tGK+m+jk27l
sfzrtgmB9xHZGEOdJ3boMSzCa8n5auwpt46W96wG7zD+dOUKOkq0bYzUztcSpdyrin/t9dMYZZFz
NKU8crNEeZECZjxaPf3LsLyO99Qa3+vvqtXSM85Nzht7dp5rVSsh6QidY9/2BympD76R74LUfulp
CykBPf/IPgRR87nt6ld5GnZ9kbyZY/AUqcm9ARMwcwYrOcA1BglvZdhRAS8C2x8OtPhNQzBpcNUQ
yXr/vZDCU5/Gu6hLHxpv2g5d8VOBd4COSL/VAm3lpAjim2rw8iK+Wdxwy6x9wJTH8Klz1IAgHXTT
azaNmhSHoPKZcU7RIy6QWGV2cI3I5rpRMa+afxkEGdaRF7lcdZTEtm16knNEf0l/mnij3w11Kj+H
UJg+daURITITB0/QaRdvKfwCu4buyj0Qn5+3/fy62Dr/EAQn8ENK70S/yx8ymFbYhFXsHc0QDo0q
rnXXnwrkY6NRuQutuPualknsmr3XvlZ1UD1lFZOoGSxin7xazdGMirKNVwzlQeEzDm5QSeUzw3Tx
l9s/VPipzn7n4kC2SgH0PPScI9XpAD6pYnRz7vKPZmTCq2jM4NDXsrF1gnztW4lCwfkOLQ6NUsJy
X7ahd2ygtLaDh4QpCSne3l7e/I9cnUw+ObkJfLxgGS8/Q2yhstkHvnOsNH3vIC8+hGtvcfE6/mdi
CVPpC7/NyBbsYz/Fn1OawQqCC32/mjSI7MCcRF4P7yrV7fnvZ0Em623JNJvAOXb+G6hzlxLm3m9/
/vl+EZkZw6ZXei0pFamtnkwKkSxD70+LZ1Lut9sWRA4HnRingscWejmLu9pyssyoEsdmItSC7aNw
I+er0v4AWb7DyTZWuLttT7htvFBAjaBAcDWTGTm650W97BwTWzd2DGUXZAgVKDArStZi7nxYlt4G
fu5/thaHHolKv6iU3jkOuv3TCJwn5t+edWdEwqig1WGc+hrGc091+1y+m1UEx049Dpb653nXPHdB
/FEQcuQZc+kpXVBDVT+OfEQ4YypXTzTjO1oBYDKLOP0+KdGaDvzva/tq4YyhkyCZ80TOAgOU+WET
R3AsHevW6u/BSXyeClXZgHxNnrs4yXdyHY/bqjSND4QhtfsEXktm6sC8dkz9H8Ogy2Zxpu4umNL2
oKM1tK+1dhZOdfqN0xj6vo8Db5t3pfpEsMxdGmrB3W1HEeUNcxMOpsN5kGqZ/USNNDbVZHnHWIsO
mnlnGHeGXO6QGmAEbiUsCTJj7uV/bc2H5OwsKz1aPfTCvKOfW8WbrSTeXTv6wQ87yJtN0ZVrMw6i
OrdqQWpiz2iBWW/+0qBdDwpoRN07SqE/vpt5Ez+NFoSvPZfpRquCb93kmc/SaFhH28rsf0ZJln03
lZXuBIfB2gysKAaQnoEMgl6S5ufi0pnsPGqMMpCOgZR/LT3Evops1+RQZ8LF41Zp8Sv01qAEQpsU
u00AT/O1s7gJrE7NmqJhy3vpKai2rf5XUaYbqSOT/1bKf8xryfXPfK9MGZg3FsSJl/tdUNnxLQ9n
0qbjpH6Pusi11f9yudl0BE1kj1F0thc3KFNcBXdN5B2DQftlh9YrVbgVRxVFz3MT89/PHLXs+8hL
fUyMyqtjPPj9QW+Pt8/dmon5XJ6Z8FstjCzL9450fx782vs6ZfKLJdsr715hamjPqutMo8zBceEA
LR8fAoLCO1ZZ9hLohVvCOtcNwzs3VeOWNpddO6U/22nY+m29SQpl5eYTBZizH2AuguRQGBK4MX5A
mvEu8cvHITOe+kx7T/xhixbyWvFUlPvM46AwE4Icv+LriB3gCzn6T0i1WPsEfPVorgl1iQ4VeCce
GDP/Di/Vy283QemJkIqNidBMyGgj7YPKmrqXrUZ58Nu4ueO1GW27EkDZba+Zv9byxmE8jBNGKgHS
eWFZS6woDWyyx6yLvlAeOumRti0G8DpxvnPGVN1I1uRm9RoSXxS5KatS1mAqzbmaca0bbdKsdqK2
Go/dXSJpBC3uMYazJXlTeXX1H+5y8jAGOCikmBQML3dYaYjcUcgzLtQ++eGvwHlJ/E9V8XF7N0Wu
6aCRAvKJTgdyEpdWrE6JkqRX7SNNwZ1CIO7z1z7/iMrUVZQVQirhQWQshSyBgWzKYItPVw2WxlU7
Z4Cyf5/HylYNmwfAex91Lr3ZTv+o6OmbEnfmNm/UL3K2NhQmcp1z+4ssraq1pMGv7GPXFG5if6TT
wakst+teCrSVg/7Ujz9ub+9v4o+ltzKXPQ8Y8iIktb7cX48PGDZZYh8luQwRAq5A+/j5FL6hEqL/
cNTUe1WijvdgEXrBc2ON06GuvIgSSdyiUht86cY+hpNOK19Nnq67roim1zTwmKFIgr9yOJsOaCVU
5Jn9sAKlEboGkL8ZogSYYVl/70oHwW7Lt49GW+6pgB16D7XX/KAzzgdI3r29U6KYxVUGCh8ScuiU
F/dNkGul0iWZfSwd7d6r6g+mGb7fNiE6wecm5r+f3Te1ihRZaYX2UfcKl8EF0sGN7j02w6fbdkT3
mkOuhWiKac4VvEs7fgudOTwD2JGsaJOYhnSoomzYFY6U3N82JfxGYBjga+ADAXa5NBVpXSNRPrCP
alE/F226J8F66JLgbRqT+25Yo/27Hosiu2EqkFEuGD8gnlrYM6RKNsKmIuy3Y/xzpKq2yS2Eo9xB
7qWD0jjqw8SbeKKTylxD2SCvmcUUgt0yYmowqAtke7VEXgkswg2n7QmqzOCnGYtQmUh5bXYmhb9J
1fcwZ+zNYlutjRSJoheoeUZ4qbswWrpsEBV5ptbK5JAnK8OrEQU/NCZFzATG0FCCYpgWqJXWO5iI
3spMe8qnNcilqLBH6wDWDB7pcIAv1aXULh7KIjcpQ5u2a2nPWhJt6uadmWkapN2+NJiwzayNbK3c
uIJzc2F3ETYndfALKYF1MbfGf5x8/FIo9t2AfqDbaNEa05DgW1I5A7TBzC44iuUE5VSZIzMKVPQL
v3g3EHgeDbl2azm9u31yhIvi3Yq+48zzsMzJgEoM+WhR00exz7wPorFyp2DytrrVf3aGyFw5qKog
YQJ1IzPVNLNXXLE3+aXaWq2VEhRAQX4yjMB/TdRWebNSTfkVTk6zncnl/2pKCNKnXFUrF+Ks8Jki
I5+3q5XqvmhD+9kOtX4bhZZ/XwZyuymkuneLSm83fikPblPF1iaoq/4pMCblNOiV73ZpU28sx3O+
lBmpIC+7hO0Mld3t/RREot+DHoyd0x2+Jh0lxZCaULePbc9P6B71qXcHHebqXwit3TYlcpFZlpNW
BazOV/BcR5v81Gxi+xh2SGuVbNQutv48hiNAxEgyfXv6SsvDnnOneyWT6kcbYR7fGfZp+WrU9sql
J9y0mcXPnGvmVzSqley1qKJENo/Fyu0D/c7z9RcwmvsgDiVXsaQVpxfGsBnSN+s60LFd3umTHeo1
lJJzDU762oXauxkWj0OcnsZJRe4jDbhEPFeupF0Y6W+Jk63kFIJbHjmEf+3Pp+TsCo4zL5ZDSHmO
Q9M+dLH/2BjWyuiR6GCDV5x5f8DYX7E69H4zVQoH6ujVmfogOWr1PuQt4/JmbN9rwaCv7KnQG5kz
ZdaUiAUy63JJY4qWZKmWVMC056h+ifRTlH677fDCXTszsUhcPCXzcsYwKADL4MOhnw5WnshCA4BW
NVClMAssg26odp2uBLRtFPnFiAE8+msy1YLUm4cMMBsgNgISTtWe1CYvSb0T+SX1PquwmcDOV6LU
OuZf+umfds0NRPGWjiZkCTS8BSyckpPLQ0pOkEXpnjrGkyqlD3lqD65WIaPQxJ6xk2hP/fmXOrc6
b/SZfztVFqS1RNdhSJVPiHp9aQtqlrdtCLcS1nSonYHmGkuuwczTozAFMnPUp3YTez3aTZErTX+n
zanV39o62o7Df4i4KrwWcGnMQs/LTkfZ1D0QXNk++lH0j9Mq75XsTG7grRExi+IhmQ2UBcjcwA02
//1s+4w01IsY7MKxD4vvmlHcZ10cbCzN/KlEtAy9QpcPtzdT6CYzoeE84DfXCC8tFrza8M2OVrvl
DSC2m3HreHa404Io3ciw8O58kq7tqHvl7rZlQZyC1wQ9emY/5qfh4jEMvl6DqcG3jl03HOBvdQfF
2GUDeOSVgCgIUEw4WCSu9AZIXhcxt6Il3U+Rahx1oz+WWvypl6pPTbI2eXHNPQPknWoTY300eK6v
TAmdkqLwe/2oTKn8MniT87edJbXb6GU3s7oHW6s3qyc74+bW0kwGW604B+StwoPd2gSDSssOpWMO
T06/Oj8k2gReSQBfgHfNYwGX35kOUClPVqMf/d5+l0r5zoCaHxEAb23CQeDCKPTMOD8mymY6gEtD
aSJHhWdm+lFDfxgjrgF4rSJTUcKDpa5Jd4mcCPINsA6UpOj5LJxoShBfTMdUP6rSUa2yrcZIpa1/
TOr7bWcVHBPeVdReoSqbkSKLg2nbWa37QWkcVec9sFJXlZ8n+SPWn3LpsZX+vm1M9K14xyGwBkfn
NY61COLcLJ3EOBp+322kGUhthC2cV6X1HwCTPGX/NbV42tiebKpMsBvHaHjXize0iVeCtdAdZrbt
uU56HdEoYXZ2Xzn6sU9ssH72GG6TQh7vI0tBK6kzrKcZd7MS1IRGnTmhZCCV2LLwQTNNWhsmNk68
rG69xN/F+o7U/KnJ3oJo5WoQecasoEqDhYQczP2lvxsUHrK4to1jpma/9KDYZFZ231XKZ91uvo19
9skr1TVZZ5GDkL4yoAdDJzwXC29EuWPsnRRvZAp6U6ZHRb3TrGx72wsFORGlR/oFXAGk6Essbeal
md+Xhs6E5kvRha65JrImuMcxwCwojQnYBq7Y/5SwsibKzccWoo4xlVwptLZd/auzXrqMtpx/cIYv
t9ekzp2GRTmSNxNv6xl+OI/JXX6tImzrNoWF9oiudPM6DV3wEAaxedAV+CmNgvqvaYI5maJJ3kyd
WT9Wdlu/VPmoboI4+llYxXCMGaU2g31OC59E0bMORV+Dzk8hgHSBnzMgf/tHCz/ETFAz1yGVq8qg
3kUZPWBinF9GbpRSedSRQVkxIjoyc8t8Lj+SOy1nqlQ5VyWrbPXjJP81qpxUy3G78h+1AqagdCvn
U7QiABBwo4FSYwhu4b91EqS+pIbGUSrCjwpJ90Rew9iILoZzE4tLPwgGuZFqTz/GlTq5TiftA5MA
QCKw87t05aiIKlNAOuAMYNheA2+zuIY0TUo8n5rH0a99c5OPyVaTmscgynZ9q32VEu05TMudmoWf
2ylbebsIV0ooIFHjyuWkLlx6SiWlr2Rs5021raqh3klMxx1zXen3RjKWKwFPFHx4qctzgQq1EHvx
8QpDb5qkmCwq+orb+tqhH1WgLMOKj4iQFVwZjMpSMIKzU13YUSb0ePSIPU1SIzGQe4zSYzmN5iuy
3Ho09wu0Qy2PY+qGQVQeak+Oto6Zem5vBdKmlNPkgPxzsLdiq9/E4GS3+v+RdqU9cura9hchgQED
X4GaekioTneSzheU6diYycyYX/8WeXrndFGoUOfp6EpXitS7jO3tPay9FijqvtK6FmcU8VA6rEGf
XCoIFLEKWGQT3NivZcbj0+3ru7Y/QAIiJkKQBd7rRfNTAAHJjaxxI6/Szjymn2JbHhlguoJsdVu2
TC2OoWPGGk9zCRhrXmJUzw4nV0LrHRmS+vEXi0JsMle7CJ7ZxQurir4C8hPloU7YdxUGJHVn17X2
48i0jeh97X1FlvevpXnNb1IiUD+b+gilqahpvxeF4ffeT9caQ8ys+GbzS2S72wtbc01vzS1OnRvz
Miks9KsySkBxNnv4420Lq/fnvwUtuYKBGe0dzmFBei+j/U1PLN/JtrpJa7AXUG3++9mWtfK8qt26
UYBQm82Ip0q+WNb0Vbj1Qw8eWN1tP1lu9VvG2gHKTDtIXz2WZIuDYX2hcPJ4ZwHKWpYQMxBQti4Z
HVSyvQ+icg7MY69yeLeuN9IuzKz8a2be0TcHhKXctAD7QiEbJA+pR35ahrcHGGLjHK6uBnJCf0qV
5tVos+GNkrha50QJ+1Im3yT7J0s22jir1xdF7j+is+gyLc6e4E5BeY+GI9ce7RITODawM+KZZM+3
T+BaFRSjF/8ZWjwZqexajGqi9h+rOqyaMXDdOGj6jxUEMIn6AkbYtnP8BvxmaksWe/V+Icaw574g
TsXCRZkZBt0Zc/AZY+dViv4LBJI2rvD68tBC+VORRIPDvDwRdsOlYWaERkx/ZYyPviarNoByRObT
pAHwGQxkjvqYl9qphwzZCPTq7Q+8Ftki+cCAOoqWwK8sFhlLvXAgpedEA9EhIqn38kerWcWXsnWG
J83Tu+/FxIadUE3rJyKeNiKC1UoELsQM/ISY11U5M0MXhIhcOpEx0jtepgfAHMI27gKD1M+e4xwU
Vz8lE7/MsTkBr30WWX/n5j0Gz/u7vHP/uf055nO7DLqBPPL+VFdnCNrlfgwDm7q+jGk0aR3zBW/7
B1YmeaSLRj013LMOjMi/wDr8EUHFVBZczxXSDvPkRQZcII0IKKPA/SYBBLI6XxT909RP+k6Rcs+M
7sjHv0A7QaIEsCOAKUGfvhxDZZ6b6PWEwlZbfGutn2hMUwAIqHdU9oZPWhu/gCmQYyN9msfnF+mM
HmfTlHUGjZxM5tLPtcQNDVUDu5k08vvEq894AlKfVHqzG7ie3YGXMXsY7Eaeu6HvT63g6lglpgyU
puiuyuj59tavec03P3AZ/FAuNEo67IIyxV1bQt2yaHxJ3z9gig02ZqwBRba6zOqyxtJjbsI3g5bn
W2PFdzEtv8Ygrrm9mLVzDJ8CtIEHmtArgYgMrTCqUTxoHmgg8kZiaEB9qGn80yiGr2YttzBma77y
rT1yeW+c1rNbbTQQ2U96CE36D3G1Vf5d3R8gY/HmALyMpt6liV6ZibILXE2Zuj4tv1OjCoh1uP3d
1t41MHXgeILNEmqTC3dopeBUZUmDjEGeSkjzjEV9rIQG1totOMjqcjD7gvVgCPiKhCCf2kHl9oBO
vTn+lAr1wMn5hJrwxoI2zCxJ2sGUJ8aqhhnDUlFlJUdkuTuTbr3Tq/uPAZo/PaNZhuFyc5IiHesE
E+2REY+/WVY+kMza6EeuHumZ32SmUrueiWRIFBgyIsTxXh6kk+mDW1hywFlcdmdhLOf2QVj5bngV
TVSsIJOIztT8a96EauDYMQw5x/J59ikrBp/0yOu2cIpbRhbBjc7Srs8EauyE5wdrOqgezWtvI4hf
2RqAg5GVosiIiH3peHNauKSRwMJ4ev8CpjvoEPAtHsQNG0vfGTMMd9YTYCdjEX9irXpw0+nl9oas
BCqYLHcQQSNcAph04WEqiDRLIy9o1MtyD82++74ZnsYiD3sTmHh3+g7o9ivmozberZVTB08wY3go
/PYVFiQxMNveQLE4ygf9hMzP8jG59miobm/y9mhOcgNovfZOzq4HjHqzwCR6TpcHr+Kp3mluSaM4
J08W+QJIBnug2RRWDuVPsc74XZtxoPu8DnPcuRHlebqPIVK641amf+9SPT8Btbe1w2tHFd1S3AZc
ckgBLy44qbtKEnRrIkLvtfh1hO64ybdGDlY/NnQubeiszIj5RYzAhQkGoRZcCAbQRDP67DDp2ctU
OJ+xC3d2a25cjbUzBZQwyu5zOREjVZffWlW2JhBg2VGT5a3fUDdMpuYVMMtd8UdNU/ttuKmN+YOt
KGDlmUHM+5/hxdf0Bg+5LlGoxIO3aEi7oLfBKkd+Dm4c3r42azcTCB/cfBwlDKUtlkgb0vaqG8zI
cmo3aNDGPNigpNqQb1pbDzJbB41nNEqvPqThdoOR9SWJJBKW0XRObk5A36k1Ibzb1lGcveIiRkcp
B/jcWYxrfnEud02g3TsCm0yiRpkMmAQQrZvOl6orX8GFavoZhcxYjazh9odcOyszKTrqzUBEXzMV
pRYbrXQ00VeX95U+7FwJsIIpvoMjcgigj/3V9DTT7zKwA9+2vLaFaObN8DcH5fKlRwDULcVQADMj
veueee7dp1O+4XXWbjeybAgdzxSl0Hq//KRFApEF7nIzKpoj6J/8WAs7/np7GWvbNvMMo0g6qy0s
3yGMdaBE65UWaixIqXxjyH/mUHL2SUGLfwiovY4ZhkDDuASBzG3Lq6uD28J5AZ796i0vysY2pa6Z
kdGM/Tfp1uNnF8qvoSTDFlPkqqk/rSL0CjA7v/Bg2UQVcbTKiuK0fEzc/Jga/C4uxUb5Zd0M9gkw
HagaLa+AIZymHGmNFkj9WKm7Lv7uGi9/8dHAA4loG3gLgAUuj4SrFUlTCs+M+rL+bFvD0UviX1Xn
/v/M/GlXvImzJlRm46GmZpRDuDYsCXSZFJS4kRryLdHmtdcFvbL/W9GfOuQbU42RdomuGEAPCa2I
j3RCO+ZOae1U06WBnqMbMZjjVnK/tlWAaYF4BVUsxB/zv7+xKjuVWGOuo+0/ZV+HuPpgZvnOBhvX
+7frrZlFdkQNlnO7NK1IaXn1nCZWEtp5rr0Ok9FtmZpDraUDBjIW+StcBWRUF0nSaOi5aXJmR6hq
WH6fWP2+EUkTVI6ddX7CRPmQT0rty6IqQ7eJaSClNgYNOB4R1SjgBNI2Pbagl9yNzLA7f9D17NB0
YxmQUm/uXLCk+YK2gz85XXJHy+osAKb+qIs6Bd+PHR8ZMEJ7HTOgoSo7P08l3gFqwG3V9GfcmJD8
sKc2DoahpD6ewMz3hqELBk7Yby0nxE9K/Zut6dpXRH1kp3HVPDRqRLsSFW/A0i1AblEVM/zU1s1P
dswMXyQ8Ca2ib0+1XSZ7vY+3Uva1NxQXGsUR9LHtqyZ2WSVjY7WAH3i6F5omhnqgrqMpoPDTLdHf
tZuAbB39KqDTASJc3O1MeJPIHLiPsm8fAEWKZBkzsHbZH4vehdCNvTXXt/aEIctFKRWofIiZLy5B
Z7Ws6TTLjJBwfXcctUcK8v7yzcym9a+JxQXwEhb3fWbiCTOMUBn2kzcax7ltdvuerb1i83g/UnYw
vAKidXmdpzIdtaJzzAj8GZ9bQ95N9XSguQXQAYeKI8bp/Czdgh+sfD6QAqOzCMsIP5ZVSfB7QkGZ
SjNS1A0GN/HrONkIMlZOHyIM3QZ3DnSL4Uku11WOcaeVo2tG1PV+MtLqnzozl7tcatbOGgy6ETCu
rgglX3QpEMhdUZMNbdOPXQ+Ml2OKXUzssOo3QprVBb2xMP+CN353gNyfN2Sw0PH4qbC9Y6fx+7qD
ylJXvFtsBc8jAidgIQG8wqlY9E1TqhDHEwQYSsTfGUULeBzkF3fEBb59+uZ7svC8aGXj7IE3GdI8
S+gDmKqGOotjMxpa+VuLDe67k8n9nNR/ZQl7jcuKO4ux0cvPByLZzoKerhVZTfvZEunOzQu0z92N
DOyPusRyRTMPEFosYGe+gtVbZKrbhA4kakc985Weq3sMrNk71226KGltOyzKTve9ZjKfzKTpnm19
VL6JJxsqVrUAPzZ1KmTDreY+QIYmOYpkZmxJ4n5P7Hb8mrkjDUbRuA+mrNFBcDWQoJskDQwWy0/4
nul9PsFjWEljB8qs+LHtY4xdQFA032cVHY7V0GIcWUjx6EiM7DjcokdIndQfMWGV3Xss5qFKj1Pb
nWogKF0WulkIqO+BjVk4ggVNC0YWhwV17wWrrEe8HEhpc1mHOsZZnjh47oJS0+t7w+3tM+YW2D94
Md2d7YlmX4th2otqUKG0OZQsGlaEHa2SAHAh5x9VOgmEAwXxiey00LKacWfGbrZHHSl5GhPTvPNi
Uodtr28JUa3dLlT55sl5UL4B5nt5PHJmmYlE1hmBdNevjSfXfcyLb2n6fPu8b5lZPFSxqqbRVDDT
G7VvkyfT+TDCwxqMb1yslRfRAyZzJl4AMA4p0OV6MMNaODyRJBKglFNVfig74yhdzOqUU+XL2D7c
Xtia/4PSIvjVoUBoXPWZoIOcVHZhEoyZt+FoJx8aITbqpWuttVnxFLT4EMXFQ794dDFc17Rd1RiR
Sqj9HI8e2zllqb9kYz2EpaTpZ0gk0lCXlnzuNcVOhSQqEKSLwzxHBFTzpH4pKt17xERU8nL7A6x9
cMwZeSixI8bCw3P5weupN9kgJiPiZnpIvNwNddI9krgefSHz+7beLBusfXKQz4HtCqi6eTL80qKb
A9yn1chxaYGGsfODpyR4/5owdggNS4qA/2rcPXe81kqgrhxpYyTKbwZzA4m26WTddcMWgewajgua
Pf8ZWwQi9VCMCq1bAkkF6JZpCvT8WkVirMwmAMcrfW+3RXEshZKobAHSZcxh8e0Fr31S9LLmiUMD
+Mvlc9RTS+aMlCYAL9U/ndl/7Motbou1cwIgEvivMTMKTYTFrk1VbowQeSfINeKjckOpO8eyeFH1
WdO34Bnr3xQ9OWTUqHCC9eTyiJS9AglRlpuRJO0OMfIzZpD2GFY9oG94NLr+owCnsUVzFqBbveHq
1uZ1YRaNePBzIq23Fxs6tk1KkxIBrFmlNRBf1n3L3QPBGy9AUT01qe0bqQT81NVeyWhTn3vsgGRr
9PN5JOH2zq5/CoDa0P3AiPeVMCXhXccnvKwRTe9qdLxjG26Q/QAUNYzBTUeMNOTyMdF/3La75vAt
lJExtwzSAdBVXO6AUaaepQHPFFHRUX9IcuvQKgMcQ7qGwWS33aLfmI/PMvxAygDySwtFKVynS3tV
7kx1MRGCwpcdcuiU5EwP+nR3e1VrVgBdB7MZur7Xo3yKyZyMcW5HLf8BRaoAFGGhMW08KfMTtVwK
lGDnS0KA7l5+OkfWjAPraEdcvHC5480O/KupGIJkBJOxbEMXiIbb61rbLXQQdYw1wIVfvZp4wZJx
9HqsS0cGnlSom3PzOA3iVbOyjedszde8sbVsZAKXIBQSdTtKdQMMVMkOePXbq/lzw5ZfEKwhc60V
/CdI8i4PQzM6VZa7EwpEQ0E/toWDsViAc22faFMnIW3U/WS9LI5TrE9+rigLkkHcpfbjYFrgWxig
YhHQKrc/QPsXI5qkj60AaUhd+aUyRGRD0+Jjg1rkDkOOqIkkqtmlvVm3fmwg0MaTS38q3eGnifc4
iUqlyV6NlH6VOqbHWe6pwLZUuevNijzJXvQ+I7IefKeMP3jwDrKTAWMHrT1kjt795tBEOJMp+UXs
mn3mhVHs7H4Es7+E8KubqeweQUPqD1M57Mk49b6Ht+uoxyLbuNNrpx/D/sDnIxhB8Xxxx3LReUNF
RpSmJmb7GRkzIIlUqJt84wasHUc8QhRlbDSQUOC43D9NIlizUaWPPEyfPZkZFCn6IRbfJ8bYc1VP
fzF2gM4Kngr8h7m0Zc6McW9bGRZEWEALAsXu1q13w1CXGynS2qrAkzm3PDCodFVxQAwFKn/APCKN
YfJYs/gjRgEOOuseULEPb1+BVVuoUiK0x1ME/3v5Bc1RgaEHdcxI6906QC0iv0uMuD5MWY9qHAEJ
6furNqilmKANN7CEqzqA6I1hLKzRBrzPDetGAzSBngRIlm+va765lzfbQOEfsC5EwbNIwGJdhja2
Q5ZhLiEzmXPyOjRqOFq4agIGO2vd8T4Zhy6s5WDvbhteAfjBMloPKKzgB1y5SJtmFaDwwkbRuT+U
uhUMlebHtYPXrGkfcggE4WboPng4vMDoix/a9H6iQVjGCUHVABPPVwg7oOO1TgzUivRanky8rj5E
/PZ1kX+Kq3ZjufMNW37nmUmaoM0DnM6SUxZzydzKOXo8ozkEs3i8YMbem7ZUs6+furkF968Zb1Fv
SXIdY0yTtIA+zVrnUNlxDgZdo/g88oJELCEp6sFZm5ymUqp/nGLkLxvburpQRNKIVDCUdh355qL6
37m3mDx37WfMNwEaiDkgn7I8yJUKoJ/sJ6PjCzy+vbHvKPc/iC0u6JVjDcQyxhtsF8hNeznfUFY2
KLYc8FwleHky88d01L6B9xKaXWB16bdy5JU1YyATUBIcIpBcLd2dVhd2RlKMtrMqDmV8KFy5H2Jt
46peB/z448gLgblAtxCmLl2Q2xYYTXW7/Owm/Qljy4FlREl2RnQV6NN+YxvnP7Y4rxfGFjG3MQyW
ZrRtfu7Kn/jSfgPYgVk9JordUTTvWIbiWq/kXEDym97bmjhc8w7Af+FjgoAI5d2lstFoibyULWSU
9Gpvxy/EfbAr4KmPM01Py0/S2tnJo7VF1L/6iefaNUHdDe/yvNFvSqMQpTI7Ag2cs9AeezoFcfEM
QYCjDiqekW3gZ1YODa4HUFSgsreu0Ud1jWpzMrrYQICbjRZCJy3esNfb+7hmBNXQOWoDlR7a2JcL
koldK4HRmzPgVKEYXlwMwyFsu21k7au9NTK/nW++WuXmYxorKzsPqgvK9FczegjAfibiQN2N9aye
i7e25t/yxpauPIjVJbDlThWaXfpOQ4kSA+i+Aic479S+dbvvhFUh81SkZehP/f/WuoiEHWBvPUvQ
7KyaJEghrVG3D7I+sOpoiY07eB1ygMreslwHOji4BssnI0uAPCCDmYEBB9VT80PtBIOxt+mGmev0
4cLM8snIM6M08OzjiHDie6LyW7KRoKweQojlQd4AjfmrVDIhGs95RfDNxm+tCZ4n9wfRN9omKzYw
V4lxxLlNOJu5PBdmU5UYCcyyc1/IwAFjWTE9e/zd4IJZiPQ/I4vbBMyqrgOOkZ3L8kOa/BrJXbnV
nFk74LCBUgco/CBttgSe1xk4j9NKYjuQ/tjd1zK+a9l9gcykoz+o89rqR00Pdb67fa5XHkw8lwjE
0D5BeLukFmhdmTSxAvU3cg+iTo51aobvtSfDBBjfZtpIfFbCFFibA+lZfQeaXJe7hUpqk2cOPiSY
8I9G8c0Snz3MD8v+l118ycRdEf/N8XhjcLFzo3J7NMpFdgZt907K701zKqANefsbrp1BVDdtNHLn
QIAu/GDqybkb2adne/zS81et/O22G727LRML90MbjG2CJTE9T82OeQY4zk9t8hfhzEwmgsRqJvtC
5/Nyd0yqjBxZSXUu3GZvKD2U7n1F2o2vteLe4NpAIwaCqnm8ZnEGei2WABI3NcRw+9C0jmmbYeLh
F8Rjbu/Kqh0PfNWoIWJWeVn94dpQjWWBsqjl1X6rPN9NurBgym+0r7ctrWwOBobg4ID2w0zlEohr
2m0u4k6vz1WRhlJ8T1CKbAuy8d1WCpCQRntjZvHhqrEgLm8HLMiQIRcCRbMSiMI+YOYuVd0RxLL+
UJm+er/6yaXhxSVStQZtErDPn7MpDQb6IbeIX5DTX3xEC/pFoGico7DZdbx54J3KZrScsF11P971
yXCYxpe43nDkK28e9CkxyYsK3ayKs4giIDpteqODszek6uTZWYj+5kZ4t2VicVPhTc0u8WACmsU/
gZD8RVC5evenQuVjrpwSIGOuRuSmhHS5K3l1ViI71k3+gahqb7lbQfGfZGmRC1zYWex7lhHU6vCC
Q4c7VXdoFf6qe8cBTUtuPqROYpwmULcHZps4O2UPsZ/GjvvYWs5vs9ftc8V0+whG8f5lYmnpC60A
u0tlid1And+aFB2GtpUd1rqc+fby7FRb7LfokFtMlvZMq8oKGhNqIs3ofk76Ht7IsT5NujAPWuV4
R/CRxs9TqZNHl/Hss2UUSUAbDyIFtkJFXhHoundVEThVHPtGrSeBMDovKLypPHJa1PuKQ8G3Ya51
VHk17YveHgPUNtmRAFcSdoVdYlw54c+lSJvTlEPujg+G9dmzIBYORJnznHVOc4AoUfelr4ouiCnt
dozXHv7V0z9yzC3eu4bEbKZrsC+ezij60eDD9S30hdDgm/8vE1a2K5MdL+/APZHeAelvA6nrQVyl
tIq7NKuA5cLAvj86QvftkWiHJKV64Kg6CVVBAAnPKkADO2tLgG0ltr/Y+9nnvbmOlBVi8grsfSV+
F2wHxR9fx3iRHE7c23p3VmIQ5EJ/SGZwM68qQsxpDL0SsTyThgRUnSvtizkJH9Clk/AejC2o6MoN
RWENjTPQKa2gpaVnQbPBssqzqJ1QGMkH0W5hD9dNoEQJ5IsDlPLi6+VTBiYSJ5XnoZr6fWIJbd8W
wg1v+4GVFw5U3uCvAd8oqkvLwgBPDK3TO4wDsqa1w8QpoQHaQjmjjLUHpBAb1tZOBBg/AEsBSA7s
6Ys1WbixCURpYA36VBM5pqDnbPVznIsAkoobLm7dGLDXKOJg6GwJ0reSwmyyOpPnojpl2YuNKIR5
aOpWtd+4m/P2c2CzdHSoBf5rbd7ON4ddc0cGlRpYGwAk4fHkMy1s3Ve3OjP6qcpfGUhc+y1exLVT
jwYbECPAzoMvblHWMfgAxM7glWerABFDf6q73I8tLWjHYzIecloHt0/LSpSC2pwHcRV81Jku/XKR
KibOZKi4ODcT22nqYYR0AdlqTm8YWeK+Wla3nTbCCG/0e4uJ06AZj1U8vR+cB5DEf4tZMiQYVTuW
oD0vz0752qcfm2n0K2RHW9SB1hxTLU8GMhbE9qiTz+yBi4/GGdPwvJTn3JqcY2xBjbJCzT8oKogh
2OaoHSY70UICdlp0t6rEB2dC7o8JNe5aWrdn0ebJ0Wy75CEHhVvQcX26H0H/upvAwfHU5qYIRmla
QaJ0VNsh4RkS1mZBCeWTl7G1vUORDJNPqgpPQCW/yzb53XeFOAyj1+003c1DVrksqD27CnUbvEdS
obSL4qcLPlRSBAZyMd8gw9mKW+UXRe36Td5vMXCuMDPNGD8wOgJ8j6rF0t/JlOXMyJziDAAe4F55
wg9SJaDXTijgumOshg9GWrq7qtNfRZ/mYC6nZ52LLJxFf32jKLQTcDk8zAv3k25ZaWh2TIQaZkLv
e9a9OFm5VdBZIdm4/M2LrM0geWMbuV2cgfY5FJ32xWv5fVwZXzwt2ddmHxS18j1rPAIn8yDiEjIb
WzHv2jPx9rMtT5cXpw1URIqzPr1q2p0JUfP333kkJSBoRL51jc2lnpu3EqHRuayK0J4eZf7U2e+f
UcOffmNk8SHLTrkuUCLFOR++ie4ENq5dVz1YvNwDXbSxoBVMyKWxxSdzvVwnHrgWz5b61mj3oOMJ
Uu1zMc5x0kvpfdTtct9Y//SgIcYAkmD72x90dccAycabCxpGTD9d+oNpKl2rcyn8m/OS9q+es5Gg
rL176Fygg4qpY/SHF4+CxzMGDhP8fel+7Kf7GOxzovwM7Yyxzzc+5dr7A+A8CKIRuYN+avElrY6Y
hZXi/XHmsm3JwlF/ZsNdo36W7TG3v218uJXGAqacQPQInlLMCy49aTUlKcCz2LgsbnufDpL0gYCm
2hG/DXoWIwAE3MbUyVQUfD+abhMiVBwgRj9STDFo2dHTXMMHJUGyd4ec31GINO5T280CwNKzQOPS
4mCPovKpqlr1YlC8ckJ4zocGagZPelM9Y8QkBVtO+8NWWfecZ4nzXFDIvCCtHk+jkThBYjdFBV5f
tww75g0/60S0QaFX8UHRGMLnbV/6tZyK55wMzfuhI4gBMJMMLROEpaiSXR4t9KBpS7SuOsNUgAle
Vbw03ktslRv7fn2EcXYB7cHAGfYCPISXdsoE71dJs+RsZf+wPPc99u5M/tLA4gyPjqK1x4rkrJIv
VP7T13WgbwELV4aCZyOgcsBEMOBRS2SDEopLrdI4AoAemQkaUumxoo+iOHXxS460tIXWrPet4787
+kvzfhfJkXf7tG42HMIcNV0GCDMUHAI3uKwuIsjFLRrcrJhaMP+cB17sq1b3U6hEuPb3ztp1zpnq
UVY+3b5Jszu9soiuI5qCoIJF1fZy/7qSxFYzmLCo37kT+i5+P4AM6uu7raDbaOn4D5NDGFK8tKJb
sZ4i70CMOJhAc9974pMzHPOu2gj0r70QNE/f2FmE3oapuX0xK7xl2jeUZwLNOxOvDKmXIOD5RsoN
dp1r/3ppbpHEEJeNxGMwp5tfcxHF/KDyVzDBClNtXLPrSHieLUa+ToFHucYzG22daEUxAmvM6L5L
7SdQ3R61couN8XpBMIPOMKaZgdaGG7/cJylsfZrS1oCsRnGM8/ag1fKXAb7nAWR7VdNtHPfVVYH7
Ef11gIavEttJjipX0HaKcq2/s5PYdwvd1/Wftw/f9aFA/g02GMxOw0FdXW7brECswXF5aj7eA+z/
1Dh1hpdh+jnE9n0xTZ9cvvXyXl8r2ATH9LxXMwB9ceA57z3MFmR6pOeS+1OaQ0ra+WVWw7E20630
5doHw9hMv4gqBKg0lrcLSk6KqbrTo2L8HOevOVBgt7/g2j69NbC4VmViuHJKYMBVh2HWL9fAB74l
5LduBNElqJhQZV+KBRNX5BNtPT1SVhFWUxtM2pPVhH+xEvQLIGiByu0VrsR2SGWCoVePeJJQHxR/
9ADUAAZjwXKxcbhXd2WOvoAZhULNcoQDPQvCpsrFsdPlJy7KT7aRbb3yf5TPLt03th5gPFSFALS4
an+Y+jCkoPjEeqhgIFCBk+P6Q1U1Lxo4LBxjsgJWN78xZCF9zpNjT8sjOiZ+g34creTu9tddW/KM
ZQZSAK4em3jpPsDA6fRdbBuRMHl+dEc7DyvpbHEhreRaM4E7XCFKHejILGsPXLMF42aiRwnUzI1P
BU0PHLBc8oEk5cMMgLDbOOyzMSinj/2w0YZec5GAJEF6GEwp4HxZuEgUn0uZGdMUpSNEaXx0q+vA
1tLu8wj3vO+JXpxsU/UbL82aPwGtrDGPcengkVuUWwpUm5vOwA0cCrAvYAxgerQbxLxla3d3CPG7
DRqtNXvgYtCRNQAbiZj3cicTBSrFmjV61Bj0kLfusSlOGd2L+Pj+E/PWDrm0ozCQZpeqmtcVf53S
+gh+5c+3TaxtGECkuNrWzFCwjO2qNKaTZ6gJEMjyYHPxaOsxeJP78TEj9j0mo9ONt3r1270xOP/7
m/pfxg3BXR0Gi+ar3d+BwD2U6rm33t8ohqNCqQ8t1hkcu5wyTmSSMHuaz8QgA8wsSkxoi/TH7a+3
4pXfGlkyDwHlVzuCw0g5GCPGt62dzJ0Os2JbMMp1Q7PKowMgE0Bwl19N0DFO8/kR89pjo/2K2/t6
eL69lpWNQfgEGhWEUeArXh7q0oAcjqaRCcNDj3XzFVQtKbeBJny6bWZlJQBoziU+wPlmb3i5kgYq
E6qh1hSZEClM8uGxHeNdVW+J1q+Zgf4ZnrE/cuhLBi2qeSnjrkBOIPleq/soB4ssoPMbN3TVDJwO
BcUVvttyck8NDgra3YCP1pOD0vp9KtuvIErfgFasOXVqYfYWyAcwmKAicvnVwJ6T1rRguDWeF/sx
0VRgZskJGfY+bczWBz/hsWDGicrpoajLnzXxGr8T7NPtzVvxFvgZ2D00jjB7uXS0I+UK5RQxRRm4
woaMf9Ds/HMn6Bcz5sjB1Nfb5laAOpipB1U4nnEwWFzxX/UAJ8cAf0+RPQiyn6QhfnW11x8TdP1C
Xo39TnlTFkBZNftadxgnLGNrQFPGwZDU7Z+ydjsQ+aNfDocCQtbFBjCwBOva/EtmmtQaJDUq9jAV
kQaOiG5bWsEeYNHmPHYGaMg8snO518pGG7jJ7CkitOweOUu/pNoIfZAp7fgho8BFQVOW3um11QQt
hnXDTnO2VJhWYhW0LhCcATsJCuDlbB0U2KWTd8YUjQ3fma48t+aW7tLqF31jYv4Jbx6CYhBF0ZgQ
v0Zw6dPx0fK0sGYpeKS3CpkrKc6MfcegEGAwMwnQpSVPIOrqSaIiI5MogX1LMn1XGZ9yxjAc/WT0
59sbuGIOG4iNw3AyoA9LWC26aRjNLlrEXFVzqEmNAd4+9NxnYvdgHKmCnrDwtsWV3UIoDSS4MVNQ
IKi6XGDaSygw2OCNLKZfKcoGiblVd161MDMsInpFprgEEhkFaA/donSiKXtttN+efH9ENQt0/Pv3
F4dBVp1BuVeAaNntg0HfNeBpgeytVO9GjCChnhUxAYcyZgTM5Zeq4o4UlgsaT711v/CcHJ24+357
M1aehAsTi9MmFNEhvaiBq85zXqs+3bOiV+jLjMd324EzAmMG/ocW47KmTDEaXTS9jWMmUd0VVcDr
B7N/fq8RkPMCTUrRi4b7Xbq9iUKYCMTyRtQA7okS1a4k6YFxurEt1+8KzIAaCZKpgKoBr3i5LS6K
wWVtYJxYjZB30vbUOefGQ5seiP5ye0HXXufS0uKg8ZbqaVnDkjZ+8qq7nGCuNTmX2ftrbZd2Fk5c
UqHlZeaRyKBDYJkfuyrzZYvJlALKE5DX2L1/WQh3ZvcGBN4VrMP1AOjJQGYdOQ6DiAeHoNRj7xg+
mTbCt2tHgG7Jf4aWuMVSyczVZ0OxS3Zj961GGfb2UtbOAsop8/jtzEO5DHUGAIYwTYWZFgk5p8lK
hU/E8EO26T7p0x9kGr7etreyohn38AemYmKkZvGyaxWoezpjHCNncH5lND91zhYZwrVLmIkQELkj
/cfLvjQRW6oxOrNECYr9cHmBamvYp4fby1gJG8BhgnQfRDBz2Lt0bVlmxlnXI7GS8lHZap+ii6IX
FPrVJ9Y9svIu6/OTLN/tuGfmFPDpYTIH/Jzu4pz/D2lX1hs3zmx/kQBql16lXrx0bNmdxPG8CNlG
K7VR1MJff49855t0s4Um7JmHYAADquZWLFadOgfVUC+dDLwaWOGHqRh+jq21JZX1F9oJFYHR2iyC
pQ8tR0iDXTJKQAaH6oTXiLX9m2r4PeoPWvr1+iSu7AWs0B8Ti/c4iUlyUHkhWdEizO61TTHOnxgr
FBWbVRNIRSH/iXrCBel5q1G9LbQMIW0+QHO37h8MMipsXEYgWBSQ9EAfAc8FbLrzYQBsZ4qJYRja
6IPSt3ykrRc6dPirRO8U+GWGIGOtwjEs3zzPtYEOE0kty0OhxIBq7LnNBqVio7O1PoKiOeQzIdaR
63VQ9fNDmxsPXtI6QaFbAcg2FGXclQlF4w1CZbwo0eF7Ueyc0q5OecXh+oAxTMG7pkrcrTxDMDYT
JVV0iiAol6PhmmhIamkpj0xg8ni9I8z5RLSbrkeflrjR+3QDEv194omdP6lquWvTCkfoIGGIt5+M
d55NYDx9t+SRcIBfWbCdZfv+tw2WDQMEYR4YFy5ox6EuDd3uAm/klnq7HrtS586tmXgbUSo2yYpv
R4ELrygQ7KKgL78fE8BUR0qrIRrZ8yLsUDTfEw3Rf5zssub1+llecRegsUAmEvnsBS4u+XXLoo5V
9Vg0I3VvnKmvQ5rXv8DboXC8a3bQRAdADg7coml5vvHHIqNDxRiP+FxGU5I9xW337HqqGtfa+QKT
vmGD9FDH01seTp2V+pjFPCJVVOd/W8NLYt7q/NDYoZf/5Va767O3HFf5OGONkEFBxA/EoxyRaWZX
AYrMIY6cB1UKctufVCCloIrHVkAmC7H1H0PL8T5xuf64sBGyxRB9MCFJa1XTQYj4xnSaL63JA5L0
j1ZR7yiwO6FV/sqB7cUihNeHu5Jgwc8AO88idbfgApade/IzGGk80RN4kcpAD2TffxqzCu97Ena2
g3JOv+kpfSGkOLChguAbYTeZZ36+/iNW5xyHEC85oEwvIp9m1P2u5jl2LLcCWt54w5ProjlJhWV9
2/oXiwuaIJwOUNpfxCMDOOImLcbRsEcXTZfVfT1PnxtIaLICjA5kdjY0tzZZ9eL1yY8JXGe1TV3E
klXYEe8nOgo2Rj09cC95cPVi35jlo0v1LSMq+MTa0Vr4epfSHVqd5XuMVwmSMRkmpHRu6vZQAEHh
FapE8cr9AboBpJdsbHVcysuPOFl5AV7O2K6KOaqLLGwRsKOEcH1dV47uog+PCwQNKwvB+LkF9Isn
DWnHCb2SZugCUju3T/3807Q/p+RHPN977fG6wdUhnRiU7uKkqX1ISSCkbbWDxozAU4kTrfhxRElo
dgUWDYGfTM+bGL1Xuy0ZIrPLv2nC3/WiBxkcMP9FzdC0bKeKx+7K0Tg1+Bb8niySZWVFn3X6AP0W
NJhPO8A/QWFyJO/v/VrCv38H9hYJnNiZ6gIdKyXsFJ7/iczeXZeC9drvdtcXSDUc43xHdPpoVNUo
BogMFwE3HpzuczW8Tu72upmV84MqrgP8ypLQB0D+3EwNLhwAd/kUWRAyZ8YUlMh4McU9u7bZkP62
F1EU2wHdxLkRx5r/2WwVkMeseK7r9ycH0KSJminYfleg95XX25qX1mPk2KCJsbIwceagcJ+JgPwG
V4xmbcpA9oX4BNg5kIMsZ/lkA4wgQ7Qc8HFEXLw2BSgaDyB6uL4qa+7gxITcDIySKJq3vWGMBMv2
ADZOPTAXYVffl83BcTL0lSm2wdpuOzUohQ5dZemsEDDoDN9peT9mh7p9LXVFHL4+c6gLgMgKiTVZ
qxTCclYlUHKPNDQPzBWKiOnS1apqaVydPZR48cYANvSiW4E2GcQ+km6M2o6M98UwtJ980KuEoJqs
7t0JRA2Uk+HGZbN/kxazrXBEa6NEnADZbojpAWC5zPXJ/mA1cEEowZBIr19nCNzq/tFHCfP6Dll7
yy90BeAuWNA/F0w4XjzOcSO4jnfoTWK3AVhQK36Yy58zlO5q57vlVYGbqZK8K89GnDGkJRGbrxD9
tpY1cc8E4Ijrr2Dg2TbQRW2Me7/axJ0eLoDM68Ncm0u03RNwC+Hfi5dbbaazUxqCRD0AoCEcSfkw
OdbwKBpNU8zo2ztJCnkWJAhaXADPBnhw+S2n66ahykQmpGC8Yd4x9piRJzz1dzUojW1wlOoiRAtM
YI4s6NByo5GdS+4cDWxi2wosPZb+oxmhiv2TcJT5i9u2VWlA6mv7Gh1GmI9FwfPijek1/lx1JjAF
wtrHvRvWsf5ogqgL8TDQ8Qcr2ztsg6oqALrfbeu2aJ+KuAytCR7dfIJCmdOmm6ZUsa2viMv64KbD
ccYLeIWJl7lVXHglIUt4btGDn3kBuuOJNj7R+odW5U9oxGvRvkfdwwTqkvqHSCmqOUPQiG4fm/4d
B3eZ1iVbL38cef7kMT1M2KjwPevLi+lbEshompIfe6yo4qHSsbwtuty9NJjFA+mfRdvudEStjYfH
X7z1p7+pvbOqAzXvmipKJ3AXlxXYBLttVzqh7U4AgMeB0DCq/Ondex3lJ8R/S0oGBZTlFj3Zf3Hn
jeDg81DtYtDym2sjOSSV2W6dalblgleOMR4ywBggM4CUhfyUyZNBszuGJWs01hwKRufdlA/znT0P
LARxEfvsFbx57jRfu70+yFXLbwh3PLeRul32+MkgbaOw9RwlsWj0jA13CHQUHtj8UHXJbgTcVHSK
U31xsS3NVeBiws5Erzw2/7m9WWjWSAodOafaRrspL9IAhTce2iLObgC4V3XpXjgsyZ7s/MGexUZ/
7KNx4VVG219QkfRTiYexYmAX8fViaMmm4SGI4yfj00vPAM50nHikt4MTMifx7pG4NgNPy74YA9r3
ASVW1WBWBmfi6QmhHjyEMKfS4jHHLEEWILrIFSnUt9vyuWqEHpp+rH+7vk1Wlm2hz4IUCsJSaCJL
YalHHVTfsgqWYud7xZxHNPHexmO5HUquIoldGZUFeAYKZLiYUY+VRlVlQneT1m4jaj3VHN3Vt8T9
fH04ChPy2wSIJhdESjCha3csSYJWfxhViLNVGyDWBI8ncsa4xs53OkXqNM3auIlYBl7IwaYDbuey
fKCxcN+/95CbBrINnaeYNXl1aNzgserkXeQP1KZB3esT2OtbA43diBnrPi1vHC4yRR3hMgHz5haX
fgykj/0LGVIwnvPMTJoO0JK7fo6a+L5xH139C6sfLeTW+m9F9hi3t1TFdmRh5s4Cg8WugbAAEDHs
RvmNJHg5zppRdxE6BYvbXHNFCEoNTRHqXEZ0to4GijeRWZywiw6g1qXTNDqijhLefy5142Uw9BAs
1Ju4LDaoroDQljcbvbXn0E+J4sVxuXuMNw5j5HiBDsDBO989ejy4xURGCvWoYVOQBKhXEvRcsXEu
Z/LMinwOLJPW4CGAOpRfkS8jXrWxUHXKLz/0fLHOTUjHILUdtH2MOo0cCv75Zw7Ke+CT9xb/xJO/
mjRy310QwlIBlIDwFG9BEMJJadAury3H1AoaTfqmM9xApKr3zKWrP7ewzOrJndmh3GX0NaUR3Nhu
KrEpaHrT5O5ed+JDX3uKOGRlkcBduPQxoMqOmFfyvWnGHQhSzTTCp4PRLMJCV6VSlzmRFgnQY8Q6
EOdB85N8eZG49sZ8mmhUFvH95GffEkEPsc03BSX3Wo+ua6fcWzq/S3Vtq4spnFqoVTm9YqQXwQiW
7vRnSBNruhXza+gRRsIeijDLpseknres7vcuGl+AbPiddeL1+lVw2Sr1ZtTG9eaC4ekCGVynFvM0
NlDQ7UKO0i9vUpYd0PS364z8HoSfW3sAg2o6Bzpon0wmwmLKkUnOQWFBQtIV2xZ4NoXvWTn9OmiZ
QPMEXlU0M0mnn3OfOcIgZQTB48BqIzTVbaCCrLCycjRhZeH/AQsZaAWljdW7tTbOrltGVXaYPXRT
Pqb5c1qBabgrgn587t6tHb5MNYIjcAguODW5IAKQjSbokNOoqx7dgYFSdQeukiBLP+FMBawheHYU
N9fXd3UqcW4IWnyBz5PhnppWiyHv4Q7M9oaX21kH02eseMsobMgIi6QuOe0djCtdVO0hljpnf2VC
xQOyYgUF2UXKFlCL5XV37nY8gQSLQ90qSqqXqX0p6JfC+PLuyTozsfyEE8/WL/y2pIOJ1DiAxv7G
sr9rOVd4m8tYEqDMk3FIIXk9GLmOFqYq6vWXntC9SUEqnc5hUig6G95cveTWziwt/uZkOFbmmKKo
7CpyBA+L4pdb0gC6KEGc7qBpuXXLH26LR3plhd7Y7iunDBy6r8Y4FPUjOH/DEnc+ORAqAkc7tAJU
kfUrSBTDcXAD3y9u5gKqjkYbTOx3Wd0adGdk/WewSOyEv0VbbeAbv2eIL1XFS8lmNNJWeDtuWlff
JGAPg0DY3rN/keFrAeqfIn+eyY8J75O+NlDT+OKnn4iuurlWrhIcBZzBpQyA2oa0vtkwGXFJq2ap
MjhGvWV2rjhu6xaWbjsDMfxFCbe2oWzk2EUTGfoE5Smg6Pzt9T26ckksz/J/LUhjII7NJ8uABbAE
3uPZFSTxHtdj4DQ7TRu3Pv/xAXvoBYa6Ax4k0J8630R6QUqNGEYN9AcNm6QEfXpEnF0zxhtDu0/e
DQwFWzZcP/BAyP5D01aKl2w8TKx+jOtoEua9xV5LqmI9X10ipP3RMQbSegC2zgfUz6QHn0eNTWB/
s8ofdfF8fcJWzreNbrflMQIesYt8q1lyAQVxAwuEnreaP2fG17JFMknVoa+yIy0MhPfyrIj1Jop1
us1cvm/5feyhoV3lRjAfkhfBeEBEj+XAbfymSHXiRXSamX5SYzygHN81VGzAZXg7ME9xGy/79poZ
aV9XoqFeBnKtSIv3XgNFsGrT5+IDRjCGJZLEVYg9cL72Sx8YYZbfRF7VbQYf7ft9v+/ybHd9CyxT
L48FFXk0ChqQHQMVzbkZkErGnlVkbRQ7TVDwRy8FzeBdN4OcWfWUX9sFNqygXxDZs4veOdeJzSK2
yzaaPYj7GmB+rFDEyAf/FmQRivh07eSgBwaBsg2WhguI/ezk7WAlRRt5/RcC/26bH5i3UwPLDzjZ
aiKFKJyI8xYYfm3jDfd6/mpBl6f93Zj796+QjS7lBX+6NIdIG6GNh5kmc9pGiYkkej+Sm6yMN51W
Q0PNuvdF+vm6vdVlciE3gpQf4hc526s5aUnqoWoh3/SzIj91UuM1+0NPfl43c3E5oEFpkT4wdCRR
AbOWDlHbA8pkgyY2Erp3cCs9gJAZi8vjGPN9Wmr3uekpohn9Lbo72+ywiZgMCQkwBqMaIMVlpcdn
0WB8kZGjYVLvHD2sGZg7a8el+3ZInK1WVkmY8ri6jWcX9EVzV794NB7ux3wEjQ8X/h1k3bKdRROx
GRC2hFWBThHTL/Md+BF7YDgG/NUfQmeq3I3FypciGaE4lDoami+8AWqjmgmBjNw4Do2bbJlgPZqB
u3GLLr32rnRyEU69PgR8mnWwdQxOIPq0OiAdq22NLOMPfU7d1xJX3TaHqufc90aYYgM2xY6BPoR5
fdCVx3o66GPx3NXu7Uu6Falz67ltWD5rt1o5PjmacZsNRrmFzrvYNmIA9EMnTeACPxZyw6ZhRpoy
EPAkmyLF7/VzAr4yw21C3rFn0ky/86HjQUxZG+bNTALDwOM6pTUL0LNl7nM014eDGL+YmtZvtNYE
6MVnzY4NgmNkiRFmfWeHNbHZrQXmoqISzi7ThIeuUgYlKB6PIdGT325fTpt2rsqtVvdV0FBTQwUy
jYM+i7udNoDT3ZjwB5tr+Yalcx3MZmcGTQN6tckByqcm/m9wN1VBS2drh644qGh5Vno75ghCuiS2
NmZhGgFaF6BuW+rzvhnLbkesOQ1SIzPCyU6zkAxQ5dDazAZJgChvGi7iwLQxwtxBBFg4Zbmp8JO/
2a6d3nE6QMST+3wHkT7tEXAzvDJiTwDflOVpoGXOtGd+323J5Az3PksbHDHHDPJcWDf53LEtcpRA
ydRlnkWsNX/Ok01eUabvb9sckj/pCI3LCa9FRTh4iRXD4YDDREYEVdHLXN3QQoPJmJwicuf21uvv
DdQVkkNWZyEoR0hd7Vj3ze6+jPmB8ntnUiVhLzz2giQ0AQwACg/yEnJhBWmNahqYQaPYjbiZBQOa
yK97nAvHdm7hjfvrxGVPXt2XvYmcRWLcpeDXbNM0yIi5qSF8dd3SRYAgWZJcNpvNYTIzjCXVBJo6
nK1l13iiqMBVqwNCIxkYw5HSvRB2JXjKFlqCrEAOYINRf++m55r84qqm0tWVQZkSztpzFgTP+VVn
xQljArzxEU+OefWAsSsW5o1bRvLLwJ4g0FmQ5wvK/tyCQENcPEAiJUpZd7CnNoBW+FMzvDLbOdi2
HeS19tQ45r2bPzTuHlSu+z7un+d2Twj0ylDbQOAXUCeH84k/0c7f5Az0dng+VimEppssEHOxGcFS
AMrRwJteOf016iQYrSkUuOGqu2ZIttwrA3D8JcVDMtq4Y8vAij8nqEXH7aOR2oHF9hnIQxvLftYn
pjh9F2EYZm0RxwC2A91AnozzqeYS+bJ8qiLW/DL7PgTqdRuLHwmaQJXSfmu789SWtJ5un7TwSiOy
E/xgcBLM8MZzrlpTLNnFkp4MSLreU82C2lQNI8x+ccsjcxXJwLVNeTqI5WycHGbS6xluWnwf/ZwB
z7770+f3n+FTA1JgXFaT0/EZe5K7cdj0DaqRZMO0H9etXCp5ni/8G3LhZBytTzmIAQA7zjtibQtL
A08wjgOUMj1z6zlsCJAfgA6gSyjSmZoNaVlc1DXgw1vgor+3Bf2pp943kEGrVnB1myw0E0AmgF1R
hv5Tq/Ea18cEJPGDoE+N+doZ783GLYOH60KyETxxF1E6rUXKLTBsgT8AiaW4CSy/D/RaBRFd3Ssg
KsCtgmc0ivbne6VvLV64Wl5FmZdum+nWdCpFaGmsuWJkOv41YZybYDzBU4RnVYRnjbNhnTPfesyy
gs5AJQjU0eneBA3aWGl52Itm/FQ4E72x55FtjLyD1POce4HQ07/cAgBoYaPpsGUpSDDLBHRBGVjB
5nbKtghfna07Agk6efG8cUeLB74HvxbrbvGRA3wyIilWniD3lME68PBIMY/skbP3PtaXxUdnP7K9
bwl96YC5Q1FOBQC7UW5/72cIO9e3xCgVC7O+9P8akctmA7hKGSplqFPohY7cIJSGEmtQGLksr74N
BdnypSyBV6HUpVAV9djOTKNREdf3GY03hSW2wsyfaatv7KncQjn2roiJGxpi2qYO3gNWvb3uSVaP
Kzjh//cbpE3umrzncQO1rLJ9dNIcqfMvIyrM142sTqf/1jmPBAta7s63eZwAZjI7VRXZMV45uA1N
+93q5MtcnpiQHLtVFoZWDF0VEQT3E+gwY/cOh1cxkNXZOrEiZaTAKzL0zYCBQL8whGBaOGQ+ZL13
16dr1SucWJG2uC+6HoLfdQV2rJfCBwTDuvPrz0WquAsVZuSiRuVRuBQomEdg5XiYaiMQSR5Yxo/J
VOAIFMsvAyWw87V2tDCezowxWxky7drP61OmWBhbcqRZDHwGazCWTm+2Q2Hf5CCIp7mn4PxYNwMh
WqCbkKCWO3AozCzUlxWQpp+ESCBd+RmdyteHsr4sf2wss3lytTvF2JuxaKtoMJwg7z9pmhsm5by1
RlW9aX1d/liSjmXWO0kzpxhNLF5zor30Am/O64NRmVgGezKYxPW7WeMwUc9iRPGvee5rVxEEL8fh
Imb0/wxDegZU+uyXlgMb0O79knSR6Y7byXpF9mPIrNDP09AcFfD3tTUCjZGF/hEAcy9au+MK3B+F
gR1d6Pu4LgMje/CrbVKqaOzW7aAqge48FP/k123jj4nvVB7CYaR7OKco0w+Qjj00mQKNsrZOC2PO
/wxJc9haWs/txoGHJofOZWE1qxoa147OiQX5GR13BP0VBiz07k9ivJjtfTcoNsLyI+WNcGpCusuM
TKcNslzYz/VuoAiBW//A8Mbl2it4FMKW/3r/5l6Q9ch6LiAeT9rcAi/SwUXSLxqGFxvi1FalaDRd
e94h0EGbKRoz0YMmXTf+0Gtg1aF1VOkg0LH3Q/o9HYoN939U0Dq4PpjVyQNZyfKgBuGDnFjFU7UV
fu3QCKrwm9hMwrKJqurHjAZebbxRdnWvbgfoRgLphToFujTPHYPFIfCW2T6N6mwO6uSZaFVQq3jZ
VUakXW1knq+hwxZwhLn7MgzsoZztUId4+PWpW3NAiOHBxmuh1eaCry02akiDmLSKyjnfFcgS1r8A
uQLyoYYiOw2ZXW3nIlYYXXUNJ0alzVcQQEjIUCBIaJ7SmW7mZNOAyILpH8lK4bIDxSUiN6B3zPOV
6nx/iIdlY/T6g82QWNhnXOF9VscCxgIko3wQdslubrL6um8IIGQV3qyxf+jaPsjoo+d9vr5Qq14O
oFwAsZGRcuXqOEnmGA2SnEZNqx8ma/6sebMi1lndcicmpH09pp6NW67HvubP1I4GfhjfDQpGqIva
PqgdsChIgEkLAiqMzKo14JkG/wfJv44Q0+lfrk/U2o4G5hMctABIgrBPCqe0lJSOl+BKnXty67AR
2H1/4+tfZ/vvevyStg82zz+wn09NSqNCqlDrc/QLRVnSHgZwtToC4qOeftdN+Zfro1tbI9zdqOhg
v6HNdBn9aVACWr0BIrlIUUxVUNrfTWYG2ruRl1glAK8AHIAmGhyDZMQz2eywGlPoxfUTaZzbxEP/
1fWBXJCpQpMRUQGcNdoKgLqXUxST5s++OWb9p3bUH40m2c1x8lk3q31ZfKcJWILzqPSXx75+p2lf
bfMVhZQ04KBIU/yQZUOcXr3LDwHkBBkZMIGDk22Z8pMpLTNW65Pr8U9x6z9R4n/vq5gHRRZbAS/y
PYiGbifLuqF5sndb8sNM0RZgC4crYmd53779DNQ6TVy9kBCVYY4e81tkKPEz9GTYAdC8H5iVbvp5
/DI1KTKzBZJlHrjcAlN4KlzH2zPmfA7QbWmBzBgsVv6ikXA+Bwm4XiDEx7tPApXzPQhs6J3LKujb
gnfAzeK95mhfIUjvfWpmdhfn9l+dOfy2ku6XPvEvQ4KEbebHR+Jl0MExKHmIwaG961B92EI/5BmN
AMYGdAMVamBiA3Lt29SGZMA07WpX3Jm+eICnCF0Wb0qeIbUzVXvu9Mv/9AHaQe9bUddB1ri/oRV4
sAc930CmLQ+9JNuJxt5nKGUOBYieWZvsSE5ufQOnnPAjNdw01ICkSnRebK5vG+kgoikdyHnsWhT3
HayY3HWpD+bE5tJlx7R5FPbeH3B9PV83IYU1/5jAYqB/dKUDMgYJ1zTkVX/Mxo3Wb+0uRGnUyjdj
uskaxatgfTh/bEnhBpm8tOw62h874FkN8CTt3it5JQ9H3mN53E74r+6Ppn6A7g9Y6yx/r0SNKwbi
SL646Y2MAxHTH1Ptzvc3KKmjPHx9XaSr+GIgy99PHMbktACJg6v16Fk7VLiYSq1L9X3JIXV86kXM
WgxhepniEJ1XH/j9wKP4iM5BfSW3KGh5irba1mRHmr+ku7z5+oHPo7QDjQPwYF101HYTyfkw6uxo
TYHZhobiVKzOzsnnpdm3DGF6YsLniaFts1uN0937fz9y9Gg6XtqJLlo7TVwHhckoPwovD6IYNbXr
35cixrftg9sVHfQo/172FpIZlOhQVORHdNoHEBjw59AwINbOFXZWJgrJf3S6o/kcgDdfusW1fEK7
Pu3no5P8Akqj+v7uYaDkDsQMancEhH7SQetyZwYvgzsdSbkZxp2gt73YD5piECuTtSBCEVlDmxVk
9VKeubYIGJ37bD5yuq/FFmwdcXyXK96qqzN1YkS6/UhhDfpI8vnYIsz5UgtVYWHFJ50Nwjh3GNkQ
54WdVPMxZ7djEgIrb5b7D6zGyRCk1ZibpLcHk2II+c/lajxodpiBeum6FdVESWcvn7RZtA5WI2U3
E2qoTBEDqVZb8nxWP+kJujkwUejmwFN++CT8g6+isVgfBXbt8kQABbZkpTaGeCZpPR+Bu9FRoFAB
DFXfX0Z5cj+gnUHPgO2Yj7qAGtJNXir89/p2+vP7pXdaXHrUdPVuPiZiG+u7Fs3Rze76Qq+agDIO
oKUgygEi83wIppfQEpiw6QhqDLPZjlng6NvrJlZn6cSENEut2U2UAeZ3pN0DOC1F+/zfvi/NUtqZ
hZ2OGILPQ3fY4Dy8//tLg7gLqKq/qHieT5HOGoC/xp4c9fGeES1kYGW9bmEl/gMyBHViD5QGqBZL
i9DbNnALaa4ffbYdqxsvvzOSu9La+fHWiBW21lYDpHC498AWZaKv8Hw0NBtnSPcmxpFbBBjirdPl
m+ujWTvbpxak9QZzxxAD/mccx3GTPOS7CQpWiiVZfuTJK2a5WXG4TOCHAayByJu0JCNYQoRTW/qR
0A0gDFVxkyc310exNk9gxCQL/9LSdCzNkxvH1iTsVBxrQwtoUQWgVviABWynN6URtJJeXNtakwrg
BI7oaQ7SPg9+vf/7yBwsndm4UVEIOF/pLF5eNX0zHwHpi03AGLf/7fvSDPXlLPLWR9hhJvueAE6o
2EcrKwBCNQLeeLxTQVUszU9eMsFtnQ/HEXBIGqRC8fuX3ydtIrSsE1wMKO4t7Gnn80PMGX2nVjsd
M7qBACiznnXzeH2KVCako9B1WeEmHCag3peByEBHuVdxnlUmJO8HsC2kngRMmNpuzu4nFuiNwsTa
QizwLdR34DjwjjifqJSKevZh5Wjtc7LxtPefA8SW/35exjGkhls1xMTnx6+e9dAX779Ezz4vxXyW
09Mp5vi83W9z7b5yw2pU+IoVj3dmwjifIFInAyF49R6Tr10fiBpVMLRbfeA4nE6T5PMEFOyAqO2m
I3eB94O6c/77+mZVLLPMNJLpKRvc5TxY01/aj7L6+wOfd3X4buSeFj3l80lKoXHqsXoajyiilJwF
efyBoBX42j8WlgGehGOGhS5yVsFC1oTGrVlsPzKA5YpGZnt5ap1/ns4GeKpSNh4b0YYko6HqPboc
1QuHBG7ffwy40jlrvXLwLMDlj577UEKcwhw26IDeaFNQewrho5W1RqwHsmdoDSwqhdKhyJCD9Cei
N8fKCOZftcLtqb4uLYTdTaDqmPD1hocccesHPMbZr1984slCa4y1VLT4fivCngaJ6kG94lMhVALB
DnglLIYcI8UpHfpBj6Et5r1m7cEAm1/x492bCSbAUIpaMPjKZQGgEsl9aHyWzbE8aAI4qvf71LPP
S+tL3NzM5pk2RzIHw/Bt4KqX7toS4wigQoX7YBFZOV8CPhLd0jSzPs7Wg8+iuHMUl87KYQBQH8U2
lD7ANiq3BlUzMwe7NLpjVtf3U5bv+pwFhd0ECfO2RqMiglpx4aAww9Fz0RWO8yBdo3hooQctnbrj
4D1rdRyCg3/DydF9HzZnCVzBo4GIb6EfWiidzqetzLQmaaBfe8z+TtB18tNUrcvKtKE0jqbahesF
hWtpXejogQi2pe2x6NDZnu04hFe7PasD13m5voNXDsnCmw0K3kVO3JBb2kFX4E5jnLRHezp6KO7E
Abf3102sbDJ0ACD+A3IcTToypyJatZxCuEZztLxN7O2VvQyK78up/aw3cETQI3osvU+WuWHT7+u/
f2VTnf5+XzqF6QDmUSexoFPYL+93w9sUxYEOigBHZUW6l5J0qMckM2EFZfz01jI2cR/GqoKuaq6W
v5/4XGSE2v8fS5OiYRv1HYXHUo1COhmZ5jCrNjEKwe6yYau1d4kWCNWmVY1COh5xHPekJbDiJnta
hkazub7iq8fvz46Vuz061ghnoPh+AbkecjC054zs8hzKjYqjcX26kN2XlqPW4zivcAXWdJtWYc8O
xWuveluszxZSH2/K9JdN56njt2PrN0c0pIFJW1l+Xp+tf7/vSIOoUnN07C7GmltfRXoPFr4qvamT
+14lqrLqqzCMfwYihzu+G3ecD05zHIxNAVbMLECb3vWVX1+QPyaWsZ6cD5clQwlBqubI9D3E1Yj/
pYq3xTulfd/uDzSSIZeJtgIIrkr7FzzQIGEByv5oAf+WPeWch4odvASZUhCKrMofC9I4vNg2cprA
J9rdrc9voGxuN58Lbdem20S/n1VI+dUtdmJOKkeaQ+dzxx1xYJxgboJBtfKq70sxdVOCQjsDSuPY
FvuXflacQsVkyVEckmkFmXVMVqpvLCfogAv5DfVStz4k4Ucyd6crY0q3SelmAzAFGIptpMEE0dv0
6foWXj0lf9bClC6SttQt5vC5OWrlDv1wNnmchtvrJhTLISfuCsj/pTnHhNXdHDwP+aSIGte/b5kQ
iUG/AKgdz0+hPdU+dJuXW6S7mfMIzW4f+f1/vi/dUoNOGa9qfH+2d3Z2S1UcWOtL8Of70ulzfTz6
vGL5/ck2t0EGEyTvZHj4x4WAvwfdiAsvoDRFlaunowuyviNLvjl1qDn3RbG7Pkvro/hjQvJSc1uh
leMtNPQDkG6MFOjMDyw02AbthdQQ0FO5k39yad3wfMJhgH7ktCeuAiax5s5Pv2+eb6QW5AFT5g3N
0bF3VRXExc5wt7R7uT5Ry3LKzvbUirQW0KRKC53D+xnaSzvvc4pK2C7TN0IlA7u40WuGpBVxXW7T
uochMO6mRRgXd2jWMabNSCJPRd+kmjppD+tTgoTkwJojsEBzhpLPjZg+FdMHXlKnUyddHBUnzJxL
bAAGLhxQos144XzgSgf87g0mhRq+/DyoeZxM+uJwu9vkhgB+h84jRZfgmr86NSH5dK2ahQG5zObo
0b3eP3jWB/zV6felbSymfuJ5iu+7R1ME+uv17av69dL25aiFI9+GC4PWIJneVipvvuZHTn+9tGvt
1OE52LebY1JHtPhKsmdNRZ+tGoK0WTMwz1XdjG00zbvEDMfjf5shKfyoGWBlboItxNGQ3wO01ikM
rB+2/+1RJOfP/VTSNNxMljvb0J8mC/q2uyl91POv/2UYKLmdW4lxX4iawgrIC1zzxnynuubbnfRn
ocErd/593clATdEgLDBalFdvoWfwgd9vmotE9dLoL995wuvHfpjgkui00QV6LT7iKZbediDDF5aJ
i7AgByfLDPeq0zDvgtLZg6ESZCTXR7F6HOCIoNSKsh4Sb+ezBE7KMosFjgPxEXAGIn7p3gkI/v+F
ODEhLTR1h7hEhh33xE9Bg/739QGsHraTr0vLHC+a19OMfEifPLcQVVecBdXnzfP56bTOao0KwZPm
7ivzRhmAr561k58vubu4N40uc3GYK2fv7erXJ1P14FatsLSPkmagrbMkpOwynPMH5HFqlcNYnySw
3UMKDARI8pOFzD3S0TYGgZxUMYaF6h28OgR7SQkuUpxIn58vgjn2bcmGBhFyDGD+zmHf5g9AGIBZ
BwZqEf5dOo/OTVR53Ff2MFLkavWb/yPtynbk1mHsFxnwIm+vLtfSndWu6nSSFyPLjffdlpevn6Me
zNyybJTgXOQhD0HIsihRFHl4aIOIn7SCjbr1EfcauI1aBnM+2j3Nr7P2Jyw/kvpJk0UE4ytDABiI
DC046nQNaIw39oS7hAEm69S6BBbEly5FM/yrVbR7nRKngLs91TxRFSkpqxc1CZx0eMYnnMYBnJC7
zx2Ah+gNxxBPcAUiFcyZHFMcTFpGQ/mizcUTCIzSXhZE4xtrBUYrlBQQi6FqwjdiWZIVRkkQVS+F
BFIidP+KXOvqaKM9EjO3ATtEMwSKYpzr6FLalUB8lC86LlDZc1wl3nuFQgMOHGslA5oBb9PlppX6
tJDswE5eIv1pcsvyaadrRa0K9JAAMgCmBCwoF8e0Rt7PRtiWLxOaIkHLEMaC3bQ2AUbXoIsDt6iF
4gJf8BmHuOqayqxecsPBnJ5aVHNbWwDMeeDjBcDAwnngG4akqEjQx9P1LxiKKVcno7lgQoklmui+
/goMJWQ5eZw62Zb5jKMO1zQ3QQ3ym6bTXfuoNC1x91piqYIztCVH0qAAUnfTIz8fryI2HdEXcK4p
kNKp7kKIr94nJHeyVMT6vKEAI4pszMVAipFgGsdyo5ICMwLGrrZuAa2P08ewJcfdC7RQwPkljCPt
KQYxWbcZrEStFTqjoL1tvZVwwu6+gDsLjQYwopHiC8aydZHQcn7ZOVr25nK3pZmzAMAKHKag0+Ep
A6ZxKCf0I+Yv6rmORpfIuxFQFjK8KBQipARDIi7UpSk0TISfm8FOX4CmcKwLlUVZlNU996YAwSQe
DmgF44dSGXoQpFovpS969gll4kT5HvfXx9ZeG4ORu+KmMwxWxOP9XtEqZZ5aNH0pps7VwYtHDh2Y
amxRd9d62y71cOciUYJsskPoCXTbqX7Eie08/hCRAs4YFgb8Ve0EBdUYHKeRHJR4bzIAPQKYCgDn
hClauIW4g5GGtTYp1BhuAOL2Ze1aswiKu7I3NIBDGNuF+Vj0gS03VG7Z5Whlw3gjvduFbmgeh+a8
c5mWKnjCDgQDSWEkUKGcNP2TLUJzrbYTJ57zrkkXmKE1QHygPPd/wMPlWNVzKSrjrWzNtMD14cqW
TZDxcx4k01Mwrk3QEj9LcuYMgCs9XqWtz2CREh69cCErHMAI6p421mZ6mzxqPNHgJZhe+2j3flIB
tEJcgwZSFM/5ZHs9K40c1ZN61V8x2E4WMRKvF2kpnv37XQA7DwoZsgritWE8NvI56urdewkaAGXQ
ZCCugLzmzAAYQ92Xkape49ah5iGd3b1WAPwGJoB3Qs5hxZAB1F4QVohKrlN+7OpL9q6tL2gkfKxk
Y5mQQ2TzpoCUASEU/xHdXBR2oenXMo4OjeqN9efHCtZ7Cb+eqEg+IEIDXInLhM6N2Yx1EBnXNvIG
Ojvl9wbp9kq/PVaz8R24IFgfEAFQXXkjOrwzt67Npllmkn6l9kmVDprgK0Tiua9IVbvGawXiW9nT
5c5J5705IPBfgEeBldDQJbWasNHUdtzIQaBfjaZ0fptpLjjSa98K8CGSMmzaKAY98nZO7QDMTn1m
XNPxpYkDAN8U1zb3H2nMWGS7FkPSmCWWZ87O57SSytG4grfVsUG8Gf7ebWW0giMIR56DkYYwM91Z
eVILjMkcavNKlFMfuUTUvrRhZrwesPoyyAEAHuNuoEKVBy0aKvOaozyOx/0xOe79APTBgYcGxS0o
WU3aMHq7zkY0WVy1wG2LQ50JqN3WH7CQv7rfAni8DLPAr7LyrvsnK0+Pf/76MGs2yyKycwwGBR60
X9hDa3aGElyHPHYw0+WjPbYfTfrdJLu361IRt5NIY0XUUKEoCY/lszQeRTRkW1+C0VWaqrJ54St4
/YiWbBrWWXgjdnEAhbhBXkLqKK1oAvuGQTChBo9HAw9TDHDk/GsHWJKSkCq8zeRQBO8iIghgt+Wz
UZYYqgf6YG6hsmpU67bvwhue1Cm9JCLw+Fo+aokI8DF5EecBsfjyxNl5YkuFrVjXzkVlrhPZeVO8
xThRGJwS8ziX4rswrmqqxvY1LKyT0dkngUdi/39RWcSzBFfn/8tn2+DOYRgYO9QWINq/TjOagN2g
/yDv99xLFZyF9SnLNSWFCtU4SZ1TqXtzJ/gE8OIgtQRsOjgG1eUnjHGaNeOUSler9ZF9sItYcNY2
bIAsJZpN0InNSNq5oDUwqWlXkh5crS8JWjXlaHeHBiC4CgIAgInx8gWf/vILGO+jqZtdcG2fS2KD
nnHnaFDMfloqYF94Z+UmH+u2CdrgqiTpOezN55Ke9NxtVNdQu0ugWQI3uLViBFBcEHVgzC9wxkt9
/VgXTZxDX5J5WvneEGQINsXbOHTImWnmqvUKw01i5EarAO2t3wr7BEjVX1gc8yAY2ZKCAQC8xYdY
aWvDKoJrQ5GlPtXq7mCGoE9aRsmJMWGtHnIx6afeaG39qmGAhnIAS/vja2hrgTAmm+U1wNmMMTrL
9R+jphx6kNNcm9aVf8kiDMqmeINRAxGk2VfZSlp1vVkPqXFVaHdoy9OQmYIP2HBL8Hdo32N5LEzD
5jZQVSlxBXgyFmie3bqq0TJzxOCUv1ilOyWcYyJynpGBQgkmwiOT5eXx3jYNHLv7r+CC4ioprDQM
oaCfMMYANMj7X+tLBVw4JrdlncRsmYAod+0Ppr0/HGM4dBWHDGlpvKW560cG1T+JAlO7auX8hOm3
x7kSPBw2LL3QwFlaJbQPGDvCNZBepxYDmS+CrbSxWdEpS/B4wLQztJxyVlbbGB0KcmBcq+g9+UTo
fl+k442Odlwg3JGd4aq6udEGI1UL4zokX6xPkva6e4/iuQZqNBUvaebFlyc5KpWyGHpYGIyz2vd4
+vlYPFtd7vo3MbERb3MTMevq5gk1O8/Y2PWr8d3Q6UHBOOwKo0hLW5S53zAzRhAyEmobdJbIiC6/
Y1YbWarT2b4O4Wtt6EdSVZcs3B3rkYUSbrFCTZ6TkCkp9E/lKRMxs7Kdwi0WekzQAMKIsAzwYS2/
IR2adI77wL4ymiPT/mkYfpA9aV8SZXcVFlScsDZo/jAPRgNx5FKTbGAGCbwiQho6nRtEfUqjnfJW
PT+2/vpo6CZGnaGLCS06iDu4042mzaghwdTdIqN1/AGDVPbLJ7h9EP5aqP7xr0VwwutzSfPuVmi/
87Ne/dovHt3RLMdn2EiLcu61L0NzHAurvdnjZys6KOV/lM9516CaS61pIT+0DubLbvod20APPFt3
/H5ElZzjG+x5nMfADl8m+anRT+3uuwc90Vh6vE0wghjB5XIL2XmAcp8ZNzd6MY38CI7c497Vf4uP
ECYRNvKdrwxI6hQgzZTXN1PF6OKjHOx+qS/lczFMJ4dGQDCTC+j19EPuxEUtULD2fSh8I5cOjkMs
D8KY5QpFINWQC5q1t3b4lhLtMEkY6ojCQF6LEpXrcwZNbIa3AqwriqPs3+/Cb7tpokGvOpwzeq5t
pxY134jkc+c4bqkUYzRHd8Nc6dF04t97Lb38+dxOHXWrN7Oh7W5SFx7075MuAgpu/H7UvhmxHYAh
bJjscn2Moa3qwJK7W15ETvOkDKLk3pYCWAB4k7etykNOygLzsOapzW5J/rU7FvTb7gUycQxsltaD
gTVu/WfDmoy8qpJbb7kt2tQFbpr99+W9AwbGO/Hc+sehhJu7hHg307/XT0X/H38+d9tkeasF0gD5
KqDkPyorOj1enq3fr9u4+w1GxIFsz9K806So8yylyS2LjmQ6K8FxFI3r2DCwpeGJjrn1eEQTvjGT
0DIDB2KU3ORBxmidp4beHn/DWgHmECIpiaQeyqEII5ffMLQBcH2SXtxo6gUO6XZHwUvxTP2dh5ji
NAFgCuIxaeekj6ArVkBPiwmh/+0ruI2KA9iWSJEVt9opE3cW0fiyjbjcqMuv4DbqHKQD4mGIz8jk
6OSLdJz6rxjxuTusQB7GAu0b4ki0yPK9xSi5AxQdZ+OtKTEYLsNMs708Y6DKQA4a+DqkLtblvTIz
TL1Xx/5mHEjvZep1txXAxIEUPXjSEA7zj6pWAjMezeUBvP7vy9w+RGGx384sEkbhDfNLUGbgTnRc
RM00tfZ0i+Pn8BzZu9MXIFC4E88FXlEyhlFIIV41Xvv8Zhz3rQ/y/ipAB0B5gLsbETcXupAMcXxe
a/OtVp4+Z8plr3RIBn3rW4UE9UnukdBb5gyi2Xjwo6+ldQxrAdaNPwO44hfiOWcXAQWVYDDE4GsT
SGO6rypxlfIU7U168mo4f5TKUaOEOtRQcqgwoEc0IJn3d7x8ziEhdA3tNob8wkYhY3rXZoL4lL8U
oACYEuxOwGM2xhsoQRrJdByor9Q3xXYtGcfA223pexV8rSfUIiltkOHxFdVp6sPOEchg5ccXwBNh
9ik4NFHxWfrsxNb6OtVy6vfy2Sre23tT/0w+KlHIP7JSD+AGS/m91ChlF0fUR5IHfViJs395UGN7
Q2SCHxKR6VK+GsaZpYFnwE/AiB7bqZP/erz+zMvcXwf4AGRo8ezD1YhBgCq3QF1MW9Dvj62vV09S
AAArhk0+4TZIpdtjRRubFVNaWTMZwq81JTMQKxlONObuxYYThK4iuJxF4rmzgElQ4E+qIH7IXqXh
O9mL6X5bp7ufz93K6RTTYhggX5a/KY2f+I9XZ+OkAT+C5BeSgEj0EM5b51quIcmZY4Z2fVLob4xn
K3sRd8+G11vo4PZSqYO9H2Nle1+J3ADTaLOjXWOgqCAQ3jAEuFawZQ1AWVG24k5EknSjPalYItUz
leNuXhrYAXz9FkP4omJl86+EOe50Y2zUxu9OUnCzK4Edtn69xZpakZFHEwYfo0aqktekrRs/owc9
c/Xh8NjOW/KRMYc7hcdAWMRd+vlATbmmaeuT+F1y6fOn/yae20ZB0uql1kL8pN/0/LUWFCI3fj2D
7LP0Ggou8HtLbzTlsdTFktz6jeZayTE0Ba99gXw+AVm3UhFHAeQPqUsCZxA4040DgEIFysAAooOL
mM/TataYxXklFX46Xvr0KawwGMibROzfGx/ByiGMVAdvEZMH0s9WUYUDps/4VfxesU6pCJ284SoW
8jkb11RCPFxCflJ7qv2hTj5aqWChRJ/A2VmrMT1ai6FCxgzpT0bjPt6l6zsHfNC4zYDRh8tbzcvB
zEo16gxt9GPiqOQbUqeyegyjn/Pvx3rWnwE9uNrgJzSNPQuX27Wb49zUwdzsl8klPqbN7iAV7d1g
vAWgHuRSCJCW4lu1jjGksZ39sf8TXZq9MCHwTwC2qMDFgaEJe4lzFSPVaSqHNvVb8BBor8Xukvn/
KkBnDCryiOJXnppSwGT1bPCH9rdq/t45O5ENRIKNsTRA2wJMxYtvwIGa19KEGD4MDukZffICX7o+
CFDABs1j1gJyLxq3SwczDVH1r0dfT3UnbHxLvgb5XkgyvgK0tKz6BdoqeDyuJpIBv5iYmN3td2Ao
w7yFTvCMXfsk0Dox5nIcBEbDye3Ruc8wrV7PDV9/38pfrCo7pnZ51JXXx0fhjeFxGedBD0ZhIImK
KAN3z3KzzgEJuqiOTb+JfOUXWqElcmr+0Ok3Wn0uYSl4OGycPGhjfUSo6a2LCkMR4fU5QVsfoWnc
LzGV9PH3bCjAxyAxj4Skibw2Z/s5tK1SHovOzxTD+YBpH38lH+kqZMMwYpa/pyn4P5oo6jofcJOD
egS7jWDzMufA2YOVa5Fxw9R0dK5yYdJYymYMmHXnGxFmTcefuvhTW76zXjAaJBWxsG4u1p0ubo8V
uRTZfQBdUok3VnyQ6r1gA5wS9IMAxoBuFjD68pRoY5PlCPkaPIN+dMY5NM/7rY1wEu7EBqQRHSHL
zRsOXSSFScoiV6c3j0a7O67Bz7+Tzy1QqUSz3gdJ7xfzO4zYzUxB/fmtysVbG+ggVPAQGayHqulU
GmawFPe+DZbaghzl5NJ6E/odO/nVyA529lRkz9XPuj5U02EI3CS/NvMHhKDAMz9eSoUd9Ec/hTmk
uyxmWdp2r0pa709m5dTSRyp9n+LvifQxzRgLh975c/RJjW+P1W74aux0tKcApID4y+TuylCrtCZP
I5zXr+13lD9QpHisYGuPo76Ilwd6CtheX37WMCZFrVZz42PMkVSdpb0gC+xwjMRDZIV0F2IXHuPX
KkGcR5PZ+UEZOKPpRs1eBBvTgFIjwNO4aAA2Z0t4Z5gMcKaQqlbvp+Z4+SYZ4/5wBcEQm3cGvChe
NtwKKcPYkLkcqZ/+kaKTLGqF3TAAC1Pw7gPMgoG+lj+/GbuAahUeZvEX5ef8Y691WYEd1GLwxEAb
8fiQNAcqfA5o6pvpqQ0voeg6WW/PhXx+MsaYT0aoT23qT9ahKZ9G9WyK8u7r9YEK9E8xCCSKyfzj
I9RGU8mbKfXp78Q62YrAhW1+wZ14zkW2aEmys3nACikOLZwBDVp7eS/RN4ouGpgWGSOUXfkKGlEp
URNS4wsqNwxc8J0GwSUNnIrufgYuFXEuqlf1uiAVFBHFs6oP7dP+zYR5OoDqogEJSWwupBuHhtZq
l71tpj49iWhO2TlaOlj8ekPDowOQDaRAuHPWDB0Ac3qT+pJ2yPSz9FH7AVabQsScs2VweFPE12Bj
RqmCi4CMmNRVRszEn0bXtF0V82Dp6fFCbX7Jvyp41vCkVHKVGkbih8UR1i5Vz4oPNDhmQt+3joKx
ZneauOg0CaZgABNi4tuK0yWnjJ4mcE71gmt46wjea+HOSFO1tVVQK/G72BkGB4PWHq/X5legSx9d
z0g5Y6zc0gWmsjVIshGlfjAfNMVpR6fIn/TSf6xl6yvQTsU4dGUdACTO0RIl7bVJrwrf1NAfeaL7
qwrYn4y5DGcDCFi+YTXOSGoZCR7/anBszJMlGvC48fsZhMDEJaoBEc6n5NW8RV0kaXNfjX790JOf
u1dnIZ1pv7tF47lpgNhpcj9SP6emv7/shd989+O5xddGZMAahDK+Pb/aRyN7efzrNw412mrQ2AR+
YeT9eX74AdQn4dS1ia/38OI3Sb/tRTTBiS80cB8wAzmgtjXTQI45OQ6vjz9gy7jYO6qOkgJwO3wJ
PpnSXB/nKPGb5BQ4SOs8Fr9eH9b9hRcsg2MhB8ydMKNtC6MI4fS05hJVT3P5Thb1pW4EyNABjAIi
MICnQX+33EG4fHr0hMMXdV+THqMi3aI+j93JOg3moX2NY0fdn5hfauT8kjYOczeM0EhZc4dbTRcT
MypFvKZr0xDUslEHe+NLBmRx+V0Saco+iqUM91LkKMHnIHIfG2dTAcZfawD7Y+Qb36s/B4NtERBj
+1L1HNiSaxX9+bGG9YWETwASGDsL+VtMPF1+wmhOKubFGJnfd25GsoOVvK+65zmJD3a8/2PQaogE
AyuPAZXMqbLDGUMJpSH0y4+NdqxMwdW6sVaA2WCgH5IjyGPw0bKU1MlUUTnyi/apPFTp7hAHDwn0
hKEyyVqS+DuiIHOsyKC+9+vhR4aGHoGT3TiGC/HsIrxzsmBpqqK2gvg0PgSJfUiMwTVED4r1bWqh
pw3QfB05GKSS2Ga4U4JKGQ2slpZXmbhlUblTEbl6cunU3VHBUg/3NCVjWuVSDz1mcx0qZxp+P960
a1PjTYd6D+YEacjw8S9T28gzJLzT+Nr9Mox3cycIBzaWCRsVWTBsVQZR5TZqn5iDTFHCRZLb+mbI
0yn5LEXN2dDqb4+/Y210PMEQbqBJDzsWdHhLe4R1ak1x3gd+K30u+lM4n4z9oQEeGGgANJGMxlOV
/xa11GzM55XCazgeq5+lCPaxYYmFeM7PkoLUpWpDvFS/Wj+rTpD0XHsnoLOR7rTQZYAUBF+aLJq2
UBu1za5gINI0UMV/tbOrEbvBfucBqDYe8Kz4gLNBuO/QUeUzB73LrxVmNumG5Jh7p/qhTQJ9EohD
4M6RtNK5A06JFhs9sYrrJ7SjOyP4jh7vpQ1LLORzZ7uyKZGyKiiuZD6S4VIMAlOI5HNnGlXQAcB9
/H51vKTjyRKEIRviUblCFKIBGwbUJBcigJCzaHKlyq6S7ZS/9hLosykM99K5E52S1ipzo8iuQKqC
QrYluy8HyEdvBOvaUlHm5haf1gNW3o6z6wzUUOJOIiT1hqNYyOcWX1OCLs30KLua5NjQ0zwfhHPG
RSq4OHCcpaHD1OrsqmKCHyY4W2dlLxkXuufBJsHiP5BXMMe3dHd9H2WaWtVYpcYz6qd6OO09Akv5
7BPvrjddH8NyGsvsGswXcLoJc+brJVrK545wGSb13NvYo2HuVppL7Y/ZXiZLLBGcA7t8MN0NCH1u
IxWBPmgTUC0+HrtIHZeiEYTrYwb5eEujnwf0TwhklktkRmGZh3lo+GrzsboYInTb+uZELIxkKNKh
6L/ASV6Kz+qsH5U+mPzMjX5W0YkWh8l2d1sZuSDcCMhe4trkKxc5+p7tVqeyn1afx/Go2bsdKXBt
d/K5S7kGWaaaSZAfaX7VfVY1gfzVGgHniaYzFdVcgLcwQXO5RpFCMaU2UntfxvDEkjh6Ezmy+SWk
vx+v06YepO2BbgZNlkG409Zo/ShZMrBJMTBJLXXz2q1IJULTrc4EvgIdySqLL9AvyYfFwdibdZ6U
SLEXZyQxI9PVRMNeV3sWKkBFg7wMo0tAq/hywRJqZYY1EBQ6gnPeXb48XqYN6QAlgR8QVGhAlvA0
kFaLBgZpyid/ekaOLKyP/0k8T1wqUUrbbIb4wXqvnPtk763M0JL//nq+Bp0UgWY0FOI76RQedXL6
m1+PBB8azhkwg1v6LKtQ5DTUyafvlfJCw6fH4jc2D379v+K5azlTjYAGJsRP6dHCMKPkQyziON4w
L146rOcc4TU71svNY0jxFCdlLftxGzj582SLqn8b3wAF6IrEScMcFT4905WjWg1TJPuFHjihpDlj
jiE6g+jptvUd0IIAg71tkQNffodu4z2Fsyb7ueFWo2uJqvNbn3Evn+m/uztHKttVNEJ+K3/K489F
eZpjQbVsUwUq8yg2a/BJfLVMVauwltNgRq74GA9PoebUuaDMsakCfcMYvIo+A4t/GEZ6ERGlnmc/
Ls5qeKDpZffYepSaGfsZrI2paAj3mNu9W6gmMDCAPTVmX2lc4/csoljbsDOqiRrKlUB6IifNHYm4
xAi8WGoA8KgPc+Yae1vC8PMX8rmHTj1aHQzdmn6aHzGDFxNZiOB+W9sA1ROoQYYBuxWMfdwCzRnp
KhoTXyORUwQnEh8D49djx7FepaUOfrcOfd00qNf4SuzaH6N6t9uDePZgxoMNHap8i6SF0npZjqbm
G6P03B7KOhWUFjd/PzJgCDTQQ4qnyXKNJFI2RRcaxA9xI1uq3yd/8QUoiwIYgdoussec425Leejk
flB8rb6N0md6frz+WzYGKw86wpAKY+Qty98/t72lhTbEx8nnenamHCPMvccqtpaIYZ2A34LDA859
qSIzxiRPhkYFYPIiT+/mz3vFA4SG0j1cBWPV5VMvpjFbRot8iScnzcFJhZS9zA0sSpagCbmXz+3Q
SqFx0iaQP9V/Bs08ErU7TtmT1VHBcVuv01IRv051oJFqgCIN87gpeKbj2dm/VHB0FjrWWCGFD/FS
exhIEAe6V5tgb+s6R/4bBSjxMdYZ1Cx52hxJGqc5RRugZzfRQXYk0JLs/gJIZXwqGEAAMAXnkmwl
iXSFGrJXh7iiHVsRnLb1cUD8eyefM3YUdqNRj5Av9QfNdkl6iF8ff8HGdlpo4Kxsxqkdhx00YKq4
gvGu1Al/JSLAw8ZWwtWDOFvFy0RFs9jyyFFcbbLVD7Jnmp+y6JP8F6vEig0GaxRDFp1bJWhMjLCO
Fc+0LqHqVrNj3x6v0pYd7jVwqwReYIJx0JHidWbs2MWlDVD5+fFYx9Yi3etglrq7/8GKORf5DB0p
cczJzUXAuc1vwPUJZCkyhSvPHU4Iw8AKrHgz+UGy9zagbFQQiG1+AhomWISB+40nkMjDobRpVChe
lVGHXiyyP4hBnftOAffEVQs51fOuVbxBf+1PXSsA+G7+ftwNmJqNCAnc/UsTTMMcN3plKx6Njlbo
5tFfuAtURP9PPg9QDou5noLUULxYOSfxU70/lsfyIE+o4YIAVJx/cuKRkIU0wOgbarxY3e3l8Qbd
chXg42H0fMg1AzG8XJ1OLmYtqjXZm3Qn78Fl7IAIi4qa8ze1KMiXq8gssIEWnBZkzI0snWWvm07F
8Lka3LK+CCeLbFka3AKAumMyHipXXJxhpX1sDJMse017TJ8T6fh4qdhScJc066YGhg8lUDwOubOc
ptRuJTuRvRhDL8uT/Kcaz5N20pVbKMpNbhxrpPWgBjk9xMQ8bYhRDVET5JHs0fBsJK4eHXZPemeE
Hvcq2GLeeaaskIZBnfA1QXptMY5WRNe3YXJGVQnHZOIvjafzkIoaVJa2NnuWWTlS2TmYGTkq79NY
YJWtpbrXw/598R1DkdgpmT2JHKP2YOfnUsQozvYNb3g0mIKSBMloPKq5gGBElFN2xJ69UHmaxme0
49Avg4hpevM7UItGeMleQqvHaNMZkUnl2ZuUc9Ocm+Jc7U+NsX49kEyjZx9NG/xbS7apZBHwr3vG
IcnSA8Co+6NL9OIA/gu6JDxV+Oa9oA0rivhv8ubugOAvdR8fwI0tBbzSGyuwxU4gZ4c+UFNcFbLm
tcaps36ZVYScwElE0rxhbWS9MTgI3IMoevPwQYok01yniuYl2fu8a9xmioEk+1OU9mEIBS+7rS9C
ogzvR7y9Nnx7o5Ioy0biWUl7JPozZphrvZPtHhyAw44ejf/Xw+cVW0bniwnaxBusj2ZcO/3uhjVO
ARcMVlKHV6oGBXL6DMxGlghMv3E6sKkUbCrWnIuQcHnKcz3QSswc0b2ye1+rl7p4r3Q7+Rre1giZ
ubeHC8AznCMZ0jCaO7nSvZi0R8Ua3PEvAh18xL8auAskj60uNoxS97LkNh5HEWPGxv2EWgSwDgCX
M3gtJz5W5iguKoV4BoZQBO9I/GwbpyR9B9YA4YN10x53urirdmpHQlGRIl7Rq06mHqzK7c2/eEou
Pogzet83U9K+KekO/8j7c71wsiC2QkcLohJQaSy3lDlVo2RXFfGk+lIll8tjX7URi6AnDtUOAKVA
/cUnJFLNyPJcCXEgMkf6kYuQrlvrfy+es3VR9sYU1zHxKMGsq0PXvLeIoFjA4mLu1lt8AWdiK8yD
geb4grA4I4FcFm6kXQrpCOBG6YzG/igaBxuwPxiC/eF8e2m3Q5WOKfFGRlN3jHuBp920B5ghGSQL
lQn+tVqmI7CG+kw8PTpXmWOLyIO3DALkMXYUiOtR4+K8B2Y81FZWVaqnDae+OGm1k4pY2bcui3sV
nM2zaBgy1FhUL0Jf0uyO6nMZHdLdnWTw5Ag5GcQTcKYV6+4QhJJRKqHq6fkheqWiO3zLDoigNQ2l
awudSNw6DbNUKkRrVTxY35vVR13EyL51eyNqxhMASC8kljn5na4bSd7j5/f6t8h6yfJTgLYq+qLZ
Xx8f8C1rsE4YFukwr8s9aWoVufCZSshPNE+xfazmJ9I+KSIyh61DeK+FOxZK0VpJXuJzYvswj6fw
HWi1B/McB472Jwj+4pJlkBRkUfEgXLWFhzUKVpOUwfTNsfldJBchQH/L+qzIjDlJeBXYPA98rmdz
abPNRXU/xthk0YS4TaMAmPhGGYVDyPmsnE5aRZHnxhe44QdJPjQfRhHoYuukM5qQ/9PB3UomKCMl
ydbZe/x7NJ465dLTP4/31uYyAfeChA77Y3BWT/o6zjU9UDxV+mwmz5hEslc+ZmEhWY5gGqEUSACW
V1/QyphKP+gIpMvMaX4MsugUrj8AoF0Q/cHhAnqBqV5LBbOs4r0vIYYe382V4RTdbqAia4FClw+D
oDOELZfUCZRpbKRUhztP5KM1podoFlx/a0cCSgGACAGGRGS44i4IA1B3p31OvLpz5/QbWs9RbZbD
75rm7jcGK72oaCdBbyDvEdtmijC1pSNe8GE0noPi6W/EIzuI5kxgI/ls9tipLdUTXHxy+o6CIbS9
/oV8xMyoc7KpwzyQuilAmyPFqCi00yGj5071HstfHzesC57ejHyJYS25MC0ys9FK7EhHPQGv1gvI
i1JRMLWxWxlRCHtZoqdhNSIJEJsq1Ikke6eAyOcy3ssgjKcdiwIxFgEc6agTcsdZr+ZGKgt4DNJO
x499PR4fL9HG72ckfHBImPuDCZ/cVaSQIinjIdU8yfpGvb7eb2GELyasAFAqQkLurAFGkLOhpZoH
+uBq+EL25+GRj/hX/upxGmaFaTSW5g3Rn6l8n4ylY4/n/UsEh8Q4bIGqBehs6ZAaHbw2ujJoXooN
FH9viSh+XW9TpAqQW0HwhEOAvbpUIHcjuGWrhHpSdsrRqhc7cShwFFsqwGmDWxNMFdoqu9LqXYr+
Vqnz6vkSmV6WXjQRH/KmChNjYECLjJYYHi3X9jEGcBPSeUp2IJj2qDi6JfiK9RUNH/fWQwzYxRpi
00SpOga1OXjh+B3dc2PyXM0Ha3+REKwUjLObERZYgKoszaFOpR7JkzF4NgYKRFXsRLurClAAVAeo
I5C9AcRjqcDOtQRF7XD0qq9J8EJEkIV13LcUz+1XzEBXLVpCvFwB6x+5ZgiwnOoMhup0jZPb1JUl
ARpmbRiW/4cDYXX6tRfRmihWDCksPUwItgfVIckxDrVDtXdIMGJy3EVojmF8yXgJcKYBMqnoKVEK
r3QM4NptIbZ9fXNDOEJ/NNljosGK+RRoyWJM5qnwInR5H40/9uSoylE05Gt9VJiWt6obRhqsZnCh
KhPNMYWWFIhMR6sjR/TeYwuxfIAvNPB9cGVKMx3U9oUHEiswECUi+p5N+aBAAWwFKCtQHyy3cNRq
bV+hPumhWzA/aOHuixteCtOgwaHEsit8XDNi3ommR2nhScPVTDyzOAphaFtfwO7sN8I+1jC4/AKC
0SF5D5osr5wL52mKRIHBlo3Z6CdMoUOjmMJn1DBTPLHaKWy9KDsUZnPplOlS7wffwKnfKeHeLHOf
9m08Qkkhu1LtBP7emw/jC8DZh8IFrIEwarlG7aT1NOjyxtOdeDwSyf0L8YwtA0UqBOO8lSMblNJB
MVXIc4XADb+W3/5CPuv3ReSKqgLP79lIQTImDeQH1Zf8LCcv+8XjLYRaAoCpqIlwL6GprOqkwPAz
L+7d6VYMzm7xyIIiNoMbwhwDHvlEjEDBgDi18+TvY/s8FrthSawT81/x3K+fa6xXFEN8b7jR51ne
HTRBPEIzgHlBkLV6xaEBPulMMDV44XfSf9PA/P94dTaOF8iXUI0CFBxwbd62SWVJdTRlvSdLjSPj
EZqVrinKoGz4CCgBjAd5GmSdeDy4GcsSGm7y3sv16pAeg1hUn9+4N9/YZ4FwwyxHdPYsD1hZgpem
14POm4x3Y/Ucj+8mNuJOcM621goYCYRmoAK2kMRcarE7kNMkEtZqmnMnLP5p1X9USUQwsrVWd0os
LuqgyGuUBsVatfrX+tAXgrO88Q0MAsveEUA/g4N2+Q0jSjhNLyutJwXnRD008/4bZyGf6b8rBSuV
bOWlDvnoSZbs26AdZhE96UZsgaAPPVtIkgGOyZtBjXJbGa2081pYuFEml6hf28IfCz/sXx+fjg1j
sD4GULjh+oFj5e4FuW2Ufiyqxvuq2F42CdZqLZ21PzPkEDoZMeCde6/0mKvWqbFMvOaktZegExB8
b4jHbYNUHyqb4FPi57Yos6pXUTFqXliFTtMkzm4eCPZ2APYMlIBoUVrXgmXJHBN9Qnom/OeZRr/3
rr0BmgkItwEnWWOGMlp3ipJQ3Zs+ZO3HoBK8qNcuA621yIKijwRKVqO3k0JvY1Ioqtc2TqQfGtsN
moveCwL6DRuA0ZAB6BC74ALlHJNlhWA2DFrJM52ieY2CL4/XaH2aUWTEG0gGxSq4t1fY8yGyaqWu
LC+m3UsPGqKi0QCWlF4eq9n6ins1XIwXZzqZcrPG4Dm1dJTZoePulxwMwSpPgOpjN/Hz4nujQyum
AluT5peK6R6C389WeRnFM9g2kj//Q9p39siNK13/IgGSqEB9lTpMslszPQ7rL4K966tMBSr/+vdw
Lt5nW5TQgnzX6wAMwBJDFYtVp04JTxuPEskoBSTRLVbo5mue/R02p/K7WrwM+kmdTvHwn91Lhf0W
cBvw0gAAKonSKPqtpxVBqOyohk+7m7iiswd0DZQJKMe00PhBQolPJommTlWsV6a7SfnQbL2oVnZ6
Nr5kkmisJqOqxfardq2D1KVhu+FvrAhAcA/ODJDaeOHq0gSSVMn5WFbqK39KOj8YdwMIrNnw0vd3
OtoMKilXX1PXDlwAxXfv7mx4SRFKgtbe+YDhY/OQRF68BSVdMUronUthVfGcxRJJpweFSEESpACE
qew/hf4SRI+BcnLqDXVY2YOZFPEVN3e0OtqgQamAbCPm70L10+B0f5WWs7DxlEU8EjNBbwxZ3dpU
UY0MwLbXPgPK5Vi1gCG509bTWazFXKkhBSFP9GMWkRLZZsR90k7o4TK+2s45ny7KeGm3iiaWCyUy
4SBURKgEVG/y23NKdRASJrx4u9DacGFXdisD6vTw7SJwL4yF5F4AyohEuRMVb2bAXKql7v4UDaJJ
oG4F3xE8VjC4zHdar80kz2nM3toM1CGnaPdBmg0v+/VpUOFytTF8pH8RVBjR+/2DtLb+JrLFCPLh
gYjOfPPPj4c61hKq5W+gBnL1VnOL3YgEtJO0zI8UFhwwmUpJD/OsHsM8f0tdHnwvit3XGmI6wBOi
vx26JuMBN//+SWWlTQe1etMZCHS5i9rew/0VWt5skCDoc+HH4OqUHVRmDFqjFVoFriwvUt3CeU40
V81fWIImqLuzcYjcI5+LHAeirXCZ5rNpG4VNaj5VbwfufHacQ9t6lqsNu3UCUqAOosIH16hMzJCD
EpiHPXoaGLl6CCbH4/sL6uYSJJ9soBke1QMkZC3z+lg99NX5/q4sDSAkIMEh4IRw63Vxrm8MrAPG
9bRw1PKtSp/yAiHcB94+NVtwl6V2wF3C5n8wsSFBJ5nxcORWOUFH3nhTosTERTnrhiFfk4Cs0Afg
76PWej4PO0qiwQlp9UbiL6zwd3NQgmEP7EbI2CALjlejZP6UoJi0LI7ztzHwh8Rj+7Ub4yPkY+NA
wf2W8UAlskG2kwUZmq2DU8wkbqM87N5odFuHN4PCD7ET0mNdM+PJGhvBxWWcSuWTVT8BcJtVG17H
ynESkU/UEqNAUzQLmG9DYGlZRvuOvSluWv/+nTp/b/U/XTEjiAChK43A7cPYSgc2RfB4MBsYcsVM
X5LePCi9cajQk2BQ3WRwK/79/rqtHKyZPGlGWVQFXZ1AXheNR8tojupW8mnpHSDsDQ2EowlXedHJ
slOTaUgHEDgG1YkGkWtQtzI21HxtFmjugowvQltI1kneIKnazKBlW7zpP/re2++lISyHkKsNlksB
dJFGD0HIzVigFW/t+EPXf09b+JC1FUI4F20+4XGKcND8VGmZbbcZ1UGheSWN69TPcfZ6f5fXzq2w
gECawQ3AfswlVCnQxDVobN+K/GgwX0muSGZqG8qxuglgv4eVQmgd2Zq5ENSUlzRvUvZWOb/za5ts
nNS1VRJpfWjHGlaOZhEorSYzfyun38T5olVf9fE/95dpTQRiWf8tSNQWhSZFEnXZWAX5W9W9UPvc
DQc92PBzhCWd+8rI/yCQBUMlMDtycbFTNQTEzix7c/JXFVNIvpQ6cUf8VoP3+7NZ2Q+gptAkCjuC
8paFKRlyuAmdCZNof7NQ3rqxH6vDowsF6pcQFEL0bL7dwTgFdRODXzF7j1tvsz3Uyl4AFgcLCL8c
CFgZqcOMSAnUqijeGv2QBQfTPoy7K1l0FBMBQYCoPv6F4NZ8BmFOu2iCkGs/XBABc0ftVNdHIzqr
4e73BQTYgroJ7oiIlorFvPFDyFD2bV235ZXkuXcuw3RD9xbH6mP8j7cqyPAWdOfWqIx6RBuMr4EY
eTyAEezA/+bVz6j4tfNUiaVCAgRPYigjJjWfSZYmDRmYUV8tQDCP+Vbj18WpQkkDevoCpyDKyxf1
Jnqr9DWxivrK6gdFfdL25ogEyS8S4QBWi/4pMvCZ52nQGVlUX2vyn/BI2IYBWft6FHsDR2jCMceD
eL44U88smlp6fXX0w9/NbnYlfPzt6JKXVra51doxqa9V/tOzyMYTaaFw0ujCM7k5okbShB0aRtTX
H8n4pvzo2697Dw4wNAjworQStXxIP83HRyzLKbqwra9afCzi4xbP+XLp58NLGjaoasZZhuFb/hKX
X7ItBpaV8QERRXIOVWNwBOT+R/0UpumQJ8O1t/uDWdQH/dvu9UE/PLgZKIYHs5UMLAsDnkVW3PbX
yHF59ClS9o+PHKXon4mbbUn8aWlWNVJUjF2bE3dKBI+3AoricM+uNjBMwZYCHYAYDfDM0gZPeZqN
uh2ZVyf9YSbXGMVo6mkL07w8pYi5gj0GSrzKL2oGIwrVYuPK3wgZDg3Pj9EWl/3KVs9kSI5M19gN
3hiQEcf6Ie6/VmTr4St0SV4qpMANxLTEo05+wBtF2+axBglldMjJZ1iTU8Z+q+MjyjZTtXu8f7JW
1gyOBvgb4BgLVK34+Y1mq2CTzRh4yK50Uh9S9QCiRbRlP+8XAj4WcHSKLr+QMxdSloYWhP1Irnb3
bbKPHXkodrN5I6GMRxEubZROLwEuaKoZ2GGeEqjgQUsewsa9P4WVfUcSDelkABbxn/xKNRFnJxFn
5JorR2562m6aUZH1QBZNRCTQ+1XW8DxVAyflDr025q/+Z8Szje9f2efb8eWUhMVt9J1BLPialZ1o
hmGAx9HaYgdfWaSZEMlp0upwpBGDEHSirqwHZeMYrQ2PexPMOHAtES8VP785q3rCJ4BHLRsPlKff
Id3QhOXowN/jIQe+YHATIfk+Hx1NWYlC4pZcm/pZeaT5w/0DtLSA8+GltSmM1NB5hOHV8sWxH7vp
sR/PdrobmIB6zNtZSPYpy6e+zJSGXNn09zS8x7/uz2JrkSQ7rpe8DHE7kGvZPOSfGNnY4dVFgj1C
vgC2DwHf+R4AUcGsuDTx9eqJpu5YusbvwtmbcccS4QkK7DHay+PNLpm8oNSitExw2eWD4Tpj4bJq
Q9nWVgkgZzQgRWwUL1IxzZuDCoYilseJY17RgsaN0b1gd9M6MYUbAfZcgJUUU1ICmHBtSef29BCo
zcajYW0KeKujAxBBagiy5hKUqiMIkOrG9WuJjt1WsBXXWBsfaRVRSoDI+yJMDf79NCZla137IvPq
xrV7ZWMTxBrM71H4AWiniTcokgdojTefQZsaEe7pxr52/ecpPDj5Y3+u3xy2XyNmYiTXWMmTNHQo
xJTxwTiEu1tTwmVChg6vXQRNgJaX9oFOwYg65sa4RvzIu2OzVWn9cffOlwlxJcTGoBEgD8Kpmi8T
ocxhjKrBVbtw23R1FrqB+XdpfHHiwlNKT2vd0tmb/wXSFdon6E0hWJeDWkFrFdQeyuAaheE5UJTT
614rJQAvosgDeRegOiT9K/LG4YDVxO/t6DbNUbE2AjXLw4vx4WMKXxOQIJk+JTWtKG9JGr8n6JYE
PsH9yoHx0fwCxJfibzla5rRlq2YAilw1vXbt/Axg4R8s0I0A6VTxYDDKsYKAUj3xd1XfbTzgx+B9
jrDuR2mpNLzaNSAhKEPlipBiWgLQuZHjWq4/xscOAKooPEo5OJNqodIUfaBcc/uZaed+q7J36Syh
VeuHUggM3sJ06EqDQJ1mpu90emTOe2Kd2Lj7EpqLkMwGGypTbRuIMJUDAnx5uFvF0LlLvEUFBAUq
IF1yIQCjqclo+m6oj/lTsUXHsbIDwLgYiPagDgKPKsmb6foo6/NJSd7Z31Hj5bvJ9/BYwOWM2wc1
QuCLklYnrXI9r0YnfUf/FxRYFN/2Hv/58FJQXe9qq7E7DJ+zZ9p+qu2N87+8embjU8mNASchTTsD
42utV9o5aB/ctHDTuPZimm34lStnFQ8qBE2QxkQGRQ6dDIllRZmTs3fb+lK0nTsMZ23amM/SLRPo
vn9liNNw489UOQc6oYQM5Vj2YEM8amHiBsfdmzITIp1YijYCQRZASAFKgCl5nth+lUAwFxcPuvEg
ZS3XCvc8sFgQZOz9Kx8/DcleDCECuBgTsWANTTUWSMU06+ohZJF9zdNfTeGR3b1fMD7grSibw14g
4yTtQVZ0Ger9Aus6qIf4cbNd1YpCz4aXVj9V0EwU3a+taxcPpyy+Fum4cYhWJQDfB7wArnxD9scy
PbambuqxQLXtxqDJMPsNCSuqgIQGLh2USwlWA8koJQFan6oVta8gc+yqo5Wegq0+gyuagNoN+MV4
qn+o3FwTitg09IJ39ArAp2cknwvluQxrL9tdDqEj9YC4DAjC0ZUA2f25nDKPs5jQll7DpHwOnvJN
F2bFRM0ESBY20qOoHruBXtP/sPjYxCcz9uzsYG+Vk0oLBuy3QNTiSY30PvI1MltJqDtdDrYu8h6b
z9/PBXtJv+8yG/8VgGIdJE6QRFncRBnnDXj6W/KuduHBRtfoTj/8bxL0+V7wvAF2JMIUUNqhnIM/
mICOigg86ODKwJ+RLqOI4aFVcA3DG8o5TqKHfc6qWCAEpwUJLB5aWCJZsxOkUiJrMN6J/h/nZ0i+
3l8deYPROx2habCxwWESmicpnaPyNq/DInmNokOpubX1StJDTzaCM5Jqo2wNL0VUBokgIoCEMuSS
F4TTsK8iVD4/avV7Un8dyM51+hAhbgesGAV7mqRyqdZX8Mpo+BrUJ6pdWeLfXyjJ/okp2DB+oPNA
XbLQ7fkxYujcPTpTGPhVErqa8a7v7Bn6IQAuN2DySJKBEVGaQMZYq+jccPy8P6onuzvu/374rKhI
BkBeMHjPv1+jpT1qoen4Wff5pTP3tTb7+HikvhG6Es1oF2jUQSVMUwvbQUcw3Azf+nzjxbNyTMGP
jwCuOKJQNDL/+sRSEjJGffjKTTdI/iaWpztuHW549etS0D0cTiviGvJrPQ8B8poGNXwN9SeCtoKm
F7Fzs/V8XlEGgVdD/AcZdiSOZZUjXVl1SJP6WW26IwF45nEnk4HYDjzggD+GVcJZktn4NRo0U41U
rN80nlE/bPYFW1kolNMgzAqnAy6+HGzN1ZimY6PirBbgK+td1XkqQbLd7wQYYR7YdeClgFC0sFBU
OrRDRs1Qr0PHn/5u0kv2te12n1sIEHzCBJQ/gApI1jU0KavNkFKfhS+gtLX2eZUf3w9cDpZKdBfE
v+bHVlM4whiZTn1bOY2fzGTDrC5tkthoVP2jfgrRHznKVw+9ZU4OnfxWe7T0l6k47bUZ2ABQ5Ypm
9+hOQaS7jfGQWw4bJr9pPw/JY7RF5Lf2/Tfjy83Q+8BWqBZjfOeSBd6w06HE6uMXspZgnBdlELLL
OtgUseghmHwEKV2iPiFnOSZb9K9rc7gVIh1RbuZmb4FJ00/BUaa4O2NJizlIW+BMscXR8H7ybcMz
ChSB/bV/i5GvQlEwRcEIMrzzEzra1WilpTL5Of/hc/Lz/uhLU4eyKYFTElyvCDdLX4+nhENi1pq+
5lw07tfseYzf74tYWX9BsoACOSQPUeknqZhaKqDNMSrTRx8yN3uKwn/ujy8+8SbAKjYAJcECqITL
GaZOstaZnk4oHAhsX2f/TM05j0cXJBsu+qm5qnaAd7wR916bjziyFLOC8ZazZGPQNKJgwfJhX72x
f0qsrdbGWxKkLe/qLI16FGv5IS7rnLrcfr+/ZMvbAbUECC7BcoBjbdFNraAOA2KzwZbk5tFyTr0R
u0jZuGG7k9+L4BJC5zwsF5AbAIfa4ktuIhsjGgCy3m6Jz5njRaOr8K0A/uIECwkoLUBhG55Ci8Tu
YCo0yOJK99vi2fit98/azhaPH3MA8BH/4z4VQNH5HBSro+hSrhl+nrld/pjTvUYcOSCsjGgMJ9pV
ydHWXlPwTA30wbfYkSnPaXO9v9srK4RRwdeI+20ldd9miWLkbTn6aoae0p8M/qREe31vTAF1F4im
Q4DACMyXyAqLzGBlOPnoBfxA8gPS7X+wSPBcBcrORt82VbLiapxSWgT66LMcTC1l7CXGXr0W/hKS
iTAlglpbTipmzlBYtU0Gn4S5m7PC/YNzBGgRUIiwhWgoLhNU0KbSnMacdJ/mHN22zsoWQZkUcxAH
dSZA2oXaIFkLsiHdR7mQq5FT1D72ZeglyV+tvi8r919RwJUDzyyiAnLDRHVCvCDJGPFt628r+Jnu
322haf9/eF0K8A6pM9GRZRjeLfXEnbLdtzZwTAicCFYmVKiATGx+YNEN0wRhizr6qGYLSjfduLRX
VE7kBtB6RhToLxox1fUQI1aWTL7Gv1u9azVnspO9SuzATIS4RG4sq8Eta+h4PvmxfTB+1toxrx/4
FhX84ib6EAIeZ5T+40ktU95xLdcJnyCETAdz9Nje6NV/J/Hv+FLoJxgV0FyHJRzA8tQ551A79c2D
PmwEptd3418pkgHnDR1b1kEKQTkycePvZGseqxJQhglYGagaFwDFgHEwILf26JvFJ9Z5A/fjrXtu
bStwWhGdRsgSZlBS7rSh8TgqBtxY023cYguPsDaD2+Hl4AZtLCfvMHzU2gf9d/faofbl/j0kvnDm
qOEwob8qFAIBAlHBPT+xIwf8Z0xQaos6pLj0wsdp8KydfSs/1MJA0TkoDkH+vyiWVG0FXbBjFSeK
n5TjMB33zwHRH5E5Az5qgcBO4exwBHFG37HPiXKYsk8hfQi21G5tM4Q7AHJXuE4ArM1XypyCImJG
PPpJ/xx9b6uDGv3BPESrPpS+IG4M2PpcQlh1UUDrafKz4FIYrzRT3T7xlC3UnbiV5S2/ESNze+Qo
6AgUHbvBtANYOevpW8GfNPOQ62gd+3B/a1ZuP7iCiIBTZJ/ECZtPqaZx77QBHmKm8gpbko+nsn5G
EMrainmsaKIIdSFKh57riHdJmshVbUxHu1X9YnoPppPZP96fyOr4yEmIUwyFl/2EsghzrRsqzeeO
N4xutZV93xpf+n61nkLWkkzzdSfxUpSuVruf3MgrC8wr4uFI2OEAz7dCbSI9z0ai+mqUuvphcnYC
IYWWA1QjaGQBnEdnUen4lpT3eY5siE8/jQlx0YltwxlcsVWCSBYpKLghSyLWlqUqU8SrfipcVLVZ
XxXniNLD+xu9ouaoDELMHYE+kb2R7iViM2rXNp72XQWfVgehoqG6XbTV6XVtv+FxInwA9lqQy0rO
lJ4Ghh1MHEpIGs9xuMf2BtGwG3jgiQggKtQBqJlvdx0aJlNLC64IWOPM52TYQrevz+BfAdKJJdaE
QFJDJt+oTlb/1Pzevw8CnY/ursjCI3g9//6h7u1mDLTJT/4a1SdK/GCLmWt1AqIzOkpIEXCR/SjH
7qMpcdoJrv8/JXNNMNTdn8JSAAFFAGCdgkwbkEtJ4wrw3plaPFqXQnuKn+Ng9w7Ph5deX6D0tbSJ
YXj2QgvPib37X79UBFRGitJRkZhAcllSZ5slRqHmpnnRKjTwO9nxQ707uwLStRsRMvKV8KBmUQkR
zqlNT3tLp2CQBA4SBZ7wMkF1J7/htSJkpIKuX7TuVB7NcONuW5oj2FFRHQ4RMBgyx6sdAoyqhRq9
aMO1xYVWmRxFJA/GlluwcowEjwhcG+A4RHpirgk8icNK0Tp6idUf3TOj3/fus4jRoD2vKBcSWcD5
8GGmNZ2ST/mlK1zV7FybE7feSBEtpwAqFMFlBWiWuCZkZS5G00hJkV3G2Ctex/hwfwriE+cezXx4
If7m2ZVoTR/1JoYPzL+m+Kg0L8c+eK2ac9KctZ04Z5wqJLlswTWB+Aq8WcmlAVehndCm4JdSP3Dl
XBQbx2q5VgIcLB4TqHlHilyyGpFR6jxrKn5p/ukydyej5cfXw0ESOg2U5SLl6KRZVSVTyi+Dq/Sj
m6A88v5eLD0+lEGCbwbvrrXgdYSC/Qx86dplLGqvidzaaQ9FeOToZKoe74taWSmIEmBR/ClmNt92
jtgKn4ihXYj1mFmv2k48ihgRrpIIMCKDDYSTdGonJ1amCrUTFx29s1UdrVi3egYubSzO0YdXBvcY
ES5J9wI+clIHhFwM8zSVT+N0GuPT7kWCCPis0HFYcTmdM8VYwIxb5JJ05yI6jFuR95UpiLsTewBT
vszwm2mY6+jEPlym+lFxTiF5IVsxuqWh/SBcAWMgfCUEiCRfKZ2SUFMZRKCSLoA/9mBPntPvVzvB
6vJ/QiS11k0U2g6oaLwoDsi53GSrRmW5TsilWWgajAJrQHjlcrBxmiYzDfT2omgHrTyM2WnYKtNb
qh5OIRKyAuq3Av43DdR29GCfvECxu9RjuYcIDjpHtDvrwqAY6BaH3KDg0UZgVvYtVS2KjU6r2ktg
FEAtfsu3uOyXBh1XEjxjvBuBNAfKZq7ZlCpamqYNBHwJvmi5R8czGhIyj7Bz3e92o1CBC2YRuOKg
o1y0HBJMTspkp/oFveOS6hw5G5fT8vSKCl8E+0HGAt492YqUfZoXNoz6pecvSXIChE7jp/HXXi0X
QnC4sGSiyZS0YLrSRRbLI/0S6YeKuO1+LRf0xCAEQ8EhCC1kYlN0ZQonBv2/jCoorp9z/WBvQYVW
FORWhKzlPFQLboIR+ZIiRxh6sQ680MbdtCVCWqURqDbm5BBBhuf0R5c81lv9q5YScBWZcPiRNYJh
lz3aro2nIq+cwm+nH1b2WBTdNg3VlgxpFqCuHzJTVwqfKZ8y9mCgQJp8u3+chEs5d6hwYAGhF3wc
cAnle6lruzgOYzvyx/xQUL/jaKTjtXBx+esYfrkva3mL20gQIv8CkwLHRA4RGV3UcqPuYr8hj1cz
2G3W0YVcEO0ADwmklVzCGpetHhlmEPsmnPTBc+zv979+ZTNm40vemlqQASEPjB/mj2ryUKrnuNht
oMQU0AwNkRtRCy8W8Ma7paaC2y9WY1+1+sNYUG/8+/4c1nYA0C1QBQEJCMyHmOONAD0YNYabKfKD
p/GvbL+/LOrd/h1d2Mfb0dWmiAEUj3yiGO7nstpS6uWtNx9f2oFmysdec/D1cSuS5Ue9+JGqP7vw
sv8GnwsSSnMzkclgOS2FoEuv/E1PSvbzf9sGyRlMFGbHiYHxGXGrztuiRF45qaIND0ob4bIifibt
shYwtaocJ/SV8KD8ovy8+SBeOUeoTYLlwKtYqLNkmNKcNko81ZmvmeGXnDxqiDHvXiIRf0e1L95d
qDiQzhIhSq/ERhH6QfwUPjnDhqYtlwi+ONLZCFUjA4mUznyHAdmuVVS5Nb5iHjV0hul4CtL54945
zIVIq0Qju8YtlDW+k710+qd2I2yz3ATxnvhAPQMqiRThfA5NmgcFwHOtr06fNPOJ7eSZhe+H8TEu
HAHo9AJTmmWqWVmItPtJ/ep4wc4i34/hBRUNoBG2+CW9uXrLjjQ1UVvfzC7Rz2Enr/lieMmWRqOp
Ja0ztX6QHZLmZ8r3IiOxOkh1AFsIU40IgbT6BgPvYTNZrZ8anZudTKA875+etSN6I8CRjijt7MIO
M6P1C+uQ6Aedno36fF/E2gm6FSEdUMUOY3UYSOsbTXzUuXIof/9vAvT5EcVdH0dphTk09i/zV0D+
ZHg0WxAgAqRrZNwLyPsaZTKH1g8fND11W7pFVrK6QIjIIfoj4hxy8YLVA7FStVABNfgcP6nlvkLP
jzMqWLRtNEICGkyVttgBpr3WmNP6zkMMhtF22h+XhluHwQGoQQEGrN18/dUq0tuxGSs4qY928k6r
jWjfyhkFGbjIkWrwhOHbzcfntOgaq224X/JjqRwK+6FJj7uPkGi4gzohYagXLkuUVTUDxSX3DYYQ
07NW/nN//OWjDaksATYHDAU2VO5E2iCs24caKX3DOKmWm1svsXPW4o3qi7WFwo0MaiAqGPzkV1uJ
Jp55VfWlX7deUz5m0zHYn3rHRABjQym9yLzLaZQgUTN1og4mMrql5qVbVc9rC4U3rQGgH5D/uP7n
e+3UeNkGqIfxSfQT9Lgew0MhMQ+k3u2jonrRBNkXQsji3EqGWy+HgfYD537QKC6ou7eS4is6jdQi
dgIsZXj1yJWGaa4a6D2bjH73Xdee4y2WptXhgZ3SLYG3BGvYfJkE3SSo0IrRz14i64dtfLt/XFeH
hzES1Iao3JaZpgakPyiaagw+uNw8BRALvuVlr0rAGwqvENzNaMU9n0AUqhpiDKTzDYI0QVm6W2GS
NQEohUXGEsQbooR7LiDUyyhtLaUFuqweX5xiN9wIGELQJqKXlmA0ks8PCcwyMTht/ak8suTUKwej
Pe3fBAAIgS9DBEbYPmkGfMyDUZ06n6OD+LHEH/vHR6IJIWkTj3Kc0vn4aZH1eCi2g2/or5b5tpOQ
XVw7KChEbEdQ/EPPpFuhqzkbq1rp/LCxDr+Uegsbt7bByIOKBBDqwRCknH9+UbZZOE1JDyjIzy59
0KMNt2XFmKJ/mUjJ4Ygi5ScdoDjQBpVyp/PH9kWvn0l8afnr/h24ESErgRLVtTOmEMGcxDWi3KUb
zvuKNSWCs1mUOwOzK4fZilHRlKGxAFkLTjT/POqf+/ZB3QiJrC0UKpIRi0RcZFlUHaZWOwxNO/qt
/orWZjw+1/ujLki9gswAiQfQfOIpON9rrR4rVA3z0VfiL4rXDtf7+yC2ch6eArRBxIsc0TAXcZ35
8EPLe2oN+uRX9YnXHjg3Au0lhU1q3Tx96dXDfXErJ9cAYw/iYLBP4PSTIgyEI3GaGwH81brzTBAG
x1tYipUtMWD1ADoBc8USmho5BDkzG9YpVKhX6Z8y5bNaF/unAfyaKFcRbWwWtZ494TCPPO1AaP4z
c4vu++5Vmg0vbUoyMDuxsxidU4BY4+ci+wMDBeIT0ELDTgEWIhfd1EM3mHHhND5Aa8lJ21mqL+zf
bHihmzfhHTsZSVyVGD5ESYR66cydlLcLAdIxykortsssaPx4ou7417TZAmblFCH0jAcJAqmwsHIx
r2rAJ+6HqPetyBuom7DnZtjv2n9wveNxi2yDKQeRRjRp68fU6vy6jM8MmYapPxZ/8IAz8XiAigMA
tHw/jHFsx2YcDn6FUlKXsQ0ju6LOs+Gliy5sjGycHKX3tfBQMO9P1AxBJKBCBO/GAk+RdUAh9nqK
a7opDxp+b1xCa7ssSvNAbyNMhexx21ExIQxpDj4wzQ2aaubeRPZ7Gnh6ispzAGdEOGmuCl00BKnd
T4OPPL57xDty//ggrMDFAEAwnGH5UdLR0Gg7qxl8ffBaVP9FG6d05RoVhYviaWujkYMtfT9ejNPA
g6CHpnm/1J+8c8utht4rhwjJVnRvENTGqOiVDhGITzoVkODeb7LTlJ93tq+BrcA7Aa4YApECIiW7
q6mjkGAQ7nYf/1Y1dzD3R+XnAqQlytumMYEChj//OurP0fC49zLA8ChsF+9nwV4pLQ/TtIHwFM6e
3QfuZHzTzY0tXmrBXIDkTbYdCkgDoIt9oz4N3bFOLoO+4VAut1iIQO3iBw4E3WXmWtDHUUWbmnZ+
Wn0OlYu5cR2vzAAUGggjAbEuSMOkJapr0MWZNW/9XC2Odh6fVfwexvy4eycA30MFFbxiqIRc7OeM
PAZ1vNb4zcUanKOu7n/2gKHnRoC0TE2iq8zICASAhbangRuRjb1e2Qh4kaDdQswfmiYXkxoB5VHg
JPSSW6Vb5MTL1I1AzJoEoOtwVkHghrSttBckdnpVAR+3QE6IXGG3kVjYGl86rbZSBKbTJc7FGL0m
O/Bvu/cY/tC/n0/mJzVW7a4fGwzfl96QMxBuTbstNsjbbSApBbwAPf7EBG+coypswLCKqvlLDbp+
9O1y261m2qtLdCNBMkh1PRZ9pUNCxF6nr/YW1caKtqGfj8hn4+YU7/P5BJpUr0fHTJ3LlJ3CBO3x
HuP9txp4N0W6XBTWggtDOkRDlKScI6R4AcjeNdXCdb7u32YB7AFUUxPNtCUP1SEF7oo2sC+9Vwzv
Tbjxqlremlifm+ElRS7NfjL1DsOzMUZrnYfIPJXVY0r3HyXUYwHXA3pPrJMMm41DQrLeyIOLWnh6
/NlkP3ev0mx8SRnQ613VWqA8LhPxnOpE9ruPcHhEzesHYHYBtTHYpFT9VAcXe3hL3Dx5vf/5Kwd1
NrxkKpIQjxzWYXhA3drWpdNhi1ZoRdNmEqQFytABxZhaSKg82h4z7XR/AqvD20gwoL+NiMNI78AO
D+mE2U1wyU3VfTTS/ZU+qPECwwYauCDLtjBFg5ErMWn74HKw8taj4GrZ//2340uWYiwjU41oF1wS
8DCGz2T6A0tnoKQc3hG4QQDIlAJVyMkoaQeGmAtTftLo5xYYeu0A3Qy/4GHkBg/6FGZIG54z81do
/tKVjQt5xVIIqgWwFn2AfOUZ6JZSjIaGJSLN0Tp2D9n0PNr/7N8GXMeIc4LDC1WcUgipCsIW8Fjc
B6gzhoftltMWQf/KQTVRtQ7+9w+mHDlPWLQpDWvWWZf2E9WvZvvX/QmsLBLoHIApBHsU0mFyli1k
aP4QN5F96Qb2FBkP0WenOIX5TmJv8VJAqSBem8KcLp+DyEQadVtATKudw2Pbnu/PYuU0zYaXLoWJ
W0US1BheuVjOV+rS/ut9AWKAeSwPD03Am4Qqg/dChv1VDkEnkZoqFz3O3MCnzQXeV9+4SD7vv3iQ
y0NgHg8SuAFyZZdi9WnGDdAsjEblho2XOhs7vrJWgg5GqDUcJWAk5j5G62R2XBi5cwmzg+m4bDxq
48Z2rJzZmQhx6G78MJtVuhmXDI7ka2Sd++R0fzNWhkfgAk9+gLmRj5TdvLiYBhhf2O7mOwerN07r
xh6sLJGDlLzIOqMwahE/CuFilGrDIh+MQobygOa7CtlwY9bmgOgFCn4QAAAhnGReuz7pWU8IMEJP
k31q2cP+Jfro14PkP1BI8rOt0gY+9E4e+T19HrxEf/yD4YFsEsl/AeWWnEhEj+LBaOvIt+3fQ5O4
zvv98dc2AOP+3/jS5V8wYLSqHOOXBl4iXp55fCePsbBIyDZi4eGjIkors4PZ46SGPZ+CC2e6Z2YP
Bds6RWtbfCtB0gIlGMygRPTl0rV+Nx4TumGTtsaXjF5Tp0mUWRhf/Z0nB7P7gyN0+/mShzSqFnDI
NYZnAbx4zyj3X8/YA3heCPMjfiGzEvQmwLtkUgPUrTzFOnOz5rEwG2+wN17NYpkl042EBWiqBGse
fHlpmapWZUkCpp9L17nG9HryOv3H/dO62AhknEUvBhgMIG0WKVWF4tnGtUm5ZJlXTG6Z7t0JaXzJ
YhsjXMjYxPjKdXgu/Psfv1A1ATlGTh54eUSz8d6Z22oyxjSnqaFcqKacw+HRTM8oNNq4ELaEiBW8
uRCUuJtKtTKVS0m/jCmq3z/n5V6TJOaB5oy4PEU4Xs67GARPEtuo4QCcB/Mr0zb2eHUGKFBCVSDy
kYu0VARfEqXpdegb6TlAOwn9GJbH+zuxOKjouoDSfZCR4UaAUybZi7AhasSNxrwkGjlw7RQVnpUn
nrbVj25lKnj0CNAQulkKIMZ8M7LWcIqhRkWoSR8K7blgJ7rVDnBlKjMRku0ogXrLswIiFM0lAAkP
TxGaZP2ze72QRwJtwwc9FfZkPo9kKtO0j1FxSlO0HXpIKq9IXafcXVQiCscEPRj4w0VcT1KQHIVd
ddrX9GIX7119TiLPiTYCb2vLdStCUo8254WthSVFxce3InuoWsdV1XNPNg7Yip0yAH9CjBW4BpCe
yTMx2yQZ25BeIq9G7Y0DhoX7O7J2ssA1DCYplDLgaS1+fqPmedA2BvhH6KXKXCM9JOmDusV4trZU
tyIkJSEOCA0NIYJrr2no2qoXJC/h9/vzWF0oZHzApAH+ooUtMbNkNKZEtS+1+aYEfvIH++BYQIkh
7QBtl3FQxUhogZhTcInQ+0b1ynIvigiEeQiBokxM1NgtqklsltLa4bGFGqWzigRoclS2iEZWdnom
QtqGrmpBSz9CRFucKNNdPVRcttsDgXKjhwXQDIL1GXCu+XHK7KDQSBQnvoPM2FOdbDgGK7ssGFY1
KDZq48HYMR++08sROBkz8XPqWQdrt/sn8jKgh/9/pF1Xj9y40v1FBJTDq9RpUnfL2fsi7K69CqQk
Kodf/x3OxXe3xRZa0FwYYz8MzBJTVbHq1Ck070OJ0t0rJVNJbMWjmlzryK9iBLEOmw/pbHzpsg0q
b2r0Ykuu9vfUOAxkuz3FW9fEQwuASeEjz1dHy8DM4U51ch0Oo/FZUT5t/3qA3HRU/OKQQsh8+NDW
R6Ub3PRquGcTbTjWvL6FAwp4AVheUEcC38yRPp84AOpRVUuvLb/q4bHj16Tf7tRARYAgHvcY7FQy
67YRx42hcUyBJj8aY5+iEbvyffMqIbGNtzqeuyjVk8NL9mSHlTbV6bUy9pPXGyuKSJzwmWuMZNXt
8JJBCOOubvqoSa/15DnhHzw5xPwQhivadE2KZKeTERT6blim14k8mxy9Mr8UNZbK/8hSoRUXFmqh
rMetChIVsZpe7XCnj3uymUXyfa3+HV9aqyaO8YiwlfSqYZ93Y7X7wOcDZmAgXS9cJ+k2I16v1lPZ
4T6Q32PnTZvzDeLzcR2QCcB7HXdift+4FpuRm2UUFPGebga5sfKMWFCmwp1EVy+ElPDakr4/K6Y4
n6hLr8YRFdcTXalYWTpDIsgqentge+VST17HpTtEGrtW5p9G4fcHVztYa53XVRG2kO8DHG/RvArR
UGQF5ovEaB9q5QgpIvZWfR7SnZW+sGin1DsCT7ZvJm8kfqOvlcssLh7g3JDpiuycFE4BxAUdrfoJ
cuvX8EtfbVfloKMHphUhD0F0LO0N+upYaCzes2saAVV3SJK/Np9dMEED4oiNx7fKZ2uMzGZy9CS5
hu0n42dZbq00Adr9dnhpdSgd8z51MXzMvdRIdvHQbr98gmMYSCjYItw+6W7zykp6VU2Ta1lCy5Iv
yma2FEwBBQGwpgC+gSpKOlh5zbJmaoxYlFDUfrMGyF04P7Phxe9v/G7bGocIDYJQXOrsVLgaK/sr
zod0LWClUV8iskEoGpOGL+IxM+seJZ9ojjo2x67VPDe1ve2HCJhPLA7yZnhwSULsBMzSTUlFgfU/
cb+LlBUNsjQJNKIR8VaY07vahh68rTVLHaxRvi/Yzi32KGT5wBRuREi7HOfZxBoGEW65j9DxZveR
4QULGFSE8Mvmu5wXA7iRqzS9MuuJ2keyMvyCinWR2fjv8JKWsCNNrSo1hq8R7ZPkVPI3twSD4OED
k0BiF8W3gGrcVeKkUZJY9lCkVwIcUUjTXbMW0BIHRT6tgB78V4KY581lUImeZ7xFjxi74F7/s8o2
F6bhMt8KkOIn1liBUJrQ9Iq2FfmpWwM4LH8/8NuCpRCXThreTRtLj2qSXIl9sgCqW2NMWxwffGYo
rgbkDUZ1vj4JY1U9Rvj8tD8orjfm260NLtm/4wv5N+tfJZNRjCGOKf0GZKy9GfUpVh/gFeu9pdQd
IK2O7Sap6iy9jvS70RzH5iOX+GZ8yRYM8LlpQzg+f/KjLsA8PnABbsaXll8bam45Mbxhp0fj2/1H
TAEqz4Q5w8sT5my++lHE+yh34EeO/elns5l+CIt/O7q0OHpeVl0XDjj6P/Rxp6/1BV7S0bfDS2tj
jIRXER1TlOkd8no35kjd/3y8/EtaDk42mg4j9CJY4efrA27wrO9LoOdcanj8i/3SZv5QjSvGTMQ3
ZR0EWDgur2Cbuss50EIZmgY8CdcwQmmveW7sU0xPffGJuy4oyTeX+optuREnhVsrqxpGJIPSq5p8
tVJPbT49XrSlfUEoQ6ApwOyHoOt80RJS9WbT1fGVWruuPE7psV2zPisi5FochYNArbFFxi//qRbf
6ujvwf31eBZLik8wrKBSFrC3uw5QOSepmY14AgGMiwcvrbZHcVEY8+/4kuJjQJCHuonxa/dzGoJ4
+R9F+duiK8G9tVmIhbxRrwjdO1ET5xQs1Zfx1Wz+x0lI1oeMvLO1BpMYWr+nXhF+MsfjqhewdAtv
lur9IXYzCdVOpoaljF5D7o/DLopP0XRQow9YIqQWEe5GEEh0M58vVcxsjfRaQa+6eTQumbEyvFgK
+ZLfDi+p2qx2q1KzMXxW/JmaB/q7ovtQPSbxz63nFvRG78ysiIUityXdvnh0WdZNiGzQAoATz1W6
FW11vxtgQQGIH5hNVCXCcs/XCad2sGOnYddEg8eU/KibfaU8D2yNkO3+jsPlAOeUJWIQcP6kC2LY
vOkVwaEEfmSvQHXuZloOkPDeCpDuRm+MuV7kEIA2457FUK2+GWGMR6IpeqMhqIvma/JSparTNVOc
ZdeXkX+t+i+bdxpeGTJNyFODbkquGCS5VZmVE7MrPZnnZC2Rda85kJpBXS7eoShMBIvZfJsHzc2G
Mkr4laDHx/DJabaHMeYCJDNUdL3dWw0EOOmurnZDu3+8PAvndDYB6SLkZLCViWP8nP8YzOc+81E5
lpqft0sBFE70g0S+D7Hv+TIl6dCAGi0tr9Di/NTpT1V0ovz0WMjSXsA5Q8pdFMLfkS7zSg1VF4V2
V/Pv0v1maF8fDy++ca6aUFd3M7y0E22fKMWgWvzKWecXtZ+1Oydcaz29NAcBkEZtCODkQNHOFyrj
pWmmCeXXgr5cNbKSnVmawu3o4jDcmIjMmphlUozemM9VwtHjjXtVv4JBWZgCQg34eLymRR2wZCFM
Moa2jezr1VACnl/XePbWhpcsBEElKrpWYfgQG82va/dtYYngLb8TwAsMk5zPLes8byIQfl3pkHmD
Dta1C8m23wbhWKqAwIs2h3Idn0OsnDJgH68af52mTyRvj0lbnJS+XjFCS2t1K0jabztLHYJCJAAs
/IQ2Xj6sWbmF1QKiDGX9ABwhSq1Lm9GB8Bdd7EYAXbSfin0Aj5+xFihbUFDIuyIMigA19Lhc3F8g
+01zHpILpd8r880N93V8zNeaoSysFMwnNLhAcKBWRDLXNI3SWkd3pmtr+dnPYa2/kdANku6YDS9d
69pUqOtWQLogSQNG4eJIku9K7LV8H/qPtdTiRFA3iNsnHmNy2FW3CzKwSkCPqoNOfcZXVMji+Nhs
9NpDh3YkJuYqRB8ctTV7BL2rv5XhmPDd9s8XUGD0X0DQDKCd+fChbdZVmzcgVSxexuq01hho6euR
lQZ6HcWh6NIpDQ9wolowG+yWXfP8O1VWnNfl0QH/AWM0Qk1yvsaJuF6rAyLSo7WruzeyFlJfum1A
Hvx3fGntc3RfLUG7FKOt0ZcDib9b2+PFIkED9jvUlCEi6krHtM9drtshVh/qyzu38Vr6/t67F+Oj
GAsnR5Q+Ss6GkinMSEqR/26ere7NUXe64YXuLvm1/RRBEEpoEa2BlhUbdWPniB7r1VBiHvyVdo6X
tJtrgLHD4MDDjwiagaprLqBAl/eRqwPqBat476AQIjVW7vGS2hMNQOHJCNUqp6+iWnVqpxmjq6v6
up15nUcBnF4ljhYrLism0DYiCAEnHGV+0kQ4KMK1YWogBu1O9JPZHwz1laVXqwU8xA+rD2iPW3Hy
AbDKOI3tOrrqzOdsRzZ3usG+wP9DHBxAdiTPpPHRsWHoqQ2DV1g/m+7TaJy2HyyEHOBcgm0GoV5p
uSwtMdPCLOMr+M4d5WXstsfB8ZBA1Qvavr/3PpEMajtwm6PNL9Rrc5rok/20+ftxG8BlApA5uOFl
ishMNQBwAfznSpxTFB/X3ooLZg4mB8YBkE7EkmUKx5HqvIdZiq5qfmElGOf3kbpz6ZeyP/ZrTbkW
dAlkQYsj+QpYnFyGP2gkprFrRtcJPUbTA6NvCj8ZF/sDnsFMjuQZkFaNjFD4ULobTNzn2V+Pt2Rt
HpKuYoleCMoW7Hiyt7VTZfl17ne/3e3YI5wpnFrBnCMg1dI8zBzsQmg6AKrfFO0uTe6tVectTQTu
mYCKoDgCXffmOhHNk2rS1Sy+Fp49vCTui1Hu0uL7yuti6YiB7Am4cLy5BantXArvXaOfFBRhdNav
xN5Hma/TnZt7GvOHtTr9BXsOjYhnACpfEGCR4VotiobctomQYSbPZO84K5dxwZyj1bygOwVtCy6k
tCOl1pTVaBnR1Uab5LjxIs3Xt0NIhKMj6EjQWAQNSiSLHrlWF7HMRfRG1fzIo7a6YqcW1mgmQHpi
uAg6mp3iJNfeVPxo2BXdB3YBEkAAAKZBWwEafb7jE49CUkRGcq3S3CNK7v16fAGXZoBjC3cNGeB7
ZCeDwnQjlgOokEReMR4HZTN9kYs4v4DRwyEBVkjeBGB7rYIIVKFun2owz6xxSC3NAK4yLJ9I8iM0
O18hKy+jjhMzQ36qOfYxOcXb0bUCdPmvBG0uwR54O7U2JLDCq5WX1jhu3wNgdvHcBqQGRMzSMeVg
a810J8zAv6B5JdmxNY9w4a7BViBoDWq1d/7T+QRa1uWmGdoIx/LXsHL3mR4dnHq7d4MiQLzpRcUB
+ACkCz3RwczC0KFXNTsYrrfKuLmwzxhaEAAArYWAr7TPeqtPHULK7Dp0hylQu+36aDa8EH/jNZcq
SlYLJWFXUn9uuYemaNNmHgPRaUNwnyBVBFdNzqTSATVujeOyKyp7ubfaGnzBaZ4NLx3T2GiaSkO/
6GuZnhK2U5y3GrVua4/IhbME3hPRoA5FK7BBwhDerJOoUW/0RqNXHu8U9tRXKC74wEkStRF4RKLr
Mph05yIU8GwbvWpToLQT+zViKwmppYMEPw3lmIKuGqZhPjxx0hZBRhQNlbz1hjMFWPjxfV7aCIG5
E7X6gAbJRQud4eZGxVl2TbpXY9zn5rGLf8C1+YAUmE9oPZCeob/lfBqqEk4aT0OcphFVC98mEG9M
pPZq4+tH5MBWoxUbQE4yqzGLR+SkIpNd3eGzPnyKdE+pfI2uzGYBKQnTgLJVJHNEDYNsJmqmkqIH
0ObaVoek9ICVmFCz5BwTivI3r9MCZp2aD4QIkVFH8kX0UQMNnnQU0Mux7fWpAESM+PRYaPvHS7d0
0hBMBZ4bz3E0DJJUlsuMqNYsPJRBzuFl/K2st7/IRINnYDFFbgcJ7fkZaIpmSB0dEDctf8m67/Zm
omZoLKwMnAPY7nvmFacbp2hwRUike2rB1lQcs+3gHoiAzYPewLYjYDGfQkdYajoJR8yr3cFskM3t
H8QU/h1fhkEXQ9gp9pQlV7XuvTE8Tc0nfTOpGGQABChK7EWwwpW2wdJiBlYIbIPpJifuxVP8gX3G
5QMiA3QHaEYveYG61qWtoQFOShoU95yMbsUDWXhXiKprB17Ie8mjpEsQ99JI2JTJtZtes2/oxNvV
nqLvK+fVsg/b7wReYSCcRudIC47/fL8jRP+7vgYix6yoPyAlGZYrk1m6dWCRx1GCWwsAqOSI9LxN
1c4QZSz5U3Pm6f84vLRWbkXSJBHDk+yPMfkzXPOXlwwsLKvIBqM6FKppvkC9kjO9VSvcOWeXmH7W
+fHaFO5FYO0FYzBIG9CeS07BRFpo9mMLtTeFzyV5yi1v6Ff0uXAD5qE1iEBaG3BDwHvAwz2fRR6l
vOt4i5eR9cI1vynQDPEYWztzO3pvJkh+2Y96rMRAkeF+m/ve+VYOvx6f18W1+ncisl2KRtfJQeuD
u22dYuAbwR2g7x6LEDt6t1aoS0NpICj37pihhrQxOidnCfxC7vfun3ytdGlRAK4EeBXBX3oXLYrD
Djn0ASiGtPVJ4YXOypVYXKOb8SWHjShNOgJEklxbx4/6T8hMbo8MomgM3iCOLJ7CeAbMj1MdZ1i7
0cYMEmtfhDuOAortmyBi5qDqFuWmcuqIJ6zJSnBQXb+409fU/vZ4dGEB5C2G7gYaBjoWROzSdQjt
jsdRM6F0zyvIaex92/SHtSfM0jajFBfveFDvmOgiOF+kAr6MOeRDfC3VH81LO/56PIel4ZEkRMoT
LjncNGkO7eh0ZRkiVFDkOzR5WSu3WjpEANKhMBMAR3gbkhEtBkZKcB6hlp+cSpp6Dlp29ps5wFAv
cStEqK2b18toVwkNMwhBcalzGNYeR0tLBIAmkOJANor2bvPhOQPvQdNY6AQ1fodHGX59vAP3ZlpD
/ep/h5fdAKbGhjnFGH5MnsvhOTQPtnno+F5P/s6TlVDj0nYgzwkwhgBeY9vnU4k1BXRaIUp8Kvtv
w/jDbX+bm/vhYKeF340rgTcMLPVchMqIFqdmDOoG/ZB2uzU23PvNwPBAJ4FfCTbozg/gbNTH0WTT
uQIvUaH+o4efH2/HogAUbIp+UKJrp+SVccDSTU7T6VwMvuV+isl2fBVq05BoQZhUlKnJWm8sXW4V
TptcQCvrEdDKxWvtLe7NNIZF7zvEnpARASfBfAu0MOK0GKf4ovU7sO5Scz+B+AX9kdeytwtrJQiQ
RJM0gD7Q6WouSHVGvY/aUT9zBnKWrHhuN7vI4GSBnwpcIyITOLFzAVqZUxqNkX3OX1XzkrOVYp+l
778dXroOWU+GpNaJdW66Z8ZO+bDiL91ft/nny9oPDUxUe8Lna/yQd7+I+0+9uSUOJAgGUIR0YeDA
cz1fodDqgI+dqHW27U/0qapWVkiaAYhMEBBCmBqRLbyBUIozH74s7GbSrKY/o9G2B5at3TBFe8P8
tenOvUtBq1G4AIIlHTwzcymGpjR6bfH+bCS2N30La20leLM0jVsB0o2wxrI1Og0ClG8xkDAGUsJr
DU2kS3c3B+moIhA7MjZBRHRSwKRJfvlTiOD7X49XSnI5/iMFiRsXD1I8T+VsZ640Tli0kDJ1HnGP
g9dYB2tttd513I1j8y4FGRYEH8BggwiEtOtW41QlVbPunNen2jkkqGTtTn0cezZ7oeZxcL+NG/kL
70QKK3ljwxPCM65HRXce3/Ri328kOrsbXrLhvdGmpebQ7lxHQTNd6Eal/j4+Iqgi7IRkPUqP5p/P
wdShxm3WnrnTeDHftfrGqNZ/JAi7Kjwd7L50hCdqj0AJ0PZce8yxwbNFtimr/wgQeU6YVpg/GerT
9GGdabbSnTPtOeyeqHto8uPj0yvp2zsRkrJqK0CM0lbtzk393I2njWSnGB5oOkT8YCngUN2hZYec
JGreDMOZN89pcnCmw9bPB24cShDgdySbdVPeZEAZXNzw8Rz9yfWTs7HmUXw+2o4Brwfi6IX66FZD
Tp6NbX2utNcweU1Wvv5eQSH6AKiSKIhDTNaSFFQ5ml3DWV+fp3iX2D7OT236Uf2WNtsKscU8EHUV
uENUSUOlS7vcuVUCuEdVnsOgMd+ctUi/+O9z5YSWlO/hUcwB9QHSRRjzttemtCzPCdn35UvX/Vnb
ntnvt+41nA5cNNRiw+24Y/Jkw9SXJGfKmas742unbr4JIgcLRCBUBu6b7AQSo0UbdZZZb6Pzo3J+
rLWcv79ooqc92EaQbUEYXAYNZXmh9miOY74ZxP1DLYrvcbeyPve7gDov3AGUEIKe5S7alGi10znt
OL5lE3haL132lOovRrPiftzPA1KQHIQRgghFfq+UdlfyyMnHt7QMUOa3ZuiWJgGwDXxLJLKBWpDe
1nqqZfYQ6cObOnx2tENeeaAV7LcrVjzdb6RIB5aUMR0LRRvelOKfFDxLxYuyRgBz79/MRUh3e9Cc
waQaRFAXiAWRIiT9SoLtXn0IEahlQWTu3S+YW7iGGqHaZBBh19yz6K6N/ywbv648FGg/vnoLu4Kn
ncAsIyEJDIP4khtXgBVFZbQcYMoInBo1uqsZkJLHlR8Oaxx3C5PCFYfHiROgoWRKEtWqLNZNsKC+
xaEXIjoR7ZwuGNNLlx8ez2lhg2aCJP8DPF6m3ejTgOtyKshv1GbFG5sCQO0KZpX/nwvc9fmyAcLc
gUscc0lGf0q/8PJQrl3Hx7NAMGougoMFeuDAA7/RbD91x4L8oaxp97sbrxrI4ILECPEovGDlzW87
c+qt0kovY/ZiH/i0cooXhsfI6KODQhTkXmSsN6F23OrEweOb/Qytb2ts6HcLJJAMCASiIAjkObCy
8wVSRp05rZIUFyWoBx+VcdEaqfGiBFwLxOzwKkNYcC6hSqNQj9WouAzDIf81tL8tJ9h4VOH3A44B
MhngxO7Tp9S0CF5oDbkk7Dl1nrXwa7tW4Xe3C3MRco0Fg6NsGlUvmFAPfX6ga3nnOw2C8QHHhp5C
AAqqRFokWjFjrEcFzSuiy/T0JXzR197FSzMQ4CGcVFFSLaM+OEta2jFwS2t/ONzL94+3YG10ydGs
dHcqSIHRrYL5WorgTbtyD+4UH1ZIIEyFB4VwlMwr3WR6D+sNQno1uxT9U4bCqeGV9zttDUB0d16F
IESXBRcJ/AU5FgXi7Uaz2eBexskHnQfSLGQjDBQuM9pLAjGL7BriszBP8yuBVq6U6EroXnileJqz
T9py69MICDcDGS8U0WAO6GY1l0BaRtKo7sxLVP7TRbuo2bnl781bPhMhq1bOGn1wIcJ8rR3mJcNG
0k2xSoASwCyg9AjRZrmsM8ymyGmJaV5ggaJuV5meaW01cgIIaKF3MlodwF+TPXOzpxobQvRcMR2v
UDq/tNEJeq238cKBEmTlcMxBMYAIs3S3GyXXO4QbHeyFTxTfSDzj0/atgAKHb46IpqD5mu+2EjZK
Z4cTaD3R/qk7NGv15gvaCYBlwegJaCOun3Rep3IMR5WZ9qV0/A4xleZclDtt7TW5cMNFQ1H0YhZB
gztyUruOCXIvuXNpvxUT31mWb5egdMt36UeW60aQmO6Nu5Zy0+raPnMuk+Ej6jE425XhbCLSdsSV
VXdJg/F/tGPhjVHhPd7upQMFEC4YGsEbB2Uo3TzVQGu6iIpOQfVOyT5FP5r8Aysk3mJIuYiu37Lb
VJdtDSui2pe6y0+T3hxca/d4DgsGQ9CWg2JSeE1Q6vM90GicaBl1nQuPioNe/xlGzsoqLUp4rx7F
exX9OSQJbm2NkWqCRRmZeY9U3gRk8QfmcCNBm88BKRebVVGPOWR+nXjlB5QT7rMwEXAu7zpZxgCF
0SycnAtVnobud5WctI0YlXcVK8oUoWcRN0fj7PkMLKtpU9OErSPjQTGu45pn9p7umIU+oGAF3TAQ
GIDC3HEyKRxkrlpcu5c88yvV70GfbDyVo0+NzwjNlz+V4sB1r0l8RdtPm8M6EA7pKJDUEAPDP/PZ
xXEYNlpKrEs8vNRf9WYbYcn74t0OL22/ErJqSmMMb5TUO5j4a+vxes8iCUprBTdR1urVaDajbaNB
DvVS80nbWEaFz8fw6N+EBULb9Ds0RqpPmlZGo3WZ3MZLWezRX9u/H7EQoCTQvlnw68yXPw3hgYwm
qudsDx1NPQDKPrBA7+3w3lsUIHU7F8BHxmt0VA4vIdvr9I1urIMVKyRABu9BQShBmQcACJakQ/1L
eGmzT46XZ582rw+AYaLnIRQ5wJ/S8eynqW5zjZJLV+/sN3MtlXev//D1eEmIVqYIksv4YhRBaBMA
Q+QCTL8n2kGXK6nOezMEAXjYQTO9o5glvwatj8o0UtE6qONvloPUduSV4+Y7BoQ9AoNYH4RV7kKn
aZuXNUoJyGUYz2l6KleO6L1jg+FhfRBJQxgCWnZ+gsyRgIghQfsGRb2MrZ/+0fYvq8RoElzi/RiB
sgKYIfhPAlU8F6L3qpvWvEaLpfxYxm+q41HXOxpm7Ckbmx8LUTizsNwIaAO9Is+n6pHSjp0hxNvF
m5pzm/3YfGRn40tTYXad2aOF8afCQ3ItWyvRXzizKGkHqEcgh+4x8XU19lUXOcbFCsFv/caDzZ+P
CApiNKhuR+GwjIivDSsfhgYvCq3LPM+u1zKqS58vuO9B1YxTZcvFZHqOXi01VOIlq73mlP39ga+/
GV1Iv3Fbq6p29bbB6Lz8kmtnB/TrjwXcXWjgFuDcIzkPlXEfauoIjWjLKhYw4OrzwQ7MEeWW/Uae
RoQ5UMuJjDDYv5HUAVXIfB4xSWvFTkkRNNqrSl7d6+NZ3G2CNLzk3XOatHlSRjwovT7d2c3u8fBL
i3T79bLLlBY10RDrCJw/ilLz0w6gm63pKGkGUmY5NSvWWmIGU7In9UH/HxdI0tt9alQZyEN50Con
clbX+jaL/z5z+fD1gKHDt0C8Dx6ftEBKr8Ydaqd40JDpWGTPQ3/g2Y+0+JQPJ1M7gob6+HhH7pQ4
LCgyIjhJiG+hWY40n6GairBshzzI3UP6GYb6d772olvYdLQSBNUalAaUrAxiqDOap+CYyoPRyBAk
PVUMldvZyvVbOLi6iDchVwtU9F0KbASFi251MQ9G04Nns7PHYv94pRYloAwB70YNbOOyQ0xCp7f0
uCwCMzxE5Hdvr4D11saXHLKUG7TJh6IIDKp72vCbTiuXb0kAugcCUIciGTiVkupo0e26aBWSBrbu
Ix7E1lzupX0Wh0i0WAZKWbafCVVUktdTGiArBUQBIftS3+o14bSiByuYygBWwe2QrkfCrUSx0fwy
aKK9i2Ayyo430lYIBQtnA/khgVQGFZekAcvOcaeqU2hQ5/tUP02Wh1Kp8K/tZwm5NbQ1Rxme0OVz
LQ7CCjU31ZQFmoksFOoDVm710lZDTcBSiDgE2lPOx0/tbmA6TDSMUPv6O6vVrZ6lLhDoIpEtRGAK
8/FjVQ97hVdZkMVP4Wd73H4VQIEmnu3YZwE4nA9fjOZUqyVhgR197Wno6Xxj0yOxy4DPgIQVAIwF
X8nlXElInOdBUvpm+80atz5P5uPLJJM8S8Ys7DC+4e5d8Kts39/bz5fbdUcuDU1lxPD2C2JwTbqi
KcQ1kqyQSMiikkigh+84VeqRRVVMOQsmC8z0vH3S9QtuRGUmTwrZ/NTCUt0Kk86q0zOwo7oFC0b1
xck9Xfv8+K4tWDhAFsRUwD+NF6M0vkGzwQKxERM6o6C116aFl6m74vBYzMKVEwIEDSTQC3fI+tTI
sWJqUQWgVsnyfVV8wP4gT45gO9BgOLZyY5nMTivHLooy0PlFMTwzX1mnhU0HXEhUyANKAiUoPU+S
wtUpbTQemNou+/Rp+FYNu7W6qKVFgtZAgBoeDsKX0sW2c9Uo0wEyhoz7LX62vlHwNEGdIxiTUIt4
XyQz1li4XEmrYIyZP+6G8SMTEN2PRCWLAw4a6TApBFrDHOIqeKN2uWP42X6KkLWB5cGVuC//YGrh
2n1WYYHApNI28UFXnx5LWLgOeL39K0FS3Y1dqpUDtoVgipgX2doO6eU96f4qNoeQsReizTZgqxZA
6XIEK06msRoHowyiP8v45PIP3Dc4lbCdIAwDV4E4zjcPOpt0kTJaVhnUxbex9DV7zZ1ZOqu3AqSt
TnvK21iHACM7qsox3Ip1gveCEJCJGnkoWeQa59/vMD5pPel5oLc+t71hrSpg4fNn40tXTR/qMVRj
jD9WntJ76tfHx2jB2ZsNL8TfLH/RTlpRERwjuzoRxwsRb9iMyRMrhH7LAKSjHAoJtLkIFfTDVqI5
PEjp63Rq1yizF2dwM7y0v5ZSxlprWRi+Bk2Vsq/VfV/Rldu2uAs3QqTnlWpl3YAyIx7k2cGBw3p6
vAsrw8tMpfBh+pKlNg+s3KfFeuH10vh4VCE9CoVt3gWJhyp2EKVMeeA2+7LwtM1YOWwxhkYYA89P
IAekLU6yrMuyyCmCDD2UfvLaoyuO9tIm451gofcUgoigJpifIbOjZRdZQxH0feaVxzZ8jtoVZ3VN
hHSOkrJQOWkgwk2IZz1HX1K+kaxPeKtIBQjiF/yB2ZQuW6X2JNQ7Mw+yYccrL1K97ccIt0y0f0el
GJgO5qtUh0kCfgqaBSH5lJhP4Ro/9oLNgRFAQAPxMWTyHWkX9Kyv3aS2skCZjg3jXhsXXsWOvx7P
YmkjgG3R0McB7wYY6fksrJYrRFVIHihaQEp06cSFWLM6azKknchUrWM9ehIF1Y/MPlfZriu3P63Q
K0t4eoIDGtmH+SxSUACpVosQ2TB867uzvrJIYqkl1x6ExtCpIt5z/4Lm6GSrkokWga7uMqSm44MS
H3WULKv7zbuBSABmgEcWntFyIWtVRHlIdJsGtPmbpftSPVB7ZS4Lm4GzJFjwRVTgrn9WpFk8muKI
BWg1OpGdHl+U/vfjWSwsF2DbqKsTvcbu80BMy/LapRoNxvFL2gHe4uUoa30sY+F2wEkSNMrIITtg
hpjveJ0alCVxg6BGeVSIdx6It5XwQGgQZHMRmRGdsMF8K93AYmK2XjLIyHi9Pyt5tbLb4tzPjxWS
QO8dtID8EmQp8zmYBSrTO3ReDsJj2CL0s9mMCs5KcHNAiYu+oJKz1MUkT5peT4MJYIrnai3ecH+Q
kMeF6gPoC6mfu0Q77cbQdfuUBoZ2pA684b21VkyyIAIDCyIFhHsgTNrkfnD0sYrdJEi0gzp1IPzT
dsZar/CFXZgJEb+/ccoiEaFM0RQvyP40HHAXppuTuiCWRvUhCCeA2kWIRnJnEFBp64RpEPBNq7+S
5PPjm7D0/fAqcRuwB3hDS6fI0brGQl4ggR2ivnXSkOp7LGBpFwQOS1DZYb/lq+bUSW4WiZMEeLjZ
ys4uzn3tPxaxOIcbEeITbvagGqpIiUobG01Pmn42t7t8cJRElQdilCb4YaUtqE29C8ssxBbk+6za
pSsv6HuF5wDVB2MtQj/3nB+RXmugNHEIWGpOmvWiOZ9dEH0PL7a++f0GQcJCCPceEA1pnYD4aFyh
94L4SwGOsL+278Lt6JIVZS66UKOpXAzH1S/yV/j2j8dfOEgIEMPTEG8T0ftjvsuRZZR9X2lRoLiv
A3nLEHFwV3ZiWYRofYjKCFg36TLHjlXaTLeiIDEPdfY86c8kXJnFwlkFMhSBdBGxwqWQrELjxCnV
qRMHTpf4w/cpiVcuw+IcbgRIF5pU42SgmUIc8OlVpa8Jh1e2+R2NYBJCMQgiIvcA93K+E63Sh6pS
c+iMqdz3jepl5ZfHe724Sii7BggLbtNdRmAyC52kuQGl0R7zz7Q5bR8eKA2R0xVQEzlUjL5pTZoX
JA5Cdqy007iNiA+WH/l0PLFww/CIhgGar88YMZpNHMPX7rn/GpYfOKWg3bZFtgRupVwCkcaFwyfw
5EGjco/qsRf9LD+gUkWna0U8TxDFlcE4mtP2Ks01Fij0ZBu+vbGbxfsSCSZEUfYO9kXZKoC6OEdE
vcuCajxMmp84TyCpMzYyCv5HiqjTA9MbGHzk+9wpRp5nkcKCVN/Zld+4Xlj8OTbDiolbOq2ohRWk
8fA17tob0KmKGqvJs0Ctj+65YR84TrfDSzc6C+3QbAfsd6daXg/cafv98XW494YBMUGSEj12QIh3
B+zi1hQ13ZDlge4cNbpX44PmHvWNNDvvmyFa+0JhCPUqZ5gMvUtjUPZilZjPzH9QS/eBbRDGDVSw
SJLdp7A6RH1Kk7KgVZ+S6MXcDEMQ0WcLuTfEoOFwS7fanuJEnTKTBUkY+iOP/H4tD7p0jm4liN/f
+DFjVOcxaP2QNnE9VCg05nb7jxkgnw6XXpTvSOObYe2ArBU5vsl5Y7t2+IBZAIYCeW5UBAErLZkF
LRunKZkypHFR5anv4mxz1AfEoKgJN3UoPWBMpRcJKMCijBUYH/FPrT/Wv7SP6AvRywW2WRSsygBK
K2bcSd0BaTfX4/GRFofY8urtmUTMA6EGQQmF5gLyQQK2sidOieSeS37Qq1N84DaLFyf0nkBjy8U6
Q944mTXWWCbd14aT0Xu9uS+nzTETTAK8XFgr0SNN9gEivWgsrcxY4AxPanJiK17MkkqC0gYRAFYK
rVGkyxZyXrcswfBN5k/mU8q8LjtN+UekCL5cpL1xquTwFQkTN6E2MAF09AuU6k8e+vzGa3ppwSMD
ISEiPyipB3bd0ubXOhqMxMwcBDRK/ThNZ+Kek7WC3gXNYShQHYL8V0XNuLRcvGlZjubpNGAMbc27
cWWd1oaXFAeY/DjVQgw/JSgPeS6343AQPUSRH8yDg8pIObHUdPHIciNLgwYwmdHPV0rxlj7/dnjJ
gLbAstaDheGjbM/Sr4O9sYOIMG0A94BpXsV9Q+GRtPyqVnDHSNIkmJB6m8769uUXnCe6eJYACyrn
rboJ7SDzVhsCrTo4P5ONjZbF1+Oa4V2FQIMIHUpf77qNNpZd2wVV4bXFwVgDQS2c/9n40umpEQQz
DTG+k/0Vkd2g7O3o12MPZmGH4cUjVIWiCcTEZIa3xG17hpwAukRXn82j2n15PLw4IFKobTa8ZHna
VjHCzMbwI/MyekxRnQiWGNNHU7FyM2QZuwE62f8j7Uub5MaNbf/KjflOX+7Li2tHPJK19KIWS/vM
F4akkbiAO8D117+Dtn2niGIUHmV7PI6ZViMJIJFIZJ48yTuhIGZ4w4WnuCTX1SbpL2la+Zn5ffl0
fy5bS3U1vrhUTaUM5pQU/YVFVAuJDNG9tdnXwwtLNRpNSRKGzzeshyx/WqZH2kr8gI27AahJvN3Q
+hM+vRhYpXRSmYOq10umPZZZUBjnGlx4+19A4LhBuQDqE+Hv3bwRPQOVwUriUey547d162e7a7SR
oL+WICwVMBm113IJaePnDHTd4d6d5sxrPKikgzAJF/X63lEqp63VXKeX7BMIEab66/3hb3caw3PA
AeplOBxA+Hy9LbqhUXN20fOzmQWoo96PqUOYCvUOeFKBLBC3mhAsGXI24+nTKpF98obML1HLeX8O
N4eBCwBRIydDwDtUdPiaOFHRXYzEUfFcJ4G+m6xAGJ5r8pVD37ZVOQ8WhgeTIsK4fq78mVh74/SC
DGGNaJ9ZhMV5HMW94YMc2h/1vdcPJCAQg1JXuK2cr2w9C8+giWIkvRfV89fYPZSprAzhRpMggIdi
eIibZ70FTaoMZQJ3WO1FpvZGU+ugxQtx3B2UgRCQsqPhOApNENgQToOxaGg4P6TpJTTpd4N+v69I
NzYJFw9CtxxxzYuwxKz6mOW2joxGcpn1JMjgroLETZ3fZI6sGGFjrTABFHeBDheAJZGvB41CRpwJ
CNKtozW8dP03NkiiY1siDCwVXkI6ogFi6nsxFWbMbZpcCrQjsV/Qnp0Mx/vLtSUCaFagEDgDCZKV
a5UypprYs5ZhFvHB/hqTo/XjFwSg1AtRAHDG3dCwlmNl6XWrKFGqvZDiCUaQyg4eV5iVU4AtR0rg
f0UIXuXiLq8Ficml9IKaPDbDi1c8UsM30TsQ9AKyF9GGqYI4/mTkXRZBa7pesspwJx0TUqLSr1vU
mE/F3usC80EpOz8acKDwil8L0GOlQ+E8hYD6T635Pu83tQh3c5XCoxRs1IKXaRG1YJpdKJHJe1Ro
tW/lEr3dWiH4sDDjHLwE/oL1BCirF7fNMQEjPTjgxd3ZUwqXHBboanxhB+iwpChDYUrkJc8O9Z32
432dlX2/eCgaS2E1+qFF5Rh6Axgu3d/vC3htWy6q7PUMBJXtYuoxyiVkbqCVvpb5+Sflu3FRvmuv
/xuUUDH97qfR+HPmx8ZZRv3Lt+DmAwATQTM2uOk3CAUlA59tFg8KLqsD4KJgm9JkPFAblhhAXYSg
EP1AKFa80qd0jO1iyuKoLHxHP6TusR6CxZGEP7akIGFq8DJtnsrhe3l1s9sLVXV0rsCduJwb99za
38rvxk6Ofq5w0GXOEYQjD0dOULhYAztenWle1BqPIPHxdElgeXMSKFmASgBngYO5nkSed+biWQsm
8XExCr82v2aqL6u63dBqXiDJYZe8Na+YSVDqQctBnRBHqKvS/miIZA6bw8MkwqjgardEJ9dSmqKq
KdwflzzZkUb2Bn2xBUg/IUOOrCOcaHW9RCyJq6XNxxg2JVStgCjh/SO5+fmvvTuR40W3NCE2pNa2
klHLjSOVEb9OS383pJZnlFXERj3Yde5frSdQ5SMz+gzHYT5oxoNbS95iW99/Pbygoo5H0qXRMDx9
UYf3XSpZ/g17sfp6wWClcUVRkJ/EUVadYiOM+0DaZXtTBO8TCCZyANlEV8SjlVElg+OBTCJ0lfPg
htTc76IjaPOXCGEWFWMdoxQi0vQ0GkEmwxJunWO4UThdKLkAYZbgP5fEzqdpGOJoBGY6gQ9y7JY/
Whlv3KYUpIeQ+uUV6CIO38hLr3LUNo6UPkjflqZP35cyftnNzeDkuDb4piCK//zKrOaETgSgRi9i
md/PJ2UJDEXih3CjJlxB6OTNHVvgK297AiEnqOVKbri4gr4VqHXS/SYOGhSHj63kut06G9eShG3R
E3W0hxGSBj3U3KDb/yxbTUQwHWTsbIUBzR3l7tex/bI76AjD4b0+jHEwADsSlFYhBe7x2HajkfgJ
OonthpoL43P3+mqrB6aA0EPB+Fr1Ja5KP8tl/tqWMv01AyR01hJA9ZCMY+O6kV2/GPbJig9q/Asn
+5WLxkVRG65rrgJXk+hojWjUkruR1T+OANnGx/3XAwo6ePMTuAEI/67Hz2ITXvlA3IiUjzl5ILIA
xaaKAueH5DgIDwHQWo+fKIpRpEBIRJPz0OX76aL5HqMYhbfQ4fEV4QQoTpLTnBZe5Li9/8KanT1M
uYOEbeXOvg141k23pNJkQ6t2OGHqH6gbLWWB6w2Lh89GRQ2nxkVwXFj90u1Ne45NJ3LHoKvLl0ON
vzmylk8be4BwL49/IGEHRkVhkdQ5N7Qh1ZxoDNTki1v8sVuFkC/l3fR4AAQ8D+stLprBVFpsU2RM
R90+qPv9L3RHwgoB+gAwkNhOMZ2myatSxG6GEnz5c+//vP/5r7kTwV4jccary9ABlDehXn//rChd
PbqTF43VyU4e+59O9aSZh8z1u/kwfovnQ1MHhRMqEuu9YT3QNA4JTjyKwecn4i5HJxucNrXcyK2e
THKyu4eiONyf28ZVhFwdQl7AUSEwJUZQ46KNZ30yAUNaHjo9mNKQWSfUw6AHwH1BWyqGOPArKgJI
TPFlnC2g/sjolF46MMZoP2dZ3nxrfDDF4D5FjwwktIWHxDIwNR6aLr3objCCpNqSvLY2x0c5hgk7
aACgL5ipyrVoV8yAFpr1k1KEnqzYY+Ogg7AWUDYUn+HFKDJ84C7qtHYY7ShGB65ayx/UaXnozefi
F2IsiMjD1cQaAVklTiSzWlOtVWZFfW77DfM98N7s3mrEUVEjDq2C7RK3ejJJzxaUtkT5+NQZD/pu
0gfkmXldL0KPCMvj7+vjmLUa4PlTZkWDEZL5VLP397+fmyPhuK/GF7Y6T0ijWwvGV8dD/UdJyYF2
+cF1wYLt9f7e7sv8BgFSBa87PIFBxSvi0JhukwWQDzMy4TmfK3K6P5sNI4J3Ke9OxzsC3MDceqD4
jClxzKjRQ1DHtbqfeRIXYcOIgHIPgWc0CEINq3j2TGswOmcczcidgKL3mXH2nCB1/MEM789l4xBy
zmIcDzBrAucj3FN64fSOOi5mpC5vXedhksEktsbnfXkBzASTKvo9C5pVV4YGejQnstsoVt4Ul/2f
z7mUwGIBthL4/+vhp9Zw0gIkTpE5n9qwklGObuktR8QAQY84xE3aVk+o7mVp60Z0PJRVqD6UXxQQ
+tAAYLFfmMhfkkQiCK3SJ6XOOzearTBrfEUWddrSWcCsUCPLa/eRN1wvlKXG5ezN8Dlrcp7toz5+
LmSLtbnVVyIE3z/J57xD9wQXkc53DvtmyjrDb06B88W89ie+aWFmpxrpmyxzoyp+s5QPmRnku2t9
YTh408l/ixC0VSeandUMIgB2s4ZT2krAdFtXErAwcAwBp7uFKKPgw4VblztR3/qtFdpfCng5tUSV
tmwH6PZQto+/AFQWJqHMIJCZVAIHF83FjCfUr5A0MM3zUpz36yxcREA/ketB2l64NfIlbu12Vmy8
Y05GjHBs+Cvj4wnw2nAZUK61zqZEIwoqm3GBl7iSQkMWRds63bxEA61EEFW+yY3AQWUos3RtOINB
Hoe0PY72AdW/evckjfpubQqqcaC1YNpGooQr99WbsmUVAhfgxIm0wdetwCUHRXnupqDRJVftlopx
VmFcfUjf3wZ09FztaDK7UVOfTTScespAjiOjD9oQgvggMKc8BgkvWrAmdmYlvdnhqBfpR736xJz3
rPq0u4gJT1e0JEJ+l6d9wN26XjLF7vocOTMnmrBkQD1KzuKGuXLBwIcTD9ysg7KN9fBJ0qqLO3R2
NE9+NYe1LQmibq0RvDUXp5BXt4jk50C/TWPn9nZk58DXKb5BjxrKN2Ud6blVFVwroA81TkOFpxoQ
D+tpNK1bL3kDJU7Io1uGLpoONCTInWB2cz8bgm7ZHx3BmwCsGpx6GU8MYe9LbFrGnAmn3gnBmbOb
9BlLdj28cItMjDiVqmJ4q/8yParOu902BRc6781mwEME6fp6udyqHjpQ79hR6Tx59Yu0OGFTq67G
53bg6pyPGW1mGmP84kHXjq2sGdXW8MBgc7orXsgh5l1INZp20bsWTNanXL14p/2rczW8WEIztmU1
6i2Gz1USdBkouyRvvq1DgbpHwLBRJoIkjPAQYGnSLUmjGJFenorlOLZnnZ73k8tAhzjOGMTeQOji
UKw3oZ7rqWvSzuQXRwtCBxkydMMT4XA+zomNF/5NwjO11X5JK9eIGhakYFDN7Mx3bMk1viUEtzhs
OSfJg/e5nsRC44K/meCZlwfFPKfJm5xITOCmCDD9oY4WLxmYkbWINEnN1htTK0q8oLDfdPUh1Y/7
NQpPGLjgHjjiEeRfi1iURCdDNhmRXb5D9tnq9z8A0EkLqVTeEUwD4f16fE8BgQo6PhqRM/itoxxi
S5PMgI8gGFgUw7nYAt7GGPjNtYQGL/9Fn7HZyheWH8xPNIegoM/DpjossgLqjfONdxjqOWHSwQan
CdMhSV1qXjPp0aQHgB/5JrH2hxKuJejC2Sg7xUH7MVWPrOH9xD5asiL8rRmgjhOlCnhq4CUuzEAp
dTLDLcQMrMf2yHZ2tuVPe7gEQP+ATOCVdW69G3Pp0MZWE+hTGiCPeC5Kst+rhQSEjSADwDjReChN
PQ8DzY1o1h/17kdSNZKDvbVC1wIEx6MYS4ORBgLUMYwf7VmirxuHmldNI4GBQ8ft03qFlLq0tFab
9ah0n/TlIWGPdJC4NlszuBYh2I1m0JrFGqGlav2RvSmyaLfNWM1AuEOXvmpawxv1KO2/GM6X/WHT
1eiC/2K1jTYgfqNH+idrYqGdGOF/9vnCCTDMvphRjogNmM4gR/JhAn9Bg9ApknOQgiUPmRhhi4me
kMRBOK3RDnOYyNgP+PaJFg+5QeBg4CfdtoHqxqZI82qyopY+q+mlrp9od85K9xcsEWwch6CC//KG
s4g0beHkiWFFhRHYk9+okoO8dRAsBIU4iw3o6sTbbWhpTtqRWlHZvDjs47Kgw8N+f4k/IBF/4o95
lLqsN6JlTT5QWkCE+V5/HnLJQdjcCN5LB+l/xGxMQVXNFv067QQbURf+9K5Nwio/SJR1UwSic4B7
8xC2JhxlGnepCfCWFdnxwSmBh8clXebfh+br/UOxuRlXcoSpoC7UqGsgISNvPGamD1qQ5Bfgp6jV
RdYQ1aggRxbRurqWtagwXyBiSXyzfscDEwDD3Z/HlunDq4Gz9MPtuEE16+rM9KVB7Nc2j037Pv6F
VyPcpL/G19ca5dTjREwnNqN0fsZfCsLX+tHLJLsum4XgW6bmYhqMz6K0g+pd70gWaWuz4X0jN8x5
eBDxWE9iwvttUS1MYmH+ZH9g1ce0lYjYnIGLtwpatWIrxJdKTe2JlXNnRVb8wXpjjL//wjZfDS/c
0YbF1MGdMLym+dqTLqNP2fx6hJZgwrHZwIitF8hcZq+2zNoCtufB7M65LLK1PT4CZ6CndJH5EvZX
t6sGniwMx/xYK4nfJT9+YXmQtv33+Fz+1SuX6nOlgqoNq4/W5m+8WvJK3NSfq+H5z6+GZyrTx87E
8MNnd/Yt9VRMEsO9JcHBI1RFAR4gmCJIMpspjZcFGtq4D412Mhpy6ptGImRrF66FCLucx7OVWAaE
2NVTG5BJ4shszgFZQZejVZGiFYZvKicGt0ljRYb7Vq+fqR7M5mH/PvP7Gfw4NjeqwjEAHQjSgqNr
RZ37YAdN/SszQJ4LYTIgSdEjZr3PsbZQMtuNHalVOGcfs/pl2U2KzFHjgGEgf41A702uzih6h9UN
saOcPbre4/6WnHx8pGVRxokXA2Ji6ymAZ9ZgmYVLR22D3gyH3Tx5wvjCUVj0jiSVjvEt+BfDi6Vf
elkLpls94rk53P3AziHPJcKFCmtyNVLCm1xUP7aAsrfzA91dFof0+LUQYZ2WogSWpYCQvDuVZZDI
2vbdnrX1+MI6uVlTGjEfX/05dO8Jfb/3IAAvB2I2vHrAUYDo4Xqbx4wYRb4wI2L0IXPP++9jDI/w
AtiJgKW+oYympZJ2eYmwWOyGajUFFZ3DX5jAlQThSh6UIR2MxDGi9MOMwn794T8bXrhwYvbvCeRL
7k9NUFQyCARf4fWjZL1EggLVjZY76mIbiIykQdEeNXqYkOH46gz7X1eQxIOHCPtgv8UAQDPXJK2G
0ows75v7kGq7oVsYnjfh5JlYaJOgSiWakbVdOuC4fa9MOEbv9u8EniMcywFGEFVMOyRem5VxX1nR
pEZK/lmTxT63DhrPU4NmFuAzZMXXJ4GM1MkpLHo0Jg+VT+v9ioRhOYktLgTOrrAeXp0bU3EXALQM
f2hbvxn3gyOR3MV7EPcZJwYXw3ktWi40fa2g40L76fsso7jasKU8nMrrcnlJlAguZBnaTJNqBulO
7OtDWBl/eMOH3Ru8EiFcmnVZ5ok1QoR1VMrI6CRtfzbOGeLNPFSLXYZ7LRgKXmSToQlteVHSAygW
lTJQvjrpG2bst6hIvOJK5lcz0hniMZjmWSkTCr4rtJLynV4yjQ01BX4R1ISoUcHbWWT3g+vnTrZV
lpd0fGwOzm5yWeRWbTw70JAP7/4b/v2u1tomKRJo0RSovepbaR/c3+YNTeJsAXjPwrfgKMn1QSjU
bhiHzCgu6RDkWkCycJEd5du3P+BRVyKEO5O0alW2JUTERYjWwwhpW+jzJEPCbkoB3ZuFhDEP3QoR
BqP0GEqZNZDLpmHmBHl2RI87TbbfGo9bC/cDKsOQ2uOHA5KEyVR4rTVmg2R3w06286x6Po4g1Y5p
Fjjek+v8TnOJivGDdisR3FpINiGdeAN/QHNrJ+b9MCgr/EX3PVRpT4E++2N/YPoxNmV17RsriQ6c
MC78HodiCCpBLI9oQJaSi16ENAvi8ZQvgb2bkRFpXSAZkaNDchc11YIFRtesrq1zhYAM+KemftRA
7SmrL9rQ7ZUIwcZUY40+zjVE1N2xz77n5UGdvu8+Po5q4h6CsUcyRUw0KtoALlp3QjMU66mKT4Op
+pWsXHBzGlcyBJekLCglrF+g2UVQNT6rw0rdbwUAIOds5Uj28q54aytQaSRzU4B5LlP6rqiQ2X8/
ysJmW1oFEA9HkfMWxSKzOxtnHfBPtILylKDPHvT2XA9v42l3m2KoFRI28EvgQvNOvOuZoKvfgODd
QC4WGpwP51KV+D1bm3E9vnCfoBhxtMZ8JhfbCfP+pcxCKeplQwSQKHBNOKQfkWXhZJR2byexRduL
xh5b7Wy2D3O6O/LBkYx4EXO8NfKmwn6bjIFzyGbdpf6kqrgWLzFisvdPxsbNiJJB4INA58YxQsJC
5V1WZ/oQ15fuIU+ec08yA9nwQlRipmnSTBlo1zvr67NXfbv/8RvKikUBOQmvC4WDJViOqcnshpRJ
fVnooSz9lLxJ5yDf3YIIsDnO4YKHPV4BuLjWumoNOHJpiTYB/ScLNDFEcqi3lsgB9gFZdy5ILDPu
crdgmapVl7wMZjtIZW+9DT31rscXjlpWNzUtTIxvukG+hHMZ6LL2PVv7cC1CWKFJr81CjY3qMiIC
aJyL/LEg4TJK8oybUlDyjYIjYLlvWruA/Slu0SWguixFkOuB1pxI71vO4b5ObS4XKgQAAQOTCCqC
1rttx0jQTT12m5YHYHa89lhTSaBrayIuThuqTkwDSRbhWKOhFcXDg6LlYfbWnE5GsEynLpegOW7V
StcMXtiEfBcoXsXEr6qzdFC6LL/UboC4/jxI1PZ2ndbj80leRWWR9WDpVGF83fIX9+hNB6/abTwg
Ao8CLBXyOIaY2JysvCKKB07ulDkhBWFmuj/kiF3Go+C1nzn4V4XNLu1GBeilyi6t+5Tlp6oKSSkh
pttap2sRwtkYEoXgTVJml6EP9Dog1iHZ/4hdz0LQpxkQOWakmIVNj6w8lDJ6eskUXMHMum2DvEuB
8fs2UOdTYTya+40UnwKUFVW7JtpoCtrkGQONKy1OL4se9vrRTUNb5tlszcJBERyYHHBjoIpirbBK
PIxzw0Dg544hSkWH+H2Xn/baDnhNVyL4mbw6E043DA4haXapsVDJQ8/Oyv5X2loEn+WViDg1aad0
EJE5XzRAwaqz0wa2JZnIlvG4noiwHbxVRIL3ONYqPtDx3KrHX1goMIvxanZ45GJJDkLkM6qADKAJ
1Ic2PzTVSUolvzmFKxHCXhi5ywZa6OnFYT5Qf251vj+FzfF5vRqeFACCiS9yqmikZZmdXhLbV9SA
ytwCvsTr9yQ2+mp84fs9HpcaUozfey9J6efViwvgsAxBunkorqQI6lQhNJh1CPNfrOKo508ENsq9
3F8o2UQEXRpnZnddCbJ654sLqLsbePljNUqEyHZDsLLoHailSA+nl2k+xs4hl9kn2fiCiR0MoMvs
iY9vBC7gZkRyS0jGFxPYSlZ5buZgfPBz0h+FLFwuG154qxgsd7ouhzIhMNF+sSVuuGx04X7QCTNc
WL70wtij1R4HWQ/4TQ3iDIGI4QE/IN7SbKSuMxtzegGrlNWeyuwl6/3K+HxfTzdncSVFUKFpTJ1R
72CTiBtY5Tn2wvvjbx61q/EFFaJgYasTBwgqujwMUV4+TDK6hQ0JeAQhR4HXCnechF1uGQHYfUqS
C6v9FsUkzWlikijXxiKh7BQM+KgwgM0ToQrzwDKzSXtwrsWx7zl/tup03LtMwGfh0QuwNoIQ6Kkl
XHBtWy4zidXIss92EjjVC+slO3E7CS4CHr6Jwuxb/9tOUqMejUqLKj1wEvPAUpkjIJEgJo0Wt8hp
+Soh+92zg1H2gtgaH1TE/DGEHvDwjdeLRAyjs/I61SKPPrDlbSMjUJGM7wibkFe20i8xNoHag1+F
TrOfKQ7ZIhspLyD+NmC1lj1YGiIPWkTM91n2vcDb9L4abc4AlK7IxINZ4MZmoI0MgJ0KVsi0acji
ObBkNZS3VolXgcJVRZSZZ4GFNdKzflD7aQB02gjaT4oGqt2olfW32poGYktIUeGSvmWyId6YDCpV
tSgDKij5MIBEZf86XQsQZuE28TAAUaJFTv6cTU+/ss/XwwtXQ2daCUG3Gi1aYn9MQxkPvmx5hHPQ
LoM11CqGV5zz0DzUquRO2NxjcGoA6g+QOTqxrM9Z30wVKXtTixozQBs56r31tGd9v7cNTbqSIiwS
+k6hphKV0ZHX5uCQzcKf+/cYrCNo1w2IFrgVBCevZgt4G1p3iVy3CrOkCne7wkizgHkM0GN08jFU
cRd0JW5HwPIi3UL7aS9QFxnj9NY+o14SJg/BH3DZ8J9fvXqMZW4yzZ3VqEA1tNWcUk0WztiQgAOG
lyHCieCIEIN8BJCXzFGIAezul8T7Uch8mNu7GbgjIIN5oyOuTsIaIXut1eA5WaIM3VjZW/sLkFr3
d3lLAkhmYCU4+ybYoNdr1Gid6c5upkaL8kZdaOAsedA1ktDVxjJxAgIQaKFHChqMiKo0VYvBQIsa
xfWLOr8UP+7PYWt4ftaQ4+BEIOK9mS7eFPdasUSeESSTX8gSKFvj87p3eBYoj7yp8iQjWFKcZZ7B
wzMkL44q8Y42zAVIzdCuHvkszj/srLdAX5zUq+Jujp505/MxUJL95ggcf4BC8NsAEC1h9fvWXFhF
2Byxc4JahfRl0V+y9Lh7Dzj3G7bZBGgEnQ7Wk0DkZHLaYQZwGqxpH/Lu468MD6goPwjgLhHXyEx6
WyGgR6nKPyrwx3v7Mdm8zg/vBBSj8jeDYE1T4o6zmgGF3wGykJxKyQnga7x+l7twK1CADGIUmLub
Phbj0FW0Y05UJ34GNbpUeXh/hWQShIdCnyU6hQjQAsQHTTuoXUglerQtAUk+pPjwXxH1YsSGVXOm
qiilj3DAavKsyxgsNo4ClukvEfwTriy2UrXqTOfZiarJ80uFH2WT/FF9vL9UG+d5JYV/xZUUq3D1
pVswkUw9O8VJl4VHuDLebDb49ZAXQwYOxN/r8T27riY2FE5kpV/t+tGdTk321fy9W2Qh1m1BMB14
u8EEiSeb0UnPhqEGQZiG7PQ5TkOTHONvXn+4v2Cb2wL7xFu+cTI44XDrnqXMeHfZkWJ9K5SAum8J
iDN+YVdgppA9BjAMLy3hrpvqpHDpDHYDpfbnNkzi/QcEbLyopX/ldrwpKmwXL9OmeQAVrHeyyof+
TyfZ79GgaR3euEg08XZU4jKZdGAj+oZHPei+v2eZZBdu1Rb90fA24R3SQHYlDm+PuDzMKdcjOgWz
4Xu727AB9WLhGgXaCcFJ9CVaq61m1CbNC3OKcutdejTTd/eViP/6+lTwjn7gmsU1ByMo1jmxhjZ6
mmB45zPpn7v0TbG/YmEtQTh3ltOXUxkbUxQT4vfs/SwzTxs7oIHYBYh/D/93Q1ugpq6TGXo1R3k2
Bw2z/SExHvav0rUIwYyXiWtPYHGfIwO2jy0heIKcQganeu33Le4F8CyYDCDV2HFhq5N6NvShn6Zo
oA9gXakMv2rBoXdKlMDRfGs+9HZoy2LTG6uHl4QKLxYmEbSGwh2eDF1JOsbUyNPHwKV9OMoWb0sC
IjQ2HARkhW6mRZQcV2xVL5HBEt8KWPzn7s2BEwsXinfTgsETgn21jdasdhPPUZ29UVviT3XuD9nu
oC4vHcbgsCMIZYncGGM8uQTkK3NUoI163i1BKTPnG8u0kiDo2EwXJR80SGjdwP29lxHB3d4WeDLC
zAH7yWFmoq9jxPZs9nPao2vx6Fv0eVZO0+gbnsQcborBzYfTwqtKRHMI9lMQAxikj6rso7KQoOgf
5x4Rm4L693d9a7nAqIT/IHiJfReWC4R8mZM3xQje+M8K8R1NsuFca4TDiMcF7g1QyYDOQkTLLnTQ
xt7M+yj7aSf0Tffd+ION9Zv2e7B/HvBGHLyHgXG8oe9idV4WRjOxiAwh881Wsh9by8T7YOJgYNtx
ka+vDxsvYX0EvilaSBr+SLTdTYvQPxLAL4xtcdUS4/kAnXlWZZM5MtU3lXbSvu5eHdQpw7flzLRA
/YpnO9VBR9ToU5TV1G8+W79AhYlCaDAYgtcTyb8bLg48OQBgTtQpssxD54WTjLJr43414Tfxfkg6
3tiOcPu1ZmfNk2cPUeJ4/ourf0w1ySNmY4fx3YBMcbZNBGGFW0O3gT/paTdE6Li0WM8x/bB/C3Ap
IYEJjB/wqcIF4aVNpxZjN0Z9Cu1HC7X/bHhhhzvX6PN6oWPUTuHiBER2AG69cc4I9NfnC3ZCzSiC
HCPGd83jyPy4OmnaY9Mcxv1u/0qQWJ4xdrWt5SYEGTTsCr9wL96Mxrm4w3eXmUAQh4wCa4JCU5HY
vR1IXCBkBEF1uFDz5Cnjw/092VJaVO7jzkZ4Cyg5QaWsmcApmJAyqOP3mvpoTOGwPyvhIdWO4BD/
6zaGZk9tZZdUV6MK+O2wV/faDVw9qHjDy4L3yUB/kbXZA7o2N5u8ZOic8qTPTz/vr8/NJccRihzd
AspW3KUih2ftFX0JLASLtOmZmpqvoHFe/ZHKwNQ3J1sQIxwNZ3LYoE8QY1RWqJoErU5/3z0R2CaH
gy5xN6C6fr1MetLOHoooO/gch8V9sJYzHc5T8e2+lNt5oEkYVBYWEEEWNNJdS0kbA8TxhV5GqRGA
wcZXtN3IV6gRriCkATnkCJRKawmL17TUZZBQ/+yeir3oO2Fw4fNz5lYumTE40Z9mLRzid/eX51ab
1h8vXNFAW06EZloZKe5j+2G2zyUa9DXn+0JujvTrJFyOcfbwd5FWPLE9JbGoUUa585h0z3P6ZFsS
j2ljm/kthJgHr3gEr9J6E2jlVehskZaRCtCGP+SH+zPYGJ7nklF5ZXKaILEeN1tMh2ijVUW9ev6B
huf3R9/YhNXowi3Xdl03YWZVZPV+aoSJcgaxdyljV9zYBR5pBz4ObMwcC75eomTCgaudrIlq7cMQ
n7Lps6XsX6aVCEGbeobeKG5XNJHmftP1564Kdy/Uany+TVdhuoF1aqMSjD+qb4rxlLgPMxg/ZI1F
NjYbzjceEciIo52CmDyYdSPJh6Rpop49547PXMksuOlcefe8LbmNuDgedIA+iCkcJafEVGO7iYjt
93ZAl3Ol+U3+WamDRRaA2pKFJQMjBArh4QcKqoV/nzZZW4El2fK1JhzLAzBgBrA14GXOJFmLG28H
80IEBKwvnEkQN996d9o4rtVYhSzrPRnDZgiS+hj3D8v04b4W3OwPfxWhkgi5I1wf4PhZy+nJlMbL
sJRg+AnxGGa7DbowvnAxLU0dm9WM8dV8CJdF8bV674F/lYC4IwjeUb8iurW56rbWYMMg9vTYDpfE
OuexX8io/jbXCTWQYJvlHJ5iAgNw3pGR0iui5YuSB4OMg/vGnmASeAOjcgwwHryBBdVSzVHrvJhV
UeqdRvcwU2QYJOu0NQPEblDBgzQSiiIFEXZa0lgfJ4hA0criNzIAz43h5VO4Gl/QJMskZuIMYxVN
XegO72pwJ3cfqHW+r6+bC/WXlNcawyur1VTLaJcKpJA2oO27of0Um5KjJ5nIa3TvSoTBrNF2Foho
f2quT+pnpQ91GRmCTIhwgbgOqa1ixm4UsZ8ZRy17W3SBrX77z1ZLuEMWtAxIvbGveOsoKw/M2ldk
wc7tDcGpADnVKxxmbUCQsNTjKtWqaEwDtw6Uya/V8P4sNjUXdYLo9YPY4E1ceGLqrJBhgOZmIcn8
RPN/YfxXqmTUHMOsCyej6nqmT3Vawa4P/lsVYbX74/PfX91R/GRcjS+cjDyOWd5QUkUNPr46Te4x
Dsf+UZO8ATaX6UqMYGpVIx7rPsE0+vJbnD9b3s/709gcH8FTBOdx1aLp2Xqn9WS2Yj1t4FktIdhU
R1nB0qYmIfIB24T3MPzb9fhzvzQ6TbBM4DlDuUE2nGRIBpkE4dAl6pLRWauqCGVE059pd2S7uWyw
1XAIUZQGYkoQrgt7MM321I+1XUWe9TjNuIYk1Td8jUVV4k08kZPEixjFUOs1GkcNbeotnDbdecpp
aGW+8jU5GV91XQJc2drsa0H859dGMMubMdchCA1AUvCFLIf9yoQMAiLL8D0QBuFbdTU+giFEqyuP
PyX9JvnoFH/eH3/rzF2Pz+3v1fiktEGZV8XwaxBMU4KqDCbvSNq3DfmViQD7gYwhajZv3mOenSfF
XM9l1CjBZyKLRW1pLEfFgl3QxiqJT7ExcxatTVkJt0NP31vwoe1f2WgcOgQeeW9YsZ4LVKd1rGhj
iST3Iym/NsPexyROBED+nD0SuTCUc603wk76nhSoEYyIry8nyzje3+ctPUWMDNTFvDr6hkqVlYOe
Mfg2YIL5YPVvdzPQ4+u5uUNEhWOfxADaUAJD34NpJqKFX04+keFVtz7/enxBTZWpKfIigfag1MOt
fHtvFRoyETaKDWGI0AkOcV/B4lVap9HUHtmbVEFXXvcbqlck+s+/8NoiiRIEi2TkIB/TkPZ4Q8az
2rzY3sfuGT3Y9+0ylh/ROX7KTGCfgGFYK5HXx4vhLkX3hn4qk0cj+WcR639/n/5P8qOO/vm59B//
g3/+XjdzlyUpE/7xH2+y711N65/sf/iv/e8fW//SP/74UXVZJf6R1W9g4H8JDr+yr6t/OFQsY/Ol
/9HN737QvmCvo+MT+Z/8//3hf/14HeXD3Pz4+2/f675ifLQkq6vf/vWjhz///huPzf339fD/+tnL
1xK/9n97yrqvRYZg7D9H+/ev/PhKGX7Z8v4GvgFAL1GwAIofPtj44/Unmv43nDMOW4Wnga7CUOiq
7lj6998U/A7eLpzVGNqGDCv3o2jdv/7MNP7GLyz8e1T6wYnT3d/+/XGr7flru/6r6hHlyypG//4b
3+4rnQNqFVhKYEBQ7ABiF6R81uqwJLFJHGvQn4mr+Zl6SLJHG/weQa29dO2TYsoIuQUdf5UHlwcY
Qk6XiTzlWl5jmrmltLP2jHhZmBd/6OX3TstPaS0zB4K5/6cgD6kAQHb/H2lfthu3znT7RAI0D7eS
enR3EiexM9wITuKIpGZqpJ7+LHr/X9JNCy3EBwg2NtCASySLxRpWrUIPhKOYg8LjFBia1DyVrX9o
aI3OLAJu/PjirP9vOy+3b0EKuFBQpwSvH9JwaiSYD0gIVEVln9JpGD93IgEZmE69OMvbtTyZYt/k
giAKs6VQsAbJrxrXehNnZZpz+9SMGFHnefkcY+5esvLGLJwPxujAZwAOEiyLrvyKi8d+qMxaDr63
T+XY0NganM99OpLNXPv1WQzt2giil9GHiv5J4hXYU9l0gzYARZ6fag26euwTCrW9GWmFVzxUYEyB
n0SnlGI3QaQXUoejkuePg37MspQ/9byYsritghbtxqOTjKFmzzyPBq/2nno21unWcMDSFs6Esc/V
1M0RtXT2mzR8pDEtzeFbiiJw/2EQY7BndYa25WzCj+Ft9VDhKy+HJgE4kh7eAGpJ0cK+HXU7nTGG
z6I62XRG887OaBoTzbf3Okp7U6JhDHH/vU66+Zi3Whs2qP6teLoqW5D8CjlWBgAE4EVREFAuOYAg
jdsN2GTT0ozYnPTQDroz88F+3Aq21fRm42CSXxnoB8JBaffvm4COZFwRDFJFAk5lp7IrT086UBWf
7AxzLq20Fvel8bHl7byxuy4/UWbHCCcbDEVkh0zj1nsHE1dW2BUWjkLSCEnkGSwPlE15+DrfRO2L
9s7JRGfrV7cvkz0qfd+GgWV7aprjRuR6du7F3O80UF1vjIQa+3bKtcPt7Xh1j/EIwOYDWwalRwcs
HoTLG1ZbQWuNfqXdASHg7kTgTZ9AL7+GIXx95hADZw6mCWmq100LYL9urdbstTuexl4yHyev/hVk
2hzCSYsIQ+YKARCGO3B6Tj/9+wrhoUpkISorcDauVzhVRjbydNbufOPIjTwc3ZVqrzQKV0YDeXAQ
2UrqB/DSwCReC6hyz+iDNgjuusEyIoM6n2yNbyk3WcxYku1TP/9H3wxDja5FKqfW+ujxbTNwa3nv
8+abYT742UNrPdzeuFeviSJEcQDHjKQAybrBXap/H8snxziMayMEX9l3JGXQQYHqmiTnACHa9dZh
jHKbaTYlJ/RqRCxFt7KJgfTp/WCt8REs6PmVJOWQxpZhCNhMyKk3km3l+LsepZ3b+7WgB9KpQg4W
LgxI7xXr2vgoBRcNI6ex7slumJuDn6XtpkzduyypxbklVF8xZkurwjMsOfw9PFhq5+CQi75r6g4i
U75rxPiNu96/hZFS1eRL/0eEomoDT0VTNRDBBSeh5fE0rJ01P+yV3yeF4PNhHWRjk8p5YcxJz+uk
JyfTvE/S4ehrO4GHtoMalCCQaz51/tqkiCXVA/Ybnq4OPhL/FTpNF42ZWxCZmmcdUyKgddp4T9t/
5N76b//+ylFV3KgD5g3OSE5uxneoBgwhEQg4b6uekj36Twg8PiAf0SX8CoKs5wmnzgAhxnu33FR2
2Iv8/cDEzi9CrVlzkxZP60KaouhFlnkzrcC/VaTFzuyLo8H1XwURYRVYccKMkLd15IxrXEEvb6Ji
aKVn+2eVindmCHfQsgRyOfmoN92uDfo4bY41C4lpfh0aEWcpCngGD2nfR0V2R/LnlOxRHomo9n3k
54L+HAc7nNPunI5DOFYb5mbbIsh2reXsJsw5LP00NLR9ysX97RNaVLeLb1dyrJ3uNX6R6+RUj2Rr
4LXHFsYTRo06BWK5PwHfQhCwZIYud0l570anc3tHQBdIf49K8LtmJr9S/iWlxAy1vo1uS3tJNLw6
FMmeDKpvdAuqOfYh6LXRmy1yGpCznP09IvGg/W7MPJxF/80a/M8poripQXUtLpwwye9ZXYaEY+of
hlb25ZEN9y4TkeUloe9tUydfuRsLzxjQrn8/UNn5hPVE534Ay1/lwRbcPfO7HhRjEQYBrD3LS+YY
hQY0AyAoQrSnXAyqT65R9wY55VXO4x4F4LC37eJwe8uXVOlSinIN0IpBkg4cHCdOn9qen0fteyfs
Y2H+Y7fyi1XxUaLGlBvZ2qV6yixvnQxhKzll+mdSV/FgrjFlLJ3NXwmIDK7ff6qzeeQDltIhi5UF
PPT5/Vv8GExXBokjYKoAqVrKqfRVJ2ZOZ3JKjPtUWPtKbyLN+kf4zn+bhV4iAJEBZrMsZSkVrUur
7hKYYKi+NjzW8/exXokaFrcLwx+RrQCHMsbLXm+X6Va6S0EscmLlGYmzKGt3zGni2+r1OjTBYyxH
TP5PirJfljVjhQ2hp8ks9bDobDNuweJwmEG4uqHMPLtW/bVGN16bOt+cFhxYqcWnla9YsmKXH6Eo
+eSkGN5gYqnz1Gphk9tBLCZqYUbO5IS+lm706l/xof8dIVh/wZWJJACQLdfbm1CB5oQeR3goxBAO
1RT6sx3Z5nvx8fYWL97gC0GKT+VMbs8BAoJJGnqMm35ykLHBIzWLcWUX1wQpLjyTUcsw+eRUBZ+6
oQ4nH+Vi6+gDXXt7RYuaCfyg/hJFImi73jq8bYE1IsVxKrWHlHkbLh40uuYALK4GyBmk62WWRiUL
7M3GGrnG6ImZv710DjP2LvDz2O7IyqP2wgKpPmogFgZnoIzPX+Ehp77UPN5SehosN2xEF/sYZjme
yx8ZQWKi3IN4moVzgHkB2xYttdrKsS3sJgD7wIwDuIrihIpJycacUW+SCw0eOuuBIP5aMyVLEfmV
DEU1TK53GDMGGa6t7eAFe5iGRzf1thP5XjTtTst/ab65oiY21EDZVx8UtLBdSH4gH6CYlh6dDnBU
U3ryk/GeYQo32hbWmJoXNw9u8EthDagYRRUTr++0tizoKemdLUJjzco2PGlWVGRxJRdSFFuBrmrW
TVZJTyTJw95rwgD5s9t3akkE8kOAeEuYN96u6ztVNZIKNejoafbPfckxtGsN+7RwoRCoIu8NSloQ
MahF52AgedqVLT1x/ZGa53GqPhLzbOn5Sspv6UhgGkCmLhmAcIOvV0KtpCV540Cf3We7+KiND12+
5uYtBCWoG/yVodjUqkXJAF2Y9GSTuT+C7g4zYSq73iHZfixq7wsL2uwekLL7kWVr4dfa+pS71M16
o/UDZLf+h2B4ZM63bg2j8UKYqF6dy/Up2jD71Jim1qUn7a413J2zd0U4D2GSstB6LkSD/qqd3Y8h
Qi+vWNvcJUW5FC434CIP35nW2JPRoqesz0NRbhrnCy10sK7/vK3yi3JQHUGXDx5/XwUPuKWhEQu8
DqdSBOPGaelHl4PUveWZFdFplbZoWRzoR5DgAARJFedltlY0JsyRR/KwTevY7Y55A9YWc20DF9wZ
ZLzRfSw5uJGqUYzSZNtNzz1YW26QEH6oycbIpX1sTzws+pV+o6Xn60qact8MkSRNzyBt5rH3pdB4
yPN7Yw5RMCHtXc+AzJgexgpGy9tgmmUohL1iuxZvI6pCaEvHP1BDXCtMOdVZYniwLFOKKBsAMzfq
xeiHXB/smBsBgJyNNcdcZOOuSup2xcFavJAX4pULGTSm0Rlyu7VAhD31wkR7WE1evnRFqFcSbL+y
XgkQG1iprhc5F8TX9J5Ls9aFmva+GSi09MyKrxSPQsC/eGDwP8CXiFEfWgkFFjI+aJ7BVCQA9FDJ
cJQb2esuUkmkp6dHgb47QqswH0hUZXfeZG0t7w3RzZU4eZMuDEDFWFrkHOL0KQcL9H3On2f2ePvy
Lx3a5ZIUlz+1tckDGTQ91cOxqp5oj/kBK7u26PVIMnxQZUgqAJViIkmMwfIF9LLF0BA4eGGVfkxr
Haz12q+e1Ce9nNHWPRy6bG3e97JoTFvDack3XRVdj7llVPKBKmp0v7tzQUMgOKeYGrW/8/R8CNOk
wYCuNjFOFm/HnVsAEnF7ixdfEXjpcgISik+vhh8yLacNGvWxfvO+ckW1zfomngfrV0H52cLeW9p8
kEkwq9Y3ubYbxgMt9ZWq7uJBX3yEkqHSO85Tak/01BjngPNQb+9XizKL90OS3vnoRkFVRrmbvtNm
Q95VcAe4kUVlErgHx03LTZ/PziGrezvkQtzpTm2vPGFLlt4GxvGlwcYGcOz6prijXVRDDsFdnetH
Y7B3zDBmMOK6Q+yljh/TZhIrGaHlYwXiDi41rC3m7V4L7WsxsLxvYG4d7dw3D9mwN61N1XVbQ4sD
ZNd6/zHJ7A018g1yJJvh2229WnJVQaqGFKAkwwT11rX8sfOT3h2kz82Ss9fZMYotKy/KotJciFCU
xmfUdfkIh1uvHue6iWb9bLlrTQ2LWvNXiJrE4YSg0Rzc3ietqL/C12LZp8nrw6IFoTh4E/MVXVny
P6CcPjqxZEuI6hWA89HmIqixpuIInqwwz4/InZJi5TVcVEkXTo6O4j/4HxXjPRiz3yQuVHLCRM8u
IJHnfM+dMjbo+r1bXBLwsRgyghgdqnitCUbOuMgnyGKTH1FqRl31uzbFxhnXTNmiQngI8NDzjFyA
OskhGPMa3Cgw5RWYC6bkFxFbs9/6zt2cJ9Eh8OsIpSPalaHtRgk8H7cctqP4dVvx1z5C/n7xLpad
h8fEwMVj7IlwGnX0ONMft2UsKiVyHjKklVxwiozCr4kOqAA9BXCbHH8/YSQVaT6kZOvV22Rekba8
or/SFGVJk2x2Go6o0yEox/O4aNF2Re5vL2nRXlwsSX3qSzvPaI6z60zwqSff0/pNN/lCgmKRPAsw
mqrFppV91Lkf0yLZEDJv82GKgkc+rxEOvhzCK1/wQp5invrJY3xKBmSMWBKZ0/ssa0LWvq/oQRY2
enqspyoLHf0jcwqAZfuYVF2IMdxjtgYtWdlb1ahkrjEyWmDlJGcRwxSbZI0vaFFFMD9ZtrijMKwm
JtDsFRAvF7CStP/d9t58mF3na4kp4yt9vYvG5EKQovnN2DhT7mJTp+zJKEBVUsLVxeiZZFjjKlmT
pGi9kXAbWCxIKmdn35ggH+P3KNrHZfX0Bs2/WJKi+X5Z9rXVjTAYczqG1H3OKF/T/bXzUXRf2MVY
8R4yZu+hINambH9gyOzm9kLWhCgK/8K2RXSomY9DyZLfqJ+vOnHLpwI+H/SmyzhLOX8dZA2FPUHR
CiPfjRhrqhW/hT6dOrqiaMuL+StIOX4rLUlgp9gxr3HvCusZ1J4bjfvh7S1bfIcxgwE0JhjeCVD7
9WNRd6NXCRPO95Q63h3GUHkhILlVyAxnw3Nq3Pmp8Y+9N7KmgbHCf2VKa3HxQFV5A5iiA5n98KQb
YgONqzEj9vbCFl8ooOkApcVkRrA0Xwup9ZQg4p4RVVS/s9wK3WFv0+dBj7i7nUr9cFva0mHJ0fMS
kwzGTFUryo71LJgCZK5Jqe+aSrPjOmHjrs2qfEXUS0lBNesoh6ERAeg78xXtdNtnHITECQXABswL
gRH6eLSyfNOSalfVu6DbyiByzNpNNojYm+8dr//U9fax1bso0/QsnDuxu73+pVvh2EAtA2MEyLLK
LmL6wxxUGb6J0imGK2eUv8tOC6d/pLt6UR3QyQAkg1IgcHPKpcBAt7qb/Jyd8vSjSH+jpHN7HUta
c/n3FVPISIKMkFawU1UCp+KGlpGFWfqlxohKjgeyXCNCWozAgSEGDBBT5JD3VgSSzLGbuZMLCsZm
y5vM3s6Za4Vsqrx9WptZ2OZBGjVuBjLWdCq+igBY0NuLXlJeidYC0AnpQIyqvb4qlpd1leNi0Ub6
aKZ6hMKO5j7elrHkAbjoypEs0ZbsnbmWkZVz381mxU5lXjy0iPZDgJ3WRuMsGTM5NgA9G6YcXqMY
s4Y2At1RJTs1bWlHvY5RqTqwLfFQ1z/besBjHbhrTXhLGoMCI2hjUGpEek/RSORrudArwU5CP6ft
w+DkUVZ9M5IiKoqzCKoVey3PQr38YIBAHRzRDNqQlBwCzQNk3EnPTj7zHmsrNPtvzNxP5Z5OyQej
/oD4c0U7FiWCDhgdW3LWjVrgryxQ6Wq5y04DJmxnT5VfIm4RXVTZKVKZXpg209fGWWtZfuECuF6o
jamjuBOY1CBzikq+uHXqoiZTCuzCT29r53FT3Bl51P9InpGhmYwomE6NAHgtAuJ9yI6z20YEYI10
NU2+kFLFl6BNAq2i4CoDoPZadQXRG8szgcrLRoQEHQbv7jWefHBFc9Cdh3F6FmUdjbyJLC15J3p3
5cRfKxjEow4GUgsUqywVmt7UnivI3JIT3oIQXPrhiPrvYPCo23T2N1SxVuS9vkSS/khOm8RzBhIC
Zbm5V5cc7TLk1HhtRIfvbT1Fw/gzd7ekWJuSsSQLJHOAqKD2iqdT0ea81gpSpQAdWEO9MYtP82fN
mwG8DQv7n/N76JY0gEMECApwGxVwE/TEI1mFB1qzf2fgBgnyI2aprvgcr68K5jfCuqE8b8IUqPan
MDqNog0eISRFWaF4aCYWBU/CfdLKZ/NLsDbyaEEzIA6jYCWyV1YxrxWTF+bktGhAO1VjjmqCFlvJ
FzvZmtnBrwI4PL9um/Cli3Alz7yWpwH/QMsWYbjh5ts6MaKhdg458Xa+MTxaQKmm0++5+64dctqF
axmHhXyi3Ny/q1X0khMfzX8CaQ2NaHvPR+v/nGDSU31s6ZFlyTnonU1b+/tk7LamXoHGxIngo6/c
joUHG58hCyvoWUHf+KsmIz3xK0dmPtxgOpidGdn6d8EeRU53bd5GlvVN9Gk4WGtv2+tHGpcSjd7I
HKOJCuSM15ufFLqRBlVOToGbhX4whCh9oKq6psILSQOAtgGtk/B35P9UHUY6lToiB7Z6Fr/0HdHj
GhNVM5tEBJRlIFJ8cA7ubh72pRaujsVcMAcws0iOg1oRFSyVH0YaiEakFFkl76cxtWHOPnP+HLAP
jP1c0WVpWZTn5UqU4vP4Xm/72ghRzfjExHPlvKNFFbrpR2/e2e4x8bfV2qiSpftzKVPNgtizZ9Qo
duC+Zm3YviPOnlZ3LNlNPzr+kTh2iH92gAzX7g2LRYkHWREkJVGFlYbkIuBKE47tnnB1SH6yh2e9
ecqeWx0DFjDtze8+2366LbS1YPx1SAAsHHomcZTolIOzfi00qQzeiwnx68Q3MvGa+AF6JufILFcS
dwul5WtJim8Jit3ZTGWeq5j7CN1sWvul5OYGIZEVoHcyqrQ8EvodqckH0yx2JPiYiOmf4ST4BomK
QVMC7umL2bjY4qlNZqbL1Q6aZkRcG+sw8QBHcC22Rg66eEURM6BTHLAEaJSysyJpZ1IYgqKlsops
q9vn9XuQQznevrHB92f7j4aNLksviT0bo9RRxTPz7ETYvOFmshIwLTx5WPffb1H23jUHZvUV6mYl
Unp1GYRJ8JR5PHRdL5x7TC0kNFrNPi/Zwkuh8veLzQ7QBCTDbdhgI3sIaj8eS2/rj8+3r83i0gJJ
B2kFCNDUbW5r10HLQoDrOht77u+sPoi7zo19mz8zP55tK2JglbstVO6Xapc8SQ2PPiO4mmpFtiqH
3tWJgdxIDlD+UNtaVFhWv/KKLd3NSynKY2JWWuo3I5IjppbvOmLu++beGpEYWKufLwoyYLjRoYrq
tq5ER8XkDH3Sa1APJLo2AI/Vu8rxftu4gFujTf0VL29x9+AsY7AIOk6Qj7lWjG52/LGpbPTsCCBL
5ntR/SPxFBIQchAXWuvgHoOYXE30ZH0L3J4GG140QWQ5Z0OvNlp6XM3+LfkZV4KUneuFVs6TFGQQ
5+QVZNMQM2LTcEAWPzbawQ3pPG31gP1EWuDbbSVcPLWLRSrqMVlOyjv5Drvzns1b8GnUYEc30n+c
DfZ/mwmDiT5+XDSVrsOv0ZmWOOjTgD8VoTXEKtaYXxZcZPQKoO9NBk8gpVCeeSvnY47GBODszTJG
ETOBp+waXzFvfVujHOxNK0/tkmVCb4IBBcF/AJO9VkChWQNDRx89ie4jG6a4TfPQFGv9wovncyFF
OR/LKXVTqwAKH39XHVjMvXsg++f66bYWyL/yyhRdSFG8hhqeKNrCsZbJ5GGWN5tmusumdxPro3qN
pnNtRco5FUGJaioQxqe+bs8+E8eKPE/NF5Pxj7cXtSgI7BBIUQJwA/La6wPqM20wOh2qjek0sd08
GsI6t3o8pTy6LWhREy4EKY80sEncSWUs2Bo1HGdDhmeB8z0pmzWWusVzQqsiMESYMfCq9MWL2gCH
Ks4JzduRsI4ZSmyfO4aalF2R37dXtXifLmQpL68BNOQ0M4AqPLud349lou8K4b/vPOOZtx7dlYX4
4WL628q1Wjw1cHn4SMIgUaleK6M1C5v0qOB7eldtvBRtA1WZfCptB/3ZhE0rz+PiMwLCW1AvSoZ3
FcjWzrqwGwficg+JSqfK8BKjm2tzey+XNARpXww4laQn+J9rVZx5Unt1nf+HX8Md7qz7dRO7JkS5
WDTzi8GXEJXMOHYORzvk2a3WSByW9kti6MHJh/wKvJbrlSR1A5h2gERE61nNJwOj7kJHY9UahHRJ
0S/FKMrHQOrfiRJunxEE1b5kjQWgWv4956zY5nnAAJU1RJzyud9MQe9uEjPTQbyskbjEDJPNMGdF
OOautTcIDeCZzukR/B6rXQzSyVDt5uVnSmW+8E6n1HT/Q9BwM6rcESX3bjOlYBOwnL1vH/vkzgqy
CKFYt5qAWt4hIJ4wGsJHt5Ai2nJABkJnZGjgLNwBPudvuF1uwF5TIDVC3tszXbmYi26K9O3kLKmX
LOn1YkeBclQq4Ek6dR1s6l6r4mLUQf1YjtkmM3kWNn1aRqWPgKgGafg37lTlG0ytZFKAxwLaRlza
62/I2ej2JDHxeBjf0eUWMLDIZT9uX9Ylw4dMNBrpAGz1wJN7LaNMM3M0kwwFLi/WzWMDun4NUXP5
HdX4tF0p/b5k7l6p0IU0RdONoHL10oJpoKa+9ZJIFwJeprhHgWMzdPVW498LS8Ch6Te+2R5uL3Xx
NoMd1kImE13oqoubDAKqpcFkTEkRG2YVznTN8ZNW59X6LkQoJ6ZNsya8EQbWbsZthqFtpnHXin7P
9M+V9ehM4apjtngzLiTK3y8uJWhWmWbNWBSzf+aT5ocByWKw2sStIM/M2N7ewkWreyFNMe2Frpn+
OENbGICzc8PfS5vbg0H9LWIQ7aDHHmwiKmFcYviDzl4Q7dlTw34wdlzvEljURbjnQAnL3CMexOud
61Fbz4mO7ErO+ruuqiJWfJ5doDgxMyv37NC3RnSME8TFtN+Jwl/LSC7tJbJHKOlh+i5KXspeGm5j
02pECOmYv3PAX5C57yH69k4uXG/8dewhXmMUc9Qii2UVVC8rCOED6jgWpsb0u5xZMSLluCJVOJYr
l2zhBkAgxtxINkQbAf/1rgJLILzEQKkSuKiIJey9reOlMEEvJoJHx6HHXj923lotT94r5d4B/ojG
Y6CsQTKoPtRcc3nTuw078QAJI9fVPrc0O3dak8Sl7uX/bpdhRYBzBkoQNAPqfIXKziaMoMteivU5
6mK1cR79leTfwr2+kqH48w4rgQxPGDt1qIoJOzlmnsDEi/PYP3L6j/zvMl4F2BHJcVA1yfFIik+f
jHCBrHRgJ3t+Ke4WXdg4NtmaiZ5vK3180pq0QlDpPt/WzoUrgOoO4lh0ruDsVPe3gmOvB/nITsHo
n9Oku0MOdZhWwKsLZl/SzYMdFWl29B4pL1zrDr0epBDimcBVPFfeWgfrkvIBDo6GO9Bbvp4PMxmt
gwYtTBkHHYiPFnG6dYGZK9cGYyxpxKUY5W1prTJBtIB6Nc1Bn5FvTf9g7ikvYpt9vX0sS0bjUpLy
piAR01hcYEGe2GoYCosRp/rXyWlQ/jHC0t/klr9yo9a2ULEapY28MoamsJMVPDne2aWboSEhWiP+
/xYmjdfFYxl4omvhA7FTahzsEcwtWnWSGYbsMWt4mNd8xRgu6vdfzVCT52ywnM5LLOg35obXXtJi
LCnY3/ri9+11Lb1l4PxCaQmtJkjQqLRYc+YEWamBr3ooganxim8gWD7oI3/Hqu5nM2wH/Zk/OwRJ
ohlD5d+yq6h1S8ZmZMwDxVTxZOBJa2nAFvmAZbV1GbtGiTZgloe1Z26aGRwyP28veFFDL0QqBgtE
P8k8FhA5Gsb7vCfxVIK2jYFJoG0Pdl5vSFq9wSDLiv7/VqmYETD5lfVgZtkJU12imrjplhdWFVaj
oYWc5PtiHLIVkYvqAx/oZaQcglBllfUMKkkuYZ9mvulReGXIibXuSmp5UQiYf2U7ixzhrtyJSWtr
tBYgMW/3T0DZkf5htZC1eFoIpmTHCghbXOV25zVhoMtEHENHM8oE2oH0H0mNWApANHO/OqB5+TZc
yFOWlGmgoS8byKspu0+bMZzroz+fDbodTMyESMywsA5Z/q1eixoX9/KvYLURKtAaHY3kFrKkxqG0
0VXm+huUgz/cVv5lKQCDyScT903ZTr8rkpZOLtAYSMJ61ZHnPOzt3W0hS68mqOJ02VuCp1MdpA36
MI92BYSAKP2U8fxusJOn2yKW1iEhUMjwgXYBZLTX1tg1yShDfaRwgGoW5ZMdPIAV7A0yJJe8iSwi
yKwUIE7pFFXvUAp3tDtq6M0qBA8ZUr63pSw9X0CI/pFiXK/ETwdwZbgp7Dy/L615M2G0q1EcHc1Z
eVBemrtUR/dSkmJr3SlP0qLq8FCSlB+03CnCCdCifdeTacNpzePU6rx7XQOjW2MX7gdm5vftOH7z
Ro+EWjpPu8pIaVjbfhUTQZtQn/s5nIgOwlXuf/HdFA3LFXqUWysNDg2j6MiiOdl5U9efOoCtQR34
MlS4XWN5WFQHOJ8S2IwKsIoiSGoLVBhIep5mxjBPuNvArQZz+8pj9YInebWDaIhE143kwlaJlqxk
RrCUApgKsnAAVI+BJSLfLiRy390Ikz2Y+SfTljhV4H74PXHZo8GaaHAxd+5Hz0g8j9WhHd+BMbXw
7wGD3urmQ6qZkVNuuvydBp6lEEq9va1hC+BogJDhxIK+FMVT+BTXKlYw9OrrpIaTWd+xsbinA/CY
c3VwCIt1MZ8EI+euAKq3bEgQDgQEq1W/a9o2xIStGJzgR0HNTdIIPbr9ZYvHdvFhyi3OLJfVrQOQ
rdtP0cTqkB5bO9nfFrJojdDoCfCr5DJR+8+aRjQ4TA7HbfrIAhbpaxMSF2/whQC5ygvPkLRNKzQK
AWMegxcRZ2+an7L08fYylh5CTGD5swzFseaYb4ITwO01nXeeFk8AmYLFj2sBMry/cGy3pb0Yt1eq
LmfdAr0BrVF3rZ99EHw3OBr4D5Y5R6OHNsGpAG7kY9tibLNxh7B10Na8bPm83hKr7KWchFBh8g+C
cbLxwT1nwwsM63mKDOKFrRVE7mSEvdGsQYiXAiSMwvizXHnGF2dIR+rnmQzLreS9DgAJFmag78cJ
Nhxu6O29XZSFRlLZqyA52xSLL1oA6oWDkxy8Y95lSZgZaD7Oh32bUOQW1zg7Fy/ZhTjF7DPPoYPN
kd8I0idUANBP/VAVK0/lotsEvDf4yACRA3W64jYFvLCdagIE20wmNzJqcpz9yJifEjSWFiCRSLtd
XWiPYLosOXt4y37+ka0a/3JuimEaIXvMPySi3Xd2GwFQEdb+c0Dfkr+5WKg6lZsMGq9qD9B2DaED
fPm82vVAH96X2Vy8Ad4IynuwrMjGDtTEFLttG6Ti1YjUyl3tNJFZgyZUn1bS6ovKeCFDMcFzD0qw
YjTYqdX7sOv8SBRPLmfxCJZnFGZun9SiKl4Ik79f3DJcB1GB/ZadCq/+Ymh0kzjeL4w7im+LWTZe
aPIEdQSaqXV1aIvbN2lHODpvaouHwsnf14lzVxfHoaoOWja/q8tjHUTFjxWx8uK+Ml4Ya4/phHDo
UHi+Xt7U66VXzBDbJG1cMS8q6ge7+dwNnzFlJLSGKrRQDdrNzRp0afGJ8+HP4xGQE6wVi6Lh1Wcz
SOtBUl54kUen6TAmeru7vb41KcryEgPtnNyUUkAyGWleLeIkg/m6LWXxNUXNXnIbooCl1pntBgDu
YoLXbTFiykywE825jgdIkGhCW8SbxIEAB9U65BJdeT8uVDLrJ4dYAu+cDlp967cDgqHuMyuLN+yd
zMkCz4O6IMYEX4sRmH1MxxFGOO9mVGMPgtib2/u2dLcuJSinY6bMykyzhW/q/axaFHWT902z6hYs
6QAQawCKAAYAplHFzmt00nJtxDvJ2yM6Fac09lkWBwaNbfj+Iprys1HsNZ1vy/RjUb4rE75yYEsG
Cy0wqBOAdA9EGvILLw5MZPOAaQM4MBvcweBrBm9Qb29614lL6sazkz28YV8v5Ck2y86DLugKyNMK
/4De1sjq67NWiRUvdQnKj9YezE8Cwb8Bf0uJNps0p3kxoRmsH+qYe+dgFGHdHJHCiQxvAG0Y8cMC
0YJVxtoEMt7P/RrT9qIGXXyBoqOU6fVQCnyBXz723NnORRD5bI2BclGDDEBW0JLuIBxVzm8wB83J
OgQjfmL9IKnrR6Q25vgth/ZXiHJozCJ6mcimN4TutDGPvvOzS8qVI1ver79CFJ8xc9rSGmfpWNF6
n6R+XE/GfhUtuijlBUQCSjL0Gsu44ELf/aFhla/D4ajcBh31PWij2iGfMFNNK7a3d23xaqFhVVK8
A3rqKypYGxjdlDKIIoa78b5qIgunau+M6cZ+094BjwF1kzOJVPLHnFQOEhCzLPXpUZl+l5DRtlhJ
Ty49JRL08T8hikJbdufA8MPdCEzqhsY8YmLQKLytZRcleHesNcDe4v5h0jwoIDGfHbm866Oins8x
0kWHaruagVRRxyKg38lWMzIel4GN5DYdi5UYeqkp0EIX4h+pikm2SVHPHUehYG750WznyDX0HYYs
xhjvt5mH4OCJITaf7CHYTjT4BWT3O89JTy77MGfsaGn3Ei0h2RpuK9Oi3qJ/DZlhwNMwHfp6M1BR
bcw58OHrIU+SeTtup5G/ygexJkVZvJO3rXCaAK+BjgADNa3gwRVr+cxFPUK59mUgF1rYFCFjWuoF
3KvsVJl+DMazRAetUSCieW1U3/Jq/icIg2eu9yypAPAXmsZesprZYB91rwsxKOot1vHPelDdvxaD
yEVn7YD11MEUm2mwd+0szlfJKOUJq+6wrHL/t21oFL0WY7dMk/gBdB4n5halsw9oSQ0YjfruLJt9
gNdeiWWWtg+UbeilRicw2tCUp6UeR9LMOowKGT+R+VkM556u5QAXZaBai6yzHEHuK2ptVnXmg7QU
btb/I+08dyNHkq59RQTozV+ynMSS1JJa7f4Q7Ybee17997A/YLaKIoroeRezwAKLUVRmRgYjI06c
k0WnIFdPTDBGWrBxQmtbB3KLyT5S0nms+XrrBMGo/TaO4jNyqTZ8ovuYTipVYUnIHKGc7Cja2Lq1
0IWMO28WptwMTZ2XffGVUZijUyaviUHWt6GdtaP3y59CwzHLznQKC4po2ZP+S7wEvAJz/Qx0h3P2
2qg3JJbZ9Wl8VtUvRXbgU3cUPmmBE1bF8XYwWt3PC0sLz9D6rBoyv4rPXtcf5umuwDtUZsfgNhHJ
Knv/JCpbAXDdJg8LZjwYfV3SP3RlL+fK1MfntgTwSIMrPxaNktxNVoy2SDyIe95z+zCOtiRqV5+/
EDb8a3kRr8bcG4oMYr3zWI0Mz0k+eMPxoW0lxJscIDCBLaPIUUU/gGVufI3Wrgepw1zWghKFkdDr
I80Shs7kXIthq44/D9k43qlj/CUcdX/j2766SCZakKWEmY3e8XKRZWDmSUgeqfTFPve0Qxg4XZwf
tB+1ortd8SntrV1t/rrtSGv35MLqcjhbHj2zS1USy1x6CBo3Q3NWHF8HJDFR17ttau2rc2lqEaXT
XoYGLiK9TGm91+B2StQ3Q5/mytttQ38QsMtAfWlpEagF1iTGM8qlyu0sTPZlCFBjSH+D4ok9ihZG
d4jFxFZH+jle/6VNj9Fwn/ffp7x77Leu6nwV3/0Y8AgMFMPkQPv42oNaw0+NIKeap1fFDp2SIS0O
t9e75qMwxv9rYbGxIS0GaBSwANvero2NPRu7mbav+ycTNrRbyATfTSCInkHGFw5kuIF2TJj1zEUm
AcgIPbTHp87OlUG2m7Z1hWRrGHLVSS9MLy6hWUlh7k3k8VVykIjf/mBbaQWdceP0+iYpxXwg7w/s
fwtdfKtMI9VItMl6A+sNkJ6j++GhqWM0qGTxWKvHfoDKzRKfmkjYSDFXXYUxJjpQCvxJ71CQXmTI
vjZDZPzvpveP729cjNUbePH3FyGmCFEXiCuQRegYFFX1ZGRHLcj38KJuLGTd0CxJNiuqksBc+3w0
xtaQjBRhVTnfD8mE8JB0nLKDABr4tu+vugb5EVwpM0/Ssm+uqRF534xialLRqZNw1jfdh7W5LxVt
V20BxFdv2oW1hSMGSh3Ts2IDBevBM+mgw+6sf7u9otW9I3Wh64D+wzuZyEm2srqD1e+sRq+NuFOU
bxHcBxueMJ/0Ox//1wgl5esDMlFICAqBxwyeJkDACweorDPB/Zsm0UlQIjsZtor/axPcsHTRmpzh
lYa0HASMvCyoegVcVjt87LUPglLtZhJeUKwHBbVN2BgG5JmMYq/liuEEjZNm5b6A5e2+SP9e0QO3
hGIBzDM81tI7ULUQSXFT81tC2JCbKXzI/0QyqLPM/1LLvjS1CCfF2LdxG/Oii8TgWIuVXUvSRja4
egl4k8KGxMP0HegMJteg1wfeP0r9IAfmDgJnu9QnJwkje5PkadUYOCxw1IxikBNdu45ltp3QFBir
6uAT+qSNWh0EH7VQGEkKdABu34bVG/eHEAOfZAx+8SlX+FY3MTB+qpXPnhE7VXafIEB028hq3EU2
C7gv0iQgV6+XVPVFHWtGGDNcJ3zTImP8IDKM+3TbyNq9BvIFup15C6QGF37AvGipxUoRn8Ups6P0
gSJSY3c+uPOs3TC1dkTQVQEjRo6Z+tfiTddraSFEfRmfDWknTsoxS4KdmYz3BUUpJF4Otxe2dkQG
NRFYQwAW8d663j2rTDota4klg6jbaY60amQ5Xbb1/FhNQC7tLFwhE0dfoLNMyyE5Q7FqBzDdGfXn
EgQPTFwHyazsofhdx1uBa/XgeIHTJYBWG2qh6/V1SZKidEmsyLr7uoeBqvwcpL+SKdr9h31kPBT+
LQZy6d1f20GzE1BsyBsZ7qsirvbMQATWlsLPqmtcGJn//4t3cRfkcSiXuHqc0ewCZ5G8SrFeg/69
75stvvU/r6PlZwYCv3+XtHBEL836vh3nWDEeMgH1PQ3KTt+Rvhb1Uc/l8ziZT4n4qieT4/fPQQPS
qi7vmDGbAnkX+t/S6jlt70BqWBIf9xdGztq5gjSU2svtvV/7HgL1R19MgWwDXY7rbQkzydNrlb3P
EscSvsm6sNeaXwgMIq9wxwPF/y9w1kuDi50x+1oN9RYErVh5u8YqdjOeNRs3+tOrp32xrIXr0mIx
hlDEStP+ziChF+KTaH3Uol1SbCl+rcVQOuG8CxRm8Ck2X++gAn5OGEbCW2d4P6341NXDz9tntBpn
LiwsPjyRN0iNWVIF6It8X1RpBBVW4USNFu5vG1q98MxA6ZBuUWNZDkMFaW2GtUztyIq+edT34v6+
9yCd2Xrxr57OhZ3FhRfzsPc1gSIOFeWh65F/cIfQhdziWFQdOtyOl/wI5Le2zZxxcK2+eDAi/xnu
8VM2DnQy6o0N3vo9i0tQlVDHNggjn2H3DKJTrxmv+SzFXrZHvwm3kFGrx0liRLmMHjJp4bXDxADl
daHLuXIW2Pjyvuomu9+a012rWc1IV6pylFX4Rl0bQRnR6qdhimki91/KQH1WwvpAR1DPd1SxDhG4
3o1cYo0ASjHhDaauzuLglLk2OcWzvhtjyGffVJxeOHXpvYcIqUFzt3T1PN+pKoRMzMS0jm58/XvP
JY0xaUHxQn/3dsh7a0yFJMO28EGYujsrZyo5aZ1M3JL6Wbsj/7P07gGBdlstVCKnJ03lfZAJB3ir
e0v7QOZv/1/WBPr+ej8pGTWGrmPJShqGqscnsFcPQto6Yhhv8Xyu+eTlqhY+acVxGgYCPErhhF67
8K0yPwzZ9/+wnj8FVGa9QPMsbUhUg1JE1M9Nf1TVwPXrhzgvnWSqN/KJVXSveWFpEZK1ShB8Ue64
z6PpULqxgL/uLW8nMCcl1fovvx8fkqE6Wmn6YYxkJzWyZyPJP8wkUtIknmpUXpO3OOoOvi9RtjeO
cf816KfTKNaWzdTfXSA0kw3ekieUuJV2rV8kWLY0A8VK1AcW4bHP/AQ2eX5+1k9vkaZAZn+sxp+S
GTim5tRC7CJ0+6ilphv4jc3I50Z8XnVxg04kmPy5/LsIh23eFj1c9Fym1IuPUmTqd12eKp+USSof
K+E/SFmSqc9C7ryqREZGZ+e8SM1QthgiJCdwPpqAO1Vs9UOTMX0IIal8uu2Dq7k0E1KQ8sBAJRvG
wgk7faRbLGAr9z50QnGcDDN38qR4pRB+L5rjm+lXe93rDkpaf7htey1RuDS98MomaIZiLKX4nDAB
jyJIB06pk7eqrqs32TQods1vVPb1ejNlwGPketTtNehcucn06LY7ImsewosblAvVV4sPzLWRyUPW
r8490tusuZuM7C6Iq1PctrUN3Gij0LW2bUAYYEdBmpIyyiL7yWOlLo1M4CEsx68G5Vc5r6ONULu2
aZc2Fh4oN0KmB/28Hh9W2OGhmbLdZk66umlzamVCnMOc6MKIWaIXrSUWUakZDon/raDlEITtIYKw
9e89zbqwtDie0eIoNM/EkvIP+ge22P1z28Dqfl0YWDhZUapeHCBccg7FI+UsOwb7sZnCbO3XIp+A
0zbymFTmeyE8KAlFluph7CA/zQ7/YTGAG4CMMyAPyuTambUe1SaxYDHM7eT0zoFVbzYRVp34wsYi
HQNTFI9JgBOj1tvVqNagant7Fau7hQo65w7Qn7fn9Sq6umFyJ42Tcxnn+6pujo3yXMbN3meM9ral
NYZG3jqwNf8ZPHvHw8LUjl9mVkuIqcPelgMSOkGI+52kdfD1t7Ifu53viZDAVMJO9Zovyug9tOgU
uVoXh7tchI3T0Hq7MgX97x3z6qctHNMQhiFCH4jXZVc5/XDfJLq9OZW/vgEzOneumkErvwhJgt+l
7dCCh4C1ducDHYj8tx7NbMW3c+8TrVp9uBeMzlb9wgl16gsM64h28B/E3PlAUyrXyDQA4qmLDDE0
pE40cqoMRiUcGmFvxbKj5G+3j3vlrl8ZWXwxx8w3//QazrPsYaggaGHGdmNsUUOu+C8TTYwuM03B
Z1ldnFwSDCE5AhACITJ2KDhCc7ATcGVY8/7+pkD4Qb1jBmfyDlucnpdqdaULWOJ37Ev4k4K2OEiG
q0Hic3vr5t+8qAKpFvO0YNchmoHX+PpOojmiNELDe5qKMuNXjXpvZGDHJ6H+SuUod7qw8Dcu59pp
XZpchAGr0NNGk6hGAP+0C298SdRo50fS7vbK1k5rHteE2GsmglmmUXEl+dkkjZxWL/d2hy7mqexO
QfukacmWsulK7GTYi/xwJn7iGTX/lsv0MOuSVmPK9ZwEemZnmqw5g1VtPV9XNu7KysL/xKRAppGe
OSnNYWgHO55lrIYtlq9VK2wa0yBQwiPldL0WdL5KtAmj5IwibdBMLzSszabcSDRnt1q4nYa47r9G
FkuRkyBMTdRDz2Vu9HuAK6+QAGi7IGpMO1TzZN8IrbmLpmjjgbe+OErFM0swCkKLBDcK2haUIkVq
URrCnVjW6CH2/c5o//59wvr+Z2dxgRPB8kMd+cVzVkQnK/sUGL1t5YNjdKfbXr5yfzEEem+etQS8
tbhMfVXCKVZVyRn9gpMHT8lOVh/lRD51ggTrYRzc3ba3uoGMFvyRLIUofGFPsdoqMKoM7rRUPvBu
3QmofSXGhnusTZHCgaISTmdQGv/j2gmZxJ/kpGZZPah/Ogu+jTj43ojFh4DR0bH1HnvzRx8ZX/zG
c5rpPtCBjcDjEH+E5RamgDcz21r5Sjy5+kmLlWtWoHmUN5KZTrvjxRIj+cFnpoP24PYWrx7p/9a+
hP1IeWeOY1cn5857Gzz1JNXIQhu5kw2HtM03/GftJQ9nIGqJDO3O6fLiugdy3bC1RXLOR6H51KZJ
dFf2EvAmAFeOkKbZs1mY7UsG7c5+iuJoh2TldzhJoueyy6wvt5e+6l06RLEz4zNtncW10ZELyKMJ
74IF7qMglnwfDBHRH3/j27CGQuKtBjESr3mUVeTFYZqT3EyWwB57U9Lb1KpaAo+WVbZaPMPRfQCz
evTU9tjBMe2JRzX+J6XHGb/GyfMQbDj72qIvfssShKRMXZwMMo4V1Ty66LoHQ77fnJpc86pLK4tE
bMb7o8zDOYvxZyG3VdVGhVbRvm41hdeuyaWdRYRVlTqtFZObKxbKPqVenka1U6ZvtOo2UpdV16Wx
Tu14joDQr14HiSbSLV8Q2biufDbqHd0/YsOk3UvRnVzvAuFVMPax5ETd620vXavQkFr/z/Ai3yyU
nk9b2NPqHDyIh+77dj8pdj4c9OZP6wz8kN2VyYbTrvrJhdXFzhZtlfiB2XJTI90WwJLOIo6bL4dV
K1A5GtS0wNMri03163Ssu6kklYEKyK/h6eu32S5WnZGWLUAPEejdkhWa0T6h0mOuH4SRgVIdY94E
NewnCJYlW8CttXFhPo1was1oJ4n+17WbgN5OhU7N0rOptvtGlu7AY5z86dDor3AjeH2398u9Vn6L
mv9wYEAdefUw1A68Zt6Fi6wwJNP1jbBOz17x2Ps0qdC6T7aMrG3lbGGedJ2hCwsjWiWlem1Y6bky
9F9tL35EZ+swpPLHAqTQgL7Fbd+fP7xXiRsxE5wQTD90bmCnWHwuxoGarBD5gwtZHc09QZQOAalo
Lbm+oh79etjYwzV7LI14P4uzQYF4vYdmijTb0A+9K7dW/jMzwsohsPs71ISiQ5dp32n0mKc8YhTl
9kLfuw0rhVOYpwPjofCjL1Yqlro3VGLfu03L+EqqBfHLEOufQ3WyTlkcP4lK+attRPmsZFF3DlCK
uLOUTN4Icu+Ol19BbGM2db4u79B6fQYrZyMEg5u2CpXLb1mm2YlVHq3CFWmJ317zu9jNSxOIjcaj
E3ZCJOmvN7vqtLjwY4PDHR7hUd/HqvYAtOMUZvqGG61YonZPlZG6AFXNd988YRrSCg0hdwTjNfa5
Y5nxXhZiOw22UBVrpjg++O1pF7ORi3Mcp9psIfAb3QEovFXeI60zEyFm8afbmzdvzuJmMEEBOnzW
7ZqhXtebZ6S5Lo1RO7py9Nkvv0ChfvvvrzkkrF5A7mbqCPFdHLNoB6VKbI5uXoUHwfgUSZkDZsmJ
8uxsJrDrZ6S+heFM8heQt8fb1tdWB5BzzsqoSvDSvV6dIrYT+vXW4PIChmbBT4EAJuUW7/fKWcF7
SNGKAh3jh8v8rxmksIobGuq1qO31RnyuQvEhr6vIrii33F7RSmSBP4JaDq4hIVmx8AtZniBzqH22
Uy+6XdOh29cVPbNzuZz+CI1QPMPrQKMtrf+adxxuNgq5ZNtAssAyz7/s4rsQTEY4jqk2uAXKMIHU
zO5Y/jVd2myE+W/iByUJJhOvjYiKkEuJHIyuyNR8XWoORmR54zm9el7wp/IE5bMAP+21kREmfyVu
w9Ftk99x3NgSGbvVO+b+9lGtBMFZS2QWrZ0758vySi77atWiF+Am+k9DOGh0cpLkXrVAFHdb0IfZ
kRfXmKs1vz1UA06AZadPU4TGC5twcimGH9PC/9hN6f2o/BOJsiPLjlS9tfrwfHt973IuzkrRgB7S
DgPHseSiHfpMKPkpg9voke2pz5mZ7CggbDj82i4Sbhm4nYfJ3hHoWeBkgjw0RrcA1BEL+6JWfidj
8dgWhtsn2caZrQSMuRUGC9IfOr0lxVwuqlUVV9PkZmFb/TbTpO1ssGTmy+2tW/NAiG3gmyK6c2qL
dLUeEj2PVG10w6BG8le3iBmKpjx1MdE+lxp5AwG+FjVm6l7+S1Wbsva1xyuN2lueoUyulKUnsXCV
QPjZVXZlxIe6nA4wrG7kISv+yFd5LlXBLcIqF2GqjloLidNAdCet2QfStM8YZyyVT3p9TOX9oO7o
qGyYXNlTTALNgSRWJ0QtTDZtVAvweCHYVQaHxkr3wgBb12+l3NjLFYeEnk9iRBiiLD5q87W4iIPj
ZFDZ0VvR9WoJta4xUr/lsN4eCj0wj0KiJk/i5JXH2w6zcoBz6R4o7KwWS219YVTXwjoz5MkNh2ez
bg9e4saSZluexgMusBnWvm1vbZGX9uSFvTExKy9XJ7fT7ozkuW/6vSUf9eShaJKNpa2EEbrqc78A
xK9BLefaVKZpRpaP6eiCyzkKNSjVtNtXvbcxvrniHjw0iFQzjApriyvQDGWTjWoxuuMgRXboVc+M
F0Zt5zbFVq9szdQfYQO4N0zS0oWHpHFchVma8X0pnLiJ3wQVRTetlncmQ+W3z2lt8y5NLZw+N0ZZ
aSVMJdqLFEs2Ud+bNoLVii+A/6Kto3FKMynF9QFpPHLEJhpGV29zW1Kf1J9tR38d9qitAtdK9CXs
UuGeSVn5lC28Dn49VKtiwiJshbYAYlGeft/er/dFEB5WJE7MPvNBmfF014sRUC2TBlViMX7xnIcf
PP/EsGsh3lX9/2dFDo37WPx42+raKTGkQlyadZHEZRqKT0L8HciEe00YbcReT4oSh7bvt3//SWbc
k7o65wVZz/IuRUqk+L3B6nAH3yshoeO9a20NJa9vooaJ+YmHncWVNfW+GnWBc0LfazcK/8Te9/4Q
PmVOe9cJj+MW6mIl+NEjmPk/KdHNRPTXZ9b4lK0MIZlcOuY7XwT8mNoCfAmRfF+N432gCPvb57Vy
gefx+FlkhxkYcCXXBj0xn4KkLiZXRSkXRc/8LQxowHtMYx6KSf5529p7XhvmkEFMmaiNkRNg89qc
JfuB0Q715Jal2t8rBop6A20ux4j7/lQwwgJDfVTaIVq2bhwOyglt7exJNxK9ssPRatw4nbbEUVau
Iq1cEhRgtBAGLKdkZAmpDblpSITaQCR/hBWyK4utqb6VNIHJ75mVC70kcvE59Fx8SxvR9FUx78lL
POgvPAY9XszkZ2LEkHMlIsD+Jr5ThnzjOq4ENBSBZ34kClAM+C1ehULLXdeNkbXpg+3V2a4bIWIi
VtfTrp1+bJzu6hrpv/MP95Lgc71Gbyg59po1VkbjFrJ4YgjqVHr6x7H9mSRPmvfG4McDwjDGtCsL
txT3MnPGZUoO4zup9pKKgXgKldi+/bvWfJyamAGcjVBLwLj+WcGkTwwFtpOrKC+q/BD1ka1Oj9Hf
M74h0g1VE3NkDCvD6LiI6b4J74qscXn1/k21Xg36smXykFf/aFLzKQpVx7SePP1e8P7+SYThP0qy
MDlTjVr4lo+q68zPySWuf5QIH/tka2bn6Nrv6lug2QEEYLd39P1BMy5HU4oPC1Qz70D+owh9MET3
k6uJ2SNhhSZbywkW51YG8d7fRYXU7xJt3Mh7339cZrNQOeNcOvNZiy9ab0EGajREDz35LCjHxnqd
wo0I9T4AYwLgowXvxVz+Xmxl1SaM+ASYgC5nHMPd2CuQJnyyUMsUu/zg/TXUEp+Z22nMf1GzUZe5
WmsktaCpXFAxkeVTrtLdIyEPvklFuNHxft+y/WMK/gmqlEjhvHs1jJM6EH0nt/iZldkxFdpdq9bn
qhnspgx2sM4faj9jxiVwh/qxb8rndIK5IXHy1u9o6faOmkgbJ7rmSDisyX0BB8V/rq9mTG1EmimL
XCn9CuzfHg8tfS/5VPvnhrrZRgr5PtLzTOOKAgSeoQ3L+ETRvfJiVWIH+s/d9EP5+/yeYQmmFmg8
MQn1jp0LlnM9Q7BTdEHoHmB04V4E7SfBCDcqje+jOnZYAFA9qg5kJte7Npmo5ihlKLpyINuR1B4s
K9wxMeGOfrDzrI0zWrt1AGIYTuTJKdMnubZWjVqqNea8a1m085JiV9AjGUZvw8z7biH+SZeTQjof
kLnrdG1nKLSKLyQPPwH310O7V1ok6MYMTvFy1we/Mqt6lYbiqY/9oyJAgrHJZzjv23Vp6foXLLwR
P8w8PpaEtSY6CEF9niOA5Vv3Y3wgiU3E5hMkI4fQ28GDHDfOIG4h2Fb3Gi1w9hmoiLR8gHhtrfZd
wx6IxaNJQzbXzkKzMeC6agPqST6JFEjoFV3vsyZ0SdF0PHj1/ns2vTBCsVnbXLvWpOSsYx5pA7V2
bUKclZuawuODpMsPQjA9JV78m/HUT4p88rzuI/RlBoIDG+WKtYXxcsNVuRxzefraaiQkXdyLsegW
ce1E1YMgPyG/ueGmq0u7MLJIJqC2oIGuRaI7dNanwm/3+dAdmK51ClN2zFiGIto4pHl8vP3FXfsu
kZrSJ4W9nfHkRW4RoiIY5H1Jyaf6qBsfdFhjFfWJnY0Q2h6rz7etre0kkw1Uc+kk0G9aXAQ5KUZa
KVizmuFLLfiuMNRnVFLu/oOZOR2mbQGQctn4HUtVhxeJOKbJFHYCH+GVzxYB5raV9+nfPJaODAAd
Olojywas1WZlDdZWdM3wNAL775QngzJ4F2+UXdY2Df4AWBF4L1rM3Vy7X+UpflTVHdE/qhw1gKLL
D2wp+vH3q7m0sjiaKlPSsg160e2f2/q3NBMzHuUtIPjaB4YATDmT8Qx6B/NSLx4rAudSjKMiMiT0
mPHX1bZ2Bt+xunG/XdBf+SrPopFIg3BzqWsu3oTZIPP2HITOnaBrcxt41+0Ihq7X2/v2fpyaUiYy
2jC1EZZoKS0uLr9drKLR69wydUvjS58dvBzKprMpfxWkT1W586L78bf6AV7INHNDprqT8Wy+hsJ9
cELjTo1tz1F/KO2uTg63f9rKq/j6py2+sFFsZZ4Z8NMahkWnh96PbCXfGdY+U+4CKMm+9vGzqpyC
Nxzqtuk/wX7xybvalUWkjjkSpe8wXeV3oXineEcto1pjy9K9Vp/S6LMK4+wXAb790Tt4qRN+zIUP
xYFp/kpIbOtl0ilQ+Of4NKl72frdyMdKP1fTg8+/nNvyIXiLXgrfzpryVAv3mcn83GR72cYV/zNV
fGsZCx8yjb6rlM7q3JrRw/AeVnnTk2y5f2sk3Y4pThqGHfHebIPD1DsB4m0PdZoffOEljI4xKMEo
vzOHL1oR3Kmu5n+Ryg9ZttPUzG4KlaGEXTLFjtaiWfYWCf/UvW+HDPZGG9+WPwX1W8tYfJr1YDCs
cvB7V80+UOse4LxCtE/3T/P8/2R3Tv4W/Ezt6s7wdhMRps3s+EnLHZ1TKN2Elm9wCo1HwYn9z6O5
g+6z6YJdHH3KRafU3eYpfB7u/Ht5r0JSY7V7Ns3mWKp7KX3ND/kHYXDk8Ul9Nq3nNHqLhccBIk27
fx0+lZIdxk/dox7buWwPTF7IZ9F7stIdhANWsLERK610bgSNeuiP0elg1u46ABWjKdQDTw4X0g+w
JGNa7/WqnO7SMoc4dMhkN8qT1PYV/SkZ0/5jWreQaQ3j1qzfn8n76xORJZJpiTyG9ink+9c/REq6
su36sHcn3AVwjyNp3ceOElHVys5UNa75u0Tis6IvmJfSPrH0vSLeWeM3hNTsqFf2g2aPvLEaW4Bf
KUHyF5qU01x+SQKUf0XI+ASnObZ6dTLnYhijSmbqNrV+Ere4kTbXsthUuc3lsrACADPCPfzpxhft
JHAt8ifF9WMEmE3AXfthOEEHGCKolQZwP1LNz+9i6Sl6UgxbFU7hPuyOeex48q7Lf+WH4J4Cg6E8
561NGLe3ZIpWQiP7D5qC/IACJc+D6/0PlYBcOUl712NYtoRJPJWPjQlmMXfmGp0gPVrdtG/G9Gur
nOvCf5j0YKu88mc88J0TAHKGZJyclhTs+keYURWJaRv19DDHJ0EUPsBqgl5b8CGPtfsMVtFCrgCu
EWlyqmyjvBNLx/OSYy5bL605vQbd+JMn9kNQmUggdvVDV3onapEvSDCx704oKTufCQ/hYEEanU39
vlEOiuka7UufAYUzdMcXNq7Y+6yIjQV7wHCJbNEGXnxzClHp0sTMehdtcFA30S5POyqEe49C4e1v
zJ/c9N32XZha3KGiktSy8quez67+UvkZo010SXP9mdnpN0ULd0kmgPlDNloZH7o++dLFxS57aYLf
Sd3YzOSfOlO0W+V7X90rqerI2nCU09PGr3yfhrAhc9+M/IBy/1K/2vM7M6+DqXfhXjcOo9Adskyq
d6mv67tMQKAlF7xH8IKE5RiKeQF9zkbtop1Qj5ZdJpnkTLWgcjfa9lDSwjyoDOueAz9jRHfIsn1Y
mjaBLOX5OOm8Ghr9UMtq83J7Ge8JoJmngZYL2Yk5gjJZe+2rgF6ZW7bq3s2hljJkqKVa2MiEXLtT
p+5Ya3emeRzG76rgWMEDXMkH07IzCR5UabwrSDb6+LtcbjGwv380we3OmA+jboyig3C4/lEgRqR5
a3u3N72XzDo2+bPkq4e2Tk8AocrODaZmI6laOU5MMo6jw887c3BfmxxKprKsWMRkXDlTdA9J1UbS
sbooFMBn6nqkMpeCLEVj9EKTgHzM+EYHwbGRHw05cerumNBJae/zcQOTt/JVZBsp+MwzptSzl6C8
yhKGPhlYk2Scojw6kZ08aI+++Fj/rD51iXfwtwQx5vC6uLpQN80EgUCp6JIsdrH11RiqWql3zcKz
0/Gb5QmHMH1Rgu6uTb91WwW0laB0ZW4RaEdZHct4ZIEd6mk5+sv+L0M4w8mx4Rzvn2qz9N2/y1pC
AbNysHLVGHsKPaeufawHDG51HVZtMG1GRQukEqMb1w4oDGGGkCruAVzuPqlxDMSqsi3M+bpPzChY
cZ4QYRjx2kzDZGXM7CBLIQ3v5OnUfrG0fG9krhmjqC6C3iy+wpfg9Kq3cQH+YHeW3jEPr4LZnlF6
y+QomZq6aDyN72IZPKvJsdY/G0l3VLPzJD5paJq2/o9KtdWISXgZ1Ux0QXy3rY999XGcf5z1VbQO
vnr6e4IoBMoZgKKiBA6TRtQiCHph3kEPlQDgC1+K/h9h+jb2n24H2rXjBfXD6CK41feylqKQGX4h
YWIcvtfy45AfVeP5tom1AHNpYnG0GmPXfHjiAfDeq2HFth4JxymhH6EfK/Gubk5/Py4/7xt13rn/
ARH3Et5ZK2lvRE0KiDTtmZUon6ThRyB0j8x6HW+vbXX7qJDDtQOTCyDPa7eVI09t5BhLGkRmj4mg
2VKRbSQe8/4s3RNUFn0VROvwhIUXxNmUhLqVDW4Pp16/p2HnpOXHuP1weykbZv5ACC6KJak4ZG2u
Y6YzT0L12k1Pk/o4br4Nby/mT/X8wsro5ww3tyWL0b+IwzEIJDuuBohkNi71HGLfb9pMogJkhL7U
4lOdGvDTeDy+3MGK6Bw+Snq5cSzzX3hvgb+NaA8Yr6UWROoLulppxeCagBr0T6n/Wn6AvsXerGKt
xiemjpjBBscOV8tiLTDHy2VHCZO+KC9pyz+Lyk6p76KnQREdE7Fbc3zOrDs/+RzoP6wgsK344PV3
YfMz9rPPfvYWDd1jMyqncQvnsXq1L37Z4llTMtCXq0WLz1SfVVmwlWQ/Gbb8Mwuf/VmOc9zY85Xm
Cjf7fwaXXzzJU9EEQy/Gjcq75EM1+oCOPuvVwe8+VtKvMvnWSR209M/NZolp1aEuLC9SiAad+9Dr
xcH1zVzalcIAmsoTlI3caPUSXlhRcLqL6xHKUoLkaj8wdHGqZFvq5sO8V7ei/urn9nIf59Ve2NHG
PI79Fpci/e/u5O5rKj61Eiqvnq0U+lwbyYUnBfnw2zFmLVwCwIQhkHxWp+1+bTb1qiBCLGxw8xFO
7eHYoVjXjy//wQjNfNBADJZh6drIgNpmFtUKnzT53iokp2yeZWSB/29GFncyyJmd0Dx5cBPlk9+a
tqjfNdnGQtZcTrtYyOJ2RYXa+bWMDdN79aIfAky+txfxno6ZD+WMDwDDREWAB9X1VvWmafaNIUEs
GL4xVkLB2rtvjNJpU21n1oz+1L+ZY8vG16KsKJ2LTLBXrT36Xzd+x0ospdM8/wpyHQt44vXvqDxf
bSJD5ciSELG/TlOK76YZBveRPCYoNSWaPtphL1LUlRIxffWCQgUMHUnScBdXhnXqgNYlO0EtxZh5
u9S817RsOCOV1PqUaYut3uPa7+UZMafEePM7DIIZmYnQ9JyMWoNsy9pU+JmXZXJEd2Z0Mk8LXGNS
hOPtXVo1OvszxJqADJbPpkEexBDSm8Etuze5/27Vd2Wh8m37Vaivty2tXNMZ+kjSzyzcrIx3fRwd
9HRJn2ApHhR1p5aBforkCgXZprU2so6VRUEzBHEMpALAYpcn7yuF0KoifSDo78QyBk81neEl9YSH
UU8/3l7WyiuQJhCVIjRqQf0sQZ2jVakeOgk0VjvxM0kvpU7rcYbEKPmjGE07cNkbqe9KOAdFASvy
DJRGt1NebCSvNxCZkuhmleUf0im2dib8vncts301FG8bHrJqbt5Icnlga8vkKsjMLO8zkX4ns9AK
70+hUY+xaP72jWorAK4c3KzPRf9dAXX5brI9NFNoZftEctXcg6ChcoJhcpCPO+jq9LFqth6Ia2fH
YA4MMrgksXUR1MsiMPSGFiyjOdMhHE9NXVm7MBL2pm/c10b2pdSl37fdZW0353kBdpJO6P8j7bx2
I0eWrf1EBOjNLVlGUpW6pXbq6RuiLb33fPr/Sx38Z6tYPEX07LnYGGAPFJWZwcwwK9Zi8ntxeFYg
y35my6fkj5Zpf7K2gnHrJ1rGf/6FHY6MipICfHPZE2+j2oIUv1NOGQxNyfR9Pg2t4jZ/rydPIU1M
JuIfjELQjbhcj6JWRp60PRO0RfjVcsrDMBs75to3nHAFayzQe8DbgBlrRKyLoyqapDGpNionVSrn
Z8PI2l1GVHpQRmXc205v7aexbX7bTixBRdAH971hb43zrninUBkQs1WGmFBYPJ2dmoxBJKnKyaY9
1Cb9IbXLgx0Ej62j7sPk1+0TXAunLswt3lFFRzQLBi/lZMUy+snGsbSqnT7+4Ap10uRo8gCZSMWN
uXkI4UrfeMbFX19kIliH6ogOAw3oJT/BOCl+lTNofyqUwrV8nrzZPw6OTbvysSyPqaz/SqVyA4S2
8kHyXjOeIXAVcBIuGvg2BAwNu4/X5uEnSPnzl7zX7iX5U2GkB80sN0Axawdq0LQAc41BY/n920oe
+k5Pw4w5oV0e09z1y3NUJYesCeB8N/wNbNra8oi9QNkJnkV5SU+gJrMqF2amnoLQm2UKQtT6g+qx
D2DnqM8xRb3bLrS6PpjkiMcgu7lK8ttp6syi7dVTMXeuYLRwzkYa3WV0RTN1a9Zr5WYDQ/K/xpap
vjkPo11ZjXrqetAqvVKd4px8Joui8KnttyilV8JYZsqBaQEqNJmsXzyCoZmqiYUEMigFpteImmlY
Q/i0u72B61YAh+OVPPLLW0dOGr9D2EY9NUNLXyUy/5h5tKV4fE13J5oR8NgIC/BJvNLtvsmbAHXM
Xat3HBNKa6Vbt/H8lMv19ERq3uzJCsi8M2MflAgRlD4Ev1IB70s8wqYbjjzKYVBpD6U8my5PyxZz
8TXbzOuvg41Q8DQw7r649exonOtKHdRTGM6MCqoQEjrHxHTuB5Qzs/TkG9n3LupOTf0s28e8stxg
/lJnR8h7GYjbAOqueTQTu2ggEkpCDLi4EyVJjjPJ4IKg1d01352M4eri6KMyYyYbptbOns42mqjw
F6iwKVy+bGEwG02hSsoJEHJ3l+BrXpoAsbztYWv9U5M6Hx/oa760nBJL87rM+i7AxTKIr4pZ1e8G
P+zvjJHtjexc/jCTxuwKO3gpfM7ZAN90BP55D0XoJ1M3u/vOHsZDPVnKXmmr6jCqc+DVQ695On/Z
jWsflEwOU6TdpuphGvxi1/hKurdtkDtoGZp3vVEabp5Xyq4dkBXUkuw+7BWfbZW/Nt2oH5IuC/e3
1712FdrQer1SVaN9uvh+K6tI+mHW1VPlx+FdZ8v+SS/L5KceNv8MGdVCU6nt3ZjW2kZgtGqYsqfA
X9KbWmanYeJoRRs46mmWzEMNuUke5oeyQbMKrggtmB6KVNnIfNY8iT4b8DdCF2p7ixhJYoZ4DPVU
O4VEvG4QPYwNEIPb+7mWdTNeLtQhiU3Aby+MNLk+jsCv8SPUvgFKxRCBDntDfrHjPSrYbuGQkXyJ
ZclN4z9AYjbMr93+Dhck7CqUE2l8XH4tY+Hzug2+epIkewaCoNcvflpZs6fDlHefFeVw6GVz3s+2
QkMukKpDFVjFQxHo9s5wqo+5BE2aqbTJfojy+txsYtxW0k8YsMEngO2FcmZ5jUWOJJuqFGsnpbTn
DwWgmL2qtcax0Iat+v2ai/3H1NUoRjJNuaOlgXaatb2J2KKp3zuqD2auuOfdOqtbKrVrBcw3ayMK
vtz8IZnMWk1YW6eXD1PVP06ZfBik6h15xSEmxy7Vk6KlB8mcvHCo0Dr6fvv4V1f8CmoW7HqIEV7+
AMApPep+kUbpwi6YmGi+lrK8U635W2nCrBDPwTGPtpqIay+TSLkRiqZLAih+UVEwZX+UgphcKtIe
ktE++kbg6ZP6zpl/tS/Bc9VS0R4fA6s8Ic+0m/khlTUcJ1gX6i0io7U3HGkd3gmeSabKluV0P3BQ
IZvJXC2BYjA++Y10qiLTi/Zp/27qZFct5Qe5fB+Yd3X2wcz9p8D+JvvBxu228j7yXDPRxhkw6G8t
tiS0gibV9EE5+cU7TvqpD/39NPvAEH8nzEHcPvXVAxAkm8wdiQd5icjPx6EaSl8kRITLhgLFXz4d
7TJ5GUwDgCGIyXIXtek+VTui6ZNlBbs8C57HunmK8nYvbZaC13ImCyIFEzoKBkRBg186Yj+ZYVZI
ZC21XH2Z1c+h7rt+mn10+mxvTHBPj3bgOsF432ovar6FCFjbfagwRJWLFhGecGm9S0yzcygVn3pJ
OmTTg9Ik+xxNUhqsivNhY/NXXhWqPwRkyGyLbtHiBY05DjstE/Wkaz01/cljgNQNfz3HNTDUzB0Q
kjXbyZva0GOEuvKfJ8aVbv+GtZ8g+HyoidMShQnpcr2O2cWJ3jk4fWC3Ozjefc+x0uBw28rrbMIi
FQV6RLBA4xVkx7JGCXYuYkI0Itbv/aMS/FAs45NG6dis6eVr4UMx1qfe36Hndi9XuetTzOzmQ1mW
f8JJOTrcCukQeVHwq8h7b5yze6UMj30l38fBVofw+iKkcCVoe8maISlZZs2pXsJUnJAEtXU3EKzv
q+Bz1O4b7V720Z2yft/emhVzhDCMBTFuiDr5cqpSo+ut1COxeRn0ounhVG5t3NXkd1GPlEUrelnm
sKVqtwI85IajD04Ni0oW1Z/Lc1ecMOf6UdRTGoDDNn9kyCVlzs4xYrSTH0zYneafafVLZ2ghQy06
abcqMf/HLzDISJi+ooe9ePEAhDvSwGgyukZD7DVzwVilf+5k/89k/8iUP6EUfwwGSCuk5rcfqby9
udeP/fH29l/XSMQ+MG8JUtCBKmbxvY9hmgcU89WT+TkzrH0I/G7KDh2KJ51j3FXJ87QVNq9ccJcm
Fxd8XhdBhq6yCqSlA4qaaNXBmmftg9rGw96erGynx3r+q9G77FCnWuq1WWS7Ulf+/TTW5Q8RAeGb
pLVAtSTiolVPjhRLhzENq6fJmdODXvfy8+1tXrkAsEVXidkEPn9O/NKWKVHRK0wWXYf6IdZ1wE96
9CV2dnlveFLzPnKeIa0sUH8vfQDfBZgJd/7Smp7pv8/Ggz3+tGgwQaYJEleAtKFru/0LV17Cy1+4
2I0gCJO2blUqO4X/SwccHLQHzUFrC8yrPz6U6UdV0Q+R/OLb9xl0h4UXKO8iZ3Y7ZeunrDolqFUK
6QQB8hI9Epap0yIjr55krRncYXiPpvo8nOvSdmNDuVftX1Vc3inFcTRQiGwPtfJpiqpjG1oEbocJ
EFLi2cFGC/oVi3x5h2vEaVSiUHATElKLI6zUsiqkkhyo6fr0kzpFzT4P+nEnT/Mj00HS+9mIEUwF
uPkh7huH6ySX90GrPEMJkLowkvxjde2wc3zT9qoiTHeRY0OI7jTf+Y9OkFXKKESpX5XWSmg2pvlz
kajZu65Nu91I09jT52y677tmSyF1bbdB4hsi2BLjM4u8RzzAZt9Lr3ns0LsUeabnQnFqz9YLySts
80lzAit3C1lxXIui9O625629AMxUiXK0KB4tmdJ0OCZVbca+2eu7ioYJeEu7jFwGIKTJdGsn20J8
r6BoYUuj5g9wiEef81x8jZZk+VWYa6fM7Jj66OX64wg+eNdFafjTyK3prOn9BLlOA8u0UciJV87a
OUiU+k5No2lX14HzfShbxQuiKv3tFLDj5WkVnqXK1za+BvHdLdyOh5jUG3oSMUC1eCco2KdxpfTa
SQ7mY6WrUNZVnbrrxqTzVKAXf10zgh4H70YwmuEw4tDLrcnHXok75kfpkX1V9Yhe4N+/OHRj6e4B
2YKHZ4lA6qOg1oN00E9+3jCdUO0q23Y189mMfC9Iu7s0cZuX2x52HdRCyIE0kBDLAiy8xGoWWdFb
ZRvrJwSkjbtMk+PHtGM2RgttxZO7ON6XnbmlPL/S7wGTZMM9JWbfiTAWO2lyibV6Ghmnei6+moF+
X2nhJz9y7uauew8oOgjGYzNHD8ifbFxVK18UmRwNVrIoSgLLQsro5E5l9LZ+cmqVGSF9DvdxYYx7
px/NQ5RIYL56Kfpd50G9cbjiDlw4q3jkEIKlKUlQt4jofcvsbJ+c7pT2DuMSGb76pZ42HtPrmB01
CXIGgfHlu1jCGO1SoVRDMfqU1FK8D6bIch2p0jbqQWubSJ+Dujkoe7qDi+t+zKQijifDOMltfxrg
IbfC76N/HwbhvmRYrmzmj3/tpYQG9DmAS8KHuaTa5YJuurLITAE6ybODnBwjIP1TkHl5Mm7UbFe+
CDqQ4PKpiRuMiIjFvwl91LEKOoryJjMo6jFC0VWpFDhgpaOGNrETfr29srVP4TXwMXXBuQE08NJc
pzQVLXcEVNBp0ucHmPTy6FgUWuiqyXPf2WdH3zFU7d02e32C8NSwo2DpGRCGtuXSal2BlDEm3zpl
/rAPcqUHQEMg7Zi1K4/DztTQNXfqcUv86No9MWsgq0YEw5DbknCoccK5IJGzT2qdTIdSAbGWxMH9
7bWtVGsurSyesEkCM1LouX3qqvCrFkC8rkQf+B52vl0ctMYHilc9DS9awNBaeALzCVnFrz6O9uW4
8c1f+xK/RJA78NnT9Vz6kiVVsSR3gX0qmcDMokfqs+XEvBhjg2GwcaTXj+GlLRHLvPFb32mq3uTa
PuVh/DTbI/kpE3np+xLh843vf8VphS1qgcQmDC8vucEY/dAro65tKJ3YUqmPvkdJM3pyUia7Lqhp
7Ra1+hBk5ggph2U9mlUyvNw+5TVX0oiIKMWA1wagc7ncMSmYaB4aG86MHixd2w7AEHV94wBXVwpT
KDP6uCtMrwtfYt5VR3i9s09B/HEsSzfMILnW3mdVDrYtO8Z+5c4BcjBbbDxrp0k1BMIWEnEDkMfl
8lQL2qYyYIeLKqvu6b6Oz0YgP1rhKD9q5iBvfDNr5nSD+/WVXf9KLTWRGifvk9l+fZwk6f1Qf4tC
8ghlq7qwdmxvDS1eQWfUiqmqJvvUZ6VHLhnbWyDrNQuclRiCgPGGXtDlzkV2PWRTatqnLPFbD6hR
7ZUKJMO33e/6NQeDRVeP0XraPldcnX1rdmNdN9YJSbpilL0JIcx0i1d7y8jibSgTB4K0qLVOMSwR
TS8LNub/2sjyRLQut/2yYyVp4KnlO9Axu2irs7uyEoqmZBWCSEdF9/LyUByFdFCd4AeaouBuSH3m
ZhKv0uvd7VNZedaIzPlmKNG9TgVdmqnVYTAiKZNPJhM3TlC8LxnQ13d1qr+I8RGzGTcgLSvfDRPS
4OuBwvLtLFUpp3zOZq4e8IHW0TQ+WV6h1a4TbwSta7vHdArcSoQ/1zxEuRyM3ZTN8ol4rL+zo3SX
MIRzCMe/B1uj/8c18D8IRCLJy/2z0CyRW5X9i43iW21WXh46T309bNyqa+uhTyf4ALlBriprwJJM
tfAxoyWFG1qPYfyxMz7/vSuIQUFRI8EXdHFNvHkOwzKRS91p5FNWte5Uw9vQ7/vyd5+/2K271RMU
t/FlbA+NuYAaaqJwSnx9aSwn0AYdgxsE71r/sa2KXWWasMI9bOlnr1xuUKYL+lSuHXJ04Y9vVhWr
wSzHViufJPOH7v8Zir9OcVnIm7+/eHYaRYXQeeDvz9M7u/j+7/4+AQNtWhF/vj63b36/Bi1valYw
xXRI4HJpMnuYOPXd7aNfcy+BIxPUauTSy9CgMrKwLmMgtEnxO9Uqb6RnruQ/bxtZPfI3RhZ3s4/W
CH1+lZX0EerY/Xv8ODDC75r8rYAk47axtWvm7YoWd7TaBEHSt6B0gVodNfV7PnZuYiY7YwswvnaB
ckUbPNGvDLML/9ImE7VKju4E6UvBUPyXcf6gY9I8ZFv58KorCwwrrHx8MksyLh/GV0drHO7qhp7P
7Jr/gv3ylYELP6NvyxT+4oh0Y1Bms8OZ8yz7rrb6B3mqHpCeSYOtqdq186FgI+plQgVj2aIPJWO2
QlpbJ1M7ZLprVORVboEO0m03WDsdcTvTBIU+jNbD5ddvA6oJMyKfk9E5bveuRVSDuqOCFLYsh+6g
bwSFa98R/U4BRCd3oWxyaa6MkrDQyIVPli+9j+lF8t/si+Sf24tawTe8Iv14bUjt6eoubuosBrxh
WJHoq1aPOfo9EezQzJXYh9Z4MJ3ObaPAVeruQ1sE51FOd1DI3v4Ja/sKT78jRCXpdy75q3xmMKIa
XurTBFuJ3n0p7CchNC1PUPrsivT5v7O2cMvZLE30kjOgZ1no1nq5bwJ5cKnU2MEBQt49yIZiI1pd
u6yoLSChLEoMAIguT1LOk7RWWoMwxT/qzATZQ3+Es0gwR/dgjv9+fRAdkxniDyA3FgE40nhJz/A8
PF0lxzg6p45igh1MO+iNAWe5RrSFZl5dnqB+oFVNZW9p0YwDTRkLHFUFMahmKB/mlatld1QyCTK3
+uIrXTreelAvjPII0Y8l+j6bo8IxEhoTI2E5EBi+Dd1r7U+DouwmXXV15BebfR/9bLsNR11bKFcm
eSFiQSx3kfTy3HVqM9SKKBbNcEMWwc/BlLxxOhILHm4f49rXLzhuLVgzxLDq4ilQwl7rpgBbZuXv
/cT4klel1zbZhmuum0EEjQYOJDfLiEbogUyJwiiDUzxrndtwekNabhhZu585KMG+zd1JGn/p/1S7
KokoUTkNQeUNyTGAob22n+ZxAwK+8qZBlgQSUJB4XnPA52YJEYoI1CEJnt2R/sydWjTq/vbJrKxG
fMOiJEFdgoGFy9XMujKNRT5C69dl4z7Q9GavzYrbByNUqKW0cV2tHBCJByUsgKyvAPBLa8VQGFo4
EOjo8cfYepybD+V8vL2gdRMwReDZEAssn0+fbKbzO57PFISNKwfmY47SnxdWzcb5bBlaPKCj3SRl
xWJPZvmni05l+DwZGxH0qglK76I0hZ7CslTd0uRUI7GWac6Zsn7gcXHzrQ1b9TPmZaAPoEh9NZaW
SZEUhUOonDTFbx+zydHvaZO93D6VVTcTAzG6xjUgy4vNGkClG4lSKqdUH9pd6RuJJ+mGf9fODBBG
DmjD2/bW7lURCkLxwrjRNWp4bpzBKLpcOclz1d0PkjTvdKOKPeowMoUcKdxbUWYclaTC0fsYMLSi
lrteGrYAKGsrF1VNKJNhcKW+eOnyrRMRkEgx8QAy4IH62Dj+lz7fmVL34faSxZe6yBuh1hIYGxqL
9PQXoc9Izbi3hko5gYVxjfLOn3iQUfiwyvKg659vG1uJckRXFzyXJhTvl+K9ZTBMo9ywvUXGBM5J
sgEOmt/mrtzZ2pfO3rg21vaQ25zbCcSeQEst9rCNuSUzltYrrmT9KLNvg4FYcP4vPrc3ZpahWzo4
TPQNPP2N/dKbtSeH3zNnYylrp0Q4A/GQoASFje1yKbNjVz38ZryEWom+SzPnex21x3vCn87LEeJ6
P6M4sr99WmJ/LlwDhBWRDMg7ev80TRau0USxzGSY7ZzUeXZVP7gfgv5r2x1Gx7nv9dKN5l9DEn65
bfTq8qKEIW4VnkgAN8BuL1cq15He170qnaSseC9V95C/fXCMZoMu9rqoLsyApBOdbpHMLMPRtMwk
R/elU5pVO8X5ZP7SK7cCnM+8R3Dooup+zDcKdSsr4yaj24UMIkD5ZS6YJzMwZV0OzwmQCRSU235G
Dm7DUbaMLNYFv7OqZTD6IrnZuCblGZy+3HjC1jaPDi6oaMajqKAsFef6KHXk3GIlQ/6OeqtrvDjW
P+l4CMaHtvgTZBPKc3/vFqKmCgwO3T4mW8W631RtKlMvizabw7OQw4yc2mUsyxv7jU/56sYg96Pb
AfGlKD7whF5aGYKQMn1rhmdCLE+SE7dETkxB4a7/c9vLr77nS0PLKFrObVNqVC0897FPYvKSRWcf
YiFgjvIWouPaI8jSmQoRMELWdHXBQ/dRmLWRnSPcrpqPbQp/6l/fgfzht0YWx9M3OsnrjBEp9B9k
BwtSc0AU/PaurS6FoU0R1SDZsIRD+pMR932sZ+fZ/q6PjZenD3m4cTLXrVuxlDdGFkuBszWhlKNl
ZysAIJEN+z6zdnWZfJ3s/tGJM8Ud/NpVO30fTqCOtLqDPak6g0vyxroEnr+VWq6t2hTpz6vIHbWV
S6fUZ1R5QiWMzqPzrZYdT3xfFeOyf7+3b60oCytJ6CAlGkXn2vxsNKWbKR87dUuHZ2spi6hG6PWW
kTDiBB8iufSUqd0ZUbBxP73SL1w+XBQP6ZXS5MfxqalcrqVRo6ioMzk7Nz1ajnZ4N6H6kuguHVO7
Sx7lrtwXaIwxanlWipfI/K2l9aFvsoMClixJf3Owd3Kj36tR6c71sLu909eXDKkT7Tp+IXVHxnQv
f50jh0MJkKM4l3oDjA+Zv0OnmLA7txDtTloXHW/bu4rU6RG+tbc4WQvVYiWxwuJcgT/Q52bnd/+l
hcWxJmkHheSQFOcxCTzT/B1txY3XkcjlEhavWi/7U2gYLIE+UN8JDhXsSL8V87kuzB3lpL05bsTF
W7u2DH6ShGi/TIuzVhhwUD/2lryxaysfw8W5LC4aZyjqovPRWemU4zg7SFg+GEm0ASVaNQJ1romi
DmWB5RjkZERhkI5lcZ6oRXs0vL72JXeIn9e//97LxNtM9sQHRzfy0quTCPUQa66KcxbOgsU8ivR3
zE1soSFWPh6Lp1lDQobaAwwel2aaFubsiFjgjERrVsrPVSH/0Zt7kJ1b7fUVB2DPGPWAe5Oq7HLg
Kh8YaOvNvDg7c16cfDNUD07UfLm9ayvHIxo4cE5QExWciZfLkcFRl3qmF+dYDpr7UamDH9CMxm5L
zWPr8l3bure2Fls3oI9BPQ1b0fxZrup7w/hn5CXTIc+9vaiV+FB0iig+cMfRAF3S47T9BGdmb/Lt
oEec8o56c9Idy7r2NC3d9XLmFVXwPg1NeBSfbtteuSkuTC82lEwcAUTVwd+F/CZeqe5SAriw2Lfp
LyeuXQT+zmgyb9XvVw8S6UUGHgmxqDlfHqSvqUw097i/PNg7v/zcxSFMFla/VUZf80oyWsqUTH9R
r1ysD3QVikTdhMO0of6gFcW4m7aVxq/DUw4QBhmBc0TTfOn7ql0bie4HJSEHTQgpO41W944yws+I
KSnX0dWNdGx190Az4yqQcsBTcLl7WtHpuWZxanaE9FcyzcVeSmv7UMhoLN12kLUNRBxTFJVNQYq8
jA2SzjBrLSnPTuUfG7Vhiso3Ohryt82srQgMA981wC1AvotMgmpyxi8oynNjP02Ip4eE9g2Cs7et
rCyGbFLgTABlkI2Jc3yTFbVRas9a1ZZnXT6qioyFfxGskCkTR8GzxmD58v0IW4R9wrqvzklUPtlF
eirC+beuhr+NXPvr95DhaVDghLqQCtEqulxMl2ZJrjhRdo7j71LxgoSzbj3f3q/rU7k0sTj8NuuG
ri/i7EzzYuwjF5Swkn++beP6BsIGKGGqXHAcX3G+zGHk9ygSZGfUC+5981SFn6vh0Q4+oHgmo40k
/7WnAe3kO4WJicoQe3e5bWrCP1QKs3PZQCYemKc0etSZi729quud4203GMRlCOTV0KUVOy4CU8rH
7DyO+n6cPvR6vtssLFxvHUYQAEbDlsoCD++lkariUqtMssihmr1iRPMAVYa5/xOFo8cUT3Fsii2G
rutH8dLk4j5tJ7W1up6UMjYkTxm+WEB1OKhhqxa5un8OKkhQUoMJXL4PoAsic5RV7Az6PgN67zBQ
ugmkW1kN7Ue6yAR79EuMhX9PJY9DYlrZWS1TDxkwUoyM7FT+uHlU1zcPt+cbS4v7bZozuWwNLDnd
SzQ+OsMW4cO1AWAZGhcOQ0eoei6rZaotKVQuJh/FoDtE3Q9TtIXRud4sAa4XCDAqqyDAFo9Okoea
UjaFc0KodZ9IX1DyZIYvf8jVcuMTvZ7eE4AMEAyMzQOvJ5e5dOxpVspa0yqfdu2vvN058hfqxYfZ
8l0VneZZveulB6boJHv6UZIWl+05qO+1NtojtvC33/Gr1iXVVehg4EhcLLqMnW7W+hkylMkezqXV
w307UM+tHXlL1OH6a4Z1hpsccnQBt3LECb95nMI6Bv+WtD416/ZY2mTVCfSpYf5dzQEQZxNqDepz
rb789QLZaFFARmuTmc7FKzJAvtKQDEinUut3qnaOgs85kkq3jYg/cllgIMNh2pBQhfeXdsbl0sbC
0bShpXxX6f7BgT6ZGzGYnMMUfkMp47at65sDSLSoUoveJARYi0vRNupKK/sgOsPi9CO1vuXKc5Ib
X24bWfnauDR4tnivmAta0h5pasDd7iTB2SkjZ5eCLGDai4DitpWVbXOIJgHZgFFi1HaxFDXtqnmi
8gnM5pGB+3da8y7Wn5Wsf9CnH7dNiZvu8oRIDumeIaMHnS4tyssTUrMQXgJfotJk97sshHV0Pvpa
c0DpxkvLP5uii9enhD0mNMUp8VUtyZy6kPB1Dp3orPvTnR7OZ6OUTg4z0reXtdxBUfokv2YEUAg8
8q+Xy4r0cbaipKNKF2WIqTVStdPsLD/IhUQcC5OYF7Mbf1lDYHiEygHQYjAF/O+rtNGbDzmLg1Qn
WYvPTf4gKZ9FS6H9c3tdS//DhNAyEJx8tLiuuj6NH1m5mkTJObS6AErT4GNgZFszf9ebh56aoJHA
0dHeXPYQosGOnWRqk7MPPMamb+tb6n7qh59F5CMXtYX4WLqEWBPzTbC1AMSwWNbirHotlw1oc85W
Q40xdqm+RdY/t/dtece+2kAvR4gJ4erLhoXV2VFcO2NyztEVnyDxBzFrjk8Mxrpj9ymr3b7+9vcW
mU3j/SDUJJFalOJmeP2y0k7Sc1krP+sump/iQh/e22Yu76qmju9D35yOYzU0x6RqtghQlp+1WC9P
CWQdZPmMny/8H7Z/ua7lOD3rDsPQcWvflZ3xtbWHXTeMR21+2Ax01nYY/BEclXzdsGstXrGxbvVI
hdnlbM9qs2NmTfP8oT3ocmW5qZTEnpFqxT6rZSRaGCzf+N6vIgcWTE4MKJFrjJLXEjYndVJnj0aK
qEdnE6BGVX000EVD4pKypNUM5VFuy2qfqGV3p5ROPLrBGDv3+Th2mpub+bSHSrv/ULR+eoqyuviQ
ZnL0dNslVj5ehj0tAdN8xZss7to+MPw405T0PKZWsk8lvf6WGlK9USO4ouR43Qqh5cI0PDit5cQu
DDG5rVR2evY/F+Wf+D1YquJofoL3yn9MVK8cvfK3Jt3dXtvKnSHwtACqiGH4xBYfsaP5tjorHH+p
/Kn73+E7VXrIPsafb1tZcesLK4uoTO+sIqNhkZ6T/BQ0qKOWrmJ9guqkMlJX3mJwMBdv4/9s5H/W
tPiEDa1FPSXW0nObGaM3qHUAEYIh7/1Ugy60aYPd7dWtXIQ08pkl59OFQWAZXPRBkgA8UdPzVECO
xXv/kOkbjdu1Y2JZkHiIIXz+2uVda6RJ1/AFpeeiK0MPnWDnkUQofMiV1Hoq1BSVuDreeBbXDg0E
AZchoTRF4oVNqjlRm2T4Y+c/TXvHnV1l/hlWf+Lft7dv5QaC0ZwaDFmKTi1pYWeyw0q2alLvppeY
JgsC/QNaBc1j6efVfhok456qZPhuKqQfIPK2ejur1gXxnsiTGVdfOIuUMF8Jx0J2rsbkAMH65JbV
P1YF9rPe9yiuzE34LU82PGbNQwmuqQU6lK3Afl8e56APFRg5k2qDjyw9zTs4zv36o72/vbNrjskL
jS4xwTysZuL/fxPY5JGBjFiNmbR9aGA20ILHcquf/IodfxuJiq8N2WjwMyJfADF5aSTqA31wsjI/
T+VTFKHqGMgeZJlx86zJrpxDcVQcso5G8rfaR6iyfF84EMk7+9oM3CFGBsbXAFa2lpeP0ftm+KqE
d34fPpTzVpa6thtvf6j4xt7sRlfy8/u4yc8aXIJ0Qt1ZO8xJtrHn10dLkgG5hyVGFeC0X3iz3FXT
MCWAa9T+c/JBI/+dlfQOEtGt5+J6OYJMnlcBojTm6JefZ1t1ALNKOT+PaOEqEHNIyo+qi115Ljwx
bW4MgEja8LOSfLRliZw7Af6GzGtnHELp121HW3nGBf8zsvJ4LXHTMonLB6YzJtMHhFEfunzvv0vR
4Zt/RdkDD/chbIe7bFYTxnpP9virNKLnSqu9yfwzRIfbv+T60uKHEPqy/SKUX4okVGMdV9Cd5ecq
SepDos24nG3VnpJ23VE2Ym3fhKa/z/N2KxxeOXgsi3RZCEHDb3DpXtqcxqYax/k5mSWEfY9V59Wp
27T3txe4ZgZWCLCbAvtPvevSTCbxQshjlZ9lI00JgqEU1ovHOg29aCszX9tLk0DUAJIH2loRV+eb
D8aZKP87JR/MWEMCZADq6vqz5p9gaAFbUP1jbImcr4RAQO95SAUjHpDYJaJxttMJOEiYn9Pq3pCr
gzT8tlhY/A15CA3N5fSYwgUXnA3lbtgYAL2CxnIPv7W9TN4ZiPFb0Gs5AtM/nfDYKNQvg3/Sqt35
kVsVz934s+gPwZbA16bdxYXhz2WcxAV2Hds8WIOzy5qnIrxXHhz8qNC8uYNXavpWQBx925PWLhDU
MukUiQYLVcLL443VYs77qeZTkerYC5M8pnVJ+UBpiq3Wx5on0TUDEwg9N9u88KRQnwaGZpDuiwzI
/JAdkI4dI//Q4g/zoXDaeB+bVgfNUV5tfC5XMl3iWN+YXmpTDVk1p+BN83NgGp6W6J8d81s7HBTE
SXu9vVda0wXqNMPf9dGZdqQaw/gQqS9jnT76Zn2c2ifqtHfqk1mRcNw+gKuxrOVvWxy9pUeaxew5
R+88qNauUe6CEDS0ICY5BNOTg16yhzrm6Hi3DYvtvnyy2RMSduqWAuZoLO6Qtm5NR0oGrqr82EWF
V0zv5+xQpPkxdKvYceu52bB47WtCeYKjAHtGnWXZLoRSe1Q7SF/OcToj6VwHJ9+RkQkLq7vbS7u+
Ht8aok66cOpaa1Q9aQED9fbJT6yXABaQWre9Wt7ftnSdFQpLAniIGo9oR1xagil+IHWlU+104Q9S
+s7r0yzcCBRXXOTSysJFms7swtbsgZ1YDi98C33Ab6eqPMJobypmNzTqvdJB4CvtoQ5u3NLQNwoi
q0dHqVFwpQLVX05EGvowS6PYUcv5THWsVh5l9fPtrbzOblgkFJyih2CQt4mtfvPQTImmV3EnY6I1
cL4XJf7oNJ0X1Q82zG+3ba06yBtbYrlvbIV+W9llgK0W6gJtPymhF1T7f5GwXS5pEWzagV1n2aQU
ZzP6Y4cx9YwPKWUDydwcjL/+mC8tLa7xqUuyvExVkBldceys/DG2xtpFoMxVQfn1+cGflPeTFmyg
vbfObHGlNwPE+6nJAutZf0x9/c6K+50x3JHaINm+gXhcXyPXhoUiFcB5cahvDq1RxgDcoIGx8Y8f
/TJQc0Q7Dv9QssiznkZl2PCS9dX9x+Di+PKZVvRUsamK8QP1vcauvObe19+bH2574/r3DcXX/1/Z
4vTMnmc4hLHlHEfn7v+Rdma7cSPBtv0iApyHV7ImySVLsi1PL4S7W+Y8z/z6s9LAOa6ieIuwb6Pf
DCgqk5GRkRE79v5sSPanqd0P8fep7o/zcHLI8Zyku+MZ0SOrsmF8NYRdGF98QzjiUoUnQnkGspm7
UdkkrmQkFABrQE1uYE5fLWWixgnCydrHiQOLk1ZFX3zTjHdmFuf3divBbSXBJrnxy0TwvL6hcGox
2iXI+OknLiKCoWWNE00EndA+RvpX1H41f/TMj83gtfI3FaV7uzz+lU3UqKEB1sUYyrWTOSkyr40x
EhkOk2zsfedrX31U7aOpfZCGl2B+HauNuLe2/zC1IPNLFYAxg0VwLxWl8fuMWDSX+VPoOA+tMu1v
r2rt5FDKpjUrykdvRkwHOR27IbfxL+vUcjSH7F3YDd4gP2V+6obt90rfKButuvSlycXZ0WZoIuPM
Zx+7r3I7ekrtk+kpkMg7UE1nMryRzU534E6NPtjNh3Dy/5SjBloKpGB+L3pxqJygitpIl0Ce6ger
vU8SI4TLoXETK3tHuWI3b3E6iEtj6a4qqE0e/PBkGcv0RpcpL5o+S9bTU9f7XpidqKtu5FBrNxcD
r3CCAaqmErjI2sY5z+2xB087Gv+ho+mj4IJiTWBsnQPhdcvF/FoIz2hGX5cvTLkPwpk2EolNkO5s
9avjpUrhKYgow5B+VP/pi48tBL23/XSlgsArhKcrVzN9F4aXrk+fPOllLc16cQ4+S9I9vbjMjT/J
kGLk+U47TsroVv/50aGqjtXkjfqu6TaioXCK5bJ1UcJlgF+UWRd3jNaN2oDEYnlOyb/b9DHqdBch
XS+Ljqr2UAZbqrlr9qAD5RFPrYLPuvic2dAYvRRo5dke25eiftGL6CFPv+ZlCIbTOY1N+3x7i9ec
lKyfTOtXoX+JB1FKoyycIqzOKipJ7wd16u7SwbpP60k53bb0BiArDiBaLeKJQcuEIarrj6nUc5Lb
EMcCLv9WSLHn219j/yH2LVTcpUNZGfdx3nKjbcTTVSe6tLu4NhrdnsUQTQWKazzo2a7PbE9yILR/
YVcVaJkrFHuCr0F6UD5A+G8Wj3XQet2WK4kIt3Alur1Q2jFB7gi2ouvl92aMuunAz0icYcdAd4yW
tgKfjCb0NYqN3Ggt3sLAhGAFiM9fg/HX1pKpz6ZmxJpOMYi8mUp99G026JJa850cw4c4P0g2077J
tJ+M9NRW1sZPWFmv4EQF/sNtTaN2cXYTPc0ze8iaczd8EO6LPsh0FyqPMXSetz1r5dDQpOLMAGkS
TFDq9VojPZRn1I2a82C/b6Vxp6UPjdx6+Xxfj6c2vLtt7a0fC+4s0P7g2uiRUpe6Nod+VZg0WRme
0+C7mva75GTbngMldqpaboRIc1m+95UNL35zZQujikoOAtCC5/JiNyMpyR2jHcKznMjJfu7V/CxN
ALytvk4e8kwtPCbrEq/TmscmmaONOtibb0nlTRRMoFwTvIhLYEmY+uZcjGIQMc3i88AkoZfomb93
Kqu+D4ZAiGF22Ua+9yYRIgdC1I+xBxI+8FSLAxOPpW6nOXijQpW9yle+jU2/NR6wsjCA1wK1D+Sb
XrP494s3hJbY9myXzD7y/T5GWuWa0xOdY6nSn5Qtjeg1xwE6Bc+bQuLFo2URAPtOnmwjV9jF+Evd
mTz/3lvVMX0XJLv0XdbOp7F83fBV8Sevgo7YwwuTi9gXqL3EZKzYw3L8wIQujZfWi0ZjZ04tI5g8
p6P20PnjszyiaWF5s/6aJcnx9q8QH+rNj+AiF5MCCFktJxj7Jp7LSWWTm3By02z2Iut5hqfjtpW3
IU+s9cLMwl+mpM1zCtd8y+aoFjVUxYXrIO2sRM/R7kHpdnnxoZ5dyH9uG36Tgi3sLuJBoWaDBIM+
08fqa2gjxjXq3hC5Wb3Fof3/WCGD20Ch4A03Fit0Zjlo85lJwsRGBSQq4UInB4o8Zy4+KrESeYDJ
vynl9G/RRpmnFQ7wmDD/BJeU+fTna6Y4Y0FGC63km3G+pA7HfKpYMxiMeyPa23a/d4bZlTbsrMUA
SAlhw9IscXku9rZzUHtqCjs8G0nZHLtC/WINerURaN7cH3zASyOLIBBnhRJrk8Fi6uTVHLzi31JP
kJKAASMqd2bZxd5f7B4lQt54gr1QW1xYXZNo0aiyKkd+SqZvjlV6lum16sfbZt52EVjYL/YdBrm4
iZfAIdsITNBfQ3Qu+l1oHSlre3F838vIdnycK3dSPelJZSLgttm17eQBKzCPTDYwlHodUwM9ynMD
DutzIp/C8UAp2fqn9j25cIfiT0ln6XXSV/1ta+EfQxf6SZRhSylKb4DadhMKteaBlxYWzhH4ozqN
ExYcRqskZqnSbgPGsRYeRW9Y8EqCNVhOm6SoOtiT+ErMp3mj+d0wSi9v/rRg+2ujfhtZXASyWhuS
LLGMMHjRO95LcuUyA7O//enXN+u3lcWnT30nzSd9is5zYrhR97xZQd0ysPjevm4WTGXMEAeoASSp
zw3S8P9/S1h8b61uW9bAEjqLE+IwlRhtNOnFb1xehyrJHMGT25DE6vp8SIoSJqrNp6gUy6vUaZ/H
9t5pvlflxtdYPYji5YzSLnCP5WxRb8BQUGVi3tvW7xCC+exoj432gajO60Z56JPpdHvvVj35wuBi
ZYM8WbHJk/WsWC8BIIqqfhjMrWHAN1wF4syTE8rojoAxhZ73ev/g7c9GtTGjczodhuf532xnVu8c
/34un41UP0/aZ/rryaP0bxCWVJ13t9covv/y611aX7h4E6bw+dChO8vND623GWCXoa94sIfXbPqb
6EbRhcQbOBCcNAtbTliERu7rwttNxy2SIdsxE2durGjtTHGFC44WE08wFyVOA6iNYpRadEb+6eQ4
8f2E8O/tTVtzecZamAoEpiaKVdefLG+bzkBMIjpHsuzqiEp/NafPUKvftrLyRgJuogFa1KF1AnF/
bWWwtUhtAx8r6FLmLjnKAQFoj/YR2i7uPPWeFm6SEordWfrDpdHF0pAKM0rdxGg2fad8OfiyC1r1
i6m8msF0oFF352/Rwqw+JEQFwQThA93dEsKVGLD/F00Yn61xJM09IsNmTRFMriHN02c6B24Mdeew
VcF4o1EkTh5jncy5U8XgNbqIjUXTVCif4/sacTHS6Qx0mepZKF5Rw6iC99MXSXms/OpeFbqInvpP
dtdXh/o1Nj/RLd3wqbWvLZh4IApjCvANEEVtmiaSKzZeHV4qIRei2bQJvRrqPyi6AZRCN7thci2g
ioFTzgr4xzdonjKIkwg0T3xG2uHeRI/O6h7gJ6tC5xA8Zf/c9ubV7I1xJTGHKpa5DN+R0nVS0aXx
udcg78xMzzDbn4Hfu5OOMHlSPYnrXHOSh8D/FjVb0z6rjw3qnoqoIoHBXKJLw6ZMpDFo4nPdjid5
eGac898IDY0C4bvhpa09Y/eyRbO9usHsK7QvFF1pulyfYKYw87KPh/hsGJ+d2T8hVp07Z13/Id31
9aYG+9p1JRDccCuQpVKlurYGg7wDBWIfn4ss9cbwUEHq5FXhKbL35l3/edSOwCOLz431oFIRhTXg
9gdedeAL82IzLmoPieX4s4HQ4ll90CckYBiPzB8s6xOpQGkabrXlT2uR6nK5i9s5Hu1BSegVnPNG
e41j65iX2V1rP/mF6fnGnT++DzRXTbeykI1dttXrZap9X859wzKDJHJl6XvfP9bVRna76jfcLpSp
BJHVUrhS1gshZTrF56Q4ZvrzDI7TaT5ow4MxPQKE3ni+rV2YYsL9f60tPtw8VGae2qzI17NunxhW
TRzstqqaa1YE9lkwjgn/XHyupgxpPaC4eUYAzhOT9H9MkiXCOV0NKAhQehbUttdfxkDYRNcjh3Cm
v3bpk1b+zLaypdUr49LG8srQaghgG5+vbyM81JUeOuSHwk+PbTCdSn++l7rmFA3tM9pxj7YTvu8H
hKzScSfN01FTqn2g2C9z9yht5flrbsnwhkZxAVLGN6xnTdLIk5QFCTP+9a5WjplVePHW4OkbgcZf
W/zbyq+b/OKM673fGFDqJGelvovin8oYniz75HDex6l/GqFaCk3HU/vSi3OwQtpwChUv8ycERks3
nbNPg2S5edceNb84zGXLu00/JZW0D+J631raoyPXD36VfnQS3+2ban87RK3kbcyeMN1HXsgjYslp
UioDraGshRqunAELw5uihZ7KcOkWg99aSsO0MD0+7nNapctUN2tHfRwhbDrLbXUq7PSxqZGF2ztQ
PCQvnbZrekRSUmt3e30rToD/M33PrBETa2/O2JTWqpk10Tmgol334UEzQXQU80YVa8PMMsOeAj1p
uqzlxdLeh328E/iiFkL1P18MfQneeRDeII4jAsqFr/EhOyUG5nxu8J99J79uvr5X3IG2x28LYp0X
FirJKVq94W2czvk7+InvM3s81PX0ee7kw+3FrER0hArhYaWmS6q7ZMH265mpWZWHvprukz7a2ZOi
7dNx3nXxfjSb9NijuHXb5MrLDpM8LcVMIenW4h0UDbDsKQ77N4z7HKRUnQz7uAOb5eQnij8bl8iW
tcW1SPcEbT1Jjc6tNY9HP7CcnZQ5IPSz8bUzkI1FkXfr6byScYg5ZPB6JLCCwPj6+zWlXqpBwcu5
qtUP+RAelMD3pFY6jbOyr0opEuVBadwi61h1GyZCuWnETN+S7ylVs9o3GoOqUDz8Oxrz0VHD3ZCk
hZfQy7/9EdeOGhPCTI3jPFRXFm9Amcqjbie8NI1YPsbFfTsn+6zaaG2u5cYMdPy2sjhqQ9UDlZ3Z
yFDvjkxKHoofYX807bOifU+zY26hFGSGbtBMXvOn+h1cKRArCJYVtFC5WhZuilCIZBoVbThtfp2D
5z/HHy3+/iIHtzS/afuBvx9EPw35+2YQEXuzeDBzqgF0AjPn9l3S9/R2YzkT+tnnpqx+ZCHjq6Pq
bJHor7ncpZFFitYaWVoYJfC5SLmjpJqEOufpye5+3va2tUNMNxT2HkjtGINfmJnQx8zTjrWM8dms
p6McSK4KoIppPyneylh+4dve7NyFtUVGGCZW59sJ5bU4HOCIUfyi3U1hoDDD2CJt2qn9PpOT9lPB
mNVs1b1ANgzvuy43doOSNbshH17sBDXx25uw+kF//6wlRM6e68ICKkjVLwokb2AY8pDUcr1hZS12
gYyBl5nIxWYv3LLv8rFtu4ovWuofizQ5SKPvRurgmh28zLpbqvp9u8UiufJ9EXtgeok8ETq85TS7
0oaKKEEQuVB7aPvkXdOUT13HOEQrIA1hcLq9lSvR68re4lKw7Gysqgp7fGU3pNttBQ9T9Rfx+MrK
IkaGDDQWoYKV0nnQR3SHf8Ke1Jkbb7LVtRCiQDOJnVtyjukwuyZyRfESmbtTasR3qivbG07xdjZI
gdAaASDYrGW44ZzFhnUwh5uJTiBu4i4+5EF010hh8NS0xX6KI8WNkrw4FFbxM+mT5BybFZViLfgy
1dp814zdFsbwF15gcUT5PfBBQh/GEMCygGEGRqRnKddP4KTvcrO6l4MfZeJ/iaLk4ISma5baMdHy
O2buGO9xeRS5dnqAE+ZoJYkg/P8mx+Y/t51q1Ymp4aKjbohZzEXYQCqzbOXJ4bIqi/s+VU/y3LtV
aNwp0LfXcXG8bc58G9+5lQRfFjAV0Xu4TjKU2Gh9FDjI3JCeZ25m2KXaV63fqPWuBB2skKeBKgNV
sJTsrhpdj7uZEihS3R1qN4blMWC5VWNcyUKvrCziO8AUO9dVCFVq596yB09vtKM/PzVy7Bpwb7bR
RmKx/ql+r2rxqTSricmxI0o0RvsuNsuXJP1epk+yCe1zWG9koDcXx6juIpHIlFrnYU41M9ZUJu8T
NwJXLn/tisdEDb3NJ94v1oA3ZwPwC1c/clNUoq4do9ftsagr7DltEO3jzKqQTQkLb6oSyZ36PP7U
wR2CDlSS7qsYYHtgV19HrRmQ0o50GL0aH55dtl5vq5/TSMUzCCGmmKM+83A6x5vH4YeRNghXKfnn
EOalnZXF/jvKRbbbhBqESMnkU2mbo+mz05W+1ytB+DgPgbJD+DnxyiqFvrLqGZ5xxsLTR3M8KyGY
Vx3i970SDJKb67UJ1lTTNgLZ6qEB1UHRE5gMvAHXe8NhsjvKBDEDnM9KcNamUyr3KDb9zdm8MLPw
Z7Nva7OYMBPE/r7WXurB8gL1aYw/344Bq7H/t52l0IAaaJPmq9ix0A4ZI3SeHwpqcreNrB4WahIG
gQ2A4TLW6s3QtQz0UoarPzipjKhGx6SC7Vqv5hacctWUxcy8eFfDdrT4PCkwQClCEuUM54oG0iBv
LDezkH4r7yvzbyIbTyXeocyMg0q7dgV17jNfHyj7dx1Za5PoFtLO/svtvVv9QBdGFo6ANH1WWzJJ
fj6+b41Xo7gvo3AjvqxuGppMQtbSZqB0sWkBL20SAzJjBtTCuXbnVHEZSXYL+Txsabut1Y8QmgJW
jPAJCYGxuHWCEs6YmejChH2sw280v7eGSj4G6K7sgqmLPBrhD7o96bupG0t3tJXyL3xe1BKB9VBM
pZ50/d1MOyzzpKZfUgXtLk9M18r/qbSN77bW/GbWid1EhorG37L5rVWgakNI8s7l8C6VmfnjtXtu
26exS91MrWDfZfap0D2NDU+y57izD4PRuqPxZKE/9+dORMCl9wwwVZyN6xV3RWz6Y8hvUaB/3JEW
V16Rpo99s8WMseatDNGDJ3KYO+fZeG0IukJfZQo8Ovez+jr7ubPXIqnbRZyL/e0lrbwyuJwEIYQD
X9tbmG3RjmFpQTXmF8lLX3bncnrM5btwVr2m+VqET9K8JcS2dg2zg7+EjAUJ6GIXjbFLxroZedgk
wSE71U7uMho4BarnT4Hrb4EI126aS3MLNw2ztlBrReGJEVl3ipN9QhSG6rRSubUc3f3Fbv5e2pL0
v1cLcHU9S7OLz4De3HCAfcJBoA0KjGctnHfyVgNxrWkKuJYcgwIQQOWlT+ZtFcVzJPPqGA+GkiDj
Tuvug62Me9vJ3DTehWhUP1bR1mzgWj7K4DQ0gjQUBNbu2kVzRTV7lEhIsqso+EnBoPWEPNJfxJhL
K4tHMAw/89APrA7OklOp7cowPsztFmXcmotcWlk8qrIUkocOAfSzpU7f1cbV1PmeEQ0v0rf6I2sH
m84/IwpcqryaFnddg3OEuky+65MTn5os+wfQkuxBffsXRQomEcivALhwWy9JJMbKznpfZD7mbLf7
bE7CXdpUW8P7q17w28qyhKxOgSVpOq8SSXuFrMyzDGkj5q6+MGlZAP+lUWK/YQ1vcz9RtJbKllHt
HfsYtIfiRZbeVwG0EO+c9rUb76b/QMYZ09c4yL109rLiTm2ebp/stbsdMnaCJM0GvF240EUnQJul
rrWqEhRUchcNwSEs7qrofW9OBy3cwietuSMIDyIko0NAgBcRS7Lqui1rWgG9nx37xvuWpYEX9ebG
zq4uCVZpJs6ZMFWWnE911Zop6tIAeaj1z/LZMr4mNRUY41vtn27v3prbIyEJ8wXMjyJ7vd69DJWv
MBGIq3ysP5iV8SEs2pMhvf6FFeoQQDiARTG8dm1lCvmrLajwc9bCH8HDavhoTVvK9asVGKYb6Tr9
Iix2FtdXNyRyM6b0McZ6X1HS0KpuZzifEtP2stxx0+nkZEczPAJ9dXPtXpKtw+1lrrkHLCgwkALN
sSEbvl5mItex2k9splXHHaAv54DEzLRjAL52AykIN0bc35oTrFakIgKTR19+satzJ/lZ6ZA5t2Pl
9S0zXNWA7OyDbJQbt+eqJeIwjQYbmSlLeNHFGZs7xwqqGrxGP1BJSTuwx3JU70eAMP6fKoxQHZKR
MWEUBlQZ44DLkG9LZd4Y5OrJQE86VrT4lBcZpHxm5Li2ldjHP/1o1/YWGd0seLybvqOJIQEic35q
+U/8fxNq+/agCTMQuTE/wNtgSanW1lVQ9Dq4ENb3gw77U96k76Ug3YK8rzSEIKujSsw9RgjRl3NE
fm5ndh6wHiXNXTUIPSuTXZNEuApickaokZz4lDaAOJofXXnXltb+9oauJD78AsHKBPuzqb1h05Hz
RkdcDW9Jo31bl0igkm7Fu6DKOJKh6+uh1yNRo1d7Y7N5v7bNSDHw0hOb/EaY2bBYbTm2VJI6aW/U
J/tbCTiOqg7w1V04/TtOu8roPYasNXaiS5ir8O/jTP2ysQciybquMFEF5qEJLlLMHS41YGUnKwY/
5ysEeQskTvcaSKrHZC+agKZ/3/WoU3fncN546K5+fSqdEDZA5Asqc/HSRbAdtKTE6dElw5XrfyF/
2YfheFSd8dCFxUPc5k9pdFCVHuPpdyOftpQ33l5erJwnksAK0r9eIkLrsverOJR5fE7De9hiD6rT
/MON9gW25Iem179t7LSIcm92mvIEPVCIWjV1EXS7GQYlB23Hcy0XO/AV95E0BO5U2h+MFzv2GvlL
Pd4ZjAe6ifzPbdurSxUdUBB7nOvlWKBFSPd9S+GohTsb1WoYRxADd6Wo86qtNuLbfE60FX7bEiH6
IgRn5qwFk6UzeN7Z/7aO7kaK9OH2csROvdlJkI6CJpHNXJaWprzuecby5WYuSK2V9vZ4LHqmJ5TX
SHqwpc4tij9OP1gV24c8FnMnOOz1qjRznuRwNrlYDM6H+R34uqJ2u9vrWv1MF0bEv19sXVwX5ayX
Fqlw5hT72DGDfe/I7twksVtabejW1SYx0tqNSU9c/gVZVUGAX9usY4TupMyIz6P6OZdD104+W+P3
gv7nn6+NQVzqPBqse2SM13YixkNKtcb7R1ayo0Hcnyff6NGZ6yNPHZL/gJYqGzZXKlyUt6gNM18h
bpo36YAf9lPmgDockFf5Mk5PZghGJQo8LXe8Mb23q+fM2hhNWttQnQYnGkW4Cd55vVDY3/pes9X4
DLWDJHl+THFJetKLLfGsNWe5tLNwljkxoXuGKPHcj/U/cvGxScKj84XhrsMk+c5Goi+8YHniGEKl
lSwKPaa9+HpoCatjPmTJuZq/D4EPSe7oltLHTrpX29CbxtfbzrJ2OV6aW+xhyZ1IYzwHAjgYbjE8
24yJbE6prUWRSyOLDWwcNGTSWrQ4ewcw/pM/pDtlfDbGnWPvEzQ95U0MzNple2lycdhyqR3HOsdk
UBzz+hQHn5kKdXvKO1L9pW2OivE1nvXn25u56pAX325x75RMmI1ZmyY80hg6UD5Y3PCK8jh3W82F
t6wRQibZoYsrmBDJ9BcFna5RE7+di4SRlWNtMlzRpm4wOJXL5f44SdExMsz9iC5vndwh1XhQsnlf
fDSYh5jl4p3sdxtJxpobMZmFRrsAxb3RWhiVtDUko07Ok/xg6S8kzJvIn7XN/fWap4qN1NpyyTra
0NGYGsmZ95Or9D/FqHbQmK6qbO3umrtSxaaGbaFYyrzOdVyB1NyRqtlMzkXq6uFd0Cvv2jxAljp1
6/xem5NPmxT+4k8uT70YJBb/CWmHxYujt7RJbjQ9Odfa6MZk6JsNzhV8jpjfFHc5D0Pi5SKw1LXj
D1FFPd4OHk20TWPpQSB7hx3iEfM7pWw9WaMq+ALkcd8Mh87c6B6vLpGL/RdNgwBqXu9qFUpjmQXc
EEln54ewlF5yx98Cv6/5Ie+L/zOyOIF6GE0BQ0Dk+n5+0OrEra3R2x7D3DDz6za8SB+CpnJaWyOV
Txv1LhifqaOctv1w1QpNfDFRDxhtmXyVpTPYSqaxmBkQV67YEArlyg/J6baGPdYuHR7WAJyZ8hX4
y+tvUzodPQeb1KSUUm+ACDl0aEPpRsiTzFGOXRPIblCGG7RbqycaqgBGCHFHiBqvrQaRQXVYFvd3
fTdJFtopz3PH56r+anmCRYNROJnBiEX9QONz1blYHpCfU6xZJyZqjJinQaQdsmKC6mIrH1r9dBcW
F+dZBuqMGgRJbJVMd1p17CZ4bYyN/Gf1q1m8ABgQENTdi0tAqBD5bY9/JOZXcHXNwfDvlOFzVXL5
1E+3r7bV0yuKuhrVNJuweP2t2jCtMyqutGStoX0KMlV6LLKq29+2suoRoL8QEsEV3/D39wZ8q1Vo
U75SK4/CvgfwHmqpp2JLtlxbi/GM6CJsB+mHGGK5Xo+Mw88qCfnZbgb7Wyslxm7yYa2lIxve+wJl
HM8B79VgPsdVrHoMo4Surnfmu7KX9pTYzJ2cZvqpGpWXUFIspqPU9IDaR3qnTBqjAX4579BeQWem
HY0D8ySya0eUWoo5/dBn9eBaSRfu9FAtH/uY3xGMnQK/SxmdxnSIvMIEmCAX5rSnp5wc+yIL3wX8
ZVeLabk7DMtu3ODisC1vIMH+xOOLWTNSiusNYTC6sgtjFtqiycep1T/yhjaf0wR12KoMwm+hVG/J
+a6bFIICvBuAaC78N8qURNZilHLKXeE096P1LahfJS24G4yX23615r3wBTggeqm4MchxvbjEAMre
FCxOr+yIVmLyqfarjQ1cfQLRdfg1gsBAyrKcR5WjVjppQvjHVk9j+yVx6ieZ7rYzHivnlOWDK6eV
20Wfbq9tpcZNbL6wu7jzIv6q1DvkDmEhle4gJy8zojSPpQEDeTYG+XOQBzEsisO0G2xDuvNV5Wse
KNpunLLyjo7Tn1PO8INgXgHgTrUNbsHr3ZaaRmlR38KnY2Co9V2agQbP9h2rv730tXBBuo3stIzw
NE+ma0NRqE+J01jJGW4gmTKi0rau9SN8vW1lNXMSKBEmf4SO2JIaLjWsJO6HPjn31r/1nkJIqnff
pLw9ofsAiw/lncl+MHoIP2FKsFK3z7fYg9YiPQ916vnEWNBWi8PZaz1zL6pPtEKFM2b4qoYXpaw+
TwhXNibJYrGxs2v3F7cyD2sG40mEF+Ge0kKkKxmiTkoEV4YjR/+BXn2fJVtP6xU7Cjcy6gu0tdCZ
Xdhp9N7KTadPz1n5E5gPEwPlsHFLrjgJLSZQ8BgA77vkhgyiJLElU8gFpdZh6h8E0LWRX7dBPuLK
WERQ0QBEAw4hM9q4C2+kOtJrYUNHK45frOFeGyZvpqvvwAQrh7vc3KWRVxf7IUV29t+/SHyvjIuN
vshI4QWZ45Jzf04H/1gb+0FWj/Z8uH0SVgL2lZHF1xo76DXNEiNG+YmwnUkf5PELpN7Oxjt6rV1A
8xE/57FhoEy42MrQlzsrlZieLwEoay5M734CvrX93KT7oHLL1LXM7DGzNkDha65yaXaRFKim1KRG
RIPciq1DO4IGS0b1rJjdD7MPtwjkVs40a4RMU7zhxZD39Rcz+WCBZrDGRDXv4uZIrq3kwSE9Ocah
sY5//uW4Z0ntOdSwAyz6gnrk+0YpEJwNiu8xEje8cPdN8RzJIyPJGydudWUXxhZfL0uhA/B7cBNa
OL03rOYh6L6ZVr+L6grlrOQw6FvMPqsfDtpKYPuiv7AsmtkBmX+Zg0qMG5qRU1m1x84E0JfXuuLG
gLNOt7dz3R7PMpRwwZEvUZAOCty604PnC5S773dxTIgct8RZ1u51qjx0O0U5lZx4cdrkaAzUxip4
lCmf5bJE+wGRheijWn0N9buhuwvU0E1Tn0TytdJPWf3l9hrXQvOl+UXONOXRNKd+CdsBohIuqD2k
L+aP9Hw/3LazkomzTKF/w+OTxHVx6EpkxwOwAGAjtW+6bLzT4vZUZ7BY/6iUpzTO9n37x9IOCiSV
FyYXRy8A30CfBjAkgKVmx5jfq97S98zMamNtawHz0tAiKgdaJs1Kxiec4vqIgsWuRGyttdFD08zK
leA1uL2X4ocvr6BLewuXmSPJB5Up/JJZp0j/0Nn/3Taw7hS/P9bCKeShcxRfGCg/GV3olcVH3dgI
wlv+IKLLxU1WxWCk+gq/yzsIktLoWe+anSw/MfypJSkUMj+1cKvit7osHiG8OE1IB4yFQ/iVnPiz
IspGjfXP5PeJ5yv+wzhuDUGvfh+NLERMRwpw+PXajCo17LwVrdjxxexOkvHxLz4P4wtoPsKXBDvp
9d+Pwq4g2addNzCGlhk0fmi0y31xuG1mrfwMZPC3nUWG78tTIpkDlQdJwZR/yBLGg8Hq/+SBcRws
la5TpXtpbX8Ddti6efNkJOBD1PGcidFNYN23f9BaPKboLMoGYvJ02XWVIJOUjJnfEzsvTflPS4qn
D096spGXrLrJhZnF8coCc2gZrKLgku/BxHpopnlputUt37KyOGPWqE95WLAYDfK9XSSZz12U9+7m
eOjqQYPUD1/hTUPx+dpZ8FB/njlLEMz4zrt4cmxPyyBfrRIUKopuqI+109h3hVrtJKXeWuVaksDd
RlUT2CNUzIskIQ7pYGgZXco0nfa11d5FRusNTX/Iyk9qcyz+fOBPVMh+21tcM87IvI4lYc+Cr0iX
Eq+gTGaWX247otizZQC+tLIIJEXZKDkUelxm5sgeOg9z4zyabXvfO+UpTv68KEdnnhkGaGsFuHcR
TsDuOVPM/+dan2WvyILR00Zl3t1e01phg7oQ8xCwHDsITy3MlEVBU0smqlRGgcruSSp2terV9nCc
zXw3pemOufodw2EbYWbtVF/aXRy3Eo4ZCTgAqNjsvdMf26w5OAy4Uli7vcC1A3dpZxE1JWfI216s
T21SN5Z+yIG8txPF/QsrEKoKPnuIspdvmqGE5H00JLrITnkcAC6bmb7dal11wAsrSzd3IGeQZ4hj
DOWzCS1Pi4ThkMr7YnpttJfbK1q1BY8qhGsMHgGQvg4gEtBKfaKYdqYtaMAUD8mLlkTyDvXa+Eja
Y5CJJ83xttG1j8WUqAha3EDKEsoe5L6CIyBLruivVJm8tGcW7m8CvU5qL/gAIedfQrV8louiNl3x
UVfe94b8PmiN9+PkbKSHq2sBEifojaheLV9lwaCNXdmW9PrlTCBrYKiE63+j77ZqBO55Bo+gg2dJ
119J63U6lvLAWqhdVe/jLEfrI/Juf5VfXDvLwAcfOpcv1AkQ5Cx8QZ4avbG0KD3LNZLnaT8PXj0r
35SpkBt39k2fBCGjlGw24X70O9sDoV16hQ6CSG79e7owpadZU36M9UECImg6bsADaNdrM6wjY8/U
1KTNn27/6rU7iDlgcGIy1yDwtOutafs4DvqatC8w33XdC+Pgj2rTu04vWI1eB63e37a39ikYcmaK
UtDVE0mv7VVyUBSdQgs0Qz9w16PA8k4DpOA6dbwlibJuivFgMc4qA5u9NjWnQ6eATOd6RbOuySwv
hCPJ2cJWrkVo+OL/z4qIEBe5eq3RH0l1rDRqvrMTyLan1HO6H7PZffyLreNLmWweBpfgqUZVYA4X
bHht9MOAoD143izgrS6GkQFqd7CY0Cu/XoyZdtWUttymRvwyQclpwdJpOs+bmcha3gWH4P/ZWRxI
3WkSSZ251rJO2xtl5OlS5VUSZCyj7YWT7DkQMI3hxgau3uLMsQChYDJDaGheL2+KAqOZBm65CQbn
MH0coBULSm/sh5OZR3C4/asGlgftzxa9qvjDb0IDKR7wU9JztLGuDZeFGqNTQ8RO4xilhJ8IuvzF
1SoUYv7XgjgMF24I6lmvw4ZMdvRfmOn3Ud4Zus+3HXDtsgPhQrsaYCcQg8UqGur/UySBGExK+zAX
gzvq/0PaeTXJjQNb+hcxgt68slybaqlbdkYvDM1ITe89f/1+0N2YqWLjFne0elRFdBJAIgFknjzn
fRCeHBM0K4rwt41JpwwcDbkPejAAsV4PKLJpAg9nzh83VFGkzovnssw2WgV+MSus14U/zZWOUitR
aWXEmexm7JqEMo314qHDCIVkGz8cJ/e7oh+68ov5MTF3avY1aA7J7FsttUfcZdpXsLukenG8PWTZ
/NKkiYNCB4+qxmr39Uq3zFMG7m1Qi0ORv+hDuZ+91Hfzl3FTTVQWHeFzM0AHInhBRfB6fssAUhXo
WXHJe3TU/dp7oq1mYw1l21xsNiGVBHvb+nI+a14VTLSzn/sOcagEoHueHapG9dNBaxhWtjdyysGW
Mm0YljkP8CWhz8Y8kvW9Hlxnp51WU1g9q2PxsWDNxim9/43FujCxCmFpD5ubEvAQVt0dhLQfNesp
MZpjgYD05Bi7/z9jq52XuzR5KRboDSM7pmN1bkLfaOJjaE5nWBs2jMmuBJeTtwolSj9pbRIIqAi9
tVa27G3IHbIxPzjBuzYrDpmuH24P75cjvNmHJOXJJf/qqV/dQvLSa0ABtNRTWp5xfjHnZb9rlZz7
kRrpytfCLprEz1xkxXy11wD5JVrb7cu51P8y8w4i+BgaxIqGjqj/m8b59jmf0zihk2KOj9VCj10Z
NOPP0Gvy2HfaQP0UTU4ciFaH4LnPNDdgcw9N/KSk2bTxQpVuNLTeQT2D5rbX1xAgS2naoxZ9DhGU
50kVdnejtpVKkBoxIeuiuA+6es2sHYRLqM4zoUMJUl9fAKjXvmp+v71M0l0FuFlk77hL/yoSX5wx
uZIVtpUCKNXHIH6MnWU+lJP13wnigMc5KmZcmkERFrreu4nrpTHKnTzfvM9p8s6JGr+LNk4y6Ugu
bKyCn4rKoFnEvDraMYdYtywUv47ddn97vmTxXLDcISICEOANv8I0z9FsZ4AoszifEUDv213mFMu9
MizlozKqZ92iU/62TZkjXNoUv1+skdarRdJ2ICHqYjwuavWUk1tqm+m3hkYLN93+FBLWRWstbttm
HIEdRKaxD9xkXyfmXleLZ69XEdbZIH6UDYrMC9LyoFFhE1kNypmKMMw6XlZ1+QwKnQSFdVCS8nB7
6mTLBdMMZXgQURzAKytVbBRWPihMnUV3Is0yiBkW3uOg5ueq3BI0lg4JxBqlMwFefnP8LjHvhQWA
SIAAr4aO+ej4vf07I7owsjoGFdsOeJLqnL/ltEsGpFHi42LQnRi4e6N/uT198hFRvgJjKHouxNvi
wvPKmV6EOsIlBrURMPopbvxh+o2XPF1s/xgRa3hhJCm9dITrB1Jg6DSSJTjFg7W31HjDvbfGsjqP
hnyZ27ABaD1aya6i2cfN21O81bwhi0IXg3nLOmshkFwzGNdqd0Pfwo6/UUiSjkNw1LB5VJ2tej1d
1hhYZeAIl06gO/H+SpIU5pOta57Uik1vFA3GAjGzetNrRd0h48U4LPW1aJ5CGr24r29c6baMrJak
ijO4FTMXuL/AvltPQsxjs0tD+Oj6HgLOmE49ME76Wx16pDzcNgdklEdfjf61ME4I+tVb2uxbVlan
jza7cRSNEeFMeyr2TaJxs3keho39KLdCsxUwHDIg6z7oZuAxgRZCdm6t4k6PHtLOOxrZySu/3973
YuLfztm/dlY+FroxRGFVmp2Fmpvu7dQKZYcR2jwHCQrjrwy6iM3zW9bQKVgNOHg0cbaqq0tCl0Oy
ijBqdi6W50VgDWFIU9r7rNv9amBV/db8WS2fakh2asM83B6xNI/AQxs4EwBdQJvCVy+ikJ2qWusl
ZH0rM4BuW81OZjy/c4b2kINsmt/3VugDxeBOWWwEJsmiUjJFmYgjCtjMOoO+RFo0T1OdnZPRuuOd
b/b1MUvviuR0e4hyOy6FYKg/4KtejbBelCqptSY7u6byeTLb78Po3Bdz+FByz93Y2ZJzlzH9a2sV
0/U6tebSwdZQEwfzuBt83Uiemyx9SSewQPUWoY8k7oIQEP3gIutMQex6+XLDqNvSZPnU6Ovi9L6b
HG/PnmRLXBlYjShzs9aYOg73BXL4/oCE1CnM791nUBdHu2lP5pYKunxEJHloPyJzt6bsrZrO0jJd
nFeh/VPRrWcaMD/dHpPUBP3TAAkR76FeeT1pU6sGtaKyzYspvxtc6xhNG5ipLQvi94tdhXaiF9RQ
HJ5datckOLug2vA0yRlCKPx3DCuvjmLbyEH0ZGdbf6kpF2bNDzL2G0Zki0/uFGAbWVQBr78ehtqo
g0kqHzynOogGEvS+Z+9OSM8KCSBzfNFm9aOlR3e310e2Yy/NrnxumrtsLACAnaPgSW1/Kib5HCjd
wq1Upiz4cW39d3yr034i3ZPYOuNLBI1qUOgQ73Z0Mw5W/JxZ77NZez/H3rdiNG0KHkG+8RaQZCeu
zK/uAaE29KZeYb4J3i/Zp2Ec/cXv5wqRZCR2gw1r8lklQcb7TVDBrLw+HtooqwysmZBjLa2vm3sl
eyisLRi3zDMJ6Eg3ATbmQbUaVRY5rROKuE5/BQEpdb46JF/cYitQSO2Irj7RW8t41s5ZUcSGsiQ7
d+5nN3T3vXc/VlttALKNLCToEV+mq4TW5OsdoM1KEygdgzEUpdjnNdkqJbG2ZGtkxwa8stw3kS8h
mb/azHNX6KUGI+i51ex9ML4E6nOtPTT5sNe3sJWyARE4SLI5KmIsa4LeXBkLJ++07OxVZbMH3w6/
dJnOG3k32doA0EB7GFgRO2zla8qiW0McgNJO4mzyjeDPRY/3mUeb/O1IIZs4kPzGr0wOGoeru9Ns
ZHbU6Ywm1x6qJrkDEG6HJ011dl669aaWzRzNloAfWCfuaWu/NuK0XqwhP7d1eKS8K7IRt0cjtcB7
nTnTdfoCVqPJdIUbaERMF0Q1SjX7xVb1WBYDEEb+x8Lqup5Xw2QZaU5dt/3epvlD0b+q2efQyTYi
uGz9L+2s1j/pDW9sxOkkRiJqOA18ARsPQtlYQJCCEkNTG0dbzZab9nOf0il91gPjpDTIgrfRcem+
BeVWw6HUEkSfANjJeZq/hHcuTvM6Lxun14g0hvqlrJ897uWxEfte7my4s2zaAMkDkf/FZb6uKEde
F6DhOWVnp3toY+OetUk346bMyy6NrPy4bLq0Sjr2ZmhbXO0f2m6L3Uw6DAP+NP4hHr1mj0jMPhj6
AQsjrE4d/Z+t9XOzXXLLyCr8G6Gm2HrOXJkxSpX9q9gv3jjub2/JLSurq8hoDmHa0qh+roqw3GeD
6+wmt25hp0i8jZgpi2V0P1lC91DwwIhPufCyTA08pViS/Ow1i42mZDP+aMPK9aNIVV7movg+2L2+
4XBSzwa/AGOboDpd5wmhmab1LUtz4jSiyXTrNikUjMWwt8eftydSZgmyOx2vQN3pjRJHrERKXRb0
jmkWYhwFbJIvELpA37DRhSy8d/WEB/soGhBB5Ao9n9UsDvNUVFaeiwfRND6m38vxEVTIrjeEZupu
M80i201g3an/Q0wHIdIqosLEMBeGW+e44ewvtun3W6Vq2S2RyiNxh6ISZ90qzukthK1hw4jSOvD7
tD4U9h/xn9AuuaiIbfdwSS/F1MxE9QqSTDbx9QzmC3eCKi+xF7TPbR69lKR0QhWO+MRW/Cn7Kyxe
x/iowU3/313k0vBqKpuBVsa8xXAbNSck2fw5Ho5B/pJt4Vxkmxp6BoEshjqBOV2NUK2WqQUGCXSZ
kcS7uX8Ywtfbg5HbEDUfUhwGdq5tGFYSucBsc/ogwuUoZAR3jeG8WrMWHm5bknm84MzBQ0ikwCNy
bQnizUorBiy5UzeCCdMGbo4WuA+vmVQodMLuqQ/s+m6pO+3bMuhbmXnpSAWjAS7DhXLtL12oZC4Z
VZbNrXYuHCXlsjO3AFCy8EEb8z9GVr6huCMxE8mScxyOpzCc9uPwErv682Z/oSwK26hW0boCv7e2
hg1lKYR7tRXQ4xohrts8tS40wqriHzYOFpkdYoZIZ0KlZ6/xO1Znt4U7mMQpPdxHxeegfjWz4di1
cAQNG7cxCZG3rsO/JUoZDgCJNQByyOMhRitDNO72Z2ewYZ5oyp1boBHSRYcZDBEQhuk0ej/TNj1G
o/7Q9dYfnj7t6nSLOEQ6cNgpXA4dGp2t1cZQg2Hs9SQqzr36MEbGsUdpwSkeO+tjMJr3t7eGxBbX
EPKqsCRTl1pXeWNrmt1ahb9WqTz7fT2rsJ6FeY6mLKhGp81LWLTKbGM/alKrYHBE8KQ53Vq9Ga3c
6WIjbOIzCLdd8KW0jrntT55f6+/pZTt4RvysJU+ZMtBB/m0aefJrX7WyP3T0whRbOsqSjWOQGUQ5
CLYH2ulWG8cePaW3Bshzda87FkerjXxbOcX1Voux3I5I5hKBiK2rU6OwrEgtdMjMpyCpj0DvWh+9
z+kAbnK8Aytab+wfybkLdwU9PrAS88Jcn4qK0o6Lx0Sf5x7k/5IGxb6fLH3DiiS2XVlZzR7dibFD
BxvSx/PHETHRKD4WdrbhpVIjMFKL+hmg3nWWbaycNjKbEXW+pjg5+nNe0dW/xRoqXZ8LI8JpL26X
VV5wz3cHslyAkpNPgfETcQTjvz/JyPkIfldgbrAarzwfPryl0hxGMujGQ6oefi7zzm3SjUTWrzvV
6o53ZWYVQuLZQq0xgOo9TKNdqj2k9vvYVE6VNe/GzvwIJw60qC9a8XlW7z0a6r122gd1uzf1d7Bz
+s3Bm+gJ/o7yPPqojXHHXj4raXtfjglgnPfWPWCHQ18ph6B9crfkPWSrDRWckKUBXg2/xPVC5KUe
Dp0JhbDSnzjUd2nKnbEz//tjwhC9wRA3gIp7kxiZco38trBSGLsge/AW2LWeg+6r6Xz67yGWQA4O
lKwKBRPhdxd+pU0O7Nw92VPLWkA0uOGPpov1/RLkysmCJmXvCimd2zalU3hhc+XLS6SMWdszOIL5
zs6/T9pD/BvcNTSwQvkpWMctUH/X47K6adT1jK5n0ox+lz/RSVg6p/B4eySyKAZykdDMS5lUhrj7
X8zeMEM7GDu0qMdF4GftX5Fxum1AVl00Li2sbofKNLSZHojubTs9kU092lPnD+qnTK8PU25QMHpo
rBdz2DtO6RfDf6+DYN391UYAYGydOQnNZlCTjI5Zpw7pI8iKah9B6LLhDxLhZ/HHefMRPYGmeasw
bQdFzRnR0DCoHK3kG8xoB/r67qreT32zjRGccnxyqsW8hwbggznekca10+EIshhZp/28mf+SXQEu
P2jlPV4+BW0YgqR34AFoQEZN2m7SnZ2JJNQybZwf8uGL3hZ8CGZXe7UHrSjK1agvWGM0QKsg3S/0
kqfBH5GLUOOT8VT8NenQmQxHKJuP05P2QZ2PoSZomDLkrG47nHTkF9+y2pt1MiuovrLitr13lr9H
hQb+8q60/Srdqk7JmFxA9sLjQtIcypF181BmkOK2RhowAvWlSFywdZ2fak9K/RDMzjEIYxRN9o73
qYoPU3U3i4b7cdjIN8hi0eU3rFY6oipl5oI7bg7zveC3tezdpgyr2KTrA4/XHchu8s8ekI7rMOHF
zVxPC+0SsO9w29H1h7Z4GPO/VOM8DN/tYKtIIP7eG3vcmYmx4lG3JqixlqrwCouJJQ9Zx6SJM+Qu
UZigs+G2t8iSDVDhIRwg8hvcBY3rkYVJFSiUfGkPTwdk5z7UmrMTudwgrnbeALKLYMXL4MOGWREQ
3gwQcgLe/rwKuEdem82NNHGQNhKkut6xXrIdQqVB82NsfO2cJt6Tt3zWiuUh2bgfyUgg4CiD/MEW
VwCybtd2NTWqjGyEI8/T/06QfY6N8mBZSBeWj0UU7pvIpMI6+10IK9Gy+Hbc3nGx3ngOSlf34iNW
3jQFRZy0Fq0jqvOVMvJupEEFYPF9ssUTLzvdyIgBcRPUKHBvrkY72RAmCOXiILZ+llUz7iIlcTZc
SJIeI3tCplnjpSU44K6NOEnpJm6YEAQc9X42RUrbn17CSaPjZ/CDdmPyZPsdgn9HAANxoPX1zXHj
RJTP2IqjEe+KOnjysuw1aIKtoC4LpDDLQ35JTphdvzrTZjsMvVSlf6kzmjtLG/Z5/rhAhFLvtOgx
m89hXfix/U73vsBX0ozHTLXv2gHxs0+htlXOky0k+itkpfkiIu3KbadyVBtIb2h2Nar03nW65BCH
rbZxr5dFOdwE+TaY7cFCrfyyKBdjriYTdvIhOEWZcihiEEFRu0cn3e+Kh7YeXhKn+o0ADjoOKTXa
QLmFrfyH1jogWaTrztHg7uhUcaoUpr/T7YAjm8BLI+L3i3ueppWmNoIEOi/NS7V8MaMtSrFfHDXr
iHZpYbVEwcLbzyqZvMh7X9r9PqDJwMrLB5WGmMJZ/DwU74Ac4ukof5+kTwo3EbjAkL48VXk3gtc0
fZ4l8FnFD1bpvEvGQ5gtR9M4tRDvaM1dpx+deAvrL3Pyy69eLXk6NwrgdbHkcA2Xh3By/SD7Fme7
Lv2N2hrPEyiTYJYA9bOGJdDgYqWlR+ili2Ev7gYK2YlMO/7GQoMrIlfJ2QIs63qhF3o/hjT4RYLq
gsmJd0q6kSWXBSA4Nf+xsFpopdWWaeqYslIDXTHaOzc6l8jP3B6H3ArUwjwdxQV+NY4+NLO8b9kV
zuTsB7rOxXN4mje2hSx2Q3v9j5XVWPI4qCPPYlvky5MeWHtv/El6ekBkQdf3hRr+d14RhPbA3lNc
h37PWXlbOc6TmXv0OcXFO1ID+ZQ+9RAgUIwPf2f6KNWSCYMNkxrDtRvETZAWbQAzjOAgmDnzvPHz
NqOw+N43e/7Cymo8DHUpHUG6EfXVIevnF3cQ+f6Hpd2CRctCs8hWkDoWtLum2McX8cux06ZzAhYq
g528oO5UWzsr+wNUW2WmB204kGy57YDSyHBhUbjOhcW4cEIlitlIbTnsA10/zh6yY+4Q3pVd9LUJ
trK2UldEHA7hVaHt+WbFyjSvU8E5kxaN509RY91NdntfFGnl11kY70f86ZRNydYVWLrTLgyvFjGC
AmGKC855W3Qz9E+6+RO46O/4I6TM8CUKuZ411jamEB8sAUQmgWecAH2kvI5b++U3loxOZIomRL83
yjRhELUgXokZ1Db83kjup6/esHCqlCcv3aKol9U04Ekm8wu/rSnA+tcOYhbB0HYKcdCtkK/Xljs4
Fzzu7wPlocxHDy96Uh9yH57S7OTYB2eLDEyy+UCfgG5ipLzLflEoXDhoFBqKZmWoAyRKxuM6rP6o
oxoKLVSOg7DcuKRIjQHZAqxKlg3xn+vBOn0zZalCu9qozsV+arJhV3a5sXdpxEbdGmWw20sptQdj
I9hasZ7rC1+cutZojR3dNpMB7HzQHvK53alLcdDj6O/btiQbADAVknu/hNzdX+WUi4nMa1evVDYf
lTCAdWE2kS6g02NvVkGy8VbYMrUKKu1cJpFC299ZC3hXxr2vTYnfaOnh9oiE663iMqIp4rZBd7ng
hLxeLSWbh7x3AGU34zCTbHOPdTT+eduGJCIT+WmIMj2eI+gAXNuIxrBwKguYtFkjzUJf1qMapoel
PBitdijj/E+6Qzvl9bZR2fxRsYTEHmJ5ekpWe25GKRrxcpfrGlDVtPmWkUtUlPvbRiSRWEjPiHc5
KT1gV9cjy+3GSTreGecubHeppx/V8IP1EMEJrHxethKUkmMGXIXYUzRowo67msZ87m1FXTBWFl9y
qDrjb0YS+GOS7wAe3B6XdPLAkQJWEwwlbxq5q6pRafhiXElp+GGgqCeq+vmuauZ5f9uUdFQXplZv
GmXJeApU+HlMGU7tvo3jh9l93/SOX1db55fM2YFgCkEy6BTIZV8vVz9UfZaPDMsLPww2iBSoJW+P
RpYkIsILkg0XFW964K9NJOkYOaNBqKVlwA+9mqvhTAV73qWZ4sftcorzHxa5P0/dQtnL4iBi01CI
4BpvdZCoZUWoSdH22s7Zp6yf0McqH+LEO8S/URaiSvuvJfElF1FwQOqiT2yaXcOuqXZabKOMGEz6
zrUydcM7ZI54aWoVnozFTaaypMetjl6r/BX1E9d8uL1k8nnjdGZjkbdck1E0du5lpcNoVDPZlZAJ
OuVDUYbHuN8IFjLvo7laUCHBFIuYwfW0NUbaJ2kBe/EAKxZ8F0qSn24P5Rcufh3NIffh1eiR8uH6
dG3Cq0YFrm7RkJL5rdEe9ENZ7sC4hHfO8nGMX5fiPqGegiTPiABL9bWDZ2bZ1dk3FLT85CEJ7yHE
j4CNb3yYbBkhzwHFDViQKvVqGedZ6ZrW5bscFwYP5ef0/8C2LZte8rKkgumdInCtvHKsjckZHI9A
Usxk8DWAPVspUVm4vzSxGkYQ6mi2IZN57vLkLtSf5mTc2UhJFfn7IAkfAiNQfQ3MxlR/6hrXrz+m
5d6anVOppXsj+mDFj021VfyTfhPhhlWnosQF73rJZ6MaUpTygMg65ZNuf4zmH1pSP+qF8a4xzHv4
+7ZAXGKUb5yMIqC4awnM7GqiM3XRB5r4aecpnzWtPlbOj15kwfJHO/9826FlZRNTQMVwZpLRHOPX
o5uUXLPDlPbTQMdfzeSO68IOyYG7WHVP6dzuu4rET/80zebOjeOXop2e3c79CiboePtTZGGC4YKo
prsCWpXV7jWDtNInhfDaGy9WNPr69HWo4Pz5cNuMjIDcJL9H9oenK6FPbKWL4Ko1JroqDonovjY/
elbzwwu7RzNDzWGJP7nmPk0PRejHQePstca+u21dtk+53XLJEO3rxJBr422v5HoNRcc5NU7B4uzq
LjpOZb5xSMoc6BdjNvdOi1e6fm0lNGbDgmwX6EU6+HZSK2AbCjDqQOaqwfw7apWNbK10WDBCwLvD
+hHkrw1q+hhCgWJShCeTKDq+a++b7m44yG0j1ro85ClpQOSxYqqJj2r+MNp3mruRT5OFOJDC/3cc
TN31OBR76cdMgAmU4QHxCX9bXkq6NBcWVt63REFEOgPvsxGTMOj4hgbpR9o/wLu74QRbY1nF0kQN
UJehLnFe3KcSCvM52ojWslfHxWT9QhtcbCRziEB7Bgxl6X1ytWV8bC1/2Bfzq+F+jPoNaxurv06m
TpFiTrEulkbZ11F1RL3mUNsbEAVpIgH8rIArkUh4Q1/RREVkhwn7U1XIPk+67y06Sr7OafBIkTcz
pE5/IAAYZflL3DsUtbMTOo8n184Hv0u3ivnSJbz4mtU+dic96mYXj3fiAWn4yflgVsZW5XzLyMoj
yzHVvEllyGWhHeb685wrh9tBb8vC6jzrTaurcw8LXvEtHx9LdSsjKY/pFxO18nVgRZE19lhQjC9J
bx6C5H5OerirD+Ra4/FBi4Z9mSc7F97x22P7XzzmV21OFDbXu6CJkUX3hAD3qKeduit6y9Z3cZ/2
8a6a8kLbu2o5W0ThdB59GJ/Hl0Rz4SiuF2eB3qk0qrte14r4FBSQ1B+8LiYR7RXGVnec7HgFNkAC
mucLLT+rg97WFt02BPanSYMdQBw/mI/BWO8H5efGjAivXF9fLi2tDnJ1iA03nENKym22S2zQNd5T
onyaPnRg7D6bnq/ZbBZ45wzt423T0jFCeI2gMUhQkiHX4dtqvUwpDEFDrud+nBiaP7geAtzGA9Mf
buSPZPdC+8KY+P0i/BmobQ79BLglipdv8xga904xiWdopO7qARaPGaq/ozs3W3d9adyFdxeOXNI9
prUyjNpCY0U5Vecu+Mvj4huP72f9HI7HJnyfkJwmx3l7WqUjvTC4enJnlqagAYzBuR1PUACQ/n43
0d0SabznLGsfLRsvRmmsd8GCkDsGjrVex6WGs4hMMXvqNTGKh1lrv9gasKHbw5KmEiA4FjMJOBue
7esVHKkLzU6JmQIQPEI0kf53GZ9mJfO15hnEpF/WlEy3ao8yJ6UVmnUDkElma7URg0YP8tTDSenK
aLqXqnrQytDvxy8boxPvkvU2vLSzerckC7LsTYKdufjSkB1+MndV5McZFFC7+F2xV52/4Ia3Oddu
G5aODxCPeLxYPCtWs+otsZo4C7PqNS9goLzpG+zUTr9xUout/GZ0YKRNuEEBua1RSTMQhDDIO0pC
FsqZ/c6GiNHbLyESlxupOmmEB04CoBAQKGNaRZWSDrUiN6jfGR8dOAjc40hN2o2/TJp2HFx9x+vJ
76mKOr1JM8EuSJ+s/HsOzPj2vEqfag7dcuQLwSZoroi7FwEnUXN7SgKGrMGmX/0I7WNdHYZ+V/wR
q98a+iXsZfI9VFVy67wYD1upWBl6FHo8qitQcyM18ubtkseZa02iblSZuz7925wn36SNrhjvxtc8
OY4QHI732vQweT82hi5dbdpwBKSH9Pa63Vp1I0SAIuo7ujv4OPNU/hkjCgdKQDHvyl49dvkJ4IyA
U7LRd535ona1v8yVL9hXtiibZAEYjJpg/6R5Grju9UIUnpFZVSZQImnh+lmDhHfpfYw7SNW8NB0P
SYY43khdhj6a9M+NqRCn5xvHvzC+Ol3TrmoapaIWCt/VPmq0T6bx5xCeqT7fL4n5ru1rP8rDQ/ka
bXE5SDc2HQlIkgInp//wetjcr8Ky66mYQy3TuU+xiz7I+2mrV042uaK0jCQf6V2ek9dWijJubOR0
CI/N8BjGxYNe9Yys/lRHOgdP931ptD8UI//79rzKPOzS7CpaBu1C5X/BrH7qKBmGVX5QgsIPnPqp
m/uNrSw73yin4cmwdwv0xvUYZ9tQqm5hJtPqFUa5Em5LJ96I/7JDm+YGulDFntXXt4TWzKJI4aqN
Z4S70viTo8Ysi32aHGYo2tNySwNBJhxDUzyYY2C4opNtFSZVvS7/p2heWfUubr+HNYwVdYtQ14t3
12fKsYp48tYHaM39do7vap3nVbcc3Mr9XkXqxkteOsXUuIG7Q9VBWul6intFzUwlYj0Ns/EV7XNq
gJVztpAx0ocHjQFo/oD+IzqurkbjnFQ6GoTsiZgq933fpb6aOiCWhv2QHIC5m9UuLtDe3jhkpcMD
4S4ajSmNrflbUHex8qiDfDUfXEESYk32fgw23FQ6OhDGKDjTv4aV1eh0rdMzo+opiMVx+egWqIin
Biz/XqAm992id0deXsbjXPFfpfunMdaQ7fMm/nh7b8qa6MhRUj4QCW5KcyIyXZx8XTMknsKb6jzM
z2G6b+IRPb0aWYo7xzmUy8FSjCeIqOql3YdF9Kdu3gXmkwKdbykYcrvw7vb3yCb/8nNWng7jrtVQ
CocGy0nuemD2y/S5ULZ8SxYIaQkFXApEGDTrKtAvnVKMY80pk7fOwfG+zVPzWDrA9mw6NdvwnaPX
fl3+RoO5aET9x+oq/GaZnc0p7JDnynnN9WHngi5YvjiT4ef5siNC7m7PpexQAZtEyg0qAI6V1Vk6
t5PbhTrc6176me7sI1Jgbh3tenfjFiddM5hawKz+grCt1iyM2yB0Z+KBYr5GCgRBsPh1+lamQ2qF
tDLAVSjYuP5eO2pIwq0bOuqfZZs9Wf1PUknHcPl5e8pkRxVip/8YER9xsRvmOq/rXpSpTafdzfWr
Cj+U+bzk+2JsNiKA1AcvTK1mrWjTuFeTEhXe0fiq0QSd2/1hasx7J0NoQDXv3WA6xMlmXJV6xYXd
1QEJuTqiTsCtzmEb/OhIxFrx9GOxlcdFJY7fnk7pwfU/eo8OjEsAAK7ns6EhywmFIszQHczoRZ12
qv1c5Ed3eF+E313Y493lyXEi1ICfQvWPkFRfyT1/yrYe9lLv4VkIzvLXh6x2vFV5+miK6nkVJztN
/6zbqV8tp9vDFS64vj+yBWhk401j8by+Hq2XgkoKB7xHC8M9fQ/kMu0Nr5Gu3oWJ1erNyzDbyoDX
hG30rrGtvdO0x8gxfwhB49ujkU7ZhanVCRXUpTkOYjRx+6pWIBCjn9VW54LcBq3+8JjR2bjuLrYq
4NqqwD81arFzlZ+NW/qc6b8zkH+NrNY+87q86tlvZ3d5EVzn6vA0zFvtEdLIYf9rZBXcx3yezRiN
kjNlVkTSTpXySaN+vaCzVIZ//s6A4Mfi0UaGZQ3g19VhBr2AEzQaoLHmc+WYfpNueJp0aVy4UAQd
Cgg14ewXoXCI83GIxAUF7vvRp0tpuHOnMjgivOT9f5oSn3JhaiwzTQtK5i4ovhR9vh/rlxnM/O1J
E9/7ZnNSXQdDYwPkWrcEzU1c9IExAjFpnM/j4v5UNvtlpekMT1R6f/Gt0shxPZDciWwzbxGvyJ2Q
nshoeKeZ+WOBaEXY9cc47547tindgU9KRZp6ONjogwOniPapEZ5HO9jI5EjX8OJ7VmsIEnoIIhvU
RivKK+ML/FBV+uX2vEoiEvV0g/c6+mkk+1ZBrykGxtnjJ0Xf302qm5xgeiz3UebM/qhuUTnKOruu
zK0CYKV75RBOLGNejceiIVyMf2mL+tlVx69C8CHK7lPnXmmRXcnzA+yW+1jbiCfCxMqT6DighYW2
JBtEzGqVlSkw7WJG2L5MUOeE8d1S+l2jLgfEGZ+T6SWa/vu5cmVwtYypHakzZFUg2uDrBqDhzAcz
KNwNK5IIdmVltQtbhFbMwmRYc/kKO3911BAlpcRQbcE2ZdmuK0vCpS72O/eMPukojsEp8SGyX6p4
3PfG03KXWs9w5u3NElGdpw78bT9sBIH/xTT4JfFyhYh5tXaQcLlq2kKzG9sfU07nsKLbhnflKdXi
gwuxAeTnT+78YbL1d3m9BfeV7EcGbtNrBgTSe9PUVkwJsOIUcv1lyPdp95CCdFOyD7c3pORiSQEf
YDgQX4iljNW57VYZYGqXqln8Ch9K8xKYj5mF5vVy1rnt5fbP2+Z+4UTfbId/7ZmrOx68yGGjDjTN
RvlxLO6jc3oXvfTZvh/fq03qIwfvkKfWP800DGr0HoG7b39o1vsg2xXWPhz9ajpo75WTttXnJon4
wAzYqKIkJxIJ1242AW9Fk27mvWW+ki0v3Y2RSzcMfRpUGnR0VN7I5yY9ax2JNNCkPUbjlxgS6mgf
Wq9AlTdw6bLWc8bC1RX4Dm1V3spvKz0kYRDzdtQ0MGhfx3yvmV/0bvHnBiK5/BPcLfvMdM5uGe4G
+1hM7yPrWDf9XuG2bdvfthRq5B9k0Sct+JuouKw+KOZDo8njg6AXQmXUrvbpO1pPj6H+rS8+ZNlj
7XiUCPfQKsbmZ31f9d8W8y6C4dzLf0P3i9oBOhyshEcnp1ioi3jiqFG6zDH9ORO4WMv609tK+Em3
1IWB1aGzNIZWeBOeFLRfenc+jfV0b7gPVv13Y7p/TsaXjI6I29tKGiouTK52sZbgB9WAySL7bMYP
YTJQXzL2t43IynRsDcSuHMoOFPnFV1zMHCGq1JIcoHlRoY2SkTg9pJ7nHHUVCR3V67ojuKDFD9WJ
WqipBKdBi4eNc0c6ufAiQlVFjR8+m+tvyO2xHsmnEq+q78ZXvOjAM7FQQQgZy851Xm4PWXp4s48o
taAo+4Z3bFCNIMxRnznTwvw+tfo9kjt+O95ZQ/GQPk9q128spDQKXRhcbZRALaPGmMiODN1TKLQF
tC33l06gSOjTJUMGb50oTeNKs1IXpUBBAptk3/N+p7W74i87PQRFtUMEbGNIcoMWKHRSS2AoVxE/
qRLeJaKV17FQkq3MczItBzPJDmGu7BJrb6qHyNzCBMgypijN6+RkafmkE2i1y+suifokjNAPEtTh
da7FO2eq7H2vZ8Ep7yH+6hZjgWvbOTWWl9zpztx8mL0w3vBX6aYBpA5/LFhdzpfV9cVRs5YqFPPN
qWqftFI9aP+HtDPbjRtZtugXEeA8vJI1SSrJlm25bb0Qbg+c55lff1fq4hyrKKII+6Ab3Q8GHBXJ
zMjIiB17a796Yzhk9WPdPSv+OUw3kuy1TQRHv3iJUVqA8vvyjAy+0+ojBKJnaL7dsPqlml+vH4u1
DigUDf+xALvLpYV2krvabhhlKHs31vNv6rAf7+Su/5oX/c3YvlNp3Iyfg/wpYNRhlgGBmxsnczU3
Y2SUqjgIcKoni5+gVw2xSOj6mm35M+nz0rUm5cAojCe147vUShHe3Bkhs77BqQnUWzVXTxurIGLN
MpcBu8p0Oqpr1MMXe2yK07EMGkqmkhJ+zlEfBNyy92fJy0z1pNayJ0MmYeTQnMKAM0KCcN3+2sF6
bX7xmdE9YQFsYgVcLHDYlIx/Vq76Q4Gugv6AXO80K964AtbumdcmxU96dQMocWxUYymib/ctj6yd
aJgFm4DJVcc4uWC4UK4CpHtpJcrbQp4UH/TQnLqtzBxruK+HL1rwLBfnzKgOtJI23r6rx1RjwFTM
K8DCv0Q1JomTGGEjc0ythrvkSzs6tOi+RJkP6e/s8cTwh/kx6wfv+kdcO6tinEogoZlNW9q1wl6t
JouxjyAxBdtjpG89I9ae3HCBCS4rsi95WTXrB2VCDJdoUDr3mhS7WfS5Gyt3s18sdvvyNLy2s7yZ
Q7UNpYCiaa6Pu7T1I09LNTIstZv3E6GYxDPZ6r6t3c+vbaqXO6Wdmd6yS2pbc3Kwq8/jD7t47tBG
H9y0b/7iS3GPoJ7AvBPP+UXAgexXk4eYZlNX/JL8yjW3hi7WDhcJMv+g6sGY4sIZZxxryZopb84f
4+ZeQpg7apuNmLGmIQ4oDwQHyAUF5aZF0IhllO6clEdlG7XqKfLtaTdFRbvLnV5CEFNTTiDoIBXI
I8fT+rTbWUMLSa5RGa5q1+Vz2iOa49i7IvB9jwEwca1O9X4satvzEdT0nDTYEiddWxguT5IHfjWd
+sXCJJ0WxpGMyBgjtR6MgLbtmv0WCG3tIHKbcECYM2esbbF9o84H5BRG6TmlTKr0v/Jia9x7bbPy
FuOYM7PD/llcF2PTlHoooyfBA9uTyCCzJvAa855YKlBLm6S5q8v2yt7iU+s5rxCbdzQgzMc60w99
MXibBb01p8jfoJekKg9FzOJUhEZv5KrVoCmhmu6UcN4V2sDyuHfk+tAV8UlvitOfh8zXJhdfyuil
pkBrEPb34BvFvZ0MvfF1C6vJxWsTix3nyEyh1P6QMprSW0ezHkASy+Fw51RVcMzJz+FTbudjKTNB
J0UlT2iN7ZKFqfKIVJ28NSG9tjdf/5zFqyCdU6mzDDwOydkFym34i66saEFBQuAwOfmGrA4SUj/N
emRojP5OVR+VDlY26en6qq5dRBARgJyjaYoKifDyVfKQhEZd+4pY1MLx+nxwY3AaioPW9cZlvpY/
gLWB7ZRBb54Wi6/X1Vo59bmOngaSI/M4H3X5OTaew9y49cNiV0/WPky23lWre4bAyjw8Ny18Jgv3
gAhLEjyrKF/ALiIPxmORD16U6iiafRr6ea9N/2RW4llIFBThsPMdcHPXF3jtBnYAszrUDKFbXPIR
ELh7X5l94TdURqLwzcxjHnvtaN9OVr6XNtXiVk6/CU+bUGuykQa2FyFm1oeiUEdUgWtJDFfeWeWu
199Nc+KZEAZtXZAr/sGWwQAgkF3I2pYT/H7eMbGf8l1D9awm/+Tj9/pbWTzMW02KNTuWQF4oFKtM
oAqLjZonFg0tE6WM/E73z4lpvJua5sno4H5TlW/XP9raS5WrGOyQ0Pp7S+OVOJFt9cJaY2WqO/dK
uSsb5KaSOnZo1DmfUifrb4fUar0CFC561fpwTAA7Hq//kJXjCc8KMF4gVCIxWHhdlUotKx2KBlJd
eX35fe52NvlbtzUTt3I6QetTZBWcT5TWF2+IFmGjfBzL7Fzr1I+G1m3sm+pGczxlhpz6Z578RQIM
RBSRUgKc6MEswkEZR9kYCfGJ2CQJlT9KZbRTHDH5sMX3tXYcbAr1QpnNIsQtlhD1k8HKeyM9F/5e
kuNDEqu5a5jhYSgcJBSrjCqZurV/RPBf5N0vvFYUF0CiAMK+3K1qLoWB7aM0YClD/ICM3lfFZ3jT
d/zQcYe0gP6/TLKDD2b4oQvm8qjaY/40JnkI5fQw70tN4RV3fS+tpB7MRAj+F/CjQmvq8jfpA6pt
to+CSR702WHO0s6LQs6p1atb/fq1w0pC9RIT6NUuYRR1gsIUdACo88w/zXq67SGw3/EqOPbSVud5
DaBCaBWKQwbAEEdfuFUqWqT0UY5cSl0PD31o+XsfgDjYnzDYG6oSnYq8sPcRLT9vUgaaugTP/TgI
IqihbvbKgIhLmMrD3Tjn40FuNgnfV1cDlCCTn44gIBF//uqObbU8Q6a9zmivFMUxKUrtaOShc0gK
M93Phh69130/v7n+tdciB0ArAZgBnPjm7dxArD+3oKGA4XUPgaW9n6YvtSkXruxvEdqvZEImVxys
eQCSBf3EpX9KGiE1kbPZy/rWMB/TYusIr/iCdB1IyxcZSnKISwO5FtjtHPCJS+NDH32QoB1RFK/S
T9eXbOU7WVSvTB2KQ7puS6hTGzGxmSgT3ynkmrEfUnt2jVFyJ7W9qcbv142tLBoMeyQ7tJ1gJJAX
21bJMycwQ4XTmL+L2/ss3xJYXTOAnAEvNO4/Iu1i0cYmT1IlxpumKO19oimS2zatdbzuxkpQsTRI
Al8kd6CaX+ztiS8/waeWnbsmcbVx9pTxieLRRuha9YV2KD0iyGdoB15uAObFGGvLGdB2dNpPNe3C
PaVhdcPK2jZDwZxaEy0oxgAXl2CTjV1BD6pgNM//5vjv/dA6DIl9CtK/EGSktUvlhwQNStblFBA8
pZFWzUiaSGVl3dV607hWqGenSA+0/fUPtOIUbTVMCGAnxbTFM6Wq7THMJQfNGyndMcAKjYkG6R1U
JtftrKXadDBA4lJ1FUTFi/1mZHlpQVKQnUWN5IOkf+7Mf+v5nBuyO0h3tjdDn9u+l9rdhl3xmF1c
tcweCaFzga8nebncG+HoiwtMQx6maE9TmOz1/oOTD3eDwmzlGNwXRs2D/s4ypQ3LaysrBLTo0yPo
AzHHpeGgc3zK7WxK8bZodYiKiq8jBFPq03UPV44YmR8sugCAEShfhqWgAXdXdlF+TtVf1XDPyJgS
/vlIISboqDlwyRpvVDW7mVxFtrL8PErPufUc0vTfnBRbOcNA8gWFNCyxb3suYTbaYWwWL24Y9CKa
LbaO1e/xysAiFBWlPNbQOeTn2rkHvjejX1HV95sl1TUzPHhQhkXFzASUcPnZIVTqa1OJ87PS35U2
2r7Jv33wJSq+XP/qq2YoFFFioy4FZuDSjDSpcl11XY4Wt3bM9k2AN2rrOVtzS2vjA0wT/dfQSxH+
VXYyWUlSS0XPt+8cV7PbPQZRF48eucqb/k5ko9FQuanxKU530WEOzLPdOLczhGb9T9n59Mdu09Z9
SVroZ3M9XrptzEo5tSGF8Tx/1vuvvvlBMt9HWxpZK0fqwsriTRCU3VAoOX2q1Blunb2RoDVQbpFH
rbUvGMoDUMplIpREF6EXvL0aWTrFabqMxWS5w5G1rGRZ0AsbxnGOTFfV8vP1BVx1jZqsQbWU7vhy
KiXOSqWKYdY9R/IxLCs3lt4r7UasX9mbUGNCys5NDsvikneOboxl5R0gSV2fdv0QeFNRHBJw7n4S
bgRZsc0X0f3C1OK0OTWowMrG1CTfm3F/F6Ut9/8ND3RPyn+GTX4Ktij9xRa7ZlJ4/+pA+FouN2ML
5NIenyBQK+4sy3QbY94pTExe/1hb3i12e1jPsipZmCqNvf95qor3sXmXd8+1+b5KvvpOubGaa3UN
yOeAt5LoOg6okUvfOBR+PSngEOfmMZZVt5aYE0Vpa9a13RSGri4I9j3VCmhJVfYGqfDa1nxtfHEe
eDlkilryLVXEBFXFVbRHs/txfUX1lY/32sZiv/CCCKYhx4bSFzsI93aBWW24sW6C25jcWgOct0g4
Ytiey0HnNS9YxR6awG/2viJZN9cdWdsaAkuDIAykYszfX34pim1aXncGXGpCkMQZvCC0oVyiSqJ+
adqbpPuQT1sPuS2b4s9f7XxJnuq6qbBZ0CaAKJ9mvlvHh2bqTkzvdvJPZ2tseu2sAbfm1QjPFg+v
xQFQIzJKSXcADKhfleIe7YITLF7kHmn8/i/W85WlhW9kHj1bwmfnR6M3DKU3GndzcxckT2qugFYV
jZI/f7bwwKNfbpD4kKQtp0xzNYhsyaB91dCxOCjK8DjUcvTnZ1pY4cEKqYdolC32ozml1ailKEjX
1YgYhnSIe6/SjKPaK24TfJ86sP9jdNd/9o2b62v69h7AMrWFlxcmxeZFn8lsyoibhgaFrt4PaSrS
rUZ7YrrwupkVUP6lnYWH6RjJ6azSNEsr+VQEX2KIanSYyBLwFHX7j1o9KaTgSJVNnyA17HOLNoaC
jI1UbjB5vT36/BCeh5TW0cth2v7ygNhSrZl1hsNm9qC1oWfMT9dd3TCwROJqmVMjbl/QjrEq18+f
4y0g+kpSggtimFBgG0R1+9KFxNa6rLZYSzXUT0ljHMrmfS7f9/n7eOoQYLpNR5hDpy0SIhGuLi9V
zArkE21c4tkynE0G6nK9gjq0mu5JTuofqvQ+i7J9K9u7zab96iqiGyM6P+JkLPbLGCto5IzCWGi5
lvSeNHPj4n57leGOKBYB5SXZWk4Yx76hhnOIhSREKBOwTQcwuyi2kvMtM8LRVwGZRx/4BmEmo30p
Jria/H4yur9yRkA2BOUu79lLK3GtqEbnz/8vQs6MCfhuqPGvb+yVqQ/Ildhyhngq08FZXP5xSplW
l6FtzB70zJ04rg0J1UPcHXX12Wg0L/BbL5wSBiYDMFob52o1hLw2v1jJBMRN5GccLHvyyF4fMvOj
ip6xLd9LqeJm/U4qmd/snu3Y2LdqdbLgIc0kGO3NzRnDt3eeoJmi/MPbDprUJX+P3RS2n+mcQP1Y
1d+DqGa+5WfMqMv2or+tjVyaWiQRY5AaUlzhdYxepl8dwuBhipID8g5eFu0KO3OVwcu/X//Ua6fv
tX+LCFP6ZttPU5aKYoKlPxX91rUq/oJlLKGPA7yPlIHrdeFVVcuFLM903mWZL2jtq+hDEDwF+sk8
jk+StHE61iIX0/3Ee7SMGAxduJPOcpnrE9aioA8PSsk4oD9JqHVaTXJjdha0DR0TQ5aV7q6v44bh
JZjSqrXcsAMMZ6J4dgqGXap8H42jkXwMQVhcN7Z2lb/ycolzilNAFE0GDqYvbNfQnwIjcKc8h0ng
cN3QeiBQ6YeLRypsgouUz2Lc1ZLHPj1PvH+H9lcWtA9leN98L6RbVfsuaWh9+nsZVbMeZrItnMpa
RKVLwcuV8iss2Ys4oFZWXGoleIcxe2aiJGru8/DXdQ9XTVBq5eKhkcA+vQyn8gzDjTap6VkzbuL2
QR4OcvXxuonVrUHPQExKUBBfJpZmLAdqUGlcPzAehPfa8Ktmqiw/adUP2tbedWOr/rwytjgA81jb
sy+QG8YYuK2PGkDoDVt6uOtGmCCAlcRAB36xaLoPOZ3dYcQKnwQpiSl9bup+a++J5+2byAGt7X+s
LPYe5MhKFKvAQSyU5KJu1/knTT8PxtfeetasXdXaHhP0SfpBaF1eX0XhwBvTyE5CtASCgTGJy12h
FWjJST6fLFK68RjMmu5Odq3slKyGgqmyta0O+woenOBPQZc89eWkLbY6zMvtEOU2WbM+7yA+UnoX
erNuZ2j3A3qf3Ase8kGO8ZgEFBwSiuVb0rqr2/TVLxAf/VX6ojBPHUgdv0D2BuOfOgncOD+mt9To
rXgrTK+v729vFxvIMcOBO97nFTQzXxX+HJOPks/8Uvz5+ndcu3wYUoIDFYA5uczyNFgGXcI2zs7G
l7C6KaxdY/2TR9N7I3intu1eraTDdYMvjbrlzoEChI8JCFIM6F6u4qgajFSmIX0Gp9Zvm0HL3FYT
unJ9PzB5nGSMkprzgeQ7uummItyDJ5VOTtt074ak1Dyl6MvbofWlT4Xjf8utrKPESzHBqBAqyYE6
uzlDKXshxHE0886+TcIahmt9dO5tJXLuaIgHN9d9WvtYUDyL4onFm3zZ0kiDQmpoRqdnyW4OlgbO
so28Vk72tf3nU1jw6sP6+AKiI/8UIeHVHuyNaEhMeFvORjO6ag3rUOVK8sY3Wn1VMUAoeNBho6Er
cGlF1hGVCwScZQ5U35uHKdiVdv9Vz+fIc4rhW5x06UGpU0/XM4ge+ml/fUHXfwCNfsaUABGjL3H5
AyLdLJtqkNj+9Y654vmuzQ6pfh9qj/Y/Se72X6/bW8thBa7gP+YWgTQe0wjQAaeNmuWPOn1SfMSE
1HJvZvGubTdGJ8XivTkAMHIowBRlKP4WxsYWVjfHAriiSd6cH6TvaTM+xPaNYcfvpsz/Zyy22NZX
3QN3TJWNVg93+eVqThCb9U3YZ+cka3dBdSdUAh1wSvlOCpO/uF4hqhJkjUwFyS8vl1cbtO4SdVIS
gBpFVR8qqdzLhXNblFvXwbpLv80sNog18xTJ4k6YAd1VhMeeUScaLTvVn2+j2d7SK1wpNdNtFvgG
GoqWKO5drqEc+jBOWEDK1OLz2J5iaBTqvD7pAaAK2avz4kiZL6y+tM2WCsratfPa8uLaUdOQwqlZ
ZOc+2DVGupOznRGMx7aRbtl2CMw9Xj8Ma7kLo70qhVruWnWpq6qkUqxWOvgepXnMTaROo/uo2CLi
Wft+r40sltMcqUtZPtsktU4h/HRxXOyGznOSY5f9OTyBT0dk1sFZAodZQqoUsy70LjTADJiZ7vXK
lHuzBAkDZI9bbq2unQnN3wsZw5upaGtuFKvrB7al1pt3sTJPu0K2b9Tc2Er+1u4csDYCPUr6B03n
5X4sNBiHp9IHJ2CXrtSNuy78LDOZm5QbsXht+7Hp8YW9QNRabL84kXsG+0H2RMZBmpPd0H+Qdbd6
sv18b3f9p+ubb9WtV9YW5zqECQtSOaAkZOfjfo40wKGd5Y2lFR50ixz3urkV51g/hSozgGZEhhbm
zHgw8lgnFjdoaU0zOgP/QlGgtrd59ZAlGwdrxTcqJLSBaQHyzl/OTDpFV5RDJw5ydZqaMxj40ISe
2974YCt7kLIXtyZt2pdTfLkzEoBHQU5z6iyDADdsr+pujU397pXzCwKVaEgKgkdLNWRtMubJSdh+
VD/DQN9L47MJl3JnPoMl2PhIK5hIUR8BfIoEFAaXFZJOqhgOqpP8nKkUc7VPtl0csk4n8FvF2Wn0
s9b8ksD0ytSwA93+lcj6MTz6lDJC5U7Lp63fs/LuYniKFgjTdELxcJGEtfnU5jpAS+pQ+3AMXdum
sSrV94LbOQze66mnObuu/xI4kIqmys/re/ZlfmqRQGCeTjXteODUhn75gXWpncagAeKQJ9Gx9G+H
4aaS7upQotTXPxJ4DkEz8fprvHrsZM/Inwa5gsbsfjSZibgzpJ++deiS49A95HS5B+W2137mPJkk
9S5Sj1l7Y28Ntq3MhDGNIZoMIDghQV3qUNaZLHXh3OTnytqlETUZMzilju6BEgs960dmuGUw7SVl
Rse0d/lVvYzIxEMy3Aulvma2jiTD74ZmK58Wa/VmLRGAAPKvI862hFPLo9mTUQNbkNQi2I/kScdS
r9qtcvFKnKE+I/J1ggy9LXGcXmVFneI3ulEzxOB8DIfbPvxu5V/RVnYLLfaQ+aqH+W5sgnfOt7j+
2WY/w6j/2Km1S3hFTfDU1/5GlrYSikS9CEgzfTYwe4vfM/CJLEAPgrAr8dq0+9XN6nGOrQ9DuXUl
rpmC7xE8LSUywep56XrvR7NfCbKzLEp2dnijGrFbjLHn5FtdjBc5uMXHZP6fpBPUF5Fi2Tqk3Cnl
Q4egZKTau9R3PCn9V7JzzwiMB2v80RxjgyfL1B9srf0Y+s0u9E+t1h8CKjQsNQ1NCY2+99eP65r/
L4hVqnMC/LRY6liyzbqcIfiZ6y+Kf0Cgwiy/jlu4wZWgz8ECF01mCm51WY+ZGJKjisyML4VAey5d
uoau/+G6J6s2CMDQ0Go2Yw7a5Zc0a9AWUDVS81E/GfM5CzKokzdi69pqCVDsf2wsYtskp5lf1dig
WOHqpGtxcmAXu9G0hbRfOfk2AESufnqHdPAW34Uj0JdmSK8+Kh70CEZfmKCvr9faoX9tQfz5q0Pv
O4A3sgwL03ySR1p3zoFZPk12AaegpPAXxmjeUYWgsgKDyqUxKydJtDrRCH2W6JO7JhLNhvxJtj40
W8F85QFLKIcoU7RF6JYvvlGh5oE95+Aq8rR5Z+nNRyeQH1KTIpwdm58U5C2BgoO8ycZf131c2RwX
hsUGfbWgyO2WaVRylNRg3DW6SpGnQWDEcHW53giQaz6SbUBAjPauwJJemgr0GRnqHt6Fmat9Vm6c
4Uf5DhIy5UmTGy811cN111boixil+G1wmVDx6umStOWG8ItKeW9YbXBADiN5CMYWkv+6iw91qrZu
lyiSNyHt4mk0HTxnRAwzYtzSHfqoP0x+E37KhjQyQVYaeXFQGV4/wCE7biAH1p7DFz938fzQIIVA
+AViCDvTzqHzFFbR+9h39pp/F0H5TQEvzoJdN06ubfx5Gg2JMGkXeFX29BK1kACpTNSQlTKSfN8q
aJAp/9oyNXZT2gh4qohoiwtFsE1yQ9qwRAAovtwFfp5XVqlyd0GEfRirvR237mjYO0gcTlpzp2V3
AdTCFIa9xs6PCAEo1iGvvufRqfWdnVweHdMrRgo9sOxMrRs75Ret24I5rUDV2Tr//ZVvWAPaqQlS
v4DwsMn2ffOVt607Te96rTtIkHcAofknHOYveX3T9A9al2zcbytRDjQQAjyg7eCgWfb11LmUqjAB
FpqK+cxH04cBHR1T9I8DX9uBOvgf7S12XloOiTQPfJM2Ovup6mqIYQTOTdlmbk8FWPorczRLofih
iPDyNnkVcyIpRNfBYnGhTnAl+0nSGtcEkSNBEiepn7qg2QjkLwLObzbdyxyNgOJzGV5uupJglhsT
ZITGQOm/T8BSxgida+1tLZm7kqFmLT9N+VMd16d0kA+Rb3l2NT9lk3/jKx+y+YxuGGQt8bu2OBTO
IdDsz9eD1VocFrJS3J6CAGjZr7PNKrDqSCcO9z1NOgl1XNVqD6U67c1ZmzYAimuhmKUXy092R4fw
cj3C0urUAr6vc1IUez3VoH7lsGc/My14X6EI0zTqzzk3T9d9XEl2xDcHPyIYYvgOl1bbNme4DwAH
c3ifJCtHbeRkzV+u21hdR/DGAhQJdGn5ri3kCoh/RdJmxd/a1hSAM8HSEG1RjK3ZIfdk8FY0CyEJ
vfTFz4L6/8kt1Pi2RANI1gK0yw5msPVSX4sFrw0t4qWkNloemGRvTYggWxV8Gu1HKPh6vT2Otb/X
muB4fQVFkrY8K8ykIsZGXQB81GJv0OEs+vYFnOE/jYF+n+v3cu+VtnWboQr2F7YgoGCkTmgdLWl0
Cnnog1YBLWdHOtxTQ7cvYGoonYc2iU4wvW7xqKzesfT2/2twsQVrv02nzATugsr1LB3SUH9S5H+h
HNsVnYfoLxIwO59jDkvKdU/XQA2IqtHzRy+LYtXyIQV7i9HEOkCt2nKCUy8JQFFTzUggdjo1Wls6
5qaf3uVJFdyZZjXuY7t/DJUAYZxKNe4V5i02ouLacUQbQRfTNtDjLEsujdWHTpUOoIwa0GnOLxu9
qWAr6VtdcWreohzA/0DyXh6UqrXMvtMUOrz68DDALV2M1s7os1slMPl/e1QjZ9dI+q3RPSbtfPib
ZRdtBpBrBDp98STJZy23xsEihw9SSHx9td9VU5TuZSRTXH2oeo+o1Hp6kvu7uBtt0KJj7rUmD7G+
K6Wz0BLe2Aqr6w4snGqACff28pUkZ2ORRobo83epm8QWOkvPSbdFjLN2jPmyiK2z2+FtXrwobCdv
umIQrAtNtZvpN+7luHRcP+riY9VlD022kUOuGaQcwT4SPBZcspcf2jGhUOl7QMZNbN5nw1dFvqU+
ps/1rRklN9c/q/jxyxj12tZiU82O6Y+zgKg2oeD4V31pH0y6tXFfre5dS6YDDbUKRMLLgcVCt9Mh
cDizsVOVB8bT4n0Y2v6B6V9I+adhPBlyN+21Ucn3Zjo7ipvnfn2e7Mw8Xnd47RYQYFIoxyhB8z0v
F1cr6snsU5Be+lxCRCI0uQLoeg59kIxeqoUtrGfOpyFq+40gsXbPkaExhwr03uKBcGk4Dypkw3xW
utd+1ZQ8Hf2+6eKd/ecKyNw1kMsIgnFFKDxf2kEFqBl1Hwf7dib/sPXkRKW12rVTsPXWXnWJ+VNk
luBF5VF1aWrqYUltSi4dQ4tco27vE8RCw+QXL/ON6LN20imdMQYlqE+J+peW9FL3h6Zj/2T1B0ZB
3AgGWTWb/iKeQAqqQX3CzqAqeGmFaYwmr3oaLgUJ9D2Z/FOrhdZpdgJ/47peWznSN6qO6gtkYnHE
1SJ0AsOm2xKLcF65VvEwpt+NcOMlvLpsr8wsTvc05z1SeQzz085Ro1/BYLjOFtp41RVRr6V8LlTE
Fp9mLLSkfcGXoLIY+uVOt28sOIvD7Nv1g7vqy287y6cc7Y68tnOuv6iphSZJCF9gmWxEh7VwyGua
5pHggTKWw+IEpjLhIiEcKhrjl9nOZ7Nd92N9vX6bEH/+6s02TFIutTkgmdI/5r6909X3QLDlvwD5
kbP/NrPYyzapWa3WeJL6N7ny1Dk3tf/zuidbi7UIpWNdd0UAFveshLYrVZUXyNZG0Fz/6L+9WGwu
Pw07Sa8EN5BiFV5UhzsbmC7EWX8TYBySG65cFJNonF1+FdCBTmD5GOr05KCp37SkvFHsX9cXbO3T
0/VkdB9iBSoSYkFfffrCDPMgGcAVcBwd67kxJDccy90YtxvbWCzL8lYXk8y8Sx2QbMtwGZnl5M8O
c/ommWH6GPXfFIceW+aF0j/1GOyV8Y9TFnB6wApAn/AvqculZ1VCy9caOJzJaN5Y0/vZblwZ0blK
TW6G+uufLiMzNdCavTBHUNdZfKtkrJjVy+m4Njkk6r+m4lwOzwHzt9fNvF1EyHvItEGQwkj5RhBM
LqzMcWpayIN+iEwZ+ezsUPcld8/kWYHpEdzRsphO162upEqCMwiuA4g+UM1dDhUb2jANWUgBG/6Q
ODoa2i9t8GMX8IYnMQOZ6Ik7RoWXzNNZ3tLZe3vcsE25jgMHfw6jKJefMUplaicpTQHuvZtSg6tn
GMHDb23Pt+fg0swiBOpF1Op2yXwgJMZunKGZStlK+WDah+trKWLc5TG4tLOIgaZRKfnMZMnZHrJ9
UgEvG+4HrfXG6dMgb7HDr68dfT1gL4h3LdVslGqOY2kISYbyd2n6TmlaRrv+eOBcOITSNjBL8Qxc
hMNJrufSVgLujlj+oFWOa7fVvTpsVfnWXfmvGXORnVS95GeyjBmTd1Xa3JfKo2n9uP5t1vYA4RZC
Ux3cCdnj5VbrTEseQoixznJ8kr81z04XMLj/838zslivthn0PtUwkmm9aw4flAxiPj3xNvt1a7HC
ZEafij8tGaibL72pcKfsxSzhILZycjMCIuh/Dopxa0mM/WWql2bZxt24toLg/XiQq0A93pAOKbVp
jbOgrLRi2eWWL+3gEPXxDkbV66u4th1eG1ocI80c1EHNGmpLTeolPEajHzQlNrxZNUJ72IImn6x4
qSntGDPDcsKIGsKSn/1s1eNmqrpiA8UlCig2/xWwu8uv1GjovMiNDFOcHtMKuQUk5GY8kq4v18p3
UeipCxZBmSt4yYNZI8rNCCYosXyQHs2x2NmNDZzv6+Z8qUgXFuENQ0K6BnwIM92LTef3dpdLFliq
thuFO7SDNvKIlQAqYE0MsfKehMRgcX5gqqnjoQReB9oyYY6b3MtLo/vKCQ7NFrnl2sf5ry2xdJcf
Z5zMpI9lPk6eOvsh3re6vs2Mum5EiNCIBiGsMpdGgjRUer8kMWpMqz1DWpsepLqXKdz1wcbls2qK
SA1YhRIOsPhLU3HOZIDap7kgB2nbbEcGHtVbj4k1I0CmmekXTSAmcC+NRIwraW0OQU4QPbYVvM1t
60KF9sfvYvop0I4JIh70a5aF7NaK9SkRbD9wqug069Jbu/t1/dCsOkK1AjIrZFx4gV86ksSSLJca
JqJy9iTkTDLB9GlsRLK1o2mIEhTXM6DKZU8jzpXMTyn58JxApTjSAJU9ooBjxdHGiq0dHLi5ABRx
fgRl1aU7Vt9Uepqo+dkJPjDh10ARIChoZKaXIcndX1+7Na+ES2T8fCBnGXBSi9eLVTuwCkX5TazH
HltNQWE7nLdwvStuqWI6hnorboGCvnSLWW8owksmH+YUFeDuRslPsxydstSABGCjdrHi1YWtxY6Q
J9OWQglbw60+RbtW9hqoybc+1JoVAhxVVgI2dIoLj2q1kQqoyMGjtnngVlIQuW31fSYv31ly5m98
qRWkIdxlr8wtnJqnOEwsAZeXn5sQnYXmQ5PVB536Ulsf9eqTMf6gf6hNbhYf7ICpZZjUmuHs0BPj
hOzk6SRtrcDKybv4SYtELAuKOIsdViDs76DAmod34Va7cuWiwgSEsHT4uEyWnYs5rTVntsV4wpS5
SfBBqZ+un4B1H34bWNyERYqeTCgMWIhXwKqd1+8H5/C/2RBOvnq8V8wIT43E5EFnf+yDp8H23Sbb
iE8rc4Rif/x2RDj6yojS6X3MvCIrZZidB6Fq+xECMEHbMAbeyDjJO60M4H8yUQSZ06SApFxWDpHe
Jjft6KRuHKqG1yEy+eG681tfcHFMgiywrUQssG1/zKcfUv/v//b3L85FJLeT7qMwcab4v3eM5q5D
uegvTFAtIF0iyZSX9fceoEQgJYJLjn6VGt6OzdZJWl2kVxYWi9RrUW75E+SBRVcz8y+jDHG87sPq
PicNAywp8tdl+qLNQReY0gyXZfwtGm/l/BlSrusmxI9cJJUoJv02sXBi0kbUOmtMdCW8VKXXqQf5
40Q557qZtbWihsNcJ4UO5w27iy43fVx1YnCj+ya3z83mSO7aUr0ysGR3mfxuUOSILNzRy6M0dPeZ
Kd/HQfLruh9bZpZPCjMJ4gEZ27PeW25r3Suh5G0VQTfWSlcvg8I06Jo0ziquIJOr2J9U+8d1J9a+
OQx2YgJJFSI8i9OX950h92Kt8kE9QWT205QeSovhsXbegtCu+kL/GOAjA4Zv5DKUXLfCUMaXpvw8
omFSGFvU2+K+Wm5gMb37HwuLLyKVhjMKgtezP1e/chgXXUYQiqr5ZOlfxuR+tsIti1s+Lb5PnfVz
Z6nCpxS57PQp7bauBfGb3/qkCTofnaq+sziUXRYrlTZYYsou7Xe1Ev501Ho3J0K31/RQFYKOZRfP
xhd0o25k/y/qaEwhAKoGk4yc3BJckk/lPI2MNJL2lYPrh+Ft1eu3Vv55HvRjLdPmv74f1xf0t73F
LQhHO6m7yS3YG09x+bPvH6///auHVnD882hGHW8JZTA6GGQpBkCfKx0MaEUn+S7dVLsRh+bNNxMP
P/ifhKDOYldoAQl/YQXMBU3xv1U6uzMzY2ZzSlV9t1VMWwHo6nB2gztlXozS4LJorCRdMLQRj80h
7Rku0qcAvGEwn2Z76j3FkHxPZvTqo90y3xBqRXyIm+qxjOOvvS21HiMAjB4GQYAsQOycErA9TGaV
cPY43bj1hlhdfF7EtvjFXDT/R9p5LdeNJOv6iRABb26BZWhASSQldks3CEktwaPg3dOfD9qxu7lA
nIWQdkzPVc8wVxXKZGX+ZpVvjpnQrTovuIfDAMuDpQdvuOOedMC1KCAO1pQeBKd1KYyIUnXfpvJT
X7/r6j+4jOH4IsBM8Q347eqg0QshEjuqCz+wg3dwzmLkr+QIrYc94Nrm8eyQOYOehROzfkyCVK1m
qSA3H/T6pIyxW0QKgOLgCHr3+sbYKGOqyztoIbbzPF5fBHLSwkhoWUZWC1A2PNnDwQ7+kabvg53c
0NGdrL2Ow9ZWfx1xtRoyexrmskEN2ZYlN3Vegl1HgL0xrWtYfTnUuUQECZRJ3X+oEJ9qzbvKVt2m
9vX2mCafr8/i1piW3g2UKpop/Gd1X+c5upWzXvil9UNLYIslx+sBthY3D3C00DiUTWfdrGw6xUys
kqMFufH8s5VVtWdaeeQnPQ4t10NtiB0A8QNuh/3S/6i8XQ7G0tqglWY2kjHDyhePTSGfwiQ+yqpf
ysrjvGjEGj9yey+Z3hojg6MfS80J2cPl3796CVWJsMomgsZoVdOxTCLPiX8k8w71bSMINFS4ImhO
kYyszbusKBlGNQK9axmZ+VyX4XjSRm28K9s+2LvDN/ISLnDwP0tJCFPH1Ru1jOtuCBd1XREHpyqK
32sRqCO1PczVebTuAjFyUMsDeiOfVLiQltM/gvdziwcbHeo2VXJXdWJ6JEG3I/mwcbxc/LBlOb+a
aXPoUQNx6HMqivM5whcmppVqxslNYu0cLxvQTWAar+Zg9VHbqbAiowOvnnbTCReGKkIO4VNnI4at
vVe0m6D0zTE7mPFxTJO7ed4Dam4PFRQRGt9soLUeljB6OQt4Cfpp0bhT+FNNIXIat2r29/Vds7mu
qPH/b5zVqUYhe0KDkR5uPkzB+3bI81sjnj5Ci92TftiMhJgFLPHFIG0NZ7ONWTKGEpFhDby0gccX
TtRiNE/Xx7NBcubDvQqzOtL6CkRtqeKaaM4eBL8Yh1fZnYvgNCv9t7TXOQOqIzighz7U38liOFlO
e9bVsXRzeT7aYefJw55q70aCBdIN8PtCtQHKt9pQeMKJif4IG0q24xv0Lg6ZMX4y6+oxl7uX0R73
RMY3A4L057JfKtRr/7YxGKrIlGB4hZBWhHGQZ1d87tLhkO5xyTbPileRVvsEs2iq1xWRpumjqnyU
ktRVcC41bSqB00kaPu583o0bC0AxClaAUigtrEeWpE4SVQmN8iGRZ0+u8uRolEN0yDQ59NoxC9yx
StuDEgWji7pOf1v0YXWjl6j5zlH6LSjb8RDVpb1z+WwubqhaC70FAvRaQM4e1LE3Ft/LprgDm+tW
c+2q3fP1wW+cCcC22To4GiGPtNZHQrSrLxMFnkMy1c5Bnx675ZUdlo8R1frj9Vgb8/zLkIFK6GKw
swYsFwHhx5JzwSi0L3Xd3kRds0MJ2vAY4MlBrxRCMXUcwlwe54noe9kqAFe0c3WLj4sb9KT7Jhqg
qVeoNHCrF5G+zLlwwVV9VofEC8fxYFE8HBThFRMl53bvN218yIvftHoLAbunyG7bMMxT7e85nm8y
OmF6HqOd7A7jc64abqH0h759V9cNa03+mqjii845k+rxzkW8sYsvfsvq2GiDRJ3kEHBDGGX6LVhg
y5XTqbyzujJws1nKT2M+Dztvhc0PjwHbgtng8LBXH6WIo3JoBz5KZSSNV0YNya4iz7fXl9dWsoah
0n9hVmMb4sbJ7JKx5cMnjKJclaRCrn/a4c9Atr0aBlpkaTdStcvJ2B6fDf6TZEqG4Xu56EoRVfOs
I2srxYZKV21sj1kWgzwuWwUni16ZMYVx6r8SDIRvy26U3vEeTY+SVIWeIgWJZydN54okCHZSjs2V
p/73w1YzYnbNFLC/gZnIBcYC1WEaf/wBhYkt9yrIMjuvMqhBT7Wmtpn2LgyPYWi53fSzicDa2tHv
n4gXkZbD7FWktkkHKDaonI/dXQW/3Qxu7WxPJWtzh5By41EIlIkn7mWQtKuovizwnzYJPKM7sUmT
5puT3RXi6/UFu7ls/ou0ll9Q83bmu3DAK9ZwN3dPSWzubInlt66qMBRg/h3LuvUU5n2StAljUcA+
p8pdjulobn1I5I/LZbJoK0B9vT6o7emDDwQ3G/zHuvBjCpzbowkkywwD/Dw3QfjY5ME5dAI374aY
tKhLPl0PubnKDZ4V1MwcbrHV9hNqXfC9SM8q/XOKiqCZgEzcwxpsEI5Z5q+irE7x2bSnMR9NXktD
5OujJ5LDUGTuqMsQR0ZYiHrjSnPz3JE0DHYduUPauHhdIvgwlndO3hwRi3IHI/T0ejxodKhb41B0
AY/X7tlSij3u8UYWxe9d+j1g+mFjr2alH/ulvcvvjcvINVGdGaLvmnaXyX+3D6a197bY/AYmCQRm
MAv2Z3UIxG3CULolh7LrB7nohnPbqRjnDc5OY3wv0PLvX50BvTXKbS64TOk1eYb1aLVkh+G0s4q3
cKg6GFSuK0wVFAZ2GQavXNtJasJUxZ1SFZ5S3KZF5yEAw+YpYvMQtsdnq9hLsjePBB79v+i74I6W
3fVqdCLLy4ZsAfqu+qhb4YPVOztXwuayeBVh9TjLLGhsOrwIv3OEO2qWq8bylzi8xx8uc+3IH/W9
9GdZaG8OoVcRVwfqVARxOS2wzSySbtD1gBHXH9HDIB8L3SZybszhNlHkwxxlfzVV8PH64XB9RhF/
u5zRRFczObUYb20Wt2qb34hqp4yymUL/Oz7skC8jwC4lJVi0V6pBc7s5/AAJ9X2rm66e7MEEt5cl
+EDUrKlTvnHg6GNJDHNKLFF1Xp30516Yh2iabxHCwBlMGzzK18+10z1HdeRH3R5MbXM20WOjFoOc
jbXW3rAHyZKUBenZTFnjquAvn4qqHr9d/2ZbQBHqXnSNEGRaFOBWu89BQ0LLEthiVEy8mR7FmCuH
2SBjDlVPlPe0/luMI/Q7ffgYt/Mx7WUcbqObNtVcGt2nSalu60RBFyL2h8j8ev3nbU3C61+3SkPK
tsiTeOTXyXiBhI0NEefleoSte1vBpGCBodukG6tjQOtQqi0rwK15dhviHJvE1akfYIffcAnylulv
Cj05XI+5dXG/jrk6GFLTLgRseuY8/Jr0uhemnZeXHwOmM21+Xo+1uY7hwQHeo4UAR3yVmPZ6VicW
Viq+pb3kAB/yyrkV4fg57Q2EV80HvT8qNaJfkfElTsVejrKhRgVU7FX45Qu/OmZtkUS5HU4Ip/cu
wj3pmaYM+Ovq3FfyQ9s+hVJ0GE0AR/V9RWW5GKLerXk4oeR4iLr6BPjk5JBizMHs6YW0c0RvPmTQ
64Bfvlg3AGy8/Hlpamq1cHhPiCrzsiDy+uZJMYSXh/JTYyteHQRHdOAC5Nh2vssy7+uz+nXk1Vmm
ZA3MZlWGZjbMbgyfOxreFe2PsfxRjT80bXblgr54dS+R2yiBfmz2tv7/Z+yAydFzRZZuLbYjqyG6
AdAw/E4uPat6FHaxwHy8fpq9WQUJ5+R3YXtfx/3N9bFvrn/eposSA935dUGtzY2h78Nhce9W/dwo
zjpWIZ2oXctuzhXk8uvhtvKY5Sn8v+FWSzBTYKjFi+FKFj7BijpL0aPzJ0BM2kv/BVmdo3NcmwoC
qzxMNWRuKuehVr4q+V3uQO9Czfv6iDYnEMjvL8EHwBSrPW2LoQKUzdpRa8eLh2NtJF4ifykpMczx
zg2xF2s1exCX7aJeXtxxcUwaHhXNt0lyO1JwU6/2vPO2Lnh8jf8d2GoWy3TkxF+CRXl/kqw7W1FP
gJS8jL1wfQq3z8VXoVZXixb3cihLKo9P1E5rcZ+q94EBKT0R3mR9Iz3rExB4lV+W/U4Ws7keoU3z
6F1sWddyq7OEhpxTcCQqduS12DzElTeUO0E27zWeCICCyR/oQlwebHbmCKXtmEk4k2c7vGuS/JD2
HLXBqe0/dmrttorsXZ/Tza/3KuaylF6d9ZZZYjkwENOpb3P1C/YSLqSYMxy0pz8IxNTRKbS4XX6d
bK8CgRK3kYCouECzcTqLqe9JUsoZRarQcdtO7OTVmx8ML118bpem0lryL2rDumoHrtAMjQkYwX2M
9M6ePM2vTOvNhQDkhoxTJ+Nca9eZctKLdnExGZzs0NpNdxtYNFmMUvHyzkZNLEPsCK/3+XvSZCiu
RG6vnFAAu5mRQpnsvZr45sd0uBrxgiNt+FX+fTXHdStnXeewSuvuXdXks2uLztX1+aglXNHXv+fW
BCOxTVFh0aukF3u5cEID4a5AXYxC1J86ofr+U7+745eDaj2/r4OsVieSG20TjwZks6g84ImWA264
Poyto/J1hFVepwzJoLYR3N5BZJ7a/aP0ZzPS3JYGkQog/3qwre+DANzid0PDAnjR5ZxNDq/JkOSK
lrLwqgJNo3G6bSK0zdgN10Ntfh5Y9xqCl+CyVPUyVEljmCTAhnRrJl6tHorGPiDA9X8LsrrTcgsF
o8hk8gznU9E3bhwfM+j9/7cgq8tMD5TBijULXmN/Z0uKZxYPUr23c5bP/GahgZ9bfORIrNbKxHOX
JIYzQyjozeojRTivntNPXaffjap8bkT5PYycnXFtrjwAZr80czAyWS2GXu2lVOMp58dx5RsmHW3t
Ni5pOgDPohR2fRI3NxJsaCSn6Jlx3q+Wg6YHVdOiXqHILZelbA1nO9HKnctkc9GhYLto7gCjXi+6
PteKSBpz6AKpU3iLGL+nm53ChTkU5+sD2txKcGkX4Z2Ff7Qqm4xS4hi1DDPBgYFd6i91FJ7GLnWt
ZEfEbXtM/wZatwBbsFVWIEC3l9hy1/14dIZP6a6O0M5w1uxDJK951Myw/w0rQH/U/lbbH6KsOuZm
eLw+cVsrATFjkC2U0VDkWL+eJpE1OsJLftjOAB1MvUu/C1PaW3Bbq1vn7v2laAPidhUm6zW960yu
h2Hq7yeJO7AMyx9RpzzpWGTBnnm+PqytCeRIRdIA8hZ4uNUCh8QdhpUMeaaqa6+wfyQ424dScyqG
x+uBtmgYDOq/SKvzKLfATg5ygzyLLWxPnRCMtZzGeGx0G/1y2U69cqrbWz1Me8Cjzo/ODEKv02TJ
Q+XIT6TK9BoUAP9gP7z+VavTRIqTGKdN9kOpvVj2P4r8lZ5MlHd/sMNxi1tkqqEu4px+eY6oQ5Hj
79RyjmDXYLZ3y3E/tOHOabV1GkNZXMx6Taxf1omwmdnYcKnwDFSBILCNeXQnvlhtddeo0jHpKIzG
e2bjW+uHPQEcFKkwVtHqaV8bYVvYEzht0c2aG/UfVM32lC6T3bHbOyb3YqmXkwhUpLWNBYVOo/7v
Ij52WXIIebEHwXy4vli3diFVMsh49PpVFJ8uI5HaCFmaMBDR1NFPDMUPEumI+sA5y8xTmaU77fOt
BwwoEcTiwR7q6jod1pVaL/MW7OGUO7lrdua7ZkQ31rmPjMXN4Mz/684ZzZ0TekNGFqz2YmsAaBtR
yvXTWo8yc5Qi2DtGRNknah+DuHlf8IrPbe2sGRQ858LLRfIgV8O9OQduPDR/cPw4+FLiPgOFDwnC
y4lWpySeVAt6jzNVd0Nl/ZUnmlem/Y1V7bUoNlcPhV+wgnxa0CKXoViTqVAMcLgFKh+jM7yzgP30
k/Fg7ybHG6EW/x4dzUh0GLD/uAxVIEXkOLhP+nbxYtezV+PWUhUWTd9P19fpZiCeaiAtkXwAen8Z
SFVKA8FivmClPODD8KHIfxbTnWRav/8qRFcCrCJVczRZ12hpo7FT6lbgfXVJvg0BLOVyc/4TJtZF
lNWuq/QxauxegPGlrpRYjzEenonYU/XcOCQvoqxOEW1uozJawLd9L73vQVuZ0rMqtUuXqmjjQ2C1
O2f/1j4jIjwg/DuWO2D1lcppGIy4XLDmltm5eLmhqPloGi8TYjdyeRS1cEXYu5X8VziELlDy2+ur
ZCMVM1gcVMQhGLPfVytfOIXUD0Jmn+ujW+Y/eQnoYqcGsxdj9R5sTBoLakeMXEeG3nrUbN01fl+u
bNEOop3AM507Z40CiLOMhlgJAzxRf1oFtYL6MUG07vpsbe0pFUV9DmSsJ4HtX+6pbq7kvhKZ8OdY
F+duMks3yLUfpVy9R2Gh3rlpNqNhxw55kgYc4VbREF010FcFkh3OtzV672FVPXdadCiKbmdgW59I
5XqhykHpxVkDsytZLUszkArfrMSxCNo76qoPaa89XZ+/ZTWvnoQwmv4Ls9pfqt2MhaElwh/6DM/O
n121JyK1PRAUIBZdQV5Ny5y+Ktd0TYSOVJcKBvJCANP5JPc/rw9i40ZeaFn/hlgtAmts7TmGVuMr
MI3wouhr12ln+srHNB7vrVE/SFV5L+Xmy/W4W1kyhUzg7Ng6gPta44TKgoSqtQz4rqLWzk6JN1oZ
a50bB23BqWtzXJGcnMdRNV4GzYJrVFpeWiQaUvWWfku3bTFanxD+uf7DttYpnCt0YflRC/nncs7L
eogGh1Kkr1bTGZF+Evj5NGkPYt4r9myBLdGjREdkSYW41pbP/+rzjkrfkESzTpXEuJ3s6jSnt1pl
H63B8ezWk+neDbFzAyneCz84rXEKrOEwifjDYI+eWj+b+h4MZWtJwxHE6pPhUx5cXUz1BJEzjIXw
i8qoXLvWQy/Sg99X3uVt+SrKauPUw6CKXmPNjWNTc+bUhqdiV+LawVSern/NzSuJOwm+i4aDO9WN
yznWhFBjZS4EBZSfVqV4AwCeMl46b4MM2f++VG5G9X4qwFU61i2CzzvH3tYW5p2Cdis0ZVKk1YxO
Q1HlbVcxo410iLPzXAeHaNxJq/eCrCbUGHMYllYtfAGoh3zCnioXserrU7kZhMcz/kPIElE9vpxJ
Rw4aLbNGgkSPvHG9qn4o+t93N+e6W/gIXN+LafwqoXSGfBZc4aVfho1wreyh7JMfqgGxJfuT6w/Y
CfKzPBaRh10Ogle7r0nCzmzbqsTqDPukQvo2qd+VPL5nY12fuGWJre4JTm8d1iDnCQqH2mWgKZFj
qUlb/Nx0TLmdUjpJbXhnW6TKyXAw8r+uh9v4Thfhlj3+alxWG+TUdRrh293kBuKrktLY2HW53IqC
Od7S2bBJVNagwWDMK4xDZdY1SMiibc7hTWykO+SiLcoPpum8Yfg+OoSY5Ve8GksgR6zosSz9RrLP
g6N/iMJPZRc/mLCg5qY8CPEVAKFXJLXbBPkZLAGe4O3Owt84FBnlLxc1OKcgCi5/BKjlIou7pvRt
Ud6Kur4r9lRwN1YIVBR5sYmnAkvz6zICZfIu65Ks9GtMH6rgXaSfQ/QvtTxyA3xmrq+PjeFQfOXK
pzGjYQu8Go6FN4JtZVPJU1/R5gOrv/piRBFPkOtxtgZFGxdDLagKYJBWh9Kgd8E8TyrnhdNmWCao
xa05FMmpx2DQDUoYKfYc7RmZbwyO3JKWBqNDGNBebeqcRtPQozXiG1l5TBdN/yZR/4BBydTh9K0v
RB647Zefq1VsQ3JGpwSx7djntpTSuzhypDtdjM3ODtiYxOUroQFFzmwZax2wopY7ipTU/2P+B6fR
6LU7vepi15xN7VQUGBJZotV2HsFbk0hAqkJIeaLPvZrEsXU6KQ+KCvXf+qsULcBcJzhfXx0b5wdQ
Y3iTVJ7g6Kyh1XFgyPUY6RW6+A82pOfaKeEM/4FgBDxXFGWxCFEd3ABXX6qf1MYe4prrJLmx5/pH
nvwJiQ5pA5gLNl9qaf5fxtBaxag7raz9uDfPoSUdlCo8dl1wc33Clkm/vEUYBJrfNITIlxFSuwxT
iLpBlDfktWaGfq1/MfFYrPPW7eM9waW9SOtJS8qMazESILWfreRzHkAFMd+n0ufrA3q7yhgQG4hP
wwuE/Xo5oBLZgLDjrvelFCcK61Ck5uF6hLdrjBwWMUnudk48FMcuI9CendrSJEIdnC0MS9v2xY52
NuhmDApfi4kwH2eNXpWrgipbaHG51492/IJ4Gnrc14exNVEARv8NsVpghlo3YTWafHl7cot+8UK+
HuDtB0dRgd2+LC1O6/XS0gs5mjJdEX7a4AQVmXKHeWZJi7MsE2+UhnmnTrQXb/Xlw6LQR5lejG+K
QPNsvQpux1z6XMig4rQ6r3cqNm+fuMvwIJZCQMBCQl3m91USkQdSVHTazDKQtOFQYCzi6twJylAf
1f6fSmsPoyIkN5iGnS379vBeAi8i/Vy1eBwsa+dV4D6YY0sLyJjBDOQYVxQhBrEPGNl5cfp4/RNu
jXGpjS4KiFAI1tqEkCeSrlC5bB2r9nPkSLBjDNAptfOTiv6zsC3X3Lvg367LRex8cYoggQbNvJpX
kQqNC09ufE370eoPzZ7/wMb0Xfz91fQVamLhX8vfH8aYB+K7wE3C9yJ2U3tn8jbWI2c308ZtBFBl
TWBdVI0cbVYbErx/huwdawFHF7Rd9zKvzQEtYdAL5M5b6/zmeWNY8xg0fmQaN6UF1fpjJwlvrvq7
zNjpeSyTc3ld8HGoHKLtiW/KGwysQAZ8VuW45bqIXQFTXo/ILHeO8M0gaO4u9amFPr5KJWshzaGt
EyRkvkTy0nenrHn57ZWNE8F/MVa5saQgU4GBaQtHXfbsLLmrQNbhHHmYYvkYlT+0AUnzVo13stfN
xY0zIvKbv/KU1eKrez0wpylv4Uw/FcXjMOzV9jYXHS8bjT9PLWTtNJfZAraKaFpfrj5kY8B7fTxw
Io2qerw+gRsjofdl0XJaKjoIv12eQnVRyRoeOZ0fw2w9angt3TZt7Oyc6RtPNVo9C96erh7ojvUl
0kptFDid3vlTMXuZk72IyH7oFeU0pC2edsPT1OVP+lzcGfHZTO8U+8Xsv1wf6dtDEEgJ0IVFwIs3
wPqg57qia2NqPYzvoDhGdE1PiaRSvVOHwK3VNDtGIW1HZHxvjXHKb69Hf/tBiQ6CBtNAhbrCene3
JZlOW9m9D6PF653ZzeQzt61bmjvp+QbGm+Ye9wkNDlTXSAcvv2gTB7XdmP3gt0NSpcgRZtWdrBX2
sUACzIvn1jk5Th54IFJrtxxD5STJjThfH+4S5PKA4UeAsOdNQt5Lq+LyR8RKbiYtC8vP5+AwhvB2
k9GVan1nH27MKqUzmkmsX/oU6/rdGATFZAxoFdnDMfnQhAtFyI/KYifM26WzPK/QlUKfljTbWH7G
q6u6ofScWWkt+4pRyfel1s0PkQQ7Qeuzr62FvqA5yc2Nnk3PgFO1nTxhwxfTZuXQR11Kzpq1HmQ5
97M9CkvxDVQQJh099vljmT1k/wzJIb135qdJTVzc/4LuZKR37RN/6DwFH/ufhf6cBreyGXt7aitv
591e6HsOH5ZrkY19OSG5Whgw6SLVj8emPE61XFuPTpH0lWdEhoBKU1IQ3zmpNhY2MjrIDiwgaj71
uiPVd2rWt9mMorbVuxpkkdzpICTZLnJcrl45B5FZx2lOjrX5+6ckMEjUiSELUauAV3M53lBJMtFk
iuJruYQzQmoafhO31cfrm2ZjVsEfAB4hyV6sFlc7t8rqHkxsyKwWsXIr92YtuQICjdtpPOkGOLI7
Z8XbXcrV8isToNHHCJeU5NW6rpJ5tK1yUn34UCriPCbCHN+y2qjzh2QUsb2zkn9Vqi5PBZoHzi/x
EZqKb7onoqb0nIhG8WXzkFeebmEo4JbaASFQPAacdznQ/PG3D97LmKsMQU4Cox5sofxiaZfDh+4g
jMpDTfH6t9s4IpBQY1UC/4HdbquXU5lW5PoUYxTfyvW+9majVXIvE3XBcyJLK+EBEUSh2C7b+RBG
M7SUXEKk6fqPeJtCkhIrv8qukJNppV7+CLTzbWmUen6EpKhnqhn2YURA5aQktXVrzPFp6PR4Z1tu
xVxSYxReeKlD4b6MieTnPGo0Bfxxsv3JjB4mGiiu0JwaUWHZxyp7Z5BbM02D2CGRALHzxvo0w4hY
b1Et8oti+B5FEJjQlVJzUF0ITN0USepJonGrtN5ZvRubhVuA7c/tSud9DRFU6kit45EzD2CSdLTH
of0q1Nzx2qTpp518aeMkgFm+GN8pC9J7rSLp5Dn5H7qsvi6HT20P8TStjp2JvAQpw/U18zYB5FbT
wSxTQ1+u0tWaSQeprHvka9A01aOvlVn3J1Wq5Z3J245CLQ8cGft+DQUKjVjMCieQD5QzdvOp7G7S
ctgDp259Ih7V/CGWBb2bZVpfnWfD0IohsxLNtzPcoGWt+6lHYetVgLd2TpXtSAt9ELQf1evVrJXs
tDRJMw0nbuPbOBjPk9G+k/o9G7TNMNz6JB9kzii8XA6IjiEdrgyn+WZWUZYYQ+e8FDFuykqed0pV
yxW2OpsZy+IKSnbMxb4qh82RbEhNaKq+0Wd3YDE8rfqrqmUv7z9oknTmn+vrbmNoNE04NRSYDJgi
roZWWZYadbCU/W78XMyZ60B4Uff0DN4uOxqFrDhAX1T4LHsVRNbxcEU900QuEe81p5w+J+aY7hxI
m0FAk1ALXyRf7dUNI+Ka9TyGBNGbTj5UlaAzM9ilHf9JIJQz2eQGBf81Ct/p0lIURmUuSl2VpxY5
eU84F+0/v/tl+Py0tBBt5liHC3S56OS51hN8Zkw8eZpcPjaO1Vc3/UQK5HZFpSRPvx+OdSfTLqEG
z3v3MlzXBnUjosjyM6vu3N7qn/XIvjF/n1wPbOF/ko+FQaatwsxdNSA3GVt+JFX+EgVdnd+uqjjA
yyh4oTu+WPGtVpuTLabVUmhhjxp/4tES0Iix/qkye4+d8/Z6WAIhLfmrdsihfTllOi6SU2CnFn2f
L00qfRSItec4ySl77/atQAYtR24GfOPstUlPPXRyUEaINZrC8cIBLb4QqquMhuPe57ke6Y3bzAAq
TO5kPg96Lke1/aLZ5WHo0O6y9+7WtwkLicq/Y3rj8R21lcODlEha8KCI+h0aJKXUvFPCikfqjp7K
9qg4FDD1QJhz/RYfKrbxXDF/ahJHXhGq0aku4w8iF8V9YTc7G3fjIAKbs/gBAdyjpLzauB0SrV0u
D2QNEc1TV1LCFwtw5ffr+3UzytKTIc8kA1szMeNUNYJCrVQUOZKycgtNrc8Kyd+P62GWzXJ5H2Fr
/wspyvSRW67WeFUqbVjmSMG2VpYdEgemQCbJmleZyni8HmpzRKDOEUsAeg6893I7iVhViqFpyez0
uPcQHOzRBLDsnUbDdpTFf4zjgQN8+fevkhNEAmfbjnro70nuPCE/kpzMIrIP18fyZnWjM8ihjZIz
NrP8d1V0lQYUokJkSvwuD9060J8aGmeNxnVu6c+aaHam7s0CJxwPVkR8wUSTpSxf8dWgDDG34xS0
nZ+isZxx/jiF4+W4zuzt2jezB2Z3UVJ0gMP94iVeBgpGwHCJonYYkvUvaN3mFLGkPTOqX+fZxaJb
oiw5KuoQJMXrRdepUynCrpn9elEV9ExtykKY6L3+LUOktD0YiVRo70bJ7rP7JEm6J0eLbOec9mZm
PYhA6AawOM2eXfKdqDs0+mj+o7WlUR4Dw4q/2IhvfhSBrGDRPS5AyrHp9HfaMKTdoZKU6imvixRF
3lI4L2KMtJ9iEtV3o1Xn91lipx+LVK0fs3aSjlkY5AkPaK187lGypO6F35g4lHM3PCXUUt8PeTK3
oMcdqTv2lHW/q4VIv+VTEH9MgigrXKMoxWOQznrmlbNhPmgge6MjCM+IPYZ4wt9RqnLQB/0g04uI
humkzk3vnMHRZcYp70Uaf9RFEQlXy5zpodZrST9FsSrBeTS0b2aQyK0bAT+QH5Qqzh77HKnnd0Us
8S6e5QmFp6gKaAxk+SB9DOU4/Xu2evFlsBrrNpGr6W9WeZq5Mp0r4Wn4M38tkgxKW5OLXjlIgchg
i/Zd9xxSupBPo60lyiE3lCrx2rbgkZFFbZO7Vaean5pZG7tjUyQicNn+ztcoxhziphunxKFsNkuP
vZxUudvFVSsOThMpSHdXCapqM+4/n+MiFPNtx9yZWC8OWns7jWGu7Lz5fj3qVouPRjQFRpN37UIv
uFzisZpEjTqMg4+XWYFi89TzjtWFOUQneXaG7BAklvzU1eiruHnmxM+taK2YCdEK3e07wadQKqdv
PG1S8q9BmY3gP9JEBauaMOmGUtQJs0J57aDigtAfM9k2oJuZcW65Smq1D6QUcg7MFw6EF2ikfR6K
gfID5cn8iJB/9R3QTl0dHGVuf0iIhKeHorfRgrQHgDBHJVWj+6F0gmcrznPpBqpJ3p2spq/Hc+vU
3XTQQK4XLngW62lsBlk+QC4Ks2M/zpMIXaPBncHtKs2KvaKmVrSTnm2cVTylKFEsqOIl17yc32Tq
y6gwqUkPZgmn9Gxq0amvfkjZnqj+224HgFKYDpBE6N3QzFu9Dm2p6EeU6ihLJ6HyhPrD6DqINp+m
pJSPRY6GRtyNbeJWhY2Tj8RJ0QWWdBIWyEyenOFx0KtkT5dn4wS1l/4DlwOPIfACl8NHezw1Wz0f
fR4PE9eBhPqNaf783esHUh/TiycFTbk3lfKx6xrRxfrs86Q9QWJBFLS96xozXwxYHcR2fj8cdUQe
DVSGF1X8yzHNs9nrYg5lXwAUfN8tPW2rZPHmYJXJsmbL0+JR/u07jysIphbUQror1vqSyOzGGppR
mtH+S5wjmuP5TVOL7s5odEFx0djTGFju0MtzYYnHJyML5+WyRoj2zSj4qJHsR0lseWGolw9OL/UH
Y+qlnRzlTREAxgJtDjwtKNVwo69zlEGjbqcmsi8bwXRrmMVXtbWH8xg7XDYA9t4VptJ6mSJVp+sf
cmPLLAhYiqfc8IB819QqWSriUKjaDOq78pxKPcp2fzN0zmO3qLOgx6WOH/s2xTH6NhbN6MaLZUAZ
JI/Xf8evj7eabIBHJDIIFMIKXK8ocDCN07eF4uukWV4vKJy71mD2bjIW1TGih3rsytr0OCpHb5rj
0nOSvjnlcYflNE5qbj70P6rY0r1OaYv7vJOlB1me50+oiQwn+Pr1gY5vho3c6NwUVVQ+F1PVulMx
BSeUz6p3dija5+uDervzNRg8JLcQU6n0mctXf5WkyWWslg2sJF8bp3elWv3VltpeJ25jkcLnBYwr
8+2Afax2YjnhQUBGM/ozxI0HVR2DA+s5/mapnbNTS3wbavG9MXiVYulJc3F1kOG3HItIK1VfpJXu
OkY73SBWknv62I47+2H5U5ergfFwGQNg4c5D8/py5ihbRYzZ0fxajqt7tW2mo9wb5lORa80917W5
sFRbzxjN0HPmqd/T5H1LUOAW4ejCipl/QIivbpLaoRujBZrmKyPNPUTqAgdl1PSbhIOtMx0buzzr
c+OW8nDqw0Vi+/b60tn+AQ5VLbYnw12TjGw4sE5OrQhQIT6zY3hMu9HL/h9nZ9YbN5Js4V9EgPvy
ytq0sCzLlmVbL4RX7vvOXz9f6gLXKlahCPUA3TM9Bjoqk5GRkRHnnJArRNPnZ0X+UiEGmFsaxHT7
QR4aAIdrT4wLn1t0snFe+sliEtHpN6g67E+9Qkwqsv5LrcDZo/5h65vQ90E5Xl/vhQ8urm5e6sKX
6eOcGoNKhKSv3speJqMSR/48o4LT6/reSprheZAif9eofbLPrTjbaLNT7K7bP89RKByJ+XvMEMbp
luQ0OxwlH2+Svb5RnHtjivqdWcQNCaeZvuS5VKyEhvOAjz1DiP0wPIQ35yIn8hVJnit6A7QcY/MG
odz8LvDtlAGhav8xTfzsg+QP+oNdIBZ3faXn7VyV/WWf6XjCbzpLFdTUtwe7Z6mpGm78wnmc4um5
QPcv7oaNETuPYRE+NTGShfoauubCqjEtlKZtcdssr7ko0MPRllh1Jefixt74/fci9nQzcUur3ETN
4T+t9Z9B4eNvIrAW+ZSHOgw61eBK1ffETvYQiR/sUkLItAEgHt3lVZW7g6Ws2L5wfMAMgB9gndzr
y2lVM00KJktQrjEzO9uqSaBskqynE9kbyYqpc2VRqNeAoigMiS4MHnW6TMi95siTWfXGAg3R0s2R
ErcRnJz99LccNR8Y0rKVkuq2rKJPwxzu1J/D0H+NnWaHLtvOZ2JKyOCLOf4Lu24XDGvQmAuHC0QK
pRGQFGLE8CKS2NTCyhg0mGdoqD6axSaqXuKc5lq9FkbWLIk/f/O96XGZcmVQiUsQYJP7Y2u2e9+g
xb02v/GiIRpQxEehG7C8C6EbO83o1yoEMufDUL/EbclkLcM13j0ymU/L9YNWDoRMZictAqMRj6PA
R6heGqfb3PxRlOaNpg074NkrOf15toIlOkMEfdFV1hYhyfEtqzf0QPOMuM1vAiv7wi28pkd54V6j
Wc16LPaN5Sy7DkoimagmJyA6EFFHUrwbbgF4MJcS8AjTAiJj3pnm2NzUACRuaVd2u4kM6zjYTvuF
fm2/Uig+XzR0VxEHxTwSofF46jBtKOl9WCey1zQqYmjN3BzUqk+21+PQeSxgmA0QE0F+oQy5vN0S
wDKaxof0kK6/nU0fNdbuNjBXkqbz6EpuRqDR4L7w4F6iEBD1khI5nBUvUZsdcuL7qjQEMOt+kscf
fqU+amuza89PAU1LGlWCS0RWuSSCZbozOD3EKU8Hb/+olE2/TXLfvLNN4GDSYI7vdlEeCCQ+Atsm
plcu0kKJWoZdzDVJUavm92FhNgh/haiZXv9c504BIxAAHfUe+rFnbxFAG4UeyaPuFZlubFs9aQ5D
Ebz/vNHdJ8k1xJlz8ItT10ulOunDBitIyhjMG6JYUXSZvbJl566HFQcbAmxPLrsobs1Wlvtjq+me
PfoV8rOS8pOz7zxWTaPtrm+byIlPk3bcGGtUr9CtOSN2NJkyR3EaG55UtvHBKDPuEjmXGSWvaocp
7qfnUOrW7r5L69N4wBImKSCjG3m6i6Nv+VletIYX1XqfoWMcx8DgKJ7qrt4UwZo+1rlrgH8DDEfM
J0jyNDg1V+RTV85DZXhzVhkbmymx+65ppf31nby0KCp3Qg+LpzBg5FMrDgo0c4UoJ6oMuVvMD04S
3CixuhKVLn0vHqagxDlKsL4WbSuUMloD7XjTi+wIbGyvp7dmqg03tl+EN05LnRvc7LuhIpxa9o3M
l2YgFOzF0grdHHsAyQYCh2W/tcNwvOd9VbqT4rQr/ngh0xW2ADqwOsFoW3wsbTKSWvcdw6ugVh6K
bJLuU/hMN5C0Oq+z6uA2T8PuZpJMbaMPanyfjZOyJntx4cajOYh2pEKLGnbiEqEWjX0g934OekDO
yanHu1YPdnr+Hf1FE/kXtGPdwKQoD7H0s7Wacl9wJQoPlEKpwAqkhPjzNxlRWTty4M+ygbafFTHz
JRy3ejiFLplrubLfF03xUqU1BRaODP/UVDAio991NvgFM7Tle0ODzf8xnqJUdR2pH7UVQfHzo2iT
SoKeYogd4rRL4EyWpmGFKpDpSYXvP9Wp1fwpR19eya3PFyWskB0IjTFBEjldVDObEtFVNtF/tusf
au9o+1Sjk+NGSdOtHMiLKyLPg+uC+C0Fy1NbhSUZaSqllue04VC7lMSGYj8UEPJXLoWLhmgiCxFG
3ijW4hAqlW3kTc+X4rLOn1Pfym5kSS5XGNrnAGqBxRAlb0EW5wgu1tPE9DIKSOGeETjFN8REgPDG
jfRQD3V/1w2GfB+Ms3KXj9K0iyFH75NYzg5NlnWfKiW91eM4Zcaxn+6suPIPttTrL3KbtF/jciof
rHAwt33dJr8tumYrGcCFr45CEHqBfApBABeh882psYaah3PU+KBKmWhcBFQKzcz4bKTTyie/EKM4
nHiXIOwbvMoXWXdnjTQXDdX3Wq4vxVXkMPxmclenO6oO0a+qEMKmYVf1W83sw3xvJ0Px3CeGsrbk
c1Fk1SZBJR3GI+j2LvsURYp6oByHNrOP43hbxvL4VEuh027tINmDpfBvesZ6bZOMtK4epHrXTv6H
KHPqB7RZkmOa2M96jXZHSuD/+N77kHE1VOGoOwqF5KUqtKx0vdN2gY14gjk9mQEdtyILyseZUsXK
0Ti/FHnNAcICqyIGOSx5w20nakR5mRwHJ9uY2S8NlcQagdKidKDHvzu4gDLlxY7qKnk7fz91s0kL
ms4orOxY2B8EK0SZEbt+ee/eiWo6tTUKxMSpZSmVpdA4StTkOOc0HbNR+a0r/bwxg9VhUmevAfSn
aL2hEMK5OZeW1hCP1cKgSI8+l+lDmkSicBlazHow4juOztrU8bOaIa9UmkHi+S3kcZdMx1C2sqKj
cXzMM1n/PFEA2fZ6hy5/OPyZ/dbYDDqgbyXUnE8qA+1XcjQRI0+yXayTuFMmJj5QeF9cDF3lt1rd
9sWxTwL9GOfzvGNi1nhowvZPIjELuAjleoOAjvL5+gc981BhWAikk01wVyzbUlqHCumcOcVxrASf
SdOCEjko3w8Ud1Jpheyzua3/xOX4btYChglQ1Gl56wnF1lNvjSQA17kSlsduRjEcSpy8w50i106H
duVgnIdFYQskFXhLIjDk2VNbsZGjBKtl5dGoBn+b16UDQ4E0TSkU5SOY2fCv3cf6nd+OcepaQaR+
VJwxv7m+06/v8uU35nKnIIIyB9yCxfkc7CCkS1+Wx1mpzc/Q2BDMM0bRmLc0NgA6UjxM+V6Wi+5z
ZnQI4kRpMj1ORZu6s5OYd61kWPvWd36q4EX3szPtR8glGz9pyx/Xf+vZjSU2TDD8aFtQbFtG7zLq
DYd51OUx8WN9l6r2h5ws+1DmtvbzuqWz5AFLgtDMxaiJgXiLYiNNk0RBeLg4zo4SbSumbaKXO2Yr
cfg8mIjTJXjvtqGKDtepA0R241eRWWk09/w22VZ9rlI7rc3ssW3keEBOvDXWKCvnewj0VgPhSQIr
yhqLtzJv8SnlVJuM3JuD+XNeJWPoIuchVQ/lWMRrxKpzc5C4QHCRuuq27SwpoEanDTMSM7bHAEgw
RBYNSfsoO4CQ3UgOg+bdQASBrOJE8W9wuMWWta5Sr5tKmmzLC9REi1zGh8b9HqnQMFjJzC8tjLaV
4OxR7z0DfOAyc53kke2NoNc2CPeitQwKKvk8+CHjrt7rjuA73xgT7vomVaOCFxqMLra9DuiKy4uq
cM0xtt8d7Xm6gU+jJASwBBW2Uys2SOk56yWQv1WvHrS5RiQaL4K7pYexOwwWyYLR6oVba2aygp85
D/ikoVS8aGMIkMAS3tz4TDEejNBBaWLclr1/H40Rje/mae6VQyU9vXs/GXRogpcEeowOyOJtELRT
McRkiF5XpZPlToacSpvWNhPnvTk203R44yA1Dr5QlIxOt1S3K4U3SFlASktuIov7Wu0Uaeeoa12n
M3dcGFrc1GZla35uIJ+Xmv1Wzf8Ww6NVRit3xVlUxAgvRNjcQjIQNzldje9PTRgJVYnCbCE4F8VT
LnfZSoX3opFXJBGFcwYCLHy9DqVU8m1kTbo+AqNnBF30QUa4I3/vmRKLQeiNbyN0es4ik5NSMnJs
pACDyL8dMoY205VtVqws/ZpbHZ8mjQGvJNO0WoTbsM3suuNpdG9Om1JJNl0Xuz4sUms6jMHtda9e
+gC2QKDBRXmdvQeV7PTzDOZkGaXhG/ep/NFux021tdp2e93GWbrwagTuN/16CiAgJE6NTHA3qFQ4
5r0cmxLwzDB+nnUrf+55Et1VkxN8a3mr3s3Azw6BNkcbG0rdV7kzg0dzrNNDJzEWDHXH5i4vU2h8
mf6rKBwNtf9YD9bm/b2GjbfJDb+W+jMZAyJn7MzydV5q81TbWWrfk2Nmmz5zgn1aVcoeIHBxQGhq
3OZTXe3asbK3sR0lH8ymGQ9Sa+YB1brOvytUu9r5VhF+sJrGP1pSVDy1ctF+chjTeoNl+XaeQz/e
opQjb9sWoiaE7c5odroFqtgNFXCkK0FlmTawKHiugg0K0pCS5uKsA+nN5nE27XtI4bzZDora3Erd
S0Lp4frHXjO0SA1LeQKwAFj9vp/v6dlvtEFzs+gh6Z//gx1uOIH7F5f2wnFnNW/biIl695YxMYnX
3Dl59FLq1W6crf11UxfOIy+3f6YWAXkyu0LOQtu+R2nso4+2rFXt2+nYGrKrqsNKKLu0fw7XCLRO
8muKO6dnRU27SIPb5NynPSrvA+Letw085Rt76j7o1qSsbKPYpoWzw2AXA/jYRXKShTm510JfKTA3
1M7oJmbebWs1WtMreOUSnJihYi+QxAqcbnxwiZlJqBTFjlWF3qBGZbVBQdwvd33Y9l+boLeYrWIN
6o8GzgMRaErDcTM2U9dt5FFtp01SON1TZ8t5uK1R4g5cqtEa0gpTkeiaqwXT/LM3s/TRzGVF2+WJ
rjJm2Qg05Zdc1hqQ7amrB3tLq4RHYKQG1Vov6UwdmHsNqXwe92IgtZC+Ov1oytRFvqWMgefEQCZ6
+xE09I1eGyETFCWmnL30FQOyNGaYNtnXmf8rxmn1rt9N0hru7cxZT3+KtXiFZNQDlCIaAq+V7jI5
JneoDql6sAbbRbv38M6T8WoMwR4DgK1zBneF3joZYTsFXpR+jTRp109/+/CJibH3/fjtuqmzi0qY
Ep0RuJmoEC/74xLDXoHyzgHqw9VW9e9GMOLTmjza2eFDEIVnNUGSB5bIWU6/o2MUjMMsrMirM/vY
+c++khwGRhjr3UrqeoZMwWOwJHim3CLg68UveZOd947j+2E2gvFRpHvDKoadRiLbVlrxeai06ZCM
xbhLFYY9mIGSfBxDu9lPIdILQ2j3B7gM6qM8APktFHK3iqvxo0/e+NDl2qeid6xPgDvRrL/+Cc46
NvxowVkU2a/QCFtyeaYIUGylxbFXxb/DoGK807RVZ/0AYWpvIVVTTfeoWW7zrxzG1JpXip0XzdOT
A1tME4YG3cK1KwgF9SQbMeLfDHKt4A4x8uCuNXoX8gMswJG4Ynw0jO9B/bVr9G0YAyu6vgUXThc0
1H8/YeEghZIkRmKYjGWcfgQxbLbW9aVt38obbQ3gIt4Ti5BJJivQnrRXxOvq1EPC0dJR92a1/nQz
VH9Hf3aD/iVjTKkafDEY13t9ZeeuD3mTnRWFV66eJcN/yDU0i9Uu9JTIowOyqe1omzvGzsh+Xjd0
fpCpINDCpS5JQ5xa8um6oPfLdqFrIa97VQCr3Uz6kjUr8JVLqxHxQjxLqVfI4ju+OV5xmrddnwaR
VxV/JGkTPObOfVv/eP9KQAvaIC643BgdeGokqSZDjbsm4hA2m7TcpoxKVKa1asiFywWQKSkpZw4+
PBSqUzOSFWiWbxoRaOmvlpZ9lIPiUFjhJ7tO9uXM8FXUwGv9mxOUo2u39cM8SX8FJVbqVp5ylzaV
z2bzZKC5yI86/SHzOJWOADIgWHVXqq8zSuuqc4dxTbvkkovgHYRGkhJyVXE03ny9NKpCSMpD7JlS
vMmHyO2M0Q3iFYGBS8sBDwT/EcwnNMvlAdMLKZx1PfYCuXMloiVkNZdnSK+vBPuzHIsOM+Am0Pu0
siiBLoKGrPRqGPjgOZu4/Vgo2eCKCLu97oyXVvPWiHq6Z4DgFXMe69gT0shm2T6UWuEmzmNQ2/9l
OWJMuUPOI1TPTy2pejU6TtLFXmxlsVtL8YMsDWs1ubNCN5QLGB/AmhTElSi6LKyMVVHWdYoPTGo/
HupQGXajMxvbGjgXxST71yRpMhVuI921+ejs/MGJ3x3suewAZAjdZCEXuLhvSCNHFAvl2LMiI9xK
jn1fw4fbhbL2d2pKYzvqXNTXv+Ilz2eaJvV9OijExsURQ/KkHv1E+GTsHHgkzDdkkskmZhrayuIu
+Avxl6YU6AtIYcumhVnKXTXkQYKE2N+C/SNAakm9EYyedy/pxNDiQwZh15V6LMWeoaY7EIV3/mB4
MHN3180sm174i0jcQPqitiK4GKdeGUAX7LMoSZhl7lS70s+DwZ1m56cZZ82G0nHoxravuExFGwLo
hsNqw/rCpzv5AYtPN0sRMxurIvEaRf7GDPNDJxsP6STd+LI5uKOtf4hN7WsVVDdTxxQ4CtKgXWJG
vmcx0mFjmskuajra9vq2XPpVvO0IOzQlIBEtflVegJyAZpp4YW241hjv0vmTVRrvfbSy+RRH6RFQ
ZlCNJaCoirWwA3Eg1t4cq+pHqD0oanTj8Op5/3Jex79AxOettaQjRGVjRrKTshyt3ik6PCXrZ1O9
uwAnlsOrBnd6tbIM2J1mDX6TJV63M+lYhfkXpflTQPb6cn01widPUzymTxHeAEEBtYVzcOqzg9Y7
8VAzrFpSmS9a92VBJjvsrhu55AGMPCNFEaLJZ5Pus6DWmsYoCdfNNzV9jtWbOv573cSlWCL0r2BZ
gZOgzne6DqXKfJinFSaCD5n/aUxuO39rrilWXtotIEVcBrRoYPkvvkrVIZw2GkQsrZjLP4D0mw2z
DsxiJTCeMf9EJHlrZ3GT1k1ZoFoQJl75LU1yV2KqgZLDO/ddGe2mupIPfpbepWXlMrAutcIPuaKv
nKfzZwY/gdxECGHRW1kmQE1URI0xxIlXSN4UZQ9j2m7M5mZIQjRk16DnFxyE9zvZvxDeow68yLa6
miE6VqwkXjbObmv+DZrcTS1jxQ0v+AgQZdBB9DTE43HhI71UhYNfT+yq/VNOW1cK9lDI2dY1vM7F
5VCLAP1OR95cKnvFgd1VzahysXW1qxbBZp7vpvy9UGichDDHudVxRzZvsZyhyqMmtiwCkW3iH8FG
bur/sGN8emry9CaZUrfww3Rg5gtzdBNGwP6K5se+j7jQKjepP7/79AriAaQqXI1UZ1G8MmNfB/fk
sBQyR20IofgHGy09oLKxcrQufRqOrsCmUJll8MVpnKAkV4/AlZivnSHdpH91INlb75W4EV9GdFf5
u+AoLzF8SV/1ftY3GEFKOrB3TvCghMcqXeueXUg4QI+LTrVoEoAgWiwG1OzYZNhpEiZwRsmurqPb
xKy2LeD7IrgLO/sOoOfh+sc6rwq8IntIjflQnKTFYU2MWc6yfkq9WfmYjC7zvkoa//vfevn1uqFL
55V4zuMZvN+5umAul5XEK55t7APwXj+ZfuD2crNZfapfcgqhXA1sW8D+l52JXq7DzpnSzGva+HcB
pLOZwciazfszB+7zf2YWB1Zq5DGcJGZ5l41xk+fh7ZxOL5Yer10fl5bDVfgKgSIbWrofDVRfy2cm
kw9wa9wO0OY+GQJRRzG6lSLHhQsRBT6q9iBO8PXlUBIaHrTVFDEzXIvNjeJD/zCttYrXBT8AyEXm
CDqBB+wybo9B7TjDjMM1TbQJDcuVGnVDPZRO60p0uFTogF8iIMuo3YhpG6cnyrIrO+3sMfXi7o5h
gi4Khmr6tWLYY0ln4pfc303Rzyz4Qb25UozN1K4F9YtrFcRqHp2C27zIMGK/LrRx0FKvkG8skssS
gVI/2gT/4YpC/A+6jkO+RHFKfNg39Q1FKQynRwsQscbsUKAtQAlMClfKpcKhF8kldFJdCFGIpSyJ
0p1ZArRr/dRLNORP58OcKptae2z9Z2lt7M+FoMQ9C4mR0czUqZZAjLaitWMkOGIOV9ftsyBGXiTO
Dtmkj7dlR8qZAXo/RkDe33+qBfgVlQYqK2Tri3DIe0tVM/7jWTpzY/90Xty/v6ECvheAECJPQr5q
We7Qer8owyAMva79WYJ7kg2w591dBlfAWZWvuhA9KKrQSKGrKfC8iyOAHkJjSvMUeXNYbnIGhAdI
3E2P7w7tXFevypqgC8h2T90PwaBMTQw9QmL/MZu7rWz8NZk38x+6KQJY+8+OWOwbN4+scJoHncKl
ZXwyfWvbST/i4hMompXAccHTCX9USEXUwAcXCQzClGONBFaE4m+8s8lgtpGhUJRXEnfKkpe5L987
XZ0c441FQBqnK9MbRSvBXkXIeKYbnReCGn9icqJryunK2i46xP+v7UxCL0zLOFdyn+Jv49NaHGQW
aP4YO2vlLlmzo56uyOkY2cPORl6GNPSkxQz6I69dY2JeuLG443nB6fC3eGMvPA/AsJ8Ydk77pDbG
g6MkN73GFInr7n3ZCE1t0JE0tJcfJxkaQ0YJMBb18tkM/lrJ9Pu6hQvxjmX8s7C4J/ogSLpUwUIi
N7tU/4Ea2KaWrRtJOUIU25Jrbq4bvLQkUnP6DK9vjiUjrXNiOBcmBqnKP+RQ0eSpfr5u4twBNGYO
KUC0BA6AzTt1AEjW/qhkxHCptDdFmLht+3NcK2+eb5wwgpIFjzPc6SzXayyG3FHq8orS36eO8SHW
vkSmfh+O40OYtfBjrZvryzq/0sFScUHQauXIElNPl1X7ku6AzMk8WDFuz0U0fgzsp35txt6amUXc
jkq/Deu85AY0d2lqRG7UUB7IqtStnT/XV3Qe7ViRqNpSGrcgWi5OqupIqR3LQ0aX7sGPyucWmm85
Nh/mEmBEuDaU7NIXg3VFdYrsT1DKTvfPlzuJKhzpXxjTiol4R0vjc6WjYV23f4F+rr/fzhxRnCvq
0aRgAq+91JJFrrYd5bnsPD2N620DmGCLaEFxo3XjGm36giludUhsNJrEiNjFm8Ci31lModJ7SeTr
x2xMv41xoO5ny+gO1z/a2QGmk0EfS7AdBapzWZSofVOVqqrvPfoVW8kqt2F6e93C2XP01MJrP+XN
ZZv5qdnUJWvhHElu18ndDov1fs6T9oaGeryR5Frd60bjbMdkVL5cN3/mlcI88xfBTNBoouB86id9
5YeAxNUeuax9wDBmS30KtrX2gcnp1w2dnTRhCN04Ht6U+dHSPjVUlDHCPzbrbMz7FEUcnxmksYXy
1a/rdi76xhs7iwXNbZUoocKCWvk50Y568JxqKzzANROLs1X4kTxFsc4n0z7248/BPhbay/VVXPI7
FCsgDAiBZlzwdLcQaIs1lGV6T45GV2Y04qiVKx9kzYSIIG8cD53GvAk1TLTxi9o+xP2n60u4tEtv
lrAUYkvbYGoiKxi8NK+2hVJtChrCubnS1DyLc7gVdFbCDvgHC77f6Sqg6w1p0yaDl/+m77CJjacm
O/T9ro4O+hqO5sKKYAySm4CgIXguI7jdWQP4NVZU1o95/JQyoiJ+ur5pF5ZzYmJxHxVFWVoJqiCe
qnwv0t98l6p4aADKf1SKle9z4UCemBL+8eb7q10JPBeZTy9LGxLUH5r9fURFUlnLHS7boWpITe9V
5/DUDqSKeOi1iF3TNs5gb3KbBxjqoLozb69v3oVYxor+WVp4tKCKKJOFL7RFvEnQbGVQ8y7RNpLP
YKWV3btwepAmYiohMrVi5KN6uqpAntTJLtPBiwAf5PrsDrxari/n4sah3/qa/kD8X0Qyg7HJLUL9
yIzKd1kV7NEWcHXzRh+zm+uGLu0bhQYIEoKexGVwuha7Go1BT7sRdHznRuNtWn618+/iXaR0K7fd
pW1zQA+9aghSBl2YUuMiGGS9GT3k7iBSanG46er83ckPbHNBeOUvSodIupwuaLAzq5BGFhRqyb35
W1KDbTR9VYOdohyAQbyTHUQt78Ta4sxOvLqcMelHKq7xNisY6eg/9mtU+gtpAkbIrKi+4+NLMFGt
UM5t2nr0puqewWwMaEUtt/peo7Lg/0ZnTe/Wil0XPhVlE0oaUHkR4lpWrBEi6CUpGkdv0I4Fbfh6
bdTwhSWdGBB//iYAaYWdyno34AvJuBuSeEO50EcXEI2fVLXc2C1XBzVfiOBvTS6TrXGo5qSTMKlU
BCPjGJIb816+fpzOITBCQIEJgJTfqW2cjSCI0aOxS7JeL4lv+ylwZ80k7W52fWe6SbyVOWUWM99k
83nF8OVP9s/wwu+BSsUQaTldduOlzRbpD3WIRBb+UnXftKjYyaPhFs5PPTHcqbddW3WHZE0145yH
sVj+4oz7RV6rtsnpC1QdfJZ91BN1yzynlp8TS5sGVttsbf3sEzLh2vgEj7QpXbqyqbOR023VHfpq
X/T+rZ6U9AAP9rxvnQ+NMv6nzwQ7gKoxGAhEMU/9z1aCTgeQO3oRbeIxLd2awnRKMTIzNtbo9v6H
uN13zD6//pUuhHUQ9f/MLtyeysZkZOFEtJU/O0Hhpl8D3aetuhLUz+QPCEtv7EDlOl1eiIqFXOvY
0ZwfdnpIP0r9YfrC7GPxEcLvffDSbMtec+dW5b+jzbCyzovHW0i4UnEDr7TM/9TSCOLUZHvtCMHY
SNoN5V9GVe1nqdmoUb+Xxi+Sf3t9b88xAGLRb4wuygZpN6A0kmIUdu2jzdRbA05CXNzBJjCM+6Df
2OqzbqW3Mi4XMrxzLlbqcecAcfELOODoD1uijrXwfmW2q0GdFQ6/keUHrX3qtGTX+s2LUu11ud91
1nRbDZUbaNswadEnL+9h1PehxOzh4jYJ7uv5xXKOXerfZcFagBDLP+ktLH7cIqUY6pjJcho/LjCN
veFn29b56HcHbdz69RHRovCTMt2W/hpmTZykM7OocAhEBLuz5DbkWZH58yDMIpE3B4dW26RZcKwl
58c8GjvbllZeBa/vo2sWF1+BWQoJQ7GxWOYGpK3uJqg2mqG6hmfGhzA8NrrCHz1rMlK3JG6B5NbJ
bT/Lh6Z+N5JL7DlNOFYvun76wiWZ3CMVZaDyU7qD2h8N9anUVpZ7ftQAz9GgR9eb/4Fc3ulRn6dG
i6ZSmYS81pNUbxre8tkMlXfHDCmy0+9q2f++ftLOoxiWBAAXWTREhJYyL45fNbmZmpOHwJtPtgNz
Tom3zSqk+Nx1Tu0sPmQCpXyudWPy4ifZdPP6IIEi/VrLjx1A5utLOk8OTk2JJb/JR6rEKRIls6fX
NJihvr7ZMN/8PxkBhUuQ4rWqLY2MfaoFA0ZMfY+waTXNbNoqcVPE9lP3F0v5Z0Vk/G+W4sxFVZoS
VvT4aw6p5JAzSoW4m2ovzMpzoEdqo7GysvNXBOQO5GHp5NB1Rij81CajgqZeZaCKZyX72Pk1xAer
/VAyyCXTVm6WCx8KajLccXCbQhlycbO1ij05SZPMHpo+LKZ7QExjjqrddXc4GzLKSD66h6jjcXAF
YmNxUXdl247DHM+eVTwUn2qv9BM3K6lnombwMNpuy2CXlH+6bvbc4bHKBGKav5RSkTk73UYzK+ah
NFhco0MgL+5zyGfjxtCeAgq5bXRz3dqFC/PU3GKRULYoP7WYm5O9Hx71OnWH+qkf7vxPCQReS9rp
2k7Sp5spHHl0/Lxu/txnTqwvKbttRbu0QGrTy9G/1+Vvlfl1+kaPdTMMf/+LJZokOlA23riLc8dA
vZRIIk2gyz7H0hfZfwnrv5r/h+fadUOXdxRQDBABgy+47JXZTt/Brwpn0BDWtoojBsBELrFZ4tXR
9HvadKWPsA8AQUV6LF96YEfXf8H5bcCmCv0gUIEUdJchRs3kVnYCPumEqrzpdupBmfe6TmMo3VTW
nfrpurkLz51Te4tgo2Zdm9U252SSj9L8ufnBmJ1vmrw1Ixtqxu0Imfi6RfGtTqMbBnkMo6suZqIs
aenWBA4xkfGadoaSisJgM9cuDbZwVbT+PNKcWlJPD6PqmK1iFFjS5YNOFcHM5q0x7xP5qUi/5f5T
GRq7uj+ocrApS+WWAvtmam7bbuWYiEvu2oK1059RN4x4G51i9hz/e+T8TMaVT3jxGL7Z0MUla89a
3IZhNYObzspPtk/J/EGttokeHq5/uXMqIDGVLhhiC0JxhyfI6UrKJk+ntJmZqRqkRwZ/Z5tWa+wb
SZZT1KZm6ZgNXeNqiPltCrPcpVZR3WZ1F/NyDbT99R9zaVdBwgmCDWBd4vzpb2nlXpmqSGX8SvXL
Ch/ytc7OeSSHN8S8OfRAdJ4E5uJc2KHi+6Vq+l6QJVtb4q7/aEgf44QRSe7w3sHi1Lo46qSw6EFQ
ml6m2E44J1aRBL4X5pWrtwyZerePCNU1AEnIKyB8vlQQtIcS2qtN2BpVeF3Vh2ynJY86KhdrUllL
ZxSylKLaaSJVCHp22flVMrMfq1KTPIk6SRD9zsveTRkFDxx+U1QrDnnJGMgnMjF6e7SnFkmLTxnX
LOY4OLbNbf4RD7zJkO626ViE8wo2fOkOYl1vTS1iSTvVtVqmSXDUfP82Gm24a5W0rxqSsSDI3Bi5
bhnuy3UfPwvO/2eVRjAQTUrtSyc0mQsXd50kgTUc3S54MufDMNwEx+h2LP8GswJW7vd1k8vr59Ui
qoZCUw2HMRZHfCpU32oktlRpD6qxrUbZlb9R93Ut/9N0a0UrD+5XZfq3wfHVHg5PkQH/58SdHuMC
Omo6J+zrHKWf07EQ0lqu0gTkTLfalzD7rEZfAh8izz2tlFgQnMtN0x/6PHTDye3LP+q8hohcXlD8
JPr8FNM1KsNEOXGtvEm/Cx0H7gY9OAb5IesemvBx9D/Sm1j5uMsA9moG2KUopsM3WM4ho6Ub5QQZ
nNfuv/tRfRswO+j6x3xtpS92l1wecBYvFtj15sJr09yuOlPpeDHXz739wnMQUe9tO/2qv9vVl6nZ
GiHimTup/t14CUjjyo2yL8aq6u+Fw3PyMxY3oO1EqLGofXhMfd91oFQ72qMubZPuTksO8Rre/Sz1
Z2dRJgGsoROJNH1ZuxoYi8uwiyE6OuNnldmx2ochqDcWvdjwJnkgrTkaaxJFZ2I7wiYtGDD2EOLA
IS+WqIwQ2Ednio5Z41n7aixca19bdzHjeB9RAtScvV5tTf8pjX4H+8xF11T2t4W94lNn6evyZyxy
ASnNgD2bc3TUgh8D/GhGcdCrf8gQUPk2jPdd+aSW2zLfmXq3kYyv193tQuyABSA6DgBXBI/m9OCM
MPGSElLLMTG/2qHl+gbTBn03eSms2I0Uf5ejXHDd5DLF4+5HEoqXJOR29LuWhJC5hBLbUTM/9uVT
xBzssqZmeHPdxtlBFTaExDqdGyEbvFhWGoY9POJ+PHZW6Q7QdJJ47dl4tnOYQI1CaASJuRpLMohd
y2o/TMF0nA5z82RIW/nXmDduw1xM69bJ197GK+aWArZ9aEaxM2CurW/Ri2MM6PS3+yP9Mrtdkbl5
uFFv511zrz+k0aNUuvI2/7bajj+PTadrXvYt/0fYl3TnqXNL/yLWQvRMgaez4zhuYieZsNJKQhJC
INTw6295+N33ru+dnDPwyQkGNXtX1a7amoYTEKPxQS9fUiDc57rLRIe8w5bBl+mV/UnGew1N15bc
U2BHaC8xFrYv/+Ve/8+Nixk5qAI+gs5RsvxHIsHoXBthVykfVAZ05bZtXzc9D+YHn98J4go3kILp
JwpXhvjgR8wbgeLYOrt1YGhamH3+/5fa//E0mJ6CDRkqWjhvY0D+/91CqCnmjcwMqu1ZA+DWhj5g
eYthXGAl3majPWUlNRcSgz3Z9bC/izlrb3Or1WfxEZAs48zOc5NxTBZHdfGbRu5cXdHTwdP0v+yL
/9x7eNYCU4EfJTLSHP7XWROy4qh1Nm0Pi/6+59vg1MsU/ttQKHzx/6+/B40cpqTQLGLD/68SIehM
m3xNwmte16zoJADFo9tHnj0VOyU/aeGm3wcLMu0x5+AexiSxf2NsKnmxqoA1uo9q/rR6TP8PfFXk
x4r0+s8xJvyflqIqO5D07d2RIxv2LJfAYbWsx8fD2/ptnT3kfcKXIuugs1q+Sj8adzdKri8evHS4
EJjPvrI9Rz7VVLGQd2aUAGHKVOyXeOALdzDhS8hNlg4zFc438yAxjoWxaF/YPwbOkG+rNiy/LXOS
7z2xjiPjsJbHW2q2bRN9bZSOy6dy2YKh3cxJOv1jcKagIJCbsa1dF6bNH2dkDs/6xpGSFs9cNIgP
6DACPv2KewKfZZHDHHiYSneAOuQxwVwjtTBc6yKsN1eUUaLYOlIxzFHJjU/l50I3Wt22dgadSxa+
iG7M990PVSmPEbKvCVCxcFueIlUY51qfG9GoS3ZUO7/iUYAHJQgw/GMpSnfg84WWfTluBMRICkAR
MwVz2bmpsu+6GcM0iNLy6r6AtQ7ckzfCbgzRt89GihVpvLpcPjFZWTdAUr49BZXS92NS9hckaVkK
YdJaPmSTaC0QrqN5QVJFay4TXHARRR0L6wdE6JZDqYUTPV22abuEpRG0n3a//g0EI68DrIBWOTRN
anAa5nGazpHnAu7imCa/LVZlf03ZjsllhiblrpzmRJy4bsKBALiPzx3yvUbks1SW9dueWHqBcZN6
HesUJOhuS0wzVyKtLvW8knYAgbgd3bYrUKpe1NN8NjklD3JrGwr4TiyPGJSSL/hTWna04DnsNVdI
XTH4Ktcn6NfIdH+wYsUvtjB74X4ZSa+TNIvX2rT23oc0kj6AIf0rKs2TW65HhaYFKTXbGUndWBpR
p+WfSSNZprNey/aUJbnMuzWk+dOa+3HqmYMy+bqvew13DrOlBDmOgv3Wqtl/t7nzMNNKNms+PELA
guq5sRhwIW7qQnXgo1Fq97SnVbZy1O6HUye5sP0YqsK1aAQLsX4VAtLhzmDaMw6J2ng+rG1FXYcR
J2jug9/Nkw959q3cTHGZPjyWS7D9GPlcI4yEJ2Rw9qXe5vcywtCvazg+y3kprGYDPHCSrMsPssc7
j0DK5KGGAqN52JISAU5k5no92/IoYIRTV+5ngAnbK6IaqiePV/m0p7a9SHyp2M+TC38clHBTl3F0
oT1BhCdKGcRZw0qRT18VnLW/0rJiY5cFpLHi4SnegR6x1ro67NV7qnyNr0pq8zePbPbdtObHHZ04
zgALtFN0uQXdDALLbrI/Rq1th/6jhY00RLige4MXb2QXGIMPka6/whzCjSQqYspSlex+rtmH8ULj
aNtDZV5d/TRP+AvBpCKLko9pv06I8O72Zqm/lUhlrq+Z9Yvs1Dw3yekYFTulZv246nSZQBKHuNJO
CGW+LkupdsidM4m3JXiCs63N1B9pveEwx9zxoPyoZNPbUhHeJ4gXpX2h0zYCW2/GV5h7mLQrRvBn
EMaWKM5qJAv9KdfRb8PsWYtfuoKBXIcBZfK1hsAhDijdq19rjUiS7ti0OHqGRPDXmavwc/FGsL7h
MS+vRZwa8wCPjvQzEhiXDWmryCv/WGg4GdrMrnfJuELZJeYKJ5fNZDmfjvpI8+uUruLXHpYWE3V0
TMtTTgz8ikBXbHepiON4ZSgAfefTXJC+KCI+hPOtryA+mmI5APn3MMAsDrv06ajybxWxusCE165d
18InC5YegWYrRlO3BqG1MyqbSdD9Nlew32TK1Mml3mf1DnP6ZL017aYvRxr25aJKo0k3jUcizlKr
tnlgDL4/T9D+0mxINvWRR3ZM/j7sFHZ3MYKF71ZZyYftQCzD5QiJfUFUT/IZsLKQLz5LtulTku6a
AMMu8gtIbwqFBI7/b5hfRIZojvzuX9teI+kGgC3/GcBdvETETOZd5pryad9ra/pmrtfXw0oxdfkS
EJLYLkUO6rlWqbs0qJ6Ok2z3Iz9zGnZ1K4oPaXBo6DJfEg6L227CuNgrHEjy9EqqPakuWxnHx0Bw
5fQVJOakSwpV/wobDK4fj9I428MGNM9f0nIF6lHko1kewrY0DwtmMcAfGnh8Dsi5zwQC24zdh8yX
NN4n1jM2sJS4qttiPs+nmdqWwO8fT98TrM+lrwCU4jUiyWP8siOs6RUVhyed5E153CtmIv6+tWgi
JEyWLj3JAAP0LF+376Ct6mc4/LHvk/J+wk1NYFpdtjysnzZUBftVqCQ8CdAH09nwFOi5LFtddQg1
T05pulvYRn38ZcPKGsizg2jKW0bt4vscScvt2wEL1qT7CNykQzmvu+uaxB4/KBy7QzfiRcPsPfGY
enFLkkOGWecPzC0qO7OZFRmG4dMx3Eqztq4HAsc5StU90pdloa0YFAY7fe8YzEpwLOlK3tEoaP3k
eItVtKi0tr1bUrd19INLG3Cml+PHcA2bIbTA4u7HdlveGlqlC7SZSL0+E0kRq1XYpZhPKV3pv1CK
sJzUVNaP8Bf6aJXg5yEG6RP4DmyVN9igHKD0MIIbXIfE62yXCNpMUtvTHH/LZacGzm5ZgtomrCuz
d/gW6WNSTXG838iu2LXc8dNLGFtXXRzR9rXmmGvq3bhs6dlUSph7ynlyn4x0+TNPpXyOpYthsEwC
ua3osnNMplvfoBvXxXZr4USFsRjYkEODR+e6xYoMgAx0njlypoG4J1lYR190LsyKnM6N0dfS2uyr
srppO0TVk+2+sll0iAyMcEWDQMKk/G3GNIXufDECrkIJguMGxrXRDwUC/ibM0B7Wdqld9nftSfrv
cHKZ+wi+3l/BC3Haoa5uyXm0RqLoQy0KQB2Bx7B/R8qcO++CcDjwpXN7QiJrs8Bfx/rySrPM0Odj
bjM2NAu8EoZZ7ES+jAFWCUMax+mrTWF6ONB0lMWn2tXHNBzbvtDLwVZd3uAONrc39BtovQhEkfPP
hLY1fRmxh1SXJBD3DX5vfIpSS6CQQsXQ1D6+aAEHx88znkoPrg75u8Xq+JGNFVnO44F/eGapetIc
vRbUwzb9lpMksD6HDOB5S+jxu7Rpw05kbNSTAgJ5p12DVsJxKV4o8jrMbd1V+gxRPXDWj0sX9SVC
Bf6gjWU/diZifFajaCiys6lxncegGzunbD6Wnu2E8b5cNJ3g2eYM6zSm0h9amobfhXRN03lMDbWD
sHzcTkm14huuuMTyDqEyBX6aUfUHbq2QtSHfY/2npB6/mtqR7WRwNEpEy5eN7fIGkhXAhSvlp1HV
OescHNo/ZXF26oyDDDP8fKrp54lnG4F60GRfcIdUshNNnL/rGKPrEDnu6DVyj30UxHHETlG85a7x
nLXoQ6SLf4mtpycixgN6F6t+I2RhGU9mczgY+WQYtODAdt+zuaxQBCQwlgX/nMeHlm8sg5NAfqhT
NuE2WCxDqHqo1dsSyHgRcyYfWmRLXcSRNu80wSi9S2b3lK7pOPayGElxyt1KfrQsBV6ACKAJn8M2
xZBOZSGuTc5qfFC9V+xS09RYRIjtYb7L9nRxJ176Me0wYASdK6B0pFZvhV39Z7wiFOK8WQFHyXZN
5F1rluSOluhbT2UQ5m3MdoBHrEG932GWui3hDBN86DabNQFu0KKtT2LVEFd7o1yGYmQs+FDCO1gP
6GqOGTX8AVwTQBS0J/CNWVifTHVr/kZf453nG6yyUCNxNV0c3G0sji1cPw/ow/R6WadS3Uq6cnHF
rEWRDVm6LttTvZlDYWPizpIYVEigHIZUz523Wuayh9P69KhdAUwhpR+VRpZL1GhpgJF/X68AzpCy
1gTe4e6svu3zXL7ndkLnsRQebvNJMxnRzdb5z8m+wt/TV7C/BHYGxgtMtAtrHzVtZKfpcpxKnNSk
z1YA912F6IG0F96gHoYj0X5PS4jlFNoNgCqF15+yHRMXqKxIc2f4HnjfVptcu6NJlqMTaRuARfP6
G804XOw2hAsGzLhFhUK7mNvHkOti6aShFeLG9lJUH766QvSN5Bkk+sUef4+0lmkHgyU5DcxWTkO9
t8xPCFtI/qSYwACy0zoVMSW8yrnfq2ZusSjlrFGqcvYSyrV42pDf0pyKba23ziQ0IPBIIXIV2U8I
a4gFAMYOejvgisZyVKJ+o/7fCsgTKtTCFfcGPzv61JXyEVIdtO8qF+qvy7z4TASj86lZVmzJqZob
3ktUTbSXXOT1QLO6BLs/zXimsnDxS5qyaT2nGQ4anCimfsXKYy8OVrC6w89oMpBWagb4LFsfQ9B0
hc0XM2EI8IIFBlBo/0VRONmdqBEcbZRrprv8yARixKoFgcOV3+fPewU0kZIJaS0o3A6Kfja4smPI
jIQXA9j5d5vL6RnRaRVgIDievKZapLBEh6dH1rElNbHLsBuQoFHAC7lT2SL+TmolKabOKI5B5hpE
xLfVwX7DAu14ttwXcchHQB34I9N0jze7woKGVPoz3DISi7deJy8xw4gt0blOT+k6VVCHEZFXQwZ/
BdoRRxH7PjZBDYJOGHUbMXVeDQ26u++NHIv05KdKPSp+BFiEJ5J9j+hYm67aS1t2Bi54tpNMNnDN
3GaISRHtAIPVNeHts0cQib4UXDA5QKSBgTq/l/wEW0DirgrAPwj8VUvSwSKUfidF4eY7NBOaoCTc
AeDxJkHLOiM/N0MfJo0+wb6bkhPNkeuw+CnWJ+8l+22kU180UFB2zYzIzdWozSwvS0slLus93XTv
3QwyShql6Ksm88oxxHHYYmg0orNvlqj1WxC6wc24le0bVWo5+o8rtO6KI13QCqcLWhaKZEtyPWQw
4qLH0uZnwlDvNjwQiSw3tyM0CfB22W8JIY8VnXByhzndHteMaBTXIsmw7xXu2G7UScY+6ZWs+325
7mgYEWgBkLhgZYtavyjotfJ2jL0X8OzCSZlB27ewYkYRa1W+dBWWIADeMI14XVmByEskMBZNv3L0
AQNA0jf878IF8hNAT4yW+/vRaB16a1aNZiwBxP+okhTBug6JvrjLAzuWu7wkiAApjF2bAR60UF9z
rISsJwgPIN0mIH/o6nra4LOG9tnghNqQl1tN2ZgOOvXyc96qdunQHOG0O9K5yOHAToupz2uaxU5s
VNenUR/I/LBqNpBGjnEnOPp4fvJkEsjG8Rq15LznYetiPiam32QF5LqgETxTg/bkb3ro5PthSkvO
Fapri0vzw8d8xFqHyLLabfsIw4l2BMQs6scFluct4MJAZlSXSEtHScggJtcrzZqrzEv1oyXmeMuS
LEJY4pLwL4PVP3qZfCdiKIrQ9M0Yx+fWJFjxPhO4/+qc4hrfQYC9J1Pj0F/AvqPsWmBXBjt5juel
wRHdtZDf49Q7oIo7o59eeF/JYqsedoyRjJc9ylp2ScZxxu4CX/Qk4fMIbivW+9b7KaRNP42Qbvcs
VPZ7vs1Bn9hE1wKx8pBkdMzvx8/G7/mfOeYVIJy5zF6ciZvv2IbaqK/nApsZZrcabu+VFrhD21z9
dgJ+FTAlQoUPlHBVOMA3+pH9vep97hGoMN972UqcY56jeRph1ZSg73IfYaeZ0I+jj81xatKw0EFO
KodbYUAYcC9wHPyVi2jTzhWpftDrnAMj5Hp7z0gp88ucHvahaYzmQ9TAaTrOtnR+aIWo2LWq3UbO
WfR5dp4SBwKICTVjk8GZx53BMHjIyMvcQtKdrSkdEkfy6epwtn9py0kmQ8YrjvotqWvem6PU/LGM
ycTvfT4hWmIjBOL31esl60RseNFHs9vfObNkGcolVbC6yrT1/UIUb07OFNkv+ELW+DaHMK7nqHay
04FovbV3a+bfG1e7zypqh1sgW/QOX2mz/kj2BIEXM/L39sHNskQBwCaJ240s1TdffmCRAWKDm24T
7W+LTpnpF/jx61My7+W1rZHKMyioc0g3w5b7Wu9oQE5tKxW/zFGppvuYjMRZSpPms7EJsi8MQ1Wl
OxdwNAw1hD8QEUZc2EkEPrPTVT4bJSSwY6+r+jJZOKVjQHMHZ+liE+C5LGDbc45pyjUc0rAleqJo
CpRZOe3PrVkBERv0ZWyQFKmMwpSJGKCXULGPKyvut8LU65UiDhYW5iJgi2GYuRmHA6AmA0SsVtsT
E2oz7HMWfkxYZbp3UgoUvQtsssnSsmXwLpvukr1SCQTTSQ4QBi9R3G0CNyDKrGK5104AygkATD8X
aeHXvkXXdl0RKbMNQocUhqVC6U+W7SkeodzBIEKojcmKQ/PfDWtwBtKYvgHUEXEgOuYomGbIEVHK
GA3LHQgBbZ8hpdIAKbLNP8LbCvP62m3pJVsQ69tNkaVugI49na8oRJTu4XOI/YTPhaogFqy+1BhD
Y9/2fB1/oiKLrGdT4LDAX8ySbVeNXDsOcDdVyd1EZuPPh8O/OhA9IKOafDcYn8c10X6MKjSAheIe
6yFHq7aeEa1avQhDxJ2nElmZJdI6SglUGqcXdUEsT4l0lKSdP1KeIRG1hbFaENAImRBiBKO0j/fT
AVSlB76Sl10qtTuGVYxhGWrAxN8iD6iQtJ78M63U+K1kR/nbjNMxf0Ps1h6+bLhCytcMl3a8HSMG
vL/gKQMbjnQrcbWN7ZLdp+WYjT+8Xg98sNksn8jilevnVlLdY385jD/ltREDDTn9vqakwWIo5ubV
+AaKrDF1CsVJGsb5JS7C41hTagPGmm2RNr6XVitxWZrtw1kUUWOFfvRF2PSNZlYTmI0i2HR+gW8s
wbdYXIXolGmakgHpchW+9Kr5s5SaF6jzyOj+wNzVNgDJwRqgzQevi9jqNZ8RdDEyWMWdkTKQtD3u
PQ8F/+6QjHRnp6TOcGDPLBkSVKv+ztmDfAVCbh9MjQbuIlBFsBNd3VQ+wMJn/UVls0aohufCfs5l
CrF5zqICgo1uEa13q5u63/B/UjclnDNXW4Ugh32rg7tzYK1wTCdEclRuZH9Q2xqXty1WkgN50BUb
PlD4Yqi3pbjKsKfqivhIliRwMJ9ZhjwSDzBe5UmC/3LZIXiCqkyxu0Uc+Gi7S9LvqHirCQa/AsmS
RaNK0EOYev14sgIfjQqGZgg0R1XfA7HbttO4T0ccqGgSiD4Bqm7Xtjlm0gvrquV5RZMkT7zBQTrk
VIzmXE6Ejhdo8PKvRY0yBe+t4cnALTzkGOZHUUTuyzi60wHxhb0Q7+R0s+1WzPeBIJsVUQQ1smMr
YRV/9wfOxNs0or4ZAfJF2AwAA89t+TeHnWW8Tw9S3SwtbAWDqY9paiBA31SyLfEPt7QefwOqC/UT
7tccXUicP5Q0q0KVxIi5Owqta7BYXKKMnQHVoLZnyXUrCg2ka2Ua+RkjsC3QAhDXxAB0bMUE9RVH
1Zr2Rzvr+G91+lD3ScmUP7Olnh83Tgx/GKvoU5QwArQN3AAJSA62ZrLnZpmPZ4Fy5C2ZUOf1sark
K9QZYHV6keiY3LW8dc37IrPjIs2BkuLAaJO8wZ8ZqObSpGoZ6IbgjUulvC4fW084JvsWsf0iPEdk
lI9eim4hRVpdm13axxrmmFUXN0tOyIA6HkZk1mRwfUbld8q1Ou6DTteqo2MLUU8xr9OfjIm0fnDa
7PgdFuBhqFWrUPU4dzZ2l+duXZ9LnQXQHVql7MwngZqXClUAmQ6NAtBpG4aOJFtQHczquGWmmV4Z
x7I9yaSCaAmJA/bZwFLk2aHI5jdQ/EAZZlyRVbcsGo0RG9PsDa+0+YJGIzwI66sfrsUn63TB3KXm
x4iYlkpt34+ytQhOKuGFf2amyinWQm0yyIO5BU7q1+qJAM5UgA2qOnajMU3ogAVE3RFfJa8CyHvS
UR3g+TDNI64ED/A/dO0SawVsmhcrngZ5Fn2NqxrbyGTxVOPQfvVxmX+uQPG+TM6iHINtiO6L4yhv
XAKCOi0RDV9PhMUz8UKuZlCFS//NiuS2KxZDvkmW6J/IUkz2bnFBPReos4phR+8dTlu2rk8esxxj
h8Hg432XCGmzSzOXp4NFE3r9UWeCxqjEG6sO9OaqYmB8qoyNb0JuJfQIH3i9Rf99CpAmcJS0ZvID
C477wQlZtdgVxfrSgpMGVGV5rPoNeMrcb2xpv0UGYdJNogf4fEDS+0K5A5U3EoPY39G7+CiTFUg0
icz9pGONqp9xOYeOAEC72+ZJVGdP5uk2bj6CWQM1hHkGIJr4jujnsUZhOHQFE1SirplU9SUCCnjD
HZH/hsgEBBESxjWoNji9vyYTLnk0TvvyluNFIqhI4WrvklUlEcg7z35W+9Z83qRZQGQQY0SfNNbh
qM2z9c226fhECgwINPZoX2MzihQMj4tJR/gKvF/uEsBd4GR9goC4hDWawLUNJI+W73vmGb+YOrAL
Qwwd71bQUZ+Ch3Nll4jI7/LQWpA0upjc2lcoBG+hLeDaeoCk+UNrUCEdMFD1Fek0M/AwYIfPmFWY
/QkzMFuLyKaYYjCRsC3vS4laGq2EG/GlWczvagztTZ0J3P1m6WwL+ArtwGtJ6Y2/opR0BbB6UNs9
tPkK3NlShOm8bGP6xYwGUbM+AO7qGx3wffciRcjuumggFZZDfRt8hlSC6GT4Ktw4/fNLa+aezrYG
mTTZ6nVOZp1/2lSu38D+H3PXerTC/bzJRl/wW2efKSs4aHHP28uUo3AAFTHa86Y4f17NgeA0IywW
VcEjOmFluPzY5FFfFzNJMBxxFC/MbIdCxDKyd0/ljgm3Ps1j8/uYckirdzX6ZwgGxBeFx3zcaemx
IrYPcgO9sf2mE6s/AR+gf6JjGzpIFG8/EQ10PCiRAclpYnWnyIcU1tm2fMkZK9MumWX1bw5H1p7c
tFfzS8jBuGENxuW2WyyrFVrTd7QYH8i5qyFwcnTW92ZnsO04mmxDWZRmNybjWJ+2vIyQQVWC/Wxl
sE9iAbzQWTTN8QyYMow9bDLDz6RAxOIZ6VrLN6gmUPw0tOTVgOoyKaEU2Lc7n0UMRSOKyBmgkdyY
m1DRL+cJle9LzfLDfGcMyhDIskGhq0ueQDvXqzox5wTWo+Z+31oQzlUeP1bZZNwBXCFjxRW0RcbA
msMN97YvDmHDoQp5fmE2ObLrJFv1PmGrFQBs1zL/BUjWkq+y9vn6HSUmhdrCY/QKEDP+5DGJCblj
4Ce/A4efq4sNG09PUiPfqkP3UCHYCuZN0FioGmKrfSeYE4GC0JZfUldzVIV8XMxdeaCgHbJ9mb5X
MxjyYcQZlZ5mKQqoJ8DyQ4mJJoRf0Z6Nvm+CH9vzcVjMuRUCKNWlnYg0UHJHA6yi9vpv04KHAgA3
2bcavVmD1V7hRTqo5kSPDWF/y6ZRCtrKA+rodvcJQZwiS9dzrnZg4Z2azPx1puBqfjf4cX2/8DTh
/brkLS5OCAl2sBJU5cOx8iWBvzQYkHpY4b6FyYo4Fu39Mm7TV7kDRsd5MtZfylgV/3YT0/FkG7KQ
jkZe/2hmsgGSSPcUpDAI+XNVTom/TgxqYsgg0ZdC25TCxiBuhRNgTq0GctAwkWyn0gccsiEBSnlG
TkO1nbDsAA6Asi5sB23QDOdIl2CjzvDv/ZJrwfnjVmpApBVAFAgiCqht7lC+Fjv4Uw2TFscLKIpG
XLmqlzC6nPt8zSIKWNOULylpDwfuOKKjhKJDJA9S1caj52sZELU8FfKcCy+LLhaQIIH8rGcwdntD
voqMfNAdEkNgtxD9WHe6cRXBud2WtpesRQ+0o7BvuqQGUupbUL09UPnmF/ZxsN207BbEZLAbIigw
iBG/ZmLFjd8ob5MTpFTLdLfydGo6djCwYw5qiurkKjSvPQ7Uej+D9Yv5AJMOtLp7nJQehMry8Ej9
RkD0rqDpjlOSbdNx2hdYlH4JK63o2W4gor6UOeR5DOepq/cvHqCaHxD/erA7vTglHtcqZenFFTLz
t3b1QO3VNqXJF0isArvySrY1us4wPyD0l1rSFUnrpq/A8QTSY9Nl1c/5GmFpBeKnWPgrGUvR3hpd
g3vZZVKWeMNAm98RHU7MZSYKUH17pP41R5f2EXq5xg/7BLbJIcTWx0s76how3pRI/PbJEv5AOwZU
LM2n2p1bZnhyAWiZ67MQB9LRxgjOVRfR/3J5su9nkoyzHmbdxNAnxzqy3hcaer2I5wLPgibvi2Ju
p7CgTFvcT7Mfwz10eFb1kOwBNmLwYQG+DiQKAKbyc9vvCI2A8ZAo4EAlVcZh0WIPALONXZflmSoG
wB4XrT9ORJSQHRvefmiMUl8h0M009juaHfpUBwpaJKs5jJQ3yBkMABCMap6smN3DCrr/OKvEUIqR
JhQW3yZXW98VfGnGMz4yhHGzBAncKSic7bD4RbcQV2RHe4ZUbTSIIGRcdAV8UKcTRzp3g4fMA0Rm
q9Hhm4RyEe5sa7a5twO/pX7aRij1TnupcvbsdpDo32iTiAKitBFOHyXREjU3PBvd4wrB8INJFLfv
JIOr6qAh08Nuc7h8e6SSY/yfkg1mBAs1HK9ijMvEX5QCUdOPReLRg63geIFtsWN8iLMuwBrBQx8D
FDAunG+QTobibt7K5DgBt+bhvOwtRkvc0gZyRoXaVCdgObPrGD75eIucro8JuCx9ReZ0Or3sLTCt
t7RZWHY34+phf/a5buw9iRgQgktcWoZr9KL6RHRt2QXpceroZxYJ5vUr6FEexiAxjfQ/pJ3HkqTI
tq6fCDNHwzSCUKkiZWVlTrDKEmhwHHAcnv58se+kO6tvl+1zZtXCikC4+1q/WogsMVNO6wpIl1vR
StsNt1C8MObeHW4ctGrx3Rhb0fTmSZeTw/Ky2blaqXOCBNJPEQbKzTbJOs4lrCS6kQnDZG1zalVp
GN0wxCuMD5OBZjzW9RhXQKYB1dx2HFg/BwjhYdqQ0evZeyLEGK/eE84Z85WNIboMf/DyK6bY8FXO
aK3Moe9E0P60e8Hg3DV10byNMo4bqLGhM9ZL5FWNvysnKy0PiDVMlVi+tuWZXbm+l43NMdjZoZzv
a24vPrbK1OmXdrKMfhQEwfDTOa7S22pOKW9No7PvtoUD6uYS/AZSD1RtXUMiErpTA/vOtOi5Xf6Y
TeCQMDR0zGnJTOdBogLHpycGGXGCVcNqIKbYuE29W81c23vB3jw+WzA744W9gfaj3oyQJ4JVp/lp
ypzsO4DEzPBMtDfukrRqSYn0hMqrTxOEAKRy3JBwaLWxNe994ZMDszhllF0FVjc6B3+11+eQKN31
aC2lk5PuBg2+GZSXfq8ChkXvJvxdNWQJx3a3AZIB30X5QrNBl8wwUvB5OSUQ5EjBLT0GHB8xhzUa
NeVcFCVDOB6tbrLUNcscPUO0Nl710db0Y8xEJ7F8N8faCRJPM9z5ubcdGeDrNW15HXShvmZ+Ci3g
MlqYQEdvJTlbm9IGw248q9hbS4VuxPU7z9s6g9+3fJM5x6qQC22BSqmle6asRocOKbLZNBQ9aiN0
NFoJ+jpiS6aUIWQw/1YIm4FOy9twAqGGLNs+KN+qbhTvrdfrHuRBpWuC/CJWGzWH4RtEsRce/Kiz
n+iPfIrrvvTY+sqhL+7gTpr5YFoYn1PZupe1PArD2i8bE8BeBYZjWnlBv+0rpfxraxVipHHDUHZl
ZZbDR7D6YNyOX5XrhkFR9FdqctwF+UprR6cWQfxytNauhJltMgoyy/PdSwUx0IteAjPipE1RT9AG
1pE8OdNKZDZzgoZfTeesv7KgLINdA8XysHYBmE08taLfUcqsX9g5grPX04c+uDGc6KFPB/MyWzlW
urhrh0dwfXmOo75gnqwelqcCo+Z8KPpWrfua5n5FVNi7P1u+Jn8D2ENlU9ju4sGcMmoZ0zRjZJI0
jsZfvjUs3jELJpub98O0AiMi+5F2yre+waWMBeI7GTwOC4Tblrxf1WzTdkRYpjKhbw1H7XLyqFDs
o73EMWNoxmVhFogZ81dRxM4b3Zm806SAqs00x6LaatTH9lHZk09umVdKdORBo7Zi8assgX5leo4M
y/62s5fMbCOSIpleDX/wEqIH7I7hglToQ4F6TygEmbeRoCdviitgCq8nrqDRYjOZLkJclvHN75CO
MQOODoIPrmJGDujCEJifoa7XHi/MIK39mGnEFSYf7JVp2au40ayeKmHI5EwJe4mC3cS+S/GqhsI5
kNoQoxBoo8bZtS4IWzKh3uWc8dylYKZWR/Zn4VVje2i7YswTlisOuZAh80A6Uc6IbTeyODdDt9YY
I5mmLsRlOq+SWZ1yFnBoITQwOQNWp5LER+1QdLDAhlbuRuGgSjQBPC4t1kVGGDjEFm/nDvkS5MJs
L6RvMR2O8TULDQ+1kTDHoSn1XY5yvAWQo4LYOHWJ51SBMM87SuPyaBGxK29h0uPnGBlAvQu9yUI3
PzSBv52senVPJapUcwWBwGqwVhTWu4Zhvhk0ZN8iZy2BhbZBkfUNRXxoXqKA/mgLzGlnhzmoofKr
IVbFTgWNZ2/FqgVkXzP1j6oUFBp+SCDfHPgSZe2i0+DoTBG/WREf7I5V9NPvSusJZU54r1OF5EAS
pe1e8WPAv0zp1PVWBrNGfd5HOKtpA5bvI9H/7VejpJCbsF2cYVMFZebfw1m4eZcUjUXYfEKOve2c
aqg6Pjs4ZhtVPpLjnRKDv77kEfjtBgSqYJT36Lr5tvLkVO+HYPXvbN5OvO18VfQ3F0nNN5Dxhqlp
a18MW7ftsse0VFT0DV/WFXwJ377r01PumdAzPOVEznkbf4FTPIxjBt67DCL9yn6/RntK0DVNmlQC
zamBFb4NicsVt23oLkd3HTIkt8vYUmoXI/gyd15ZX8NwVXSeVYG1Rc+ul76PEELHSwyYj16DT3g5
+KIZ0PyryjxZlscIax0Beby3o6voV2SP3Z/wEcsmP4mdGCijWh6adGmRegWKBLFQYjPZM5tFmauG
Le4ZOib6rnxEjqc6Gqb3HilFnvS+x+pykBnPx0KFDQ7DcFj0Q0fonrlx8mXIX0Nvzuc9z5ZkagpB
64se+jDYlRn78LavR99czV2WqhCJh+fezLg7NJos5WL3Khj7vAFFWPU+rNI42Oui6i6wTBW/h9KO
PtrJMRIxcOs+W40avnq9JbAswU+VuzZIp2U7FWv0MMiq5Lxlp1H7OihtC9tlJnOqZJfoS8ijyk3v
0GUWQzLqSBOTUE5+/wSpEtRJ2FGIbsM5IFxJSAmuzQRI8T55Or8vh9xl8q+7ADXWNe3anROvUiUy
KwyimNnqVRK3Y+QkF+dHD4Jh1Bdnbp1+i0wkfZ7nFPJU5UWRcSSwke3ojJvrJhwjDjUvA4WmrsKQ
AZxcvzITZ/xB/VyZ265SYDbhrKdoZymny08Fb+Hn6MuqevcE9hAwKXaeRE8zaIWrFEdoLK3VJIOf
5eMuyIes+sYLZGZsQYc6JQYHKUkpnMZNErhe9U1yPJ7FLMw7UtzK30arj4ypt7U/bNdBBN8m4/b+
fmTnLGgMg956sauLawwGmlO67dJ4+XCxM5wrieTsQ6nSWKcBcbRIkO0V/XWp2Wae1gxGc1sEJagC
ZC948A5TTVOfQJPT4QdlkCf2YxQY56oyppVny1aKfc2ss7shvx+WxFfKtRE82GnlXo+LP6QJOsEp
wIk+au/Rl8azTmXJJnBcOReIT8vmAkmedHR+UOswV/vcG/r66A9ZE15pjmjrBEYMD2p3PXQ8A2lH
O+F0zMU+c3xo8oxmDMwjysbHYojp1oXv9V/mXAbLRgYRxK+NdOopiMeCWRCU36SJOLhCUVjksKJj
E/Vs7msg7+RiISkPoKD0HiW2za9OF9Tx5KgZdHary6YBJ67bQ6+szrvhcwyznRnp47eZDRC+If3W
8g7sg+u0beyMmY+xsBHzjYjDeLyVnLYZ07rfsR73T7Ua1fQQD7Xr7bpZpB/BgPCkqP06TeY2zX9k
xkvdTTa6RXFrwsUCkMGild84xOd8gGzEH7oLaYErI/zosabbZ+pEi7CtOlSwZiiNIQynpxQ/FIqM
vBkoP33fsBbXMBX7oRiX/DT7qIDZp0Q+J0K5/bJn3liU3giROpxcc+TIewLu8iKZFAMWIRGCcIje
PYtegY+0Xl5nBiLaB9tW6N6jVMb2jQ5W2B/Trot7m3roYPZ26KwUGsRm6FDuWrwW/YTQp0bnBgrW
Gpkf/GLxJbqGzpbgAWQzT1sqwYUrWWiN2yb2rFvbBpbNWL22z1Ae+Gj53MA8tvsGQGDd9kPqsDfE
TfWj4HvLtxGks/yi/LAItkS8kwFZinJ2v4WVS5pvFrszPjYfVCUBp81XkGeqsHnW6kPCg/2MF68N
Ko5vNGqWWVrm/0grqgEw5KKeq5JYHMpvy7G661FUFZtTnclXhf0N2kiL7m2VRj8rsUzuY2wykiih
Lduvjmomb6ubcRYbv23t4CuBaBLpaIGcd+PkpuHTW+ceELGkjHK2s/GXaO9GOMgx64RrtzfLYK4d
jzj5DTq1NT/PYFQ2zXIBNjMRzNN99+QKZDxG3cjEM+wbbrMb5mj9suRxdN/gVlJUyk4Z3gqAyuYq
9dIxu2FAcRntkHEV1a0nVJs9GIZYuYrCKS4apAwUVgsKys5EDwsaZ/0CM26/DQJuaIf53ap3+YjY
hQ06DzliQRbmTdZOK8i47efPRI5U+qhtZNYQPMY0Zzd1LoYb3HczrR+BdLu0tjgv0jovv8OsC4A9
VANTfB8oIQlkiAhu2fINcrKgr47exqFsnqsQdgcrTdMAyNK52vuhigO+ozQfmVKFN/Wmm0P61qHz
mjsE0BdHr2GIL+NXF/9NhWJt7uE/qZsM2UNZEtpD8w5i5XJ+wUIi/pn8DuuEDeSug5IRw/5aBJgm
2ovCWRT2HN0gSIBkq6eQAVkB7VcN4VxUMSeyhPxPff7rL4DfLDsF4EfdvgjQKlFvoLRn/xrtPsEB
aje3qV3n9q6g1kUFE9UaVWQt3GY+Z9SKxWkOy3U6CNGq91LSwSfB6i6ajt9mEldY5v1P45vgPRe9
ZINo7XJb6qi679I5+mrjBXkPrVKhRMxsbIZ2GA1+0k4dRlFld9W7mifLvmZuDkYJtOyF3jlZPJyq
efSjTYpYzr9xx7mYvpbKn9INize0N+g3U5WEjGTtksmzkP/K2CVArWxrFy68N9ErBTXzKQJcCfkG
LwTGNCT/CCLjdDG8oXBKzcW0wTAlHj2Vlq5Gv99ihB4F5bmvlkQOjT2/TYMLMFg3ncmOkSc93KPx
xXoHjUQpv7Ugj3KckEvjYJCL1IOvtHsLTjFOoKv1+L01UYjhxgcDBWjCR7P+pFIyXww027TPpKQQ
3WchAtqW3OV6Tpwgr0lSobOj7fYqM+H4SonxG/qudZI0V/gsWi9vnro4yCXakSZQ21GXvdh1trY6
BBtp+4CDk48tdrS4okRPo0QwB/OJQDrPul6dxlZJaaZ0uRuCvKHqVTL2khh4P6P4CtirWBSoO5Sy
x1diUIdgO4VwfSkZDxpuLjKvaTHl8+tqVmBo5QTFhLbr8pnOWeX9BKjhPZSYMNOjmKaeqptlzVsy
q+tsoQ193qSnCUP0kGYlYe9ZEX7HC7SRrpciqc9cPLtDDJ+Jor4Q10sRp83GaQrvmUnGfYofyEGJ
E2TZAJKWWdaULOs0PUP5tohyakwIIP9Fmiaho+brEQ0ygChP8kxfXp2DMcVTBAbVNVsf0ey0i9ZS
4LwcLnZp3xKQuQWeT4ZgdYFzDSoyvevK1vPG6HK5bWj3mAVQpak5tPqi2YR/Fg9G8FDu9AhXcYJQ
05IgnqH9jnpe0qAzM/aOB1ga8DnErRAghav2dlx1MAzas3EYoWvEJNGt6n6wJlknWd3R61sxP2Ln
eyr65roTfgNAUGTojedMFOEZIVAkUK+Yv1kOTY8u4aLtnC3GimxF1AqMvKgEtwCa8WvAHOuPVpQd
/wye/TrWQjB0jmJ528E3fclSiuWtN68d3oEprR4GXGz2JkK2CL4LLLdBTw6ywqGE6FcCMH9n9yXb
HSk9nkFeiXH3pkiNvfHdemG9ZzGRY9RJU3hbrGK8zwpruc8duxUJ5HTTH4ImNr8Y/mQNm9IfYQ5J
RJ9eYDDkCx4kjqnIrSv/aA/I8K8VnOX3pkqxLayVq/1dHuTVI9FVmma/d6c7X0LQX4QAE3TH0DdP
nlG1syPnBulktpoS6/o0Y8lrRXWqA+mHtP22m7YtW3Ah41v2YAv1V+o76H0g1Qv57iFIIvMCm89Q
fiuQRKJY5ItormzP6udE+X6McyQjCvBBCDrwe69vI3XF3qV/kQpAXjst1pQf+sZvXxn0YvkIvMpu
eC6l11n7oq2juwJkkrO1ELxYbgRVnRaAIpu1cxEhyNKDyqNBHb1rG1Nkj9+pNt68a1owzC9r42f3
s4HSYxZdLx4rEdXquoyZ6LYbXekWd3M4+Oo6bd2LMnuK7XxXG+p2nEjV+h0fMcwRHQ4lDQ0glDMU
cfYWDVRN/B+p/8sNQXQ3lqhxGzAgtGK60Ijq8KjWOYq3be2kZ8JhimmnTTw8zJax3ZMPT2x/TVXq
PntjOXxbPXvu0SlNkikAtaRZRaoQjyHSiaZiktlUxWRIhyFqn5MStVivscN00QMm6+XJbSukEKbs
MeBfSrLxapAhgY5s+Pj8sHvAo5m6jKyklKpHQVnMbrpzRMNhgZAqPUIS6JfRad1XQJey3KCEIrof
SXEUMWYxU+8rM5FReWuxiA2uj+KbWuPxLW4riwVoPPwoBvXpD4cKCQJxAMHZoo82+nW2qgkSb2JX
3MP5uB6zyA0dMaaikdEhosYjF2dsR7TvVRIvnfGYDtugmdZAEB1nwgo5ODHXE9tEK/Ng7wkq/Id4
nuP4PsQ2hMwvnLNHC7xQn00wx6Q0uDQ1LXi7heIWR2c6bo3VIqdpcKmOW9F3yj16bo4IraKbCJMF
Si/e9l42PLeVrzHQTfiE4HzDdKc9V3infugkZE0eqjeprGE46KbGzJpPU53YqggCdu+07ZHnkwVN
uSXeJHnDMNGt7IBaS7c52iC9Fx+banZgEv7A+jFrs9WlQwc3eU5+nJmlkl1hik8RuBeVNX+l2mlc
IIC5Le4qpDPjTxq4Nl43ddoQVwQ6Woec6/lyJ7ERfJmdEfVsO1JLbFzHmfunhRgkBH0rolJ+buTX
X6hJp+LUy0r/qHIcShukSj37gwzdN7+1lrtKLHyEXdHJaq/7Sb6Y0jRPYVGvgBFzv7xPHNY/NAKV
4OKUmu7bvLBkwlyVxUHeL5D1hpHxn/x0QUToq8h9rXN52QqWMG22uO7amvdBqbedJeLKTdGPBLiM
HoKwJOZ3hpuFveiLT+oEWitVZF/GNK+KJxclF8w/+2r91Dsmf6mayCyIFcfpHlxYST7FFTfNlIlI
H6GCgOD9bGz8vbDx624k0OPPcKHOTAZ3Le/GJcWii+VsQOuCN+65JrwpRaTrEK1CTPyCy4bZmO/j
KiMcl7OFXpWj8ZtgeasEFWn7HoK8k8GDGVEnuDkIM2hnEW4hp+dXopUWDzNiWZ6bNo0JoI6EJQ4j
JeYtqoj8FR0SknpfriU5bYR4vOLx0mpPDF/WH1L0ThlK8aHqv62c49RgonKf6DCjfNu4LeJ+UQzq
AdWJKa5QLGX862A27Skg/KW7WetmOvarUnwlkEkF364XoISGEnhdBpRD23AY9V21dt67clCdbkIm
FxBUp2ZAbivG0YOUKEAvBSg8PHu059+xejTjoUmV/YsEDwakGqJ6yY6FnSfxXGeXtzE5BRJ7gozW
CW5PrD5uESmhdnvpdO42rOSS7+l/WusuVGv3BWgM0idL5/aVTbe9M9QEYgtCG1EtDQXDwkMvL76z
A0z2BleYiW8Woiugip0yvgIpxu6PFrapHj1iATS32YEDqmmMKBPjar4NPXRZbHlypsroKak2RVWz
4ejaH4IXbTte/g3fSpYf2kCXNwin3BhkkYwfPlpUGRKo0hyBVfr+OOQTuQp+iXxyGzhlCuniidDZ
rjKcMQf4bfzjoq261fAH4rAO0exTsPeLur6gyN8Kh+ByxAmh+1L5TgxqbuY8Onf2PPSP8FSYzJro
km1gFZWt7mq3HavdFLb+17HMlnKD07k8p3BO1PJInr5Ke8HVop12hS63iqVlwsJCixzrSoP9d1nd
ghldVBvg73wILAWmvtRCK+r9sF/su3ZYs7PAe3Mz2QFG7A0bnKqeGnx78V0Qzq1NlTaWWL+3whOW
Le6IY6GN2Hdl76cRqt7JHz7WhhhxlYDbIpfdNJEXzmZPVr+2pgf0+HZv30fLhMHqYOdO0WDqwRDY
ZI/xQsRCfx25iILpFOm33GwXYKn3Qxwq2MOLEyHkkcXYCN+uLepUlfffAhmsgg4QvVNSFVriTG+D
MN0XKZGybdIpx+kKVMdU39W216L9JYesR5MJXz3Pt1bHYL0nROprtHO6eabyEgU5Cm43hulmcu3l
p0uKS3e1phQckAuebJ/nIm3kVc5O6CdTHbXvMeFK4n6Ayb/Ytdnkox+Wbubs3gmXGM4mcqqYaDdT
1NOpsppwPTAfcmzJsw40kMucMTB5XQLVnBY55+5xBO3MbuPZEcFVHefsmc6w5k0yizI0TyNrmiES
bRgEmDOIRPjST065Xg9R5ae3WIwwXDk0qNi4YEORQdis/tHZIMXDl7VpWV0+dSsekh3Ih7IeAU/w
7pgK6vbKIpuOKWQEwbB6VkIKCDSqkeVkY7zw10Ki6w2d93yB+HpC5+emRQzHzMr7aYkqpPWTsVe8
xDEEAYqL8sXXKvjm4KLhvJBz/GjLtWUYhQPYuUAt4haqm5LKhnOnpRGPU39Thely76W+p89QU5xh
rEjvZXAjcu4z1vidtrQm8YDXHV9Zvoq/m7zPPioewLrLEYYLgAaQnd2kguF7k8+Uj7NXAIGGjBAj
m2jm7yzSdcY65znrm1wzKz06lbTUEfrOfNFtOO/bIHCGwzikRt+1RpG9EqEneNIxEB+yCazAR5NK
bKfkAM18K2FFbKDmC7xbO07Y6zxE+oNskt2B6KAy3UF0q+ParGO/68a+e1yW/5x3rm1eehcSDhF9
DouJg6YNtjnXDbf5HNsGjNyvMJv0k2eOaVflr6SOFHQNUxPf4Gcl8oSRTh1DTm1Gf6O0QKVa+IjR
N0C3U3dke5fsWZ4mAmjN8wfALlttaNsB6gZBB3YBrmx3N2DFfILCh5p2+9o6L3kOZKuyBu96quPp
1zwHI+0pC0juSvQUtOogxR3wIMa0uwyPaEryQ8cgKQOGch2tI6Jpw4gYphQQ5ONcT66MkFlnA9oJ
ATXbs6AaU+5yVw7cWpaO640TAoPiTlep3s4DqDTxIvZKQzJ4jn1fK9cUh2iI8otPq+/FjaMxFkAd
WOB2UhltEtHQcW3pfwXaiaVEixV2A46STJO0ACNXbrLBcbvEqbL5JwJ6er8UwWm8sfNw8g7dEGY4
STivDx1hguuOmDD/Me8JTUgugV4PYo6guKc0pXFCn8d3VqN3exnT3oMsjochCT2wZqRzQj2QAFOA
ZxHWoG5CEse+LN1s0ruO0Q6vERNik8pxJv22uFDe4OhLXFL3wtezvuFp8csSAoi+Uel4A60j2i3R
gCS82CVQ5A7NCRpXl4wBBBe0ZjaWTeW/ykvbk6R+2Gf84kA2p9hb0xclQmzPELf+UyjFkuAt1+de
q3q/InTN0NEH4w9c/Gh3MIiAv5NYR7OxAvuKHV28OJM3E18My/CkGxDICss6Hm57Z2FzIrsDHTIa
QjQTuEvlCtHuNKp+rZq5Tq+jurYMGu9aJE0ZkBcQ2xF/jqVP3tnsz+ttT9P+vcNmgFfdmsvHfFW+
g5cOd8wGBfLkwlOiLd6XxOm7fGfxcN0JO3UkKJNqH6WXgaO0oh1+tbaWHx3QML9AtRFNOojB8qH9
RoW7KO7NuQHamjdFm7rxz0BYUEgu3Pwhs6u42aI1Gp9IkQgk1vGooSsaZcvc6KB3r4yn4FCG1s+z
UxcM0ZrEUFByF00O+dYRqvtr+5I0tFu6XJ/ZWHW1g2hChWazHVgHt+lC90420zJf4wTAMDETQWKf
+gKLWExTjQ5QDMNHEIYx879aEQf34Nexhz3W1UloYhKltMX02gqzYW6Vx6CZ8IIVXph/wzFQogge
4nk855kJBl6PQepVDlOwHyWu3PMIrzbfCp0aCBMMLUW1R8cQ8eHOFc5AGxPw9wIM+BtTzuQ9uiHU
3hQUOiQnKMbyyJ+d7jbE2mCd6Fq0gz147OpdDwvVEQmBkQZQokCjtkmppaxtTJZ5tVc1jRMrq4AV
3BbKtRgSVadResUuR4Ck71oXEREpe8TR6HWe7hHkE3TLhy8jMk2yFcXfuPULb3LP2WC1SFgwFBcz
h1qON0NtbTbr5hEMaMWiScS5v59HBi4dY7/CnwjZNrn7lUhI73qZId0uSLDD0+H4TWhN13xb1Pb4
Y556977xCIStt/EEynO7kL1PFlUbCOawkRs09teIbBrvq02iBCSwb1nzAxBVrsCDGOSJZERGJkpK
5C6oYRzoQbBBglXaL0Wog+81Gw3qDxeOIly1B98zB4QzImkL62RWyNBRg0O87htZjempngMdHgjr
UcMhnilYOBDRcDA8q1SVROscxGRLGlVOV13bYErOtXJvjclEFoNS57b7sbaeunFa0P2vIYIu+35E
ekjO17qM0WMpxz69ifFKgl5IyyLXd+Uyhx7frfXV9gbdMReFv+2pDsH7j3GvIPNxvzjI73CJV16T
OGnWP4zW2DqnCWwhIoPJcZ5Kp8jiZBUOxXVfzSh7rIsjsrezUVxZaGyqk8G0ne3ZkBEGjMqmzYzV
SNhAE0b5Ox2mGQ7kWk732gn7YVfMwaTRKY9WdsJbnImt1N2CqQsXgm1dR6D3xHalcZ4+pJV0vpfS
yvqTjHpGZQduTBuCxTd4Z08ZSRgaYevIc8oiXYE2hG4Eezagiem/disnoMRH1+TVVZ6XYnyPBAU3
4ABO+F1XLL1755NRlx+7EikCUdfkR218kDwmrdRlVr0S1TJnF5GuLx67fpDdmWEqhFUr1xuG+yHu
0butvDNxwiiUUbQ7lu/2z94kAzjqaQD10HNZmKQZcq+5Bzc35soN0P1Y2g2wAoRel+Jmm7RHqchA
x1tyZtcfXqT9Al3uWH78IWf090xbhzRDZCS+YCi473xKTq90Y0dIn8ZbhMNT8eTUza5BhMcFUTeJ
zWplz9la76fOPkXHcbvlTf0phPYSZfq3bGqbn+A6ZN4T/Y138FN8qMU1dB1m0+1c98tOK4LNFYIo
2NlZHunJwQIp5d1DZfppbwXhW4uB7CR07pwzDAPpH6JXf0v9th2G9eJlg8C+xJlesub/kvrtT4Tb
5F033UJG7PRyLJufcfaV1Kw/PPnfMuv/cx0m36CsIoon+vTkGaQ1OTiFptvowYzP3XYxp/DWt3bj
NrSfi/ZWJW52aEhH2HbMcDg3fwpc/8frA+xdxoo7/ILP1w+LEMvJON3int6u091KlAQNQCYO2PJj
Dg9forL/RSsGFLuTFxnueFrcX85s7WVX/eEr+D3bFVBKiMtDZ1rOb8NA1Ij1URPndQvjcc76PbTS
bdk//vsz/8eL2CSB85WFgf351cJbuqZG1H9re80D+rZrd3osvaf/xUVo34DGqVYc71NKbdVm7hh4
qb4l6vVLHNg/MXQ/RLn7h7ziz/fCx8mxjEUujMHa/M+pyYEVDyLyJQFDxauyH53wJer/cInPK4FL
2ALBRWDbPnWU/ekLodrzx4gC4lzKh7F6rNJfTvyhpvN/97w+X+WyPfxlvRUEaq+1ssvzoD6c4kcU
n9c/zWz4h2f1txv5tMNIy6S5KdzyHBYvqX+Xej+87g8ZyH96Vpef8Je7IM3LeLHmLub03s/ueFai
fFyG//Lb+vysLr/iL1fJtYtNR3AVwui2td0RGPPVCx7+by/k0wZYoDTn9PbLs4t5obJ+kkOHde8P
b/3zufP/7oTSxL3MlBT2pzuBYZaWFEF5vsRZbaBersSIlfPf7+QfX0oEneuzkQfopP7+uGgFUMSS
RX/O5TkilLQktdIufqj5T0PY7c+b6eV2HJ/l6Ia04q776SMOdWuLfKnqczHe0B8Xww1G7V2BAm2V
b4sP7gNTQtDifnXOafi1IizaZeSeAdvPUe/F5En9+61fsuj/eqh+/kHu32/djKu3WCk/KF+dXU2O
VuE7kIVZoiyJKWveVK//fsF/etZ/fQKf1piluzQYgBXOOj4431oiCpsIZuyPT/rzTLzPN/Zpoa1h
D+zWZ/W5IgizQfWKVwt9Cblh8YFcthjzXmX2Ier5f7+//3yRn59o5IacEa6NUPjzFztFlS1wFtTn
uLXOWO/QZN2T0oaWnAQ466l6DD/oNfRNcxXcNOT+AKT+Ka//n55x5EWwOpcCxQs+PePSzf1pQf11
lkk+7XLL3+DCI+/7T7d62dh/u1XfDhw06j5jST4948WOUmRrY33ux0dAww2xWzVlvv2WbsIHb08y
E2KwevuHB/x5GEHoMDSDwz8QlCOBE3zaEipEQgqIYrl3mJMh6IQGcgW8RJb6MZif7e4aaKmk5Z/C
Q+R8mL6+v7wLJBQLOVPySN+893Xzh1/128L+9KM+bYZjUSyG7LDlfsK6t5jnAit9TEbVRP9rd/t/
fwS/bYqXi1EPuiS0xA5zCP6+aCUxkn6T8gTC7BHsYKPUz//+AgF//2UqB0k+3qcTHdALkYovl/sZ
Hsh1yXq23v79Cr9NKrq8xb9e4tM9WNr4Eb3dci/BtYLoJvd+cM93XrWbyX+GWD0RIqH7+A/v6f9z
XbqHMPQpV+JPawPUkBC9Vi/3VXun5Ru5eol1MX7FZysiT+fDTOQW9n9YKb8tSG6WxxgyJYihERR8
f39hA2aIHlZ4vbdIJR4bxPWsSbQPt96fxrj/05UYcmbTIXngZ+LTfh79D2ln1tu2EmzrX0SA8/Cq
WXJMy46dxHkhMnKeZ/76+9G4Zx+JIkTsfV4cIAZc7O7q7uqqVWvljlO0bi6eVRcOb7iJnOAIATVQ
m8f7C7hkaDqPVtKFqhuJ55r+dBvCWIGEFxSsbNzoWPWWufkP9gyZDO9H6G9O7uie1ymvuE48y2W4
iqrPFvETNOt5fLxv5+ZClFHW1XRVlkmwGbI8WSrNBd0CckKkhdp4qrRwX+Wvbl7AzaOS4JfPTSp+
vm9Rvj07MGkQ20C6QIg+PdBiuqNLte3Fs5FC0Bmpws/S0c23eKBYEEMc9aCpSnoqKfyc1HKQfpMv
yqE0p24G6WhpxwFFkYGsE3x/bhA/dBU4aWjAtBNcFKu6yr5X9EzQ3KtVhwZqg1VF8nwttIIdm1pw
hBzSe6dJ2VvYaXMTqYwSyJKJx8vaxBOBY6S0MMjiWWo/J+9ByDm4HppNVdjZgivO7GlegpANkhvg
OJSmmmDkj4S0zCy2F/TTYSbtMl3f+sNJMbt1Bj9LR5dHO8APNPTb+2t3u3TjMWJBcc0haRDYXW/s
tAxlJCC64Wzowo7+efgjhF0TnzwQUKXy/b6xj4fU1X0rY01VTNT/NH7I4568COtDqGVAWRrD2S0h
wKE/5cHTIbcP4m9STP0MylxotqqfKd2m9N1sKmX49l++wCJXxcrKCo/K6y/oZA1EMdwN57IUcK/i
C6mvo9Nt2kA70uz7nVZT8My6Ga5qIrv7xufmmjsfiUANUUmCq2vbte8OQUnl9Kwk5at5Ko21lSSf
4+Gvme3/T5amemAelUvA//rHqqYrlb5japqneIiOQkuXiJl8uW/v9iwd0wxExaSnNC6IybomCtAR
K3TFMyM81bqzg0+XvvrsxWwWLM1uFZ00Hl6LdhGvnetJJG/nDaoYsyufcj0FPP8rKF+RdApoGBIc
FKojcZunxtIOnR3hhdmJ30DTpsRhgVnBKHdFs/erYi3o2WMUOK+OI4PL3Xpu+ehmBXS7G5iSaqE9
+Va4zUhwFksyiWNcOt1HnLdktAwNgit94kmdnDYpVJfiOWkjf2813V/EW9pDF9JkfX9l53yWN4Am
WhKyMNrUk2I50UAEMm6VGkY4wHV7AHyWtW8aHaD3TX3o4E5HdWlrErQNRZflahSK51ar6ZlBnmNN
Ce+gCskbhWm7lRVhHajdpyEvnikMPMSD+jmOEC6GEWgNWW+wLWMApRpM5SvDgvEokRQaYsQnF8Zd
b6ieXV+CCk4ohk1Kxgl+AHLbjvTbM7W9DERsncvOVm9agK1yuXT03Ya8lLtgDgAvKZMtsyaDM1BW
BsJXcC3LGuSwSmXXYf1V1IZgHUcJojlK8hNW2WOaq9+przz6pneKilSmC1M5gG0dFm632e9RNE0n
uaZZfNX1PiL4ImPq1OK54jZdtZocrMEnqgtWbreNyQ2poSCC8DE52MkDq6AzWVAUVz6bBajwTP4U
G/aAhBR4VPFw331mTWkI2MoiIZYlTkwBvBz8miwf3sOrBdY2D6JGCppA/u8but18jIlAh9POIpc/
jQsgL4kGvcfQUJfwQsj5sK+Q0dm7qeIuxHKzpnSRAp0FMYMujyHKxX0pSH2c1YTJ54I6219aU/y1
67fJL93Xf90f1O0+Z1Bj0AikSLZEc3K+KfDfapaLpYTCL6XhddScKNvGcPWk0UK6VRojp+uNjjH0
f00ElRGPn74mwkgNS/QRZIqzGdyjoHuMN1RsDqrxWhnfY4qVvv+FPiuYHQ8hnWSKtyATeuv8QNJ0
YlWONJPix8RXEo9OpbxFkcDsgcwSBsSbRIz1/+AoxPqGynUvgRGbWIFESaIC1spnQj+RCrwKbklO
1vLL/aWbc/xLM+PvL5xELWj5RRRSPqcRB8VJ8J9hjwRzct/KTOzGnI3XPCPC76fVq6wcMsGB9Ooc
KH96MFhC+FpB3JjEhzD6AzBipcZfqwQs6fN9w3N74NLuZBb7jCytYvTy2aU0pcbqg9EepKza3bci
yTM+eWlmMouKnintEEvyOUnpnTYdZZMierQtC3LEI/oM6YCqORIrFzaswf4Jirv4MTRC/1NPE/TC
14zGJhvE5PhVVc5nzs6pCrJaJTQWt65x7kEI8CLlfQSPx8otDGUL12m9vT/4MVyYmLMMXnAWZzQr
OzXnkGzXQxWasSb4rkBfTEZl7XbPcobHVnQQuPWDl5cLe/DWqCXS0quppk4SiFD82m2B7De0y4TG
2c+lg5Cshs+Rcm576VMYvJj6ydIX7M2sMD3xqkW4hNKxiXzjtUHFCTqwW611lqV6m8MxUPrPeXiE
MRrSq2KVN1S36zdVkdYGvYUcHguz/BErXU8zYEiT1q/x5CN2G13wYqNaQPXNQO2957j+oVlPtMat
VNAWQG/Cbl03B6+D540ph05diJ/BSQ39o0F3BpQzOfREtR6jgvfb0vKFzMTczBgmkbulIF04KjNf
f1hKhyaIAck5h0D7gWyIJTHWCQBsAwDXQ8uR9AFNjd/0nb+oRjrO+mRSWI2x6KYRzZvG5IprBqUC
4ee6z20tf8mKY4ZCe70jDQXd9qNRd1sLCshCgObGGvZp/Kj5Z0k4uH65sOVmLiVK0wS6PGAQVeGh
ej0JoPxpxpBC95nerI2ifREH3t7F5/SXTFX6EaCgmLpr2Dw2bfZuuAvX7zjK6SxcGp/MQpZo9K/7
9MOGibnLe/iUaeu21O+wS68z0EWSky4s+ty8U/JUFO4n0UJJ+Hq4fi+CvtMU9xmSGBqcfNAzENZZ
B2gZlrL5Mzt9DC7YdiCYVGOazUcoaOiN3nCf9Ufo61T/mHS20VqrSA+3af4umEsb7SaYUaivA2wg
x8AzUZymwIDxyDrkB8Hz0NvuIVKPvfuoBn8b5jQMXmuV8iic2Nmu1107asn9raXuV7CBkEVYy8Le
Eh5KmFAdyBPzTFjn7Z4mIQ8y4yjwF+Ljm0Dk+ks/nkQXR0KLiCMqYm3wXLbvCsq39Z/7J/vNRTL5
+5MjB3Yno9Qd/r7a0PVv5mv69XL/R1O//3s7pqyTKtO5PpRpRGc2RZX0Qx88V+1XtShtM2PHxnr/
7LutsDBnc6trqrgTcRXXljh5uSS51lZC6DAmI072YpdGcADmPKOGLD2Ufd0cab9aCEKk24WiQkSk
alEqsjRVm0xkVXLdV2UoPcYx4FGPp7b+rAUb99vQPmvuqYyfZfJmyivaH8g7CitD0BeGPfMFsiSO
H6EbxOnTQ7r0w0q2ulym/6O247x4Q6pg/29Xkb+LSDVRgMXOEcdPuPDGGumGupYK+THQkXyEcUR8
N+K/urFUd5sbiixy7HMiKIChJmePQnu1QAe7DMcyoPNwV2oLbv/xF67OU/B5lxYmNxqdyK6hhlgQ
wPiNOPuR5vtBdGj5TbdJY5fNvsh+1olwzLSvZr5BJtJYiDdmB8mZPkJ5DVGZ4lZkVTD82NfkRw1K
20FEYDjY3F+u21zYOEpyCijGiroEQuV6vZQIfGGqBcpjHDi7xvvEjW01CQJ0Kc3dvy3fNlGnULJ4
4aq8Oc9Hs9yQlJ9kVOinJZoSgTRzUGK6guJ14CdAuP/Q9FuZx9z7JAQPefr1/jhvLkeeagCZdFJd
IkeMNtnwXjuEKEua1iPqa+sgpD0tyrZyhlY7hCk5XBz5wgBvYwFFt0xVVanPIs9tfLyFLjZCmAeZ
KVHof9To5RcKpHMcKOIkKKH7epMglWEkJ1pNVgJceVJBBUmAW0H1V/fHPW6Daye+/orJmcMRWrsw
5DuPhvynR0opecqNhR2/ZEK59iBBNmis6iPnkXbNXRAdrfbUQp72H8YxMmKxfuRNpuUhov+elE3j
PJZuCcnmuco/1dYCyu/WJw1p3Aza+KSQANpcD0RFwUaKhsGzzfCkfZOeMmUrBr9L6ylKEEct/vXe
vrY2ebv0iHaM6VLPdhE4WtcxPfNCCYT7/rxJt44/hsZE5IqiM6Rpjs5rvTjIDJ/GziE5xulnHy14
Z41Gdp/3dD5/iZFaoSF+S/tsMRxbBU0lIxu7AZ9ocNsGerN1enPho24jiutvmgw9lzOhCls3sAPV
OqEgorTW0Y2eG+jLF0Y/+t61+5t0VTJu1eCaIHa8XtIIZmlTbcPANv1qkxtfM0TzvJXz5Hob65mA
zIZNrftjaef7dpWZEUoGAG/QGTwzeApc2x2soEKrqonsCKpPD4K5FfobKx0mjKR+aKSfUpisk9+K
tg9QI4GfDi7NlRAd4B+SBfjJV+F32rTM+kEQti1UeMHXiCKPR7sLTTtPyBgE+RONuNF3paDitDbF
rxYEIPfHcHv3gJ0Zc6AKZOtk2Ca7ISBDIeeFHtl5lP42gW+o9NzdN3F7clybmPgBMnyWWqHLZbuA
ZNLm2OmbvlhIFC7ZGD3k4hhWGl/r5R4bGmSP4kPpb2V5AZ53m9biZgY7b9AGhQ6lOj04REgPNadE
pUEo8l1pnKXis8qDiG51+jc3kXakt2TVluHeW8KD3sax15YnM+i0Xa0MaYUGofn5u5JSOIrQeD2U
dITcX6qZOOHa0sSjSwqxSebWqU0DvCFtXHOL9qZPSdncV4/waHsL9+fsyHhWmiZh6riPrtctU+I4
sGics2P1XaiKVQOfsJy95/Sn+VDY3h/dzHZViQ/+MTY5JsROjUfFCwZHbwXtxEr9w0j3gOuXoq1x
libnEYZoHVAlMlc3sC1ITIcirFkvr0UrQTrq3omWbqMCFBc8QsDW6WfkDyjgp419f4jzC0huBLwU
ESVdBNcTinpELaVCntrQwhceVLtviI4WKZ2db4Z4LpxPXbBwCs7dPSRCgERTzyUassY1vth7YunD
bhYYmd3XP9Q/MeKGnoMIX7kthU9DetDbrfNLRg7bfGyf+tCCn33dde9Gs9V1d3t/+DPXIB+hU6+X
udsNcTL6AAEc0UiSzE4zuge0Zh327hrsYyAfZDdbuUq/4FKzBnXVAPhBvGJoE4NtX7keCcvMLrVv
IPjXYvsYOO4m0O0ybcFiLpib8WCgu8SaPGrBRUxbU3JjECCMkTNE8jwA1cjIk/KCqSiol8BjM/eC
hvfq8NuN9bhpohf+bsrkeZzbdDVDkBas23IhPJizQPxFPglnJds6/v7CbeSspqNcSXK79GPpoaMN
agujxtIBM2+FdCVHNjGlOtnzoyZglkCHZGdmWcCKk0ln+o6XsDGzVoBrjC5ASkOZjAWMZhyVYZ/D
KQF5Z/wwEqjf9+y5jU3ak7SrpY0VPnGyy3zo3kvP8nMbtZ6VAqzuCXZGsdpb+8R9lLhZTdRD79u8
uVQh/aIcq5GIY3PzrrpeIXTB66xM8AE6ZdJ1AVvZQUeFZVuoRrO5b0oeL+irI3Nia7KREBGHCtkN
czvuXuPg9x9UzOiT2wjVQ48uqKk+lXT4Z89OskHsWquegu/82/+EjbZ5c48lZJGuvDD829TA5JvG
l8SFh7ZwSkm5yTfpyrfOhaHu6EmfBe8dtQCS3StYTcI9zfwunCH9fmhpUtrdn5XbkOPqC3gUXX+B
YikdQEu+oGr/OgfH+TtS3ORPgwKNy7DTjC/p8EXKrYVT9OZSHqNZDW8jfpc52SbrrmRihQRVXdtm
G28z/bmRTrKRrKNuFNz5fX+INz5GocXgnAEJRM2FBMj1CH1DqfNc1ws7j6NvWejukgwNirr+ct/M
zcE51nOsD9AR7ZpkBq7NJLQNatTiCxvJw22qfPa1bN+mjy2invcNzY3n0tDkvAlLpjauMQRO4hWB
b7qkrcdBTRembWY8GhkHHh10yvH2n0SEELtk9Hf7jAe2WKQcTe/NyHYpLKD/ejg4AicnlxfP8umF
msGtbSKKUdgGRaYyOPvbgVfyfRu3Xq7hbfSkWGMGnieIfL04VQDplyYB75R0oX9Mm1yhxicVNIr0
KHoEcC2FpYO8UBPCwwinzAhypNEces/d/S+ZcXyQ4FS3qF/zYwqWEmM6LTOaU23RaFbI9OxF/1eo
JmvH8DeqtfRsvT3zGDcdOOrY30fyaHqbB0kwKgS4lImz98H9leb0angbRSY1th4+KW16ELIzKupv
XbazvreVu0eNFuYaTzxocrMm+6Ib9QoIedQ8WYjBLqzLbRXy4/t4HI5oXSpuEycLixDaY0oBdl1Y
hwpVPP0XspWA5L9LJ0gTw9fMWMHfIoinKET/Wzlm3WPp0YoA+4f6WFgrL/pyf4HGe/Tqlhi/CPYI
SQVSQwlh4ik1usEVtJnc5n3+la6XNT3ZC+mhmQ0M9JrGS10FIcRle+2MdLp4XdLmlZ1JA/rHpw5+
rlBf2L4zjjY2BYCkVXSy2zeXeV0a+RCWlZ2GJ2n4m1vWJgisteyN4iJLIJqZs+LK2ORqjWDb0xO9
qGz4yNZyTefXryb74+sLuLWbUFhTWBMuDIV2L4u743riyCl1DWqeta1XPwXUgEz6jSSQ+eS1ZfFN
I/l03xfkcbEnzmDSxMZzTiEHg0NcG1RaN1NUva1tz9wrVbDluQrpTfmtgv1HsezymMAMY2z7X+mr
+BAe01erebPCE55q6w+lerj/Obd+M1amiTBppgXCo42uexEsRDECuZHqU3BJzpX+x4w/BZBP/Xsb
vCklXAZe3pvSkqemkQB9WG0XyED57lOSRuuqWchz3O4xFXwuO4C8EBivj2m/GIintGpGYqu2awVy
0ErqnmT0LBZG8oHfvl48VeaVanLawydKFel6unzDSotaQZ4iUuPH9lVvieAqRL7ytee/xd7zUGff
xA6KqNI5ISDWOyghqcgvqMAft+6rl21bCOyixxQltfwzjH2fkObcoZolOC/3J31mPvhSann0X3Hy
TP0a9i6J4DRvbMcshWMVNYgslP2f+0Y+anK38/G/ViZnbVYUCFbAZWXHw2MNI4+KeBu3gPrDO6sx
ytToqSFqbaXnTky+ZH91b4egmitHC148M1i6GPCuMZFMO/jkM5pUd1A+LXs7kNH6beA8WhjozDZB
6IhQQhmvem2aMhU82DGEUu7tEgF5HYZhmtiistrcn87bIw+JUJ2YD+ZFjtePm/fCh3VYxtOhg8VY
SroDDJQrrTXWSfJVzhYMfdzR1+vG1Q1ZADkAujFwj2s/HszBQHM8lW3U98J1YvgrR/gaIF+q/tHE
bYxGE/Bvw2lX0UsqfynKHRR9uzBpn3wH6DHPRBjdDg2chf1WXkJk357IVKZG/gByBgSJ09pU4cW+
DlhHtQco+NbpIKmbARJpFK0zxBLUWIc6QgStEsBOd3/+5y1zjxqE3VwLkxeEYaa8kUssF2TeW7Lj
iOasROgQj2n5zUes9765W68l7a+AKqACQnxgTQ4T0xADYQgC1fYLgCNCtqsEf+FUnLltADwB+aHX
lLORu+56oSVEislxWapdedvsHND2WR0HhBL38Z/Ijj9lNoT/obxqP4EQVdRdBTucdJZ2/kZaQzF+
f7wzp8X1x0y8LnCsBK5jU7X7ZxFObP1BUtfU3gH9+t2xRPplF+evwxc6Z/rqIO+s+rjwAbcBzAj/
Ap4G5JhXwTThkZp52wOOUm0IuinjrhXp2X9wjOQtC+SVXp8i71GuT6F50iTobU1ooXeB9jOoX9qf
979EGcOKyQbkSzg4ZWTraL8aD5yLrS5ouZHrkMHbxi8zooS9UiuUv5+EtX/W/Cd05mphH+eP+YN8
8k6qHTzrT8Upehn+0Ichr+SvknGgIGXR6rLO2CML58PoedOv421DdtTiSKW2f/11YVHKaRbwdX31
q4Zdv7KeY+XvX7XZFJAsp9nXhdmQ5+yNTS9wmAAL1Sbnt0sPnYzwhmYrT+3IRryqzt2wc1/8bajt
IDmL9lAWtd0LtUjUqtyH/Isl7eTH5n2Az/VR2A3qVq52g/Gs6YcECrPMHbYI3+59damH4/YiGHti
//dLx5FcrFsVFuhG67FGTaNZ6bA0Q3GhqUu56XG8N/NPTk7VKdhQv5mkF2RP6lyjbCG4gNKogHRM
JaJ58WXUq5GdoCVVVasVomo7fXt/JW6RkmPPL3GDCWpFJRs9sWyhMtDHQqPZfv5LexCcTSJtoIJs
0EfvD5X/1EMyW4svg78w5Nl5vbA7npUX86r1jlRrZaVxHn0p/NeEFc/+09qZIIAYHgn1jz15YaOo
WohY00GzUaGyByM8NGa1h+F94Sk2d8iQ5P7HzMSZSaIiQtl1mq1F2l5rI31t9NmvgkRHNOoEwi+a
LVwkM/fWeH2Qh2LtZHCu15MnQbkXUdLR7Ch7D4sHH43tUEOpzIHj0wd1Kyx4ydwIdbo1yADwkgGx
dW0v1UM0U1xdsyEvBjz9VZPbfeB8HvXYO6iI77vk3C05ggN4PBMS3fbe+kXni/QU2SZZJaTcLGOb
JnQx3rcyk9WgAE+6gBw15x5R/vWYvFoY5cVl1dYh307Mdq2FL3H0RYUyRVS3Oo4CUldcddsWAkMD
9dufYbLLrWM16lnsLOUdsrdVJWqrOt6axYJLzV7jH0B5io2WcjPjGoIGtRzqqp0E0Qn15ZUDTA9e
/xYhBk+XV3DHrzVHWDsO7OrDjwg8fV3uY2mtKK+udQADZqkr5zN6Fk39CXGaBYe4zTlzbND9ZJDZ
M7hZp/0mRT9UCtT5qi0BNNcUlDVXbVEenA0cgz+cDTCOWnvxz61gbnrxDR63+6s365AX5icO2ak8
tXF3QsYuRpzM69utH+Q5anl+vGI2c17WvbIw6DnHBCVjgMG1OKOnwG6o1ozW6Lm0HBl2eYpfwQZN
qWj374cGUpHLmKfBiAC69kvw/E1VohUORAZO/ODN6B9aI9810pPkBwvTeAsCZRkvjU1Ofyd2h9Ls
VdWGmn+bFSdqvbLxpiY76SdC8qq6jd+Uk/kpyB4cOCTvD3Q8pKZ33qXtyQ1AflMpET7FdvSuwt3a
Fpv6v8Q1cJKxatS7YA8bv+HiBgihpkR8g4PS7b+n3aEZLxrksIYnv3wQtV0Bg+j9Qc35COk4wIQc
XyNW+9pgXpk5rPDUVXMHrarw5HoL6avbJyP5XmrHJOWIW0lMXBtAkxty5GY0oD30NqzJRNPfKUkt
HI9zi2MBTaSTEojuTf/zkHtm4kOPbzcoqtX9qVEOKXJW9ydrdiwXRiZHsKBVheXJpW53+J1JlVgy
YTJcGemP+3ZmF+XCziS6LQ0yIygQ6DYCvwkkNCXApzzsF+6t+SkzRnAX2ts8aa9XRixMVB+aTrcV
DZUm9RMEhJKy9KSau/nptBEti7tLB895bQSNiMZFnUG3exhM0y9Ae7I3o0PDjadc+vP+tM0uz4Wt
yeEg0yatFigg2K71MPwSaSega0Yql4KZubcHPZofSfyxp3CyR6WmhrjWy3U7y6ANVY5lKdLimm+6
7plLDq3vlWW93B/ZzPXBOvHs4Hyla3NabTezJHDRw9RtC33TB1PycrTkpP2Q6Y8lb2r6qP0FizMu
SNswqkuIDbCBpwAMhPGM2BXYtkohfZUC3sNN+Xp/UDPLdWVikl0w/FROxDrSbSlUVzDmCbBvqsMu
jv91ow3MOcB2CM4gMpRBxV37YDSgFRhKGMrz39TavJyW2m4Bjzqzma5sTJxiqETDNQpsVOF3xlIb
B6lbYECYnS9SPyq9ayzqFDpi6X0TIYjK6RPpCYKW/auu8/RShTJahaCh7q/OnMsBXgSkoOmGSEh3
PWmym8RpObS6LaB5um1Gbn9pgJTDKT1xr8W+t4emamEDz9oEBEhrK3BbysnXNmMkQhIQ9SyUVb1W
fmeuQ7NGZZYMo2r1q0ajHfL+KOeWjSH+Y1G+tghptS4BpNRtExxt8RKgXOwvQMdmTbBz6ZbBBZnO
axNt0sUwaEq6rQ5Prft5APjXmgtbaW63Urf+x8boOhdhg+WWheBXKkfS0P7qpOoXZDbb+zM1tzao
Fo6PKuS1gOFdm2hKNBb71GCmNFfdyW6k7904/ZahvCbXcvykA5Hb3Dc55/BkMmBqoxhPN9nEJGFS
KLVGZNia8dZHR6K+NAjWchr++4uQ1ga6piDEAZUxTXPGPTzqheQbXLfgpMQEVv+ooSLSIray4G+z
s/iPKVLo17MYJVqRa5qAM5TF50Btvqid/NXwpQphvV5Doa5rdvcncc79uHppeCVXcwvdS9A36CK1
MGxLgDH7WRT/WNyM923MjorC1thgyD0/pdURjFDrGzc17NyDTIN88rlMax5UGpkg5TwE+/vmZodk
jiUuBRIh8iTXk0iZZZB9p4LpLUals0dHyfxRDW/3jcxU0sDnkf2EJ0gBtqBPDiOj91T0b2rDLpx+
5bUPiN43nOr93646I8PbmDvLBIEqnnPkcSpEges1CgXJUK6Sgy+8dE24ylsEReFS6J320UU60ok2
ZX0Wl0A4txg2LjjAKoQ+MgX2m0butquKsqh6w3a8GNCUsvOqBzhU0CFF/AGtTr3swcvK1n9YB4NF
UGHNglhkmmUpWsWkL0gxbKkdhUmN6lkQknjvkCJYqBLMrTitsvRfgJeT4S28XnESSokW0f1j+4P+
yuXzqhdGjtSRLC548kckNXnkfVC2wX8HDuKG/E7KEYTLXMuwI9Sl1XpjfevT30K716q9kzzosR14
CGTqvHQtUII/BQlQVboqymOfbtVWXjdDt/NLcyXlQHqEB0s5gnnZZPpDXx6U4MEMeDjQX10hNUqT
jHeK0X6tw6ey3pUCpD7E+ZANrETb18mhxuWm1Z0VpCZa1q8R077v4nO3xkhP9z9jHX9/cWsIQVd1
Q2fg4Y20Cny6yJYKSHMnOCUE6hhj9EqK4NpCGYYZ/uqattGdK7RgI//VVJJ1Wi8ccjOvDLh9JA44
UsO6ok8eTE0uV4aCsLGtuD/E/scoQYcYUp78oFV/q5rx9v7E3TaosOEu7U1C1yDvcqXKsGeYP0X3
0aGlNzroZWsbHijtLF+J+TpuUV3cWA9+0KJfsXOSo4cGCQ25lYzqRtFBqrxVemQbswfi+7VDY0D8
ucw3kfTeQ3PnuOsYPZb8JWq+mM3n0EEmJzyE0DTcH8vs4THO2wh6owo3pUXq6jZ1cy027ehodu/Q
/608EolH9dCED4Nqdwt59LkUjnFpbxJyeUaoW16Ovaaq1kMaf9Wsr2LtrfUnGGZd6zkz81VKn8Lg
b/XwGTUaR1tqzvm4kKa7/PIbpjeIR8/AiBGj8fxJ9BDu+WzIyAUhDCdBuboHkyerz9xzawUaZbRc
2m5riD9Ev3gpvEPmOStpEbY986qkpgFKj6IKqH9j3EoXm7GC1KjwQ1yqZf1tJecVmf7KsrWOeJd7
oLl6YdnHrXczBZij2khUQMbk2h6CEgiSuZlpxxqw56121gabXv3uHUnxuFxBdVimC0+K26ZOts3Y
o/7/bU7fFL2OBnvppqatdbuq1B8aOHL0uFkDu9XLvdeX66qEChw4+QP8ymW6BLyei1Mu7U9cr+7c
oNJa7OdWdlKEbygAGeJRRJhY85Y4qmbXk/gExQNyr2S+ruc3UD0k3Z2CbdVLK7oI11a5iYgbAuNB
0M+ykq/DpeTh/Fa+sDk50CMlUwoFoImtKFt13xrx2mBySbJTVUJS4Wv2Jjl/7/vR3M1MXYPQmS43
0GKTYcL+mSuC2aKnq4mbKvkmUulMw9f7RmbXjXwLnG1wx1BAup5LeuIlNS1Mww6CeO3LB6eNNsio
Vmq5FtyFjrfZdSOO5amDuZsI3RPQa0tajifNS1AmxC/68CGsN0Rgu7DvvocFupTJt/sDnLu/SGzL
lPxGAI82TsDF5heltCaDj1GzVFC5jldwe+9ri8bWFPFD6e2+tdk1u7A2uS3zqgiDXMNNdDZ6Jv9U
5d89kep9I7PxM7ckIGc0TvCOiWf0VhwmsuBxoAlf4hqBIf1nUx7r9tV1v0XVAfmcGoCA6HPGPgaJ
HUuHDuG5WIQdwPgZWI/92PJRD3QjZNtCyb5WbrUv/H1m7rP2cP9bZzfOWNinUVPihTtlrnOloYJn
pDFtyd162jZN9/ELxMca7wsPtJH0Ui6dv3MrfmlxctwbseoGASRotu8TsruD8O4mcLEgyOMbv4qw
/dZy59wf5ZLJiZPVTloHUY/JPgy3cPZDp/XaRU8psH03areqoC1spSWD4+8vvBrJRHMom240eHJO
cel/Cp3fufti+Pom8ZvD/eHNbVzSskSa1E1G7oBra1otKyXsXAAfdN5AxYNkHlphpQNBSFcSvNxL
JCjjCk0uUJPXoYUpoNz0QV3bk9ymt2SJhAjOszXcn3JWHirDRNS3XNhKM8fflaXJPEZChhhcjqXI
+V6JxWoMMJFI20QhD1NhYRpnhwXwxwJtzIn+Eb5dLJrboNYWNJ6BVCsFIS/YqTKiVjocfeJSMmQO
5GeOZwMv1pE2wBoPqgtbIXrWbp6TeKHa5QdH8GyDcdTTX8OmEd7Dbht62SZ8q4VV9RNWMr9EQFRe
y9WpPirda6/v5XApVTx3EvBJ1Ip5bBILf3zyxSflISqAQgxHZoy2rzq8FdKLaiJ6/z0T4qORnhU3
/aIoX++77uwCXxidxCUhyTS9SzCKyC6C038o9W+q9E8N3JHE8oI3jfvgxm85j8mEc+GQtLmedBFV
88SvMSb6sbyOIkruQpQvNZ7NutGFlcnuqAcfTeAh48UunaDQhPjcNxsaPtpw5SMEe3/+Zo0xmFGg
iFLWVMxgkPIgSoKSHFfwblYcZerPsvwqC0v1v7mp07miqTGOQPybOATSKqWJybN05qs/2Gb1+/44
5vxgBIkQ6sD9qk7bMAqjcSpgd4YN9clKy987NVpZyRdE5KGH/XHf1nhoTN0AAOc4XWA8b/oxcqUN
gkCUSXSo20EuVqn8ORqEVfNcksuJFq6ej7r1HWtTOgSSg5EMBMhAHdo8KumjmEprNXgvhKOU/PCU
XeisC42zxosegsjbZIW0jcTh1EXFFj4o1GS+dmW7Fsuj6X0xunjlWE9O++yl28ZZo4Pgd4jw+g9h
fpLE44iqH8oTTU9HqHFM+OLTFxD3NI2tEgFIYvIJzpi6Xwnxi4GuoNxv7s/szEUE0uOfmZ0mDmFa
cXw6rwwbFfKXttqburAG1QVE9wEsaXuspKX865xfmjTgj41rVKGmWeXWQtA2JHFvx0awDhLx0RSy
4/1BzW0xXBIk9qhDAfH19akBT3Hd0xhv2GGqIiwYydbagFV4JcY8nDPXNRauodvud1KK9KCQeiXd
R/Z1ckx5UK8oreyQ5O22Sr2CnD7WH0LvoNdHcTg2Xbhu7aqEzeYkUowf4AMDHkEdsV9VSw1bc9ty
ZN4G3zU2wE+1nUJVGby2Jzp3y36ld++q80ITG5LW5wI96vvzPAdBpgZB58aIcqQ3eHonWkafsp68
G8kbkozJD563H4xDz+AQXgcKz50QbsIaed1VN/CfsJIGr1r7uvAho6Hplr38kMkCWCbK6ZKZm7aQ
H/TKPwj5Vmfg/UsKc4W15wGbBH8dZV0Q2v+hZ65fKsvMpQuupmJyh+RS10VonJq2F31PjV1Z1scG
xWpB2xnaqmmfR6Dk8CdD/jZOj91S3W7uATNi7YD4k4/B9ScrYdZRI6RNZcJyQ+NTIe/qePisUgyt
os+B8iQ7jzJyx8GvKv6rKWiDH/tfA/RKGkn+4F30+3WXrSSlXBWyRiWgXEny7+o9/twZC4frnMuQ
GAe/Qy5XBB412Zu1iqqlm5em7VjfeEK5sbNpQMubcJhrPXrCaogI8wPSt95ZsZJ15hz6YQPYdCMt
zdnMQQS5OkEvP4CX6pM3X+NKsZ+1Em8+NBxh6IqWiMhmelo/6NtH3aLxjvxYtIv4zHOVNNNLzbQr
c18bG+sgVM+S9ji2TebPma6u8vLBX0I3zmyFkTP+H6MTR2xrv8ydRDVtK3nVrJ9jTr5Sdgv7bZyb
yX4bmXF5oYDWo+9lnNuLkeElTWamAqeMGOQbPYZSCq7lfKcX6VtSOca6+X+cndeO22i0pZ+IAHO4
JRWrSpKrnH1DODLnzKefj545ZySKEOE2YLjRBdTmn3daa/l9uOvptaLU0ocHeBfKkxg25qsO1aEt
5dZ/SJdxA9NTxYKiNTfnPq/kIk2kmtWshZNU7N13gvYckxNN3h4PfcEVIbFDnwnU1hTI56jNqi5C
tYiY3oh8hIjPL0fP8I6TA/ZGj9Lbys22tJrX5qbPuZroARVvtyoVki3BqZa/5wGMttHKNb42pNmR
tIQob8aBIYUN6dTMNvMd0tu2XGyNl/A/+NpgpFgmdI2IfOekkSZaxFGjZtY5ARETSR+URrdz4Usj
r22Ipeb7G0uzK1EFxZ1FaQoIVM4/xzTMDrGdluq+cndGh5K6ZRvF96ohjNvUa51ki9ccFMWQRyO7
QUlpVkySMqWymqCwzvJeHfdR9C423lJ0txT5EkkWpZKj1rzV1lOufBCgigk/KmCFmhW/ZMEP+hvV
k4iE3ZKO9tvNow6qElRaZZ1bYGk1iMIRTTyz9JzKXMmeLHgdVObowJmg8zp937eW0kwO6nAULLp3
043mvQxJY9fhUQpeze7T4wO4dCL+v6k7OowUurXeaj33nIhoqYOxA/VEDfOxkQWPjntNxqMB3AC8
ad5BkrlBOAghmyeI3xfaJo0drfkiVYQewcnrjjFF0+DYJd8MgUp5Aev0wW32NHvUwmGNGfR+FUlv
SLiW/MNDMk9yxHSV1K3OiYlz8WsmFV+EUIFm0uh2sVKtBdwLOQVASoBlSC7CoURD9u1KioVEb04n
sZKS5gCizsvJodMIBswgd4Z4J9pqvn082/dLik3aeolVEf6VdfnWZheRZu7r0D3XuMNevWtk3+lW
qvLLA7syMnvuq1oeRFRS3HMV/wnDN2uXpjaMLfqxHH8KirhJx7UI/P5ehScOukrAj+TLIcy/HRZY
sEF0yd6ffYVmLfdrFujn0lP3rf8rTl8oof/7LE6rBm4bejr08G7NtWrug1sMrbMIqGEYn4pJfmAF
OrE4i9dGZpdqpQDkKxXfOqtas5WUF0QkKsOy5Vrep+Frb33W3V+DkK+c+QVPiqnkvaA7G+04Ysfb
saW8x1U0cga69JzJ4ZNrFRv4/uzy2EwdDcau86Ho9QJIq1ce4AUwxq3p2bRaSVZbplBa55K6VB99
fO2Rbzr0KI3abrhPN+YvC75Hs90Z2VbQ1qzfVz4n6+DWqLQy7vk9ZKjwqsX+NN9S2thp9zuk+eKk
yId05DUbSXQ6iud9rFaleJY2L1lVUtMTgfUdJ09YJErrpbwd+ketU7c8HrK+bckzSvLXVZXoBUQO
CpVwZ8H/R0EZt/J2feHnbzLdrNm7JkxxAfFHoO0L8UvnWruy9B2z3Lkqd4NkOqVLaDnYvXIy+pFo
SqucIdiIzS+x3BkxSSFIVKq9sQapm5b51uOdvhAKLKBo8NuJ0y195YiZkhJ5uj9a51TX3/mC79ll
6a34lvevKDag2IfeARTzHUFzJsV1haSFdbbg66vAhob9W5W1dkEouUpstbjAJAmmEgQYXmPmoQBG
y0zILNnXleJE0pEAzKNtzDQzu5JTOwRrpAgXMdoHiLUIcu+Y+h69RtrGo21lIvNhfvCGNSq9hbeO
znvFAkgPzoNmrdtZVuPSV43A5fVRdrr27JIxk+RjUNUrd+WandnV3MhlNRYi/orQqKcqSA9AJZ5U
IqVwpaF2cdtcDWjmGAVSluRWxaujt9F304/goIWF8fHFv7RtIGyY+pCRP74DNcVqr05NMe7Z0Hw7
xS8A5qGkn8VKtv12pa976am+tjW7iAFPSUKbpDzV3d5QvxXJa6GtmFjamBM9hIEvQB5rnpIMKjd2
rZrh+D2dLhsrRMukf3aVo6Q86cbu8dxN8z8/1nTtYolGdbTNZuujFykt1WPlnpEXfeHhcmjh3Qi+
8FsnHVua8ovc/Sy7FW95xeicTaQO6iDXUSo6N0NK8x15Quu5FIkKoO6qxzixB8NyfNlfc0gWFw+2
a5jY4VqDtP/2dDVqmiehyGC99E8efTDVX4XwXxyEiVH7f2zMTnDiVp6ghqV71hAFSJ7kY7lVUSQd
voXRCbaSzNPWXPXJO7xbwiuLs7OsKDU8MjIWdbe/tDXSHYYtmoiC9Scve8vJAcL8o0svfZfsStk/
PN5AC4k/ogQI8mToyaZy/GwHZYmej0OCeZMahS3p2yH5kUvfkUqx8vdScrBqxRYVO46eokHZpP/h
ybiy/tdfu3qWxnGqkue1S+OCZBf0I2i9cTC6TXIirlm5NBe3LUgvmvctHZKNWT/4wOnRGo2zH/Be
O0ZdbfpAM5ysdfdtu+2/1JPourRfmd+lq1qbfjUNtXzz/EmousIy80RieYPayZI9abNIOPTjJobe
VS2+1OYOLcbA+xbQl74LM6coPjfSKrn60kV+/RmzXSaKGb2AHZ8RNQpsq8grvR/zrbcddtq+38B+
4VK5h/6jYFaElUVeuhGRUqP1lZ7H6a2+PbeVGXh9FnAjDuGhjr7CQksXnJ0jqVlJTqatwSwXt/Rf
plRj8nZIotzaQ4wcVjqRhaYO7vR68rFVjyiTq67uZOlLXQfI/uJ7i8iVktwW1WO6pra9OGKgXDLg
Dein5uQCaT6EojByQwK5cKRwZ+V72pLdYiPLL+aaqNTStTjhxv7H2MwTMhGU6jRpMjZ+nDrRyxOE
vv/llro2Mt1iVwfVjMfBSwTuXt5otyw3kfwtViDxkj4HbuJInXdIwPbYTTfukGhP+3jtHE2LNr8m
2TzMp2jgKsxfOrdRqthPDPcckgyKVYduhg1durSAkMFInut218Q/zPyUBtZBDnaG8OnxQV66Pa7s
zx89+IVAfMS6C3P6Nq4IJ/r4rXAGcZdr7XuRaCpY7RZeOrNUpjk6NL7Q1Thb2EEMQ6GVLc5Np++T
6KzJP8fyc+k+i1m8d9WOq8vYRLEj1T8KL9xC13PSrdVU4FIIRxKA9xYAJqnp2Yso12Kdw2ImcG3S
qzy895ujWUB5AOWJV0M307e2ASquUMJzlknvH8/6UsBu8hiTkgMyTWgxmwO/6aoyklVh2nd6HG38
YJeob+02uliRjeKDvNYyPb0Cs32GQRifAD+gWjePWHvXSOIoloVzZYhOXQhb2gOaAfGXCpnEvZH/
Ea3OUVa398Is35idbpSr8yUlkpozfcI5i9/38DujExQZyL7DPxjDcdU7eFvVpvTXSOyWJ5g2HKqt
aPfcpeckP/CVMW9c9B9QJg1sWumTcVubtGLa9XOjQoW0RuKx8CTCyjtJokPPB2fo7C4J2Ou9WWJy
EKCDU5zQh5DT054BOR4fb5+Fe9jEqwEICD+fDjL1dlbrrOn0UODVazPzaBIImsFzkpgHUw8cSfls
QCT02OBCtzscoyCwgcBCpIjc063FPOyrYlBl7kmBxC6pctgn6GHv9WNgJiANXpGGcWBZ3EoZNBgG
vGp06agEyfidm1D+knrvZe+jsvYEL1QT+C5kA2AqZjLu0CG+pwWykobCuY0hfxa2Wsrfl1Dh5iBS
kVIbKbG9V+3lpENQ/N+r+rfWZ+ugSZ7XVI0vnA13TOyqojVDO+vIl7ca3A5rjWWLqw5Ck3wH/T1Q
Ht6uQRCXMoyvOdZgzfdDtnXSHAYFJb6Gdt84h2pYWs0sLlzWoBzgdCVXOuUkZsFJWjdCw3oKVLAH
Gl1klJMuVr3L3EuKTjs9xzBZkZrwIVDKnuXikibPWb/yRi0OXJ+4cdDHIus/m2ZE0eNGCFLh3Ot7
s6h3RhFsDIpgnOZS+QX/9cpuX/A8oMeB+h4mHth11VnsUOmQ8vUI5aK0oYsbKyclHQhSummNbA08
vHhPSUwuGi+cY5Ist4ta96LrRV6FLSJsh718EHyxP7Z+RPU9zk6eBfgvijPtqcv8wfElfe0lXJxd
srfEDtROSfnffoEw+PHQ+KJwdtm5Vkys65OEf25AS4f1Vz/+vHKVLL1EWEOhDlJ+uv5nV8lodUPv
JqxmlTy7YbSp/qi6o9XaBRJNQ4tsAlRxrX4yueLz1+/a5mxFI1gKGkXCZlLa+pjb+bah8yX+4TqP
B7c0lwh7TKxylMDU+di6sm1rQbOEc6m7X9Mi2+UxjDkg7ONvtH+rtbdCGbBkj/IeRW+CPx67WeyX
RZLcJBFr1xhOWAd74VLtpUZ2xOJDnxwej23pJri2NdsnURCIbjbtk64f7aChf3jtOl16QK8tzM55
gUxxWueDcP7k1/JWR9pX2E7ibI/HseDxmpM47MQHjPM1p7XXS72WEgvXSy/0U28evP6D6R7zAlJI
qeAB2fqvjw0uDou+GiBLJI9J694eMA3NwGoqw57TES5pwUKcF25dRdyLa4oaSxcXJUIayeE+UKAu
v7VUNFIupwlOXq596vSX1Pjir4F1Fl/caxuzo1TE7MaSdOPZhb7O3VafRvNgoIDlHlPb2ATKb+u3
ae4ez+DKuIzZNu/NOnbHFpuW/Cdu/pjWJW+/PjaxeBFfjWt+DeqKQCZDZ3sr3EFi/CzBf6acRfdA
lrP87X0eyzUyqKUDBaqLpks6ZIA9zfIHVtHVQWOK3sWIO3EzKtpgj2m6ptu3tPvI+kHjT8Au3yGs
i8rNXUmhZI5wE2Rp29b60ZYSVIvWyjZfKsmZwLhptiRzS8/BbDxm7temGejUpqxmE4GaCMbvxROQ
/rSjHThHa/HkW7uRK3+QyOK6L3r4NRnfVtZx6aq//orZGdAy3xoF36DFI/ndgKt9qr+U1keCAbp3
extuQhFqXdRfz33guPILXyI0L2O01lG3NO0T8w1EyrpMA9TsmMQiJH+d3LtnyAHsPKLNLDwVo2W3
Ub1yny3lhUiT/K+p+SOge6OZxOZICR0BDVO1kUU2n1I9PIDQunRWS3bmLUqh9TOlk6a+lWsSaEv7
GA7VCcI/EVPPQ8sqzCstTYlGKvE0CD7Y35WzubCkHJOpi2XqYeG5u73WWt3IDHNMvUtlwd0ReBxP
XqDom18QYFVrLtm0Mje+AloaEyXsJGcPE8U8c+wNcagUreGjTEo5czOVO1U03pG2CV5yY1d0K2/4
ir2/F9NViFwMY9rVGfakIEWZ4Zsvo9A1XKzqE4T+mzJ9Ktdkwe7mkxEa5JwYn4USsTo7Io1Ue1nn
qt6lreJtkaqHstvH0WthqR9dYfP4PN6dg8kW/QGTUtHf1ufbtUuK/P/ZotuCkvi+gNWjNoT9arF6
zdAsUDH7pPHCyPQujfuu6BRIhpDESWS7WEOSLhoiCJHZGxOZ69wQeZsSP9q79K2yCUEdmOq7cLSO
mfzj8dTdH+xp7iwWiGtbpHt8OnhXOyMORXjPOt+/wBlRdqgohMOG0H+jJtlTrwTPcUwPC/KWgAPY
I2L2bXWsS3vz+gtmY52AplnTR/6Fwm/vRkehfar04GiqySaqIqeNk43k/X487KX5hTTDkAi8SKrP
6xmGklexYiX+RSTkAg6sItSnu8fVmtiyHQPKSRpzOAvTz69mt60AM2p97l/U+CB6vyfEOqhj/595
11hEgtb/NTO7vMICOJxeY6b1hm0eQNsfaXYXVU5ViOsw53s3ZjI3tRVSdibDOscX5QXiQ8QmmKsH
R+IO+xoGne0icmu2W+3jIHyJQmnljE/3xfzGNCdZdaDOUCwZs31a5HXb+1LnQ79Gg/iLx+Y8ucFH
Qd77a5tj+lV3pqblAi8+dcNNG/Zq0SJlDJQ26/2L54W8dHqj86x7a0/AvbzONIv0UNP6huOOO31r
Bp4bvYxgcrpIWmjr2fcWWWg/orlk+ImkzqgGjpz0e+R5yYkU3aEeSwfyJUeMPpT6Wwr3cSdkwAuU
DS0N+8fHY3EGoEgimEDbmvbO20/ThT4OQmn0LxFcMlEMknPFg1oyACBKFWFbgRt9nvFpukhtu8xi
NWONI16wZf0BxdvHw1iaYjq1p/wslMQ4DfNw0g1IR9Smf5kAR6OfQIYpbY36Qr7TNg6/c+ODKW30
4JOQxBDi2b26yQc7yo+i9MePY673/9BMRBX1+pNmU9vWjVaYAyNv20S9mLkmHRW3+/Z44EsnlBQq
iVTGB2DTmlnx27QNyNFzp0Y+3dyQjh+QEwmVV4R5Ihs3dQ3aeI9CmcZ1ZXFa8atDA4S6jnzF9S9K
9CKaPS4UKFkSIFOeuoh1uuRO6hBuYhSrjMZ8lhR/39c0Hz0L5q8aeUFt+JHLX33vQ9cDWdm34abR
YKHwA4cdzul593iGFq6Tm8+dPTph0nWtpwvsjAJaG3ET0jjTgFm24s9ZXIDby7aPDS74QzcGZy9B
lHiVmKjMD6WBd77lbirx2XL9jZCtrP3Cc4ohBIjIVIMPnhOmKF0lB34TwTAvfi3a2lbTjSIN7OVN
osCgrn3Vxi+Ph3ZPlTOtPRttYgOemsBnobOql2lYZnFwUcovksmtJNUI7PryXhYyR3CtI8wbW0vo
j3rwURUEp6nfjTIV/W6NIGHhWqHhHTUIiLOn7u3ZJqyCUqwyj7H3huTDUDTARpTk/4xzn4Z7ZWW2
d+pUHNIaRuxLG35T96G2b/xPdbqFKe/xvC6tJPBdrNHRC3h/5kIHDV5bjbTupR7pdz9n3pPbpnAy
tT/SxLctkDcOnuFjm0vn4trm7O1zdTcQEgGb1qF7Bf6zVbdec8p8zYEz9N9N0U8GDAsdAUBhM6dF
L4YAHzoLL1LttJP807amqqG+c+uTsBrA/sVWzx51WsqAhIJVpJozf9TbtpUAh9ZYS8StgPJDG041
he6DkO9dTzoFLUIqyOLor4K/K6K9WdIjbgUf+pAp77pz0f7uBOVn8kN9Qb+97L8j11MEnxsKFD0P
d1gdff1ggP6vj6H8LVTXSAiW7g8EMpkvfCCcq9n9EehjMwphEV6Csd6TQKcDRU9eEgkapLXK39Ip
glgAcTroVEFAzBbGrYMoFqw4vMjBLxJT4Vp6b2lf65R66Kn5G9DPfn9VBINmRSyFhVMltOMxHE9F
/AI1tk0zUVd39JT/s2QFp4iAG9ghdS08gdmDGBoVvCLwe19SneZppbXD8IkUzsrpWZy5Kyszl07F
PyWX3DFzemjZSW3+IsO3phGwOH1XRmaXHJOW6pLVhBcx+9MnJ83aSOkn0Tz4OqJ72ddwDYe2EMPA
vCX+LQNP0qazQUmdMuBHMXWSt/Gjl1hEylyF/yFdoztb2uLXhmYDq3utQp8CQ7LxXtSqrWTw/l8C
o9ql6ubx3bNoivQ1DsuU7Jk3GYGX6gNhrDhNdbmR2zeroUAkOFb5KRRWQs17AAM5CRLyTNwkEEai
7tYzEiPLQOgDP1/2tHfJkB7MUrQnqmo3GraRO24UDc48xxQ+BsFah+TC2mF7Ik/EJ5jYr25tq7Ha
xYKM7VZ5y/NDCtMpV/qa3NfCbN5Ymd1NutcLFjlH/9KYUmbntIzp4YuC+lQ/6m+Reny8dvc54Am2
y3AmslhwA9bM3CAHKmKLfnBpQll8dqO42IixMTgofTdbT4zjrdZ1476Xitwuc8N9NqogPPm64e7o
ek8pj2TZp6EjaqqNJljZWQunEw5v0pTc0VPgMbtoKt2TXFxh3C/L21dAfuHp+FWrid0ngOIUdyNV
9Te00b4/npRpIWfPm/yXHoPHm7rMvFVSFxAnU3se067PP0RR8j6FFkdR1rzYpcBCIW6bOrQpJSvz
RKImV14dGlF8QX5v2A+JVdjNGCJV4p1RrVXl2sPhy2xIuRs8z3xNMGdhmIhNcIb+L73J/BVsUZJP
iqSNLyUEpVHv6F9HdK4eT+XCbsYG2BtAKZAozOPyUEwD16UX+1KWZrRl6cRTZUoWjS+p/8WQquKd
pyZrfApzo6RT6CGaOBUpIfNUzS4JXxfdJACOe+nklna4veGdNVpJCt3Yh8pao/Z0Y19vlskYbdqw
VQPymxrEbm8FRfD1sVYw5olf86bfiZJgyzlicaDuzYtlbFrpa1NuukS0XUNyIn0FkDdfxcm+BhEw
EruTmO9cFa3XXatPSze+KG5sk33rKfZG2n8xMqHCWUZYQ+cl2IRkrRXReHkptcrWtc99WdvCqtLL
4lCurMzeLG9MeKmjILkM5Js75i+bMMUwRD7ek3ch1jRl/KWDcwoFWL7bJevVrgq7WoovUSTtKhNl
Ch+xveiD6h6kJ0Pai1p6lBJzpwq17VsVnD/oSf3jwZi+YSKvxW2bQKnzGhCFES8xY5Ytq/03WG9I
XrFT3J0UbzNxrYJ+l5j+a216OOkOpc43L24ZkeyLSsn6JSO0w/mmxe0gTTSVuWKC9Srqj4HV2wW+
+girbe7/SSDhezztS6eSNNV0VhQYVeaxNFzOblFCVn0RuVsds+O58XAbtoMBXMrNK9eOsz44PDZ6
ByBn5Gh2EhCRfAQMNU+vghUd3c7EqgZeW3C/ZeNB7rOvsexYHehfiFa7DXxfivVD1JINEo8h0BUu
e20lk3A3+qkQRjPBpORhEntMP79K6YhN5sY+vV+vpiKIW9EVHR2hF2ccRo/EjQZNVpZU+8eDn87L
zdWETfSNyWTT3Ui5ceZsCpov9JFiBa9ZPfibypcl+lTlcfvYyv3mmszAA8Q7gsr3XVlcLSfKDiTd
X4F2193vOi8cZZB2aR3s9NzadN3non72gxamLgT8znVcr9xOd6lJOHNuvmB24fd0iGhdbQavegyW
Pd4Iw3MbvWhq/pU8etNKNoWJuE+gQ//ZbwXi/fSpyaFD0e1aPgnugX5xZe2b7t6Fv+E4bx5+C8qt
8z7xfBRaI2lY8C6RsmOQhd0+iiXpSXEBrhVeqdhjWEk0iaEDEHWaforyrN7UVSDvRARt3qm+OSG2
6rp7GmsJtcXIjR0hR8tE5Bnd5En9ydfUH0KD2Brq7eHW90kSPV7aucc7Qdj5fioTXBpQ9s02LRo+
RTzocX1CtrnZpqqoo7lo9vuwD71NgvTPmje6aJAGC2TI6a1n39yeEm30fUGoi/rke2c1Td7M+k0u
EAEp39qyt432W9lJRyHt9u7n6tj5z432g+tr9I2VJ+JvvuT66EwjBylsUbGldsHdcfshntWitpdV
9Qlm46MnPdXdZzjMEf8qfMfzgq1aQPrjPlutYRcClNbtO8/fuu/i5oentbvcO6WqfsjKr4BpfP6H
R2N6W12GT7og7bs18rG/B/nua5Fs4WPw4GEbuP3aPiCXVcd9fSLV8dRnttWoECsa9hCjA1h/8KIG
SaTfOk3cpE2flHTcVrW2gW450Y9d/pSUE+3p2a80J4XhTrPea0M/8autFM7/RoLz76T392+LBQ7v
nHZcLMsa9rm4OcVGko922Wn5aypNWkry6Dd0QXhioG7iUo8tu/EM/1ke4sC1ix5dNzGgRmYC0oLY
SEUK+UOR05Zo641qPoWF26fbJimlcxg1gJYKN0zpaxDM5OcYerSD5l4T/iwKrfNg0SzzU4+j/c2P
SpGkplyG/UZNa3PcpUqkUFsckzW6lukGuhs5eSBee3rcAQXdrpCqBhBTaGTjKpjUcjfYaO2fVPqG
KCD45xfzXzuPeWt462kVgN+W+GLODqNLPRySfiacvMA9JbHLxiifDG18joSTGtW4+670+R/vCkxS
HZJw0QwFEtHZY+OPnlJSQBNOevhEae3Y1aeeqCZQP/6rHdIMQBRQ6eBOIjC8ncmmt2BFHXDphREJ
XrM8lMUTTPbbNh9WfIe5Ozq9KdeWZgWvJO/Ssop174wwuSMLo2gLXf1LqM2V8sl0i97sjZmd2emN
q6L1KEBgR21e8NM2eeo9a14CNCz8GZf/mpVmWJMPNrHp4BxBcXE7ga2SKY3fMIF+7D51b0qxdZtT
lHzDa+FFXNkVd/t+ZmwWHQlSZqiUqBhbGjyZsDvD/mrniQbyjc6IarSh7nq8PxZm83p482yU7jUj
FCRYVJP3QUQ23HQ3IyBSEFK+9+exrbvn6nZ0c2BUqzeCGuWWdxYpIAedo7YvKd7zoK/kQRZ24s2Y
ZjukDyqjVWPsjNlXSrAwS8o7Kd89Hsxdo+hsY8xPMP5hr6YRVjrhc6Cbn1s3+ZS68rP8IX4t1I3g
BW9yCk5CGxskSlaw3HNfdW58FvuNWW4ppeSyK42PVvd7SP7R//77+6d2NMAneGN/iYqu/G89c90u
GQXvHFvga3tJC943utw5nlTmu7bIs3PR9GsZw6V1A/lJ6ZjmI9i6ZndVmwjj0AW1f+5isbND+i2f
EmNIeWbENVPzVNk0PoLzyWEhPqeycXuqUYULcHQr/1yrRShsARDjoWVVQhccAcK7uEq8ElalIuv3
xVg0W1f02jXmnIXjMEUAaHQBjlDBR95+QxJztXhDEJ29rgu+KIFFF2njdluprwVnyMtqpeh1l0Bj
0GhBIQGKugRIuXllPjNia+ytOjr3LeodsgvjEWksZFa8sttGY4T+s+s0enCW4T5ZOS3T2s1ubZit
4CMil4DI25wEoKgGVRs1KTrD6hd/Cq1M3A9KgYiFpUROH+cSgF5J2BaW8KWWum5TFJm38kAtXK64
puS6yJDC3T2vw9RGHspCr0TnzGqLZNePo/a+akuaLUzLz4qdr6ti7ChpkQYbN4j8tS7vJfu8XbBm
8xmgb2brXRtuKujpGJ7FQUF6IizivdZU7UdR9nInIuZ8Fn2h3qNML6+1Yi9sNTqkqd9NXqTKBrjd
asUoDlLUNAl0sJJ3ySBS2Vt1iTB8Zu7aslD3j1d7yRyRHIcLACq0m7PTNYSNXBllkZ69MYV5hBAt
SxoHIV2HHvQ1AaW7/BTbGpwNkkaszwS5meb96q5KW9EsO3/MznJtbgyvsbtYP7pBcIjkE2LIDuQM
aFbbjaQ7iSRcVOqKVaI8N4i5Px72wgJDTa3xhxoBfv9slqPKr31VL/JzQdYkNwCe+tneisynvOwb
JwybN1kIto9t3pV4GP1fqDEQ/YnYdJ4ZC6dot5Kb4lxm5qH1vgvFa5F8NtyLhe4W1WEtrA/B8N6T
17hnF25rukMNsqkyK33nGJlDBjRRSouzpKZ/asPbhloH+ihcE89eskPVfMqHw3dBc8Xt8naRG7Wu
aeXnKOKGVONEt/VPbqzpK6s3/Z7ZDUUEPQG3OSIK8K1bOyHFRSSrsuI8VME2KUEbkmvSumCnxh8U
7d3jZVt4v02idvBwiH5RHJ5O0NWe9YLGFcDckd5BIfJVEtJ070FEteIILQ2JlBaiuFPVAvf/1kpG
z6drWEF5zhWH2/lgDtK+CL1TW33sxLU2rIVzyA6clOd4TqdnfGaNjSpYHfKkZ0T/EDMRgE4+DQ3B
U33R9slWz7+540uKglRifAutte14P1bCKICyFDCmozBvJhbFLht0JczPcQvOzvsmKh55tSOPwcYK
FPtfl+/W2LRnr5aviTJhiPIoP6c1zOolDa9r7BDTZN3uRgVGMpLdKgAL4tLZFRqZegefshmdJTHe
9hBuRGACwsp9SYx8Bdhyf8BuTc1C0QY5n4lkOzrnsDIHqPi8RfFaC8majZm/KpShUEKxFYOVSQFA
tnkQQymbmBs9q+tPjxdnYSfcTN1scagTdEkuWtE58Qp7zI5FzE4wn0Ulc0ZzhTVqzdZsz5PL1dLA
YJnE10zfaf2n+gfiXU6crOFtFsKN21WavuRqy2nUs/MwwRLAl2x0esD3VkzyalD8975fbnLhfRK+
dDECuvQFddKa97I4Up43+vrocFOU2Qpatdv45JXZkF3qpF75Oay6nTj4duy5yAd8fLyG9/45CRme
FfYdwTcYotvR1sYw6r0Yxee4QPno1OR7NdrU2kGITm71qoq/HptbeEVv7Kmzp1seq9gqIwAHtbcV
s+fER8IUdanBgfjQK+Gkq2rbIiGY92sKk0vzSu6JDqFpVkFC3I40KgdTGRWagMte2AS2p55NkyxX
+jNaQ0/eNS+A+JnSXP9rarZZ/agw1DLDVD9+RoR2lFxbltudmyHAeMiiYa8YG2/soN1DZRxlucDd
6VVvV0iyPZ7uxdW9+pDZ6sK2XnhoecVn1fsiPavjF/hh4MpoPiQ/xXQlUl6zNf386ty4MW5DZ+bx
2fD2KQKzpBBVYVcUdvILWjetXYNi35XQ/s7y1FdPgRu4wJz6ZMKFu5LRxOdR2I27CtUN4UdCw1Iy
HqTxTWh+KU/teAp0FL+SzVhuh2anryWtFkI9TijHB2J+ThEb63bUpSBEiVHHCey9pSLZRIW9Z6ch
LLuOF7bSlJEwipoSQZP9SUj5IlAgirT2FYjG/ofrmD5w/Isp9rrDoVRh39dikcVnTa12YnKQ2d5D
/Jxklz7uVzbW0jNzbWt2SRZiqHsG7+yZTLlXfYyFd4K1kpW/d/KZWRjkKcnyKhJH3s5spOh501Tc
TFbUbdDaI07d+Ca8K9C89F/NcC1TsWQP6jPmD9ZySKlmjoBei+qYtkV8dseTNykS/db1o9c+D/q3
zjo8PpeLjwxsyAZUmAr9qvMIJvADMxtEAWPVpyG0E1T24EIJ2x5mR8kWBTv1dEcotK08/hzWclpL
I4UySaHggcA4+dPbmc2UMg38NkrOAnqjSeKfBG+XGOj6NJEjmFs07h6PdsneFFVQ7+VZ0+bpyNJT
lKCXerBngfikCc9SKTiu++apGyMFxN5AAfDY4NJVBJXBdA6YWuiZbweoxq1YNImanCM710O7dl9/
Dz7//cmrPnjKWgPB0vDMibeYvUOgMUct9UYzAr62Eu4h1/ZA/+seKOXU0QJC4vR95rsrMc1dXZm1
I1GGKiSMU2CL5jB2I/YkqayE9DyO1JbJZDWZch6Kj0rzXCsfWqt7jU33BHYx15QtjeyO/OJRCaTJ
KR9b8GLaZgx+CsFT8/nxvN+x+/z9MFLCnCAgVSDvbife8nK0gt04O5tpeAxa7bmsix+Klf/S6IiE
oapjw2lAANVK3BeC7JRELL7t+bhXqGru3FJ3xHJ8J4R7kqEr37bw/qsIC0NNwtdNAvG336boZafo
vZCdDf137w6XUQ5tEz7hbNx4wlsKmrx81cdo07S+3bsH1WwcgTSl0B5Ht7dHEqWPP2iyNws8gLKS
UCGEmvpOZt8TJqXqCp2XnF3TdTQVrJdqpKegC+VN7r1/bGtx7Fe2Ztd12aai7o7q9DZvhGZPGcsp
mPgq3iTGGo3k2rhmhy/xgtgk78XToPhbBWSb/F4Q613arURTS08v2x8UjImzxQM8czhCkgtmZnGN
lR3s5JGaU0XOkAOCFiASnSYSN36s7EbwN0ayht1deP+wjSoUfVrklecpZUCnQ5i0QXL2kObMAuMY
DeVHa5Vi5K6HZTpQk2gpiXoIk7lfbjetFLWCUblVclbobi2rfisG3UvjvW+MH7FnbWrdHnV107nB
wau676r6MV5VXpnO7HyfQkMjTg2hoPjmIlBFUyrj6KbJORWlwGl6v3aGOvoPVzZu1ETRSGOD/n84
O68euZEgCf8iAvTmlWSbMewZSSNppRdCWu3Se89ffx/ngDs1m2hCCyzWQMBWV7EqKysyMoJa/PVE
+6iBXtYy0XDWf4lS9amZWmyC3iYs0aJJ9LRA/qbk2vH+udjaq9yC3IQQoNQbMTu57DW1SquMvpvc
MVrYCYjOB3QPNMG0E7S3dgwbFfX+pV+PQsT1BOVc4QsN7UJnECXb7CwBmURLPkg+Duv3Z7U51PvV
gHsfmMaqQNzAU9dpD1uGyg9joJAGNs1zxEv2Pw20fDYM3dCpW82Jl1zVRsaQXSJFRezwczTAi0x2
qilbs4G+D0WNJlXEtFYvRoU+nqywyB4EVMsOvSH/GupCtPVW3+OrbO30pVwFCAr/Eubs9Sfys6IU
S5+0oRYGEIwPRTTuLNhGYqItR5leVRF/CHW1y7W+N62xKvJLPfcFNrRjC0rvA+2fSmFq/YdQUHgr
Cv5kxa5AfenE7SRmhz/eHuCUgNmo/y8lotWPQIhyqsO2z+Gk4CdqHWFxW3jW3R9kC6RESoqiJnbu
Jodr9dms0szUOKuKS9LULuqyyGCP6MlPRXOo44fWcsYeKZODr57L5EsdPQqoD97/CRt5mSajMK7K
cBtlcT3PvkhpL1CS/AKdRj8aUegfavjzKDjSHmEq5bHWcZaYlXIPId2K2mhC0Vm1sPTheK7ORRaN
hRzytws3R/mjEtsBJ9lRdVAZHh6i1lw+rhSfyinC7T2rdGewKPlGUpx9oO1HcFIlb3Yi3dZiUBDD
agJjRlgwSyT87XU+YiqTlghpXyohMZ/qwpIODXnJo1xW4mNQWcGhHsrJ1dRQ/Hj/M2ycX5i1izkx
6DvfY/nz30YWw6lHUjIvL4I2H/2yP+exM1Xi6f4oGxkO8P7CWGHBeb2ttptohfPYzkVx6fxDVf2Q
+/PXQft3Fy7bGgaaMg4WxDxAh9WXpbw2clHVLGOZ8BXTmNRtFB+GWXkp+llzAQH2OlE3YgZgP1nG
8rzg1K7SnDkLxyxPihJJfuVRyultRI8kNbxCkVwtPfcnEVn5+4u5dXh/H3NNC8tLpUWLgQJbO3wy
Ay8Sv/fmxy4VH7J8ZHe+qHjcNfLrDCsuy9/qoDiVezjsRjBeahxL+wBiqETj621jSb5Q08xX8q6Z
HWH83hR7+eMS51aJDZLbdPlSSeTqX4d7Ee5DklcDVcTkLMUHEUpwyaPt0PdfhvSLNHV2kL6lyWHP
qmgj6YC3yrUMakQYXrc29ZM++r7C661L5eaQqe0PBdFxJzEi0c5Ks3Tvf8yt/YMIw9J5AuhJAnK9
kKKQFF02TQU5TjdXth6JpR0gwPdB6qkP9NZDhV3rQ93HFX5tgriT9mzEHZJGUixIuMh+rttQCjBW
I44EqkUWzNQmdLAJSNJjrZwHIV9C8Q6/eWPb0F5ISgKdHTukdQFe8aekV8qaglH3VepaO94zd9iY
EGijtLTOwiyHsXO9nHEKa6CHFnSJFbU+BxNqqYU2Tq+NkiYXq5ChtwhygLxoYOyUQDYC6YIUYRxj
Uqm6ISEPyjg0Zj2XFxR+wIus9rnvpnM8/4eaG7FmERsjE6KfcfVYhMrbScOUUJ+dRycMdDtQDve3
5Bb8RT0bsh8lh6WMuLqN6HDPCtmilh7kwiMu2Z/6uXUqwzX92g764mNoNGhYYDo7VKbtt+mxzfZ8
NLc2iszrCqNCWjbpUb7+jpOuBjj4UVX3k4gyy1vT/XN/knsDrJaxb8yZBpC0ujT50yh+HQt/J0pv
3EVYFpEZw4QH81337OZhlcXRFFSXbJGBDEXPQAdVPRQKonTHP58LDRRLuwZfjWz8erGyuRTNsmiq
S2Hghl00s+gEabRTQNiaD4mChN6Qylt3/UV0MZGLplSri1rWTjfLrogEtN7ENtopH9CO2snFN8Iw
71mYtCoGXITFVcaADtZoTn1RYxiHt0YwPhqdelIIl3a4M7Gtg8va8aBYMFeunNXqZaFItp/UlyQ2
q4NqVS9D0hXnPNrZcVsLuBhpLFyHpUlgufB+y7Rm5HfHplNrMq30OAjhRSpPdDFRky0/7kqEbmxv
BP1J7eGlLH6fq+2tl3WYxHraYMtSfJmtEQfmaqcCsDUEKQ9EB1RHAI5XmU+SDdNAAQvGTdPT0G/4
8aHv0j3cf2MfmOQYzAKUhTRgFQgsn2CUStBR5Np86o3YFmZETPTM7aPT/VO0MRKZI848NN68I//X
30fQizRV6Ka5IBrgqtGvtvgiIj61K0h2u24weBaNbQg2YDZrgo0sZGWu9lBH9Vk0X0bNHL5jyZy6
92dzm1cwCrU3yBMgVMSF69mIkRwPUkBekYf9szrkOT32vuQqQWs9+DE9wuNollicNcLBbCfrcH/0
27UkpSFBhNZJwIDKej06jZ5lwfVVXJqhRJw9jbUPqm+krl+M4yMmOeHObDcK1wvpDayRsjzw3jpr
G2WETkO1LC/KEECinIVWem7E2LRTSTCexyaPX+aGe9msM8ideuPrf+l9iTlCTjfJ8f7kbw86H5eI
zy9iI/EZricf6dkQ6j5PqkiavqC99ayI33BB6JrKMYy9sLzxmmU0tDwQKVzULNckw7ZJwgHF+IUX
JheZ2zRl9Y0Iow222qfyh7EoAHqFvEKkIhci9S+EYFT5eaCTEpvPpEa/TOmFCiOM2Sj/+AokpVw0
v9ClXVDS1ULEdaDFfeaTEjWNfp6Cwj9pfiQd0iTWXMGPPqGmIu+kYVs7b0HwOFxQic3126ifxDxW
Y9Kjtg6PoiBki0XPo1HFpVPpzY/7X/o221zgQgrLpCnks+t+LylrtSKXGawpJnuB7S1UvebJmXzs
hBPrADC7cy1uHWuyWjr/eaAQElfXYkGWye1MOGyST7L4vZQOofGoBHb72Ki/Yn0v+t7ejUzwt+FW
X3DoGktEtaW6DHH7ij3AedS/wQPZs/HYOjEIpixyfyYs8DX6qsZBWRk5zwL++DSkwbEZJ2/sSaPl
FJpw/B/2pc5NzCuECHwDPXWjEHXlJJYXM5FOUQg3dra6f2bF/ClOf4d04d/fJVuLSDFwgecpBsLg
vI4HSdIJTd+oJRw2uhEb6Lf0hVvTnprh1s5HzQd9FgI+a7nKL8LAryyjm0iZ8RfKG7F0Jy34Ns7q
J0HVv9yf0ga7g448ujzhUMPbp3fgek5SY/ihkMgMBn6INcM5HIrjKDu0O0UKTtc8TcqjPH0xrE9i
ouKXQZ4zvIiGN0X/IdpyzOljXGyGbvDSvB0LJa3M6lJNB1m/NNFTU78ZwVkTdwbaqGgxZ6BSwDJ6
1VAPvp5z1M5JyZVXXWaMuSRQQ3S6HtJ6eBB9zU4tiWLW+Dku089zufes3eAsAQXjBcJLaGGVrtGQ
OkNxKI3n6tJDViIhhptfV15bf8sM1S5iL5U+avIPkfbI1n9KCqT7MuEVv4c/zpU5MQurexFwWqrb
10uAQPOchr5QXTrZuLRiZEfyE75Wb/d317KQ19DP9SirAzMV1SxHdJ5c4jR91HUHgTabV/WhzXc+
6cbJfH9gclVTLOT2vJ7OEBSRpkVVfTH77iCaKf3d8kOrjL/uz2dzGENHn2/pUYbIej2M0AXV6M/M
JxUUi245GRprlbanEGh8J9Zs3A9LUvl/Q63yfkHEzwv1vfoS9oNtJp4WB04YC5+iFk3AyortpEIg
w9+rnGx+MXhWINcoo1HwvZ6h5hdkWFW4vG1iGwryoSDRUWPrkBQ7O3BrJEpZGG/wWOPQL2v92yuq
q5pmmuK6vgRUlKNUd5XkkS7BY9X+c/+jbR133NBJJWGOQwVYV7asBkPBMRjqi1RI3YekmOqjVE7z
z1yT21NdFrFdSupTHxnzcRblxzYq9gR3N67FpVcFp4XFxJxM43quMYJzNU1A9QW1H1fPcIsb3wLh
GAnqseqO96e7ta6UAbAXYST6Y1a3h1Cg0uQnc33Jk89Bim73dyhjvvT5/igbCRO9VxA9ZNr0Ualc
5RO61Qh6m3BHIYCTvYT8jm+ZUDyKMf9VmZF5SFvMl3Fw+vNeSCoroLpUKOnToL3heimDvhFGfaDR
IO0OpfVNCz+YzQ6WunX0fh9itTPrPu3yUBOrS5IC1ubogYgUkfLpo2q1B1F8TcWDXJ3ur+fWDllA
C3JrA+xx/czvGoBC/qy6sAF7rXd7TIEte+47R62DnRbZzQOBpic5DOknBeXVdhT7IJJ6U68vdSn/
ECJROvaGGTi1qlUuRH3piEv3YhIa5G4TwJPp0sHaSbi35ovvGiVgnnrUy1Y/wcr6ABEJMJS2eSwj
65mE8lMQRScpkF5afQfgWD7Y+hqiswdkCFV2ts7qSMRgvHUfRS0GY+mBUIoCSOpLOwF769z9Psgq
cgZNDt9ODttLiwPjEJ9m61UY7HL+D2ET90kqNoDi1LhXwwh0DoV+V5KvWaPoyVLmZJPx2MSW6oaF
Erv3t+XWpCwId/qiiI7b5fIZfwvSfpvDm8ZK7sI2qOhHRwO3lerBTbXq7OttuzPcxoeiWLOUE94r
5mv8U4wNSnCp31zqtmXv6WblgGAnEG/CPZ+Drec2tUWLHjs2Be5/68RX8RMrrLv2YoRlCX/63xyv
VDsKVMWdRgzqWwj7R3MW1HPaicqxkbP8ZcDS9RhmoQl9rux3vuzG5IFkUTWAMcBSr/UFq8icGmOM
Gy4JiCuBaSt95+rKTqDZOvxA2XQXLi9d8t/Vw9OSx6oL67C76CerevTNQ1Q9tUZDPeChKIqjbESc
/If722hjasAjIk8MfGbIvFenPfezkRjQ9O/JTKd9LCXFjjvRuT/Kxma9GmW1WZs0qJR6rvvLMNvl
9KVr3UJ6Hai+3R9mazLkRgtdjBcTS3h9JuQx9tM2j4aLXvwawsdQcpT27/tDbMwE9Itqw7IVyNFX
AYtG+EIEIh0u2ezF0ecSqqSfyAcLTcb7A73v8lVoBNWjog/CuDwFVolzM4kjOqvNcOliKLVTWD7X
1VfwPQSjlCGjIwciPWibYp2LTPpYG/Q3f+sDp5NRzf856N9n/aXIY7vig9Yqb8jXNH/R+896pDvR
APOkTc56XH24/6u3lgdWD2g4fiioZK9+dJTRDj370nAxotjNLRcReLvRPkd6tBOPtgdi0yLRuMBe
qyxnmtIy1Y1uuDRldkIKoa+Uj0FUvE4BFrD357TsmpsPwUMMHS3gLiQ5r3fVOIvjmCTKcJlOQfww
6NoJyCnWB7vebfa7zd2wJ+EcarSmU5dZ5xpRn46jGNOAqvfU3gnm7VPsRuHflfRvKfx7f1rqzbTo
HkZleflUFNDWza4KFowzEDYvQG20RwLsuNd5enscccqCs2GCA4E5rTdDPVd60GQLdIffpgvAYQ8q
jkqS+qe+P+w1umBwWECaipLt+i6Mm1knM4upA6Z6a4shRrydeRIjhJ4SLFVT8TK89Em6k6xtLCBA
AabHUG+JN2sY1B+NtJknHmSSWnlII32XrHwnCGxg7pSIF8cmZVnFm0b+UWxMPYnIBzs0BNx0lnCj
N7IXvQ1T16qQxMNOA6vtGsBdDk2c2efM8emX3jkCW1N958vR9M39ZK2OdVempVmIPOKxSTwkQn5Q
/Z/3d+Pyf7g+ZJSf6HMBMWTvwyy6PmSgzH4fNkZ1KcvSziIF//mkzxy59r1SlVo3MNV/fRmemFjt
3E23x5s8G3x/mRikgrWavtBrGtCPUeNenZ41nvR66AULISYJnhX10/1p3oYt+Dw07COiRtWGpp7r
acoqhEfa0XoMu2floVSQfJbNMHbDtp0eDKUQdz7cxuRYTmhT8KbIK7RVKoUmciFlfcF4RXuGh/K1
9FF8ELAQsNWpf1QT9Xh/grcRjAn+NuBqp9TJlAWlXPWX3DLOMn0YYeUaMDZmdmjiyyc6RE73R1wt
KZc9vBpem7x2cc65eUJIaqAMI865XhVLCKvpY/6gDanpqFI8P6Wttld3W0W19/EAB+G8S1z/cLWv
PyHuPKbmi0XpGXTtqNSAIsDXyvh+f1Zrgsj7MMiR0Y+FSi9I8zLt3/J7Q23MlCoLw8QFS8jJeUTq
DyHZuCyd2RiUv9spTT72A4pe0jQZT76kjq6cD8PjFPnZzjtttY+WXwPnAaYWrgJkPWtQ0iop7kSy
3HiCOjVHaY4+50b8pmt03ltBpj4IProu91dgY525biluUj5gnddwQp41AQ5FSuMp7GAaCoUQrb9w
IM2Zw50ttO7aeZ8eNyD4JNrE3COrxVaLTEF2UsaSIZQS44hwvw+fr6MpzUoigQw80uH7a01dfw2L
pDcPgoQKt10oQvC3jwvVX13TCx+SbqpNO+vmGvU7XPYUpFzToj7UCL+MNmJ3YmjTNVjugCLrQsH7
r8ckQ1mMsbhvb3LSgXvDqMzGq6W0HOwkiKtzYMyZWxQGfj9NPwhA1kF+bDq9OCXCKP6ARtXKdthV
wlGoYnSPRKF7jCOc8lQf/c2+9Oudz7l+3bz/ygVaXyRxgFPW3zNJ5nAKc6PxDHrJabaO6w+NEMBx
GdPZCcy0OgpNlzqaHlog/3gzB9gY7Xzo91Pz2zXDj1hesIAN751x9Hxfn6pi8ksjAKnyZj/BFCmT
fS1w5XFemv58Y0SxsoiaL5xvvzuGEJi6Yw3frLXzaQx+Dr2vwJMZ2orMTOqrFzObNKfWtPgRIYA8
AKk3p5IH4oiuoRmGev4zmsa+dXIUdnkn9IHypqHOJNii4s/zIR07v0EsZhTf/vToLN7yCDApuL4t
lMfrWdbRPOnJMLVeIUvFIa8biVZDng69Zu1CuEuivV5R7hXyYyIwuPtqRbvKMGLKjYyFrKrrB6ms
OG0TY/lj+aZbBL7/eTQK31WFcDrXSsdBkOdv2NLFOxtsGWj9Q4gWiAYsiqhokFxPOijqqBQ09ldh
jBba+NGbr6fJGcdUcJgYg7O4+bPL9X0zgebSv7a4xGERdz2i0ahanahz6+lzibSnQdrVzioyxZ0e
HNhnwwlGT/tw/9uuEqX/HRS6Fo8DfVEVXyVKUR/gqxVLrYf3Vf0BWkiElEZeuEbVTQeywebUSaF6
CqcpdPxZz//L8KTbnOOl52xdRhaR7ci6js+tl3rtqFo2fEM9WkKNW/2VZE32oKtC4yR9LTsAp3ul
+XWNbpk9pQJyNW7EheG6evZpIqVI0xd6Txeb6FOqN3gfqCJihSaG9hFyWgdljKbD2BWdE5C9H5u2
EhzSnI8KLAmnreTKLfIh+Gr07V5daJX6vP82XuqQ6WAeyTdu2GI30u4hDaUXBCAPZgszvFcxE29m
ya5A1T6YveG/lqml7GSwtzcldyRoLa1ytLXcyBZRJyl7ilK11+PiM9p10NDLZQl6J56wJlWNnS1w
m3DRY4CqGCgViDOf4nrbz0YXDjHcdK+gOP0hVekjUfVmckythDGelFr09f6WX/6Hq5MNdZvI+K4X
jprc9YBREIfxHFm1J8jxfBSWjQcwvVcJ2pzWAh6BtQCqrhsaqagMjdUHjdeNvp7h6twrdeIAW5XC
a+SnM5me4CvDvPOK3BiWYi/6s4vYCYoNq9XUoxkq0zI5efouaXB24LBmQo+oY7vzxNrYn6RR2rI7
YU2BZ14vo1FKVs1rsvEq3GDaVHMMvT3ouNV1kFtKozg1+V6H70YWS1ICwkCFhMYXwJPrMcuhzpO+
63qPyGR9DbT066inxaFMM80NNZxhrFFJnZ601U4wLHHAwyj6RaqG31Tv7+lubWwkBN7pQeQpTbxe
d2SNcVH6DRqkHt166sdwDOZj2jd7UPlGhAYaRJgNT0KIXutGzhL0v4oiufcSNXvpLP+YGKI7CSiA
zA9FjYyNobwNariToW/sI1AjGhEhqrHa68A8ShieG0Pde3XQ9XZYDNjTZd/FJjxX6vn+edxIl6Gt
L1o5WE5w164FsLKCV3jja70nSm30SfGFTj9nQtxbTtz68Ysed/nHxDdLyw4V4rQrlg30t7ausl9K
oCbHQSwMO+EaewnKaHyl4vetShrpTI7bPNSJIL32Cl5s93/11gJhxgWkitvAwrK+3ooB3J1uLIPB
a2HaD5rVw3fofyhjVTplnZ7uD7Zx1kA6F8FvcvIFzrserNQHJavz5Z4a696Z6tmw0zT91Qby97Bv
3aaEwaa2e3nf1qiL3y+NvHwVXvzXo8ad3hldGQ1erWufmux5rv7u01Pik4e0h8XJ9v4kNzY6MWuB
3N67iNaPQnOIS2Fsi8Frev08Bga6cl9yRPnK5GAp+Sn/5Q/TDsK/rg0tlyyFivf7jgopsN/1FM2J
LoJETAfPmE30LLLJfOhTHR13lBJPrSr2J5QIi3MQTYmbaeZf5JntQQLrtDMrPGmTudfmubGtlkuQ
MLf8dUMClgLDD+KsGTy8LOInxPHa0wQyfZIJDA9COu81ImyNh5ofhAXOH3fisgd+wwXmbpSEjmve
k9TZLSD72py8H4FS/EUu2v75mYF5RjYDJAcKIa42VNZarY7v0ehhCP6tAsKx5n9Lbfoc6NUOp/Rd
XGZ1yYO90QxGEYoX/1r0K+YSikUr6rxJl6c3NNw+d038Taz60hXjeX4K5NRyw1ox3qDbF046NPUL
LiXJwRCjCJ/ISIszeyrzfzAyniqo11b5qWFiRx8E1w5jX7bjIhlPKCLIxwHUYefEr+s17EzuOHgd
C0GaV8g6f2gKwTDrJhm8WDViGoqFLn3g6WB+CgLlmPR9fA6ytv6QRmZwDg3UOSUZiu6g57x0o8w4
lqEyIrGmK25L1eRUV7F17CytPRd9PmEII7XY3ui+LabmxzCLBTe0Ot45qCo7GVHITcr0Mep7mIF9
u9fmvvF1MBul1mKSfUGGWPMrR9pSrDprB69KMKmBNBN9ivsmeIuouR2Goa8zO2yUz7QrTk47K8Mx
N6bxIE917PbdMB+6ye/ssenbR/RT/UeTAOXUFLhOlhbop3zSfDsXIxx2FKy8465Qdzby7c3P719U
W5ceemLWkkL/dmpqUU46X9MGz59Ln5Y4oUR5Be+w+wHx9mwyCgkklz5hEQnk61FM+lTFJCcWqK3Q
unkizc+BXAzH1BB71xg7eWdWt/EeOB72yYIRks6s2xwkvVGaeQ5HT8962UlMY3hGlGa21VDpD0ZS
hG7bmgUa19qe1NnWyCjIgKKglAp3apXXJT0CmX5JFGrG0j9FcvA5npEJHHoN+U9Rnp7bVjmVzbiH
Z99eORRclKXpEOwGt4rVd9SzTsdlt569vj2RgbmofowfNL15lITTVDrNnrLRAhpcR6VlPOQH3oFI
zVz+/Ld9Y1BUmvI4mr2hHE5yFNmKhAdR8KGSVGfO9Z39szk7KiASfVJM7qao2S0LrnWzR8d459ZW
BcnCEhROumbZ0mRcBMiB7lQtqJOuzzu7aWP3AqTzAKKzEz2XNT2tLZW0yCcE42qp/d5ImRul3wf9
nxAnlfvHZGNRGchC8QfhYigHqzuc1hhDGsRm9mhbCOsXMb5o3WcxmRwEee6PtPH+WOiFTIaFWUib
8vX3C0df0MXUmryg5lmhQEI9RKEbJ04DPqA67de2Te1aPvW65u4MvRyB1dZZrDeXRiQeeDRLXA/t
+0XfysE8exRBewcErR0crgfzyIfUnqwxrGxBi8DNtDBzJwNpkrDqo51XwdZS02sFw5IlIOtd5aFB
04VmpfIjumh21dSewUCkRy0NHSLyzmJvxAQelYAqIIG8Z9ciZ7M0yuNYqKIHSvEMXG4OZEEa/1SQ
vWr/kst6J/+8xT1AIYgECxWXFHTNEwKpHoukmnA11tIHgRz7DT/GyC5zYY93eLuMjIQaPx5tkBtY
zutvqZdh2TSDL3kN4oryB7P61euPiFrYdJ/urOLWpAhtIGzkQBQ+VvmdXCu1YaWR7GFz1D7ltRni
EyAox65shW/3t+jtpYgw//9eHIDyNwaJbSXVRqBNihf3eXmgNtI542zuTeg2rECZAokmPVrO4ZpW
Pxp5nomDKHtdr36SkSkXa8uOsIKt0z0x+OUzXB85huKUK8QVmWfw6v4lD9f1KTJkD0mhV0V0JfEZ
PfpjMIknWp1PNRgHLa47AM7tB1vYdzyEgOAgiJqrdyXKK0Nitb2CyLCPqB/Qv4CSd48S3M7O2Hj7
MNKiB0lsJnFcE1Hyeg7SOGN6pd5Knta33/uWPqEu18tjVgSvkoqpWyUgn9IbmEwkUjXboLihPc/V
SxW1f6gWRMYL5A9ZhYogeQC42fWpABjrB8UXFa9McrvO/lH8L/c36Abc+15UWDJOlvhGcd7Ugtqc
G0nBnEmMY1vqlAZdAR8JWXUifomNXH+JqmjIXbJyXgGKVqeQYuGbtU4TCd14GLp2FJxQ1orQScUQ
5RWra7Odg7RR20Lckex/sfigeWPNmLeqMSzjUVc8o2xUO01S49Qldf9UBFblTlD6HW1m1yuKj99X
Zf7shG7a2YYbxwyZH7YgxZilALIKUYOWGN1Qd6oXmz+UbhG0OedWdsx8eSfqbhwyFEmwNONQ0zG8
Bn8mHyeRuGtUlJIniCA9BmqpIeh4EKfFSRPL+FBWY3oU0jY89aOyqzd7G7XIrQExUYLAt50G2Otd
FwhlXEv9qHo0ljypBab0Yvw6tc15FKOnIKFrWXlQox+RFIG6o0GrSVjyvfZY49zfnBvnHpIWmRIZ
hsFqrFNDXxs73umqR7imV0DKbPTvn+gefbs/ztaHXSxbllRbg924SmEsROHqWC41z0IC1mrm04RM
+9AH+K7tjLQ5o99GWoVPOarNIjALzUvqGurZ1yiLHhvxx/3p3F6lvL7oCKJeQcWCZPP689VlSckV
E3RPU0EGtWEcHNzIPiN1QSNxRyfSJGHKe3/MrYmh2wCDF8PjW16omvsN94ipeeMAGDpMBkQJM1WP
ZVvtWUhsfC0qFdTleAbSxbYuUKWhojf8TfWCsnzVLdhnofis1b8q1GXvT+o23cIimj45KCLU4XiE
XS/kVEahVWCc5+FP8SgYj6USuaGIrrL0U6n/yeXj/eE2IADGA6JBEI2qIkNfjwdBrS+7dtK8TJtF
LHHJHGS2vDSdpG4ea2esQuspQI7yLzPLkfJtKeGdDCGnK3hSq6I5D9KkXSrJikS71/tkdlJNWbwv
aNtCB0drw1+qnIVQyo10KGwhmMXnyTBK3VZiI/p5fzYbDwNmQ1bMlMiLgWpXs/ElHQtQWfMwp5Cr
yDb8yU6F5FTSzmmKTiwhcy++dPC9p2G0mfnO11sz+5bLk1gNusbo/MsaWlMVsq8FBvGMAEfxwv84
pHQ7NV+VML60Xw3xMesGu22PaSjvMd62rivwQ74jOTMRfF0qH6sEehraLJ48/ohmzYFl9z1pXpGm
pLBG/6wSO7o8ljTSnu4v+8bdwUMHuBR6Nvn0mjuVJQuNXqt0z+8hpvhj0B/CrBXOeW8hWS6LxcGs
TSmxhXJEQZja0OH++BuBAENuaGIIpNEvv4aBKnQ8ya96clE0Pd1gLFJXg27rVJGy52X9PpdVMsrd
gCAb3ev0Ra2JEX44a8oUkq3Fc3xAw9GNrW9V5L8kEBx9xZnChs49HISC/qjXb4G6CO2ep/xcapcy
+CedTlYY2RLCuw2QQxrSdCAdjZb2d+Xh/qJsbQfebdStF9IxMi2rm8w3wFoUPVU8VfrmV5FbNdYv
6nauKT8vMEBX9sd6VM5NsifJt8FcWupx742hiGKzVNen0J8LwYxJnMhog7OsBCcfy19V+8ssRwfT
dN18FjG9VhPtZCit63fnMGrPfj4eay08p6H+8f5K3N5N/Bx2OWABRZtblNBIZi1EKtHD87FwMAqO
HpO4Vg88K3lFwF4FNjD/+NJdhD0hEy6+OUTX1fNhUmKz9P0INbtmxj238Us3luXMzvopPt+f3u3p
W2RkyKJFVIx4XK7u91osdb1uVQyNa8spU+VDHTXOkBWXeVSOZtDxItO599vX+8PeXokMq0BsX/JS
zt5yKH/D0MpQC2Fk6bon5G9T/RqOf6cBuOHefbg5u9+GWUV0WcjTSQxM3VPi4ghe/Y8E70LJu5d4
oP2BHBEhL3cQdlqDNrYMk0MFmUwPKv0aYOnDrq4MHTHCql7gjlAPnsKxrB7SNM9cUyjbg1mi+XZ/
RW/D2LKi/z/oakVbFIKNMEFeracdzaUUAeTbF38Fld8e7o+0ERsYivYAXpuAWTeQZN76kzYk7Jnc
+hEhWW9YZ86zI6fiOZefkvqxD89hufctNydIhogyGpz+G6kZvVQhlPRYb/OmsFN8kqUvur8nUbE3
yCrsyWnd5EK3bJhRcmtDt/1Yey7VP849WUDoUpTQsPw119BRYMU6skcWMcUKgkMDXOV0Wf4LuKnf
ydCWYHl94TAS1xsZDV+MN9L1OQv6cqxkITS8WIP3pktx5ZTU0v/DKCh4LcUgXrsoslyPYlZinSwi
HN6Q455uDhL1OZOE4f6+u01uUS+knkqqubDMlNUOT/QZHqjfml4uZsjlZpXopFZqYnBiNY+oVMz2
UFQ/09DYU+HeGhhGH0UuNBTBrJYo81uwQgx+mgRxND1/mLFv0TP9SMtXhtlfNB/G2EjPUis3Jy3J
i52j9u7Wsvp+NP8gq8OVyF281vtQlAGCsDCYnla+zeIXHP6OWTSc5wzlr+j7CGEykc6qJhx67bFf
gATqV7QK27E62VZTnOn/eDQRd4nE6NFoFs7ZbhlwuYzWP5EttuQIgHnoL12vTpClcWlEgu7pbRr/
g7ZD+dYJok+m4FcvqqAWjlkpicu7XT2V+gz6hjY7km+hgzCW4Jqh0h0radBeKFOJTh2r5ufYGnSo
enrldpLwc8zm5GMkCsPOrt24HKDso9JGtk3evTbkLLtSNdOJMGbMkhNPmivmbtF/DcWHufi7rV4l
7dv9DbxxGLloudlhKsKdX9M0p2iyysnPEWPRhO4gpcZ3v4XzdH+QjZozjz+O+uIDyTlZq0gaVV+g
SejrXjpVXmEdMuMJ5LjNwsxOZjuwwuM8/dT9f/I4tLPwJaAPxG+fAv2iUHqR8uEYmcNTQ/5d28lw
qM23zjxX8nPR0Lt3SELqXb1e76QD794jq03EolDkhxlG09Za11ZQwdJ9oqInzlLB3sZI+5Ok19Zb
1Opt5oyJIp7kzugzPG9UDrgqh1YAdTOf/u3UiMa4ilrPfETpJ6LqHFbFN7+2osA2ZF9E3dVIc0io
AwIuoZHIrStnaKmEWtb+Pc7ajK/MkESKKyWz+ndMfT10ZSXKRacJU3x1+sjv6acq2i49CBr6e24Z
xl0GDTBe3BTyyfquVY1h2pqQVd7iFZnAt/TpwJZTDd2DtpT/h7QzaW5bWaL0L0IE5mELgKSogZQt
2df2BuER8zzj1/cH9aJFgEGEXjtevOuVk6jKqsrh5DlTQr9urO8JhbzPqEFJ39Qg9sh5a5mEOddi
qeUu8wTDbhMpjhzI96xDYvbqf/6kVL1tDVr1pQlSMbKrrs7+S2Dlb2y/zn2iZM1qoVvzi9gFWke/
3ZMF3xGskMexTse6dccebqd7vTNIaKqKquBOa3M9PED1ohfHuqnbH2InSPJOgExDPejaWP7IKb5+
1/0uzVCq1TzfMdps6u9QlzMUO5lkrdjB2pe9iC29iY08eBk/AVSH055xb57IeSZqEbWhn201Uy1Q
mgnF4pBLUOdJxRC5Vt55D2EvNzsvELewcteNAgQk/dckzVgEwmIlhWLehfrTGN+1X81cdad8J9X7
Jvxowjl/HkyUvJbEv8w9LD6vEgMmiJSC2NdSbC/Qv1pleySz34hC53/m/ZGixchdQ3zNrOA8P7p4
lNOwUAsxFUnoBU6A5soejD79QVG2IO+rssVsiTPL/UzOwuSjfPkCJFnhTV3XaE9j9Geo67MSlYe+
ewyz1G467TyYykHMPjWx9TPutyjMlpc4toHYAKqbfYUvXdjWSmsSJo9QyhtnYp9oT6/MzjLt3ogq
W2KkTUIUtt2IRJZR4mwUz+STIX3jLwtfSSy9jgEm6U9tGdlBE7kV+HYfEv2Nq3z5tGIHYVugbZDh
kAcuO9VtG3iSXEnmk5Rn5iGpTYZWQbI6jMhIe7ltZNdPdN+BI6A+RoE5fav1utibnfUtNuT2YUx7
6Wn0CAuSCrbFUWuUJ0FH+klo4uiodrAHe1qm7z0p2CKGXIoxMREGoQ39NugYmfnGLy59IpwQX1Lr
yHsKE99WYoSYAyH90vniXvQePfNQqg9WZTjiTGXgCY/9WO2yYgTw0zpF6mrCi9H7u8qX7IomeGRu
/b5VrY/iGkUYaMP4aeAnVmrYVeyLVCu9J0n6G7CJUbmX6k/xTi19NxMneP8pNShc5FL9mFdbO7uM
BGbrAI8QOpiTb20JB5YbBA2UOvGeUsZv7DwURDvw9I1w4+o3Qs5GZXY+H7SpL/dAkAKjgAuSR7Uv
/ykG7dxIvvP+Cp6jCE+hV79qfr/XfGkPWyS6fFvI0/UpUaBXV1BBoboAv+siXg9ymdI6cduTqWa2
L6Z7kaHWGvz87VOyZWZxnSq6F/hmNwpPcjjajXYQij9SaGwYWeW87NgbjhpiaVI3IqzLtawTmLFj
zxKeKjM+yH1nw5Ko9zR3te9VB9dqUnuOWTROMiYbcI0Vsno2PStFkPUAUWb+89J0GjUCYPjIP3kS
/FeGK6jGHdY1/dmTUB2CHHxStF+J0r0IbfOMwtvvHmLKRiUeGe7lTKc8+Bwmjjl+vr3wq0jz7YeB
Y6E8yuLQgbv8YQEFyFgvU//U1TuoEGAndxQ9PJX5PtGOBnO3jCz42ecUPU+olxtY0OT88yySgOCL
K6V3EgjBNvoS5TvL+txWeznKdsVwF0UdVb7KCYt7s1Y3dHPW7wWxMRkVLxZruWJTAH8TKZ5c8JuF
/Qi2FEs0FtoQ6rTIcEyRpStMhjoY2ry9WuvneDY8U3fw5NMcXC5WEKka06T+yQrlU2/09shgO6JP
uzgNjh819dZFg60JBXTut/n2eZevJpLhSwlShqfSM023MaJ9rUrTzs9+ADrf37b1Rj9xGWbMxoBt
EQSAdVgCvoHYKIJAEoiAbDQ1th77VWJ7NYM/jixH0mDHLW1WBR68wRYE4hA1sJJnQ0Bc2g4ma3zI
S6gzxMmU90oHetyWOqn/Y1WJ/zVN83rjMK13AVIINJmIFqCXopqwWBqqClKqTglKJfSoafbc+Zl3
T+NnHlvbOB9rV7u0tajiGnJSlMyDoMQ6JvPwr9e7+Ti6FlPc+ywwv0WCOu0DMQ6PvhjVd7f35eqH
WsR9QDGp1S9j6NLD+6kqJCchehT9vZ4/JlXoWu1WS+NK8AcYci5kSeDd55GlyxWlgFqlVhqlJ/Im
p/Vhxay+FOo/igK7ibZf0tl9cCgzwdVyYyPCXb+iGqzhb5MGc767lDJSzCHxLBTsT/yy5iUpVekh
1WLl0+2VXFZ/IHexiJ55R+HNg9p4cXBLWApMY0BQT+u88H6gXeMAfyxAlwxyyMeJypeUGh9Cu1Xl
bZyua7Zn9lGuC+QYaE9dLm4CsVA2COi/eZCg9aixqGXsBAIUH7D9xLLyqVCKbx//XMCelJzwnVnP
49JkKbWyYLUKGn6ITYYTPqscjOgb67yP64Ypzq+37a3zLgAMtN+YfeC6gsz50p4pj3mmDBpCeh0z
w5Qk+sAX3CIf+uy5GvJIPlixOVV3QE9i889t29ccaGYKQlkP76W6d2m7GfOkrOsJjdKUEaxpbGil
KWrmftzKjEhkOoMLAbT5pRUZqRkAKiK6q02WchWL0tkqpHF328qVaA8gAyhLxrzgP+dpuzTjp72Y
xo2Xnmhm2YYWOE3P1El3JwK/DoJhL2j+DmXEIDVfBK99SsytQOxKzM/YBEhPYuqZjnTpraLhpxyl
EeE7EO62qEfNvjTSk2ikP2Wt9fbw1QR2nBtcR0PjOZk6/TTK5i6qxHHvQVV+yJrkFV6l1InJ6+wZ
sOb4jdzuDCVV96H0vzyUQCUoj5Pzg8Zdjn+VE5K/Mewkp8YS9nDqnAcCkrp6rrwt8fNr1zGAjHnc
EboMGs2Xm8NoiNyKYpee5NaLv6Jz6LkIsQ3PfWKpeIMmb3jDtVNFMsy5gglFRk710p7RKlamp3i2
mPy1rNgGnJESD/T3mb+lq/gmkraIACwLfCUZH+nwavxbh2UPOLHAtqNo9Cnu4OOQfUm801D/fQwY
P3a7hukcMRWqnZUK3JwwdroAgqJDpFf5XlFS65FkIXJAhCqO0Yedm/iV8Cn1fWaHpdq8G63GcOs6
0B58rYwPdPHOflkIOzXKikMfKf69qPS6LTdl91c10VgXmjxxkCQroXRUquMo1+TKuWHuqYJ5TILF
zcZ7e+2mJgxiWJczTjS82OAuAXBICQ75KmH6S/7wGoieLUnxHr921Np3RhHQ5e0jf9Wp6DLOYwGw
Ay7ryalgenI1VNmJweeHShqRX3hUg+zJaL7fNrT2Jm4V7kjSVWbt8N9Lb4qbJhQQbEAQlEAG1dpU
StyGAx1Pxjntptfb1tZxEw8ttJKMPFDRgcTk0po3kZZaepGdFP13Z9zNAw9pZVf9P9VPHgATf0bQ
9bbFNxDwpQtjEjokeuCAGJEwuDTpD03YixJE+FqAJg2Y0rHJ7VgIrT8N3C6TnTMtSK6nWFXuULYA
5N2jj3NWkGj+T4xz7YsM18poG10xtbaR60prF2KsHKcmk7/nrVe8WIFW/vQBE3SumKY+U11aof2o
ET3bqyDsNj7o2oaB3QYW8QZbWD45nZ+VAJf67CQ0jKQUok39GCDR+BqbvaO10RbJ4rUtIxGkN8YS
8mdx3QyBX8dkbzk9df04Mmr65GfjPkGCL/DEO0uJmVrbkuNbnzguTYB7MEuZjI0sR1PGTkf5dPSz
kw4DUmHtM/1Haeb3dMDrINhZ5OO3neRKpIvBeYiW4YIZXTcfx3dplZnKoQGEFgFZUWio3TPu/C0F
QX3v94X3hYEEs3NSJTZfAuDAOnFTQrVz6HLYrgJtAJR6+/dc/X64CTggjMuA/778OdOUWORaZcaT
EseOGtFVC7IOmasuzmi5WfknX4WsCMVAa8PyfJctTwslVzIIhLbm2PTScktXQRRjDqg5qG6nC04c
H5RA/HCmzjITfNO4Yel4Vy6teNKAbpM3ZqdeumM43E6izx2tkT6fHEPsAe7HOyojG4jpdUQ4G4UI
APYWEDHLmpVsxV0ijhN3Tw/tgnomwd6IBq8tHsxr8zgXg7qURy8/q8x8y/OtWeyWmfeceCx+SjZb
5dfOvzLDaWnI05ddprmB4UkKcVR28pGJjAHBl8LnwXvxgGD600aau36F5oFvKFhmlDtp9SLubPyh
VMZBYcmUZDd1KkFn6yjZtJO7eosAbd7zpecBC4JUiJRuPoeLxQvHqgnKWT5XyB88/0UsvoiqrfoI
IhDa/BzNH7W1RVJ1zSUAKeGETPPCgL+wyRRlDVwNDVU6f96+NrTJjeA62N8+zVcKjMyww+3GkWKK
mzj68tPGbqgZ8ajzkxQUyBTQZX0OstLxxtfsDr1ctzA1O96KIK45I7NwHGGmA3huF1dapzSxMcmM
g6rGQ5G+Jtp9JW5VCK7dU+9tLN4GaitZF3Ro7NbRCA/ncSqY7YW/GDYshYmzDW+85vnvrc2/5t0l
DetnZSiVj6SNluzaWHYyo7CV4mtUN3easqWKcM03gKMAroH8l7dhcZjFvo0ioSPn0jTAFVFDnAcV
9FaD7coJY4AJLlSLIAXk1uKbkkEqmymLi5OvZ9mungylBJvcyodxSMO7DLadjUW88ll8ExkrE2AM
FyxnpiYrSoosaREnzotg79MntiEv+aCiJi0iWlrgO+e8waTrvzhYg2mG0Wh21UkdZO/ctTDPmIVg
uBsH64pHzKPBzCRD9IGlhRkB1HEMK/qssEBht38thuAxFl/VqifpLJ4TGsuNMh7n/0IptFMgawhQ
moDt3s7Tbk83wPUCdaN09Qa8urjJqPxRYaEGx49isnexpyVMm1rNN586ox2+J2McRk4RMR3q9qOa
3zWlEopOS2chcpUwFtwu0vSDqjDj5EptWmo2arnGzxgswc9m9FAh8MtGtvHCqnbGaFQ/wY5UASKv
rGDnoQxi7NQm6AenrGqQgaNWNiDY4UD9I7Sy6u8FBnB1h7n7/m/UmsOwT3Svbz/nmd70d1VRxYpd
QsdS20ZvyeHON7q5mph5MX/1Rx38QQGH6MbOzVfeao0oe1Exx+lXqjdybBW9VQQ6UWypHPW0OHpi
SuG87sVjBgrQMabGGO0wCGrZrisoFTpLnEWl+vDRzMtkg45iHQDyas/jIkBUAKJRyri8WxBaIRcF
pXJimxo7T5RjnjauYh2kRIGN07+Hi3c/MY3jx9Gnqfc2AqLVZf1mngIU6SXgyyVva5glktkaiX7q
a3+flbpEnhI6gZeHG5Hu6saeDVE1mLXcaN4tZ7HLMmqjbir0U25mgEeg0EgqMojUrhoGlZvH3ts4
oxsGlyxUVmkpwKJy/QQU326hJ7SgOK0LV9JU24j/CtbXDc+aY5KFZ/Ggg20Hecxju+xchaYRNL3I
6QMf3O24qfIHJVT/TS3A+zRI0AkL80l9rUsg5V2m5Pui7/WDMKuM3P4l1/YUgDCbyl2InYVLpWmg
dkjcAL6qJLe1Dqq0o4C2sZ/XjYBsYVMJapehBQFaqsORp58agIA1TVLa6tz7G8d1y8oiK0gtSja+
l2Glvm8oNBrZQdU2AsC1o+D6FKfpNVLv4K+XJxC+Subhc1VBnjh1GdaSpTsvPkLV5Chok4fmhl++
dUku/YSTBv6fzsZ8GpaFj0BEHaTSIvVECJU64GYniHZHTdyl4Sc5fh7V76L8VaRsLKqZ01C3qrpx
j77ok68y35FsvZjXPv/dz1mmRI3uD4pf83MU5VH1YC3UHxvrayPvh+ihzzb6HuuIFBQSQQdIhJm9
n9W+XGx8P44MTTAQZhX1xyHODNsvgA96RHN70JnVSU593gKelE+dVoxOiRbt/vb5WEUi/Ab0XuCF
oDMHP9eiMCMrQQyS0jBOCe8j3Sc3Tr993AJVed5goGYwGs1r/i5gNGdmHmuqzVMhCqoTc9hdMSm2
xC6u7BwlCuCY1GOgnFleqXVetzlCh1ypbb8XlL8AZh+F8Ek9ymHikqZ/+FqhIkJXA+wHSDZlSVHS
hWgEdkLMspnivSZT1s6QBlRzfUv8cH3o6byRuPD/IE3BnF6uHiKchSTD0Y5aZPeQ1U1Iiz/8JHnW
xklchcBg5d/bWR58uaZ5IGIn7ifbhKoiDr8C3t0V/ccf+dkSqBUaAvztrc3yzh9CXNzsZl6VjEth
b7a1You+n9gt2F3XSzzh2DWTdwfHKkRN3iDs2zbTuH4yc3fbMVeD7qTTKpJd5BeaMgfhi8BVhDdP
MHwPbcVRsHskntL0ayDvslR99ZgHLA/G5JbFcI607KUYhld6djNANInLjV+yqu7NA0I8lnPowSW4
HCLQ/RIEaS1bJ3IUerxSVh/LxOjvRiWLdwTeHdOBnrQvG984eqMsHW8vxDXzTOpCZMqOKJQZLn0s
0MsisjLMC70FQ6Rfu4VBGJhFBgq/1nGCO1nPUGfUNj57lTiQmtBfpi2JyiXFhsX9F/HSgPfX2pM6
nr3wm0aVLZz+mtnR0zaygfUXqhScINMADgYlyxKM5o1CDMNPNZwmC7pLoUXnYHAE7z9qhmWvUswT
HLhtN97r9ZHC6IxmQiwKRdvlVMPYK0Gv+fJwkrTPYKh4TmHhfs70cSP6uLKMJHezLcboZub2y+2r
WxHZmsAYTiVTZfCL2K2ZMRgMNlt6kcJyI0KYL5zLF1tloIy5xRkQitfMD8q741v4Ylt7fTSemAV5
7GnQFwISLdkW6fC1j6LsxegEQr3rVGAwo0qgqzWe6prJ1P45CIBJZ3YDC+3Hx4LnVPG9scXl15pg
3ZEwGE/GFOAIjphXriX6T0qS/svUn1X92AnFY17chcLG3l1bTd6reT5+Bp8tBxFFQVQ7L27GU6Af
Q0M4ZrGtAyi5fb6vruU7I4tzNmU5U4hiOZ4o/B0MNbSTfnxoH/1gNwlb+3bF6REs4H+UUmAPWbKj
DYyQWUZcTSclAnIZfldq2RHFX4ay8V5dCZ6YiecBgX0f8A1d/0s/rAw8PNPb6SRUoJuMg/lNbBgd
cnPCQ4h2d1my8eSv+/9Qy763uLgm416Omf/HotFOe1PNP7fPE0RLDqUMFDKH/BHh+btssOXuf7JM
O4CaOXkMp+/yW6O4GnTd76eTdvaydFcVh5T8fE/BUo9/Vp/A/9TT5/Sjlfq5v8VAGBBjZmRXjxLM
wP1YSsj4RBGFvlDYxUX88WuZUR1KvoyHE2MuGz7SGMWhIeUiTXRlpwkFwRsyq2HV1FzO4a4ew5NS
M56uihsn4oqXMgDBU0fwBv57iUuQ6N1Jo1KJJ6Nrn7v8LkuPtfkrVtvvt0/e+t15U5ZiAmr2VMiJ
LzcOQFM1VpEvnaAirJtHq+jstEAj1B3lzskkZWfUf25bvHIumOBTFHjqcVdmIJZZ4qQmjRTr0gkS
HHVK7aiWHDn61ydQpWQPensfd/0R7svnDbvzp1y+C/PkIGB9akkzE9nCRxWtNYl+NemUPQrm3aRK
lNXghB9/Q/nL3FeTvZR6tpOMD8cQs1meImAflNiXBfYoaTk2rSmdopoJ//ghFn40qDKG51DYyGPW
GcalpcUz2xVyI0WDwV42kd3+FP1XWfyalbEb3HsQoG0s53x9rZeTBjMMTGSH4iJrEjujgVyV76rH
3XS2uLQZzfc09M8iCbI1D8aRPz433m2z176R9aLNRANIJTi+9NfQguJGUzP5ZBpMMln7oHk20PPz
nDb8KYgbC3rNVXFROmgzTTlUBPPj+C6UqMQwniIzl08pWNa+d8PaRvsYqqZdWtph+SR0sZ2g7XH7
G9dnf55ynckhKG8o3KaXVosm0McpSuRTKT6B4GrjepeNr37bbzztV9YSO/Pnzeh8oqVLO6WXKGGp
V/JpKGrHzH8GCCVFYQGGBnU5S7uHC/72h610VshjLiwudi/Jhm7SjJrdy2M7TuAjz+2s+0Z7XFCc
cigPneCqtYVomWGTr9tCYAEad3P+2gy/a6188KxDk9p9iZgEblaHxiHz9UMiG46mgHbfAm1d9QCw
WlwXM38XXne5RnmUyq3elvKpEPaRF9tyVLnZHqinVEIgV9qewXDrFmXilTIztAFEDWQ6XJUAHC6t
BqNU0Jvu8LtA+4N4ijNY4U5U3ILEQPxDxA6xcWW3Bry5qXV3e5Pmf3txrnkS8HaK3ECHl0Njklb1
U1u1MvGRqcEHUef7yUvi/W0rV94ddGiIFaCagSDBWrw7fVVOZhp4eEKUvXjDdConxcnD1hX0jIFg
ke1UqGnVG5fxtZWduTdJrAEysZ2L/dSDqq8E6l2nvPsNA1yPhVFAHddWBnc0bZSAlb+1ILu3v/aq
2Zk85O2Y0fdfBLhBV8pFXQlUEUG7I2deC6M76KltDkdd+lbExRdd2MvhI6xeHw6S4Ix8Z3nx2uaA
k2Mj9rVTPpQVU689kUuDNMrtD7y2nTwDzMcjPYNg32JZlSRUssgLtFPk0UeLGVdt/o3lUYCx2e+6
Xf+pjIzDbZPXjiZN65mkCewhcxWL+FqcNHo9HNmTX9virhlfZOj9yujQ51/ExNj3U2xLGzHE+mwQ
xxPMzUW1mdZvsZgjs78CBPPTKZEjZde2oX6sBaM63v6ya1boKBMazZxaqxM4Buqk5EExneSJgHYM
0auBLvejqhfEIzyjZK+UCEFOLyO/yoOTOi7L6aQLU7o3Q5hXzEEJN26T9Vt2aWXh+Hlq6bSsSQw6
REwfDURbdujQNdClmsLR8tR+Y+2u2OPdJPun18vQ1BL2NliTnHhxLJ28SNF/5Jo17qXOJDzQvKCy
wQZsCW6v82Pi2DcCuf8b0S4uslmXrCIPIeii2Q182WsCJq+gyxLysuk2jtl8jC7vZriKEYEGDyVz
zJZF3SAbwHshqHWqUtE2Rt8OhpEn6bPm/53MByXaOGLrxbw0tzjVQyn0qQXCE6BS5GjJ6HDgHHR7
q49XXC8NzdfLuzhLpn6sNr5oAELJfyPh+xiE0WS3si0bgS0YD4KgzQyd7Vn1vvcow9w+b3PUsVrV
uarJvDmp1pK+wjAL3YqJc08pg7R/Rv+ofy+SvzHcXLftrM81+P95rGKmC4YbdfGVSR0GpYDA3Gmq
/F8pyHMeOi/deOHW/ogRZr7oaJKvUna7XEoJmbPBzFPzZCVp6ADP45voGAG6b/r/5XvemVpEc3qa
mXoB/QpNIDOzDbXIduEA5ef/sGrvrCycsPenqMtHPsj00n3TTGjxbfEKXXOA92u22BjYlOus89mY
1HAzociclH5ea7yaegIbSfTl9gddO1XvrC2L+jMJRq57LJukJfXear3W9afmZbT8x7gapw1/ePvn
lt5NCYOkCda5uYB+6RDqVFdhp5TmaRwzV4bsymvqp9qSdmJkulN3bzXtAWG2oyq3jngfj4kdttJB
ytsfVuR9Kz7HnfHXij1bmQ6KRPJDwT+IpXOq6PbouQZEP3jBYQRSn6t2F3eEpJ9vL9h6e2Y/linA
EFjwIi7ekKkKofUFEwMh2TCBgONtl91mcFXvmKnm1h17pYpmoivMMaWCTPF/ObeuDkmBcnWsEHz/
F1l3jKKmOZohgh1UcBCG7eh4Q/NPEZ6DVLbbVPjwZDjzejMHI0ENoQYYx8sNq4UZOCoUyqmD1M+l
06XYaiRuITyuhE/gpk1sETvMJMWLWMYvBYHpl1A/lUphZzVKjDtyPuMr4njVa3/Ogmrjml37PcV/
OJRM6AxgrX0bInl3yVs5cxu+VwF06GDgFszyvyKl6CTG34XS6jbC3vVQKuBaUgvGz+mfsYqLa0Nt
Y2hkQh3kUCzvymyiPydnB+Ab5LeW/AsIVIQOq8m4apccU49z0TTxQSv+Dl54VORCgTEhqe5VqRvv
x0r7ddulr8AKwP4iA0DkBQaOePJyk81WYjTGC4yTb0oPvaA/Vo33wii1nVtfZdIghGJdvW7vvDrZ
QweZqo+acl9L5k7qzvIWBvQtbr28I+ZfM4/ggWOde/2Xv6YXht7yPJrF8teBwMJkJvq7BUetwxCX
1v4Kf0u9Yz0b7d3tVVgdbAjDAFew3ryucEUs7t1Wj+UaBh3rNHXZbgy+obfrCPmzMb3CMnrb1Lzd
F184m6JcDAc8HV26qZdfCDhZTbOoscBN6Ls6f4H+2xbQZk3gQ8q/qZ9vW1u5+sLa4hFWpM4vuE+t
U6b/a8baZnKK6d/vs1jgbUOr1x5D6KAxvjbPqOJJl58lVfooJFbgnRJ9tEseRjn4YbVbbDzXrFCP
oskPSpFG6GKfxKhFcVqIPILqCpYIV8p+KenGiVgFRxSgZhQyHHGERuQ+l18ig0HWxcIXTpqe1m6v
5YKt9HJ6vL1e61tPZoaXyob0hmxjAPzSDED5SsgUUTiJ1WNEy27UNLuOf6Ds2DWZrXquXADGkDa2
ae3oZCImx500DVDtkkoVyRYh1ArFPzOFaHfTH6up7a79ZUjfkPrYsLX2dKr4VA5xcmC17NnlF5ZR
F8VCNgXnPvs7hNKr2T6JceuCzIAKS3X7Ldm/FQM0TxVlPZppAE7A1i7fy7YK6mpCYeOscqbS+mfr
xOIZzRIA+Qy+T4+N9ruH0KttP4OcR28NJLHQPEBdcwjnZsM3NBKMAmZTK3H8ilr8Ft/DlcUHAkOZ
YH7TyZoWh3EaJ92zwj48m95jXPiUWTQ0pf8W3je0uDZC4hVbH4tBnRC/YsoTN16OQoDo7XsPzu1z
1r1E2Xev/zKNj6PW2Z5e73rpMGl/SsEOiWIZTsx+Z9VZhspM/a8rFJhLJtFWYIxvZqytv4XOW58w
Ygr8fqYx5JZTF44hIr88jqkSnaUQ6FydUX9NBs/aeOVXBMesAC7OYaZeDtxwWTGdRo9yIUPqZ032
beap3USMj3MuUsDD5AvPTV4e20J0jf+8IbfJx+WAljKYq9SnAZT8x2ycIxCljsVujPbNG7BvgJ5D
c9Nw61zOF9flqwC2bCbcfhOvl5e4EhA8nhGMYnxuA6fOXtS82pcz+bL+q5X7Oy9Fm2HjArrijGCx
SGdoX9DVW+Jcg0yWkskw43Nl3QfVq9Q+h/59Uz8C0Ny4B9ZxLN2D+Q8TgOiz8fhdXgSBn5YQZHrZ
Oci7PRA6O4xHu+JLe1mzC786k4rihp4bj18lL3sqh+7DH8vaMghLIwMEH4jiy1/QhrFR9F6pnQTB
csJx3EH8klC1kOTkYG60oNcLC+Xh3DUBUz9Hl4uAytfHuJLNkPcj05p9mAqBPQ6a/OjlEqh+tVbP
arvJ5n3dKARrUJfTgF6pLibBlIZmLJzCQoK7Ww1608ksX9pNCShQcaxrpwHa/vX2I7a+4UG1ULGj
Jc1xXp0wKdc7qZAHgTqCWU1OVoSajmovhDnc8Hnt2fXoWfTgQrEWdwA40i2BuSuu9cbbTJ9/prGD
/f9yY6lypKrUT/wCzw9ye0iY0AcEFjxmFJidLuOgdkmauQJUiHaWxvC46NUd4Zd80BrIdW6vxzo8
McEuIXWAtALNrGWoj04yGremmJwDcZB2mSAPDjZpLBftVgfriilKb4xKvYn4mkv8f9ZTJ60CKz7X
g6K48QzLGirGHsph3OKbWnMp8E2wjgC6g+uYS3V2vnf5Ui6AzwrbKD0XiD01zBeYZQ1ZYOV0Dzqx
CveGPHzhHD9yiXSjm1XGXZOkh6LeG1puV9WwH9PyV80Embxx1tb5wkxgT2wBiRLIoNWKS0qXBEGT
pmfRs9B55KmXDt2Yul4BJvqHVLWOoe0VZIaaQ2M8JKnw4R2HRMmcR5OQa+B+WRx2ble1kXMjPXvi
vZqpnLnETbcaDKvDDdgY7j34DMxZwPMtlHy3/r7aQh+EUgVxjXofqLLT1p8sKApa7Uwfc3/bh9eB
6cLa4pM0VWhbf/Tz82R2R7PsbdE7FoP7JYI+DzID7SQrW5HiG5HLxfM324Swg3RoPjbGwibhWN1Z
Q5Wfa5gL7EDq8l0kZ5+YOfpZqWO957EKH6IuhJ23TUdXGevonmFgyDdFK3cLLxJ+Bpmw1f28tu7U
YmFJgZ8IiM/i3fI7ZWzGbszP9F/wotBgYLDpDPCv0Y+gT8rdpG4zrMkcpuVS0DWAk4+yC0H6wmhl
Rnrd13p+znrUFLRalY++ytxg2ac+BZHavzN9n9dLEARXj1PvAYHW77lklMe+bMx/G84wL/zq1/Ar
0DJGXg7IyuXRL0TYbo1Szc/DlN+Vkm77n6qxcOuuRp06tGP9vrWQAHGReblt+eraz4kKQ/wiOhWL
i90KR6bNJ784i23zpW7HaOeVjCbL2qQeokw0ILybsl+3ba7u1BnUz809v94Uh5bXtyYAgRKmKT+H
FPpAxkcIcxWt4FTA8ne3Ta1C4NkU/UJQVQRhZAOX66pPY03QIxVnw/uhyF9068vtf3/2ksW+MUcw
Q6XJwWhpzJ/67sroJQQoEkspzpp1Nsxj3rlN7Az15/FF0FyUem9bu7JZF9b0S2uhPOl9khjFWU1e
NISDtU/BTz99Rbnltp1VvEEiOWcMsNX/3/9e2ilRKok1cyyg53ZHaAf7fyWvvOi/QG/mxEPp3jZ3
ZZMuzC2c37SEkcAFcxOSZdFru9XEvbZJ4JUAEDB2SeCwKHxagmlmIUXPcyJXtlC/6uN97P3zyqNU
OjoChB2z5B//IlQLYNNi/AOuq4VFmSINgwtslJk9BIK/U1Et+f+zMK/pO8erAxHiGRMLTCYIuzT2
4S4ZKSPetjI71NK96ZDpELryIFJjuLSiR8loxWFenn19H0BJm3yS08wejA3s4zUHeG9msVwdlDZ5
Xc9mkDFssvtAvrv9HdcMAEMH+wtBAiqCs8O/W62h0ceCCLY8m2btSOlTth28XXlPZlp5BC5JCwAh
LM5mgtSVRuGhOhvtPbzgrWrrx96NidkUYy+Gz5J8hyb2sBvurPpLGKg7dMhju3eq1tWkPdXWdGuW
9srmXfyi5bHKojKtB6M6D0JzJ8bi7CB2FvzrxK2i5JV7ibBsDp4YHJ2HNi6XN0rbBhZHAxbofnTE
7p9uPoSED1Lkw7L+6fZWzv/WwiWZCyELoq8ALdFSHWEQ9aQs0qI5t/BLOpR2kLCto+QuiWh8ftwU
LoNkJHP+9DAWj0evd5Tyg7o5T73kqKiJRuR54+G2kSu7xBToHPjQquOILVwTu6M5GU1zTuGKjFMG
0eP4p5GP92VfbLz16yxuLlBZM+M+xQHKVovwL+prbiU4pM9oSjxI9WE0cE31RTFejFh3UjXax7Bi
eoJ6Vwv6IUi2qA3X38poH8VQhihAYkEvdeknKkyN0HSX9ZkfAojubyK/eoI7IOZ5e03XPkKaApzu
jQ0Nh1z4IxzaYYQaXn2WBIiksxx+Svkg5FsFl/UzCZyGD6LYMqtQLrnvGniW5aybmnOmRnYvvebR
ETHuUYHdecycUj3e/qor5ig4oLQCCJY/y+bJ0ChK08dKQ9ikfxXaPciarnbE9rVyplLc6p9cyU/g
xPl/5pb1FQmmRLi4x+asZ7/HqEOa+qEqv0uIDXluGJrHyFPtJvpz+xuv7BzKW28UNhQaGKS49BAv
Tqq0QgPtHCK8pXYPczLrFRvusb6uZgIKjhoVFYqjy/hTStKiGHOvOScFs5hMLvdUULwMkOknzyg2
7qsrPj+TfiP4QyuU/HFxvpuOQpEZ9u15jLI/E8P7EdiMapKQvNyK5a8sHgiyGdxFH5tvm3/Ku1dO
6sWoaBSxPTfqF8svf01W/GPwP947JEejJ08l6v+Qdh67jUPLFv0iAsxhSio6SWp3nhAdmXPm179F
D961KEJE3wv0wGgDLp5Up07Vrr15RpIRmZlpNB19+LBoTl347IYnTfFeS20rCA96+VfvaJb2SOxb
0iEc0SlVsg+pd7i/SW67JKcvoLcMKjCaNeEtuB7oKLqwDjZZc7LMGOo1uxMV2/ce5Wznaudx3Ixx
6qBQMfjQDp5rXrq59bSGIVo4jVffMG2yd5Mty5k7jH3bcPhJiNRPjRI/majPVvAPIsT1bRTXSMGX
lpeaHE9WKqic/5n3zhq56kDWNSd5OPjDnzT37TzbrUzt5IKvr1em9p2RWcTXprCImlHfnOLusTVA
w0hOr9F+K35Q+n3sHUv9S/B63+a0WjcmAUixpyje30ROmYxcdwLzF9s2cBT0g5AfSb+42loSc9EO
dG4w9/DmB5Z1vWKjbvlJrCvNKQitHx0iL6Yv/EzCL4O61rO/cNEyizoa5FDdsEfn6aqxDaVRzDFl
hdlTED3XTbot6OwkcbnpYmPbjRR/ms6WWheaif6TmFYr6sy3Ee/1F8zWUaj6Ug+QWTrFbXkO5fqT
5q/N5+J+fDfI2Xw2oWl1KUXvE8yv20rybat9UvX/cRzTR7w7ZorrB5nXqLhPOd200tbo1oZxm3ad
vAm8PKDvwRrRd3ltoukCEUEva/Im6se4eA482lWdwHfy+oGUzVGL9Yc0cFTgzUCeXyJTe/J0z9b6
6ijmFFbU1laFwdYQWTG7lZfR7dP1+ttmt0dccB92JsMvtogU85y46Bcp+kQbhN3r56GUV2KMxZ0L
aIcnEuJeEJ9N++rdfPtV1FSK4LWnpv4gDlQmreDZDaYSufw89h9SEjbjmD8nYrUvNfGA3vlaG+XS
MeVqAZ0CPJP7bBYk6hAxDLo8diehK22kQCu5s5Xyl7pGXby0fSfueviTwQ0j1nw90rSifTmypI4L
jGdRfsx/jsVg33dtS5cE4iz00tLlPZFqXNtQIBouZSPsT8VYbEPxyZC3fX3ue3eT99s1FbClvUJ3
D90jRG3kNGdHPrEawZX1pD8JUet0frjXaLPByRR1+tiGhl1A2SgOm/sjXIql3hudOYFSoA4SJ1FP
lPjHj3aGQVH7q54dCRjvG7otM7+heGDxn+AcoJZm69W10FtmOpaMzHMmxdLULA+NWH+kC27jRj/V
9Fta20VQnQI6WJCU2+vStzz4kQntdz0w9yOMCnqZbnspdnLF3RUoDjSvdQHztJjs73/sLdqLjwWS
ToZzYpEB2n+98JLm+5BesxaJeGiyjf4VyRev31pD7CTxz3qb/ApoZfsDgUTv/vILu1156k1/f3an
XtmfuU0I6fqKqj97IZSPhSG8mn22FoVNm/fGBo2yIi6KHOg842GUgRRrRdGfxt7foDj03VRedK1+
TrKTP5p2BWw7a/6Cetsao7Y2wdNmnhuHoXGqGIDx4n1+PcFxozWq4nbDKW6szpHN4SCiiERDmOJ+
FIL2p6hAB+DVwj4o5GLri4i5NUa46UepW5mHhTOu0SbPgpMlo6Yy+bN3HrMVCIjrJORLVPFbkf0R
reaMCpjTCQDYv4vWGs5xwW8BN6FMQoKRh+D89QIbmaZ2dTucZCN3JK8/qPm2NTqn92N79GEp8h7A
Vgz5j0T9UhbWqfzReO5DHK6xLizucXoV4Rol8c3QZ/emmVZm7FXjcKrTUwiPRePbsvJotHvT2A71
rjWsfU5XP3SAx6k1Rwx2IkRR0p9U81Z2+9KtRQ8IhTtqJ1C7izPX16Kj6TXiMJyq7LHJnfBPvrFa
ewT58iK3W+N5NL8a3kqn+KJR+pHI9oEwA9U5O2OuMA4wtCTjKUdmqUcJzG8groZ2fSS1B7rFJOUg
25E32jlKhq5hrT7Rb69KcJTU5MHfwBtDCH299fQg60tDU8ZTEX6BZOip+sEUPRahVThFV8DDnDuC
6CCxBeq1FA5eU9mS97tN099+9PO+x7t1ODCmkFGCgoh1oPPl+lNMZUDyRRbHU9ODZ9KL8UiD8D/T
l1AkBMZHZybN3Fyns8vGbztNKetSPGmh52SGbNNB/jduP/77UOglYkaBT3GTTgf+3YE2Q5R6NKEQ
T0jAPnayEdhKYq5kBRayK/SV8X7mPQIw2prvWKEEXULTgXjymwe3R6X3IRCe6/Aldit7JKZSkLr0
1bW+m6VVetM1x31QfpuTfMp5CJ+1i1UUXAYbpptoi5b1GpBhaVvCpUQ3KXDsiQXmegL9yNBifIZ4
yvj7ZeTuQTa8Ip33I/eD7b+v1XtTsx0xWmks1rEmniR13LbDM6yfzv9mYXbGTJTGlKJQsSAOoC6K
zLaUeCXqvnXpPHzfMIRkmdlzs5DXDwPZKLVEnKqUEToUIiKu0vjPA+Fhr/IghYWBoui8FGr4VSth
RT558InW5T5GkOv+VN0Ogz/NlUxeiCobkJnrdbcqQajCKlZOIjKaYVxuOzDtCSXs+2ZutxdBB2+T
qZaDs5+/1/qSRFdWj+ppQHQ1Eo/1GNij9hBEa2XQBUMcTjDKU8ckEfzsgjOERG67SFJPaV3sQj04
5675V6nAvdbJl/tjuj2YsBtScgXSNoFq56UGnjppAt2vceJSsX3xe45nu2/htiN5wm2B3yL3TuEE
Eszr1akHVUvHOjNPhuL0yVNdDJfKlXCjnWVXYZMCWBV+aEFXARJ9tuC9XvmA29mkGopLAJo7ndh5
+joA+N+PamCd/Oq5aURYaZ/1Eo2HYAWrtGJn3m3VD61X+a1vnQQ/dNwgtFtwSbJ1bOOf92f0NvCb
BoSODLNJLWoeiPWDKJdDG1mn3Hoe5Afe1LYLr1aT/pA86UgL1of79m47XKbtMb1VAZSCZzdmK5jp
WhrRUi6cNL9WkYI6VNKDmHXn0hRpS2odWr9hyKBL6tkaL2Ps25XwO+8U7nz6pYH7BCsR0MIEUFWf
5B5piKXYPbsoFXjqpkqPfzYyYTMKP6JGOZRCsQ1cCHo7oBCrMLCbtcUQXQmT7Bx1EGou13vY1Do0
lr1iIo19tQaIeAWvrDetIfztEPG7P93LtiYfQ1TPAsvXtuqyKRPf7PSXxtSGh6CqPpkVqhNlURq7
UFPi3X1zkzO5etBMTcWwOYGzI6QjkL02V+boHdWlBqtiu8kbqCn1fVu2r6ruftbbaM3aTa5g6o2Z
8KRUJUDgiDPX5uW5Wlf0Sb80xlfd+NIW3iNqITUq2ykaungSR23WJvR2hNhUIfLnzYIy6LwdDHnv
jEwCTZdlO0KKVdRngq992bqFncSD5mgWAPX7k3p7ZKZxcmomcDoZ87lf7aJUypuoNl+KEj44bB4y
Q6/2mSdKBwqVj0rjhk9+JNT7KEu/ZbyWHYhQ0K70R/01swrkRaozhW/35OoIehftKkHFzaU5yShy
t0zrDrPOvP5rdKh20/9tvoQC6t4JpBhek9Aol7yuTMUUCl1vMAxB/kfoh/ugofF6gyWC1CKm48Ho
+Mx4P4/1HvK6FmWm+hNwWjt4Vf4OR9JhKnqq903fXG4McWL+4G1Gtw89gdeWq9JS/bbJIXMM424n
lTQ90DFgrgRRt+BGzPAKJH4isGY6Z+GHZnm5W8aq9WKIpf598Bp8v+Sr1ldDHqufRZ3gNIfOs76O
9EgWduMGkWcL+Jp81w8dvbFN4BvxwR+zdp+UZrfGB7s0DRAxI9UG5ywlnOn3798VXiUmzUQRXo7e
+ASHemb78tCtTPbSNCCLPWEaAW+Rz55Ng57RCVnJrvsCqiB/HImOLVsqI4rEaBLZ+qhn+8gYzK0a
ddqLpABZS/Xcc+ouabaCGRrbvJFjRLuiNfahG58DhmhixZsSUxNjyMzDVUWfR2IYJadEluOLGvjS
3nPj+uJ6UuX4AX0SoIphkTKLAUw3vZn3d+HNQXszj2rOpFcCDGw+/X4TiE3uA2E2EmuTtmKwjUY3
IB9X/DPyRsfbmERyGiUtGYrh65UeiiCGjML0z5AMd7/jhIC7DaTyMFSxCPTWb37cH9rtaxKD0+RO
SMfpXTe7iSM91Zo48IKzXv1S+48dWl1QPO2CT7kM8b9f7FzBEdQ1JoybGxLpLFwWmwwAKR52ttM8
H0GAIjKDc6qoiDUWsrcrx1rdRnqV28GQrqnO3cQbM3uzG7lDmSDnXcsojcei+4C+TQRuVSO96CSQ
89+f08kpXblLrv0p0CCuo5UGFb/rNRQk1EMauprOiUYiJ0VfKWzpkFW1n9Bo/YzQn14JABZmk1gK
xsGJc3PaNtcG5UZVhaKJ47MSPEkjmmvj+dNQrfWaL22VKzOzUygVlQpVdBJDX+rtgXIbqfcoecE+
i7aZ5zoxRbxGMQ+5ZK68P2+OPxP6fnzT+N+5P6jd496IhOgsog6o9Y9hfCp6SFTO1C1sqDF11GP/
fQnfW5zdO50Q1SqnIj6Xw4tglRvUYLxnId+ViAXet7SwdmRBkQIkDWzwiptNqiEg4yEHcnJWEUIe
22CfBJ+VpHsZ5TVdmIX1w7vDKjX1kBPczDtLzTK06lGOsvOQGdBWaA7zGPQOHO1hEkJR7aRZbWsh
SPb7Q7xNdwIHngT63rp2CVhm69eVWSB3xki3dlV/L3pnGO2KVK+1k/1tnRyluLBLcS8F8UFfJVK5
nd9r27OVtOIaIghRwnb/6sMQE6eHpEFf8cvKGG/QD29jRAKMdAxVpjnFYRpmtRlGRXYWpHOFhmpW
efvefQqtR/QvyNbR3njWhF/3rd66tWlw/2/0bcXfHYxkerHWTZWdpVrYCJHF4VCdpDxKIuTCY+kg
yvLtvsXbo3htcea4S78PPXFkmG118cR4I43PabUrgk3QvSDnAHh1f9/gzd1LMEJlnS07JW7plL0+
+3WSpy0Xc3YuRd1pJWHjmfIhSVd4oG9THFPMw9qheEGOA3TQtRnX61PejH5xFlxUmUgVt5sOdRhb
USplWxf8X9VH4ibr0ZGJlT75Ar45cSrPyI/3x7uwX6kI0YVJs9JbZH/9IengBlydWn4O1I5HwyTd
8gB2FqbMtY7LhZnliUr9Df5A6oxzzFeWU+giV5Ofs2awU7E/o81uh0Bx7w9omrnr25BbiYw7OTeC
Ywpu1wOy1CTSxjYpzmYat7vCF+Hra8Y1QbSFfUmjBkUt6DtIFM2tVP5YRGUwFGfKfjvN7R7otbyE
j0IwfJME88cQj/vCWzkLS37tyuj0Ue+On995Q5OZVXEehOwYhZ+LklRJ+ZAIrZ2WvW1oDUDEY587
qSB88srgfH9mlxaQ5pRJpIXyFWIR1+Zb2ej9pJWKs1trqCXXTts221rINv+FmemhT76U0sLce7sj
iRUrV4uzL1AQK9QCuVxzN+T67/t2FpwZoMD/2Jl5atMPtI56cXHWjKNclHRzfZRSmCufsvhEY9kK
PGb6a/NtaU78HlOnCvj+2dp5TZNEvlaW575K64uahfrnJossh9oOBOmZnG9DKfx3UVBCNKrenDY6
I275D4yY/FuhJuVZC/0D0rgpVT9N+kXCLVI+QC9BkN+M6V6I1yh8FiYX2kOKXwA8qE/NK64SJV4z
p63/PGoZohDmxxb1002fRheN7pagNg3HEqhX3V/S27M/ZYxljNL0zEN+FtxEFHGTWKiq82CUVJyl
2P9c6Xp4uW9lIbCZNF8IbjSeyOQTZ3dEWiSiECQqg0uG6FD5g/6gFVawURAxp5dcrD5kRdd/DoXG
3BR6I+wiHmGHlY+Ybr7rDcVHkKRAtAAqVMol16dRj8w6iiWrOitlIdsIuZH4Ka0fEqxqx3EAGWa0
UwOsqyVOFjfZFs1qi5Rg+M8NK1MegxQZTzoS9kBerr8jq2Ds5OVenRuew1uK7/VhDJNi5VpeWtn3
VmZxQGuWVDICMlwwcXVb4ndYQ4aq3t6f1NtDOo2Fi3di4afBcWbFpbWrChLmVGqKR6V2Q7gI9F+h
7O89z9McX29WIBK3LhWDHFFMAsLkvFxPnlwEiSJYGNTEAaE2X/olSy5i5F65JjR4e8/zONSpEE3N
tFPN+NoSaTaDppCyPlfl77b/rDQ/iuRT6a741IUJvLIye4qmpB97pcjqM/kjiJrhrrZ9dJegy4GP
LFUjENepsdZxPd8bhCNUCqeCO+IasCvMhjaU9FBYjVaewR10Tp4XJVlaX115FN6EbHMzs7HJdZ6O
fWGCUTURGpTp5kfkq/vjtvSgVhfD/zMM1REQefaPe2Rud3btjl3ex+Qry7Olf+7CfT186sPP9/f9
5Cve+5I3E9McEomS7547NE+lXBhXXnU2ou9yhZIecDyE5bYgxaE0BLiuajYiVCveer5ZZPDN+A3q
lmQupuT+9ZYcEKBwXZfkehDb2q+084+hqW8KFC111VqJXW6gs3NjM3eZx77sJ55Un62YjMZOTFWx
sKt0EB/KFtJ/xOmj4aHvcQ8HNe0NfSvIaeU7dVPC9qQZmhvs0Sdup3a5XI4PblEZphNHAe0ReoD8
1yZvK3E8yHoMHELJ9Sp2irEd/95fqPkpZhQg2CaFArJY4F6nKX0XAfLs8vQ6HtuzMrThXqAIsI8G
/xGAfXhwhzJdu2QWlmg6Wdx1ZJaoK8/2fJBnnZLEcXemNUR+DpJa+FQNiXHUgw7hTqGtON/5GIHd
qVpHiXJhk+cK7GV62DqUxWQnG+VDmOeSowmCfAwxRuyTVGvfOX8NMy8TpQ+SsBMmAV96PS+eMKg9
4iLdOWxcy9bl7FGzyuobipflE/rVit2Ts9oWehYcAcJLDyVEySvIrtszNIFkpqInKBmuuZkXSrtU
ybNM7s5Bp3YP5CBeBHo3v6plXm8Doc9OTeB+MjzlRcrbNV7It4LU9QGeCgm4XnKqPCvn6N1YHuIY
+ZP+HHpycSpjt99psjJQRPBHhyBB3EUK7S6NJLRP1ojSkZ60aEcWVr5NvLz7EcZh+hLViuyEnQDB
U6x1vO9RnlDQfbajDt0UtA1xdHlpPCDWUTyGeRu9QKDTObWlujYvEmjKMldzdHH4oAejtWvF1jsI
rf5aZkXr1IO4FQjQ7C6pYcNP02zl3bfgn6nJQcQGYd0UZM9xSqkXlbEvBv3Zt342mbzxBvR5/M/Q
+R/MSD73LqAVeUck9soX3j+WC8fkyvTMRVMqhBd7QGgplbUXLXJfS1362lvRS9U+REIXrjjOmwB0
2u4UYKdWPuqicGReb/cqhz2lF+P+LIUh6gjqJoQWDoifE8uKnQm1o9TZUcgBE3jq7v5Qb4o2c9uz
fa6mbWOURtqfW2NA5aCgs2CUN228b4QfiWs4suVuhpSGYbWK9l2wM0TTAfOpxGsIsaVJf3tewGcG
NH4eO1mhOLYIJ7PeYWPTYSVyEbdIDwzVX+ruK7f/bYwBkxIel9ZyDjmUctczbgxWpVTtyAELBSpQ
riYdtNIq/30fQRQ0JUkUHjCA/a+tmIqfWGZo9mc90S6tjxiTStPNb9Wi1/zTyjouTB+lGBXsG/4K
3zn9/t1VkhleDdmhPpyDujgEvmaX5udiOKp0FgydYEvW+KBV1ilFy8Sn+shYB8u3M+NQGb9SkKtp
Ge/vf9I8GMZ381Lk1Q8mk8zYfI6HvnS1vAjGs+eqPA+bvoJ3La4fgoGL+L6p2+XEFEamwXN5z5+n
FrJCSjom4zmaVGECou+tmynp5r6VhaCDqwh3RLM9SF9e4bM5brVU8IJSOkdeW2/jOKiPuahmdm6q
3b4bBPkyUL6FVtDzdl6hGBu9U40N/GzmRmvHFuVm13iKrCzdeX5SPNdZLO0NsTMcv2xQsfGlRrlY
UMGtRJxvuqXX1wmZClyLRiYUmPi8XbjNY5TPzVA5D16yIWWgbn3kf/+qja3nO82wy8EJbbRO6OwN
NlD0pF/H6dyVdr6WzVvYE1MPMcUmxGCgqZ9+/26Xjk0merqUKueaUDTNPyOBVFprcI/bqOqNbniC
BLJQgCmujUBH1fpVmCjnMvoERcsuHKpt3CEB46/FKdMBnk8sXdG8vyZ8Ccioa0uBAtl1rWfKOf6m
CwdjW+yHcJ+WO9I/wsOYOd1Bk+xkjdhvYbeTsoNOEKgjaIM5gVDYBSxnMGrnUtMfhmJQHU2LrO39
zb6wUnisSa9nQjWgy3s9NEXuArWPSvNcS225MaI6toeyfBrrYE2Rb9ESzoK6EnwHxHzXllS5jeXe
k81zqAnBRjOCeqM2arKxMnra7w9qYeZoLhNBAEONQufIzO2LSlUnfmiYZ6FQ0Ywm+4S+Tr+mZbA4
oMnrwTIE4mhuxRAqpc57wTwnlVIeW+K1AH/bhF9qSIgv90d0Y4sIcWJTpkzMi59M/PXkGYKXx3kQ
W+dKFrNL5HqZshNks+dQ04ezJmh40/88bToQ/6Aopi4Q0AzX5gI6XczcMASi4ti2ILi23O+G0iHG
te+axFai8TwUO7VpaXgqbK909/zXthWQu/FW0JY3a8mnTBKmb3QSoCBnaykhzxpUbexdhozm57Eq
/0ajt0bo+vbSuDrhFB5EjgFdX0C5IPi+HrBRN1lCM5B/GYIvnMmjpp6Er+ilphXEKfG4U9SjFn3M
/ZfUGxy5fPZk8bHXndK0VgK1G6fGhwA6ZuKJhsE9zhZalJKqCnFrl1oND34Qg28v65x+MiO1o0BZ
OSgL1ki+8I/HB/XIeb+D4EpCTIdteCna0WaLA2dqNyIamfH2/v5dNATRM5Efrhh0zPX84r3yqCnd
8GKawuM4dgcrGX+GZuQY3lq77Q0kj80LRnwC4ygQgfC6uralJbFq0pkWXoLQP/f5t2Tci+1rE+/b
/qdGcCLqdihBeQ6oeyRRAk6NvLBdoogY/tGF+Hx/5DfMhm+fA1EwSTwyrQQv15+TJo00VGIbXQYC
jn1QhaliW1aX23nnP1iIEH/oexT2ZItUZShlNOxpkX/sWq17ZCp9x9Oq1e7BmwsNByyBlJx6eiai
tMndvLuf6RRCEKxXo4vbxR+RtDlFZrMdxNaWP2al4ijZPqWWSMTSmqIPQ+Rox2uh+e1raCKjISki
Umig3jdXTYVKNfZrGPEvmf7Is+kljC5FtPfVY2YcK5ltKFDoF6OVR9itIyU/PGVFaOoDrPhWrHs3
cug/PJOXfHQhZrODid80/9v4a8CQBac1iWySWwc2xfUwiyBb3xNLDZDWJZDM3ilSkadOawqbla01
OYOZ10IcG89IQWESZJ85izw0VFczu/jiygkKd7tSI2fr18dU2ytCCnnD4MQtbeZZb0t1sCnNxzb+
Dc5rU4KIUYXnxI1WzvlNsZPdTn6LWx5qAn5SZyPXfS3X3Br4XezHr5ZrHtus/KV1Oy21fhV56wyu
awsDKt9/EKupo2F3f0qWJp6AcGL9m+qQ8x4UQehSvc385JL2IBClfhh2mgcL230rC96Mpu4JH4Oi
B4mr2ZEOQzXtpKROLkkbO0oRHIfx45iEr0LyX40HwAGdn0DvyBZdH9SWglXrqzrTmWZIvB1rr1/Z
REsHgrwXPepUUBjLLCwLpLFT5CBILiWYZafq9F9u30DSKKRr3TtLJx70Gd0uTB43wTwCjGIQIU2R
p5dhL8J+0Om7aDj0+sUNPjTyWRg+FuK/n3Y4eEAuMDwAInOaPEMxxyQBmHuJWllDaKUVbEtQjqL8
6f6GuMkicsqRi+PKhjxZkucbIrcyb8jUML2oysf6CCm0SBLL+lQ3T2H5oZSLlWEtnPsrc7PwzC1D
Y4yHNL2IWkZL/KC0myav/wRDj3hoa5UPiumtqXYv7Hls8vAm748O1Fy1W28ryZVGbIbSn7GJd5qa
O9p4Cf4ZhIkHgdlb5VwRLEB8P3dqrpsIalylFy9w6tDaSSjqfqLxJOXlKvKcvL9ybxz1Mx+KOf7B
t03B25xVGNzUDCHZTrJLGI/ekxKowdato/YsV2m/EUez2nee2G9qj9JRmcvqrihl2TEEHX5kL+p3
KglTJ9MQeSgFpdpBuK/QnapaTh/m+rHoe3HitvU3cqdrduiH2aOYVNLBcjsohDxUClK9bnYl/moX
WP2wzfMhOpZhHj5VRaDZLbjlT7E0Go7LpACA63Dinp9+iNCp3pcJGnttQ4VJKOqNJ8j+A+nU/EEm
pXqqxhIaaaNp9venbHLh8xlTqLROMvU8vOdSoqXMbcMvs8ugJslecaV0J6D34mgGac0+iaVdWxrl
Jytu1vb9bbKYvYG8M5E4lfPJkVy7Q3+0lCpReQE19DqrktNK8t4cj11w6bV9VIabQpyuu3zXJs3x
/qiX9j9NFITJ2KXaPDOdC+ZoFnWYXTrTpHHjcxvkF2PyySt3y5IreW9ndoHKWiNnKAtmF7fYKdGn
9CSqgm24X82JF7P9Wa9RY07fPV/N9/Zm+7+m9dQDcZFdyuC72X7ooCq1HqKYbBe75/4ULlw1JFFA
0E1ktvw0Xd7vYq8M0VAgJFZ6KeRAPbZmQLbfREWsi+s/9y0tTiL0bmRr4Iu80cxw2ySL04RBqe1T
1muOSXVUD31okn6RWv0CVKhay769MfHOJ5IUML0XxHxwgc4WTrBaAs9WwEH6GylHbty3zfJHoH7s
5MbW4nDrJQdTi3Zm5mSuv+kIuENbO/AqtSPhwWscomw52NTW0yDGD3qLQoUGpsD8+O9TQ76C6J+l
mIpP14tgNKMZuFqUXdLadPJR31V5tBlJ+gtmt8vdYisW/me6YFa29dI2oyMF0jgCJ7J1s21mFonk
K2GeXUzA2VWbOH76N7B+6fHH0Ppwf4RL/umdqXkM2ORZWpYyHl0rlRL/DLOSFHfPpg7EThnlckv3
OCJ1cfKvLKXTzfXe8Oxa7ik2pEKV4Rj79HXUG3uQnvIi3/TB1zj6fX+QSzucLmhz4iaR6B+ezWek
pM2ot2V28d3AzotTRkNmdBLNcCtbwUsXP4vlP6eXGR6quJSyJ2gpsjfXO4fnjpzrTZRfRsmoIP0p
DqmWJLakFKoTIxv6aLUaiq/RKOz9fuwPte9nu8JK4QFQRijX9OD32FnNpirU+mBKbXxI3bw9yNyz
ruQnm/sTtOSvIQ8hf091mstqHjlbokt+jKvC7a2WHpwkOZoxbYFeJnh275dr0NKllw/HfsrywwpK
UmV2sMY4RuvWTfKLYlY7qXuNkm+xdnRduCROFPyb7EdrepvcBNK+khx869yYux60KhCrAJaM3Nrs
PdLkqTWwz/NLPeZbN3rkff9aK5ajBua2kJvXJvoN44PeP/TlhyJubOs8xo+DFjs8KYmKu0df3AsR
Wg/dQxvH8GE+eKGdCGu0DctTNKVbyaOTTJ/38/pqX1mW2POdrdfu/bLnqRrTUYBEwOiEpRw/+Hhr
u5f74lBr2vAih0OyD5TG2lA4kVe6ixejCYPTQ6vDlF2dww/UppCaSMjzi5p720I6VIive8fUeEgF
Z/ygGANqIy/Rr/v78ra6xDFCU0SUqdXQkD93wOR1hno00/wiBtIODHBGk7X3O/Zz2/S0P2XeJ07R
m9+jdBelaP6a3nPXdU6Xj9xZwlcPBh618A658LdSIttcJT9Yciw0b1Kd5o0mAS+/PuU55Pm62Df5
pcu778RXliNUtFurZlIf5ZxWfiUyAdK0groVmqza3Z+dt1tyvpVZCXL3cLxMDKDX5muzSQUzLXJI
6EbY4Yo+IVMWml7zzSJKf+oK3Z2A9yNKMOzuQ9sW8OJYrVId6zCUc3swvPxRVCvvS542FETZUO1T
L6t5N1VPYBFNlOjbyjdPfv3mmye8LN4GZPm871gPRa/IVZF9JA8PmYYAe+HaYUqw1nnb5FXRH33X
GUvVgQ9l5Vpd3MNcqQiyw3aMf57dA3XUR0ZoyflFT/4a7rNvTvTKH+L821iaDhXYraXbklm9WGtx
420wx+6dCEonyoVJc/J6oYq4KlIjYRsHAKrgcjD838kqEHrNyOxGNfvYIhuKT5Uv3pjZ7cfKffY6
027LfBOGhyT+pHwztKeINCFQmE2W8wZaufamW+16cXlrAFSgwg+EHu8+G6dWuGo9dPmlV+OdkrQf
W3GNnWUhMcK7AupeMkooU3Dorm3AKCq2fZkUF2nwnQjofIzwLWj0Y5A8+R4cS8bgFOLnzF0Z29L0
kvqZ0GngL2nevrabZIqJYmVaXCrNIkD2G9cRNKWg68tbxWFO+2E+jxp3FN6Ddz1aFte2yl5oIA8s
i0uKvlBQq885ioUGLbmCh3cv8kMeCo+yC7GflZ5XDuh019/YxtFzPfPwIBV0bbtwx6Hoafu4WODw
aFzlljREXwfUFNoWvVB9MWSbSofCMKyqeJv2QemYQ1cds6qEtxF9Ofv+F92GqCz4FE2RA6dcP3/H
ujgHbejE4qKk8iuwuw96mzL/xq9MG1AgTg9Gv+YoprWcz8GUtsEoDIfs6es50OSWVuguKy5tFW4N
H+ZkPT8O3YVcqVwMyGN6Ntl2J4LrMB1QqXHHlTEvbTaaQ6Zc3NSNos4+QGlAglNiYLPpDWFRrNt+
rHPRov+xNtbb2I8u5Xempk9599AM6yQbIwm27TYbv/d9yM361+viv14uPYxG6ZRK9xToliOqg91H
yWPVqo7nG1z34n7QDn2+BilZGjvVAEQ0CdfFG1qsJiqsIjLi4kJnvi3GIoqdMCOkKzO8NGzY8qYU
HbAnYt7rYUdqDK8yD/qL7rb7KpftSrT+5Gp+oCd3e38DL7ksEjFgY6YFVdU52Y5aiErQN1Z5MV1h
W4i5I7bmJa5Lu09IwYyt8DHLBCg0i+hZ93f3jS+4ZECtkzYtEChit9nVQ2o5MyDmKgHRfMz0X4Ox
cqEvzCMPeVo0UBKmVWzuLnJZTHtxbMoLnYuCTAF8fJbjZ28N37GwKUDqgNN5S4hQtLxerrIalGZs
xvISg38X4+0AqypqBffnatEIoRQ5Vep8QC+ujVSiEcQ5eLvLqJZO4cMOTyG0W+smWZyx/1iZ57/F
oK11tWHGwqTdGbHgiMrfQv5h+v/NyryzM48HPDEo4g47Y300Xcg1vNK2wn0erTmrhaotfpnyqAxz
Mw5znuQU0ibswkxmf8fUiSE4UFoyrQlCs8AebAsiSMgB0z2Rlf+pbc39/VVbns//WJ9tjThIo65A
TOgCA7yjKKUN4o9Yn7ZWeC7vm5oCxNm9MLHs0/JND8EE97jeIGmvBm5WxRUbRBd3SiHEe0FuIf2k
MB93Ug5/lixOuoTJsw6IZnvf+tL2VODLoFbPnYRmwrV1MCaZlAHZvwzlB5Dwu7gN7XHIVqwsPDz/
j7Pz6pXbCLb1LyLAHF7JiTtJ3NJWeiEkW2LOmb/+fNS593iGQwwhAYZtQIBqutldXWGtVTMLCRjJ
b0F/kPHXZgQpq1tZL2q3DCXYQWV3yBX5wFiFR01uD5YvPBXpCRmLs6W3u2hSDpomnO6vdAViMv8G
upK/5eHpNFz/BtlAckQyq9pFnvRrYT5roG4ZpbkfrcRmnk1Lyl1kAlMbZFs26swupfJJmJRTUPmH
TvsoBVvp+Gzw5ssTvBP3IeZyoz/l54zuRbOndgVhOo4MijfHF6X6bvqvkgjbfuMbrH7pC2tzjHbx
JptBJAsJEB5XaAqIRW1sj7qbyvnWeV67OnNK8v9XtQwzElGIiDVrt/FsNftomZPdyF+yTQ9xW9Dk
c9LEpJ6tIHq3jGc7sVCDFtKgS3CO1L6894Mzwh12Lan7UdvYvPVF/WdscXbCNNdSzccY098t66tv
vtF6Uyi+3T+ja75g7rjBLAc6x3Tr6280lDmP4jA2bkn8L2b/dNqXDrxTPxzF+KPsP8b5l/sGby/m
DLea82aLfJ9RRIunPFS6SdZ8IScqLZ2wz3a1VtoliGWQqZZ4ip+itjxqcWhrwAX+lMaHEOLcVZ9p
MkBg5CW5zhx9P4xzSh2J9UbAElWNXXfyn+4pEHcka+GnEC6hE7b4dH4zauKk6+TJ7etw9s+tfjC8
oyQ8KknHFOENtNzNLVtYm7/wxS1LYqGNR1ErABu5ktc6vRrapbyFr7zFB85miLBnsDFfz1ocFCOz
vMizzMJlCv3ME9BLJzHKh8EXBZscQ33fKxHoYxKpU2pm+VEWZGFvJq1yqMbmkYestKks9Ltgbhne
P1I393L+aUBi5qwWUNGyMD4mEYM5IsbG1iHZTJEdFLxZotl9LT4r/oax2/LLtbVl4NOWml+1NdaS
AmYVWqFq1DjMrXDi3HwW886uKAU1UWBzd0tDOt1f600gvLC++AxC009JMxmFqwkeWl/65DmhUWx1
JOcTevVOYAV0CJVtHIOGjsj1mTKJDszOY41mepyKU6SdOgFC0DmlsWFs3JZVWxTSZkFECWmdxSsh
TpGeB5FAOcsYGSBWOoP3bHZPtSieyjz6COJ3K2la/YTw+xkFoRMhUNO6Xp5SjFFrDXHpahDCoVD+
a1Qfyl7aFzGTlHaVIe3rsW/mHsYeGrZ7/wve5lHz5jJwgFcEIUF6y9fWsxHllrTiEwYq6ub5LyDR
u1xtPgZa7g6R8NwZTAru/Vd92lJLu3lTflueCQOQ76hvLUKvKc9TSYv90m1K8dggzyJ8r2rriMzQ
+f4a13wSSAGJWRsMQEFB73qJUVChq1GR+IsJswj90lScwKzo/dKd2biPtxeC2wxWHv2iWbZ8Wbzu
2rFTzVwq3WRKJmcwSp0oo9mak7ZyZCiX/RZ+Iq+i6bO4EUKS6LxHRukGH+s2svPBtPvkiPLsGCiO
7h2G8mCmL4nw6f5G/lZZu76J2OWggNbnTYEVcL2TQ8P8WqkOSQsqmQZ9QASpDQQ4oVgIR2QFZLpv
egS/Ne53PUR5SGXMLbBMWNVil7yBFkQIy6+KV0UNhn2ViR8n1DhPI6OunF7s00MqlIfSE4liVPE1
V/3gOR4NBTmPpEeTQO0OYWVKtmAI1caHu4k8kNiA2jM37IjTbxr201R2ppIEpPRKtY+qYA82/ZCj
vPqeelTLVDpbbrv9/e1cOyy0Bi0dZTk6UsuAXAPzHJtpQf49WSBdRQixzSSWG12m35Lny4+GnCzQ
fTrfBP8L/yJkVY64RV65svboB8nnYawdwJmzZi5lhmNTRDtdsJDU6XciM+l8f3oJJng6jHcww38U
PeUrwi7JnYK6YJy8K3rIsPTrivLL/f24dQgKSFwYVkhRE9Uu37JYSQs6mGnlpvGHaXj03zwIL9IG
3/P2ecYIbzt1bmZq3OhO0DcdJsukdiN778tmeorCzmkD9YHa5M4KNsi9t54HYxAmAKTCjkfR+/q+
ZJ4F9z+uKOQYoiPH5UmMPIKULeHpVTP0X2AAztX7ZRk9aLg6ci1WboPUxW7KzZCKvSKeoPduaUyu
bh/J2jyiAHn/ZSJbKYiFDKpUubX8EFoi0iwnBpjbif/ZbzY2b+1K0huAuA5/kpL9wsmFYVn6EYos
bhsK/6azwHNgBwyRr+hgS9RUxeKzWG5hy1aN0iaAkwCQEibG9RfLp9wH8Uzhw2iPnoeGXxfaCPzk
jkK8kRrHuP33/qFf21CepP9nEAjntUGv15sinQQ2VPCED5pVfg+kZldUZWobaZ/Bs1bMjXbEqkk0
rSlH4A4Ira5NVkbpZ9FcCCjjs7pPcHCNBEz66KebPJ75r1r6HpTYkJlEAWE+MNemEEOXaPKQ4o/D
t5Dg1InUgxzrO0k7B6Z2KMVXq9oStV9zq2CLSKuIGdEuXyzPDORGkfKydunu0tRvdtKfqsvROYef
ORN755ImfdfrVTG/M89UaaiJmV6j7NtQnxKQw1awh3G4D/zMUYOt6sVtXIpJpFh+04l5gudvepFX
mUIcqWOl1G7oaw/Glyhvj9JrguQj0gCfyEU2nsMtc/OfX5ir/aQ1PE+tXbEebQ+F9a5E/CLOvlfK
syQ/FiTI96/BqkF6UvRNgDDfIDMSPzeEtpBqyvnadPDN2CS8MOMj43TTk9UPzT5vaCh4DJvZcDNr
zpNQZq4A0JQia7teqlkpEWJPOjtbt3PkFNQH34jSXe43ye7+ItdO5kxJmIng9MCWyUUXlMNYeWHj
JmNe7ptezmzDx4net7L2jF5amX/FxbdTpEmKRStqXD3x7DDS9mrw6vtvKvo2f2GIN2fGkKDMt2xT
6E2nWY3XNm4llo4sBDulewulz421ZWhl35iKZs10CpCigFeuVxQWVhU3RtAxmz2a9mLcZi+G58d/
2oyGqjWTcjRmT80wwYWv6hKvD/wOuWZc7huYBncKGOikBcf7u7Zy3qj2zBQRJBHgbS4yzDTJrEop
jMbtwsymH2mza4q0Je2x4uMB58FDY1gJh2FJsOpE1RutMG3dQGcsptBmkVP09a8OUNUhhaLzVPR6
veE0VldGRYZghroHilrXnymOUlkqhQCb4Y8meKekL0K4kYGsnG0SLJpiKG3BLzcXJlDzqwcTYI1b
izQ/kl6Td0IBaqxlIs+uBvqyccRXTp5Cd5y8kS4Zqn+LMwEcwhrlQGvdrLbKw9joE7oVKNPdPxJr
H4s7hCIkOko0/BZHQvMmw9PjvqXAgeyKVz3lk+Yor1JZHMwke71vbC15hEKBS/uNAoNLcf2Z6qIT
Az/UetdiJu1L0KTazhIq2YWrpJ0EEi8nKC3E0kpBPiRiKD90st4dqhhtlPu/ZG3ZANnh/xGHzGoc
1z+kVCP6j0bUu1KjZ0dVALBaScNOb7KPsh6/GzneGyd0pdwLZIgyEkRIGBfoDF6btOqiri1V6Fx9
Cnk7QcLtKikMD1YRN/S3ivylbTJxR2whvPDeFI+pb5Fbi0CqRUPYGtC5Emxe/ZrF0yNQlRi6Xu/c
oRGLncLA7n2nW4KDnEe2G2IlfGgLBZZLW7cPUudvQTJW3lzgGAQToCxnDbSFeatswjxN097NeGiN
yvxm1M9NqjtT82sqp1PgiVuTT1cXfGFx4cihKVnMbcRiEjCiovtavsVedZp5BkgtGU9j8Pn+CVtx
F1QM4SZSXqK7t3xwc6DAmafngzuhcJi5vTXY3kiRYmtG6IrnUyn2QPqD0nrLSFGMTtOQrR7cCMXY
tkRyIp4eMunL/dWsWKF9xxRpoKsUmZZpnglgqUrkfnQZovLECNth56vJXmjqLU2GFa/Ha8tcODBh
0OWWlTmxb/wJvZ7JjTpdeECGu96VhVxuBF63VubmNlNw8QAK/13cxVLvxxL9vc4VwhzAWWWrWzic
2w3DAk0ycjkw46T217e9DHzB9z2OWz2We6sED20YkcPguy23Midp12nObIgYiFYysd1ycmtMWNpJ
Q9O74vgsKMFTmSOVNUWvcwdJtovpaxb89Pp/GMS88T6trXBG4OuUN9lLbXGhFL8LJPhgg1uNJfMY
G9h3udOYv+4fvJUvBRaX0jvSAKhNLqc91J3A9EkGYbqi/64oIrudftw3cOuJ+EpAx/nbEZcnA7j+
UFLXRZWe+aJbGXm/LyJRJdvXh/cglnZZOs8LYnbGfui1dOMxXDNsUn8jsQJJxJtwbdioNSmJp1AE
7WsiT3PQB+aHCM4gOmFHPzrZUgpd+V70/PhSELmoyS2bQ6Hpxb3aBZNbDq0t9ic97uxhPN7fzfni
LE4jBACqW9zhmZ+xuFgxxRSuazq5+XhK6x+BojIA+N1cFtbyDVO3DhZmPIk91TRmnt2o141FNvSK
VU2Atc3DkHSvU6/veubrGMJ0vr+qlUOoMjuKQikbiHLnIlqgclmZodiJbpcmlmO0YrCrqrLYuMor
H4geDPw+pA3It5dyNJ6RIPJuDaLrp72TJe7kl46xJdwyH+fFBwJsizwiZx4dmuU0xDishMYTFNEt
0/04Mc2aYex+wjTMo6IgeZd6e1n8fn/3Vj4UWC/UdtGlQWhjKTMIvtWLY00Q3XbQGKRQp4gvRv1k
x3p5bmJL3PhYK0eQRh2SPsjToN6+ZFp7UqmqpV5KbvpSaZlTGsbBkx5N4CVDtkVRX7OFioSs4QJJ
45dAiLyVraL2dMmlZhyGw64eQieMg3eF/Nh/uL+Lt9IeMNVh6SKdrDJolt7Vtb9QRqmNqqSW3UJQ
j97wHAg+kk+VraNqVog/xtpG8RdlA+mgZvlz0nl7Mcj2U1+c20B6KfzuIHrW5/s/asWHXf6mpf5Z
q0E4y4dCduMi3E/hbvAOgv7QqMfUfGvVZuOCrDQM58oXhS9QpHzdJa9pCMyJ1l0suoJ+SvzU9pSP
YZXskOMx0pdYeKORB7vpcH+NK5ef54FxIPOws9vRjmFeqX1jZJLbpGNg90Y3QDPzlA1vtnKSrqzM
l+iicmKkamdMdSS587pyDfKG1CCRPzm+PNpKtAGVWLM2z4rEEZCUQMq5tpZSjQrispPcmnnC6I7L
3jNUuqHZpfXGCVm5/HPKM89QpsCsLSsbshYXouerkhtWxl6Luhh15ahDkhZEYZZsFX1XziNVDRlv
wwRehcfuel2l1me9NnqSa/X1ztP9F4jmkfZR6r5JAtNpevf+0VjJ6QjtoC+gTEXfjvrQtb2+MuIk
S+iMy9S6yu7jlP9SssbJpPGsafshFw6mh7Jn/GTF1lPnDRuH5lb1Dv829ymYoTQHs8snIzKaRDf9
kvuX/jtG/ucRtS+k3s9Coz8UhmKPQE/iSjkSOR0iSfxeD6Pj6925zF0Urt7CQ/BUvMLSvL8ttzSv
+Wdp+HvuzRwDL1xVmzDMojTI6/Om2ikJNtX3lelK/SExv0ZRsA8ottJSiX+2ls0I764CNZu8dch/
1uJP1GifIugsnrX1w9YcCD8MzCVwMgtlkcX3SjLk7oEJsV/kFSOzKCJ/3EVhYRtGu/db0x5VlAmS
8VhvTmlZcSMGoQol2HmsO2Je10dFKvtEbcxedtuWmXGd0JUAhYWtiSVr1w2SCWomqBTMPLJrK32v
SRmgGNlVy09DH+20eqLKoBy8bEvmZ8WFzH8/OF0QR7e+uI5CJWDKtuxmk7KLU38HogGNCt8OUY0o
zP39I7VujSjZlAmZyUOv15X6gwJRnw+XRqZxKLXQ2vuw4Q4DGnT2QDXhl9AH2Z9HEgxgQ4GGNtJv
IPS10VDX48AwRpnG/CctM3agVfet8Nw37VHPtgoyK7gyXheyRcLnOd9ZcujVKmgbhr7KriRM+5wB
UC3iB7qv7Cdx3EE+djy9OOnhix9+t4rooe3/LaRTr8CdH/uNC7x2iqhZwOYlNYbnttjtQe+lcpIn
2TXHs1V/7ruPkfFh3JLqXrWiUk0wgDzx4iy8hNSNljE0KIqKUfJe6oZnpUrzo2Y2PzxL3wI83EKQ
8UkzWwOtKFoGNzSUUY/SPMZjuWlNUbo6WvEBFPBBq+OHQaw/+OFr1v1TWPumVe3JEvdy0uyS1OD/
jZ1Rbukhr6ydG6rO2YRI1r4cxjNl/ZBFWaK6eXq0hh51i9TWho8IsNy/N7dYfrBAl4YWm+x7mpIl
Q4wh9VHowVL48W5smYZqDU9KFn8YzVe0ACrpnMmM3piST2ktbMyRWclrYGkSaPAuk90sE8/I6KYC
8JrqTpnn78Mm705eVIlOroLuvr/cFSd7aWoJ42ASZyiW0aC6aS4+CUPyMUb+676JtS83UwXAdAEK
JO9cOAXUhos0VFVXzBrttZbpvqZ9LpwHxpwe1O0C/Zo9PiFFHrJCOHMLexnTYbSe2+N2Y7avtGan
G2+Fpu78ZqMHtbZ3l4bmH3IRgUqtGEf4A/auRFUhC+3edO9v3dpB4KqDh8PDARyff8GFBbOtkm6Q
a82lT1Myv9MAKrsBsVm75tTm/7Ox2C4GWhSGmFYaBob9WDhBfbaE+FHy6sMongsZhOpUvFjJrh3e
W1r30FbvivatFw8VHIT7y137cpc/ZbGh4qxgm4Ix4IVM9rlcO/OmhujXW1uv/urG8kgRyCNFDaLr
emNHrR7JGdnYJEHEJmPC1pscbZRM12JdasxEdTSRZ3r6woillyVcY0NzvbRJEjuWauLMQqPqaFTd
LvcU/0mWutdOTY0EhHN4VjxoCHlrFE+mGmxBy1c3l4cZth/SmiDMr5eMGpI3lkhoubms2sb06AXv
Ey9y/m5rL+wsqnRhC1BL7CzNreLCTqNvKipcnbARaKxdPbqK/7eYxcXIWz/zgwojLKRW/+nNLaDv
2m6xU8yXQhwU5uLiFfAsUCOiVeluYP1TSROAv6+T0pLt/frjI09v4LdbRCmNkur1V/EQZulCNcNO
gExKzciEPVOeqn0eh+UzNJutda0VReYqI+0VGGtgtRafxyjqporEUHd78atco+BvvBj9Y1ZnL0ng
Ozrqh/Govw/1Y6TbqWaczObcvakxwh/7bEvVc2WTGZ33v48tM/aWpbVWzacoQ1/I9ch60vxVqLyd
Ub1Y4xbyfuW4XBlanP22as0CzALHRfdtmonot/75k81Bodgxc/OJBBcFz5ietDh583eUB7uIKEfX
rua93j8sK16LQ0KOSD0HCMyyc4FYZWN6Rasj33CkJ2yHwSsyshtOeKXlrNFxJq4W6SHoN9plXdEE
2kj27pZJND71mvcmIGKz60qQRUaSicgZWwFSqKpWnKXONI/xFKP7CgAoPvz5eimDgI3Aec4gv+vL
oYCUHPMuMVzJejM0Bmfqh/JvujKAO6D1oNkwq3Is37+wH/rSaAyKyGdETBT50as3MHxr5/zSxHId
rV/EUo4JS6FmFEjf2+JLm4DYlzbgw1uG5qTwIl4IpGCAAlAarlJ9jQNzN3Vvfut27VbPccvO8mUT
PF002xY79XnqtQ+pP74UYfizEzdCrLUTf7lzCzesZWbSVV5ucOIh6A12HZgo9v/6i2P23wlYxsBh
3yeelBeGG4n0NRlU1YUPqbe7b2Tekus2AtU8uo2E9DQlOM7Xn8ZoG09PRotCG/PN9ngk2dHjUdlX
+WQ5IVj2IPSDU2A2WxW+2y2cOf6gIFF9IRhdVrwmpUlapksoLtP1nCB6Z9DkZHDhn68OQh7KmITd
SLYt3J8SDYrhqZXimv13AzBWT209fIq9c9Pvu3wLNHdb2yD54e2CgYxcP5HV9V6KdVV2hjwoLt1A
KGRRuJfbpN6robErEMKemm6j+nt73jGIv+WfOTtczgy0hqGiASMpbj/so9atgNlnyYNvbU3UvH2n
Zju0R2iBU41a6iErPuKKOZ0utwJt45ACmrbiS1uw6fXV/GdlcamKsNcA0ssKah6drdXHuXA++OjI
jBvuaO3o0dekC414FWXNxbOb1GkZRQgDuaogOmne2mGu2Z6+YWV9Of9ZWUQ0/lCWWtqwHNpBhz5+
qRQGDUiVXeobAf3WchaHXAjI2XNI4y6nz26z16D8ZBrf7l+ktROgz4LjJP+8eMt4cBqnUGsULhKj
odXHKA27d7NSx0ZfaM0ZkYlDMCdNJkRYfJjcavtEnhrVba0Ppv9Og3v4aiFnUsjdB19QSjuUh2Ej
ZF+7tCiZzbkHvkhc4lSUsmijjqkCLnqLe7P6ifDUlCIf2o07Bloe7m/j2pm4NLbwEKY31ElUCJwJ
+bkIv6rFOWByubZxINaWhFb/nEEilENV7toPCV3TTIybU125jz5pw36ymJ72JOnBqaGNcH9Fa7Z+
F+AZKAM3aPnJlKQMW3yQCoss7L7peWr7yr9p0+2jYmPvVo4gRw+cAHGmiFj8fA0ugghZ9UfVHCLd
9b2pOvcJY0OiJK7+fD2zl4MwAmoJV7e4tRXUsKr1Y8KurAXk1WluJ1VOriMAKXjRDy30v9zfwJUj
AfAZgZa5G0y1f/GxtEmNdVCvhltw+1BqSTXHKLXHhFa7o43i6S+sAWL7Le9KHW9xAJu4R9qzxtrY
aMgndT6dyh1DDIbWGeTJ/KEDidiazzGvYBFizFKSDFJCMImLtvDrbRsqozrxSgkl5GXFmVJbyM5R
Zr7kXvSu8rf6vCv+UMaLAPGFooVO42KNJUPYrbTWFNeT+p2ef0+DwZmGLaDy6ne7sLL4bpnSTGWZ
4zfk6aR0kp21PqzxDuGPjXdkazmL7YvEIdYiGDiupE7tIZXy73qf0Ojyyq3JZCtJONgOPhVSAvh4
SVzunNIHeRv5KrK6w1GdXGEM35d+95hRK0maF0tx5DG3yzg7VWaH9uY7hVGNvsOsqilNHK0slY2k
b17bzdGBrgKjb1Y/XdIOMzmtRK/wFLCXz43l/RoT2QlfAv04eW5RU++Oe/8vbgjwgLlZhKAL+mbX
bgb5CLhFaUEJTpFtQ8wOXfwhHX8GiJncv4or35UCDqJTs4ImxZbZ3134M+a/GmIjUMoZhRdTcOkY
dPpG9r9yRq9MzD/hwkQ0jUVUKw3Z/zSFRzPTzxT+up0XISWAt8k3VrTioWfk6ozVQWCcV/zanN/1
6KOYHu9OHvqPFuV1W8m8LR2ctX2TJcr2BnIv+JPFfTCZ+RI2Xay5fhMRzUc0nZGH2NTUX3nYaHUQ
Vc/og3nCzPViap0gfuwyatzqPoI/n2ToeQg5zbw3caiO98/CyjmfYfvQoYEF0dRa7FwKUDZREyrM
ntUdIQ05fbdrqh/Z+FYnwUFkxnr86S8s/paAn8dYICp4vbzC6v1OzbE4+vKbEgTxQ5sqb3XVGA7s
CN6gJAzO3SgIUEHRkL1vfO1colpCfZ8NZr7MwnhJ8OKJQsMdY+BrKn8b2sBOvNqJLfe+odWPCOeH
iVukZbCyr1epQ/rS1YlKntAk+0b82Sjfjeq1aftD329s6AokQeceU7nnyIDM1BeXrTGNKJFiSm1m
Nx6ivnzz9ZpRaj/zLHWoXTm1MBxr33tPv33j3q1tJ5102rzMIYdSuyArtuAn/dyaUCLSM4ZlM8tR
7j1Ha6x3phT+ur+jtzNYmbh0aWzx7RpmSsK3R/ZIR+cyZAaKLor7VEuKJ6OTrH8kwJunUAn191bc
PXTpVDwLdRt/G5mrdggkc2ptj9DVd+pY3gKxre4DrViZ/jCQ0uWZjoJe6gczYRZLmf8zNt9kv0Up
IP2Wepvd2HmVi4eJmgVIKKSXGaa4pK1FXln+r2fNRwYbTDtB2nmZcWoatCAlO8hKG1nhn82QHmTp
+/0vsOb/8H4iaHcdAP9yHExjTvUI5sZwzfzFD5ABlx/+Jt1TEBQCokerkhL4IhBItKShokp9y0sf
c8CI7RYve/W24HVgyDEUCOTA/C0vnqZRylJz6JibIwr+EazxObGYWWIKToz4e+k71SCew6p3ItQu
7+/f2imB+0XMjTQan27h2CmqkWHOtyX39vAtdlJt2I36gDTDhpebnfbyjFwY+r0FF0u0kk6IOxTb
XD1AJaFzJO1JkKicCCjhMTPZUjaqQWsHAzwEQC1kwGdo6fWWtko1mlJh6W5RaLZo5TBgPTuu/qJw
h2TY/5lZMr+lZlL6aMJMUBnmu7SW+tPQD/+gVLTxKK6FE2hnwwEknAf7sPA0AooxJVVCw20M306b
yOmr5PDnZwHOKdhzUmUUbOTrLRsnBTLt5HOXBLCTfe0AlUlldCsy4c99NMeN7gUUNT7OErA2FkMg
EO7priF+6gmMpurRk+wp2xoFtPLiXdlZHAKvGaY2jVhRUp0N89VEtak10p0hu6PRbpRrVg7cf7ag
Ey3eHatvmf8zHzixUWx5OAkmE8HV0x9/IpQ8ZlwaCR0Mi8WCpjHoLBQvfjsKVIWUDCX1YKocqQIo
XcnGlqrxyqkDyiRx3Oh/wn9YhGJWI5meKZMhl80/uaQDAf1wf0Gru3ZhYLGgyJ8m0aO3zli9r3Hy
UisBj9T5vo0VH8ci6O9TV0BhdlnVj9G+rosxM1ytOUvar2J6Yq5CHVsbHm7+qQsPd2Vm4cTVTpGE
qmUpiR56e63K46OVUrzNcil06nr83uatdi713PoQJMWGu1tpCAKjgXtIwZBV3kyiV6w28KZsMF0t
qh25G09ZZ6vTG6mBbSrVKQg+yOn3VgPIsDUDaAVCcW164ZrkUiin0MC0gk1JaR6qajpKQbyDGtb/
k6mJ43vD3lfUU2YxpsdLNip862tn3BedQTRokFK5dlx9HIly2cUmWPb80A7+w5gED2Sr+4bWqOo9
ynrwGM00q8jMX/P4y/3jtXZHeGSIfaiZzqzma+tlosZMRBxNV+4YF5wkcuyEorgVZK28n/RsrHk8
DHLfYG6vrcAQSPK0BG48axAM1dcoTw49YhkROk/hoW9/3V/UWmRLBRgxRWIrOALLjE+L9FgYPBF4
MxjY4UNs7vKcEYIncO8n1FV3jV7tJvOj0A1vRWlXjEPrrK0K+Jr7BtcB9IekzOIpv15zrDEO1h8p
cgq9vu+t7uQTXbf+vtD1s7/FnV7zEmApScCwSKN54YmMttTjuqejngxFfzAzOjpJrWjnVC70g2ym
W2/Tmucj3wPiQRVw5lReL24cBV9g/C95igXWQdQKxaYqyuC5SN5oV6yujOmwZEMz6kFbvExmlzAP
tmNlY9ecmtoAC97nkl36T0GobzxQKyB5jueFscVd1BqATTWhpjtIoRbZ/Zjop0LLzdgGOJLvJnHq
kD5R653ih/leGtK9Jke5rTTMqfVy0c4m4Ku9gsRC7xnSe7Muyv2QlMoDYX52EsYoYqJfvREFr13h
eWvoDYmohy1F5gJaXmKV6qAp8vFNVOQzu7XhoNdNEPFY6HrMvJvrzx0HZTbSLdXdMNF/FlL5bRTH
LVWPtfsy95GBWc9SmUsikezH9dA0Gnuv9Q7t8iPt/8fB9Bxfqo6NHGz0/dfOFVXBOXugBcGo4+sl
IYWVhjkiMO6U9tKzpiS0O0arP6pyMP5IhqFz7/ukVXvIu82joHnjrIU7sNqx1juLqDFQdFsbp0NY
53adP9dWdrhvae1jcV9g9bEwYq3FIU4FpJ5AvxKfdkZ4AGfTObpebimSr66HaFuZweJQwxceoKi1
MdeLOfbJ+mMs5+emk52pID1KrI0QaHVBF6YWcZyphaE06DRyEBjtdiGKObaZ6lsSKWsujSiRhEgD
Lactczx5blj7QQiExkNZSNAZBxIYU3cwLW8rV9kytfhCoEE6+lJztJ3rxz7VTbsNGSeTDNNGgLqW
m8PbhwxJFwCpgKWaulc0Q6yrEVlR9j7qfgkGWOXkmAyH0IhthrXurfC9vwVEWT0aVEDpWBK3Mgt6
cbUkq4ysCKNakT+k7cwzyt+rgfqo6fXrX5x1nvlZX3ceh7M4GkHp9WOXAEcS1eRFCWiqiPnGo7C2
GtJWolKwapA9F09rk/h6ZaWD4XZlc+6t6hB5/qciEJ+YSffj/mrWXOCFKX2xcUlvxuVkYipW6wdN
/xkqn+W2PFgQT6J0w9baslDWQm6axA/+6vznFyUNyLpSIaV4CblNn8LwQfahpg2lI4AIub+qFUuU
wmdKCeEf8d/Cks+gUgTvibCLYsocMogvEsxUs0Eu3LTKrUx2ZQ+JuqhEUZLiqy1LJ8BqlVGpAssd
6vCYTRavNhqwzijkzhC3P1PFSzYOyIp7YqLzLEalUEVUlw9XBoaobIfccjU9+VmGaeikg2A59zdx
xWVAaeRtpI3F+/g74r34XKnE42iGreVKYOVtMZJ9u9bDj4WqHe8bWts/CjXov4B9RvNwcQY9Kyin
QKmsea5ynT1YlXDQMZbkDBlWPt+3tbooiyL0LPLOvxcng8iyGK1qtFy/fQXtkknPcbsRuawdPvKA
/zMxL/di3+IoCKH2d+ybpTqUfw/MKkZMItuF/ZZm3drOEdPPYTh1OyLFa1PyEKZlX7KazvjRRcpD
/lYllT0V34l1/uJK0bCm0YRIPcXPxUfqme6NCKtouUb4VNWPcvk0fNbFf+9/nZWSANpnKMXjC8BR
LCtqEDaF2oTE4Pb9tzr8JKlvqbXra6aN+O9kNUaRaONbrW7ghcFFiNRpvWb68mSBn2Bup57sRelL
PL2HNtSV9calXTt6SIYRAAK4uxWbyjtRGjVPs1xddev+Y5e/78stbvza2SMMm0+2CAR9Ocp+0pHW
TdGRczu5d9Ab0nImi6q/ZPn7/Q+1thao1TPk0yIFXIq7ZWFSN1ItWa4XNPEO6FWBjKaYPmdydrxv
aXVFUNQJKxFogRd5fcT9hhr0pHqcO+WTqEp2Hr6mFhHtxkFY4VCDCqcjQs1Lpvl84+3ShhG5ouih
UaxFB5Zen02pqZ1KRbiuKYPsSUqizwjqVXuqDZPTG73wkOVGdmxTSXgXjVK3U6dgOqaBIu6VLgZm
oCDGIzPj0240Sd/f35c5zFhUz353P6FmwobVlsifUjXGoYFV4UJMefYq/30mPGXeh6TrjhrF+9H6
et/eWlx3aXAp8iAKLETSPM8NNPlfy5MMe9aorMgtadTaYSwR3HnoesR2pW5lTmvHDZDD3JegcHRz
3MwpicdYMS037L+j6GQLzQ+z2MoG104aWoUzmJkwki7g9Ukz+sRUwiby3HQ0klngPz5KsfK1YVav
Te292HCoK64HldFZuRJ1YZS75p9z8UxIPfIRTcBV1bRXOfxVtsxBDV/1AL2haOOsrLhV4tW5qck5
QfVx4butYgJ5ViSCC+l9p+bRMUhHR+qexg7SSOSoMbM5860HY+WbEbqyRJp0EN2XLqKsBMT7R1Vw
o14+doCLvUw+WPHG0m6tzFARSl68SL+HcF7voi+V2jAUfDTZqpk/o9qK1dmyulERuo23rq0ssqdC
9SSLtrTn6lnveGq+C7aIybeHb7ZANwkldkpqy4jVE2dYSp95DJCDzf0FIdCd0Dyn3fv7t3h9u/4z
Mx/Ki0PX9mLqKWHOGc+E6jG01OlB8rJTnkFvvm/p9nhTWqbvQh6I9jgn/NpSGtY8dp1szeD51DMd
UTwYNO6jOrJjZeNlXSloG8hWYgtKDUSEpXpXpQxNKhUF36c5pO27/yHtS3vk5IGtfxES+/IV6HUm
s9Azk+ULymQSsDFgVgO//h5G76t0u7mN8lxFWaSRUtgul2s5dUod+8Ay70eRBwrb2tkT018SoWyZ
V64kwhaejVnyzGT5SXUhwwXhSvKGWzi3snnX6Gtt+IUz+TzfcnunG9GUbpsKQA7iPsZPRb1VlY3i
oOn6UU2zb2bsvtT5Wh/B9WXHF2EzVFAZY/vl9to07i2DIHcIuP2Poh98Ygd9eYTJHl71Lg2SlXNe
uBqo4nwO1gOSF3fw8pyRtKhbeHPxc8JgSuoeJLxg7Vibnbqgt7NLCB4RtLSAxHv++ZneCkVNJiEa
bDMmIsfZBu4HBiO/3VbZhZ0DQBgWGX6EBYTEvNQzIaVDMqEoMJNTNWy9JmD9Wwr8FN4bPobj+Ct3
Pm4LXHhTMXQJeTMHpSiwVMm5Es0QZlu0tfLslM1QbypFm6fBAsSMsdZTO7xjvD3VfSBx8xcFCe8u
qACswoimpvX+vXI5KzD42uaUPqYaSYu3mr7C1GlLedZyC9W4qvo5YJ76Ski5wEMAKbOpRqyCQslV
FDH2gzeWBhbsMl/X84PpFCEaVn1jdAOv3bJi07RfXCN7BJh02ylA0ovN7U1fUiWwSgLzCgQ+GBOl
hfJ6zKzYc5RnhX9r3CdjLECP+M9OK8JLdIjYSIViBoscl02i08Sk5UlEE/CH22HGv3gTDbpsxSlb
Wsu5HMnIOpgj27Q2S6KUAhoyVsdqbkPgK+Z1wZRfrEZ6NMhUNYllZ1gNnZClPM7MDZbtFxjH16/t
3KKGODMLNsw40mtyO2g1oKUC07qTaCq/M2PDzJBq7h5T+p4s85ByFtL6yWKVPzyDdOHQDdUaQmXh
JbbAPApnEzkPzOeQDJpQLL2MJzOJ5vBdMcCsZjw4LN2tdt4smRuM5wIOC2jp2YW5NDdeXrhOSuo0
ap9GcmzI76G+azlmwCU/QUcQq2St7Du7eZchAxh2/wqU3cBismqzVts0Kmwb43d/VwrdFPMCY4yr
Ve9LDeOXSMQZbVZc3etYBYKR3MFYG0S+8K8vVzon7p1uguCs5tvMtfAefhWoQ4wmksJfXMwPun3F
l47wXJ4UM5ZtDgPpNGnkdZrfjM9TFvsYKzuuojaXbgbePoSmMN/4h7SwytKNoSlEGunZ3hq/8uYu
tX8Jt/Rr5x5gAvg8ZfJFb+a+Km36MRSnRgExV78j1YrBWTIE5x8irdghqQq0qp5GdX/Hkh+N/pYO
K+qzLAITs+YRXY6uzz8/ex2ZR4cp1Y004tCTNtYDNSv9tl9L3S7pChLEoLBAnIJOE2klQ6cb1LPB
w9OmoVb+GHj1puV7GrVO+zNzX/5dUc6FSXcdU6HqTLRuCj/NhT9h3mXaE7rA9WaNdXVJI88FSY9O
lWsoXTdOGhGShXz8rYHzzmw0xJVrTO7y/gEEjndnxl0iHvZwXJfH5LS4zUYMSvOq2HhU3TZayKst
AClhOm28eOVpuPK8ZXHS29BpJgXSPRPPJiw1kt56EWrp++T8SuxIt7XQHT9GsrXISilVvngoOqOB
Hv7gZ7sApvZerlLnFrGs2FCfp7raMsWkvumKqB6UPCib7NAS9c9tTVkSCLcaIfRcugBU+1JgrtV1
b2e5BkyU51cFiCfVN6fN/NgiQU+SFQO2JA1eNXIQMwksXvhLabooHRATcO15yEgRWI3zHhfqNq7d
b10/YgCLueb9yW+Rg2s995KAQBzBOmAslwIxA6xsOMCtz5OaBeASvy+M6U1VyiPadQOMYnkyqnjT
VmtzgOZjOn+RJLFy9WkkTmKPGcQim/nHS7PAU5u32we3JkIy0RRtp4gn0vhZZPoxZ+0WpYbNbRGy
ZZzrZ4AYIjGIa4R2POm0ap6kvHNIEnlJvp0cDxy62p7UX29LuT6iSymzzpzZX9DLkz5m8CnVAezu
mBtYGF6QayfGskOK4LP1vqAEcLotdG1ps7U5E8pIHut9C6FGh7aSBFCiEjTm2sptnjfoUg2wtJmt
EzgiYCMcKT81ZubEBwtSzKLxjRp8x40IRHdkdK2uv7gesNeDzw8pPkB3L9cjrKIbGl4kkQW6wsJD
03MVrr6UV2EdFAJZnLlwiwuFlKUkpVK46pqDkURicABlTBS/cdCZw56abZGlnw1BmWazEA2Vz7fP
61rbIRnqBYcSCQnwX12uD1SqZlN0HnYy1XO4HZgaMVDT2d6WsrCLCBThz8ELQGumnNqzCzMB3XEM
/0ovDmgw9FstOWT2ConXglZcSJGuVaKkepaiOBhprotBuq/cPqYt3yrVSp/bVcgxHxcyowg5EP0j
8p+Xe6bkg8GpYeZwOYz4Z9blWxckI1bxzIc/Vf2QNz86VfNH6yAGQGH7XZP/a9fwp3yk/wDSwaai
teBSPgCMwDglBcH7pYWpRcJieB1PQEWu+cVL5zajLmc8JAgfZApuPcndxkvh49N42hW980Xtlb1j
Pt3WjqVzQ2eGi8wvStTIQF0uZwAsxGXpQCLNImh7dkAr/NiogLbxleTboiBXRViBVjt0MEnGCSNb
aqdzRxJZ7q5h9mFQN6nKA2eIV9IWS7cKQ06RyAQXyEzaI60oqZKs6FUSxUb6I07yzNdUECje3rYr
V2qmYbc+qxvYPWih9FKhg69QioJnUd695uMzGNPCSWsPzNy6Wbl16ySYQECJ4GINiP2Z8ri0vzPE
Dr8whffzRl+uT+9G1U0Mg0bzIHcLzHGTu1NttJ89Dsq0rxyyc3jQkTvTabZqW4U1+1ZTc23918cJ
oP4cd6MA96k5l19RmIIr1ElYlORAkh688pDF0dB196TP9qDizIDkIA9OxnduuvOK4dFL9yU4bmEU
Vs77+p7Mo3lAsohZGtBimYO1Ngmaw/sxj0b2y+AfXr+pxIrRkT08HDbay2fACDA+GOwk2Zw0ZVap
12UexZblK9Ud9zWMubO+UGQbb+vV0mLAfYWqPcbMo4YqxTgjjdu8E1UeiW44iHhvl2BFM9e46xYO
b14JXFUUaoH8kh6eemprkCVreZRihLSJJK3O3tW4esrHj9vLWXhcQf6LDZujbgSIcjLBIVxNxljP
I7DgBwSTbrpvbYE+3uxYdk2gjTSwTThI8RrW4opTcj6yc8FSZDoltjsqFIJtHqWi8vvylZhHPpg7
lvMg65WQ468sANeyAdPdjX/gltnNrvWi21sgh3ifH4Jk8cy9BOyHIZ0oOA+AcJvsPKr6zk9o4ifi
pRQHG5fXdMCvl69o0KK8T98WAE9gt6SFOylzHQT8uA7a+Gry1qx9xos6yKvBPghDo+haLNiWlma/
v73SpVuCgMubKS7wSMtYO1b2yoBGbbDSmN3RZvByndBVQ+KaXwdlWBG2ZAZBNeHhKZnTOSAzuDRA
FbPqqsbcIdyUHM89Ks6PJuUk7HgcUkXwIG9Ju7VyEyO7vFTZla7D7uNK1AetzNN90o5Z6A4FW4Em
LG0/KkwzYTEeVUz5ufwsgXaNYqx4EdVecW/G1mtus4PB4sPI44eqeKypslZVXdR1B50h6K5GaIOy
2qVMS2vSoSN2ETnaw/AtFbvegPUdqh2qV1Wy66vUL/sn2znqWuPP9fHsjR35GuHN/K5K7xJqEUBm
z1M8gHOQFL0EWbqbxEUZ1QnQ/pNRuRutp+N/sPaYHGPPA6cwevGzXefM/TMsjBKfVEhJ8cQS/QOz
ccyVI/xUHWklSFnMo1NnvB6QWpf72YhWF0gsFNGkej7y2abyDSNWxC9z544Y8MBDM97rqepj3G5t
Hxn7CYIMcReD2yz/M5bfige0fE7DRrQ7gYjC0red6v9rwR5mBRuAwSIA4aEryJSueat0tBg0dPzY
dNyNbfPBTRBOpfVahu+q/+lT0Cd5G/4FuhBJoafc6rTC7AsElSZmDHM3JFQNgALcdNZRfefkjaMA
x60gi0NltT668FKh3IYOHRCDzNLnn58dN+ZhT6JIkZFVQVbgPkziQdGOGfl523ItvLpAP8Ob95CN
mwchXUohtpeNgATh0sYKHPnMb6sspOmaR/+ZzpMUC0nSOchEEyqanSSnUS28WFFSXNRk2jc89ZXk
sUfWufHAWJ5tBP1S8x2dBCK0MvDcqCDbJvkJDgzMAs994h7pKyGPybBth0Djnc+8YVe495gAeVTE
iru+cJvh+SMvidZzuFcysRRphZPB6BYRK0FoYLlo5+h4Nqy4kUvHCyAIWusxTRe9FvNXnB0v94Zp
6G2ziCrxM8FweQK6vnICkeef2wd8nY4BpGXmeAJAG4wvcg+/iqldbtayMqqckweIGGn+YLRWMAKF
4r0L9ixie+UZXngMLyRKNpkOLaMpku6RCzKRqggrWoQ8+6NXedgra2PdFi8pCAoAVgSOEAglSYG1
1MiNyRRlNI4BLQWO6q10nrymwcyrNkiI/ZZ1h7o3EZObzxVZif2XgiG89zNBAaw/sKCyjWCA2yDN
AE+r5D5o8n2VpF9it99WjvIk+PijKDHlqOtf8qHx46mZVh6FJWXFrUL+FRVAOCCSwU5HEvfpyHhU
qLGybdqq+Do2iroSKi9ImenIQH2LYANPnXR7PTtllFUZj4aqcTbCnYZDTmttxbFZUFVE/XBtELm6
cOGkvWwUu/Kc3uRRZ35jyQMplF2sanuNaJg66gSOQO24/0fEFGwrkDiANAEvjCfPlq5hXZV23Wll
FeVZ64KBuTSCvjfXOKcWrgQEQDvQfY9k1OcwjbPLzqa0SBSlqSI0Xb+obEOSfu8kIiD277xaMV8L
Fv1ClvRucJO6VYnoN7JGFL4m8y5txqPliRXNvz4sKL2KlBCg90DwyLgpC8MGSVMVdaSa264bjL2p
V+a2HuiRUv6gk/pH26r61nHTta6Taz8TksF4NjtCQMLKoAWGizBidEMdjfmxpAhgvAdkOhSahYYX
qfFaG/T1fs7iUPuee4WQ9ZU1pNcBbnHsOsrtsOnvlPIBMIMVk7mwmfhi4GMQzaOOIneM1ZCteaxo
I01Ud8DYPLrNj4zcEYp8iu3+KMnGWHVvru+09znkCm4z4kU0Z1w+QKIWeuU0tMWWcWs7CjoPvwYG
7Pbzs7B7aCCcp/ugt29OJFxK6e26YBqzu6h2fimYLWCVoKX/dlvG0u4BSQ6q/5l8D2/2pQxPZBVx
uNVF1NBClWBaCLLXx75hwRFDzP5kHJPnzGZ3W+hCNhbM1RgVBqAvwnv8vpRaisJusqxtIys3HsvW
AyDKOHh94qPsUKXW/USIn2X0W5eloR2TsKcPlDUrhnkhyzB/xTyVeC4yIva4/Ip8YoTGXdlGoMUN
7WGDh9Lv2KYZv5vGg6aofln2QQWw7srqF871Qu58JmcWDYMYKyEwySjq/gg3dE0/UyIOIoAptB7S
N2czppsBdRHD94rAWQtTFl7di1XL3PV5Mll4dCFdJerPuv8QYpckpj9ozQZWfGz2IOhAX31o4tG9
vfBrSz7XSTBjCAhYhJsy+9IALI5D+xqSiw/LOujikHHU0jp/aprNbVGf6btLn/lSln65x6C1yjJE
ANCwmedhx+PH1nwrBDowwYAMWsCxUnz+/t0Qj0WTIN9wn3u/UP6qxWZYUbO1VUsBrjmiotwkfRvp
aX/APDDM6Nkx62euu/ejSVaELcQK87qR6oVZwn7KQSgYeB0QJ+VtxG2mf7iGUI/I5nijP5Vq/aeb
OlEHZIzbaZOhL7Xz3Ziq2iGr66Lcmr3oNlNMc/5UtSjBJLllvjcF5cwnA3NOZV7oHD2lmbA2k62T
Z5PWehOCnzRTdprKeL5LS6tTD0NjU+POVYr0kRiiWKMLXTQfSJQgUwcabaRMJKNFgAXGvM+pjdpv
mHZn+smzvsmzu2H4Nal7WnW+c6irMNNW/MXrsAN7C2kzbA0le3mMr8sFzbp0xL0lHQu4Hcd+pxf5
fnDi/quTx0m0osQqlPRKic8EyqqTFWXtgaAgokPl56Ta6wBgOPohc8qwRUouH95ycwqUtbaFhecN
6XnAivEn0o8y7QOuCXO5prcRyXUjyJJM+FY/rU1wWjKDwMTC/oJHE+GV9AgoVlu3qsO6qMrvWvI9
1n/r/zwjCChDZAH+ypBMvBMnjpqARz6yrW9qH1Xs2NcbsSmre4HGzeYOCIjm1fa7O735Ulc/E8J2
K2c466J8hudfIBn7QhdT0omsg5N8TJPuS91ghl79O83QYbdp71yjvatF99Jmax2rS4eIBAjUdW5T
BMPCpQXkaaN7Sl11kTK56qmk8B6A/Y1fb69vUQoieqSp54HJnrQ8dLcnmAJdd5FlleqB6XV1sNCX
toJL02dNl3cRTaNo/AaTD4YzS4tJjb7tONG7SBA0bVlkyMDMNnQ/TGGn4cRpd89rZXpEz4sTpIZW
3Bl2jLyI5mJmHnEwsHZK2hAxvvqA7jyKimXuHthQYFBuOolto6CTy9Tj6q3KPPZQqlO3FwlZQ+1f
OxyACs+IV+S6UQm+IiYdEQqYDXH7KFd4+mFULA0KUWtPpUi0+6nB8GTQVzF0d4K4Fr30fGqPGhjb
ft0+sqt7h69A2IE0JQgCwdwnBTmd4fTNSJmIzMw4ELRL12lyaNs14oMrzZjFQC+QszIwtEkudSrp
CMiM3glcPYt9S9zWHgJeCqClby/nyip/ykG6FVyEc7JGMpKGUmSJGGsRVWDRDZmR/yl6sO6YbARl
PynD29IWNw/8NP9f2rzqM99Np65VJHAgItsr4sCzmbKZGPg7ayQOtv9FFIoiczscUtbSK1dkVT3E
VSMiJMj9So+PLO9Dh0wrVcrlc/orRvKUKoA8qAEKjCh1rRc0R8ZHvffSlYh3cdvQ3wmyPn22yZKZ
IGonOEl7bButd4U2bOyqPgpX29zeskVd+CtGBuV0npm5PXqsolb/3fZH4Y1BT0+VPqzIWVmOIR2N
k03cUiwcjYuWOgfZfYr+Zbtdm3w2W7ULq4e8Cu4Q0nNAc6DfR3ohuZfpJIsHEam0Sr+XTgzWsLSO
e1+omJppAq0bxkQfQ8xZWIuqF1YI5gvUotBpDLiKbHAZBz+tk7Mh6pQmcBkCI7veYLLySkiwtEKQ
lMFSqHPbuYwySjWCXdPKAcmdDTcjvRl9wgYtqFMsrXMB2M3/FfsPID5GYcNOABKIUq9cAdR5Azog
fRoAQTByv6q70ndU+pukJVDyQzvu/1klL8RJL5dbG0ZPbTFEQoit50yN36LR1edxPoRW7K48lAuX
GZwlUBhkC9AmdwWXafW6MFJ1iAqW702136HY869Avnn/zkRIV9nsdAHqF32IbPbVbETYKF8y82cc
r3GFL2rgXzmfj+mZpS3qDvhY3RiijH0FF/RGyzDhzRv/3TDBvsKzwHAKAA1kRnKvo67TtA4UEJza
RvuhNa/xtOLHL63kXIa0Y7xLB1GUyhANzRikVRZ0NTKl8dttRZuNgWwswEn5CatBUl02FoXCAbKt
0zFCcKee0hbE3HDJ6L7iWr5RaqI/2PEoVlLAS/cXjb9Iy6IEBsTZvPSzQ6q8tuvQCTagrmraIkSh
KsedTatx3E7ErH9ZDjG/luXAtyJV4uZwe8lLDhWwCgCHAaKswgGd34Nz8co0KbmCnRXIm7rTXjHu
LYa8TX/o+8kXOo06a++J4LbYpZ1GuQTJ/M9cu5w3si2wFVBBx8jsIlPBoGj08XY/hH0U6cttSQvv
GdokkEKd+WBttLJdro9kqJqkXjpEjgdf0Y3rbVxmtu+UuRoYsblWHV46TWduh/Lgps6JuUtxTp6N
olCMMRoTo4m8RgzEt2ht91svHSeMF6tdY/DHZAR7dWyXyVpBZmlj8eKAEwTwe5yq9KyabMq0oten
aOL1vahI6ObeHm2/v5kyfIcdXTMxV/IQyJsWmINNQCBQDJe2t1dNNOoAYBOlmH04Yi4hGLSCun9X
0l9F8fMfj3KWhVQj5h6gkgGn+HJvNWMClklxEYkSsS0Ao0gHDB3pk4Our6jn9a2AKBRmMP4A4z8B
KpGWVWaidxqj7iPb7ja2+AJ13ZnxsO3iD+ZwP+mQxEnJS2evURjPa7gwQSbS8HPOADgW5JOvYFs5
XrtMoEmD8SQYyLubHtG0FDC84d/72Np1/+zvodcMTwT63QDuAL+G5PszEIJNZUHUqNbuOQi045Q/
6wPdlmytqf7qJn5KAuU5qDAx4kpemosmvjorqQoah6/gcavGHU10n686RAtbCJ5aoNZ1ROwojkpX
INHIMGDirYo2OueB6+3GzikScX7l1H4Lnkc+0PcyX/EalhZ3LlQKAbQEgGQ0ZKpR0gDKnh7U5AP3
fzTe//kKoOcSBbaZCwNhvOQK0aJNOxAZqVH6oaqdr9M3W6+C0Vh5Fa6sGAwYQD6YEIZho3CgpUeB
g9lYaFmjRTxNv+uj6bdlmJvag5n295kedOkaTct1Sh0AAXQNYcgeYlH4EdLCkl5LVGMwzQi3cTu1
Y2CU1s5lXlDozKeKDr7JIVA7fqpUZCnJr9vbeg3kAmX4PGsSuzrTQMrBFeZMKqVlT27UNt2uTR8K
sCwXNdAh+aZUTx75w4fvdHoudpWxpyTb2PYP5cn916kreC5QV3Rh39Dxg2+R7qI3Fhjlwuw4YkoN
wmq7UO4E8hDYC20trXdtt+fWa+w3mq/h8Xwmwc+efeKOc11MT0+5CjKQe095RO1tTHgQZ68rezt/
9aVJw65Ck6CweICvgnCBDoXcGTtyMhpmHZOk+iYE0R6yEUQnVqHkXz2ma+GoGixomDodKs1+bDBD
65gVLZJQyhpv7Wy7L74HoFhkA4DXQEwIuKRk2y1uoFyn4Xt697HpX0QhNpljbFdWfZV4nqG3wGMC
GAggDzg+Lh8rrmsxPO+enAZw1HbTi5OfMMgdTHGbTP9T8nqj672PGaC3xV4FL7NUTAD77DrB6yVp
kKonTqkzrC2rko01mkFrFeH/TYRkG0xLyUqla8kJxDV+bHyQdG0K8ZVufqKW8cjDQ0Q9Wh5IRTAt
1850SKCw3DPeKkwdkMBWrRthAMKPXE9W8jdXxlsSKGkEYyngaQl2DZPF/dxLjlR/r+1vNu9XBC2p
Ht51QNCQZ8PzLh1PQ2qW6dZATgQNoWFvx4rP4GEEwlX/Ga75uaa/omZNObvgQCPrSl5C1MhOo+Ji
VkXswztdST5c2+1ZDFxNpK1nkyU/6naeZMOkx7hM6u+k1HZ22j43ufGFoPzK+MH4KUA/ALKQh8xZ
q4Ve17Ak2dKby2Kj1sHtRU6mE0wsIG7It1oX1PF7pXypMFgsOyS9P1g+3ODbd2BBYcDhh4aqGSeE
8pl0jkltEVvrcblVB+0X1Rh55uD5rNCe0QC4Bl5cUBoAMwCLhREBMlAWBhigkgmCk6wNlgSILiLF
YsWud42VVS3cOyTXZyQDUplzq8ulyhTCZfgQnKX2aHWnytxgiBKpN/m0ImdxQQAMoAsCdSvs36Uc
ZjmpURCFnODB7RXvFQMaqKutZCWuvEA4s6Duh08G1AxQOpL+d0lXp13N6Anz6yd6TzBlXtEiqgGO
nvkDb0NjrbdjWeLMDIPQBFGKpBQNtSqQGub01HdH7ytnzwAqoy3ZrDa6tVM+bmvgmjBpeUU9Ki1F
R96Jpt6Gx/CjEzdwhtBRTrmHHjwXTloS3Ja5dNmxp39XKNnJ3qppxyhWmMRAOpovleoP6NM3wApu
DJss/p2IbY2o11prA7qGWX6e5l/J0qPDbGaow4jT1H5heOKhBzZcea2S8UTb+35IYEqdwO3TwKMP
XdOveMPzXkoOw8Wy53tzZkpN1ldqXmOvQdNWbBjvpw0pwRuwsrsLHgNcX5gVNASiqCR7DHXOMfCe
FvQEDkXT9nVnx8oD0TH3fFNj0vV0J1aM96IOnQmUjpOnrZVnCgTW8ZcZdGidBFx9DUE1qDrKF0rJ
9vYSl8wmcGbAYIPPFW1JkkBF60uQEEB/BH8YxFYr/rAfdbkiZP5Prk7rTIikKpWR0DEpG3qKKz3f
dpP9nuq1BsQGAAC3l7P0AOHE5vFTSBfMUPlLxSjQcdJUuBSnFgVRzTmO2/hg3HfNq2UfE/qrqvfj
S51hPsigrlzFz8rV9Sr/ipZW6TS6VRi8pSd3eIzZ78a+M9qgqdBslPijetfoYV39sl+6n7QLzOYt
MVM//sX46DfVs+V9Nd0t5WvDNpeP9+83Sfckz0HUiqETMA9UiUOrykD6japcqHjmSZnWCKpWt0B6
RpCjwZwAp4QJbNJtbQrYedYDmv+eWP1T2xKYQzRDBZwfhz8p1Q7C3Q/almZ7THjlJaD9E8zzs2Ec
OpaGtzVj0WL8VQy5v9xCNtyyy/nTrBpN0WNNwsZEifO2lGuE1mwVwb4054tmHvn5gp8ZJiXtlDZp
UZ6z843qPcQj25X9S2nU/qhvK++VHWj9ioFbd/zDbe7GDhQgB7CpaN9vf8fySfz9DtlyoYlj6FQT
Vw6EH+UUWNuuwGTbL8wecSsec/vBpmHLG1+3QgyS8IcSM8D6ZGM691nzrMT7TvmJbjwzWvmsqyzG
5fbI/gztJ24wG9vT9+l3TEYsmv2Y7ln1CCexYeWz2VXBZPNjzfeZ90un3zFViWgRElOjAcqnzvTT
eM/HbVGFzCJAZnxJcpCW186dIXzmjpucrKX/Fo3X2U5KPgQzRqC4XR0F1ziZtmPjDr5ZxXXQOmJt
fNUVJyNKDbPRmsuTMF8YMXSpPSyvUTd0YEIKI/FpmQckTw5A+BheyNV9m07It7wY09Zug8nt/Th/
GZO5/dbMgwaejdP6ebKiSdd5V+mbJBMCfIql8LaC1+Yqu2b6boKphlASlsq0NdpfGXN93v9A6mt7
W1cWTfn5ZkjGRBj6ZFYtVDhN7sriZJTUN8ijU2FwzGNJtkhqx0fBQ+7ck7W2+SW3+1y0dIu5qAyH
ThDNVeUrjkKhyX3OMeDym6uvdc8vGaYzWXJF0Oa1R1v8OtWY1GOqxB/WNHjpETiXIAURpknRFNnh
BHN93LNRP+RgCJ/AUa866UqrwbK2gMcD1M5zY6LckjhNTltXvaCnBlTSDFQoYe/wO76J9drPur0y
fRvttYFZ1+2vs4qeCZWuqGKjDNGgIH3S+9wfOUbA7ms9qF8wCHY8lgnxEWMAM1WVz47y1uQrirpk
IM6lzwd8ZvKLoWGO3gyzd+OWuwTRWugNJiw7ZhutPS9z/Cz7GOeyJPcmRfNyUabze17e2VOQq180
FZ2OOajofGW47wUJkvoRPQLqimM1a/wtwZJl0gZnmLIRglNnPxh/KoRQXjD4WRvviPPhvNy++0vP
xPkyJZuTKZ5Vc3jeJ1I81JjuRjsRJMaPuOdBmkzwq8Lb8pZXB7w8YnlYXnkqVD8ouoImaNjdg1Ud
gJ3rzYCLXd6G7smo17IkizcekTZSr+gORs7pUmGASu7yOnbpCa3Ynm8IMvmThZDi9po+W4iujuxM
jGQ/dVIAhkPwcFH2mBq+Nm2d6rHrjrguvjn4wvptxltD2diFX46pb2Bmxdog9usk/nwzz75BMqQD
99hkUXyDwLDknXGnab6KydABb77WH8YTD+3sgWkvLj82SoGSxhoBwCdly/++CeCpudzrJO2JwjoN
r5eK5PUxee0L33JfO/S757uKb81s32ZRJu7d5/IrCDo85UgYuEpAxtDrdJc7xG/0J1J9F25E83H3
fzojwIUuP69gXVfFHj4vV3eMbvvuIW13Xfs+ZVswQ9Tudoqfley+VfuDqkwhnXrfrdYQ4ItJBPAu
oR8USjkTM1x+BdMxOEdNdHLy7jKKrJ0+bkzykTv3RfuD1h06KLWwdjdW//328pceJgOALLA9A5SN
R+NSLm/HNK+KBglRi6Jv+1HNX8HXGoDUaMV6Ld24c0HSVSBsagEuqpC+HoTPiQgs9+32UpYs1rkE
SdHjvrKctsFSMgsTdQF7nsR9xh4Ffa+KrdWvwVAXxYFIA+P3ELSjQ/Jy53KNmIolRnJqtSoAw0IY
Z8zPmzGMHYsGJfhMQoPWKw/d0nGh/1yFXBArAMtwKVQjeSFsgWQkZXFg93cYuN4mz7a3YvwXfQhz
bq4DjAEjkOUOWlSmzH40kJOws06Fq6cMIdFJ+VqT+l4HddIziJBHP68q797QWPtkZhY93D7Oef9k
s3H+CfNWnL3pXuMaSt5RenK00KxbP+0OfTH6hXunmP9BN4EwQDXORLoe3OeXojq1HQq1QmCauJV7
zHlt+QiNlZUXbjEwdeCW4eAcDKqRW2icpi/xIMAJdMZTnxxF9QalNKY/1e8CkArzWesyn3xM1pa+
x2oovH3MN+LRfb+9r0sX8fwrpGtSjhqQlw0c6yRR7Z1dYv5mobI1/OVibhI4EZRSAWwAG7K0p1Nn
93FD4ZKxdGM4SjD0+sZS0Kn5FCN8s9ygcr9gUE77MahrjtJnXVpWnXPZkuq00yCc2pszAMNjgVlh
cascuzI/5GCxV4+9agc8o+jS+K7zX6RnwahtMwy0UJDXP/TN+2ihL3BvaYemBP9/FybxT4XTQ6bR
vUnyIMmVA0WfAOl3t0/mf9kzeNFA1wCTJe+ZbbOibkf4QCLfJO17qX6ZJmuvgJgn9qe3NDuQHrxa
fOu83RY8n8X1fgHZaaKLfJ4/fan/7eR5jYq39tSkZuNz5qHHykir3agY9va2qEXtmwce/D9R+qUo
mwmko8RETwMQfhuwb017rmkr5mtW4VvrkYKRHmO0Ha9VEYxwbY/umHoM7CTz0yQ+xcnPWLgbJ3HX
fL15k24JnVd+Zq964N11NcfhueAzTGIrsEDs4BgIQjoSJgbGfgC9YE/36H5U6Rje3talE3RNtMzD
0UP9T/aemQ14mxDwZ81h6DZ6aRVbJUuVMKN28R/sMjwUkAmByBYvn7ROBXjr0mu9OSeQg8K5O5I+
BGPlRu3tTVI8/4d1of0HhhkdvUj/X24qMkuVPdI0Oxlx2vgoo44BEQ1YlYppLSRY3MIzUZJdNIsR
BcQ8z05Vy+xdhiBnk/0PaV/a47aubPuLBGgevmrw0O7JbXfSyRch2UkkapZIiaJ+/Vvsh3uOLeta
yL7YQBCkN7rEqVisWrVWnpCNWrpi5b5ZdFAovv3PsObUtWqfK7Ge2cVJbTrw1DO3Y4WfeNTpNx0Z
pvYpnjReigfFQtIgULlhNj4nHFSIUAawohylBBI16JQ0dkYW59q+nJykPzBPH/VQJxn+nhiV0QY9
d5Ty6CQ16f5oatoiYWPr41agV6n2raqzxcHlOghfEnuk7a5TG9qBa0GFQsYk0lrKKoA3xlkZ/9JN
iCAGsTbQWsA3zRt22ykvcAJZcercX5rdPYAiP4pNsK6NuXpS6t8U8uGpgqRbMT32onriJDLzc8Vj
iBX/HpVTbP3yCP11f68tBHQGXrxoGQAwxbrh06g8XrCxScqTKVm80aVdqdXGLkTkNRsIf/gN/3bf
4MKOQ0ULwRxwmxCemout1Cn06/WBlCcGqtwgdZ3faZP+sLRy7cguzvelJfklF77J4nEMkUZYEg88
3/X1FqnKWLwbdR1CZbxWnqpIwYPDimLw+nxx1a8W32VDmDXv90f8v3wI0IdoloCo8PymKd2qcZqy
LU9j9zTqUT4GhTpGHkTV3/WP7q1to+oIscMMXamq8AvyVul+OkKU7O3+hywEl7KY+J/vmF1DndNO
WavU5Qkdzb4nQq09oPAxjUGyRoyxVAaQMC/ZmyeVFuf4XFaYaDK0GeY+fu32tvvc9MEYqtD16f3u
WzcEGv+HfUnGhwrteUZU96/t4Gtbp9tM36s1mNJSRgJf80nzK2VH5xp/ZTUNhd7ia/qHsWiCKf42
KIfSRRpXNDumHFAISq1vpv0y9lBDGqhfKOTBSlcozZYSy2h1A1840OBoeZsXIdiUj4pmDOUJMo0/
pgodpG7nO0NUWGCiCHVohGgnU/mG/g9urHkfeUHNLmrJz4ebEiR1gBXO8hFqOnRVY07lqXFzlKLo
oQSt2v3ttRTJ4SJGHxDuLJDPzXnCrEJQCAKpWPTpwW4C0LBSZAYfUzuwvnTvHjQQnKizVlKTtw4M
uA5czRKngtzvPJOh09bJTFN0pwJsG4aa+166Qea8xz4riQ8C+GhllLe1eZAbIc1sSH4UMJXN4kaL
m24J3Cc7uWSfov7Rg9P5kXPTd8YmVPI9GuaFtYJgkbH79erBJoiV5AtY8n3PYjsKMo+2rmt2MjPr
oGXAoXvpr24wNoPe/Lk/vtuNAhYpkEjhEYxoVf90ZhdeMx5Lk7hWw04JVR/BbYn4g6yE/Ld+6NrE
LOhwM141tmjZyUFfbkEb5Dt3bQuOSg0VtZVDtzKcOX15JXK7twhsjcx8S4p8Y8RriJQ1E7MNoTZ2
Vmu9HA742azE8rPk6/01ud3jWHwEuOjpw59oAL6+yVIa1+1gFViTRsS+rvUhBeH2hHZcq6ijrOV/
PLVbQbGv2ZxdFigHmuheLdmpjLPAsNu9QN9sVb4yAPX7AaVAc3d/kEvTiBYgtOdICTbIAV8PMjMy
pzIrTKM1CTsSTmb5na1+3DeytPX+awRtTtdGNI5fmTAcJIuakTKdLG/AdXAqh6BfE2BbOrOXpmaL
xvMGxd0JB8ml/zSglqfF5l1ZJV5etuKg5A8hCpzZmWfQzDalhMDKNCph2WyJZmw6I/vJ+jUSyjVL
cv0uHIPnpdlY64yd6sqr/FhP3giYAVDj+6K09UpX5G2QKBt0gQtEDyG0+ebYZYuxMc8swU6iTcIq
ReVb+znhArm/GRYuLGkGywC+BQmdmG05zq2p0SaYSbunBDKLmt5FilftG5f4ThrpTvKcxkZQJ8aH
1UzRmIx/HQzjA2Q7GvDw6DKcayGSpEQfVaWyU5F/qz0Ms3hM0jUEyuJkXhiRJ/1i4ewexHJlqmGU
nrJJeXooFP5aKqtiWdJtX19SYObD3Y9WEexDpPuu7cSJp/SOGWODlL9jvGUAFg5QilWBo+4y8N2W
fjH9hlAL0n8loGVRNpRRXyMlVWcvVl4HOhFBS87NlK54lk8nf+/LZjOAwldL+s6B/0TIGSpdGL91
wEL9iaeofHZ2XAMgJnTenWdr2Ni/3JMbU98yT/3Krr51Ppgg1BwQEYOuC7ns6wnqmVm58TgAT5t7
Qaq/jrp2KMoHUH9b9mreVfrn+ZjBdgYaEbSFIKc9G7OiKJagZtNLIM5EfFHuu/xH7UXW96T9gYjY
B6pCKX+j4XNllLd+HOVMtD1+Sp+D2Wd+uzcj+rgcoIZT57tlH7r858qpvQ3AYEC2kJjI6KIzYHYz
dWDyrgszG06M8gGc+02uak9DjkrIY9m7Htni795PTXF7IzRLd3J8O2+dna6gABve/5bbo4UOC8ki
i8ATgOw5Q4KaT0nuxul4Qp5CIyEapcCYJGy1CUGku9YSdOuAYQz6IeCzRm81gF6z7aOUWqK31XhS
imJvloIGjQafMWaj8MdqLQ5cHBqEWtFAgtoL3OS1tXic6t6lzXhCVU59EHZsP4+mauxBXpO9/otZ
ROMohJSAQkKgOzNFbDUHuzEGJtBdDDh4sdOt2jgYMVDM900tziGanaTil4ykZ0ewcwmIuGN9PGU1
oX6i79K8sYDKG0GkLKbovrEFfIhs/cWDH6UyiYWczSGKLxyhYSNO6qh4r15iUyhWWwmaj9Hz6U1B
4ogmf0XSsQAtVNJtnJI53QNpneJn0w/A+zp1XIzQx9WGM+NlUX65/4G3RxXfh+cg2j3BVohH2/XE
d31fTxWwxqcYQJ1D6ZiVBP+u6avdzjlaZqSKIV5osmNxFqI4U+IoraGIUwvM7wGNL+LBBgMzSIYp
OasmX1WnufWzMGijbxFFSrQufNIfXVx4VpkZfW6YAjiHx4IdCrrVvmb297HbjsAWuubbCP4D5qv7
JksDJCN9Ph679FdrrvWGLLz4r79kdmSnxraSZjSATU8ioz/YP+zmScf7uP2RbSDDqVaWX2y9/uXH
/XVdqGRe251tc7B4KRMScOLUex8N1EfyHZ02ZbxBTv5r8s8aK9fSAgPBLWElUPgED9L1NjIGCKiX
tJpOJNdRZaiJADIofvFIG/uDXncrL/4F2AAiQtwsCDGgoww5h2t7hLJC4A6YTr2hhzb5nRO/Pcf7
b5O26wc3AKmtu7k/oQsHBSVS9NoitEGHpDe7TIWnUWJwdULsa9NNpmbNRjhsDS0gf8v1lY2O1gsr
s3lsCy8FPc0wndyuDjot3tbNtn/KDeC1D66XrTzwlk4J1FpAuorHFi6x2TVasKLKtMabTp6blM8q
gmG/YE671xRqbKlZn4Ysq/f/Yh4vbM5WbtA6zuGJYFMdMhRDm3FbtrW7+zdWUGpACgPokhsMMgJK
aF8SJNV1kz0V7vTBUZNdMbK06SXJgYfXKoKcuVcbcygw9Coy9zobk6dEczZ6bLwVjluFgkB49/6Q
bm9jbA20soPsSVbs5zcJEk5KHTeleprgx33u9uwfTHP1DHW2du3Wuo2vpC2weCNtCyaHOTFjMpiT
SWN3Ok3gANuPkOdAhYLWASSwRVDlavJlYMhTO7wBAXFXiAeHe/ZKSLA4uyhJQD8KGoGImK+PuIRV
ag7HA31Cpushy13mE6MX4PqzEDpP7q/707t4vl1AceRVCGuzfTnlegnaSbR3O8NIN1Opqb7bNcqK
41qyAtydIyUx8V43Zl7EKhW9tXgK+kCHH6s8b0EY3b/9/UgubcwmrvV6xSEF9n5eKppPBpYEg7eK
c1jyVIjAQdpigJoCodv18ji5U7lGOcLKAOYx9DfQg+MKbx+Pks9ThSBb7lIv6hIHrZBmBxxNImxf
ixMRtRPPI4so3oZT3vlaK6awV2xyThqzCNICws73Z2Tp6KC3ENlh4NuhSTa7C1F6aSuv1FXgXOI4
BNknGlQZGon7rMhP/8YUqJ9RuAXhypy/B1JHVUJzT4VocS8CvUiH95qCkdgSKLDdN7W4lyA3A6ol
2XVrz0K30bIIKaiBvaT2yfMEnfHI1Jn6b3bThZXZHcG60nAIPPZJd3tzk/ZNvbeL3tzeH8viCkn9
cpRGZc5ntmddvRiH3E60k1ZCRyUDOWXUTHr2jLyLvXIEF0pBQJn815Ylnd9FbNiYqG1miqueSjyb
kbN3u2p41EZR811iTGr/OAhiCF+h09CBxb0txc4gHgpXGsjGUMUqrB55IDC/Q17BoonPOgutLbWZ
qcz/N7PigAJGBW05GOavv7RX615hWqwC3p03DxpzrA+hcnoEx7a3kiSXEzwPPEADCsACgnQgwWZH
BKV/p2FergHFob+Pk/Wza/W31DolGkCZiJ5lLZKthFRLi44mZnnHeKAwmatWd6k5tSOFTd5JERar
7YNGSdMN6olr1LhLkQ5IyaRIrw06jflVLRAODFrdaKc0q3xyYHY4xtFANx1fiQmWDuWlIfnzi80V
x3EOSstabuTqtUxJUCTlSnZl4WLE9YRaJpI6oLWZkyxxU74n5a5IaPJQMbrN0OXoW7wMnPr9/gZc
irNBjgGXiT5Uw8HuuB6OGLrUGwcMRwXnWqAnQ2izFAL0Yzc+u2anBIzU/JF1phnElvtkQ1nya6kY
zcqsLoC5kRMAOhixKvYKdFqvv6Mp0IyTjJmGuqXtJ3XxNJrovdK/dG7hA8wZtA8mQ3tsooe8wTNW
2M+06KO+GF7Kut4rVTKuHM2F83L1QbPrr+lqT+G6PC8ppPPIRi/qQ4xZ6AX3cy7AZ/RoroGdFvaW
rAFi9HAHeGPNXLE7NqaaEgqbSRma2asKwtT76708qv9aMK6necSTy4MmIWrQXRpvCtRgvPHUc/Le
DR1e7ATyrvFj662xES9lSa5GNttmE3KXTdEx7SSqX3b+VXlOPKRJJnHOVHNbZ8SvGQTgSeAZbYR+
kGdoiRBvhXlvoRSAyQXNO+jeEWZ7c7K2aqoQUyvwEQAqGDEYJRUe5I4FRmENGJiqRIYtfshstom1
0farzHg0xjX+LbltZm746htm28qhuFE8gXuwA8P1D1VR8fKrhqH/Og6IlCaQjj3yfNDDqazoijde
dCsXw59dwTZ3K43I4TtAXSruP4heA9P5ORV/nzGV8wyVdhQ9DEQvs23cxQTEtRDsOdns0TROCt2Y
YoVZZcHdX5mY7eNh0ItC8Bbuwv6niH3QSejlj4S7uF/290/M8qz9dzCznctKbnHbxs4tp2CYyp3l
ln5t1y/QJLhvaAFCdD1tsxsaQaBoEhVns0dWsM33XbmxqRkY5m8d1TEl5aGmBUpmvE55uRndbTPw
F6SzOlNsxGB/NUvjt0XUX/e/atFhXKylnJ6L607DY0krLUy0q31LSQj1Ft+cHjj5TpWXSnsx0tN9
e0tpLdTLkNezQdiEVoCZwarPSIakAS7ywe9iH+0aovlh/yp139X9rnmjazimZbdwYXF29ZT1pIpR
zjtN46hpW9+ZvG2TH4lItqbyo84fea9vm1qtfTp8sdhKjmbR6V+Yn3mEvmxFase9hAV53TZ1tcyn
SZtF9+d18cCgDonsAmhScNNeryNTwMGluNjGJmg+BQjTe1ePFO1b2aQhmz7uG5O/7MbJXRibrWHS
s4ZMHma0qZvvtC+qwM00zS+LIv8399mFpdnacUc4XIywNFksKq1j7kadsaP2I3ism2YKkKtZsbjo
Dy4szpbLK3mZcQcWnaHauvFODB+0BHZ+2NyfQ/l77s3hzFubna4V1ueCdaWfnni2VRl0O8zEz0kb
auVfC0+BSh9h+v9skHlCLR7NLGcWxgX1WgrqRDOG4LW6EtmubIw5rqrUahILgl2ocy8CGiP3Jj9W
3+/P3MIKoQZr6DLTg7fmPHwuuWf0MXgOT3XXWY8eEKJvcW2pP9Oxy8KEe9bf57FkURyYZ0TrnjFH
7piZ4bK0hb3B2QrrMKLVWtGrjVCc3f2BLfnGK0uzi5V7at0hYaahQzeC2m3raX5VPWWh2X6jxQvA
NMi8/n0YjJyZY4FMV77g5m100K/QxhoKaKemmvhe7ZriDSjDauPhHRaxXp3eQHdboGPKNMddMppr
1JQLO0ZK86B7CZRYIC6duRJlKJhdI0FyoqQBnrGLCgY5ScGilaldszNzJKXn1I1Rww7KzaGVJi99
64aJOz20xkPDtCAHPYRVWoqPVpaXhnt7N88f1DTf5niSaGKtY2bh2r0a9szLlFDkSFJuYdjJdE7M
B62engjovIVmHEhhBrRSIyVb04BaPDkXkz3zOVlOUPqoYZUX/YbZySZGv3kO3kY2iJUJX5nvz61+
EVeMSp15Dtc0NBkSn5vTh0OfJxMEDCvrKgPBmRu9nMjP9++FnWHIOPQVMCS1/FM6H0NXPIC31Z+0
GqROCLMKZZfCr6JesanRfofEbmDnzcpgV1bzMwK5+AiL1kONlLt2UsrGJ9x6cMfu2czsg8UGEOf0
eyiYRMxYm+Olxz0Gj9K0lNpFlXR2eNpssFtUHDDJqQtmE7x4CHDYAMKN0GTHoQqmCQJ5lhOMhhpQ
b43/aSkRB8Y86BiaEvt0g8n2vNxi7eBqp6rnEH3Injhan1VjeJ6ojZQ136Iejwe1faDTo0nzk8hM
fyI7W5n8fo0BdXENLr5FbpSLNehGjY1aho1gFBuuZgEF9VXoiCgD1RZ4MfJ/cylINC/Kb+BJnD/l
1URpC2orePCO31oj4NNGM/2qX4kddenxb7b3hZnZqKjm0oqDA/RUFRS4+pJA9bbpWAqyj2xQ0FwN
Ua4g4+iDQWNkHJTW2PiUNTwy3NoLqTvlD6CXiLegFhqjQRffiDNCE9Kj8UPZl2Y06RMDsWI9hYSa
w3NSol3w/gldCH9lOk2yf4JSUrNmPocjEWCbZqKf8rh9YV19Snp3jaRkydmA0k3iQSSeaN6cQdys
HxwtwyzZQuyIkTh7l0L6GeWgNQTlEhwAGVQAeEH2gDzkvLGrBqca1Uijn5zc+I4uNTTabLn+rBuZ
b3mnnOhhof5IW+QNcxpZY50EFRBb9+f0JtgHUSWyoMjn4caUSKLrvQ6Q+hQTh9KzajW+ij5Qk8Rh
bPxp7CRM9Lf7xm4CVReQJWSv0e6AciKELq6NKUQRpqYM9DzkzUlp9SMZ603SsN5vwO6rTA32vcrV
7X2rt75FmkWLuuRelPS+syR/0ip8Ko2RnukkNi4btk3x2OVHHDTk9TdMfHTFY6OeExYN2rDlFMwb
W9NaI/f4ZOO8OoD4DGD1AZ6SekPoULwefU6zlAvXo+eJvE8vEO6DAEAxbJ3ejy3fjMQ2USKneuz/
QJhZNAdib0ot6o9NE6XWA6RTVO63j6m2Bfdmnz9CEkQrw348aIXfKy/0tEbgurAz0KmDUhJiKSR8
5wWHsp/axAMY9Qwk22jXQa9/dSBzptXwFfAaK2t0c/nKehwEWcFGYmlYrtnktFTwGDBfes6GZudU
3bnKv6HNFz2IbMuS5LHO0Q2gWege5X+Y8rt3v/JCC1c+4sZFyo8wgVpBJ5qL/2b7M4uZPiiNTc85
cOCAye6NNjsmR6sOM1MPBAPZFMSivCGKW+74wBl+rHzAwgGRyBn046D6BRL3WWgZE9DtuxVhZzP7
GnPm8/o3mPD3Rln5vaP6TvPS5Ol+/EK7PW+emiLZdSnI/YzQSj6IlgeNbq60mtymYzEnqDkZ6HbF
uwWMqde7Foltq29Lg50N8MN1xiPwO0qyHREXgeS59sDb1v8h49bOXlt19N2yiXJDX3kLynmfnRwD
erYqAO3yDM1Vvm0OuiEQ1fTnpG41P/OE4aNjcwxWZl8O5cYM+hANyUBpQO3seqiobwhV1Yb+DMZL
mgRlHuXuF2I8Oy1IlM5xHap12Pe/Vqzebjrvk1cey46tB8m4mVUv63M1Q3kNEitTuRHPYgzMcfAt
6wBlUdyFvu2P425ajatvDrjUyXbxVgIROU7cvPUSLAxMH8ngndL67OpPrQI6/e4baZ4KJNnvD/Jm
ASGZgwSvbPGEOh8aAa/HOGnpZPRWq5wcPfXb7Ge5Jnp8OxYcWvR8gSQfKwfY2bUBq0W5ousGcjZY
4xsW9d1m43peAA8XaMma+uOSNZRgwZqEfnNkQmbBsqmgOwBvBVhzAcZCwa3+pn81waO4xhu0aEju
RkDpsPPnPrgwxVBXzCBn3W2l4kB5bvDUbHctWTnmNyEvZLzhcVBIRMYPT/fZKe/xcLcchWRn5wTa
cT81i6iOmd8qQYHyiqpHY7ty2paGZqOWI5kegH/5vLQvgmw7A3zZVgtY9AWSw05got25OeTd6f7W
u3GpGJkj/RfggfAd851BTWHbVc6ys4UHlVulPg1Q9vYd7cj3xdqduWgMGx0tlaB5dh151i8GNXKG
fU7M7Dz0np+5O9ZPIWu1HbitJJtQuQbIuHmFY3Co0gNtjngVdPgze7qbe6UytPm5pva+AtN5He9t
xXlU1l4Pt+/DmSV5f1+MrOtb3JcjLAHqZWySdtP2m9g5FO3WDBUELB/qGjhwbWyzI512XmMoVYOx
9ZOfpa/9+DyQ0V/Lqd+Wk3HbIx2nYtEQC6Mj43pkpMwrrc6V7Kw7YdcfyuKc8BDhaGrkvjEQsFnr
vpgOg7Lj2/yElHvzm3rh/U16O1Z8g+w9wgmES7blq+RidtWJp5amkPxsi13nvMTkELdPuvbzvpXb
Iwf3i40J2BMCUdRMrq0URcIhMjDm51TZxE/mM813Ipay8H+LH5GE/6jPI9IHhTuenNd2mmYgHfh3
q7OCHtzJPRrFkyVezD7wunfJCJ6tzN7Nm21mbzZ7jTI4o2XCnho/60MRGu2BrMp3yY++Cg5wvwAK
A4gKsh0IUmdHjdiJMJxOTc+0+6lqX5u16GNhEGiRhn+CXgLu4jn/0lB59QAwdXq2nF8je1WqLYnX
Eve3wRwcLpAbLiCHQOqhgH+9MgjmKiVu6uysJW/1WPhu9qoVT6rY1tYvV9/UZzM5mI/WD28oA+R8
7m+/+QzicCHAx/sHfedo07lhwZ84odA1q88JWIZyC5iRNV7K+Rz+fwugDcLwYGV+Xeb12DajyOpz
PRXhyB6LFNfz8OX+MJaMwOeCIgNJbtkwcT2HrZdjL9hqfXYsgtLHr9beZ/n2r22A+wjy0hBOw+t8
HvAmlZK3taJ0Z7QyZYXnq6gaJWuk/QsDkaEFyjjIAKDPdrYZcqMotQFK1mei7TM0QOTpFhhm//5I
bhcdN5OM+xBWo0F+PltW4XUtEJfILzggrs0KWwEtXFFE/zcrs6GovVLxWoUVMwXKu/Zr9EDdt3CT
RMA0YSASLYigGRD5mfO0apdkNIaJXnuYTMAxvI2tB7Y9+ckryNPFhgVDHUAhRjH8ttpX1QqMYXEi
ZR8lKDvgV+fRupbbuWUkJT2PA/P80mlLKF0KbW2Yy2ZQ3EMBB2pX81wJuHZiIRKkaDotVC0QUAag
7Yb4m059pL31DzX/PkzfexqmQ6itkTfMr0E5x8jUSDA0GnaQjL4+WpCbRHo4RoakEd3OUr/GdhYJ
/QvN1nbl7da/NiRn4eK+1ZAGFbI0e2YV3nmm5g/Nq7V2iJemUvbnSXgWGszmfSnpVFtlqTXsDBqM
9A1tg144TSnd3d+YN2mlz0lDjRIsFGC9QPB+PZaJlyNXoTF9hsxHzX46X0f6EDsfLN04XzMz0FK4
ebrJW59q20qZwK7gRUaoVr+E0SLB8AjCPdupH0muhNBGCNBrgu7T0sO/Tm99sq3H35aAKDK03eqd
tybDvTRH8Dx430jWLqz99cc3PXiDW0Xtz2r/Y4Aei8bXmq6W9hQSKpbEiIDVzZY/v1hqUISbzpjl
/TmlWfEwsrrad5XbgcHc89C0oLXhynrIQOAyUJDrgUhSylCioozs2bVBtaOT5fVlj1jOz91D5iBT
9KamGw+Rs+IrSJQfy/dpazdnsBz2H1Xu13gc+NwJW5DQhyaN2LuRHbQ/DOR7+k8v1MF88BiLMF2L
mz6f3fc+dTY3+jioih7X/ZmXW5FvUdyo1Z/IfCRdIOV3jtR68MpjyV/aZvINfoBsE1F/NpBOgGY1
wmOAGQzlY3KD/MnpQs8Ohfc2oGaSRyaQI+YD1zclDxT+p9l33NcqX1O2Xf5S5xFUaLw80sAzC72P
+DWjPm9oEKMrAP9jQf3hd15u+0e3iSZ7Y+zJP1lCDi6QrWDpGuM1pzdP/GDJJIgSUQl8O0i55q/f
rivR8CHgW519oar/ELt/Mr9mPxxlZ3ubqmNnt/+S/TWR6adZU0feAvcJfLr0Uhdb06hJEUs08plb
QNrQqf1uZt6HmiVPHpnUlX15gwiQ1iAdCjJTMHvJl/7MWtaRqrfhXHWjACr2TC0aNqoZOojI7Y/M
eIHGAV0n9ZXuZ7bHwNwgQ1oZbNxItnGHNKYyIHcH1knie+5Gz5KQvaP9E0xnQGxpEeKbF7NZiaAW
HAseOp/6vpB4Qo/09WjBQVianZr0Z8V6qvUE7MlruZmb8o2c0EsTs9OjpK2rT2PMzq22bTCJaYX2
xnQ7JJtceWiCGkKwPv85bBP+5b6L+SwC38ypDD6RkUUVZd5vAyI2MKaZaX9ujMgpgnhLi+dyl6uH
Erp7uh+/qG2k8l8rVmUQdWsVAkSymRbqIrOLxlXUuDIoHJv2z7i3AX1IfPO7GpnGhiT7PIjVV008
ggC+P5nFuae+EuoBy1felgs3tyzi/OcjZt6VU0hQpza2k1v0PErRFRZwYtTBYDdf7493cQfJ/i/k
CF10Ds8secno6XVjof4Bmor6Se1YcN/ADSsaNpCMdWTbFPD7NwLbWYWSdwWS5jNrn3Afp3a3tbL3
znzv2mnHxqiuz03rewXScGjpV3eAlEOA3k9Ri6kfujJG9121q6sNRFPuf9nS1r76MplJuPBMPe8M
DZoxyIRnO709WEj4D6+p/q3KQ3N6jpVN+409TQ9F9vO+4ZstpqFIh7SqRB7CH8+Tgp2bcta3RntE
8cvLN40d6Gby1otXKJ1EGo8B51lLTd8G9kgMyi5KrADAq1iR67GShJqjaTf0mCoviTjGnhKO5kvF
HB+9bOIr6MoM+7HuNwaHUmKIjiS1/31/1DeleRefgCe/id5G0NEhCXT9CXXjpinxGD32DjAOvsIC
oX4voE+c1upGs5TAdnApPxOxL9q9k4Zt+aorfyYBTPzQvnjQo/2VKL4BZTdlZUHmCc3PL0PRB3xT
KF0aN8GlxfoORWp6NGgaDuZjq/xh9MzFB7O9nRGvdVLcnG45EbYJlXJkT5HNn13EIN5XANZDVxOo
agMzPXgjCWz6en+6b3f3zIqM4C52dw1cdiHA9Xnk5R+HDT5jTugNbQitEFuBOHS+yfRdFZdB2++q
6X0kZOV8LS/4xThnrhQNNJaVAGtxBLNpllZbR2Hg7aoCRxF7OtWhRgIzb6BO6Jf5t29j+2jm3xl7
B+gyitMwrh9MaGZ62SvKfVpSrbwoFhdBSv+gBmmBcHZ2IGowEBE7m+hxQoKmT3ZjTINiTTlvyQii
ctTZ0JUNKveZkd51ScecmB4HV/kJwvpulztTgW4/bw3XdftAwnJDpx2JL3m4UAe4Xm5q9CmDdAA7
Dir7bpM4SsanidCQmVs9gd6UiVj2oBm7qgyp8Tb0b8b4YPU78toeslhsm5I9TsUphag8CiPfSZBF
HMV3MBoM7b4etrXjc4D+wH/fruWzFveJvGxlYhhKqnOKoHrMbXfyHHbMFe2QcytSOKSBU/FGEts3
azMo3VeF/omxUCm6D0vnJ2JNn5JXTlBxKAs/Lzb6R5+EHmvCwlRDBbv6/mlacNmygRKq40gpgwxh
5ruYliWW3XF2TIOhfOqROFTGN0McBzvQqh98tVwqN8ZVFILVlBl71COQH7vh2CFwVngmJP2x/8MY
UDFg/Hkr4zfxysfORxSwI9ZfdgzDByKHraEfEoS4MmF2vX9GA2nzygIpCF4PE0jVeBp5iZ4HdF23
SIaMs8FJT+vgKQJ4E8LXa1Nq7XWpJqbxCIBE2OgQSfOSoG53fbLS4LRw/K4MyZ9fuEBt0JOuYep4
HNjWKRqfZQ+9WAME30RQcuIuRjMLkF1Kcd9RjIbnX5PsZxOvxMG3swU0kTzaKhpibVi6HoSp90Xu
gG7pWNek3qZWkx8YV0XoTqJGKUdPwvtb/fYyRIIC6AO81oBDAOXztb0JhNFDrnfjMSHOjr0UANjH
MY1KsIWBy7Xzk2wNkXI7g0gBQ7oG/eOQgcAhu7Y4mIBTD6o+HgvXSyKwPgDSD/qflXF9UrFdbztd
0/CaQapZ6jLMPaRAF3PqEgsTObTOvitKd4NMsB5wtcnDHvKju1FR8l3R2dSnovozuL2IyOgMflKO
SQRsc+IPXT5skNlPIjcfi62RoCPn/vTLwd58pex0lY9J8HjMthMZLOK1RiqOXsN9zyOBWoI4jruh
yzfZKhvg0tTDxfzH2mzqKeQALF0gIBzaOkyotTNptVJ0XxoQqN9AAeyAPhZs0NerK/Ay7rmZi6OB
YkL8Tixsoyfb+KJqb/dn7pPiaD51IEACtQuYJgAwmrmwvIjBQVL24pg29SYtvqvdxlUaP2PB+NK9
Osm48dyvqcvDdtSCVHwn2VuZbDPo8Ggh5AOK4R/rW0Uc35XIuHElxrz1RUDDfeZI0ZGNRMxsGrjj
lJ5ouTi2efJILCTTvRZNs2lVrFxVS0uKgqSLFxdoU3GEr+fbrntH5woTx8llz4nZ7fQyfb8/04sm
AJXANCOZBEPXJhzF7KnJMZZUSxHLV5qFwajTykBuEwASQIgSGm4IiXmZt6eK2tbazrbEsY5B3RfD
L2wTR2Nhh8b8IJWN1xahw65S0i4ohaCRPVrlA+s6GpQs01f8x9IC4uHi6JB1AQBnzhBTFLxuukwT
R4s6LxY2TtGXLwAZb+/P7YK7x5MQ0HRg1IGTnhfFisLB3rBVcSQQIa6A0MunKuq6H2INg790LiWj
FC4XqELZ8wAYImi23hr5dKRD9rvLvbDCHz6ShKE+eWdoQa7l5m5jKDx2LwzOTgBj+v/j7L12JEXa
rtErQgICexqBSdJVkZVluk9QucZ7z9X/i5L2/irJVKJ5NaY16p4KCMI8ZhmfaL2PAdvG7oWICcWn
lJ0T3gkLKmqfpDPvT+XNBQS5IqwiBa1mHPqX63QCESlN0epx02grQBhRFLYefElo11Af+aYvfY1Q
+Bgn/wH6fk6d+Zv7D3Brn0ARBdQfVCOhQD/PyK/4o4+EkoBzNbmqmkysIn5hcyJZ8567UvoEvFpQ
0bGbNa1UpBqL7ThWAZeWoYqsXo03QmF0o1GFVGwML1Vo9ERUG2wmYOHtggOPsy0NMok74GtrFLfD
+G+vbKK03FYNebr/+tfF2PnBAI0A5UwA7u+KeCbWTZXJeLCBe1CKE+oTLOBMEQa0z6SwQvlvv1bO
urVJMRFoEwG0NquIXM64KEEEIZbIhN3jm5xHLHRFnCxZ0yW4tUlnvBXIXpBmgKzpYhgx04eEnyZ3
GLoEOLJIQF2irCAbDhhzH3zdn8cbERkiYSCqUbrBQl4KAzdBEetD4/OukDe8nYfxs5ZwMjRmSbNP
syi100pQzQ6GMCsn8I3ZxMBguklAAEIUaxEdpHxKhCLCwDqMKkpZseDuZwWj+vjf3w/V1pkkMMOC
frbxr20yQlZJ8vJ8dKvY0pVvNC1ZxbsxkGy8dq7XeKQ3jiEIOM0LhEDF7IoL4AcF30d6Nboqn5hq
4KMRCP82zRjBY+f5U1agnu2d//sbIoCfG7+z2PcSViNWE2iWMIR1K7jrSu7IgW5hyhkoTlYXrcCI
bx0HIB8AUwGvvxlms1ickAVRU62URnfUVVNt84e8zwx5iCwvUpw42UecWaET1T/KYW9nU/PCIYn1
vnTlyMssRPXVHbWvdvq8PwU3tszFUy3iWphA9BwX4jIffADdtM4Ro97ogbiH5vVKCH1rv/yegMWy
9TQsWr5Fdu6LUkLrrKWi6H+hiE51rKmox+RXK0PeuExn9V9QugjIOVe39pj58HKcQpw7De96vl14
vKkHTpd8yIp5fyJvbcqZtCPi6MEJtDSA8oQp7iqSTy6avO2m97TR4iQkNBGZSuf+UDeqxmjt453g
eYj3glTt5TmXj0od8FMxuTEMfMSXNP5O1M/mQYuMcDo21UvCvWbFrkkNdNv7XRPZ98e/9aq4PtEx
B9AODa7Fac5rXN1DHA2zKg2xDQGQTy2cfHOq4b94f6RbhwJqZzjj5qQLdfnLFxUDtdRHAfdGP7D0
RJ7y8YHsJjEErtXyg7UFevO9fo22WKDVMBU+lyuTK5c9bcCSnrTQLFt/JfMSb+05ZPDgaKJJj6LV
Iv5oRoSZPlRRXakzoNYBQS+9cHX9T1YV8K8M6VSYkbzpuIr10VdVGx5y/PjRIzSKt2XtlGJEo70P
8xhxOsrDOSw0KP2oB2XNq+bWhkV1Db4bQB0iPV98Z28opUGTvckFmoSnpCKPLbj3rIsrgekBXMdq
EJ1ZrjX/Q60DWCPUHVBqg6TqzwT+unnKsS5qFWwUV32LwfAXa0PzAV+BZ/dgpK/3l9iNj45YAbKZ
iIiAk1nC6WOu9UekMLwLRQvdFIIUGjtNHppVm6yJR/3k1ItMGF0MWcIp8WN/M0/4r/eKIr3vFbUX
XE31z0rCp0buIf5LBkFk01jx8GcEgnSouMiaJiU1J3kSrLbi042Pg+xUhUO2j5UQ+jutEu80xHCW
2nW9RcLQp1Wit4dIlDJDS4RqX8S5ZmZVWyR0UjzhjXTwpUMBk5hoXqaPycgHpyHwNconXW4krR+s
nFI3VjkgzXNahkoc+iqLVV60TRkFbUbcvN2nTXVIx0cNvhNIkVcywFvH4e+RlucRxM3yEq5KxE1V
a6oyAEkmxCiVGWT5RgiPagJuSReyOIA2nm9Ff0dv18LIVB24P/fX0o3EYmY0IrPhIcWKcv/l923R
2ql0HQ/CC5lRS6jZriELrgDj2BMXQ8zL+dcSarh0GvQsJm4s75T8qFY55RBLzMov6gBrw6PKGwJK
g8m4bxToPlY0iWYTei86/S/viqAeIQ0uvSW2UojruG6Ukrgyz+0J1zE1DlcSldvT+f8PsfyuYgfU
Y5JiiLBrmQwHJYCS7r/EjVSIABisz41fWIRdLVIyVMWkZZzk1oMzKP9q6bWh0vjdelb6WUJ4xro/
3vVhg+GA5ESBfT4ElioRdSNOVSBnsouFYoXZw5Bu+GRNP+t62mAjzasE0AzUEIGjvFwi8PeolRg0
NbcPlIaOWQPCNfoGxv1Xmbfv5VkGDDfOsrlbgH8tRT+5OoWpIafIbmMpZUO7ac8x6LJV8tuzEK1R
W27MG7hbszUwoB/QQVjczEncQcs09GVXKdN9CegFZ2SkWyGp32jNgmiIigRq3QBiXZVeqkHle6LW
eCWvqKxaaCqIhjSgOfJjvM+GIDQVadKsMu6FTV+oKUtaNTiqpMntUoRvXS/H0cqCmV9sOcsAw6JK
gTsYN9TixqimCPyQrpDd2tTUN1giltJnL29kzr7/Na8Pa8BesTIUQAZBxbri8jSTArZ5LbhTYMg8
ofmnMljyuAb6u/6OcONATokgGThilCgvl2Ywk1DGVBGQapWJDQZWTsWK6CaKNNXm/hvdyLfmseZ9
TdDpAbDhciwdNxov17LgCtNrWOuvZIhMmJzEMZyda7NTQ9aqNQWSuNEmgFzsUBE3sUSh0hhygMOc
K8mIgXbovu4/15V8GropQNdjIc8zjah2/hS/TvBSAaM/REPE7UFlajxat/1jUb7V5fTRQcClRCEs
6cDG9HlGogd4Q6Cb9FCVrznfn6G+SpVM/CKTtpIHXm9noE8kTBROQ5SPl4eG0PV9BRVv0RW4rZrm
tB9zmtVMqwIrn14Gjhbj28pE3FoMCLygcYipmG+1y4kYej8TIvyOm57GDp5UpWdEeRJRn48Z1+Aa
5yONdsdSh2cKeQh6k4etu9epjl+1K9vsp+R4uc/gOgEC7IwFBkV0uf61Mo+7fgwkt688HWZLUK4r
oa646caydnOp4GmRcx6wOVJHPS1XNpzkZ4CH992/lVmZT+erJ8F2F2RETgB+LXK7uKpTxedCyVUF
uHQHpsr9aUCMqDVYQsVmkxwbxu/KyCpU8/7I1ysAU/Br4Pla+bUu+SZWSS1hCmIdtpTGCKp9kyKx
ZKm+5eLHOlhJg26UgWWQSufdgBIWNsS8Pn4N6GmcAMhJpbjBPg/O0CsFw93m3AgFNa6nWZNBSpbW
OrH4YqWpfuNswNA47qDlMRMNlmjCmKQe53et4kJSmoYpobr0t/cqqBnyBpRNWZhwVLSqwiQwZvnE
MZFXZpFsdK/YjNIhjBzfT0xdG1ae6/q0nx8Lhz04RNpsrnM5IzCIbbJI6hWXk8UNqZ3CB+d7Eows
ly3YQN3/3jeuOxiQQmkEDBkJS23Ji+4CQeqJPKpum1Cv3Ffg2c5lt2i0ouhpDGj6UPWHXHKCaNyp
wkpsdyOQhaY1dj8KGfj+gHRevmvbZ6i7653qNsTswYxVPJg87KP2Kem+kvKkvgxmQ7MhsqcZnv0K
nMw4rLBa5ttmsdUuHmERKPEBVBaGsFddGIQKnCXGL0D6ocp40JpdBBL8/fm+Pu4uX3ixsYkmTBnH
TaqLbFRhfQF1LLUYwWzR8rX8+eanRdcBcSCiTFQ4F5PbZ80UNKmkukNQsLF4CdDPUXbCRLudlDcO
igURuvmqkXiHuH28/57XoQTe89fYi1mFbFPU8A1RXV21w+Ix92B1ue9XDo+fHbr4doALEGwTUFdB
QFkcHuiLy1mdkOgkcTxWSJl4kBj1Va8DPSmro9LQIwHdyaYkAAqETRznh7IWhtew8IsSap1c420G
vg7fS2gRvXK6DsEgVO6zY5QOIFl1+QgZKh1/GJ5/fAJccxcGmbdp4oiHeOuUTBp0UICcNDq/V7/b
rg0LBrZ5nrJwEKpnDSrYb1IwQpZzmpNz7IJJtSOS4naX+0lVtnHrc60lSQWqdkIIBBbjMmn+oQ2X
sD5ukvdmqiE7BSJeth2IBwWspJIF9DLi4bXnW683slDpwJ4gQsogAgwju7wp1YzFSpq/RerQekYi
5xzs9XpRpDW6bjIboWuoPQ4VYvdvoc6hHgDfUxQUgLcdP6q0rzM6pJ6cHSecda8tNDEnKgH2vI+F
JClZUXmpoeRRHxtyq8EOqi8bbj/xxI9pj4JXbSiYm9iAmWH/oShBDU/atEPXqxXFXLe5SZb891SH
dD3lWzkvrTCXwHIe07wjz7CIS/ajBwzSSun9xs6bXQkg3TQrvAOzc3nU4AaqAxG2JSeQ/h8j1PT8
+J1Th5XAbj6cFysSRX38fIgMKUAvLvZcKqdgZ/p6dOJk+ZXzmqPWh8rKGXJjb6EXM9sbgVKErT3/
/u8rkwidLw0cSkFpxDroi/dbTR+Mqjv/5z0MRhgk2eYTWgdz43IcjngNyO9JfGoi1KP8wNLCneQB
/huufJqbk/ZroDko+fVCw4AYEP6M4Cg1H172PFXP919k5edLixizCwuQJMc8Pulq/KHzHNWV9j+j
2WBZ9H+vsAzYfIXrFKzc+DSA6cbD4Yc2YWsNOgRp7r/LjWWMgWYQIKpps+nz5Vz5oYR4kyvjUysV
+3EqN0UqljRuPef+ODeuRVTaER4h1cZ7LZVovLJAv9RTNRfH3uMkxtQrZOjcKduxcZv0D6R+Vl7s
1kdCQ3NOPxCGwJn+8sXAkss8FCB1l/RPgraFXvb/MgBeBKsZmECyzDREvgOowu/AKdP3kvYw+dHK
ALembBazQRajzFI6i2Xcys2QVKrnuXkjMk944KaRhnVqtQSSfc9Sya+VKm5EinPjBfVxMOphOb4Y
UIDKKRHLgJtjt3SE2KdktOFL1b8U3ehAc3cojbZ90nNLG194FESllHq6JZcFi9asGa6XJaoyc5l+
JiajUbDYYnnexTmY75wLyAUj1QBIIqhW0Qr1Zn6hy9MVwqo/fQgNbRP+J+L5dVCo0phJgZyEJ6VB
Xg6p4XKys8fkXxAKlp9ZIb/yRW9UBlWcfegd/hRFyPI4VzkeblMxLg2I07A6SG1Jf9U/ZZRHBNYK
yXZSg8OENOH+3rs1LBQEkJYgqhEBAlqc8JFK8lyB3+Kpht6AAQB2aqWIkk2PVP0JeJDMUfV+QGTS
Bw4EloVnPc7WHOauv+jsTIICJQAygLYu9Xi4LkX9pp7CUxGOGkiWKhZzk3NOIXtrhNXrzzrL4s0u
ElAHgcHX4tKELpOXZF2UnVQBJrAQ6qWov9FMc6cp2UFhDJRC8/4M3xpxTnbALkDegTPu8rDp/DDV
Qj7JTpWIrhKddJqRva8becs6CQ7z6soXXRtv/v1fC5fImUBiGeNJmpHyE2SGTFE2oWeJY1RLzuLp
/uvdaIZAo/L/3u8n9f01npcUUxiHGI8TmNa8K7CBb3cBwGpNsUlBVfNYFzpNmWOrSixwm5BBNe3+
M9xIrwEuksEpg10aKjtLtmdaJ3wHcHR2mivD8r4ajx337vkHoT2n+a4tPuviQ4f75b9BQLscbapc
YHWYUDKEuzhHoOun26lao3vf+BJ4KlygqjwXxpfFx6hJhFJVovwkQB+pgdMXTip7KHC/xfsyOagr
2eV1rIZJmO1x0MAE+muZ4GZtGykVRIROAdB08UnUcGenz36xxvS/AaBG0KkjkwXPHLogS+HAuq6a
MYLty6lv3iUJaApv1xtY2an5519p6v9CD76D51req2EOrP2uXInhrotnIs4JUB8gGDIzmJd4Mlkb
hhJFXekEVWba1U9hGVIY9BSCil8eVbhEKNGDPmZU6byVpXZ9Xs5jg5sCSU+kgqhfXW6vHvjWgPMx
tiIcpOJdEreEyynhHZTISX5qZAv5zcqWvrp8QRzCZTcri8DVFS2WyzFjgFFjP4n1kwhx+M5JuF0p
MTDnyBog4eZAQAwDnTlfesuJjccE2Cwv0U9j8M9zQWUf/IqCMxFU1v0de31qzK/0a6TFtZO2lV/D
AUs/FTAkz18hBipvSoW2p4rfDxLTxxcx+BvIEmZ206bgAaxpf1ztlpmCir90DZhJzOnimFTyOAsn
Lo7hJRXT4SvvnkboN42rWp9XsaaExgO6AaiuzVLtRLz8dsEAaG3vx/2TxgXRQwsanCGW6Jnen8/r
UfAGM4sNGJ0Z6rWYTq6vVX/0M+kpbGA6rz149fn+AFdXNJwOMVU/IGwEX0t+sCSPSRJxrQT13r3Q
IL/mWKj9uT/GNUX4ZxDw5wEBwXT9LJpfV0mG5j70GyfpqbGG+K/0N+soTnCdfKbeYxw7cjHQJN71
KQNimQou0Fy0mtVBdZkqqFjvV5V2rvbD4oEW04qqghCNiSA9lS/paOYQroikfZ+IFrzA77/71QdE
zUzBhhNQgAdrb5kAS3EzoF8kKTCOhy5I8YoS1v0BrjIGGVA4NPRQfQW1Fajyy3UIiTI0tCGef67R
HjlXOU7Hqh8gshyokaVBTZKBriCdOj1Yc/a92mnzyNgE8MzE3YQ28eXIAQn9bgJz5qzmjtZu+PKg
P/4PTLmfUXAb4TpACL3cZ54HQGcU4f3kMgA+xYTbOW3QT4psqZ4cRY2NxBYa3/7vszp7MADEhaQI
EKLLdyOoWjSAZ/hnVGPYpEDFjrAig1RsYAvRJ0Ex6/54V9sQqqkodoLZiSY4RMUWmSsnhs1YN5Bc
zOR9HT2O8pc3/ufsGGPgmsEeB7wQPYHFoh/1xiew10zOCjArA+lovGZOc70WL0eYt92vfZ60UVRG
YpWcOy2G+PMx1TIGwVduliA8obu9MmnXHVC8kTqb6YJwAziEvvhKkahGbS1L8bkm7tCyhkMyZ/r9
iSN7KRNMGVGEl/JODkxLJVtRPdJMao28codirwQQrMmt//4ZsSMAqcZzQYR08RkrMW17ESHUWfFg
xorzFExLeACZQHS+3x/pSgQPxQHEw2AMggeFfb8U6SziqCmasEzPKCGPkHXO/eJb6tuQY23A5d9q
A5iwEajNtCeqWr+N4jAqsG70+oMiNDCC0Dg9wm6queQTBMe2XNlA152DxfMtpgLc69H3yyY9x/lu
yEbY0nA0mCTH50NDTL5ywQJ4O6OjD7rCczAg1Ord+1N0ffRihhQgwVGnAfN4WayR+ZDr0ymZ1Wah
ADR08GWT1hS/b4wB1D5KTkCcw0dkGcEVoJ/4sPRKzxpfFDaiZ59BAVFfWVa3PjYCAHU2rRSQcC7z
IN0b1Gysiuzsocn/oHOV+AZMReVyRduyYH4+KvCdolFxUAvMbFELARWR1UOeXcHxaTdaCtvTGq6T
KCsFeh2sPOH1FQ9BN6B30CZCtQHlvvmA+7X1G08d/UJTuzNfMA3BZVCFPSsnt/S/m8jqc0vUT33n
RGL4xAU6LdvAGOuz3wYMVjK+ZxDOhIsRLdA+XPOZ+/kIFyWf+dlw/SIwFDF5yxoXP/ElFPuq/sxB
c9gXrML7gBEt5KpOsJxh3rQZs9qM5RLMcyvkQsfrEhsyf1laUi5n6dugv6E5gZg1TyxFNoN0kwT/
Wri4aA9wEDbxp9vqACePEB0IHYhB+IoqY0PzwuRUk+MRGBZvnGTV8qEsajjKfWZ8bgbH8DvtICT1
oURvOvrTqKzdX//XpzGg1TNwBeCQGZG6OB1xFDRRJ8j9OS37jGZKp5h8m/CWFIX/aqmc7S+0r67l
4pVU6uciWcw38mMIkcw3JwK+xTUghJ4CmLzWn+Xh1ZOBh+Ot3Hfy7DTmJz58JCoNvRd9eAk5whCX
F7pgFg/kQ3FEbpvu+adINSINLh7HAZ5mPpOFh6BGnu1IO0mzZMUQDmOoGsLgws2kMMNHUbfUqKFF
RYdDrthAaJbkWf8WdeP+hF6XI3DToKCFbaiBbgYx68tFnsl1r3oV15/5GDoBEDatpAddgvsaUyU7
mA5tCVRNaKiuzGB14z8p6qGsBqpGtnZMAxrEa1U+Mt/Zy6n+/USLbGeoAJwfA68/d5BKEKy+hETe
Y6xD+L1hhQ49NGU/+oaEwu1ecZTgvXvxAlpxjzIPCuUb1xlqzjxtg8V4GANzUg0xPWQSLgcDbiHE
28RJiZUD04Ad5K6ClQbvVdCD0iAYZNDJQUcPpMhFyh2LaigVWR+fI4+TnQHwX1ZNg2b0gPms7IWr
c3oeCrAUBJPAS4HscPnlag3G6CjlxfBEQH0Ot2LLRK2J2P0F8hOMXnwODIONNvMp5rxtGcZB3b1I
VbHOIa87cJvMl3KRFXzoxbZQKrnM8lFFET1ppMqekratWCIloYYu7Qh4elcCNUi5KdQKloGUO7LM
G2FP4AVq3xlDEdaRHbVtBwkdDqbSdECtHLw04olPZUF0fEioSnUsVcY6oUU7jRkDp73HmQQoUmgB
xNm/JzoXeVY7ZQFhQBF0f8M8gjw6X40qt3IMXEcA86GL/iUwKDgF8OvlnLdjFRfED+Zg6NhYfW2h
ntL3tLXqzmyyF2lXfwEhAwDNyrf+0SZcfAVgiVFzRyUChcOlDrWPiIkfFBTL0oAlX5URGnVhdkYV
2KnpS5u22uUl6wBK2cL8GVoAg9ERxpsQCfXp8CdPqTo7ak+QWP+XblWz3BIL+EKtoulBO4hbYPv8
7zKmFXRtPioCmC+N3vp9BqsZDxoXUBM8JKlOhQ3/7mk2/AikVy1mwfCOKyOszs1kd5kZJU6j0M5f
Af7cmnTUC2bwHWYfkibzRvh1D8scWGNB2YCKD5yX3HcWId+j5OoA82e8UUHCsDKUbtM3tt6+l0W3
ko3O581i6uezcaZzQyz3inCBZTjkPHzJz0Sz6/qlaB+1xpaf+eSZb610rbdyczToWOP4gLgToEeX
Lzui0JPpmYTtBj++jQ8NRuq1D3298fvjGlfpBzN1+Wo4PND4B7IR6D4I1V8OlsVpE+q+DAlOppxq
YPvyZzc5NVYCibj9177daGzc7clLIzP1EMB8EdyaaHVt3/jAF4+xzEx7UZ/UHlIX55I6hk6dweA+
YvoVmzmrNxx1KqszLCA4Siqhv3U8GAGVHc50AmvnjMw3UFshHw/y8a3JWCvuzoNBOyvfpOZBpjxk
1E2/MDfTprXfavtB403yqbgC0gVb8reere8JsiYaaDRkmjFsS/uA7sNBOAUspT70ex4TB53E5lH5
Bzlaw8Fmwh+AmdZuoHBco6Wd7F//wRpqMLRjZQhPdWZEj53nlMdTti8aM39RrZw1eFzuU3uXIwrf
NAqH+94m1ngaapbvva1KU1uwA+vwmGt2wL4PvNNYdmF961Q2cupglTN+W5oHiJ2xMN4MRtQCicg8
Jn/w5rQbHkraPT1oZsCMzDJ1prDAKCygRN+cksIOlEKEFqIS8HCzUDx0LNmG8qwONXEKXC2Fccv7
3t5gZ5+ATDJNFTXO+KC7/q7IqE9dbZuaMf3bWwXtGBiCSMkgJGpAlEL/VneiI6GXkdLCPj4GRj5Q
RwnRrELEAMlnF6DMU+8ZXzLrqUbLnu3f+Y/U3r6Wu2NpyC8PYmd29Mk3saPTc8aIwxmuty2e1TOs
r8yefvUW7m+Tcz3T7ilEgeG8cux6A85LptNun3PYljDZDgymtU7ohJZ6TCgzG2DIWAAkF4wyKNZI
BI2WyeiY55jF5qmnxOFp9u+rN8SHzddz/yoTSoOtgV6+o50G099KNNjQ6lvpqb1VqEgnoD4PjMLQ
3YcpBiOfiJbOKqFWZXl29K0y3YmOElQeqfkEbolZGrGxz62OEfbaQQiRqdvY+NcK8KvbVNTZkgOb
3GNo8VQ4Vc8BTeg5xfcVWHc8OvifrZ5Czb6nFCUHPIvhM8z+Rvk6yrSgTMMPxUxw7C0wso/JthR6
zPCfgrlLqYWw55VLzM2XZ+YfvYVqJE2pRHsjLEw9MY+bV5Z8S/ZDvju2DG9aJkxliWGHtameC1t/
FIQd/KuM+PnbgbIVVv7e27NmWxy+7A14IAX94jdATm0m1drayTanJ/3Lz2jwLzTGN896Vh/fc6t4
bnMj2+YNjQxsNJ4O5sDGDSX21uEyAx4HGgvMlmWHo0htJn+9x+wEztYJSC26bY26ZnSTUEztpwXg
s3NMUPd+qHeJWcWUbhwT4l6Gbpgq803xESQLI34o6GZkHubm33dAYxth9u756y19eIHhthsconcj
G6xpw2MztMlhq+D974dMP+fV8lidG42zXOKsgrS4sEYobAg10bqzgAb1aOSqKXrsj+/wtam/jJ6h
zmvv/phXiRFuChAEUBMQUTxSl+rgCSgnoicB8jay+rltXxAF+IWhBGbn/bs/0k+qs3g7gAtB4QLt
FEyaZQ6WBZ1YJIHfn7XBCMPXkGCVwmZY7a282wSK3YIhQYwQ4aBMI+EhHOkkswBaEjxLUtOL8JWB
14M2SBQY0bStCrcubb54WnnMORRbPubsaYBSECRsECBf3m1djC55FefI2EABJbVJoOIH2llaENrx
74NmKZwOKwUow8M3JT96yZ+U24zqexQAz1hscxDFSNZ1VAFPLvANjV9bJfMD3HvARZ6jRFlHUFbo
z+SJeyi3SY09VEN3F/Gy96YoznE66BmDdF2H6WsMfi2XvkYZa6AygHKJv0Hugm7b5QwpYRKneS3C
QMtuvsCPC46i6tS5hb9KM9gkh+FZtidzpP0aDPbWDkHTBFQaKJzgn2VHi8QKZKtUZJ2wh8JO1lqu
m8BKjKcHJZUl5A1trjcGEo+RICktw5I2SSWA7jpqrWJ6rdj8A/RC+Ly/Zsh18IUZQeQFtRwZTpbi
4pPwU8zlQh8P50SEHjgTWtQYtwmhQ4vOcQDAEBwfodEUGzP/INJO0fQJkfaSuLB+LZI32HMkuJTk
8iNBxyej4viqT7lZV4ec/AMejYGWHIof4KnE4EwM6BQyKMuOtRMhoVZWwtYbJwLeBQU8dBkQNS/f
JZcjXu1JNJyLhEXKd/eU5QEl7/ETeb4/a7c/5v+NtDx7SlXwK1HESJGjSwwl8cD/GIdtLDIeX+9v
GNjRxIp+5cQjt/YPoEdzcx1yH1dKNRp62THCxgG9GhpDOIUqozmaFbSen8LttB902jmweZaY/CYG
ThLYXoF4TqYJOoLDBqlEzUTI7QPmO/QHvoWoAz7yBES4o/k2t0WS2SnHRDPaYqOvYeKuywRY9DOj
SABRECZvi8C74eIiHTupP0udl6CkjaNomNuh3ISM5v7nubWmfw+1OAf70YN7X4vKFW+TN+CHStVQ
EQNxKTSxrUlaGe26UIZDBT2f2aMVvFfQSC4Plarsa8IRvFkCvcmpYYIUGAnEOgK7nYDrNoosMZOv
IT1AGpC1rdGY/fQWARjax49RtiXSQYfGhpfQbBvWjuz7FNBqcJo8mBT9bfVzku88BfXJzyZ4q4uD
HnxN8YZkmzG2gvhR8mGN3NPKk/e99MDXx2jYeMkKwPBatG1+R3SbgOeYmyJXjkCJXJW8hgrV+EwC
2nCOsuVCWAow8CIU/i1/hCdb+Kd5af6VI0gjSJEt/TxBt/4Igf6MVWvizNdFvJ8Hguw4/JZQEV7e
dZWipDpU5LHXDU42PZVHFt7RQXQEFRHu0xBsspIWW7gCQAyxRAwOZ5yQVVs/stS1ftGtbA6zAyFw
qGejXLGsKCpTy6tSiYcZKkN7H9pd9Qg0VVmxxlTOuStbMMCQxG5l4d0edm7bovwG45yf4+JXlQCC
rKSrY6zzON7Uvqs2T9FX6hObpGYGBh2/lwM0OZkkF85aV+bWUTv7iPx/Qy9qqFqRhZU0Yj30+pFr
0celw2jo8m4sDGGNJXoN6pm/NeAZiPNgdoRj93KDxS0wkNNcsMXFTSI2xKx5kEa7SbfjuFfzZ+D2
7h8gt85ZIOphA4LAEuJ85HLAMeBjr5vrsY38BYGG5+JvNrHuWW/KlZDt1qEISSWsGEClYLq9mMZe
aGoijfF4bviOmDHvVUYXQj+0K3p95Z2EOQRfBl+KhGsectaIEpcKj7IygvZapMO5zXfS9DfxcC0Y
I0zcTc0zYv5RgbJy7Mz4F4OX7PsTemts9HbRU0VzCV3OZZRRCaTFN8RuDU5k1nHETXl/hPn6WL4d
uvy4WgAuwGwurhc/jwspGmAlkfUgQ7Y9k5F1+8oGkhcrE3mjhIQGGcx5FSgEiAAPLj6a0NcV8cBP
PCu2zFNvC+YnUKNPk4G9plP9A+6zkKZnxT7TkZLQ5t3/zACFqalUHrqXaI0leCMYuXyexeRyzdTw
yYRgJI91uUPuVeqO0MpwOuELJK21oKIvWwlledbHTjvOpHaQaftWDKknwRqP9lIKKf/73+PGpgUr
AX068Gz02VJzsYfkkQdEu6vGM9qewzYrCCBDcSmhNwiiShWBb+1paWB1fFrZUlFIG6+P17Qpb9wS
lw8xr8tfJyQkVcPOL7UBCUekO0nGoLDeSayzWhlkKMv7o44MJKuEFS+pAXOD2JI1tPaYvCYxLlzH
JJdPMp8Ev56kBQAHrQIVoVtpcHtpYDmx1XwjxUwx+GF7iNBCHY+q74TNLmGizbPxQyVrN8b1sX35
FIulC5OHvowFHfMhUgT5olDQvjNDp1bZiGpJGlNpehT011b/ijpLCU+wfwbuvGzcVG5XOHs/m/5y
y+JhAL9FZo14DAnZ5ZRw/Ri3YOpjSlAgVFH21Dfqk5r9bXToukLq15ITq+tszkrj/0faee02jkVr
+okIMIdbUtFytmSX64ZwJeac+fTz0QeDY1GCiZ5pdEI3oM2d117rD9Dg0bfZKKZdyidFuhFCW0ne
CDP8akPVVRwPRk5asr6ro31eOt7CMX1l2IB+8aIAxYzY8ifk9svkRZIyaOXQD8dGfkqFyo6te7WU
7KamOIQtcr5AIbqyVs6am81SUXk8BUOaUxgYwTRsNX1qplKqlJG+fHOtxsmD1+/36+UJjXDH/3Zx
HsSCrkysOOqGo++VgD38VTn4u/+/JmaPbxVR70GOaSJpAictf1E8+X9ogPcFASFYRKbrfEFZRlZ5
zTRNZkQuljdSlS1soMv7mlH60sJsycaK2SggAYdjIP8U5GjFW9cOSId+34/L8OO8ldlZUQlN7hnT
QGnYk5oNr2qXkCe1HCv+rVUL23CpS7PHkivIfRYG0nAURzyXlN9dq0GTdReu56vL68vAzZZ0FWup
XsTicCQY4j3qkZ7V5V/fD9vVNiZs9ITB41SZTb8aJA0VLXri8iI2lT9+s1QZvjpWX1qYTT9l2EIL
DXphlT+04i1N14vm4VePGj5/YsDgcjKPCHEM1fBBD8ajLA+/5TBYNVbveH31pynEei1FvOHdbliY
nav9AlKDbA/kf6SGzzeOWqDsBk1kPJbFnRvdl/WjJCxpLy61MVsBTVZLQVbF4zE0f2VNa1vyjbBI
vFtqZBYKqVbsxqIVjscYxKyi7NtcWhcwob9faFfnaJKHAmvAI2g+R+YoCH0jluOxzZ9U76VLi1sx
P7kaVJ6WW8Fd4ihdXdjUY0n4TNZMcx2IWu08PxlS2pP/ZsJzqR6/78/S70+j+uV684JOFfI2Y2qS
n5F50oUFRsi138cdgRcVooGiNc+6lqEM1b7Wx6OhZz8Uv/xhZf9ZAxeiJbwayB8ABlAin0WbXdSO
Y4EI5pHMqW0N+0Z7zYbV98N0LdBGy4AnIV5rIIjmYYBohImcNRwwXQjp2uks1MzxwrXI/6mdWrhw
bKrAdRJlbKSDPlgW0iCSQR21b1XXRhIg3hRxNi5xJS6vC5islOopagOfJcF8Pn1oh9VxI6cYMDVO
7L7Xdjk8kOjylQXO5ZV8w9QQPae+A312/oobcitQcjEjDEpWIrQ8FKm1XdzfxtaLUqzUu0LdpjXw
MJsa1sLQX25smoZio8CExI5rDsntwrgTIo7CYxjD78RCr0XET9vK7V6llCjdBCtFP7j1j5MwPiLX
25kLocUlqwqe6dcPmA3ymGAiga5hf1SDvSmC0oqcZiv/Ll8bQCeABgu7397If/rDuNb8HwitLQzA
tIDPg+Wz9ucpJl60Md7FvGTKVWOsBuQLn0Grle66Jc31at1Vvt3ssqWT5/Kko1UDMCiZFyTH5ksr
7nkadnI8HLEBi7V1ka01Hg7hPswPyZIF3bVlbAAzBJcxIU/V6RT5cgox8ULmdupwLJRtUG8Fdz3s
xTerXkhlXsmDQHWY0GoYKCPzOQfQG2HklTDUxKP7NPD+SaaKrPsvWZEZ9LOPzrW9ccX7AiSedTOo
C6H9lU7q6FrrZLEmts48TSE0QgP6kMbjYWPZcXevux/iwfjP4k1YIMG8Q/KcMAhW+GwsKRQkZREb
4rHkdSuth+egf6rlD2/CiG2tJWrjJYJ/ag5iEANKTY0pPJ+6IhflskNm9Ng4HfZVu/wxT5y8ADlr
rfzk0I/rlgw1LnortqicM61KuM6WSmxXFiuqtAgVTGRTpna2RY1aEoee5Xosm5tuG8ibGpXarRnd
msYCJv3KTWCgpkiZFej+J3PsvMOZkFRZ4o7yUavXYvkahVujt33BKQGtAn/ECHMlr/L++P0hcJnj
QgaM6x9I4lThmscBnpoOMNBL5WhJKMqvM2AhnfhSLAFkr6RugPySyEYFF24Qpabz3mHPYXluO4rH
wa3GdczR9+5Fde7bYS5adjcG8m1mWsMusLA1wv5Dvq+qoVy4bS5PfD6CiBReNhIKhFnnH1HG+JUI
giwecUMM46kyvTazt+8HdNoG54eqyUXGAcd+REVjrjRhoH4jZlUhH/voiCqdHTTqwsV1tQVQseAG
qAtckIyjTA60tMllzOChT3JLatUSKPbKQFG5hXNEFnCqzMxiXs+UPbUpZeWoqMAQ2l0LvGrx5XNl
xRNfTLjYqfo41bDPpyPUxHocxEQ9KuU+tHZNpzvibVQ54TPIGf22GZzGsOWlSPvyuET9jBchRlBT
qC3ODhapUXsxRmfiOLSr1F8F8aE/qPtAW0h+TEM0WwdnzczWWliriddg2Ec5txnXVgNcAinmj7qf
sGYLm/hK2guVMwToMakBhqDOsxRCBVkn61zrqKwUO92mt0m/Grej452Eh3rfvmnb6hQiWKzZhnaH
9aSebqB4eY3T7Mfn/GdslzVWekdP27p/v98Olwco8t6ofRLbTbK06myOxbr3ksz33eNYgKi9rY1k
n6lAYBEJaOJ4Y+ir79u73By0R/6cig5kGDbh+ZpKQIRGY2m5RxWsdKjzpF44Qy7nFQ0JTjBgO6oo
Qh46b0B1UbluK1E9RjbwxJTKh6MZNsLakf6gL9HmLtcqjU0SHSIiISYFufPGykFB6AfQyTHyn+Tk
tm1Wg+Bogr2wVi/p9WyJr+1Mo/olTkrqLJNbV1OPNT5A+YP5r01OaMnZfbqujsOhMW8W1U8uL57z
Jmc3q2UObVoR/R6Dfz+q+DUTbhpz4Uq9shYIHLjZoLEC0P08f770yhOLHFMjRTuqOiKwGjo53e77
1XZldcPOh1Q+PV8g983OSRFh+hr7OO0Ia8As7hP3Zvzw4621WlJ1vhJhWtxcnJZcXADi5uqhPPY0
2YUXdxxA5X0k+UY+tjvRd7zkQwWDp9tZaL8MxVYJtt938Qq+6bzl2doww87TY1/Tjvlv5BvLoyrv
de7OBrOAFNDnu/luWY7oHtA+twAwvnQLz5RPHMD5SYptMWU4C84tL9FPuNGXaawyw+ytrhKOJs7j
PfBL42j+KoVtGTxqme1K+U2nvGejYVOeSrJN1DzhLxJYvR2IuZ3LYNnvtLC0Q4YpvqnUXRTegkpJ
0ofWdNp+j7MNjI9jKdz74xrT9vgvwmcLYzjt02+6oM5OpSHPhjrXS+EIrPmfUu9l7PySfWPdkdfJ
n4Q9udG2OS40Ov3od43ODo/YTww/tmg0bTjwX6JYXHmPuvJMPT0rSjsXnuV0iWRwZUN8nat5zqTA
CwlDh1w4arJTVBvXdECIW83f9gCZba38Lcp989u1fxuaPap2tCrwT1ro9nSjnHWbdUKMSU0aUg9J
+9kBrYlZr+uu7B6LVyuwTbQe2l+iU/8qklVpvQhiYy9L5l8M9bQ2IbIQK+FrSnh5fn4OiLwLbsMS
reKdVr/1IkKNh+7Fk2wwad2tsP++jxfXAo8iiu28THQqEqhqnzeXiMgnW7rg8lSgxvaapwfB5Da/
t5aW0JWxtEgOElrwN0S1pwzCl62XmQUuQmkkHAvseO9D60Z317LTmxh5/64dRMDy7j8/pae+TU8/
qO7cEHNUkCRlUdMWmnCMvXWTv2b6QfQe8tr2rU1jbc3Y0fv74J0EdtduqyU67cWNMTXOXyDK0G0C
enXe3zREHgQXReGYSQ+thIJkli4cBZflY34eCUcIMJAFyV/OloqUu14/NI1/ks17rj8nCfdK9JQL
P3QVL4V0IzjJGu9ux/VeU+XdPCijQ2eH/EaTD1q4RjRz4YC/DB6nDmssXUJxQv7PMvOXScarvswC
1/BPo/Dk1/u+eFK7U9+/VVwqUHYzRy5eZVirSvWjlcEaYzg22uNr2H0YhtOCA0TpE2M5O4//Cp0T
YFw6ZptOv6PU3HY8XxfzVhehw/TBk3UpjzkcDuaKXp6Ru5DjWu+EyZu7kjbxD9VwDBs157HBNdox
FVxJtoXnDBw5+JB4/77ffp/J+NkRg+QKDLIJ+kKBcxbUGnWH/lSh+Sd0YO38EfuweuVDpN13H0jH
dR9jDbGleh3zO6l4r/PcBrpH6P0ry6DW2SghrLRNotrpxqwdcN4QYNR1JnyMz8UpsRwg06L+TJAc
rJFIELU15GMgoNLWvbVMx0IoZa+/5aMz3gf7xkV4AhflVXbj6xs33gR/XO62Y30Hu4LHdWIrAlni
lf/ReavQ/fP9QFwiEFBuY/xlIMhoXEOrO98vieyrqNCoLObxjrxXAED1sQE3p5XergCZchcAX4zt
7MWEvyDsNPcF0mv7XOtOswQHuoTQTN8CTAf4nkWQNAeDDtSC03EIg1PNsyLfD9Iq/mAoi79auBmi
3s6jY+k5sgS272Y6lSFWh5PZuJ17wVqONwKiMk4araX2rVuqVlzZ9TAd+YNFy5FNrDgbqDwsANEn
wcnfCz/Qu3cfq3An/sPT3Lt3ybbyIgJ+K/we/ybRz1C8AyorPMEMWXi8XAZzDNIEKKUuPykazzVh
sr7Xy7org1M8PFovrFPtNjkRRjbDkzDx1scNRB2Cu3ElmtvixWgXjvdL2gMfgLnpxCUQJwXb2UAE
mMuUki+EJyxw+9apRicznOxv5b5la2E4dEWKqk9rl809l6dQPvfZpvDWnWlnv7yHSLtzBW68TYVr
wXNdOtrj9wv64nE3+7rZ+V/2fjUq09dRfoEyEIJpyjjroBBkzy5w0Hr1fXuXJQCYLRgRKrBcdFIS
c8e+ohybASHt5BTKt7m/0j9Ed92Eq0I8ZHeuu2EvB0ex3EmK7Z+y0BkLrAsWAqapT+eH2eRvz5sW
02Ay8hdLU8/r3g2j9JSK/yyOeZ6XC52cAs3LFsgbT9c5qiSzUZXcIIx0r0xPrblvnvqDsqkP1g0h
uVfuspV6EJqFVTbdofMGUd2gZgeQF9r17HxGYqUWFMXPTm75D5hsX7+22X/lBaCHhyHnp9ozpXVr
1ifXSjy5buvsxJWDWbg82ml4VKu19CosQTcu82SztmYhQ94WYayNVXYyfncoGUBXO/j+bRS+CvWD
/qNqHJwy42z9/ax9vknmg0iJhqw3uh0SehHnR1bYFEpqBUZ+8iHdjdwzOKWl+1bY5K3jK7dttUqi
tfio/CvQPCKMryNEO3bCk2fdCtrPQAqBgtkF+pqZraNIHiIg4MTpzjCQzHhtqv2I30y1bwMIlDcD
Fxg2YQPhROhkzYu7ZGp1uSJIlnL0TouQqGvuh5dj5eMHXVec/GClaT+z9E5dMvi4PDtoAs4YeV8g
nBcub3FauYJrjcXJq2q7719KmI7Bs4iVzrBPn/Tn76fnsj6Cegf7Vp8UbCb5vtmigA6hDKJYFSfF
hedjI+7e7v1y6zf3sFRX5bP0rK1z24oiwpI/erEVFjbAte5aUwDGHqC6Nt8AedW6itTVxUkbV7lr
d725jXplFVvYSX8EtaNVS1Qv7fKVRZcp1PL2QWKDHP75iowtpXaLZihO7UrpNxmv+xSRQElem/+K
14bEKkzcdSo4rriK07UUbBpkBVRnfI5l7I4PqBxN0k8fRWjXaxloeQibM3JKE9s2p4yd0XOqx/5v
mjs9WnPNPs9/wVRqxjuA/2Wy03/JldMKO0pQOeHcY7aQS7pk4hB7g2vlIUkRj5z41P0vcbjUy4E5
thoUVsUWYbHE5VuYOF6xKaPBUToEGbYi6ij+JnoftOdeXandi/LXIO+hrbrQSS27GoEzrq1kF2Id
Upm2Wu4p5Y7ySiR6l53Q2KHk7huHRlpl1ob/qNVLt8knUvn82DjvxezslYo4R0tTL08IDATWyhhf
FOMOjWprvK3+jb/IQvMId7fp3yy2vffR3IfhRjK27uAY5q4KMT2/kcXtsBr0VVjvunRrjY+xeKsK
iPFtStfxnzXlIXs0fgbPChIvypvX+QQKdjisvQf1d+2ujew2xm7grRcO5RZNcd16MoiD/xbhFotz
IXiNrG0VPUTSZhR2brSRNae8z3im5PdDmKPIVTioQY1bsp4+v+LfCDAwdQff6vK2KqjNbaTWGbpH
/xdSRYUl8xLlz8eOHKO/JM95mZllUcAZmC7oyT1ons0YykyJKsEoTyJE8LT6h12Rrb+kz9qWb4Ss
s/AYvBIgnrU3Z6EpqagnrMPyJD9Fr96h1Z7Hd/WuM52qQnHxfRz2nOvZCpvQTON9Ib98f6x91nzm
y0efYFBUfics1Cy1ocVy2iUJ/bUOxYf+VDn9IV2V40bWiQkP6C5B4ERZYQ9XtvknvuWQhFYFD/X7
+o8YOtZvY5ckia0hP5C1a0ziXBtsrVU4ELUsvDAYs+gBuSdp2423rlOvklV778l28yt8alkQMMvd
JXnmy9rnNIdIvuCxBqYGrd7Zxu6G2EqMoDrhP+T3XIr/9MxyzDTeNfKtKBYOQiv3pfGfY1la5W4g
0seInYj/vFVTbBMt0NzyJKlriGDNa9/D4v/pH7z2RV/CYl7mp6c+mpPqo0koe2EbUagySU4hrE4+
b67qr1/LG72+K7M3Uq1qvhvD31qLPCMwDO8GlmAaL5E1LjKPsw+YcmZfTk98QP1OzKLqpEb7WJp0
KJB+iDB8PiyqhvFLF0v0S1dnS5RiiTIkKl0Vo72E4nWIpHe/cL1feTByw/GsJpSg9nOxD/RUF129
9j7XTFi9F9ox1nbaQxJRETVO+nAomq2Qb4zBBoDB67tAVcxf1/17TzFv2IrBAqT3yktl+iCDaJDP
IT03u50K04uHVmd8DQ68xr/vN3goSNwx0B9iDFpyR0A6ygSAUsK8fozhp8c3qeZ8fz5cm2WCUkqJ
SKcSd8yC0sat9bzQamZZpSJdbFz/dcx+u9UNCY//7N3EiqLmZoBVIqWrzh9GRR5FeOn69SlEy/s3
x75ACoVHMgkuUivf9+tKjE9jZAWpUmETTF7wfPn6RtX22VjUJ6U7mNIP85/QyuDNNxJZcm+raOia
euuiim7kaOGxdC2SPGt6tnMkPU/yAFXTU/lb+hUpiqMMKxVFqtq08d92KrtRV9mLrm37+0oFZR9E
eJUdzKUQ/eoR8nUIZvuqVbFCEqWqPrkotHSrSL4rBNI2ISm2pxrr9sZBz16UHKPdGUerXVhZV29a
CxneT5VxjszZDFjK6GZC3dSnBhvYJD/k6lotHLe/y2ttXVqhU0n2gNiLqx8X5v4yn0nS9UvLswkY
UigrFZXEU1ghgjUZlRmJk6BXKpL6/RtVq7H+SIvfyfBSNQfZ2nvDG0i5/n3hM6Zm5ucaL01JJQ+g
APqYXVN+FDRKkXGutdHP4a5FvGDTm9PDYuhu0vX4IWSHSN0bvhP8kB5MrPTypQh4upIuvoDCPW8K
0F9svPNNIOtRoMhVUp2kH6ACHzve07WMSpa4FoNDuE7VrVttKfRV/WY4uHa5dWOUacK/NQHaTVna
4ir4IWz7OzzmtN4xgi01n/Y/01Q5FiZ0wf/9yOmI+nLR5G4hW6HGMOGLPMBQhhqUHIqcZLjnLKpL
XF0a6IhOWvAskblKSGOkka8B7zjhCuZkxJ2+e5+Gq9BYiLuunatA7YA7I14+2RaedypO49bIm7Y6
mTfSQ+fFyO2tUydsHuIlYN90Ql/M8ZeWZmGJNHa5Ffu0VKfgfbpU0DZeVbwtrOVprX7Xymwte0oo
tSo4jROv0pPwS/8XFru028jKrZ7aYrb37yp39X2bV1IMYIjRtYRfpuFWPTs/mi7wVKPVANrU/jpk
g0b5u6b893liiiYVYcSgJ2fT83mySi3pklCoTnH3FhjoDbVPiIyi4acQn3dt///Spy/NzSarC/y4
GAW3OhXp3wYPwcz8lUfBwsl7deDAk3L38dSBC3feJ2KgcKx1+tRYTgRqFjGAOPrPYH62LGZTHGsi
GEvu8/NGcqlvhCEMm5PnovSn2X0NRmpJj+LaVUq+0SIFNMFkL2rPRjRaTaqmzcmQngPdyeKD0N3g
lbKCzO6pCGdBUhGqTYIcr9LdjD/kre4Em1d9WEjOXNlkIIJhReA1C9xxnlZ2lcJsIzFrTj3p4lG6
q2Hrfr/ar1wWky7BVImDGgVq9Xw8h1Gt8mRsmpOCaBiXZJ0f3GYXV4+qu/m+pfnRREYEiQ8yawAE
eV/MNXrbuHGx7JWbI+pxcpfc5J1454cWMvb1U4gTVbSEtZkP3v80CMRrKpTgtzVbKnogymFdms1R
kHlpt8axVauFfXW1iQksMFEPKHTPl7w4xmlkBS3yHmRHZR+Ywn/cVJ+dQFhqkiWaEtWzYEq3fCFN
ghLxrFHfCNZjoUQ2qtsL/fjMMn49Z6dmEDPAZZqkFTols2ak0axG7pX2SBok2OnqyixsNPiEdSQd
fHEn3srZvvmVHar1YsQ8PzZoGu+4KVUAfWaydjtfgY0Yh2ZpoTKkkxkJ1sNdJjpZeN88R+qLVh3V
Zt/Kd7r8qCGpeV+iePb9spxvgM/mKX6ie8CRBXp11ryV+0WYFf0xCHyngMvQmCdyRZUK8XkhMlMU
fms2ygD0IGuZEzQcNYLztky4VJ3nNbRFbbV0sT57Ulu8aGwLw+ipQEVuymiTFfryxI7bREXtqv7j
VmtdKe2hfPOrmyh/7RB8AzOmHCJpm6VIiNl57ejSDbiCF6m+0TOogDIwNnXhMLqIrP9nqP7382cz
pZVuJ5QGQ1Ube3kgorTJx3nPkfUvjmxLgfrsxAuciGsLkyEDJYDWKEjp+akR+Kob+X7bHyNzVVc7
hMuaQ35ob2R1nb9l0ssQO421b6N77b2hCvv92rjeOlBc4lhuArAC5xMWln1tiGONLkb5rOI/UFYH
f3BRYjdsl/KyItlyvksn3dh8L4Rr5NOy7lUyl+wcL48ZjGF4r5ORQUwZtML5Z0AztIgbexHp9Uhw
chkh8Tga0oVDYB6jUsmlaggCgKw1F8I8ZVhksjD0mgn/BG8HJb4bhk0nPkrh+vtBvbgHPpuZjNPx
opqeyOedaY1WBGhiiUft1uvvgm6dB++tpNjaJ/BgXGjtIhH62SvoWUC0cd+gUn3e3NDoPbEPzUn5
sZB2RrGroOYqiQN/PkDboB7zna+OTpXkd2HTfARF9QGq3AmH7SJ74uoIUx9GkmiqZ86TosoYYV82
fUuPQoDXx9sxvEOqO1IWez0N4tlJwyBTB4bujowCx+tskEetUEkBB9JRq9bq8JQe1dQxhefkWZ6y
3z4RUzmsvOZh0pem3LWKomQhHXFtmidTeuJbniHqJ4Dgy/OqjaO4GSN4P0NysBphA4gIOZGw/h2W
j3K3VLS7NrKMKrKPMJrYKbP+JkolWx42Cce4v2+q1/JQgONBh/n7pXvBcpwWE7tjooihdsW/ni+m
tKPM30eVdDSqdXVKALHGeukoZBRCJKVk3OFlbuqndnxPjPTGelxo/tqsYhU13dWAlLm0zptHI82D
DlNKR8VHtRTgRLkr/Zj60ZPV/uy7xOY122MZWGsYY0UrBUHBZCIIfP8ZUywwX1sTkl1mP2ElN69v
GSDrIl/tpaOsbzJkXTsy0x/5qxxt2u4UcH1939xnWn3eHiAXtg3EJvKFs9ikbDSzyiNJOurZfSTt
Jp931Ozc9n70V3UHtmbUdgrew+7GcldVfgpfiUNtPdr2+hF+t+7d6prTp4EdjmvU06FNJOUvam3x
PuvvRmysh2SdZwuDdHFkk67nuW+x+8ikc/6cT1XRGaWSF6PKsdPmzoQkdCCL5UsX1DTjs7HBfBfi
N/xvWEpzGE5ZIc8wmsZ4zKvC1oa3sH4Zwm2hatu3Pg4ccRKJTJcWwEUhhKVHipMDDEc9/mnOZiRW
67yVi1Y8hto/7wONr9bcGuMm7v8Mf2q3cgx/aTgv8qqE1yy3CdnC9QcTdBZpR0kbG8rIis5HaoKx
srHG18rnGCNz7aVO3pYvvJorFYn8ky8vPF2udPi89VmH87po+qKVUA1sVyN5mwIesZsFdq7u81p1
dGNXRvIBVM/3S/8iWf/Za+Q3AUJDuhHnXM0uHhpzMDMirmETtzeCUdljNu4kyptqdO8P/0prE3og
0PqDplUUMY1nnq3bGqeA9k/dLOzE65MAYHMqf01Y01n8qnqebERWiSrPb7Rjx/KpGHeZ8LP9p7fU
e1/Q8Gx2/dKhd3mRMPZfGp122peLJFBBEEgqUaeAyIUpVWtUu9r+tjCguIS7Yfgh1GB19mbW/cpW
Q/jQSUBIESAc049BvavT08KczJObn3Py5XtmO1ss2i5g9fcTE2pID0Yk2Va21lPqJk+e9DjYcpit
FkPAC1jk/zQ7kbB4OIBRn439GHdZIbVdfxRvsCAy1Gej6reeDCMs/xma74qxKfTkPsQXQnixSO33
2V1e7aNxr7R3iI8lxWMvdXbtH5Vhq6sPZlAsnHiXl9M0T//7gbN5an2ALpXI4ybslB+5JfjboPEP
QiqPC7vxoqY2H4rZDBj4oQhAr/ujB73WfTGwbpDkmqJxlG8E/WiQ9x9WChElQ5DclIUju3dC9RxK
T2X8ImEB6L0vrAn54hjWJrmqKWvIRUVG+XyNasGYm4on9UcLs49+nSY5rDw1Uj+swRw3qVb8rUnC
PJRa4a5FqT8IKMXY0D0/uthMFp5plzfP9C1T1p1lwttldlKGltCnYYWeXhylzLaWqii46vHCWXBt
V35tZXYiks6OAyWmx9qPsNu2+MhKtqjwZv8Quh8Lo3ttZX1pa16y1MNSSQRkQo6RcCsk72byd3R/
6j/l9DZQHI+6pR/twvusf5GHe0TptYWuXglAGFEYKBLhLJSCeTDd8j/1SpP7oym+x+ZDLRZ2lrbr
LNxBSunCg6EjCi0FD01Ur8rsXa8/BtyfxnQvEniYVFv8v0hI68lG7Q91ToF3fB7TbVRp96bg7iqz
c3LhsaoL/EKkm07tcJn4fgQvchxcnkRspBzAxSJSPnsD5YOlRZosoEEKVkNd5VkRrk3w3gCF8zoE
KTHgbDQO5cLAyVe3xZd2p///5ejuC6/W1UjvjxXGB267Ckjda7niqO6jETuRiqS/8CblW6+94xHf
efg8g5bHA7jTVr7+I4kyFIqhIrB908OSXtdlOmMaFZhopBXIPl04u8UmG3Bskd0rVUwogj9xfq/F
q5icbrjHpdToBLu8cdHb/X4y5GsXyKQcSlYPbjafcD4qsaB2WugxG5rfbkIdPI5uHnR3sHMTDwD0
1z0vRi8SDedDCddXusvzY1itJFQnRsrWyagcDG+T6o9DRhJ1MaS88nkkalXEc6d8Len8889r9S4F
eEvatOzvKVLYefAs+05PxThqcaMYjh7CgMOttv9+WK6sUQwPqVaCP+HQmmdrY6NIY7MS2uMovlZS
th31bZUVmz5N1kq3MAXT4XQeNUMsQJOCjCOcUiil5120rMTsPBVHArVHEdu32+6V7LMu37bmATSh
+vx9166Fj7xeJrgq1Qvi5dnd3apCih+t0h5RNcxe+t6T1zntblgliG6QOFLo/lPAZL7IXmfcxGm6
FEBfOa9NBDdRreUjsKqddTlX41guA6s9Ppso+jeNaovZNhP+xCMWVUtOOp/GsPMB1lGHwIRhYpPM
QaUx5RPS1jrqw/qQ3o+qJjzHRo1yShF5FAsxCr3pG1a8kk9piBrHshQCRzpYzToYRvlWGM3ir6Ar
gzO4TULSE8xgY4Sm0xCJH5rAPEWyr6wMGSzoaET6rnVzzAFQRlxRNKrXSml+YDqRb4XGlzZCFwdk
QWrVbsgAb1Rx0Aq7ahTOG00pxv9+2KIxCxEAvSl4Repse/e+WHhBEnXHNk7fNLl+UoVfRvfUFveV
clpYWFcOWJNX8aS/Ta7nYmHFZg0mzc+6o+quLXUfZu7eIgmZ+hBmu39tnK2qJHkbqs5JDMEexthe
+IDLvAt5SRj6hGRsI/gg5zspbxtvNISCRIO6cYEON1j4ytyPOUyybjyU4z4NbhIBKIT6W2xesgau
VKEjCP0jDb2Fl8K1JY5PN6kmDTVBUEXn36Klo9aqWg4q0P1ZNL8H6wFrgVK3jew+Sxc6fu0EocrO
u0yF7kEt8rytwaB+66dNd5Tr8NeIjldk6LY0Bg/671bIcWF1GnkJuXV1sr+0ORtrlInkHHo/Oteu
8Bv3rdDdZjlXqHeTxdVWGMHaNv0mwIvBTceVjNX3wmRficPoMEPMukbM4DPV+uU6H/O6bmKpxm4S
n8ZwXzS3WnwXNQ/inVSvA2Rr8Y0q84MUcoSOq/RuXGJQXJ3hLx8w21plkxTqMK02uD1rLU7sXks3
7iPyatsmiO6NVF0IPZd6PH3Qlx5zhethqDPN4SDd91K1LxLrVmv0JTrXtTv368jOomkB+ERmhYzs
IFQ7KUJlu+Di1fcBwKnUgDM4jLbZ+ptQsxNt+/20Xh9U1BW4fUlVzcV0BLc0hbaij0byXoi7OnpJ
DVsYnhUw6gsB4bWQCzE+EhnK1BovlPPxDHwPcLxYdscu/dsFd7pvOO5kuw0F5Tau7Mzd/Mvqf9/3
71rWYlIAxPWD/k108vNG26xOxbpl3yBEM5jdWtlo6jbGO6pxBFwxtJ3Z1Hv0ev2/3zf8meK+uAW/
NDy79vPCMuNM69gv417ynwO3P41iZE9E0pKjyddz7EFCWwxQzfAOMbTTDpCaubOItzqsK8cg34fq
0S8eC/FFxoy0l7dA53qXPIuMube6M9vX77/56nn+5ZNnYUJVdHXfZIyV3pIfNSFFed2uFpaq2teG
hqLERDaFkz4ZzJ/Pid93WTMqFckC607b+GukDZQKwbVXV9vCW4xxyfDYAMlT/Ks6WeVRQE8VYJ+d
We6jLNzx1tOzO6gzN+W93jz247ZTdj0vwe9H48rWgJZPDYMDHkm2uSIbzDRfyoVpNLbJeNO7T5qy
LwJMbdSHQlvSjr/eGLhFUEFcYOLsrHGDsY+ERGMfwkBOd56C9RnObtFvEQuPtF3Sslho7jNm/XK0
hb2m5WMhklCNK6cQ9fWQfng33laD2RzjKvn9SF7LZE4KB/+3d/NAQc2VOkpblQszfHFx/pKNaotL
6j4Fy1Cq9aqqH/DhM+q9yWJzexF0PVVOo3wo3fJGDuo7DFQXZvdaWM43Ya5LeRnMw7yQoaWtjLU3
36SL2aNluDkZ1Rhv3LaWDcdEgpy6pIYPqGfcgBNEOFgD1LkQtFx59vACYYV9YiDEOdsZsGxj+Qqz
nhdPvvwsOp2L+6SHo5688MC6dg6eNTW7PcOiz6xS0VlghfFQpLv6RzEJEQXVrSjcBL9LbRUCvoZq
sVRYng6N2Tk4vbJIG08X5v8h7bp2HEeW7A8tAXrzSi+J5U1X9QtR1dVF7z2/fk/q7t6RUlwl6i5m
pjGDARjKzMjIMCdOwPqfX3YpC8O2FTCjAyQUuskZk2wac8riiKQUGrRUqCnrmL2AopQOV5iSAnoq
rTfiSQy0uxI3KDbhkUxvVW2jF/y6MlNG8kISZbxmYY34XBpFsGDdYX7MbsztkIlBuxCioBeQ9HyQ
HjmUkainclmjls9EdLCL4kOx7MeW4Bx4hVGl3ZBCBCAowvR0JAwpowPt0zM+VuJAeFPnD/D9yw1I
/R9/uF+I5wGhQIOhBP8R5D/n51/NspqCTSYOJA1DDbzEErRDzsJIUBcJ1KDgvUBjskDqYKhLUSvR
MS+5gT4nQW3L4k0pOg3n68vfTmDkDihlhhwZ03QQ22EqCynFUnKmeCnyOmriwFiCgbcFFrEI5XKS
74M2hQw+0PEHEI7nmyXlGMIgaXESpL2zqGi3g0fGMHxbItClgFYmzHYzABQ4FyE0Ibo7ky4JACwC
c+LismokG3sEymE0u5EaOQE9nwswhKSOUYdKgnL00JY5//ysAZpFoIc5fWSiC3038tzIhnbpkwAV
4Dn7eC51u+me5x+yJ5KjgDUR8fYDp4KoklpGL+v5qnN1GgAVJkc3vP7BJC/eOAqCWMBJ4BFQEcZT
OzWnhpRLVRp0qNZyrw3aVnVGPeDyYsCvl0nTDxoP4chQ1qpKx6rswFUSzPquHPfTvM9B8HWb9u71
W765FCQNJWBVYVPo3VLFccjntkgDzcyQxzGGAb0PjNwKSwa1lp6XU1XtIEMK9/r0IQC3Uv/8fksS
5tCReaUCQa+cn0iVJdmswS0HaMBNNFPnGbHe1hJOv08FBRLq17gc+P7Q3i5o8lXtiWNlJ7ZkyCSN
CugN3kSDklGEWcpz2ZQGMX87PwqFjVD554eNbA8vAnSjoqWK8iU6Yw3rNG2zQN4LoVX+/iH76vHq
gUQcyUMUFfFwUK9fO3JVr0RGGpTFXZvcdbHz498PqlxUKwHuhltKt2mFy6Q3URri9y8vvZ8rz+nL
dQF0FxRZAX62BvtELDrAEpQezUU8RUqTB5k5YNhb6/2tO2sRAawzlyetBu+e/R1+MIRePOcQi3I4
wEFIfxHrfi40L6M4WzQNZaY3eT/dcBhinLxEL9mNfJ/ecvsWs6G7z+XxutQNoWDoQKIX6EEArWmW
jrrocJtKaT2AmbFw1tDpvZTFPXKh0SiV4CEBEBSQGhwbpQ9F2pVAPQ/rYdrzD8tXyFBnOjEBzweI
FiQmQE9IGjWPlAUn0dDUDgBVluN6kPfaW/M6J4TUCZOb0axW7VjDSC4XgwQ8dovkIpCppFGla9To
aqpiMFFY3U7cN9gWmZSZ5KBPXG6sB2VKfJs0N0EAbcX6AVDaLEpAMMJZZAgxst4YfnQLxID6cP30
WZKoR1LOhkRYRkhKuf1fVOEjyVIWp+a862IuXAqyILD8ymgvwQtDl1AmvuxRSzTWA3CEfsu4rJca
fP5xag2FLHbRquPjPbfPqsc6vlnBMTE615dw8RCTJcA1JY1FAqkMnF9OMeLiuU7C9VC2fgi2We4A
qoEUfv3kXhe0tRz4KyhrCmAjQhPTuaDSiPumiWv+kJSOMoKZ7pCWTpm9XpdCpcCPKobHHpEDEhYo
8VBXMjIyCTj3lj9Efi7comCqLu7ohJxdesy22q0VGehVRkYHCg0Y4PmKMAs2RzGD5w8YQLxguiNv
hQPgJYynmU4IkCWBbxK9IoR7TJZp35tfus6Y1XA8VB/jLrcfV29x3zEq8/36zl2uBrRZJA5GiyYh
/qYez7hGgk1Si+nwW97dS/fXP36pZchYwe9GPw/iOhia860q67RUqmqeDtPsgK4DDUuz4i2KM7Kc
8MuLTwShc4ME9egzpUogYa6HBQLh6ZAAB2FVf/DQ7FCevr6aSyWDEFBIgL3y+AJQnkwpF2tdxRCS
7zCVWLX0uw5Ae0zD7Rie5cbZn0siRvvkBRi6XC00fZ0O0lvhDX/D98KSvmU/0c2ORa5KZfuhZuei
iH6ciMrFtUdAAFHpfXsv8SbnDG5hqy4m0JamZl/fwQ1lO9tBStlW2LVamyFssYpHObWnu4nFFUPD
oi8WRLkdKaaehVpL9u4uvh97s/8cfw12vOfdYQf+qOHX9SVtvNbnG0i05mQD0UrbdlUJeb3bJi7I
Fj3J4wPQx+wA6g9Xhg7S3YD08miayGQceiPhhemAzrUmsQofySVU2NaDiOnFexg7wNw83eVNWxud
+DdLM4mOn7/lWC2JEIFZOCK7zldrpEWRcBzuQHRYJbv621f2XEGUO06ugRbppcEtj50F0yX86xt9
6aicS6bOVeNE1PIySJYzR0+9WPH0dWHt7qaC4p0CrhcYb1DjnC+vLoYo7UcR1rDcyR5CuwMYhVQr
vQOXvTqYFYbQ8ui2fJBb6/rqjnkOemMBKf4XDwUSIdQLlopJ3LeYCX9IA0X19dhy80N8i+q0z91I
D+qTOe0k77rMLaOJLBWcc6AhCTzvfLEasobNYOTzIXwBoZXfm8btvI9Zppnm8zxqLLAtpGsJOBcg
187FiPVUlKsIMXmgOpUfOR2maN42N8resFp/3M977T75XF3Vi+6k3fUlbp3nqWzqPLWi1JV1LeeD
6o1gx8Y0t736cl3EZXAFC4rEDADvmJeADD4lo8gB05M7yGhtwVx9fZd4vZ95mlV78iOGgro6wzUg
r+aFqpwIpN6hgs/kua8hcLJAZcG4AuLmlp18ndKKuQ2XcB7xde7JbR7r586JPipz3Y2mvlv9ZN/Y
2V7dNbvZy33xLb3V3sPb5dDdsx6mLUuDlBchh0GpBgn1c7XR1bWrJbJKw01e+id5rzuZP/pJ0N52
u+GnNaF/aemJOMq8SKmaVVVZz4fuu/ONpx66KrmJIxxqf7qf3uLb/OOpeGLxs9GoRFrs8XU5eT2W
lZBnatV8GBuQTNm6V+/UxjRLW7dVW9h3T7KJHoPsHjOtLOlh3At7/T+wq8dOOyDCkD6hKUriFb5O
1fXzoVk9fbTgMy+8w7gi5ApcaCzp5vsfGdTmVkk9posOGcUDCH7KdwXDucqbcnzEHOO/Km9iNG7C
muNII7P/Z2v/EUo9zKoWqULedxCqmhjL87kGy4futT5nAux2w//B66H+Sf299I5Xk6vNivVWXl81
AvpzDZb7Yc6MrsUPWO4ArNx3lvqF/tpughdsAhf+MdSMS0Pu5v+9z5dIoK4d+QTUq8h+ODrnJYnT
9Qzjs+nvQCUBV9Q06ObFeIqwmbqwa+ZD9goKlx0gVrvaD/3aar3MZegNueMX68ETBfw4cqAXnXSY
6hTzKsD1B3CE30kj+k1M6W26XX8ZkakG2n76Ugcr/EOo48wyYj3JmxboRDqxlCd3MwpRN0CXC57k
wtLAbvhNqP930d9MNMXc0p+aL/RrsaCndI/ov9T2RCqltlWCjOkqjNjf0MEcJgGmqLF246E9TKkJ
EHLpB3VhJ88G46ncfsf+EUx7lgNnJDFwP/OBfwhvCEue5hhW7Uy2bjb2vG9NFnH0pv9xIpB6aWD1
gH7MJ4widPvMMm5DV/fBFdwwPHSyYbQSKWSWCqiyMbaFpqKf2gnpLUHEQKbM1DH+qXS42lGbXYN6
TWVhNNR1pd16nVFwAHYdKUKEipTWpHUnDEIFcejCtkqGJd264Kcfpx7FOVZSdDzi45kP8tA3jhGv
b3qhp9+nDDXxizFyEN8XbwrzYb6bbWCTmof0Q3iInnvrG//BuuMbAShmoWqYEwA2QyBbKPepUeQa
6F1JPAylt3Ru48Wv3buxmgn4X7/UT+b5bAWIZwLJtT+51n3PC4MYQiBCRTMqHOGTy8z8Q33CMG7p
I7qPJJsw4LPWuWFNQCMPWKoCrjuU8Cg3WK4zTWhHTTxM4f0ISNFddqMGo+xidohwq3jG63DfsqjA
N1QfUDrUbdGyB7Y5kbphUlvFet9ywkHo9ssrZhkQtMMvNVD7fdJ51/V+I2lBivfAUBkoIQI7T+nm
2qqKseL/HwYMTngaF1fgrVHaTaOPtoWittv05w8sdAapZTJyDYzcNI585AR16GtdOcyRHT2C+QCd
TjW4aSKzX8ymsNrf3yCSub7My+t95CUBPQc43QiH6rn2KEmyDFOx6AdeBm3a68IiS700ijLQA9AT
5JkQLNFrmoeplbme1w8zt5rh1/gw3Emr19fACTKSMZfKAUnHlDzieXAsUApZFplSgMAIXQbVe1iC
RsgaIjtfHKvEIAPlx54J6jHIL8IwAuGEpvXzbUONYW17sYM7nTzW6h5NcErK8kyIP3Vu6JGSwOU6
EmYTaOe5DHHiAfBH5gHvSRusoG+U/Dg3veyZj03WdNaNY0IzNaqNx8KgTI/WFupBbeIWslrBRsv2
7KKgJn81CAFVRkC2cUynkuiKVjRPU9aNkKSYOjDW3qA5t/1qDV9TzsDfXDwuoBEg5VP0twNqgILt
+f4tQymMDXoZgoTfxYkToWlff/vh7aFEkNt1Ynu5xuDLbFriQN2Xbvt4/eOXvx91ZuKSImwEeI2e
YBTHfYXANUkCIw5qRTPVzmtWxqUhr/eZjukyyqiARx/zJheIGwFzsyduyKugACYZwLy3qWsxI4xx
W7akgJQDI2rhtcDRJjpxsk1CFnZC1lZV0JmYi5TzZhz72ri7vl3EHp8v5QiCkyT0xiA1QwfYahiS
/t60CIzZjfibxcK4Bsyj5llAa1oOCk3gDSORHwkaMG3ufDGTpAzTAgbogEz18eG5z6DbbM2JGUvT
9x8ANbRCA4mD4yHTLygbs6pNzYlcWASqZssYcmNxd4ODzCSYneN7fT/upMcKSOXR7HK3rm7XzGxY
gI2LR5D+DdQdqqWuTdqIK4Lefpuc2Mocc3jrb1lrPery6eHRcqhnKGl7jit6owgaZ3AEdwz6newI
z4Zb7Qv8lT0k+/UwHnpfc+5R5Hc5T/VB5L9Hf+Pdt188gdvc1P3Rwwgdp3ATl5XppwfsodhzZCkC
Pg3wGwWzr6hTV/vGaEodU0MfQau9u4vAlPCqVtbf1hSs0tRNDOp2RKSvfr1HVmtltmgqVg3iOszj
w79ntmGHTuhcV3naapN5lCBgQx0SoEz0O9K71uhdGfJTFUwPWr9vrBoT42IrfMtihtG+1PlzQZTO
62JTptoCQZh9KQ82V3uj6irPPCttTD8OxwUd9xd0M2SQwfkup0PLyaE+V8GiWRGSxaMLjmqMtkEf
mzP/lHkCZ4pVqaB7gQuLYIpmoywiY+TCyYDxu00OoD9Ha8ZLdj88YZzuyopEtnaQcCShmYuH/6pT
F4lf5TqUONDuT/s7jGAwyT8g2jDfKtMVMWxhX38kb6xQ8SL5SVYI3UBnIgYhy3Aqz/dTyAxVbbWk
CYiwyO93kR/57W7CFYs6ExMGdvVO30eHfpf5oPcA481NlAe8PTtTELMgf8fu+PNLju5ItImgow33
CCn0819jRFovc2rdBAeN7MBrH4y2gvnkla/gv39/It1sxnYETt1//ZVZf0drtRZbcDAd3lIsQEKt
2VlwnzBhnHFC9BuFrUKXnSrgjIAfAKjo/Mel2iTW47h2QAuaoocKVAHiMcY1urivGG6FggE4ywG1
AASOUu9Q7oYZ3PdxEKMrQ3HQr6IZbujK+e+IxRN8oW+UKPJTTp7cShyKATmEGDBRM0Lr61v0FY57
/YcMf2RgFwabwCQCRo0EGo2xHLu+1RROiINKs6vORRh/o3H3HMN/IOblTHEgBRhO+PU66q3YufPF
6DgbMe/WJEjM0GYNirx846ivUycPLz8u1ZF8vTXXXxgo5//R3dxRTf+6taabBI6bhX5SYKHIk44r
eb6MVZQbpY4A3Y3vOVw5GXwiT/lhseHbCZg+ao6sxuRjGEJvHC4aGNEIsStQi+cSs7bs2qbjk0B8
UNFDeeBBFP0SOQAtOdmh+K08yG5uogPvQ9unkblrUpfVfndh0bG5GOFOZgwTcr0LsFSYCWqYGkmA
yQYcTFDkrIF+D+qs3Lq+uxf5caKKGMWOmgfeDpLOPV8rpxt5NyPpFyzO/CS/lg86inDDY/QwPao7
2dX81cvtLBgfWnDTfzJJqS5KH7R86nQTMEUZnAT5oExBOGgrf+b72QYNxAMSFclvwVsPhsM5aDga
w1tUlg/lLvdZ1butaw/dAl8KaQmBPTvfBCOZULXO0jRY9omfPg0iNp1ZVSYrobUKE9lAmkoievxx
LqSqozbsWowIXsioxuyhSu3yKX1be3Pypvs2cpM7sLK/V0/cO/c+sfzvi4z9caNVjJQEnSp6hGn6
L00c0CSiAKisPsy7BMNIXjHAqXkL70OzKd++rqvVpv6SbD12E74CTfqtdSKKdsYISPGH5g8vmVXd
AU3eHVgO5qYVIrO3/lcQ9VSr4sBV4PBI4Wl/z7L1HNpDsN6OtxPLZF88dOSeAFoGzD3YvjDT9Pz0
Sm6dwpoAmN35U/IAKvy8vmN02Ho8nn++r1PaMQozkM0Fdkxys2CvMlze7Wt28nnqLajKJEW5Bj9/
dBcn/OhdGR74rnvl3gyUG6M9UiQIMJc/4bv2WxZMBIJurphi411f5UV54bhMVDMJkB2eA71MLo2h
heS8Vjvav2v+YimH/ldigVjkIXlqHBbvw7banwikFETh2tGQ9CUN7FU0MZWzeJC9tbabQMsspb5v
mVOGybt3cc1PBFLvIprnUl6OsEIwHDjLg+FG+y74Wi1EvE63Cxn2e/OinUijQoxKUkfcvqO0OhAt
GViA8Vuxvq8f26byn0ihHkRpwChWvZ3ToPD1e4zwOLAi2Yt6F60XlAUGz3hZxhIkDB8oa5jDDeql
Tu2ktoR6Yu8N9uwtjxmrK+GYDLh2WNStXosSQ9NiaIfsYQJC9huTc+3O7swMrnO2Nxw0ADfPix3b
vziP96V38DF7lc8f4Aj4IAQyQ2txWUnFzR8FFlo0SqChi4Cszk0NHJNazhJ0GmjuyOFxAG4eQ6fG
r9zLg/kpOpSBAf+jA2ymC2qv/67eOq94lpzeGXaDXd9Gf2qP5ZBsemGnP4oo4olnLIViEuUzfhR3
17ogi7E7q8cY4fiDxOuye13fLqozRB1OpNHEv4uY1EA/hsRcyVZiJQj8/pRmgZRB7i0mZ18XR7Ng
H13MU3GUdVzFBWdRYHGDU9qTP799CW4MRYjvpg/pjnf6z/VX6xR7xRP88K6GcUxvQDAtmpMfef2L
TvBZXoGIjPG7tjz4099FGa8kx9yUkMfvsvkb7o7byZa0k9DEhEFMAOM8J36Ggo7klx+cI+xVcDCZ
2kPsAHP0F7yeHZyo5+iPZPH3fAAQ4i2rSLFpzE9/HmXqurVQuCrDKUkIRF8b8rdmva9wy/d/M8YZ
sRSQbqbVozpv5BTC+D0YuUzJc98EUzZT54PpqW2Zu9N1UcZo4PhUznSifTAF8R1njsiTxe7iRvaM
HJVkpt7r9/Wj3jSApzKpS4/B7anRLZBpPGUI7xdH8gen8DDh2uKs0QEe563c16xNJV4Fbf9OpVK3
esDc0nhaoWC8lzyu/mAlD7JduI3d/76+vq136kQQDc0Hg3uo8gOWNzlKgJ4W0/BSZzLjh+tiNrwo
wphPyoAAi8H3PLdSAnAamlBNSSBPdq9+ZOFnyLqUG7ECej0I2QyCBbAHkDt7YgiFuO04LpeTQOgt
Pr4BCRTqCy64lq+vZCNaQHERkHkNMagMfMS5GLXqxKnpVYTXwg6gL95qwEqyovDOHGDLkkTtGSer
i9RhHm+AqYtC9NJGJmbZpM7SH0qG97e5dSdrosyZjlkG1SDoR0lZ6XTJXi+tMHuZfjgwh9hztBgS
Tl6w6CGFRz3rINaaElXIgBI0brLsbyv+tPnrKACtviC6kpAgoGO5tmuWflSbJMik2cKOsSVsmH4U
flCsRxcb2sgpHM51XdrYd8x4AKoCaVRk6o5o8hOVlSKjL3IJusRxdrI6yqEZnwvJjlk2esNunsqh
oz4e/QrKNGhJAK7ZCfOxQjsM9w2r9s6SQulrp2l1scTQosLkw/u3THsNJcbDuy3i2OaJA74oijWx
FmdjjiuBdtsZI0ACI3MaVo/Chq0i5wHAAmGvwi2nbjjaCpe8TWASa6ur77v3idXxuS0BGHaUBJDO
pnsvY73J1hpkzJj/Ptl1PNpcxEgxbsXfWATausAsJ0ro5qYWMeRaWvFIaqj7wnByzERVrFC+HQbQ
d3A7iYWf2bwVJ+LIwZ1ocrWmuhFrSNTE9+bA6ErfPPSTb1NGAz2zvRiiuyCokP2S79r9+n79GrIE
UI9tmUsSaLuxV2G+R/etPntJd8OLL/8vKXQr51ANvFBIWEb4Mtzq98nzzAAIbLwXp0dOWab/0rix
yhtky+AsC4mJWdx65MefU+8Y6ev1pWzarX9OxKDfCy2WxLWAJCF3AfocdAemFhSxPCvtv3lR0NcN
PA+Kgui2PVerjovKqgRHcSDzXq7DucQYhYaVg9ncN0R1cE7An34BwzKaMCyqCgm4rnDSxEGVrsIc
r8JaYqdmZSE278mJLGpByTROKTdAFuBQALTFjGu/tV8iuh4ByUOAina78/1KlY6UNSr0wq9fafQ8
s4oLW1uFbLSAlkFMp8aBnH8/FvSi1njixr0MGbh3Tf2Lfw/Tu4yV1dtwS0Ft9Y8g6i2ZR0kBQ8uC
d/y7fYeobDYfV85RQ5uVaN/aMvhzpEoLyuYLgKOedGQrhSS4a5+G3cQAwV1+nVCw40gU9EkAJ02d
9wq0aVenyB4Wr2qOarYpid71u0i+cB4pkG56QIKO1PcXPgRXiJO6rl0apMaLoNxk6EdymOCNrWUQ
kgg4PchRXww3qiJJDzuSOyuRDcy9EnM8WKp70ToHNwjNqKp+LO0CiEgFrWpeT03b9WmQvf4FFn/f
2krwGb7Hbv1q7BuX26v3xZP2HNnX928jEXkul1zZk6eraRZhUUB7EkSvEXqfZUuWTdDu8bta3GOM
AHJbJYtVZyOohExSzwDqjhA2kf0+kam2/bgWAtZamVxl3o2qF9vyffMy8+aomv1jo2MWCbjKzenX
8nl9vVv6AqngMUNLGTqyqeViKNcap4OIePYOqyzvpNJhIdUujRwalOAaozgOPhmc6PnqGvThZlyf
ZIH2S0A2++dlZ1RNQeBEBgeTsg1lGxS1Am1Fgs8P3xLqNbO5TCYm+SAPeX2ntpT+VA71yvGdliWL
HmeB6LzzJiM/vJGjAccOhk3j3SF8VPS0vjZSazWRZkIrYgKXiJSJZfwSnrVf2V/+T/ElaDb6/buf
DqZHBAaxOH/IxhGBl+r8bPQxlRtOlrJgQbk20D4jwRX/jB+8OWASRWde38FLPwHCME4RpL8YYnfR
990tnVLW7QBFMD+R/7b2OcP4be/iiQTqjJahHdAMBwnFKzrYi4feX63al5yvGHMdOFtHZuj6ki5f
wPMlUbqdR4OyzGRJE3Lgul3uQFIG2k3Gxh2HKNJW/XTnKAMB5toiTDuImUnbogJsC0gTvMSMfsM8
mG4X7Cc7sX9FDmYLIO3a7KK70Xn5uzIxWVuXACOH0PoK/wh1Nmq9S1uUBl7iPBC6h7ney/rO6Bgp
qA0RIGMDpRVAwZj2edHo2q153lQTgDqO8gtttaw5sBtaCG4D9NGCUBAU+seuihNjC+s+1Ek15wDO
ehjvPfrNeIO7JbKYYTbXgd4F+AuklZYGOMeRwfH5oObBJHhKdzOljsaig2CJoExfpOf63KYQMbdO
V+4hgmNl6jbyuSJcO7TLEgA1kF2UjDVTey4f4BCFnnII3dQFhz/ggIv/9cJ6B6WNx+hMFvXmJ9FQ
cg2RBdpv448OKOQhuh0D/mV1FSRY88On4Pc2OIqcxB3s4Sm1cr+xq5fBK23psLiy3zojKUOghPe0
uDXzHl7mYc83g1L/Um1rTLvFD3wVbN6Z0WiLoadIpqtma4X2r+qeRzLu1TBZpFPHYZWUATjbGaLU
J0o7J3olYxAAspn2YDa3w15w9Z1qSXgmKiu20p3gZ7e1u9raQbUbS7j93e3bXYyctCfZqOjbvC27
lQsk+hNfmaKbPwjAnsU+uirxYyUgOBP0PrNysGQ76F+NRBaGEGtwSXGfz391bYRLI8ox/BqgRv2F
Be/eusmiABoxPCbg7qSTGkvXppwoIXqq72ecQ2Rlk59JZl9/XDfyW2oJEj9CiYMOMThp58uQuLlZ
MkzeCOosiJUdIGBAI+ss5MfWZhGiBmDWkRCHQ3MuJVuKLIwaDdWMwPjErN7ra9j6OuiSSZYV0BmY
1fOvK3kmiFXDI4sFB+lp8q9/fesk0EQH1AUhEQPlxPnXx6IYFzFr8LIvbtZ+aHJQRjZSdjazIWzL
5J1Kom7gNAIozIk4CLEzd3FsAtR1fSlbhy0jsEGUh+oB4v/zpag5xw/8UGVB3Tlh5lTRXiu9dWQk
Z7akoOPXQDsUeMkwovVcSrZWIerKSha0sSPPN0ZoGfJDJjrX17K1WSdSLtLfQl0DqAcp0xgIjYdh
oYJ6f13Ell4hWY20IrKjIgidzhfSYgLOjKHqyJY4msOq8G14V6gvw9lAPxzQbzQbYZyo6qSmuBJ6
6fEAn3CmJDhG56aLhVmO1xeydSIoEKA7DX0JiGmphaRgLG91AefetOYw2SH46JR9L+yuS9naLsxj
B20uYiEeN/F8u+K5K5EYx0VZE9OwhufrX9/yf2EPYT2AHQP8ibaIa8+Fq7IS5V1dePRv+s1ijpEl
rn6bYPDvo+LzRWrxg6e8MCQT60Sbek2FJcYzhSjvAnfFTyCkjkYszDCF8RYjVpp9Wzoqtx9Ur3/z
DcZSt1QbuQEDNTfAIbHU840E92nVI3LJgh7k9rGHPAeLTndLIRCHQSWOYyvoUmhWJ6ToqmWBLuyb
jzw8CLnDCh82ZRBWQjCTIfmvUHazGjBeqs8K+Lq/ka8ZboEMyGTWLOqtrcI0HRWQQlx2PAHnWyVj
7GRaGAgt0Y+GZHbT3mjJ6/Xj37ioYPQEJyHJmKG6QL0uU8VL+RBxOP3qHRkM0EYoyJ3zVp7b39cl
bSwGxBSQgJwF3HeV7OiJIxTxVVNkZZ8HaAkBbwI4aeOREYBsHArJKECAhnj8AgA6oy+WmxfExP1g
lV91f4gMP2KV9LfWIQAprQNiitwFDZNQUtS/o7zKg0I71J8g6GZ1z2xYGtzFfwSQH3CyUepULzKG
RueBBMCuZE6sUa5buySA6wWdb8AlX3ASqmooxLJRHmOPddgr1b7M96i//fy4ga4mQ5MlVNhp3eU0
OW2jFVyoEBFODxxETA/XRWwv5N8iaAxTphlcxOst6FZL8uAXk7U2rsEaQLMlBb4qtgp05qTn+vw4
6rHXKyWX8kB2UFPKkCqXrERjLGVLqQh9NrrpsF1gvzsXkgtV20doJghWKO/42vHI4TAy2BuVRORi
DXCAozkUHgrd6hNHWiLKZZ4TDy+M9gugfw/KiyqaCzBgi91ODMeV/GbqYQFvJ0k2IwJFfwn1YjaL
XMaDjjWNb+p3/lTC9fbB49e1v/6DJ4VwBSL7Bh5HNH5QkuaprUcjKgsUzMLG+mx1+7qibZ3O6fep
G1mXI6e3RV4EvHYYqgBuZTQyvLEtESqaMGDn0VOp0KnWPlEUjELDErjB06o9qC7H+cc1JRz7iQii
6Kd2pZHSaOaLgmSAkHDIkxttZrhirFVQr4max6HR6hCBVcD/xirk6j9ZBeIhAE/wZPF0cqbOEzVV
tAbdp/xvrALglv9sFbqGsUio+KADmQok8hBZtKVQCmJXejEzYbs0Vq5s693VZCCH8UrBuNBFkqRc
Da3jpKMMTjTlxoyf9OcxvplYZEVbdRHEwMgBkUIB6JEoAzaJSi5D4SDqGyx7a9CJINS9B8vxEpr5
b5VFE07OmLr2CMBEAoiA2wKU7bmagdWvqWJBOvabtNyh2WGkyt86ZRiXY3mDFoOuOBDqoQkdBUZK
1YQ0r8WoALijcWRvDDgf/XEYpbmr7ytr8soUXFRoXyK5J7NA317mvL/8ai1p/zI6ih/dIyUPcOlO
80orQwoo22X2KwpEVurlu/HvdfOxVSVCX9W/fysN2wmnLCrlAdkU8UF70xJzWM3uNygcsxf9bvwI
3/qP+bYBpeQDzCND9NZp4OQxhFIDhweYUc5PQ62TSOAE1C2r1ZrA72TikexuIjPBmNXn/tuYbeF3
ai6RuTx3z7p1XfrGC4DHDAETCDzAek3DY1DkV/RBjLLAEG29d9ePPjej0Ur+6JDHeN42LhTpJ0Oa
k4xPEehsZ5dNaxH1QGXMiiPOD3HjSB9VHAy6ObBqL1t7eiqKsg+pKmZ1Cip8NCBUr0KQP9VwNFkH
txGWna2HurVyFa8ZumGAURft38Nk1gXqLumKQbUA9DFhnVsqipYRFAcQgiJ2omcSTVFSL4oC76NW
HxMzsSo7e852vBneVUFtja6y58CKzoIhbOzkmVTqEq/znHIFD6kLUqGa+VfzWIi5jRcJrHs8mSmA
RsPLOUScmk1RipCglszufWysPnWuK/mmBAx6JZhYlONoHOnQ1JinWiPaBPnyWBESnvrnYQ38qH8k
UHdYl+qoQ4My4tnF+jR6NzwULJVmLYJS6XAdmiGKsYhQfMcg0Xb8WP+jkzhZBaXQ47qUcdFCxFqj
7VExHMO/fhBbygSsqEg6fgkZKVURVeslNpYE0XIExOhQm2Fzk4W7SX/4ui6HeJPUyyOTPCwK4yAf
w7jbc5Oqh4pRabOIDKBga6BSk16vf3+jPQX8MASbitAJrX069YLW4VpVtajjvG/A3xLwvn4j2b2r
HEZftJWHDG1P6lNy09+tn0hr20A5oBed8yIXI2uALdc8jJCrves/aitBdfqj6IcExYI+7GQoIXdX
+BxqFsU+dIVfoc8HYpB6wy55ui5xw6DL6OEGvBgxPZrgKZUsCPyYi7EL8/gkNlZSObhfmR/t6v7x
uqQtxUHcgIZq0gsk08lK5Eb7flaB3o13+k5BOcVqH5gDxLa05lQIuYEn3vcaj/DNVCUJXFb/9pFe
jFbI009Tjv1QA+BQk08vTm4XZnaQvBTdKb9luw/4v91Deb8ehDfJTdHeUlgouaC3Q5hfeqDDBYYx
3Gj0ETGK65+9pC6HwbcwtgZ+iwHGhEP8FVvKm4La44zHMnfCvRQIblFg0gaIHPrD7GESd3YvH4r3
2anuwj/FXX+buZh3+WLAVWCEcUen+tpGEZU7OYMxXvkwjnDQ0F4HeU5olRMhcecsYPiOTH1fvxu9
CXiiYS27ZDdzt9MXKpZoQ/C13f9P56g7rqEhKlmJzhV4WPPXxE538c8rFSdHccGLyvF1HwPIlgQg
2rsB0/wNYzuva/QFC2qiYDqDwuGoecdhkYJev5JIHpyfVCmHU6WQk1JXC7yjKyg2WHHRkSjv/9aG
i0mfAmhXo1GHDBszWUTrG5yf76md3YrOc3SYXpLG/AtOYNHN7sXDAmpSL3sbX3KfNVxuKz47OydK
K1eBj9pmQL+LjPiFFHSF197LboY7bjIx15BhyLde+n8uKEhfznd2wjBFqc3RQlCi0frXwBpYzfg8
7Q1Jaty1EVlM/7Xcctb8lHk5PK/FFK36acrNxG/r26m6WVhh56YHe7Kw4zafXG4xbqtFaLCwyqxt
A38EaEaOfPG9A4v25Bm3pWpOAXNgHNmvK1p0bLQ8EdtoM3j6S4htbWQK3kY/20WWYLFwBJtiMOKD
gHdQraMBu7k2GLW0oiejhV0Fv1RhSg4ANhj0fggZkdQWcIRw8vxbFuWpafIyhXyIixHe5PYKhgre
lQI9gF1MwPLFyhltXvUTacTMnGygvkizik4wmCngvhB87zS0UmjudXPL2j7qjlW5mvIdWVLxjdn0
Xg3Cce5F5tGhf13OltMCmAF43hDv6ujVOV9MPCK6ghuFYwJ9zowXpa1NJxLv54khaHPXUH4G9YyA
5ha6ClElqLD+N2nXtSO5kWy/iAC9eaUrxzLtpmf6hegeQ+89v/6eLN1dFbOISmi10mK1GqCC6SIj
I845oY8Au7oaiqvjRhSdWDYDVl76mqantzfS90gQIUWExw21OlEXFv1Euu+JT6M3bdV9uBmOwcfw
rA1m95Q9oV+5GX2B/jVDwT1/mtwCsWj3UnUmGo/Z6EJjPp7gO+lc4B4hBvn3B1FxVDvEehKQD5os
zTWcBGTcYlMfYjd5k93kLP2In2ZmFoUs26NZoCKsMJ2kAeQCQo0NN/Hly7drh9vMluD9zC4sD722
tLcjJH9+cyC0us20mrtOee7+hoKbyZI3XhGrWE4idRzmRobA6gATpV2cDGAxTkZjebKdHMRL/VxB
ZbyDcETiCnv/R7Cr992Of2es4woga7GO5MTejDLNAD1QCYEi3Sm2vEn2rQnpOtyuLM+5diPdTCd9
LzRZNIuDnyID5gCVLVmsxqfXvocPNsfVnd6MpA/mWldzjEQ6V6AUj3iq+Vb5Q96j/UZxkneQFtqP
G+lFsQZ3sqNNmpuyk3/F7nya7PEUesCGQ/gbYnxf4Ta3mErnK5mk25m+vuxuvm9sAvUvWoxoDRZv
xpYGdrBuZzvR1J3Hq7rm/m7nmjqcc95XWVZiKjpH2dUX3P/QNp8Yro/lAq6RwM2AArmVep50HT2O
vy7JbjQbs3d6LO1vFMh3xjljBDWsUVEHshfaqYpC2Gtt1TGAXyTjYpEViQt5tIuoIynzpR4ZPYzM
gsmd5n0CG48XZ0WJanHqaYV2pY8EDAMkLFTg8dwpz3j2FHvRUW3lW3nm0e3D6o/5afxWwL11vz41
lh9dezGAqKChNoC6OeQNl2ceUprV2Iw5oPIiCpxopVzYjCGuWFCurZrR+xagNhqKhx7RQpsoADUR
kg4ab/7wNz6aXmzRuvmlfA2Qet/oT0LocIbJVxZE15XQ4flL7mfWNjeDHyy1/xXnQ1oyCkSSCuQe
+vqUcgP0iS4ErN2EPCfwPAw3eq+kCO3aWwPUiQskbhDGAhwKFXDR7BOalBvhe7bV3PBny5ub1wI5
Y2fylE34rFiSZFZOcop3CdID55RRmVuLGxffQp2Tce65HNiCxDsSTsL341zb0+zkkT1c2iYxm5D8
/XjB19JSsAnJc1LcIqLoyy1V1JykJiHhkFihO0KdBS0OBISSbgShMQMaD41vRlPEMLu2rCilgj4H
lWIeIoNLqxxg432UEHBDhMS8m48fcssoCJOfoPwBSs6QJdYggSzegekVfZArrQBcpi2eKnP0bSGG
kH3hEfovQ9GbrAtlCn3BUZ+6EichA7kczVA0eRUKZebVlY00WwK11ne+3QM1xVisFUdKpMTghdAh
AvgTKpEdpbLf1z7Kw028zSNT/FNefCSpQktHo5rnAIv3Pm/GP2oEjdptGtsjY05XfCy0GlEKQMNH
BTgL6rAkKvok9v6UeR9FYRmZGcRmypJ7X5nMhQ3Kx6k5Km7VCBsgoaIKmQGXklvoZcyzyFksQ9SF
wTf9lPkFDKHWDkIHIe6ic1SBRCnjXLMMUZvdF9WKG2QYGqbNzKNDYvkxTLY6M87UyuKQBqYAKAAE
g1Zf1HhKrlbHSjAyL6hiE1jnotl39ZGZh10zA3ywANwe1EUMOhwsA6HMY2jneZVwLIYnSbOxz5mS
H2u+EOBAkaiYEF1ZGi6qtaES6joqW/AQYmyrnxzUuNEeiTd1MCQgBMeZebqpILH5+IytHLGFXWr7
Te3sB7zPJ14TogyO/JUKCkGzY2F7Vu7ZhRmyZ25CMEgSpnEYCCh67V0WTmX9t6GgCGYyGk/Q5Y/C
GBtgrKfEAyNQ9FhYoSswgPJ2+PT//jxN3y8atRf8FOWbdDe9yZvsd7Y3rPQFasvn2tkXnDU5xq61
WKDUNfjVwq64nLLMaNI6zWC3McF0sEeTKA/JZuqwiNArNwd2HBC9QK4gDUFrs3A53wpBAuy4f2xy
myPtoJPGBh1VP7FMrS7V36boklsghhzOALC8YEol7YYbrMe7eS2pB+gChAxxa0ALm3YKaJvb+LmP
8q0mWYb3XB6SPedoX8WmMX9KFQi2/FZ2I/ux1ZXbfWGUcnh6jtYDvQajNUSfn1vGmFYcEOltC8wt
EkEqConLfeBroSCEMRC3GghQ0Wh+VTilcuY+HsO9FTRnECUCLULciRlcWpHFSO30HBFKLxhQ8kbX
Uim2WRWG++VHspjgnxUoTaLvAHWf67VYop9fDaJc9EvPjv7EWIh7Z4bfR7MM6PMAcH8HSpjlocjQ
lgxI2N6Mgh2cpfDc2K1VDb8fz9b9Fbc0RLmzPubQN0gBc7Eef/eypXpont10ZooHw78zRC1+nE1j
N7cYUQw+fDiB2xrZM8vVrK09kKQgqWiQNAVEebn2eoGe40YG4GXjcJD0EyzWO251um4MkH1x4/17
pBOSkaBVy51gI8kOAUGekYS+gneXbhpLcmODitU4XkvHQoKNYq+abzLEIkEU218Mp9yit0Fq+WZn
Nk5t/crhCSxLt1DgrBx0b+YYX3I9Ko++hNocSVnUcVPgS2pPnMzmUB2Sz/Cn9KcZwVasndLtLQU9
kZ65Fx2cRlZFZaWiupwIast0iR5mAhq7IqeiQTMZ2sZmtof4U1ZaROaNA4mxcDMPwUX8rXRqM8KW
Atf4HLnCJv+cv4lf2ZfgCMj2sPzk6vHUsM0M0qPpjjvQZYkUdxyQ0dBwtBUE7Z6wVXdatH18ZlZu
TtInBwKRuEqAiaIRheSx5TehBsD6z+4D77tiU1agcArP8zcmLnPt7NzYomn1RRvLUSLqV+5vXhFw
vCLseIVRml2p+WFIGA9o0mDeoJnS8gQVQJXPvZBkSMDyk5l64asI1YD+K0DX48HuWfTX+xuNmAPl
BpcoJpF++Ih6JRcBgf5m6RZPn4nAbx4v0poFhBzoWoFSDtorUz6nzFNgvSUh86ZkX8hmze+i/+FG
u7VAOZ22y1vUisTMC5tjkTh9bWX+Lmfpba24NjyAscckCF6DGUP2x41rC1JlVCQOrxBgf7vamvqj
jrpw5eWsrhMrGw1kL6C9YYO8Rij/JopTxsU+h1eVsAF5IS72vW7/D2xFaWGFGo5WKonQzLCSCXsl
N5ESEtFmkLW9ViYNvfYA8cTyEzIh5SGDUa5Do0QSpkj3/Ghy0ieBd2mXjnF7rswZMHzA2IG+AGM8
dWoCeY50uawT73trbIbqVKrfJ1a6fCWmAYYULgD4LkLxpNxtzpdKK6oI/qZNuWWEfmvzBLYlTocK
2Za7VgCK0Ddz6+MJ0DZ7vNohd2scav3w5/FRXJslBckNYKaQBUWuZbmFpbHO/KpPIJPwDJ7VJJti
vWcVVdZGoshgWQFUjKwRLa3HJWUtTj5sCN81/at61rq3KvBAUH88lBUzBqQLCFkFimhA/S+HkqdG
34ydj4RxbqNFhAQpLzsz/nGUiVaDhKmEpYFYgko9zLhUnGexxq4SNxHaPwdQxRas9Pfjkdw/ymCE
yBCixwrJPlHbKvPTkY+DECwiYE1mknziPmPOIepkrzIrCcAwRrOHs1ovdACIU8+H+MJszkg3DKaf
Wsh31UDHB4xVuvf9EOUA9x1vGjRBAWhxuUpykKnof1nlns012y8h2T2eutWfR84OlQMk0KHLsfz5
3hiA5kTTcMK4hjAW2Df/A6kEIyBkDLgWxBn0a0lNAeBtAiH3psIxZGKizz8fj+Ler6BrHl5kBnj8
RJmf8vedwJVz0Km5J5g/WNmY+xO//G3y5zeXVqRmsxyWWu7hvHPyEdnGJjtCWeTxCFbWQQQYE3Kp
aPpH4ABLKzPXJGrHx7k3tpv+hRP2T49/f2UUQLcg4QPxPrgvuqzXiN1cqIQS44p/5O8/GL++9vUg
YUC2GCQo9Mqj7qhMhX5R1SaYo14xm98x36GBKWOnro4AeRfEWSC93THRjbaTMlDscq8M7HbYRPJp
rt/0n4+naX0gfxkhrHfqOMRg8k7gC+akitcabjS8tDHDxKNxEBPUDcKrMRgrGcaBIAip5Vw+luAA
sE4EayCU21BiTtKGgVgRn+ClDGE/z87jubq/P5BlIWsBgbRre5Hllk2DGH0wDczVyHsClKTABoLU
04fsvz62szZhpHcWKlGQGMQ1srQjDcWslVWde7O+LeNzeuhmN0kYRlbmC2BzhNfYWNBtuCrN3Jzy
WlXnShuQF4361hR3PmggMYNpsGoCYQM6DCPjBuFGahxT16F9CO7bxtR8W0Zsaj2eqBUDCHjxAEHK
COgomoPKB2Opd4GB5Fe4MeKz2uxy/9tjEytrARPIeKEiCNoRXc1KOrHOuyHCTctv1Awk88/2jWdJ
JK9484URKmZImyLMhyImKZb+wv35dyOgVoHPWyPMOVzfMzqGisd520MFQmJUdVZXAvlB1P0QYaEQ
slxqNUCNfhKxEnbOn4T+UrBaPq1OEeGbopwDUjMt+RqKBdenKvKcCb9NLLXbPJ6k9Z8njw2EU6CB
UivQhd1oJEKAKBeu49i9/Ltfp3xTh9bQczpiE1WA7jDyGWszD2Y8Ee8TEDPR2kpC2A5hpjSInYGW
i07Za8Kieq/NDarTKHFC3B7se2oD5ckk+2WNJAY/WMhJsaC2K14Vzy8Up1FegD6kRk09ryCWjeSg
8ELjrfbNOdvFaI0xbCVWnnFlpkh/PdL1EMzuu9bZY4z3pigl6M87W7hPtcw0Bga2Z8VbKMANkAYA
CP6RLF0egzLIYjXL6wJglP0k7rOPBmKajPO8Mgz0TABQE8E/aD13Hknx47zQ4tqTEMFq81vfv9Wc
83jDsmxQxxnMbrGR4qRGlzfJ2lRgTwgJw2Pc7ypUlNDG7lpWgnQEFUE1saa2k9QXELkSJrNlLTbr
58mj5uZ6kys1CsIOPz84jdUxIrOVhBviMgMZZWjcoCctXRQrxyEbVdzTXt1bOp72aK/z1leQu4Ye
bZQfhX/a9Rls12vuHVR+otxOq7MKvZ77ga/1XgKoQ+oOpTso1hwcOZVxo5JpWWSn0SEBYoi47dAm
lDzGqWkLGyDuoR7hpamrVNuPKdn420ayBtmJWOW+u02GUgx0bXB3IwyBcjR1WPhcLeKxmSXPUBx1
sBp/M7B8y90uQFUMcro47lgvbDdqF0xRFHZSlYueO4PW9viM3Pkt8tuk3QNRCVOxF5ZT1c1B5udD
KyL4cErOjtFX9xKmh7fHVsgk3C4IFkJViFCqDgQ2UQVeWilj3ockVa4egm9a6bjoaOT0x/7HYyP0
UGAE2VwB3g93N4B0xK3dHBZOS7pOLDT9kKBZU2Afufp527KUT+5GAs463ktI7CO5T8QQlkYySR5n
JVY4NONqqrcend63vGBx8cZn6cvepfhB4FdwkcAVX1tE0vnwsgE0R0dkSOTUW7c6VWb+NdX2Pjuz
5HvuSsowRSTi8QJHEI3nPrXDZOBZsmiAcEDom4K8EwIwxne8bGYXYy+gM9Bn88v3bdd/yn8LyeXx
stGH9S/bSAHAiZLO2JRtNffDRpBB6u4ym/OtpvDmp0IwjXgzDmbFKlyRl+BiJ0JWAk6IaK9oV6H3
5frpfhSIsQYSPOjb4N9Ux9SsrFAFPYYVcNy5V2wPCR4P40NGELIc1H6MkWSuhzqI4LxHz9+r1rMq
Q3OLQyWKJfd2LSXQw8KzTsciQl0A4c1yWGo8NVGRN2geu6mepe+8E4emWWvuU/WVIvl8YQG87xeN
xCB/2yMu6+asJcrUxFwDe+jsEjlupqDvc/1k/JYZ7THuMENkEnGtQgYI2n7Yo5ShCp0xSy0DBFg7
C2f1m/5LtcF947e1FeCvxzvxDkRNjCE5TK5C/Oeetj4ofJA3MwE160/xRd0HqCs+Z8/9q+BVkEQt
oJc+bTvWniRxCL14yMBAgghyk6gWUNkLLSaNDQgRB6xQdQJrZLikIIY2O8lh8ShW5/PWFhUTlXM8
CikHW4NlkEbejfmO1z9oBq3FysDR1xaZzVtT1J5sal5sW8IlbBwFXbcerxV97eLHZVyHSE+i4QRS
DNQ4JqUtEW3zqBKmluSIOVPCfMVR4FInQnOkAzyWZbnDiybt0A0CwF09MfNflW6rv/UfJUoTdlg4
/1iXGMMhIoeEJ4B0O/jtS2tp1tXTPAgYDtFD8YzO5Df5Wc8/Rbv71SfmxILW399jS4OU1y35uJb7
hBh8FcGQ5t4ASnak3eNFWrnC0B2C9I8njwnSC2o5rDjWi0rtUQ3XVTNz9Pw5cdHBUPs2/w4SCwIr
DHNkTaiDtDBHOYu5CIRQ4WSir3aYtXQ7fgQArQ1Oi5YnidUnhyh2m9Luqn3iPjZ9F3tg/W4HSoVR
JZTSstEAIEE9lqEHweZfgMroX//OCHWhgFQzR4GG2RybzUf8mfwAstV/fmxjJRRAGIhbC9ckklFI
ES6XLASNbMZ/M1BGJbTBnO2vbD+av8EkCazcUdCJkNUI8w6vjs2/MEntkjkJpkQeogyXV+/y+8Hh
HXSPac0LpCp3I9SIFPvxIMlELfcJ3jsqYNcatF2gWkEZlDsjbbmugF7WZAmto3WnuTypHQNCfu9r
8QBBch2vdDxwSXqPmkq9EHI0kui9/qcsPsnWTtDMYJc/F70JXW+oLTGO292ZvtrDNsSbFHUVuhih
Z4WaVLrQY39YxW/ICZuFXXb2zJmPp+/+nqQMURtR6uRY9A0YKlK7+pZZ8i76bTggqzmR9faHtxOX
8X64O16UQSrqDoIorHoeBo/zz0toC3vW1X+3I4gBdKxANQ0RxR0CmlfloBkqsffmn0UELfFCtB3G
pN1dh5QJ6kLhC7xOKkXqvTB6jhs7qi+ybLZbz+/NMjX7b8H7iLbDyi/O/ZeGKa9YKlUwpwEMK2fR
QO8XUO7CynofXInfKvsf9SfouAyTd5cnNVZqvQqEvllGpjMJ0ZEvs43Qkr+X6HBst89GvvFFxo4k
J2lxoGFPQj4VpUTUNnDolietCQH8i4No8ET0ANypBxaq695FUQao6zKUBK6p5HDw/HFXlrtidKrw
JH0Or8DCnPjDW3SGev/T41lcHRQyM0Cr4HEu04WHMsrFLM0xKH+0RBMhTs2Kd9e2JLgfgI+R0sBd
bS7MU1/skbT3JuGDJxkMV7BqMzT/pMAOyh8YEsMimaa7dfqPQVJFW65T2CdjW2vEoFWiRXBkaV+t
Zs4gt88oyjO8/Jo7/O/oYIy6yXi1SwY9LgbcZNMfwzTHP58MD79iAQAyBIkakFF4NlBHOi3iIYqk
YsTjpH9twF4QnLKyGvTtyRiu/T6SMoAjMxCHIjYEXYjuC8SFuPmVqB+9Fh1ZoS7iFxue246qOYMx
sStYPcqZ9iinUY/jYExSO3pifRLQls7SDKs/8dkxbEwOnYFZb6AVD78YHzkMNw/KwRfUYVC6EYzk
3m2s+Fy8aafK9sH0FkjLXvNXBqj2P5XHIkVQoogNTUse6TU6mzNXdZJ2+YBZtatjaX7uWRv+/mG+
tHBNEtyMawqgnFnKWDfAT10JeNz2y1P20/cWvd59q3h/7DLuZI/+GtCVyAFUAjQXltPY1nKbyQOm
cbDCy7DpdzjS6FetbBok3WQb0j6HZlM7hXeaR+wj7qDsMrtwfz3+jJVzgWn9z1cAQLL8iinl6yTo
8RXprnwdHP9H55VgJTw2suIeF0aow+cj01gpQMJ7rxeLBapb2Y34baD3SVEZ2iJUgIMqaj+1BvZF
x2+a0YZsa2OYLRSVWdpQLEPkz2+2R63Gel0OE7aHO3Dmbt9tWdi9tatrMRayWDcmuFHshyQcyR4X
rRjbQXDBGbDDzz6FZCK6fscMJ3+f+CJ7HuhnoIbgHPFPS4vSFIr13Amjp7xw21cfYTyY/JfKNnYR
Y7+vD+7GFBXJi1mUhtUIU2AWCu6rb4O3vTk5cIub9OSxVMjXvOJiZNSey6sojxF7jx4ngMZrCbOt
etwfLrPLp9xidbq/P0UovQGkgSQKntDwT8tpLJpylIJCmLzvqds6FrRFGFHTqgGAihD4gq6CF8PS
gD/xQFwH0uRJ38EtHGMLefNLd45Z3VruNMbA9Ibo7d+GqA0h8q3MTxMM4fISrfYrgNradvomoftX
tNegYRftGvd37WiqWSHMsY3L8PWi/uPLmnyErgBdDDge1FCXozUgLz8qNaZTVPGUrS35wNk+Y+vf
yRReRwoIMyml4Adl6hrjhDQqW16bvBGCbbrTui3R8TCHvW5NJ3O2FAcgYOg/1E4OjkIC0R3V3Ofm
vgYfRcPn/A9LTEp8SC0Cwwm2PbWHJiGTpbKpkH+Gou+rD27vwUeTYePy2BffEQhR/QIAGTAcwOBA
e6AbZmiDOGtJnsyQZ+TMc75rXd4pnBnehnN+d64UWpMnMFl9K7frwixdIgkSlRvyNpu99qf+NqhW
XGw5zd22Vk2UH0cz4tAthHFq7jMkZKx4zpNSP2IWg7oc5nQWy6lNZ0gjFk4b2kW4LRE3O/5L+Gzs
feule8mfwt8Jy9fdv1GvvFkAZkEDRdKCcuSlJmWFVhYzShe9qzrH+pyAZIS/drLpm7/QCYWpDnjv
IZYmqe2jdxKUUoZy9nhLOMi2tke/KJOVyr1T3rluHkzk/w+M7llQa0ECGUJY6Zz8LFqvsxla8/b8
/NWbPwJbsPKNZKWbAhweyWJEKnf6H8Q2KsSkSoy+XjwNdM5rxQcHFbZHF2/Ub/N2NMttu01tzT3n
prQX0A1NdfO9ApH+d5aHX3GMS+vUfTIEXdNzMayre6T+rQpSlKEbHeuthkzKaOEDLN+qbfkYH7md
fIBStckKvMkSLp9k+AQUp3BtoQsC9EGWbjGDOkURNBWOkAtq3Hl0dSdwFbtxyh2YXYKNmjaeaAh/
RFTszRwZR4fhO9Y2GTCuKCYJANjhIb/8gkSRpqYP+9krvqFHSfJcv+YX8VPr7fw0vIuH1pKsHu4y
PwxnJu+U/Pb96P+2TT1zNCXVc5nvZiimV+a0ETc1JHrGnf+n95onXO+yXUIYNLA+f5TWNwUuurN+
TWbsvG1Ob286NKEN6zk1PwPrx+YVLbzQmRzks8ZyPr0AWjXeqT6JrmK1m5e34aA+s7z7mke4nTnq
tunmVBOLDDOXgWfWHjIvZTFyyOov5wegA1Bx0AqLPHBpX5ei06ovh4rutbJ1gaCIl+9Zmg0rdweK
v6SbLnYA4pxrH8WbADUSGznVhtj39LfqG++EkEtrrNQdLd4VdxBVMJ0QjPCB4U5XTj7MApQAtBlA
FUh2L7edEvJ93oi177ll6MzvWWXu+i/5Fa48baxNaU47+X1qTd63oZ3GXVi6GyteD/bBDQD/Ac1B
oQe/tM9lgTR0Wet7ByNFR2jxG3dKPvJf4PfvjA/jONjFa3VpN/G22UKl5sKfWJTYq/APtbgAOUI7
kRQ8Me/UhSK0pWAUiubjsYg+q+foE6J5rnEWN4OjuNFzY6ZuslHByp/NyHx9Vu3AvJzeVfP9JFjZ
ZdhB8MkW3R7SyrE5OyJOB8Mz3D/xkF0h7XhACoTcMf2QiPgy9duRMzx5w7nK92ZTvJUOMErvwNid
ipd8I1xCVrC6EuMvjVJxIqRYfFDQA99rntvDvMHecEg/hNxioS7WdqABQhJWX8PgQN5a7gC/aIcW
zHfOyybTP4aXficdILpwLHlT3vE7fxueoFL0Jh+Cs3/iPBYWgvb8SInhaQH9AGIebwDK745TUNaQ
aAuO9etZj+3oqO4S7HQM9ouxjuuWUL4nRW7S2mM50BIMhrwMOQwBiW4Pqqduasd2fUD4C/VT3LDg
DJsg7J6NS7Nl2KY92HWU4JQixYmdBEe2tJ0KY40WEBglJP0QnJ79fXdM3sD9kXfg5nnxKT11u/IY
8SYzp0VfbMQ04HUG6cZB6HnU1QpMaw6ZqzI4KqZQH+Of5bv/ozyjl40FfM1+llxIP3Ge9Da53I6F
CLnqBt0ebto4fbiHqpv0EsYrp3MyB21mz9kn6qBWcow8JUQLkM/p0Dv8y4m79JzJBK3RdxPsg2UA
QI+ExCWeRdSaS/kA5dlODo7Nn34/Wwzc5R0Vnvy8hKw44aahiwdd/w/BO0DYht4w8U7flK6+n+1s
3xyV7ZFz1F9gw6JD4N6w52P5FKNhg4/QcbvFGwgPsvRoIBXxeJvdRXL4HtK5D9xIYBsBS6CGW2eh
VgXFGB1DNIyzoLf13gIrAjBHaEYy4MDIY5aOfB4dRHJ/pgNvo612cfAbi7Hfr5tqse54ziMfjXoj
xGox7dSmExSxKpO0Go+ZWSAaaSyI3UDwRgQmX7Xm7/jXH1+XH5Od4CNn871GTSYE+GN0IJiPB6pq
/uas3nyfUQRDinLbmYY9wL9bNg8neAjsElEptIhMpt+99r6ivxwRKA/OGRrfA/OzPKldyw2pEYbT
cbI+jofe3lrfa3v+2TnBFrG5aKHL+ntkfkDM3fwuO+bZze2NulPA/j+/ntGn0TR3H6+7n70Z2u89
apEvT0+Sae+93vrxJzP3gyubqnnJrBYXWGptSUblJGzwj7X9p7c+/3ROYipQURisP+oZDFFXwv/9
RXBi+8Gq3RfdHC3dTHapeUIoqJzxHNl40uZ9sH/k5puXmk5nPd5VV/Dogymh37dcXwydrAXT8XD8
OPIW1JS/Febu+Otjt3k+2sfzrnbwt+fs958b73e9+b5lXMFXMZlHX0BFSVk0xtkg4AvUj9auPdXa
fZzd3657cWwUfEvzxenNjWpuTGfrnDzr29ZzTPNi7s3Np60z0xl3zhyb+2aL0FQZdZLlQJvxNQlE
+75rkHF6POFXyPOj4VIRdd77PtoSwYD7LcfWOn4/FyiYHhLzaGCfvaKIZFkY93fXfW5xpL2Nc9lv
vJd3qG0c3p6wD36xYvwrU5T6JOAHgHYibZ2I8N3yWGicFg8KN6fH75zZ23a7Cw5QMDql59HOdVPZ
Qp7dqmxhU2/1HT6p3eiB6eOQ2DXSAZX7Jz62b/nISILcXW1A9FyB+zx6v0Ioj4odKs1AQd6Im6Oa
AFT/aoBQC5U13VRZ6pV3WAPAUUEUUNBxHpRnBMvU8Cs118rRKNsjnqQTvEDgJJZu+3Z2zHa4VK3A
ZfnyNZMoI8OLwqqgoVHfcsaVcg5FjSu6Y/aJjFnZIruiOAjKpl/KcXB9k98asRkKbmgwZpXe3sjT
A3+A+Ai8PJAvrqHpzUtIQMe+luvF+NzjTmudujM7dVun27Zj7HOWIWr5lDBJR4C+wcqTraY7S6C2
TU4tumrNSC/cxbiojSLxi5cOeD1AN9KdIrMpFOq87+dL/dOA1sKP+Zfwwu8NdL8Al24n7vrA5AfT
+ITE3Wv3Csk+9/GJvlOquX4AYLFkPhWCGlwupszN4STr43wZ9sGzjDQWrmPupOA1M2/Kb6fokiH6
MnbNNj5mCmM9rwt2e3aRpENlEXQHEJsAGKcROWVnjBmfcMKlwKVV7YdNMTjxGR2/4spNmbAcEsre
WUMhXwV3B1gIOpUjTUIolbMvXITaHlQ3trUPvCBSl/f6t5FljY7pSYtRoCNBeIAGDVrXUp4SjbLr
cM6N4KmEaEOAOxdc987OAFwsbZkZHNAvQbAWkaADsgkFkSvjZrmKihH5vJ508VPxLfxRVKZ+qX5X
b6PT7dK9vm3ffKL0ztg5d9OJtBjKfwCmo4s9gjoqkuInLGglqfOxszpngIgsksk7AWJC54xxSu7m
EpYIcps0TwfsWKPmMlOKTIv6gD9K5miPO+4UWbrLb1koFjokB0FlYYaKUSdDg2Azx2FA+9FOtglU
GBnR51097i8TBkHVobkYkhvLdTIiLeM5OeKP7Q5nHAkD3Wzsn8HF2kOE2vv1eIXWx/NfY3R0FBpS
FBczpi3ZhrZhiR6rc8Gdm7xO2N8GqLsn9eNRmvjrugwOFFk90WYJbdxV7KkZoy+bijfmZhhC/qi9
tIWZVRZpCPI8epi+d/+MNvEY2WBHl/AQnoafxpMPgBMaOboa1H0fTyd9p9NfQl0KrRKIVTbE/LGB
oDcxa+wjm5nTIXO2cFLUnFL+eEgVvcnIXm/tATlXxdVt+acpgtjEGs/6qfp79ahTVQR+1vUxxjNZ
wSGGQLn2JG45ZHAfT9u9k6dGRB0rLm3kvM6xguA927MdIo0v7vLPfsPajlfi5aO5ozwS8NpDqfSw
5D8ZV1X9ZCuYwVPyVh6Mk7iTrMoV330eTzYW7Yl1Eqi3WVA2YRSJsCyiKWF5kMBjYc4ja/9RvmOG
Pk+VjViv2TXcbNxKX/4lsXLouRFUWm2pJ+MiN5bR2QFzfHeYhevmJ893pLtJxEKliaocGmdKmJJt
iYbJ+9QWd5WtbXQIaTKXkcSPd8t4Y4tyK6LoT02uJzzgTJ0zOclW2/p2vg23klPYLIHp+5sTTv/G
GPmYm5gyh6rB3MQY2O55+8TY+ayBUB6jlpOmkgL8do/rJHIy7PvBHh2gFQObCfVYu44Rb2hIlyJj
Dj2G5UAMqc84Lq/4I5oKoT4HSaJDcimPvsXEr7AsUS5K5noEjRIskVuyMX0bOMV9jsou61Stu46b
MVEuSogzia/ImAan3zUm4FnHDhIT9ab4XyKMG0OUjyp9XkyDqSQ+arRli1yX2r7991NHe6i8mwpd
wYB6u9+Nu9gGfO+PhZbUz4ytx1ojyiEZY28IkKzGbnALs0Kiyzgh6WbJWxaCb/UWuZk5yit1qZrm
foIRdbgVUzw8EQNa7RPPGNCq8/vbDM0B80uuQ99LjGe0yeUr7vAUslieZ8WLC3gH6Sro15qK9Ony
CJV6j17rxnVjh1YMI5OXvf/zhVnYoBZmjmUl6PTrlm7M2EZGwiQ9clm3xcp8LcxQy1IaiYLOHTVZ
lgYMTh6X37BlegJy0ilPfWuFRkgFfDpFc9Twx4rA5q0WtQsBlYt8G1mTiDwAwUkz5o+4sUcmqcuh
S2po6nQYmHRWn4hf5ax8m6ZmZ/P2/g/LL6zde1DDNvC6QYkXyXpqHgW/DeKi18i9B2Q7CG4jTpH2
GdkpMx67zwWA4Hhjiy7FDEacaGV7tZWd+t4KnsGMtRu8HQGF8sQX/yxYxS+0PdjzB/+Z6WxXF/Pv
odKZpCxrakMKruaJW0/t5vjXaa7c/lhbId55jLVciXVJeU0hxGrC4abOAip+Qhr3OiY3MmWETagA
IIEoAXyWWqw35B0sCREMea0CII6nOUQ0qftRCKsoidRYwF0iWqmN3n5fYmkOP0j/qNLSUUAE3viL
5xmDvCs00Xap23IeFS6XBtgl8BHDAHwvQuZ39oYTLjVP/EbaiG6GDi3Q/HP7SWBuDaMYdJ/jIUMn
+G2CxUdoQG3iXhDRS2VC84Jur5zL0A5fo+fombg4zWmgAzwVZoSywHN+IuUOlpdY3dc35mnfzTVp
ELZJIhxDUGxa+1h78r71oq3rCqfNaIWfgiX8mbHuTDbv2pZGbQ0FfJScJPzv0qELylCI/NRgzZ/Q
XWrbHENcuP6WnGHRFFGtYW3pu7rbdbVvLFJTzav9FEhRiz4RoaXC+Q6W9jJsSDyRbxu0CcCrDtkS
wZQOIxpMklekv4W0o2r6P/2fSHxVLvtxcgeloD6KltyPuShsuRnTYGyVs/6E7NdTt59dETiS0E55
6CY0Pye735Qob/V4TVdMefy7nDH9CZTbHvwo7goZnzDaqR0iTCiO/kXczRakTo4cDgT3yrrN7/iF
tE0qtMdbqVG5qcO2dyDQk2yl6yu3sSdbAQ3qhUWWWItWSdOm/+w22sNotaQMkl4Lxw/pECIoJrSk
0kIxdcvwmyvvioUhyqW0M7orpjwGJuE4FafG4lC0QwPz1ARTiBkVrSWtFuaoKLzuMsOfybgGlMpH
rF2MWnKP4WUXH/4CEMTdvxwgFY7/H2nX1es8jmR/kQDl8EpJjtfx5vsi3Kics379HnoWszbtNdEz
+Lob3WjAJZLFYoVTpxDkGJjVRk8Ol4XGgACw28YxW4wOhj/zXFiuojB+n2UMnip4UE7QXjjp1pr9
6/R6tNcIKx6jzFUdl1VLxigNjTIKrQET0eIh6paRSazZ5DSOQHwXFH0LD0ZAOGjwbwvbgPL4ToJE
E3ePqSViHalzbWUslenLoV/pONV21ZySMh4KZd2OGivVETaSXe+pHbAcgZtJu6rZMVvA+o06uhKs
lN5M8+Ctyi1MoasQfeu/NugCKrDrO+TYdqi6LCwbfbrdKnnRUeu2G7fsiLFqnQSwFN8u/sME3Lm2
s8iJtOxNS+ugDLn7UoNWynP2c+1AZyBylPyW90ObCiWwI2FmFwtwKzA+IkILnrTR0bVrnCxGt+oA
KogW3CwqTxaj4ZXQ9noddtQJ6RzpcZjR3qfOofY/W/j7hhjoB6HPYoQLbXDTR1Slr3Xt/5bKqLwx
5W0Y+hDfrixALpC1xaMX/VOC/H9p1f9JYTQ60hUvzDJsaG/DbbazXXigZhEsB7v/KAw5Ozz2SYWt
l4YMjBTIttCkZvfkOR19PXF8MlH/s0gLs6HApQvOOfAZM+9noiTI7ozSv25rhDaCCc0hvovDW3a4
D+aMx9Z902uDywi6PHBrQSZzZmlvgM61FyQgiMa/wZFflGb5RAvp5YMwumFBFsUmnwWbHFGeMNd4
PustjcVbCowOKoTIODIJx3b0LCstAnlj4WaY0FBKsBDisYGXzkn+3Hy4z2Uxm1u2ppg0OmgzxznC
5Y1lD0AvAMnLD0LoPWMvwrkkxiWRw3So1QirAl3PrP7sngzgEzzMtWz+qs9sW84wiwQrHDnZk5vu
17lcJviBnYnKtsMKK8c75NsOPqm2xkTiPwNUAcqvSBpABf4D+wbCMdqNq4MrlDXynudJcaW1Mt45
IDN2+coHMkSZTwMR17zg9ZaBOZfFnKCk501YTg20ZUErkeFvvezmvPrgrRfzXAhzeJ2G9qi4xILo
naemE279XIODd3/jeGKYs9Kquvf8/LRvMRLf3ap3ZOK5untfzM3UxvlyGC+yGgvZSLNORlW129UH
Ze27OdJE3Vx9DTmMmbwlMR5kI/eyMSU9FQX/H7MNMV5ugLbzToi7JsZxDPHGmRqQG3hTqb/vu9Qs
Dxj8I23K/ySTd75/zJsap0KZSz4WVTmD029DN0BuP1jAefsvFYKxxHk21WhrwqJAjPZAE0LU7mNR
PDNIT+HKOJ1dWOb9zEFLAZ4PLKhd0TctXqif45YGqQ2K1C3CpimfWz8cLbyRqAb85d9WgiU6VTpP
auoAQmm9U0RiJrWn1ehUaOy5L+mW3w3cKYaDgZMARHAmc15GOrVBoo4yanT9Nl4ASfCgON8NSvBA
KHrk8xkXzS0fH33ncOBt7Q37dCGbOcJawCxMUZvkzfqt2MtuvAafAwCmgF4COwXeoMhNZ8mct7fU
UjAHeiGVOdDGKJVCHrBi9O/Ycow4w8M51g/pftjqcDKVp/tbfCvHdi6QzfTUjdnJGvr/NgbZSI6/
Lma75d4ttvX+efHD2dMbNuVCFmPyo8nETNUIi2tdFZmsECnSiKA/nHP5bvlBF3IYq28NQ9ioFdb0
VpLiXbQF1OSn5fKX4vLf3+VZ7pyoRzzAfzm7ecMFwtQBMIOhDQYwP5YPNgQiRkLvF72PAyI0ABk3
xbrZ0vo1F3ag3lCVc1mMhdbqWMmkgsqyT/lRNANEQBE1mDbXzVGtdCyBHwFRa8zqJ4gl0H6LtljQ
rzMvXZu2cSpFqrxR5x3CX9TdkJFaHmPEefIMCTpHxLvH2dRbN/FcJt2Is3qvFquZCjMgb6Sdd0iP
LXCsoqs4Tx05dR2/JCDXbraK2y84gm/p67lgxvx4GCGKVlxJBk7ZW8Xrr9j1XXFD7V1HMALO6Z1g
MWyDHtABribxFs2Yn05uRQxEU+RTs0O8RSMNRooIW/BsYaLoQEcK6jMFg/FwfXgmgSeasUGqVMhZ
Y1DL97X5UhzaKDWf75FoHuaPaNnnGflbd+Zsl0+3+ex4QfGVq0WGXR5tfQ5ytpLsPhJniVZnGFsd
lr6i8dm6Jz//7SafCgFnooNGMToJ08bQzjKi6CaQabl7mu9pVP2ZOxqSgQdeGMrRqVPi90ykWsnG
gFoYtRBgwCYRGgJbZG95HulVCyIiaxkskhSoSulTTcbWGpUQlnmmUf1JchKhw3o324XkF5wElatL
tMHzj3NdqFm9sg1nIhmzqzSSEoU+dhOFN9TK81WJtEGzqo76orC5FZJb5u98gYwlGqSxaYMSCwwC
ZDhnmyf/dDXkN/FbWwkOr7Xt5kN5Lo8xt1YH5sfc+19dUW3wbru5jd2k+pmAvPWvBePu/R29eREB
tLUkTCkDiJqxPwIC6rIRdHmTvfkYY945xSsQjqXi6jyeyZtaeSaJsTZxm/eWUkKSIpEULTMaItwQ
xvy7/Ql5REw3n5AzWYx5EfWqquTMlDch2o4fjn2BZqb/at9YB7Wu/UnVQ6ymaO1BJmNM1B/TonPg
C54J4Wwc28+phX6iGYFBo5cwJfUGQ7iKkSi+PS5k3iGdHterCwbaCzQuo7sdjN2XD6Fe95mVmpGy
qUtUI/WSpL5dhkScmfiDROGuf+Wp4K1EO+YyWKJooCsN5DfMNdPEPimkOFA2/eimix72WMWzW3+X
4EiUEaNZ7zyRN7dUtTCxhNIWotHucpV1VFZqG8XKxiodMyGi6mQaCX/Gp+h54E0juBV9glkffRHo
IgOnK8sulYe1CbqsQtm0f/4xXXQLYatsh5f4KZ6pBsc7vLmwf8sC/PtyYX3XTlpvZdhKdE/mRHrS
FeI/+T+5809pVU/G/0wSY/wFH9T7Rg9JpmlrIB/7Hv6KkiTy7P49u5WjOts9APQvVxSrlS7HVI5A
xE34Af9Txx1LUZGM9+Oieq6/jGUPQvnn+3J5G8k4hAHIhQovgdi8Il4FeP7MQBV8Hx2rlbD/70Qx
V04MLTQeRtAP4TE+xsiHeRnJn8BdnLv/nSBqNc/8Ak8AGajf5Kc1mS/SqyeQMCTCQfJtiZd6u1Hy
piMjKciXckyCKOlSmAIAUAP2TvQJu+N8tFOXoFLnRDN/7ruSI7i1YzooTpJqnsKlR7/nXJ+B6HL2
LP2YHA6jG0YNTI0wMBgCjQ5XMO5cfotqdL6e1EayFefadzufwE8QuUO2UDaTa2l2iyFYhTvy7uIN
/wi2jPYl0XmTsKjMfht1XPRmoBfb8HOaZfsvwe73KtojXRMrltfwq5Nnw+Gd8o2MxqVY5qFtBr9R
Qa1cbIWFaCvoGYqf5WU4H9aWGyd2E8FjmpD7CtA9TltSQSgNeIvp5q9qzbFGNyAml5/C2NlpLPxR
LLAD0XLCLAbMZsPbD8xDZ4tv1qZ8iBZ/i8wW9iamSt/X9RvZe/RSgE0NvS+opF2hWyZFTIF0C8st
yNpRwwSNH9pN/Z3MKS/d0vNzOWxyw9cVzDmLIKebJU/N04R8gESineCWTgfyH8GFwm8C4PU9cHN8
jsR/DFxzkc6yefvlP1pLXuvWybu/fMHB1gV1RzOzifZqlkzLwkRoqSobzLRdYlID6KjjheiqrrYe
COhV9MXkJsfCfu6B035OuPQMN+z1pXjGoVS1Pq3aCuLlVfYkvIXA2gsokzpzwEwfAAyPSP7Oyfnc
gCJApkw72g2KY1IYC6r5Wmk28VBurYW8ir7HknjvulO5NdizvLX+5TvpF0e96DKudvlMJHO3AZtR
w7wey22w1L6VNyz3BdwMX9k6XI4hsVbRkRbfgPLgRc7XmVFKxkbJ9UESCIIEdq1ZHZgxHJgtONLQ
nz7bJ4iaV7z+2Zu2CxeHKhAGMWNgwKXJTDArV1BGTEZGBX4O5PhMcAEJCjBp5EFBObhdKz+UX/Qv
4nXI3TLWKA39W/LpYp+9UlWajZhSD8kaenUrxOjaMVmru8n+tJx2bXD28+ocNQXkSbgoGDaCYpTI
qKsUqnGk9mO1HV9UzAW2q32puq3F8WKupaBkCZQwIAQaal4G400UmajXUVuAMX2GdiUlIz5iO9SE
A46cq2gOpuhcDqMcoCvRarWBHHOE5RddM5pH6bybiMlrUb0hCU87+m4px9E1D1Bd+v4EeGG3zZwZ
zVhHROW82lceGPgAzyUwj3arl1YUaJAAT3ZWgoIjXJqzA89PuQZiwkKKmB9JFQDzdFnvvAMKUyzS
bsRFzmSivMXH6Kl9Ae/nvrZT8PgkxN+HexNlvQmzRWTyw6243dhKBAaYrINZ3oiD2IRu32S62NTV
tB0xN2AAm03xSCE/AyB3mTuuRxLukUiJ5tPjfRtGleHChGHl53IZZQnTsM1EoZy2b86ek3C7jnmY
32bMoypH6JOu8NsWUedf3bpBRlGzDzH4He8v4opCBMTzF6tgLvBYGQJGZ0HSaH+l8wgIQnOpLrPF
NK/fauezXoxgQdK3eG7BMII6t5sv7n/B9euD3prTcDa0B1BWPMZUCmpW9noaaduhmxur/mELOkPy
/Ll9/HHuSzLorl2eGFgDNNoZrSE4R+7t0igbhaIbca+o2+YpHogLXPTRsh+OPpl9WGT2PQ8J0shL
/KexFRzbdR9Wr+4v+Xz4fH5s1yAq+QnIavHozh/eF4vDYvH29Hd4BDWGs3b87dsarTrrw8g7n2vt
vvxmRst8TyyKZjDU7fotB1EWIgE0BUxOTuR5AlrEkqDu5Q7EBJp97xO5WdUPUBPD0bj57tPUI3b7
MOYRDciSBNZENrcxWn4GwohE386WS8FegjHxV3dU8m24hv3rOb/7EJQQIE4DTQF5XBjL5O0FFHFk
PP7wosuTE3bvUxitrXU/GDMDn5KScZWStzeLfO2+0I9Dqoe3r9nT0nR+UxuUFIAC77/7twxsCgWB
nQV6dPZJqWfi2WGdu+36peUO+ji1FDBfh2tFx3yoCkwSm0VoCy9opVTUt8MsJajaGeQlmr8AIOzS
riGkB+2dT34Nd37c79/3pnMk4ywjD4BPO3aPTPrij890cwrSrj4KbLh0LjJojAxmyxpFrNoQNELb
ejWugMFr0UXS4Ps0MPy2IAqo3tagTlm9KaArgqo9/eYoyuHjMTmHIAbI7ePvEqyD8VJHBBbaKnL/
hu0FgIKpoL2Jl9EL5pmR186uZ0QkqBgeuLbq2g0AnwFoKiQ6NpCObL28v35ialUZpsb2jaavK6j/
S4i0fIKOMgTBqHMlQDcCFQO6JRMY8TcZkHCwSyxSzb1vSVSaUmM3E2MlQfSPAAkOJbOZVd8WtRAp
xra1u9mAPxqs4whCO9xLBA1A/h+z5eBgTCoOfIfTHkgM/q3OpQxHCdn781/fJQ+hXcskABpzdTi0
tsUZY6ZQe3b1laCxo2PWkYtkcz/BlBTJmFoGXACDJMsYTC7SjFZRwC/jLySHFhs68p2Qh3xZoGJP
cXY9fH7NDgi+h7Nn1+8lGHoVMEeC+x7RFbtnYNXCQJUMX1NhX3LyhhyUY0D9UqIQHBiSHBaiLd3G
Vx29B9/9/TbJ9zelTyqxceCiFr+pho1gOD7ETgaaHzRV8Eq21+Efph9ifpiIkY4Yo4f36FLHALsq
PN3PTdxdkAmDGDWwh4WA0UAD2ZvkNcMX0HYOcOdtEYw6vIaaKy4gdJqC20ZUwcmCflO00F7K14UO
84rryNwWdGLfMlqKoJ+pQYbogztOgEl7srB5gYzNy8mE+u6Xj3ku+sMe41op4OL50yPp8uEZtbjE
Bj047iIycOCVev65f57yrdtI+TkRaoimCZ6Myy/tqz7D66RrW1p8NVFMx5yhRbFXZkhPkQ8VbfY6
6mdIopInShnckafangxHbNyM1258w1+idD0Y8YlZ4MhRsYQvvRJZTSrmxjZ5a0Tna/KJ4iF0BaTz
6L8kH/dXfg20xp03KY8mUtLg9WbtEB3QlraNZ2w3bxpxJhhReQ5yLoO8fWy+Iucrh1a/4Z8+gbm0
6c1S8WeuJ3b3zPkUavIurzjWjDYktOeh/eqKNUjXiqYKs9raotnr+BTYEgz1t2HryA4KNuXQRLrc
9cnHRPCfOIV5dXTGNWVXy1D/sGOTE0Fdu1j4HgAT0XEn08GJjPqGVaBJUSVY23FwNUwvSOdBwAd8
XgXxIFA+k8LCWNVpVOOpgJTJsz3MFFTnvmLHz98GyD/a/WhwFnXDSYY80wCsHGJppHOp6poRiYk0
pt42JsKjCDsVPAG7i2v5hPi6wdkaYCODGTVW2w5+6/0zvg7kLNQ+QOiDRjscssXcMw8rzeOq8mAR
0OFVYE/JNNqehI42reU44/S3WHXCQFv8BS48MOwwsjCeL8Mo98jbJgGm8jo86unrhCYMGkwr0NbI
auMCMb8vm31Z66IkbKMHmtQd0EYtEGlRo0hmo5d6bi5DV0hduZ9ldrngGdfr5BrEYxuRsqCDZ5G4
uDzHNPRkvyoKa9s5Jei+a9imkBhu4b4/F/AIxQXv0bsuSQPOjkIOXjywbAFwxDgKKMzVfqskwS79
U8EWKeySpblK3XgzHEEW6T368FRRj+GWfa6efuRiaFIPCQ0a6rAp+2wcyyYZITd3QWO76A+YsrsM
6q0y13kDnawrZ4jKMmQMjYKiIj5g1ugLmonBJV2wW799gLTb3e0kAmrEnxlwajMYR6AayNE9IrAi
x2PkzH6BA8jhJQXO06+7f/oAve9vA2TAA17U1dZ+37r7yd4G7s/f4cVaHtajvTDgoq7gIL8vHg8/
CC0O9uPBdlfO/Zt29aIxC2GMV5IXSArThfhbdY/BcgtwaPLyc1de0EmGhVHRIKYF6Qd7A8pM72Kh
CnbiSnKyT04q98r84vIgCwPlRlc/EmWM96LnGGkoeSbU7Uj2FBxzf4NOM8wv7AP9fQQRoorBuKhy
U1U4Sy72yCAnkmcFu+kbTwt5Mp2nrx34UmJAzMAUSP3cjjSr14d3d7DdH9Nekc+FMszvf8Z1xRuA
UxXWEAA3ZFhBX3X5GfFkGEJjtcmuH0k5woNUMQZrCzLtCJig+lXm9m1ckeCAJFyG6cCqgYPCJA/m
BZCkSuha0093QBCYTuMBlKzYDd522sz2+PPzl+56LhU1q4/Ih2BapEJr7CAw1k6p3rPdlqax1X3D
azZgMPbAWoRh2CTVl/c3kyrc+ZEi/aiA6AxscRiWAleCqtS5kNbvuniKfDBZkH+KpELXEN4t4CBO
LOuIhy9/eyzU2PALw98WD/LkbgaAntO59mzitkucN/rKtlso2WDkNabKIbmPeilj24UqbFKjM2Mk
sqxZvsLkiGX5i+5kSj4MtxnjL6VgVXKLlKwDRsUCZYmrjMQS1JLJXhmJnI+pFifUNSCimzm743cB
YnJUqDgB1FWq9SQKM2R0kLdDJhtABZ46tZqeJ9tsWdI2d0eQEDihffSY7YKd/O5v+n3jTsBjhCRG
tiMb7DLlWACJdb3oR8C5Qzsu9BLVYOYi1GIVjpGeAtAJ8LOCqmj6lsokRXvlD3pQfC4TJ+v9QB6q
cadpviCqA9DqUoXSPAlMvSzzbZg6r5bb0YgVqa7t86s7Ijfx0qIIq/MWyb6eEAonD7GEQX2ua0RN
IQRKCv6VbZbMsg7jGSzwRjp5vcBchdSRwATI21fWcGMMCWI+uj5QI+EpZQx3bXUg4ytFDITF2GX/
0ESHKrSrnlNtvYqTqBhEtQiUEFoqYGO53E0JXWFg+pCKbfUQx38tiPQxWjr+rjE2GHQBz5zo5GSg
Lm0LwiPQBOhwnU3MOmLExVri5V5glNu4IrqBruOcJN9aSLKALPOeeC0Ja2fizcq5Mpto/MQThfqt
DG5sRNKXi5TDBEMzU0hNRx0JDxBE9Vie4nC8BfYlx15KIGpV8YhTinmW/yHsDA+96VG1tcYXLVmE
3x6vHHVLAkwLZnTjrOi4hMuF6ELqYVZDV23NeYdB4Duj+/qntp+mOTA0DzPATcz6ZAQAGFf0tSJV
26mZ58VcUd7v//4NrUYVCsPSoW7QA5Y9qzaMSMnLpN2GZAJNb7hN8k/OKTAiMB0EyRqUfQC3w6xv
eD2XezQo7RAaUzVtenk2gvsp2HTVB+8dY+/NSQqyCpJFWYdlzNW+lJKobTXUxjRtMtlRXr0n1UmR
6ZYdk9gRbyowo76QhfALqTId+SfcHvYhCzHWLA2SUd9EodsjjN9u5fE1L9x/dDRUCs5eA8ExuE3x
ZDL7ZqhqlrZIt24kCyQOg7ExVmbASUAy+vsvGXBGKVEIRJ3cuDPXoiw6LR0aVd8EQEBaoj1oHfEn
jsvL+C//KwQ1HcBUkAph510Xki4EfqrpGx2WeVpwXzxWwSRol4iRW3gJJIPWPS6PXtF8PU5AA7NR
gs8geRYCWwsD+/5hMI8cJuEhMMW0CLw5J1gC88iBjjO2SjQzbcNqpkurGhivsF9F2Txzc5HzuLHq
JaHCjTcGspC5okH+5XrqKhe1CK/Dtv0sYwC3iLceVMILta9WxEhhdi1U0xQ4c0gRD6Ld7dvnLsKw
Muu3lDhbx+oYuxyqHmc6Jg1yo6YTBCk5UZ3gJfm9fzQsQAm1LpVCTxFLY79wUszLbA2BFxdiPCJn
MLrFu1mSAfgzxK8qaVUS66AJARn9O0qEr9VcWCUfoMJs5uEswEyv3+G3OBQrmqu+/1Ungtazl5V+
FUiXUPWGUVV1jSVw1YS0DUW5R/H5bROS2QbFLPKBzDni7vRUYwIlzEhjbCRWfHcZg78c/0KC2dcX
5a2TaELZ3R9fH57yN8wX6FyaOg6QXJeBKMxnBSbQICNCQjTJHjDBQkBv1KNLjvOHh9XfYQ3gys/f
/RWdQEb3VsRoTGWZgwFO2gnFihwpg/W6m8ngKInQE2zNgNpeN4toZ7neg+5YH/VDM9c0O9w1B3vR
A7+DMv9CIRzTwkZ9dJfR3y3DquB5hz/BKJfXmGLsabmIYcQ5yuOo5liAYoWo4Lw+o4ookq165GzD
lblhRFJ9P9PnNFS7qbcgUlXedZtyTlIamtR+Qr2kJB8hjg7kUm/KPF1u7T9zqywDgBB1t6WNXTMp
ARk+kcGxPHvvG47Ssb4/0FIIfzEYCXgm1A/B9n35beUEwqF2inHX0Fr14v1VuwHhthPI89LEXOH7
O3G1ERCmQLMR3tM6iEj//9lG6L0fAYAeeltDdmLLQYowDdYmD8l+c01AA+BZR2YSpTzmiCu4FX1i
QMyEuuxhWjQYYJCCPwnFssT2H++vicU60B2EpafAHITcBlCtl4tqokSN0S8rbL3nai89qdLMBH72
F/WKcZyt9KPWuRKQKhpnL9k0JLxbOmgPjHAYoICBg+xmimbfG3Uh5zvt0aCMTYXT0Izb8KfYA275
MscIh5nEi1hpvuziSkMq0p+I4Ay0jSps54UkBJoOittiJ2PK6EvU2JJBqtLOMFaRp5tX7w01haBh
Aw0dnPIrwv0EHmDkJUaxi/+KZbGPMQfVKcFz9BRwGdqpIWJWBZcc7hkeTxDssTFUnPtd48dYVY3R
NZjhVNoFqoMPIdF/vKdsJLm5jFAN4IGBb2wmKlwoq+AMQYHPbiYaLMUE6bdipwEA/pSoSwVsgvEi
ArtGO7uvpldvKnDeyGUgGoTfgziRuRO+kGNoomTUmMsYmc9J/1DwcsZXTgh6bGFTQXEPQ4KqMGtJ
Bm+YgkhqduWff6jVrRHMnjvwTd5fx5UJoVLgWGHP6FvJxk99Xg+WkKrNTp0rjnFsH6Ln+wKute5S
AJMwhi9ngQMEAmRUr3UU33RM58HIUM55sHE0ri+SEQgFANHFXF0MRmTMxijqverL7S5YIpe27L7F
VfXkz5tVDIoT762b31/WtVFk5DGPkJh6AiixpXaHUcJLfyU/qcvCVVxt2fScI7q5NABHMTsCeS1g
O5iltZOR9EGttrtipqBe6DQmKcCum89a4GMTJ0SHA8Ae7/Xi/hJPc2svbzHgpDpskoVnBkO9GLlp
W45hLGBLlUX4UaMJ/ecrQDXIxZxmFV1bMP/rbpHASKI35k32Sb0ofvMvpNR0vMYYy2oSzLKPfkOe
Ibu9IQYCAozHPkFdLs9amibLyBVsSISWWrALkCEA1OVbHmZth/x2vJQ5LseNW4IhKf8nkP7/s4c2
VFopC3UIHFfJEqgHu1c4z8+1BGSBkUvDgGrToqDXSwlSnGmBoU3TLmlWSDOkxUbCaE3PuX+kV0E6
JsrSXjSEaIaBxLPOLiTv0rYwKnGXgXbTttAh02KWruxkq2aTffAY507R66UGodglIg8L0gsk6k9o
w7N9s8xGNjCqVNjJB+TnhTetIUuvsf2nbAVm140wu788tghNJ7ypoIiH5cdAGzhfzC7WTRMkdS2F
+x7Y5G5huQkIcyRHQak/AW2VABdfsGc9dPNd/k73rWRrmd3z3obreAgILCQlaI+EhqBdZGLVcQwH
I8vzfN9BbPxcPWpf8QHDg9CsQUfT5nPdTh/ymbhOQb06PqB3xU3m0148ysdx3sy0JS85c/VaUdgv
XhIMMz0lm+h7fX4OdQn8aj4BeQJCGhzEB/9OsnYe7yANlUEVhsQ7JjoyxqKcUlSNwZ+/H9VZtAuf
5Xf9Kdx0K+8h+8NcxRWgckDBYTLYMvFXEbfcRV/Dc01DoRBdBCDIo1Efht4w4pGhMAQtjZS9vtLt
DDyK+wqUtuGs5BjFK5WmgihpDIaMoz8RuJ7LrVSsHsx5SqbsFcQaqVuiRBnNvpWVt8Z8zsf7+kw/
+mJRVIeRvUNeE5MCUOq6lGWWkdALlhkcdi5nGbxfli9/WRQsjN9EEfQAaIHNCwlZbUM2C3VA2DIw
kgLnwhYCm8C0gshK80Ph+DWguLJO8soWY4TT4hKQ6YLkLQnQ8UhazobdkoznCrk6DIGnpbrLZXXm
VCSTkBaHYQZwO48Z7krHsC5MQz51jsDVYInppMSv83iQi4P0Fq8TQJZMcMNFWMb9U2cdP3hip6Qj
MilQMfx9uQggp/pCUtLyoOvrqVoN0ly15pFhK7y24evdwnWhOFcErDTiYQQFatsWmtRWh+pNcdR9
+3R/Hdc6hp+nPDIoDNNRTYwVLFvflMZ2wM87KuHs0a1Pp51YGtKOIAlkeSECTzfzwW/rQ5iQCdWS
LglIMHEO/EoIHmME8rJKE/+o/TKuq1WadRx0XnHAAPr4p5qe4Nf8wy1CPh7NLXAtUIaBcWbscp4J
WteEenkYZAetsmXp3P99+oUXBgS/T195dB8hELualKV4vTUmk18dhNf0Of6wUApMHY3roF7ZfohB
QxWQfhR7DPQGo7GTmMtCplcHGaN1EsHB1EV1NqLXtgO6PAeoriIYmjdXHk3+kPorLaMlDdD40DnJ
INc6+elnT1vh19DCMKgPmuTkH+Vz/jw+RzsPOFAD+IrxTUZerlve31bWWcNhIcCkyRAETTpafi/X
q4aJrHpJPRyG7xD1VuSfWkfitQ3dEIKMmg5rRvtLEdNcCtHQYp9j7KV2GNp51q67GhOne/NwfyXX
Ko6i05kQRgGR0E3DuIIQPZ3LwyIMjl3MabK6sQ6kp0C6QK0aDTGZdTShWQd+qR8q+WE0Hox03YP4
TOEcybWmg8gJJyFR6D5a++hCz9QgG2MfTN85FqLONO9TQUpQbBd9u4oajpN5ZZ5xTWGhYQ6QrrHA
7X4pyaolxYj1VD9IJN4gK4Vwh0d7c63TmAGC2At+BuhvrmYoq2E26kXo6Yc+dudJ794/8+sDufx1
5u3XPE2Q9AS/7tOU2jy2k2mePP9zGagFwSlE/Ij0MGM6w3HwDaksjUMVuFpnj0A9S5uw5ajWtfbi
1w3E+vD6KfCUOfRR9/K4Hgeolj4P4Os9cu/HjcOGW4mXRgd4D5ADupdnalXUbae2TWodNn4z88RF
V9mm4CSJ84+3C2gRGiyg7gTHibnryVB03tSYxqHPXV9ct6ltdW4izP87KYx3NEliHwE3Yxwk0MNP
xwLkkZ5d5Jz7cf0YoFUNSE5AQyiigX2a67TS0r5vrEPV2nJCqiVEebU7IX/wwS3R3hIGiDklpIPb
jwDg8nySKtetrpOsQxeS0LCD0t1GK2Cn+kefV0+6ip3RuEXnzv5bFv2WM10YY7Pyx0q0DhL4eVfT
l9QQ6xguMcDCFWLX5E3yvaHcyI0hXEc6GolGizmtQm3AZiRW3qECtwAy4KhaGU/3FeKGdqMshpsD
6AQwFCxwyIsCP+9ywTv0g2vVrgdrU/ufPq+AcGMl8AoQlJ98KZzU5cZ5mQmYbWF4h2YCqVBMAsHn
kkxdLwW4NuAndLQ/Y0VXoHqwG6PuknkHIyMa6i2ONrfmw/CP76mBqB6+FMwO4r9TYupMBbTM0H0E
CMKhBwlA9eq1c7O2NV4we/2WQQoymQAbUswGC8FuhaaSKj/2j357DJP53Oifo9wZH3Od4+Be1Tww
HxZtYkA3AtBEuSYZA6qngQ8HqvGPLyH6hsDkQPTeSQ/tOjRIECNpjxtlV579YKclR/aNA6MBtEpZ
3eCDnG7b2VaWcmIGXtf5RyTwPNQw63kDfsJ2Powcq3etfVgjmtCQWsOe4l8utW8SZMkUdMU/JtWu
KFyznQf9+/17xL6oQG2KyENSsnKEvRgUfSnCs8ZMiMfMPzbCCpdoEN0hn8caZyH0mpw788AfId1J
nyPU+hDjMm9RFXoYRhZ68TE/ZEcepwe7S/hxWjoxEC1IJsXEXy4hlCeps8D1fqzeynYnbVTe11/v
ESwNDCg6mOGdIYt9KaCR1FTGPuVHcx7Z7UuCLieON8CCP1HyObUsIGijWC0kZy5F1K2F6Fwbm6MG
lGk+H1AMV+gIx5XoFksQEcmkb+f6+jH/AvOctnQMDpbnKjdEP0Cn4HKatrkGo3lVF3lFrLTH0ZZm
6qeJPF+O0YvFC3DQ24xbZWPtBKwEMMl0ghUGVtF/XK43llJVCsY2fFTQZPdn7DrnC2v+C+3+PQf5
EGZLkcTFII+IDHuPhyC8eg5P0lHlBswdlwtO3qV0WRmybgwgvXsbUEwHS6zlhjnp/gpSPHO3lp7d
hfLTtZ5JYyyVECaZ3IlN+IjJRhjVLaB9C+NGbal10NBkuvfvMwuUhuGl0uDjo4inA//DaJLiWWnr
9134WJNiGa/9A6K8VRsBAyI61aZfCE+NoxWcZMBV5RtSKUEIuqfwtCDsY9YYK4Hsj1kQPeZ/fWEH
6P/MHPP9V/6R0K1GZIvoi5oHqr3W2ZNQYOgRJuNqaox5lLIJLQQYP/04KXb6l29TtCX282mp20W8
TDvb5GQHWY/ttEgDhgyQfQSErHuYwgeuLRHydHtaRAFAIzqJMzK+/tw/w2trQBd2JohZWOkBlipL
EBS+jH/Fo7E2f9PP1ie9m+yklLb0Kqv3BxkdooOdHSm09/4H3N7Zsw9gYutaVIdobBIcJ7pgj+NA
QJk3E2eYcvXUzI2lwxFHtYO5IRfrZe5j1qN61A0QB8pm1f6Qf/fqDhVJ9ObOH6y9E/3yCKpvnyRA
LgBC4mFlvcdarcwKvZXRo5iuZWTdh3QJLuNnfy/yMqL/z1b+WxSb181VKzCLHqIs61k23PihQ4Ox
glyW+Rqtgl/OTtKDudpJ+ArozQQLBqalX1q2PlGTOJOH6FF9zj+Sx/hQbtL54PZP6mtwiB8FXqbn
likFFhDpBCSV8UKyb6Mf6hiJIGJ5deZOKLAKn4ZdYCjasOk2PLaM/0eYDm4AZK9gvRm19JW4Tnuz
w14mD/CH/I10NGxtJDqwW6oTPo680vyNZwpeBbxz9J2gMCcy2zl5g9r1sh49jnMrcFJ0+B4eEx5q
n/4Ie2YK8Ds60iVgmdWYQHDqY8A5+zF89OKXNvhLn7aCTlZiQ/zxRwCZ1NeBoyRX/gzMC+UeVBG1
w9DITDQYSYJRCJIVPqIe/y085oOD3qN9ilT0onTiHwXDljt7Me05Ym+8g+di2dRjPBSTOJUQ29oJ
aCh2/odyFGfTh/gq8Nrwbr1HaHo6Zb6hKAgTL++BNaZJWMpKDFml+zWBLPwXI5TIt2+D1s+OeQaM
uivMESKFh3AHXjQ1J4x/2+t9UY9CmD4CUSGR/yHtynYb15XtFwnQbOtVo2cntjO+CEk60TzP+vq7
mHtxtkX5mOi7EaBfGvASyWKxWFy1KjVbztC/pY/xqTknvs6Yx1tghK/6S+9Fpo3aBWGTLHC9Bli5
bs+J0xR6+xxvjOQYbgrGiUccLz0uHHTI8iM7jWw/BaXmqdqBrpicUzt4zFg6xHS9MIlVyDn6n5+n
/P7CC4YhdYvkHAzGIjPD0gmjSxjrwzb9Lj4zNDH7HkOsF/8yrNKn5aGDtr3HmM5bhy3CJBTL/NaW
zSSu+sItyuWyT84Qtj/JFuSRxs/CCcDAXDy21pPm1Ab/qSHkz1bVtmFM8Oy9nUwBoUHiAov8DBhe
U0NVKglizPyYnHM893coMAsiPbbBaTLcAeWWjRk9cBvJelvXR2XXX5z01B6geL9SfnCt1uVT8Hnf
umjtnd81uf4gyhv5eLOqlhk+SNHFTfWR25+kwUD4B+2KQU1CI3sFTSA7w/0uVo/ZFvwVvdxyp68K
bVE9R3ta4uEkWNcrbx/rb5JVOyinykdU0DeXkNmE8DeYpe3z+mOpbV5nRe2JLT42Rhgf68ljoBrx
uTY4U3yxhJNiNSv3wL8069pY3Z+neQRBuv6iugJJR8QQGrVuuRSlbVHm9Xn5BOB2/YUrWvmcMLvA
3YgfUF0FHQqVFI4hV0wBdV4px4UAIBC7n0ZUVUc7JG/0cYNCBbNn+Oj5eTcFoxY/qNMMZPu0Pg/G
AGW1D+29HqBM9nx/7ubh3hSFWrVEKzFMFyi97V/8ZxYddu60IIkDM8XjAyl8pW5Af/up09+i76l8
IkIvRh7O6qP0CXGkl/s/fyOimf4+iQ2uUkmq6HsuF+D3Rd+I3qOtf15rlR5BM+ApgRoT69n8Fh4e
/5BmwGOWSrL2U7yiLEJv4WXCWTjHaJoYoqHFuNDD5+LSHeVPZjg6X2lUhyHhg3w6boe4o03hFlmP
O1PaCGd1aYhPaxlIhAy9E9E7LUZ8aPAnxoSSCZt6hAkiHQCLnD+EXVkLZ/6x+kjNwjm5f8rVV3go
IsNlgc1PYvKQSl6KkB9COpAM/2r1RM8Pa6KHcU6ewz9FpfcX5dC9Jg/8DjkTVlL9hicgaCgWR+Gj
BsOm0LwikrlFwAnn/K2vdaTwW300Nq2TPkJUv9Pbt/tT+RsGTqaS5BDA6MB1l+jH0tlHFHZKVVS4
1SVfLz6T78BqUWSSWCP6q9Vb/qG0JIBXq9Ku7W7V7EorOXfb2hyP/GFYhdb9r5nHCtTXUKEIl8kR
twy06iKi32BhVSg39aB6E4KgQfSav74HKG38eCbDz88ImwswcpFeRJUw6oTm2kNc2IP7WIjLs8mt
7PVnAD0+TL5hqFsGEq07hFf5KRK1WWJRqRWhBNLg5LtynZq9/p2C6D5CeFU2ahT82AJKfGroQ/ur
1gqcpalCJFywAtPfJKDkefb4wLop07KAs6+irC5TpIakQpaIpAe0CA3/LDfpOkU3E6LkLG0FiN/G
IEp861DUgGx5hz8enXE4R7QXDlo/6LEToeAoZuTgZ+cvNVlUxD3GEo9cDCarM0CeAGGCSHeROiaG
2c1ORAqHOn6FKtOyLPzFyZ6JNhAJ76Fw8vXyQYS3qp0LEtWf+6DzsIaAgvKCK8VvYTVlCRrPdYmS
KsvzaJO2rNJKWY2rwBA24WFAaWoJRbwjhPDMDebVuY99Y17hsdHvDYloxKN074dOalW/DHMOIbme
FUbP6x7yd7mOtBNq43nW+5o489doMIGmFnhrRRRFpACmLnQZRVkeRl54qSFd1+w/5c1g/KBt1jFB
GZaHF37UrvFm7SCngKI1FlthRoUHkxgVLEQDADRfvPySz7vy4Eu55uteisOL+oSOHlAhz1eVbTSM
Y14km2TiSikYynl1QhGWITKVl0R3HQX6YQP003wDF1NxXSJulnX/0EARLoDaoaQTuSIPEp/3V1ac
Xfupj6CmOgZrY1EF+Ij81Vtx0LNAJ21cMDIDeRsUV/bQ5UElGrqh67mz1GHesaEc0ejeuP8dvzEG
PRlQIkCGCl11CKd7OudF0wRZ51bhpfqILKRUbA1Kdy409kVo4S3sxMJX2TnEHXs0VPw81RCrRZNg
I3CynWKU6IOJ1opvqt6soX3n8A7OA+MHt3o0gcXNHn3eetIXnMlD/i3emn32EpVq5FkTG5P6bD8M
2zIS5fDS2hLE69cosSTCRY8jChlFSB8MBo+m4Pm6cNDG4fHU2J0N8uiatyXIu+gfCYjqfa+fA5N7
YApvzZcWvC4eZDkUnoFFTqc7erHP1JKPoktva0fprbCSn/whNEVUhi6celVaUA2BOCnjtjB7g8Ub
/xUsqJLTlezAnfeyAbD1rnHkx+wRLS9tzRo3DZLF+WZhYm2P4ud9+5nVdgAVsSSP+J68yKn06w0f
IDGSe3x8GXfV4ysRyYU/DqzQHnEZPTkPu92L8/3w/e2+dsfoyOV6ywqjidOfmgIJ+VCPgCcziB/Q
6eMk0UI82xbpxX1Pbe5DsCLmbp3HOxgl2FrI8yDywDRTl6QhFwq3Lfv0Mmzk5+YdqlXvPulAvOJO
w5/a6s7uC0xqH6ERSm4y24IThzQbIaQDCL9WRCkyde8pO6lOCl9KLzk6fsrWuPWcFwGPcincAQJ3
VuhDDOUeHOWGhSFq4wjVhAg1k1Xy2AtGYvBr7VBu1TXKEFaSWTwph8quLaRjnOCcPmkX14Kg28sC
HRcP3Fv8xHKXNwI/LMDVFFA+m9eCkMs18k0mHmGhXFo4vq2g25hoZrYLyez7Zn3DpnACkaI5GBQp
SZ7upV5JtF5Ws/ByBKHZOol6xejJNSt3xr65QpjtVqXPElEcgCC/e4XRPUffaMq5jT8709vr0moI
LXkdoLzyCVQKVmPrGw4K4wJdA2kuchmkPIWcplIj4fJ5SRK9w9G3Kh+ZjOTZlkGfAvD2gIJsHily
oA64tHEXtZd42SXddT/cF8Cei2fxI9n4Zzwsm8omcvXxB9pGD92FZ5jw7Hb2v+Dg2hEul4jk0HT9
2rIrs+UQAvwCjfoX3/DP6i62uIfUCXydtUHpsJSgQZoVvf6QsAOzgjqMwlYbi0bmMxjnUrWLpygx
+hF5046Rn5wFSDQQNayiq5MkL8bsIoHqYnjb7CneCpv8sFyxnAATiuyQq1hMHfl8KYKPfeG27j5f
x0f0htn5J6QN//bF5XdQeB6DrgzcN4gjUyRoikiRKwjZpdvIlo8082f+oj2FpOHQgxIy1TJmWRfg
IUGABDMCazxJy9Qklrhk5cShXqQjkoXdqXpcHqOLv5V+giNrp92wjAkWNYv1yDWez8XFJdoGm1p3
0Vu7eWGp+tPOih4Q5ax8ddlDUAEg/jp+kFb8Efxoxoa6OQ6kVFCHgbgVomTTNQrcNhKjvCgu41f3
IR38T6nUxRf3477XnWX/MRI8QSDNAfkPks+lHJMIbTcUAWfFJX7Fc/P25Nh2v9Vxzh1c/cV4XJH2
yPchb8zdL3kAZV3Q0UXxwXRgCaqwGo+vikty8qDvf6zBYGZxTma3dmTcQP0gxVfQM4LAIAXCKUKm
+plaXYhu8ScENvpP7zutDBW9H2SMjof2R+6sFh2aDpTmo6hvfL3RFZPcTUjn4jNRjb8/7tlV7/eb
lqCDkprwee5xMQ6jv1xyNS5BSwj4JScT1aipLWzRYcBBJiteqVtkC6CSr60Zbkwkrv86wKCxqXim
KVqUsWjAhiLtC8RTQrR2Ktfqpj1WNsJzO1t/ZHZiPvPm0o4tlsbv7P5Hw1MOJ25zSWg8r7mMNjQh
HFT5I2rlnXztxjouPLYCxtfC6ECwyE/irj+kG1a+5IZ3RTiDXCWpMMUjJd1xTulC1Q+atrl4uRHk
u8qzVG7LraqXdK/tWDZ+w+MRzbQlnrZQSgeKFzXgaogWMRcnDc4nRd+HZ2W/Qo/41c99k/qV4qaX
9RqGitFQXb5IuRAwgxPuxI1yVr6ErW2jj7r6UK7cnaO86w50aVv9tNas8MPi1o+PaNT0/tggM3XO
0fXj52+v2WStr7+J2nplUtVpXcXNRYy2VbuXcmMFFA+CkRrp/9BBy+ZnQA+NEA3sS8cQT+ZjzJLL
/L0dUBMDqQzcrlHFiIiSvplVWtX6o9pUl9f34ydyRZxerws9fYCgfKBXuO+TOz9uSxyai3hQ4SF/
qHb6lXjlkEs7HDbWhtc3H/HqSbLQoQweA63ZfOQaB1wB/vevI93p1o/31/TWViUF0IhpwK7lZ4FU
IRV8KZJEr3Z81vT8QUbfzDMaPz6pZoeUomShkYbOrXlTQEzHratt6hQrnxEi3DgX0N4D9y7QskFn
QzJs6qXVPBQ1UIybC4qw7RLtzpHd/22ngC4FqJhCf+oSFuSZ6GFmsjphzO7VMKEJOHW8irKXjo3v
Nxd5L2/ac46OWJa3gWY3SoMt8RXp/t4p7GHB8tD0NYzGpe6cHSQPvSXn1pfKKpFE8YnoBTKP0U5B
rl1KcG64eman6M+gXRa6yCDBzkgbFDx9FmuJ67WZBHhum++4w+KgnfqXxWGx753mU3vw9ywZs/+y
yqTpGAJ3EKypVS7xeKx6fdhc3F5PnqNTfvbtcaUZ2Rd07VVfByeGe5Mu58riPVC23AOLrjmPcrDS
pA4PDpnI+FDOQpPyZhEu+PrS7yAxsFIiHYWzTyprZm8u7BUMFYAKY5mCYiSgMdKP9MW9Rt94qN/J
5+KYZozs3o170HRE1JSOQ5qPgQSoEZpV7yPmcB9Dpgzp6i2/6/dap9dv9z0G3Y2PtD7B2wz+UUkB
Hfgk07264EchKRLYDZR6yjd3rb4lG0XZdCbaCEMvAV3xkhcv1VWWZs8sRUAB03WOcsVzpONifZFx
lJc71dFetW2xFwad+0ns4IHJMyLH5sStI2WKkgeoBBD5EIR205HKwxAWidLVj0Vn+gISI1mKLjOx
a4FUWJwXf5BtGxjn2fwoh54/CLaIGqCTp81Vnl1BDUJv7FGlqguLVdsY/mAjUYuuJaqJzmLtc8sw
V7Je01GSrkooEyACQijCpkaJkH0pD5XPPwpnEUo4nSN2xgiZjx+hYZjOLSTEx8jj4UEVyTwqLJST
eNTAeRgel/vYKCER9nzKFAPEU6Yu42yjE04massQlhMyB93FO/aWSzfWhAF6iWAS4ca59HVxmzHi
3BuLJWI7YKej+AYBgExthbBseKGuc+lxMFLJjFUnMbLYWDjlJiqtwjXjV8bemwXWsAkkYyFagDdp
otA5tchcGTI8JiVozawv9yVeJvEnbH1b7ZDA69FMyihkhAkM1Jk/o1Cp8NItlJiTuCw6qe9omvbt
PsjraNfs3Jfxrw2EDA+9D0CXkMFxpYZHKiZqpGHR9jDG4wTaa4udXkKQfpc6YKYxRkWc/dTup2DU
qFpfScMxBFi+PCYf3QG1ZlVhxhp68yqbGpTa1Bl0kxmrkyB5CouGREhZoRoVgTqe4qZLGHPFonDT
0DttP4dT+Kqom9FReitbB18yOprmAL0/0NkNmLD1oYeKAmFw92eam4t26FqBD9PT4uxVut2jHWzF
qme5gYFdgHp+8E4IB4g6WJsyjoKlrKUn6MZy3k5d7pI34UMy/IXOo7MwihFKR9l368oWd8wuEPO4
AhL12IOQqQa6hGFOp3RoJD5QwaI/FVa+yw7xWn5UH1F3B7Wt5Xp81N79U3dRHNeW8ZirrVlNM2dP
fUQi/xqf8qBl7qU9VkA+iUa6zu1okzj1Nl1BYxPZDdTKO95atcOVd1TW4qP0ENmZLa7QctBhve/O
wwHS00aD+Dl0NOD26PLgQs3zvggK5QQ64U+e4fE82Xu7ZOc9IJQ8sl6v5/4PZfS4yaMhGlwRGOKU
LfPDUq0akVNPr0gfvsuQZoV+/DHfL0d9DJllW/PIAw0twUvBbYW4PgBP17lqi6psslg7tSsIir2k
52Ivvrl2t1uuomPoVJa/S7+ZjcNnZwm8Ee7wuCFB0JKUBk5R3ZwPF4PUu6dG0QPoPaIBgucc1Kf7
u3TmjSgUyhsJsZsnHTRBT4luv/y1A6d+nPikq1zvssk4nh/w481hQIrqeOkeQGrMdRDDnPvDmAdp
BApypih6xQkMLbopVBGHYs91knuCVnGpc1+anZ7dN34tKXoYGO6L9sBkupPtNfGoqLZH9RVK6Yj2
MzpITCHdgffkRhG8M7fytkFrorm8ZvXg6JybFf9Z7peH7AW5NlakNjsVAQt7gJoECj+I+NIUVukK
ZfRl3z8nsh1zemVALUzCgznI9lZhV4xY44YVQjYLklLY3GgnRacYQZrWii4N/HOKx98FnnUkPFm5
6F/6/rcLSGoioCKJdpvwpNjc02GVmasWXuXHZw/CRY76XSKB8+K/cPAoOwgxfyt/esZT2WxoFCI1
kb3oemiy4MVn4SvF8/ELGnJVuxSigSz5mdkpRQFRhiJ3feHxHoYWkN46yglBtSit7s/fbB9TGJSP
GsQWTX0iDKZ90CykDu7/+nx7UT9PHbQQgIfWl4Sf9y/ZAURxc3GI1FXzCp6SgqxTCKIiy3mQL55s
LwqSOt1aV3K9agRkZ312T7GIgkrl0VrWaNH759GVGA5kdkeg0MgaXrkqjW/HRUkGCBnAJXLFD2Fj
g+w97rUHmdWK7hYW5L9wdKOkmdRRTrEEsdEKoRKxVug1CnojRKG/BrRyXXFoP8QsvyAbZzqPOJsR
HMEx4rBELdAULUlGuSi6Xj6/Rh8YXHDy7fglfVa/2o/o5b6ZzJP/KDYCjYCoUIAsC22NKZaUj03F
R4p83nYG2vl6K9Rqjqig9KG33Rtv1eXjA1lRPDuwKtTme3kKTN2IoN6TRrUvySDqRyrYlOGHt/YZ
W2we5UxGh1fu6eh4OUXPqlEEyD4/5+tPdx052oZbQ/zMYtWk/TrW2bL9ZypBFZyCoRzBDwQfU9mW
Kz4z2uPiJHlIc9ebYKeiH3t7UF3z7yv9EC1frSC4lVPYOBu1kQ8xkdGzdBHBSA0s4XGx5/age1r3
rWV2flJQlFvU8iIWQhjt2Swe1+0zx7ocsH6fcokLoW+i2hXks/iIPkehaPoPQ2I2o+GhXWCFVlKo
49ioX+NgyQHLX97YdNje0H7Fawzpn0XZYy5xXe+lvnIud5y+2Lq72nKPsBOn2rLkI+bRMEkt/oNF
sy5CVG4VquLKZ97pd6Gpf6FpXGllO1bZyIxaAtuYAFEmWfnBKHPBQj4vzuXFliA3vuXf5Id0C0IY
dEMlo3wCeRME3YeKVb914wCaYlN22Ra9NMiJJp+h1+Rt3YcHfXS4d8UZoX7u+ToT8IZDmYyVMs7C
17wIumMyCqRGNBGGVKtDWgbf3wHzXDg1o5SJJjn6jhU9J4PfHK7Th2KPt2LXLDGhktE++ZvmhaWZ
PI9FpvNInQYg2pWoxYNhLp1M3/UWY0/PfaSCuzi4FpC4ERQI5VPrFGhxQkLlxTl/5X8WNmpPFhZX
oTd6jNgHDDqfFZrMBoTc6680IRGkATmSWqhakvxSGkQfDDoezyfeWrD+nh5DMHCnwH1Tg0QQLZ+S
cH2gBa2MMqa1vOl3Pfhq1Q4qshaLDjF/E6KQqOlzpWJYRLLiX0qbW3Er9D7eFPtyBaUby10Jj8Ea
7PBNycxJkZ+dHDYULDWJER8GTTcCttv4D8FKNtIH4fEN5TTrpc2tGUY/u8BQYJTRp34zchyIC5fo
cPEiXT6PEGMM98WKxV+5YYzTdaOMvRB5z0XvD//CrZbOwvY27h/FUjYCOIU+U9v5piFeGQkVr3bJ
UvLjFMMKDkfhJQXTgDWeWdz4O3FEPH4Bsib0sadncyppsRLxkn+BvLelbrxVv5Ic94grC2OFZs4P
QIQQSqivCBtpe0eOJ1MjtQwumQXeMxjzsals261qRuvRIIqyRB6/A2fmmQE8Nw3SkxBcfZTIQ0yI
joybDL273FwMf83fOynIYcU/C0fesvhTc6KEMkWiVkvuIWAVt0CqzRYkb5QEWC+SVW0zlkMk1jzd
WlMgYjZXFwu/ywJ3JEOCMr53eG8fvuylqewH2z95b0gLsqIe1hSStb3Cy4dw5PIaeAM8FdEYbezG
RFJC+PttjIHhrQPyvKQMkxY0COJELtCjKgQPsyEVq8JheRQsHy9UrH46c2INWawrKMrwswAUEGS1
w0thlbvYLozYfG/RlDhZBVa/6nJ9eBCPy2OxVgwejYWHU//1p8AztnHfPFnfoVIXgDABtbeo8R0d
VPYF7Ix6t3xEupM3Biu18XrvBOvObl6jdfwcHjSHdJeN7MWaaVSz0HY6ISoVifnLYonQAR+CHjAm
nugqgzvVL19voV7uS/Stci3XYpFR52lQgIKqDv+DtscQnKS2TJSIWat0sKzWVktd2vnGuEXv9qXJ
H4td/bExwsd8X7wILNmhuWOd4lI7KIGwEshvwPU+ZDDKRAHZdFZF6dy1TjGoXdPnfkBodmTXcGDN
fKqme07sv5b/RyYXrb4gLAT5cVCXaQ363BXyshlQXcI78sZ1+A0axOG1oLIDPFE0jutUTrkSNiOo
cqqdgYHerVg6tPPrAr4BJcEkQgM9D98zdRDduFxmapcnl+anOoCgZ+y8dfElPIV74eH+fpmHt0RC
6VcsCuLUpJxmCoWXRBSdjkl6KSF7MJoCDqzlWkUX1lTXNsgKr5gUCPLxlLeFnLsMJVRkZiH6RZ34
KRTHIKeXppdKL3B19SzNeLA+CAfygXWE3HDsgIJiDG55pIE1FcYoi7bIazdLL5HxwLoazxcJMu6Q
JgcrlrBH8QA5nbmoi/J+FPsIzE4T4oMDGoeY1hlV+uDH3F+kmeUTJKTOoXCAwAKVCVOkwl22cTGO
0SXSzcVgtwYyriXRnLgPM7cF4EBeBA/9RBMOylpTHF4u0y7RhBjFSyCpHSSzQqEF2uNa4eFDXsUQ
wWBFMTNboBAp61Pbph1bT4xRdJjv9oG0SToDaqhGMdpEO8I9MZ/BZmcvaYWEoxCP/yh7g1LtdIxC
vnQHIUgSMKsWurzZg120rq3hYt6fy5lDpGCogcULf0jqJsYONpKnt/MPK189D44oAMrjVlrux14O
ANdZbGt9d5CsUDf+/iWDgqGcLr9oxzyvyDhQJxnC9Jb6wUd2kHFsz3MHFA4VPijB6FZagmWp7d7G
kGzb0+X1UveMxSYEv+/+6tzau2iIBXIjqa/FCy21o9qSX5aBROAg9VKvxe/KhHYPmiezFORmYToZ
1xUQZW5+P4ZDlwfJ5bXQUbsFrmliM0xtfoUiGBD4xQMXLgOw6qlJg+KCC+mQAcM+YtrWu2h3fmTG
kje26gRFnKKEy6IAgwAo0BQUdFtYgbaKPOcTSmR/Hu8vz61JQyILL0xw3WC0UMbQC0vUAgReeuF8
/TXrwZoJPX21ug9yw6kS7T50NSDFJ5BymI4nKzWpkKUGZ4PuvkvHFLpzfO0YFaM8/uZGvcYh83oV
7IPozXFcCpzX0dW1ve5d6ljfnJlSz7cm7RqHMukslnpJC4DjPorQCVKPuARaDFMjXmtydMPSrjEo
a5YLH90+1Dq9bF3SPTT+07OK727uzGsIyq9x1SJrtabCdMVr0eENzuLeJePMeDK9ddRNRkJm82pV
+LGWlEDASELUHtjlTtHT5XpRnuQU7Oon1m391mlwPSjKoAUB6uJDhUElevQRBbrB4rqTib+zMDT/
MZZTQS0hEnap17IZbhjLftM7X30/XYSapzLh2ePn1Y2b64ql6ofSWP0ZUCJfvNzfliwDoN/OF6Xq
taWPkt7BaIyFnmw4ozCTnYAKAWbweysYuB4XtTe1nm/brC3JuiAQsMVQj+zA5kyGtTG2Jh2Ghp3a
c+UIY0OHvXNLSIBGYHqsRWLZALU5s7gfuiHCxBU/oS2vv7XtWoNWhBWdh5W4Fbee+Xx/qVjDomKc
LuQULx8AaAan72S3WbGGxNg2tOJW5sa8K/EAeJVBf5e/IMmwvj8EFgLlBrq84JqRx8Zc7rej3eug
vrD2PuOcoQ8zX/ZGVFRj8TvwFguntFDg5euME/NmDPCPJYPkNfVnQxNz4qJqiSUPRrsr9OFPZ29W
S5SF/Lk/ZQxngNLXKVTpjXJSStg0KEsItced9QSt1k6XXyofBSkscgvj/ERDiClcI1WewHPEtdmm
ssRDdQ4Fh3iTG6wpvBXgXE8h5Qw80RNcL/91BgokXZZGaY+msiq3MvplGkZsMOaRzNN/99kg70wH
5lVLOSslsn0i/R29gqEhtHuKjqxNdP/MnjW1qd0i7OoB84fuFvK6glbHijGQ+14UnOrpQPiO78Wg
hO3hvliflw/+1rCMJasmhmkIZC9fHdlpXtUdJ2Ag/I+O3tyjYZA+6iwvet8joOPYFKVNJQGNcxBG
dQbSP0sDz9FH3wjQdrD9SCGHsvhpdpyTWqwL3W1c8jKHlAK6YFGTGHll73GcD++Nip99RQpenu+v
021H9A8CNX+JEnQ8n8XpRThnJzQ730hIYIXOfRDWMKjpEwqlK3kXILBp7dTZK+nh3wFQoRSv9gGS
FwBIRj1GHdTyK3y6j/BfDO0/E0WnkNFqeOyGARD7DsJexniwpNTaoP8Q4xZK5mLuAP7BoRyp67eI
q9IoRY6Af4YA/fEpthh7k7HmdPUnbG0pFzWsqoNgFip/Xnprk+8ZIP8lZPtnIJTnDPNWGcpFCBeD
ktoEj/GcHjmVGR7iFWt7Em9/b84opxl3ZSIlNa6G4W4LBVR7KUGQ6G3cp8aKlZy67Tj/GRUVTwlF
3XahEiBPuXlF0/EzYyjzl4rfy9Q/v0/t+FSrAqFssDZCtVnogmgKii4cuENl8npilzqkgnzzdIq+
A2PR6yKiK4ZDuG3oELxGNQWeC3ha8lZUWiX3G5IehQJVvxb0xQoPJKirMFhnHbGA2bJdIVFuAWTS
Js4VZJnF7wLKz0jp+NCH2vZ71OQygu3bV7srLMpDLJI0ToIWoxrAwfKMbvdhWPFq8/MsIUoRGbZ/
M+j+B4xm1SM31o0pBzB/7Z+Nwr7vim5606tfpzzEstAyFw4ivTyT+r1T8nW+//s33QNSoaQqAN2v
6A5rBZgMClSGcXL3ppms0PQw0RFZ3Qchaztb+ysQaj3yHOq8Qo84Z+ngIHWeQED6dwgSFfyWHPhw
vocQ23+FRCNMq3b4FSM8vLnQ/4yC7keL8tD/i3pPziPDYm+u8tVPUxGuOAR4e64wQeIzZKU2aEe+
YqwzC0HCEl2FTnmdaxG4s3BleA+srbN7+pdDoNyyi5e5JacBIH5oUQxuMa/Qt33V1SRR3hiFU93g
L2CqjZWcPjPjAeqWu9JgjINhq7/Sc1cTFWulBCSgDI+vn9oHIsw//2oz0C7Xh/KF0IgA8C8o53bQ
wLt07iPcPLauJopytcNQJ5mCl5xLvPaeoC7CTDffvLdcAVD7eZnlXBGTe5LsPJemtEX9JHxGACWP
fzUQ2rUu5G4MowLbojh4enRBZ+y/j7/AgYbsuyyhknVBP3clhYsLRS1lCFtwM8+MwdZTj2VRt4Kj
CQp1zOdgrGv4J8ODk2R/Cvo6Wvd4qhlY4f2NPT7BIf9/ZbpCVqQ9T0aD+/+aTNjAst0bloXqY7QY
hkYPrig08yeSpdSHUFuGm7gN9SSI/BWMJZ8zqsETvIagJmtEC5OlwAHCfUePpudjbldPOfolCc9G
9MfXGbv9xvE3QaOmTMszYaxzNbu8unubLwwZhTMtop/y+74ls3CoLQkl4a6OK4IDXgxa+BwM98C6
eLEwqF2JM4RT1BYzNxiqgy6JONHB90Ex+uX+WG6cg9dzRmeao3rRLSKCY5atnrXMZMIN7wIBBlyA
wX4AQYCn5kqrO0HgRsxV8NxB6mO5DtbosRQis8Ta/rcSWRMoaspcrlPDTASUAkr2ApcW24faISzA
twadf2ElfG6u0D8j+z3hrjZoFUpNFJKRKbpmc0ZrHCL7h3G83PY2VyBUxAjBkr5peoBEerjeDtZ4
QJ7kiRELMVGoiGVQam3h80ApLNnZR9vC8J6En6fhhQHEmjIqbkGfmghshd8paz6ElXq20vef+/Ys
3sheoR6WqJiC/wJpOCp0yTqhK7uFTK7I7j465Othkxxc5+KawT7Yg5Gwe+ufh11mgo5g3ce+EW2g
bTY0z1D1Db4PvZfaNEXVfingBiiY+XZU9KfANP8dBGUP7QLXO0nrSF5YNGx193FmEaZuRWaTUVDG
IHGiOog1n16yUn8toB0seXqqIB/8yKogurVjJ1CUPTS1nC3VEqOprHCdx8YrarhLo4gN8vawWLNU
aW74ugkcZRqaLwqtlwBuy393gS683V+bW9to8vsE/8ojQHQjrkeUbl7GI166F6UBfZZUXz1nK/F0
H+pGcDBBos7VAq/3kicAaXBEY185y6/VvwOgjlI5UspQUkfykMIbn9D8YgzghieYDIA6FnrIv6dp
iK2C9OhatspY/1j9MMIB1nYk33C1HEUXiF0TwZADcGXtobEGacXKudxfCKgiTDHKyC3VbAGM5mef
ObKZP7t/q9lCSoD+41TQ9HmKEEnoAe7yWAn3Ceoml07Tjcw0GOcMaxjUnncLtRWWBYaxbZGsfur+
tuyXGgO1z2Oh6iE+hheFTN8HemieNCtide9iDYHa3I2cp15fDch98HiYi83CbBm0vRvx8mQlqO3t
cujZJcTEfQQbzYC+BbPvJllLKrUyQaC2dR8Flei6QOC2/GZPXg5QrdrbT1BDY3DW7+8NdBedWhWP
PPVYLbAiRaEvdcPDa3yxYvr3G2fxZDzULs8zNLOOaqzJK+4XosFbC6PYLZ43jLDivl+HhPl0MGhD
kEmpjMFc1rXOCsQZM0WHediZshbG+HG+NSGEjnYt+7pgJlQZM/V7tFz5qixJ5Krz4Q87Q7LfCR9a
1YOHkHXlu+92oVY5nSlXXviKm8HAFN22+bPxJ7MYTvcmAnoPQMAeqm/yLN5Xl6hraiVskgUYRdmo
K49694cRBUnkO2cb5QqFWvEqlcbA00RslNVCN6t4VeAGbtcQQYEcTQYxvdpoHR781gyBRXRQnVWN
Eprm5cf64I8bVi7xpuv552toE4EeTCBxPMYc6dl7Yb6hUIcxqzeN8AqBOgQyMcu8wgVCXeuawT1s
O2zX+yf+Te92BUGZRtSWeSqmgHjGsqlAyVz9PgJrENQpEOKBhJNr2HhcmnagL3c++ssbDNNg2N/v
a8LVRoobvxC7DiCK7rd6ZbWmdrTDhZld7g+GhUMdBnKzrIKixnQNxns52ppRjoalPN0HYc0YdR6U
/TKoVKzKZVvubPDzzPK5NO5DsGyXOgiCtuujrAPE4mi323DF8mwssyJDvFqPSl1kWlFhPeoMbUdq
6Oqc7w+ABUC5Ai0d8bYL/38Zz68KmoMwucU3XfM/G+P3wnk1Ajns/SjxcaGEstVa01+jQ6/jaS/e
ePb9kTCW4lf76gqo6aW8xg5JL+lXph+x04M/jD0+F/IngdjVWKhNXnFNozYCVruwasiv8oaCtxVo
zeKxNUClSFsai0er1M9/WIRwhiWL1N5XZL+B8hJWKdEFswr1l02nK3/uzx9jS9KaUcNY5ENeACNc
d9by+UtwoH79/e/8y+8r8NUi9ctGyyH5SQ5qJUOhNRRr38rDvwSh9r3kFkOMckns++IZDuyQrKGK
a7AoKrdeVifWQO19GEo9tMTgzF5zmgYprHV9KV4jW/7cyisW3O8a3zm06dfJsHLbrq1gfK/tTlCt
YLe/DFb+EPWoGeo30rNh9L2JcQqR9cNlxv8zs3Fl/ZSrCBsvVsQQHwB6qLfyNvJ5qZ8X5vL/c2P7
B4Z+vpTbvkt9cli/8s52+CVqDJ6Zfd639tt5misYKiYY/UWaFy5Wr8fRAC7Ynw/XSB3GnrqVwb+2
kd9I7Mre0dgrHRY+5gx8ys5SfNP9H9KuazdyZMn+0BKgN69JU75KpmRfCKnVondFz6/fk1rsNJXi
Vu7twQA9DTRQwcgMl2FOmA5SaSiuhPIB2zRhPXgzn1zOGGMR+ZFRjFTHnCYnRUzekEeLvDWgBf/l
EarfnVPYx9WoRjhCvEqzh2j19Jbbxg0vo8axfWxdKhUF38gk7avtFUDgm87ljVJyT4wxGBgzGzJt
AIlDtva8+CPHrjUeIukiG8Cppd0l2I3yBVUykwSsiKwGbGJBpADcpJcCoA/6OvobwzejwWhomUS6
IKWgcZGdBPBF0lZ9Hne8JOqio/hD5YdHr7C3opV1GrvFL8otetFpw6vB4WU5HTgjwyiobvbZZCB+
OzujHd5YWDaJ/Zbb5shx6j/WdmGAEAAj/1zMF0LU7GIAWmgGTQE6SbnCxodXrJ8FWgCxXYCabLbH
+ryLN4JnbmuCrWrQWMws8RuWqU7+MO6zj2B0tgB4i15GlFm52AW3rYUOK/iQp5AIq8zh+ZJlgZ+R
YzR3Cv1yEEYIyu4gX9DdK3W0UURecTILXDpMmB9lRZ8VtUGfdhmO77lzgu30+XndDnE0iwWfvmRd
GgUiiGAUq3rcyT3BywgDGdepUBtw7YYYbx8NVugDTQttKXT/eQ/E0L+K9WeXQvmcCeKYZ+FYdVQQ
daw9FCNe9oLHAWMdIrnBiE+P3x8wD3HMuaV9Gv1eOSHWcctmM46JhhP6KlV674Ebbey3mL8ck0eI
sQxhLyMrJoARWtuX7dNE9+LkdxduDzxHsljv3Q26X/gBOMoIkLjsloS3jy0GZYVTeANgdXHVoTKK
0RXjfF3WOBaWxekUzD6npVj6CrfuhVN3NrFiQg95O4QX2QNIAO13Q6M128SFGawL7KsFo9M+Nrtk
85Dw99QuPv9mNOhdzoW6jxKh70Fjp6/yvbiVsD14VOy3v3tnmphhBc4MMALYqXDZiJMoiKICd/WI
FYye+IjlixrQPXjGc/GdOSPE2DS9y9q6ErFQDRYNUKaYkOO12i6NrwBP5g8vTDwS5NIkpVNCW3Ek
RKcjtkr/Hmz4cickvCzzoqzNaDF2bWiGEVDIOLcusY9A48ALIsLuEJ43X5aDPywxxs2azKk0YpB5
npxpf6Of2v0tF2V+0TBYIvCtLUizqjMWru6mMY2FnJb7O694698Ql2Iv61gQ1ZOxIOa6li5HKH/I
GZTnmWzXMVCdBbHEujZ78sZHoIuQG+z8fpZcjodb9qMzSozFq6zc6mINlETA2J9CRwUkcQaGeMKw
KNszOoy2DkPeCkpToZ0FWJgC/JzwF/O/loEuBYCI0jFttsjf9mqX9NkF4gYUGN2mcQdNN/O7uZe8
3ZwQc2S57w86dm9QNU2OEcCiO6yO2b8PpHLkX5CIel+dG/tvLmpOlTlAUWh8dRpxgAqZnjO8Kxug
/nXICfEILYn6nBATMA5SJwxj1hZnA3nB9EW1a3KXk8m9HMvtPUfOebSYaDGNxSBvKtxZ4yGCG12J
apVXYyEzbIV3ndiSOZrzxVhXbWwhhDquraMoV1gp/1I4wE/kmSOedNB/n6muUStWqYcggyWqX2hh
wCM6AToUIt/ZjQsA7gBmkAv2wiPLGFv0iUpGY9XUQE3Y3gQ0G0d9U1307zZuehxepUedv5RiSann
R8qY3iRFC2/SfGnCVJD2cXQNz/Cs5/4ttAMUygzTFjU3u+GO2yz6sTllxh5HnTKY2gXsXnDKGOKy
yx3QTID5VK64gAxUCNno8w+tH1C3SpbqcqpSwfFkini496S9bmeaS8Z7nvQsObM5Lca24JkdCw1G
RSCk6YfsBuRX77Qbf3d7XRcWHcycDmNN+r7sGz0FnTol75kber8bNz/KQPX8jxfO01fwnBRjT6wp
KYO+AKnJU1H+HzBNhq3K6PzjBjfLh6eqGuAvsVWYLTenRhRdwnqkjX8GajLYKkzcEi9u3jKWZbH/
h86XT52pOCJeTQjaLzr1a+9Jbr76ix5GC7vsZPgxYA9i2cJ3KyKYqtCkxkDlAPN39MyEg/bGB9Cn
8sTKtgn4D9TKsbAV+zO/0wl6S6gDBbLdQI+8HLdzo60eEu+DI29Lhn5Oh+FHk+ox7AzQAf7kr5p0
JNqMnrWSUPwNHG7D6ZIgzKixFzREqpr5MqhhFQl5H3a/psctD7Hnq2px5ejYzoDJ7y9VSM1CDxT2
jGDL2KlzdGzIwxP7dDc5Hl6PN8FGVd3hM15vrQ0PvnaxTDBnk1HiNBLlrBPxBVO31Yrdw+42OLZY
W3jsNwh7TPv6HS55mDk1Ro/9qU0MYQI1DZPvSCS0z83bdQpLejWnQA3xTK8GdRwgpDDqwRt627rQ
NjbXCfzcEgNbNKfAxACGPIqNVoOHiyNTYJXJydGLbBBtk5HnQ3CLzWKk927UwBkeXOdtm9ufPCu1
9DSefwITH7SCYU2BRkMezLwnSKTK5JOHicijwQQDRpRhWwYNddrHTek27lvg8NhYbBGd88FYjqrO
m9HUvsTBwOKNc0Qi13c6dHs8iDvr5vrF8RhizEeYilKRUfOhnDxKZrBHFB6u06C/cUWf2eRzExR+
PTbwU0jEyG8qyYBlD0xSjofnyDhbS5bHSY6GCFR6iN0ACQzt4+e/Y4QxC7k61KYg4LCcCMEmSezJ
TtCxxOvrW7QHWIJi6kCxUzX2SWzFpVQUHZaXvyretElu1PV1Nn5ibFJl/UOAfQSXQpJLEV3E7uSh
6+lb3R4ARICFZAW5wKsf84vNxY+nJuaHEMxoMvFXrKRBbFTwuwmMXEF0DAzT6FJ3Olv07Or0b3lk
7kquivKSZDhExM+qLWBLhPyQeomtnzv7LcTyXpEOWXYrjhR+ecCffNLZD+gwVrRTDzoztV2P9cyV
jn3wyDQ68UtthyIpztt4ILxIc9EXYw/g/1JiTlRQYYxGBZQ0bFAkjYflyEPhTKtW5o608Egxh9kb
ejFIoUw9lBc7yWG/pZt7uVVQ+jPXzo5xhFgYGZmZgjurkzXStVg7pBL1l+Ta/eTx5INHi3GJCGjz
Mk7B0uR1wPGMQ8CaKXZ9uo0wJsHL0SzWlM3ZXTHuse61PAOaI8ZNgAKkuNneuuAh3qzoqwAte7ti
jXKVHa44ik5F4OeBUuR6A8tZ9K9IayaMSWmIgpgoyDicNh4a0PrDfkA/1d/UMJGO/IcMw52oKiUA
71Sat7FIqxJpV77q7zzN4jHD+PekAUSqFIAZdLlVJHymI4J7nxiPwLy7fm6LDmvGD+PlW7ERptrC
M0R0M/d3Svb0UcWL+hZfivNTo655djkXq2yDil6Ok+4PuQMkWfhexeUJ+rI3+XM5rIf3DVXQQ5DJ
bxxvcFq3fqg24v3w1pPYvjjtX/RtzrhiK0pC2hRG4UOvnqeclMcS/Y45F3noy4r+EGwVi7MATUl3
GzFWVhIASRlWkDgKsCZ5z5FjP7aRnayVdejJZ/Sqb7q71PV5QrgoGTO6jM1FQ4CqlynoXpDjf60e
bqqb2+uyR2/9GmeMqS3R1xdrNSjs/ANG0mxYWs4N8XhgLJ+WX4KxEkFB8VJHuhNJvrrlzYVRjf/O
hYYda5jmxc46QDOzKWNVDZq0sNT27Gx4zoh+3rWf/n4F1w/7Z8z4/TOZw9amdgyDSWmBfVF72aH3
bF5ZkHcQjEvrAdbbByoO4v3uhtc9yftt5iL1ocn01sBvZzYXhX7hFfL9aFibHlhCK2n4ccW5qx0A
q7j7AC7q/uP+8fodLHS2f6fE2PUS1kno6BElZAN82Z7soMT3ukM8+/4uX+1eHeiA67gYkHM5fWtf
5dJrwsRYeh9zf8mlgwAcvNf+IXow3cz+DZjgg9Od7kJHAJSzvY7uXbt17tdHbG23A8/afFw/Ad49
Mo4A22xisbvgI7w7ZPA4vuyn+f9+uoz5bztzxCZT/PhAfvO0fCFZPP/xH7NgZqtpdRBo7fkxcYVj
tirfUwLQ6/jBEXj4/NfVnh0K+zcH/mONpyz500WT6YHfcK6S95WMuldC7ftRBVn+179MKc+ihW5q
Fcunpgoov7zA+7oA6uzyvlEQs6gf8dUaIYQzdvVzW5/5XUYYFeslfzRMKt3YPmUrJME2DW9P8641
ydeV9/wwktXa/fyXF8Ho1GgYeSeIYGkgNuenFd4lMyo1lGgMTHT8Nh4NSUWS22K1dU/7kdzZzm1L
9us3++O+3dkrh+JfbZXYqXhRHecTmDzsdW34yoz830bwx+b6KJTQ7j+Bn91rS1ABjR3v4G8uRCbu
byClX6fG+/LvGvLvfovSmunEoBRy3JX4cOeOEzX/jJG+Ce3Xe272y2FQSxcjwi+jm4ckrnbUgHna
E96uJZlHh/F9QG8ohDoFnWcPWBSEHE6C/Xo4B66KUs4aOPWPO1ck949rHjQNR+W/UkQzBoOkrqSM
mhPkYHjmhKcgbN+sYQ5lL1B78rjrPC90zjHKHzl5Om+wov2OrN2Ntto+hsQGyubHaG8Dh1fl+Wod
uibTjI76qpxWzQD+nh3ncPdxOq0r8nKuiLcrSOai9u55AH8tbCyc8h2g9AM6IyDOhJye/bm6HWz3
3t2qu/v0sCU3kXP3GZP1Zvt7/fsokpX9pJDDIcRCnrXpXpdo+XpEqrPpI8Hqasz5waNK3sl3DpuD
0+NTXz1tXcOaoMc58xSyx5aO4sRLPHM0k02gxpNUY+MEbi2zXZ64fUEdXbkPtmNX78N8qKiNcc4B
OWzoSa9s9/2MSk5I0LibY7mj8xHBRYwIsjC8RjTH/tWi1A2LynkAfSGgXvuY7zbov5RST4VExscA
stbZPN89Bbfq5nl1cDaVbd40xF2vbHKP/6PhEtlw3XXxgfZqfR+vTExXrnnSylFGNk0jhIapd/TS
AUbDia4X43gLb2Ss1ZbRyqUyvMrhGGRNZnTIzRwuEpZp9s/mGtMFglNz950tWbM5LcYeayHKoeKg
d7CaEZZZ/vLJPb3L6yqykDfRlDkVepoz0zX6UZYMugZgAPuQ3L1ndvqGJjgueObC5Nh3OoxttlKz
LiwNdAx0W/fuq/J+AZoygMJyYD4K6OQKkS13Hz4v3nUGeafIBExtHSMxmX6dInZNvhrwPfdG/xeo
3t/ZYyKkMLbGKSrBnpP6RMmI/yuDUKTQwOvsLAaA6O9UsK/T+tpb8/2+tNBICn8wu/PzQULPL/zB
ZS0AjThETeuybtAUF2ADlbFJf9PBvIqj7EsGdU6dkX+pVMoxqij19u6u3uTux3X2Ft9AdBJBpCsM
NYN1duLkJ8JoQcEOFibM9W2MV2PjTq6dP/xLSoxPEwxFaZUYrDj+Yzw5tbNNnMRp13QbHXevMT0X
1kbO2GIdEZAQ80sXga3S0UiP1TkS8Tcimk2BRGpgsJxwmPtZYqDi+M8xst4nUYcpyCQwl75Ma+24
smVkDsNtcH+dzkJzwXc6TMpH8sPaVyOrOwe7slirjtJ5glvukI2Xdxn2DKQHHz7eLskWi1eJfqwM
wlPwhRrR929gZDIEiHUd0osc0ceWuM3a3EvuffX+rw+VMch+LAgYMMIljoACRwsgEMG9B/P4F8NY
3xliTHIsy5XVjV8MUSCSDLNyvYclASsuR9QqXRNLxihHWOk5pgM4omuPLKAfdJgwQgP0kTZAYx0h
zFdCIvTEcynzBJQxy7koXLCNmOq5B/ShG90RVgEoSjfXBXTZ+v/RA8Ysx2qYC2EQ9PDX7WOySgEd
9xZxC1ILk6nfb4yxJa1iWkCOx42pt31oYwoHorE6IPtWIsi0bN+LgBa16nz7ZZsehE1wqte8kvAC
pwAO01VZRmgC9DDmQLN+LC+FgE/ovOca6AsXtJTd87yPRAWCEZhvVJjz1FtrmgKsnzs/WiS0k4EM
gMIKSO3IqLWkbuQF9+M7l+qC9fxGlTleNUsVNVMhLJ33FXXhNSe5xDa9LRfWd0EjZqR+NFHWvhwF
FdWIjIgYOtBc2bnn9VYoPCLfk+7/hQX0VRAAPQddc9Yuf8m9aNusVbe6te6m29SksyEoZNolXHmx
/rzcyus9bGpOtg/lCoMJ6O13MBbsiGuL2z21FKd9OwDWohfZmOf0hnHWomlXtoWS0Lu/v/ld7p5K
lHaJvh6JsBl9pJ+uK+uSJdckVPktFV2RBjaxfY9tck0MkjiGto42mqz9/f6t5AZQX6NDP0R4RoRx
F1kf9yj0g0jlZkfrqJ7ah2Crb6qV5ka3CYYlqKc65u56N3g9+WxR1/vMbwUHfxvRQcd73i8F4N+Y
ZryKlWhDVRv4not3kF1RJavB7Y4N6ny8uR3u+TKOJROMstVrkHL8FU21AVzu4d564b0pFk3R7IQZ
ryKikSLVQpA5vAfbGxMi0xPets1FFZrRYMyd3FZipY6gUd74+4urerd45XKCXR4fjLFLdCkOxMaH
j4pvIveXsLrgkfI3nvDb/TPGDf2ZcnwRwUnl1m7hti66a+B0M/62tqXgek6K7VRKA2nQ4A57wKhh
lnen7ALXcI+F1zyUBx5fS2mBb8QYI2dNaHJRBZyedJKeRRiSw8Yg5kpyPHRxv6rb8RBsU0eHPXFe
2o2dv2nrwhbsvauoBKbNJ3a12YYHBa0xMsY6fO+4XXcv1y3O0mvq20cyxiDGJ+pNI3QYK/K32lOw
GxqiZWTlijtAmq2xQROU3z8qjHBG3iOH+LIM64aCtjRsvzWZExp0fdSKECc02v3bc7jFlHPj0Cgs
2vaH1MRg0GSXE3Gjs3qCS2jxrwnpd5bDW4K6lLMGDBkawhE/mPKPJTeiLCiBgH0wiAPjDjlaiVSr
3Ml+V5ubYR2h+fMFufn7mKg79A07vDbQZROI5jxDVVQAf4mMCcyVi2+FHV4RSmsnv7EuKNtA+nlD
C4vqPKPCWL8gKXUpD3Dcon35EOzkBQlhHpLXsomdEWFsX4ohdtmMQQQu+lFHW2OEx09/FsntdeFZ
eIhrwET+58gY+9eKlXhRS9ABStqdfK/gwbO+TmHZWsxIMOZvumRm1lDxhLfoTr9f0nXhfHJoLDwD
vrHBGD9FwzDEJQeN0U4/pHW567b1hx2veMiti6r2h5eva5tluYKwA2TDl4RBuoeNcKd7HdIj17lZ
eg3PufmS8xkVPYwNQYjAzeApnlcA2vs1OtJho9RpMmKedI+u+bM2tuRuI2g7J3nCpc/ET9JUK5dU
hR49vkqZLe2i8xmhpWC3HgzoTbEpUW9XbizM0OYHjjHj6fBX5nTOexbGYm6CdjWS17MFhM7I9gk6
AHliSTXoR/w2u0rGWIhiYADqECb72Yncw0HeKsfqGbGShhXz/4+HKjXC18ixVsNs0km/4E7Lkjy9
SI8x2Unemt8USn/nJx0FK3ORWdZ/ZpbLLpQ7H77ZIpikyUWvcjTARBY3wHGIgXde3XA3BPwfxuoP
TeYokypus8AETRRv8hCmCrt7I++z51zZUhkGemEoKnYrw7l8VbhmshGpYpS3ZdIjk40pYf/RSmxl
V9gN3nGml67tF/osl4ngqEgWaY+X1YdzXTOXXzWzL2BuUcVu7GZSwv78POQEoEDBtttZbvXVoB8T
cZcfzCMQpbBHMF9xn69U7X5e7R/2GZ8wWooqDAmIDy3GvTY58fcu6Vz3/jqTS60/6BEzdE3FGi8s
oWeYjOKwVULt0sP3qFtg/UawdRiLtYccm0UO0VrdVkSbnOapjUl9xk6cXVnBnYsxYJ/0p+Qef65L
Xn1/0evOPophHtU3Y9LTDoE6NhCkia2eHwDdWz9d531ZlE1JQWOupCoSi9oeaGYepYACP4/bCcW9
F/uBW/tZ1FAT4ZEo6uiSZBd3+oA3HkJ/oJzkz/rrTr1NT/pmuBsykmPz3Ostr9loKa2kYbhOwXUi
l6sazIUWmITTBD/tz9Fn8ki3qNFkf2TvvadfRxTWAmIcpNvJxjrkcFXGvNc4jX1ZsQU8GIpdpoyd
4exqmrEQiyEWsx4hxoi+0Ms5cYE+tReximxY3fNmnhamxDQw+4ccE25EhVRGZlL1GBwHynN19AaA
8fpkdGxhpfGATRYjXlnWRV0zDKgL21IZ5Je+yk3Iy8UZvPjcZHZg2DqopWvX3r+8THh9FC8iZqs4
TnqheR18zigzUX/jT34RdXX/PwC3/ire01QaFrp9yJ5MKiR6OaHikgbOCTJRQTAqfiG0YDX0yUHZ
p0RLieg1nOBnmS/kbhTDoNeoM/dXy0WklFRYIamGl2wDEhx++5htfQlscZ1Wf4OPhZOExouWrlua
bjDBYxgJijHGYEwDrtL+zkJb4WAfBW6yelkP/xAyaRQ7819mfxmnhp7gIxBI0ar8nBDVtbz8XgLG
5lbFklvn+CbvSrvNSby1bpoDL2W4+FCd8cq+FZVO7hKxwifsKO5mt+l/V4fyKd9Nq2zzhmkLrCJd
u7G7jlf+kZeXozf3wxCouo6ZB8mQfwC3Takvp2k5IkNR0SRk6LbcBpqFISrc5YwGc5eqmWIVbwEa
h+YmT2yamtrCLa8ekOYl6NkRHF4GaVlg/5Bka3K+VJX92E89Kt/aLsPbe50cLPcGwKLhQXCkTfXO
2y79FQRfOUm2LOf7STn6MVyIQ9dv1LfYrghsDIzkQGr4Q9OLBlxTsNBK01VLNZkzFae0A5q2Coe1
8SLRzh2M6eunft+8xtuRkytbjP9RevhfYqxB9dsMc8Y1iD0aSF2hGC1hzYCMAfqUF+csn+KMFGPQ
rDYd9T6Tka3wDHKKZRdQt+iOSG8bdGJoMbfpdzG4mPNGD3qm/1leZQnArWneLJaQNoWVASYHEfAW
4IQxSzGGrOl0+4tiGrLOREsJnsNjZmk0xsDcLZqoaJg62L9kZx26/G6CZc4waowoA9P1GOD/zhk1
5oFhxgO6xSV0RaFupNjbhpt5XspW0B1hKOhbWEZkML4hHpRJFFBpPEfY2jMd6xtuCmkpxoZIKKKi
Smgj0ViZUHoxyUoo88XJPg+dYOubEtjErl3+7g4iF/hzySTOyTESMeVqfxHUnoogjY0O5xzj+4b7
RFPdpvt5j3Qd9xmxdIhzmsxrbfS1ocbLt8eePWSwTpjcL4CFrG8yDNrtE6dw4H/WGm98dtH5zcky
QWhetlk0TSBbAPcNk2InDFcpgHpQezh41aHWWVz36OKqdsXu4sSHwkXhivOAW4ph6LMGjS+6gXVz
jCkrtNbPzFqkddz31DHcyX5LVzyM6cVX4ozKl7bM9DyPESYFldJDGyryfhIIsuI21lo0pLlP9vHO
qHgpm0UnNCfJKGDRyCnGucHY6Kq/p7PjvTrdXnWCm26lrpNfocsxMEs+YU6P0ZNByEW0r4HeoQQW
eVTav6djgsVwyLHTEO2Dl3hbzCJqQO1QDeCRmSjpf7cwQaNHfqjCLzjwQvVdsfUdZLXv9F3M7R1a
Mp5zUoyVabtRkLChmZYP6frisSK+g7oqcl+569T3wgblUt550vthPfqcJiOYYjUNEZofaQwq2u0x
cH+1zoSicc4tXC66PRokmYpsmgaO8/tJanVrFlbsIwRENSUg7TFEl7PsBXboXm6H1ed1SVlqO6Z2
9B9yjKQ04iTmegVyPR0wH8hBT0mG3hBXsaVHce/KL8cLNklciL03bPeB5o2wpjpxUCO9/iVfPV8/
znj2JYyxLYoi1/pRgMyahvNq/k5uLW/wyZ1R7uyHz+Zt3Nv/j7rcoomfUWXMrZW2TZeVoOoEd15G
6jXFE5HdMCfdJ1FiW+4w6hceDM6Ex6Klm5FlIgCkkMOkrkEWUC05WYmeiZxMyYMqVenXXztTRi1r
7L+ruwvIdE4y2flG3BotCY5Ib751LgV01E49aj13VJEmYtjGa7TKDvLzUfRWL9Yb5q1XqNDZ3afo
9c7xRfQU+5YHXbMYnUAGkROQdURFOnPxfpolSS4GNDrpkKIEWJfb4V0ecAFXuJSYy458oPSWIyhN
njOgwT4lyU1jJx4vvls0FzOOGGdqqNjI4cfRcG4v5LXblDuV1BFB5+H6L8CFcHQzUowgKWPdlloK
lnRsMWyP7WE6Wis0cMBvkusKuphMASUE/zR1bbI23soxBSMbEKZyfzAnwEPUdxIKhocbYySF92mu
UUWtN/HucujXnMBgUUt1XUa3qKmKyAUwRjFAXDt0IN147XZy0oZUm8z5uM4gjwhjeVXLB0boBaZQ
3vora5cS1AEyDiP0On4o5IwRRtYn64Kp8hY0Krf8ULaSrfBc1VKtDUr0z1ExMt5MlnxJG1DQiFPd
oZMHUj64wyrxrp/WckwzI8QIuV8qtZoqIGSuNBm962OOxIj9IqMJtHXaJxoh81Kli9lDvJtgI1Bo
wFuX8VYZ4CASIF5SbwV4ef9Ti0j4krg36Vte7jLn7x6hc4LMaYaWqiR5Fw7n5/dgIMAvVB1USPt1
vR5urp/nYtw/Y405TitHYt+MLTgi7SnCbqo7367/c1BSmIoZDdZYYIBdbailFT+ThxB7sIDq3O4C
R+Bo0mKaYE6I8TtZfJGbacSxRZ/PmZt7mwrovsgT7DjqtGzRDUAhSyKVB4PhaERXsJ/7xYCXdHIM
1ifDfsrOGGy4fjfLpm9GhuGnUwK1iU2QaTVihraWIktfrPTzU/LRuNlzLRB9v8eu0G4lbD+tkFS7
/3y/I65u9gXUeM0eLd10kYOLhi+IEaYhj1x70sokgNK6zunyzc3oMJEu+vLKxqxKeqChHXv+jemo
m5f0tl//RdPunCPWpgP8JFb8GpQKNziG9p2/TjA/yQsrFwOtP/ywGdWpSOO4vYCKch+edaSsKkf0
uND8y4ZpRoYxTGLox9haDDL+b+UE8NFV9ttysQLFE25Ttzwg28i5J+oofjiSGUHGkRRZWQd6BoId
zY4Vh2YdrJTtES2lmx0Pc5R3howRFBOxl9oAtKx1AizVgWjuXn0WOSzxqDAGUIuwp9mgqiwfhBY1
zYCI98bBBLYW5+iW/LyuarIG7B1U3b7mS2eqlGtTl4phNqDiFey6m/JklU6MCoaxklxss/OJjurM
zvTt8PWvwrUZbRbpxTA1TAumoO2lp/Dkhzed2z6J9MXqc5Nl9FpYEZnTYmSy8Y08tWqk44pP/7Bz
dLtfoZYITMHBbdB9at1yznUptpnTY0RyFLH/Ek3cAy22Be5z5Aq2uNFu813q4z2J+tBn4du8aeDF
MESn9VMUL0UR0el3w1iZftTGKTXNdwcPK3xV+w47MTsbHd33nwJPdpaiqzk1xt9ESpZIQGwczqkz
Hkv0Ea8CvJC208hz1Uv6PSfEeJxLEcSJrufD2VEm5+LKBL0o60/f1YGpybk3Kgc/5GR2goxrwWKY
ixTV4Ok53xsAEVfflAwJv87lCQiPJ8a3JHoU9hI9vB1gLrsnYxdtmtc1RldbbjJ/yZjMju9rtHau
40EgjeUIUsFjUAEDXXC49cLFPOKcBvNeGOswjdIeNB57+3mXHF8VNL060QMwpkti3+N1/Xj9pr5y
P1duSmU0egpMoCR3sB67U20n7vt7RTYAYVFC96w68ei2e1vc3QfO2h4ONgC2b7XNBzdBTRXq2kcw
au6HWaL4Er3FQ+klgR1shpHY63Xgfaw7XrPdYjwyP2TG91yqi3JpJ7A82s+AUT7pjo6aU4wyM6/4
yhMZxpBoftqIVQVKCXGiI5KzmHD/4BVZF7YwIQI3aHEEfVJ4yzIGxOzLNK0uEvRafWtOqey2L927
TuQ93kt3Chro1859fbq3+x2e1t6IQgPOlZefWLzC2UcwxqUZLlJhhPiIR+dw2Yc3kue1bxXpNndP
GVokeFB3iznNOdOMhUmK7lIbMeiVziOQ9Su7+nW07VseX4uO3VSAnoXZEk1jzzYbx1opseAMiwrP
httvAJbAG3pYdjczGszRlUkcjUVKaWRvmYGBbcvVnb30sMXE/aGIbd6zcDGFhx0p/zDFnJ3VWJdB
jEBQfH01iLxNAtQL7+7uJlLZwTZbnTbn0KkCp9xW95/r2+L9FjVE+8EGznPnBmiQsu9vYft4gkz5
/GEFZp/F2PI0MSs9rVQ4DX017MbNdUu3WE+Ycc3WaNKw0IysxM/LFxKs1PsttjHf3nK8+aLG/+Hh
y/bMnETWGVJ1MUHEySpbdS7AYYJUcjhZOihMORuSYWmqAkjJ7/EJuvVMM8USi/Pz7lXU7aInimvf
Ws5naae/He6A4KKPmNNjLsYXlaLuFB9MPY+YQLYQ0D5izsDZ3G3uDPvGfXpBus7W7HS9bVYjyXKy
Dk7A5Pi4zvdXJMsKiIEJL8wny4pmqMx3FIlf6bnZj+fnZ7TSTMC/ByzztMZA0gD4FLIn7luMmaFu
dY/E9+ozQDERKGac0+d9BYt52MlVW+soK2BISdFXETEwOv/7LrNDz3LVmxXgNO7Fp8/La/LLvmDj
3WePldlT5/I6Uxd7Y2enoTGxQtuEXVt1A07DOWB7GzklW0BUqwSfIog24FGwTRdwwvjvMz30ZOhc
3lFIP8NzHd19MoAFDZWOkDJ+u4/1sFP9pj8LIUn38rbbZ66KFRW7aN+4Fh4EzUrGzB8vZ/dTyb6T
ZRy4r1+6qddAViM+LsDc7E2S8nel/VQzkDF1TURqWteBK/BdzTIjln3RQMWT9hUKwB/aXkSiHOUT
mrY+c/uhO9yjZv10Xch/OpzvRJkjFRWl031DQsZ4VT3Unn+6R1iyvk5j6fxUWZUt9A+b5g/UTixk
6AW9Muj5jW7iho62wswSJkevk1kItNCOPqPDSGiaNVFdlaDT2o0Xobvv8iRho3CJpUW85MVXi/J3
2/CdFnNZUjIasVWAVr/N92crI6cK1UfDCRNX2TxDMbbANMTubLvdmXbj6FsZS6Dc4m6zCkInfpsw
CIg16tHecmPfMW57wIhpGF+HNTk43Cc7FdBrH8tccjskajq2qDcrJN1U7gFL6gxX3uhkW658m3MN
SxI1vwVGWy7ipKVojqC3TW3mAZtmuQz9fO99P30m0PXjdrIEFadP77nH+HMANAXDFg4CcFr+8/zb
d2JMvFsZYxX2/dfp0W3lO9/DkqOaE9Aumbb5qVHjMHPk8DQFmp9ApDpIK5QNeSXKZR1EMR5D97KB
X/r++2nQN/2YfVVrT8Fv9+2z3j1eVz8eBeaY2hprSpMBFNCF7cZOuTYpxIvDi9oWInF6HX84YU5q
bHXjIgBe9ax5p+fUhmv2zJfuMfO4gTK1Fz/V5g8lJu4JfMwoDOkXR6doFQPfApEGpp35TaXLCvqH
Ej3b2e3XohgrVgVKtRsDrQyBcU/Uex14JBgxC5xqxxukXKg6fDtFNos3VlmpxRZO8bG+rdBbYx+z
U+DY10ViIQb+ToWxyHGoJp2lo1qjYYnWe+iILz52EKMFw3ASjiPjcsRYZGzkDUWf3hYQNFwstRg/
aIf1+u9ODi9fCvwjqrLIGFNdFIJaw84JvARfg1v45xLTQYKTiITXYbHwUsPxzUgxprTPB6NKpC9S
yBxgTi988p3YE44BxpBXWY2WL86FLYr8jCJjJmo9kIMyR9Ur3gzOe3IYthNaVgIPaGzXKS1aixkh
xloYfp3XaoJMa+U+DwbBnqzU5nUxU0vwQ39nNFhLIXSXKLaSAaXW5xTalG45x8VjgjEQWiFfDL9E
hnOX0gV4JNmgesHr3FoA4fguBYxxkJRJa4UWR5U/X9DE+RreH2ob3TCINoD9sRVtCct2LoDOK9EA
I3+oL3Q+RPVMz33RW/wFWzVvks1W+2/SvqvJUWXp9hcpAivgtbASMi2pjbpfiJk2CBBGwvPr7yp9
5+ymaxjVjX1mYiL2fiGVWVlZaVcu2pBziJS/OwJmQ9xanJ/yywXaslaWA4Jc7JDhQjpOYGX+YJ8N
cY2uqqtUAZHnJiPrt8A8w2fBDKW11h8CBYMUAjnZm+WeYJDTFbDb5PPsci8956Rvhm5koAEKGpwT
42bIDCKsgfkF6IPCe00XmyczXwAscM/zzCdIIgME8DSUhDXsLGOUyzh3JbY51pgEHACmaVYYFssP
HK9jysLQEhL+qLKoCyxfWheeo4B2QKRoqxatwml8vAUYZDrbJ/IV8GbsJhLOKK9gGIwiCciYoWce
hEuSKbM+gy77JTb+IZhaoze4seCQhhE2HYlmamWuvk8rwgOrUiZM2w/SzPswk7JIzRQY08tXY82Q
eupWemzRX3A8rWHLsYiBzDYXwPubJ0szW0d6UA6d+Ss5dBvFx4DrCivHqOaFztnVHjje00Tv4E/J
MM+KpDZXNaWlJ4pAISJ0SPBrVLsF5ppz0Df2JtioC15ZdKIrgFJV0Y4ClwpTM8wLk6nl9ZJFsGAy
KNJ92ckGM+ChjbZBDVh92vLQkmw5s1SgsvXcnuIJt+cHdea1UVNR664B8tWCK7nAlBE9ePF2tyyI
9pa5+QsPJ2XKH8HDTVst4AUrxpxpwkqCoqkDBeyq5LoQrdpF3EDU5Qwov6HDixsk+oYx5lGZi3S7
sWTAhqmM4b6e665JNJQZEHJpvoNRewnrj+Lt1Qfg6WbmFrbt7dCaSWzzFbCST1xXmcrvzg9g2YVT
mZ8qWueoEHuK8BwA1e4nayTwNsvsQmSg3Wy4ven0HrFENQG9kHT/gyCyeaJumKenQtaRvZOWvQ14
AaSsNg+oMIbv912IiULEXBlTYm50qWpCHNE8YeJ16Fc44wkcnAtSczJFswgfM/RGDiYQcezZW4wF
flJIgHJtetqjyJ/rmHA2fvwYxqG5VlJSYxoXbyGYtrDfyiYrur6tMec+HqsdL6s+9TyMmWecmyy9
KrGeafRsczy+L68NUqEWR8I8phgNTgRU+88ZPUus01qnZKhNAEXEi3W2iBfXD4rKU2hWtNDc2srI
q+pKlq2nJndCTPqzaI2jRu4ZoFuCJKos4NYsqIRAjcIeg43HN339hiqlgcGKjUXg61B/h6JU3Gd+
YtLvJ03GIhdBjPmDGDSFnQq1EQ90Mt0GZOrDCd36LeYQ0FcecNvnJ2WuCqqO3moMPLH4eKUwR5r1
EvXY04IFZqax3PACWx4FxrMYihLJ/PbUP6ZebBnmeWMaH/dlN2X5tBEPjN6IQt0bwpXyQOTfZufy
zmZS+f/5PpomYING7lgQC7lU9eDAojtwi21FXs3g930ebm8fY8iwxAZD9JKGVLN4851GRM4XChag
S/1juZRcxVZBaZ+sDPNzjgabZse11hPH8oMeY0EGpcI8zAz0jANNYCKhWKLZa74I3RabXTV02Auo
5j5yuJww1yrtPETzCaY19JvHNuIyxNa6E8q5PcLZ/Ll263UKV/O9XMkYUeSFMhPvkYplXcDLQ31T
wxTfz2PTZxE2Cgd9/xii9fBktZwTm5gEmf/4PiPBs4ipxCEV+0ffX99qFEilPJ7fH3OTLMj7qrFX
yYq8YgzAzOzl4brOgOn8gVQEx3LIkzId8cmof2xEWGaM/SvoL1g77T4CmEZIjE1H4sN+L5d4nFaY
GiaHKCPp9vCl77984/HD5yFtTqVERvLQ2Wuizaqk6VKUbITd6aFbpPtmK3rpR4iMRc7heeoxBkCZ
iFoZPB1qp3+erRrr0TztIfurQxfBrrfD4jFzHjsfYZLr2qvWKtAAVMHbORiLr49njhpPuJKAFDGA
kSCo2PF8O5KRGg9aMdTikA+3TJOvuzNAg82AZ5qRmZsDtJuXv5hy7lRRg9+M9Td4j+aM79omQ08X
HgwwcesGro5BmtX1UXr+vc13DrlYK+1KXq/79OFK+sUhM3kAXtMCH/0ARtkVtasu6bkcHv1jF5EQ
8xIPvb3+XThOau4j82LZtVVcAFdnLyUgDgE1Z4vEJa9F75Y4Zq3kWA7Uqo0EXypDOJfLy/D4/Lwu
Vm8l+d3nZkjcmemiOTt8wA70BvsO6RqNGO8A59y5x8BctU4wAqwgBnkf5Ybeftsazu9y3ZHFZ2S6
doy46WrmhwNgMXfcaz5pzr5PgEUpVOukTiWD0vaPuvsWf7wpTwMs2wKwfI3dWq/LX4dl630tASz9
Chidp5hwA/ipRwPbRoEqgUEoTbr1XozEPyhGGcfqAPGrztwUzuisvh4eX1IJk5mV3QIC5VCnROO8
GhMoD6hQKoBYEFGIxcgCc+rRvL1myOuKuG4zyTyhruRc1ukaex3i7ewJeaCYLI0lhq+Wnld7zx7n
tk8YWCCiyJjVwbSVMGcBA2Q9StMQmyvQIbBWzGh5sWDQv3Yc5ZoqKI7JsFABFz256uoALoHASlBo
SN+udvjKT/9PuDM/6DBZkUA9n/q0BZ2ZB8u53v7uMDNoDq4N7SWHnce7tFOuDfLXyC1TE2YAQP7n
pZXD8NI3F1V81DLY6tN24eK2ADDHXpr3T+rPDKEG7UCfMqahDeEPwET9PJcuUZ3AUXNK0r+uzIGL
/vNnaPCTBGOIA73PuvZ6xiO3HHxir5abQ8953CYU4ScNxtaGl2iYXTSwQUFVLuaCrHrL5ohqIjnx
kwhzp6QI9vxUgRF/RpTXDfKat71SPLM14RX8pMO4/zMBldO8BJ3ntYxGtmzPG2nhHTpjk4O+yov6
Sg+93PXHw3xv/U9KdWNwZPMMrBoZhhzfL+FSZQT7dA/3CUzUGH+IiM05R3KDNGUDCioQj2InMk+e
533wToIjJzb5GhZDemlUHETyy/iFsWRec9hEdvcnG8w1P8WztBrQqgA/FJi1LkS1hFb1ZMcbbpwA
dPxJibpnoyNR4xwRnwJKw3Z9rM3j8e1ketvc/L1dOwW6/Tq0Y2/xDO84B/XnQ/CTLnP5hSK8liq9
/OLx7aHBFjvbjskT52b+aZ4pETQdGYiRYC2ZC5PF8yoKrjk6sJAhhmGGR0eG1/ucTKBX/CTCXJrB
uEizUsxulvJpv6W7s7z9PlzXlbVf7ZLBMgpA4IUUNoZDmcOewgTTJ+A1BVcJlE+reo9E/KoEeIYT
udhPAZGK+xV5sfMF+vefUPzWXr/CAc2Yuilz78NElueHDG4p/JEWFTNJM64CBP2sPz1j3wJxFuRB
MwGb/WJvTJ7S/sUQ/nOubC96qZdGeMpA7oIlYdiO3fo761+Zqm8SzA3slDlaX2l0bQHFPDdfAJYe
K5wDnCiq/BQbc/mMCrB4bYUDXFuO43xKD+7DyqZ9oLH5zIPJ4J4Rc+M67aRpfQGhIbYdnK0j4pDc
q5d5K2RFsCQJq7J4/Xd/+tk/+WNe30Y4X9tChRAHv3ZM4/G+/v/FSn6fEfPuqk0mZ31agqNjsllj
LOERGUVy8ooNVhtwaNGf+jNa+skKY0oSFPxiKYf0rHWHia3YQSeWSexDhLKXYfEegImezZ/kGKOS
x0oZCAo0w/dTYq1xXIvFQ2O6n5W3h3e5xASCga4z3sP2F3/pH5GyPau9UCppNgObaWiqb0uooo7q
VelxypfTD+g3GcZvzrGbQcUcB3IOOREW863ltdwU+J9lwx8iZPGa+rSPrsaJ6rt1dEoTJXYEt9hS
jOVwh8JFSzcv6OAxxZgMtT+1SX+59I/zJxXRnLPAamLFctFzCqxQkydC7lExxkOei5WWq1CRDJhh
Vrguj0uM3+x2nKOaqG/+lCNjN8STXGBlMOhADWEzkA9Dud7Fhj3PANwNd9CI956qjNGItctgCAAD
fHzGBry321vy+EnekYlCTGViqTQPe4H3nKiMHTEAHhTNQ1BMCNY3rksHb8qW857wbL3KGJA4QO6r
LqAdRwuFtUeyQHYNPf8YLvB1m3ePJ7IrPw+NsR9lUkqtqIMlH+TeQO/k7LFP2nHtDEVL3Ouv3ceH
wNnOPWnuJUlHPg8AtsoteB15AejsLOHfQ1O0muRHgLfct8HS5I0efZ/RRGApZoHa4EbL5BltVW9v
2wUyNlhnUmNk0MQYGO9G0xv7h9EfEWRUscMYkyhGIEiBDTHeTwN709Ft3pIIelXv0WEU8KxKgtrU
EJyKBWfty32xTZTDoAsjLhjNK+bXVJudb2Kz9F+YPFiJS2DwecYD8OF5mjdpBEfEGMWrtb6cN7MU
lYIz0gZIlvMSE9P26JvCzc8ZaVlYh7Nci8FOgRzSFmb9k5ojJA8wc8izfZMpihEt5p1q5B5IgAEO
xnDibeEh6w/s3A+ec8G5N7ec3Yij6vzf45cPkau6949/It384/hv9nb09bAUmvpMneVnrNKlZfa3
xHMeL+7CRaZ1NZitZW82qZU6HqI8HmsT+caf1JlXStP7qpIMSNBHJ8WwOIsY+rhi1gTowGb5Gzgj
3od3eBJ8bp8iRxFvFnLEtpHNsiQE4tKjttUXKrKZHN2Y9qdHusFc2qs4zJIqp5xZSCLD+9wi5qmQ
QW4tc9l7/yJh/FOSzDW+NsCpAlgVTWUBDtJx/s/4WbZqLq3dfZ2ZzmiNeGNusWpkipbpuMUwfLZm
iu6rudztqlcOGc71YnuZr6qiFQkVYdQR4bVCpSHAJixT0niBFseQs8B2rXGpzjWNlH1LsFUvWG4v
x6fmDT2PPPvHe6TYelYXibmYXiiplDxfSLVy1BVeew1pWkxm28lxyQ2HJ3Mp36fFJoV7QC4BeAen
hWwRsUpszLsejLXQkJLXNzrtxYxIMde5vEh1qsa4VYhKaFDyCRgCOBW26X35O9740XRyakSNefAF
PR4kNQBjFnL4aye1URBe7EvLfV3ay54cPIQN/sd9pZz2P5EtwuSgogP2m7H5UtPNq0JEVCkDCGRb
HB4XiBukBcG2Q9PDDMHXV3vLxHHITj8C32TpIY/sVXGSZ4Uu3cgej1sMawL+z4azbWK3Kpxt88to
SYFOIcFDuWTGMWYTdQVqXL6pM7FLVNfaWbpWPTquq1X8+LZekM4E/cfNhjdW/5cb8k2L0aFYTqpQ
HUDLfwbUOK33R9gy72J99wq204ZDfF+0f1Hab4KMGl1CBauMaFBLI0GYTeAKzS0XeandfMOhxdUe
xmWUU6OczzX62gruEQ3Aa+qkBs6La29+2fBSbcvjcEe/+Kfz+M0d8w41ehPHHfWK8cKSFCqDGrb7
6+py8f7+8pZ/U2JeoEsqlEUxg2l7rt41IuN2LNzMG+CBvwCgc8CuWsx7c9j7yzP7TZR5irRT+Z8k
Z2lXln9CqV5fEReN8bVpfqiLXWh9PHNxJqgK/l2m6CT6eRmr6qQ0BvUxr5aFzXJrzduig6i0Orfm
8PcX7/y//GkCa25OWpqmNMZ4M7aBtSAKcuHmLdLltVrIVFT3uGJMTBW1mIs60aDQcqwtdZ33qetE
/huSj8iMgL/VyvZE0zx4FgASvMjanZ94qa3prN0/pkZjx3Bg0rX0qt3eYjTZPEYEeRIyLBHXc2VL
ZXePYcbSNDMN+xuuVGExxoSu7MxD4KtvOC/GnEeGsS+6HMrttQUZPSHGCa2qx96U31Ms0ztH+D/a
Jw+3uySLTMfPWLy77up1uUS8crBtsjg5gfX+/oJ+yCO6nIxdvjI/AgSzy6WNsLbOeWH0dOJodACM
iZrNgzIOaNbZAh5GscBIxAxuw45jlqZ9u2+9ZsxShJbtLqDJgBz9+ebsTXDMncebbacW594BMxZJ
E7NcD2loOywuVkAoSNF9NqYTKSNhMeanCaVKKjuwkRAk9XZH9GpQ0Is9+oRJhau6sc3oAZgwh53P
hZea9lr/ESFbLo0LNTAEGrmtQbU0DVt4N5dhxXGOOWZdu+nLyPNI9DKJO5orAiIL9bHgrboNBUmw
r+YBE2S80grHpGts+TTvO0SkMVJh/tuFzm3Awdo/AE2fSORrCQzPQ8yJgXkqfysbj1isi+4kDLca
3XwZtETcwQ6oLeIN6766cAkxFqc6CUVf0XA3d4NXPPeA6/QOXMW47ytqbINrLHSJLndQjGe/wMCk
sRFeo8PZ3N18w/scTbSJjT1DjJr8fAqbmRRG6oxqx/N6LeLJTwHC52J7ioea7cH0ZCz35UiR806x
PUqJqreikUGI/gmrQrH6Jnzc8czTfa8J0L4/2QoBzVhhnQMtvUVYCnndpsevywtAXBFScHGrbous
7tipm4c60r9TJbeZmEHjO8d689GGv94+LvbR+vPxvN2jZ6iXyecnIWaJJkvADhgr/5Aces/jSZbj
Cmts8iwuEZ1m9OpdLf/4tnUeH5oU54jUj7Y4mxxnmHcbbpHAiO1ejobzhbI985ziRAIP8DMUVIpz
mJxXgM2fqVEcqgBjpRHbHIvp1npBhrMlcLTyL4nHf8wxm0iL6+A/hRAHe0xQ4DbMPTF/LVFbx93j
uaCcO3ALjUeiG8L/GhJ/jQp08AB0ifsXm+d43i7+iEJTIctTznHLetdCQmm7iJ3Kf4fVp62+vKZX
jsVis3HduVAHvYMmRMvPCx/zl6cBjLOhFqkcXmht20IfK31O0Efr2vRkUBF7/h8Fx5iOU3du8VqC
F4wtvT0in4k18rfyg5/+5qWTOIyxGbKsSUShEUHLb7+k1+vmi3N1JoZ0f5h3NjNW19E5zqjvmv5a
o/c2Md2Fs1ZcB/qwD13UZsnGRrc71tSj+4ijglziTEBSzNAbey3BXW4fkct/fHMsX1mLF6s1h8IO
6p2+NfsXa+d9Hc7rOIft8P9HE8Xmzqo6ng862ghgOyxAmsFVRS/EGX85vE4XGb8dydsIxOi6XTNZ
xHIdepLRL/RYaaZ0REsXhwpPXZhIBKFVnHc0mLzkZuHNSf7Y9xwSHMMkM/5Af9L0SEjQ04HQOFpq
rsczFZxclMZuhRQzI1bDEhSO63QjmG+kQGIIcHrubMG5yRyrxPaH1bJS1fMGlFoTuLGrkCTu3n3Y
XPcoa3NIifcjlVtsPjr+MKmTtoVNf7Ssdk4GNFiTX0gnnjieLkcBFCZxcZ5d6ioawBEiuhxAVIgY
FE6Vl5PiAqDXT9dJngmFfu6RqWxNjKJaW+wrCcknglqCAZ0NFtqjRl8Cg58HsTgdN8iA3zew3lLS
b4ozkqEUioEW0nfe8J6dxH6cW5/IltgoadOURY3B6/uHNukjjugxtynoZqcyznBmKvE7z3hKft//
/nTkNSLA3KUKay7PmOGCpmMGwnn7jcgLJbkzIa8bFKx2/r/TwhFB5p3MZC3R64BKkCwWbuCgpYgE
dr+/z9fktRpRYR5IvUizLo+obz1YQHbgmezJzMLo89RCjdTgFJ7PJ+NCr9J8F7lncsvLc6wcT9dY
Rxl4rP/x2I8+5upp5/gnYuKVeTW9A9IzPJ4mQ/1vnlhPuR1k/dTSFPVp9RtHo2ELkj/HfK5hia8l
rxw2acJHxKSfAlQFI5Ok/yNmrc+O8O5ZPH4mzd2IBFNPOM8Tw4huqUbFFPcvSLUjSuT5yBOwgnBe
RlSUn4zU56ZMIxlSO1tvAMP+7DCwTuxogf6WsLDvKzWXGGMNLmHb97IOYtbxeF2lxG9NBW2TjvIq
6NvLwitrh0OR/vw/osYRe6x5uGQSgC9AkS6Ly12CFC1B1cJTFzxt5x0XYxcAWA9/lna7opKNKRb0
C7kq6r4rVCwQGxqLFmN4z/e54ykhYyRm6KzI8oreYuVKZgkGM7h1H578GEMhR0bRGFQJs0W07nzD
7NBc+0Wduxj/OCo/nSj5Pi3WVa+Hbn4xDFB7XiO5DhEC9cnaA0cAf1H+ocOrgLisCVZFckQ5XScd
kWZe5ERKZnFvQFGwmhIJZ2zaQrKyNY1DsQ1J//DeOs1yWMrrMIEL7Xn3D3K6WWBEnTUnySVvUtrM
6b+ln6WjQkN3uv3MHbPmKCnrqitDH0r5AAHLJAAI5QYLdaXV0jtEvIzodJZkxBFjVyKpMtpYobq5
pr1zwH5McBeWKG4BrJYjvUmPbUSLMStKKqeqcIIPcLWOtY1aEx7migAWFTNkqMNwqHFu3R/eex5i
rRA1/Rb6An+HcNwWe1QjUL/HAjiufea81Kwnr87VYFb1oFab6wsJbdEFPDTn3k3Xk0YCZAyJBobq
C01f18vzCkClX7KvpiTEtt4NEKi/uD4UjynGqnR1IAiRBnq32dGzZbzNHu6fEs8vZL34IZEpUyDh
bFMbmaaGvKP/VScb5Ft3nvx4nxxHJ1h/XteBlSwHlCFANYubjMz3PE+ad0jsxEYdtb1UUaGhBY3s
P2mfvo0wwd5dOY8mvS533kwWaTifG6WmFSC0xl6kRbS9Lyre1xnDUMSyJOs0a+zPgUBULu5/nWdJ
b9i1I8/2LBlFVkr4fG22S6uju+beh+VlYfo8F33a6swRSSkG3WbG2OxIRZvSJUYMp3/WFtZoA32V
t6+E+gx/nsQ3CcYFDGZzKdczkHBEX3o4E4lrXnhMMKdRDhiGTQN4LegHXq/rt9iSC1t66bE1E3sM
0JKEfBHnhKbfoG+mGGut60l7lXuQlN7OWE61erBfl6Z3n8h07KEIAgWgAtQVO4QhDvpJbIqa+n0p
NoKu4Y+haaUiGA7CkByeIY7/MGkARvQY90Fs5bSic4CPwzs2H5vyEnbzPkvTL+qIBKNv8rWJLo3R
0KPCUDt6ubYYJFgg24h8Gx7WhFcSmPbGgMgtG7IBeDSDIaiWvZIPFGWpNlMSlWTwKLgB9creTpYe
+cH78oABhsjJ1nLs73hdZJOqOSLPKH8/D7KmPoH8NtzBRQHE/H2BTidhRgQY3Z+d5nojBkCtkslp
tT6ZWye26qcF2QsfaMfr3AMmk85PvBTMdBZzRJbRfwhbC/th3j121kDSp8hFs2tZwavl8DepkiM6
85+RXWZ0MyHVsXni+VnDqelWv7283Bchlxcm6KF9fpV2AS++FSxnIXpQUHtWXz84ZOhJ/GEHR6xQ
VRkZdWw3up4UurXjso8Ar7y/NRKibnToeQxRnb5HiQp1RAk1o/aspWAobgBcU5UmcZLP0A3VBS+0
utVr/k5KYhukJFU/XeYD1M9HZ+b8M5GAUKdE7jVE9jw/EWAtU1y+kyNsPqydFmNw2Vc5KjLtU/wj
WIntnMqiqix7ka5Dsc4FIeiyy0i2Pxy4ANkcTZEExpgUSTMkRoBlHX7R+ChfpbAdnrbY/U+a8ifm
glydhiymQl0LZvFaRpszsDF6DSm6wNYKXtg4+UCP5MfcMaPVgnmrACMu/YoSEj0sQ95LNm32RySY
KxZi85dWxjgizJwC4yXx8ZIRoC5ry1+yfbC4Azs8lpi7lqhZKGhnKkGr/YUFVTQ73FqdfSWeybnX
Eo8Wc9uaECjPegRazxYFJs1tgBVb+Wb9Vg+mfiD5YrUq7NqZb9UrBtuxf5nzpnLo35R2dNuj6zxV
6xJKmVnV740NK3xfHXkMsn1BdXopWiOhNvh4DJaLyIb5cqQF6lY0wrdyz/eWc8czLW6kTzXvjnVh
G4Q64PdFuUGX46yLj0VHHuvPkDiFFygm0AI99fE+p9N+97easu1B2AaKLpfuRi8nrX0CkGuymjsZ
skQcSvffNYktYRSRiqU/NZSGuiW9if1Fq8J7PxPa9bn5lWN7msVx7qabMEbMMU92ns/zQolwzXP7
WfmqlsWZLLlzPvf9HemWPB0p49mIyloZ4O9gOnr2rpjdMm2wVOy+9CajrxEnjDXpGn0oYnq7nf3X
/S9zNYC5zPpllmdNhd9/OsHZIC7sBhqBkGDiTVBwVJutK9TytesSKqjkV3wYfv1vNoEtI8jZPJKF
HhJaB66jOSnH5nFOmW200bXkEilUSmgCS1BgfgVC1f2D4Bwx22Oj9jMxLHIwECwwClByNltyogIg
Cf/0kMSmbnqtpWp6XLdL2ppbrbLIKc8mYNbQd7g7mKb9utm7hcq7+ZOR47fysu02ALCWDLWiN395
1Hfw2IvW+uANLE6HjiMqVP1G91ApGswCpWAQQIqi80an0F3gJiKND6Rkk9tORuV1x1DfnpAROeA7
RG2UUHmerWtFTIlAjshaokDGdfd4AqTKOaIlzkIM5cxgx+orwV6v9FB48fMQHE682INnMdklvcls
Xl1rameuTrkOEHRfXT5awGQa8fuk2HKBJOZBKNcQXQ+I7pfL+tIQE2vmeNafc2XZ/p6sKyW9lhAT
tMv13NQfErNBHQnDPb0FyfnyA7fZkeeXsxNwQiIL51QBSc1D5tImaG33TGyS5LUPTYM9jUTIBNmG
KsRYiItzalUrxwKmzeFD/UBhh9areL45xzCx7TtqKwvDpYL2JSisRM8N9jk0VgMQ+h5AXFeiV0tb
cO7bwpszcOd2yczLnURJHgZn0JRrIDzsz+S9Ap4O8GE4rwaPN8Zo5LUsKbMYcNxGRaKAlDyjPt1q
qKKbAeiiuqGwIx+XqGkyyaAg0BgbzJzZPlm/mtgYsDxEjsUFyZtOn4/IMVa+1nK9xtY7mtCm42W7
xH/UF8p7hCUXhuUtY+IdvB3nafzLYX3zyBxWXQiikVJs5mHrOwtnZg57LPj74lp4qtR/KsU3Heaw
yj5t5GZGZekDQXG7CCz0D1PYoCtw/gF2xiVIg9t7BBmvqwLeYHEKQPCKtjw6DIVpPYpySF1WvCt4
VjBbbXFUfzq4+eaSMfYCBlRqWYdKPvsg6azbFltaHoKDZAnkHJq7i8/bOfMXq/9NknEBL8KlOrUC
DhAoICXRH1YUjwxITBzOpp/Mf8iwYdsJsGfDlUYAz+fVujcHB3mLfN1HdEEVdzaQoyw3nkdvplHO
ZFWKsQBUPjjOW/ao/EoSEji/8trm8MW7dGzMFiZClSkURh9DJKGvOg7mkL0FWaLmfXja1AsZngGv
zYTq+h3VZOO2WSEGip5DS1LNCrC47BRxuOJZLjZe0wIsLdMaakqwpUciR8VFhfG51d25g7SuxXll
eLrB2JDcSMIWRSAYYh9zX9HLfdW7vfX3xMWYjiaQwyxRbybKOkpL7F/DeprfFBepw/hBZFaYNV6l
C/SYnIGRZJ1d7pZkrjwZY1JUShElHTgsVunmd2bBhpSr1csKz4HHa++cjLU1rIDFdAdW5LDO/gUL
eqSiiNGnWAJkKrNTrLSmEIr3pTrZxKzOsd0UGIPYqsDiSWNU/HKa93Sc2YLdaH7nJnCfYJONzefc
ekDraujUfujMNx8hkCJ1m1OSmroDY/LMoWbqRUcNBOSxESdH187pk8PflA0ZE2COTAyifricUB3y
185v53O+qDza7ImyVwYF+XieOfcJTmZbxwQZ2y9qaTZvU9SKAPDiK3bhRQ8eb+ch/QZ7FcY0GGPf
dZViCBFoHI+O1QHYJ75wItnJlMKIBAsynVTXNpbpwWBX/SF+ubyjdh+W5gd3xdXUWzkmRAOnkZFv
arHRIzpPjxb2YBlYD2geOZMV9RO9uf18/3Q46sbuutW7upOjDsRKG/O0Ns+iTwYP2HWpSkgNo/bJ
ZjDEsBaB1yvQEriGkVmxIjoQq67gZTcrsJWVlx6bUoQxPer9jIUnocW3jUBPjkj8cianXQZAyfsy
myzWjYnQKzYiEorXtmskELk6Rx8eVG2/Za+RLb2WBokWlYqMeAvevrxAwNrIC3dy/5Z+Y9V9/APo
wzP6AW1YRXN1NsBIJMh5rH9fXILQTHTJYHueyGlf4Z4h84yV7UxF1h/sgpi9tgCKPX+kCbUeXHKs
36TbrSkS6o7iXJMlnYbZI85kSZwNl5aeHxg7iv8xgvGG9C88m3ELyf+Q4ogWc9F6NJ+nQQlazz6W
Or4VD5oXb7uQlNYVOFfWIbDRIHYw5w4A1vDQcJOs04Id/QBGWZMEI06tiB9gHd8CAMjB6/fgoWo8
P2Tqko+FyujrPExzOS1Axwc4R/ESHu7fh8k7N2KD0cY8mXVBd8Xnz4hdhEVt2d6VC447lV8Z88Ao
YX3Kc6AdiJAVOoHeFiRyG1OxVi8Zxh3NmoiLluO8TaYjxhSpVEeqOIR5fglyUKQpgqPjzOzSIYcD
dz6GxxnzIHeR0krYnUAxeDCQa4CKuVT2949o8vUaM8M8worWd+IZuWTq1WCmDusFFSK9cAzjpDs4
psI8w20hDiGKy6BSoHN1gDpgVa/v2k9LL3R4poLejj+uL3w0NNToOkZIGGLzPMMMjiqDWEW3D9gi
qoIeDCJHclSx7pBhE3tGYMSKICogQ3tdjp2lbRSCzmMUrv6V+L45YpN7ZXdWA33QKEfOOrM6f7ia
DyY5wc396P4/eranre2IIGOAwpOUSGoo0dEfjBcdf8uWYp3RlfjFY22ypVkbUWJMUHoWsAA2gRRx
lZABOD2UGDsf0F7gPwgo68K+RgfBB92Puc27yBxFYXN9uV6UOvZ6A5vcCh4Gd3VYel/qQjd5x0ff
i3uawpgoQHcbydCAjt8ujduS4GEnmjsV7Wz3dXLaARlJkzFNUSQl5cWANJ8T5M7RfOV0mHUzTNd1
N7hrXzuPB/3MVRXGShXzKu8uCVTFulrqremrc2RLWmTPkrXkSXLSJI74Y6yVfJJC/VThIlgNHTSX
N/lxpsLKc5t/eZebsSHKML9ksQ4bLyAR0Cxmm7Nfvm++WuQTL9z1IrxjUxjnppmJRZx2kOHlTX7B
TJAik8omTzYWUJ7xX2hC0RV3h+Q3TM2Fm7WdfKa/hcr2BRddrETiFdSfSxsrBMONs65dOSWXiAy7
V+Fl98zrSp1+dUYkGfsSALMxE0Rqoo85jOb+FVbzC/j5z9yD5Nxxtk/4nGKO8FKqEK1NcTGLisxs
5cX7uH/xJh0pNNliGZ2Mfa0Cc+/gser6IOloF3WHjcef55vm4vv7zCVLKkGaN3N8/2JbQMSl8P+1
01sYHrzPx7TnOWKEuWARxvebwAAhdCabVrIPl+F6EMx5Ta7rHcrkG/Wx4/Ra/8WCfDPH3DWtuZ5j
UQZNFXDCRLCx3w4V23edLE8X8vHBHQWfiqO1uQz9EkTITWeEqSRt3wRUJbChevY726ZPKprhK+Qt
q6cCW0jbF/6cHOXhjydgbug62rCRqLpBS418Rgm95JURRAOdgAei8Yyo3kk0pUV3xcqPniSOtzub
kmByjlPhkGXu2ek6NEYkxQNcSCi/GJsvT6ZX+57MtZgqfajvccg85HKF7SJSDFLW/C0nspNZWKfg
7NHZ/vKJauSD/fJK10cH5Gm5XKJN8EhjDvgWKBV9fAAFy9y8IsjZwQJwHsVp/RrJngppJPsQ2fFE
z/HL1rKnwtRssPMLGAe8Vc1cOswzXwsAqBLoGYO1db6WZBIuzML8kh9yf25zTnbygRoxxVicVmnm
F+kMpuASHrHHBVH+RoQAzyavF3gSTg5LqP7RXea+BMOp0ec9JQX8EN09ykDZDxM7WHkUE8XzTMCC
VmTeYjob89nUYcOqHPTk1z4CZW7iaNLUjn4Na6G0U6iehQRStt4GX64dw7y9y6cnJSTcMZObD3hP
rRnjVM20SpRkkKMlzcE6OYv94rTVMxPpqii2PBjFwNQlrwCUANT4sKQ7dHbPPFd18o3+5ppNMgqt
fBKTCLqFI2jtN+wddYKV7GIkGsVAupno49/FNyOS1KsdXZuhjPX+3IPzICHOZSnEZAbnwLUj7B/w
1NeaW3rnnCybcgyDE2YkZiDoKy68AjFFgWIp+BF26gBk4IOX5pmO40cMMhZLia+xNDSUHnqb40O/
9TzAIHKsD8fwa4zxSYqoy1UNRFBtTAG+iJomNzHMMb0aY3iQQ5fiugrppkvfMRxVMG08ZEDM5AEZ
8Eycxlideoa3c1aCm2c4itgS0ZEQyOJ0Upkjtlv+98690xijk7Zag57UgJbZWzNeaRgmgdVBKlXc
CAA9LhdfO9RYAnNuc11GzqOpMRZGDepSmF0hzgTrB6xoJ+/psBxmBsxsRv43M64x5iVW5iEuNqV1
Jf5xLWWm8FGgHo2ljES1/l2w9q3ybBa1yLJKyxL6SL+VbvIUrgFddwDmTktmK14aZtrN+ufZ0Bn7
EWWntGhzmKw1bJbzO0MomvlAh4wOnv8vPeQRZ4yng0HKPpkBEoV2/J22A2JdSJA37cPTf50xGV1n
SHoeUjNsJbtOQ8EC3YQWAnkenj6XEmM36lbSpfoK/cdczC3/B9CaFbL4PtfOT8YWI8kx1kNLwkSO
ldOASg8aTYAnROGL4bfwGkx49lZnjIeUFedZLEPX/WO5bkjmFQQgMhJ3CHWyRWHksLAOfqDkWZY2
kF3vnnICZyyyZ7ZmmMEq+3+sfcly40iy7RfRDPOwDUwcRYmkJEobWCpVwgwCIOavfyd4b5egSBTj
WvWrXvQizeT0gM/D8ZoUg11URCPXLaKlz00YPZitdV+rb5Nvd4yXwViQhW5e/HiAmKAKg70+zZI3
C0AR2JED7KuVX1o+YGLdDlOUUuQElrGERw0QS9B8hw9vw5Ulxsg0opQlWgmtH9auW1rmgGvDQKVd
rNC6wJ24+8zP13q/5Ym9yZqMuPIsC5AnVA53OIGzAjbu7vBqEFxjMlefHGpUaNinNhQcENBkQ8IR
eEZ6y0ZS21FPEQ7K9mUnY7vLW0b73PqMd59IczjU5nRlSo0R4RHVtUtrghp2QUhuR9brgOiEm6HO
FQynZBjnN6aXFiMc2S1oWJAESHrL4YPX/JkViykVRkrzMI/yTr3FP5iGjwC8BVhvtJm4nevZaeUp
JUYAhzIWk9YHPxX6dvWII1ZYRrboVCDyhy/kLCYOKPK+1VyGNCF6+1GT+DVVc38IVfqtznYr0JPu
IQW3Q4L0yRNCHinG1anGmAMXA6Ro1fVsmyhfdOR6VjJQe/lMz/+dFLLj+bqI6kVFP5zvhUd5JFqG
hittA8Q80IXZUaLpIzIOrwJ+dGBcwdnglVh82rhYBzVwMwCDgQFRTbvEyLklbCh5faVjHte/VWO5
oCCz8eD0hzD+MAmlNqyp5tk7u64JqOPwMv77Qs0AldHPF04AOjudYiiGiexOxd1uFjg2zBZqtChw
vV3G2iuk9T/wOJxvSX/3n/brmwyjGoFZNwujzWG/sJGELWlgnD3TPgsvGuPQYbVBEUexNqgKIg8J
ngIceomAUEfwcPcZmnW+k3e7fciJ2ukhOvWBDIbgd10Kj9MveyBoo5pHfQ7KAhte8XV2+3BKklrt
CclCxQUgIwVJTAEDf+R9J7vZWt01KwEtsgh+1b7P4+wI6ZQgoxVy2y6MrqM8pvsSALTLp8HjkOB9
L/rvE566QRnTpinA03ncJiUxn2JES3TI0v7k3V8R553o30LI7qykipYIQgtZfznDZNkaWvXApFli
XZ7DFZXmO9J+WzeecKUaQqBJUUnzR1uw9qF1KUm1VE76+uuov9FLl/+HW5c87hhvulAlDeA7IDru
X4CET0vMsV1skm1yAhgGb05wFj54KhyMWw3qS5SnIpXGs9seY99GmIdjR2jWvn5+fXEhz+dDku9v
xxgQ4RqgNayAHAWRONuINZe61Z24BmQ2JjFkCVjSJuItgRHI4Zr1WqUYKCUDcqp7Uh11bcWSm3rc
/HuWowklJqRrpEQJDDCFB1RfY2wbYdNoscJyOcdUzXWhVIyLioqO+TMDx/d+6pgUZnnt1wrUWPFO
xYd56N6qEvM8m+DjvtzPNfh+UGIChL7SFovcUEFpc967H6f69WA6f/0myPQB/51aHVG5kfGMrmFn
RhREw9Roc4X5YL4QXspLYI4nDbWalwW5WGVnGUBAdUr7+VjsCu9/Fx8/ecZrLt5DD0wE3IwuKwIm
/H4+bDQMmZgoF4HOiPvrEz3YS94G++EX7idwAdlueGCMUflBjTH/QZHjvnjfCLcS7QXHnKDhv0z3
Sj4CErsHgI+kt2ttb7+qB8PFflxhATRjuUGqdf8zz6U+mgTGJUAHiLp2E4OJeYtatWjyLhTQPdvs
JKdU0KFGVC2A4vLLXNETNhyK1JgwvP+gyHzkWhiivsfRg1P6iI6trgMkE+VgDCMNr0+Iq1/4hZaZ
WPcHRUY7h3YRB6MfC7QVuZNt/0ThqlBu4Z5rnYskflCidn3ymnmajUBmTSBFLeqz+3G0pc/XpdUs
zdMn/KBEUeEsjHHyvJQy4zA0SZRMoJwAlwci/JNwdZFkpHkpBEolvdtCiMctMFAcHO/WCTxkbNHu
KKoyGKsvPePNQLv+I301PSvurW6zxJkQ4Bhb4UtxsLL90W55ZcO5WfQfv5D5CG2YdRWOCeEXNms0
JgDyv4O8jZVXOwB4w9NYxDK2mUJUeqXQ+ACMXssbSJ8znz9+BPN9ykRJslDAMwGDWCXYdEVPwjVI
zA236Hv/IeST78E48DgOzEtl5uAWWXd7lN6yk/P8VX7w0vu5TtcPjhjX3Y0jQrsQHDVr216aNdCi
0a31n3YblcgkxBZg4SY7E+P+iGg9HKXd4cIDBGLxoidLi9s1nkt6fvwexrdLCTyx1tLPbNsfytv4
odk5EQFRWJMW+4G0ZrTxTU4BZy7nm1Jlp1EWV1+6piKlutkND9GTVALLLbQflZUXbHuUCXDTKHQG
Ash9zNVdN5+BPWyaD55pmzU031+dHUuJ9SDsTQM/Y0ATEVUQ3LD33R73KXGG/ZNjRmnAfkfCWJi0
LrikppaWAvwz1N2P7fawRGGCuxU2b9MmTDGZg9SESrVoboRclMVTmYgByuK9tcCeBTYtLDAX5Nwr
TbfHuscgY9ISIOgIl7YAgxcyOMn6Yo3LgHzs3bAgKmZiHtKUXGwEqYV3XPee9QCgHauJgGFELSxN
6tGyN6zk9d80r35IG2PKiutlNEMNOgd7ekb3CgtRuErG91szUeUPOowRuRSm0go+XgDlIMFaRK7y
qUQYoBwvLk9yOf5DYcwI9uPSXNTpY9v06KETYLl8SxOqZhl6PKM1b4ZlWRNMQ5RUXWAY03vRB1sQ
qRfX9mOCAoKAeVf6yf6NkkwIMWx1ct+Z4bWibFHfl6wb9y2EobxPZm4iFJHTNz+M0UMxrVZ9H2Qa
q7bd4UHe+ACr25LfKxjdnCzr3S2pT3fcOsKsiHxTZlc2Y8UI2rYB5R63ll5xRT34jMnYWyl0k3vb
adapTYgxMXKjAVNBNKklkJyrFcGk+9BAXGQ5chvdM6nb9EVvEjQJpNKiDXEuAnzJZLcRMXytOm+V
x8vtea/HmDZV91VVKUBlsUfg8YatWoyCYDKB457mqj0/uGFNmVkB0ZLKu6ZbtvSXbwMfWCmw7dqs
Fvbyk06BRPunp/tSOTcY94MqY6YMKS/TLqJv2Frp3tg2rnSuH+zi+Wthf4Ye9ybuXHX+B0EmusqM
TKwKHQSx3C7a113TkONX8wEjwr1lLM4arIksMibkes0FI1MpLVy6eS+JuwpICvCuI7d0Ngco94Mt
xogIY4zB+QykCrt26enEqLSwoGoSzUqcxSGLNqNVPX2Nz8tj7n3pdKqGY54phT9c4YRZxr7gakpo
mlR+aIp2sbTfL7zhrLn8d8rk7d8nCmcAzSEra5BorNtZUSSiixEr0l9L4AFanzzIlPmoAiUZA0mn
IIoGoxJZoi6uHfYrTtq6Kki3u/yV7LLn3+FyXSf2sdkjHdzQXh/nJeeVYkKXUYpeb2KxqEE33G7O
1Qm1GnmNHN86Yr6Oo4Az1QxNmpBi1EEI+iq6LkAqIelJfEAn/PjJUfFZizwhwWhB4gdVYRggUdi7
ffuqO1jvOi5Tj1dKm8/eJoQYHTBKIVUbZUDSXi1Rs8tI8oWGCXbN6Hid5FQGEQ+V09jJyXEK7DK7
i6cOGTB55o37zqmCLGqCLkNmcGuFKYBFeij4qjbSOk2RWHJJbG50Qh+N1TZZkpCoiPg/hYUGvyZJ
cBVqg2qbe/Bbx8e8a+VZX08d5jOwtsr5hjxyzNPK6iUehgvIJcR+fx/J3gOabkoenpfcYZrZ7GzK
GmNIFsMCTvxKWUN6uDvvTy7gez1/qQApA3Vlbvw1+7W+n5LNy1LURA01/Z+n1Kw+QzCEJPQUeL2z
joAxFfLKDLe0587HY1OwVPbHOAl06HdE5I9kXC9EJ8IB6LWxWTseVtL+IlufPKwJRavRtPWTjSrX
p3YAvNavACgXNufrzhmByYuzaZpkVItSpC8uZE513XjeIQQe6e83a8CU4JdVS+6/WjzVpjSZsGYx
yLGaXvEGm/M5RP2UvD6spaXPPSg+F6RN6TC2VJe1IMA4GHTxFBB6askxY2vleQTzyguE9Vb8F6xq
yUVgmfP9soTpCVGklUuN4a9F4wyXCXykDwtgt5Iz4MSwM3fpSV9a6CPwPuFclDglR43wxDVmLfzF
9QpyCGvabR9b8dJ68rEMtbovK/PK8s0W85y+frm0Vyoq+uGIaTrsHd7/+7O+b8oI45AkP40ApbQA
I3YvWeFR9LTzWvnAeetlsOeuCM1GvVNyjHMKakmLDar8uH2Z2nahLAc3sJzBfStX6/p9yV1CnsPQ
g+B/vyBjSrO4MzDPDwbRVc1tHBjBlRMKBug9UnRyi7ZyO2I4DdEc3tvO68I3acayDlISSEYaiqeX
wYODxHm4pCMaT/Q5IsLOVFcX4ypfCjxpfexsQBygG87JiWZz2ckb6pTRibSX164YRhySQEhBQQgB
oWzRlbyDsQUEAa5//TriIusn99vNNain344dpZbbaOhxMRsPaDfOAl8OJSaPF0jPdTp/UGFMRz5K
atXmkJAX+z2NCc6xBo8CeRYIGv2BTe/v8AJO+hf/dEh/Cwbb0+qNvpArE+/ZVEQk/mrM6GAByt1o
EH5xPt5sYUUGMj+aAArGQFjAl3istLJXM/HUDJYtPIu0ufJwebQMlwfMNjcaqU1JMcakrWup1cxU
pE7GFoJVhNU7p9mvB9HhzkXNWuAJW4wlMaS0BkJ/Dtk424lTLWXLBiIVJ1yfjcMmRBjjoXV9J10b
ELGNkgi/teUxe+UYYOop/pCFCQnGSLRKMaZJhc/TQRaWgXO6ktIyVvq7aK1rjQsgcotU79BjdTnP
AYcvo7B32lwdbCoXLdSZLrw2AXnxPUzCk/zjcEDL0Y5dFehA2ik6Y9NotXbKlXYhzQoBL3dyY9ZS
fj8Cq+halheNOsTiqTBI0i3H0ULVZSBfWsbxpzwR1RllN0sVMrqAiOaSHZpYPlyGT8v187osCBfO
jH66e0/NBAlq2uhZNOCpaYlgt1vFwI9qibfdvq3XXOC7uUmvqfKx6xPRYsxQ1QS1XR8RnLGLLeXs
v/JQuWaTdFnVZaTpgCbQJFYlmqCWm/gCebWCB9kuPX8lH/Jlf1DoPc0K+R26Kqiyy58J0Z7vK8u8
I5oQZ5QlilvNV/JSRPgAxNjdXrP2CDMPNco8ldNbtIe7tJXDv7LX32RZjIQiFcsah27Ek1os8+WD
1QeWskHznd4N+FdtwskD3/paE2fb+2It+7h7jk7Cy651LwSXdczWRil8w8WumpVQTUG9BZBjGO1g
3lOVgR3gDxU12K7kaBZyvwNual9X6+MXsCfvf715T/RNjX3GSPKLJhuuIuostHUTrPsPusiYFDa6
zRxas5Z7QosJWczMLEZVBme7XRzYWucoEkYtS/e5fj8muPjg8VzF7NQEtqb/85Ysjmxc+bk6VuBO
Jq2bS9Z2DcRQp3ckE30M+3M83ueQ8+lu4yQTMYmrwr+Mciee3M7Ll4p7FDiHc7mfizFfUZaMi7QD
hWphD481IDsTHMdYbXi7ZfM2efJyTJKTh7EiNzlezkbFKnLQSsSyHGaq+XjT1Dj9YZEnlJgApb5i
w1299iLqKmebpognkZzK54u1MrbeL8tK9stj6hwR9vGmMebt5oQ0G680apdIXQ0mN++7d/c0lARH
0oiVLkMi3M6VL3lmi6cDjKkek6zwlRrc4l1V0RJKEj3nG7ojfhxqcozXzcfl475Uztbgp1rAWJRQ
1EO5MEFT8JAaY4ipc6KdWVkLz7oW69Ti15NmA8Hvh2XrSY3c5XqoQkxfgL0SWpiqHr1ydf0wePnc
TaXuSA9bR4qr/7ynegF2AYr9LrXOL+0bZld2uWse1MNfhxMOxjXP/XIRYozkstI6NHJ4iSUV03s/
hD7JRPelS61UvUhlCbv/1T51cyCynW8flaJGouPP+aocvWHhJ/Sgqi5pDA2tMd/tvtcrk1xRwd50
iDTctfaBhhWH4myKNPmqjPFJqyYy5b6hmirucbt2uA0qKSecIueltzLvORn7I11DUzBG0CqdyqU4
++d8O1gG4G4vBKtWogcMrrfecV49BYgw2MDArUt0QUzb3vAemifMjIFSJUXTwgDqk2+pjH1cLW1f
QWG5qRrl6Z4IMeZIxKB05pvgGdjgigfUO4Bmxa8FfGTuWP+tvDKGqPZFEbe8QSxOrd3G/ShVqyg8
48HG7GJsRf8GtFibGCGFMUIXCr2nCRDXDaJDJFQRMS14yKWPMs99Ob2Fu3fekT1+V1wHRb1E1KO8
2Jd1uL/G2A1arfY5jnAvVFJ7FoLETWqFOwAmprtP7uzk7WjBvV/ARDpB5sea1gxw0+5ug0Mau/3V
+ohIsl5RnG0nXa4LIrlvz0fubhInBFEZMxRkvZG3AczQzsbU5vWV58DmwDim3/H27xM757cirjKK
Lb5j6+4w0SS7hXt57kzHdDBfg6zt2H3kltV6awwKer9b6/HwmHkN5hafQyC9AMfBGz1h/9A6OGac
WsuXvvP6x/sSMFvSxIVFjWZDGPcWGJWNrrW+KAeBWqrFEmuu6aq3r4mtRu4iJd3KfFlXuKS8eeIV
dmbbs1PCjAr3bWjWYnAjLDypJI8I1gLOO2HAiv66eRPKHRawecZyNiqcUmV0uQxSUywBSXNCSe68
32WHJLDEDDNXCke1ZsPCKSVGi7Oo1oCnQymZmIZWrLy2WrzlWnbEnf52/yvOTgtOiLFDM4BFbpRL
AmIbLKoEpZu8h3vtlIV2s7IuOnxO6Sxx7iizH5wH2VrnzhKKremE5/dor5LV5unvYLRZCJF4XyrK
dBXai0M6EKtYU6yb+/zOZtJTOozuikFe9pk5gl8sG+33pXXAISFPtxyyhm+jW7yxxeuiztmLKU2m
9tLUlzYsR/DWN9aHG6MKj7HedVZb93njiehtJmViNkol+V8R3dRH2XsDYtyTYfE8NQ1A7n0oJmjI
4jHQ8LHwgOZ+t0uwsYu5ztCkw4+f/PYd/Rz3qDFGJm4vpRb6oObj+nxsrdet96tYP3Gkby7Mm34g
xqKYUVvndSCKJylZLQ5ozY6h5S94e8FzayTalAxjQtTGlNrcoLL3gimdPaZ0Vgfy+IoT4limPW74
eMK8b8VYkrEX42uc0m+1qW1bBTzAM6Zw96UbqpjS5FZV5mLXCX/sPELfpSn2hEEOWDumm28wSI8T
HpgT4Mj5XAynadiN0VRFElU29hBHNRRlANCdLuNSp2Xc2Bo/utB+XqObHSP24FZw5iLlKUXGOtXi
ZRFeRBlR46bySbBA7x7JJCphT0+L7X3uZmVxwhxroIpwbJqOCgleUcktFY/4cp/ErD2akGDsUaW1
C4DFS+Jp0ZByp74Cl6WxIheDy/fpzHuyCSEqnxODlI9CGkcteOksO328WFVF6LblhovdxZMIxijV
Qai3foTvs2l9gih7/YDDrcn+6UgxZrgtmFk5n7DFGKWFvKjjfqHAV+m/izcReP6ZaCeCjeIJF12P
J3mMaQrDtlb0mzhs3Pf9SEqIA1q3WILnZg88thjzVAoXE2vweMTCBpbNaF88/Xmxhpngdeaotvxh
1Cfvx5glAfi+F6NWacVw157Ew1qyn6nnvS99s5WnidJqzHjUpYgqI8pBBgVlxTvv3t/3Kwzr44zj
1kEr8NnahN59krNTBVOSjJ1ok0XeCgkkAziBuwqprOSElRs/bIqYIBn6Lx9SY2xFZ1SNbAog93Je
EGWFtj5GJe6zxDFH7HxJqJd9LcYgEcak+0vAuILVSjyJmPeMaNXqdPNWV03GIgVD1kkJAFuRUfke
fOPKXf31GFkeHCMgeizceOTXz2YjzglNxjjhKJ5Sh4EGLcaS0Hu7HR4WQGjnxX63oOtPYf9mjTFN
fd1LYXmlZOhF9c4ZSeE2MiboMDbDm2qhxuAeLcYwZVXXGhmyhxOw1MWDT9bcpG9eHL65YcxRJFWq
GJY6NX3ITc670tn1ITBZ5Z1yzvaF97XkRzHzxv2bJmOXcDamAvw4uEK58VxJpA6J7qS/goIcUa/m
+MZ5e/tNjLFNo1RrYZ2CQUpsF63ua9NsmVj7W+g09iB333RxnMjgRXc/MFV8OKzyJa2GYwTugpNZ
FofcbPg8IcfYo8JQOn9UQW6BaOLcOcUx3VQvQPywOYTmTLqO5iiF0FUwx8jIhdCFeTpgDALLnrb/
9pjZgGrBdhuHypyHmlJhJKHHQH2SNaCCVoKJor5CHNnBiTEON7OjoVM6jBDEadnJQwk6tzMggKQ4
rTAaiq3QX79wJJo3Fzk7pzkhxzqqRBqBop6BHBBabDdAPHFy9zppMDyyG54wrKCTPZ3qJ4fr2/BY
qOTRGbYV7lBicXSZ757KV6Di3H/q2SLL9DcxkpPhym4ZXukH7e3dCXvYBBc2Ma0DiwzIyk9zy9E7
Zc52TQkyvkzt9URGj11C9CF5yUCUd0QH2Rc6DJ2z25Nod7hYqXtaHQ5AQ++t+AU1PtUCwHZmYqbT
ER0nJw8Wemc8LLc5izD9YYxvKtR+IVUX/LCXCmMgJh+Vbs6+TQkwjmjIm0vTF/Sp3d3VSgUie/+D
fye+8bzRbPljSovxRq3Z51eB6immRbHchgpIbq9OgEUV3n7HrxrOoRdYyn4pfd7sF+8V6b9PUgGl
7nq1pTIu4562+ZA69+V1tho5ZYwxQFKWhtfh9pU25/cQ93QPurOFtMa4os0vS8x/MtOUTFwTw5I5
w00rNPWQY2fjtAE+3Pt7bgORxDG9zMbWKcfozXlcXf8mxTAG2NiwV3OQEryX3YdySlyOtZsdoJlS
YKzqqNZYGU5BoTi2DkbfKRgA5+vMG+5vJhiDalJwdT0ACZtqMy5TrjA2wx8JnQ35J6ywM6H9WChy
bLZUylx32J3C/V/kN507wlLl17Bcxh7v8/yDofybNXaubAR+Sy+MDXzFeecCLw8WyntE4Eo3y3h1
iNmuy5Q/xkj6ktFqvQj+AGpwujwFJFinIWbNCTp0Hm7YWceiJF8ArV480uHeT44szlYYp/QZW0jX
UOJRAv3BwxwBTBVmNxGb8zwiFQc2jp2SYSyirta6P9YQFyxmXEmwq2kXgyOT/2AKvz8cYwpTA0gB
cQleUJzAeWCSNAAEjEnm2oVXW+sv7Hk9fUVAdufowlxMNmWOsR0FIuiquYAuxAWW13hrl8LH9YNH
hveGjN0Y+v8YxI1tPJ1Nsmt+1UulxqxYjK8G1FiPzrRweJvLqaa8MaYkE/swlSLwBsD6HS6oXUj4
i8cY7/0YW6JpflIU1IVdSPqooC9x26ziScd8OPK3dLBQu2pVJY0hQwQh56q7+kjWGKIftwjCTAvq
HR4e1lazUTbSBisDnFfkcMhC72q5uoDFh0nZuOImWJtW6UbuBjB5HDrzPvmbR8aaoIErNeKIl9yg
v9jXpFvQ0QYbFSbAH35kNXrU/CN3s4sJExlhQXhHsxcEswF3FPEKE0E3kDkclMJ2wu9Hb/vmhM5t
N+HKTR84KsHuWQqFOqBhTN+1H213hYE/ICYcF4903B1ow9weOe87MhYm6cZBv8h4XwxM4CinvMTB
6auFofc3irMfuJi3wrHd+x+V549YmN5U0gvUHMAkllcB4Qdfe/rLA9zJ1sHOOO9JZ6kZomCosiIi
z9QUJqwz42zhJ5TF3eiicIMZAFLar6q3BocYhiUc7uaedErvjyetDSWlaQlQzNYo6V3JCQPb9iAT
1XoQ3LWFTToT4ym8yspcFIb1XF1SZRrxqUw6JKVF2A44XguhdZt3HWPjBU/t56RzSoLRRjUuI1G+
ipBO295/dO6RY5xng6MpAdZ5j2YgqSkIoBJFQ38MSyCrxTqQgxUM3KLh0JuzoFNyjGgsLm1ZLyI8
mVGRNsAE+F8cArOTp1MKjDA0athjGwIU0MtFP+2DZDQCAgDcfaHj0mE8NqCkWr9pQQf59hmoh6F1
8vQnhD5YsOeQoj+ZjXymLDFeO4yGFMWnG0s2DGPqih4Qz6BKvDrXbMI0pcS46qYqQxzrHKlxwgyf
eAW8tlJTyx+SNVBZbT5S+VxwMKXIOG5Dby8VSh34XCVRTgjo+B6No6ZsJeVSF2GidiDR0LE5xI6I
xlFHfsXkwtPXy/1vxZFv9iZQXpRyrEc9HnBwwsg1RO6VXY5FYGvvl2ow845yA1yHGNg+66XFg8Sf
LXVNPgprwNM8q0oIOC0InM+apVgnApuwdaLTA27OcsVuttI/pcforNIkidFSq2CfxbPwdSHVao9B
zsxTOmvE9s1yfRHJcxmSp+MnV+bnvcffVpxN29XrqIzdQInbHQ7gUNg7ngLPxVRT/lgF7sshlQSo
FTYLrocrTrXnJHt8WOJQJoaAOSLIs0wao8Tt4A9SGlIJOe964Nu5J8M+eKT3nj85ccVslWDKGKO9
1yLHTU4Z4g6IbHl5/a2+fd7Xp9nAcEKBTd7HFrjzuJwLZnZwgPIyIlhaPR7oYga6+hhs844dTklu
eI1Pjs1lM/hc7cdRjPGIkffEnRXk2Vl2xUuU26QUGvz1F1v9vQlXKOeiWdeeFNVKU2CGod7CbTr9
Q1j2t6Cz215h6hvqIrgZdxSocBcCaJofgfMGdI9fjnVd8Vwkxxayi50y8Jt7PaahRfUYPR55oLw8
K8XueCWiXqWYY6FyfoGjT5xseSU7EgVEDojSAnS7SeCNedrMfUfG8xdJ0ssAD6AiiRu+4zK06Vni
XzilunzCYMt/qc7s1Ryh7TNtLKABCDR2rmifSlxTVXEHeQVT9ckzVRxnyR7K8dVOLWPppm+qu3sP
P4On5DE5XVawVf8fFIExIIUmBVnZU3I2orXz7kXwzqYbi1ZwIf4B/aIIp/vumxSe8rFZvF75I3A2
b9YYJRB3f/CUk+es17f9NS4mGMe9sHl7aUTykOvgsMPMyXm389GFvThLM3aeeEcEOKGBwSQLZVbX
oyLfvp3/eNkiT+e1PWYb1xNzzObprXFBR57mI4DcRtYKWOo3tH6OqKbzfMtsWXNKikkVkqwsBiWH
mmHkCRBWSJJRRw1wSfLR2BKyfcOxCZw8wcETel2FBzrDMy4GE5Jg2DYMJBGMAqjATe1q6XmWgwEi
pBJ08ICTTdzgZ++E+GyC3qpxqyYDyDUWKsaoUeP+bU+wgfjokddt/gtx13F4PaZPBYU35y5kzYIL
TB+biVDSTNd6XQf9hOQYUFFsPyJfiMY5fPICBvaKDtBQosVCprYTrefMCTGKzqsTc2WUsSmDttBx
qobKKGL9cSl7zxissLlOnBeasEdxRNQcI7EEnco9Y7YCCeApRaPWtw+rmig2Qe/RcqxlsrB4VQGe
uJhM5aEFauSYyCB9pmMq7scKl6TgFfolPc/p9U++62mkx+GJrfWAvQBy3Sy2n2lHuKWXuR7ORG5M
xuQAvSyp0vYmNygstSts6axOtNoDXIW3BxWrOlRcOQackzOyg0ELWSxM6QKi4aq27Whdfa2B/H2f
CCdkNxnr0xuaEstUIez31+X9Pz3bMJk+GmNbxFqPEp/WXNxdv9oHGNHCNJPvcMjwTJjJxCntQvKv
pgoyLzsVtZ19jyTu9+MW4EMYwLU578UrJJmMBan9sap0+lE2SOLc91132K8OWOpceA+11XtABOKI
AVf/mDxnMBItKW+lKyyvVqvRRosXIxmkWDoYxW0d2XrG/j1Fr+J8P6pdd4y1yRiYURGGRKiobLR2
+zpCyHFDnMfdfSI6OxTka//hbpNu4QHdE7QboAmHx9+vg2tZizeuw52NVLCyDTtvoG7LDg4a174B
PMoCRqVGJ/FK9gegA3lItApCb/wCCeyFNx0+L6MTmkz5sRm63PdjXzrlK2H0HobtG2ALnIt93dNw
7HgE7gxv0Hk+P57QVH6Wp6O062WzAU07XO2K1hqJ8imuL8CFpRfbKKYiR15m7dWEIKPvftfg0UeT
hoCBQiR0gH3cMrPuU5lNWCdEGG2PAxnYThKIKJbw6B/+VRYy+fOMeusXLY8NDX+eoh7Zyei0p/5j
iLcUS/HZqp7pYYL7DM1CERkTkox+y122iGoZJLF6mpJmPP+2rHynrwBRYlWF+8SVRsrDH3o9Icjo
dWI2VShFgYxz15/Lr5d/NZA+YYitZejjUClCBMHbIFy44izjxfLeJBu13KXNE4f58PmbGbaAUSWB
gCt60OaEdBauhWCqZ4/Cp4YZ2kfEJb9+geyaHoviTcLzdJotboSL8CovRFDenDEmRsduVo9ka5C3
ADuIPMCq+Wx8widjQbCqdu1VAR8NeKWAh8RBWVwye9ROXo1tMVyDDD64TztrmickGQNSVTKA6AQN
DG6w875vj6l99UJbiomIjBXwHQnt5NmYK+E5BY6SsyWPyrjIKRpuEkB0Xna78HGXLF2EnBicsb2t
7m0t3J/HIcglryzA0QydMS5BkmiXJIMqfpxoAa7e3Vd17kdkrIsS1VWaU9ezw2Sh6wI1wHsktAeF
W3C8SGU+/Jp8Psau6EYWBXkHidm8X59M6/KIc4+8lf1/UAJEiUAZMxXhthQwGW0bo1iMZTGRwdE7
8scRQrl6hC9dxzgc84QDd7xQfD7tUb4pMt9IvALcYqAUN+nqvV1hSwiBV7ujbSJeGWA+2JvQYr5X
FTVYy69BC1sU9jtqUu4BluU3gC1TB7vVT5+f9wVkFqgLawB/PyfzzXxFzINSi2Ga7Y/mgJWXrLED
YIOVPe5YrIi0IlvSO79wx3x5RP/8KyTpE009luNjQuCjOHksJfenp/j+OYynMLtCEZMr+LeT5dCR
bJUdbV415x/k9G8iN6WZiFBd5j4mbsHzJVkWr2rlkiW2N18wlHD/cTnM3ER5Qgc3ifV6vIAZ9QPX
0+iRAZVjt2Z3viaf7yZPExKFUgVZkIUy6t17LaaLrmu7I8sWZaP7vMwXMr4F5dZqmlDK0jwcixyP
huY//ofxduRYYmfbvOhkPlr+/jrKzyiyxdntOCxAaLM4hke/AQryMjg+RQLhYf3/gyv/JsXEj0Wf
SkkUU+Hf3ea+BwtsoSQmOO/Zc7oJTqgKdVgXSB8wQxLzbDNl5I6sS4xd6Roj84VrRFXv7L67K2C6
0EySYPJ9TZHpKGQoT17m/dw3x4x9afXgOuqUZmO9aOsrBrrWCFcWj5tP7ibJP/ieb1qMabkMTRkn
BWRzQ+d23QWGRFcekOkcJJBAy+ewxlM2xnJ0ZVcOsQlqdugT8al+WX7xAjCe4WChxVTRaKQAy/On
DR2IwXAtjrUVmxRoJgrPdnBpMZUo9SKMfS9Szd65mlXFuKkauIsTL4fi+VMWUGyofa3Qbl8J17c1
b/f+QU5Yk35762xAVfG+EpctJqo0hzwLtYQKvYgQz0BuiCEiOp1w31zN4pVMDOOt0DcxV40Zprlw
cyTnXbF6/1gQ5PgI6LDM5GGxAq05gHcU1oBxWl7NeTamUw2cERRUAfCFDIuqDHssKxcZCcLVGTHb
wXErVJL/sBuTv88YSE3u5ew6pAjMTWQggOSoifA58NZy5ivKEzKMcVRgg32VsvGCYFjfoVCO5Pr+
V5rd4DQmNBgT2BqRf01MsILjFi7tnWKCrt0YEdD8413oFTZ3pW7WAE4oMgawTwIfx8Jz+nEkr7bR
pzITFHRvu5w8T0Y/xL0PxRjAqKn1ODEzGXXsyqZfqt9WKc5JLoHSwntJ+lL3aDHmzxiDrFMUvGQD
OrYb2hpap0jTeD6TI3w3qZnoFb06MSo4EXuKC/t6OmJ2lHf/kyd4t0hkQkItcr0rMpB4QSu9fG5J
Olil4XKtOefz3EzVhI6UlJ0RB6AzeJuz5r1n60VPcgyPlLxHmw+evqXuFsZNSJlGlV18FV8HOJE4
cOkgqugInfbl1v1mS2ITSpTpCaXUX5RZY4BS6Zzt/Q0/+7aE7SDCtTYvvC7svPuY0GOsxHj1R7Et
8Ijy7aLuDrsmB916rHFJ4g1rBLiCxiv6zcaHE4qMzUjKsa9xMkY+RS/aArtpGJx6Mk/Za0L+nW+c
kGKMxSXFlYGrjMdMaMSr444XRjixS4MuDDbz6M1njj2cDWImBBmLUV78aFhoICh42vtmt3fR8Bof
rr9xEfX/MCPw50sawPOQFBMnTSRJYfOg1jd9FWvZCGeyZDm6OlGewtJupXWd2cYrh7U/DcdPYkw8
01Wt0opJCa0GbHdvo7CDew3mE3om+I/jIWcq0T+JUc4nWmAu2jLD5SsQo+h647YKSWivMNl0bWhL
iEfuT+P7kxzj8curUrVjB3LXalvbgyWtS3pB2NZ328jC9HRPL7nYnAf9M8z4SZTRvDCPsrQHSBZm
+5CydCbOol0HF5hRuJ03Lrjx6J+G5Sc5Ru3EeGGKXVNBWAD+pZH8/5H2ZcuNK7m2X8QIzsMrR1Gj
B0mW/cKwy2XOpMSZ/Pq70ufGLSnFo+zo27tr9+7YEQIzEwkggYWFTx6IvsXjNbF0hLpvRdXFYV+0
MF697YJlU37iMdfOsh5LmUno3C6FumVjBbp/WcNS0AHMW2nhlCE6Isad3FqtgEiApR7k+G998608
yjdretKoXA15trTbVPuUM6cNElVM88FQQ/p5Mk4g76nE3yPK/1YHlsLdG6ebZdCU0Wf4/km94HTQ
L4z2Ox43CyHNH9DByU4evWgMeQz9ph8mHDpppjPZtc0x/ozc/qlgWVvGufwysV5ZiS5Ma+HcYkFo
+14le7m3Vc7Njme8+FlMaDOR7u3mUX6ZU2Itn3TIOm5sDmC6wO/Q/vY7/IuxbzPx060oyjBoEVgV
9AAbxxkmpoy1TxHksNI0M4nDWymUPYjyUm5KHVKOm1N7/Bgdw5zOy9auVPKie3Us1XzH2I4t977a
rLjdZmVblx3hFlnY/0VIcPstlN1Q47IHNpwofqyarfc39aXMBJMeq0wwk267FURZjpTP9HYa4THJ
RGu7T3zNMjSrUE2bCUVh2MLf8ctXytkKSVg3YYfkobmyz52pr8c/KatLheUoZWL1r6RMtSBLfU/U
Es2ftu4ZGGm425uel6jAAB8Zhvf+8XWzfTS1cVEFmFDO45xOQ+goZrUG52II4JWjPHfRhl2QIJfq
geGlR2DVIlogohJ7CIhzdFmuUebULFt4MtCAxrh1M5n727VRMQB/EWs+IzsJpxJ8AIQFCmMwIL14
GFDirwHaYXpLlh+TKZuitUETXnosz4Y53m3MfNP7FjMmZdhhmTInYX3Rg2aCFMxxX+ajiWxUk5sm
d1A8WEpUAFhmmRFpyJRlqcfRyDoJWjLtjvrzBTWklpmjmXmR3R4XZTKqqGyCvq9JpH2yJ6SiBnAh
bdLIeazyrM2jDMZUiGHTG8RKguZwVTB+nWXqaQri/BxVfNdhFfmxVE19GZ+tWvcxqrl0jXdj8Xgt
LGk0E2CBudiGUv3uWWfzR8MVv1vRFBc1e4IX4+bSHYCY3qUZkgRRZCg06mAuv6ndyzs8GStbN9OZ
fqMJNL9wO1axArp+aa+imH9SKzAtGeYO5afa9MMl/1oVzuBdcH3BtsSIDFlGg6YevhRqLY1n+BMJ
9YcNhmMAaBXjqZJvNBBctIDai+bBakFdVWwYxpjhXxTKeIhF2qY5cWVZ48iTteesTLeViflMYZ0k
ZT6EACFpW0EOITGYIhvvosxFMhEhFmNFAjEMD8y9QhkOoZ7GXMLQK0BpjhsDXaMvynb6QBYsRE2M
mQljBQM0C5PYDXhmkgcY0Aqb85duvhIpzPIza1WUCdE1Oc95BWJ663jSdq4tOn3roEo0Oc6iUViP
I/JzjzaReqxUYjmmKnnLHhUB8f1qOpu8B9KGAdO1qoUFPoPFQmPOB2XZY7qXMMzkvBtFsplRZ54D
CxQiqf2D1gj7sRGbN8jgvJNE8GbxNPovLYek6tMRwXFLyH+4Z7m2GLf6f1nLPxlUqqMzhHaMmp4Y
r9Xw5iD3YLJb3+bv7z8hVIrjoufVMAUQciLwzNrycwtooC2gQMsCU3hZtp9c03u1+CeOCm+0tJf4
ekQUsNpgxODGqm0y7pe1dSwplFFS1UJSJ9CB7Y9n3gwwK+zx4c9Un4it/7cKyhh1jainQoXfTzH1
SLKFLVrdAOphiPmt3D7aLMoQXcpuCIbhVwHqT8Od0F6E/wD92XwbVrG9xGa/tkaMZCHj8X6SA2OV
8wHUv1VSsc2o5YFctRDv7jBl18NwZGbal3VQlFGKCxBFywpZ4QkOGgjh3R6sbU8h2PXesaevS8yt
+GHdq9n3OmaB8YqI66vSNoJL5b5ptAlPoshM1uk2e+f/yrvWL5wUTU2vyYIFLJRmlgnIgy4KINyX
RcA8cSuunke6Ari6eKlEhKLoMcp8pIA/wsraZShYhdudL6xeOAuDkdZvKuaSnc0sxBCEdl2vt86h
815ZGzDjChRe5nmB1xTMWVSoXc9yhdfCJkS40FinyU4i0wDJ5RnD7DD3GtPe+sWQ2Oo2YPmEmY1X
BOy6IYsKhpTQ2I9m6LLwUho47d3lo3sL1txy+SMlpvLEsM5zPvVGEmUA0E4eTucIkioXI76TveGk
IPsFt2Fr6lblPr4oc6EfYPqKIWBH0XOkUb6uzC4ynAG0OEWn0+ZSOJ1oTiEewRKgCi+dJQPuXk9b
bjOoZucdUGdg9u3M+CPABniQOGKsgywp1CeM4TBUcsAhPFqK269h0cRmvEAwpvFe7oMmGtMmp13P
subEA1EGCovWRV4CNwwv/HbyXek136c5pwWCsUc20ulWon/xI1N8e2ZdoJnp7bohYOgbNpfnYXgp
U5RziVoMFwmC7BGDQS+fPKm2VsfM3KnorZlMzsw/O/yTtBEi6y2JkTWXljzhYNA1U3hiGa4Z7PPt
B1FXKBGMosk40djXTrjdZG68rK2PcMGZ2jbLzG6bOCW64Vk4LfKrd/t9tQ3UKQd9FCghj23IYtN4
SdfQ6FfWmc4Yh6utVnkq6tBbo66FUDH2q8RvndGwut41trJZ78HbWNhkYv0yKVmm4fHKVBrsUISp
Il/OKjlgcdl/SnZfm4mbW4qKUeeS5ain0mYmklhCKSsR9RmXTDmWalc+h4mMW8Ip9Ng23IdXBg+U
hi6rsoybQpMXDOiPbMpLGuxPvLPfRxYSiicW3vmX7uFWLW6FULdDBUTKOFcQcjzt/rruSrdI9x5a
kYXOzBelt3HRmQzY7s5HD1i4iHZPmOmJ3r7P7XYrLfMnBMnPGCVsLpexi2kNGCTPelP9ZtkffSI5
iitLEcYYQBEo+EQbiNSvL9LW26Fr9NSjq3jvbZcAGUzLpWBNDjq0lyEonh6fw0zIhj1SdN3QYagV
sFXffsAUh4pYVUGAJP3kdp2pLKZF/34ezWxR7rh3Vs135hF5I48mGgkvUlP2nRHAAxV+XJugWeKd
y/JiGVa0Dd/P5nCsLJFxeWciRoM3wKipSQrG1mOtt6uML2d9KMpCJk1eZCSXbIGPBjSwIAd5X+O0
DygAs852BqAHJwCvDvAvoEqIjG+FhnUWJHXcy3uENYINfBSqzRc72G0/e7N0WkeDV3z9fHyeMx2W
t0Kp2FgtokAAP6kMgwGlxjwwzGH8G9i+uzmtQCb1/V0u7L5bXDB5abnE2KVnNTeNs/l8fPwdc+d8
s3jq7umc0HHNBd8hEwLTcpnZ8XP4HDz55ngqHPVN/uL2j0XeW63blVNXSQSv15hcWnmPGUofZ4ym
96vQZYWIRFGo+3qzLOq6hIlYZ6UCIbax+1D/vkwZ+EmQen5+vJb7sOVmLTR0IKoLbajETt7rXrR7
eZKW3PdjASzlpMHTY3zWAt6AhGnHfzR4Pkk2ALKAx8r2elj2pww0FD3D2MwAgrEsjGnXRN0QeY1m
1kjHvOSmbMTuofMRkFwyKHuzNznS+7J6weAiz1KsV34F+oQCAxAln7Ho2W29kk/dSE4GfX2uDORy
5ISvj7TnXywQQucbP7We3kjL4PbwGi0jB7kmxpnO8Dfcrp66mnnYFnGSYvXdKf5Ul7iZw2IwX2Bz
nae3delv0XccsYp3c6bvZs+pi4gHDf412XPST2W7O2Wx91UOUGhwChOu9uXP+EV2HMyPzNzv7G25
2m/qSkpjrRYt2BBIETNEAv2Yvfrm9Ow4+dOnvCY0OJbx31QRb/eZuqOypHXapOGUa8ct7D2MHwhl
TeddY+nzTHkPkjRekBHIINdFd4ypRpwUoS7gRHF9voSV72EcB/pqweK5iO3RZNXsZwinbgWSl+RV
uFDGodYIEwSCdgR0gT506AUkSaoNPnfksguvsPCUY+ZIZ03r1TqpgLBEkQ9YVYhFVXZzdgXZz7bi
+lvbr56zD4LhZ6UR5+Kim52lbqo25aWGAbQyqmJgkU8XF69bDG+lZbz8Rc0dFJCm83k4VJsUu2z4
z8pO83Unc+Qtw+DPX5+rpVOXVmwizIjI8SEp6sQbt/MHjEyCnYzX67WEoYzL0kY9nv8PqhfzLvRK
NHVzL4maC0oK0RfnCBQIYMKlV42IR3nw9bDsxExq4Fa1qFsjYhBQeT7zWOhkdQVME//6vqyB13km
6X1G+M9aG81lo0RgdAqCCYq8QUCumx1SxcCME8Q4etIZlncGRXmzNprLRq8wdEOqYIf0zWUJHgHT
9IBXR7sEYU0tnNjWGJ5mppZ3K5EKOMsoTeO0gUQFmdAP10v9xWNfxrI9NKNNPTW5nvWQcLZdZRGa
wpYMtMUDAcEIK5Mz77r+qaJOGYBYUipJKXBcna0va1O07P2vy37CuEHOyxa5y9mczeIpnY8XrsRS
ViAy8kQUUoglDMyE+Qshiuvrtmn+Mde9jccRphy63wsW3Jt162lam0zS9GwsIfh4IpMFXFfApS8P
HLjJ/6wdvMOWr5xdWJmVWCxdvU8G3moOdeuTJqt7uYdo0E0/qZZAaE1h39fA+zigO3tF+uRZZ02J
J1bsLqy92mjKUeejniBRB6E8Ae3jbPegMPY90LFsRcADGKrLWiJlapIozQy5halZrdTeAhnSgpRU
mEQ3c2/baydCE900SqWnkS7K++g9ehW/VRQDuHfMT2AS6v7ieB7sH81rMxiYccunEvQlWiu7dIvu
vU17rNaC/eWD9qwxX17gstZbEc2eW9VEhL12NO89MKuY9JanX/9/O0zT2yRhL0wtua+iI4B8ygTL
DjiTJSty5JfHomZq7Df6SpPaNJhJpoKhmVhysAPwn64/mKYZW1DXA6gboa4/rCtyX4C5FUlZow7A
hYwvFDwjzm62U5ot76MwtwDDlGH3K5DBoyJtvHPrOjcfL/YX8vPonCmDlCShUmUNFptigrlm8lbD
2S/uXrJb7xKYAKoBgEeS3YB74R6t7NXr4tV6f39DtDBZ75jowrpKROCjD6LCk0i+VNGZhxdQMb3q
i8Njwhe8DgMbFj+t+f149aygjM426/y5jsYa+56C6rR1kKJywbbix56Qm+Kfd9IQo62RX8CI3U+k
DWEoH38Aa7GUlVKjtC3GRIZT/fqTMuc7CoytpKxSLZVSj6ke8j7BtTXBAATaNOfxAhjxO+az38bv
w9TEmK8By6eEKxdTGiaw/kcW8NEcaiKc2bce3kXNC2ZfX4wFbxYHxtUhO3SnLgavqTyqbqAeJ3tw
9X7ggzaME8PAZS3Wypf8B7wkDAnzkd2VCOqJwnWBFkkTlIS3VIt3vKe3NwFke2TOo80MWmcf9FfC
KPWvoqQOhFyX0R5zIlQhpMf35YCJ2Uy6XdbOUW6ZH5pQrUcsaxUX9rSS7Um3bWacxVoPpeEF5gZm
kaCRgOcE2PeAKWpfg4MW4tj+6RcGCB+OuvVYJ+cDSUPDM12VMO7st8Z0rROJAWMqRwrg83a2w1WG
Kf3pVwjDF9/MehyJe+8V8P8JozH0ldJxZZ8mCuJie2NnOtJNummhv5cpadZJ/FsWDae/6GAlDMNY
+UUrAQhbnphcV/NvpisZZLVXWzdWhgyC/eD3XfzRYXaNZ3iEfZ6zM+/IOCbWzlH3qpwaQR8DyDIW
G1tChd4V/cHJ37ctq51Omo0Gr5ZF+VdUbIsLL3LkzWtvSDniY7dpnbNv15a7f8HMMgNDv9eYbtGu
t+j0Xf78gEWJCfmdf0NdfQblbAcjiMKggmJi/DLptAt8t/XFFQvPMcPHhnDiSg5lRNJYbtskCHEB
Vp19gSlGYhKdzMUKSQYUJECdWVjPzzaLjGSmZ+FWLmVShL7LAmnE+o6nzUlz2830vD0Q9bGY8f2c
9SJVeFVXeVkU6Xbtru0uUtBnyr5eogRWmuqIBz53jH35hFAB4dI3a4gi8Zb0RZcwUEwVUXKReIM6
PKUIg1LjiUTzLJiY7/cp/OUZ4disO70WQp1c10YZp3el8jte+qP+TLfgo17lP5tTDJABUgn2uP4P
CPzmruK1WOrgZLlUg/NExG4aO4pJ6yJIXp1g35i17YHOwsHIJagMI/6afYVfy6W8g1y2E9ePOTFp
mgl6HkL3AFastXMAMw/Tt85FW/+k3cUqTa10gSiSVZ6A5ZLe0vWyO4DWiCVoNjtzLYgKSro8VaKW
CCIzdEBN6CKzCdpADPMwAfdR2CQJ5Af/d90ENuXWbCey3sgt2UfMP8kISs36+Wa3t87e7+t1URa7
Ms5dVuOdAjGVfdI9DYVHDYiI8yp6CRPTtlk7+du08mhhlOGekrBVJBESkTU9bRQkDU/cgr+Yk2Gr
fyx7cSQkeOMSf7xndAodDktnst6KDKAyC33zrO+Z9Y/XO0AZAUm6DN0o4XuQ/3dzp/SGFwzlk3qT
5RznTlRGg5xCcvEo9VInWoFoph3yHoK4wtwYJxE8dW6ITO0r6w7ORWjXkqhDlTtON5IWkqZXxJxc
ZmF0sNvBAADaBCtH8pcmlInh/Ofs97VU6mANccy14TIo+8Qwx9TOPb5BxmTCXLxnQrMhIun3zcp8
k9+klUlWyRQ8IHkFke4m6lr0v1SjooCrVwCPQwnskCmYkasY9nlxqezAxMhSjCKx2kUegIhs9B4v
eta6X38AtdVJNXDckOEDitq+HFGx4t8Na71ukfeDlzQ1783iAfSJnqeEtd9zp6wRuBhWLmgCPXKA
NwrInSINSThQZuw2x/IlfI4y83Do3yKUWRhaNUOnYiCq/yePOt88Byiz1SBvlZwR2UWCpdodGJlL
6/wGnBpyf6O7XvamsVbAC1Y6kTcCv72Q/gt4OsaASqIsYyyUIWr0Ez/s+ZRQ42j7DOBjXjYj7bl3
lWVD8srjov96fpYnkwylYpz1jILfyKVcW15pUQCIuoaHHFgf0fl6wqBiYf81QeFeZF/e/ynAq7ec
PpbNZsH5Pxhu/vgLZpBrtyunnv8YkAzyHBFfEC6UN/QSfaEx5fl4kpenVb38Dt1xwTj0uZcygXxq
CsAheJL/Zr+vXw9nNMfmQK3s+/Qp3os2ktnjKnfJS/m5XkWe8v54ib8Nt9SNvhFILXHMijjMOg5a
BqygkGP0026w4wXfOdwh9z+Xr8H2demY0fE3t44aJiqYDeggU4BDH3/KnM+XRai8oaLBQkTt8NYF
j5Mq9Hp+4fYcb1dwhG7yzQmOsprgm1zL1HeWsOH3Bx4l4mcmBmkmsrkRTt22KeMMvIYhXBKtRLT+
vuxInv3sDJwDcD/oexeM1RL3c7PxWKYqSboAbK8ApDOV9tFbnef4agj2oW65m3J7fpWdxNU0M0Py
e+tYnYOKsZXvGLt8n5am5FK7XJ31RIlEyK0Fv3mrVhixCs7N2pIWeFPZ+w2P7HDmml7tevvCdr3Q
SxAUJJH/mjmGCnBQ4WWW9PR4N+7fdb9fhelz2Ai0zNMJB71rgiKSJWDetD/SynhWrOWB1fp1n6u8
FXKXaChBe6TzEIK3a76ARdHM0+psd5GjPqUekLH6kxY4ymjyaJx2Yd6QPf5Bo504sXzJnbaRLwHK
UVQFRRLwf25V3biMXSYWKpYrBagk7b52ZAZ6UttFADjsMhoYp36f0KEEUtecvyhVlHdKsB+qRdMA
WNd9txttMznVdpvvJwcDOPFoFxcMufdO7FYuTRNcdOciwI4H+1X6szql29LEoITCTD8C9y2NCTAC
5SsSHxlPz5gI8cqy4LO37N9Ga5S261mZYeagHuxLxeRrs+HNxuGe8ye4DFiRx0p8j7wmi1VlTRbA
WytodIWwDVuj4eWI269kL3hOnop14Ixm4qBYbslLMBwCUwQ+39CbgBF+zztS+AHw+vXn8XfcOxHq
O6i3qAD0e1kKXICGKy+9mKXmiGsrtWM7dn8Sp8EA5RVrxsh92wYlk9JoPeIwYEQPub2dlSDDGtZu
9mfvxikG1G3M/kOWzE/VXYir5fj2vFhkjvb5OdqfB4QQrLCBqDJtWDVFBpRMEkiwRllyI7yEdTDW
HDrQ3WOI1/+073bRKd/KVrrUvX7TC+Yyc2oEq/LCWDYfCWavLC+CabMg6AIRRX2KAZYfBGrkWwAy
vb3mZ71vwGSOW0eGam5h15wBnLlI3UbIo7JCh5l1G0isCAIGeEpYPSWsiZO2umgJR9Ko+Uv70aXI
P6g75edTtDOnOyyQsdKYbUn37zkDTOn/xNKojS7VyqbKUw4JCDvFGuXEXF9c1UXkwGJRn7tghqiA
+V3C30Q4zdv9TIfeKJMSsjpSXHvuFq606A/px57cKxPVVLD7O6/yW7lDuhV1zS+oV79qLRbm6v5R
TRZ99SGUjqXnkR+mFB9yXGEs3fnbdT8+NqvVanEGSUW9K6B6qrUb/+7ri9kenHwvkHfC5R0+pWDn
LsjdulMzWB6841HEQY/J7bZggogctW2Pu6eZwaYAjDm2wsTuXREsVt8lYcFlkfrN7oAhGbKOmpGh
GPSjIKrbQOEDNTpwiRXtLmZyEi19GVmZ7YLUzcrgQx0UfAvzaSfb2SK1nfPLMnU/tc+F5it24xqL
PmTGkPflfQPNNRJp1uLxTBVoDQmKKuE7KS0OrYfZP/pT8I7ihWz3mLzV+tmBDxme/H7riTwZtw6I
eVWhETdDXghaaBTFAR3sIaZ1/PRf/wHW7q5ugVVJhq6BMAy5U0Blbw+4jMmMh0tUHs7+qRFNPlmp
e87jV9WI9x/DeUh3yqQjVyIDoq7ilX/X8ZckeZ8L8XA5hGQGD/rdQoSlKG71ZrcJast4ahdn2X4s
9L4rzLgVSrlpbeh5FBggdDPsxcOX+5W8ZpOdrQRvspYNqueuY2keei9eFd9KugVDPMkJ314gIPHR
Zacp6E8WBXpaSNzUklrpcnUQl4m/4U671ssvZtZYSKrYk5NFphqbvDn9PYMTHGUWp/AqDxNRGdHS
L8UC/R0qKm5QYEDThd9o6ur1d+m4CC1FenWQdv2P9qfcXraNH7kCYLnhPl+7mLQJq2JNbroNTW2j
eMkWFM1woofMfLPQAQnOMx4kh4Ca8NYRZOGHheKJbrxLGHmY+5exgbEqV19KOZvLeZCkKsSXCrvK
rRHlEIrqCcBp3Y7cwA9cYSvvMpCVt6yzmtHPa8l0Da9P1eCCLEV1MBaiFYfWABeABMEJQ/ZEM3YR
SdqSX64KS3kPrHpZOuVK8sl79bHOzBhA7ACoZmH/JE0Fev32TqpTUUWSntQHfrnhdsl+cvnPHYDj
qpUvGlJzhu1rCELMemsB5M59XFgzswqrcT7P5sX9yfwF2CYUYJ1Cl4nOndslnSRt8MTQoNfU15VF
X4JKtm4O4HP198mrEpr1u+a96nju7TRbfHm8G/eoPOiDAbWVVNxkXvrN211pbipEg5JpbXMYoZlP
6IiVbbGwLpsxMY3D+eNH3z4rMPuxK1gHxc9XupM4rVkvFF9kcHzfp9jJpxiijiQlbwiYa3V7MIqQ
g6evrurDaBX7VjUxTKm0Jq+1x1O6H/3IMeySEXPeV2EomeQ4rpZftUkJ0tlfmQYQQOd1i7KFZMMj
OEjZkR6ftURIl50CnPSPt/731UoZDTSVyoKgCoYiCjIV7bfBoMfARNaHfjlastP+vZi8Yp7tdnFx
Gjt7ClfS12BmpmDxbmfF+Ltk9X7n8P6AstSwTV9ZyZTZT0IsghwpJmyLOj3mk6tUmZOUuj1UduYP
tmDLfyP0GUwoeFRIwDu6H1u5r+9Svwf1ygsa/QBhtqQdQglHXmDqh8l4Es1EjkizwKfxALKg25m2
rEYf6MalLNuDUJgX73IQvngMXXAMq3YbWE3NOpsFSlkyD1SFraxXyGZqrmytOmRbB/Oyylhaeh+t
44MkAyle+FgVLea3GjMIQ6V3XdUeVvlkTsAA+t0OIyhfxt2I8tYUwtHkZre2z0thU7EequQKXKuM
gX52ZNoENKAhYsQ/3AqPO0HXWjnsD2FvN6fR4RNH8sq/dQHg8wZ59HEdAseiW729EJh5dDqYgZ+V
keZB0Ej6+zX6wTANpTyds0u3LxP/NEEbmq9gh96zfl2+Pr4ad5BdIgphoIITRy6Vp3GIrdoK3RRX
HXp7VK9a656+1Jf9UV+GC8EubM7RnBh92BdfsAyv9M/b1o8WIqbeGKwA527HUWknuXx0hogSDCXl
LxV0U6Yx/vV+2BmvZWXWy8GvrYsl74O1zplVaHbLfL1+7/1xFS1jgWEk7uwzUAXwmpqOJwIaU1Qa
rN2WY5EOgcYDRISyjQlCWILg2GG+YQfg9PqttSdcgdcImRjmSPS7lOOvcF1Bc68gyMAakPDryjq2
SR73jVYI+w2kApMleycRlU/BdDE0Cn0bnpcCWezvBTN1JhMYkoPk4L+fJNM7mj/MGuSdffqfD4Ju
oCwIfBM9ELHTgiS7qAGPoXeA4pbW/mPzAT631Jqs1u29i51tK2+1eH3dbsEZmr49Vsu7tAART1pr
eZ2XBRgBKpwfh6bU9Ar7oVdmdJpWsTds5YWAuusrOIcZqkenGiFMA3UFng/wiAhtqUgAAW+acUoN
ONwJTyEAUv8+Xg1tyOjfpzR7UsNLIcUNANXfOugpkF/xu5WueIy4j3ixG5N1uww6d2u00iXpRizj
Q1hF9mi3jENhbBMdVubaGF4uHH5fsAPb2Ajvj3fpjqCI2qbf3PTVHWiUEVO2Ovw+gdpo+NNv5WXn
m1FslQxZ9GuGFkUFI4bUn7WzAVHB5it2lE3CcB+sraJc1zkOFGkkvy/+RK5umCKr84AlgPz7q72K
x7RtFaJShANcA5e0jqmvdrtGrpTMJMNfR8bpMJT4F/12JXEKoqLnNSypdmp0YYOMDsPQ8Vdo/sHL
yhndYcuebUJu3iOVpgK3ZNKkKs+xTHSyqBb3udBfvhnrIkdNiYCNgb9FjCGpMk0VkXJqnQ6kuXXD
b4pXwSqXHchpEzR5r3pGDDxzQW9EUVqRxPGgyQVQ58V7utIcECKKKxZmjSWDUgyj03SMm4EM/gL6
LTPatqwNuwtOQDyB0qtGch8SHjLU3YkyjW+4TCCqh/ekhdeSB7TfaLLkzMQDN3Ko3UJbiChzKoDl
Id5L8qcf+pKXPlVmsGVl5skv3anA1YqoPePSc1AVMVYEaH7AeATPnsfVb1OOPZ4mBTPU8dt5bSJT
0q+ZVBSsfaLuiFwq1bkm/Y77fLBf0LIiuxIasosX1nt+xgLcHAjlJtWiEKopgqBV+OJ+pZaEwV6M
IGzmvt+IIJ9wZWRCBVm1hAPQX11uwlVgd07v8ww3OWP7r2X8hmJXMhJg5lSMoJX38UvrZUfDZtFm
zApA3IRSLQInjS7oaUkoBjyYu/aSKdgh0mCPLRbr54k+XH0/GhjPpZzj5+uf5Kn0phEkUI8lzEVf
On+1Air60gNBbAIYAJItJxy0Ly+D+XdpeIRb77Eo1mIoY6KNZdENYLvZ28ro9q1V7h///lxQAZSI
Ysgych1AExBrdrVbWZpHHebxQmkJJVxs/q1tkdl3PeONb4RQR9IU46XLegiJ7LNjrP8/l0CdBq9d
lMvY4tdLPExEy0WJVEHHKisKvisMICi6WQV1FmESd2ldACoPtOPx+Vj4iissMEuPNQ1m1o5cHQll
2PtJ6mG0sB4Su+Sg3NqfPZuxZ7Nm90oGZdJxHnwZJ1jL8ahBBm8hXgH/UwMmvPXzfzCNc9ZwXckj
en6lZoYaN+BWxJrihb/RXgALRcPk6rS114efx0tjSaLMfTmdqz5O0YskPmeu7K8nYGBYuVHW7pFv
uFqNHKVlojdYTeLXZrxesloRmbeSsvNjNbWgucHxbFbhtvD3e/R5yqX5/Hir5hXNAGAFWCkwM1JS
plQvqkZRCHNIEZjl3zayDyULpTQnBHABBWxQqKihSeB2r7qy1RK9RDvCaOne6Ah4GYUAWlaMOGLO
UF6LoS/NuR1hBNBconvxInANL9w93qw5vboWQN2YoA41rpkgADnSn8tBPP1JliPrWs7FKtdCqGsS
lH0zDjyE8JmZPNWm9Fz66k5Yhna9YJHqsXaMuijJBXV3dYAs0RPWwaL0WeH8vABQmGjIUyJrSll9
1OCB9R3QKjVhyERsyn4yISZ6fCp3aXNilEHzieopXiio6lOraNQuSatAIrPoTpJdvRUrxRqsM2ao
HZ8lmJj2v3nogVoUsDsJiShkPilFmPhwbEoMZ9qDr31jhsty8IZlt7UWfE4oCL85t7WGHeu07tqJ
fhd6JZZSjbEMkoBLdJDsnmyFN5NXDBA8A5Fk/zwDk/Pzk4E2ILPqhY6iiAIcCiu6vc+Ekp2++gBq
p8GsF3VaiQ/ATk8uXODx2NgpKM/Np6eXF2H7+hM5kfPDwrPedYL/LpzkuVFSJrUy6mYXXdDn/Dkh
7hCSk9zKDypApGdglZdbyxFw3ME+2SpowW9N5qrnXnO/Wfb/K506baUT46QRIf2IWQCnlSukVuCD
BNN7X6Jo+nohPZSFxyp/zMYa12Kp00YLktCoNcQGgKjo38US7CWkGe7x7ZmzzddSqCMd4rPMhxWk
8Kq9IyhOTLINfVB6PhZzB/Chj5Dyl1rdtFzWQU6NOccYQLTpX9qNktmoizx/M2zob7GKfq1eL4ry
ammTNpySQZiMyQBIkmWmtAiejJcvAGw+eid5C2yE6wSZMGDF3SpXn0qBgJLPVnxGP2yDwbrFX8A2
Q/v1Z3n4PCB/zHC8CnF6d98I6lgMjUM+XaHpCjHEQlVSvf+fEO/0S1GsIU2lewTDOSzIUYCYWX4a
BdQ+Mewqd8w/f1Kg90HTUy3OToNiXG0njg71Xy6+Ae3uzRCssz9n7+fnm2nz5o0PiiASGG9lBZ78
1olLYpiVY44kUO2Iz+f1gL7CfelFbvRW+W7t1WboB38KT7KW8Q6YOLu0gbr2GVpErtrdpl19BKVF
yZCX6ZThI6RdtpYAbche8016MDYXSAvdaHV54lgy5xyyJEg8oiP03AI0drvwc6+XOt9d0B57qq3C
n/xeNsfKXp57h6ETd3gIckmuRVFXXuw5Sc21Ut6jmjb5ylvhR5Zw8YyPHw1soQiZAuQudTcEVfTj
jZ2LbK4FU4fb6YC3StMZ9HXr2MG9QF9IsmSZmhkhwBJIInDZKCBBj243shjkMemajt+vDMWpveBP
APe5YzA5zBgaRSZRJk4MPQDAEtxKiWL9Ik2FMoBiVjSFyc47xzQqU/GTzWjKunt8vHMzvulWHu2b
1EKLBUUe9rKXNa/KZHeLcXRxCQllGjD/i/ELfxYx2jxG9Jdkns3Kzd1hFQz8voYSjC4DQYeMCqWh
QaOqbRtpAD1FFm8FHvmr8iWX/G9kDZU7iF60ZBjZGf8EYJeEgAu1cJLJodIGwSBqIIlq+32TuRtV
ReO2EVn6yZkOr/WCIYwo/u29R88QVAZYDEJJTUNgVaEQ8rKV+72B2VOB52ojww2SU3og4Pc1dvWc
u3DnXq5HCFgpZsfyffdWC18vkaevjpwRT59PPRTnZNSDfs+PCz0e3a5eldZwrsz2PWy9qt21Kx18
HYBXjBjDVnwyybzvb97tB1B2pTkL/4ez69qNHFmyX0SA3rwmXVmVSirK9AshtdRJJr03X7+HDewd
FYtb3LnAoLuBASoyk5lhT5xgZawE/QU4Cqe9NBGyPJHduJVZP54UR3J+YbKhNU24HayHNt7UZu9O
jVlqtkY/etNCgLsKN0qW1b80IUigXT9P6g9JM2gR7ipQI7UZV/BfB8IB4lG+MeaqjJFKfire6qom
0mj644PRPNVm47+vvNvFL/5jIbPQpIiybEzCrL8opxb1ZJy/8FQBdIV2BsFNkByO8UWeNGa2FBw0
3WGMnoTSqUezihqrLpwR/vUpEKgJ2Ob9pS1eF7xoTZ66mAR19pwrxgCPQiHkIrUZ2s2Lr6HeB8nH
fSGTRr+58Aq8ebzcCXk6uxK6VA+KwPAd0l7gSJaGpu7zoaWiNy3z64PB1ppHFs8bEBUdUDKA+Pnp
//94YWkftV3SsB4jQlO2k6ox+hgClq6o/8Wz+yFldna9IfmxJhQ4u6iRD34n030uBYGTKbXxfP8E
5VsPDldZUySDh1cA3NpMlt7waRnWOEK1tVoHY9B3oiu6vOt7nIMR6G+4LU7/22Jbfgds43DKXHp4
jbaDY/xqHLrN7cYR3M5J/wQfimZWzRZ/tvZz6Ezkb/fXupBNul7r7HNLci/Jag4NwMSAZOBoEFTS
+0eanyNRJHqx8elTfVyj8LppyPr72n8c0cyv8AsmhSqYiS5cfgz5X5n/3EpbPT0pYOxPHnMBWub+
Rhe//w+BMx8ji3QBxGxxf9HacEBc3pd21rTlVtVDZcVk/H0iN09IA3QdXBQq3ulsc6WY1gkNy/6S
2d2udkQ3fRQs7rf6PH3d9E92UJ3UrTb3N7j4bn8InW2w5XoV7b4p9CfX+XvmS6GZl5l8KKtAIUEm
URJFaBq/L3TJ1uOq/7PVWUCVZGmlpwG2KnaZ3W+UGvMf+lO56TKnTBHG2aJP2s7mkjWtsfw9/yN4
XigSml5RfAlamlfqk4gpLUNm61y3ogz/j+fxj5i5MQC2JW7qvL/oxuOQPUaGbrb8LvSJqH3R9zYN
iCY8c2uOgTj97M0NwnAaFR2LQP4bs1eZ+GIkNBRiQ35DE8PUapnUoSsWoQVlvFX60ax9p+HhJKTU
An7YkoXHKn03qo9C23IflPsj9ns540xVXvPWl7xK4F//Wdzsegsl16aRhKeU+DZlbtWca3bRZWvo
tomtNaYeOZmlRHvW6KTGHBvjX0MBoLJ+yJ/ddC400q7m8OnzlKIHKckOkWbXeWlq+RpD23TOt98B
MF+g2lD4/Kvpf9gmTkrbVi5hNXz5TRw2avOucjEJ3Puv6P/43P+ImZlAX6UpGNoqKGHOkeVX9Nsg
IHmuk1OlYFIBsxS4PECf97oV464puBC6DOg3/I9E2/DZqecwqCjcC1FriqGw8sbXzmBmzUJOLnSx
rftLiyhCjgIz9R2Fy85Nv5ZQW1acmObyv8c9u/Y9+HtagW9gFaLMYeEhMh6Kgr3nxqPBNinN9yP/
Lo1PCb9j9cZvGotx1Y7TD4XB/ReblkHbrQBUyKvafIRkqAd1r2QD1ItW9B9y2E5y5N7qc1U4tEmC
SXr378B0aec37afAyaf4cdOq2pBZUCA6pQ+V+ijxNYkwuzx0wmyXiPGKsCVbAZAsepgQdQs3vXw6
hkSKfebjBX/Q7LMKtnynk6bQ3O7z/q6WBCH8nIJ7gKM1efZBfU7pdDHvhktfFBbSCKTmGg9FuM2Y
hSddXtPWtwlZzCPSMXEDBXgZUNSZZhiiuJb9VhouY6a5UeN1feIkY2vqzU4y9kYu7KTwj5FW9v1d
Ltmin2JnRpAKtQQ+IW24hOJZq3Zh8RZFzn0RS9fjh4j5oNZR6VHt59Th0lZvXXsqS8DeAyeMZaJH
lzJas65L3w0QUgHogal+oszePBf6Bbi5ueFSB4ARRwj7tLPYbPSu2QTlWmXrVpgK1DJ8ZQHOsqjN
sYto8+lZEPBIlCATUjqt+CH9ykSiRSt241aRXcuZPzEdTIchhRwObbnar1F7yzNzeLr/oW6jmWsh
M1Vet7ESD0yE7y+LhSnKPr/jsoFfuQ4LgGuIwaQzXgPmdmLYuFYXRiQMfMskBKk9ihz6J7yfHsjy
3h45i1aEG9tt9iaGX9zwkih7bfgakEHIA85SKLqDZLYJ6t9B+C37U5NfqucbUd6KmUVhabqmM4u1
Y7m9v9frnZ191oWhonUjNE72OIznelNZrUoy0VLpv85YXkuafYCEKl3VFZBUattA30ZKYUf0FSVI
k2e8k6orCJOFNB/kwUAgXa/hBs+7Y7EpLoh6AzuL4qPUBpsqt8v2uZfQ19E1zynvprrTVTzpQL1q
oF9f5k1KkWjx3ZrfNq0ppB8s/QikjiRoVwpWStO3ugk9u0gDoocHE5eMvw78D7vStbqu9pU4XJpB
8G29LMDik6Opto3Y9/2bv1AEnLQFxsJNXUJoEZ+pQSkT9EoDFeBFLmGie1PoHZrZ2vBsKE+jaufF
qVUDEnHPJVVMTMxRsnPOndFwqoZ/mLJnAfud6F+aeJbTd7V5UyWTa6iT1SsXZEEN/FzmvEGEChix
PfiyeGnlSHQEdbRrrQh3hqJHj8FQh9b9Y/mL6by27LB/AOKj45KHUZpPAihhlZJIk0Fqh54IDoRs
oH75/PyUzc/Hw+vr6/v7+8PDx86bJuShVhObX/flL3wWyEceR5jeBZT6dB4/bkAeqGpnCKNyCQ4J
QEOq2zuKU5nJkbqhW+8lUK5LT4k7btStYGcn1eZdFBXiHfOazf2lLET9OiawTSV/qCweANjrpYQG
1dXYiFVwCOSguaoL26d2anPv1WY1933rC+gSWtYQg4toAwLQ4FqWEDAtLBtNvfC74B0TWzcoiT9g
DNSmXMksLMAMIAntaOgF1GR0bc6M5cBLTMLYNxUYM3TPNmCTekPB9FvG5C3M+gIdwyqgfKGOCZES
DhAPGv7bvOtCa7Quz4HFBH/osXy8nDDZCNS25mAaIfl0tlOLPrk4BGrlqXrcbDbmZmfbLmHYPEbu
rNjVhYDwejWzhx+MXcrxWa5eNBLaWWtVHlgawgvbmGYB3vkY2aTdaovwrWK7EjoHJ+JGC0bf4wgQ
cL6Yv4bPIralV+kwPqSo3L7UQFg/0+f7F3ghs3ctdJYO4EOGEDwocO6gEv51PDmnE0iMToHJTVPl
PqdDB1JOl0i2LR8snPszSJY+RFSzNmflsSH/euCbIUwLQvMNohQDYw1nd69MY5UOfaWiGaN5Ojrl
IQ6dw6voGLY7AmEsfAMZEP0Zdlq+EkJM33Su1X4KnmmVAFgkgRMheBQs0cyOxnPZukWE+N+ppbf7
x76QZcIuQSMLWgywAvLzMKI3miIL+RovLEG7Rmt43Uh89bGnR/9VC032FOyj4eW+0FuvFFUzcHZN
kCv8N2/p1HrGdWFP9Us+zb60vdxdg+0svZsrEZPT9EMzp6HRp53vaxiBIe8MvB3mhDZntuT1lZry
BvQxK7ZoVeLspY581EgxBR1bD9LTzsSU1IdyH3nCk2hlDi7oJj2uNRD/VX+zmyIbwAWgFogkCmqC
17tUhWIARKDCLgEkbfeBadiF+RlYgTXxeOQkcTIwDzyhbXZXuNWxw7Sn6QwSlxLeecIQvw2zQGuk
uCWYERjIJxmQPNPqG/wrd9H2jGlur4NFzW6vbOMjt63R8u6bwbawQazGrfIoLN6MHxuaXX01KZOQ
00ptmgVBz152WgN237Ad4VVPDH1AX4IgHb3fM29ZQ1WzBjOhdqkt2ZT2/iP3lDvgaERL6biJfgXW
uKG7yhVeK6ck+j4DviEgtVu7ET6i/yTiHHhQI/gP3bpdnWTPPucEBkebJfJhE1Xl9edkehumehzq
QOgP6GX6VW41ZzyINqEYhWv6r/df4UJqDEfxQ9zsjUBcEo8p0y+N3R4qVK0dzUYeiBj2R4Z+f+YG
EwfW6tizBRj/tdzZS6F+FcilhG2q6Oqtt9lDCFhQS0r7tdi2bvvg2/c3uqBPJwQNQgjEEkhgzFyj
sQz1isW9fvFdZkmbeo8P6/CbYsUFWxMzM2CSXgjImkIM3MBNv6VnA/x7uam939/NQjUX2KUf25nF
p7GOOKHoOv3ylqIFOHCis781nuhRPUxUCSnRYCKR1HxfbYScfnh+PSUDdRdQRRgGconX11OFK5/F
yqBf6kOxUzHzMLZKW7Y0d3iOfiuP97c5Xb65MDCNI3shA/KpzRvdeeYXoFQPjItU2KFMoKFQRKMp
GVdpcxa82YnT/D+SZudJaynIRsqMi4E5kaYSUBMz6SUrap5VuxNMccWlm1TY7cZUUC9JE327Prv9
FfjG6jFJjUt6YM/qs2iN/9XJ/UfAvNpfZ4Mw+JMA9chtBId7ogfekVcu+1K8ocgINIBgUgwokZke
VSk1tFYtDMD9+I9iJ36Vf9hTaotPqz2lS98HXgKwKJqOIG/O3tskvtxodYeh2Zj1+8R+azVBljwm
XUDGD23l8BaV009psxxHHaltqPiNgfQcEXgiFiTDpFswOey1Bz4yy18SI2JC1iL8BcM3uUL/2eTM
krOG031RgFjjVJ/Ys/wlfDdrBPtLCuqnjJlxNbJcE8KoNeDQBi3pPpQH/VT+yZx6jSFj6YpjCPVf
ADooC+awAyH00aGZpODIjCqMxOm8rfg4WBgGWx0EG1DF2LuvKxYSRcAnou4N1jBQQSEWv9ZMMd+m
nF5DIL8DLTsAkuNG2TewnwGqwoBHg3g+AQZAAilrbjb77nOtd2gpUL1awexs07qm/QDGTPBVZISe
iWYHjvRZuer29UG0Egywij3mFv9alwAHMRXPgCkBX8u8Z3DQy0QYNbAUavzo+OK2KIXd+IerO+f+
Ad9+UGMa9Iuz1UFhhprN9fmWalFVTQ5iRt7Id/BDfxcj1TZJCpxfLvb8iis9/dqVhgTzhyEgi4EI
QcAtmrlBgxSpIZ9H4iXmoISjrkytzFdKW5Qayby/MfnmTSANr0KRSQj04UXPi1EYINywYZSUCzc+
CMWOz/c62+YG0TCy2Odeff8rDDcGO/KAmdDnsX9UwGYtevDSTE1y+y+efjQbzX/OY3P0BFSw8fd3
+ZFlG0N/7kqTL84h3Q99SBrf8anVVFaN2SdA0peVHSekeY1iUre2WsAxT1AD8/poL9EVhM6NMcUu
YULhV4K/X7qxOXJT1kk6RZRpoPt2UQ2YjKIhjcjyhrPjkBWbQMypXTSDv3JzliSDrQMAQrSLTNR+
1zdHVnpJ8cEqdEHLi+CKfQQSIUnMt1WPQwatSuJqVZSeFWNYK/QvfVplAgDC7TNA0zwHpXZcWVCG
rBjgN8BJCITzfcJHOyX1JNBDH5PAabIdBbqbHUe6Y/opNSKzAFF1Z/LCJuDMMSDKpzHsx9GpSkLV
R6EJTDX/JdJNpNtSG2IqAZe9xH/C4pjUvom0cxO/08RsFdJEpr4X39KdIp95fZw4ev3OKfWDhH/d
v8O3fvzfGwzOOUynlxWQml2fsSqHClwKpOMYLz4ifioB1YwxxK7I6Sav6sEqQVlsRaUEyhSlOtex
ylvRUDxTNWksUfB1UzF8q0vSP8m0Q5lmmVlLiQYeACmRSGEoMmkxwnx7f923AJAJa2cAmQZ/dkJ5
z/xJKRA7daR67IHmN94aopA8iJy6DeK4wMTwxmx7UOZLfu8YOd4aXOLcURJWrRzfrScDHK8CylkE
g1Mmea7c2kyqclaO/iVnSUZqITszPFm57Agm6JICXzJS68dAe1nl9rlNvkC0jsgd46ZlsBzNfUHZ
V6WCL3nqJZnrdyDy7gSn5d2utkKvq3eAYyr+tyyu1C1u4dqTWOxZANsa8L1zDms1yiQeLbXUY42h
2zyHclHn82A8ztrArUKQzRRtVW1GkPjvxIBrHTXQSMPG3NKlwLeNrqjX3Mmb2EJG3zYw6mDUFmVk
02d3WG7rNFRZRb0ykpFpY5WJCZyKqWiG4pRSNjgNIIVWVBe6a1B+NBmrUgfEuWyrDxgPcv9m3iYJ
sBoDdxK2ByRfGERy/aIo48O8AfzHE571wEyi4/CHrzDfz+QzlyHOAi1pZ6ehLfknQbYr6gCak8kF
4ZNTnP0WD6JkyvkmYXaMfkJUx76G1lXYLlNsTdgrkmUYL5pHZVPj1s5xck+vbSdWjtndmPWA/Aby
HNcrTxSlpVnS4Ua9+CoJKOJd6ZCcG+2hkA1S1W9Z9z3s2egm6ho1+l+inRvZiD5RocKfYNm9lj1I
ndjSMaeeqD9AefgWfRo4QONIkO8adFK0m0h+rBWH9y0QxX3EZ/6pe5HtobcUthdMMI+IRHpULolu
deBY4CbS+jVY9q2jNn3aH4ucG6SmULSgyKjXQ6+cuMrtJVvSdvSooG5YnwRb3iev45tEN9qZg9Yv
LbDvKSuf6W9haHZUaBrAK5xArBN+4/qopBQzXRtFp17VRXZ2HoqXtLB76vqZqfrfNXdoc7do3lPM
QpHkQzD8LnlLFVwNuKBeIULqIscAEgp2KBCO8Lkdt5bMueOwU9hDHNvMf8xAuFHaXLRpDCLEtnKW
vlAh9Z+Np5ptyyoC5s1k3LesntFVTRrh2OzG+l0zSE9NGm7D52hoCJ/u0Ki88rrUhTt6tfmZ3pe5
pJWTUKaeeqxUZ+AKUvVPIT0aLWi+Q/ZaFCTdJNFrlzUw2iQP39NHlm0ixRqDA60dVXkVe2v4UumW
ck8ykOHZTgOvFDS2UZ1UH51n5RO0DUl7j4o2mrkK2Qy7R011JJlov3x5q7VeHG2L9ASUYQB1NxxU
kAaOxzTfx8CVhqTltpjukKNwnL2kpZVrdtHvwRyrnfM3Wqw4vAsWHIUmFQB9uGjIrShzjxedepTn
VOrVkaMWJrDxBd2Cf7O1ANaKiRi6em0Ox6x2hcjuwNliplZMd6puqsNRrlaWs2SWrpYzOXU/kudx
amS0q3zqDcdEJpHmVJHVoYge8CQLXmpwVcq2zEeWLpYrom/d8euDmKmvJhb7MZE56mHwU5Kg87LM
TaPSiKI6VUrKFMSKcboi8zbkh28M7x/KHk0uEwv19XYbOkpyWdLAq/kHDpaHjf0xoDqpcuApUtJL
uR1VAwEt3E6A09zqeI7BsDX0NUrqW5AeViL9xW+LU35tPtA1YblYyI0UeJmudEREFeNBacTeLVpN
MLuhSg+VFuuXTOgeac3X+9SgvZUlQ0/UQBDfMrUxzIGPI0sshOwr5/w1qPfiCtE5CeZskQdZjDa7
Gp0faGFSBaHX+NKmDJllaKUJKHuluXnlBE1rV9w2Za0VZE+Me4nLg1E6kQa48ud9G31bb0Gxe2pP
nropAN9SZ4pczWVpUNGa6KluBEiT8Ko5wxHKKpJN0d+KygYZw/fohB40777kW4DQJNmAcFhYQBiV
ma/SAoshVkYQe2rxkBpOSfeauskiTCDxJPU3047gVPLRbsE/1Kpd6dNoEP4tFy99nllBKpjwZwA0
fetAaT7Evqnn4Q6iUsLVpqR8BbpL22AlALxJL82WLF9fcUGOZQ5+V+SJaiJ5PdSQw7qqAoonFu2k
ZKkp91mw4uBPX2Bm5FDngyeCxlUkcefZCS4Fxjfky9grAYk4VNnKu52u2r2fn5mRUOxK4NTx88Lw
oA0v3Zcm7fKHVjfXEvsL/jKyEOjXARhp4mKbd91pZeJnEsbce0M87ig7ysNOKLWj3xwKrxhlu8ve
82HTmvAtLE72L/fv20KAgtgZ4AfM35xy+/rMr0owu7XxAz/wSmHqr2QYSj6QuHPa+AjSfJKULr/W
u3J7X65Fzh5XPOicL7RG4I1BbkZiQ2JJQAPWO2jDvjkkme7vcNrA9ZcE5BxUl7LGo10PEzeubyca
jHtUp7XQk4IutoJmrAif8SbXaZF5X9LfT3UjCpHeX84KpApnZ5kVFe0FjTEvS/eDeqbtaPYyes3E
b2R0lI+2teMUI3XAndsdVP1k1M547GF2moqk4j5aq+AuuKMTSQcSv1D3YPOdD1bV6pwxkYuZV3PH
rjezXDQT7kk5+w43kjzdJicdJcmBVI+SZ6iPJZrUc6T5eqKlK0dzW1dCFhHkdUjNAumLvMnsPeV8
n5RZXjOvlL/y/NKW54p7lBLFHAKbhkT1623DPKW3JNSK5Z1vwDuLNmIjEjGz73+mpes3KQzgL1H7
gbG5vhBRVvSdwHeASWHopNkaDVj7JVYDl5uNG6YVsQUnYS1+WRIKol+wKk8weVD9XgtVoioAAXkY
eXGg6xu5rfht17wLdbsHCmlEiMeMFU94IQMC0NgEhACQm8dWZ89sKPwQA29wqqP8Wx62gwbuygTx
hlyR5LmHM16FttDY+hoseOnBKQpGRaAYOmXHZm6W2DU5QxDOPE1tx6MQH6MoQa9LXY4rumuyK/Pn
pgmTSwMXC3/PNig1HT9oehAhwREQXgqhvFaMzJJyFn+KmD7rD2fVh27mEoVFXlAJRNAx+RV8yN0X
mMm5Fz59HySC6axVdGBosV+BOy7dmJ+iZ86QSiUD7lAReXquaA9a2nMmiwVAknIN4S5IW8yYJYn7
798G5lRNvUugBIY5uN7vGATCyBtV5NUDQ8PsxZcKK5Coyfoc7zFZu6K3VhYpf7TooPALnNANBYWf
tVEwZtgj2lUFJ0PPAakx7mM3CuMTF5YcaRotsih81Y3Q5ECGMbTqYqhNaNVcic5xfUztCBh7p6nU
L40N0r4JuRDU6aK4dhMmBXVz2VBuQqIbHVRokb8+mRpECHkyCvgcyb5RkHZFqx7RpYcqQ1fzDq2p
fOVGa5xki/cPRwSuimkMCdJp11L5TBkkeVAiz0gqiw7VxiieudFM0gty3VLpNIjQe31f8RZ6fnm6
5gVNT3W+afTQTbVRg8ckAfFafM37Yj6KOQbkZG145DIdLdR6HD8yOfAiP+RP6ZiNrqL7iTnk3fu/
vovIX6DuBoQmCEr++ug/3p4i0Sjv8zr2mjBCt+1eUqyusGWMz8h/3Zf0l25ots8rUTNNwvWp4UdS
FXviET2X2zctdmrffm3eQlMGYiV20IS5yyNTAxF+cmIRGTb0pK5Woycx82VMYxFgKf9Obpi9vtZP
pDEK48RDerqyMlEgwxiRWPv3BhBw5n/ETF/9x8EWehYnrIsSLxkZupR38mgF4n7ENKi1XOdCHAUM
8z+i5s6tWNCAb3SIkp5FdwTD9av+jpkjusVpGHiCFFjo9GC5eR6fV77odDNvjhJeDxq5NRAT/E2K
/NhjIHGsLcM88QA3s5Fw/xi86sicb3bCwHBm6QCXdFb1qO4pch972I8152vBOAEs/c8CZk9HGdQQ
GMI08Uo+xSBm1YhtGg2pc3+fC9kUHPAPMTO/gsoZkPt5lmCgi+o/Np1VkFy09ZTkusOJm+oiljs1
3axIXbBNV1JnylDVq1KRDWxOO32Vv0Ef7zaRJb/1JjLB29KUdqY9fJ7vC12wFZCJOZwCUPmYjzqT
yVORgsOgTjwuQkTZF/QTRiN1/WYaaNeGnNt0Ym/KabYGKF1IPU/hODA1ALQhp2rMniUqOBSFoib2
4qYITqzucwGmmMqNSXNOABhLKUb9ecq9vVA+GmrSx1mpHPIsqzMTrOXJS0BZ+xVxRtV+Id6rBqSi
24YDJYehlwHaRwrQYpeCnJcWz1RtPFJlBI9IWFa5imJEZ/zmJPjKTh9lIIwMErDtCHEffEp9SEOr
6VkZHdsq7lMzS1VYBFmp0866f/yLTxlQqYkFe5qxNwe6iVmrKEVexB4yCTXXWnpFBAp6BP+sGWZ3
UFCw1k3M7oyDzkR/Lzpb7y/gZlYLojfp5wJmIQTwQimLQXviDWzTKDwgpE2okiTaVZRIkhkVRPut
i07vYN5AjtKIE1RE2XMNqHvqPyX3FrzglOP6CXyoiRISI3ku1COqLf/FMgF1VlB0hKMP/qdr7dqh
8XXI2Rh7I/8dfvAbduACmYRi6YSN1XaOWpJWJwiSzII2Zqm8cf5DAiR2axplbPZwzqOt79soU0ai
WUbbtt+WGIuD+TQaJrxdVla79JJllM+B8QVaE5HZ9WobJMi5sRdiLxs2hbpvCgxVw9z2DpUBAHal
76YL7Rq5/ZYJpI3eBsxo9Xeh2GNxREUBs9jq0osxmGqHbrbXgT0NgDckVllwpFsrui9pAMRQCOQR
z0+h2/VauaAMu4EZsYeqfmvRRs2tIhl8YuDIbZRTVRLHSbYpS26NTGghpJmQgsCpTA05oLu5lhyX
mV9EqoxTUnm6qXoJ5GjSMD4oSZGvGOclHwCFRw31YrDWw3Rei8q1girlGEKhS4IMqqdmsJmRvaDM
s+OjYq1csmg/4NSKQPQhBQRymmtxHPzLsAGPi8cnaHMSDIc1pK5Mv76oA3gR7fA1Gq0hWDNbN7A7
vOWfYmfW0deD0GdFk3iFStTiUVOODb/XHTxQLtrnvTusEYjforgmiZPtAHBMBQh89gl7paiEIBgT
b2iRgwCyiPjVpwiwekUa8RXFEP0xgDfEbG6w2srUHB6WFKB+g23F8Y8w7Hx5JdZacK6xIlTLVQ3Q
GVSor4+eLwQubDgOvlFgtLtuAFRBqJVnkauUI6hXg72QFdTkuSQ0GyB2V8LLpfQAJsKC5UZFugqJ
iVlhItL8IFJEjMTkqoKo7E0bUN2TN5y2kyQ37Ws3pudSr+ywXlPk08bmvhmEgjRqmsCESefXG5eF
BCiiFpI7hfTFueJTyxgBEmB21CZmyWdmpb629QG9/IQmjqJivOQUC+Y22uxHAYW8wImNU5E+9OGL
Hlu8b2r/mkAC0zFwXaZsDaIvJBiu18gNtcKEREi92o9NTtrSqgUnxtFYw9cs1IcgCBG3MaUnVYBE
rgUVRaPqeSSlXnwon7ktxsSaE2UnyFeffpdErMz7Cn8pJ3glb3brujFta0woTD0wdgaO/Gdq2nj6
Hh8eo4NKXnMimV7F/h/We+HFX8mdGRrMUaj0kYmp1/5GHBDJ+zT4SDVXyXJQZoSuXOrEV47g6OL7
54rb+1hObsWR3aN1qNlnuZ2tzVpbeH9XK5o08Y8QgRtl1UfYmXookk9dApj4zie49T0Rgu+qXyUL
WZQHqBqvYObWNHXrWt4wxKFW5ZA39Gif3EyMoFvwbT73+OZA1ps8MXNMH2fEbgvT3HTE+kr2fkVe
7t+AW97P6Wr/WMfs+SUtWo4DAzdgDxoSsOtLKAiTCgMp0fvYvLuVdUgBacV4E++5+zyf19KvS6ng
K/kzM16lrVQIxXTuBHBWPzDLA6KWjIFxOfOxfbDvOqF1pp/3971U6fgpd848FA4NWCZC7LsxB4Wg
yR5Bthn7djC6GA16X9j0LWcq7krW3KzKXRjrAfaoa/tWiAirH/3hpaffq8CYpRTRlaiZKU30SM4G
CduSThgZaCATg87gdl91CG1JKT+wXx0gikd/LaO9rLn+uUfzwopCKZyKAC96EDYZ5llnJn/kX/hx
F30DmTNGFgfalcwunkV1JV+z4CNdbXmmw3B9ui4ecbq8dFYFQOmY0/emuOocL+qsKZUNkkoAJ+Zs
GmWncrJKgelUuP2EeVScRECzg4gRBByG9WlTbSdyyg/xlVcak9cdgz0gP5mgSGiUa7i66crcXql/
FjNTV2kjxEEv4Duz/NgGdo+4hjMjzkEbfAzczj6xuLW82PIt/kfkTGNNQS/IZXDOknIQmFMPEZHf
gCsWVqlEFlx7fNF/JM10kiiOJTNS3CUntdDWCM7Tkzn6m/uPcqk+B5pKVEQmTnlAyWZH2PFxLkS5
nHovTkbYKbCqY9iTOiHmblI7E59rt3k2O2CgVszuAggHSveH6NlRGpxGaaxNStdymm9U3dA1mjoj
0dttuklH0/wTH7PPLgfncVSZ1v2NLxv9H9Jnx6s2XRelNTZe/q7sHLNVFRjViym98NbOaOzSOXfk
jES7tUbzuqwkUKMHDhTZG7TbXxu9UOICTHlEOBOD3Bm5aimzVPCrM8wOCJ90/aUCr2IdozFqCy1V
xmBQZSsPZwFRoSNkBH8BULAosM/hcJocd0PKl4nXt4TpLsA2dXWkNrBbeL7m8J1EzsAsPnJHeWu4
0bE8lQV4fmVH1bfpQfgeExuJtHrPwk261oi2pMnAPoC8EhQpigqza9Ex2opdxCeeIdToEs2QvyiG
FKJZDqaPeg2guBDHyuD1xTuTwcTGz2EtA3JMhWooyPz2w2ZM4pQAm3RGk7p7/8L9ndAwV1Y4dTxp
yAKMdvbSpAGZqlatU09Fj+Jnm5OMe0woMVB+fBHe/YLw31Xem1VH8nwXbcvAAbB8DM36d9+7fG5p
zIJlHhMrlncUxR9xF72KB9DIio+g0/Oh7P/QxIaNCbrz/aUv2tOfS599Er+ToroJGphu1fof0r6r
t3Uk6PIXEWAOr90MyrIk0+mFcLhmzpm/fg+92B2J4orAt5gZGLgX42Kn6uqqU+eAh4rmLZVTICL2
bIHuHiZYJzlJV+1xSSz6nu8DcZk6bgYFqs3wFZNbzQ97xXEV+EBHpspO4whqPLrf6E8pFakEjk+r
Ikhp5T++VdpOQPrG4IHhpt9RScqdL65raWEZ5x7NN580CdoRw3pe0+GTKlPvDaBp/5lr+clK0FD7
nf2KK3SgxibkWK2a8ufH6yCMw73bQlfTMdlC0EoAlJYbcN+t5VP4+Sb+Hv2zspXX8c6nxRYEhpXx
S0udbmIwrErrA0fdIxUo/tzkdX/Bi8w9l0X4L23UDkYfxF928uq1wIIMqurzOLVFrw/zdaDUYPSr
HCF+a0B991L5Y9+L4Pd5QR3eTy71ELMvfaXGb6mgRe7CfTLnN0AeIYESXQJ852/hrr6mB4hAwnsq
tevKg8J8mSY0FOPvsmKlS1OwHXm8GOOen6wFivmoA4rIV6CddRKya50S1FKppLYiKOJa9Tm8D5C/
0BVGk6iQqzGJimgpP3JPng+4Dkj6R8Vw4KLghW7vDr7nQi6rq9TmI12WSAFpBFkv0pVwLtClaXH9
WdTzfSFvBW6lZCQsEJupCxM991qBoh1g74AkguJs2ios9F7PS1md2sxK5vZ8QVrww+xyNOz3IFmm
tc6uS9FIVIOvzSEj2bey8JSY23lworwCzDvKWYDe306D6Lm84kl5an99hWBgiD/S54rmpv/1eI1n
0Jcq7GgQRUDmQ7m7HLKEFwbWw0gBeyMYaDk8515OKuymHKloMSexjA4WiYYukjGFS4fBkF5Craa5
5C9N+8xNBWoupM9BvaRI3N2gZaVBhSXB2oN0Od3YmwujbwBWJwhSfl4WOh3nfD6IQgCSAbeRrOB2
vJ3iovHAGCL1KZ6kCEwQAmyLmMgJlQ65AwEaJUGsTZaCspnXBXqq0JeDSBT9ldPXBTJgDFezbGq3
bAbBubxXCF9z4iqTHPCnp0lPlEZwDQCGnlvNdayhWUTi/ZGhTA42DhcWG6GHCtHryWXXcHng4OTj
GxyHfUU5iflJOqCX9IR3UEjiitTTCAIo8PS3rZ8RLQVV2MEJJc2zcqcJQx0AjgRYrS5yB7DP1XWw
0wQfkG62D/nXJBPEV6WDxjhlvbItiQhpBdwZSsrt3DZiNaLxrffiZLz0UiRlU5qxwoi20CSZajze
3nN3GQAUo74TzwFaO+WYjCAyUjhaltmpRwPZ4DJM76Cn6FXIEsrkX/w7PofZ8CA4eGqhO19zVP5q
33JTBooWAOkAFFxg93z8VXPxMdqk8D0oaSAMFCeedUSkF9AFcm1NzCzFgNQ5qM0OsmJ1Hq027rrV
W8UBb70xCAsJ4L980+3aQ+QBTZMIzsFMj3LD7abPa1dUwy7xbf3tozeS9X7QqzX4kMB2hokgx1GH
flRB93QVVBDfhNALdKlOdOOQVt/tRpqsBkQw78hVQV3wBLGdyyWhlwwyAwnEujabDb0svSfu7z0c
mFE2CsUYfPv03gOjc5wLmuM8c/l70rroOVqH3pPXLQQ+9/fdrRnhdmo8J5VUlMac55qVDDc6lEDC
gr2UxsNWiJdU7mYScrfWJt7HTXNcPCGsua3e02ytgCWn/M12+/0eijx0/e8bRbVu01GyG37DJ2kB
IDtzMm7tT6I8Dgnhlh3t67JV+WRvfo05aGQnxaenVxaZQBkBFRpeaE3qBT9/7+ZvTU+CPJUPVSUc
TSuOKWa/XHgMJXnBxn0geWtjss9dN3NjuBXnGaD6vEb35xIx4czNCQtoB0Z1eiwXSJMFZNrOgcBn
yjzHEKX6hzxmszmgXehnD7E6SV8qRt7nSkZriIzHYjj6EyZzxuay2whFzTyD74F01RqsoKRnDkr+
VcmvrbQQ+M6u0NipiGtq7KidRB8OX4gD0zewJoFuobRi5UXo0yU3eJ/c0tixQX7sUMHPKSlcP7TA
oCUMA+b90IgtdaeSDbS6AChYsDTnQDAvoqSMXAN4aN2ebDlvVaXsHOa5Q2WpA71dKZCy3Ofom3/s
2edcyLWhybwJJeRe/QyGQHqOt5tAGpElQgemPfY7ihaTsUvmJh6rLGuxdAqNGeVuwnMLRS8GJxjv
62+OgqmRbuTtwkN57lghJAUgBvESwImTmSyEXIgGEQOMNDAMMGhnx7v98RzO7D0EgNxYr4AGAspx
t4uVRWVV837s2pFcvBZ+scvRrEA8PzYe25k5UWiHAlYZw8GT469IfvWaUpWgDZoB/cFJmW54lzs6
UvimJf6XANbVPG5M8PkuHKuZrNTYgvWfzcmCdWLneYKKVtG9CdLJQHcJfkBx+t+aWGuCyxYacM4h
wpv2shDt/rXGTC7+G9MTd8UVqKhWLUy/vbH0RTZeWtqDJE8iummuNQOf8PU8+n/kGwqXJFtRl0mt
08pClrBcbTNd/13IzM7s3psvGjfC1QIojKAFUpW7tu9rK3lwjEZid3nH6XFR0bJc6lGfNQcnM76q
gLScgh4CLgMfTuy6dogkPm/4tURldRVWWwDpFtzA3OUKohEOuBWgl1D0ngyNh7x01Yloxq03uUpL
FxMqkEQl3To4Vk+JLjm0dEgV4YJ1UYiD0J4DPlLxs80Lkr6j/Pd4q88APoAWvPqeye0BFD6X5wzv
2nptcG/7QKSBKey7X1AfuNRZiDHH6HW6066NjQtxta6dW0hhU2roRB6s/NzsWG77KSGRJO37bCGK
mcGnYWA8epgktGCPwp63tpiuYuM8jLyxrLkfCMcZ/c/P9iVCbuqnXQlL0Na5qO3G3iSnHjie1LA+
7LXBuqm2nGKHW68x0ZsO1S3fWSE/4A8AsEd65Am6IG4b/8ixb7G25qtta7AAsDEbJTEUidG7ZBc6
ykLc8/eAvJv9qxmZvC16LxockI17NsgIc6KZKHqAX4YgvPxxN/TAffCBXpHK+Pd8PJrnHWNFB3o5
6W/77eoifvlHiKDSlWP8KPooRbnKXx9vxfmj8d/3TbnxE0HJBshuezYPEmkg/19LdHxCexuYR2UT
SOt0Az0pZCLWvB6denmfP6MJo/uszkxCe/RKe0+PP2gm4XSzhaTJfYPciO+3JZZUUveV884xELzU
VoKT6W2l2VJqpiVpBeSe2EIvgDvMdEFXtH+Fulcbl0TOYsvuzB0LRAgS9nijo4NyylHO9nKXJ2zs
QS5U3YALwhpe+Sefsm8tWJ8cB9rA7MKJnbsKry1OrqU+4bW48lLPVooVmsX70oz0pP9Aah7Udf+T
6UYhQhhpzhWkM29PbI0MbyP1mO5cNIWY8rEuXoqDB7CjZrSHiCS64h3R2qAE1mCAdTAaqPa88A1j
GHZ3RqDVCrz9CPX5S8pfeai6l4tYS2sseWUNMjgNWGETuJ+tS3Me+d0kWKPAbvGOQiK2pNJSSXIm
ufcH3obmGOIbXEUTryU1cpNECez3lkTy3xRILJICiEdpaC7c+7MeEpONXA9a0EaFs9v5bgbPxXbq
PTtmYtMtX8LBiB0PqJcT728DWcRtT30BDFTveUZcRmcVUKS8LEz4XEx3/RGTuHjINNbr4sGza+UC
3g5NXXHBTu2Imur9KfROfV/qXOrrIqpyax5PfBldqY+/YaYYCzrikZtGxnUx6iHdTkSYDVw0VPgG
lELNONK5irwLNDkkB9u2YzMEp643crovaiXODn7MJKMdD2DyadNyV0oquBhkeDwKxSX0ITDUWVmN
YXxK9Cf9WlLXnb2jEOT8X3uTFfdB6593EuzVG73bFc/JU2hUO2WV7mXd+yxWwmHYMNYB7AcZjUB4
Xn+5YCNfWvK5M4YOIggW4L2KRq/JOS/coubjqPRtprlErO6flMLgUsK7G0U7xOHO/WE2whJcfDbK
vbY6uf18Twq6ooFVT6Dm28fe+x7lMdH9Md6Db3iZJ+ueKuDClX3jCShU0kPZgB7sg4rm/oLYl/51
uyTBNeddgbWWJBFB5yibe7vxtCystBjAS9vPLK96Luptwr8rwtbr0iWY10xOe6S5QyYfqpMgwZo2
/4aQXRoigUV6rzV8SNr3e5+A6IMeoNAiUe5/cnfCsYDzeIR1gr1hMrQizgshZHw7rV1DEr9dhQi8
kQHPrmlmLT8B1emXBpP+Vvm/fBcHugcxC1mkaDCPtKXH92hs4tUxuxJyvejCxkt/Ms8og+W576IF
VassOVpx7KkFPa+0cIGNvvnOioBMDAxwEtjvbofcQT5AiHohsJtqwwi0Aq2r0XtP6vDz2F+Nv2di
B3AV9EkCMg2t3GkxnRcB/60kJrLDOtM7sP0h4SPWa39fCCufR/ODGOiPLc7MHyisIX4BQmtABdmp
3+Ag+BF2QNrz9FhtenNJVWZuc94YmHjgogx6J6lhID0M20Tn/4EapyCI94ima8/LFJrzAxp5yaCm
gWT7ZKnyBCFAJcKeiFaG8hUNtcmwgXrL42mbKacgMQ0WB/h2kBChv+t2R3BxXPBlHsT2S2kAIFbp
CglAaNzscsLt8KYeyLkBqvwpgc5AkhjVC5TeN5fV468YjUy3y/VHTF6cHgBOblPjI0D2YohDB725
r8cWZmZzpBPCxkBsOvbk3A6z5WuFa0u07XIdLu5h7fsgzM1P7sIunBnISF+HWAXkGNBIGD/jKjYr
EifK+hQDKZr4RWEr1eSKYqnfYi4Cu7EyGUyjcaInViNCSTs2zUbYOT7kWuO3iNv36ZswWIACk3Ip
Frsv/qGd6WpskzuxLsTCGzIPfRc0VCAy/lsOpwCML+4zV+I9tF5sZZ9xIohwIY+MtAfyENPQo0h9
DeqP6MQE6L6GyEYQnvvuvYCgLV+TzDstvcfv9ggcIgyhg2WkYQQf/u3iNQof5amcJrbfB1AUisD0
4VrosfFpFPILG+XOEU9sTZZQBFNtB+njxOZKRQ8aDVxSZlw2lu90es1+P978d7sSxhBEj2lJDU0b
2sSVpInSl4oPfFADZ+U2X01R/jy2cF8UHE2MwAe04CPXPy1VZlwUNBzXAKcIYIWHmlDz9sY5NJBM
94nfbpmlzXgXlgLhgOMFiAV4lQFPn6yVkOWBH0ZihvI3HNa60RngwYEGl4liDbTVEQw/HuH9039i
cbJiqMPLXcgImY1mn+2XS3yroT79F5gNGXqDnmrys6Lht74IPp9ZvTHph0sNrCgjL+bttkx9xw8D
189tvG70D23rMOD7Ji6vf1aWFug/S/WGu2OHgQJMoSKxDDAcHhu39lw/lVWna3NbtFIUu0HcLHkU
Td3Zv24ho3wXW04sTV7uQawhzajAUu3/RLJ+qVly6Ze4PZaGM07vlUuWAoZPmtFITMSeJuJK1oit
Ovrp8f5YMjO9wmQm5AuHAwGSAa1UN0AiWjNCcKa/S8++bz42dh+MjDOHfjsUGVQ4rL9b/WpQiBOl
EMcjx/aXP9QPM/7QykO9/mysC3S9GuN/YG6kmmchESKCnHYyOBnSjFUG3KUN3KtCtv5nnpqlqL+C
pOvi6jLo3xfi1Pu8FgYIS/AnPAJJOJbbVWMdMSt9ty1sVNd6Ata5LDJZEHgeFWSt0CgrPkPXLdUV
BwzTl4o5R/+GpYjyPu88+YbJzmn8eMATsCpsMCzU7h4asFlMKo/SDECBTtIfT/KcR7se8WSOM0Vp
nFzrCrsw3VW0jZbWcM6NXP/+icdkS08VUrks7Nxf41wTfW+qOWHL9y7UV8KT8lwsbdIx5L6J6ibz
N/GYUhmGfOrWhZ1oe0m2mjeGx+4J4lPubLQSsFmylApc3DaTGCVQMimsBGwbId1zjD7EgJ++onUy
NoPvjCdic0zjmsSQy0wADCQcE1LhHVAZafHI3EVLGDzAxOjBQNIGkfXkzq3aEAhEJi5tzj3HnR6B
30ABGb1Dq3YVtKfBWKqx3yPmcQuyI3EEQNk4+3+5tCufgBi+B+2IU9pd8QYSdd6OXiWkJOMRph4c
VKLsk23bkmGjmgISRY9370w8g+ZY+CPwZInoDp2cFZZthCDStNLO6rcAXCC63FzijKjigp2ZK0Nm
QQgKJTpENHdsPwD7xSqXxpUdBOdBWIE1uNhjI4GLs1uozvyRTU227x/vPgCGqM6o03sXOZG8ZpA7
t1kDbGfmF3BGiulufPt5H0Axh3xueGRfKPhmSWK5x4RS43wp/m3fcqKHpF0Y+Fz8gc9BLooFnhIe
f3J+h7zXJKeVK1A6UC82GTPOjWTnb5XuFyu7ikhtDdo2rNbSsOIhBIh8O6OLB/U3eivCBWdyn47E
Xrv+mMnRdgc/aNpCrXCpgiVi+9UaDWCuZDBB0UVQ8SDQ3gRVtqEQ9HTp26XUzYwvg9Yi9gACTfS6
spMQhSszuWGyvrYLmYF6gCaAXygTF0c5XjLTHQCkI17FI9IQAd7tJVS0seDUzGhmKAi3Ynjwd659
S2tIGRsBGJpX0A1RFOIOhthaOcDUoG9Ay0jzqbavHuiWxG0NImzv/fFZu2f3AE0D+rv4Uetz/Dm5
KvCYD2ol5jsQIBL57DBGbzWFIXyHurKK0MfmWqBv6DPa5ruB19vU4IRjBGJEdqUkehtuAQavrZ7T
s/LHAQuTASbsIDWc4Sfkh4WL/I+o/HYOb791ModxFKYh57KdXaJ5F+e00j9QNRiRAwP6N33jOdlm
B4leIopI4ufxRN3zb0wmarJNkWX01TQfOjxZPyK67w3kLMEYrX+NydPnvUY+Xn3y/ilZHLXp4fVz
wf49Ehv20S6OrB4K6Xh+TZJSjCZ2iZpLHcK0NiIhFNViwA/DAr2zrunqEvQ7HfyzYHac0umUX1ud
nI5Y0CpVlLTOrrpDLyE+i8DMpK1iNHU+nl/h/hzejm8SpfHSIIp+ifGZMTGP+kdPwWtmDGgVqwC/
MOgOWeovHhns2NJoQcByjp7hLYW3Jkt56vtelMlcj996df2B2qeTc87pwPSe7IRXEXzrw+ocwZQH
f5TTChvO/UE3vH5C2UA3FllR72/828mYnEpohApQLMIHuPkPBy5iyOSJu7AWwVv8HgbZCPyM3KVb
f/Z8oecfjhDYczCijl91NWzGd1Oe5RgMm3Dfpnd5+lgz39U6MGWSfX4KCtCwztE5CCSywK/LAJ/2
eA/co4LGeQefE9KRo2TBdI9Lrq/xg+r2Nsz3EdlDEPY53Ljk/E/8sc7r6GKhV1Ci/Jd4+Fn90oIu
FeXvO7fGLwA0CYwUI4nNlCeDAV2o6MRxb79s3457f/slmPnhiFKVT87Z1rKsg3HpyWbzWa4P9iaC
/BFAv6clfdRxee9O3dVXTJafiyo+dfgI88DTpngF4QtJa3/hxM0dOCwnWB5GFWDgwm9XG9CDTAHF
Um/7g+GUihFxmvF4Pe8DrLGW/p+FyZEuSieVvSIH91gMfhzIigkCDm5ouZyiS9AukPslwTnpPna8
NTk5uVwfdBrYIXsQgr3s9ygWpGTbn97e9h8ePT7n+2dc8Tp4os8dWQ9k7axd8ixs1zG1CDEMO+WI
7W1w2xHtaXUJyMZIDmiOtX8T+qM/npw5zyoI6PFASybaQ6cZQpEZC7QxDlsLSutWOgXDRyYafqwu
LPOsHfAX4u0AuCz0zW+XOXCGIYjHM5UhFz6mPlUEV6wMAEX1+3hEc7t2LKyjhQZAL3CF3VrKHCFr
ei3s0S+ttUSS0DAo8y1pkAH9/zI0JZUvW8xdNB5SLX53+G3Fgjrm7bGJ2Vn7byxTwl7keMqsFoPe
VkLoQLq7GA8DLnx1s6Va3cKkTQHGTS25Gm7T3q7FDg+sBOcwSQe0HHnrxyOaO+5Xq3NHwQvtQqZX
YMhp8abSUOdPlxjs58YCTTqEuHCdY0fR7QaoVV5M2ajo7QY8pVwE8Kh7gPzI43H8gaGnzvHayiQQ
apWu5fMEVpAqgjQ8Hidv+yNrHM2nbNWQc7c9nxv63hjvnyJPPlmioz/j8SfMxoLXnzBxncBONI5Y
YANm+ht4o0AmDDoZ0zyecVVZIJMRTgnZfRqpflkBRxHRBdcxt5RIv2to4+FV4BsmR7rn0Tn4t//r
DiDxNCFquEAxMb+S/1kYPftVJADRJtkNOgywDIFZ8HTZfcm4JYTe/2Ml/7MydRhSzCtlBCt+sIrJ
yz4d0QnH9RkUmb59bp++RQLCOAIxFv2AaG+cS/RgLPjHhaH+8aZcDVVpA41lVXxENfpH7Z9kR675
eL/MmUARD2+//82mPDkXXNPlteL2OBfo3i4TyXRydZ1rS3jxmZc0ioXA9IDcG2kNNArdrloUBqJQ
880AvEsFbpkUKFs0n+vrcE+MHQ+l6WKjfGZ0tdRcNpPdvDE8ra6NdDqyVMGwQArPkj/9cFt+sE95
A34bK4cg+FP69XhK50ILBIns2K2JS+0vkrxaNZYrgkpIy8GOAWLqE0MEKCCoz3gnf4TBQvZmnLap
w4Ed9PKjBZXFI/l2WpM+T/Ky5QdbBf9fHV1qLtMzgbBvTHDShGwT50s9O7OPvWuTk5UMqiRN41IY
8Njb9qBwBVwIqucfgv5sujaJa1BMEmEJM/S31e8GitqQjAwFehqmuYCWT0IIV6uDPYSmFpl5xxJw
buqx8OqDz5Dd1TXknJZQWjP1Bw4hw39Wx6v4aindGnLyWu4MdgNmIpkkjQEQsSLSpv7lqBY/+U8c
KADiN4dfPd5Ds+t6ZXjiRouoyVk+g2Fee/I3HE+i8J1N3z3BKjYgnHxsbC4wvR7lZBOligPaw2Q0
5p5axiXSvyy1ou60hC0RxqD6fhFHZdhRQkaaVjtCNNa6sSAN9n5f0q2JLNKqec5txrDQxUh9k9Vt
jn73pvF5iuEi6lVm/QZGvT0tXFKzAwbbxqi/h4M67a3lckfwW00bbGTqBdWsVoJHE7pYWZldxCsz
03kt01rUephJwAt07HPSwhEkRKOq9lLxS0dk9okMnkh2lLpHLkYZr+arzVrWnA9kmcfaHFmvGePs
Gs/Hrw8Il34cv9br8xrkKqbLLOKS7298BWA2lMyQo0MZVZ28pPK6TuoatLM2O/A2I2VUEpa83L0w
HzYg0u0ovqMeOKoQ3Q4thUpTXtRBayOiwU0sU+2L2+ImJslx/S9Zfb9CIBz4uVE58bKyHeKtPjeg
aTspuvv6+KzM5F9uP2Uyy0AYZErkhq39IhDhCPIPwpl4wAFCFFtASq/ZtfX6jh65Q3m8nPIlnOo9
jmkyE+N9frXIKqPESR/CvGq/9b/o/adHjoAEHXSZ5Czvvl/Fo0zeDwdwZxPv4xfV+sfjn1/t/1Zi
4hGHUCzlsMJKZP1rXB1zZaFWPrOLb+d34vkq8IcprogBZnqhN+abKdJh7L6qXPJkQB1svdvQ1epH
NbQFlzvj7G8tT46rWrOtUqRRi8CyBPUUixeprrl6DHnYCEQuCij+I8vjjoX0FCXbOFvsNr53j7cf
MLlZh0plhzbE3ArkLTx8oBjj6c/Car0mom4ZrLnJNhd4xKUocyY2u7F7F2Z6Qxdyo91tg9AMPF+R
+fzvHLwaDtlQz1gxTys0yz7eRzPJ/Vujk6dSzChBzKcw2lKpJnqnf+y/mstzeHpON+u1JRmvEZLX
CWHNdwSHpObGEjyYF5ci05lL6fZDJg+mXmqT1P/zLbkxHufW+PionjUCnV+8nGT6HOhnK9mSeLd7
h5LnAT6cAH2At5P1s7AFl0733xa9Ot28VudpmmDzM6uXN/Bd5IitZGquHb3aevr5n2LsDAVd/tA9
szcnTT8tnO7FDxiP/9UH1F3Tx7GHVeH3lQ4mMkR3uD8wCT5Zd8TKVk+QB3g1jA1mINqfPGvhBX1/
M98uxsS99b0qxQ0D+x7aC512q2Y2B2oTJ6FBvvCOvOecu3Wlf73jV2MNVK3utNGV5kaMkt5eNI5r
g18/GdzmQHlcJPrSpl+c3olzA199VkMtpbWBSpBMTl97F5c0Y1yAd+UZcKfdLtbhuDfo6H/9gXan
fF7q659JI99O8cTNKaHD+D4/nnaQGmxHoALQCuym2GGhwy187XZU03h6fa11FRQShtCTUc8WuujH
jACijqVfrRaW/Y9B6zYyvP2oiesLkzh3i2b8qH1rHJFrxN2O9OfZ+iZwfP4TfL6L3b5EBvr3bHhg
92+PXO2BQfOYOBztgj9xHxO92u1NBb22jn4+d+cdYU7YCkDZ4V26cNQWdvqfU76y7IBZxwlZWBbA
1I58ldln6davIOgTDmba8MZjfzsDm7iZ4SncrSjK1Isz2Cv0t/xzL+wQDxKrNVGie8IQL66pLyzq
zJvt1uQ0agMFKRNGMJnpzt6xJNPfOCvx6Gz7Jb95n8W4tTRxW1H8f26wsVdrv292IDI+HhM9pi5x
dtYTUm6JTA6CccE22i5pAS0t5cRpVVpXptp4ouTYqkrLQcd9XNBoWDPh0m01U4a6Hekk/gpVJ8sK
DbZ6Sw988oYrKicmyk8Y6Pr8pNBv9fKewo/p9u8J9AbbhW0rjO7h7sSAEVuA7JAsgXLs9oZQ+6gM
ggRRkrjfvtVIbebUPIf7s/rst9TykNE5rT2z2gpnVC0gfAnKYJqcxstqpQ4jZm8RyDkDGcGcXH3S
ZPVz11eLKsAn9ScROmB0D1dO1soA/KhjfpMDUnQXirfAwlTMLvuV2cmyozUwzmMBSwF6Kl2mmfoe
+xl1cgtSbo8P7x+K6tGkT1Y9hWxf1Gi4NyTSnxrIuqBMguCfp18JukCx9PiP2z4X2AVrnOrDgddR
/IV2DupEvFm87F4FwHhZkAU15F9RkTO/fq3N9+AgbQyQBOkntAnwe2Yn90uTNM79oy+f3Hh85PGd
KMYthGP5Qx2yNsMJS/X5+TcZtuIIaIcKzbQikjtJ7mvqGDYhI6WMEQuyUQ5Ov2IMByDS0NVhoIdl
laB4tnW/Vvli+9j9XoCQH6vJCgQE0Wc1rS8NOV82EHVEqYSN9KCq1rXDFJR14gM0mEjCKpH+eEtw
Y3x8O7E3FqeFpjxpuDbwkt7WGZ6E/4KABtAwPzE6NuOCqXvvemtqEqr34KkKIQjaI1RnLem43ap0
uwcXFmIWT88XTtW4le/GhbosPMyY/5oi7LgmrYqmw7hAP+7nBP2u+sJpmkFPYjxwXiNMVAON4STn
7Zfo9usHFGJBrzE23X98uCvQEgzktT+qNTnQ07CkBjXjo4CcH7XawO0Kmd1p/UlDza4LKnfAHNZG
C8DY1/E8rGS9NIHzTdeE2oHRkt+ALsV7M7cw0PQiGiNAE4S2hWkfsxPiRcHUUm8H9aZvjUyRQU10
KCtAusD7qlTfIGwgSbaUVLy/J27NTsLMhuc93s9hFplTA7+dQZC5C6A+tH68O++5FKRbQ5PQMcgL
pfHQrW6/IMmW6EfkQ8LtM3jy0POnbUv6VVpH3ygph2xjBF7p43pn8NuNr9ugG7bs1JRXjbXZNNYh
Ny8Vxb+b1LywhCU9em+XgCxz2xsUR0iXjV3GIB+5vT7lCvpDmeQNUC++JNs8tzXfDFtvYYvPPDQw
KVdmRrd8FV1yYplrRYvtxm/qUw6RI+s7IpZhHMZC1e8lMuiqMleX1WeoR9bjBZlzhcgHwhWLkALD
fr81zedZnMVCMtiu49JKOzoC8GjBlhFitEOqC8ZmHg5QbeChBg4RMJAkSpPXu+YEqEKmqAskO2ab
gSQPW4DB4+Gs0C/U6F5VrKJDmD2yJ4W1hIUat9bUV10bnywm75RFUUdI8LrRSn7JZAQ7CrK8/G8J
t1XkCECqReKJOb9/bXOyshBn1ho3xoC5XYcW3mylKNRnwH9cCKRHNfQ1V06PF3TOg6ABCVo0I6kZ
niKTQIdrk6gRIq6xlVe4fFAap2Yu6qK2b2wnXuNOf2xvZlZvzE2CnbqImdzt2MYWN4GOnjhwbnIx
Zcon17OcaoFVY2a33hgb//7qoIjRIFVRibGJVGHMPtHz4i0/Vu5CnW52DhEZjEhelGzRmHxrR2sq
OVDTqrU7FiqdshTu1RbSDJ7TS0adF8y6DWKOiGCwjmtPsySxZ5au8XFnTHYrDgoUE8CvNiJqJ9c4
EKoylJi0xvY7iNlZUjYyWTKb+JU/p1/5l9CS+OvxSsozkcONycmoY1/mssaBSZG1suK9/mK4L9Gn
mb9lE8Lluh8Sn1t73TuLZe50KdvnySkDj21iddo+cl7i/lgBTimB8/ZfqFXge92oHe36feqcRfzf
0G6EvhmLxZNO/QeoC+TO9AY9hlBRTn3VihKrzkh7GTYCqpLVTwDW3E3C0rx69aJvWfpO2rNcU6Fd
SyXU6h1I2xidsvY3edCA46SiIHaV+93jablnJZRANcDDWaGpCb190sRvNF2NGkmBkomYbYdLyVHG
rMVj2I8tVam3qTsQORuCCm72pwQt2K8Q4nz8BTOX880HTJwIEg99JCQ+0h6tLvYk/u29X5So48aq
5YWdP9NfgMGK6MRHcwiCrr89cnXCBDar+AqXkc3npkSyXaNnO0E3g2NjFmZiReut6lHPHLax7ZgD
ZGz3AnXMGE/Yi/LR0QKCztaBWbg35mLAm6+aOJko65iG6/FVoLd8kxyyB2x2hM8yxhsDor7S39ae
RTN7wZfOuBtw6kDPD3Tl0HH+y9JcTUYsZzLohKPOTgYZW5SlSY3gCCnlHG17wdvjVZ458ALE5QGZ
VdH7DhmDW5+DAqwapW3e2UrF+C8NXqdElDtnYTfPlA9UgYMiNThrAf4GuOPWjKSlHu+ogOkrUTpq
ZZqRo2udp4OqKWtIodgDyquo0kNFrI11H2rgfUujVqFif5GLTVmCu65gVplncIL5eAbmThr66jSA
kXDW0OEycUCB6nJ9OCidHaALqjOLeCdKGTnl3j8eXBgoVoJRGG/pUncYmueWyy4ctJmnKeQQrz5g
etTjwIdDBnQ8fgHDl/nRGm+6+xWS0+8KlZUVeF2hJMe/NyyJ+y3+ZCkHN3PSwQIwAqaBxQKT0+R+
4/MG+uwFnlMFsOvIFjmtvg9X5nEg7FE+tjv/qVwHm9XjaZ8BoWHUV1YnW6JqB/A58QAubSszAmKC
hIecCObRfD7H1r+K7Fpz961QwFrb9abb23ThA+ZexzcfMHkUYC4Qnorj6xj3AGeC0qfRu0/eBUTr
snCvzs0wCt/QSgfsDWJ9k2u1T1lGdnsWESj6zyQUKrqXZHge4lWvrRV16bDN3KiQZIdiC14P6I+a
Po9lhApJ2XGD7cVUeKs/Q8AokHx7IrL+/fp6aAy0x4I68d+lCDHSpWldsj7+/ZX7Uv4Xade1Gzmy
Jb+IAL15TbryUkmi3AshqVt0Se+S/PoN9sVOV1HcInbuCBg0ugEdpj8mTkTIlXqvwXpTHsHBiXtT
QuMPMSBhNUggm7dbELskGy00xaewPIX27X21UKIFMxNg25Cs0SaBxtm7RZNETYpmALRKc8pjKBA9
+AYQYB8ikqX+IVDuxm4TNGTgVywvLPKV4fnAq14DXxNDPBVvRGEXqETUD5rckVw0w3wleluIEdFJ
A60RgFIV6EDO3iajLFpOrxBWNNKh+5SN74o9GWtS4wtwdERGU1pA16CIC/G767UsESEKjYHXQSLP
g9nbymv8S/1mB8EB272pOCV5H53O4s3xoLv9h+Acn1xAG0az+MArXR46+/CGNoed7R4O9sewFWwZ
sk3bl9E8vO123+eVm2xpBWQNZPyQewZz0FzTTMs6vo9zcfBocQZdpVFaRoJOmwaCM3Cab++zhbIQ
pEQujM32WYWmVl6LYGx/vFM/qAW6dY9oD83my3VtdEWDQJID57r40q9e2AvRz5Xp2U7rDKkFBFMY
PNEt4RZF5NPZ/3o+TiqA9Nlwdx/cVlm5wZZuyyubsw3X10XmNwpspqR81shrvD0Kp+I5Xrk+loJ1
GQhsyL6DMglApZkdKjc1N3aY1hwJsMzKTRUxByil+S0C2Br+l+80tv6aWuUdt9XufylPoL14WpPz
WSiFYXUvPmP2JnZ+7A9hj88AYbwAHt9Tg8kVd+OrLd9xXveJXkuG5j1wvm4fBfQTKivba9o9s0AM
EHT8qGixAN3AbIllv84xCzh5Q/67jk+1/nB7+/4B0/40gOBCRHf2TwTqGI8oprKaeYBzvHdbyRoP
8rO+A3ZfBZyAWigXuJWdbMvK0lzvEaURw/qeRAJArsbdd2hgbKAeNCB1snaKl4f+98tm7zJC4JJP
WcO8SOPrfRIo+knR6ePt8S/dn39iq/8M/w+2++KVanqjkYSighFffOO4Trtv8vy7DsTeQedSdrxt
bXFIaHkD3H2ShZ7nV4MBzQttickO4/Cx1NFvL609+msmprvxYkCSUitd7LfMe24HM4UIBJb1rnD+
4IIO6RYtiKpkvu0eUae+PbbFE6tcDG6+XiLjRuGP5Vdxd3Qk9Jrl7kPkwnm3Sst+E7FHNt/GlqKy
spZdm47Bj1381/Y8Za5mkt6Vbce8TlU2PfQrjU9eHe3bI1zcKxdGZt4b33AMHEXYkEH+u/Etjb0I
kROHqfUvzKDtBIl47JQfanKsBolPJzHmFUVg6s1nIDld8Vgj/L5tZynggc/w19Bsq6RjAi4VcWCe
LtR2mqFjW/Ergh2UkwzN2yHAw0mEhFosfkuxZhZg3+s6lKh8RXZKjW0DUX42WLqygyerP5by4qtm
20hSAIg3eCzliELmk1jriRPSCmDJBhiUMCyT89DJnxWnSytwwoV4G9OBygf6CNG7qUwn6+LkpJAH
8RUOndF10Zx7MbLL8jyMz0om7qHjveK3LUDjUeFBu4GIKBgtovNkNMs4RP4lcrN+DcBMZKkVyQyg
xkkNIb3xl9ygvW9HXxqwuYCyg32rqTlKYD9cyWkuvucTOcZUQ8M7Oz85itIZEK8BErj8ToNXX5At
Ktl5d4ylD012YgYhHSjrjMbryuabXMb5Mk9EZlNhTZdRw7ue7TAUO97vAh6AD97MkSo+cqeCpPf+
S7iSR1nKp4LKErkzKNmiUDinicgG1gWZmI6eJbwIIDb5dFsUvDNSv7Qrd+CCQ4ZXFGI8KBQq8JVn
TouUqGPlZ6hnxNumNZlVAwXHBkIf1qIbkEf/nD8gqNH1qoCJQUay/Xr+2qSWm6SA429AteRosNFX
7bpBQtgBxbGgE1o2YmiWoy8zh4oa91ky2X8dctZxLq9nTCXBFBySJMSRMHMpVEAl26lc/ptJYZM8
tRnEDdEnocsB4QMA4M1chs78g6YGNYBHVYlcRETzgh70RotUWy1kI7fzFBncXwlNfN6BohynI8mq
55Gpywo/WJXc8dkdC1Nlkh1D17I9tZVmTtYCzUpEqQHxggFhCIkEyTBEFuuDWN32Y2+cpbSj0l2u
5Yzu5SEXg2MVRhVnqSHnSyQVxIJ3xxy1lD3IFcT4Ls0apXrVcq3L77s4qowta4CYdKuaSoXti2oE
nOjYU9kxGJUESJMPQ7UTU9Wf6giirx5FgS/RoNL7kuBktA6ecAeG7DEdIlofQ0UJNbOaWKFJpZQg
nc2rKEakZ8ggPjdUOWruWRMDuN8wLpdOA/WbzpTHYkB7xpBCAS/yuQRsPCLlW1vxRSncCJXOIlA7
lXzi5TLtsi9FSYFmJ2yQo+gTPvIAcqnEz7nwhBqBXJzVtDfkjcZAzn/WyjZEX9lQSRwRG7HMbVpr
dMDUVywaTb1P8/Q9A2uVakdIGtRfjS4G1Zdct2kABqux5rJNm8tGvws4TomfwWoTxnaITlj6lCex
mJSkqtFNB1WDNFZPXacpkQcJhgCtbKgDoZHeSFiBmk/VGUjMB0GrTdLcaiY8BHnfjhbFn8uGlEqL
/xdGBuVwAzq+dl8EXbCvKyRHvmkgRLTf1R1VwhPXtqryhl9TACKRan333khN00DCLjOe6EiHgTAI
Gop22aY0t/wSpMy2mOYGvsiINXZqKi4M7XaIRdUNchrFh1Y0QmiFibKfKAckabho71c+nx05iqSY
iwtExy9Fl/leGuWWI2nX5cweojwLbD736zI16ypXElMv0RMMCqw6G6qnAAqHUgz1FKPPHoui0MZD
ppUQHaEio5wpc2iR2khZIkq2qmGSBFIgYdFb+JYm2DbQWM3A2J1lgt1ylZTuy5zPMHlh3yhQTIVX
I6D9rUl0RtAwaXCkq/u03KZpL5T3YCGgGiC+QzkMGz/iav5R0RlgM6OhVvp70Gta/DnmVaG4wcCp
NYofatTZnU+NwRTFqAsdQQ0SCUslMfk0qmBKwtloy50QDiqIKwqx5V1aVzQDa0spGF9clkIUgQ/a
QLFGaL79NpDmCR0oWQbhXVgVIXcSqkxIbJoGZWNzesRyR4hEvqhIx3N0tAI0pOjffZZxNihbxhcG
ep8Aykc9+337kVnozIQi70Q1glZeEffJLKNKyyjNWYNuJSR7WuL7tr4D2o8+0kO3GV+50q2f9a1q
CftUN9VjDR0NlzFLQ4EpcPV616DLvLCfQwdhXXxeeywWHB2AVkDYA+E4TReU6d8v/I0gZ4D6RB3v
+aVamX1XIsMsJOCowBQSkfnQwhxB/xcxrlxxZJcqGhCJBOerAr5IUIuL16aNsUyyXuh5xCFEPI/6
A6vRYzx8arsqcQ3BiWSTfTO3L0yk45tT9BRGK37H0vM1ieUhcQWW6R88QrJYVkmCwM6jCu2tsUsH
IpZozS38bq1jXFgIiSATg6oGPABFRFvQ9Wh5BVcjYJf8nxAXqSpAEd/r14LsCvf2fltAXE5irn8t
TaO+WNK6BROoxKc8kiMdqGxAd0GmP7U2s4KN6kKE0UQ9kaCkFXVkB7CZ4oIPo30arO/bX7K4wpdf
MvNEIqplaqPgS5DHnz7iiEYv9x6dT7V12MXoYFtJuS0lSq6GPkuUFA0Oeyb9x+DEmGx1HUEubBpf
ZwemaUIDcSU38lMKASt6OcjZCYoRpktBi4UFxOzz0zi5u8AyQZi5mmib7omZs3plaBaTRL3WtgzX
MrpeHGvcF468NVOrO1prrurSVkWtzxBxLsF1Me96VOK00DvgV72cBJH5HlZ29TI+JKhV+2Tq0mqt
X/HKJbl0DakCwBoyyiwodcwWjsZ+LlY14z1H4UzhgRvN3VlcUzZbMzJbKRXOvlJSGKFbiCAeDJwK
E2V9w1rZ9gsxHEh3/g5mtlBU42omCrhTIUaSv9A3yBw/x8Y5vAM6EJQUe4hy4GWlsd3odqgRee0U
LG0UVcNrg5S8gdrt7ALocwMP+NALHhpiGp8kkNcE7Rh19NeTZyZrLQlLu0VHghSEoAgAlDlRuVqW
ut778uBxubDN672Q8s7tCV3KbqMV/6+J2YBKTU2VkZMGb3z0EzCFfbw76CHcVntQ/D5AzIUYR4i5
ZeSEAuUZTuCvFfvTSzQ/eZf2Z/dYnnA6hN0wRN1TKvTeWO9PkZ27uhW5Sb+bmr5wuWw43C2+rfxa
a3dbm+DZ2eAF1qdUB16woOykq/mm5RCt3x7iNIJbI5wdjbrAsewrDUn8wAGnLCSltnpROrVfPv0L
QygTqaApRCPzXKRWqUJFHqUYaLBwKnEbzXc+OrK8vW1FWloxBPbIVgPFMbXEX7+BEY1Ymus+MJYS
wTsgvA7ma/VqvQJrCdai1BTQvdS/RaZtFwQis8P+0avvzbUre9qX81m9/IrZypWJlsZVzIH4pjiH
ypFT9/0afc/Swl2amC0cjQRg+sEjDsBSThJtADJoIFULfkFpLVk0ZRZ/jAaVNyCRQXoNQMj1nDaR
JObQ+J3yCspruhH2wOXHn+kWdKIUgM3PlSVcyM1AaeQfcz9yQmWvh9BzBdEHQingtwHQYBZ6Pbe5
iWzuATwmtvfm3718wWGD6s3juSWrkk5r3zBLtvZpFKTyGKKKOhxLDeRFxZnXrQB1iR79nUr9EbU2
l6wqli89IAh/eWSJIIoAiMr1TMtjlyBvl49e1OCeiY19F3s4kVrkAdlIDOXIsvdOfyqTT6D4SRlG
34wVluH/jlKoQxjft1diMXX1hy9XAu8zYLKzw1SlYwZ4+gSQDRyuIZC6FlyAUHQiKJZeuretLWxo
YHHxbgFphtHPqZUyQ/A5qDXwXqbqqSNx+rOiR07Gt7EV80Pq3La2cLciSQbxW/jL8IrnMm1SNaXs
O1CfDLFSWlkTBTbQ9m+3jSz5/khqAnQEGD0IHv+0KF145FLT6jEfgvSEcqClQhGvLU5Ci+lrAOlR
npQR7dsNQammsWkAIj6jsnJdt9RVVpulbDtSNHDs8FBDgHfeSQCwbJAkAhK+6Ul9DiakSbvTqn3u
xOMWLAToFeZ60zgkFRnWgMBLpZmJTge3B6r4Ksp817tao5SqcdnyXhd8MPExpy9RI+MFIPL4kUbQ
TOvvwzrZhYn82ETdNuZ8t5zYmV9bwNvSxtSjTYkemeajDHNLCb6VEZigtR7bhYcDDihwYZKA1Cma
Oq4/chxVKiYycBPy8fgKeOb7Hh4H+2IOImEKLzgHR+gJACgomKO/83lloyzcN5fW5/nUIYCEH7I5
o8fqXfvQayTVXnjOYdI5qtFmW60pTy6QDUHeBUuiIDeN/MSPrHSud10nqCgAMDJosckCw/Yj3x6S
E48cjxwegQzc8U+paIvAw68Md+F9BAsH8CKINSZCp9nFEqt81IYNN3Es1fYrc6x8cClng7oZWIUO
zYD2bYNLTS1XBmcP8jhkI9OVgPdYCWQnELZNb+YdrrLEYp9tMhKdmhXQjUX3FQRuUZw44Y6TLBWR
s+r2sltFNhJ7MjPMYK0Ws3Dnq+juQQoabN2T8vf1xoO8CddwKej3kA5/10El8FEnK0WtRRPAEcCX
BhoJ0mHXJqrGj42qwwFMCWeQcWN47Jl6K1O8EGQhb/jXyGxNoZraNirSdej8qywRLKfRLnXxZKum
5YxOcci2ysHpVRM6GdhQjYsroHwMd/w+O0bOWnZreX9DDxxddtArAGPY9ZBRVe/EQCt4L9Dkr7iN
bLHeVn1ic/Qb4rhq78Tc7zZyoEFEslWUykIcpuK+E8EEjdLaD9iElmcslsaS93rGEda+RoRveZNX
SUIBmR4Jkk4kzAQnD0fCFc80vr+9FkvlPVUGJSk6uFBExTN3PfqWjqmehVgLP35s1dcCyXq3fdYD
Mwwh1CA/SigLyTUPaU63DiHmYDXtnQQ+pdufMV2ZM78RaE4Eo9BK4dFFNF25F68fHJ1CjajKe6JK
JP6+fK4MK9rWoSVD+nRYQW9Pe/inMWQyJXki9JtzmWl6Pco9MvieoAOqj3MkyUiQr0TY0x6+ZWT2
SAxlKbK4gxGjdpn6DNZ5Ae9693p73pb8LkzcP2OZP5hJV9aizHHYP4NmasZb0z2n8T4Mz7pypMzu
4IMJ29s2F6dv8vEkKIii9D8bWc40AcnxUPAguGecumDl1/9RTv4xc39//3xITVKil4DPRU8KAnUg
NS9HZ57XCtEJeJVmJArGbCBZnI0fQl+ljxzkFGSC2kxWWjEyBKg+GMjfEzmAvLfTDwW1Y8UH2Wdv
ILNjZ21iHBi47PCCxQJ8Y79pESuPUGtVCK+X0MsufDBO2mnPJb9YStv3ELX4nrBqxIuAZOUYEL1H
95CZjY0hghpuSGIS1b2QuYLS9Y1ZIH4FoT6HHIuZFalyx3dwTuxUovJzLmS6bA1gjgWzthI1ICUb
suolpzJqc2kuybtS4eHw6LLPHuW87hrn9vItb5mL+Z3dd3WXpwbKr0j9NDWSXNoGHE/IfY7mEEIM
4baxpbQMUtn/bJY/QfjFweZ7aSi5Lha86iBYTg1xCbodnWij/3ZEs7kbHyDEfBoOOmjSwn37FKNT
YuULlvylyy+YbuCLL2h5Gb2+5bRd+Xudg+IuylJ3inQoqV2M96jEsWKjZ7pFK4cvX2XVsDo1s2T/
PIRO0oBjQb836Fp399ILePlRU8xx8VFhrqDwqeJ2oLWNS4gfTeq/iKtoo6XX/NLM7DUf6gaF3AJm
wF0eSwcttDvDlZDPTOuVU7vouQOfJk8tOKCHm8dkxjgpCwtYaIUoENdC7WCP9gxoFaS4XGNAa/mD
vAmJuKG7+Nx/QgC2nOoaq6n2hQwENtzf75jNbFKEWY4WdcFLO6u5b6BgudcP2Uhs1Jdfbm+tpbT+
hHZEGWUiqvyhv8iHlLVDngkeD1lXF/2SQofKmGWcg9ed/1XfFZC2eNysGF2KPi6NztbUH8t0GNRc
8MItPLSaZOo0xRWAKZZ+13lV4dA1MY3Ft0yCWoc2Aat/YLfFIPShJFwIyK2Kuzyz2toWwxUPYPFE
XNiY+SFBUNRpIcAGpE35s5rZfOblCHHJsNaptvh+Qd4HLxdiNzQuXZ89rFmm1OgK9XTq+vRTUfd8
vuJhTE/gjydMlyZBWDjSPzDBTT72EkPo6OW5XULGAL1QwaFQCX+vsG20xui5Zm02dUMYtFTKYa3y
XQac+50/JdsStH0XK/m9xfvkYlzTIl5cW/zYJIHYwZJOrQbucHhfxnbXfaID8fYuX9oNgPRpcI0n
0NAcfypWQxA2cKG86DsJwI3YRED3veU8SMHVf/MeXtqaDSpH/rXP2kr0xjsejoUREU74ktDKZeRm
flftirXc3dIGvDQ4refFLKptpGiDAYMJei3ibCMpr/T37flb2hIXJuaJUX0E5YTkw0QLJld7PLx3
++xZF6xwJReyGDxdGpo5E0UPcjUlgCGlBDVQoJvh+OyDhL76GLFm4CNn8mP7WIYtYZG6vT3IRU/m
0vgsatBZHnQ0z0QvNKDOZWHxIC0uoNZyBk5lTWF0dagzR8IHI1LdiRhqXTm0MXO6DYp7rt4Vhyh/
GHlm0saJ2k29Khm7vF8mpguQbEA3Yvr3i/0i13KZirQWvRRajlOmx9LBASpvquKOPVFHyQAZC2y9
sIBIUp1xFX67lADVJNCLQEv9jyDQtX2xzjkfZxRJucasmscMBBIWMxVbyndC7PLqoZa3TLaMeyNa
CaKWajSgn/lrenZUOHGomgbBq6d8OclGccYtjmd1gE4S+BwdyNlnZmkmICjaamd5A24guhP3Ik9E
/HAu58qH0QSGsnFv77ylB/HvZwGTej0jsQKBDZRAoIMAMT4k+dFscNvA0vlFRwkw1cCdTuCTawMB
VxbM7yvB65FldYvQ6guCxvbgCQnYFQd5qf8MrWdoHpwyMmibmt1/Qw6ygEBm8EUt4dO3wLK6Q53y
PIkb/f8HhccDNWCwaKjanAiSDRVNgl4QPOCb+qTb+EZuMbG2+y6xqqokgCKCRmTF6GJiHa0xioT6
Ky/80P0ofI3vhkJHIA7O+xGIxMGu75VnHxBeO3nc5/s1334JqayiVKAhOywBxzsvLHaS1I0DMIMT
mXh1OPYu1UjpmIElP9ye0EUHFEVnkAcjruVRB7jeJiWrEgDNfQGqx+8995vTtn3wS623mV24VWyK
ocXzdlWZ0Vvc70th5ZFe2qSX1qdTcnEvcXI9GH4+WVf3be7KH2XwkujbKrhTkCFe7TpeuIbQKYcU
Ebq+kQmek96zqMY/DZEIlrhkNEVopBmkHF+lzEYzB9DoyBnZ1TFLNulXXdqPMrXBewtQ+EbZQk6S
Bd9ZMBFiv91eg4WvmkSM0SSDwghQwLMHsB5B+5RPrW0GAvqxjEDkvlbcXzqhVzZm71w7pJ0qZrDB
1bLTc6kjc/JBrb2+3bDqGAdHxllhpZtF3jt5eSdU//UXzN4+qH+I7ZgAXZEPKH51bjUiUq9lm8E7
E7h94wf7rgQC329I3TNHNtJtWa8g8RZnGpQLYBnQZMQis+0GXp6atYwfvEHq3pmvmVwcryzmAlEz
JKkvbMxcaV3LC60cMdODO7jxIdyG29p+h+AdftyGsAckmrZ/2Kh3jy1ZywYv1R5gHiVNQGT+nKzr
EwWQMKTLGWAc0E/6DNDAx5lgX9wkpgv4iDcRN4FWYBO65zUlsIUH7dLwvOY3NEADqQbQKy0E6NWT
1n702StVV4oLa1ZmZ0XPx7zvKuyiJo1S0yjb+zrVN2OM9Bvfcs7tg/l/TCYg7IIB3BEE3K4nswj/
dzJbs7GOx7vMqd3IHskDwWyCzbzdghvr/GuNzXJpmyLwA/YN3fiTwvO12ZjxygDmLqBX1F0SPIiA
wt8e2J+LbhZdIib6x8LcuRckFlfIaqFAS/rB1I+Q50VP5N0TNifklZ+No3FkZkO+UpNh34JP3hJt
tgWdO0osv18It2tcxRRMZNpNTiL9Wi5/iSjh6vtmy8zRRgmyCN8HSCfyi8j6USd2cjc/+vf+JP1l
n0AMlziVmzrURioXfXack5lwOm7P1NJLfPUlsy2Q6r0BcM2IhppgI5sg6XhHg+5xPA3xv9lsl2sy
uyBVrRLQe46acIoh19OkY8j6NrQ6AugX2L7Brw0vsd+DHGbFw/njDN7aD9OOvHiHE9wmqaH+sf3+
NMI2+JZIuE0J3A6CRWfk/qt1Crsjzeb34QUsXgRdlZlJj4FV71exaIvPFYo5gjAV8UFGOPseWa4l
yQ/HqfO6QkvGJj/rVl+dZOkxFQQLQI1WJwk4Lbcrq72Q6YXm2l+7M28Ikjit3lDYFV0IKr7Wv32D
oOV3Y/2XdqZr7mK+u6iX+iCBnYQ0Dr+zlBFMhz35tWJm6bbUwGEAgkMNNf05Q1kHPQ+xVHseZpSv
O4jpuRDP42NrfEZLGESg/dNKtLV4XC4tzgY2ontKEnpYLIv7TEELjGz2FOlENOd3h/BoKCd/DZu2
FMPr8OjQ9CCifx0lyOvJ5HhZLWUGwO2xs5D6e48gV7g1VNKid8VemdGlDXJpaxbpRMgL62IyIGxr
yfG119Gsr41Hy15VEF8QAkC0gRGJOk6BAG/lelR6OPhG2QtA8vO62bqldjBwCoVdunXJwySf69SO
+Z0ddVB8uOe99PQsn54NK69xFa6t6nTc5tcDhGlAqwKONgCE5sFqPY6ZIGPUx/g1OGumsDMbd5Lz
/cbhX9m00kKGEAP/a2x29/ca9fugmpZzPzqf78576/auvnOwdR8eDLMjdH//9Nt+sT9K86VymUfN
DbUNK3hcjzeXoP46voWf1K51RZnjJXqmJ9TgUAtoOjnbD0lqVQbVseYjWhDRv7FTxDa0jJHldzwX
TJQvg7ZPMjV/jtSM3yqo0rkxP2qnLo+m1rOid9Fupd3V+I9EbWCs3GCLLouug8gH/bYK/JbZDcaN
UViMnD/lFSzf1XgiQ2SYt+KNhbfR2J7zz2/Ogm7FtiW6uYZ8WVo63QAEAhUcID/mkP4yK/Swz5GB
r0d7FD4l4WngnJAUyrDyYK0Zmjbsxf2px6kU+kj2e53mvcttYUbducCEFmsU04vu/OWQZvMZq1KO
ISGNomUEyoHwR1qUge3qLdSJgoY+iGaS5F7fFybHkV+b55X7ZunkTVy8U80EvKjz5UzRYRjQFOaL
KjCpdlSk33IMMu8oQq/d9x8yZXTddSUqjqQudkJgJ/L4dPsjFvcU8gNTCy7w92gZv57tJit8qieN
4GWBO0khGB8vteM2UJ4BdWrwdtrtztobbh1hTbtJWHjAwKcOGingU3Edzj1hPeUkbawAJGx3CYGA
d93b44D5Br/O5izdt2TF3VtabuhEaUi7TJOOVt3robJEp3I0zfdeQt80Iy/V96ShBIUHglJIZhpW
uc9Mafu82dye5Mmnn12xBpJ0CDQmEjy0bl0bLhnuH6kSAUjtHSN7L4Ovpj9QiO2gi0OKLfCirMQA
00huGZwdIUXM0DyJRJsXfwn5URMqS9XXgH8LxxSBtsCDQBPNzbiQrgeViuAAy0vYSLvj0NmjGY1A
v65wGSzhj66szLanrOZ1EUawMtZmsLuLzsmGt8Fr9yUaASSC1A3exE3aP/OFvbJdljKDUyYBKTpg
qEU8E9cDjNRQjowOt62eQZhDfzSEQ57aKRpCM1Ky1qq4krDfoJYeOJPW3pqk4sLQcTmA+2nqooLX
OudxiApZSLuxEYEjFc/a1wTFSGxX0E78qx+RDVAIte3b4/3tvbogEXNtdrauoxxyGVhbRS+rzuoQ
WGIGgN3RcPR+U3VEB2t+oTmGhU9Iww/lgUeeQ7HkQ/dsJCCSXfFOft4R+BgRLeoYPwrpc6G1Lujr
BLGsCPdvG5Fwv1KIXYhFrn//7KAghS71tIWIG6CTRNW2chSaSC2ayrjPqkdZhXRcfTRiqxy2+Xhs
urU99vOgXtufTTaSEKxLp/GJA8lf2H2tPPmJ5acPif8xfiTqndab2q8cjDPAst5e6AXX+tr27GgV
2tBJpYKxU4pucKerC8Ll9+ylrDcVMNO2XK+VEiYH+vpagkUZaD1ULoBnnLfotWIzJAqIvjwpaSiQ
m3yXakRrKdp0tV6VHxNf5B/bOuqsshtHxeyzUIG6fQV+FyKXPGCGXapIg8NKPdqPaVIUoH/u2Wcy
9sNHzqfjr1wLytS+PVE/L7rrr56FBSOIEkRDBUKokkPQZqobCRjuJNwrrDZjna5YW9gRaI2ZMLwT
7vMHn4ggNIWeoyXPi5QXudzq8VPaOrcH9PM5grAg1BKBm55YRObtdi3VeykbugkDA7mrmppDWW+5
MLG04lmiVk9TM8/XUiA/nR2kuwBknUjL0fwzV23VjNZoW1kGSCSpYnDy0A/WhdyK67jgU8CKiJoK
WFJA7/cn/rjwHbNeTgM/CkVPrQH1p7u6IpF8bEPIRVDf6boyJnU1WnrrROlrRd02Paeg0lPirzUm
p4XiCz5FkhRQNiIjjdaQ6+cjqJNWTbpU9Pxj8QQyPUuxwbFc7GvL1sloZzKRVny5hRI0TE7ob/TG
4dGYpwS4UB9aXkGpbjjnBNTOEGeULeHEzFNiKf/Cf0MWGm3/E+e+AA6g2blA0KRpUU8BIoDEgA1E
Y/GL/xDN1ARXhwClYdK+qvjLh/4ldm9v4IXIDdVIzCwQR+A7QzP69dxGg8r5HJwPL8wJ6ligJtz4
22avgdUOsnWNvftdbgHB9xA6bm+bXrjCLi3PxbPQ/JvSQCwkT+gSkytcHmx+PVCc9giKuTV2nLVx
ijMXhBPHPuc4jJP/LqzyJFnbYJea6Dn27ypbRhOijwRi4yYhKdfqaYtH6WKO/wQOF0ep0Uc59RPY
LsAAQ1o3s4K9hM5Okw9tkwNFyx7za6Yv/yLlc7W4c2+5gQffJhoMa4WVfMgmvVPYQTH5JzgYdE2+
fukVRF4JMjpIDaIlUZttpaxBck03GBAqbM86szPIr0BxCsMCTroPP8Z6DRKzdMFfGJxzkIqjYECv
vsOzCzA/WFpE0LhY6gFECsquP3z4LzuKGGQtel+zOttJSHSzpmSwCp4zPjPrFqzn/2pkICdREc5B
8Hx+xXO92DZJLAFvIz43nLyVhNFqQCapiF4pEZ3bprz+LmTftQ8mJ0eMN5y/6euVJ2Bar5mPoaDd
ERBPvKICGLqvrwYaJnnBR5nk9Sbb0s92GziYzzXfaaoM3LAyX8QC9E1oO4WVSUFPfmdW6wrv5Wu+
RRl/LYG/wIGB9x6B60SmAL7leYjuh1yYhqAGBHaWOa9N5Kj9jg3oQzHP3EZAldtOSGHlaP97Ule8
kYXr7sr05BtdXAKsHpUkV2A6QQeOYUbRvbTzoRf6uUoAvPR4XZmaPSdxJfCUk2BqD8jH+aw95vD/
TPkLVc1VCMbCaUATCYIrVZ0QhH/QyhfDakU1yA0pl8AQnj2JppNuwO9YW7xj529YP+v2m7EUyV2Z
mz7nwtwgDb42+BiaBX3fo/Ya2HVm+gf+rn3cKJbytBkfVywu7k95gloD2sIDy3ptUdGFskiyVoJY
SUz6XSfZon6MP6MzOHyIfN9VD/x4qLNV2azF/QLBJ3Q/ovcY7KDXdlso0wh90oueBe7MEVFEbJ5A
/OX1j8jpnNfWcQH/NaWPcEFD1Rws5PIsfGv0pB3CpgDmI7UL3koM028ji/IUrYaJHVDdQh8w5uBQ
FBHpi5yE0lnQ4BuFvd0NnkD34bij4LOu800DfEZxSERIYDz2gilXpvouQetrsPjuF0WJY000aPFc
CygAGFMFGgno2WSFBQDNvdKK3jP400i32SZmt+FxbyH4Ak1t9iDurVpDKheMSrf3xwLBDybuwvT8
sPWlkqQBnoPhLEJ3vrIayz93lkGUiEgvfGXbb0iLmXJE3t7cU3eEjNwas8HigYePLqJ4hfY2eO3X
e4UF6L0yRLy8EoGqY5CbvgAOXrRtnvt/EWZP4cA/pv6Hsi9bjlXHtv2Viv18qUsnmhOnKuLQZGM7
3eey13ohbC8bJBACIdqvvwNX1d02zjBnx35ZjtyZQkKams2YYyxW2kkoILwThvoRRY9ooUmDXAuM
gw7fabezV4AoJ+QisbhI+Pmz6BlCncVoSIy5qcxx65HH5kn/4Z4PUXdvXebxvRtuLwxwCGVBdiOP
d3fW8SghGflQ7i4gYH52dwNF0u/f9IkEyqdnWbxodxhhUjUPSGn0g4KTa0NsvG57LZlw6tyDbRRc
C4C1QehrUUTqSO3mozdZR0VumR/wcpvGA7y2Mqb58fsZnXKKwUv551gLV2bUBjMByR6Md4S+Ff8O
YunP9KjF4+aifIIK/dmuCt/ClVFPpcU+jbqwqB0KEQ3rTes4Z+dBJnuRnDln3T00CK7jiwsJycmn
aQqzHQmb399P+NRlBUIjBOwOOA2Adv18TmiiyqnNHQQBXth1adDfsf7n90Oc2iXgZUCu0QQqhbzH
sh8uKDlRENs1mFwxAi/rgzy3vWD8LFvJ5p1o95ojCrCpIGU8J4AWu9FUqedyDVPp0ek1/kgf0OF7
3YCRo9sFEBt/wQZFtPoCwU4tfraaIBu3xspqOqeW8+MzLBzEhtgZ2Bk96ygIGCgDM28Ksi2tyX/w
66w+qlyMYEIk7quT+E4biTZBU7etZe5hSCd07Pl1p3is+hE8h3VRj1ZAcjgZgVPl+rPJbWBmRId6
T1DXWkNCKwV5I1o8khLtsQYrkEJKSflSODYvNk7C3Vhq7fOEbpDLMWsrCGPLqf0JqHy7n4yhrSPu
a+Tomo1zDwLb4toUskM2QZlVHYIRthahVToWPAqAjVL8Oxt/MuFKpDGNqtppNm/Qou76wIJnzDvk
xCp2VeFOu6xy0t8mQTk2bG0Cov1SlUYw8U6deaWp7YsK3I1BYVRuF1Zm0Zboai/0Pi4luiUDdPwD
1Vxm8kkveqkHTt+3SYh+2vyZY6maYJZV64Lvd+nJG+PPVwfdkc8noacd+i8hknFk97UH/DG580Ge
aYpA22fnSeynmzRbyZWdqAJ83LJwFz+POXpOM5aohh6zCyfM7q5YlN4YWwP0DUVcbMnKQTxRjsNw
KO6izxmn/QuYH42jpc/KBLszzi6ibnOAck0NzJAIHskVKPCeRAXi0MgpwlAT22jltjg9WwdpR5Q7
ZpaNxeEgNk1GZ+D20e6iTruZxE3+w0YPjwz0PfaUa4Gxqjm0w+W4Blubf3kZUVl/jry8QVJh8moi
1D76j2YV5oElt6a4EN226a5X3IGTFgC+BQibYVPJEn2Bdk3Q0Q6ljVj40R8PbYd6/kph4bSl+zCG
/Xnb8Go0KdExhtwczsEBAtKoLLp9TTbpRQcNoLPd3dvO3f/wVkPTk5MDmtE2AHdGxDh//sGUa9ak
jUY62cdzimG+P4Cz4/LlHX347YXH1iKr61rzb4/H+OyYAZv3/e+fPuAfBlh4Ti4ZGBhrMIDHdsk2
A+bvUXSottmotLlVMFk3onUCX1z0asVpe/c2v5vb4mqqweDKqxpDi/hw+HW1AZAq6GtAcUA3eXFR
7y8vz8wgunNZADX176d90hufEaj/eWeLUzekrGJppttzR8BhfPuFeCSwY/Tu7G+L82319vCT31+e
HQHuuNlZEAf+fvjTh/7P4ZeAUc2odKtnmHr3aFxczQFAEkFLdLy6UwAmbtnKLjo5HgI2+P0IT4F/
Xyz1AH5rw6AwqTmAiAeoO5BIxeP9GehwfidrhJ6nPNOPgy3W1h96lk4jsY4QSM/P3LC43Rk/VxZw
vgOWewfvDhYFzExIuy/ORdnlqUrawj4ekDk81zfh7ub3bk3U+D3v+WUUYG+Q3TLgqulLDxTnwiMu
LCSVYfK2ea6DMsG98OyfX+1/dnF268noMgRl8rE75tFKRuGUhwgM3sxzBdFZPMFns1K4Lbegq2Yf
mfNcj0+juOfa02jG36/kCawq/PoPwyzmqFlWWTiNBev1OFvNLOyuGcBMdfB8D+FtnAc7CC60Gy/o
L0IVOjnYSylEWzSIuYC8rUUx4PsHOrl7ANsAcNQA2GF5H1aZWevm6NpH/Zd2VfRbp90LM0Jzg7NS
dj89kAONMx9hI17v5/V1TVBSCy8jRxV5zsZ61pNdWcZdvqvWuNgs69RuRUlqpkcDV8QS8KelqVZx
jqFE3ECTSLubNpMVFvtfBygvVXfop31N5zJKERg3xVsMqvZ7cKnyazQM0wjcjsfvl/hUoQGlYNAV
uRaytqBQ+zz1hGu+kWbYWtGhDw/yQgSouIfyoTjnF+QscyAPvnZiT2hFYxd/GHNxPXsESVVVYEw4
Gsh+gCUr+IU75m6DbRZsX4KLWNVhvJs5eG+iHysTPvUC0A8EZAmASEC2LsxFo+yZhAD2VrurCn9j
FY9edmuBzWcoY9CTsaECL/sW7peG3b2WHz95x34cfXHH2rSbhO2N89QPkbz2H1wdXbmBx8I30B/u
VuY6u+RLowWvwJkhvEhdLzN0k5cMhkYd+8jRqaL2kJuUYZm5Uc46tGx70cAilb18P+jJu/zjoAsf
qKVj2VRwb+Gz/3hMDkBZBYerJti/9tfX1w/i4sIKL8PdLvyxZi5OOEho50fpHv476NCcxSnOa5Yw
p+HkaL6BP6Tvt20ESplhTcl1fv7Fon4aZnFihJ0WuYJIAbItU7WdmIc11SgLxwRyK9+v5alsC1DX
8GTB9gdC4mXInkJ8kExdTY7IRQYzZe7t9nobyiCbpRbPV47GfOw+TQyXG0bDuYDOCS6ZxS2TT3rd
FyTtj6VXpFHWYmJtn7Urt8zXxOs8DNTsoP0wX6fLVrGeeCWRqdcdh6v80oisHT8gLf4KVq0tDcnh
QcV21ER+d7MyPf/LaVgMvDh7hBJWgmymP6bOZSLPtTu1t/ieZhsATjv15Jq/+RhmoXOBfhixybPN
s/9U2DGknQv/p9mA4zHit5CQPtTHsd3n9AHUEYUZFhfZViZB06FxoolQW9Di9F5ciSLsLvyjwR48
HmYR9CJlcTVUW1KHDQVr1666c+praahAondMC9iufILE4E3jb1ITca69q9CBe0aBz2QX3Ih6M+Jh
jvIhFH7SgHhxbwEpYioonQ5zY/2hJjxAzw7q4Ep7ANEI8gJ2nB3sZ9asdp3PR+nLVvnwDucL9UOc
4ycUdWLP7Y4EvfY/oHhqKfBhXxjg3MPDuDdEi5ssXpOZ+3JNv79AG3KcqFGDhXN5b+TZ2LnzCzQ2
2ZWLXFUCedUVm7k2xsJ6dQJ1d8hP9Mdze4vGtOrcXDvTp7fhn7NYXEBgeh29OsUxg1pBVF5BA6z7
kWOLBPV58rRiP77YqsWKLbZ8P9Yl6Yx5rAB9fETsrCImN5dJUAVGWG/6cyO88/+y9tY8KNApiIHh
vIHy/vPm4KNTN0rPMahq2k2bFEUwGvkQi34vOcBAg4JgbaavkUl9LfS9jwv/Fe2nQI3ai4XlgnGI
duLVMfZLn9BKZqJR5bKkxgz1bfTAAjHksHV+U/OietWvpBdBVyKw2+vvF/1LLmXxGIs1B6RxLPWS
9XMhvtxoqFBLTDmJKeo59RV31ySn3+ulXw4jijj/mffiMDIiJntQWG+73qgsID5KtpTtpR2pF0EC
d4KChAAzW+hcQ+Wd73N3J16M1w5CaAixY/23AYCfePh+FVbfxiL0azLaChc6PNh6otjl7S0xwuw5
re79kEP+Z98+9vQix5JAQsuJcu2cjrffP8LXyB5vwgVxAlw9KLeguPp5I0KtC7pEFemPjXNOHeSI
r8tr3woVRMOrnyQpg2FHyqDY1wTiGujmYIF/a9CHwdqMkL5CXyb6UghyuX1gsa3VHxx7T1YhMKdM
6XwPzjyTcMKX2f8R1THbLB08pAycMzbgBTo3pb131DYdtgU9y8mvxr8m1t33q/M1EYBBwU4wk1hY
LpTbFi/IQlTZaA6ECDMYbnrbTEM4DeAfr+k1s34Njg62nTNpbgzIqGsQunL8X7JdAaUuQwH0H0Kg
wkMbHWRJdYS3i72ba4nbkBb9T4/29hE7xGOB9xOB5VZs+Za2IUBk4y7foEPjkNwC9BQ5hxIoD9Tt
8d/3CzKbhw/H6MujLNZDA9oLQPtJP+pAnFt5H+T6JXDWCV+Z8zIGWA5kLOyjBXaELtcwkAQPITV+
D8m1V1cBaOdiIslG8ZCfWy10zNWvsS03389yYZ2+DL5w8lI6dSAu1PWjEvfiKeF3k35Gux01IkNt
HG0luba4Tb+MtnDJDV3zlDbi9eYo5jj3tO+hm9RGXF5xSIF9P7PVdV0cd4hR6YMg6JAs93qcNpta
35XQzwMXDgsVrP+OxMMq88X721puG+AtwHlgOKAxeQ/4P7hCBpWjO5l4myiHdt4W+jwbBtZryIUA
GGk8r5HPnJzlzDYEUwHlJSAwPxu1lungLgVK/sjsmBQhUTu2961dPV7DicyKt8bfSty4RvKysryn
3iVyzDrShiCKAbT288BTXruQMUZnmNVmyQ+nHfvtYKKiBlkzM7B4Nv4aacd/QFKT7Q3dHXdcG9Eh
V4iffJJvucH7bePa4qYATO1qEqaIYRqeqpGJ3fdPeuogoxCOJiPLdGx/CUMeuJ6JIsGD0mbT4jbM
jK2ILK8Mvx9mmS5739yzpwEEiQON+GV03XVJ06OcAa5OGaFOFLJrEGhe8xsnZr/7rYLOgRaT+MLd
0D3Z9hHf65sapTJQkN7kkb+HagX8dbrRVuzYe5y23JEfn2u5Q4RhJpaF53LNV4cXu26jGhoPSOuk
6S+3RxhjleG/ref/fRn+K30V1//6/eaf/42/XyBjKCk43hZ//vN/2kbJp4I+lX8LWvn61P5NvP3t
Tj0p2ij60vz3/GP//8v//PwnfuvfY0VP6unTHzFo+9V4077K8fa1aQv1/hR4qvn//N9++LfX91+5
H6vXf/zxItpSzb+WQnTvj39/tP/9jz/gsn7YBPPv//vDyyeO710K2T+NX77w+tSof/xhGX8HX6Gh
wwSge8C05v3Qv86f2H8HWz6CeM8ESzokRGckVSmkyv7xh4svzRE3HGaIuKFNDV9qRDt/RNy/zzAW
4LtBVzSzP3t//Gfin17Hn6/nb2XLrwUtVfOPPz4fCgA2QDSAjgYA08GmDSjO/PkHM+XZpfCnqpoi
OzPqGwdlh2tHEFcGmlkNaWAyo7/9sDT/foKPI+LJP9yn84gOmiuhwodIEIxAS9HxyXJH3ZSTE9mF
Vh4rqNhtM7Nc4zZ9rxf+udv/NQzELVwLKzinuBbXtl+2Wl1mkBEcE94+GI2t3ZFRk1foCkY/qU+J
eW+p3k3DWleeCjOu7LtCVU0dgJ6Zd4HIdEW3vCaeFVmN40+B0QvRxLI10xf9fXEcWYwKuaRBoTZE
QZQFiA1NeFDq3DjQsZgUsDBSTDGHPtywgchkdp/LemSBXaisCg0TMVgo9By6I2Ro7Rxk0AUgQZ2V
GsnlwJr2t04pp5HZi7aJCBXGE8smdu+jd8IORcPy9Lxvyv4uk1lXxxAM0X8ojwJ0qgxRIsOGRj3g
fqw+NwPmEN6dJb2b31kF6w3cBD1jgeK6j80zWgXfTl6eubtpbi8M/Sw3zmTj5nZYj0NTxLzLrSmE
gma6H+uKihgwOXmpgfOxiVlBkNbgqUrt8P+URUW4n0gn0ovavi5z6pgBr3uQdk1DnQdMZVgpqjPK
It2idFixc193NCw8vHr0XBAd1fqF69jpo7AMCnb/GljSuE00I3CIrKPaLvOQ6nSNwuK9Q3Wx03B2
ABV8d9Tt5RHKPJHkbt6aUTFVpYrqKrEuW2EBo2j2ILsO0tR3N2MySzASq2JXtUt5sa1Yq4pgVvti
0IotnX0q/bKJVZs4Wdha6HkLajqkdlTmI3skpM2erSlFpVN32r7fIXNvvAHdBeCxVkMDDJLVgKno
oMW/7RpPzi8wdYMybxormIZe7tOOyyTsjaRIQy1hwkLkr9X+JmFVti9c6huB505g3Lb8uioDEGRp
Pxq0n4G9k/t+G9W1kmc5rxnuCHdsUeQqUvprKgVbAx2ceIG4OtE/gvYcMB98QQKM4ObixDUi3ndT
nBV2uqXFoG1MnasdrXxjxfF+b9hYvkDEGwiUsdozC/FnG2jkbksKPTWiNLHcZy40FqHFTYTET5GS
a/qW3RYpy2Ovpcjg2RZUc7uC17FH/epHauVl5OZEHici+yFIDEfKAHnovtgWRlE/WsnkIljkQt/0
Hr4FqFe5suUXAJXZ2CFEcpGbJej7AXHSwgdLS8CMyimxIl4Kj0UNnvuclwXa+dqh8/OgUWNyXVBQ
ksWE6oAAJ+CX8AAD5Di93G74EJXZwKuIJUZOIOyssgHJgTYFdVYFsjrI2HDNDliLvbsRfpnsOz3N
QKXiNcAgjUwr1jDunzNU7zMy4MTi7kNnNmjyFvGI09jgv5BA+FaY70FBRjfOSVvuprzUV1Zv4arP
YwHGT5AJwBLOkhLzjfXhDszxGBK6DVpkarrWRlkOvetgyl3BQtI0dRZSmPFr0vrlaz1Reg7Wjh7J
FIjurpEfzDmgzzsRziluYjAe4nYEA8DnJxm1sRhFlgLEAVFjxCfGw1Rrs/X0TB6kA7ODxvDX0FTk
c+Zxnj/cdyRmAS1C5A8pn8+jqjLNa+6qLLY70D2GCr2vEA5SkEmxwHdQgb+mz9Grxj3wV7i5B0L4
PAMcUeXEvihqCa7d1my1PGIQaQBaLStcSNr4onPDJKHi2kpl6QUlyLiRcdPKPLlA5sGEHJKWiSrC
N73bDggyFmS6yc4tmhboS0lyqOaK1uiuakejKDv0FsSLROqXfSSFRR8InPk0qMTEptjVR0ePTJe2
dZD6UFYIBoQqPxAMlGJvgSgtha5L4ogDG1u6Mzhky+NMt/I76ev1HWeMXyEfpEgIUwouNb+0Ubau
GxcYaF2yLv7eAfpi35DTAdzSwUvW0X25zEeqbEoTX2aAw/POf6WqZjvQ19HzgWXJRs/ttS6j0+Oh
bgMgAqgOllVsCHjDAYXDDxLAKt240hunwKl9LeyIQiVgLFB6+H6GXw4vNDKRRAIPkoleRFTFPm+o
cTBTx4AodmzZA8eRRaQ1Ntl4rtl5f//9UIuoBpt3HgsleqSsbNSOlu4kN4pG5HBLYqMf+osBanbb
1mYjRPPaVj1UUJVoI6qhWQ0AvupuyhwPBZushwoy7VrzbeVpZlPx6QDjaQxYEPjt7ix/tDjAKnMg
Wi2hXoEDa6h94ZvjZV+hqYw4aHy13AL01Cyffg9eq2A3m+GRZgqel3JoZAEidgGl93pbJvVqv9IX
04InQ3YAz4Z0GqzdwqBqBlCldU7y2Bpokm+bXBg3oMCEC5jqoL+M6x5XQtjXNAH5hlHwX5MmaQL9
GqgEhMmYGDI2iYbWkbrr6HXmdRMUAp1pztRC/UydF6Orye33y3liH+HFIlY3IaE0x1Cf91Ey1BOz
euojDTw6u8qlNVRIE/1W1+rVJpkvRhCMJ3Nzmm3ANMBvXIxFetjzRqUatKpK41nVIxIodsqfxpQa
l56t0l+ZMzn7ircTuvJN75lkYM/+fr4nTuocI2L74EXNzXqf5zu59tCljgO0gZPadDPotrhvHc62
kz1JJIB5Uw5r2bH5Nxc7FpMGeyWgXx76hRGDfrz8jJoSPW3SJJr4QOm26koFnviGg7Ss0G1k4UuP
8iPEl9VVipINaudEa0O/qeo6bB28u1CUHP2Svd+5TpS2tbAiCbmDDXoOrSqsLOoe2dROdih1RBff
L9iCKuL99KOfG3c2+tcdSIAtHB+BBMFsa1w02iWQOqOT4Dx0Etn20CBgKUoLvjIkigkusLO2omiT
g2BaZyBS485LY6cgZnUheCKDyu/NbvP947nz4i0WF/4YDBN+FNLgy6ScXaUjlVXnRrgep+Ssl3LU
orxK+qs+6amJSqzhXRO7JFXU6b127ulVNYZJXnBrMzCPmUHWA0MAQgW/uYA0UYO+za7mMiKNx4pI
MzLI+lElq8tibIBK6fNSvmqDoXAzapYYIs47MwlsLsWuKpsx3eh+gyxg41dlC60eCUH6ts2ye0fP
qizEtd50P/uUDtmBTg6CA9TG88vEKfp75HjMF5t7xZtf6ZkeABrlgKSzMlG+aitumags+8UUNBWE
M4MiJd7ViKbau8TshtfSwtMdSJohnulcTWG7dAyCvjylNdoLpFXC6FhUXtu5Sn5OzO1uG1YDZVRO
pNs1zEEwOyUp/0krzfmdW0PzapAy0WNdz9CM5U5t8ZQ1BXrJxqbEzeamlkKKXnJ0ESjljaDN1Jil
bVtPVCoamj5diSFOnNy5bAJpijnNAyX4z6do5lawKqvSoEgzVAchzSYqRYpaQdaU+xRFk7/ssyII
1320QYP8C3etvtj4quoY6Dq5FnUJkXeyH+2Iu1UCMvsiO/MSgag3HVFTFIXbvBDlthvkd9Z4uk/N
GgYTXsVsOb7QdJN8LE1knTS0ZdvjbjL4tAcJdBkR1T4PI81WMkenhpvvVNz5uMe+lMS8cuJ+bnpJ
JCHgGjLDE1FSGtMLV+XN1Dt0rZMRBG5fzy/o88F7buE//GNhHInUNB8mAkzNqa+60LQ7NxdhW9bZ
EMmpaBsIWA5gxnT6ou92BuMOsBa6Le87xsGi4oHx2Nmi7Kud5x7LikAJeGIRd7zBjvWJ2vda1uYA
W02D/izygulBqY1NsyNTAgs22RIH3sqgMRpKnoONEB0vzq7JMmqGCfHpLbBNECw0mV9qYc29BrKb
hc4b3BRTXUa1mU8EMrJGc28QpJmCshi8qz7VwItUe/aryhW/UYVk101OUQFJPeZD2okNhbGtpEhu
CtFV2dbVpuk3galEVQHX5KXdatkz1EtGFqN8n1lRazA4zL0qBnQHJ8wE7X07FQejhwrYxqN53YZw
3zwzsifISiHnMU3+Wddn/S/pEpC4WdzWfyU9tFQjauYKqZpM9M96jbbRAAT03u04lgPEKBo2YQmd
qr2dGiOvQwiC1SB9ocoPzLqhvyrHFga8qqovg9Zy6MEdeg9wF5ZbdeBWFL0aTVuzED0sE9rUoOUO
Jt2ibJEiG9tZhAW0DhRdPI6RB3WX2FrotFZx4Qkp2zAnrvZIQWPyuyYuz0MwNzqXOADVI+l61K8y
XahXvUObRtA6kKeSiU7ejNwDXh46z/waLbHOsWqFfy3ttr5rNLf/MfoWRJZtNff7sCzH5d74PbAH
van1LOSVlj6MhpmXAes0Pw8boiDiVyDBhSQlFfIh06TTbKgCo0yo/ElrQJdbevesdIY8mFilHWzS
QsvGmOBiRVQIfVtx5udnjjPq+o5BRuUqdwn05gB+NPa2JwAIIPmcoUz7Pm1XYCcnzu8cgDjIUcC3
Qcbss5HkXZETQXOc31x6PyDil196vWaEqezqLZJUfvD99Xvi9M7RtAdZTGTZ4fR+Hs/orNYVpAFF
Z+U7ocdleVamKRT9SmeNuPprDuE9wQ8vCt16BJ3DC0th0lRDTz7zI5VIMNsPBdScywH0Cj0bjdiF
Iu5xskE/sy172p/Dz2tu+rxFz+v3Uz7h5XvA7MIhQukA8dfiWrCETSabdX7kmcPo7xpp9FNs5loD
0HZiaNmZ7/Z6EU7j2L7+9ZFBb20hiwZEBZ7g82J7sjC45cskokVh3vgtutvbznWjqkuSjZ/q4yHT
hnwlQPhce3x3/zwAisCbBHgnuqMWTrsmm56A9QE7CsR6/TZDdp2GilnEDCZP6HBVpHPFu9YPDV/R
v8SM/q/B4XOizoeEM4q8i+1lCseQIhdalEIh84VKaM5WhmpDTzCnD9GZWv38fonhj3+9j1CtASAC
TUSeBQ2zz4tsQiib5hPgyAIQULox5KQ/pXnbgPhFTnLcdf44QF+aFGkZ+YOXGBsjA9/CDQjcMxX5
tuh/49IWaCMxW/E0IQRpwszRNRDJ6bONA2AV10Q+TikPC/TVUpQGp+zaTSR7Llv0FwYSWcJDYcGS
R9RT6SOF9yvi3k4lqO/7wZVID9bOo+6a0xCY4Dusgl5njYXr2ncOHF4r+M0nkT8IX/VtZOG2B6N5
phho8iubQDqMcegSuMhNxCA59HqUahJ1ZtTWCLW0FhjbM6dn+m7UDJBFTrxH2ooi8fEC7xaAlI6a
/a8eEuMoLCUQ/OkxfUAhQUiG0rtviifX7YZm45itwSMNTaagorJa3AAD9LOToK68RkStpTmXRoNO
sWBSHUFBmnogUbatKW+DVDO1+8LPK7Q+QAe2DnmtEiTT20x7gpUFiKjKRp4FzTCZkHgb80kFlS4d
DYn8TL2CTJ/cSstgb/DsKEg7APlL7yjTFYv6LKnevJEmaIhpinaMCmH1d9DRyjX0bVfoAu4bA11X
PMvbIeAqy5CgqjjVQkA5JcTKel2/4YlftZGWtA1oXMCtg0p74yA+knlWbKfObV59iqAv0MWgP5Qo
GyCdZ4+QKRe4gc+SGgpswRy55VCXTExUs2qrqh+Gou5fYHiQgXTzomlDng3V3qpwryPSGCWqY7iN
ZWAOwv4No9NiM9nl0G91IXhxZY1ZV8WorjlplKgKv8JpIu2L1ATzzt5IWeOE0KNIzA03ocMW2L7I
61hXKbKPKMx5BIhWijmTtO5+9bxAK3vj0rwKsqF1HweqOUVQUM3HvZgmWCHQrBWgy0er301nyWnY
Ob02PNNUJkPkacbwomcDeUl9HKegsjX/DQ4Mcc+83BJiS73Wpbti1El9RpH30AJHeOLNmqahQWTO
2QVatrMuJNKRWiTLpCuCcrLHn53ZDOcVtg09gB3TbEOR2exBeaX9YkxJ5Yes1mCKqDOgAObXQrY7
k9ZEAVY22lPkau1oBBaQ3WjTHzstrokcLahaSh3zQsyiQhQCxRTWjqGRkKRJ30SyyDoS+XlZ3uNJ
ChGZNAN1oKFNgwW4hbLpuWRpY24qpDCylSjklDlCtwQ8fw+ppS/K72mB3kBvRM6ksC0flaPMBayw
s4etUAJVJmLUsVs7w43OO5IBS4gE8vcWcbZ3i/gaeF/Df8+64aJf2H9X6UxpTY6zRUl5RjphHNJk
sgPqr4mmfb1YEXBBPgp3G+IcEEl8tryqUk3qDrYX+TybneSurGODQrlHI5PckopYm25Mycp1/nV+
aDtC882M8TdcY9kEODae0vURtygvxATgNzagA8N2Tjp3jVrs61WKoZCkQIAGWSLk2z5PcBysQq87
ZFKAWRKH3EmHKHc1fW9pZn7hcqwonESnfWxYsXKtfXULMbKDRi6QBOJgLnOmHkVB0/BLN+p84UTS
M7VgbMV4STIbFU2/7+O/umkMMDY5aJywCSrE1vw8H8o9PBM2bTSOpAyvnBC+e3JfS43/QP+jXNmf
J3YNyBVRwkISyAOmcXFfj9BlLwpPcyIqS6TSeAfutnDoawQ2lj6yfZOKbJuLZs0dPbGkFrw/9LsA
guQ670nzD1NkVKYG9EY8kFT75g6yHtADH6Cfy0AIEkzYqCuGYNEuNvtCQJ0h9QEacvjASMd9XlNS
dqne2sqP0MCVdj+rkepR26l0RB26UK+uZDbdUtAETKFXjOZlIZy+DRFZGpHGpT1G3lRpMjQbS9BA
mJlLo8nwOgCoslKuhCEnDhXynSbolsB5ocN8fH5WVwiYTM9Noj5n/cEH+0Jsj0Rubb9ew4KdGsoC
jZANlA1c46XVyBhRrJvsJHIlRTKIGxm0X5XZxfhbrfGffbXGBrgc0KMDzjy4RssWwtFyoKOh2X4E
qHmabiGbUO5YMaJHhJqaPYSpp4k9iroGFAGtTr9quqxd2/CnJoz4DgUl7AcQ6i02POoD3BgqPYl0
VvM3NmjZL6EGLgOO0uDN9+f4xOFCudsyXVCWACuwdP4lkny2kwsvygS4UjfZ4NcjXC08wRaJyGZP
zUz/QVRSr/j9J8ZFRhm3wJzVwz/mGtCHw1WlxK6H0fQgTMBErBydvQFpnwKvzqFHUKe92lJFp78e
zcKQ6DBZcz0cgLSF2RqcRHPqxKZwC0CrtHXRwxHCmyxFjHYLtZLPPHEbYIZAasErB1ryS/O07mpN
hfMRM+TSY6/UPSBMQGYSd+lY/B5HBSJB0rs20N9So/H3L/bEJnLBRwyJRoRWcx7l8wK7eZcZgFlk
cTp66V3ZNe0eCX39oBWNvzLUiXeJPAQ8CDQHIqBa1mJzzwOzjNVlsTGNwriw7EqLQb3fJTFH2riM
uZ6Dc5k1a7KKX6doYnqQuUAKF7WBJSlsTcoCHTKoyRqN5b65ei0edM8DQDbpyEqNZN6On32kz0Mt
VtPqawWKJBRIaYrkRVhwpiHJA+DVyrH4eueYM3/QnNdBIhxl0M9vDcnK1tTZ/+PsvJbcxrkt/ESs
YgLDLSVK6uh2tueG5cicAILp6c9H/zduqatVPhOuPDUQSYSNtVdYyrhosuY+CAL1pqHJdW80K8Q2
CGaH12fJmZJkO3OI64TYZ5rYWwrSvJ8PqLlMFrYssZMd+xG6SlGHeRf1HDVd7K9uB0tfTu/7MAvn
QwC38m0JdviZfpo8JvR6EMsZllEcGkoEHOUcRIC4xibtvluq4kZYeNleqQbOJLD/+8WYqpmAFei8
KXae/+IVY94+lCH0DnsBDxll3kAtTauP2dRlw5seyK2I8kSPObZrbjjEE/XBb+3Xg783ZI1OaQyr
hrAdDsgvJlydYT+0xQQC3Lf+f7LqaHE4pUrej6R1/IeEu3oqVkvIW5hA48d6xRqQjpAb5LibitqO
hIZodaUUeGFmg2GDmjPrNn+s7c//2h0tv3a45mV5rOb8azpb9ROJLt+SxLU/XPn+L0xsIBBOANyx
tvD6s4q10Itf+0aZxg5w8WGqlXUonTF4GoLCeQTJXp9as5/eaWrOR7eFsFKKPMGAOaPF5pdWE2dF
g/xySHz6Nq//tstthYoWEiL7NK6nMLqev4S1G6uwy/MszizZHGVWrwccVNAXjcX6xhqSlUDxNbsy
vV4owlh+1saDIB4BLe3ZqEE+LsjUQ1rY9eDVe1WZ1ik3q7Xf+8o1fcxdq+UGNyjLIR9qsf0PIk3V
T9vUffiQjGqudjKcAIeSZXKrCK6a/4Vs4RzHau2l4fH1V/QCcYOqmC1jQ2dxxDlHTOFipalugW+U
D3DjDktdRbKfkRgXYxEacZcod196WX0nnE2XjnGmil2MmB65/4a/Xv81L8wlfgzQKSRs/vkjivpr
1nLIB2WA4UHMZ6kPsjHGX5i+rZ9fH+WFLZKYEzip+DwQPPongeqvUXruc+6wosRt07Xqo2qyjHgt
l3zv+3owKB1ANF4f8UzNxZazsdowcAAvhIpDiO/zmVgvnd32MhexqZeW3Ii8qz6I1e8f4EcnB6PN
rKcMMtBRLJ28CUEVZRSkwqRFXPry/ZSl5v2wku+VW/SzXv9tF/UqUVtAtlAh6WBizHu2fvtCm2Mv
PRG7swry/UIsOGG/zSLT2FROjzqDSIFspwga+DA0o6ghTHnwVV7/FRdLlV8BU5goESor1PRnEMKS
DkZdt2MQt3MzwX2jhwmbeqCrbhA3PC7lbcp8jF8f1Hnh2bHY4fyCvAB4fM7GGex0Mtq8SGKtXAVY
6Lprf+Ci2KyR7YwlkGPjFc4hrRLnnV0m2S8YluoHi2H6PqmkA1J0gv73Mq9450vHCJMoDwJQvXWp
km92a3YmXLbVwz1jqKbf/gRDnj2/ksEhLZLx7TS68i11bA5TvFimbN/UJOXsPLsOjkE+F3VUzc78
XXhFa8awYqynajQrf7eaU7rejG7h2zs3XURklZ4gnYffmT1RLI/itvITx7tSwrzwjUKHXDaPZbhV
peffyDUgTztSxrlfdETGoxMbsNc7uK55VxlDdgCuCK9NjIstgc0UhN1y+BdvRO9s5SyKTNe+7VTc
c2s7tWDjU9TNPkKZ1+fCZetoK5rwztxSL6nv/8yVv3YFPXld11krTxc41oOmt7QzZpEe3UK6cR80
/b4I1XIKM4meQOgZr/fZ+vT6j3jpDVMD08VgBbALnj0slDCnD3xXxtIyc9C0fInZEHC9XZQTl57b
n+AOZ/WVR7+4ZbDy0LfCeeX9EhJ9NqoFLwiO5qxQ1CrnplnbdV+bRn7jZUkVZ6gXjotU32SjzCtu
V5ePu7HJoGmAO4UobM5Oyszo7UaXlorheePhQMdsh2lx70RLWNTrPlE2XjdWYbhXjuiLA4AH3iYU
OzJ/YffzfDcmgbn2RdLDubYk/gxhGB5HpzRvMK+07qa60N9f/6yXh+w2IKUIrxdXbYqRswFdIxnq
NVdxHpbmspcF9R7u00m/MSeC336KCMMrZO3vBsvpCX31h+Wxn2ba9LktzWuZ1H++6LPLyPZ7NhdF
wr6gW5wnR7aGn80cKipG/dk2+V4m0sHctK91uncKo6iibJWNF83haum9XZijG4mmdu1dW/dJv0O1
rO5M2Y7VbdAjZouRqND98t0p8eJs9CojYue0SFKvJtratrFmv9YKAtEtBO/izUTR+J/hKrkV2LYR
h16FT6ZMEc3s+9mkJC7b3MWEW6/FV0NDyYim3B/HfZAo9bG0p8WPCteEGF7p3HuT6Sr5wLRxvjjO
XA6RmPrsk2mUc0fQ9jpa9ECsVuzm1OxvVFvZ6tilffYFaYV4XKd6WfYWTbpTuMJFhpILPzNGe+Ek
exIt2vlnIptSxhPU3aNNAwb5MTzhuYiKsg/zDzJU+dGv8t7aNfmUtackd5b+hkI5PVi5musbh8sB
6WYWTQ40QKtzchKzWuJG++Kp9Ropj+Wo/ROda0xsE1Evv5dQyj52+7y4ZpS2TbTzD+9xI2AXByWE
vfN8Inb4W9lT3rUYqy7jCb6SvzPdYj0J+hJXDlcwgsvBAPhAXLmG0vs7twftu9YtRGrXccndcfgy
Gm7ztQoay6KNstHkjMnwv3NVTehRz/n8lRrJsd83yqiWAwWS+aMQitgJqHKtuWvXUf627CEx9oFp
rMudTtLhYwm+6t/IjZZ4WxnmbN9PTVPDIJcF/izV6o8fwkG21l56i+fuSaQ0OS2HsnlfVKaT7bre
ABGcZ66n+xEe3sdQeaQ6b9z74El2iLXiGYPTmvwSOOj73nQQ5Wgfrc6oVad3o4kIaxe2WaUi+phQ
odxJC3EvZCb7Exff8M3clP3PKm8Q8Je2Ls2ogun41kJ27e/Dyk7T3TS4MA9FqI33LduBGftp1t7T
0k3h9PWh6m8JVq+HnVMBM+1mJp/YpaJu/yuNgYWpB69FNVRn2tuJyfNPYavS8VDONN3ZeERKcZtZ
I9ZSXQb9k9bytF/w9/L2Xs018ZBooN94XXsfmLiZmlNee6m9Q+Zj/cz9rK+/uOnoiP08mGDDAMvm
jTd6GorPLAqMJz3aXniGZ8ZPapoOlfySpg9jNQSfpwHEiv+nlbuPrsvX3blwcnRkuGJJ3i5p31nw
lUofx1gRDl8h3bsjYLyT/1J22Qfv5zIZ5mMGQduD2DMlQ1Rp6aKkouMnbjtnSsJdlfKLDjJTCemQ
6TBVH5jaqnwjx2F6W6W+hUUBoq9mPxThSjt07tyDKvIJj2VLGQDPVlp+mp00d4+Dbjqx9wxv2fuT
bNwdhaCadmbijmDi1L+o9fAmzo+hMIo1WsxFFUeV1GO2S7qFUB/FX+KImmEpjmFX4uxBva7LfZ27
8jfd1SI4IMXs5a6thPiWl3M4PyAGpZmbZM76mCb++k71pvlFwlZRxFummL9Pdph/EUZb4KswK/Wh
tGakRFap+VEqoZsHUdVfHuHxpN89JBNpFOqkBohRY/oz9bnE0QyEjBW1CKfCyPWsoX2r0kpWbx3t
4cIiijH4Dnu1dPZFNS1fdK7Fh9cPwBcO+s3SGtKgv6F8f1zh/6qtFnuYTV5mHa9Nk4ECZetu4wWc
mt6GdzTM9peqcNYrZc0L2w9XSCBa2EAc9H/8R/4aVPRU6GM/t7ER1FDT2k7EJSTDQ+DO9qesn8Tx
nx+S8ahQER2wx4b2871Va3fWTcre2jTpeuw8h9uAt2j0Q2q48ZPRA/mqr1FvXiotNmdNyC+072D+
nLV8DMuUpjMAoxiDMfgxVc/0u69zmuF+2HTuvm9T67ZNB7YIGNdD9THws6Y/wfryvqjSRRj5+lt4
6a1TQwdcMzbbz3PLEGXWXrN4uYx9I8w+9auC8ZEtELJysnFlO1+bWi+caBvOgnaaniltpLNLSanG
xih8V8d21xbv+h4+BOSb8B7GTX7lA7/waJtAC3kWLDaui2cf2OmRhnq20jF4+fRuCpPshuSSnwEi
0bcgY9capC+U5RswvfUsaQlTNz6fT6nom6XKHB03iV2mEV07cInZ6EtQtVLHzPr+gHK5umlgYf5b
tugGWIhg65fSdKD2Rr79fPC8y/zJ0cUUc4d1TvAvqpuO/3afUMvHgABDXPW5cRiGwqIvkVZ7p7Kg
Uyox7biWlvi8N95y6D17cqLeD3CGWWR9MO1BBPvXJ9wLFzcsaqhjhUemCyvvbAVo7D+E0C4ur0pV
n1DQpW+6qlk+uF2+YuE5pdPXHhl5nBkOpui0Q7E7SoYrc+PMC/B/L4z39IcQTS/sfN4nWwsHV/gR
ElZVlkd38NL6Q2UKacW5GRrJvi+X/n1mKe3tx7ywTJTbZf1RO6v1OeXY3ITSdfc4Qdj+UXS5ecvh
R5uSNnwnoHS142f40cl7N7HWf9+cYa9zHYDFDgx0Doe1eZo3nlqHuA1n/07Da42HMR/vzI7otgIm
/+26lteCI7c75VkhClTMlYjLttji1Z/PLzz8axkMNLX8oFB7WzTyU9ulGDj/++TguLG56QH44SJ9
NjlgphQ4O2wstlaTjlnMQfNVKjt9DNTkwrr1F3mq+w47n8ztu8NWpd8nVtL8P94xXWEYWxwPRMmf
XQDDmnuuCDr0XaFcju5kWndyzTBXdczivlHrT4uT+59vudzw6K6DbwGhgPE9f8XQYEIytBkzb4rq
ptLZ8j1HnBzsuPJlcZUlzhU7oRfOIi63nDDohcESzXPz1qLyPF2bq45pArg1qUCzvRG7KvwXeafZ
k5UFsPvW0oaO2A4iBxfD7+IRiWfyn1Fq69c/f3zEGVy8Of03/fL5zgCWUCf9Mk5xkGYZEjL2CGca
6pMxBXDRFF4BTWOOD0VpbrraMEe45KZfX/8Rl7J29KXs4iaVD3228Jw8FIajVIshplhbjrLiboXv
v7PrJrxbQq+cdisZF/Y+QOFscIGW8m0PLRhXtiVw3/qpIMCRaJAxiUwp5dfEmzFPLazOmPcz6MXX
xUjQwXtjKbG81NV0GmWZl9x4M/ual8dlY4NNlv4eIQxbpwA11fMJNQJH5OnYTzE6o5p2/6pOdUCX
jqPJ4d0tFnJeLl43Jdhl3Bq55UDThJofoZUC8TTx1OiGvL3xVVff5hmx1ObodFdAym1BP99YPEgP
Wyty21fc835GN8yYetR6jgXFOz0fLJCGpoXFB0X4HcKB+WlstHlTQ/WM7bGQVxb6i8MDEJr2Zjhl
eWeLDrSMMME2XWIvG4c5GgtHztHiaz+5r/3WCEgTpscNn7cSU9TABpIb1TYxrpzfl2Jy4uoh+HP5
pjRyrPPXsIqAtpMNxYVjqAseVLMW2X1uaW29gXmLBCmlXfaUAOl+7QhhMR6FPY0tVVod3obEnZQn
L3PIX6enpwmZcxGaxpW14sLSL/2cR6PFtTYKjSaUu5leq33jJDARCMjNnP7GNXLjW+MUANuN2VN9
kyiBnyZtXeBtazKQWtclMTDVmPEVZg2jeZEiu0sJnBZRmSMt3xdpn57s1ScRkR1++k8POvssq6YA
oc3MhNiPMlvVbeOQ+7OT02j+Sr2sLD9OiVve9BRVfeQtVP+BXbndcSF2+d4fvSbcAWyb/72+yC+L
UDg2KJMIdsPbC5DvbGUsAxDW6LLGvSW/b1yubRXh7LFpt9cc4v5UmWcTnIKfTslG7OFA2U7Wv641
U7iG5mgmUwya3ZO63HS9bdIzkH4R98bsJlyVnax+tIyUIBhOACJoy25e/R+Wkr1503haZR+YhfQs
Xn8Ll/Xx1j9EokXJuOXbnf0yyJ+o9ZU9xHrNja8iS5o90ov++zSqzxjFrPvXh7tkHlCfstI3ohuo
NVYrz9/E2CemHrCRjMvUQYocoZhkriaT6Rcw88dKH/zKbAllHIau3occBXI/1m1lHeZJjXUM56wd
d/U4wvdtJw8terc6iMZKSa7KmGD8N0Jsd6/87Mu5stlIck7SDARwd88gOD/MJw9iVEmfIaFhVAx6
PGg5TXedwhzh3wdjKPYjeyvoKT6evyLFsZIu9opNkNX7t+G6yJiUqfYupa92ZajLnY/jjfp32/pA
/Lyziq6pEgG22KzxajZTbAdd+80AhT64lZd2xCzV7WmiwjxwXKY7LHrUtTbGJcgAUA9Xauu8cxcM
tj//a2H4SWjTIQ/XWFBU/4BD4n+YwxbfDpl1fmxAex5ht4v2mvr5z+p+tiKx5AbotCDBIeBGE/J8
4AyjozHpMcCQM/KyW52a5qNUa1k+iHo2u0MmVVccbZRoU5RPlD9RMzbFB2GVCJHIiAp+0d/NnrqS
Gu4gSvrCnO0mXrGF7vqZjPdc6Wj0lwVGfsIGbiDmRozcIxfH/WMZSHpfa5HsdOtCwPcSLX64xhB8
aeWS6n0H9W69zWtzfkfOIKhW0IQCZR2/7ZcHbj9GczLqMQKVTMsbpfxrIQYX34XXw5uh+Y322g/P
JzzMx8y1cbaMNxhuM7utuxs5KKuNy0lbfjRMRnoIRuOqOvelgSEy2w5+Aljsn2dILo1IAAVcM57t
KWtu58SWw85HlINcQIvyY5d5RbprQOpV/PrWdLHGeWRYZZAh6ZcKbtLPZ0SZIv7OSsUdr6o42gIx
owYsrMMacF1/faiLZUcPB9qljXPdxqS+0Ma6KTSkRvJ2VVMflkJPnzJJ/zlKvXmKMzl594vLJWAJ
kceEWZIeXx//jy3T2eyH7YppHYZHoFDnLYU8N7k/pZ0VC9C2AmuaqSp2SbO18hOrIcWAlm2zN4JE
nCocKI2dOzVgpTjNFCQC4igAblub5nwzJimSPBOW9B483S7ijMNsjLB3c98b/Pxgv+C6NmAwUySH
2rdacz+Yrb3EQTsRi7UObfdmtRfxX95kqOGRoVtv+zRIoVvIWn18/bH/tOzOH9uF1GFupFcbUPP5
JxaT1Tk6EVYcBnrqbk3Dsn4qd2nau8pyE2y72zY9JMJfv49NuOKdlDpgI+QjzF0s+8U/1kq66aZS
W08zZWCyZcgBlr3+M19YAhtVdUsyCX2Cp8/KUd3lTbI4GyivMqT4aPvXzYAmCOYH4CNvOvqWgaA4
7CGGXBn6slBhuXsC+xlej+9655k804zdd9IPNpYwjbHuliUPPqKobj96qWklVHlgzYELSA4hx3+U
gjw9RDlZ+tVFV7VDZJtfWSqXSBG/CGIkkBpuhEzV7W39dUIETtoWgclUdejcvWubcblZ2ZqJtW2K
8MT9rL0dOJ33a9OVb8NxtferKtyrL+aF3QHpPIuGuzKb0zmr166SaZHliG2Cb0kohWOLysMPh4rG
L1YQ3Z7mdfKj8zH62LmiXE9jI0V5ygZ4n5GJopFQvyQbntjQcF1wenTbODOH8un1uXNRzuHjEWyp
mlgpBP4F/mhrLw/q1ndjC1/MxxaF0Y5Fa73T/dp8rKqu+v7P4+Fp6FNDUBZR0Z2tKLTvGhYlgtWg
dxNspF2V3BWGUX710xG3Xr8BSroyRy8gVgeuLOjQ9jFwCD7fPKdW5Fk6l24stZXslAoxLzDrEuc4
Z0EjURQLnb8iWQ8B+oH1Cj7zwnTkWMJvC6wcuY133oVHbj2jHw/ceMwArGUa2pshYyetO1VkeRI7
9dKczAA5jDW53W2RazO7cyGpfvnnF89NmVeAbx2ao/NGSV/qTgS5cONOowUdEMJ/U1ycyQVYK3Pc
zbm9OleW4uUSQAwPkkBLCOuty9J9DSfH7VMsn2l13QLg6WbfVtK4k17ulod/fj6ATQF1Cp0wyP35
xGptevJzzWCBBo1WrYFxYJU+LHn9Ey5Id4W0f75uyDag3ti0F0woAenj+S4T+tBtdd6nh0I4xrsQ
r8db9CCL2ltTQmYThLZr0/h8l/8zIk51KBK2agMr2mf7GhYn7OXCNGLDTtqHLMlL3Aj69q2Juwuq
e7vdqUBfZY7+2af+PgK3YT0fvxU2eMqc86y60W4Sfy7SIMYh036khA3JNZn7+Yul4b9FXTg4P10z
MTCr6loQGQz9rNuQ5u8QqSQJNymMZT7h+ZGn0UiymUkruy1vGrvI3uLCO3OBbxxB/AqOOe/6zGne
e7ACsN40S/1zwvJwOiRtuklkm0xhc2zqzzXpFWlkitXzKbU9jeOcoVDaL3gYH/OW2vsRRXr/a60r
v4lSnfmHCXqJeauKWd/aTY+gzxvz7L8sh0ZAy7Qbl8hUrd/twmUCmW8NSQUTqBQnfKNbR7ggAv1F
YKjxWwqdX25t8nTcb0UP/ytI77+YJeS/1iuV9S5vabgv7eCUu8wd2l9lJiGsFOzmfSSTZS7iMit4
cCmNxN1DUTKeQtq9WZwsfnG/iDFddxMWwzehSbEQF6UbYrRkOMUPbgf4ZTRMtATajic/JhSgbZz0
NoakllgsHdHUBqybtFM+GGaOsANdc4ZIuSL5OMpVDZFQWRK78EUZan3E6adYd9ruR64IrmNgoQo+
eS/5s7dJneIhG9qjke7mpuESkdV5v3C/6h1MYKAkHMa2G395KqAmxDFRfWnpX/0axparC9fdACrb
kLZf7FoSl+oQhXKHWjWp9jBUJpxcCiv7zc5pNUR+eZ2903oOF4jlCb5xS+2uHe4kCc5HBfSBz742
rfRUNCbJmLY/YYVpQWCLqHk6yKMYXuEy5+LfuhNtOzQ7ao55iWhAZ7f0Q1KH0eiJRli7GOITJ7MD
xWPryKBlnhtMitMQznhh6yG9cbTlkTIdGtKH4TTO/g6X3eXnaiYI7ycE+27U1Hn1oGFs4xmm199F
koifAdSQaoeAApwNx4B5z844ZvdAt+V/BRHJRoz/urfsdJmRhEHYpvejXbAIRaEw+vd9GxbfeXHo
qoWBr8OVQ/B8L2YZ42y9dWK25hU92+e7h6sQv9jYix1Mp+2OgQK2DLDAhHBszl9f34lfGgoknjbM
1pfAXPP5UGJpW8eozOyQQLEtqGLq8DQnKv8gZHllF35hT6TxgYEnsp4NFzjb9APQ6NWrhvTg0BK2
YiMtkze0j/1+5/njcByLsgAE867141/Y/JFhUzhRbsMqPi+4sQIxAIdJrRrGtInNdLVOuNo4j1w9
1aOdZOLa17tw2ObzYeDtBwImH42OczWLj8Nxk7pOAovO9tV3vc7D19ycO4lfglGEd6QZZafaafD5
kgjovwwY41PlWNKxdkOfJNUnX3lQpmrQ4ceyQcR2EphH9DiVoKTd26kyup0aLOujFdb2sFM0LH7k
tHTbQ9PNtKSX1DExy8kRX0dJjrNotDSlc8fHNccIP9zlDSAUKTthYjvNIViEeZ+VHXlcS1G5Q2Sg
DjFgVtXNgTqDWVHXydjCkoIjw1I3LW/nFJXzURs2dwVkrPqzVy4zzse94Rt7mhUdHQlzHAb6DGlp
xxV2zdj9L133Xotl1ccZa6L1gHTawoCEiITv3RYCjjmMzY5cLMWWnps4udpjtGeRM1M0PttOigGG
LGHLkBuWeQ0ep3bzmFjpPO7Nhu7VZri3FgRrw5k5sjjDnzJMsFRYBVjrbk3D8sdiVs1D1YXmtRgs
+3J2Uzki9WcH5BJKff58Ifm9mBNCxMvD6mS22C3NhB154Bm4fwssHipB8pnEdPugs9a6Uas2dqEu
k2lXtYEouFNP5soLzIdfTeMsqBi7CXNrblz1kC/vncT178JALty+zTbfz8saRKFMnR3GPYSde+78
iLVcsxAVkvyejVZfqdguWk0+TUTmNbsRAi0K9DPcUm+d1GIK6wMGKTOMvcXDAnrNRmCcfLS7kG5Y
ArwBGtf9Nud0zijTl/oHCrTU37tqqp/ynoyE/dK1wanrNqJ8FgSrFy0jAe5XNtAXPoYH0wW+yyZd
uCD+iFLVuZN03QEmgrVrexQDOQT1b7rKP4+Z+4WHND+8vpH+kZk+r72oLPGcw4UGABz45/kEaAMs
YnQnu4PpaayqnDZpT3PZm23cFQrQUGaW1+xsMLA6do1mhBVr1POyb+xBiZ1a7J6YwtSvPkB6a3BA
nAYveeP1o3eckpmKjeVdwE72q+BjjmKh3nuz1XcgMJ6p9gHE2Kccwcrw4CzhSj91buVeYTe1vtNt
5uRv7MxZkBy6Ptz1LEfzVxuzRreQlBhOuemvVKfis4AjmKOKDufltrSr7ts6mdCNs3SgU+gHAw0m
c8wqax8UafOYG/PwvV7HlEmNLBXrlMIaPiCBdatjwyt+51UbfhpaZa1uAMP8z9w/pvFWwLTEBwge
yFc9jcD5fjHlD6ELx5oKoW5+yywzaWhxRmK8nS7NXvWsb9q1iXHE0840IKquGS0Fv9KEDfawDHcU
FuOXbrZmUrqcUssbS3o6Q55TYaOT9mH1cVhxJTpOsFn7aLDYC6/A7X9oGRczAHAfdgu9p4s8TVmv
TjCMYXFwCjvL9mVqOxT8pquixMP03h/n3seZZ6xOYmE54QzjEWsLD7U52pk3Oxg/9/Z/Q0Xawv3o
SLt+nLfXAUuMqpsL0tiKBwSaJQ7RZk3p4SwYCkd2WdfTgS1tpLo1k6Z9E47p8EBOwTLtKxoxYQRb
yzD2Zmr4vwZZGU91KL2fjldjC/n6Irg8a3H1xMyHWgIsJTgHmGbklX7jLuVBzG1zu6y4reE1Cv/O
9MIjmF965dK6ramzNw5yBIED7QByhXPIb5wqOY5dXx7sOsssXJSsRj2EVbUeX3+uyyqJvAyuxii+
aSsC3z1f24JEQGzhRXEYcWt6KHzZYuop1ZtF2suVWfTCUHSInY22Qc8GBefzoeCXgt2JuTooOGhH
0Dlo58oLnsBnjCtijz9C0LPXhwBiA3hoBNCUPqvIEjtFKRrkORFaUtQHg5vxGBkQQk8pffjwcRrn
4FdiqeRGkzn2c9YcnloPcOCDQnvcsSpsR3eFKRYzKlevOIUdbs6PSRGs6d4Ug/MUlpWmbtHQ0/ZM
HJndDkNPkKA0rPTG9Ubxe7RDjbTO0jgQAffoT71wN/FpvdJ0WWgUDztTKPlxaZXjob4CJL1PlHc1
reJy6nqsoz/NUsiiNOaev/feaGEPdgNvwTTmZjdOoQ7fJ75h3BmV5H5sBON0TRJ8Fu26sVI3/gbs
RVp0EDjOSUjEXVimmqbmUBhlGEZqEPZRFUrc1dowb1Esi1NNIg/27p7+5RrpsuxkQKB66DTiFJKi
EAl8Nx9ks9oaA9zNwjusK9jKlqmbCNOQ9PT6Qrg8WD04U5h20CV1sHg4e0vsWxQ20OI2WpZ5wNgU
2pCCfygGu9xJbC2P1ezKK6v8pUHxGEWqg5E5zeyz1ZeR+eGtY1AdmDD+cRocXLKGZt/1gv6wL+u7
wc+Gw+sPerkMQ9witswIa/v7nDqcdEFZc8TIA4IMSWxtKcTHxieytemAAF8faysNny9D5JVIkKCE
BRwc53aMLgpCHJpUe1jXLoy5/MVhWx1Q8Yt4XOrwscUkcIcmw/z6+rgXz0hXmCcjVEFYXIHOPR4W
j52zw3TnIJfgI5BDkUWBW7qHZXT6d68PdfEJGYr+r/A9HMvZ7M92GiOYEY3NFnS+ylruG+m3ceUk
/gGQqf4OGwDUxk/Xa+y3rc377MUyqr+1wWw8LEKqs+dr2uVsCKRqu8OAM+j7LKmVIJEEjWCn+ulY
C2tz4ckG/pyT65aGaHPANC64ss1eoMpQzQRFKEEasM6oos9aPnU1dlgVZPKQFbnxo7DGYAcLw4vJ
ypwnsLPJvXPbwnAQFQZVpE24UUvQdFcOlosNDlhXsHggApI0e8EVW2hJmatY9cHkEzxoGa57Xl5w
Y1XpZPIryLWKXv/oF/OaOc0FfvNz4Ghmhj9//daIRibJCZVLCHI6VTaAJ9KZ4lin8/ogwppsFY2/
NR3E6orlxuXMxsKIXi/kHwpxuMjPRx6148oVZ7JD7unSigbGvm0FFS6VWJFceczLuc1gKLZZQHxp
4N7ng7FwjQVJsToEynG+wTqwTkqZLblK9rQPEWnezKilrwz64hNC68TiD8oNJefzQeXo0MAnLesQ
cIvamzYK/b7D0qrqyuHK9vvSUJyLIc0cYEdYu8+HakpML1M7VAfHzLxI6/EbloPjZ1f56T/2t3wa
Pnj5bEbWxNCy9T4fCTp/VXeTTTWbGf7tMs3DW7Tw37MiCwYoe9w+/nWCwlbajl+2XQe/s7NdCcmw
gayTqGHHmKofflJmO39NAi8KBP3pyJ5rR6JTkxjKLyJ4//rgl+sRbS8yOJPqa/MJPCv0skKFA/RD
amWrCo4Zy/4TxvT1rcFO8YRK8v8xHKveQl27UcHOKTGAFnIerbo6rGp1H9xVLdHc01wTqV9+nfAb
iF9/vMtVAXTHZ4QW96d2Pps1W2k5Zp3H4ykERp725luz0ZDutSZLW1nGXTM718hV2wd7vuGTKLpZ
DXPxh/d3XsTV1D0zJEQOT714h7Se62iZDHS0kowxrsQCzIUWrnLb6t7rxvTKM1+uFIZnMtG+3Czm
zhPWOn8Jg85VFZQhu3xjdAGWIUywfUhz5cpu/tLrxdKE26YHngbZ7vlSSaVvT1yeq8M0W+N9U3IR
TKoaI9msDr7joTRBrbzqG31BIIDSB2WBGoyGMF37c0IXFCF/NVZRHbx0at+mm5/2kXgMUPDVt2/E
6sz7AbNWGhvuXD3kVaGjrg7F98BOxW7Fx/zb65Ps8oSB3gbisjnJoSjYciL/pg/A8kobje3pIazN
9qlZkKJqh8sIXHcsqgKVxb5yjH3YyuCfPzUvHgtDCwUDUzw8m94Zt6RgIQ3kYHZl+WlUwCrCbvVN
ngfXQoMuSPx+iI4HaQaXNPBk5tXzpxQDqX3cbH2ip/zwxE3Mf6SntD5tbo2nahSOjP6Ps/PajRtp
w/QVEWAOp2QHSZYlBzmeEOPxb+ac6+r3Ke0C62YTTWhgzMzBAK6uYoUvvCGtBvc0pQaUEenT7WVa
/jUv1T2MzdWdxS9hD3hSNoWgZv2iIw7k1IU1OkDHgQpV+vxCGz75uHQRPlaFae0841ef14O5J/ld
AGUIGtfokDwtjSky7Bl/uLn5BI7ksfJAHyhdU79DqCD8YFZD+2twdOXu9r66nieIY8SzdTJBurfW
6nVlsbFKSgX+s0Nl0fsnBTPRsX52suifrNT3cLNbw2lALAhZuL44YpcfOEHmVq/SWsN3VrJC4SCf
seigXTVRaR2HWvn39vSuI1I6D9CJeQlQgQciJn/QX7CbxCvVxUZj8qRSCfpgelP6PER2cq5i4mF/
ycfGDz2bDD3Niu9LXMxBp5po+N3+GVdEDOkEZYJxAGAis5D1dR3VilXgyaieOnwGyy8d0tf2k1qn
2nc4IiDkvMmKpwNpV2+iQF26J8yZlvqRBiEOkRgtiK+6w6E/NqGhCV9p1MkKsI9pYl9doN/4XdnY
fVAiSlwgeB3iNlVGELdwYUiRvL89meu9SjNH8ppYVDKNtXgmsjB9bnWTdqpAnC9gqxznywIO7TlT
7PCOHlt6TJDdOuT2vAdbkef/71cPixE46MTYtO8Az6wJlz1IggHDKhFkk6EHUeXaD2k9Vm9s38lR
pKQcXwys1NXHmtEpMNtYFUGp6eLf1El+lrOdP/WJp7ynMUQTN2735ICuHpz/OygtB5hRcArWsv2T
a8JHGE0RRMTxDT3D0fhRhW5zmM1If9Fa5NTyGj5kAHQt+Vz1nusLbymfcO9tz20yNjsXw/rZff09
BE9E3ry5KEddHpxssLPY8hI1oJzNPeu8OuSyXgv4CZd6f9m457Ssu52TcsVlZFxK5ejbE62Sy74K
O/x1YK0ibKsy7EWgJLPqh0bhnRVPy1+MyUv/TRugHGmN1EE3qvMZinP54jSNex9WHG5nLO5q4SqP
6P85gemUxR1iiiDHij7/Pkd4a0S5G+88j9rGngTSxwHnVuZ1XruGpVU3o26vzkFr9s6jbbxil+b+
fyEAq/tWwYBKs1sHTCgm9Og0xNOpNTP7gJurc3T0VHkB5ElM06d7Rc8rjoJcSgl+BOrHzcMdePkJ
y2IBfzIi+0rq6OJzsoze10lU7kOVhIp6QI5Vw1VRGShhmki9KH5Rq8P9TPmV5idpOoZLqqI+K+gN
fq3txPhASTIZ/dZ1exJajCb+d/tiWT8O8vdyukn0yKAJ31d3ddWKybC7bAkajAE+it4SJ9wUDL+H
cYaDxaQEt8e7ehxeB4SmBbNa0hTW1mFTbhOt5UBHkixxvvLiKx9BpEbvo3wcfjWRavpAt9IzMJbk
uChOdxKDXe/8iHUkLX8DCaeEMclQY02p6TNzKTqdjxRTEY3LGJBLqHkvdqZ7497Zklnl6vqUgRUl
MPkMwRa43BAtyTMcaK5PQwxpoPa9G+hjbDwtaTx+x8QI34gqc+45dPq5ABjsZ/O8NH5thNPH20u/
8aml+JnkyAHDu4oDRg8NyipqOOWIE6FR4RY+vjnp/dyb8VFphbGTRLxyztZT12ickGpDkgC1cDl1
BWWxkPEE1iBhc69PgL6fLMTUabvBCx18twvBH+ZKR4g/lENqBxH4+n8GC1ahb0prwGNmpC3CI6Gy
/BpTBX2UcogRHR1GFW3YZiBiBVxktj9xxTY/RvlcsF+iur+37N6adm7nrfUDUsi+paDJ9byKo6Cv
dthMzry+hS4/E/JYZt+jYeq8InlAUN3+XhuvAdVwAC1wGwmi1mEidgVplFbVgrFeMwdaHmdHZXZw
CGma4qCXyo8hStOdOV6dDEowRKQ2IAMCcFSjLj9ZIyIgY+j24Chouu8wm4QR6GYREjN6vXOJX01P
DiWLwxYdIlI+GfL89eg0kZhEqLgMpXfKI54lE0rl5YJDrGUjvVbZR1F1/c6abs6PfApMOA8e3KHL
QUO8o00jwyuNhnLzD0iS+NC1Krq50bgnO7s1FPJ5EogKGJ/PeDlUm7L/ZzSzwJTDvDFmcYqH2PoI
OSbdOWjXzyFLiYwcJgmy0kMn43KoGlsjhHWhcxZhKB4oiVB98VjbQyaS8MUIszJAU6L+aY/F+Bxr
C7g2flNQ2gVqE2HvWP/2zWieMnQudm7aqzODOTtkKQDXVBF4sVcRTas3ExDVrKKGaHifSf3mI3Re
GeDADBtRP9opym8sOjBj18YOyaTNueYejThP2QlWosigOA4qQRqQECyIgkh4e993a2rs29fpcUrX
F3uWpAv4BY5KOODnq6UgOrsoroO+6rCZX7S9l3NramTpUvsEdjsY/MuPDJ0syy04Foc4zeZvcF8r
bFjC+dPguHvl33Whi+fBQmOGOUEFoCW9qpS64AVUU4jqgLgPMqlT2hQoks/GL86L8djhQfOEstWo
nBrFSo9q1vc7O1qe/YuXgx/ANLn1aF2Cs1ndDVWvhk5YYoxuO838HiSW8ly2RXMnPTyfxDInDxN6
bzHtyLk43b51ryM4ObZEW8neAjojq3NLRlv1mg2XdUr7qjra5pCOZ7glWGcXoxHeNSoZ2AP1CBrL
MdpPzjk0iwm/ZcC55p9MlM0Jko2Tvm9Ebn5pFgq0fidQ5I/QYkTgFHrQzqW9cZNe/OLV54qKUola
MvwDljrdZ16j8R7+Wwob1gS7g/7059Esmp112hqUdhMHjcSBTSmPx1/XNy9XP2HVXQERSp0nyBvO
y9K2iHJpWf6lnnLxrjIH88vOx5HR0npjsC1pa3OvQulZ3ScIPFAQVIrqEDc4sv9IPJRaCQ+isDwL
oUGvDFPgl4e6Hc37PO6yn52w+uQI732eP4g2RArLhbX2+fbP2tqurAEhjsyj4B1crkWVp2BPY+Ka
cSqcE35+89EdER/UM0P/mOGGDoa9MYuTW+f1zmeQy7xeEMAZUtNRyi9Zq6tfSxPVzJe8xg3N6FEz
VJGbAf9ofXUpgmMF2/xze6obn13ap/PRXSRWrrAqDeZleQw++tBlDXIaArSWGFPwj/mgHrkO4n/R
ZdyzC9i4+mhkIPVD9UGKjayuvskWwmxCBk0rtzui5KyesgVtuiJv9iRK5V+1Wk+b11RGB1CE+HP5
KSeHgaowYj0n0oHT4FplfI/eyq52ivww64EIx0m5aUqBdVgNVCMPE7oTfdjQkAAzsaT2eRzC7nFq
uwndmlk5N0qdBWFMC9WfyqF/b8+D5P9Hhe1Tm4j9SdPTj2//vDwyst5D6EL5+XL66eIhqTdoyBpC
A3ga9D4LFNAad2Ubdp+A1xnk+dXOod5acl5+SGWyscLTdjkmBOlcL9WErGDqykMe5fZ7R4mbnQra
1SigkPCboMNIRZJBVqMs9pDCT/TcQEzg7EnetUNFbni+vX5Xx5FRuAKkDD8mCRS0Lufi1Hqnq6Pj
BhVm6cCtR+9MS9J+r7plEzTJtAsM3pqWZO2xk8CiAnK6HFDQG3D0WWdAXYFho+Sx8y9Ajzk6dni8
JocabYZngE/YkVqiRlBZjxDrimFH6IGBmYl2zB03OaeV3hpHBdPYwM65UE5WMsTlafbcZPEbA3Vp
f6nV+NHzhtw65tUwOEHaqmN+xLu083wlcuo95Yurq4a1JA9BqAOWgmau6/MGKvllWRdu4FoKtDQd
5CrqOZARj+VS62cNmcmTYb1Z1g/VKIPAg9oATR/uKrnifz1sKt2tBWFLN+DpRsiomW28ovrSEAdQ
ad5h7hbPt+E+71zkWx+SchGqZgbdaWt98RQLVaPUYlhTurbduamDwQTG89Ge8PXVZcr8EOug2Ied
Gq3w1RNaK6TRjVJ4AcEfGOvRcw5tZZV3TheVOyd76zTQWpFOzlxzrOrlUk52ZaB8u4DC153+kzZh
RFcNeYUaRKLe9w3SVLdP38bUYDVCxaOcy1Wyzl7beBihiRWQr8qM6t9QdtVjjzyxhrdV1f66PdjG
9uQuYQFft6i3ltqYoOokaVaFKFtq3XvNWP4IY4LrZA/OXUmX4TEGCPv260WqleNQCs6GnGp9iaFf
Rp5heUHljjDbZlzcM2CwgYJn6C8x6ru4/Kt4iwYkEAIasvQfJH3z8gvOVoZ/BmXYQKDvBFS8KLCp
IFVuhoLEJ0OmPsqV+Ni3VOjn1mng8grvbE/teIco457ix8Z+QjmOz8vP4RJfw1KQFwqrQY9DiaMY
zsVIXDX1/fSziJ3vhNXJzpG8CuuYvIysXGgXOrxOud3+ugkcHDpyEXO3KmVo6Q+2Q6CbedP4mELu
/SVMod41neFiKqINxs7YW7sLJqSJza2MRtYhpclV048OBJY0xKrZQh75sUmgy5VF230einT6hKHx
bPq39/SrhM5FVMKUoXayw4BX0/peXX6dPk8YmOVhULaRtbxDNSYbfgCoRwR7qJS5qwJIrgvyAq6X
f3TxSRyDadT6fzuvFZBRaoihhwQR3ejgOtKMUp9D91MY6hOc5roatXcUJ+s5wC3FKw6sKjS8Jpxj
/Zco1PglHTGcoMRnowKtVmqSfndhiB5ru0KilxJj1tKQTtlqKpm2ch+1Smu8Q4xsvCsTtZr8tiuK
L3Zooc29GG6Y7/SorvtFrA4hr5TXI8jnWbrcEIsaJl2VzkhKtYuNugYyin/ssCoeGvC8h04XxU8U
aFAeh+d0P3XgE9Lamz7nim2Vfh4t9Z6Xx8aBoH0PpZpwA/2RK9jN4CIA0s16kITl8E00ky3fxnR8
l6I4LLWPo2inwHJVGqDE9P+QzMSIkI8vl6BBfaqiK6QH/dyZwSDsOQBErp2XAtSjPyo95d60bqBR
EpS01NkSqK+3N+nmT6C+g1oCVyCltcufkKH53I5RowcFq3JXG9HCkLjueEe0ooenXCnsDwhp9QGV
6Qgeg1fhM3D7J1w/NMDnkcjgANI4BLVw+RMq3FLo+9ZGUKWVeJzMpvBxq8iheQ7i/vZQ158Y8Dwl
YAbBnO3Ku0CP9YEUhB5knk52gLfucnKG9FfqpslR19K3qlVxtapSKx4JHZ5Q6vaXM0uAJecJeVFg
W1Tt3HmMz7WbV1/VuHxzVsdQwBKkPyOFBMwEL4daRr2NqtrWsZpxvMyfq2T4NQyl7ZzoHEHyub2O
17uG0VBGoTHHw0GzeTWasyTaVMQG0WTmvnMzTJV9mEtL4meppp5FEnvdoc8UeL1aVle/9HxS9t6v
6xhPgtvRNocWimXnOtPxWtMZInMCilu36juRC+Mzu2bYmenWjpH2fUCCYXlY+up8RFNRcW9D3mPx
k9+FiOxDZkA59grN+WTUln68vbJXCCK5Z6QGAuIaoD4AClwurdo26FslBQyj2nOrkzbrw7EfOvfB
QqX9A8gCKFW5nRVBU4zNt5AGBNIIZfgjyhv9w+3fsnUwYRCisgI6lyRvtX27pR+beYKU1dsx3olV
Ed8lva2epTfCzjJvDKWh+ETmDp+a9V6levNiGIoDTyUIUy1/NlP3Mylz+NhF88vtOV1JD7G+zISC
JHkljO21Xgc2bFghpa0ZOHNbfqL+Vb+EREI1PpQh/sC5UhvPM7x0/Zg1UTf7c9I6OKZ3UJv82O4w
VIqdcjhGQ1PZvmVDkQ20BmL92y9F6YRKvEiVGjnK1dqjXKx2+QjQnIZng0V6aVYn5CKKCbEHvTrs
LIp8ay8jFbndSByASmDic1WpsJAx6bvBCAr8QwwLVbEBeSW4aXbz0c0WE05DGrU/RLOk36KmMqKg
cGkUUkjKhkA1pyraiZ2uO9uSs2ITPbmg0dECXc2fvlKrFm2qYnUX50c0D4zfA24YJ4yMlH/RbZtR
dzYL/BvwFUwwpSjV0yL6bmdhNu45sPZc3QTuQBHWIolxKaRgZIRCUB0iwaHSh4jMuvs6k17eI3SU
Nn7kKQnbBsXEH7RNi50W29Z2lSESyDpAnFDBVyFCgh6nEjoFTZ4ynx5Us0/f5anafrHwJX6gXIkF
VjFXQdwIosJcifSfo6pWd/mcjOey7fLPoHGqn1Ol5g9WZaX/u71xNu5gRPvZptRFyBTXIEOj1/vJ
ysHYxHUafi7aJDl6fV/sVJu2NgNpNjJcVJLwf1tvhsUNq2aJ8AOrG93GHnMCxND2EC/8aK4beKbm
/FKTy+lSGkJ9TgX0PyRbo52QdeMtoFsE+0sKiMq67eXVPNnm6DhJqxKkFfGLniXNN1NPkq+Qmu13
M5DSnUMgA5/VqYSPIcWjeH14blevrCaNkGsXrxAL7YHn0nWi4zDlxYPuTfV9b7RAq2hC3t/+pJs7
Dnobhw84JaI/8lf9lahNzKYW5FCB3Ub1P7JJ9UAHYnkBLV2eS1fkCZTeMPxjI0r/vZDyVuDupdsK
Gbv6ZEazvfh9pBaByNz+I+8ntki3f+LmulCfozphSwyB3JV//cJK0AviDdECUbbxvd6h0GnUYfwA
hw7pPtjYzUfHFO3OXt/6+uxAelMgubkoV/lKknnDlJWFFox6FeEG2yzJx44XRhz61EGoUB9HNGRu
z3TrfIEUlJQOm6Tktb3210yVzlFrs1m0QF1M8dmLnWc85vPvtwfZeHuJh///IKsrJitjt57pTAVL
K23eYZ8JhPm8qCyQtezn/7KMAFlxaaMXSk3y8uOFoiUEKPGVQjPWKI5kiMN05BAsgTk11WHs4j21
fPn718dIapQ5oPzhVK1JP4owNaWsE0LjRC/u6wE7xDnrrNOAg849lkS/qYTUDyU47Lu3Lyy8CmhG
1D0ALsiF/+vreX0qMqdD1QDkLhRRw+RhzdrxCaLbHupwc44cBt4oglRoHJdDpcAYFJvbP+i8aG5/
aIUWTo9zih00rd/SQMcKGahTZGAjFejaHL3VC5qoiuABlgEQMODY6+JkWiX5FLtksjpqVadoQSyh
VUX5oUEq5Xh7Va8BGowFcwT3NWS5cDFfXYs1za0KYyU9ELY9z+/sMZ3mZxTXpgjI5MQi4zAO6Lik
wqG8z2YTwfK2K8lw80VXQOIbyq/QXLT+bHVj94zGgLeX0W5dFWj50lOl401av7oqQhuX5AgBz0CP
oH3VWoLDh4i7R2yGfkNLezO2iQWRFCwke1QZLK2OVD8ACrFmKlvIVcNHLIyvIwZsd+GQ52d3apxD
aMb9zt5+fXPXp+rVE4IPQdLpreZYOlZijBpXE/jlenhwwY89GZlelr6bzfGD1FVMAsRftPy8jEIZ
/CEpFeNh6rKp9JUYMKFP8hxXe7tDHqrV7yI3BQpJkk9OtuZqARDQKvYgIYkyV8pZjSytPwFGbrLv
JB+iOkcx6c6hrw0xneMoga5GoJ86h3iu8j96ptePjY69oL/oQJp9dcaPCKS6Fu3t4427nSuBBwWD
FRg6a6pprysFWXSnBp3ZaJR2Qv2U5+5yun1aNpaDvx3tUhQRsGlfG9TSFx1G/Nix4yTJuJ8rYX0t
huGjmjbK+a0jcceyGWTbHruq9as8D0hJacCYA0WrtXMSuUh3UEr/J++wY/wPQ9HE4lvKEdfPYlwm
kdEZnR0QcnSHUqvLQ2Ja6YfZWuad9buONZgV+D3ZFQTmttZdaITpwGbEHI53qaeaYVOgj+rcPXno
Tz9qZe8e5xBWz+0JXl8gshuicxdI/hZ33OV1nuMqY+iNgyVdAlGURxjplFm1zujyFGenwsju9ngb
ETaMURr0EsanyY7P5YAITU1DRrUnoJRg/miavP+J+jIA/rZI7qOuDt9rKPMd01Y33oezs7x01bL3
XF5xTCTAjzK5NNKRFcF1rhNj+zihJWcTYdWak6GKJTWmonQeURCAgd34mt4bD9HgzD/7KtafcyF1
uKwQvo+vp3bzR61s96dVpnWPevjUfENbAUHM2JqXyu9GZf4N1L7xTl5uug/smNZ4gAqifLm9mHKt
Lm8gpkE5ldUE2XrVttbixewNVLICR2sm9WwXWuLi2qdXCRLSuOSBxJ7n08DllR2zwUiqoKJgYe7E
8dfXC7UDaoHUOVBZRuXl8ou2ut2poQGXT09bCI5WSrSKIMjORr2+XmRyDPdcwtuoVaxGERhD1opw
zUCdJ6361Ix1rhxM6btcC3LqnUdnczRKYqReUkbGWu1SjEeHLLI9M/CwGW0faChN6XuhI1oUOHaH
nuDtD7k1HBUpRAmQW5UScZdLiIKfJF9h9yH6xP1pu2l5HMI4+V7pu+4PG18LRIU0UIZSzeW5qn/p
DRYbIUrOUhHR/aUhuve16oY356/wEjVWzmRj0I1f3SoghF1wjwwi1Fox8E2oshMVvhgiztwK+75A
+uHn7SXculguxpSB698xsJ6gcTqWDl4acJ1mFfMk1IzmUw8p/hNlzuizWDQXLH84zed0jtV3YzdP
327/io0PefEjVvvGClthjgsnEuCKOGZ4w+KKXrdoXEV7iu5bQyGbT1sV0APp6Woo0H1dQYHRDWCa
tDraNCJ8UETDBaXMYq9AsFEsBuZDaUgGOzJJXK1uTTOx9vLaDTRlzI1zHefGB9PqhHH2tKLJDl6i
IwFr95mY7px2ar9GS+YJ1MOj6R4MbFjsNLS2Zk+hmF3MROkqrXaYGkZmS+faCeyss3/DzSz+IYmf
Rz819GkvOd54JDmYNO/BDVjUSVaDjTT2S7gPDJYjZjMKo3zSJgLgOFO7QHeXYYfiujU5LPIYiwyV
F2q12GaUJOmoAc/TFkfRDggRuJOvJWoSHjp3rP65vWc3AmwgM3QjKXiRugIyuTw5aBECph84rWTu
/NucpqEPmj4ZEl/Pc/1zIpLF9Fkh/HLmLCnPY2tQiilBTub9GH9Uwmk83P5NWyuAOyVxJEQDeFny
i/x1mIVlKVGMZG+gqObwpYjaMahpt8OktrTz7aG2LkRkhFhq9rXprZlNLqr/SU5JNEjSqf2ZUm1/
qFFfi3eueLmIq7eadoBsw5JQAoJdLXLoLHhslmBnYouSv4/nsfobe+VZtnuog7dKof5Mce3eeTbl
LbAelleF4hoAJWohq5fFrIylICJwg6k23RKdh7g5xUSY5gk7OxH5y2IX4qirdfTSt3OOFffUO9rO
j9iKt2TmCMPOlQY3awf5RszVgEaXF9Rh6qCzPSoUs1oHjK8P0k35FCtFkQSz7UT4LoNdidCctcR0
sJI+eVEnIf635Hn1A2wsCzjYGmbOI9piSEpbOnUyV+0QbHWWtL6PnNg2j9HooX2VtmA03340LUJX
qZojvSzX3RIlSYxubMB7zbPhHYAJYEOdq+K3nTbanjnY1afDkYSRAHXQ+iS0ujwD3WTM1RjCVKJj
0D86CcIxSB7mvCpxubM5ry84hnK52eC3o7eyzgK03snqJWrjgzUOzTmzpe6ya5TnbMF+eAT/drp9
5q4PA9RdGXdTPQUUvoboKORUmBylSlCaYXTUBSrseqJ+SCO1em9O5h93SPcwUdc3inTOlM675IzI
Jchr4K8bpRFJSX5IW0VBRZk6ckYkQOnqyah77817hKGoC8Cjl5nVGs/mzaOLsdlM97SysHCvB7ai
kAojrlHtLOTmrORArCUAjzWwHsWosbApegTCDCs6Ny6a1UJp71pDye5vf7PrPYIW3msSDF+JJolx
uYDpACcyjTMl0PUcLb7Us5ZjooQLACfnuVDNP7eHu94iDCc3B+05FyKmfjlcROVtAVIdoiRYhcg8
oDF419CGAiY7PixRV+y0oK/Z1PC98EQjaKXYDwlJLvVfG0RFJBnJM1CIIuMu8+nxIG/aR3xffKCA
B54FaBUDBkMC+ikr1X4QfhJXaBji6eENft9b6g8XJVdCPjXV/5c6Vfre61qrwTQPv58n+h2TfkZM
DbMfX1QNjjq3l2wjBKZFQUIIeEA2NNeNg5AAd6BbowQz1ZHPNiYln7Mqmf1mwN2QnzceIs+p7uzU
eNARXn4fJaie3v4N1++N5BmgYcRjSnq9BsDFizWZ1LsAlU02LpeVxLvHjX5K26Lyzdkuf+AbgCNh
gfZ23kHDuj38Rk+J8alzMX+CNeDVl1/Rib1yArWK+H/maqTB8HqCFLn937qhYCWB8GvnF/Azf8SL
1n6KTZGcKDePv/EqaMHMG8PZijXvVOXjGB5TD2u+2z9wa1uDE6Y9wMUu2RiXv++1SJiqjkKD0XOP
ZhZm5CtaHKD+PZwRq1gOWle0O4PKv/QyCKCxpyE/zmfhCK/biXnStbiso7Pc24v1LayriseyHQ96
7fSHhVrl/ZAkS5AqY7zTUN26n6T2BRKNdNGurF0bqMTAS3N0bzUNZYRUdw5eEboPhlXuFXU2VlZ2
z4ma0e2Su+9yZZVYT8rFZGXbtCdwdKZMIPKsGGagaXN4wFg3O9Ai3Gvcb6wtoxI3QuR0+O9qwzVa
nvAPT1mkO4vL7u7pDatA6NRhUdNjrufRn2wS0/gUz+We4NPG8jI48SEHjeLBmqwqkMCBXeoqwYKx
YhRY7gjiH2HI4Zxp4x4Ua+MBAB+Aehd9H7qE62et6hwtHIYiOnj54CAVoVfxp4gXe/FFPocPZmdZ
328flq3pybuMwyzxtOtezwjTo6la3oDGmwDsKHn1vVCBECu4cXz7D0NJoxReOBlxrc5l2/ZD5AHP
CRSTZDo3neIu7RK8PWZ0Tf/DUPQlyd0pjdC5udyoYTfVSGQZYRDNqYeMq4neY1FEZewrqb1n9rm1
PekM2XCAEcVCHOxyMDjxfYHHbBiYZjQO8Hnt4ie+2bTs6kHxp3FwU39s80nzuVDMPem1rQ/Ik4pY
E60Bna1zOXpmNHzASQkDHaO497E9ZUGVo2TuUwGOdpb1NUhd3XI6cFqJMqSWBinpcjBMaRVrHJMw
8FDhyt8pXtS+axvFvDeTLP1m1Fr5R4RZ06ED1JhPgJgt/STmMf/cZjNezNC6ql8Djgkh92I0o81O
iIMljW1kz1Czs5345ko7XzKCJdeZ4AZQMj2Gy58LSWWJETWRx6moZx8Jd7jdSlj3x7RxzE/EHYPm
RyKun+tGjZfDgrbjURkQY07Cbngqc6/9SBtMtEGKVeMRm0lx51BpeTsGQnII+APiDzGhNQMr6tBO
KxdLCQaoTKyKOhlHarTmAWFCnKObsbP8vIP1cvuUbNw20HhRcePws0BrCkOUFJNnpkAQcSAdTu2g
jKD2eSPDeX6qrOKt4l7ya0h0J1UABJivMqDWWigue9ykmB8/6AhPBdiNEy91+XTWZvV4e3Ib5TSG
kwNhCMK46xe5EKreTSoui2nfJ6eWIt8RvkZ8781YIDRGVpeYKVjDixjz+lvkeOV93I32fTsKZydZ
uS5/SO1dcLzU8MEoXiHDkSAYkNFWAmPUxYO000Xu1uzubk94Iyyk/MAdTlzNIV1LHRAIcRxDPT4M
WETeZSKOPijp5KFrWdRBAbTx1HPU/aVHfizRuJluD78RG6DpSfgjny76+KuroTSUwTUW4EF4LGon
sLXeqZw05Ona2DxYjaX6LuolO7HoxuUHDY2m/CuejmlfHvBem6VIEEl1o4XOETxrdsCNzzmG0/7d
Jy+L1d2HpgHVWVCVnJZ1EavVFd3jJMYHTbQiCQCo2F/NZpofWlONj7qXzY/mnAhfa/LpR2VimdBH
yZ5qxMaEKUUgvA+8H5T/ukacdF6D+p8dHRIxaee+IrikopP/Ggja9i57mW2uJmxKeQ5gNuAR1LU8
doLNlAPqIOZFy6v7mgb3S2sr/blMsvxuLLrme571nnxjS/0eeXLvvpkNGCi63v8YGjjWcw9TZmeb
bdxZ0HAkFkP+JKp8l1+8BYhhGqmZHBQv+WN0IGCMKHaPdjGm58rr5p0rcmu9yXXIWqkVQ2tZFYhE
Y4LUrHWMX+aSZ3zC24TrWQaCJKl7IPiNI2RSiwUdRkGaBtJqMIq9HRL4A4NVnUoWO3uPwhYuoDh7
PAOjNnq/NXqxs6IbEBwq4BIWb9GM435axWXOpOeJQBzkIGpVP4+94ZwduLqH0ArPOBw9g9y1pVVI
fh8RgPg1/qbPXTtqhw6dt4fUQPxyjOrwePs+2Vp5khoIVzReCU9Xb3eKV+viZkZyqNTKPaXC/tYC
5Th0QxjtfOON+A3ZEKTgGY6C41pnmXqnKhyLSyRu4x8pZiJfeoyEfcOp+sfY6IdPBgKDvuco+U49
ZONdoLVCbQ6iEp99fZijyOpTGFzRYR5b3c+QkL2z67g/v3khwcAAn6HII/ndq4XsY1QK+7qJDtVY
ivMEMu7d1HWNP6uJs/PNNicEjoiOgmxLrlsKS4i0fxGWUNwiLXxvxJHxvqpE/B8mhBgfrXCp3Q9x
5fIKgNoU5421RIcyGSMMr9rBa47phLF9l6h7rYuN+4YjSZ+EFaR1sY54jbEHOpQQtFBOtx69YuQx
W8o58ZPGG9tDqJj9j9vfa2tEwgVph0tp7kpnISvnQi8NrvilqcKz2yMP7wpXwFcwonepViQ7539r
PJI/RDrkF8Mc+XI520gVY+NYEZXvRjn0jWYeuYR6Pxax+yXroMDfnt/GwaYKTiUVOUeaq6Z+OZ5A
DyjsKjM62BMRbhZSirEXNI/wE9sjHmwO5eKqqhIEkr2vdkrZYJI4mtILrKnFIQmrNnCKxPoY8jK9
PRJhk7ya9nJdQUW+nJUjeluZSiM/DIYu/CgclDs1wk0ixozo7QUf6kwMJn1xAIOshmqSxHNKYeaH
ZWq6Z0Mv7Adsc6fHVChvZ8TLZoVNbgtngYdp9TQUjVu0dpxkBz2uEUDIelSczKYtGz8bx3lnCeXv
XsUbkh8i/XcpglxBQQ0SZeE0WXbILLX5CuymeddFu4opG7c9KmcwFCGnE96stzugK9pkSZsdOuip
5yV1Md9oUMSahIu9Fmx4CqeL9jtunbcaIpL/wFKUXDu57bW1D2PDl6y9dGIxbafG0cj9PYRJ8YKI
aH9fzWm4s01eA9LVetJqpVTMcOR5a3D2TD8kN7QmPWRFS1Bh96FZ+YMdToc59Ir3PTXFO6UvnaPR
jpT0qrL/UxZheheVppkEVdEY/5jWlPx7+/hvfGUKeZhUAeKglrd+9LRS91qjqNKDSEYVkKQC/SXO
9qg2G1+ZHUS7HYg/MhnrHmK4EDwNeJ/wlRfXOGSKitWmTi6CGa/I7PM8OfY7ZZhQD0+S2t65Ujfu
HUpp3ANkRFSE1xEFlJUF9EaWH/J8Sf9XOkr0GE2N/ZC45bfbq7k1T3r4IMIoG9DBWd1w+uCMJR8a
cEjZ2g+kI9k9cYB6pG5vHAcu4WOW5MInADDvbo+88Wzw9tLL0SiuAI6Ta/BXL2foYrW2UuZIYzX5
01tWd5wWY8S/2Gq6u6GY9tBpW1Ol6kwxhxnA/5f//68B+1jY8KJAX2eDOp6Mru/8Fr7SAUpZfMrS
xv0YjqL2dfSyP/6HqUKm0whGgVqt8fgkOQnaPiyyia6FjxT29KVzl5+LOs9nt/Sc+9vDbe0eqgW0
pSksS57DaqILcCQznVE0GK3y+9xaUaDNaOOqca//uT3U1keUTuCEGTK6WeuQ1mW7eKVQ84M+lTYc
uFL7p+zz4sOo0cU17NzbQZBdH35qalRlYH5Ry+ftupxa0oq2GzMFD8VEZAHuPNVTNwrzzYjiy1FW
EQa2fFlZ5cgo9Dkm4L2ZwHcF3PthnugWvHUBuWIIdXlM+FCkyZcT0pR26eJcSEhr7HxGiOGnQip1
B7HHepeXo75zscgM8PJKZzhpmkLCBn55XSg0J0trMjUqD64026hITjs/g0X3pM4UKc0eT2TfmmS6
NuMr6TttlrwdzcxP8KgJACwA9PnaIP3rGNYhtkEqkkYH0Hduh9qqWb9Yczc8hIannHOUdd4s74jN
jtT5kB0Y6CjrF3sszTjEZJd2Dx21Y1Yn2lm4sUcTytzTcLg+enIoAFrc3HzSV6/RvybXmXVLWadB
SXIYe/rNtCzeQw1sBz8PLe/N4BOGIrEgkUGtm6Tp/3B2XrtyG2m7viICzOGU7LSCshVPCMvSMMdi
vvr/qbWBDTWbaGJpPIMxINjVVazwhTdc7x2gaZ0beWN5GJRYfdsq1EqmIil9TFyTnVhga99IByyw
qHBKbrTpMsQYkRySGmK4peJdl+tPdrroh9SYvNM86/mx1rv57MYhgINQD3/fPyW3VzePAB08MBSU
J2+Fo5wsditXLw5DNXi+MZJElUBTHvC7T4PQnOYH9vx8UOdi2Cm93l5wjEwphdiKdANI0fUaY0m/
OGEtr4LMnd9a6fy/3NKHAtAkmsp4p4zH+zOVydL6gKLXIEWBePsB+12Pl+bApyOV8VRn+TVqi9n7
VTmWz1PcOQFKzrXfx128AwXeWl4Jg3kxzYNevRq0ikiA8y4pD55JH0iERFMoNwzoZVkZmA4tO2eJ
l3zRlD56fdXXQdxA6hSjYyWLsNfztQd7mJaJ+68Ry29DKcVbgXj5geofzArHQfcRfc29jHWjtM9b
TLOdHghbijLo9ahK6db24FnVgZIsGk+lp+RmkOS28YMbIuqOUYer+oOC7CgVMyfEjQgD7hao9CCV
WsWo74Gt5DZafXYQIXitSQI1AMTVMpTEgH2qIg64WK3mN5mzPCLNj9qW3oU7T/bm5JE0trDNomJ3
gy636khYJtYoeMza46FOi6z2YwQWat9pWt5TKxmeqzFevgKGJwgjVRw+zFbUnxsz9V5dOoPSIm2A
yEW5n9c9h6KdYMIZSGE3pjV8hLeW+WHY5V9dLKkJt93iwUIj5RB2kTjdP2gbQBwCe9nyfPGHRQvv
eg9wexVKmJFwR8Ri6psmtsY3pjt7ll+1GfMmbEUH2CIubJ8VO4m/hHnajki2mGR893/Lxu1K71da
dLAS0CZWX39KlRmf9ig7LJqoH/tRdy+ZVoyPZTVLLFxoPFbdkAcoRPSfJ2jNO8f/dvNJxwCpIo02
H32B1fBzYmpNPSCItaDdH+i4/AWTocT+0CvtTop+e7298E/of2D6hHad/PM/38e8r6cE91yMzzMP
0q9WfxnqbD4gw148KBixfAV/pOY7u2zjW1NZgRUJZ5oMmr+9HrarWm1y6H1ggdLpFwEN6JBBYH8D
zWtErr/yDvli65+gYlzm0a2etEkUO7/h5huzsLZsbvGegNBYW+YouRB5Z2hjMGsJSK8sATSKfkCV
+6M6KI6vuYv1Ma7mpKNU3k7lkUpo/nB/n92sPr+BHvGLMxIwijU1dFQAPOhThZG40poPSImNZ8ds
0mOcKs6Hsc8xnJ53TVJvXtCXQemOIpYghQpX2YjQRBcNdT0GplLVaKTE/SWszf4o5uKrEoXD+f4c
b6sWcjwp0APtEFzDOqKGzD0Y6DSPCHYW3pcqt+vH1ovFY70s88FARerSefb4yAPuvG/7NPyAv6l1
6Tuvf64m1fjRRN1s7Xz8mwdWVvbAutEol3HEGrfIdZKh19iOoE0V91RWtY5jfNkFZptPfuFCd58s
K0Q0QJg7y3FztuXIyEW8lEuInVc738LI0+vp0wdd7kXHpm3aA0z7NJiddg9WuDlJWSqVNjtyzOtD
VtCnNfHLGwLHbpW3CDiqfpWk2qUtUuxjPU85tXrT+io9153odHNkhpTpNUH3WrDGs5dS8Wom6VoD
DL92arQ3JVCun7MOxbfS3PYDvpQojiKFZ+wE4TcZKQssvy1IAdqqvCXXsx5MoK9UVMcgbLq+eKgS
w/gvosCa7bxXG2dXPg3YfkHsASm4uqTRX5hKMcGxcIu6OC9DDCoywSX30ziK8VwZRfPBmXscL+8f
p81hiRJkpoGS2FqKEyl4w2unbAgKp1jOoTHaF72ccGZNF9RdxBwHSpHsaXFufE9EIdETBg0AImp9
VwLGJqOzEUAUWZtioNz2B7zpDb+BuwXfYAh/Gc4YPXRLuicVu3FcIJggjfui6QJt/Ppr0qPWBrgF
SOKWavmALED2zjXG/LdWa/rOpt24Fymq8hLCa5FtmtVxyebG6Ig7h4BgDBWbAQMlDDNq8Zz3hvmm
rKL28+s/Jcq7cLKJNCXK9Hpuuh6hnCOaAWvLGPpFOucPueEhuqGW7TFpQzQHp6R8LQeMosYL3IBa
FHfD+jbmJnY1MP0DAKh4OoUI0z2OtYie4ILHOydk69vRCYW/gz4tDZRVKUVlOW1r4IS0SKiek7RV
37hjWwSJ24ff7y/lS/n3Kl6X04JoZlMypV+5Lg93wsKjwYmGYHbr7OskEhQlRl4TBCpH1PN9pBmT
9jSbWm/7jeKF371oyD7mpheOPtYzPdy0JoOgEhr6fECmM39vKLqCrmTYGhCbe9X+5i1O8SYt8+hH
g2g/wp5WDQKQSq6+xz/a2ImIK0A3JQiFdbq+wnKtGinveiMaP+DBgW1oZ3fhtRjTSXtSOgqJO6sn
88nV6kk1Zrkd5BlfAx51pF6auCHMjMtRXXwq0y1sbdvNLT/NwzF6XLox++6whstlKIui+JA2cz4e
qF8iyNk7YfLeHcLC8y29RPkjWRTPPCRGNJ2qqMY/dsqnCcULCy1kv+rT5d1YjsVOJXJr0bgWydQ5
xFzHq3uffmhux6EyBeRPsNPxlot+tb3V4DWZeHHko/qR7GmSbrw1cnNTMSd1I2SXv+mP6Fnr3bgd
hTYFVj3XHyLP+9nplb6zt7cGwZyV+riUGqD0cT1IIZZE64ROxBDnvR+Xpg09psyO9/fAxrtCDRKQ
GZgCoEVrtNdS126idgqq49qwXPi6w4O5dBAR1Gi+LEXlBVnsea8PhgzaKRTnpP8u2cD11FJz7rxi
IQzL2rb83zAv8XKyuG6f5ijL98CRWzMEyYYKDqgfgt9VUUUdFmGkEQF/XSd5A4DOrD906NV9bVGM
hDGTtie3jewP99d14+mkugvOnM4uQqNrzFUqRm2sIHgEU6V2XRCVdvIhnVGNHLDbBfWeW9mzambJ
m7wblZ1vunEBs7AQQqVtCQW31fYEMpdopcc9Int0x76d1ehMB0Iski+ojDsvy9Y+ZYNKPj7Y+hvC
RKl6E6CheAqcsrS/88113VdTe68AuDUp6SULVwVoLTzu6z2zeF7TWjTGA4w5Z+yTa/E0TLXxiCoH
SpD3P97WWFI83qHjSqlx3S2feKLhBQAx7ik5Hax4IuYRmto+p1kr/uIsSI16Xi8CHmet8VGiNAm6
EF+DVkN+PGR7BDN918dZ1dKd7GfjS5GNcX/TS5UAyNWx62FWIF/KSTBUFMxFbYZPWdnWO/th40Km
nofjBww7CX6Tv+KPy9Ewy84oZhqyWhPTVxhrzaGXZ3WFbw1x1TzOuW3vxP63pTSc9wDlEqaid0hp
evUIUDlpeJ1cJLXnOlGOnG71NyQm8w2KT/P/8OYD6KClogbu4E2FeoBqX5zVRhG634gKWapX7x+Z
/EL+kDcr0eX1EsRFBOSpTLm6qaL46TQ7dOr76jyinLIz9Y2tapHoMXEEzSncrb5pOk56SpljkBQT
G+2szv7cN6kBeS3Ld4bauNIsinQmfUYOOwCI61nZVN36tjeHwEBe5KIPGlJCmjW+VRx9emctmXpx
G5wPkjYy3r96PWkYS20RLAKl8sf1yEnHOoYGk7SsOX4b5bWh+oh51bmvFsarZYyoy5DVSE16Xg2U
DK8H6x1oy/3sjEHpiOxzlqaeryqG9QxaNn24P6+NoyIl8AhdKcsAFVsNZTaWXatYGkCjVMa3s9D0
kyXxm4ItfjDaca/evvEUMp4je0cIyoLJvJ5a5unCqzULbdyyH07QNVHAGZrPthYbFyf3podS3TXR
2tg13Gt8O+Il+Klr+KetqOidJkMfzJaZFX5Ey0745uzZb3Gw0JfAw96pOkR1U/2ju1m1Z8G4cT4o
tAHi4JRAsXTkz/vjNuq9UINIxxJHVlb8h5ZL8R9FRfHGdrvkLyINuvwEGkTUUEvXmaTdWm4SmTGJ
HXbkD70xWcfFiIY3uPKg7c9lgWp+Pu9c6vJqW8XwV4Ou9lCnpRry12RAtV0OQbY480O+RHCO48zB
gzxNnhS7/FWQ/QYlTfvXv160I+l80kNGvuYml81US8RydCSAzEM1avUJJr6CQXi51yjY+pLQLkBA
kTZLJt/1l2zNKKKMxOpO8TBftLKOgxwaCDqftna6fy5v6VFAcaTkFt1jUPo3wQYOQmXboVEYOION
G1dbp0+LoqdP7O8s4jroUZV1vT5+j1Xbk5X2l74u7MYvzDaBRZBbZxm5Ez4v9i/cFJaUrLu3/o17
9Ffv/9KtEw0xTnJ+JKvSXj187rToNkBq8t+5VH45Uzzpvie06qGsenzqErWU4iTap/ujbnwKWAvc
WXwOFmgdSADdLrss5VCBPMZ40s3Fm4Ki8slpo+XrXwwFxUhChejJrJ0QjJGCXzuoPVLXrfLRKFn+
IZsLLq5mMHb6LxtXFa8L4HmWkhBpnX/TL2iK0pr7oHERrlaMVvMFp/2fvkwV1DPLGhtwp/HbCbu9
+7PciMwYmbhMyvRQwFy94vosqHhbUx/khq1cMDO1A8+ItZ3NsvnZoIlJyKLk38rN9Mdd2NSkGovJ
rm4tp/0yupFyjOzGdXxzVKyd/GdzLGyYuHRpqFIwvR7Lmw1TMGGufZUzakaueVBcklnwevPh/uJt
DiWL+WhrQJ5em2iJSIWVlLrsRm92L7gNZOh6ZtqJO+TVqABQHuCeKL+SiUim3/WsXDXK44XuX+DV
TnhMBsc7dLEeoV7Z9UFHpozkeLVHXbllP76MChYZBIT0hVztjiW21SIujT4YEFs/LYWTHVEiXN66
KNRdoDw486muzOaUuamBP2KV42pRhcNzqObjydDT8TwoI2p9TtTHxxwAxaHs5nlPbHbjKpIhuGwt
8X8coOu1aVo3SqNc4/SIaHjXJ3PKo1B5j9Dw0k9oM3oHm5bi5f6333j9aOeROhGqcW7WMA0TjQIg
TGyztp+GBwch3+9Zusxv1GVJz0NfZJavh334nLZQ+JW41/ccwLdmzXGSQHGDsub6VZrSjgJOTHhj
KJN7zoU7PbUR2VxkJv2hUTDjWHQl3wHDbF0Xch9IbUjAz2tJmKTThV5RjQ8Gq3LfRMqo+j2U3vP9
td06VzTXqQvJK4Oi5PUHnUy9RlGcS8lsGnFEzrP8rynE7zBtup2U8aWWtQpiXsSnaXBIdZY1Er4P
2TMQ4fqgFqHrIzipvKvL7pttd+VbXYlKmpSmflAjZUb0tQQmr1bioLSN+VzCtvn+F/OW2DxZEpPA
rut5V8MYD5kunwEr7E5Gp/wccnP4h35HtdN62Ng8PDUWKhyWBKmtDTIjas1tVikdF3LSfhFlrzyg
+CFMH1nz5V3SVsYHM8SE9vXpqUSvU+3DBAchnNUEl9Trh2pp+mCiEAfDvXH9yersd1MxvZ5oTvCN
2DxIUYrM6AWsApQYvf+Qe5gUp1fNU13H02eERChB6KPdS06pc3CaUoT+2IkOpyzUEE8Aj5oHcN/l
2TOrefLdMk3N42D23oOX0HA6REqlHEermf5iy4NrI/STmHZydPnB/ngh61xr62T0sDCOKbfmXpwc
8jRMn+2h3eMjbZwuCK/ULSTS6NZ5bVLmqleamoVp4KglUx3+jPs6ebKdytnZZhvXhUxmaS0g4cpr
vEqf8X9QiojhAgUw8tkTdnHUwk7/5/6x2UhmwTRIqWFA5FKr4XrtmnnEVbPH/rlT9Tn1qfR7zzn9
jO/11LlvUyVr/3d/wK0VJNWSrC5JxbjB0OJdOc6V0QUZAnEX0+z+0RQFM5xE7GmybU6NWiAUGkyZ
KadcT82M87ppRkZCaI0gEMJYkEQhWkG5Oj30aRnvvGpb9SwZBcp4l9KAuSaaz7EZ6U7DWtJWCUEa
qvHXCVXLR8McsHSI2y4+xnU+/siTKX3K+lB5q/D6Xoas6dW/uCwAykgtcYDl9BCv5y6asR2wf0Tk
cGybd3lYGIcG//nYx212+puxwEQTg5OAIdJ/PRZgdYMElnWuiyguAqj+1qOoUFD0keiaPt7fPhuh
g9RVozoPOgWcuXE9GNCbXFlsBqsQYfqeZH32rQF98sGxc0vxe11XDlWhxA+T5qWVrwvN23lnto6l
p6EPL8sF8B9X17DpCHuhKNIFxRTiRttl4YnEUj39xTT/n+UhAEsQEtfTNJLesZOWUVKvGw/hmKo+
XDrYv3NhBdA7s2dwfsnzWGU9ROFhr/6yucoGzQiydrqM6zxg8YpCo9gjD6kwztkwG0dj6bqHxemW
x84yurM3eQq9WTO8TPVup+72hQVXyfkhZAdXdyMc0o5Tk3YmOIJMW5bvCJi4xxABv/RQTR7V4CJ0
RsUfKkfduQxv7ybyHv5LCZj4DEjt9aqXrl1VZRyPQYUyRsBaq++F3b5rrVz9dv/7vsRG17ETTULO
J6kW4EGKe9dDzUo+GamgLjKUYWsdR+Qj3muJWdMLrWP1y1xN1VOoO8qPaUnLdxwG/aiNXvMg697f
am1QnmGwuZ9KNdwT3NtafNoNKJKSmMm62PUvAzxSGpkT9oGVhvBthIolU4tzdOUjQhnjLelafoJ7
/U6ae7vlONZSp4N15y5ZQ2U63LEdE3uwwPOyovGrxZ3BiQtbfAdmqNkB3ufp2Rjq4Ue8IJ95yowF
36r7X+X2xeA3IPtEYYx786YpthSidiYHjEdcDc1ZH9vwacx086tOs/ofejOv1s+QxU3+OQhyQO3g
vl8v9eLEle4mVHbHgmoTHkgZJHhM0IC02DuP08bWZkYAOwB6sdvW0JweLWWnzfl35zzMQRMPEUAW
1z6UMNd2VnFzKCTKYL2T5VGUv56Vknal3ZgUf1Qvflu50nSp8LTyydb71xsXyg/FNQUQCIligpjr
sfTByaOyJslW8Nxsn4y2yGbUT3pt57xu7AwYsZLOCeSZ9uzqUMSxl6iDxzh1o42nMDbfpsYSJod4
dIqDNo/ZXrR/+8wgZ0ftikgTcSJQj9cT4wFIDMyLqWUC3XgLxTA9aHW8h6LaOOtyr0siP01MsBjX
o5htpljdRE4xIxE8HWIXnQm/jpvsMk+O909it/oxrcNqTw1+c3Y2EAYKkQTuN/X9SLdnjK9JhQFT
AWdebO8RyIa6B6rc2orcrtTnuM/YKPJ3/JEZqD1kGIrFVHmMFsys6KpzMRpxkFBoO9y/OzaHkv82
RDZlELgaKqvzMB3pQQVGraJThx7WYzEM/5l96e4UPG/x2Gx6MlDpJc4hI2q/npWCMAMFLwq5piua
oDVF9asqF/eQN2b2UC2K/Wx25sdoGLWfaZIsX7FM2mPCbX1Aet+cCeQmuJpXs0Uj2+pwKOmDGA5T
ENnLckK3O91Z0+2ZvsiyI3ZGH2p1vDFMK6o2L4BtzjFah+EYPgzWXBwze7aPodGbvh1C+6CwTekV
Je9zY3jJzo/Y+rBgRukHgzunor0K+Iy6NWJroEvTL0l6mpSsOcDKH4LGnrrj6/cQ0S1AeRl88JWv
P6yIJ8Utygrr6jK1AoFD5GGwMpWMv3k1q0/uIal4xrzkrbb6gFFHu7lRgfuhxC5+qoOoP3txWjzE
QMN29uvGArJHIJ6ZmL5AGVpdMsXcmaWy1DTYSEgOZhE3R2VyUAQchbfz9Gxc0+ib2UTniIBys632
y6iGA+okFBbVRYynRO8GNLelDK1L6S0K6sycHu5/so0imOTeIBaC1BmQxjWIoS2sfFDlw1qmaLv4
Rb5U1vteGUftWImp+c+GANsBGO9LC+pd6nxoCkeD4ShC592U4SpCNb/U+n93fpb8fqv4EpgqLDhP
UtPpT1xvpXSyIsV2uSPycmpOymhnzanvRkzbuDrq35gol20ACTDWv4h4tN9khU45NM3j8q2Z4n/w
PFmxQ1cwL9RPnTFl9U48shHuyRIKQvH0NQhIVqcKnZrJwkedQgow6INNrSiImsw8ek32LmlwYuSx
0i7D3PTUwlE4vb88W1tS13HwwBCAZ2gNka4ci+TcZsJ1nCQ+XDblKYm0n2pvaztF362RSKSg6tKa
kloIq+/g5RHCpTi71plbnquKCihQmziwlmncuajkkq0/OWkxyyrps4Agrocyq6wahko2HDRUBOs2
ouzaKvN/8Jh7v+gn+ykGB0JdIt2DpG5sNoOsiWeWp4/EYRUdOdRYBXQzMCYRUP5Rn/LvtlWVO0iW
jS3DKI4EA3I5Qsy4nh8ORlo6mCBZmM9yKJYOFu3gIfamZuFZ6cz4hGSUfUi8SPcrVZgf7++ZF/Df
an3BInK7gMKQZblVXJsMnpnDbR+CbsAw+6KHEHFA1YTh7IdCi0M4DBBijk5fK+YxjKtu8nGjEL9T
GLbwXnv1R1PGzbnCpug0hGH8MKLB+lkoWWIfo2w0xckYY13xkzwWCeIKXKXHpBJ2fZopjiUX18rH
/NGxlPKYG5FX7czvZqcSS0iAu0nfj3xyXXJIW6DhFmDzwEzy0W8Soz6YcRWfu9DZ2y83YafcKeiU
vdDoCZdWL0JqDVlCZ5CKUTRbTx1CS5mvNq76BGfVOjmdC1WZkG5PwuLmdXgZlrIt8Qo19LXgZu3g
QJbzKATR7Hkk3p44mQJi8BLODgjPTOy8DbcrKg8ECBHGAvuwPpAF1akauXDq0o3jnetmGC952BdB
5+rTTrF4ayjoZ1KfwyWqXiM6yFxT4WGlEEgL50NnmS3pQj/jQQ2O7/45uLlmWEU6+7TvyO4kqvP6
GPalbomkGBhqQTU+0Ifc+bfItPArJEtxwCazeujbzvm8LFn66f7QW/sG1DjJniz1O+tWuGGNVaqa
Yxc4YnaBJjn2wa3T4exOY/QM3kb4up46rz4XUrpK/o+6LlNeXTuZIvAzEaCBUzhwfpeDfnJQfj+G
ebunm7y1QXVQnlAt0eaB1n29tJnRWqnlzR1elyL3wfLNh8lD07KwEFpZBlvf6eBtjkfR1mY0Aux1
z4wKI9+XQn+gqop6LFJw6o1p4nnjYrBJG2+PKb/1/XTSPdYS0gd3zPX8CKTSaVwS6fKejR+rUSSX
zlSKIGopR7R2BF6knfecP24b8WxYA+VeibYhY1mvqq5UDVXvguimQ7zipCqY0JxiBaZSYPSO9a5I
7cI9GJ7TP8XCU6J3lWp243s17hc+QhqPo18Ko3Qx4+xdXAZKqJf8of4Jfrv16mxD/lj05F/8fMl4
V0tEdjlp6EBQeUUt8ehNbvo2TMiLSV33vIpvsyvGAgdECo58Nqnk6iRHY1IWS00jM1RU5VuaTvW3
zFzMi9PP2s+uRX/Z1/Ahf+IWsD+airv81tS2d18bi8lfQTSHzx+fyF1T88IZYkGKMHmg5uFy6HU3
/XcuO7prtavmX+5fIFsbHi8WoMbSLwiBqusNiCJiriFFQLerN/p3U5h1vR8ug8DhJkyzQ5fUe0iD
m9CI2XFZQf8zqFNRw7wesYmyWnPahldVVMo/XrZoH+I43ImMNgeRJTD6w8Rf63I9dizLMjp1F+T4
Mn62MoV4fhr0nZB9643Bjfj/j7LaLpoGJFR1qy4Y0E07xInuBbGXo/ElUvv4+u/ENUFpiq4kfclV
gOD2xeAUtJYDxW3nZ2qM6oeK6PpbjznvbxOXwldzB/hM5PZS04F7EBzM9WfCJHMqlZoWsoY1exBi
NX1Oete7VC3y5ffn9vIWX8WRcixoOy84EFLV1eQgplnWZPCAxuhhxEerE8YHnRKNfaJz3X5SxrpL
8UVrpuSI+fKcHAlnIse32rL7jDfd7Pi1URVFkFXl4DxwV0B3L3V9iBG4r23DT9Rce5/GAnCTlevZ
Q4qRm+kP6ET8Gk1cgv0BBUh954ttbQ7KXlxYGg8teubXCyjmvLUry+0Cz1mwh6Ywe+qMTD17tJB3
FnDrEFOCpSajIlZIWeF6KMcta6e0aE6VUzYf26GwflLvyoLRtpTDaOh7qerW1CQth241Fwep3PV4
sboYiRYujKe74MuV3gg6p0jPphnuSRBvDYWKCYA41OSgKa+G0qLcpIZI29bJwwSN47F5nju3OcRo
BO28/RthHNUBQ6VmIQGh6+74YCn2YM5xH/QYmf8OCf0rvzbnIbBVpXkEN1kcxxqM92j1TbQTQm5M
k+QbNDsZhc2xW12KrXCzpKpLkn+9qH27sbpLBsbRd7Rxj/gtV2x12CikgfwD2U1bae2Z4mhzazQl
kQWxavzkRm4RjNibn++f6a0J8X7ivIW6E1tSLvYfdeYhrO3GU3jDGs9BCAavEl+xcb+2SmNPLnlz
KABkVEV5v26SCq5eD3Y1E+qwgpj8uGnHb02njwMZY53//It5UUqgBUxx6wakOXtCtTCE6wME45IA
wUbxmOMx8BaFbO3z/aHkN19/KDhblC5gxKCksqp9Thgi2mlOoUTzMIHU9co7G8vQn7JstAI0nDVK
zeOr64VS45diIdEHdQUSp+vvhhRuu9Q9gwJYCZ/70FMRkB1Ba5oomBS1sydUtDVJEjQyFza/zGKu
x9NjKCpOwkNtuSUFXqQBnzwvNC/sKQfp9rmtHhJ0bHcKsBsXplS45lLhcZN9xutRPXOmVwoyD2hc
Oviml2UnD9kYvJyRpzP7qnp93oteCZglkGpkTes0LUuTqEKfWQRVv5THzOnVS6WM/4HC3msQbKwn
3Gt6pxgDUc1bk9Zl06ATjiJ46IAqW3iHfC2iyFZRLVfF4Dtqi97a1OnmDn15c1yyeikUTejsrPYN
t2nYtDKqm1pjOripgkHIWJpPVe8Wp7SyYnoxRbNzY78Qu1dHhEgdzVa03NA8WLNTRdss6HnjXFpX
SfxeARjwFFZT9IzuF/BzW+sfqJyO77qBojKWIkbgpCo/p++qg7603YdKV1AQqWe1PXrGog47t/rG
NuNe4gdC7pePympRamMyeqsiUbZm/HPbssjPkWGEful184MdWer5/o2xlb/wfvEXoRQ0g3WU2C+G
O2QjgVSDPJEbCKUiTMr0InEvytAvH7W5FOapT73okXJrpR1GJRtS6Dw4YRzv/5aNW5mfwqlGClbG
CPLP/3gAtCZxI12lMhFPvfDzmtM9VyYad6A2D/eH2lpmDjPtbukdC37geigDjHY/owIZ6ChPxOel
IZn0Z8foAGpaRfw29Yx8D8y+NT2eT3IL8Cq4X6zurZi3zdYIioM01KY3VV0tH926qQ948cQ709uI
S6jNcWnQTuHNXvMVEfvPuz7UuTyEPv9KwnT2u7jF6KCNe1/xZrx5i9L2h3x+NdECUV4pHEhpGZmP
G4Ct28VNn3eWQKzFDGFXCDUwKPKc9U55tYY+Q3GleziaSFLC+rEDcMl722gi6MxZDaq0Sd5Ms/cr
iYzk4+t3C1EyKjs8ddSs5W76Y2Pq4ZKPrTYLlALs+GIJxBBxnP6m2AJbpo6U4P5wG+EWbT4wGbyr
gKjWjX18TnvFEqEI+ljPg0rPw2MbR3tS3lvbUdID5UBIEK7F5wrH7vn8MSW5uNSCvKnLIynwr6q3
69c/Zex4UJ00itgbunwI/lg+j3p8juY/xYm+pVGke+K7KqTKo+KUO8XNW/gom4IgEoA3wH3JLF2N
lVgizV1bBDBUSu4Q6oBJ1XlHpdUANOOAcoqaYgkgJuvImWDdpM2pcYpax9zpWW29bpJPheAa7WEg
eNc/RDihZVSGK4Ky8bInLanV96XoP7piyk7KALN2iuNX+6jJycNYQGcOEDKJ+PWYIz0cG0N7LtAQ
7p6ZRt7Rxo3FB/S2J6qzOT1iBdz26OcQ/V0PlZBlaG6XyfzRy4+2039FH8U5sKM/mhB5n2pwHDsr
unWpyUYnbp3SV3ANGqWs2I6GUXTYx+dI6uBr/z0c2+qZ2keBvEOlP4VQk3yiiWhnV20dSIrJYNaB
1SH0sMpM7ClDu7ejaBMPhfa1rJIatAZ0l/vHXn6ddWTCCDB5yEjQzlhFmN0AjsmuqddAGlAu9PWT
74lR1sg9jtPRGAUUf2ScLhCyv8AJMfYsALfugz+HXz1PbT0mduExycKo7UDncfwxWF53Qu6/2Hme
tl5fHl+axtwGdJJW61n0Wqs1ERdCUkzOodDGKfbxHTSCKKIdoE2TsrO0mwOCESSgtqnvrRNYJU36
hVUXgatE6YmoClh1bSDTJowWR048Z//iU8rRwAjKK3y1lmFqKSABDBFoCY+7Dyu1PCK8LqZDKEzl
I38qPna1U/9qtRQ34LrLdib88vitNxMRHUhMivWAnFaxFNlhNgwWwYabDmPrR54wZ3yI4/C9gRvg
v8a8aItf603zE9mgGOZWmoBvUt0wej8lzeT6cz047wbsq0puk6zpLi4Er0sRx+X3UEDa8cPME5U/
TZM6+qJxdOU4m0L9en8htzalTVFSAhPR6V7zdcbccheMLrpgUbPxoCulAglWMbHw8KJG3aN0b22T
P0db3Z9DTy1Hl09i0VYZEk6ZitB0YkXHDrs4pJbVeEflfWtACgNISmBgiHHT6mUcQbiJ0aMOoXfN
EpCfFRcV3dPAzefq5Ik6fn9/ObeuGFBYEGF49XkmV7siWoq0mBWat0kaK08G2o+qb9rzrELenIc6
aNC4Gw+91sdfUpb+v2k2obDe/w1blymMOlmSBhcPhf765cjYhIqdAVvs81h9WurW+mTbxR5d9SVZ
WB8AsjyJ0oV7BaH9ehgdabQ0FNRSqypesnOCs+ivqB0Rm1cKrLv90A7/KUqciNA4zotDouXxbyd0
m4SmETaSFA8jSlHjNBVvlNIIuwO6uMPsj4qxQIBvi+VH3dddEbgGJQ4/JZ5BOcy2uMl0RSvqt4nQ
NQjieVPmh9Htmlejb9gbNFSpglBUQo98dYc6TZ21hSRCTn1hvxvckCNRq9mp69Sdd3fjDPLOS1oY
HVwYTvKD/hG+LW3dh0VJvcXIQIKhVmFdCL5C37GFs7M3btUHJKYTb02+GdWyG+40KqGENy41AS9M
0zJw6hqy7oLsyY8k1ZUPdFpTx49SZFUfoAf11qeurmz2sBWNhZ9YNt4By5xqb7A6cFs/Ves+eW5F
O34QM0t5qiPTq4P7+3kjEpKRAXBm2X6DjLBaHvC/s0ipAZtgB07JbNVHV9HLwF508Wuu4jrx66Ky
rZ0nZivSRfWAOp/s5UsYyPW4tZPbeMxTwW+N3HyriNE60PqIC7+iagIrGLFnCPvjkAVu1ozHYVY8
327d6sgR1/93fw02tgipJtKysiQnjZivfwsg9m5xFq8JkHwwfibxANGicUG2imHO9iSGNhYcMjig
PB5zeIprCJGrUIfQ3IEOU4ucbqHo2qNKi+boVK4HmzBLf2g0QXe+8sYMGZTyN/cJkeC6wYqTUrSY
7cKgY5Mfqr7XH9pq+Rp5bXm5v5Ybb4K0JqZCwMtNWV/++R/HLTSUcbHdlmQz1QiOcjPxFd2tgiGf
9KOwqz0U8tbM5MkGgAwY5QbE6s6mm9Y5Dbsmn4f/7BoAcN2P6XsVnNb5/tQ2h5LnWi4hJ3CVnFlT
hGjl0rCIesnh9grxNOXhv4M7Jg9/MRKhHv8BCcA7c72IRWf1RtWVhD+JLlCEKo1z59XjAcuE5nR/
qI03lRYr5BO4LlAN1kDyBA0fOv+UIcqEE5bBBg4II+LjpM94xNAmOShY3xy9cmifSr0edurSLztv
9dBR/ABR9yI8BlTqeqqmU6v1gKrqi3R6c6qWvG0PTuZyIU72UkUXzmYf+5Na17VfdF3ucjU50ZPz
f5xdV5OdOLf9RVQBIohX4KSO7mC3PS8qR0SWhEDh19/FPI3bXe76bs3j2OYAkth77RUii3kfgL7s
YiaVFrVCU/zx78/mrbWco/UHsxerC2jr779t43KGrUesKgorZDgBcn8gK/m4qGi4YkXavPMs3rgc
NG8IBwFsDl3Ya55oDgIE9wOafw+LsishGYLQzNRfF6HMKm6S977Bb7z6XegGk49d4o2k9t9vD5Xd
xojF9YS0LDsQEJTrKcuDEemDCDQvI8YQC01ccOqQKjyWWZAG76y+N28ZPJc9lwRy4NdvX2QI5Wjt
jq1sDrG+yIyvedy6Q1qs6nqeZPPp72/0jS2MjzvUdmhGQwwm9t/zn9NJhBKmhx5NOCnWrNpzxyuE
p+urDVjA/1x3oH+Bgj7ebUZxWrwqjmfrolhnaNCSZijOQu+xWREPj6PU7+UE/3lX+6Vwkd0gEGjN
q3W6IFkdAciZqtZwskf4oEdluLH1OLB3hV1/vjDg7GCAYO6ILyb4ab8/QCfzPmFzs2OJHk7kycYv
mIPzg89iWWImIN85Cf896n4/H/AAdxdQFEf7mGe/9/+8Mbin5nOyGtwbkHwCsZAaQH4IsS+qgnNH
y2yZWFt2UwJGdTFFPeqVVGMM0ycFIgAS2ixwijfoFIhphq1k+TT2B5g+katuZNuPjo7xkbFW97Wy
NrrBI0Q+oIC58ocG/hz88PcF+MbAAmglvlNghWLIj/769/thc+CysA9U1SeJ+QkgH47nsKu7oKn3
KEoDrQ+9DYqTRCbupaAsfElFqt4joLy1YqD1+le/jBXzWhvO51kv49AiqyLm7QcslvauS8lQ5ka8
l8/1RqUH/wjgeuAyUpQ7r+HnQnFCggyYOhQ76e1kDZygiO6CsxgQ/Dh0R54l5ibNlhnmOMV21Fi5
UToV76ykP+su/AxY58UgjmNS+FoNEUH+EfAR31SnAozF/BofkZbTHoxaUKMjvOes02x953W/sV1Q
V4JVDcgPo5PXfi8CLZAdllRVhaLQ8OSzu2GkXe4MBrArxnAbDIL/vsD2xunVfgHTEeYg4JCA5/i6
SDF5OM1sjyKTQwA+gAxdNZgY9uQSY682CFIEv5mwzrdYPv/9ynuV/MeVobQDoWRn5r7+fAEAtMKI
CJISbpNKTHN3S/37Dgt7Q/LHZaCQwn9oIOD28vsGkuvSe2YLVYWJhF8Ey9x86RrevkRucPEhmMl2
aBwg1q4NumcztlEdFj1/0HQb5qNinB89J/Sd1fXGhsJHDOxgmJrD7/L14DNY4DEZt/1e9s7xMxy0
lkPegN9SRwyY3jt95ltLefdrgr4D/klIKHz1CACTS7LhYkGop8PIURlwTfN7XfSskgG+2iln8TsX
fWsp//eirzr2VM5+zEKOOfvaZ9Wmg6z2yG+tyLgAaWP2f/Z0w8Pciy+MOPcIz9d9exiazjT99m80
sbuAVqZKCS3LAdlCSNPMrTl0SiUnZCcX72zaP7YQhg9Q0ADkAfaJCvzVncLLwGWY7EPKErT5ck4S
1cDSYk+ugPmN6/U5S7j/CRtT0O1WRck74OcfSwkNKCoidGtwMgUF7BWQzjzEOa6B7HeFVno8xQBi
b1LFouspi9h7p+Ifm3a/GLQsu2sHANfXRvJu6bWI5xmtbuPjeyiE4mMhp/z570fDG08U/SAKLwC6
GNK/nuy0oeESFR04NnhmD63ARAD6R1GhnPAlCgmoHQFX1svs3lMZ/0mYwA3iGARUh2YUaoBX/cVu
BznPOy3LKRp9XeOZ/0RZmzk4mYIY0C3Ik6nwumFtalWSnZK1iWA9P5v+Kh2LAfODBfzLinUqdQcx
IIkSRHCmHv/+fP7Y0PuPxNcBkCJoTHgRv2/onI6RDTSMqxCkExMgqZ4cc7O1dbOhglOLSAGAREg+
+Ptl33j5sDrGWBMyAjSBr2urfOc+FzvRPBtZ/zJNlEdACJN3CdB/HB2YIqLiwfgZeClIa/v//08N
h/JCKqwMXMeG3WlIOIXDJbUtqYx09OOQpWP6zmn1xorbZ8MxhDcIJoNO8PdL9jAUhD4Fl/QN37n7
Sh9pOyflzCN/KHxUILSKJiVAyPf45X8+VLjvon0DJLGX4q/HxdKCDdXmANSaLl9vIxa4J9nq5R1A
589HivIRJT9YNqgr/iiLIeBzuHG07QvGpFW3bMkZsXNfvdfbmVsAu39fKX8uUBDHsE7A54JjNWj6
vz9OJG8WyFTBTL+FOHmokJOzHPtYN+eOpOyRpSa+UkEn3mmI/zwJcVWgIDCX21upP2b8YkN3moLa
5Zc+PjbzaGHsQ9qq7a14Zyu8eSmcTDtzCb3waytKnWxp11IwalYYdn/js2U/bDdE9x3w3pf/x7ME
orDTW0DEe00UDSJu8KgxqQwypBmcs0k0UT3GTcNhfw6I82Kaxa1I5kCw8Tuv8c27RCG6T09gJP96
sOcCIhUAX2zEULKTyJL+mo5jfiKAY9+51J8bEC0iuH/Y77hJFP6/rxjYoqVBEAPXgWCfnkQCud+p
UH47ESLpz7wJZwzpIN+6TSaevUPN+7PJAs8R8rR9pYa7BvwVshET4zmjC2g8Po5FidDvaMKkaJUw
62+Ef9niaJuQSJzIR941GRxt1gKMikDmW/q/6jL2nwLzDgDdUGBjEf/+HALGe2N3LlM/LuP9ipxC
VkXDRMk7z/uNY2c3C4Hyb283/gg8byLQSsHSBvMuGdV1A5rf0cXte1bObx07/73K/iv+c5IDtO82
0eIquV17iHARHksXBnL4rIU+wrN7+/n3zfKntn7nwe/pFPv3G4Mc8vsVZ0CBAaRAC7wse7KUwPtk
VrIhzu8mTf2XDcfwFcCbqCstNeQSZ07fDAU4VCObxqucE6jo/v6T3nwGcDFADAOaHByKr34RDBra
fidyzHDG+pQF83Dl+jz6IumY1xRpzPqdV/vWrkU5tMNWu9PN61lguupRaQ+QjPVBezaYXNdMuP6w
+yX9r20MnjbmceAWAvPEOOTV0/Y69yajoIpJaMKOPp+GC3ehrrvIpOe/P8a3DggMOKE7BEYG/PnV
xsjGYO10A4bRGuZDXqe0W39qzlYNg+hkd4RFEnGo2vAI7UV3+vu133ii/0o5sTXRtIHB+/sr9J1z
ZIJ3R7XBkPJ2dTJ8aEw+QGEHhtXfLwX73P2h/daxAnQAKTaGocfes70GOcEjH6lUYNDniGJS14Ht
KUKIJea04P2Q+VHxALeJYyj2JxWt6zNk7RaANlWBLhOe9+0xAqf2Keiz4Ktzlj3NirGsJCnqxtqF
TJp6oTIqSiRjOndyUdpsdTvkbYhZSCp+SEUScVRq1d+zabK2VF7h0FtA6XhwIcRpVZuJ5AeVtv8R
advNZwT7JEMpF2E/ICNmnUvAaXu93pHhO8r76NNElcowHxD0s1nybTk5P3ef95DaGZTjZMkgXWX9
Y5sQVK0qRt4UEtwX3pU5TN1ul24rxBnw65btBScYHl3o1Y9tU9lwNwCCPrqMoVtHzbpCQY8AaVbb
oVXZCRmbIM0TpM4eeeFpe2YFK9Dr0ynfathXThykW7cMBxO2k6+DOWrtEcYfw7mA7SKwNRFQUo6j
k80DFKfzZ3Bnm6+TmtbPyNVM54NVRn1d0fh9XGjEtxLIUBTUAVtXWwVFjDwv1o0iKXEwdN+nVPPg
luY8elSeyLgibc6eIiVQX64wTYLRJB9AP1/CKe8eN6S4dAe6gdBXDunkXiAE4C30ynp1+COy+4Qc
542gIYLhagoPEeBkG19uJx8gncNHEyI51zRidhdYtT+LKW8QgBb1UVMltrfLvdCQAMLOC3ZYx8YI
YCQ4MOK7AOEt7RXs2qa7Ns/ZUha86K+aNBjT40ix5Ct8lZLP89bxrwbC18+gIBZIBYc9f1ilW+dO
o1IxObRRKqfzYDtYwrGkQTs8TB3mBBNCBW9hKuDMoZlzCXJSG4G213CVNlcg1LrxpAVB3NbUsJdt
9FEKSgGMbmploi455utcDFXbTqK/pVCRg9wwbvxKRiGIariL6NjolCdXQWIBcdMGOq8SicdclHSD
pco53fIwqPW6xMhFpYu7CvDt/wnTI8RUCQ6sCA9UF+YCYUmHVJsmzL8msNFLjxlbTFcOiD2iZRzB
8fpxtVPvTm0xWHqZXBp1NUwo5/REGMM/FgTWXZmkTQMYP3TzA43lfI9MY6HLAVkZNx3j5NGYNoRt
+jqaf7IMI/0qNmABnxCnNfQg4OksvYooYwTUIzSViHpX63r0C/URUnbSJf3gWorbHPLN4uzlNpUH
nTRwskmDJoDvY9jo+Tg4hUjvbZXs+5rlrj8nkunvM+aSL2ggPa97JqgrVQt579E1LvrFu6y7caFt
cfJkXEICYnOVlDRvkrycpCqelibASp2d7Jf98fZni2U4Q8O0Dg+sETCptmgCriw8gPMTwn7RNk5z
PP1aOow2SpdtaJNHZMX2ZbDK5ZLnA0lLhVJ7Og6ApIDZ8GFcz2bIWV2Alp8cEEnP4gvoB3O/7wdM
b11K1tIArnssEI1B602N5tKk1HxUWzCHpUt69iWzWCUYVHGiLltj+U/01u5LmshM1ttIDD6MLrVQ
Q+Alh7WgBdTlA12LR51tZjrEDe+bS8C9sZUeA9gRxZOQzYFQE0Y1SVfk6YFykYRn1BtUHbTqmSzn
GQroyjiYaR9UNAWI0vShR/AvEw2tl3CewlJNvJNHOFyv3R3nK9zbl3Z1W+36adzOoLFbdl1Ms1FX
bQh1f8lzBBtWjbbbdplpMCDZSS9A9ZyFOcU5cFbIMudhYP/hbWOHZ/S0yY+IGo6QEMHVfAuSQgwM
vfez8g8Lfo45UOIAisFJ3o43kSS5PWmPUKNrPHxYzmcOhPOgQlZ9p+8dtaS9Zj7Y2AFZAt38IyNb
Nn5u+DCJBcW5DED+2zLa5/qUparIv2Utor6/NZHTcVtqtikHV04Y3uYvcZ/CIrM0qV+DJ5mkXfHT
oTwUNe3dpIJTyJmNgjJ14BWDPBzFCyRWgaC9cOUEYtNOgQ/7rD/BFH/hX2F6HA6lJp76H0G0bTJF
MEkm5Jk1adzk14wWOK7ATyx0+KztGtlPEZzz4QAWzZG5g/9hq3/0a8zjlyAByHMd4CNCKngqNuyX
IghnX4+C7iSdExoi1z2AJBubW2u5SySURIWmQbmMUTB3tQLqOP9sC4+pPxzO9bw+wbu8na97ayR8
UXrqEb2tRt18hgVbGgosn3Bt7jojRYJgvsbONw2genBo1jFdyDON4WALBD5ZNyhjDBHdY4Cxb98c
5rgnHT5PUjMq4MMQ8+AJzy0kNRhH8XJPMbpsgtIvcKmE44xPmsRVaCjTeXsZSDLAqS+cqBMV8jR7
25auoYadddZrfqfHYhM/x9bvbo+GYOnfJdK49Bhhb4BrE8LHFqY1IeCZ7ifBQdqoeiNI075w9MxN
HbNsvNtiq/VZIRpvLjEJ3MQ1nYPGNmUxwnKHVJkUM7uHr5+AX2CUe7AzykmYAm48HU9WzOaSedC3
iXeiuOVDnjelG9eFgdtDHHyfSsSNFtnzuLR4KaCfBabvS22LVZxsX3T23I9rEp9nmi7JpZ9tCmV4
OBfdUWRgwJXJsNeuc0CGqfLjuoYNogOKhv+gud+aOwEaY1z6dISbXCM3l5ThusL8aQk4Rosxce5+
2W03AGwPqEPFQGbkOsVGIJcCTrPjcbUzSSppYFwlkUKq26JGFOCI0XjfRiH01ZPqP0wIZdo/kJ7x
GrFhYVOm0Trcg+wN22XYUnafuAbJu5o3nQYnAtLifTFlDSnjOYBSaNti/RL6SG/lACEg0jfCxlxY
HMMgelK5xbCqRXBM3fYZuXeDXT5jhm98tSZBpEq0PsxeTaLIXA0lywpKRyvj9gB7C7gTZbkeQDFj
Mf58aIbm25jCTaUSxdZMZ5f64QaJoWNXEyvmax1EIb9lEZ3cwW+M32849/DgwJb9mMYdRQXp4z6j
+FZh8FfpSQ6YSOT4u9XYragL8i4HkWzjVgChUvDVg9cPgiXKKVyW8B/RL6MpuS6UKFEZUlkWLBfk
iBS8rThReF2kpVkmQetczziZlZBwlpbRugCODVenn8WojTy17ejNN1SKcVKSJhm6nzwwHbgiCD8w
J7ZABmbvGsPBl/aNNz4oIScw8jOdBh3mR4/k6xiWbSxVB7lkZjjIqCmCb9Gmwi9ChWjHYGMv3SU0
ymDazBeQLl3btfkhRMh8UDqeyhFjHxrr62lJu3PI0na62pC5RssIJmfrQxSaMES5nTpRNyGb/CFD
A6eunbbOnqyVsUYdm68jlnqnEcTajEjAjcYCSGw2Wq/LLNoMTI9BJ74gn4n7upinNDpsrUJJVqJ7
Vs0dDuOov4M7P+8fWg3E497NsAI6dGRWc6UDap/gu8eGM8h4OWSCAxeVYK3wp6QFrHZT4D2eksGn
WBsJCt4DnEFt/zBnjhCYlkt6tXSB/5kLMBmt3EvSaWinuz4d1cuAVKalzGWIEgVKvDwDF9eMWUlJ
C74p4OzhG3aN/pZCdxGWsfQiuxFei/Uwh2P2K6NrsxxIZuR4Rfo5/7VtycLrBofnzazg1FY3WU+S
ckRtO1ZROg9tbWUxPhkcE4/JInVUL4DO8J0e24ndIYGAqHJZe5i6wMs35jWMTOJH2FTDEByV8Yz4
J3zdLguP8aUVU+fZFb7DCoaEfEIBq1WzG4jlDj+Cplza2wIBYbe92P2ilAq2vsSRKueKB3JCnEU7
Lv9QMfYPOMupx3R7Gj/Zvh/aE3YCf2IixT+6ZpBhVhakXcjZtsApxAO3cPnaGkQEHjLtcPkFzsdn
UAJNXmKmbJAM0xfTVKslQPcFe7WiWmQ6QAdtWfjA2y7tUFZFiJvTdJmvG7uF4wvwuOUrY3IGW2KL
hLrCnsxP0MWm5EvGh4af+2TsuhJpIOzTtnWbLKlN/VIXzaDCEgVe+4/OpD4GsphEGW8gtj+D0zf6
myURQVsB99X6arCr+LaRwuMHQzAIXivh1MDMB6fA2M3FepS52oarrM39pVd4W48zo/wm2nAyHpyK
fXSFrcmmC8CNeSwTiZSQG7N6uZxognnBsZcTwhuCApAPCge9kYPOEVL/eYlNP32OTJhNJdzUpu6T
GYOsqAI/J13Zd5OENclECgZik9Rfm2AApwNNT9cm1WhWkVe2QH0HxDpGgQsridgft24w9Ior0vcQ
ffNQfYY3JtglTd6yzzHO1rzMhmb7mHSafwl7b16oT+QniIamOzcK/xWDrW64UBwdtmw3rOQ6HtNt
PLGZTx9zrhkwzxYPb4K1j/4arDkxJVFgcZtM0k+SZ8V2bvRSfKNM++WUNmxLHgvVJelBujj5zkDD
y+qim1J6wTGOIzVtUakq3w/RTZrP8w3PUFSV+FBQEFmlCB+3Ef35GW43EbnjRunlbJBfjkMmZ/N0
Oyx+7c8mEV30EW7JQn3oI9S7N2Jr7akbbSfAFNiCK7xJ+z3xchOnJJjN9GFEYUpukjVZf3HwO1Wt
BkiBy4TutmM9nZe5WucOGXY6BdnllreDyg8RXA+jexbToL8g1Zj+CENbPGNg7/UF2EUbl6YbpvB2
RRTUxbQ9ZZByJ3Q7bQthKMV0OpxGMpnm3M5h+yHYRmOvsynW5ow+nR05EBh9M5kuvWRbNKdVY2If
Xo94OsgL3w3zTpONpgvGrll3aSZCnkkjBxQXRPcgzWOM+xKFHlFoegZQWwYawCGGvrDEOMQLiXtc
PR2HErpsNBUzwkg/r4bJDnp6rNFOhCw+yDgSj7GRZKrwzQyupZKqq01OEIOQSFy4hJmH+hmPAUPV
xnSbgPI8tCtKW518Sa3tx0usBKyJWKbIVcx1l1eQi1jywS4rPao4p+yU+jEeSqWgcDpsCEk05TZi
MdU4QXG4of6z36OEt1M9yy0IS9hdtD/nTrnmsGaZvWoNVWiJh6ghwIoRt2pvhpnNuwmABjJE2jbF
B2XupvkYOqTEndDkaYobDzw3cxlNyBBCoA6d7+I06O0ZSSgAzkLYtuMwgQJL7bnIwzUEWOm168Y8
LENg09FDNy/SH4Fxxelxw3j9hdgidpXs4L55DAESNFdxN2lf06yBDQmL2+7nxGBtX8IbMIhO2NZx
dNpQo4xnm8DQ9ZI03rXXnbN7Bg3tWFIOGs7H6AEDTiuKdyTPkvD8tDoC9SROnQjqCRglpceGrVxW
IOpH/hYemZs+TMUcr590gDrx4PFzDqhZoVtvwKMAdxliKw64DY0O9mjRpDAvCwGbLLi0LNsgz5+a
iE05FErNyMtmXgGyUN5AaR/0EwuqGHb2922AKPqyh1Rb3Sfc5ec+HDpVA6aKPuAQHz5nruBJGdtk
+saDZLyiawxXqmBsw/4iDOrEMupTk9Vd75PHTuv+H/zaPRWij4rl1AGe+KKMIM8jdt92GqCOGg5w
xUlfpsK1siTEqFud4OP0y+gw+Qi3arBUQLbv7tZmox4dSQbYB4iZ+wdangRhn5uNeWW6OGxvAoWH
VfJtNhcxE3C1GLRGD2vXh8GZKygXb1Kg/2sNt+bseoLApK/nqS3EERw28kjHQBWgGMedKrMsYApN
37/v1psi+AFQTognTyOx3OcJkikPck0ac0iShQ71qqLlKcUh8dNvqFQr+IeN6YUMy/YxVLAsPwiQ
24sDxecmwulPtxsLGSJWPvbJqYe+M/g4T/36zce5mWs9cCKPUWIG6CGHxN9rKZbhskHUqEt8P8mn
MUp9U9Nx5exMXMIefDxbbKcwQI1sglDW88ZhoQSjTwhx+MIhHCDaNrZcvZYEr7XBa1uZz+9FrgEb
YvnouBwkyCy1o3l0NhusaspYEACSdgpDVSc9dCmoxtYJ1LR+dl83cG0FpPaD6cs2n1sghqPmj3CZ
Zz3Mt1BAn2EkDBynT5f+QYuNgMxABvWs0h6cMhAQtaogVcJEs+WK/kBvYy95gP6xBJYgTmMbA3so
9DCv33QRy+U4LyER11PaqOCrRwrgr0K1GirngSc3TA3iBwUO3B86Z5KP68rai49ZMxxQMkBNlxqO
iFgK9PAX6YGbHfiq4GGt5GJkhYoM8/cSb79fH9UcW3/U0ChttcdJcUlQTA8HWFokzwWsLDCh48Hy
qSCTfbQZPj2DA05UyUZFz7PjW3I1WjE8WGdY+JihKFiPQWgwzXSeUnXCiHO5H2KsmxJH63QfeDSP
h0Sq6UJbkFMq61FD3qZ29CdDdqce4JHDeIh5p19i0J6XCxxWhzsxLGwq8ybV2ykKluFM7Ry3V+NO
HUGTk44zwK5hRumEb4QqLTPjDwfs3AFhVmMMfhRBOW/Yrg0dM69Z7WJqXyjCVoeyR+L9hyCDcLH0
loa3EgGS+gD7QvsVtenQVaFG61bnqPGHCoZG9rMoWPoBJobdeGr6PPmoaAKwbsuyziPDwRVAgGeY
5q1bu7/q2KeHXTn9ZZ9y8Er4qUsqFaz+YUpGtHAwsIB7rg8Z8O3FN/JDBGYkQ22Ur9gIYsyP1CTM
3G2ZLBqQJ7w++G7NlruVBqiYGir7W5Q1DnnHbRtvtc0zE5XFNjfPcwP5/6de9iMekx/C5SlEA/YF
Hq/UV4IgOPlOuHa9SeAGk2I3SPw2HHkiIWWP3Itfw4yp2sk5Je4gCss8wH/EY9yTNsOCA84syi7u
9mK6MXI+NdOyHFDKwTQ6JuB2HmMYcD9psMqm67Rp2XnBF+Vp9lN8M8d7IFlMV2hZwexh/iGAsh9G
LQhqKi3wTLgOhYGIbxu4F3wDOJiKC/r49NbLOWvOxkuoKSHwIv+km+y/MZxYALAhY7tx0dDOJQqu
5dNA2iHAyCYwt5mZA2x9BGzALNjJhFTJSNulhkQ17MrQjNif2KqFOeQB7gXAq81vHG3y5BDBM/y+
m5B7fA/XceATrlgHCWbCQsMSiFMSlDGn/lmoFJWFdA5EZxYQjF+WwDB41Cc+qppIiKYE6oHNg04L
GChqTgdjKoJYFZQPmGFc0s6JEBiqj7sz8OntCd/oIKp7B57qIeN+a2+yaFfeWtRt8g4IpetutrlA
+wPv4FhcxqjhpE672N2zzo//dDLXR1ApEIBKKMIN75Klw2ODM10bVL3Qg7+1IxlfthQV2KdhzPTX
YWvT9HEgZEFMIHQv0Q1FluuVs0m7HQwSX7CjGGkTYKlT9mPoiyYqMSOb+S0HC/xWLwtGKIsq1s9x
0+YdEEhY6SHB3eelGhd5LTLAtfU4cns3s25bn9SmW3qAP40CJYA0AkMbxMpcNbbnw8fCFfG6v9YM
tvvGzF9ILkd+2dAJBwcCI/5nae2GFYuYnuIbUQDjGguA5pMxA32B3hQ/uh2bFOOvjFlWr7Nd5zqz
hImzhFrcXg+0nx4cFqi7IkKwjxTJdcnzNI+5rDgmzvZLJjp1hSxiUF58SMYAct7YAp/bVIG0SJz5
GvUSbgUnygBHfTibBsWZASYOzjABIsHt0IJzcLtDiV+zjmT21KgMZckmltjXbgqVqc2Wbu4QBB35
h6x6CcooKKalZHaT7VEaDM9qnxD1CZBOEZx179S3aMIk406QUf3IdNjd62EjEOeB3hpXOnbQbvaR
NaLK20I+YO7egSbU8OLiYBsWP/dpizkS7KXdWsPbIi9eLAZo/RmIst1uaJstT8OIgdm3JVnXrhKR
nnHQZ6OrB3QBDv0fGvBy8zZLr+MC++ncbIjsvmm9SAVgR2gHLw4m28PzwjlsOlDESI7ZjgecuqDB
K6qeb6TFU8wdwOysvzOpSaaHwuj5F9K/EwHtUxjhNB2bQJ01xoLijPxR3BC++wseDYhj6Rl8k9xV
MwTkZxewZK4LWFvt0yPGrjHtSdEPtFNxC/schMGPbdHB9aCQ8hdJ0HHUBBYa/JD5NfO7AGV+gPzG
3stuULYSsDtk+IIKhFdkmE4B/cahutYNnePzzvWCjb/I1/YDJqwwK8OMnH0P0bFDpD/mAYa5OlO+
olmk7lqEb6qSR63/imkvpoOIAk1ZCfNRVCpgkqJm3e0nr+cMVvHnRfTdS0YLnBxj55vvyziz8YCe
G3/YJBlSPeGlHUNtvwI9P3YjZT98NqqfSStRbJs+alGnT+lDAq9HeSdbBmh9ESQ4oJwM+FG2ctIP
6WbEOUJ954E+Dulcco6O6QjsPRUn3EseA/oa3RPZwJZ+lOi/5WmzJvgECqaLSrfJIjq1MWq1Sw+b
96XsQ24/UExdOqjbPeTu6NOdqaT3aFmAJukQaWURzkG/LJH7TJyVmCMWk0VzSgeoACyiwS1E8TZ8
XLnNv66SRx10+vv6mCD8GGoLcjVG3t5EPazI4+JzqDyPMMlYhu9TxGD/PAezJhUfw+y00aVra/yT
3VMjAxk9QTA3baWJl2E5FkqSBR5CuQPCsxKMEfrJptkR47KkA8wfQhFhwMvyZTozMV1h/ARPRGSC
WXWkok3Cum/mxt2yJKb3njhQb3A4hb+mJR9uBhC+19MQdkiB6zObHTocKTsUOUq47yC37cAL6Kwq
oUy8G18RQFhi1fSmT6kILkREc3dAvs8kbtF6Niu4ULDSqsmY9TWmeVZcFT3F5DlGa4oxNY23+YCM
gQIAchMAmNtG/VXBlQEDXzppceBTLNGprLEYy2kT9gsMHBZ89ywZTkGwNh7H65i056JtuuUqYRPB
c4j2BTsI2/wfR+exHScSheEn4hxy2AKdJbWyLG04lmUXUFDkIjz9fD3bCba6BVX3/jH1BaPXyUNq
WyROQDw0z21GUBE4CkEDZIkpN0Zi7zc0MOXREssmj+xzxAWFcMTZeOkNhdtnV3VT+9DJAj4SKUke
xiwm7SfzM2FSLOqVH1sBI1mq1qZ5VgXttZdyDtiCjMGjloHIbWeP8abu000Fc3nneV1b7yKRhQAo
WEEJ7TPkemdQ63jXDDNmqH60ofDcJcekP4huao5cU+ZbY9fmX89eyUnPb5pUkBySW89+ZUmeNyNb
ZBKw0LS7QTjDPtNSqc9FVQzxWnrmwzCKGg38orDUunZvga8a69DHIdbsNQ7czjiRDgKz4M5e5cao
NPMXWbiVtSdCCy6L8Wa6wGLP+WGwXGi7zRL812JAdnNaUOwaib+6YxtvhD33MJyrfhaQUUNS1WLi
H2QaGt7Z1um81kFZ7JmZZx8Mn866mD1rPkWr9IIEmk128VZv27OWCPtTgRUoPFY5BoxTsQjvvYOf
PM/buDZJA00vGJmmudqvrTKMuGKZ8FmrrfatBld5V9u6eYkx39QJOvSrMc2KIWCfhrLvzgYE9UvH
2OS+sQ0O7aPrLF3wF9w9RyEQFJA3NYDQklZzboHxID5k6hVz8y2nfmgP5IlgV8PIkp2yuiQxblil
W5wca6GIBOUmZzWsebb+842N/1CzBL0g0qiY151hc2K0PiarURdF+yLMvYDztF7tY1W18qUUXfEl
JnjkJB8agVbBivSWFL0q/8JpWBAMG1xcwXG+hMN+3drRTsEK0EAwj4/01ASbT6hnNEYXtfYU3AV5
tyKIqj0kRLpp2282BUaBLQyqPw28mY6XAhRqZ9WW3i6rlM5upbFd43Oxu9RD7t6e2DWmYVcJPAUp
nYL+2XZvwgOdc5YnKC9WbjgvX2DKW0+ZSdW4W39tVvIfwMboi4ublqOtq9AcHPXUcF6Hva8eEe90
7pNp83v68tut2o4TZ3kYD6bO/ZcybO1gR2YNFPZSsTQ/wHtw1sEsA8LZg2tHcSvJV4sFMBdvq18p
YBYSdUDeKucd5oirvx5L0b/7M8f+B3byihX0dudzvztrMkXj8IrIP5O7ZSbeLOVrbj+6eQqm+0KZ
dnkCZYH1r///KJsZVi6/YGadJ4rYERss7VZ+rO2ad7GsF3x2USvK7o7OrNJJ1bS1p2Vh5LmJq2WY
2F1mcdX2RvDLBcrgyUIXUicLzR1qb9UuV1XAv/zdzZ43g6qH5qvfLMWPuSIzjdGbmN/NEPj5Jes7
SuMg7/xxb61t+zr3a/03bKt+2xHgVM537VRPESVlYdftqCsjlHebyAU+W9Yg/tXGEOYJydHNGGNg
NJ/ZgVCcj+Ddgu+eJUvbIcKr0rNG7u+BIz1RdJXMO5LgxJ8JJdQr/ZEGqPgQZTQouB0wZO+6hp32
kRLzVxsMzQvl8xH6pG0Q1Z7GaRtdQV74ad2QRE9QSNetZmpaPfqBrYtGmvDcLS/uhiqwl7iU5Gul
jhgA7zugybsNIQCionXx/iGzJeSXpPXujVK2nvyRPlxfar+1rJi7x4G5lmQp3m0tR2IabKNP4yjw
cHbf9QMQ/9AtRrBrXd+YvyatTDfRZT+Z99DvVrdzVbsVO9vIqms4KHsBqaq4xbJh2vSTPxu+n/b9
OhMnuBiMDL3s3XufIrF1R6rVmKfbUkbmjuOtNeM89KiT6aBrdk3Y9ls65ijabvjseqfCwfL3etWW
S0hb1647ZZS+D8+3Vu+GRg0IRDDxncsZwd9TVgQRB/bU+gR9lctL5rhovZwIlaoGp8FdknX+vI+i
PrgyhjSfEF5O/xAOsjyOpr3Mx6bjjyb/opIPlttotRNd214NJYN//lYxJUC4hiTEEW947Rl9PyEL
Gi/GGYPAhhhwu0u6dgnC2MsRQJwyF4TJEARa/5VOvq1xiToEdnRuF5kyZSJ9GTYokLYe3GLXdUqb
xMVOxZdnijKE8DBZmWJ0N8ygZovWe0dhLfc1ZTgjk2gFWbNTXi0Qf0HnP3fYjLxknJ3hJ1s5xi4l
Af92mlmVpdP2tkmyypYTg3Umius0LHX/WkjkfXcGdXqvNw3pFofuuh19UOXhk3V2+IaqrZ2HscqW
OkU1k3k7g8n1bmvgURNrNrY7UqsWN0YPEXlxDr4/3ZH51L/knkclGE8yR9A6ehx/VOu2D83mUzmK
/mKtYj2v9ZdfT548c59533M2FQ8rGTmv0dD5ZI2vHvJ25BLyjWAqnSWuCeKKkskMH8H43fE+97l4
4rbPIz+eJl//bIULJE8Ij9iOlZ3L+9UsC1RScPkAG/2AHCLsqvDMkO7kaW7BgKSrL+rXWVNxvc9r
uzevZa45edgl+x+1LuW17jPSCGGVcxaxrJJ7a2xLcmZMkNiPVZGhT+YU7cwI4LP1oZm3uf/jNdty
nWxHhweG+8zajdmosbeRAfG1tZIaZYucf1AlVEXWn8BBJriT2mkOt1oMnGm1kzP6zVGUJxxF83Ap
HbGMsAck2iXaL5xra3jTb67deU0kD+Cys0er+RDlJtEfDRGQiorMRZxbOQ0wnl0dPVjt5LvJmoVQ
y7qyK/soolG9sXsTeYh0TVw5BLogzZH0frdrUH46WgDG38CxD7fu8tcya5wgEWBGfGbieW4xXzLc
Z6HMi12wmeKtMvPGOvojkiPUQ1UmYiJ4OFDFMnTPUB9RnM0UACMcHRzAJ07H2/gQ5r+qqaiGnQyj
9jUrMg4FFAPeI1pYhFwWn++pHrzI46gQZY0rsHOH+6k2xCcAK+W5ZlE05IlGLcesL+RwdtxtWZOl
KeZpTzbe8hdUD/Mmgf1blUwlBPeOOrbZJ4jGj/rbLhKYz3KqGhu52mLlxKYb9cMWSefXhKHCPuvQ
ms8sbTZ3GreKPtju5mxPEvDrdxmui5G0U8BWwZop/H0x6eB98/ygfFiKzRZssJX69FYjmHaLz1fC
GVtsbCXF0Ji7YA1GgJ+8KqdjOUUNDlrhiBNYdKn2yvLLi+8gNIYTr7hSq3UF5d+2yv5tLG5kHERV
CT5O1Nn3JSCzwVM692265aHD37Pa9q91cCr/gIx/PtosAbd1v+8ew9mw893geTyZISKsz1HWwKKz
cBRK8Sp/LvpAiKSbJu9P7Qcojmoa9t6sWlkvhTS0gUrOJ79njqiITbqA0WNvkK3yGeix+lMUln4n
GcP3E7/h62VOMzYQrDKiH80Ltn8aqcl0sP2Oa3JQk3NXoRn8VaDi6/YzNE6AuuNGO0PKTbgYO4xz
6LmZ2grltmuCOEswFqu2ulCfNaukH+zyzc0ca03mMViMw1bfKH+6fvRTjTYK7oSarXcUPG6DGsHi
i7IL34MyZo94LLxR0MtaRPNvbZacNoQ0hXeZicJyP69zSF1XJMRnJicTAa3hWQRKOVW9xkYJ887w
SHJUKwrs/WCk9a8aISPSrNGq6BdyG7JlhoFm7yMA6cApbw3ki26leMp4rNGSFwZAxdCrEEmL66uN
2C7HPuaTZapjZ3nL1YfSKJMRsU8Qk5qylDGZMn1/XBSXfSy8FdLFdAFeHwOZGc/IpRBliGEs37SG
o1OxZms9k44gFfqquUDvPJrMuzmjIsSR0boH4qvdNR37IOr4AwVyOvQPzRY36IfHOO+zdg/430MY
Rmvusktoob8iYqb+lG4W/EUPFFyc3gNItmbmenQ6hR+lYTTl4044i20fbEba72kldu2MCG46TQTj
jA+Uask/c2fk5gNiDE9TbL9U0zW32vAJvrNRSat7+7GcO9medWPVXwq9N5Ir16T+rTbm6YEeQn+O
5eQUd4hMxo4i99p4hyHMkRyjS0/s1uemsOe6empaI/iem2KM/iA2dMZ9ieDchc+cy3v08YCP7eRG
P40OgZUclGW7Hv8oxR+2bIok1KNrHOWqyw396rqpszdmy3KoB6uu0x51oXsHGZI9TiH8/37pVQsM
74jM3C9DCblvdJ3c02RTAAextb6Y6F+rPYuFv+/X3Fz2tyYSDCFbG2oUaxPEooR0I303RAryrLtp
+RRDo6+TH4p2P2VTB0Hg912Gd9CETZee64IEaMPpMdfa3kXMSP9ic4gakv4rTp93YtRl/02mO/fc
WnelkW7I2uS9E66qe/bqYl5is2VYoJpJSyue5DKlfseSG1N8U1ixP8Jok/qN7mLfZlYAE9N61YMI
byWdiOLMPV0pNraHaVwvQmmO+irXSMP6phY/BZZon6EbeObCc+Hs1Kw4CyFgWxvdcccVTvJ7tZK4
7XXfsx1iMcqauXcTH9M6oE9IzwS3Rie7N2u0gXVYVGEX56ZuUcgZ3VgfaKdr5DGjufpZUKQr73q3
mBQzdTlf0Li076vhdZe1Eo4FYFVwrJkdJkgoqXVerNR15tDa0VYTuPfhNJvqMFrTrI6kwptrqkYm
YZAmgODYogSJCxu73LHzkHHjJnYkwqzGkt8sRS5eot6ah51VoH1BhZ8TkofSMr94lQEnlAd5yZMQ
Ost9rYhq2yFEUzuz8JuGdTds+VGqpf90cSzuu1bXzSmyW1hlngj48JnfxvA0tAIhZl+57X3UclvE
wlhzP0Y42mfXUFvEkNTZ6kaPeUTJzU5OlBLcB5pdKKG6I3JOYyVqxbjhVzrNF59tVCJeuoNubpoD
G+z05E0u+jTh4q4mtii0+xPH1jCyqjXN3zAA2EJvP44c5FsUqsRDzZTtPYqM0J1UZmOdJtCJPaMH
J4mm9Ou1Lyr5EwTwZDvK0Xh5g26YfhnA7A6nIQtfjApTrPsGqRnlc205oNWydPVmF/mc72vpmBZR
ilyuOyNvPYjpTs/cNErQ8u6Xbfi+oZxgII/8HPSjXJD2z+gG2CcahLkF8lwgs2yC/89DU6arzmov
mb1VX0l6aJcdVvSiT7ZtWiEI9KiqewV5hNcxsssmlRvtrvHG977wXst1SSFf0WKQ2mAcNKea3g/U
5OT7nJoL/o5lzh7cRbeg00abZ3Fnzvqj9FT/NDf9yNpIXynhiUjvPShLV4NU1rJYEkdO9XaaeZoB
c+s1++XxVz46TjC+1AOpMjvFFwFjGGiExiT39O3ZASm5B8maiA11bykLNlfHtZ+pCtyHeRsQ378W
y5wg9bql2y6mWaY3Bz+0Kafmd4BpwNn57ThLOsPtknV8WmjLCRu6Y+PCbRDPRi6HAiLDLmPF1oii
OjQ4Ezkzdfli6CLoT1PmmXfKnkKgNQvn4oDuEezAaxz/YgZ4rvA2zOUzBewDDFugSHqT9JSz7wv/
W2Zm4+8BoPl3meRSTQAnxpeRuSOLnTEqrgAKXrgrFs+R18Brp5dZOebyUTq5sE8jLZPRt9L+cqoI
8DUg67Pc/FlhyvoH1ZOGlaJ+d9tktGQ1HjJ7kQcbsX751wq72f9ntubS0DUhyUAt7cGi/jvszEen
DwHq2m3wXrbeqet3nzW5B44t+tujvt0emXYlKzg3+vDAT+msR5wQ07lyauEffaeyEdkGW72zQMSW
HbbcuoJ7IoLxJHA4LXyeHrY9A7T7JYTibDFQ1v9TwjV/iBVEfETAjn/NsC8Bta+3gOQSqCk6TDOw
djIRPjNC01YTMnKzdD9Az6x+1wZts0DDau8nGlvsJMgmUU9bCKI/x7Y1v7K+j/z7vtLb9DFz0f3i
Gtmi1PUX5EOoOUQLqVP73zhjgGn72euLB83GKnalRSZgQnO3EfJrkfPRbaGLUETl0k9V14F7qKE1
X/ocjvPAD4MSkoWl/aiQBA8paK497Gy6mModi0D1d8CdWP4z/Ez9SIWC41AOgTOmDb2/z14B21ZS
Yo8tD9jEG6Ga8/Xd5LGm95cQXraeaNuuJTLf9czb3bXvxRIg4opn3egvYJJuPLgQ5AsLqjvSOugH
6/hWTcIuCVv2vImp1Edb725R/TurXevO6WcgIioZMKjVYQiwJ2bQZGs1rfWCBLEiKH6rpucxUBg9
uDvns3K1muLVqJFIwhjyrvYkOZaxM1WcPf00+o+5Xy1I2Q0R3g9OM4a3B2aE6TH9rZSJcPoo/1WX
qyhjRkiKmmFvLIKFCn4bhECJS4GksD+NOujQslNvQ7teqJhDqcrqGZPbeiVS0MWhEoeT1a9MLA6z
BT+E/bjALo0HXZjLKy9Xr49lOZbmQXDxHWHKEFKN3Wjfk2Rqrd8a+iDb8SUjFHWJpUbrNE3tXSSJ
NEmtgH3otOAsdFH8qFHES7PYqMVKa9t+jy59g1ebgqvsoGHp3Lt2qcN9VeIL39ukof7M2NPvgZoQ
Yy8gQDuvvDE9fL0mpHEw/38UlzoHa26mf6MZbm+yR8oaW/1UvLgEXc2pWQ391VjdtTkovwL+U8Zc
E7jrCTA6Z+NFp4wbvUBKpXyzJJKgPvWtgqEDg7S67B8gi8RcYnda7rsBx0giCx4yJhwpfuWVCYnG
zDpHSa028JYyAHdORINg5Tyv4EQTuTwoG0johmZoweXZC8u6OpZwWc5jT0znFZOFcuJ59NdLxY7O
lWyOObf2YOZjvGGqZlpza7yTBWii/7BoTB4Y7TgQws42nxFGLFVqcTsH97rtVXdaKavEWubySO7Y
r5YrM2kp47IAN2axxogI9kuUMRquyJlS9LcmlT0jkHEqR6Ffw5KR+WzJnEXJmY3s0nJfnkzHnz7a
IYOTc3yENntWbARoY8hJsc8M2/yYe0a0uC676cXDkPeI8x38ROms+jRGnb2aQMjgcOsom6TrevED
tsc2JUdjQkTGTPDHdEBXge6Y5KFcq/Wx21bNQy8xxxxCU5l+KrmbnoBdPODtCbfuIQwz7211SmW8
RaWTMQ7XQfjRNO32q2FuRGWxFUxd2luI6TAVGcqGNpEW9lY9PFQ8qBUZUbgf2ctmv7gTxD7AGfEz
AUrQTXoGJfHMvTuF5vRWeXUgTmY1QlbMQ51jGckXhwGWyQ5S5Jbd5ndB8QIYmRVHZcr8E3uMuYDD
qR7+0MOytOeMUOqqatN7KCg4QD9KSuFrLZXxi1+NWhNkcvUb2TdEPzeOCP5qGpH/Nb3JeD85reOl
4xb21c+kxtK7naD23EAat+Zbb1PBd0bbvKkX+HdPcPKMIdhNSUTVT8+bCVOX+R3jb5lbDGrStBNy
yDSCrNWg+F2HUl6yQDvLM9Jb5zz1BDWSGIey4KhUa3RHewCIZ3oNJ3cPilCgGJ9RDEGllhGMdO9+
j6ZTcc+QmFUcZT6Pj0QfYfAscaG/DoVp/nEGsZ4HYUlAzQruHIngtjzOjWyfkKuJBliDRJknN3e7
t4KmpPeprnonmZg7rtZgGtmxHQzjHo1nNr7ZCt9dKo1KH6mvB8Q2al0+MyU6Hb8+oe0YP7d5Cbsm
QJYb8QTFNugTCQHeYh6Degqag1OItTu4a6eXnSgn5KFhO3rlY0QtafHpNFEfXQEGFn3f9wyXabv4
h4iyVn+c7C93K+0XaB1zYOYeVu+QZ6ZdHAeMDc2N7LL/jUWRgaG25fgEPCbzI6LG4irXTeePgA9h
HhebP/+tCB0WSDtVvRgx+XzFtHcLK2jA6VSxJUMWcEMrhTssad3CDQ7rAtB0JLQnaHfV6riHeqTv
fJ+LUHSfNqmRedKNlPUkjMXbCL4FFJBOa4ipG4UDK2K6zk0uT1U7dX85usXr5oyG3llVCVXVOgM+
mZI25n8GU/gF2fw6X5qArZde8jnId5O1ObvZbj2ZdnVYhvuN2EfcFAuIfSX5XqlL4Qb2vLXW0Ly1
hdHVyiznhDG9+EBDEkpMliFcIQNQ1r0aq6G+8WxA/1BrtJADsE6tg1GEpMC4aJrmUonOsvbBSJ3h
YR6wab8TyD2PUGFg2HD3TeEzxHsug3K1Ig+q3YhHHT3oHwF6vrCyK4m+HL8y8Dh9MnGOxwBJbmfZ
/Cj9EhZ7I9Oth/JaRwKszMSnxTg6/YJYrL4cLgGLB4yFGhFyKfZeRyDuTSEQvEJD5A8Lppw8VlXn
NofQaxHfan9zoL7D1r2zmMz/2SpYrf0Wwi/EHckwfwbW+/wEOSf/2oWHKlForb85RNoFjT1j6B6b
XPO7sIogxOfCoRPjcbP7eN0wxKYVeyFOHk9lEMtuFHxhk63JASnq0IJJqpvvIMAu3YO3BknJwHfJ
xBhSita7/R9GATRkzex6EaEWqlEnB6XEs5ItcF1Iz40HTimbf3oyw093wvJAFBKkri0W3vvIcLkZ
22Fow0O/mkhaha+Wb2jtsjsinvMfsJ4X63UbkZ4cWeYhGMmV3yZclKP5g+8McAyfgjjXJl4ShJBW
VSVL7pBzjIEVU2Yw+uHFAn2r9tVGAtiJwAE0fq4V2n/bzQo+pr6dHuBpgchVqPTbyHtc85b79QUz
DGI3NeGSKmsHzsJcZXGdB8c19+sgXI4S0aO0zxF3nw2PGyelKqy/6kG332Fhuf/WtpOXbcUPAF3m
NjB6mB7/1dPNs8BeClsauoOxL4LRfN6kBmW0HbXVqZ6I+EavKBDf8AOy2yKZ2B55q/s/KB5J+B8U
TNRRWq1/ZAAgN0E1Bm4kY1DoEImJLNO8c2zvM2KNmtJSeMpOXBXl69EZN1uf5kqqs/LMIk+EoQL3
CPdNBKAgbpC0iMbchl+esdrWCTk5vDvBBjXiJQRzA1IQHvx4DtRyx5ZXRGeLFWm410iQn3IEUBnm
rrqeDlnIbLsLTWL54rLU670z3yAYq5yjIJ0H1+UPoXhJfhWElWQHgHEe81BaRv9MCJHbJG5WRpfc
MG6AW+aXV48yxb8mIhKT/70ILmYeii82gWgj7TSr/BO5bKq6tBVo9rNVdEZxUltfbGmGoh+Bq1IW
EBE2l6AsW/nYy7m0YmCa5quOImgnVylYxNmifnA3Cktjvsdt/oAJFLsia6WLWduflzs8lnDvAYOH
Hbd2PSFJnQJyKQdZu0tqW4v0uDSpKk3aYdJ3djYUP3Y4us1nkC/W7wVeSJWpWXeZ2uE9yh9C4K3q
MDdrhKov6GSUjBzUV8QYjv2H96nOLnXe2A+ckzmHc+PN413DgYChseLzWXcV0Jpzlr4oypMHJ3id
81H/DlAj/Zjsks8j+YrubtnK4Vc4FELvcndU87NC8J3m2G5x7XdULqpwCqKztldxNJt6hvUUfb4r
bGKC0wBFtdg7mRvWJzBX1VGyHXH68vP3C+PWLN8mCkbHayWL8hLw7KzwVh1YQ6ZptjhMgMAkRFWy
SiwU9XjywhCr93wTPqJEj95UiI839ueg+xI6d28cdFmMceNTgZdEsMhF7HpS/G4UlAzqCbBPKjOg
K1IuleWlKX3er6LEjhkbnGv9KSsz/ctjXn0UVtUwPbj2/ONZ/fy6lPRrMGROzj7CovVV9sVQp4jH
jKOpBvk77EcWcumoMYbNspf0Jl120hwSW+8zt8iblOpm8xeKp+a34ZXDhSei40bMy+C5bgszu9h0
G1xIMVmckwh1B7kCaVufSQWanglCbrcU4x6GlJYokezC9oTkJqgh/GNiKaMh7m1/ctiDGu8TUi7K
jxaPPVegDOp3YKRB3wnkedXep2VUE/Roqn8M7p6TNFlkm9xSttIpbofQPbYjQeAp8zhydCT7wk7K
8qZWa4rSqu/Im9PzXkajA4OrquaphoUEGrLKEFn/knnbvSoZoZlnJt85qc6OGqYWW2b71QOo2M2B
Ze9zkGv2YjgIxHFZ3SUSuy+VnXJccXmutnGaZwaU3TxCT8Um+AiKAjopCJrQc8O2RTBSfxn1TRBu
29w2hEgPAXIqGoxO6DPLK42ycFlOufQkz8yamrS6drc9kdwbd21FOVRMyFz/Nc9D9ZoNaq3P1arW
6yCz6YE5GLLSce0V2eTgdncZulEs1kY2MIQ7xnS1cfrb+Ko8fRlUE23vuP+3h8Ac25zV30Y5zTDb
A7htIUZyXonnJSD3aG/4GyHAfCthQLoLp9C5DLntD95YV/PegGpk0iXJath1VVfAf/hL/cOa7Kpj
1pJlQtxWp371VRZcNouTPmamrd87p6zvNVHLTSqqbNyzgIV42MB3Tsy4iJdk0xCfT0dZuPeYwH12
28aHsQ6CbvtpGxfBRLt5XToWWfZAjMko7kAJvbxM+tqM+ESdfjek8M4t/m6+UNizw1Ktrt4N6Aen
uAEpBZMvArv+sWdqBC5TiddNx0bhLs1HRbDKn7pzEI4Zo7XY2Nmt6jpr11ti1ThNsGeaY+4pyQ+Q
MUGEHUyZXJEkws1bYlfrzLw0ln9zCeHxK9HSGw4KhNaow1i6KEuS0rRdANqRWMG4b5fVS4MbAgMm
42ZY57Cob3GHCGl8MFZkItdWBv53O7YO8nxmg363uUtkfnC5teF52SSxJWQQY1HIl6bHGbb4BlII
r9zOvoSKUbEx69HYtx3DYDqaHYe3Qs6ZmNj6RRKhXMQ5zLWYLEWoH4DKI6ypHSPdvpdYVG+B5Ytz
gXaiVRxcoENtWJT9T+ZPo3hDNJoP5L6MKE7GpiNTKITYwtcvpx7TLd7B/JGazPYZBZHGCssaGCbE
dER/3HkK5Slocv1TL2t+P4XaJ8qnrb0r/Wue/VuSeIQwOkekErcQG1N6m9fZB3KJ57DXqz8TFjDf
DGSr8J98kwIA7nOjBQO1p2F4qiXGef4yhWMs9Jdi2IVF5z5nNxcsw7bp1jvWV8o/xgFVBualvDGf
0FWgitOmaB5ulqPTUqPyAFWpATfqnp4u4PCiG9i6VVAcmJiwNDj++uK35KB+rQLzl9ZRWD/Sq5or
au/zXv2dDQB/kq+m/G3sIvNBYTTFoQlZPRwR6Qb3iNpH6LHOxuAQga2BBWURr3+NfvAJCQDTTWUv
VXcsZqP83QdYSGJn9dZXAHH3qZ/65buACv1cDMNS707U6ZOm3hdHFrswME2rauaBoPpnCbH+NWFz
snjcpuFF8vPd8BF44FTm+BTZygrz19AEme3E9LGEvKklH15DnrV1BGU6Nh7yfSYmiFzCj5OS8Ay4
CTCNnSVoCsqR7457PETmWWy+VTQHTo8+P3OomF6SI2f2dzaKQu5P09m+URfpLaWHOQzPUgJGJq7b
L5eu5ibbSVuKjoQqu3Fe/KrL+3Oosuk3NTSoQWuiVd5v3taCUIVieeBsZPIKCq7pfZ/XAND9wN5O
7gaKix26q7z+yo2W03cyyz46lcNsPeUriYtHi9dIxGKV+sGYonVKIkIYWDe8gR1g6PpJJ2z4mEhh
B2ZMnLSiKlT/jfpL/hb1Q3UkvXHnKIqpyPQWOMT4JBlAmO2LuxH512cAtQE9UOSEj7tjkEepIDWl
SEpZLo8NtQEfRr1uw+vo8MDw0HIAoA9t6+mNVb6cPgIfkTpm2G18Mwjs+QD0ubn4u7x5zITk00CY
TndkdHRmglcfrU6kRu8lymvSCOai3LgfWPNRRmJBCJOoNMNrZI09VvAF3a+GQSia4c4NnBDNhiXG
RycL/H5vkVbxQRWl/5uv2/GObraZrO4DDta92cvFPyK2Lc9WlmdN4gyeBXwGTEA61IjuN9lkDpUs
WIDD+6haWIx1E/LHrr6/hpeuWee7RohuOM9FFsClhQTGJMBJISAJGARmWP4JYBFsfbPHEYBfSFM0
VSSYQSb8XNLc5pRZlhCPfLV5+VYtMjeVQ45Ud+oFYgBAVYbXtu43VAON0NZuwRl0QHfR+TsDUx/j
AXifmWK1tOt4Uy62cqexzaduyPBkc2I2O1ywuZFME2qFpBi2zcZRFJb9cZ59jpuyakT5p2bLGknf
sWwv1uvcfubrFjVHVH6uH5tjJ14LX4s3jR0eFpPiR48yAdX/BrTi+wpz+R9n59EkOc6k6b/y2Zyb
tiBBguTY7B5CR+qsqix1oZWk1pq/fh7WXjqYYRGW1daHPrQlAgTgcLi/ov5SJ0LQJ4JeYq9gFFV3
NOjpDzTViBqXIYfA2cMyLH/ELVLVyHo4o7dqwwwGiAdndNy1edc/TyYfk/avz3MvoHr5SSmJ8zc0
Mt3nLGfOR0+xFjeJ1xl9QqwTICU1tOcSYEqadeNAFi5uwsRGkSAjua/3POKj92NNyF/7QNoaFO2p
LG9tmP39LsnQYFk5IbJwGxm43vs2FZH+qOepOgIOaEOMBA1/h/pynBxGvFPDWzB4XHI1wFZx46Jq
i4lMIRvoGi7qgWCU1J7mZFXd6Uit6Wun6vIPdW+6H3Q41eau4vTMHPhc27dFWPp79ugc+VutInK3
RbyjydsCJhoM+1OtUlCH9aCBZ+pMDqbbGua+L1vgG0lopM6+y+tWbXoYpru5ewvtBTbqXLA0qYzC
dxTFbmh6551W5WBAQjNrko0LdP/LiJCXvUmADr8DmE7zyYOADDIdk8Zq1RaGlaKPEgBpHqoKio9G
4wToFrD5b06mCMiTNMG9+UAxf0I5GpBpmwGGQamX0apBne1nx2X7MuQT+gOAkozysWfAB32CU7FF
UEPzGTypDyM0Ku2Wsq1U6wFmeg9cN7aOHqTVdpNkAUVUYkjvrmC0/YnGpRM+pZFBMbSkY7XS6T96
t/3YZmLXJgY6CWjmSPNXbZvOg1M2VU+LHkUdcHRRXegrGM22WIee2z6zgl1CgyPLv7tuaH0uAPnY
N7b0InFAMHl0SaUNI7uTQzspzp1lfIXyZX/k6o/1bQsKlBdwqLvf9UrT3yMYwIu4zntqHylo3woy
40+3rCdjnSIx095MHsrnewrb7q9CFUVw1KXw3Qc0wuld9bItpm0poSvcIUQhQ14GBrlxmnfVp6ny
zGBVaU4OqVkLdEAtjkUeH4PL6I66ShsOkpukw07mEAs2hU/Ff6sslD6Q35sk6ZXvafZ71BsgZCgf
RO5uotxIoc8azKNOWbigOWMixmYhrXjTOj5vZTTI0D4YhprSgSFMh2ACiPE5KofIpEfdUvsOgA7f
SgeyO5KwBqJxEV0kdPwMbfiG6or3IhUOIAcYZsZ3Gkhoc5K39ShxtoaxHanH6Wvl1HVO78uCUBx3
MRp0AdwZbnXRYT9ldbMSNWBiMkEbDHi2QgY4+21C+cpvbIukbR2lJAFbZKDtWdQvgLvJ4XIpBKBJ
0r6QhbFKOT6N08YcbT36IkpVDwDZCkRS/GBKn6SLE+R+ID1mm1MrSN8h05lTv5xM6gsxseGzloBD
PwCZrZGXTG2KjFiRZGCzM0N58I9twaL3Op/6MaloVxxJURLjyAtriG8A8uBE6lOQQ33USgIHrq+D
mAJEbVqCU1pypxMxpunWTtoM/kg6Jc4DdNome6Aorb7YJW26DxrKMM52pJbHgBpQL8QupgK6lEyi
aa9grVI/a0O//O4ChbxJIXSNd0DfxLSXPVzifedUVfdIj9V7bHMVfxdZU4fvAIaDZWQPjpQtYR/z
vCglniai7Sz7q6QNEN3AogujTZ365BYxC5hD+jSAh5V13mg3geGJj/GIa+chbofog8gbZA+6PO+h
FsQ+3CHHCZNbPkz35NZ5Hm65iPL0e1ST/WxrLZzKfWuF4z0YcwTIR71Sn4MYyCF24y3H1q/qAFis
7Q+P2Yy4pCrlvBNIVkEBNmS0K+kA9LRhaCq8y3wFIANuQdzexa4c7J3Q0mw/CZ5G8HZFiUwFq3Gr
60VXrtFIc9W2i8zO2XXIqYLht5Drh4oRtdmxl071BTHQgraF5EI6ZANa7Nu+5sVziBCK2I6R2+SP
rtVkn61wij85yAjyONK98cM4RVF+ZwxA7LYkOI6x9Q0wzRt/mHxv0zgjyMwAkSbOhg9+i2qzTveI
FyI9/8ExgBammb8OkBSabgdEhdp97vqxueb7xR18X39gs+ZV9i7Rol57AXKM2a4b4dx2Z2OF6W1B
JJNBQ0Li9aT3fZYceNzF1X2tlfWTGGTRbbum70KQC1FgbXXUMD/HoLXCnV27Tbun4RLcoGXHS2wo
DJAfNE5SbsNJi7pt65bFnZR5YaItY0/JvvYGg1NsgezlQaKl7bfGHUBkFRa6gNDSXWc/AXEMVjw0
DB6ak55KBCHjJv80cDEBAdG1Jl1BGsroqFGnH2BemVGKFIbdFitgrnJ4IjM0ijU6kRR3nTi3bowI
0Pexq3L8AQvWgtIBcNjiDnRo328nkE33sdP51mPfxG583w/hQIM6roc9kNLwZ69ptsDDK2LRdGMy
jlTUEIAyVDYf8FqzfmdBVw4P9IPtalcnae3eDBrsQBoKPcRw2m2Nv9WHMEccqzbFRy23Wqojk2rI
AeyRAhBaOhFUUhU6MBisdOatafgUOU0m0BCc6FBSjTN8/bEuXL9Hu0zZ1rZA65uQ0JB/7fSCOhIq
Roj1TVLrf4LgsH7HeQUn20kjqMgyz8d7uHDBT1KRIp2p8M3G7QcwgXMs3/AIGujUBoP/Lq8iar4A
OqgSikrIiMZbVv1Cwyz8Hk0ZTSWPzG9vUxwI7mCQ1e4mB5HWYsvRJO37sM955jWB9J7jUs9/wthB
yaaELT9sY73G8TVIJ6oduqPjxmBTAXXRd8D1b+sQNLiIoDx8DNIyd248P28/Ttk0vUdYA00G8vJf
EKhygo+NrTHCDLV7kDWILgR8pvGDiEtrBjiMoAQVu+u5lkF0CDXlP/GAoimlMPbrbhKr5sU0K5Hl
ayTDkFYwK12LVk7T6fYRF+3qZ1v20CaNCqo98rQlfCaHssR4EDAUio9FgibtbjYK+2bFQ9PeZJzd
PQxmr7kdmiz+TZWxFgDO8D+zgG40SJLCS/ntdjCoqO6B/uX8+qTgnZPKcotQXe6uKumlezdyfTyj
UiokN0MUJTqNwMmglmvBXgBJU8QP6Jf5yQPCNYTivIuRYlCSMvCmTHg8zs/ZzrtxBM3GrTAmO9+K
ykXC1srg1q1MJGbBbMJ4bx5yTtpXs3Kbn6Wde3eIAQmQzn0DRqQuStxX8oY3Dlm+iqft5AT6M1LQ
wKEqNymeQUzQ9q5Z5kONPBhNfV6LXwWY+HgDtBdtZ9RkUWCfvEKPt1os1W8Wq9LXGTLcwdEMB4My
ToE04tqzkti65apr/T0aRWawh1nJEvB/dgcnyhJuJkva9Z0HTHq2cxo9tmCdOZ8CcpTq4AuUrPUs
035Zwounw5S1obEbonbKZ4ZN+gwKlvos3yj9lVUmNUorbqbfaYr03j2SLpXcBZ1ofqBlH/ziZTM8
hMAdn80+hwqYJXrxMXZ0+ULQcx/CNm0+u3An262vuQ60+dT80Bi98cknkfxoTVPf45Luo2abOFOE
mTlS2McYpBMouVCYXOeCcuIm5rEB091xYAI0RYtKs2d61mMC9F4jhEbtD17OdDSTPtS/heA2v3at
tL+IosM0Qo8QQOLZ7VvvE6MFLJVj3cs1Fav+Fs0sJdcJJYpcfKFNlnrHPPedfptSDzPXEYTmakf5
S3s/eeH01RAVNp/4UltfKJ2zzbEo4rmEGG31NKJtgKwBIi60w4EoPZo+xfEVSYxBqpTp4YNWgtFc
uY2f91tXUwklNfpDm7oKnZYmO10JIKxG/8sco+QJT18P5DNXGOpVnlkDpvMwWl5bdj9Ed+hzipem
Iy/QusRL1lAxqGkKh95bb9mZtvZc6aoHZ3J1lDhrS3xRcB+eQfQEwToGooodaYZJPfpYXnugSwK1
Pys15xNGqra+0cgBd1Q50Sdqkw4BEiyfhmCXceOBJQCft4YxVUVbeGIUOK0UebZ3QPAF/DkURmCk
FS3d7GFuT2Q0fqFfJHCO+snQm30A1GBWCagTHl4hfeFVbdEvRJuiSQGw12b/gvWE2Xxt5IjII5Ad
zdgn+oDbkkdlUoIYL1T6sVXIaYFzZuznStWznG7KLxrLqvnph4jq0Mzr9eKGXCq/i/pGR3Rj6Itf
o9LEnUG1hvI+TfN7GRtFu3NGF7R1zIGVd9QPp2hjycIl6kpu7Ad9BEaxndJQS3dF0jqfeBvg1CYq
JBhXNJu4S8NxQtavjKoGARkywH6XOhNptyedvJr7zX64sXpYDhszMubWr2Z5L6Mak99NRpb+29LJ
93aok+rtbVoierNC+A+Z/K6ks7gyoylX2yxjSvQdKKKsgtC0XvqgyOlBOAb1/oiCO5rzVHl+jmpK
BxQb4xrrXQiwHTaTTWlhP2+oXym4v9tqrMXvGWzkr/SONwHRhzrEqkVxcOYhAeNHJnZ03+up38VP
vea0wW1YFwpyH8R+jmMFEbbM8wiqVOU3+zQXs6Wl6Sa8P7Vp+h5S3EEQL6/0Xe6rxqS445hgBhvE
le+9Em2dFabtdXLobYvaFhw1Ua28RrPeh0gI/2wUOsnIurj9Y+xWnr+2ZE2E9ULO784KgC/sksoa
rdUoi/wBBV56+hqaLWjKDuKTqmX9vUGVHJSNQRq6d1QnfkV4GiUP3Lb5AwQnHLtrT+jtVqs8AXg6
gbTIBPyISijK3TdO30QfkEShR4WMXvVSmCVGnVCEuh+odpX5qsOt8Vdl5sLbIEVBhwMVNOepSVRA
dkC0Rd+uNKPfLkcQRWCji+hEmb2660mA4S0Frf0jRda2Q4MKPZ1VwlPQXqHMRBDIEtH3sPArOHYu
rdibqSTd4Ok1iHiFXo/6qWpg33VUVd7aSDxuj1xW9j2IdEgvoJPcT+DMg4OBkDpm5GkPPTmyEOnG
hE4HJoKIeQOIZ3DsufUWgMDQZRlnjyItjB85OIHi6CIimaJbXoufmHtocj36mYRGmqkm2gsQ7A+m
M6TN3jW8qVsnFf3O7YidjtiDxBsflDO0UFkGXx82aWwV3xLfD794gBtfTOUOiL8NFYfpJwaHIt2j
B9XWK5UKXwDAadvnEMsI7xBVcRwewT+QUwO8a46OmesISwEp/zRkofPJQWmf/KXrBqAwaYfytD51
38JUkq1PTQ2iLzF5cgKStD5MjmlT1kSqC2qiRY+K5kwTB48Ux60XzU3gB2uxmczWnlS7W1QNFPiJ
tFJgjKk7zWlADkL9vdVMBMWigH1HB7Tu6p3qMutL6xcKyrkxyQ9qAmSIgYIvthG9a9Ab6G0Y9KNN
XqecocBCgxTyxQaIsg0Rs4AzSGnDLTV6rgI0m9khg7vyU0LrJqAQtu3RbGqJNnTv150NEPwBbEiD
hhndIdSuBcQII1wzlltuRdvHyQcf9REP6euBhiR4SrfbosELF8FT8QAexnPG9MCFHPobyiFmcpAS
hN22MDr53aLRnt2h7E9ynVbaLHDV5IivRybOEOwzTX7WK1998GRD7OJl8mgFdfFDpvqUAF2C9raR
NhiPDWgeUlWYjfndgGvKx3RMw+9tXmkZvH/HfEnrsUM9A042JQq/0D+jSZ+8S8C1Z1vdMOiElUJh
oONShv+dEVNH0G954CCs2BVU3a0UOGttO8NL2rXD53IC+K45UQwcuZ662yocqDJLU4To4oL1fknA
5Bm3A34EcMTIrWaJAShXewyZqie9M9gYPfC6D2Mhc0wLc74O+CGozAg29mCr0BmHjqFAdWo7wEZo
TDVYIb5His43vlqqpmreY/z1EBC9f5i6b4w7FSFUfa/BNKFaPLpORFhF7Z1KYCqdJzMJoCK0kDnK
7YSfbbuKglGOGx845pGbpE0QJ81BUdeaab1rU6vlBku4lAr4pO0qNEotJo9U1Y3qQtfdRFlgk5yg
FiO39tB0Xyd7lB/1YMyMTU2H1l6LrnTYzj5OdqjmhiP14wyCjQSClN6OlpCC4gp23l+CHir3HXnK
eAOX2Wh2laSq7xMKoNvTykcbHGpv/gQOlKcpvdzgpettwpjb+jLa0BByKM171Do2PKXizxraH+Ua
+crR3mEbFn/OgloNCNFow80/JQ8SXkH0mezE4nYROaIdXVUiaP5PGbh9X2YJJjSOTMVdhZ3Id6kH
ESXgVNA96Tx4Csh0l/KH30BAhZIGlA3Ngt5/V1j0dDB0iSjzZSl6DZRfRAPopUUj8CvF8dZ5Kqsg
a+9paxvk7nnlex/0dhDTxggn8wjvKExh3ZRBtvrH7aUcM3K6DTib6JbOgouGONs73v2jF1QqCgqD
m8D21E9ads1LJqNwTpyAZAlYyp/+mSaIjaKTMIFVbXikswLgogbSlRpIkardPxApG1fYXrLNlRHI
teDSvBEx/juHCDzzeMURanZ8Whr8zKZq/BVbIFox2w39yxWrBvIYi6Lk1ZEj+o42SopxCayWEE2K
ZpCHofWTuwnQ3dfRi8djYzbRmz1DbcOkI04mb5rC1Rd2hz0JjU2gm2kwEJR4fg0bgaHAioKe+1dD
IeisJLgT11lYAfrRWOEbxPtJM+i7os34W2ub6oGXxnDzX//5P//vf34M/+3/yp/+/wf8T9amT3lI
Le///terz0rEAItuCsnrx+LTnn7WPgr8HKUttQ4rLbztp9bYc532a1PDLcJK5bdK9cieY7txW1vt
j8uDz9M4WVOacQyp2yYmsIqG9engZdD5Mex8HCWyKjoWIsSyEgGPXe038AbNLkCZJ062lwd95Uv1
Z1BmLQQwO8NdLOM0Fn0TWKlCtaotPgqJXHZWlNojIvnhW70VmZhrmdKRqP5gYrZYRhpnQ4PrAbSz
oqh3me1mGwiszWbwsFZ666xMnaqKbtkmeoVKLJy+TM/oCpTxkaC01fvKjZL7QZa/zbRLH94+EK9J
E1t6nWaqWDizJbqygDuhIYB6Ln6u1AQeDeLrjn44nM3LY71ygWMypoMZpIvbngOB93R/wLvFhiV1
zbWNBikK06OximVOywLs8AqbjG5zebz5753uR8Zz5+Uiwhgw6E7Hi4rGR/6M8Sow+nuUILWt2U7p
8+VRzswKf0/DpU0hKG6Yi6VKS3/iXndIOfEkW3t55O6gkaKX2wgkUWSv3l8e7/WGR3DbhvHrGjY9
oeUR1zXYsakAmZeIFjN6S9HYLREtMntn+nh5qDNTg3NpWOx3m29oLhasm4sDaYgJxZQl6iUqWloO
dmH+bmKdgmueBm+Nk7aJEToIPwoEHDBjcSlouARwVYKt05DoPUx+Tk4OumrNPX7NlfHMV2Rb4GOH
cJMJZ2axaigfNDOdARka1EEP2LxwAqjPrGG0tevLX/H8UOjTzv+67PzTbWh48FVgFs1n2SxXmhGK
owessNIi80qAOrdexAxiIQBcov9ivQqjLvMhYCoVmAZ4uzyxe3+I9oHVo8M2ldHuL2ZG39RUynL5
lIvYiwNIn3QuWzHDCHk/9NLfmJiI7Zs6+v0XIxmuRIDEETa39uk3hPqPo44NXTyu6M5Pre9tqxzX
+mjwq7+ZlIRkKfiEypKLoTwnrEIvHEzoPJTu+C//KfLsbIOrSXDFOvL1bY3FM2KfdNaALdpq+f1Q
SgkDD6FhFHIyIM49Wjo7n8zcnXHcxe++qkDyNYZGH8Q0y/YWLpPX/c32dITjmrrjSGdp3Z7zfM+q
AfUHw9NKnJHgoFOurA7C6aMrAfnP31pEZEljGX6koP9r6Iv0RPhpk9MSk+tsyoLPWkUPZ9UMGB4V
wM4eRZDET2FVmbe0x+o73PHEI1futKXZ7hyB5di/xrjofgHWzhxe+OC06O/HhyjUKe9qkGKuXFjz
ybz0cxfro2mAV2PlyHVMx8LPAnqw3oAhAvYXW0TcxTodmxAFYuRDLm/3P8nnpZGN0/2OXgrEl56R
ayQdgTygN5c6j4rS2brUVXfrzqAAygS/vUpWdyJMg0PZeld+xbnARfBnvdQcuJxFOIZSZEYSpA/8
PxQnvRDl8RoSwBHp8PLKUPOhejVfZBU44YCDlVocOoouUQuhz1x7zVcL+OaetkxGYxd12QJpoctf
99xgcnYXBesBKcJY5DxuETfmrIpL4zHz9XWum8WdZkfV3uqHhGq8CRftyvz0c9/SoWZARmIo21h6
Grswr8kiMOJE1qVG8ReHAnDZXnG0SdePIx5gwFEMtUNEsH8quCnoceEUsKU4Er1ohqtuR7Dg5QZW
jdiVlMv3l7/JfDUsFgCqsY6oikO1jyvkdMNl8+fPEdYCIQfd0ilB4Zs037aXRznzFbiWXBJaLihD
iMW29qaB/itiCOt6FAjtmsim2JaxgpE/7i6PdCa0Er51LnaDLy7VYu8mvexA3pH70R+qjlOQeceC
/s6agsrchFDZvqv1AIVIV7vDT6R6e1AloSbW4adNgHhlwz7ABw37wFq7Wq49N0rAuBBjkd9BxE4+
X57qme1s4XNs8lJgY+FFfLp0oCVhBpeMZQAYPhR51K5nbD6GLAiw09rQ+ivf9swqKm5GlhCbbot+
3mJAw0Ti06KoD3atvin7GEXAonHuKsNxrww1/6nFtmQoVzdIa3g5L32c8e6psQvyeDIkNk2gpA5b
hEvDAGlwrNa2vSmMe/yytCsR4uwMHcNRFqgby9Ln0/Kv6gSAzipCswmdNKgYOyqd4EgKlNLheuSH
N68evQlUyjnDjo0I6elQSkNhHtIpSe7kifdmWUR0DsAgH+Baxu4KEdzSuBKMzs7OVbwqufN121nM
zpKNTgxkwwjfb8qthtTYPXonVrQJIZy//bnCV2QJlaMMSQZ8Or+GhxOgAj4leisKrBF5jo1p97Yq
QHle/pTn5kXkclzDxB/Wlot5xYhr52CRrTU0NAvbITSJtQTT2hb44ZUN8idTWW5MTgCPB0o6MEAX
04LBL1TbMi2sn2x6RNhjR5topNEM+hZOVNK7Wc8Tbex/VRXwd8x9qpup1cnL3z5pxTVG55x4almL
y6xOsImy6WStMeC1Dy2UqN3g1i9tD0v2L0ZyXQSyAPdwUcxx6F+HgocbjqX8AhJFA4cB+GJoHxkg
X7HIu/J5zx17e36aYbNG09dZ3BP1UIHPqsFSFAB+jwg00mLDzmpT0cC5QUlaO8JVdP7iJPK0gJBL
0KY8IU/n5xYItdKbq9fSdQuEQcBgpIHSv4xmekjT0vh8+XOenSO9I9sku0LgcrFwOVQHxxgRcvLC
vH22QzNaY8ozHZDYiO+gDeJBgXjh21+IhG0546p0Mjq1mOOEJh3gOrTcE4Cq+jYfzBSQYGMbDy5j
f7fCIPzy9mk6tsPeZIcqAt3pV0UazfQGhD3WarTql2FCebzKwbJGWJR+7AMnuWt7bfx5edBzkYDi
MhKjLi8501pEAlFldmn2SCdAkBk2+aiNa5Vo8ARoFe/fPBQlT8oxFATn+s/ii+K4PVPPaCDAB9Y3
AYXKO8rK8S4pve7KZXhmVtTKIT8Jm+ci6c3pp8RGD3hJV9dr8K5foAs36ypK1G4KkUS8PKn5Ly2i
G7w/NiWpE4UYsVi0QXheHRc6RwFMyUOFi/UA+TPDtPPyOHOUfDWO5P0LgU4wpUUUdewyiyO0btea
6+ZHbIZiiIcZEgWTsl9kB1ah4BLEEMGOv18eeQ5Wy5FtoQCU0ChTlIJOv6VTZa3l27Je+8Lq31t8
g2egftOmBuu1KcdMu1JnPXPabSoE1MWpbElnGTzxgEsd9HrYJqgw7kPDtX/XGgTPkHsDMROsKhNK
vo9vniThGikYKaUQPB9OJ4kMMgL+YLTXnYtQXY5ixKOiK71DGxJ9E96RV5bz3K3IVcjWdKTF8bMX
cdtN+pE2aY3IWhvH360gtX/M0f27sKF3wp6q0GrXgyGAxDTB+ADF5X9IqTuqzeWJv/7alq1c8ghJ
boXL+OKkwORAyimkPCqUZjxjoJj8phGBGyrEg1tkEyx7NUKxMa8cm9ebyrI5ocwfTggCDvMB/tcN
qdAaDh0MlvAyxH0szmZZEywnj5BZfrEJwyuzPDuc7mDNZLq6y315OlyDRyDkJcBNsx7gB/A75rFK
4MgP2gBBO8iRnLv8Wc8MOH9RPL8gxOvM8XRAR80KxXlfQwDSaEtGMm3eT62pjpHl9Zhp5s2VGZ5Z
R8zdGNPmCiFZXdyRsuzClNQKLqib1odQFijZY/Ow0TwvPgSB5h0nTTOunJrXQYlKPqGchw1vNx5V
p7OkLJvTPOKo4u8BqqkaMByMSXZsvSh+qqAsf0ZNjZcADKMr5+d1gJ9HViQFvMIVsKvTkU1Uhsaq
tLgr0TLd0nq2j5V0jDs0f/IrjcIzS0ndVpfU4ijgEgRPh9I8IyoC0wTiUKDfWA3jtIVnDch5Kt7n
Hq7el3fO2ZmxglSTQNWZ1uJCiVM70KYQyAmc52yXkzwC7/e0HTI6yZWPeG75dMo6rnJpNgl7sUkj
Y4Dbkc5aMhMUwK7S/K2JBg9q3/IjPV9jj7jRbJkwaFe6F3NQOb1SSK0Y0nHJIPmii80a9yMuRWnV
QP2gqqThWLQLKXdcORKvF45XB0Vj9iWh5tUZ7HT0SWCCN+u6jpDXgQywQZCm2KHaifoQLjFXPqc+
74TltOz5SUa/ySAxXhyHShQIJjeyAelszWKgWrQf08Dc+rbVwRiHRrMXRQ1JQIn0UJYpsqWh22yb
zpdIfPTlvUBg7eXydnq9xgotP4A4Bv1mbpDFdgJx7cO/Y42H3spQX6zs/DnRYvsrmkHqU9PAxTxE
g0QxG/w24MrLo59ZApfXJQkf/8DXWIR511YDzFywC1o9ffWRQqbdguH0CJWJELi7PNi8a04/P1FI
pznLubEkecHpQZ0NchFHxKlCAOk+YM6F4I499QcvxT6Xcpp9zP0UYcm2aaKtBQDh7VVgm0PE+PwK
hTj74jwlFEYFYk/t2omjn7yF6nvc2j1EZWPz+fJUXx8gRiIhg0TK3c18T6fazsSD2AJvYwwZnOMy
aPYhTc4rG/rMKGRgvC3n1IBOxGL18BaC0I7++Npw4OqOGAHdIC3YbS/PZf4ri2WbC4/zbKC1sF1O
55KjX4uq9IBU6yztNQayOyo9+iz7adr/xUiKDE/yqKNWtshkOwTMYK303br31YhMTeQiWeMdbafr
rox0ZitSMOf5oSNYTTt9uT6Bg0ONmmVk4O7Wq6JtrZ05GP29blCkX6Wyjj+kI3S92u7KT3Wv3l4+
RogOxJABKkHR3lwce7R6KeqkoKhmsOIdPfBpm/dIVMZiMP9i/f4gFdw/q7fsAiIH07V2a/Qo85Sw
o2I4ZJDfoyeED6+1I+bPttwqNjOa0SsCbenFhnQ8/Kr0EZJlKSf5Hum74lOhKeOToQHrXXWN427S
PMvffFthzwtwjaekTsFsuZgo9wxD4pvdegA9eYvHUrHRe9e6ctjOHQO87ij+zSACurenx6Af8YgW
JmrtEA2RCJ0ksq1yqtbY+r29PMVUeEkSPuimUgY8HUo3ICqDrQbrZONeYqPXusUUz1r5EnmWtx+5
uYoyIwdoe1uLI2dUNf5AnezWpVeP+8lFJDuwXHuXdMP3yyOdC1Z037hlZkwVHenTSalGpu6UYLxR
VkV7bKparTMHgP/lUc6tEveptKDUIpBpLYJVIT2KfhGUy9LBQQSBflShK6s8TE3eXbk7Xw3FJEiq
eQjj9wWsZJEkTUgu1arF5lVYnb3HKWU8lH1LdQHy0fbyrF6dq3kovpyiPEqiay4uLg1Pb+hEKB/F
WeofQD37qBE1wRP2bPUXtzNhokaYd+RXZnhmWEWSi9MQrQNumWWUpH/NPiiwxeQGIKluPuOgqO+T
NDZ+ob7q5OhBWeWVc/Zqn/Be+Pegi81vIY2T+sGAWEloGuSeY7Mbw747XP6iZxaPzp3L5CSQGfEK
ehTy+MGdkZ4s8ps3YJXR57RxdQPybV45Yq8yvHlCQCVpz/IZAUicbnwPMEkoh3i250wGDNoQeDUl
WjzAFbR90RnqKxlY/H6w6ysn7tUltxh4sWvQcwFIbwbTuoG2s+MFiJBRaEHO1KeouEFzPdig5wXn
HgviOxrJ6ZWzeHb7cA9w5umYUI4+nThSe1NTuRieiAArqlUoELfc+EGS3XmIAkSQMkpUQUaULY6X
F/f8wNJCgoquGbnm6cCVrSPEit8WXb24+4jiR/nNwIxoD/nF3pTCnvYxVpBvP6NzT5wSIDcfwK/F
1+4LzdUzL59nC2R/TbGqTu/aJsv6H1OXaU9dUEcaZdu8+nF5tmcODM8nnr58Z1cCpzudrconsxxR
v1kjuKBN8Eda8PD4Ftsf3j4O6aYk0XQBjy57bdwURulUMKYVBajZV2esvNsggKlyZfnOTYioSs2C
I4cN42JCYTPZZuLFYlZGxsI1x4Vhqrtr/dgzEcD+9yiLYxnEKLUj9SHWCIA0e1t5aLkH7qxAZL+5
GALQizSdxgh0TLoyi5sCIaky7QIDkI3KjS+BNurPRmvT4gI/tLm8SGe2vk0+i3e9mnvNS9wcdjmO
myWeWCP+huYeypVog/fjseqEc/Dx1111SLRfWbAzEY5UBa2bOTMCFLJIIoQd2BpWWzpqc2n1g5rL
N3QRp4eemHALtSXbWNPsMOfaSMtfnu65RVRzbYs6AkX+5VbB8s5v0phd0qZq3ENEx44xgtdnILHz
9nvJJmEH5kZNRL0Cx7o0eCofWg/0pDrf5yIvNzblhCsx89yEKBMC2bPhKzrLdmHQV047Vni5oSJV
7tzJLo9NmZsHDILlWwtZ7Mq5DDLjOG2exIvw7A54xuHzZayrufCQB+24w/pr3ENivFb8PDsrm9gh
SNIt3pCnIYruTOGPGrMKtLY45kHvH1BAR8QnKae/+YBcfBQTqQfSnzgdKg4B5qd2YqxrTDGP8BXM
Y4F9yo1im2RXdt+5w8ZKERANcjNaWadjYZsQNY3iC0pZ/YrhJR7CBnpcjD3upsEtYjV2U76/vOPn
a+TkicWq8cj5UyeniLJEBhTg2v1sINqPbiPWk17G0WYs+zSDLI8JIwrU2d3lEV+3Qv4MCfTH0okp
EGNPp2nlCjeA0SUeR24brpLwj9714Oq7GO1ktOooPhDenF0YWAjQQSzUd14u4JVd/iHnwgzz5tEO
uouuzCKMxraOSVQQAnOLHONJazyIjlAp+z31s/5HljcWXCU06bu6ktdQb6/H5tgTV3Hxo35P8ej0
GxSar4Zu9PDqyqNy05rmQH8PAqq7g4xUb0oz6LdNWmvby1N+fRUyrKWzj80ZerV82sLMp5A13+cY
q5tbe4y8+xi5u8PlUV4fz3kAQN28nbkgxHJysTONuMgNQGY96yilj5MWui67oSg/vXkk2yQCzK9o
UrNlDoEpOlW5wTagI0pj68ZTsO8dt9zrU6+uTOr14aRpPuNzHQXw4hWWzFehpWV1CALfRVNdZjnS
4UJDfypzvB24V21lo/99JSK8Pp30mMF+8sLl+Unf43SbtDas7dYCqwdBMzyYJca2FR5zh6GBYluH
wIXf+j3nAhIPeF6GNJeW3zPr4rjGfAo9rGBqIfUOFZEh571xl4KlubIZ5/N1GnpOB5u30b96grYq
KX+bf/BPqdzQBsl2HW3ZFXV8uRGT1WPWC0vfzmW9pYLevT0OGUC8kE4AZz4nOYtwmwursXw6nuhJ
RPY9RobdWgvMz5lm4VdUoH6KPikGsgNKpmWF57GVGtd+w+v1VdyYkKdmJglRYN50//oEeeg6QSP0
cTNWmnuj9aO/HxPbO8RpOaEnNF5L516fTMaj+wxlhQEpvJyOlyDdiOCPO+KlY7j31JkH7NACufHN
9lqN4XWEswWRxtANxZMY0sXpUGjHDBPKGP3GKqoOd4Gubl5CF9V2vW3iFqLwYH3FeqW69fFjv7Kz
Xn9WxmZRQTGbFFSWdKpk1NFRHfJ+42AWft/Dljn8L2nn1SS3kaXtv6LQPWbhTcTOXqCAqnZsdtNT
NwiSIuG9SQC//nvQ0uywUIjCx9mbiZEoKQtpTp485zUFdVhUrtT2FMlKv5MlX07rkjPS/iX/scEr
auffimfOKJmxJbxGq4ngTjK6iGdgdSo3n64f0JdG5/mhsehvqY66NNSWTtf5UFnUQEl3wsnDPBZl
RpEDIHIbHbNUYH1a/2FAIevJRFfnNQjcCbX/hJaIu0hE41KAxa4rstzc6Zhe3irwRan1kTAv99ka
8YdUVC8DGUYzJZCxHUS8Jzpooph+XP/2y3hBsgedhmyF5/9FMIQdju+Wog+g+wMwvDkYWw+YTx2f
FJxHAaNpwBpgRdkeMp2d5uYTKnnXf8LGQlNwWUanRof0w7LpfzqvuhOgGZvabGpDTh/IE7obuTHk
O8Dx2s4jaHMoumjQbQj8oHzPh2oTjVSkVQT8W6nDDa2IFP0QtS3Cz5Ym+p2LZiMpo0bMY0sD+ra8
9VZfFg1sQhmBEnSPhFQcelWBJY2Czp0GPfUwdApsdW2KT9CC7cd2bsKncFb2uJ1bKwxPlr6QDWQb
9s/6m1EMVJVyxGFIUR4mVcMpJsYcu8hn1Anxg0XXUpW8LIPVTyrTv7u+upvDc64IHgb7ef3Y1bM2
iFICh6coqYHipEIbOR0WHnRijKgjgoUHUN2j6VBhFCtZv4yttlkD2skLAWh5Ga7WoDMBdPRjM3rh
kFdfKzwLT1rQG67o637nyG5ESC4e9jL8TyoiawJLqPR2p85iRBQlRTgDD+UbMQLoRtgmRuNG7U7X
p3ZrNwM3ol9L/1Ihgzpf2QRbzFS32F714IzvTAbwYDN290kV7+E3tqLRUhhZciYQXuud3PUy1pEx
4MZUq9TyNipsxJWwQiuTnWCwhNpVKKY+wb0NvxU27ZreamXTUIUlN1xZa/Y99qiGH5SIDpV9N7/t
DMSuwTw7/i9PJBf3UotZ8BTqCybhpwiEqqklwhT5PDOsBDZiuAV5lbbYBDUtUl87YeEFB7f+Rjrr
gIxgjCxcg/N1m0Aa54U8YdoM3FgoiJ0XDpZ/cyFbx7kelNkXQdyV6C3n01ekGAwk5hFXReO3XsRn
BNVR4XZygvhniq/FI4DsbjrRClXCo+hRlJ9R2Pijly0sZhFqY40wjjHnZ0kJpcA1mnCwfQTbx+4u
UePyFR8eZigyq7/MD2WvaOQ7pEcOrAZ1VXIqorLJLKNHgg8NzLdyKe5CgbgiLlrWXaZjpvDLqwj1
jScnqFgQlOvjl/YcygiOrdfk6vzNQJTvrkSM4DOC33u45o2TB1vehh0KhACqyPLnP20YSkxZDUZB
99S+qJ4RhMnvO9kobuhthl+uf9XGgVj6V5RlTJKTi2y2byO4Yz1D0f8e70mubU/p5uguyejLwbFU
H1Tsj3a6tRuRjOSS9iYzSedMX62cNquNFSBA5uVINT/HVkyBqyAJawRQ+K7bQxZufePPw60ORJEt
72rK9d6M45Vz09kh8mryjF2i67RcVQONUbxo9Er+9YPPzUxpi8roC7nifB1xgMCAcNIgn0VFXbiy
Mk7oVVH3dbU2CI/XV3K5aVbHnv4KbwQdOBVontVXtgpqJyG9OfC+s+y3cY2hd6/9wGgHI69RUg8l
JjA/6pb2xPWBN6aXgS0gmyynAgXn/CsNGCL2ELSKl3YW+jtCld6BlvpR9vLwOHbgKc1JKXZmdmMH
OdR/qPfScCfKrT5W2BVSyRZjDkFjc1UgR/IqB/yXuK2KU1Mx2dbO9G6cSUjh8oIUoVVIefb8K1tk
wJx+RrBUoIH0WZG79nHSE+drQSNv55W7NaH0CpbVJIxT7TofSsogg+UIPCAz2smogSqWpFbPVTxE
dEE6VT2ojW0/iQpu0PWV3PpGiIyahvYSuZSxzPpPcSeuqQBppJF47yH37APKnz7WmYRee+bkzU46
szkYuDNYYsu3rskbjaV2aUxXHTG/efxA+7lt4Ynb+tG042knS9w6G8ZyIQLKByWyhtqkWPh1eMEo
nuUETYsXnDLcY/0MLY3kR6Eqs8QCWl6qjwZAvwOW3xocpA/ZBkViRl+liFGaSw5YGNXDlNSU7yYr
C2+sAG35Qz2F4MO6TNXf5IFmvgNNav64vqRbg1OrXIDztCT5DedLamhckaKtNYrRDWrp5qw4/Ukv
M+NLljbyrYHnuB8B9vPaKWz32FwbyTnZEsAxLmfAaWvMgqaO/ViaQkMfLCoyHwQKOlP0AcSH1AE9
q5dBeo9BgOnxVh18OO/Zrz/I+AG0Aci/EP1Y1+JS2u0Ir8kaIE6t8AaE4N24cvQbCR2O/yA+QAVe
APMkBxfZeaSkSWQhTe7lIkK6MbL7U06D4zavsDe5vqbLMVxHeoYA6MTrnbRSO19TNcRqIrcSzcOu
XgsPgtrJ90KAQnYxdBH3A27Nvz4kmgocHaqMQJERoTkfMjTKCnmwZiYkieGphxzpY9uJYw1/d/xS
BUiVXf/Gyxhoo2KFjMQiiLRo+ZwPiJY4UqRDO3uZoiafAGrgzxdIipvKWDrl2CW6KC6PO4H35do4
n1mb0iJ9nEXVgbrI6rSMqowFdDpMiH2GcumNw6jcC90Ivgjo42+zYIoeurBF/HqqCvOmyxPxKsXw
+DQNjvzn9Qm4DI+kgLRUaeZDbrtoqA4ImqIGIVH2Q/f/nQxf+GsBRvBVRSbx8fpQlzGCFHABMHGb
8iRaZw50BNoc6cMZG5fWeBfbcYC17yKcoTfWzSyPn52ycW4iHGz96wNfbuQl9yQ20FQlRVpjzEPI
0CZVMIQvuiYuEGZI0cObEbhV0JeX27dqn3Y7lMGNfaVoXOCkdAAGyczO95UNEXrAqXDylIWDMWRm
42u95PgYssxfsTyqT6lqPV//zK35JdEl1WVvQYxeftNP1yoWZcrY1+gRNm0cv5dq9TEXivmGGCjd
KCJCWJQ3v2eTA+8Eiq09RNgDGAzkmqfn6mPDHLdOJ0plPFeROOpGNbyXMoD8aZeGO7f5JbDetklX
QFNg78MeWtdT265vMmHgYqEBAQU+KxJk5FM79+wmKB/bfBRuhresl6hivLWUcHoTk2y9Q1MVE9Qu
S1+ptRXeXJ/4rf1Fw5IiPcgrrv3VccZbLMGxgCASzzAL3AidSTwoCpJoCFNGcVs4RpzuPL+3FpvU
ifoMvDiQ0qt6WFJi25WMAu5dVYkHZ1bUDzi0Zrd2q+V/Fhg23gPgsTwl1cVO9Nr8Wq4gcJy8iClq
n28zpUT9KqjRRabC3z2OrVIeaMNKH1G96u6aKAx2wsbW7uL8cpwMQLc0vM7Hy0HkCivGkhKGaH8c
R+45Uj2MIEa73LkNloVaxWUCFLNJo50gta7hljnmu4srJhK4Y/dMS0JnGTvx/vp22Vg6KjTLG4pK
FPnv6rjUSPxNdptMqMfmY33AqNC6rQvkcHSjSm5kBTcZr407HEVhc0g7+2YjMJGeQfDlAcdTag34
pYBbDy31KW8O5wqfrLq+NSqhPvaYkN1TIO/dURnLXw/A5BBc6As0iftutYQGya8Rx8WilNri46rr
WGrgBX2UB+O9ncbq6foEv8AE1usILJekBVEDg6v2fMtoKNWqKa6OHv3R9IC4c+rjUTkdZ2GYz5XW
l38oKDt7E54o/ihjh+g3jWxCMA3Sd3FfoUuPXqR+cGoeQTs/bWM302Un0FK3x4F9XYIkf6Nz2XaT
Z5aW+pQ60nxrDX39FqBb8TXE/82XJ2RTU9FEnypeid8SLH1kJCH18ojVZezP+AM8dIShGzlN9ijM
G7V+yiV0qpZXr069fxXK4HxXs6UNoyeMskU4pxIi82JEdD63siZZR0vCG/XORAPjmwDkHx7KsJAf
0F5GbGBnpjbiDCdQkWnV0YYFN3S+iHlCOTgqqfgbA/aUbk7SeexRcL5fGuy8GuNCu5swVrsx8UVG
0NwpvvXTVMV+qSuxV1tS8QoUrH6KrSp/SBuB3V6fSsbO1r58e5D2Q1qlKUFngJz8/FfGQ20lxSSP
XhKUI0X5WY/v1anM77kmnT+QbkdGt0TNnakspsqVuyn4cH2iNk70whKgPQCsHpWF1S8wkOLDG1Lm
cMXEj7sQi+w7fAuG92Zm064ZOoS1fXz57F+/B2BWMeRCTwSvsroHkq6Ge90HuPKBtMJntMEa+nvU
aBJUaRXUA+buVq7uvLQ2PpaOuKJDqwKzpq0fuUagYH4VC9nDUaip/gilKbpJ6HPWJxsvgNgN4yiX
75Rc7Xa+duPcMjAZBy8FCErrgwHkUMf2qFBI6Iyx8yju93jIBBhEuhjUa+VenFhC4iqEgSlbhGlp
yJPsrO53GJ4qrOgUafrSRM5OCUSKj2Bf3TvD9FUDdXRM5P5JxfLzVg8Q5Kbb27+9vrEuP5lKBBw6
rnhwJujcnW9tXUtmEVGW9cCWqR+tDmcctzdQZmoL5Lqvj7XRvAbJIpO8LpALOrmr0x45vG/kmXMy
q6It72esMx4NiKd084Labl29b9rmVT5Pk3109GbSMYOHzXjQKBnZAG9GOToqUF128vjLjAAQiPXC
3yLBRfvyfA5ErM1OAPcCU3aCi9vWSnSaMcbZOcOXse58mOXPf0rdO1FBJbG13gPbZof0r+3+vq3w
L8C5o/3iJIN+vD7fWwNybKkXgRegEbbaXl1i9saYpwOOcxAk7RJfIKxL4UxhdugGwGx2UuSteQQl
v6wstQQU684/EFNNBSBCO3ja0ISvyrkt3qnGuHfxXwZjqhTIYmjIM5ErKqtpBDDniCLvBwwD6vYI
9TI1XQejmSc6VM3TbDjBU51K2quyCnPPHGT96fqsbpwYxkaVgzR1oQSsZpWqRqSLhPERxCk8HLbw
GO/a9tU0T7V/fajLJJKClwbUg3BE/rRmPCBY3asznBkP8ybgrWmVSB+TXLXuQkUBAUEbHr+PQg2+
8z5I9wpul8J8S7mNqhAfS5/qoglQS7gKhGrHh8ZYWBzw/QjuLdGm94XcmTUKR6jSvhgnfoowSD4E
etV/6Or+Wx512rs2njM/raIREcHBeqA31L25Pjlb+wDqLXjZhU0Kt/x8t5XRqGMclA+0sPuKOjZq
Qm8ks4xOk1RpGrbRtoWm3SDQKko0+S0S7sZOCrq138kGUEIlnvFYWv2CwC70oHH4BcLAbNWNghy0
bmK3OzXfrWMMpRO4P/RS2POr8JRioDeoyNt4kiQP7+tSTvGTxG91OjnzXB8H2sW316d288OomZkv
vIzLbn3c6vgGFBxkrueP8qgGj5rJU+X6KFsHCTkQxJYIGrB6VuEC8nZRlhHxsMg62e+kwPLifMAC
rJR+HbdD1QJ4OiUT9OR4v5/vlYCEAaSdhTzGYCenUgjHMyM58oPQqX45h1gKJKzTUqdm0NWm6Eul
zGLN6T3gpKi59n3n06bD1zyK9koyWxvDIq4vQooqFaj1BHZdY1cG8V3ndL2OzUy/6VQ80VUZE25I
izvX5NZ6QXFGsg5CLp2k1T6km1FUPaZDXgBvCDnvvDk1Yx16CEMHx+tbYyPwqTKZNtAKXilkgufr
Be5JS6inDV5n2ajKBrNzCAspATMytDdq6PBSkHRQmiINds70Ru0JGSIiHhCkpf601qSOVGBN9H56
D08XSZww3bRcJQaKd1NXjvIZEWm8rmU80qZDJKih8grVi8VKHdMp9nGPGxl3101YwTr0rs/KxgIs
iFWKm5RyF32S81kpJ7tqyYSEp+NjcJrr7HOF/Q9q4OZOaN04/2cDrVaafnLeigj85AxSYPRQC8Ga
ROuMdqfQd5no8wSFyUjCAPKJNsT5B/VYbYteYgOr8yyfnGFoePkqkt/oUuPaciE/Sg3GPNdncete
gzlp0g7gPQXBbrW5VHoBvdZiRNonZlQeZmnC6FdDEfRgi0L9KlW5jF6F3GmoFlaxwNJF058Lrare
VPWE3jQxo0/Jn4LwPuHZeeKwjB+v/8atiaFUvrTaiCX6WmgnxW7Q1CsUUhJFMt9lmK76WtxLfpg6
lFaS0fJwzDZ/PR7DRAKvv+DNeWKuCjho5uOvagWDZ7OZb5Ko/GMIYsoQY9gern/e1vGmjArQZmkU
UIU4X/cgaWdoNRKZhRMWn81y+JQienmKq654kLohuI0VCz5Ere8xEzaaMmTCHEAwjou5yZo8W9ki
6BRzuUvhDrRe3jblYzxZoeNO5WScoNs2+M3z1WOsVOKmyYAEibYA0EqbfI/GtBG/l6fXooq1kLPW
tXycK7NwyBRWOW+z2yFpKXtE8sfOaqY7c6zbndC23Dznr02+fZGKRZiF5V0jsnFh0ocE8pKnKtHw
Bg8f+MldXhm+IWrs1vEkje9DxN8ecUYuX0t2J/6D+GVT7qFzTXOItOR82VWOHQZKTudJlvKIKI32
YQpFRfNPjDufuhUpkfbl4liuERg+5yOleRXRm2YkstDRz3JMjCWzKY+pYfU7z4GtvQxXljovSHf+
zyq1SIp5SnPcUb3YUkXst7aBsRzVT0y52vaGN0n3HRFnTElBYqu/HiYWmuKC2wWHeGm7ooZlmoeM
3ReSeeylbrEUww/4lc3frQ96kXR3o1nb/vXju7GRQOfQ2iRaLHWD1TpGRp1xqhsIrmFsFjepLAs3
0SUqB3EgjW9G8Mn1aVAl7e0EXB3FhFbfe5xszDpwD6q+5tKAQ5X7fIFN3PnsWQpaj22aHp0pe2tV
A37Vs9of5cqpbtHSj7yW2/rXdxbohwXFSlhH/GcVJIPYahzRZezhJLb/wGxWP2WTWtGQKvqdW1jd
/EhYsNz5CARDbzr/yEKe7WCWsdERo2V8bXAkvqMLpZ6aIRtu566PvCg0o4OlxMWHHo9DE74DYIxZ
1rE0Su1gCOEkNeJ2GEfNK8I2wy9tKhBrBlzefqorLcICqTBfi2CONfTT5+GPHLK2YD5ncddnMXas
mtTXsMzRVuqEM2PYG+9ZZWx+JczRpdoHSXUNvbTtCI/aVnReY0jlO2kUdxlyaxM0UrVx6aBPEkaU
4/yKImu9887ZCMDAk3jlEJRAJ683sopdYdRYbed1uE99JnC+rbUybMG3gkEwIvX99XOzkVZR91ro
G0u4vxAT6evEjkgcO89sKx7M8BJ7PAaLPWWUjeBHgsij4MW8iEfc+bax6jYYikjqPLnu8cso0jzG
Ga5qp7vKxq7z+jdtxQJQs8slhnQnHenzwbBxTYxsmHnESfr0vrH1pnieuwDGeC9a7ZWg9DThYNQN
mFXykPZFivfe9Z+w0c8AXYFOAq1K9MIpZZ7/BhBRxjBoCjxKxahHdPo1NPxcp2qDB3MuQLU0odZ8
ULVSz19Z0aQuHt9DeAjDrLB3psNiqNUdSy5L24cEHQzjOi5FrZPVmYYbMRBK8ZAn2FAPndEd87CY
/Lhp1chFHmdPiGxjVOjC9CiQL14U/VcrHqmpg4ekVHtD1ZofYULXeAjWgf5WrlR9cmmOOPdp1Jff
rk/81rA6ersQvGiIs7PP570B9Kb3OhLXQ2LL7SGFB/SQljRqDg5+Jj4y0aAxuKB2Tu3msMj7AWim
AMhNdD6sJsdKZAYzvuOF4Xw0anXkwaAHCYD/JqyOclf0R3MMx51hXwqLq7UFWELmtPRUsV1cvVbk
QmlSW5XA26ccqVea0uItP2hO9nWiYP4mcRotdTNY3Df9pBemq6RpnXmBSGoVDHuEYawdJHTrEfBG
ZRFCQoOJJwZj7lxK4ffrS7MRA17eiEuTm6VZJ0CKkUaicgTKVU2h4iSsZ048PZkaehs5Nox9sxcH
tgYketNOXDAilI7OFwV4WkXZHKks2cJn4UDynN03WRXf5R0yBzvvh40dwOGiFLFsAbb8agf0o93a
Ebe8FwSJ8bFtzPdlNeevbJyBvbEeqmNch3sX/8ZdYQGeWhQHFg7aGrU20ZDU08qqvamUMHlJstbC
F1zO0JM1a/GxdsR/UOiGcQxLfHkeLE/+1ZSGsj53Xd5QqopECjMimbubyB5p1qaxgwDarEjRKyvU
RX4n5lqXErdoVPXLL+8kSNxoXdPPXlLp1VzH9BeCvKlrT8nt7nmyGs2VQos4FmFLd7w+1tYcU1Gn
2Y2qCZndahM5GQ9/jnPtRUkzvAmVbHqfygOg5dy2T8VcRTu1uo19BCkStwd0lLj916V8S6ekAdaE
d2Cm1M/o9+H8OcpJNCJX2SWv6yogsUMtcI9Ws5EILDo0UAjJnxEWW12aWqYkhtrSB4tB2fgRkg+e
YvMcvj6bG0cSqUgK1HQPNORJV+E5lp3YctKq9bK0L2GQ69Nd0lrJIXLS+tcnkt4WbQJSqWXM1QfN
5dTlg9Z3nlMYde2GKdittAztN8zAd9hC1jHQ+9C//n0bu8XBoBECFs1EZMzW35eUQ5nDR/Q0My5e
DROutTPWJFhPTepRBLsIuI3dggTIIoL11/2+Gs9OU+T5a8Yz+y76gS8rAOAOjYxK1qbHOpHT56JU
9wi/Wx9JZ4H33ZJPUCU/DwJ9VjQNYtadV4+61flcscl8w2w793Iswg9drkJpvj6vl6QvGg0QzCAX
w4iiHbr6UMiPcTZMA4UCNUPXQFioORwFNe88ceNBKZGBb2XtvRJbc3qrDFRwj+FUdyfIm/HXqH3R
htZLQ/3aGKPVnELZSL7bgdFMxxx1ShID0ST588zBXIQhtOApbIvwz6irOtzdkH5/GIbZ/piVdp4f
plYbrSMd6izcSRsvlpMjwVUOdAg0OZXm5c9/asfydBt7I274SoAuzwl3lTdqjexmlT7fJMbwjWl4
f31mL4eEc09ZYhFvg2yyVj6JZtCOaVEaXp209nA/t6JNXGPgqepSI2jmo5SS79z1YHf2UsSLkEOj
lDYLT1euEnpmqzDeov8jpik0kPFHS8IPF+v6OGD9dw7l8t85S5KWcYiovAfoqeNrcT6rrQ1OQa1x
lUHBREzuhEb4ARPp8haR911bm4vDwWBwWsAgLoRdZ62igiBHYfUorwMELbTnFOGKh6bRnnopCvwy
77kQr6/fxnhLzrl4puLbQXH2/ONUK28wqWQSqSjlUu/WZuD8iKJ4wFY7Yw+/dbQCbYPrg25sGrpj
JJxkAUD51k+Kpq5kZwobw5vHufoYThCzKxoPdF5rVInwDbivFGPvHbOxjOQ5dH+pPFCXX6dzJWbB
fRsnptdGtfR+CEGl3SQoYxzUsNr1lXzJ11abZllGkBvkV+zN1by2ap/JmLxrHuDjrHLbLtIfalzH
hUvqkTzLdh0CWFBDlad5raJdbUSJ9FopDfsN5jD5D7XOUTZgRHREIMDMumvK7TCe1FhVlYODC9gr
OY0UVCiCaLzrExhRrtrJYCOtoCsTV5bQ2EMgUh1u0inEBPz6Cl4+UGlvyCYIH4pmC5Bs9UDVI4O0
Db8zrwpj+QE2gCrcYkqGb+i/FtXifFbd90aD9qU1GU3iSmNsdTiMaFZ+c/2nvChFn0/1AnShdEUN
i5fqumsut3rUUJQsPdTLu9FXAy2ajrEWzpKPtKJKX2OeeZKApDYtt8NiQLoDc9W/nxPZbA8NpuuN
K4NvL1wTde2STSnr8jGGXJAe4jZJnopazmK30czpM+Vto8Kkc5RSv8St5N2kWqhbZamOzQX+yt1t
PAsnxi/AUKDswL3feaBeBj20ONBCh5KKygo15/PzmtR2UY5mwSvIIbrPpZYfmyypnq/P6WVUgFJE
q4bnDw36CwZq3UD0CNEX8VS76T9Hg25CxjIVfHVQ6XNlHoB7+2m5gNeLSAeLd8GSFCCvcv5duMmF
+YJw9dQuET53OZs3a1LfLjv4mUPReFJty2DWZsOfgWXcFFMQHCKrjP9CdP3Xmat6++Ky/q2spiZG
s331l//zuvpevO2a79+7V1+q/17+1f/9R//n/C/5N//+L3tfui9nf+EXXdxNz/33ZnrzHRPo7l/O
7ss/+f/7h799f/mvvJuq7//8/VvZF93yXwvjsvj97z+6/fOfvy+SKf9rHL/85//+s8cvOf8axgPZ
l+LP9b/w/Uvb/fN3TfkHVS56+sgh8sqlZfn7b+L78ieq/A/eEDCfMYwgraAi//tvRdl0EePJ/yAr
5h0O9wYYP8/j339r0QDgjwznH2yaBQEBb4wnFvDKf33301/r/ddkbzvcn8ds1P6xz2QTUv/iklpk
Nc93haYlMbwaI/LNEdtG14Dzc9fh2/XeKbXu9qdJ+Xvs34o+fyoh9rf//P28aLuMtfTmaeLQ92Ae
1rSxxAizFHJ17FOW0r/C/m9NF2EZ3RO5QujiZqaxOltz7BoFfIz/YHCaD2iG0smDjXj+obIedgn2
pJHPmze+L6S0OqGKAzN6CIhrOUN3dpDfmQIdnusjryL539+NTAeqY/ThzXVjdhR9UtSmijO7nOVv
p2aSTklZicdRVNYApE8LQ3fK+4gnkKXeqmVqHkSvt3vQmVUf8+/fQUwjjWQW+EHnUwDZi1JEZkV+
Bw3oQ6aX0d2cGKjROOp8DOa6/JE7MHtpY/O6LeMUO1ETVV4zCZ29dvpyOf87GL38FNiQtNJBzmJO
vsbjdRGikklVxn7dGsg/oITs3Jpy1GcueVj+JAlqNccJ858ZKJik3hpFmOouFSgqGJY8NQ9mBAWd
q7HkUvn15eKK08m0UT3nkK0KoyO5eDuZU+LXtojf6PIw+jPw0oPZ2IbfFFF7ytqpudeypji2tQSi
PCz34Ftba7U0XZdnhk2/e60NbUtc/0FgJ36kN+PrOq50T5ub7BEXJunWyuAxTUbomC5JXvqQRima
iFxawxcLbLd3fUIuQwR4IXIQICTkseRc59uGnn/vFG2Y+kWbqH82GTazY2J1py5s9oA057fiX9vi
p6HWNekqiIKwhhLlq3INRHKypP6uxp3oD4P3+VOPLO7x+rctp361D5fZJTrT3HfgqJ1/W6w4iZRV
beIjAC0fWoqs97pe7MkynWfjL59FBYCiHHohlMXWvmwFInCSjKCJX4sq8Do0ZohzxkSB1dJdhD6+
WOjc7KzaCrHyr0EX4asl6vAYOP+0RJokzNbHxDfzLD/2eTo9JQhu+XkmdX/odR8dYc4WRw6Ac+jt
uYpxvMDJpx1i63VA6nOjgAVGXbJ3jPfzwGts55xdbisOP9ACEksqFBeYKWIUKlx9mflt2amnoq5s
b0Tz4wSCYy+XvtxWPL947y0MvAVht7rk6DZ1gjLMssoGen1VHIPEseR3YQ1Mdras8JdUbZepZzzK
sDxLSCApxZ5PfT4CY6Y+k/gp3tdHYr9xCnp5vDV5lfnXN/DWLJKqAjuDCcNErjZwnzbdJJVh5tuD
Y/l6U2WelkTZcaT9e7g+1KqX8ddncXGgaktBAQWjZZv/VPxI9daK5ajmdKbOaBxyXUKBZhCj4Too
cKCIWE29a/eh9qiUzfRQovd7hLjbxYe8nKzbuNedpzqexKesVSu/lLrR9PW813Yul8vTtpTbFikw
FgKc0Oqas8RSkcfRzMcDoTyKjjeJ0ofZkdCGRKTZyceuwInk+uRsrcNSweDRAPoZlPf53MxpHih0
saCTtWW7KOipw+BWkxU9ppomff0/DWavjnZtqzNQ8z71I6fT72N7eM6izLyR5vHXnvR/LbmJgB4b
C3wmsLvzz7LNKVUC/scPx7T0Mj0MfWkYpqNe19VOPNgIWEuQ/PdYqykURhU3is2LJA3q7I4SAjVh
LSQOhbLi21rS45lllf1hsnvpY2UExuzG45gjC6mn0Z0cpfWzNBaBV4q+ejDEZD1dn/WtKAK1lbvQ
pBEPl/V8LgYrBlMdlakPmza90fox9KvONt/2kVN+FEINbq6PtyIr/j35SxuHNvkCml5t5JLHNq1o
JfVno7a+dphqfp8GC9j6MHYGOWLriE/o2xVPhTDsZ7vT+/E2UmKat+g+UKeI1ED+IobZlF0z1o12
54bZmg+HYLCcGwyM11JmInTYb9GQ+wgniregPyTJNcpa+kCQBe9vTuXO+2HjYJO6AhwgpIIpXqfw
veg0CL9j7iehgsh6rnBvxKqVAn7j/3WJQ9kwGQpn56m+7LvzHAEhBPRoUPnhM3GnPl93akCKmPIu
h5lgBK4tTYFfj2p5lBu7fI1im+3OqpIdFC0c3TK0lJ1tsBFZGJ5nw0tI09d1ILWealwcytxX7SKi
2CU3Xg5z45Bp0/jrQQz26sJNUEhSuFHOv9QoyYezTnAlW6Xk4fbS3uPNaLl5hebQznHfWkyU9rhG
XpRe17hkqw/MsjdTRFmChtZZodjHFNE0D0djqHRxMJ76Xuz1gDfmEhgjVzNSmwsNZEkHf7rBBq2d
g6GKQxRn+uhNG1iBF4t5uu9TuTleP71LZFztGhOY3YJSRnQP6tH5UKlthIqAheejwa7djtCK3QDq
CVXIqHMznjdePHb57RylP3594IWDv+Q7ULjWDuZsVxEQzyVPNcPxU6ZE7aciUqOTRvLjtn2v+olt
p++XrHfv6bQREVBQhJcLtgMc0doJIdP1Ri8xVfYl3YleZ3X4Y25jMIZTiLtpqQn/+pduDcdo1C+I
BqTwqykeir4WtVAkr+Ofeg6VyfqYznP1oUbr503dq9POtbs5HsxHCnY85rnnz5e0NqVaUyUhedXY
tQ8FlxWabWSV4TBHvpx3OxSeyx20aCnQ82WwZT2Xn/PTZk0sIxyifoh8oPTZ8urt7rq0zfwZE7+T
FDVPaSS/LQBW7kzrCkK43DsMTCsGUSxESqiunw8c52kx9g5Ml1YhjfEoSfav07Eyx5OVjM5zqeEn
6I8hpWvXtqW4BMRDJfe+skyENegUTYfWkKN7VR7D3m0iufkzK4Om9ISWOB+QDXJeR2UOnEWp1ER1
xwaNMTdC58Bwx9SQnybhtCinKlkheXGoyX8oVZDYhzqabF+pnHDPZngj8aCqjeIYIZbeFT5k59/b
6L2hFjM4XOQns0NWjZUPD6fysnEEH2QrwWGYu8EvZDnzhgnZo9SWcldC2eOoZjXepGk+3UeSYvqS
ustC2qgE8NvY44ssAEC1tSiEGoskFk4U+9WMeUVnzOqbUoGwkwIaXDQhwAypZuJ2GYrvqhD9CTlY
6YBxp7NTQbsMnsAdESXCFQQoONjS82nKNWVCys8IfVMR1iEc8+LQlXN4mw+VvnPnbS0J72UKn3wy
egPrXKt1QMsqmLP67TRIratMWnM3aBVkr5S6v+tQw34PDEN23LoOh2+SFGmdK0aBkZQ523c4ONaH
bM7l4wB+9JjQdNirpl3eX9RyF3kkhINgoq15VMNcZVHVhZGfJSxLWasp/hNx81AZle2rOOe5ad7s
5QKbgy6zQpq89A9WJzOkASzrIgj9HnWVhFpZFYGkdtCQaeYi/SRsDuOcW3srf1klWerW/x52dW2a
kixGKUoJcqje36Jm2VCKK6bj9XC+9XEAMsjt6GgDDFzlWaGullHVEnbiUjNvjTltcJMSg28HkXFo
ksLwx5FIcX3QjSC7iNMtcrW8PAD0nm9qSUZcNrGpfweYpXrqFFY3QaIBdzOk+Q32h/GpHc3OF5bT
73zuijT2EmYZmvI7Eglks+uudxZXZaN2GmE2A1Xqhs0UvbbCrHlE2757ZkGHj1YjojuD+HLbxWF+
i2pe+SDSQroDXam+srI8/nF9OjZq1YjgISyACQdCMGgUn8+HYvK4bCzKRKTflQ9KN/MLTa9RJbbE
ce5xLOMp0Tx3SZ6fuljYfk8ldudhsRnyFo8jwh33H6Xq8x/RK2M4SAE/ojVhaw+8q4/0ao0Hp8GP
cpbU8b7EKUQ+APZKvspWpsenefEmKSHx7lzCW0EPtAfZhQanitr5+U9RnK4e6qahZh7G040y9OI4
hvYHOzT2AsrlM4OZRwnnpQ65kIPPR+Jdl2vIhbD909S4mUCnfgYnKp8qZ2rROpDS4CD3QrtRCiV6
DIZR/Xx96bdOwgItUwBEQ1BfA3MVLa7MKCPdyHRqfVMd/D/OzqvHbiPY1r+oAebwusmdRmFkW5Yl
vRC2LDPnzF9/v9bBPUfkEJsYPVgwIEC1u9ldXWGtVd/1oug/Ts3Y3+wqSu6aFSfe2DRHCsB73gUE
vwQFI+FForNeeL5Ekz0ubDH9/PFaFG72xg6odz9enty+dTyO+r98UiQBA1mDTTJtlfSjHLWlCVMh
IxcrBWNvW7Px3dIOP+pNkR/oVux5M+g9hMEWJ4cXfL0qsbRqPOTYW2JtfjKXBhmnIqiV5FTVrviT
iCa7KHmSHZFc9g6sZCWAp6HV62x30+2z0iLDSc6O3Zk+c96UZ2uM/zPm6RfiU8ZxcjvJFSW9dOOv
I2EHTkiAfzYWhi85CHMQkc6SBEu/5y83smxPE6rzW5s3h5dld5UyPKbyyUyo7esbw/BNwSnGZycp
cr/PS90vyya6gZs0DjzA3sGRRP3/b2rz+BVFNuVDn8dn4eQDGM/G9OANuLDgiu4CYt86OKh7BwfA
OP1iqVAAaHx9cCipiNhV6/gcMN3UaxbHeVcFmu71EyPS41QJmFGRjdfHt2NvP6UAF6AhsjcKmWuj
dZoypW8qkEhqEccK0d+8tKXdnnpwrOfHpvauO+4UXwrrAmjSZj/TPkldgqT43FFQu4DPWS5zxXl9
bOWH6PP2viMSRRUYqCzlus3pRGGw7gy28GzncfM0a01woSVNm0yxJ+UNA0/mL1Coqt9to1QvLgjN
/7p66a8ahKEb4d7o60Oln1Oh0oHSgthHZXk8M2ukOnC7e59bauiAuEWlFobceuftJU9RoKwTRqcp
sSfqwvSrBs5Lo8SON1TlcjVyS//j8e7s+Hra/VAPmR0MCHabyc6TXRZp08TnXHOLt5rW/6V38fJp
DsTiMRnS9YTIzKvdFMXrV0v7mf4/BAM5K3TznIq2y8KuIObR4qI/GwqQX+ZFxTdXF4YPPyZmhnE5
HRjdiycowiA0J7mdILY3vrjVSzOMGrKJanCaa1SlYJAGBkZ6lFc7uk5DegFlmb9Tu254L9QCDOJS
w1mLacHqBwHnzk3jt5ggf5BJZxM2O9AbWj7loRGeCytULoZazs82auW+rs/DQRtKHvHNFaD3BF9Z
SvSS1G8uNUElCNg5Dc+qHIHzlAdd9EXPrVw91/RPrkUYpd8TOCXXKHTd3BtBDd8fn7Odw83cKLJG
gB/03rbzyiejCrupL6OzFD18U/Slfh+tPr5nofpfLUz9hBrZUVy946+perFsYmsN2sXmY6N0Ookk
SqWwX5xe9SQc7iLunTuaLJBsqjT69HiNO3dJDnlUJElZ9uq3F3gygqowpZAguIRzCDbmYnWq8GCS
fusrY3qbLoxifGxz5xDxOnCBKHtZACg2a3RNMSVTQauE53f2amM0rxkUp4s+melvj0292E5yEwbg
goZjKyHLbUzV9NAWsvT0nAijlxlYe2XsaH0rDCEYM64cDYN/eVk5qjxFKqEgNCRMrh2iqmRaXmep
8COjb+/UGpiQItysOFVKWv8RI2Fz71AjOIfWwKSdvig/Rombn+s8zw7uz87SaVBDBodHA1Nwe1Xb
0awHiGHCL5Wl8hDsK851BqYdyFxzNKf6xasoVw16Hh6gLPVsh3skNV4rVLCVK8EgVR3z2ULkGbrt
gf/ZNwSKQxpi3KJc9E9VxbwjgMkQ0PAd3M49UAfInhnzsR+fmpfPLxkMB5SjCS+A0WObYlGpqF0/
04X1kWerriaaM745G9rbaAiDr3VLT1akVn93izn8BPCrezaQZvqSK5V5CdtBu9iFO52MICrPOjrJ
ziktRfl9GJr+4Hi/uL3ydxL0QAuTY9+2HsoNp8wNqlj4QTwVT9DPo3/aFKVaJ1DcxKvMpvlSzkV1
dppcHOzRi0ssTeuomkv/TAK0OehmXg9j4dCCKBkhfGsm1/pz6lTjjrhJ+/Hx59j56D8UVl0qu8zz
dTYffVrc1BoNIXujcwhJO5m8QBXxp9dboT/1ozvHmIEtzGUJxhLsTMLRCpih5C51/6avqqNO+85a
aBvRUoGExZXZ8qCWCjKLsOfAh2Ru3WYSnlMPluTg5dqz8qMORUYOfW9bgohdsDCOPQa+G3bOrahF
cnHAyB7kFjtHgPSJ3BdOCW3lLVlf9KKnLNXJLlSc38HRMkzLdDK/qXr14N6/MEWBG/Ch7FtAuCLT
Xt97oH9OTr3H9MN5as6Tocd/pdFSUFjLw2+Pz8GLOwWJnCoejpN0gibYxtRooHaUhSOmmkR9alQj
ODepGd0yXL6HYmv0PAfmx3zsNP+x4Z01MmaHJIZUnku9JT82HXLtSQIEYEyd+DkrgtAHyOyck0Vz
Ds7HjilL9knI7LlZxO/r7axCJXTCVnV9U5mAvnRDKQkGs/2md5N0Pj9e186G0rGjlQcID3mpLRBg
sKw6NCP0xwTlxMZjdc4bAIrzH1Fg8DD2RVv9ZaL67fVGxqirx8b3VkpJCFIHBC9Cjs1K00AvqlxN
A7/pnK9xQEEyD/OZOw7s5LGlvWVKNjDFS4LGF9Hi0rqt4gxoTSaJiAYYHZNUye+i341+CR2PjoDz
xs2i/C885/D5se29VZJ1A+ug0Ed6Iv/+p2cxNgeRuIPlwtIh5M8b2z7rAwUUHdHtg1P6wrWgHiF5
BQihEFoAq1mbCoCQ6kUWuH47uup9UpbhqRdW++Xxgl4EL7JpBIBUp4pgoCmwseJMajgCLXZ8Qvvi
CUGF0JvgI78He6Xdwqm1Xn9MUDhjaVA6AXlvMXYmGIGGerbj53EFRjcCU0n/W9zcsjIP3pm9pQGX
lzpvUItfYN7SMdYiRfSOz5gi9wkuTo7Sb84w0xIWi+YbYzfEt8e7+bJYz3bK+Xl8Np5Q/n/90ZiL
QzaHX/XtjpLPaUDIeTllc6aeyzkcfs9V1GXgd88Lg9B1p4GDJJwngfq+l+qpweSZUj9brXJEDtw5
tvwstJa5Lzrty83lHESjM6Mwd3jYo+KrwhPPpNNwmK+zMy0H+KcdW3T15b5Tp5b6zustMEsjmKci
dOnBlSAJIBoxByVH5VjPtcvj7d7xBD8wfBAdwIciv7g21USMJ8q7wPGbdsgvUaL2J3w48wTQd0u9
SG+GT06//Na6efn9seXdRfItQU+AaMLXri33pZZUzswil6RTT/UQ1LcK+O4JxcT66EzJDVvl59TZ
FCJwPh0pMvTOta2UWVOmFlpc0Ry4ZG206r0x8vHKfEb1bjl1fpn1IbjWBrBKzU7mS+gaxevfMYdE
WaIa8EqQzda/IVnUiDam6vjzDJBpWEbjKStUZmIVg/H58dbufVSpjYjPk4WnbToVjmggzXHt+NDP
xfMQz47X00+G5Z2EvpIk0I5arTgZSZq+GmvMTkMthXuDNC7QH+lRfvLutNmAjrmN44em8W+rNeMl
dBL9ShNlOSC1750fYnkqqUB/AIJK5/+TpdpwmanVdw6BB4M1FwtU4JCW/1jj6B58uZdekL4+mlL4
P6nfshVqRoa/nuh/OQjBAQksY7vwzbExTg4NgLfdPBxFxC9Xhj2GVUtXI+eBy8/708p6q0znqhG2
343t9yZwstvQx89TbbxOh42+qKzQ0VFAqovgG0+zNlQy+cfsKtPyVbAtNyXEpxZgL/zaPnpI9paE
+6TbxWWHKrs5FsXs6ghjqBYQF1U7cRbNW1jnk6yEievjw79nijeLJB9hBeRgNnc9UatkVrPG8qMh
m+/0E1IAi0PuxZ3bv/olpoVHgsRJ5z2mbLPePxhVshJaWb4eJJGfQt70JiFa4AmadX71qqAHkI0x
HoosZpslVTAGVXXJLN9Eo0+c+j5Qb5VWlM/9bI7/PLa1c95lmY0mvVwWILP1snolMNvUKSy/GuzP
gGGn54GJxP6CKCPNat088M4vozTwnqD3WJdsS24Z1JldhHWhMguEQXHBOVEG95zYWfzaEhOOn0/1
P1grbtZmUW5u6DNFZ4vyAw3JvA0kiqRp70HSlTcAfvQrHu+iLNet35y1wc2Rh9zS8h05h2o6RyfV
EM6ZIgf9/W4x3sejjhihy4SGx0bljd0aBd+AeCrfjxu9iRyWKQgmFPAsJAdz6123tM4lqrvh6kyM
Bs0on3r1Mtl3+ETGPUcK6tNj83snB5YldQ9CCQXh1fXJIQ1ERS02LF9MS+CNapp5S1zPZx3qzx0U
r/paoBQfVQ50pcNBNQRM+9reWCLWlegzF5A571+SoBPWSdSj+eTkzqGcgTwhL/aW8WyAsmQTfVs4
rElQU71lcVOR0bwZkbDK7HK+KYGavLalzbq4E6jugtqV7NT1upBNGPNoqS1/VOIOHpGuyYCh9ZXM
aX7nAU8+ZHX5C8+cJNLIh4d3hwLp2mgXiqF1Em5IPbfpje4QejGIy/JHo3pDx5Cvx4dlbz8BdIEI
pDVJAXpzVg0H36zFLLJC5vQyWHYNmtEQd1cpo4N892WpW26opEBR8qU6s/UxhV5nYxNzUCyDORXe
oPaZ4TXDEjwZtPDf2zYyClNDYKQAybhNatOdm9gyrjMZxsGy99wdh0eKmsAlIqhYbzP5ahoMg86y
qzmhK2syodyO9IPoaM/7MAb1B5KRtMXd3AxRt2gZNgNaGDZznsmo0lMa6SiNFfNwsQJz8Nu4sA+e
3pdxp0Qt0gGmOUPwucUpGLXTANy3yOWrKb/aSP54dSys25LQpenmavTDdBjuzKk7crZ7jkdmEkhx
Ai+j4L7e1Jlx2VlT66ZvOlH+nMICNsgcGTd9ops8dCeLKuPR+Le9D0mKSneXXA15qo2zKw1mV7W6
nFGpz+Fl1krh2UiMH3Cs9m7Jz1Y271YA1jpu4oUSX6H051m0w6kb3MWLw+EIuLNnivI8YAECDY2O
3noTR71WnCVWTV/p9AZx8WDxohAIf1GZ8fnx3X+JfmO/4CWTdeLf5ISpta1lyjKUcRXTb6yIOXbT
lGrOKTQD53Oqx0VynxMj+0/rzOL3GURffBpSe/ziSBLj4x+y9xHpfMGVlyR/IoT172CAFSMBVCqo
pg4HYug6+12UO8tfj63sPcsyQqRbCu6ZyHRtZUSkOy8rSsL5bI8wP6NY/Fu3uf6Pyxz06MQLrXVn
krMuPsV9XiReYw+/8jYTFkhCPvR4RsCsf0MGldAt59Tyc7dDms8s3OGEvnVao3XiDKiaiCLMD2Kg
3XUjdfBDi0BOM9vY7Ke8Th3Wjfbf7A152XllYS93xiKEfqgWyqlC5gTVjwGCN7jw5cD+nlsAgAZm
GH01/MPGLSD4NcVW3Ft+USrWh1YRymks8eih0QfnLobOeWBw7zhJyDAMMRM39OPY/5S6CTEg3hh3
lk/Cm3izEZbvR3cKvj4+TnsXVar+kGuDTeZzrrc1UZ1KQzia6XmKG/pDaE2XkclwpzG0zT8fm9rb
QWqXLoB06EBEtGtTusZAxmHEpVtRAMvWRCHAqlBucirQ+c3EV31sbzOE6kdOikrs/xncPFylFqkz
zDLT7+p0eKM6tevrvZF7Vu9kjI2tXc9wx/SiqK3zrq7Sr87YWGfLDULP6vr44EHb+zW81JTkf8h0
AhJbL99qRFO4FmnXUhf11wQoGbOs8WuzFwsz/74kVot/rJtWZzRCoSK1A17+7WxMwQwVV3DK5qVr
X41sodUDsof4XkajzNdZ/6qy1XsVoUm+P7TF89RRFe0a6+08lUd6YTvneWVpe4GYRazEJZZUrdfo
A0qSKGoiB7nZznnGCtGK7Ayzos3Do87oaOvZRG5Gx/xmNDORZxaMfhvGR9HXrikwhkguQnYgc1hv
3WIW5dD3Ch8U9fVTSsPlqUrrj4s+HU2a2bk5OHu6LOBycAnbVGxM3BI6PMUBuzG6SzZq9kUB6Xaz
ndRGjMMRr88ZwOLQ7ZACnVJiZr2yPhFOpQM68EcbRk3c2kg642FvUeLUkZeVafqnrUTTUcFvd5nQ
whw5BIuHfGNWHd3Ongoia7NkvCHYlvkDlQryzHQJ3huNuRxcyZ0nhc6jHEtBcQfa3eYDJvXcFEa4
kIWpyUi5pVzOZtMjqMOVKDwH0ZxrE87OuzE2WrQ0s/7AvrzxmyxwZV8esJ88fDL0XbXgEf3RQIhQ
SxHPajPNeeoaYPs6kHHPnJP24FnZCazp8MKZIFKhA7GNHxwlnApjyhipXLbVLUKu3UtLBWhB7Ua3
NmA8ha6mlYfmknZ+7I/3lkt8REiPr+EFkH//03LnpGoyG7/iw/yOrjxFwUnvY92L57J5v6R9fesh
mPmPje5dUkIVame0QvnYG/8GliPlleaSJg41QvKG3O+yInmLJz2SJdk3BelL5whrZPbr9eVzk+nD
TAl0sULoxYPZeTOCPJeBhsLBVu7dFAoz/2tq4+XmwVIHM7Mtv1zYSqdO1FumBupprgz9ZKqRe3m8
iy+pXRIRwGb9eE8piG4iPjuMREsZj0wzCMT3erSMJzdt3LNdBxRmgiXKK09pWrv3EuRE35S6gNSV
zjEhRTI2ZwH95K80NE1PBwjyhz4K+/PjX7jzunCs0GGXUiGAWTZ32dHnOkNgwWYmcdC/bfLg2xjW
R1MEdr6w5MwT3cuCFOX79Rc2kNmv7LG3kfqGvBeYIrlOaYVkRGwfMZFf6ghQM/3Z1qaEEs/d5PYB
kkHW3Nil5zbMS/IFw3G/aZHbfo9rYEfPgvE5+RlIffrFGlsj9KqQiYheGlnCOaEWFya3EnnL89Rb
SndwBl9uhhQXoi9EyZoHcOtIbFcofQBAxrcS0T2Nopm8rInVM7OynIPE9eXHJdPgRYLZRIGHFGC9
76JfUkUOvPAHYWrvx8Qi7HeX7tWekYIzUYNM/GWksolPhQWtaxEJOStR2sWZqvIeWSElnjSbZjiN
VfGxHUfd12g+vBZSRCpFNkf8RZeWruLmejUddBSaeqYfdLwErapVCA7V02VmxP2rHSKm6Jvh/sng
yC7WexnUQaYnWW36tltk79IoUW5L0OceKcynx1fy5QHBEimFZCYx23dbSJFg7AlhFb6aKzqQ071U
UWrFpZpU/SDUf/m08O8THxEzELG84A0oZQmGPAsM3w6K5Ba28Rf8WXexpyQh5E+Z2VKnR2SFlz54
ZdPYfLN6Fgh2tNgcTQS9FSeMvcHSmJY5VREymWN+sMa9S/DTGrfHc5ncbqStg71alKQIWn0JI929
Pf5ou6vilZZFdxLPrdzc0tiLXgQmuH7maXqjWwPhqQbrVKbLxGQlJ7z+gj3KNlDYiGsh0q2PI/PI
rQGtJcOPlCT7XZ3pMjga4kR1TjEzNNujMsLL8IevRoeS+gwxJlDstb2+y7OYkiknJXXyi2Ii2BdE
8/QMgTzyNK1n+LCwsqvW6Mn99SuVLE1iLpphLzITq2kTRKCZ6mamXXhrkolEVHQFGFKluauz+PLY
3E5ZTAqJIyMGNooRh1slgroZNAaUUBbTIhHcQd6UT4HZLackYayAbmb9OWjDGhXYSPzj6MVnNVWO
qoB7hwnWkOTIWFLSbOO3eUnnRrUnEvDKTs+1mdjMUHCEeW9Rl7jPIj1C/Oy5HMrgKueWOrS+zf7E
7I5DCV/HF1pYvxl6+7Ma9OpFxHl3cBt3l8YGUw6S2kLbFKnOYquvK4oZqIVVZ4Xx9afBRr2rt6bs
TalqR6NQdtoOWCNRdyhyMiJ4Gz3rWjONJRop+G2J0goH5ZLnFhr/IaOFNDeu7pkILU+dR+MZFbP2
mruR4ulW6h48IHu+lpeK5jH0J7Ba0k/9FMZr4EQ7Go9IcQODvjHfmj86RfWHWmJ9ajjbN6g7DCX6
lfMs67yO7P6DVF7bZbRBloZab/p907nUlJtW+3009ezeaXH+Te+F+NecEVHI7Nj4oNlBf51GwWCs
xz9j94QBdJBMOOQUtoRbK0alfgkr05/ctL/lZRp9CbL+jzBb1MsvWJLlBXTRHKlDvl4vRFSqAUw9
8Zk5p/8ezL37tjdEe2eApn6wt3uLIqiXN5R6I43ztalascJZKJjSZmO+xWgFeHafNJc5zo5e6l1T
0vuCFyVQ3/Lnw0oY7RjjlRKyMISKK+3zkqaJH1hD/O3xBsqDuE6vYTLQuSb2AAODZO96VVnWOc1i
qoYPUar5W+tj3hcjOmJ+7jgCNHMAvoIMlXClzd41i9qpPe15Pxmj5mz1jf3FmZrhrbC037s+nA8W
tbN/aD1JUC9sNEq2G3NaNk6DKgzDz+YKNlhq2XBCAudvUfbjUSds1xZcELC9chTG9qYbbTsaeRFz
LKCDnNWSceSdafyju0v65+NPtfMq8x6TvpGgS5Di5lN1Ba1E2yaWyvpKNy69qYe/WWqYgtbsl0ZH
a9iJQTC64gkq73hw+vdeSgb1ktEBgee/bQzSmqlWtTMxwajYyWVMjOZdG3cGEwdF9zFLM0QT7IT5
DSF+6alIhuoM/zz96/EW7G22vBRyLCtAoC3AeCqD2WkmouVOGJ3i1VpcPaFxkdcAEqr2wLfsHVop
oPo/1T3qpOurQY9aG5UgJ9VJXcKshObCaTTH7tLAHU59c6nF/HrHSWr1fyY3ufMUzYPTza3pu8bQ
3Vs1n86dGjnPAcNFvMdbuXuaoPch2soccMKf9er0qVQihrPho8sChVTSrfo6QVc6M0rSFicq3emf
wWQ3n4Q1qgdh155tBAsc2SGSD/ZmmbQ4xrLGYfhlHqtvXeKRc6ipuedajX6mtjme+zD/Ow6r7OCT
7p0fDg9PEy1XqmubvG5aumWgPsvQ4MZWrnYcZaeqZEwG9Zby+nh/90xBJoch9oOGbG32tzAQN1ks
ytFW2f1b2Kn5Ibey9goHxjxY1N45NVSK64TqLmqwmxxL6GaCvF1JoxHn6g/tYHwYpgYK46xIOR37
n8cL2wuyAMvQ84faTRt3W+CZQBEnmQTLOHUQ/Z3h9u5RnZhvpkAr/nEp1n6coej5ooR7FovR/C2f
w4n5R/FRG2On/AP1FncoS/5y8RuPGLuD1lsN8aVDtnASjZjfViVI9qVRv1QVI/FG24rf1EYT3osA
fKfLkCIOmVVR42TMthVmvceAmCOYonQMmzcVFwkxAT4SOLstJy0oTbMPRp7vVCCqwpRC21eUUD+1
ITHDMMFTQ1/ySFd75yFfGd14qypD0zCgxitpO4NX2sxBCgChHzwDe2dNAnp0FaQLUCL5K36Ka/PA
DeJxjC0/rrRPvR2b16VzM89UkrdqoBS/PT5q8jpuN5J6hayEY5DyztraLLQRtpxq+UpQqiclDrVT
k1vj+1gd8luoVNM5TEblpDPKgaGoefzhsfm9K8xQbgAa9NOlIMjavOkmgw2UBoBWjD5l0MaoRjRa
6JlxVPyCt6DNQdQC8QP40GZfF+AKrSHxulUZTTcU0oszGX/9nKjGUXC++wkhmFBxYuTTiwE6ZpBW
OYKilt+MMQ2dItSe635UfVT4Mt+qyiPYzu4u/mRvczDRZqzaEdl5361EdlkgonikcMvZFc5R22Z3
abTOpbASHcdt9uM4czy1FPT8sB2DN9QpsumU1BVDCbOiHt6ZRvxqXVGEDiimQcrDDcGekYv/6T5Y
OQW7qKPkD7Hb9vI+1k51YC0nNwlezaPemJKL/8lU3bpxz5KAOiyjdYrVvvfbuhgOqsh7V44CE+13
qshURTYHsW0HtUm4UL4u3FZqxzv9KQ1U9ynTQuVqRgSAWeUGb8p4qf7W3Kk9gpDs/gCJi5R1XmRG
N69ZGwRzi2K95aMd4jBIOzV0Tx8G93teGuKcFNx3Sx/ERYgw81UnPlIF2DuujNKgGcZTigTP5k0p
DUSPCfCkh+uLmbG5Vc7Qw8jR/5iWOAkOorDd1UrSEbuNlMUWJwmLNCvMAGsMPJsYvzT2zwu6mX7U
oU1lxXGODqMI39qVar1bzOmoV7MXiNEpoNRN34qC0OZM0Q5UmXCPO1fdKGfw01h86ZVE/KGaQXfR
Rj5uOlSd1+Tt0VS93XxCDvKj8kXyBBR9fZwnu+2VhpaL76r98m0wpu5CIb68OeXg3mp00t7agpGw
stQBTBX2B9WU6qibIU/z9oGRkwv40nxzJgitf4QuWjjyM81laljPdRYgfhkG41wfhPV7fok+JIKu
UtECpunaTJYgFJIoQNNNpf3PyFr1ElVVcpoyoztTqTii3++u6sdDAlKSXs32CBeZEwfdzHA7o0m8
ZaLzZC3zUell7+jKCIBaGxxvgsH1okTYuunUk/jWWjjpnuia+V2TIWJ5mdE8i09ty3C0MxcdMVVS
ZDX0ezubfgHYyPNMp5EmDbI/6HmsfwaKv8wyUam0BeoSflZ4aU7DOBZPorQzvwwnm+khPWOQnVI/
GXlW3vSqDw5g8Xvf9+ffsHWaSlLHaQuQM57pNIslat6qba7d0l5NTwrY+NvjwGTvA+OhbNhtUJZe
EJetfjIsO6RkbJTleCvNTrsxz3j847GVPU9IqQGhXhg32Nnc0DGiaknD0fRHRmh8C7rayE9Ong0x
M7uD4QjXsueKGJNILR7CDZJGmz1Ue7ubi4X4VehJA+GUocNPVTxmkedEOuOUOlUOTCwYRBueOtSh
jyq2u6slbkB7FGeAVOH6HBnNOGSiZa5gZ47Opcrb+baAWYLZMI0H8Cu5cVuvw7GUzCLiLyBla1Pp
OFvFQu/GX0wlDxmM3bmeLebC74B2nmNkV/10zo/kUXat/ugMM034Jdsd7eGkB1OIV+jc6V5a6ccS
AtpVQZ/hjRhRCew6QzlwfHubShGOQjCPi/R/65WWBsnoj+JYVE79uyZUlj/VIe5ukE8PnezepZAB
LWV3nbmi22E+1DYn8JiIjGVNUl5KNHXejWoZHly9vWMqMzawUKCDnO2KBmYy96gFoz9IC+U/s2iL
0W9Qlr/OcWEwO1WNnzrk1oALZeMB4Gx3M5F4JzrmIaEIvd5MJgZrkQkHzp/6aLi3UaadAnbjKWzC
IyWSfVOwGYiA5LDNzXdz1RrcXkgZGPm4/Dzb3d/tFAxnNBKOWkQ7lsgnmQWFMD8v8dbJNOPEoKgU
wKfdx4aHbEzwNIyOmZ0Mq9evr3ZoyKXT/YYUTPFw62LaUB0mvWSKZzeHsd8ZqkCG1ZnfRSnZ5WNT
Oy8CpsA4cUTos21puZYBN0pPqJGEZS++J4xyOOmaFn3tm9oGVZsfIVR3HmPaXdJ/Im1LWCWP7U/J
ga2OaaxYuBS1dArxzDhW5WMVoJF2ysa2Gp+SuMqcy+Q0BgTGxc6YqTnOnx+veecC/ph3RCUcdAgZ
2Po3OFmoEyxT+ekNK/lzcPvl3MLY/P7Yyt6BobAP05PCCi2FzXvfLGSvSB7ixtSAaXfdGH+re1Ge
AsKQg1xozxSUIeoO5Mr4sM2mZqXbMkRwMnzHjZqb7tTWhyIksrGUQ2m3XVO8CA4iuXSxtpWsWaG6
PMEV8+2hWs6hG0T3tIfV3dthfBCs7Hwm2adw0YPnIoCeWn8my2p6mKUMDBr0eLpEcWZfY5uqxuPP
tHMgCcZw/XSwpADQJo0zegdIicQJkSIjMl2Vzpmx2aQ4U8qkkWHMv7mi/ccIUvPem8HrUYZAXBhm
QIUDpgnhxHqNjWNnQUmlFc2TtnpmJhLqu24/njV1PIpb9rYTMRLZ2WIuFvPQ16Z4izpTXeg1xY2m
3px66M81E/0OtnPfigFn1yVEIT1dWwnqtKvo6BoEBmVxI0LR3jpw6m6PP9rOKSTrBnwqXRe8so3b
T92OiWo17ZWQSWoAAoaFZH9Q3g128vfrLcGJwefzWiOEv1lPoTRlhx4NhfjWMN4rxazdpjmKvdSi
4fnY1N5JRNwPxQJk0IlBNqbyoqC10xJYFmqmnvSw0k9qIKKbiOzP8GQj48TsFOXW9FN8HUyGxB08
BXubitIgwju4ZtmpXn+6XCRQsgqCdRjCyhVy55+lUVLJjPRl/vR4qXunBBtMVkWXmWLipl6qBEWa
54gJ+AYMCSksPyM6UbtadrCkvS392Y62XlJaaWMNRY7LPbf9F7vT4/syOzXcxyS71PbSXYe8Ms+R
KIPTNLZHYzx2d1SmPgCWKUNvfUuXVNbYtTwBy1hkbzVmVvxhK8t8MgP14+MN3bPEmEwZVcJFeSFk
Ny0LTZRYox/Xp+mNCbfu71FL0o5srnWwp/JubZIC1oOACKGlRALKb/vTCz65k1NmLa0/tCiyf93e
UJ7MTkn/DsE3PKF7lr83J334hQtPj4J2LhLicPXlh/7JaAtqIkuQ1vTnJNVPUUePZCiC7uYCPPAf
b6V0udv1SUA7hRZEIDmia1OTrlbNosOhrLuJ3CYN+u4al2X2JtLt4NJ0ZvUBnXjxn6ukR1WenWCM
WQQIAmNVzmXcmG40rRpEFNHqTDXtmqMi7kGKY+Z2gHRRqxTNQZy5t1SiPkobkpQG73i9VBFb3cxQ
XK5hqpn3Ac2fkzYFjV/oYXstp1k7lV3RnOOo68+PN3nPAcB7pCkiFdzQ4l1bHqAn1AtXz8de7bnT
FOUnxS3qA++9Z4bQVpbuqL+90PmqcyOJ80q24dPc+LtkqsK1QmnzIFDZuxFEEFKflWYFK1ovpong
lYQBSmWLUX8o89S8Vm0urnYlCsDbZuUlgSgPLsTuyniOOKfI+LwYo9VVeqsZMSujSZj5owYvfVjc
fx9/pb2F8RihBIfCO+W57VcqReTSWEJvRlPowJRjd0K+s/UI19tTnOXVqS/j/sC/7KxMPn4S/Asl
/4WYL9rXSqnMAjaE2ffDyU6U6k0zxdMBSHvfjEQXkwEAMNysLY5CUYuM8r2jtuJ7NZvZn2plL68/
5xIyCdRduhMgDOujEeU6PYoUTr9dWeJmhWJOTnXfGwcnUP7Yjc9C01tO5qPIBrpssxgjH0ol6enK
mXZivC9U8U+Ari+i9fpTBkDruWuGr8rEVAdtcI7KNTtPD2qPtJakaD0ihZslqhUYiTwIpSxb6L4p
2hqdWSO1plOjTob9C4dDRZpX0rx4g7aN1hrl6saIZdcnn90PSN/Uw0Xpq3I6+G67i2Ij+XCQdgn+
1t9taMNwBm1p+2Vdfccv1n8wXpQpB0t8lAHsnUMVmgCzVhALRPZsbcloRYFeQkBnI6+bC0Il43Ka
l2o+6m7uyOfpOEHkNGQZXMowrA1lo0IVr+Y7KQ0yltWsRW+HqmjP8WwPt6yEyedn46L7tRUzSnEa
Qu3DgDr/JaZKH3rNmNXQIi3EvP3HTmb37IIqpqTCbBeKC+vfpSL3L5Yero/Gq/o1baL+qROa8oUy
0vRbNoWq8yRHYaEEpytp7FlpXtUHkffOuwv6hXv6o6QLB379E8qkrscsbcBdkAK8y8e8B1xUKaek
gUDdjNphqL3jWEHlI6gCSpMq2TbUVmMz6HXKG9RwI+dedqW4zmbfeBbH7i9kBCdPC+P2F840GbuE
pMmZXtvCsQIl2RY5EMO0teZP2sikWlfN+q85+czBNd27PlSnqcc5jGkDOLXe0AbIc4akND5BQ6j7
FGiB/V+qZXlx7etGMS6PT9DeFUK5F3qrnJoDNGFtbTDCOQlDTlAEVDv9kDkVEtZGbc+/QNog30Sl
ATgRp2TrFXp0YQQJFIyxpXq2G9X5VqP789/j1ewdRoQRJNv5RzV6s5qws9wmCHBxCpXhN6jaqx8C
yIFeFGt9cRqn+ChJ2vtYBlVGWX6gcrMVwGJMc+gCIUQLwW2si54DqkvSrr/0RZAeXLRdUxR0iKtp
h1IeWH8pGtWDyigN+NyC+WJtp6e3ZqiHc+lER9imPbdCu/p/TW3utN4YdtnULmpvOmyFzqJrYU3d
l47BmUg9T+5pXNTlHBlNd8oTuzronOwvlKmBCuhAnO4ml4Y8qpjh/+PsvHrkNoIt/IsIMIdXhpmd
1WqVk18Iy7KZc+avv1/vxcXd4RBDSIJhPwhwTTe7qyucc0pCEkpOk+7J7BhYG6dLfxqmaPqDu0Y+
RrhENZPvKHzNq9RozsmjmZ9GsTgau0uydM1Hp8kK1zKL8cBV774h8IwFr+4lrd18vzSqgNE3EUCj
RgmNS5uTyXqqPLaOKyHZiShrE+Gp54iK8rO5RsxPYdRG1bjmYio/APnPZ7Vspl9Tr0vV6f692fMC
0NzBB0B1IovafPAOXlOuaKIVoBf1l6UC9gHu9w9wNAz0oIwG+knkiNr1bkdxHdqZApl+aJUwsPTu
70pupIdIWf/EhwqWJMEjoCQq5teWiMpnY1JBS6JOzGgLs2jRPMhlhUGkmak6B7JQewcWXBelSGS3
yMzE3786RbYVVc5c0Pln2HXxw6FU+JDmsvq5KO30oFq99/gJCRSqB2gSQLy9NiVDtYj7QgBnIJcG
KlmvX9oTJWtG/7mTNc2PkhlLX+6fjj2vKkSgkLUUc/62dUllKWMdbo3pc+Hjp9moLRf/Wpdug+K1
X3fjEVBu1yBxCcnTC2pks6EhoxfsoppRvGN4OqIgivOzseD6jJ0Wf4sr7ahntLurL7rInAxh93pX
27GVnEWm6RYxuvA513rjiyIVw2lctRwdlCaRvR5JvKOwcvfWvTK78QgGZNeeyU242UlWvTbJa3pj
9RHPb38zeaBAwNDn2LYCCs2U1FhoO5QkG2SdhrJQRUOB2oPtkowe+SHq6PdPzN6NEFraykvehke5
3tCszboR4A9dzFg3n7ul0IJo0q23KL8nB8/i3iYCD4UpQLREu3ZjKpIZODLTkfKNIclit5CBdrnI
JxzmanuHhNoWQ5iIZOEHbQwtNKBKpYDy3o0V8z8qs19PoTI1dTCrJe2O3LEDZ2j67/e3cu8ttoDF
WuAVGEayJT8NwHyijCTLj2G3nFO77/9e2xR4RpxobwxNMk8mUApPhW8DFVZ3DhzO7rNlEUwJ3VJq
JtssHIU3syQ5B+KuToNBbqNU7414FYMAp15pfVMbzM/Ah6TV1YcJLOYEWn5y68HWS88cjaR1mZwy
gNyW1eLh/t7sfRIg6ngmEfQxc+76mCGpzXfORfRV5doTaO/oRAad+U4vl6m7Wo3ia+hRHWzJrlWQ
HfzBGQJBvbYKB3+chp4gM9VkUWCstH/TbE7foPS4PlcJ1bjamY40SPcA+bhfRWjiyYL2uPFRNKYY
OIX4nh+DBzsh59Z5XdnG79GGsbwYZPEPBwTfU8m7x8AI2SRsCJNvdoc61/1N37twgpzEoQCQpW9j
BdWKzVFGE9Qvxzg8kzug1SRrR2nlvhWI+YgNU13d8qCkOQfYO5Dam9OaXjR1yp/M1JAO/JTwsNva
j5C74QzRTgfxcf0p51TStFbkC86UdxRhTPOcztl8nlJ1vfSDVblViEa+mdby+f4u7ohgiQY6FCty
FQB82zTWGhQka+vMxmo2vFdtSfbCvFi+Ihw/DYEEF3w4Z5mm1u5o2NMT400zBP3EBy9m473eKOkR
KHfvXJM6kVYTwlDW28QWVdgg+tBZlg8wdPmpzbKaAAWzGeWi1mjgPlbmajEuWlX/4D6RElIkpZ5N
039zi6WyjTJGraOWXzRJ8a5xGGo3SJbxLmvRgHSRWRms9xRl+qPhyXsLFmmGKlPWEcMjr78+cVZi
dBMLnsLQMd6qvWV9UJlgKH9Q50Z9ny19G3RGox3kNzsPMvh/PBaYXMHfFUf/Vbio1+2SQjlDY91S
0ne5yv1V1qL41bXSt9UYywNzOw8Icw/IT5mkQflvK7S+ZFXWUJXioA2a+T5f2tCf4Z3+pc3xoHl6
sU7/ZRFDrpxSzIdfpSMl6r3lUqt54SFwzreKnkveRpKa67ZozYa1K42oGrgZBdW/1nZwRHhlr78O
LpdIETf3mnQceIBQPzNuLldbLOixtL3lz10df+2aUT1bUxa9h5xj/kqyoXAXs68rNzGkn9qi9T4i
/uqBn9zxLfwGsDrI/gL+3na/OzNlDsO8UAa1yvXcmjXSA9DVHsLVYj63CTPPpUxSnLK2SA/c2k74
RSpHjx9aDQnXViBjKAwTHDWmlyJZPjZ9bX+F2GpflNWx/zvYanFJbrYaaDUdDtG/2eJnCo0aSIz2
iT86dfpMSOD8G7ZiGEORS6vjOpUkhR8rEPCqV8ppVwXMDTc0L++KGNfWqvXRvovrc/uD+PCUDngo
t41jUxriYsgS9HlDa8mZhdMXT1SQtYPYY88M5TIBCOEfhhhc3+LGqAq5SjhiShjHlb8kFdi5Jl/z
T/c3eO/6sLngvQAXkGFuog1jqNLe0VApA/yVRZ4ypM1nuVNDtydPQeUl+njf3u66ILqg58Asa9zj
9boULUO51CaeTuyl/A7YQP5lmcMR1GV3VQIGBfSYNW1lsbu61OXFQtOpWNfpWa9SWh5oc/uNZPUf
hto5uhE7rh6lAp1rSIUD1MTG1Vc2Lb80nS2/ZnZg7uk5heKTkZtp7MXrUETnSgHKHuhyEn+7v5+7
lqlTk8pa4l+b182sbWNxOtIGW8rSz4seRp95GjiYam3yzhcKFcNKWg48wJ7Tp80jhGRoA94UC8eG
+FtKEamuR0cbwEWt3ds6U6N30Png4CqpJjWnJNHif+M2cWKPzuvyB0UY9KpBHQiBXtBumz03V6VE
AZyaud4pjRWochn9cMrMWVx9bo44NnsHigoWCCBws0xX2FyTzjEGgjbCqT6PsxOjNzM3NJfmqYzC
nyu5/MH+7n1VtL4oNBMq0YFSr2+JrU2TSk/XhvGqPa2h1j6Ug/zOWMrm7CxA2NuhOUJ/7pskzUUc
gPh/S2MJc8ksqA0SJiE2BrxpauDG9/aCZuPq/FWZafGG0UnGAR55z6rQCAJRwbZyV68XquY28+Bi
mQ6TRmWikGIpkIyov0Rr6vw0GXPiMTDqUOJl72u+sroNjk0UhpE2oyshLZ383kEP7NTao40uLSfA
I9KZVHcYVEoYZmI+S+qgnxpUHH2ln1YTmSYwj2Ysa1/Yxu5TlFbLM9MF+vf3b/aep0RpS4xAYk4g
T/z11mjSEnUVkHg/nqP1XDll+NwNc32+b2XvLUfQW1xmm6dmmwi1SyhnBj0gn9EI4JmLUvfkzJR9
u1T60++bgptBcZH2GiVx8VVeBaaKzPgmpycwVZyRudJSqrspxa8zUlTJwf3Z2zsQCgLoiLzpzUiN
wiQmKzMbgG+aZyfmVEmnXLXGg8O7t3eCjvWC2wRAIH7FqwXNacZsbE0U2IrlX/B40YParn9RBj5C
lOwZIn0kiFKJgFDouzZUy8pQ5w1gNamlcRZm2uTpJepOWURw/9sfielFcBNo2ZErbfto5Zql+SiQ
jhUU0TdI5WeBCgrdg7jYHkSwO6sipCO8YQtJVLbqBrqa6TDagdKvSRIiWD9kp4qq+s8VYfk/MEUG
DiSO/gMdgs2XikY0BCZovUQ5Vn2mph8HVoLGQZcqR8XevYoW6Z5g5QjoCrI41x8rZH67kqW15eep
XJ0VtZG8hLmTwTJGg1tSXvbmzGqCjlmObrhEkOsKpTnH61y6sTwsl6408gNAzY6/g9HMeFOhCE7z
d/OcLHaZt2rJ8uUhafyespk/VQrxsWomnjENRwK0u/ZQBIGxY0KV3gavPNlMTmuAaMQTCvWuUHcK
MnQzvi5aqD2EcaseRLF7R8mhpqAz2BzO9nZyxtBpiCCOREHSVE//pmkVXSYigYAZj80BnuelubNJ
ACga6aIerIjEd7OZ2ZSHYPZ4siSlGk2v6tnaZ0lpOzS56K1/SDPJ/C9Ru3bwJdxp6K5E1mi/oGDV
wB5M59FdDPJDn0EqEJGnzqo/EgsrVhCvbSG7neGs7+sJiKNXr+r4JYUTUbprlMN3h70Tt25OLB97
hS6Vz2ku9EdkeehVN4qYH/KrUmbZcBluP5inmKA+gn7bjNTwmqb9kK/18K86t7nk9rWJqNmylHLj
yW1fLZ4WN9mHaa2G+oywniYHad2pkm+2RfspTVXjn7WpzI9xETkf2zhsV79DfOyonXAbWYr2HSO6
mLhA33vLjdIHpEgMZQSeYKv1965ZGKWTGP25MYzy7FiodNYO0W2fhgrPofz5vve7PbjCOq8TIZCQ
Xdk8UQOzkMI6E3e3C6O3s1P3nUv2abw1jbHTvSlW7V9/YBF0EdPB0DLmBb72FtnCuVEsKMw2DvnZ
BAXiLaZWvVesuA66urcPPOFtwEVdlUQFLVlWSg3j2l7lGLG6jHT4ega/oWgS9ydNtRnxAK3PLWVl
OaWwqA629fZ6YpTmEHrjkH2BaVwbdbI0KjS8nm92Zv61XxOV2uNoPIcAhw/eZOHJr28nplADotBI
8Rjg57WpKB2kaQnJL2Muo1ckUvguSmXjoKa4d05eWxG/4tXLnyzanJQm1fKaYduPeVMOTwg55R6T
ndEr1lBD+pPPRvsJNB+0G57Na4OhreTShIcng+37oFJXhnSt0nzO0xa4J5zXS8qIyt+OBdhLgcEU
ADjRHro2WiI1Y0DwoSXVx91HU09CdwjH4v3UHHJT9k4IwmBQLBAopRqxSeaqZug7yeDaD3qJdok+
Nt7QpaaLVsyRxvHeDWCEspBJAVnGU329KjILIYMBwCvqGaZcjobj0Y8LvyDYXr8118lwTbs4Irrv
HZgXjjlFUroB27AqWRutXVW2MgFAOJ1nJWk/jLmtBigHNL3XaCXqBPc9y+46haYIryL6XLb4+1dn
VEbdo+9sQIVNk6gXRsOOPszF5qlY4PxozOM4o1JwpFi1b5SUXNB1KY1urp/e2wmKSCBeulyuoPL3
fw0OcXcsSb0nLdnkZaVytNDt3sKBFrwYQjt437jtzdlBcga+YpatQShXoW8aVe7rYRl7dVHPvlo4
60Fpblt5fbFH0AoTAP9J7Hq9sWVNajnZMa/xYgunma1LDRdhaR4BDtrnts+sJwga00kZTPX7/Y+6
t1aWy8sotHduPKlVD3GpmvMaZFb8l5W284cEgrlr6tOl0OLp3/vWto+xWCkFHoZk4rvBEW92tiYt
XWMaSUEUqjrznJv4Ma1LuTzV3dJ8kqW6DxRlaX+Ew5w/9bOt/nXf/u5qaQ3DtIUVR/R+vdPMA5TG
thvXgOKEjQiFkfl63OdvzUFRXGkZjsiaN4IiLwumtM2QakasMjfw2uDkzAwD0mFPZn2pPKzTav0S
Cdm5G3ol0Jdi8qVaUoNhaeQ3upLFn2LwagcRwdYV8hu4NxY4AARvgaBuHsuZBkbHR14DPXcWfwI9
4aVGmnsp9KTg/v7umuIkkRsAzKJEf73cdYoKtaI/EqCSMjzrcS6f+lKuv4xzeURx3DHFVeGCklvS
Xd4iGdc+MeyuY/AHkEbzo6kVsMqmLH1TZNLB/m1dEPtHtQRtKt4R4ETbWbJjlEqgNiI5UHMz9iV5
RQlwXqSfESH9c4ropOaWetEdRAR76zNJ0AlL+cOTeb2VGtVPtWQIWWB1suWF6NHQWWziS5MeDiPc
O6UAibgXgCagI25XGPYs0VCkNRgdQfSYrXmhKJCaDwVNjx+LluX/rPZiIctrqCdlrW0ZWRy0GX/z
gWGjhTKqIOgCjbmhaTADZLDbXpKDPpu+SpEuPRolU2zSqVxO8TrW6D9C1zowurPPxK6igIQkIlQU
8fevXrW1MHJVziMlIDVRzkoUSafYmJOPM1nv+f7t2PF+JFL0EIAHUPfdsumKkqq7YmZKECqNHcBn
sM+2gvx0UqhL0Gj18OTYiCUykqP0q2HODpL225UKiQ0Ig4w5F35gczk1qZplySiVoGXKiT8XUfw9
cvLWX6J1vdxf6a2fFURnEi4xX4KaxcbtJUWbtkwTUYICFJJnFfnwOMjq+ljXTu1qbdd/uW/vdmcV
mVEF4MHxB4Kecv0RbbuFSIhkejBDAXNbeRofOqv/Rxvq7L2hVPUbqXOUR5kv7a51mfv3re9srBC6
JNKElU+pe/OqqWEeRpU+TgEa8eUbKYn/K4wmem91mXy6b2lnnUQm6FLpJFOifXC9zsUcFnuxcUVz
q85B5ajZR2T4l0tklKB41Ll/lMq084x8DQPVqMaDA/zCz3idDNH8wtei7cNJBaq6xZ8MjRkiLjIu
gZmpsXbWzDCTXbI9FflyM4rfdhQiHI+BXeo/dq1000m0A1Mvkfv0Q07aVLxrGdGZurEaObXXGwmT
fQTbZHnTE6fXbwaz6KlfIVuVXPIuDVu3aWyqXJk1hOe8mMr64NPd+nYaEzSDaWGxNjoV1xtKI7xR
or7i9od2ddZbew6UWq58PaVmkkd1gjcMK/Pf+59x3yo3UBXCijejjYo2R91axmpSDOoZgt107pdh
fnaWsv+vnUnZi7GM/75vVGcp22+HMJZQ/0RTm6LE9VLNSSqdhbkKgcVw9Lf5bBfB3NnmwQnduQs0
z+ig2WgPyhQsr62A6NNas7fkIOlq/VyDefZwv5KHmGRx8O1uw2aaFWi0ALqCo8EEimtTqC0XZRVn
clCYduZpSbqczdBOXFmyzXdO6EiBmbRvKNu3wf2d3FsjoRyAcOB0xLObgGpilNpSA+8LSsRNPcY3
5WcltpjsphjRQXFw52nmovE2i9eJts12EEONMwcikxJ8wKW5gKL7saxOewKqnfiZPDcPfdu3j7MG
Dt4t27TxQFgezQva8eZcdpJ2UPCkQ1vvmliRCXmylQNDZuZ1OhTDYzKm8T8tyK+nqkHh5eBN3jEo
pFSEmi8wIGDx119Ws6NI1RpGhg/6XH2OqpTCdhSVl4RxcIFE5nlg7/Y+Cj4jfSSCFlqk24EbmUkZ
joa7HNhmEr2RSnsAtaaFiDDEZneq8nn8vHSW+vn+Mbo9v8Q5YmKeRchDw1I4+1eRhz70mh1XbOsA
rMgT9Swm0kvl17hsyzd6p/8sK0BmkiEd9AFvjy9ugOYSm8vnJOu8tqtlxHNLy2OpGp3zIesz+rJZ
kj8mWR4fXNGdjb0ytbmi0TzoaVbhDRw7LYCtIVWZR4b9Tm616bSGde0p2tofBB+76wNMJMPRFqpi
G0SIwazgRhn4mpM2hl/AWhe/LIOnhGRC+21vRyqJkxPicDCYt4HzVJuR0XdLGwyEfN5CfejtqsYf
9dqS/sASQSpcPtFRB598/dGQzUjMrl0B+IVt7hXIc56qztZdK5Gkj/fP5W2QIRAY+BruvBCz2DwU
dYIuInQ1TFnqcKmnsXclqy1Oygz6pOY8ukvJhDzkcqC8L78/bhXBIVlHuJaCD+gXSHjXS52GYq0Y
cd0F8po0l76cza/xaGkuNSLluVL70iM+6h7KvB4+8H6upx7+pD+CMsi9aKbRceAdbs8TJEqcrwhp
BXp7441s1J3bEJn0oKjXCZmWQv5CT4Rml2K3D/e3/va+2ArvJtksToFK6ebomqMZFtoalkFkaKWH
muWvyaydx3Tsu6AatfVjvPRHsmq3bkjYJKgUoasILa+3W86tsMmJ64JMCiM/dyTVNaVxebtk+eAn
Yhxgsyzqyenio7myt24e9Qu09vnakNno215bXkEyRkWpVkGVx4YrISBzqVN7PjMxV3FXYqQPv7+7
ZJb4ekIGgWa9tpenZVj1il4FRjHZQSJbmYceWBLYa6c/pG32jSLmUad9b43UEuGVC11MHO+1zYx4
nWhProKwmlUvtZoYeFHMZZLn1Isq2/xt58fNeWVv4ycmw+qcKlGqYNbrxFWb2npbLX15lu3aPIhN
dpdGQY9BDTycpAXXS6ukrKvDbqoCvdGZIj4b1A/KWgIGHQmJYuf3i3csjcwHZV4CEQhC1/aWqstj
0hO2cs6iBzur/h2zqjzPLfqU7WA4Bzu5dy9ewATMgyBk3nrcTjVbLbOHMkDtzPga0ej3HCtJ/IoB
YH7XKNZbo2szL0u1Irh/TsVCriN1enMI9bMYVN7oKFwvVIfenOeQdII4jLt3UNKXJ/id2UGB6QZX
gJ99ZQYgyLWZqK61RVmMMqCbnyDp3Ee+prfdkx1GH0K71B9jq4iDGCi010YwseKU3danYXpimFxP
WD/rB8TEvRNFW4jQj5Yb+vqbL9zaNWl2byEzvy5T0KR9E6xdUXhys04nO+6PypW79hxCBPjQokq6
OcHdYDLPFO5N0Kp29quQR+t7raqT7I1LV2RunFTjP/c/7b5FkhZecFFT3LggM+36KrL4tHPT6W5L
WS8YkrA5KfoSATi3j1jsO28X0kKGqKghFkKGe/2N+0UH9mvqZaAUtuozCdn27NUpL3Xd9Afnae/t
EhVSHhN6RMgeX5uyh2pGfsTm49mx81aflslvysr6FHbF9IToFz5vGcC83d/QHauobdGNQl5VSDht
NnSkDmnNo1YFSOV2l2oepYdi7COvIuD3hspUvJQm1YFRcQE3F1RIWCBW+NKY2so9poBy09XJm6BX
rJFihh6+zUr9lzFqg88slekxNtToZVrNm25S8oNbsrNk5JuoNfGakMxvJS07NIjWSUPATJnCwSsb
2AGTE6GKro7ZZ8tsFS/R1aNpjzd8Ll5ptIeo/2hCyPZmo8uSopqp1bYPPrg2A5ooa+lDq9d+Znke
XvRxBE5SMD/uXTEDF36zpH343amipPZnU5IO3p7tHohfI7wjolIg/8D7XB+2RafLWWSqLQZNLpe0
G4ZgbZs0MPq2C6YMKdOwKo7YV1u/jFFib8aiUrQBCbCVDkESVjLiLA99K47Lr+x2+W1pD7ng28P1
YgXcEUBdqqc32DwldCh/jUWI7E2hPamSpP8oHKfzQy0aLnM75qdOqw23T5LqTTnaBw5q6zCEdYqZ
ojysC6UBsfGvklJtGAzmw+uOHw31+hSX2qMWyeNjPVGnvn9z9ywREVG3AX8gaC/Xlua20ia0KIB8
k/VMrlFaRunadtP8kMu1PEBx7BoDgiPo0i9UpmtjylwWcQNHEHyFhrZNp2jdk9LWGYPsFiv7en9l
e+dEEG7/z9jm/S40Zyz1HiD5HGbWX1kXqw/9spjnP7AiskH6IoRF226ChHIINTaAtsR4VjDH5vQQ
LeFRzLy7ceBAaEzzTnD+rzdu7ftMYe4n8CkoWWcVLV1/7EPn3Rxqv+6vZxtviZMnFDFB9JB/3jSh
5GV0+iqFmJPzTHgQjKkTI4zcM4thtt6MTZ+8UXQAHbZRHcUdO96EURcCvAGQCR2GTRww1U2R2B1g
fLQhk8dZzRRXVhrzgqb14iuRtD5KvT4dvJfbUID1EnPB7gCtjiPfEqV7M9VjOUlxYWY9wCuZ5MpF
hbD8UoxL804ikf14f4P3DBI4i24i5VLUGK4/JRyWMMmQeaLlHC5u2cAbdRYUUuzVlB6V9HDc6M7R
wRqYKUQ/CbC2MgxjlNfpoDvoBfdK9WDVxfgY64t5sojVD/Zy1xTvEjUfHApDN6+XVoZj7pSTbfuh
OpW+otWy21CEPjU6DL77u7hrigCVsj00J3CZ16a62ST2z0dWlTbTJa6jnzXI/w9KR/pz39LOQ4BH
QtYG6SimoGxDmz6VRoWxLygFtLn5YRnV9hsN4MRzYqP8TPJqvinDNfLkaAqpdE/Rgfm9hTLdmVcI
/CLQ7c3NhxTXgNEGllosGgFq1zbnyc46v13mn/cXuuMvKaFReKXahHz9FhUSM5bImmc8mVNAXm50
yfmhZk598ATsHX9wZ9w5SLsCSnT94WqzNI0W6RW/b6fiU98W8SWJ0tHTu8F+UOjVefdXtff5gHyK
3gSkaVQ6ru0NzBa1VoNOa96Nw7mwzfpXY9Tqe3yaGrugnLOTOdrl29Acmm+l1UVHE1duEjzhYYQW
puCycgFvCszJ5JiUdx0ffr0cnSajDb2wGfKf4MjlL21cl6dUiabO72tTn5ll0zH5BQ3Sv3OotaM7
olTwI58r6SB+3TtYFgk1MwNEFnSjghDS0evL1UHfddVOkGUW19ZQGGpoAR5c1r1vjoIXNDoh+X2D
btIj2U5Rn3D8tUFYwM+0Vc/dATgedBzdTD7hvMID+vLuroNtAtAs+vzAN66/Oz5WszvI1H5excmX
tFHjB9Sp6ndNHJlncqFqcrVZFSPSazlyI9kovyQ9Q9qB948rBV15qH7KRhEeAWZ2HjkuGWVMwEC8
PNt6Rh7p+TCEjePbrcJLw549rB0G44XSZq30VeK2DHM93b8FOx8bv8xgEVHSFHWb690w6iaLMlr3
PvRJkR9o6K4bxsj84Hn175vauXCUS4BymIyH4eyLn/IqdJ0MYOlKwfs2JVIbMF0bkIPZ1ZCms97r
SQwuZl5+0ZsiD4oVzcr71necGEcMviQ+jFR027Oqoq5PTSd2fJCJ2kPL6Haywyk+cCp728nsTlQ8
hIIMmcD1GvXRXLUw402FEv93aZTRl4gz+IbpqEeMp52rQ0NEYAKF1i2x2bWlJmkigmb2cASm5lUN
KjUVKqqetXZihHeTPtzfvz17EOB5vEku4Z1u3lU5aYpW1joHYEpfwEHPPncMuT9LTVV6dZ4fNY9f
enqvc3gOCFNeRc8POX5KTZv1dWOU8ZFaxx9KqLVJnIxIL1udR5ZQPy6dtD7EjT26LVMkXTHd100Q
x32baxxbZ+rMh8Ewf6Gkp3qzSdmckXvTwYbsfWrch8Xd4QvQibn+AOoACNVxcgf+ZKJxnCPzQ1vg
vkAphsH9vT8ytdmLnBezK0pMTblcXFLFKmjTacl7A4mJg0u6c00I7wl34QfS4d16oTiKh3RC0sNv
9Cw662tJk3eVqoNrsnOYyIqQiERWAEWurVJGBLa3r5kLiqSrxHctVztyrahTglqfICj1tvnf/R3c
SV4E4uGlxCYDftikfPRa19A00aUKGbD7RbGpQFlh/laqk+X7QsHvGRGF3i3XJD9Y6c6nI0KjsPcC
x4E/tDkllVmozmSwUjGpwI7VwnVonz/rUVMcvNu7axSaShgUcwHFpr/yr/GyUCxVo5AEUDL/hWmB
olosyWWDWnSTfl+MSH22Wim8tE3fnu7v7+4ymSMsOHDgSrasFjHTRrPIEAnwU/VrswAqWmwjzNFr
GI8YQ3u28HsCboHGMcDd63VWqaUt5mziGUScwABU+zHNskd7hcf0+6ui1CKyQLrIhGnXlhjAMJNn
1iFSZ0kjBRR4wCEOY1ENXpyNyXLwRN2ASfB5wBzEPBCkfIQ007U92UiYP2zHoT+NFQVKpzD6H6aa
Dgz6smVXWjO4O6H5de2bnBkshe6VZVcfHNgdB8BvECALuOii9H79G+Iw0mF8layZUTnfUHhuvjTk
FgdL3Ql2qOfTEKZc90Liu7bCwylVZmVRqhsLOQ3sIq6g0BlCkFvxdVSDjJOkdMrvjkN92WC6i8Sa
IFnVrbKirFZZluhySGG0NX4Y8mR+Tqfo82+fGmox/29k8xWdNC7XWsHIrHUh3BIum1rF0alopum/
+6ZuVJ/+d0GCTItCO+KGG/eSdQUlLG0Qfi0q/hmsPv+iqtn6tyKZyeMizdm5mbT0a6SmsweSro4f
O7utCreXwbyP41IdHR+xuM2zTYhAzYSiL9DvbUNDmmJt0Fcl9IdYSc+Ua+cTU/HEpKWwcfPmSDVl
7xwJ0TAyU9GV3+Yq9qKMBkMEMKdGcZi5LayiwQ3jZR0vZq/1v5DFCcMn4BLdUYSy44bA6RGyc1Oo
19x0jkt9diBkSL4d6oCQELf/lDR5w5SsbNF/P9Z46YmjFC4wJtsqnyRZ+TRpPePZc6XyuqyRKf0m
TTApRXK5f6T2PqBov/+fqc39V+DP21U3SX5cFpqfz85wQnx0PDnS0HvlYCsH9va2kTF/AlOC/gVY
w2tPoDhNODXGIqF409AVDxX9l5rM3wq4NF/vr2wv8xPFLjoDNPhAi4if8uqBHK046hWVL7Y41fL3
qqH+6Wpy+/fQoD48q6b6SSTrnsT8SBdtDOuCrInuNjIg2I76EdVHvfHv/6a93Ra4VipwGkzU7bRw
Leyl3JJkye8sB5YW5MLxXcM4NrdEwuECM3f43WHswmNYAr9DnkmWvwV1LHndSPJSST60pZ4Y2mKg
1jDWAfOunlfHKP7AGVLjQGiI0i01pM3nTYaQ5oGSsud2WTykxcDEGBuaSyIGXt/fy72TZJmI1sNr
Af25bXASjGfZlOIL4YWHX/K0+g5YxTkpVvQnZxa8JRwIOm5EWhuvqzjpWiTmLPnrrFrflzH+0Ort
5CeJesRPFv+nrTsFSQFmHgQQONPNkV2sOKsXh/ORzWrn15neuaE0H+3c3imkAAwDiY2zbyTiSS5X
ajvcQd1c2rPdTdM3oIChK+V9dooyONH3v9TuqqgEw7QAIGxtc3FJtoZlEuqLQ1bJ/mylzYdhSekn
3DdzeyBIYUAOAF+Cs3VTURnGLpHrOIsCbZ77r3kLWNiry6X6sGS8ygdx044x4iX4TjxG/Gd7JuZe
nZmzWUXBqhSrp/WOc5aZUeeNljodBPoi7Lw+FKiQMWUBIIaQVN8CQ2oUBSBa6NypSbN+QlKLzmU9
yZ3LoMjhEoPZfVAaYzDc1dCd2Q21ZTq41bcfkF8gODJQVV7Ia9eelKEmajw1juQr85S/mftCeUxL
dPHvf7/bYymsCBatoK/fUNe1sV+6tM0jcDYRGlNSUvxAKTRPg7ippc+SUiaqf9/i7kckIkXcWOA/
tiWqcKkZvJT1EQWo1rmkaxIi99DoQUxn47efdBb3ypRY/KvHaFiiqXL0NgraKsv93ij7pzokYVIj
M/x4f1W7X8tEkJ5DoxJHbMoHTBFQ7TQeoqCbbSZNK133SY6cI/Hcvb2jnyR8vSiHbOlLQ6M7pRmj
3lolrXOOjfqfqIjGU2IxAfr+enYt4TlA3BNj3gAs2lBbNW0OI2iZSXQxlVD+WNZJUblyQvH2922B
6hfMW15N3rDrz6TYSSrPvST5jSkPfgyA7qFbujkwQfH9dpMM8RSRbvKNYPxvBR71QqvjRepjUQQp
HtZIix5apWGglDEfAWT2TgQPMgDel9LEds6LbE6RUg1qHMA87YO+mxUhWNecfn/vhIKBqO6DwN6y
TfWs7uI1a2LC1FiB2W/2rsnEgktap0fe9zYPeIGMUlymuiwIodefaZydeGr7OglWLtZTozfJ20VK
5XdUY/827FT2iyS2g/vL29lEiB/UsWj/wb3YAnMBnGeK2RgxoBZ9esfEnOiZAc7agRO8reoIGhKT
K2DNCeDWpsw4AMyvy9lJmKNcR97QaqNnp1LnJ7PMxkZ6eVLTKAkyW4kO+Ig77vfK8sZtRFnRRGNs
JYHZVtVpycvxfdl1w6VLtCZy7XruDwzubCjiybAteNhoR28HdQyT2qlqhH8vuk7z+KbOBSXHoxlH
O1UWIbEnRnQgQccF2JyVtBIaEwhsB6u8SkHo2J03W20YVPgVz0wl9TKWZXTuoYM+8tkZmK1m08HZ
2XFhsL3JQiw0VcUs0+vz6vzvKLwIra1UmX3JmtRznNQ2qVaafr9/TPdMkWfjlXmpgTNsPmPe0X6D
FZCillC0l3qWEndV6tXrWtv+/bMqZnRR74RWSudQnOVXbxosPrWo4pwBGaO9PFr/w9l5LbmNNN32
iRABb24BgmR7eXeDUEutgndVBff0/+JEnDjTbIYY893MXIxGRQBlsjJ3rs0h+h7DkeqgOFefBvOU
hJi6uiDia7r/Cmzk6Rj75JxzsiYAgv16bMC4gSW8pkoNYfipsy1dDD7eSpATidTu52sE0Iuv9V/j
nXakfz3rILJm9VzGo0NYJn3ot0lkjPIWVME1JdGFzY0Mz0mGgqCRwM5+PVQ4N8qsnahM7S03fy4N
Rf7Frcv3Q+EGbVyTDfzBPa85/A/zhqsipUG2njdds5pF75VwNtLBQzHJn6uPCEas22jQ+X/OAXiE
6d4JUETFmQvV6wc05elaMkR8u7mYd5koiy+2gZ5hBK18ZahL75IoiDZrEuSos0570L8+Wzc29Sip
OKYYOgAqC4duL0ysT/J1cp+2ueoOPi0KVwKwCzsp+oL/P+hpLv1r0EB5joHzB+siMPtbXwkr6Yu6
u+20Lm7DSV0j3nACnV7Z2R2BdcDhSwTNmz1HFcpplqLKFqjF2AhMTsxOZOHo0leEmDK3GjgtmZnl
SeYsq0zINkTDTouhc3fGUto7gQPGEjtqW/x4KI3ho0WeIgPf6AxdPM+ze9MY2h+Slt6UPg5Q8/4Z
DZ9ez3Z1xfMaoDNOgmiJmlh20YDJbwSNPO7dQOFAhpnVnKzFOrTQWvKCcYp8mY8IGtue2aacH1Nd
Dc3NMmXhvLOVdlSie/4kA1Xg5fIG3VI8Iw88ml7VyKTphf2tgNg57pTK10f6SkV50EIbP7zVi46t
LyoZW0tRhAfBU6e2LlDNq27RdkKUmsvUjVSO0QNmW7veKCUNEnK0KCLyCm9M2YkmptEZHtIc0TId
S6AhD7LI3T8lwLUxacFCvgQzhrg3VdOpp8wVs7tz3dX5FDRlad4YVNWo/Ezs+/HacZU5ZGtYf5yE
BfhoCczibgsLy927tiF/UWnl0noyu77VpQrcu34IizyebX+ak8w1ppuqdwbrMVx9877yzdm5y5dN
fGE7sN9PWzH/bJui/g6gcvxJPa2nwlbU4w9hYCd0W5qzW+zaNpe/LYOSQmIWdXu31lk2gYVjf5GW
uT6hqwLhrvWQvyuHyhDYXTfRc+8Jz9y5qvDrZLKnZthNA1jK2KQRMo+3ZjR+DTS463jK5LjeRXQx
9okBWeCdcigqHrctq+dE1dpBEOkELQkA3LIAFrsL9X4JISCM6ZdXX6xcZo/WWqliN/au+lbmxoIN
fFQFIgmXqX4Y2Jxe7DKy15hjU1bHCV3Hs6nnvEqGbnGcB1uLEjMNUYPm8sKq1Tur6Jqv2GNlXbJG
23Q7SqH6He2H3c3ktL6Lo0hGT06/6fZzPQnwGXLIFpVkauDti3rAhoSKifviiramWEjb0Bj7OCN+
9bFaz24bBvuFZNZpEgjQVBg5IDMvpuS2Ps9AHO6qdvB/A9FA71JF2danTVMSWVSwEarUCXT3TkaO
EcTSjEYzFr7K95JbbhCXmaf/FHWJYHtxwkMRbNrY24Nev452vRWJ0bW+5J1kZtJ3+KTgWoIHLq9V
FGsS9HUkoNsahdyLfFrG3dw0VrFfzantgAraVZMAMunW91tRbn5az8JvgHp0/v1YzzqMXcMwf4rZ
bEmvo6u5mR276mK7r6pf04ABV7w2jYEj8ySeaepeP3rKJpByy2W1kspaxENpbWOX0KxTuL/MoIiC
d2sF46fnCj7t3GBQdO25/TIkW7Y5ZYvjctfn+xUZVs7X4JxNWjFR+9LaxxKSCln03e0Ny32f2YsD
6Fsq5AGxCua5vplsq4fSY8ghV3GHlPFno/Fh2PeBX3d/qBWi6RnpaTXTvrOjJ22V2mzhd+eZm/Aj
su6WZTJWcRGofH4UlbVNMeWw+T4YK8MFotihLZiNcSy/eYZLfWWx2nZOxsAIbmihH6dYW6aUScCC
kp+mxXXWQzcKXcWzsXkvmHmJB7g7fu6Ab7TWd6ICfZAMs2SNhf28iCEO6qb6GaEfH2OIkbp8UqCu
wzHuhiC3PlQh53+y+WXxudeWEcWBW0wV9j3WROEDfgDUgt6YUUbIRXW7XNSOE4drvhaHyJn0V88T
mR8HlQjt47IZURdXwxzk+2YtFmu/bTTS7leItvb9Sst+8zJtlsg+OmPeyg9d1rkfNzRpoJsjV3WP
XmnbxYMKq1n/ro3Mau/oZYzyx8Bcavsb2Bo7fAinvrJ2hNXGh77P+5oNQbg+ig7p1InjLzamEWtV
FgeJ5O4lqgN9783VrI6DxR6zD3ooccco6IbmMBQ6HwBSDN2WtH7p8xELQ8Ku9md1cPJsLvd4hdJs
2mSBfsmtwnQeZr9p/iy4M2/oan01JFXWavuhbLb6c28sKrv1BW1Nu94vwg+BNq0mJZXWjHtMhro/
vg5an8prvn42lJ7qRIvZKO5zVSz+PuL3OLtNRzjKuKvVi1vTz6YwxgbQKI614QLU1aFgs9yElHeO
W3ji56qmrtyNrbdtO7eu+z42lazsD3Io2vwdE3CoEipXtTEkjcl0ewyqyQcrWwToS+u1tqOD31f+
EJej6yhalEQQfKCsYZhD4kvdZPtOFcaym2C9BUUsq3GV+5qHGR56KZDCmIWuVJPQsjo7cTFq/447
0tQco2kLon1hNtjd1sai6cwxODuCPUYE/fKeJlOWY7F5+AsG9pqFaac953MdmPN4D2F0E1VsO6X5
1RfDVu5a5HuUV8ammad7kRlu1yXGgHpxAVAQyY1YJMw5Ox+moG8MZIaYa0YC8k6+RH8sp87Np7q2
zOmrRWUzT0uIKcN+IenoOXu/bbZwP0p/rk/iFH9MwbDRFiuVoMSynxtrHb6ZApqXEecUJKu9IY0J
fkfrYi57UGVZ9bGL3q58wbAA0Bmn8jY/DzjlDAdS0rP65BvmuCayH3I2R/hg1m4O2g6VHAkNzjtn
1REr3+qcfRnqYKBUP4593FGPneNgC3rzR1SEZRefCBUOGNGlj7i201iWsIm1cwxpcemTBfAxl0+M
JYLEtElKJ8rEawPXsUit90hgacpfpyx/0pPfrGmuszV/sJe+uxuNui53xTjU91ZUGc2xAeJpJtZc
i+ep5FPCdAmrGm0dZdGkLAa7SFWtdBQjAPHWXa6baLlVLntdvNli3pKlXuS3lSbmp6ldIxRTY7Bk
iW4LbcYZGuabRZxiGlkVij1ustVXPeWRhhvuCycuF7U+tZPyjAPdObZIVnbWL9E8YsQAQL9+Am/K
zttQJc13FjtCFXvatYt3halMk+0fR+e4EqqIMFG3tDewlSnbTUbX3pq9kmZX7bBjbu39mtUa82Oo
IfXOcdb1SS7t6CQWoXQRd7m/uFBNVT0l3Dd9O8YzfRKPoohE/ls2pVrqpJuyCs0aEXkLiSck/LVK
QFox6yIs93W3eOs9LgvSvZFu7tjHusXx/OhJS/UHYWSK306BqVlhZI9N5H8a+tUfKsIfLbMIkdoQ
iNgtvTZ6GNyuVg99mbua39bPkR3bwba6Yby6gTF8Izgd+q/B0HfZU9ZEgq3QJGqfMTfzKt3fTbO9
cY2FG6SOVuY3j4ICjtgFQ5WrGzcLpRh3/MMosMUWjcett5XTboIf1aa+UY18lzIkMmOPaNxYjBZp
dNqAZRGvUQO2Z5l02B0dcrXGDsiuM3/AJtH9bPG3bYeNCo2IF8MeRzBRedPvbXMNf+La1GexpVBv
HAcpgBErZ8Ef2YmIIO9mN5Kfgo0rTuoGc4CKthUgjktPqvGpV7Vhxosf/KPWU0DnA7aJPC5rT7Ih
GeA5H5YiN+APccJMO4sOml/eEoQr66X0fthz5g3JHETivSQ0sXfUYtyj4ZvwR9Y6IvXGZSZX4MWt
zMbPxJX3zL/MODhl2TtxRHLiSTpRtxxayX9rw9ytdhWaqT9A0DGn6smYfijcefmu5qZ8HGqHK2JR
0S13X/W1SxgyZMKLu2jWwzE3pUBM2tGVYmd5Nu18q3LyFA6JW6dRP1mfvSoPxli5K3Vt2sLaJ5jc
ck6M2h2jBAGj/W5YUDjGqKwjdeDCNfzeNtXcRToM++PS1PM3kEDRQ7lGkPP1hIaNIMLi//CnaJXH
ogr2snKMp9ZtNRtx7oQ3GqOx3xVWbe37cNb2ExPTGbkzCOMjVY8gJ9Krq1sKH9lntzEaGVdcJD5k
VSaI64ux+8RjufldkLeCYYrQfFqMNbKS1rDUQ+Qvpk3cK7fszu8W96s0CWZ5lGxVx3L1O2cnHY/2
XO5q21fQ2Kx4J9Kre+A2MGY3QzjUQbw0fJ9d2GXjU7kOYxBXuhT0SXYTb9vkyLszZ9v81bqi4rgF
vvSM+Yb92+gEBKhVReXDogYOuFBPZhHXE9tPylJwv5W4orfpQDscTrfK8+qkiDrormtR6gOLTm2x
JQrrJhxt0SX2HAoQJ04tk2gxJztxXKWDtHIm674rmKMwNr2siUtZb00yTkHWHqPZdVu6C8Fkpp5d
GrdcKwyx97vR/5Vrg2rfNo1Nwe15qytOmJ4zZHPaSD4SkGEYLVrpWXvJCUBXHQmIF7V2C5ZCE+iD
Q+VV2bPadMmVQZeOl6LX8/24sylYOtxqBUrf3B7jaDX89aMjQ4uwk/bau96W/N3Uvs0a0GHb+km1
rfVh09m8xG3ROOUHPVnmL8yWfJ2IIajafePhkMbp3IuS9Qu6hHPBt35VQVSLXedZxPpV5rcW13eP
mkrX4kibKL+2612Ja2YVW4jn5zhf2slN6g61URzIqcJceJ4RqBmtiwx3kP7PKdfjknJsC8nBXA9W
bEXm4B660rOrtF2Gckq1F9DxXHQqSox2ylY+MISVY176XRlb46jDxHdFPj4uWd0/NhAxVEx3fBQ+
ZNxzjxDLrM9mNoQdIbUoOdBE5HwsczROqWcU2y6vT2eDo21nTUxzJLq3S7THyaID/cF3Je0e2s/d
8rYdSPjFNH65n7BfkutR9mX0lSYb574chfUD2nNb328FvBHO1G3ok7mtnfd2iyfqO/SP80NGctRK
iA8ydteN0zip+Y1/OhS1bCW4zD/MDemmmGhRFcfV7jQv1DGKLkbbZCterucRQXjj9uCJYGOaFi5x
S7v5P6gCTOK2li2uTf4culOC2t4jXeZ6TQDPYZFMVuw9Och8WUePup3XgBQOKZYniG2VjhEcyve2
aLJtP5tL99JUy0o1wVsiYqol88gDWW7+fLqecMSxb8977r7Tb44DqwB01BagZWrNa/HDpdh7w4J3
6LLO264RnRHduSq3nxBCWR/bPjLzxJxWfUNOM+cKFQTl+9b11inubfAlsQ8q0o1Dr5afrcwtnm1n
dF/UoiKy01nfHRYFeyTh/sa93OUq7LEQo+G2CrdJxgoj5CEpur7O2NWt9YUTIOySatTzD6czjXq/
FVqQ9lVV+NScmFKUVfPmV+fOaj5gSiIHMiAbLF9f+PaHbOtsjLKXzWliowP1enBqIoKYdzz+7M2y
1XE5+Xohvg27T0HYqXsP2WAXt8yHp7Er668FCJaXIveyI/GsMQOla0oiEOnfVPM2fJsn5KJxP0Rk
DFpnaLJY4HNG7jZQRkPYWFm3qqiL4uA0tiCfNm4ZMUBDW+xhiQSbXTmPc3HjY07aJ4MsqKl1yuRa
YDad/aiaYIXvn+tp5MFd68jLaMVO0rzcp/wd00fMazzO2cYZqp1Y5465H+XjQjCg+meyL4FJRCKW
D2Up7BYXAagEcTn75m+P5LaI876sQ3TLtXxu0IX7cT+OXGCXcQkfx3HsYMg1pfXRMUzrR1Tns5Us
mCT8UnXUvS+Z9VviDfZ0iyt5HySGIg658TUQQvKRXneLJU0UJkap3H2+csmNAUQFc0xf6+KnQZ/N
BmHa3KxsUX3xjc79+usQWdU3WZrkIaS5Cm+vsn5+llPefYhKjJ5jGfnS3nm953/P8gUj5IHM00Zq
2TGfC7dy7mdK4nNi5gauGFswid/h3BEVai5S7Aa2Z373nbwnqSUmQQA1DzjHg20x2GKq7R6PxS1P
pmijRmtHnf/JkqV7Y1dT9a31gHGkufT8F4KuldVoDP5HiYN4v8vNtfpK2rZ8JgUtjT3T07uZs0AV
SYOjMqoz7GZzxJmaii9Gpd3zaqHWiite9BxnJBy9PQYCDu1Bg9GLo+g7iyAqa7jJ9XKZDk1mNwW4
Hs89DkEhzLiuupUMSaiNfFdl42njLoT3RLdti8UEdum/l3yQLxMCcRm3YQjn3VFjgToeRMEHqqdB
neBiP/wyJZtvyrzyXlZ25y9oxrovPIRNLqLwCCQyo2MfreuhH5OgqIw53RwLt4guKBvF0pRmSEoC
1SggoWgydkvkD6cTMexv+mlmL5i1UzxFhgBi5Qdq3lUTyKhkcgvOopl70YuliKVo7mi9m0Y3+Pxx
23G/qJLa3aNXcT9MOLdVwPpQDdRUldcL1DbQVDdmUSz2u8ja6vUUFto9y68PV8yCQjZNR+dFeBzJ
8XLL63w3v3XIOdapysv6tneWado3pqGi2GpMb0m0P/VWEgLDrtJ+cf0ptqUf/KQAM5IVwc+Y0JMf
BTqWxPIhKq3ZSUS2LbTQV3l1V+OIYjw4JZf+3eRERh+HyiGNEwnPHQ5BWWQFwNnJIxMuy+HjPJlV
sdOdu6hYNZHOn8jYix/KBtGJnrZS71TjWRTWt9Z/mgvtzR8CYy5/W6HMin0uSWvHgsMe8L3VuWMC
J9g6KKnLOh3Wqfk4qoBrql4CAvmMiGOkQudHDx2oS+hhSs2PpePjN1lQjSXoqb1gIGR28CkmM+ci
ubCK7YPdzkZ+jGRZficK4vZnZH0AMzQiI0NfRyM/dsxMgZfaEugd5f/uRrRO970I3eyzXpfZP6WQ
u/5OUYYIk7nkSpNsUnq3QVv1E4uDrsg0go/ZxQsRWnNYGi9cbjoydt9xRHDfCyOoimTguI943N6r
d+ZsWRoL6Uw/CGcJAF6QhLFiGo7JtLWhZ3xfuF885ZunPg3TWr3rqp7oqg278BMLiq/Th1l117E8
h1jkVljeBmSuxsSMDKO4wfvOQayj+vZ0vfAn/qQx3UlBkWW1aro1pXK5GrrcJcqJYG71uFzusnAK
3ARXwL5Morr0Dq6YbEwd2opX2QR+957to33XtfVSciygpt6NmWeljje0DlmtyXogiptYSqirvfB+
7MmY3o9c3YABwfI4evMyvfdma/2hW62K20hJ9kGhpX2UjZ8HyXzCnScdccqLMXjWk2CvYQn3QlVp
HSzRZ3rtLbKyRRt8X7MBtcEcqZD5lengYyXHtoQ87SPUb5uxD+IiomU9Dqs+yA/FbGtrb4akBVhf
gwjSoa2bjOyeR27IGQMtT9FseKg7knm7pRysT9p168+e0O4j9nMrQIERZmbSiWXFmpw0YYxRQtmD
ATMikBpRnn8blc7kEXGMgIQf1b/WAoVkTGaJexHCQrPZh2NWm6nfRt5TqzRrI19YVRz17kKak5DT
3E1+3r8PqIX9ce1hKmMSNEQmQpB1jUPR6CipN+E9164qnzGuQe6w0St/FHg2Vfddq7lw2pwB3GD8
YLklEQdicxSBLN63zknt7rVj9+7v5dgL4ohTqzmNCwE5KTpEXtcQlW11IDKwlaLDp73nEtl9Gpym
uCItvFgeRXqBJhPWNpTv16O4Oc4fVZbXKWDPB3J36IJ0fkDC5R8ycMZJF4XXtEiXiqPIW2jGPalN
UIS+HrIsdFc3wVykmvbF4lRWIe2EgbNIJs67G3u7aolzqXQPKePUfQ0TEkTN6xEpUwqDyhEZsVbq
dBqxeTeiQN0r7f3++0e7PJLrImk5uboGZ+Ido6TGUGZmkQLX9o4lzrZJsTiaKo0hD//DUGBaUD8h
ynyDa7F1xh2V0DCtOb6faPsqkNFE8922WP3u70O9nYrITyHQIOk6gQ/8sy+mWZlSbUGZQrFo30HJ
6e5dRTH376O8nRe8NYemAAgc7qlR+/VXgkI/ZfrEWiQ/tRvNWe/9kIUpOvN5WAvnymhvNbV0mmKt
jIKRGASn39ejSWtro6IH2hS0OYWGrQ73vTCePM2dNsin+chJWlMEVNnBcZdrnV9vlx1rm+4dfMRO
PNbzNp5cz422FiCSVUbFsI6m9RZ3+u6jG5HrzPyBm1kXje///oLfTk5c62wU86CM8MY577ANqzJw
2zCSKQrKKakqKcndVganPp0I/3kouHFoKBkPFNi5Bc+SRflkRFOTwk/VE9dUgeGwkC3VJ9sPyivw
qdPMeK19iE6tRyb6copniDzOvuWplO+PFQ58mTPczrAqdtynuEsHVF6bsP3QZI5zQ4f7lae8NC4L
72QTDi+Ty/frcdsR7CvX7Tp1yiZ4mMy6fJr9zd9RMvqYN7Y6tKXNA69M5f/+ekPaFO0IGx66wM4G
LsxxO9ny1qkYx/nGmqrtxg60LsE11WTX/z7YxacM0WUH2GCiJj5TxJLtHXwtlzqVHL80O2lLkvtp
zH2l1ydqicOnNqJkS9XqGjDjwoSlGfwkzUZfzxl19l3dZbLp3jEIuz0TEVkzOYeBwPqmHc3myhS6
OBQMNxhy7F8skdefUpUeu2ghT280dGikAzPpGaN4coe+vbIML71PqARktDjWaVA+33mGkkjQ6Gok
nGBVIY7KQ29MHSBh2/oyOb19WG1P76DHTVfm69sdFrHxaYdlYNpZzq3AM3MYB/DgzFftks6JcnPf
m9LCnzL3PpVCLp//PnMuKC8Z0MUHIjwhO+GYvX6rslbgDHDzwIuzXR+dTC5JJQeuRxJjrsyqKNSR
rrxpajnvcmOK9ropr4Ga/+mVO9sdAnxMUI6DLqdX+uz0In5WkAPyBvV4Nt5thJ0fdaSq38XWByqF
0U52KhcQt+Npy7nSkpEbxM4D5ncLp4US8N9fyqWPAGOXr0/3CPTos3eyrW1Yicls0pp895Fm2W4f
IM3Y18gdd9Jvr2Fv3h7enNy097scriS+zj96jgZqqEXUplE9RbHO+/kOlYN5Zf1cONBO7aiACThM
MVc8PfW/FG9dozYnXJomNeVI1N8E9Uu3DeMnL/NpRN1wrhuNYfn491d5YdHSHGnCHTw1B9Ag93pQ
ytGzR0KhSbd8mJMuXJyjG3XZXuZde0VGeHEq/7MNRbxIZtHZAxpYnm0I6NvUzcWXXmPl4UyTTFDy
tPfYbWRHGzbivvMt+aVztjGpa7u7Bg+99Cn//RvOZrKwDeHMKuJ5F4hBJFDq9j43avu/b1Ant3XA
zOgJoaecqzMDTI9XiiApY/kxiT8tYi+jGE5HWfg8dw6eOGU15d85FK/hki+tDt7widaHtzPQ2def
lKbIjf2ibNO2dvV9EQwoJ9d8RD3Y9z+UgYLs71Po4ngAeHzU0oBV7NNm/a95W/R05Rv1CHHWrFf6
xvo58YzK308eahx9QvD+fbwLPanc5zxOUU6agK3x9I3/NSAdmsJcvbpNs6bu85tqZaSks73sfp39
8nFcHPVBSvQ5LRY2yMVnZGNOZWx+bLtTmIqu8W4bXdlf//67Lk4tmGYgPG0++Tn8TreeU2QwJbEg
Caofhqal3ADrfCWUuPi28dFGs83JRx7+9cPnelFkfW3Cwo28fxEZ3VNlzUjTyOw+YNB+jc5zYVfC
0AVEBngnSsPnUvjcHwZvcoMmxfc0urG1Vnt0TR71MoI2M1Pe+y0Yu+m/PiWRKO0vTGEPZrJ9jiXd
hspySVe1qWz77CXwyuoLTVHrY28t283q0pB75Uh5uzn9MyI91ZgeEdmfd43mzRKNxZp3aeCpEuiu
535y64iiWbgFSYGyO2lrpve6Kgp2VoCGskH3+vcZ9CasOf0G6Kj+yemWTqOzia3GyS3L1WBim4EP
xGoLbyv31Ok2UWlva2HvQ7MPk3Ko9X8FyTEyfRm8cggP/ICzWYWAxlFZKeGQY6x91GoQKUpUGffr
jAXU5F7Dgb+ZxafxaNjCeZ596k1UwxG6inVrOnxu7PJnmPt9vQtIoj5vsFWHxN7Gaw4ab+YxI55a
j092KOi2zyELSxMh/yFDQ/PKhO1c4MunKUedWmC5c4e2MXhEQBlc2RLenK6nQRG/BxCZuCifW24X
empDEHBdqvuwjaOINE2HZolAv84Pf587l57vdH4zykmw+Bawbtgu+og2LQKzHmLPaIbmCDDMCmNn
M9WBXGH1o+XlXhn3n4XxKjbkGcEHk/5ioQIMOps63YSSFD1wnxrB4n9Q5Kypg0WYftfl7IBH2yr5
hfpemQ69CL+SUGhJ9k+ZuM8RYCNGECQ9c+6kH/PcysK4tpE6/Q+7CQ1Sp0iRRA8Zg9d7Jjk/Z8r9
rEvDvmuPBgW0lMQBHvcR5Z58W6crvLxLs5saKsky4rnTMfx6PBENqnHnoU/7eVgTb63z/WLk7h20
ugrqVXmtL/Yt0oRvwGl4anajpYd/vR6w9xs0UI3q02x2KTWb2faO4EIsdxlmVU/B6m8qHdfc+a4M
O3gszbZ559vTmMXNuLnve0nW6r+/cviaJ9DaqS8T27zXv2hS/TDJNutTjG6bNJJdf2zaPk9Bcln7
YMRV/e/T/8JKs8BvYEiB+Q+9TGcBF2UKpxXmzCsvneKoR/WMfbxIQ1g5+7+P9OaYJ56jL55rEEg3
cnlnI21ulrvCRidREi3L2DcL5wVG3jW04duz4DR/4G/xSU/5ibM5K2Y8WvD5GtKq7c09El9A0o5j
3IZbDWzRQ5k5ZIFzw5XhGpfq7W3vlOflds1OQlMYsM/X3w6T86gLZmdIHTRIXG8r1JhBkO8UJKsp
7bXr36hu1qmdE+e4Kuqf8kHLb1yRrnnrvv2qeCA6ZKTokGYlnfO0q5n0vYkSE0BAmB2NZV7+RGTb
383KG/SVGXtxLOJKLtkU+WE7vn5q1EYhCQzGCgdTxfXigNq1yi1e1rVK/z6FLg1FK2WEX7hFq9E5
Wa3VXt9toTek5irdHVOsvrGz5nNlDeWV3fntZD2tQhouIQiDqjzfiZBHODS3RHzKpdpkTCGYnpBc
il5ceXtvcsHMGfjxFq8P5y/Og9dvjx6xYXZ1iWvUuH6Ryv9kkL7cbVMpU8/HYnpzqDgFJ9XhYAzV
lSV56X3yiKQmTgweDtzXg8vOdNZ84ylno472I6qMG2TIxbEat/7KUG+P2X8cADEnZ/0TS5w9J2lD
q0cXO6ZB6al93Zv+u5XIKTWDrEdRyx3JQ14TjVdqTBfXZIBW5v+Ne5bHs/0hNyucVFGQsyfMwyRu
mia09nbby32L6eQOxOF405RRxAmjxo+bO4Y/W6ypr+3sF6YUFz0yOMSEZEPOU+CbK8AMV+2I3Yf2
EzrPzNum7IMr7/niKESGAaBmn6969p4bPBBy7uZjuqKh2lHgU3cdJe0f/3khnsALp05RBiLn8nri
AB61OBqHMcWaqz3005qnGNTZ8dJay5UDyueveh0m0U3MZYaLG9UfdtfXQ3VmZIlwsFkgQz2mYY0L
p5BO+7KwnuJwAY5zZUVeHBCTZ5NnoEJzDozJw8VCBBqMaEpgOM60T+/qyvuNhJAGQ6+qr3ywC2vw
tG8CFIMcQ0vT2bGI3zL1/qaT4BGEkxStZ5LwqM1k5aVeWQyX5oaHUav7z8EA+Pf1q6RVKljqCFOM
kbf93pox+tpFfklB5u+z49I4BNRcGQC2+GDEXo+DDRwknErA3VVhmEaZeqTX85o92qX39o8ZJisq
oDh4NojmLmuIbB7TOY9gxCIN2ItAbzuvZYn//Xku7F04dp2sKYgqeLCzPURanprGpcf0zXVOxr7w
9bBbQNg6FcsDsHk/0cX0n3mQTHtqAuQWaYnhfnJ6/n8la3DUyvupnGVqNVzao3Eej3SivutXaV05
6y68SfYBMzyZJRM6nfMBLCqC7Ry1MoVdMd3OFU52JX3CyRwO1y4UF2YGrxEoUHCCEVAMfP1QaKDa
itBJpjWeLe/QnASxq7zpyjy/sII50SxiEpidkXdu4em38L6WzWWe19WalnmXH9veHjFXQOpDGvl/
iIAo5pIKBiXLZnhePbYz6VgYVai0y2nx1v9H3XksuW6l2fpVFJpDDW9udNUAAD2ZZGYyzckJIt2B
BzaADfv092NJ1V1SR3TfHt6hdNKRBDZ+s9a31Mnxm4oKMCuT6fd5w799Tv8n/q4vvx983d//nf/+
rMXM4ieRf/nPv5/Sz7bu6p/y32/f9h9f9udv+vtZfFePsv3+lqd38dev/NM38vP/+P3hu3z/03+s
KpnK+b7/bueH746Z4z9+CX/p7Sv/X//xl+9//JTrLL7/9utn3Vfy9tPitK5+/eOfdl9/+5Ub61/u
ytvP/+Mf795Lvu8xreQvq76T7zLtu//yjd/vnfzbr4qt/watFdoFTwt2wKzvfv1l/P79n4zfmBHd
dCY6hB3qRyqxqm5l8rdfNec3i/9J2c4ACbrjbZna1f0f/3QDPnI18RXwl9nv/vMt+NOH9Z8f3i9V
X15q/tqO1/TnKxNOEc8VEM406xwlrN/+ctiXqYL7sNI0FPkI+GcHwdL0Hk+x3FZePwSdhc9qPxtt
+oII1QoKxX7UrTjUzVINs2wqA4rFV23EOhQtzkdcxOWmLbqLNqq+7OHsuU79qEcGouJsvK9xWuE/
m38/3f9Xl+B/e3H96aI8D9+t7NvvX7gKu1/WffXFB1hX/z9ckLeB/L/989P+Lxfk9T1L85Tr8c9X
8e2bfr8YHes3Huw3JhHReqZKy/vPa9F2fuOo0FE83VJDaL45Jv+4FE3tN0pE2mSYEVQ7zI7/41I0
7N9oeyAcMWplMsBP/F9divygf6mraIxJQeCEBPRBOQpF5S/FgFEm2hwzFNtUjFwgYuczNq9mKI5N
JYwP2dTsBlTi0FcZ2mAcH5JkBsy7K3MEpW0ntv6EinJaIURDmzOVYtepZWwfhUSY7BcinV7nXs9e
+Jrx7Cjxsl3sRv2R4Tz4iMfM9jVjLjGCaYTHxjzF0dgVq3/5PP64+/50t2n/OHn/s3jkRbIYvLXB
aEGY9KCT+PPzJtIb1VmySdvoo5NvNTKSnnhznf4wOVGkrSN1YWbMw3cO7ciWLEJFdJjtilUErpZP
qDVVWPeqcd+7y7gB8Og8e8kSP6pwfHq/rEaj9RMrcde4C+P7BNHadtSN4d7NvbLye8tqtTCRZmKu
q2UaLjeR+UeETjXMKGMHAmojzH9L6fcRxl9NR9hcJu2Hjf4WS1ZsrDXGzu+4m5vFV+SoaeuhQcJP
9WbJsJ/KMdt7+AoWS8EHYmslRbHppj8l4ZhyJ5EYt5t5jNs67PS+vMdD3fotppujGKP4pCktpgI5
2JVPeJo4G9kEM6voRfPpsfh5zGuUCmGvNcknYnXvtckw+jnFLHEBal4cmBLtK/pXE9Yb2VYDZ5pp
OU+MA7pXE8Ncts6LRXSBCeGi9ONI1YMF+mKO4rYsn3nytUE76yAD0ePlK2cu3ZNbT9XO6egKB5JC
tsxgk9BwAXLgbVK2eZ1nl5moz03UxykyaTX7iYtdWVV9Et25UYYFkQETju6e6GUdoXOI7HA6aV4k
roWTKusRiMI2j/L8Mt7IQHk3QC/AhYom8+bDs9ICa8I0lF9TPhWvyHi0w6z25mkYYMvNmdGgRC+1
tWEN8RO9qxKKdIl1LAQuTjMtU9cpEHrMTK1ovjx7tEBztDLkghlwgMbgHpakJlVXYbDtZ2q7VyDH
3Im+w2pWRDeTmS7XKZbyd+niEe/bO4/gZVYeGNCJCtlWxkRshas291LoxrnSmgkzTIxhQcRfnETK
voBZwsZbi9cJvtRDpZTYHISh7DKmh8/oMjrfqg25IRR2CCDtlm+5KZ37zpnnn2VqAKQ38zl9FAtU
6aBL5z6AYA2kRJuHI3MXt99XtTr/cHLsbSocfTS50gPKYFhyWRlGVCJ5jTkJlnm3mHgyyNw+thgH
Qu6Ej4YbF9QtVlbDwJphDsnka8p8sWzF/TZceUqyNpCaRyTvMK0bK1JWFqkPZ3AMK7HwlhFXk11G
V8tDe6qsQzNpKy22202SRHswNw+iQ22Mu/rLrs1dP0VQF0R/zIgzWFfEUy+x4nu5Ln0c28PLqGv7
yNM/2wICjaHG34r2COkRNr+7Yjta+TfS6lSkz7Wcr63d7qPUuOIOf8zT8kFPGopxBhZGGWLt2GAw
ORn4mKKIwWaSYeIoJTdTXjmca+21qtp3JRufcTkj8ONmR2Zn4UDWNkX0NHtWaOXDR2KY1yTX36An
yJOt2PVZAR8SpAwKLp2efc1JnMaEgk13QirHfLb3A3p+uOVbc8Q60n6Xhpn5halgI9BsNgVx2BDP
ERBWfUU6ueJECoyo4iIEtOKbwj3iAgK7mrVXE9MpfEjfUKdVMnZ+jH5UbUa/TTWfN5UsgTaRGB8X
47OwmUDf2Aan3kiSXVGX+bZyq6uZR9a+nSyxxcnQfBqJUoVZGefrSbPCPJ/PZMq8KlmCEhzsyNZu
rX02jtfRSs2VaskaGvKw0lnVvejY9GDeeAHwXb8pkv1QLlicX8Zayg127VVtu0uQc2AWxDQt4s0a
KsMnPTqI8+y70psHrEcikB7Hu7Tv5pGpwZKyW7HKJ/iO18S9S9LkCm055eCrvqKcnz81euMLPTpJ
Bx2/1BTAAeODg9K6sstNqvaB1gDxca10Xww6vHH1DUPLGWT/yRGtP7vDccRwfBrscVihF7jnww2n
Fl8hoqo1DQGgxaR7AHEUZqqT4HSk37cxVinwbsdo2SlmempafJi1FlioZm5AI7xBzXKnc1KNWX2v
L26PYwy/tx5xstnpa5zar4TwnUyPzyptjZdMkmTtVfd9UhK8rN1rvZeFpB7tWxs9qap4R2B+SYC0
v/YxknMFTqnPmPiMK/DMTf2o3BJyHH5ajHsPR+tOyxma1xWuBHeqgm5hfS4H6zy4HXZ/Ic7jMByF
0v8QY3UXuVYgo/gdi2cwztMURInnbOZ/4IY6xW+8bsO44KTNOCqX1n6I+/5QROKOQI6gz5RnUs6P
2qj4ONgXsEvDfc7DwtZq7BXOvIIdCaamNnZjDG9ELp6vCj0kHBkTPEqqadpK60lHpUHR7LQon3tv
ZbXN5GexF22l1h6xcZwmYWcbU3xzfyXhFKcGllkCBSPZY8+H4QP2oNSOHmjRYwNuZpOr3QzaBSbK
parldF1cW9mD73koLKgSXsn6R1b8kiUzcAsB5eFaxwXMwetxWas8/Ryu0Vi625uci4/djnCCqsY+
Vat5M0ygKrt+XknjXaDACGdziHzLU+zA82bMRSmmkNRVTk48K1wvuV93aVat8b7Gj0rK0QIMblre
B6d/IOL0GaP8GV+h8YwFZXKPcDOewKsHuVusBzpty3b2AHuQB1mrzsvWrJA9v8ymk2scZfPsipsM
zeTT6ZT0Uqq3W5lorHomPwQwaKU9w515wmGO8Th3iXzOfmD3xCoWJfnaKgXum6kqz5KoK59I2jfH
bi/LFCV+NYtgbu19vPAgWrSto8lntwFfkMfZe98iL8HkBXeBTDQNW7YDhMRPx6ohb2fgvBTm11A5
T/VcmL6wxBB2ovhwyiLwpCLDtMSd2clptyCZ5DpqKKvi4hHR704o9rZq0kuXi8ckS56KLj0AB6Ht
SnD9V5fJsYq7qn3s1W6LBwaRJ16S6MaQqK5z0zf4jr2aCwTA7JjscytBwFA2+4ycGR9TyxN/8Q8P
2MIQ1Tu9RZM6yoT3Rn2dkinM03oPU+pnFomTJxt8G+XGa70f2EMehKLwstwVthprE8XywahxDcIb
MYNEpG8J3ke/NgfTtxVnH2Nu0nrhQ/vgiJJc8LNSRptaVbdNEtlBuyBTUpNwmaYwxg/uodKB8lUd
MdG1oaNESyC4UH1z3KX470jSbo5wREZ/4OCyG2S1NhU+24X2opvVR4spPpjNKt3gKO9DJWtwYM6T
sZLTY9xWOl72SPAL7bULNCJXVDQetv4cW7Arsz59YHI0hKk7iq0a4S7taj0YutH19XHYDlAZ4eY2
oMfKmvqY9TqeOzuGB5s9TdiOQrtoIS9pxIL1K61Tiw3W/TLIdGS/ihsbPopRfZuWmggI6fZW5Zy8
Sk1skqLYK0V1byZUYiMHiQ+H6c2DaUJcUxLaM/apWHjAq6gqwsFOmzXLZ97kNP7II2H5dsEBifZh
5TWNGrCoeWYYch8ty4mBwUgCVeMFXmTz3jfR9yTA85fzfZ2OLe5UR9kUSrauZp03eOIozEKk2UD+
qteyS9P9aFB3c20dNGvunksqtm0cu7sohaEytO0aZQrBayBr+iX5Ce49CeKqfc6V/iIc/RnByxYT
ThDhBpt6PQckx0Vp5+WhSaC8ZZ5zngjyrusk3wH0bXzspCeFqezaKMWbPlHSqrrqgVsDtVMXVQwB
w8YpWZrY82uikGAj3C8yfc5kssUycGJuE1jQ9lJZctY6Lw3SXY429M+JPuUE2anbbsqfnEVNA0NM
q7zkQtVm+WwX88lEGNLYy7ZwBtg8S1CW1kXvvW3aTE/jBN4rUza1tL5m+xDHXbYeutn0h3E5LMN0
SA31u+ncIYyT9FaSHfRI/jA6qhtvQWpiOCMDEi8Pm2bYGp3VvYs+Wjktf8PQ6Mxg2/mtasToj9ny
zt/67o7xq9mpdxDVoL7UoKF1Q4lIgBo+3LK4Z/V1bDtrChWOzDCzLZH7k0WYvdbimokdPd0rsHhI
KNxJUzumiNurrCG1bzpW3Y3j1cTXyp6TjbDACuYjGfEt2TUICU5ZjBRDeNoqNnie52kf2CWHawzS
xnhw43bfOnao2emy7rM+MVeERU2+2toc9NnVwBMRZHkWLpbxkzEWVtDhmE3Jytbnq6La86pxIFDV
6XNrtA/ACynnOXJ7mYd91wy+qcj1mGPQ7bM6uRZENldhV1iGDMkXqLejx33t50lPn1i6r1hJux0j
4HxTuHJc14Pu7SprsO8bqu1VOzltEUS1Nu1UOB87NXHKtZ6mEGu7xfgW0tJf3DqZgaqNzrKt6nh7
88ZxhixYwKcJAsOkRuesM7G2KHXTCn/qVIXsVy/6tArbeMV5k8pbdVEVvhBReqGR0uIA5xzNa5cM
QA2q2RFBSTDaFXQUXdxQ0FB6k2Z8Y8+MODNSrfApFtqfo93f2ohkJPjBSrRdbSrs/ATiNwACrXK+
JWZ/4bKsD0OdKlsFieQqZ8i+G2FhbJtFKndOb5M8ifWuw1c/FQ8MT4x15ExUi3VT2a+p7g6BldsY
O0ttxDmdqO4a6oaznh23+bI46481Nn7Lx/YVPdltM3zqSzTvXZmL11taIcFqC95oNJ/THkHkkJN/
6NSBM2rVVk+r6DGTtbtGoGhsexWSkD4tcg7SGxPON5SxdLdws1IOtJt9tSnr6afME+VcRoXu6060
n6AkrGqvKuGQNHPLcdfaX1FvThfKCUxNbZ2Yd7GypPQrE7bXCcrSKrGpiWUOP6rRbLmVCGSfx0bR
3muDN39Ky288S87jUiGI0eF8Sb+Z4juJtQXi0rNL9oHfyFTdTF0nlAA8hr4y6qQ+Kd44bdqmd2ms
0C1nHXv7HpLcdrQUkk/62lYeQbc5HmGk+Rho9JQzRm3P2kcCyfMGqUb7lHrgS8ZlGN4yezJ2rVUO
67aE+IeLWTktfamc1IidahuNcp94GphVD4WUR2+/mYYkeS840aE82TP12jIUznZwnfySd06202qr
g4ITT+t5xAHYjpb0B01M29EllIL7pn5p4nJ8tzv50k1c9zUadlqoDSAoa4ZcYacfKiDBmE7JS3Ka
pB7sJrFPXjDnrT3DPSJUYGLF/2kmdXYw4UKMvjAoGlVWq2HGHNvPjCy62Gq/BMwbxB6IagPPyc5D
RC5n/uzpmpFYu2k12ayd2G2DzrbuGoMWru5Ufyz16U5Wvc1tzUZl28UDS197rNdL1y0fiqkUoWZq
yWs9aNOGJ0xxzxo8+pGhwNrZJDsyiKqAwkVaeWr6AbyDlznJE3CDZNvOqQe1xW4yNpI26azm3Dm0
XI51N6EymX0jMss1no8qTFCBoNLD0QALTv8uUyv7QefgfvWxmEFpjdGxFmbjN3Eyv+SzHl+j0ZnC
OrecsylHd5W4mBeFgTPNRAQeLHpbKJwMWkNdE+f7CNDomahjTu3J6tZtO2UvkFSrS66r5dmJrThI
TTDsJhqc+7wDBZc4y/KGIJbjN+mte/as84Y87/lgDl5/JpdneeP5YFIZAxYL89rsWSbmElSvVaQn
MaAXw+teV199JyghqVmPwmuqi+UJ4tA6Q39qwJr6Cc7sgza381V1Op4yNHhAGb2KEN9hUQQ6fVOH
lRF1Qa12w4EmJd15jrDP9Bki1AsFpollJoG7qPpVVEmxTaI6WzeqhV1u8rJtP7t9OGQNUehS1cS7
goU85FGqrjosrmHs8KNlLaOgGKIowEJQvsxutBxKmHErzVKig6PLsyDp2IbUsPGiYaLGoajQU4Y3
bV8CWoSoE+hWwiAUBTkNcR3zK+JFvibLAs1l8NJDW1fySUyqudei3kXdWiWPC8z4VaeTr9O4DjAR
b+mYG9izdo0U1YNVV3slxdpsORdFVZr7tqqLo9HG+WsuxdCvq6x2TlCb1DW7s5hqXvbKXY2eONnq
Df0f/LWEu9vBz4CAJT6UN7jDepxaRZ7mGqOAL0ELpOAOsqYL1baS15KQi6c0KjoT8phXnBtrrggm
SW8toMENqQPXm2D5GRONu0kj6hLWci3FYvkY5p0wyczh4BSJdS6oTixf408MWoMkC4SoNMxkmjVh
S0Z0GtjTjIkzqkE36I341Ihi2xlJsdwmm/UZ2ScPBaUNYEvmd1VuyYdydrQXV8r+AlOOIyqiiT21
MDTWvZ39SItSSw65uUSPMEurDbu57lWHWPippKoN2jOdd5rSyI8pL6PPURf6ByA+/VG4qbK34VGo
AQcfcAVX8SqKe8ayYt0U6fTseGU6QCThRGbU0XKFj5p76s2enjJtxjTzZ9tT3twirt+7LCk+MEi1
KPWiot0OXlzDPEtlRK83eukWxJ53LUplWcsJG/qlUgG8+KYD3iZsHdRsK1g8dG7FWEU70ys5otS4
ExT1adyv6IGNR1efxs2ozNYlAdt5ZflAEdAYfX+s+lRfjw6Fo5/kHoJcptjZFtu09wxfzAEsaEAO
ZS5u+17fTBwYQgz7xapg6NRm0gDS7etIXw3MaQ7jwi576mFzFHM1bvTOMN9g6uk/TBCNG97tam8u
maUHYoggU3DSll8x6o8dOpboPIrMfFYoUM7w+GLNT/n5QVmn7q6rb2xlTQjjqWsYG0PnXNKrKKCx
jwnRYkG5ZDcdr4K/NtOCxo6VjQbvaFc1aJ79WVjtY1MUw4rNEZGyFXGaZyRXyimt7OkzNm7JndZS
P6bgF8mOngjT7EU1XuK51MNqdLocknRe37JwW0JnPdBtPqDc5NoonrJT1aJ/0mep7OaJE8mH2te8
uln/FQ+EkfHM9Rgazxki29A+KooOknAI3aG6RHEstkqsLiuvXmgnNNFtGkgEE+xZCmglZ/IeqXe5
LZyDOalFxXAlbY9Nq+mHqO9UPlENrAXXRB2ozWSGasbghxPsK+4Fk+haM06GNbVXRGbiqY5VJkaJ
Mi77RTKFI3gyVVZazhDL7UtHY6NpLufRiRxma8mgr6uxXjatPvJkN6mvqhaBU7fkSTgwE36iqYsO
gz3UBxpMUhArKR5HT9H2EFIhLg0ILe6ZmtV7Q4DmGnJzOrQe5A18grd+LqnmQOtKrgqDkWQiGucx
riHVMctJ+6sAOv7Sgh7b9LymZ2u0qq0cQb6w9jdCg4nve7QkinKCAeeUJyspnQVeV/ZatHO1Srym
BQzG5sk3zRRvxKC5jT9whlirNu31jcGge3qGgG2faTG06jTr+IbCaJmXfAUCcVqXI6fO+UbNO2Nl
6GFtQaWcuNHr9gfYtOyTcVVBK18lyQFruXyGGOfe9wXItaIT1eeSiepnqXdiTSnSP42l4J4oPPPH
0KFdYftXF49dYtfbiQSfXQMq3OOyyJVTBQLp3JEWfgeBRdmxoe6DIjUT2FuNcWz6Du4qRDs/L1Rx
ZsrElSU9/R0gqV5tComEG/OQJVf4DocnxmJd7ss07lYxQpDAnWtzRX9YrmMF0H/KqUR8tW48cX18
dZVNYcB0aYOuVj4o0pPXBbw8KjNTEfcwQxvwniDvuMnKBAahx7ZBZWAZahUF81C3A/rpsvpiedBs
xmomWu+W37hSeoV7p2t6T/WJUiuPRcWwHorvfUuopa9ZY3GViVBXZuXpe7aBENqla+Ak7ar6Kcl7
Z81h125IOGvCFJ5wF1oyjj+s0dVBZqQ8HiCtr3qbqVHdyPaTz9WgJRPy2xmB2kmpqBfbm5Y7iYZ4
rSW6HiI170/VqNI8mQ7p4bQHFrUaAHyqmfYSRblyydTl6qXetc2i6aEEZYtN2JbIUoV6g2dyU61j
0MNPBSYrm6ZiHHuYrCUASNTtbuvrg6vsloVFqNIRmknyn3hoefgFdeu0YeHG1VuZut0bh8x4JJ1t
OalZBO6dvuaYAtl7ghkqfOnY4i1PWh06lmoHI6u/D/LvtGsVdV9wRRnO1km0FoxUjtjGhthXGwNE
Kp/EEpBnOxw0MyrPQzYZ78RXb2/ezb3e8rfCj+pbPx66ZscgerpALjRlQKbIrdpqUgizSZuVRzBx
x8WeiktmqZxAZikOpepgnsurSq54jIlPpbKHJ04hhh20qBtaK6orfTnMGkQR1YjB+lfGVw7h2PWH
UgfovYCuhLw4zenW4Fm0tuGT5z7FSv2stKb2bTsMEvWaBR1oKrTdSzKe2mUZVhnGXmBJXbWfWv1Q
ENLJZWK/GGbrbBVjMNZzrkWXFFMDlW9qRpvGIBQ+wDZb3kHKYV5TK3dF2tifsa2+o1RNnr2auRco
HjYW+E+skjEeLRer9dyjVuqSlzrvO1Tt8WwGNax6tPR82Iy8Z+ZBqHlhextqmDbuc+wx1oQhBoJN
ZoEz9DtDrdsgH6sTcSU3GKDyMHStcRhy5nG0v1AWo1v/3mtn0Yn5pcpYo0wUXr7j8rIddqVh3gBr
qvp247Sj/Tjp8U4YRFeyiF/oRJegTrJQd8qnOGqfmmJxd5k5qzuKDIQt05syyNvfXkjlPs7cc5GJ
uxHLJTPbo1Grb1EF1rsB3KoXu0nzHrKpus/G9rSQgshbYRRb14vu4751njVjKYIEhmMQu8rkK629
y6g8wTuNk/pC2YmJEop6UcmH0UbJNliKum6V6UqzQVtfkL4xUlEXjl1+Loyb90s2G+Aa7XYYYfA5
5kc6jaDQzNgDJAfVe9NBPyz8msIXPu2Uz/tJMdowHTvxMnL0bZbEEhDKXOMFUpEM4gTbEqu326hJ
jA/kqlhlkKNhd9iAOgyzAarGfjdn124muJJRfJQdJ3vE8DSNJVYBi+2v65Zv7LbpqYuuXTcGQYaM
KFi8T+adSm+5kcUsth59Ww/tT/+ZiYkXodaR49eL0m9GAxqb1iXFPboM846WlGFvC3Fro9nRcjdw
Fm4mp9zzwBpesr5e/I4NfEj8M6N8OvOdPiXRs9rY2toePRaG0jRpGnKVsYuv99xinuuOa62reEgR
/yHu43qox62qs6lqmzbnTarZqQHKhrKUkX2KQLAP7dtaNtDiUTJeVmX7BDMAtdKw5IfZ6OYj3aK5
EjNTURCGYEuVZOxfPdaGX3mdMB+bm1i+YWatHwoYZayKtD4wlnI+MAqu1NCyasBtS5Fa3BZJdVIV
RWsCaXVHHtXjU6F07bFDAvZuK33HjI8qwwssTXZfjZDTfsrs5AUVU3cg6geAsDen1s5jx7ypVJOA
kw4Jxg0ZhHJdAJ7FY4gWBqowmFfkGGlR9AFeMp0Byzxqj8zehqe+GvBEeFlpG6sOQOdxnjSlXsVy
0qN9Exsg2BWk5+Wa9X2VUVgt1mPhDhm+Fcc8Oe6Ys+vPlR0Csp6t0qQ9sDJsGCfAS6MmjQ4ochSb
6WNc7oEAgb6fQeKdo/wmKStnkNx5brrPVuLMlc8usuaOqZL6uVjsfD3UHMRD01T3GqBxyx+lTouw
eNqJgtHcMbgGVGjEWIVp6FQKNOCCrbeGGmyvmN7WiIJMtAOFh8jSlq6zV4VzLQqXAZWFbeuupS89
pFaTriNFYw9Fd5vO0uQBq6obm1Tpn3qbp5elsJCs0XgYZ6PnBgwGQ+m5Hu3i4FRaemN2N+eMoLcX
lm6k/SmFEtp5qgc8sXl97BPZ+vPy0tEc7oeoYoEMXEHBzDTO14oslSc7iuLtjJjCdz1Xrhfbiu5U
LRLbKLlP9PrNqNIXq7GZSrgJEEpLHR5Lbam3KrXrqwm681LouFepvYa3LlH0jcwz5SggYRdBrtZ2
IIRXXBaZpI9z14v7wV0+9JSp3Ypxn2D4lFuqCccOiJqvpIR3+4pd1Q8apeZDVeX2BeKlEzpp2ThB
jBHmc0ytYpeBSmftbWosGTjDlEZVfpI80QWqlSXPJV3omuPA2MWtqQZ5DIfQL4wFSf6k2ScsZAnK
A2/Yi76kdRGt9iHAB4cscq2jys5gXw9DdTeXjbtjVRgjo64+kkg8FpEKmlPQLzJd5Xc0t2up12pe
f49bQ3RuEmCWKFet5v3s8mW5kqKhB72bfhui6Q4ESQPS81gLuGWanZkau1c25upD4vb9/cxW55QW
OePPaJHsNtiM+Xg1PNCeTgODGoDOOw0+7VND9+t7srTvJ71i5rQsbRvoekZjCa+72iZollfW7Frf
XP4IPYQ0nztg4Fua/IRRkwLcY2i2KPmXbW+VGizY2nbWA1ELa8OrWK4VQov8JmEdZMk2iciwKJO7
ypNRyKDcvie9hB0mjd2yccoUW3OOvhIiotXHwOB1hn8FeWA7hljapYTqd+mJwLwb56I+ZWNijNA7
2e3fjEY7enw2DCNc3bRoup+lmiYvvWLNt/SEJWPVMSqkHRTl08Lk64VpHKMz1PPHmJbSJ+u9WdUj
qiCUnwI/8+AcU6OQ52xUhrVocxG40uo/o8YUYZu6A7x9GBHDUkc7mOVsJPWWUxZTyENvLdWdMWNu
aCRIULWstMHPOx6fBjo+M9Qp5KDJaoj+vHsjAYaZeoXxUIt8PimiAu4n3ObZGVcNkoQgEvJiRyCg
e0QKqhBguZE04blxTD0obOAfuuXxllGeRIdqYcrSz+rUg4N20kNhDsXBHuQc9qSAoGC4tcy3TJsI
+tW+bbrqhdkiypg4YxNX54fKS1og/4IYD9gpT8tiyPNsjTDyZ7X8odHlbWIIIK9Rl7gvdqrYX2bZ
3uqJGvKnTjCcO1laWCVa8dSK+mkkrn2ijziD52/2ajk4d/0tra+IG/Okm3Ja92nfHOauVkgFgfZe
FkN9YebPa9UM3CIhYyN1x1w5enYyddrkOVHAIVWYsulqs3vPqkFf2N970VcSJ85Wu+XE+YbdRwad
V/aoDjErS/SH44ktxrj1pFb2XNrteNRjfYqDmgOjvfEPjS/cVX3IiP/kDaXJvMWMHZQPzGqEftub
kwdv7XsQL3dEbrBtGS3R+zZrrqumIRYw8cgPSht95OV0O1DVdPqq0epcetp3N4SiXmS+JbKGbC3V
R/74LaHiBFh9r4M6o2jRhj2/xziAM+xWUSLJRMrtunnr0KxsSM9YGHyaevKQdzLwaJpXoGzEaapw
bIZtWWOjSRP2+Bb13B0ztexuQOy1AqyF065pdzDbFzYbFD1syE1zAjUem2zrlRuAnNtE+Z/Sof+C
L7gpRJmyq8YtDF69Ee1uiu1/sVnIUp1SjiOsr1ESB/+XvTNZkttYk+6rXOs9ZEAgMG2RyKHmeWBt
YKwiC/MUGANP/x9I6v5JXbVkst619U7GEpmZKCQi4nP345Tt1M1ZlgseMMADKPTmT/YSf8G+4ax2
6ftjSr+RwoX3NyCBn5MRvA9iMjahRqiRaHrwtX5+H1lmJUtjzu7RSRd7V6RUpWZ2/3us8R95t/93
xgesjbz237u1sQt/rb/9GBv49S/85tQW8pfN92+DRYIQ7hIs/U+ntsVPyHAzqbX4qcdu+7+c2o78
BaOHD/vBA2vHz8gT/B4akAFRAzKHpO/wHEOg+kehgT/cohsa0yHPHPAv/ooI217ox1sUB7OlTLBN
bBDbFZ/lmpvDAZG0phqj4akBZ5ajQli00mdQQKuWygTDAzEK5Uc/XLQ/sVRjWf/BNP7rWyEob9rO
luLegkk/v5VJglzr6eqmK0FpIupeTG5V3WsfG+z/7JW2TNYP30uv6YQeW2HuKnxbe5Vg3igKld+4
9N7/jU/8zy4w6BkSGRs+hJjh9ql/eC0B2703asvcoW5OR3zG0y6euiYKMkp/6nQaMWZ1YGmRMcJ4
nTGn2qX4+s8/74/v4Q9XdpVjT8cU7yH10uzGtjsgZTDw75fNEvXXL/VzCOW3XyKeeIdMLdEEYmY/
f1y4+BUPZe4nf9XjZeNtHgXXLwzYvTOSFFZHS+m/yZj92Wt6Ntk5wCU+D9o/fDyH8j+JIm9ibChU
ipogxqM3sKk2CpPS25Sd2V9/SLE9MP+/9f+3TwkTzCPRBsjP+iM6UCedrosxs3aVmJoXn86eyyQd
V9SqieDjoaHU26ZKrRZW5PgqiHAklOYZ3SH+9KZXs3JPTiLBIVcmGn7UgPCXIWBe4wEcqXFbu2bS
3rDjwtZhQL+Zbr285GD/1x/iz75uFM1CsdyiIr8+sX68McuCohIOxtbOkwUrraJS7xiUVWaGtj02
X/76xcDE/vslk5LVB7r2RkLx/vBL0qsMFrjsAes9cjL6irdsjjhmq8RR0C2Al7dxNMnSKHdzIrxL
b0PthwOuvIS2rpjqg8Ro6NukHyJFMUiH9tIypOtRaDXgIR2d2h5Ok+3ZddQpchG7fMVUqVNlIUP6
U/M0Ld7C1jeTWboLkrHKdqTFax+uN5PEUxy33adoawpAHMvHkpnSKhFRIDLVDoemXEfa9jFFey3K
7cmYYqIPPpvkNjLHrM5uVePJ+dR2/kw3jeos6uHqYn1DDmzLQ5UTHAMENap05w2J8YD7UL6PlZO2
h9iuV4c6qjhz6fid52grb8yxJRn+h4W/pg4l3xkj7Dnx3luLPx0VbRJdODB4QZBKu4GJh8HcYi/E
bBQRhWfF62B2we1oV/EQBkq2T45gqbnCUdvcOUXnYN9gqOCx2Vy9p2BoE6bXWSluPNV3X7hMjHz9
WYx0PNqePozUL6qoovMS0wJaOCehFGvfbNE/tZvKsv9wpfZesmp0X7GHY8xp2tw9bzHuf+AuXzUn
mMZ+hSjHvoy+ie+WFvMdM3RsfWsXF28FdRRs4ep19cM+0cPdUFAoFMGvcZ51T89lODVUxeTsn0AO
Y45+WA2DWgw/bqYHmN3+Pc0HXChkOdxCS+4PMuwplDy1Dq60UJTVOIazCZwLN3UPhrlmvh9govHo
vuCieB9uvcT5cS0MEi65pCQkl0ZxKeOuGijyLAKoCdr0EOuSXpx3eTa3YcUT457l0isxT2UCb3fj
BXJ9XhB2pqNrLNI9T+tGynPOSsQ46dWap/zo2n7+VMdKeDu44CR96nxmb900nnpC6/a2XXsg25OU
hBHPyIS4cBSnnk4FCWkAKSHLndFmKNSlCKO57DNxPdMjR1WXRS0eogOIgD3kh+UuMU08lT2LDOZO
HmagEGKb+UO1NOWHTWndsl9VTjUNbal0nQZ6Gt5a0PvdwaBQ1WSTSnjppPuVtFYuOTKHlLgOT/aK
s24XMMrG4TxMQ8NUakU9ZY/Tfy1plsLfLB1OQ21RY8Bb85mS1UAY10mVxs6JfANTSKq93PmqWFvl
RjViM20m07guB79qBzfq7JhbYfC1aVqbDTGoL5DFnPyJVg2O6wMKq4zgKHTBUReLr69iOmuMK6FG
rV8W9jvTvm47pzu0NaGG75zV8uUsmbHa0knj4eTaaUFc/V3wJZO7YC7760bW1fjcu3E63YgBvfPG
xK8D/p4vyoVMdEpTfZyM5l3bGfaLYw5gkVZXN+oYz6WxMwfuTppiRmpYI45vEFBxRqrhmlsgeDFb
3TJBJuJG52CNn2AnrDhYz5ZFcT42vJw72MURFtleKh9qS6QyRIu0U+IQgXk1ia1VMy1MiiaGTPcg
9bvAGE9uUjp6P1kmTxAemo1jvTiGnd56bTK/W864Tq9x1WboTkUdx91b47qKcQiYmKI2r1KBtbEP
hYXn6SK2qXs7NQj9k7ebpoHJEfbTTrRWaNbkXm8qTKPaiQKqgwjTKeztwjqLjcrEkUtY4LEcHYDI
CE/gtHsa59vQZmo4X4mRRrzjLFtuQupIjCaKackiAA4m+hEfkp+eqFxZGJOY/kQ9Mv8YUStvKV60
Y67sQnVLI44xjC7wQoiNxwZ8X3Ul+7agCkAPffMwOroibpbX7nMxuhNOvjq4pBAwvWIZwmCyoJJ4
JNlkctGocTkAVca3m9jFbqH7DNbU1D71jR0/yHQhvZB0kxPNq4XlqVyq+isU+fiwzIwrNELffZ+2
/VM66uaS8jJ8j7M/PccGcSY/SeIIhtmedrRhPxvE99Nuuc7z8msjYwTULqbhsZ7bNeoHtYZDz2Cx
T4OJhN/shUacCAJ9Bo0xwDzKxz6bJnANo2VeaDTNrvCLvYnQQ53dlyR3k0japW8CPh2cU1ON2YFI
T/CKCc+gBya5m1pyg6cKH1cRBPGVqQaPCLnBpCUl5TfW9vlSIYmwKduLcmZGbrYDZmwmBL6RT1+d
idJMHiYTK66cHO4CPylDmU79AbEsPdBJdYq97qUjdsZDp138r33V+weP8dKJlPZ4VtBe8CVYBG43
/OZHQKroiIvjH4ME78vOs1a9b+XyATv7peDIT3EJrXNbLfdEJS/BAto6D56z5FfoNFt0xO4vin5T
n3IrfmMobDGbnhvQr74Xv1vBfFbjwD0VtfjAIe4UO2qH3rpiNXYDoRmMA3lxHCtlpogssxlSUPoS
L7P7Evdr+2jzfAOQufp3hl7tfTU1fUiR8Weetu4eas5F33cf5DpxPHblHeUxZxhX8qNBCBUawS0g
D8ov4CKFxXatirIc9hTiimhVFGzuYlOp0MIbfIYARpLPSc/7zHoUpY342GA4D+quO8x5751ySdZJ
F+B66wygcGagcY7sAnB+Qdp5JSg2qChWicbzIexrmAeE1zpNUakSM9VYahJlSIbjTdZd+lCLiQyB
bw4d5HkawMXeS9rbEiHrMHRTfMae9dF2POuaUTBri+iYU7nWucqCE700DPz65j2dxXUexMiotJAO
udWf+UOznjeJd5PJZqbSor9MRctEzQsoOEIdZX6XJhqPsVldthi5PtkT+u/45Yyo2mh7Kfr0zqRV
9oKa5p48yij0zpz8nO898z5JwoVu8ZmVl4XzMqU4lLYuGe9lVTBnYyPgzPbNmHvfTQxiZGS0ODl9
jihvfs61y0CtxpBmbP7/2j9OwmY2ZVQfsZ+rSK6YI5Qtb9I5mV6x+hlnck3virVjT9mBcw/pATYi
szWau9UE8GipheTAWh7s3lMkEBkuEnPhbto0+AWjCL7KZe4FyMKNudzFZ5lDoWODvLKHDX0Hm4TA
pFe9Jf3kP9i1RfMXcrJhjscKUlcYxJS/OXRPeu1XGeB1iI3+wZjysyGgtjUhgmDHj5qgzG7q1EXb
mCJq0+RrhQ85ZOiAkaWLr6vS2LsZ49uatuiL1kp5mLC/GQfro+/WKezmxt+BnDWPacHG2I5Ln3PJ
kuNcomUpQCkOwilBP07ynOow3RD+arQ3RCbZTRNeVYSDJaKTlzZW9d5WDOhFLDDIuJgy25a4lqff
pJmOWH3H/WoEw6VNRxawzOZKsvWdQx7rUATXZH6icC1z94M21OZynZbIpGlvN4PvntiYKIN4Be0l
7EdBWa/oCI16xX2JlpnKVL8LUmvYvAed3HGtc1JzheIpNxrrXebGyYPOFga6swuV33MyOH9TlZC8
EXZKdpYWUvO7N6TUT+bumHV459jB4zihYpSzd4U5k0WTS1+XsxOxE3Fr3Ou98ENC0CsSYeet2dFE
awrO2tUbrvNJx/JA7VtzW5hU2FDOFdinyuzTc8Fay5mOWEcWKiWwuGNsA5bm0euO6THnzqEAD0JJ
kNrvieWW5c4xCRHtKfRTn1zGErPggNrYpzr4prTPBF1htKZOjFpWPAUJycxDP29RlHGRdAbX2pnO
WhFY1z0DHS4jLfCPORNnUsGpJ+59nZWUlxvMRc1BY05S9Bx8tcherQ8xAyfBTe302Q7AXpGSpHFy
Qq5KdD6gJ5Maq9XHxcKofUXGjSWpmWgKWvOZQ+5DS/0ioS0mNUT+5o7KSFGn+YQzr+W/JxyxZD0n
I/1sYwvhcuyBgUVtb7QDs/QO97Q7Ylu17Kl5S6jCxcwXi+chcAZxyEejf6GLXqlo0cBedx4Owzic
gwITVEsn9WVW2oMZrWIjJ85pjeXEm7we3601Vs+up7NnAprcqJaovUdS8ixj2OV99CA3mUoKFWL1
1rd9zrXSpDWz2Bg7FAavvk11F8h9wvCWtSEhtr3zvKF88/IOg+BUW+3JEni0zuj37b7Hwsveqrme
7gLXnN/8RnZnBN41mL6m7mzS7YHzMqiY/V5Zd+ux6BG72Fav3rJrZ+ZidDkG7rDL1tF6n9IseJEx
1vGwJDrIc7dg/B3ZJN2eeqJnbNm5MSeUuHK+l17XfCumCiqAl1APtxuXTl+injNKk6tCu29GCdcu
CHpZH43Gar4rX8s3s4qdR9ut2q3NSMpml1HWFYeFH5DN8kZj5sG1aMJjTlDP31y2DLRu1X1KbaE7
WfeSzr+7JHaq7LznRe7Lmc1ByPTHmI6YsgqWy5nG8CHtRxKkNmJlXDnNnSasDmrEScrnuBHdx1Sa
601hS4uyIcPZ4lJj0j1WuSBuNLgpAaluCIiaOsZc/loAhVS1NC5dT8O6JnYUQNN8g8rjaz63yD6M
3vRcVtyYWBofiNApSkL2WVNXczfaLacdOXh9H7FFWF/9tenIyPoegcB+mDAu9KItnxa2715oEez+
ZoyjpBk2Ud39VC6cRKE6NFSd8aRN9psd4FsXt4ToY23O3q4XiSv3c9Y0eBG0Zu+5rrMedqujNWLa
ZMxR6yzGl3LyFfGV1WibnSqZq4YT2EoCzYWx0J9VlITph0FzfHJiRU8EBoUF0aD07QNnXJaLlGox
nB6idO5txDs/NNjLP5Xak/yzaEecyYaWAGhg2tVwSl2z7vYUILdnE6pfctDYDRDMBtc6qxydWIci
zZGiVheM9bFAm9BXzuaOpmlT5M8GPmsv9HKZ3nlsUC1KnXEM7p117lsCUz49pI1NOJ9Rw3YGMlSx
fvftnr4loPXkpxmvGPd+apLRMnvMzyweyiPW2ar5ycVaQz4l4GOyla67O4s8Nb7hGefbCbe5Vx1N
Csru1LAEEsgDGNW9KtIp48YSjIknqt0Ih85USdLnFXYczKbDSic4ekvr+i9x5jTTzmtYoQ5JGYvx
gD2t+OfzVU7jbJQ4WksPRhCzrx9mvDXllYyWmCdrvs4h2Q7M34NrHo26nv9mSP4ns86t9MBFzAEk
7zt/GF1Pbl6QSeGlFqXXQ1fZBQ5RbKLEc+cTNWXJ38yv/2RKuH0o3HY2UoT7xyoCb+xLk1ysuROe
4uFOB+UFtwBfSsNY/maM+28vRRcKAyUbNBl8fOoPfr6Ktj17Kk2h04nEd3eeyfpWO+wU7dVy/kYQ
+3UM/dMAN+C1gLGA5WVMzWT+59dyG+m2MZiaiE50835FlTyrmNdVPOuaeW/YI42zA++T7aWPKTdi
tNFctwsdyeMkDBIz7Gz6ZE2tw1/PSf/t18v7+pWpGjCQdVAOf35fWeD0BXS7NBK2/jLR98yBqiEd
BpRkzwbavP3HL0fHFqN6IZiy4r75+eWKpFPuuLgEe52qoP5bW9HEXOiEZvoJWsj+m9/wdlX/cNWR
BizfCwSlN/+G1ZOYGURmOlk0rGncf+2Ih/rPVVLj8UlTQ78JaAtIbW5JE4QzuL/NoP9Pn/wPicry
38uT99/b8b3MPv7VfP5rSL//a0dnbvOjWrn99d/ESsv/xZW2C84I3D6CsQO46TfEmWUhYyJnI2TZ
AqKf5M79HStl/+KZqJsB1HjJjQQS6b/ESsOBOAXhPUBl8HxanYJ/gpXyvJ91Fx/kKGNKb5PSIVW5
rv2H+xUTmuXmqj24xNYiPGM6uaL/zrYvl27t8KIowyxCf+2pzJoJq2C2E4t6TeWY0WhiiwbW4bhN
/FY9cz6dY6qlIsxw5JhrJsxNRB+iDnYFMfcHXTlOAGc4p/Qe60r2LMpxpk4xqRa9b8ScVpFdpPEn
0zxTHbQ1ysfeM5mpj6k3Xg12ExPvN+2VoCXtBvbRk42e9tCXGHrnHiehiELk5bnLiM+cjVNv6Rff
U50+J+5sMGagJp45aGbJkwBTgSHQ4Xu6QyOy2F2vignIQNFPNANk3ZzIlFhu1qUGFAfW5ImwccWc
h06I7CogCoMDRIyYVldLc4rfjJnvlSe8N9OdtrWEtGEb5soPnrEmZ68d86HN9hUM14VP1wOGttL6
hJHCVJOyyO3QLxv3bF5mrCYEhMtbLGx+s7dbwUHTbvmW71dJA/U+ma3BJNySxZzoVr99zPJFKT5S
pmUE994gts0572HmUIhEWjvxYZ2dptnPig8TWRaUur29ZKN/JJmgjhkiD36QqSSk69YeviBXXZNO
FFiN+pW5wTKqgFlizyxkJ008KWHmlvlXxdbkvnGTTId9NrDjUOU86cijT/yyhsY8Hs2VEzC1yVkN
+QMTGetOHSjroEyvq44Cjyoea9/N8/tFMR69X2ErZ6dsMqf+TI+GB5kIQAT9x5LZMYeGNcDVZOkG
kS9QlGALJiHWjoNGATZHGQ79tJNY2qPj4vLfEw1fjaPhZOZwyUFxHC4zNzeqQ+punGbLVRhoyC5g
JO4LYUD19oz83de56PeM07MuGo0ASIaw3M7ad1YxpacEplTOkVpyNOMAgpGyHDqIaBWgzvFS5ykt
mH2GFhzigdW09LZqUScD/+Lmxc7x4U7tlNFUAIs3MR6bZnadQ2K1Be5PbfSAX4rZQPTp2DimmcfA
H4B8kl1iXLW8e1SEfnxySpHDQmkHPX/BpoetLC2pJngssdzmVwyl+/NlhgZ/kWWDmK4TCLLzjSKM
MePpXhgntisALu7Xwo5fyQ0Xkokc7SpHTLM+rVLcQM6h1xrBxmuQ2u+cGR1ol5h4Ug9pp4lwEVim
dIyZycAJM/dbhp8NY6+ocnVXXjuq8jCK19jt+bJguT6316QJIiN2TOuYBtr59Jya068sqG/em7jm
y51Z5D0SS1aVzaGjgdXaFw5QdOItg5kfA7tMG+RvhhlXSTwR5i9jVIFrvFY8uVBHBvGtyWsm3hXB
4oE258zB87AsdUqQ3MyT/RBrmkY6s2zqXcr+azgD5QPQp623nwq7YYUGvddVV0xu+/w0m4rdibB4
8pzwoZXpWd/PZXsqhxqPMmGdKj5X6TT5Rzx+dJrnvQMNxBupDQYlYlVG5MBbsqKml8QWS/Bl8kHm
aARhm8kFbXLR9GQH2Ph3/Pb5S7XX++cxfexdlPpN/qVgc/jZ6dj5RI2hpZNQS/NizturV73NHxjp
pEgrmzEa1GhVSu4oTEbuxXzJTydX8LhJs6HgNyG7YN/F5I0O0liGG+EMTD6CtfWu02k1v7XSabpT
pYtW8fzOyRM0s5d9t0TnXRea60pXxdi8kDZSn4O5mvGpl1J96sVwPnNhkWUrumabvli95Mualpt8
3/vYfKGifuNEyu1TQmtQPIxM0g9j3CrafJHAMKWu+kswmzW1ao1rMlsSyyLDfEnyMsqcFeiRaY++
Tx+POZMNYKSanSmfcNxhrePleTaJEF5aVVY8tsRYiuPsqNk4m1S2kL21G6ONCDyjk5pOAcYqEQ2o
0Y2TZeS7qh6by1FvfoahXpg5ypybbZcy3nmq4D5/x5ZcmORrR33P9KNTxO/NZKavezQf09RxztxY
oIcljREHJ5TCGFFJ2t/UWM6ARxiqbiOFLT0Be27RUSzHhngQ9s9LJllOvbMCXdXUcPvN9TiPAqO1
o+3HJqGkFSe1oFS8ZoYgGN5W6rKCtQByxIZjoqjKlYRNgxHlC62XZxHAFy+yFtuuL5iXMXctF7LJ
HS9fwMCpnfSwjprQX7KQlajdgJnUSKUcpw+jWh9bQIt3frm4LwgUW6udlfkXcVCT042t1nzz1oUa
iE7RLQ7wAAhRsSh8h+3cuYgOZCmr0LWH8nE1VXHpmh24U0Pl6stg+8nVHABKONhlXFx3uqtf2qGa
X+rSEK+GuQSg1eh4uh3drk92bhNYLDfdGHt7ilPIZIlMVU+k6HM7tK3CZo3xK6+nrd5Iz1SeN51x
lFisgQTJKTfp3PY6VN2pFTqBQUf5eVS4OayRTtjeNxFDw0N1cjGbe3X/2OYOIggboCIhkdPmpHH8
2Sfbng3qxMBxEpBdOpY3mI+M74hpxSYjrxG76UK0NKyWTN0PIm7ei9HHIpG6C+JRhheo2AVTl3OF
qibOua+8ZcFbkFkvcq7VR1lvv0qpZHbrSuakR6idhCtAXCz3ni3Nd5Ho7KnEPppFtb9JFu0CfnLv
B6uwj1SaNtcNmJCrmcl0H7VwzgFRdo56A+sQvK+jUz4KhMsLC2ficxPQxRLJpWy+gfypTPwJWRqE
bbPYZJn4h7uDi9PYCEvlyBe6c/Iu8jlT8Et2LevUKFMZWMQFnluxLRy73Jr6j8zzAJOJpcHmZdYt
VMgy9115whbTgcdyZdmEnjksUK/KVuzssiKyash8usWAIuXeYkPz3cGOrc9LwH1f6mQeq9DwTAF6
kZ0UG0Gt/Yycnttn4Wj66Uc/EZsgUWbIW5KcYFYwGtRzGNCyUBwIhyNbWNRKDUBQSxCn1ECAQV1Z
jM4b+E0gQhAJccyaTbG3ujaWp7gM8tumHcR8KDu+sniqWU6RZh2ylqtbz1/w8rsXYy5sIvKBkS2w
m3TuH9WMXRuFucmXAzSdJQaqkHTewVGEDSLbacsrgwNYcbDQcu7JjmBn0Mhxt1UZpD1V9QyaN0d7
T+6QnQpZbitLXnFf2J9IaUsVQcpcgN8YOW9nSQwMNtKYb2q2BSDJigEvMaKiDAdtk2oGHwwkUKed
zQiQFHp56NuMMFpaaQCKzIPqr1k5dhW+B3vuImAsZKQ6fLZv5FTlM16FEXEmhThJiIX68gitHwg8
GntJgqUE8tEPfeDzKFv093wY5+sqH0fYBW6m7xsHp4oNUn1A4VimV6/pWT4knEWx00GGGMOmmX1q
5oqlC5cWxE3k9W51q2CWffhUn32x/HyZw549g4wKHrDssxMzb/dL7DAW5faXAomZguOkqoo1nCs0
inC06SnflXbn3iV96n0ResKz3plu+s1MpRdEXT6tTxYxkKe1T2aJvEf0IjTT3nSYuKj2W5F5dOKy
iWIRCqaGsOJSJr4d5gSEwZn5hX6jqBenS/qrHEicxY33DrF1OHgsayGTYDhKHE+K6yWwmR53Zgqn
UbngBLY4Aht64tnyo10c4lQJE7PXASsmsltutR8zU2sVzl3hEroaBKNNxQJnhSTA0Oj6zieqoZcW
BGSswHiEvmMaL40cYvceQSF9VwCecL3Nya0/6GK9c9y+mogbzDN1anHDb3Q0g5HtOm6sO00uoonK
rG4tVjcVmMgiEtAngSmbSJhrnveOPxEWrxc8USONlGPkOyK5s13TIVyUNGVOBGLOPzJoEt9ToeGd
gVZAL0d+Wi4HY+S50hfzoglQ2fPV4LuiPLh20T8w1ck+striUKLjcn52WzW+gAzq3sW0wOLIWZ2f
iZGKDp/HUDz0TQkADe1Wd6HdTcVLvtYciIycWwdaXBrcbSHfa43O8qUqtpE1EyXLOYrBn754ti7w
KjUgDaLVSDIy2x0bl65bl2LntXb6HjScGUjyjA7FspA8c1KGcvi6cb/ejdTO33uqvF+TX1kPpWH5
xW6kk+/SUqC7Q/64vq/wRr1xvCEhW/vzeOMo2b8GGBKEiUeFr8brOGXJwDLA8S1klI9MTfNa8VQs
gftk1o3xbgaTvenAmfO6Ch/qCIV33PZ68df8gH1+vIeIQWq+Zrtzpeeq+lznZXlZpmR995aenAYn
+v77mDrdfODGqs69ul7gMZRTDpopjzFsJj3mot3cm9Nr2QXNG/5nxyPFOlh5mIGP8g8+mCr0L6cs
2TUvLLf7FUjnE6UTar4GKOOSV2nLwD8fqyHrIz2zFcWAkSZ7MzOsb5zDyKytdiLzu3TNDG8nmsnZ
HmDAfsDRsh+sMpc/qAnZcfQUpXVNsk+DDQiG5kU6I7v1FsdOsu9J+H70EImJaONDvGFTLAAoDDHX
OAaYAcm0QB5/kDOnqTAgVFby9Blgd9lC9yISPLbrncpWvrgU7GELaxvPGi9YVN193K1+GmY489rI
79go7itBvOYqQHaxw64YJA7AbbvK/7Sk5pdFDDl7KaMfDZi7yVBCB5kVWDt83MCDXzJnyW6T1ifx
z8UjdflbF8L/TdT+g8qkvxqpXX0tv87ZjzO0X//Cb0M02/klsICe07qyZXPw1f3nEM0WUNaF63sO
Rnec9xtS/PchmhH8YlNpsrUvYgWllDBgsv+75d+gQwD7trNVCNDVQb/AP/L8c+j/edROk6Qj8WzR
askOzURE+MP4u4rzPF/FuuDX8vnqxUHTrZe9MM1DXMTNM4BnOFJ8hhluErwLIIDOWVpX/S37ePx6
vqgueghKj+6Q+Ztopc4xF6wRfGbrsg+YlNAGy+Fj7TlByakbzjnZN2ctcwCOKPmunrsL5c4XjluJ
74hNX6pJgZaOYdjWe95cC3Jw8tGD8LKYS/ssB1PzTliVRSfPS169Ha3dMM83tuJ8qtuaVD9Z6DAp
Bzi2RRscZj1dsMNns28Zn4YIXkb2OLC19r0Bu01bMGaxbYQjE6L9YrjteTvPI3jlrNmvgUrCqfcj
jYXpseu+am1zisicE8z5hYeey+t31kNSFYfAbq4HacjDalaPi1sCtmRvveA8jbsTYloUKH1qUNR3
I+lD8qyAfro0vakNtmk4j6JUMHTK3Cvspk9AqXvoc5Kt141VZi8EFnedvey2AGpTSCpG2jcwMsMG
gMb6aYvvZt+nX8zErSNz2KyajoXFprVgIXSlfZYltBgthI+XwN97c1KRTi3sMKvT4r5WKfleykAQ
CC+KwDf2hJVxLrNbxB1mftg4qCNgimmLi9U07trqkU1J5FQAYkego01EQHf+qpx5PDq2TO59S113
RX/eDi81PC0NSzHvSSIyZGYuNTdg8CyAfHO9A2h8IYBu1KLeaPFgviYhjuXo3q61/k6aNI/svj4L
pmU6Oc0C0V+fiqHoIi8uzucxhYC0Vt+ybPxIpHOzutxLCndHZTJ9yzMj3lV6/nS4t1DXa/TN+GBX
M3M/c7UPDay001KWkcFSuVccdXFssd6ELX3pN7kJvWHEFXBe9uulqD15rGdqfGc7vlcum9Xa4uzA
WSSOs+Jktv11j102lGX3EY/WB2Zfoof6zC7Gc9YkjovB5v6wLE7jA6J3m+S3Y1F8ZzG9s9T6Ce2U
JB4p7X1jZd+lsg+BgNy2MoJ22kDjEMmeoFQ8MW66TlrzQRr8H5Vfhd6AUCNEV0Y+8FQvTs9IJJ6n
bv0OcGVFKErcr5NU7wivr1NgE4NdcutGzRzRAvVIdC6y8T9YRgmAilBtHg/fkmFA4gMCaLoPGZ6n
2y7BhM4ZHcHcHK1TnoiPIrXFeWoQ/Knh7rBwtW6UG+U52d2vYt5Mx6T/RzaG+ixY2c8Quk4unCTb
bXp7nbGrsk5xEXA+sb65RAlFnBzbkUThYbWWcMJ1zhhTbLxRYDPUVLtVdVaro+0ZMI9U1Kj4oBf1
ZtncM6RhO37Rmzt7iqgFvKzLF7t/aBaPKCCe4Q3ImfHe+crviu7rLI/9Zh5pXybf/UaOHx5nM3mY
LjKX5EW3k4lpE0pg5X2bhxk3YYjZHKm7iFfRhi7poAToVOOMzCu0nep7n3SzPp/UypYEz0rmfDhU
8gbZQfLU2fAeRubLs4AxTPoGstGdK4g0XlHfmS42jBvPaqvuS9PCmz2loDuy84DQADbW3qta7xRr
oTE0YP4qLtZSF27Yz8Q1OW1JsB7g7VPe1JDY76qt/BszSDHog4ub7oZ0lMZO4L89W/JmQzet1QQ7
G8Ynnv4h99Nj2kn7/7F3Xr2RnOt2/isb+742KgfAx4ArdmQ3Y5O8KZBDsnLO9ev9tLTtM6JkjY+v
DQGSZjjT1ZW+8L5rPeuSZ/ks29Mi1m3QNQqEEDECOtaWKfLHLh1HRud0bXoFg2cEoJYaiap7eYmv
2EE6yw65A+YHsXsQ8tRHWwuKvZOH2YauE4FfLntFZHMFCeO8sprzwq41Qemq0QvrV1beOS88hCZR
iiMKGupYHsO22wIcdbWlz55zmjJv3SrdlGl+Us0U+FFXUm8KQbHX1ClkW0UHSGkRhYRq9C/VNU1j
DsMnhWWtk0zDB5GkQKbruThJ/cirQ3GphaBhWvOmlIlHKGJr16yAGRGSzNm+16ajCqzISiKnYDmp
U2OjK7MZ0xQl58iFr86T0tmjZQWZwn0XJLTZYeEx0i6baN0hpOrZRfmlIRTH8cpGyer+IUnIebHH
8KVTENqFNbipkd8Yus9VzTeGyV5k0lFAJ8ZmgpzayJrp4lXvWweBxIBpvVEQ5uTChKAYIu1OiHO2
h1MAwkB7Na7UYnlWEjauOsAB3iKQi8OTTv25HUeKhEhzrj2irAlBRfJKyk18pyfh0awjH1blfSii
O6pp3j0gcC8OM6U5RxYFW4/mW+os7MPzfF+0GVsEdQ6BDYYjKrow4G4GQ4W3ncSwT6TNXyaQDFtp
JQBu41K7kpXlGyVacqczDK/N0dHPNXLfmXdvxfdmhnFxhvDoS2Px1Q7CQY36INQplrXijRm/KOrS
UatM9kVXn3uCzRWk8Jky4O1KgyE6ldi+vZF2VSzMh7pe7/QcFTLri9Ft24JJRx+dvgY7W68bQ2y/
xKU/G0qRn0oO7M7qGnRSCyN7Fg6jNtwYLQSbNqPabw96lTxYBCeFE3wLKmlaKljBRDJHnBSOtR5a
vXDhbbgjyyWmUnP8qLT+SU1TmnNEXWx7THWeUADzoaLlGzF5L/XSPPbGvFupYN8gmd/oYhsddGXx
tUQ+9xqRDuzG2OrNxbnQsiygNPSwxm/l2HtFMvjjOm2NcJLcRRzssK4pvacvBQYNHEmOUEHjI70C
nn6f7pGdLZ7BFaiNhN03Posh0I1rCIFYbCjeQgaodWtP/tuXQQ40iQ7veVttzIoHqQaNjQWhRmva
Ww3AooYHYFig92bJ8lTLjb+QMBKJ0iYyihcIPMcaiCcVDi8S4c4J5WcKUZctoJePrMXUq5iuyi6K
1m/gH2/6sDxlOYgu/Kbs6DTiWOC1BQi+sZjMPkl77z18CgqNXXiIUWzX8PYgkjDUX0taD91cH6jt
sr55HBEDh0AL++nSKN1GXPT8aahFZsGTtYoWWvNq24TCRpYhxAmkPRSdoxn6RWzegPz+sGjQtemh
ojnzmRTVXs6oW3fA8efezUMrGBKBonoRelFqyEGZmcVTPVkXaRJhv6fMYxG9E5su67HSxCDK9S89
VTyxZ0nTgFiAfBnbTJWzU8btXRJ3DdpZLUbfVl8E1FKOFkqeiZcg0PAFsIYu3ahlKDQXmxUfFiuB
qpXCKb+SlSxn+y65hXfqpSOurC5ZY6ciGeY81dVFM5ObIRUzSo9qwKOGRS6mnZuEw54WJSue6m1W
633dmzckqQjbJqEFPKftJjNMfaVNpmnYJRnBvLztMKl16/OUjMQSta/spis3aiQi50mdGIwg6pjI
R/FGvcYgGOhFNwQghY/pFG7ANtbl/LzC0MilDuZ1pb5YzfuY05aU481YLb23hMYtUAXcbYrIyIB2
kbJOjK5x6PxUhxgSowJOtIUCNM/PAhu10m8I+wuATuK80cSGNVHRPuKVzA1b1NX1B74QSvK8dONB
mUfoIc28+iYlUleShezYlVPuNrX60LZMMVKtnatimV9WuVu/EooECbJEUVLiY8ozREnrTNfxcV2o
i6XWzlhRb2phY+PWd1opgwmEJ2yJDkoO26PWfUoFrtb0nqbmPU4DQ7hdF0BvVhGPT3m8PhQyKyxh
2Tc9KYvYvQbQVcCuKasLob5vjXCjFOO2Rcyfm0JuF4Z1MOf4kCaWHVvpjVCal6GYf6BLxUF0aw3a
O0z36+Ty3MzkPhWmh3jBA3qUelPY6g8YFQVSsDRQH2q+FaJ2o/fVnqjko5yCl6SVwnmEMkB9IA2a
eC/p8qmYGohjpbuqIvsENq5Ylpp2U5toMTv2d04Et3KCrlqbQhCrKola/Q8q2yQfINSi1Fpf6ZOb
Du19fXUCjDUXr4PAA2ctWzZobR9pNbOZK4DQi332YDHJYquEsxhulWl4ZCG4g21U+WFHZblB/IAp
mjXBpTFxTYixJp/KTv2hQSCdGL+A9L5ToI69IQ+DdUm8XrtlWnmA0OO06jB5GY0o1NaqikIRwsgY
Drt6Hi500xw9GW4gqKaO1kpfU5t8RrPoD1H6NFjDgciVko5gAtF9PqoLbrzI2izcFp10j3xhxfEa
Gn7SsidAX7lW8DfbUQQXKtNMZXN3FYJemmqwnqjIon0Hq68W6HqbfPDxxJ7WhBmZ7BO6Myl7wkiZ
LnqtvJa5KrmGldwALHsD8um1ZfEYN/PipAWExET6GHoUJ0pj7LrxhGcdi0W7adpGxD3RoGBVzyZE
9PtGLf0UQYO9yqxOa6O+zRvTn1aDolMyfUXUSA9DKFcMESuERJlxVbQYsaxh9JpZfhNBd9vFonyE
sU4/VYs1YHXFRsjm0qdsRFcSZh1uYRsqQYEthn69NHesEtU31QC8F4E72kXacm+uaNnb6oHtvaQW
AkJsglosvx8GcE5NhskVumEV3U1D7SPxvkPE6o2y4YFX8apB+Si7dmNO870e1s81C/cc9vqARdIo
c7DfeytX/bbPH8MKSH5xi7ivuSNgzcUotWnV/rrEgT71Pqx5kEwX6v7GsW0ajUAXPX3NMhPYhhSi
rxXi5i7Scd63NPMMK/5BJoAIoTjJ489IGdZjqqYoNsSqhLgr95C0+nTgBrMgofM7Kdt4DC0PBYL8
0ElyfRalVTxkGc9eAxzHycVkuBQlnC4c6+IWBtzitugtQG6ux6ZgiavWSJQ7ZC4+6/mYHTUPcCKT
6qMjZA2wBxClRb78ZInvIa4HegFiJG2zQrIQTjfzpjGSPMCa9SrIcfkoCWhn6V7K7zk40kuHISmI
yan3rQggcxnWaGxUs9uq2VCd2cJKtyHQKAzPurYJmzHm2heN4sexqTwqKIZwp8Rik9lCtMh32hpS
HWX1yzZHoND0EDKV7WD0WNT/SxUDSyQzzAOHZlWfaQuThp5VB6YWsgOMdCXc5VrmoBM0HGMUyacS
lM8OjlFS+OKULR/AUyAgL828ZQSqtnRIlu1YRQLcVkRLGLmdqmuJa7BA9y70CTxiAuZLRmrDVsvk
+bmrjTkCvF4xAfA17/R5nr5C1lM43TQjoPodbsRkmk9zWCwfmWax6RWLxVuqEml7V0ZY0o2UXVDF
mVWHDIabJ1X1GvQxrmijjcxA4Hl4i4ZODyxtyd4ZyHcjHjgPa424QbTWzy4z1fypamb93I+jZjky
tPuHSQcVOg+lelAUmtKkYaghdPgq2Yg0ityCrXqXttfg5xEv4lrW7H+b4sFkPkS6laShP3DxjwVO
ERqFQo10gk6JNxqjJtvX+mLNUALwmCIMRuxs1W50uTfeZ7lIH0Ry9/xFV2QEKbiZfGgX4cM4xdW+
SmvlALEZ5hvWQhzPpCesCMQ9RVD5mEms+ltDpZMeafHwgnNEZEzt+/XWSDA+4wsv8vcoKVlszECL
XJnV7cZoemDPIA43jTqziS2QS3yUYj4uEKAVHPEhZORtoyXtvs26bIcNND2kLI+e+2xatgiYtb0A
wwu+b2jpAqR3wHUKR7VXsyfSJa9ajeV61SjAEDOcqQKTTCga2yQpkcusW83SbyWNZ6Bsrbt5qN6Q
mAdNG5I43EZBLEES0MGt9Cw4OhP8Ydj3+Jy6gQoA1CfTdHJ08Ps6IbLODkdmf3tW4nQFAWkFZjKN
2AxmjKUC1q4WGXNiG+zrMYb1hsbeowx9C+6qA4uyDlQKuNfIDyO8q6YyDkSuygIXw615B4KMTO7c
HfCpdhAxhDDAr5v6rVlLbgFIkSaiMb1hsLvQI5TOqA5U1gHlPqdTVQsGXvYsB5GGIQKh/GocBdW4
I3zEL0xaZ3M3Br2y9sOmaoDw0/sdjONs9E3hEuQ63EclcFXg07ypU9xv6SB3Kh6CpcZ8WrfJvqHv
QpsRZj6LkrUN6ll9J20GSz2CuPkYaSW98yUv9AMrZAmKk0C1tVDkEr3+SAyRVFd4fGHFB3pr0cVS
6rL+yOWVmudq6BF3dBZnZyjb20lkqS3L7KVYjAzjS1wXoPXWIV8Z/eC/2wIt2BD9HI1ThJ3to9Bd
M8UMPndHWA0cL/hvh9VQx00KIxToGKnIkTgcJ5noI0Ua5QdFXa9Lj9Uct5Mq5dQUDYIyegoVTK9Z
3R3nUO38AXbPQa5DGWnkKFm+AlacPZ+0ShRV+n5LUcZLCraB5SB6I/bvoDXG4V1qhsTtJnbDKQI9
PHiVZ+mjT1cuGJrpQFr9dCf3Bbv7QRHnHwbBNraWsw5hw5xBwNcjeqYpkzjSwaz51JIO0YvZpTnf
giweemnxcb4GPOOPpFwiy1j40RpU0Q7h+VkztZrFTxG1t7mlyK+YfvDmN0MDAgHsAG9bGu1JjUbS
mbW42Y3oSR2ax6zqKCz20a00IgMsBRl96YojjMySgHKHyuWFolZJ6PwN5b6XA1Sm04sVCtUhV6i0
5Ua+kxlr2dokr4okxBvi7170Ij1frdxjKH0xjDgTl5JlKftw4WZsDfp1S0W1RsUyIHbPlMD4Iwti
vlCCm5CbE/q0lGcJ/oMI4lDAW6mxZNPyCJfZFBaHhoZ5hR5NyaUgbGH3QYo7TzNJHuJUBQWNwi6r
hE0yaU8diX7IedX+ljrTOQEamlBbTcUHHATGodKy95nxT8pb6r2CpjaHoSQ1QCCujSFYQLK6cCMh
g9dEB42BScdXMqjXxcvkx/gdX8OFKBwmA8DE62g8Jq3umZ3gZIP4sFCft2fTPGEdikhZK37kqnwj
qhX5JiE6hcFERKOlwH01sfqh8azUjMquMuQnMRuvIs7QM0kKmozpPtfVPlhRqtyNiEk8WZ0PTSZf
ShISu15/69PHjnxnMay8ZCU5KTcuVU4HAjwlNaee7LIoqxdX0t5Wi+iEMDEeJ9E6LkS6kpITMdeO
DlVEQhVEiWJKSgcSfWNFbUyLqvNIlW/s6s1c1x6n6muMCCHdl6IXffbNTzBLmdcLlW5nQ0Is5Akb
SS9qJFW9MxqceW3ZPkzDcMK8Rmc3peC1KoQcsl8AMCJ6yZJ/4lxrqUUad6PYpJuMddqBesOGwKjk
mEks8sDS+IpQhme05ihlrPYTbEWxWauqPFMgvptZ9dv6yF45nLR7XcMxDbcCNaFheYRYsEueNvR0
1OehGtkV1E+5jleSMr3bm8XnlKRTkMd17zIzkelB6p3wCI2r3E7EcBWBogsvVA72Q0mtWjKnJ1Me
nBVZ1Aat722zVB81TDdnDSeWaFXx1UUp5S3xC67/xWxQlFcKVAEVAZGdRFoStCYZdlRUHifog3gi
G8AcdQYY01iPQhI2fjFFna/mqGMN3RgQMiuHaplf8YTiMpe4clTD0JJUD1Tj4cAU4i7Ukz5oZ1V1
uqWjeUQzYwsEwQEI2BiobLTqWA065rhMd9cO7bQSiq4oNVy50CGGKba5zhq1HIKUtSxyy9E6ZMMq
H3HPpQS9mNMtGBmc8+LVJ2mBiVyBqbMzQMSJ8oEzBL2sUQ2rccODqzG9OZIfDMyiJFqk8uugxVB6
J1G/UcoIUyiJg9C1UgEJAzoNJCfoK+f+w2w7bbsKSC8WYv9emMjnPWFj76sQJi/qGpk3YRduyoHH
JQK0GLI3oj2SRk5UNzt2RcT6hF4Smpg7ryp4BdGdB2R8OehWJviKIrtouw7hUAbDWnuSab3NDQU7
yh6khGo0xoCYHHtNslGyf+JsRZWQPcf0YSraQ844Z5uVKg4jGgoiuRK9OB60o6zzntbkw3Zq9oG8
GW4qZ80yzzam0M+V7LFpe32bY+tXJQrVSAGBQQjcJKyvAvu4UHlMcE9dyQ0d9Whi/Lrmec2s+GAZ
xDRGpBNc1fw9KwxbidY0kBNs3mq6Kxtx20kaVW2G6JgdbiKt46vWQBEcw44AjdJ8XCflxwj3Ej3W
TkrhCeRZYGWsq8ic0qsOnCnpD1kIdF2ImpsJmSB2B8DCEB5r3ILh6tLSWNBCR8QsJOS2ziknSe2q
qgHyr1u5M3NWrYO2kaxDCbN6o+Lx3SFyhFCCONfR6+xhCYuLoMxfdLE43fWEvheEh3pdIcTPFgWm
gdgMVylalvqTeI/l4BE1D9LBMt6qzUq0RLgPS+motXqQ0sSy6frtE3XaMTF21ICJQ772Nf1eU2o3
VdmKGHQ30kyh4iha+1yCKS6v2qVbe56caTJJ+tGkHe2QB8FCvDgQHd0IzUtId9sdjVA9AhAr/Eon
Xqou0EeZGus2tD7pSzd9NR3NDoFHH+M4+uI10T77SH/FkWi3hgp74xoaQiyAH6uK9Yhot9hpeGrp
19zgLHiokuStEtsXcaatUIS1N0C/mKIb4tCv7n1CY9acEO8UMKVrscO0JAG/+iDYIcszlg2R5F1l
zcSE3KLTLGwS1XcAiFCSwyfR8JyL4r6P1GKDqBj0h0mpIatENhDwyWEge5rkT0Tudem6sYqM+Fsg
Akirwt5l238DAU9ycw1GFjigHaJcNYgL1Xw0MurLQFBiV8iM7qTqyo+BbsfYCcG1xYmZm/xUOYzd
JpYAAdTrq0aObJoeSIfzirTGkQ2ywR/y6qHhKhzWTGIAl/QHiXiEbEmZ8lDgupmEGI8LzXOnjeKX
Lv5Ix3Z67+kf+pqRcfCzqAsGFJ7QujEM87aFjZ0ZCqRm6kBTXTxlaAoR8a2suMd7gbXGZhUrBpzh
reX5IqHCmp4UCrKYtilS9/qtKJML0MODEauAmipNjVilQ87UPjOOi9KdiM8GgUZmA0d6bLAD4EZV
vvTVL7srV0Btqgy+a/Qst6k/5SadReRna0GzkUw6cNvrXcgSBBwCfWdaJFHxFeGDpqKd2Lq4ToE2
sGxlqjnhT3g16jJQTM1tBnI/r67VMg330VTslYZICWPVsWJnxSYtlS0Gjw6qapf/YELBEGSptV8K
HQl9VNe7qmpdS26oz9DGw/1cnni1SO2r1jv2Qo6u05QLq1V1+1at4FPkIwLk6YEKMOWu4Qqpphks
fbDw3xSkIpU1e/vUyD+ibjqSnHkBYcerp1jOGJ/pCDkjT3ImMSBXneJGS3MoWRQWl3watlJIIwXR
I/v3IXkqJOAZ60L+Ui+FdyjSfkxKftdNvGWiLm5VHR7XnOytGsGAFD1nBh38Wqq/igo5Am7xoGcK
cSQRMN0EuCSgX7LY8pgci1h6HwDEghjC+o+efy9Gw+DmClqGMUa6Oi2vuli0l+RKXpwAH+B5GELy
sKDaLsLLrGYAGBtKdJjM0YFMTgtFvTOynVp85GlI7NkI1CBmdpwfYjVyTXG6xz3vtXL/Ra2TfqYY
8mKFy+NkpsnrQMrNwmZ1ailQI4HORoHtkNnsyWTayzWxTOsL+TdQCwq0A/i0c+OWsl0AADkYwoR0
CbBQPIuh0gazRPGuMhZGZ1wwuPy3ec+YpCydW4zJTT+aNoo4fmH2N13N1IxaH7nCifbAtk6JVajI
dWoY96O2P5ajSFI6SLkGxWR3C02KdSaSjjIaTkqJzFZ5KiANRDT+LOhTRrXrF3EXAwWzM3UK0ffr
7ABFpNbMiKbwLDQgNdhk7TtjQv0DikaB5Sd1h7QKfWZZ1xyHbotV0BHGjWgWLCJ59hIz6Jf4x9IR
eFLVVNeQeXL58A/aeWQ8dNTysyrMg0HVfLVmSreyO7lrLlAYnD6LvBiX+6jFBLYZUvylgKIHC1I5
s55t2ePbLfq5dUXSFPXRttWXYyclvFnXzNAsuojCuMskSivFLcvNyU/pEs8pEXBF+qYRWRWpwkNf
dB60ZA9IBTRU9g0Ke4tWom0g74dW3db62iPVVKjiQoXr+JqF3Ba4ZsTY0cZkg7nGVjCEmN0aSDib
ihRlFQHEYV68abl6GY2FvD0tR7R8GfRyP7bNpiS2Z9Wa+FboypC0N3GZPQP3kpOk9fKJXB8gzKJ+
IUZ08pULpdV3opXdr9oOGbO75PJ9Uo43E00TBvaWHVXdebNF5iIoTGQRxFCICCyTEdPBSizhbmF+
9Momu1HyZn3sWJ4yQMYUXCmnqJG6I87MMwdYVasEu4+FU9Jm91a+3pvdtMGFR5+8sI4pFJ1DIw7p
DZKk9VSN836WV5Y64cdPqrrz79bgf5RDca5g8nT/8c9v9NTfhGrYk691UqSxItz8PxqUa2tcw6y8
Oi8qQzstWag3gVoO2UdJduilwTymO2B2jMOMWY0VIPn2sjfltHq9X3wTiL8/eZdR812Vd5ZJDU8U
MWd/d6cnYNf0opegMcqkwxJWwZ2WqAmSEV6U2V1TCMIHZXsTEFrV3Zu9Mvk0LrveFQhB+Pzty/x/
3eU/cYdDNTAx91IxZZunmcgg/8/W5htcXFWe/WPbfScw/+UH/dvkrBv/gjilEjOqKgoudh6qf5uc
rz+hiG1p3Gbu9fUn/0ufKZv8Je6taTItSSRk/eRylq1/SQqaSogCmmVIuvlfcTn/EQFgWuJVnWla
qoVKFBTyd20mUUkmg24TX4bdghvP7p7X3U/X6Ndv1Z8P8Y0y0EtAxCSQVxfXfIzeUF2fRoMjTW65
/gIH/Eeh6Z+OZH4jj+eEzyIu5EjMmptz/guE7bfh4d8fj1aW28hLqX2nDUcle3QVquOFuRtVzc16
CX3xob5J/L+/YvL1ivw+PG0//uOffz4QN/9nwocKdzWtSau5lFRMYw9pg+FDcLHeY39LX2yn7fpd
vQ/Pg4vfY0u/50bx6NvorulnW92t/MLyJeNXY9JfXt2fTv/685+4IznWQ9BkS3xpTZa0Trbxq0/L
G3zEQm77Nj+NrwxSuvSrq34ddP/uYlyf4J8OG9NHVhuDw4o7yW0f5u16wD8mXLpH8rd2CBjO5H1e
PZa7nfHw9zfiNyLF92PjrrEgFyOxBkryx2MLjZDqatrHF+SWI3GZdvWK0/AFRTyNfqoup8xPZBqK
dvb+90e+fvDfHfjbTET6jNyK0vVRQ2CDnoCC8dOPavP3B5HgK/ztUb69mZ0yxobKvy40Yo3Erl+A
Y2EzRDLGASH9UVNLSH5VfvGaKn99XFMFvEKrRP7te/10S0ekkmYpWfFFJXGl7Ho/ipbVm0y89DVq
dVudFNFRDP220FL83zNZX1fYU6v3ewMdKRJm1qvROLR07efqmEvqDfy2DJOUcZ8K7St6hqesIM61
CIuQusUclLLwBWMu3hgVvURpFBJ/pmCTld2FZMLOI+80cn9xda9v6Z/v4X+eJcL8nx/cUooNUivl
+CIHwqk/R8f5jnXmDWrvp+VdelHs6r/Gmfl93DDM/zzit3GjTKMFm/8aX5R71XTQVQi26hUeUsyT
EDvmM9S1vz/H6zT0t+f4bUxAWdmysJTiS+MVb80m9BbTGbzZzw8iOlzn2j88rzZ2OW+GrYrb0e3Q
+JiEVm7YJU+RPW3iIN92G5rolAlPdPj24S8Grr8aQAw8ErQfGbnlKzDk5/tAT4bmWc93bA/r3rop
3PT176+C/leTqClpzAkoGHXK2X88wtLTKlTbJLnQ5XN0euX2Mbur7tqPHkyGTRyW94MNaPNovqz7
2F1O/UXCuOUlr/1+gd5h+vp2Ocv3sEbt2lkukRt6c2pT2je2gi/dz+dmg+Yt/Ewd62WytY8WP6Dk
3Ypucx4+snNop/a0Z6NgF7Idnd9gbf1iEP4NdfL9Wf75DL89y6BlJZH44viCZtGLt6Nbnqj++I2D
eHp1RW+6E1U728X35lYFEOqDKLPpOfvqu263Dppkm1q909yjprEtd/jF1/stN+Lvvt63W7wsy1qi
togvS5Aelh1bpO4p2wzBuME6gNXS7IN5J+3EQ7xTztah1n7xBbS/eg9+vj7f3oNyrCcRUUJyQRFz
UHfxC6i/DbrY/XTOnAcKo+68N93MubS7zrWc60NBTdnpd90x9tv9fFu+n99+IIP1Ej93Uud5cEZX
eUEAY2HwsNNjdZHvuv2EfvY47YdfvMbyXw3IpmzprENV1jXWt+sXy1kiwEBPLr3bu+W2lV3UBz80
n2ghP/UNjzG59vT71RtOyUfv9I+R+/X379A3RtbvY5fJslZh36WqfJU/vkNyHAkLwJPkAvvmSf4U
7tQPOmX9riw8yJwI7DWFrsQvThwr05/Hr5+P+m1xgQM20xTS2C+pX5+0jWCfu0MfxLtp/6tX6JeH
+raWaFFK0d3kUARoY6o5MiKEfrItvfCGgbP6xaAn/+UT+dP1/LaCaBSryoyKEDg1CHezm7nhTej0
7nyYXQakm/ld8JYXKvwuy0d72nb3mYu26fKLu/pXK9mfr++3FYaxXJn/BSfNSxlMQb1Zg/w9PmE3
vYl2mqd49XEkIvBIdh1jZ/D3R5evo9KfhgWAwiogex7t337+0zqjBLeGsJZrACbWzd30BDljn7tU
mR3001/TC1oiFyX3Tt5Hbtu7RxPlyy8eMUP/yzuBH9iUDdHSDe3brmQZrKhGNZFcnrfv9C/t5/vj
+5Of3DR26fLEdc64r+z37fHdsPe4h220GY4n294uqO3YPm9Vp3BOskN+zK6wn/XgtbNTvwgeGENi
/87LnM0hdn0sSXze9uypnN9ovz9F/n1hn8Its7Dj7x1soC6UafsIONHu7Nfbo+Hvq+D1NrNPK39X
s30opq4aiPbt7OaH2T+eRnfyOid0ndx2gsU9f/rnl7sf3nKCKCB7q5/YxxOWaVt2Kns/uvrudFS9
1weYv/YXKg37+PTqNvbDU8P//2jdxTkdV1vdFvamsh9ym+Pbkq/Yz364Fbzitwsg+eT9unwqqHiG
yc/TK7kR9i0GMPv+ZrE/jq8rp+DuBde7O9mtfcBmY2tb17/dPSEftY+czwcBY/7j5iPyTb5c7tT2
5nFwQufjOfSeXmEm25Vz1pi+cuceY45TOSeu5fXpmPfv3I/ILu2Cc6aLZG81+/Z4747ucdvbD8Fs
vy7B6975oKHEb73OnJToQA52mctJG3G74PTKTo01l+X4hROsnGF27O07nbu6nHU+pXBUl/fO5/N7
2wNWYGfX//nhaZ4XmLYz7xTHufd2N7qdBduzP9svm0e+quIEo7Pt7DOkdJ7bw+Xmfp87N/b5ACjZ
OWx2+GacxvV2h513dzDtneU+N/Z+M9j3rbfVvAMHcVhp2U7I4/X1Zrqdw4qUErEdvNC94Yk7gwPa
mTbD+3Gwb0rb22isJSpuxeDc3Mv2xovtj9XXuKDK7kfsBpMv7JSdLftv9s3j4mYPkf1Ksnygc+G8
O/5T27voeu9S+wkuhYvw1Yn5zcOn4Xi7Ogj33k5yrt/ss3J8V+RhGx39dHPgQHxPp3aOp8T1vjx3
F3xeFzrezcdxcHaDZ9mPDGhU6c9e6QWfq5NuGu847G4X54hfwh9dye/dTWZvjrgNHHn3xNsN5JpH
9mF0/cVZvNZ9fDqeNPt5Q8vHJjg+EANv07uG/XTc3/LNM5cVmVc7pb3Y+8E7PWWuXblfin3//MGT
fH2NDPurcL3N45PjnXcYxeyb4IXLV9hfT5vnyebqLm5683ZAgmDfvETOy+LP3s7rbxcX1pU3ekJQ
ufSL9qHN3M4/AaorO/I3XOx6h6bB5VOvnzc4lku4+/ULPXqPfLve24XO/e3z+2TvZxd4hm3YvHl+
Z7fbhycYT6xETS7hLfqqR4q5m/qm3ZXOrvvFLlL9y1H2p/HtOsf+NMrKggmqA//4hVgd+1nYP6/u
+7HjqXniTvHCbmPnqDrgv3jg3x8CXCbbH5QNmu3FtA/XtSu6YF9x7v/fVoXWlQUIIJqMoG8zbp2G
kiYIbULloNyKHo6CMKi38F7z+9THy+dOJx0zio0Y0SHa/hcDv3T9+D/NPj8d/tsMbJGYoqu4KlkT
yrev1c28NRgHg8RTbsKNftL9epedml/cjeuHfj8o5WKZZDOdwuL3cxbhaY6mMiWXrk1qL9bCM1hR
NhtS81YCVrzmblZONLfGr6p8f/UUWBQs9et+XsNc/senoCjMapIEDjx561b8Mr/Ul+lZfmZHUh+N
s/Bg/r7k/i9Vpf/H0PXtW568lf8gqfDzbbhCJ+/7N6gLffKj+2/XD/tRQXxJorj/73/8Zff7r6PP
yn3r3/7wC6+EY7TcDp/tcvfZDTl/lQ/695/8v/3hPz5/+5SHpf78j3/+qIayv35aBDnkZyP/dTHw
fy4441Wo2qr7/hd+Lyyr6r+u2k4y+2hWYKq/VlF+Lyyryr9kvP0sN/Rrefsa2ve/C8uQNRUdbiU/
/p/sndly3EiWbX+okYbJ4cBrzMGZIkVSeoFpxDwPDuDre4GZXcUIRTMu6+1eu2ZtZV2lVCIAOHw4
Z++1PVgmlsc++1/Gf/Mvm5gY6spzQp9NxtlHKsuvVNs3Q5EaNdvPmTxgm/w+crgORwRpp6YeoUxe
lISck2Wu4RlvDXf61E2R/slqA7HxVUcumW1U/Q89B6bpJ2X2YOaNoKVU69Me/80X3A4ovuyAyDAa
hh2bG520Z4K9nJBjLwaRO/yBGSFbBEJfozedSZiug1xCNEH3qITwn1JDUV3oAXF9LXE9XGFiK7pV
Dq4RPks90eOzh2u+prmvXxLymSb69DJSG3vo0sTG59QUJE+HnxF9Fs+asgie19NSkA9bGc5Wh2FG
sKly14mrfDAYRf5j8GqExW/e/d3fT+5te8qcH9jhAxWUMNhOIx7WkVoezWehlxGemtHthr5kPE6w
YS6o7UOgqRLl3hdjY/xE4ExbbrIJL8VYPOhkBDTVJ9hhyfOYeOr3RIz9bsIfjurHzzCN21P0UJvZ
gCYvt/uLOCTie5eoKTjz449KJK8NC+HA4zXhScydjcPBkGpTkFZjTqceFiG4VOFTk6P96GBcXqP0
1lfvP6zj2fePCx6d7JCghaFUyO8zB4EvwruMUqDRFAurs+9HO9nUKNoX9uBe6J2Flja/Sqf0Jk3N
i9ofn02/XzeY54ZEnZmgj04Dr79rXizp93iS1cE6fBBm3QwohPGJxBiIiWzIigusL/71+7d/8irE
7c00bQEZ5GiolCiY8cLCt4800V7VtVGvK1y8Z17qa/37aERC6dY9nRMWOZrW0SduWQkBdwQJgGt3
Nc42ha31C9A1OChS5T+FHVr4RWRW47Pu1PpTLZw5ccPRQaRaU/U71AWKOq5gLcHreoiqQDWvPGhW
IBZTIDT2hHlxghlN3SjEhIR/paDJ7wHc9a1rDlbdHWqALF7HaVA+APDKX6oydC5G4EKYMP2URd8s
6kWVd+A3MOPlzTI3yE/We2AfRjxMeyu3qDO8Pv0PrU3/j2bT0jHlS/rflyx6o7/mVfj628E6R7ds
/nt/r1ya/RdSWknP0ZByDqWdD+Z/L138EYYGWt9St9jAGLbO3/qnKSrsv+DIgF8DPWvP1Vz2Pv8s
XfwRaxloGRg4tmO6JOj+z5r9z8TKcv/3Gn5ioj0sWuDgh0dNT5jeK4d5dlLzx/VmQ1uT82RO5Cbi
k4yx5PnfhprUGZZTFy0JNA0ZxFt38MJ1UfKFvXlaJ679Wg349yf1enGDbpOFn8ziVo47/+QXhpKx
PouNUz6pZMwjbKZjvXEGK31yhUIlGWBKYMGpjWYPdoqicVNyzgfhCjmmqwRq5cJRqEx0YxXQC7lq
XODRbDaSBuS8jdmxcZL0slX8jxS0X/oxC1ZhGFb6JQ+dyB+YQB1IAP8OXOvwQymtGFa+TuR4Ngci
YB9un1G1g39E4dLusjEyf0ZGrwbMU3STNlGPOMKGl1msXVi/tFnq8cr3IZRlY0bRe+IrRmKblCjh
AzU8MYdtHPAg3zQ9j2DtWS2C58iFcfv/P8t2nFvGcNDfDLN5Q/vP9vPmW8b280FF7fSrPlYtvP6t
f1QK+l82X5uDPIEtxt/A9b+/SPBSfFSC/aLDsmWab1DstvzLnSf9eSuJiuAtRMoWf7mcAth9chQh
sccxP/JBut68Kv77q5C6wV5S1/kV0kbSRY/l8JO0ogZ3eGSaC5MArZcEPPBS51yDUsyOGUw6bo+l
l0xgrk2YeLQ1AUgqTd5lVUru2FTp6zL0dPCtQXPjYSV+CK3ha9l0Beaszrglo9LDnJYGV96Y99cB
lqh0ZTZxcU1wMWlwk2ND2aihHEpzXwaz0yHHtXExRCjT3YTAPEcrEbCZvQHJxNI6JHZOchHjKduw
55hIOY2N1dALjJGFV4yXQY8HjfXngTy66HrgbwOeqS1IJr2y2G8GeNV8MRDq1TYbs8RjC2ARflZe
r2QKWxkTeBhsiaGM16yT1iqxO76ceiT6qA4jsa3Q9EZg5tLhHnXsbLZxPJyzCLxau7K3lh2XF7Jt
cSYEuYWyTPY/VDp0m9qyf9WEfK71ItKXBTEkmAu9+IKQBIobGkFzmlX312R/9hcGJtsSI7Mh9wpf
bbZWoduXC8MK2uWQNuGLjqDyu6mhYzNKj2SmbDapwmK/GJoM55sEiPFlqg3ze0a82q5tLQx/hVN5
XwKjTYiFG8uHprMCIqv7dNeD2f+N7j8gc6/HSG61y4ZcRPz+eb4nFRBTf55b27bW8x1hWuVnVTdA
VVDwXgfWJC8bmIBiYSdNvyvCpplg8aTiEjuesezKegIG42k3VoQKfeFkIL8LHXV8EWsdvMI5bWbS
YPdUKcLdYiybVSfE7yKoHHR1OPsntK73U2+LezM3Ed6CydljMcbNh1x+SxRSc9mj5MaflTgXTtKn
BOsM+U6qDLwDL/WzCXRl5TcGZFSO19sqb7DyBBibhOsj1yVH65G1kkgiuwLlm0VQbPDKLspBbsc6
hPRuTfmNysptA9Xiu5KSf6oogJXZqb6Sg3z2zKzaqJlFn0iktXqMocEOlH2dNz40CMg4OK6iDOoV
Ut0E0eo+Ayq+DyGr7sqZBukoSBdkRD6RqOI+2g4ubeUZuDaQ8YfrFHMVdB44KWER2y9F2oW7ukX0
j6LczGdiMsuU3pBbmRXEIAHAiI2XMA2n7Qj950fQ29jNAwvakKtME4X3YOxdjoEV0NkohHpRExeX
cixUuYzW5mTRd4QC76OYZWm2TFwPMyEGuDTvEmAkRYp1OyhCNUU6fCVMkIJyGw7fczMUjxBOviYk
ds6Ob+vGqPvLNOizJSIvY2tpwrj17NpfN+mobZWT9Szzob7JMx5R2zvGdVUNAl53Vu4cNgF0sfGV
kNwqOG9guEu7p4o0CM6yKAzXvuheNKedPpt9Xa783labpsCLPAzFDjU1XC2t1peOkbwUbkMb1Zb+
M59qh8TFTe/x5D1hUZW7jqDVNeFIjMYpq63bwY4/pRFpZ2M7EMUZJTSBZ7GxnbQuqZBq6G4qUlGo
khZxDx2qqJInOLPDznIBc7ZWL39VQ2hcjm5Hd8FwGmtJBFZEIjRezaUx6O1VZuuDtlaBZqJ4buHF
ZIECyzs4Xn4TJlV8GYbAzhZ6gpfZhtjqd9N3TdUjvuti+lmRzEmZGuz9tiwhvRFPPGwaFw6dMaXe
L8NPtZXHv2+rJSM9vjRTcFFaMOYGprUUJKhm4zeOVIy6WXBIVxduF/XebVSM1rTUqi55rvjUbwr2
cvEy1vLpvtDyazegNT6b0/csZSEtaHydBHw3ZH2m0s4fifICVYW/Pd+GPvGeq9gc1qw36Fwy7QLr
IjkZY4RvVzDdpVVPeGrESWHtRtoTCVXO5QRt69HsHBRWyr0KVK0tSKgwV63J0E2KMN4ODrGshR8Q
WKd5wd4CWnoV9LqzCErb3pplC9gi6X9YFXYcr4uzPek/qLWAZxP/wQgKB8JEUzmbJ1OO9hEq8WvS
GQAQRdm2AGe18ez8B4iwL2mT7aUHWThNb9D/P3CU9nDqBBDgndwhWdw02Mb1wQANJym/9T72IywL
wZUw5kFiWaC8o7RZd1YLdDUYAmNX4vIlJrO5Gb3OetF8gCxBamcXkH5N1MZ++QgcePwaVRBB4tGB
OZF0wBJAV7Wc1YovZlrhuBlvEuXdui0TFOqQn+BI601rdsSEOeWa2QJBdCKHm0nDURbwWmGfNJet
NAH72u491stgY2rqe45h+bltynBlJXm0CgjsZtn28mWDp24VufDTlknY2Xts61hRLdf7FPhmcEtu
Gf2RPnHv0xR8TtMlV11C9WEpWICLBYMQG1Hk6Q9lL5NvGYANfBsuAWdkRfpYhPJq28AyZbbr0ufR
T4aL2jWmresgDdebyF/6rixeupKCCR4CnBSlJJ4ENIP1HSZ8uTGcHJ7Q1FryUoyN+ImD37wl616/
r8tQIl3jp97aQQKvymkuTDceL5QM/CeEzSK+jGD03lEa+AFWOKUWwSLmFKRrS8N60KgJbdUwFZug
acWikqXcewmYGxe5/pcKLBzG3NLSviTE3u2JNxnyNdDuvaxYXZiXXf5DiC0DE6lJIYZLYQ7ObTLq
I/hMLGT3AYHK33IzvesNR+83bKsmA1x2k1/ziuHTtHLM79Q0dk9Woj83BV/U4IKnJyKloJ2BXTfu
gnRT1GWwNrLO+mzi590FFUr6Zc7WUyLx16tVVbOJWJSelq5EWjovWPpYB0urvvT1yr8GkVzehHXc
f6qDZtgbDRALTv+0UjJ3xGVtYZwwvUH7wW9M0UUT9ca60rvyBm+ycRmErgaNYpxV82AGRW2u0e/7
V1PoWEDhNAsHnpkmwyKBnwO70p82uEe3WlPmO5DB19gr8CeRoBhc9LakCdiHOoy/EXF90uHikC3c
k6KvcQOCVLS/tq5wKfG7mOzyGHiPazjyJ9S3Yefm3nhT+GW4xV04XQyUYR7j3u1YQgygQz3MGpKp
9equr0in3MHuEKuBj13swtixKjysvvGV+m7SLgLXwLysZS4GnCDYSN/VHpJwYOIqfIfERuWUTziI
qi814Ff9Cquz/wuWS2c8hMCrYZ6XctqQ7GP5yymSX+uonyiADJFtbvIAkV+DnXYrnNj9bBfN79pC
LtcCe8A4RBRM5jTY0SzUKAKy5DfPKsnA1NO42iai9W5qW3bsQDL3aXImLV7xp9qFNI2t4YYpO5Kw
eLDtpt5ysBdEmCTTJ0HFlHybiFhqhXiza+uNPtZYLiI2jwssENnKho+1aXnht0Jznm32kptB6P4m
C7BiTcMQ/3KzSa4of1tgw1hJpZNAyezCcs2bqHbgWabP+TC16z77CgBDAHvIYV3rvBsZJVe5x06M
MEO2qmJrZF9kjuxRRtGVLaaHAKkhRmWt/xa34iZO2vquSZNgzz7lvrarTerQTKvDX2bhwdbKP1W6
9ytPp0/RYP+wEvR+hQ5ir5jMK8FmCWX+Pk3lnZ8CPRtGYz9M5BLIHCpkU2nMnKGzrwOHtWcIhjUT
YbKsBXt6pa9SO9wCFZ++D7EfMm2qkS2a18bxBnpO82kcKsPbkZmgSrAWRabdF7IV8l5Loh+SHey9
qVntIwIJC9psi9WQmmtwrwVNxYNI1bKQJkKlwcoe/MyKFxOB6quuat2LpCHbT00KxBlhkvrC8eqe
bW4ETcqdHI2CH5irlQg0BV2BrIKNl+raKnTqGAg8/4hP/EBtjNe6KrVd48XRzi0nTgthyuqaUcYD
GpVqd3IqHAicXTvd2Gkf/dLtOuDIVcAvEnVxE5J0gQ40Ene2WddriF5oHAb4N0zGlrPt2OUMEVHY
aSN5nqmGzQ+kCZX+rg7Xlg2SYMrKkHK2n69TPya0I+cFk9RbW6y9VnUZw+9aGm4wXGegXyDevziF
zYNoCOfZ52PKDiJDz+fP+UxdhpAMj59xV44srrHpfkqhxqzy7iWfEXi97B6ArOhr2U1A9yy/3rg0
F4NASERMrboILavdqjrt78PKvErt6s7B47punKDCMVRbn6oEtDvUX/CloxleO6Sdr21VAUCL02xb
xzLYCxOIR6F703pkC34roQJdh8Zgks3o2FtSNKvFGMvqHm+IczGZSu27Bic+qMXrXkT3UvTGld0q
bU/kQ3rtjzj4dD334rUTQuvdtFGffZra4SdpBMZOdbpajYZmFljxgpAdd6flV4LPDvdv04hlFA7R
Z2kqPtkg8D4Zo0qeuyFNTCgpfWCvldKbx9r1Io4PmWfP/4JMXgWRzX8kUXAfEes84KnKy/VY03wJ
DWYEDd/mMggzZIN2/hJYtndjaDajrQ+0/kpAdoVlUmovdTELfDPSVho/1S/AiE0XUz9xYE3pYLgl
UFmIEBwj4+BuUiCUmOGyT0JMWGfpLQETKyVJN87wve4NGj+Ql4olSJXqZ0k4ybNoBYyrdmAegnNX
IIeOsAgq4VtP2LqNLViu5KGvRh13mxCbdqopK8spuY5i+5HBwOanm41tE6V4VM6ljV9+AMHRzuY7
TFcF63PM+w2rBmctE8t8LwAf/GG4hTTrPtRByZ7QjBr3JWNgXDbKhbLHBuO6s8BaWPU4ProTIAXZ
Ddp3f4LgSnk7+k02p/viaGO8x705PP5XIbJqaj20v5EwwvnrapYhcZQ74ZHOFEn9GzkT6vK/OvhJ
JKTbAIssjyJ7hQ9qDLzhpoydmzgi14IeX8BuIbrn2BnfGIMx3n28QPdYZPzfYa/2tXb770bu/1lp
ffurmKtf/zd0gSUN2v+9pL6uIbD++va2Czz/hX+6wBawdho8HslGNEq8OcPz78Kd5fyF4YjVnl48
KPfXcvk/lXSCF3UiDfGWmRYZi7iS/lVJN0z6w+BziSq1dRs+zUfqdoddKMklDao/LkV0Ngf816Mu
VCS0FHevi8TJ1cyNInh8nQxau33zNE6UzOdO3pvaIMG0tLkdk+tQNKeZcFQbDCGymK0SWCETjh+t
lw47CT/uIsw63MayVdnq/QvOvcqjCyKRpVSPcYrD+KsY+E1/gD1ylfGli8VQNWAMBlnu20i1F4RE
xGcu9ccT9ByqsfPtwfEHeDf/+ZtLjWMbp7lWUDmqkvxrk7P9Bc0VPr5/Q0dGEN4MBjVyaSXDhJFk
mQyvt5cxnDFgFenoziZeeZdLHzKAqbT6wdQ0VIZpUfzyqQFge+lMa4NduNvA3sxfGsuBsceR/oyi
/sQTZuwC57R4wDbxrYe/B3yxKghpoUlqC3O2jvtQupq2gYtmnhPmnryWIE8ZDQUPQhxdKyCHN8tj
JRaN48nbslLdYykTsYrYUBhnujvGibGKm4jWEj2qOQph/vM371NFzNps1oiiaWLrwqg9iKwicNd1
oRXXou+LO8BqwNX1lpNBjaJ95uYQ055TXugxIy0zZOZErJtxz+YlHTd26bdnbCQnxpxjoDNg50xp
nw3q4W8cedGTkWRUOwkpXsPAruB1oJd4f8ydusrcqZP0ji3T1o+UwZT1Ohm6CTvJyuEwICf7MQEJ
lZ554vOPPfpWGUHMZg4seeRJR5ND5GW1yhIaBQ4tvY0zdcE+Rkrzoxjjem9lI+k7oWF7a4/Wx8P7
d3jqq3J1zMQm5zbG1qu77M3LNu1SxW0QQiOtQzzocevInRfoGUxX6Ru3AlTqtAhIWF92jgvxI/Dq
Zpc70iApwlHFr16gO3n/N5146ow6TKOSZ09m2NxnefOTAjevnCJJmCsp3t0nZTKsShB1j+9f5cQo
58wrAQEJ4sOZWA6vAphM5bYXM+8b8KdVNqEC0COOiYgxxLTBF+b/eP+Kp+7LpZ5lzh1lmsRHV/Sr
VK84GAsIBLRGeY4QK2whVh+/CuYEDvCYJUwaZof3pUDjkHZAAxbSER2lKSV5vdDczX9wFXpqJl8G
E7N79GVA0DeNIaNZETVlf0fCZrR2q6m6ff8qJ6Y9hF6EGs8RzJKm+uG9aOYEsi1jZXmNTDRCJZb+
qBUr4EHy4zeEoEyafAkgjv+Y9GRulI7WZkhxQEwQIpGQ6ekTQff+Dc2P5ehL93SLrQsDztP142lL
H+oMbBhlsaxxKAfpSi4jI1lbPobY2nwIxyiCbuve9aF3ZsI88Sg9BFlYJYW0ZgXd4aN0RZ1Sv6G9
YyuS1ErRZJtu6p2lWefnNGDzYnR8kygSHBJ/dB3txNFbk1kiOZIY9qKPiw0hJqAiLRTVoEgWWm5e
cJYYzzzWE18WTWH6vDSBbVaFowmUhHq3bVNK89YIi2JssmbVWPE5l++pR0gNxhWWwXStH+9zTIcz
iqkk+Qp5b+1Al4Ybmg71jeo668xHfGqcEKdr2zS1dUgPRx8x7CLVOwpc0aA7Acgz19xneqe2eICN
q9gCJAzPO32sp4ACaGmfE6adulPBukeb3WWgvrpF3szARdHaudOazCEZCXdSs9NriistJtagXL7/
RZwaLMBOcC7T2Wczf7TZyBXVW0/0vLpaAaTNP42RDwSJLBjHj6/coEvOXPDPsYLkdEYSzPocXefw
cLC6dDkzpNujEwGlaFGt8k2iliuxfv+2Tl3FRVY670+QG8ujNWxI7Kbz/dzG2FtSDWtak8ImVL/3
r/Lne5pz5oUwHeZhXXePrkKUIGGU9GwIcK6ch1gPvR9dodqfhPBN2zOXmv9dh1/1rKGDEGfAgzBN
Od/xmzFBhHfNrXKCYW8osUpGbtmtrIg4d6CkvbgFik8FKnRVP8NuewDyJE+jUDAqpYP8sPvo6+Tz
b6FMV5CjrJqeVBbhDe1vSNPpRLBrhRmXXgVqbMvKsi+JCuHk6U7a9pvCq6PrURLcszLbWX0QxVr1
k5TL1KLAo9PRRzxgD0ifTHjMYwupKYGJgmw+srOUklEELd4x2t/0tvVbZArxc+Eqx16UJb+a32s6
aCKM3H6E9syWviUTs9kUuVN+KUevT9cmyc3A6DQAyKFTBRe+hDi1YljTxFZeo02LJLABcYHtHSLK
zgDDzojXT4woA0Ea+zSEmewS57Hw5vmnQyyjMCCSp2+EeQ1G66s7Gv7+zFv+8yUbhsOsI1BmM30f
rRKonQpg2YIcTXD1l+RpoVMovXBZZWlzbkCduJTF0QkjgDd/ikfjiWB4vS5EZNORydJt4iQOIVIj
gUdZP6KIff++Tmxz5wIy/jpO4BwYjkWgeWqCKU85QOX0o34oFN3RIklL764eShyb7M36Zim9zF8a
NQGP8FrN8acVNtE2GJL4vhJee+ZRH3Eb5vPs/CRNA/U5Ujo0x4cvtCstuy3Y4lLDN9OLtoRrC+iK
TDUtBumPpiB1ryvBaFuQFybdpWqC4abpkUctgHG3GHAiIcFsWjnnsFSG/n01uGRwv//k/pyf+ZX2
XLlB1yQo1Rz+ysI1iRka2LH4VWZ+byoDm2apid8c+s1fipjsmyCMu1/vX/TEvGaw+ec0gr4fzdbR
ei6pwJP9ioi8hB14RSqnvcr0yIDokWg371/q1P3NQkaduhT1xVfMyZvPKgHOyfkKzbcIOcjqNA4W
nhzu66j4NYr4RtIgOfNET92ci9ffcm0OIGiSD5+o5WciI6qXckmnql1TCvMp5X9cIiEeojPj/tS1
KDcRk8hmwhPG0YPMyUhnE9awTTdKKHRKc5ZCWeUVjcpz/uyTl2IoexZ5uWCE5j9/8yBdVjuQ82xZ
ptZQO5npjA6QlmgJzu32Tl6JsWgjpeUrevV6vbmSmrIxHnvOUfaoWxui0fx2YVAf3pBRUSdnnuCp
aRevCQUuMSv8jo+JIcYWkftMSEqWCchge9pwYHa+vz8KT1zFZGHFEONS3MEMdvjwjCCDQN0wPcEw
yG6TOilgNjbZf3Azs81FRwqpo931jqYcT1dxoymGw0BZY5+HpnXlRIO++/jNsCthUwJk3NCNo5th
IqMCplt8Um3T3w+eORKbQ+rv+1eZJ56j/YhJ+ce256IytdujexFQ+UWbaoLsCotF0c5++wZK+wis
tUYp5f2LnRhyzEKIvilUs3rIo+8onrrRH5BdLVhgrBejkO4GQY7a1qH58coWpVQO75DlZ7TaK0bi
zegebKyKsXJoBRMKddVMA8lQ4KHPHHdPPD0L0xMHNPZy85d0OOBApwZFPHGWcVO6wK5Wd/shG+wH
+qrZkjQW80yx9HWmOXpdVNAAeTHyuL9ZMv92ehi8RiIC5Eihl7lP/mEOv1sYdnuhUZC+J4dm+hkl
k/FgjEnhLODKAwTl923ff4+nbhs/GqUEOPkup/3DXzFZDqoVtngLcp+mXRWb5VrGmvnUtmG8HP32
nJHm1PWYOXREA6aD6PBo3GR8I346cdcBks997ZrOxlNh+BnZESZzT2j379/fiXFKRwRbpaNTm/k7
5fbN4Kn7gWL4a51Ya7oNkUHGyugDZ02p7eU/uBLVs9k1JwVF6cMnSQNR92WKaKPVyctUwhBLL+6J
Zeh69eHSBe48iWmC5fl1Hj68FIpgzQhsvulKt+8aK5dPaDana8cdznVp5td/NEhZuCBp0Vtim308
2YvQ9GIiOMHBmH1yx6rw4EptROBQ06QJJTl3vV47O9WzP3v/cZ5YAChxUeMCcDcbJo823pCTVUJz
RSALH0ANC0lXH+XpmeFxYjjiQGHJolrCmXQmCb79CClpEGuLIXLhyiFFZDa9yIrdb2CEvxpffXyC
pn7BZEkBwTWs4xpGZU0czEzmTCeIS9aCObh+pvSOsa7WJdWUM8Pk1COk0zJ3Eml50c47vLl0moC0
z63hpK6GTwBU0y2Q7HNf9Kmr4Pvhk/bkq9D/8CpsttISQQDIhin8DHyzW6v47Nng5EVMfXb30L4z
9KNzfYY/tKl8zqFFGo7XTtmJG0hrxvr9MXdqsqDqT3WVu8GbezTm8sKqDNL3xIIkOndrR459MVQ2
sH4j1v6D4T0rp7DbSjq6OC0OBl5otw57Mzb0U+mD0A0G7yruNHGmXDz/4OPPl108tR26cdRYj2bb
OfOYfS0jYIhIFMICFJBGIYtNT/b7XlVIzaVWXtW6YhAWztkKyYmrs3tje8C6NSPjDu8xiIyRNJSe
TzhL9Ke0bIJvUeeR1+ahZ/vom4MWgAftdaqXfxxadASMwFcF28XeRVGhRf1DWHTpdrDIuHn/Un9O
iVyK9juGWOAw3NvhXanKDDEFTFSstb5CW2KJHDliJb4BY5Ltop+L5S6hmrQMNx++MucWNsRMIAzS
V1bR27WsmhBxuY21wL/jkzAr4oekEO5nzqCwDcOC+Fh2e9FqGk26OO9f+89PY7YDsfsymCzpOR/d
NcHp8Zhxuli0kRkt54MZ8uQ42I+FPMcD/fNb93T6i67FiRBxinH0rfu+WxN6SUlLap28S3LV7v22
//j6wuGClhOdUk7WiKcPXyNF1jIeUm7IRi6zFKMg/w/H9er9x3biXjDz0yplU8C3/lqFefPK3CIc
mZjZjmMVIeK0AgpqtZm+fv8qJ14OQ59ZhL47x/bjJgppihkxx6618El8XVtt7y28sQ6WTWNPZ4o0
84J4OKN4lk6CIe0aORckjmaUMTRVBvLRQvMv8m9pl1OFDNvuG+nU461KynTTh6bx4YWMi9KUZDGj
UcPkfPiu/EB6aVAPFDkDP/g6jBOSwF4Lvr//FE+8K7YZSFIcijsGm/LDqxijZkcSk8rC5hi9aabR
XtEUGj8+IrgKUzLHJ858x1cpCyfRMEyT3QrFnxgqvKgNuK0zVzk1IqhbcjSbO6v0Zg7vpeHxhElr
WgvaJmDKLXNaAq6eUE1a6szUe6Jsx2zIQRAtO8U7GBWH11J0zcaRQhnK9qLKkTaTE6fJpIOKxcZy
dm2LL5EiM6gxtHqllJn95KgK1Lwa7HqbEle9dmqhPsVNbq6UGO0P14nn2dqbgcwU6b2Zq/F2j1c7
xWgP7JcXxIniIcB8wi9Bsvj+6PlzJ8lV+B4o+NAu5WEeXiWofT/yEr7BQAbOsyVljhx3qgnm1kP8
u4YdnXnFJ4YrxD0qpfNFWRaOXvHothDKcAwC6nD0a3jm0yYkPepMQ+XUVdgMzQUFTm2I/Q9vy9Ta
FvAHOJBEZtZnfsZL53fnvrwTxeh5IhYArUEISrpEh1cZGDKjaOcuRlHa11nsOnuHrMOHpm4JjpNR
kD9nSVIu6ywvrhM9SH9OeEiSlerj5lrIMDszy534fKg0zEoxak+UeI+GzFi7IsHVzsvkcPmJnNZo
i8WxfbDbyTyzqJ+4FIsPtbt5OvDYRh/eup3KQK9NtB2YssNb8pXTK2dMG6JZ/frMh3DqUpShkKKg
EuRIdXQpq5D53y24qnCr766TN/j4fLId+hSt74c/B8iqdMcw2Ou4++fP5c3C1ylt9BHCUN0wfPJo
p4GMYk16GLMcbdMQMfDxr4GeKYVW5rz5WHj0xnBXDWxeMpuqvE8ONoE6Owdzwpm57vgJ8sxeKQcs
6Cj8OJ8e3pVqRdXKmquMHY2gqg2dlU4i2SMpER/VEFq6oc/qBMr9vCrzeAg6I20/zLM0vOnaLbVE
j9cDFugzr+kVo/t2PZ8vQykYMjq9BQcNzuEdYVSeepytswwzWIhMbJMuJhH41V+AD1euJ8+Ep1LG
hNwbmNj8zxOwxSmoV5lZfPjp8ltY4qnKA7W3jysoZjr2ky5p3oo8JXMwsE2W+RbvjGe1Hxwus0aO
50sVBVUGANXjF+nkbZJFKDIwHRNR54TNZYN/6cwNHU+e81XoNdBofe2wHxOGrTQFsManv6gaZ/hq
4Ct7Jof55f0v7cRFqAEB6XHZkEGOOdq2jBXmma7BLZ55Ml+FidksbRF9dNtCqQ4ayAxk9qiScrHD
ceKUqs0HxQNLLLdaO+xrL4n6TM69Fnt+8AfjkesgQiB0BbUFR5z5bt/MG2bTZ4qmtrWYExh+FCga
v/aZTL9OTiEzWDCy/N2W3vA5KX3vm6UApFlwyemLqRjrPLHodr/wjSyHHkM0zh0TngDDrFJ5gXdb
l49JNpakUuWlrLeRn2n7YCrKYCejsr3rjJ5A7qihH7RnD5xf5XmML8UZeuvHmCbkvUTBqO3yvrAM
IjtGq8MehxeT4phukqmS1STz1aaqrkKhqnJROWH7xap99nkZNv1gV6q+rJesIe4urRvtW9N5uIH7
PotJlzKdSGzIw00gZqXuOAY719d0Z1mwKQ1uB69LbtJRjk+9bRTdshWFuA35cJtNmuSxuUlBYmHj
18ep3uvEGPqLociy56LtwDuPUTku4R8QiFRX1iNxxMa3Upn27L8hIGXRpEaWbQe2LkRMYuG6ZkOQ
fMW6UA2bIBxsY1N7g+FdVzHej10IIyTexwkOSSIVlB1sfTcmaMoCr6LhFTQn/CBGmWerFpeIuypj
AqS2uEy14HNYqaFd1njtAXShI7jMBhr5K6hsRAL7VUdCVgn9r1w6TqW+lXppPFmjqno8o75HCHFO
PhvmDqfZhxAafoSWg+Su8YbOXDK91fciTJM7G9s2oRj+kBEVlUXJAkdy4S/HWtgO6b6lxFUa1UrH
n5dW17it7CezyKFMDcJJnnT+f8Y5rvFdoyVElXqDSwLU1MZ9veo9n+k/RtWcrtpsStgYkFtF9muh
VEOyXEl+UlSZznc/zs0n4NI1Tsou55/oZTGM7JFF9TMP6tC/Rlk1JcvM0qzHQE/0YU0ms/8sq5E0
ammU4SfZd+5d6SfWPgZHu49Cu77Qx75eWsjmFgot9tdR850nSviNs0CCmmQYaltVEylkxbSAokpV
SyvuNVgbEijMtqGy8VMfZBKtykwNDHYXkzSTYK19Z21LXhLd90qsfaTSL10kH8PS80L1qRb9VK6q
kh3nopFVlV1QPQsg1hhzeYzTb6LjOunlU98U2DAn/v6Pvh/wP02+O+DaI8VxUbVevEv1En8WQ4+8
QD+uDdgZbjX8bIcUAEKLsmcdDzomLKuMw+eBYkO+8pVT3DkIbdxVqhf/zd6ZLceNXFv7VRy+Rwfm
4eK/AaqKg0iKkyiSNwgNFGYgM5FAAnj6/0O3z7Gk7qMO39vRYTssd1cVkEjk3nutbykvXZ0lzvu0
JX/MwjglpvLIuGK7UgSGL+/RUYSfSgVt7WCSPpAn3YRaHzFGonDwZR+HV7jAavM+GJXnPQJl28os
jNeCh0G2mnQ1vya9sQ0To1IrbKL+Dp3E+FLuI6ozrBM70MQL5vyl9ka7uyZOCzfkbKnmWRFXQ5jb
IoMt62W1fmzHVcI86BuiE17lZm0nJ6kWounDDkSZQHmIBZpZ1osqN9xKMoLMn2kyxZysCUQ5puMy
q+fJXub7gujqJU24Fhe9VxO5uY5jXF3Cs3MB2TpFFKadaH2T2j7HZ/Q6LbkeNmYPfMaqwFHt9koj
otjmHD9WaXfOOfag/mqQqlPprGtuHnF8r10X2g/s/+Or0B3TktiTwTn6PkKjAiNQ/8zrSAayBfHj
6JXQEiirFFGdRWL0+3rFqZwtNpHpKdJR/pAs9eWprJridsZ/R5CfdrcpLRhRExFRx6tOwQ8E39oE
d7QftZ+cilhesicDjE+dPaxn+dJyTQq77hNSHQcBGDgvfXDYW0xQbZfACjjqovLe607CoNDtZgb4
EhA9MD6uiTloxL7FeRdBhiiOixaTe0FftC3qbCP+7XFV+XxXOFOD6aRUsf8k/ZmwzjrQzmvu+M6r
mtgKLicnWLxPYdhTCl9gymfUKeIkv155fk1meuW+WM5MbKVyKxeHWoMZ4TgSnHpLP421KT0ALacG
VywX24mh2smkHe+qqKzhesTNFJ+5I9UNsJIkaY7GqdcbzHXz75mHoZcNGI6Xo1x6/4Y8WPFYbRHk
RYRwUXAZltP8hoRrw+leeeahWRfUGh+nvpXlBcAF/0PXHYRQ4eVke923tVBiTcny2y6bZjZAcZIc
u8Y+aHKPPBrjlE3U8z1IOIt6NskJeM1mz2kuvRJ5WiZ7l2BXsszhzNvSfiUBUuKpBwT/2YJ2uP++
pX0Tfu5igA4WF4QEze6NXcZH2VsN8/rJIkrxQxsMukuNF7f+seCBoheO9V9l24Z3jeXTVuER6XF0
v1VMzaMJRM0BST4R4ZbdNGRaxnx3v6jX5EgKjPhcGWAiZzFaHELXSWBEeNFN1UWlY1OePNmNNGf9
cqY1m5BZmS7EfC6pWfLmTJqmutNOZbYjrzA1pTpeg/M5kclDbDddwY0MFyu1mT8FB6dgyzj6bHl3
YqkcmJbNJPyMQwHMoSKJtjkD4WW9axYxk+W9yak9xzOY3G35vPiZ3Uh5Q7Spupl0RA63X2750UYH
n2RyGMNbFvq2ACrhBf/F8coyz3y6+PPNuqDyux4X8u/ew9eDJ0AKdR5981touadpEbH93kEWW5O8
qnmOlzbUBOU1c6Tf25NfsXc4rFKiacvaRQUfluF95Y/sfVUYTuuprHI/fB7dZlmP/mRN8sxVLZqq
atyC+tpq3dW5TxITYJNu8tK9oOQZJiBNUQs7oawMWNAaLlhmJa35pISGWLLWk3cvtjzPiQTuSj8+
H9pldo55lLNUqYiD/gWQhPft1wfiPxVpRCFEtEQQ7fEff7JFeU0zsp2v+BhWMxxLtwuyBnDD+yg0
xe2vP2qvjn46re7Dlb1oQfiPIv/H0ypQAnQj3h6LjsqU91IYHkJFHm/q62Q5qTCfLqtidC9GQVLO
SFbe8def/5c/FdECDb5dCPmzhsA0kIMBPVDGVFtykjrwPhAdvBziVsm/GXv8qczgqjKNp6Tfo8c4
0P74U8umH9w1RpY85AyALcdfz6TQy3/YoqDMiOk22Zh/GK8gdvvxU6zQ7ole5M3ljkNzrCNOX9Pk
6x1OIP+m9P2Le4eec+8XIGNi2vBTN2SzY4zgG/JdYLE2jnEPcWxAhF8al6F3w0ZWnepNlNdQrsQl
DuL4y6/v3V9d0N+HOUgeyKn6+fNlbUU9Rzgk5XEuz9aVrFQTMEb99af81QrB9kLXAusQEqSf6nsx
dRuVlPFTSw3i6C+47f2Ig8WKt/o/XiE05xlmMIFASvWnElFpf2pUHyPtIMP8uDEVuA7HIH779Q/6
82XbPwVfA282uku/e/W+KxCdiDzrnI4THmt01e4cLwez1PpvLtuf+yLObglBDM9fWGB36+73dWhV
xagPCj7GGlvznvo7OnptAQOq6ZL5oEYR3yzjAt59nZebsHOs47A2jQX2qDYwsOaZRnNRMV5N+r8Z
huyPwI97DpP8kOYTR+xdDvrTI9KtcvQHDtCge0L7UzEH1onUdv805RzRYzxqmkjd8u+EIH912R3k
QbtUiE7t79jo7y57nqzTwCt13+kcWD7dwCF+Kb2/2c/+8lPw3DGSY9Yf/jzIWprJaHZOP536Lj7B
QPho28vfDSz+3GLAm0pjBg81riN+zk+3dtyquAh5P6DfTwBsOKAgCGhNIdZEd0PnLH/8qP9yZf+J
aG237fFs/N8++Mep//yv7M3xezP8v//ePyzxQfDb3lTl1c3qxhEf02H6F8syIDkTGQkjYW4X4HRW
zb8s8W74G/MPm5cFemUe0n1Z/gsuu/+Rx4ySm8w3pK8Y/iee+L299f1DB5KZhCXs92godhn2Ty8L
x+22RAaoriObDMWJxokZyufaa6AglrACB4f0NPk3s5c/Tdb2T2XIijMMWDyl1E+fyv9QhWtdcuYk
t51DaYS+wWsv67XqgBxVN6saQKvAR6q79raApM6D2VXvGlV+oFyaDjgNtszua//0+x3874r+5y5w
+7/X8uGtG74oggq+/OP+TUyfW/4L1GRdvv0jG/pi+H597/+kP1a25/zGhI41zVGUpubvWp8/VjbY
BodRMImwCB32GR5P0v9gk39jo0U7Q8cDfz8Tm3+vbMvxfttdcLzSY14BSK/+I0wry3g/u/17dWOc
DoGr8en7v/Ap/tx0nWPGxRZUxLRaF5MfoHDRSRonUJ7Dt8EeJ4i/ABv7dCAzGVQNBJL8wNDKfcEh
Ojapw8G6SLs24TXMDBGjaK5C4uY0liG60l2rDggTtuoMiWF06xeV/BROU/FQNpaFXIEUswgm1zJt
KVHnZZWqnAkr4H9hXwRBU+MIjUNJfJJTDmG2Dbi+DkVoYD4VNajJOZkAF0/r4n60/J72kCK4/sMY
FUNxHDyb0izMC5+m2bxs1mm1NlVeTGbWmqDMjrk48ajhF+qs5YWLruN3A84bK136of2aq6jRp3kY
OAXaNfhOWknQXpItUpc7z0yg8iFcNVOxGdZjv472nBol8w+VV/VfAphU0/kcxAzX6FwAebVH3T6O
gyHFG63BtDtYrP518rc1PCwjBFFbu3qD+yP6k1qYNIGv1uYB0jwFOy9G8jP7yMiP0kuUIPKilvtb
Cxh06mivJwWIupA+rwT+BHRws9vM1YuYUmkS82x6FxSS39QLmahb1b7GPi+7w+wqPgc8rf9ttZvt
feeumNEEFdP9Av/fP9dVIr5FVmzZaUdMyXIhxWb151ZuVyDYVln02WZPMUAs36dDVWsVuKdqtFqu
iFtPD/bS20S5hxahu3UTvFbRDOIJOlf8FMz0vs5oJntPA2iiLw2uKE2rcrHfAeap3zxVzE+zt+z9
GJVvY4rH270rOYZ8jaZZOmlVFTYExgSccEqP0tEHTEQrh895UHB9p4lOGD4CJ7wrdS5H4lGJj8gv
ULAETAFg8FX6GmgWoDgfQlly6Aa6Csc5j+1T2NnCO5u7wHqVellv7DqEDnRGW7vsz0NQeaAmc11f
Uu5B0q9me7VpmxdWNfDkbAUZDS3lOcCpYqYjEsGQaFOYbmN8l9NBBQHnN72yr2S3MOLOFomz/0Zp
l27WbPv8e5xABnzqVaI8sLNBYy5Ct9orFQYfa/C6uj6/M/GVUx2HhsX4bquTZL6yqeO3i1xBwj0J
V8I0dgTczWPS9kOUSdm4w6WILbxd9cz5K8M/FI2HMCc849piCO8+e73vFw+bh78vQ83pB9mo4s0c
prxs7Q9z24ZbNkNkzV9bN6m6p0mGrrmxETqJdxPaloDTVJW073qzNOS9i4m28ecNxSvw06gHNL4k
7ED3dgfmMyuNoPgBrGrMjRBTNL8TDdSMAydBND9pnlgWO8EUG+9oxtXQmZTezLKua2iCCGjU+5qb
uMfKRxMc4lx7wQtQ3q04Tp10QHKNVfi58+GJHWxgu+FL0Valm9a1aZ+MhceRfoXCZFRYAY0n1a3x
1RqORHFGOiC6zbSOvnDIun3zZ6Jpr00E2T0tOg8GZqMgQ71PLDt20pxtRp9UXnrTp7X0t4e8riIo
hmFcV4elTUR17cjOz4/hTB/q3u7DxmTAF/077FRxcyoTmpDh4u7Q0qRkUyJbfE8a1IG5gt5mzLfC
BYRBvgVPc9XWvYG5xy1NE22GKc0Dy33g/VR3D0FdVfdVo9wla7DCnpvVjnuVqbmYdxIu+OET7Ifg
rhnX8QsH4enZb0rxpYpqezpRf5rPTYFetU4ZI3TEVdXQwl5QmdA8KwBA1+f4RV3CMBPcyfAuKr5J
odvIOirDJOwu6SslOL0vDAQQh2nCC9eKi2UBJZOnInfo+Pm9XN+zBkb/rJp8JiON9LtrlOZrdbBC
OkpZX7iMMpOpHd6DaUwaxoFCJus3V5Rdc1ZPMQRGpGALibRxi5t1HPDenoE5bi+ZVKNB4nr6+U3D
kPcDWMpeHRdsB9beygxv2yaMsMG2i1dlMrHILC7KqnrWcvZe2mgFm9aHjnjxwzoMjmbtRQHeuiWP
RdqluAo22mqZ43RgVNvBJeqbJOIyQRHf9E+OTKb16MwlgNnJrcxLX9TRg6VDNR5K7PfrtSOK5qYS
Xf5tgFYaMfwotseh0KM5kw4L7zz0ZjqoeYyxNQ2w/j4ifuunQ7VMjHwU7xy64BFdp8x3ZmHS3puH
M4CRCWDuev+qTTu2VVbWulpPEYJiQ39dROXeKXZBDuSinY9NzmQawGK83jkqsF9gVcj6SC6JWLIA
/WpWiXz+UvmWXVzKZfVQ/y/QsHHBLAEUsnKKPixeOYnMXSPofAywNBOUxQUBYI0Jr+iFPS3Nvcl0
x7KGTHMsQStedcJmAEHwSJ9k8LbHMGMWgHmgMYuQh0rYdM+7zVhO5s9jKA6LaqOzhSFCdNC1iB/d
oeEeTmZN7lvf1nna1lX9GcpR2Wdmq9nSOvgUt6NLmhCzBcf7AAnYiwErt+N71oX9WstgHA+xqNYN
8nPgfuZUQ/lsoDO8tL3pPpNHFiHpHV3DZfYkydZT71mP5eiXz1sjk6+t25h+PwY0QH2gXuZpINdB
70ZZsmpcPGR1qPg+CDdkcGUrsofS6Y/hgh0yS07oWbP2cRalI36V/ogIwQoeYp4bc7AJn2ZyWghF
IiGUqu4qavuiQ/XkWG/g6sPhRF+V03yhLXEBnNS46QAcP8xi4yTPc1IP76elCbosbsaKHT4Z1Hu3
aJs4q3llQ+Be6umW7qskWFd4Q5VhYw2atM6LPjlCVu/srCnYn5Qecsl0Bxh6CnK7I3Bz7u3q6AuP
/3sOPn/O+mGqSYuUgrNKsyxlfioYCF8ZwgXE+cg8wzuYkAsNRHXL+5utstaXWXndfAYwafvmKToN
qT9W8XIMJOSBq3GJw+WQ6GG7oocqvmIbtz4CIygei7WAvRRrk3wW/YBUin1yfevsKJ8O2yjkS773
8lFMWd4V1MdxpvPrK1o39PDO52XcPnlqQtWPBhe0rMoZXhE2RaOdY60tniYnYvizumN0086TmLJq
YUPJdnM0/E3INO+8RWr3KCuZX9rBLL2jVLO+g2xcfTVFJxh4VmP3MAIUeU3mpf5a6AVphD1HALgR
D1Sv0hSmBeyv+g9T2a9vpJ+J29pUuc7izU4eVZQ0l9KY6RNHWJyvYGPVF97M6m4Q4UI+wuBEWLCV
qJ+qoHK+uWrdHpJBbufG6lADVNJyX2fb6u4niy5/Cn4Gk+mKa/iLP+qBs9lYJJ+xdBcf14jIjmgq
Eu7+NPafxaYU2ezNmlxpL+SMlWP7bTJOmPFLx0q5Xuj4+BmQbJiNtWd0l/UM2VS62G5LLPQm4itD
YuzGALhe5AFvkukycEnicygls+iVeTuycTWJx8JazDl49AW4ebHEtwq3zMQwWAHA9LcteVj7NsAK
h/b2wmHbB0wcN+Yj+5pt8fpp1bpPuRn7WZsXcWjyxnk41kxA1JFRjPXRbWaE8DKEsX6MCJ6vUtKg
AnNSq9Bvwh3Vq2+hMs3ANOU1wQcStYHvausjSgHzhfgV+7FmxxBZqbVVpRUH/Q9r3SiYxBug1lOi
Q3K4NjzpadGSfIRGabQgSyNzWI9BsIvUAQaAkc5zrPznItj8BCLbWsBadlTTH3ur0cm5rhX4l03W
XpluzOLnTNVQGFJU76KG5+OD7OWMbD3mIwa8DI6mIJTCy58kkAciAjhrWYe471eCWJu48I6Flqt/
vbR5350z3MLOJK3WcMQM5/AjmJHR2QfWokpjWqfM8nQn3LSJgeFjzaiHt2WZw+TInL2zD26sfI6t
a8LbxQq9+pNmlXSp8BZeQELP9utiGarAuRSIDhqrwzwb55GOM2HzocfKLN4z91ncOk0VvCjsVUAg
JmVuLEZDzzlIcRduWKJJHvDj8qnsChmfos0qt3fUl0N3oArzmZ83uXnb7Dr3+UoOuHgxSk02LLUG
ucvJFBxz0qpWFCGBoA9coMDh/WiLAVSRTxEp8mDts6518GK0sg3Lk78Y1NxzLikuR7cDNmXp1hXn
sd0pcnYCbdM5bfrIgpfHXnMaA1jJtJmLhVtD0HV5aANnD2tgvOrgryYBvq79lci6UC9UHsVKXEbs
W9JNW4bc6oYQL1j5bTJ219FSz+6phgc9ZHKx8p0IwlZ20NMKsQBpklOdph53ahbNDnT3JswZoYs2
rMKH1quJkPCsgrI0MltVnA9IOaHz5yF6QDOEc32GEiWvUPwMjjjMHhFxFzpu4z6Dk0eZUM+rhzBg
C1rO41tOZwhKR++lgbf0/RkHmvERocPQXOYhU5HUa0XDltEAgDq0QrDL4i0PbpKt8+JDXxjrfuk4
3p6NCuAsqQ1Tk1xP67AuGQNIflpjkuRrrSwxZzLaa2LHdkV+ElQcbVYG4bheNrkjq/PW1/MH2TaT
dSZCAWRiSEbXvXRLOyk+2InU4LqqxsgURSwiAIW+GXZX61TjgeelTNJtXGN5iBblN1lS8BoCzVwl
w5lsWVrM32bELe0c1xw9PUauqc9A1TmgdiLIgLJQklsb5HQI1DQjuZjLljF854xtDvZ3LKl8urYR
562M6vLCjcoiOi94MQ83pDyp+nyLC9Fdux0J8ue8/6uC51sTekYqz6ovhN0OdMrzFWWGlvuf6mXp
y1PsVNxmN7BGfctR24jUDRPpfs29CAy9YALW3RSFv/WZDW1Z3tBl503ptFCvz+rAkK8k5rB0jnzB
Zjg1qlDecQs6in09BVodm3HMxaGgSPyGr3BzzqL99X7Qg5V4lyVfjcHxhm3o/US93t5YESlEh2WT
ouO1SSjnRYIEf8Kgvi7VEZWbW518/J19BuCsE3fjTD7koWmbPDiJuI5QwpElMpzhfs2RvyU9h8GU
8DgV4zKbRnNhliEy71ex2vNNq4epe8egfWnvkkGo6jFHcyMyXeWzeZkDUlUwEDjkGdzPGwXnVeK1
O2DHNONymle2+FXMqr40rGoSIlwBw9dLqjx/nMRcOQSlxtMf+iPA45IyV1Gq0z05sqBkki6M4d2s
W8ttumq0BNHYYcocjkhlihgFSyjqA0hmXZ5joIL67bYa4WuCsVEexrJyxiMCkKT+3IjBeo5JSJeX
Yhi3+EDfj7AthCYcQ2LSfwjv88ZV80atiCPRa+GtR4QARpyFXkelGftbTUdKzL2T0fMmQ0/WpkdV
UDvxenA3F8YwEjNRZaFcQnFRNd00XvCCn1hpgVLhvSSior6fot7ZaSib6M6ixpPOKTAV0KHZgT15
YFJW8Ob2uJRnXrJ4V1a8TOuBGFUCZUSIYy6dXU/d12FbfzJ9ESBXGAXKr3VSHH1J4iHKbJjoOxxC
0Y43KMajW3spOkLf53Z6RUWozrZlnNGu8ESFx0VheDj0fOPhOBBkgHZwYK2DFVwfKsfO4zTf6sU/
rGgBuTNbLB5DnCAQhIyj7ZQWZL8ea5qC1VGhu4qzanDi4ehXG+EKiyEjilyY8IL222AwLNYhtsWx
7l5igllyCp1E31Tb0K0ni2L3uVJx8pTM0FfTLWTVZvk0RK8IjJrPq7NuFtc8JmWQcTZBFHDMyUby
nUqljct1Zrekj8jrvKOeXcqpJRtNEYt2cLskecXM5TTphrK4ohYE0J9B+RxlqqJh/MrDj88liZRc
L+d5dNaPqqI+uFiTYnmapm4mxT5UisqxiBeOomhwph00WSC9vuZh6hUI53nR5qYVU4WJsRrUyEFq
gCnaednUlwUyA2uPiUotEdJkOyMNa1EY8rrJ3NDhqovHLl84WtwqJxy8m9FyEvxSh6nzG3EiQEHo
kx1OAf1aKyhG8WA3CcECAU2l8BjkAOu/TPHmOpp0oUl5bxaZH/kB3V9vvYPCbXGGz9EWAqafFrt/
dIYukMfYW8LpIMMGp0sR0z4Sp2FVNtqP0Z/kih6zdIVvnSCg0/ks53KuTrOqrImXQdKG5Ch4eXuY
5RCKS8pCbEvEPrk0LbyJJvmZ3ztBrM5qHW3Op7mFQYWj2e7ic7/MA5/7HhbRfd/Y6/I2zn7OYVWR
/eJu70wVBcMZfQKbaqaTRcBLiHq5ZOdohImnL2VSzubaFooiT0G6mJ2UfClo97TtugKDDZYlt6lT
IPWrRNep1vxVu2EzPTZ5p+llVnZOwZBOUPE3SnKQt/VKUAAz8mfO1uX4GBRbjNwMGUD51a0sUwJP
4RgcPgy0gyY024kPTBXNSIXepvLn+n3BKhnueTchX047VQtiiBypj/7WysvaK9YP5Ect9Rmp0YOu
03iKbmy193uRTNDMtPztnE6ADA/StaYgGwrVXZB2FcpLpD26PJCqNG/7BLd9s9dcvomhcp60U9P4
qYzEwOVJn5NihYRZsM8utTgr8HsS8+n0m3XhN1WP1M3S0VUktHIuAUctQ2pEnBNhi9cJx7HXx8tZ
7O0ie4hsHJkdSnI2NEusD6OFVBPimYS/7G0TRE6QrAggHdnEHJBkjxETDmbjUqE5o5uJhOYS3SJb
PicoY79adRsktJYa6wFAVzIwGxCde1xpOG0kyvGMX/TLUN7OLv+kLDeWvqZrVJjUSEOakRl0daS/
uQS3vTu4RM9pHRepImeDfJHStF+HuF+exi0x1qFqYxGn+OkWaI1mFBtPeQ6wnaYoPyEqrYYbhCI5
o6E5ugeGGShJ4VjNX6SnfXZ21yMyIs41dvV6Nep56D3BD25n9742eiHyXq/OFyq24gS9uLlv+qVE
UhiXVrrpUH6IibrpsmkLovmgNWmo9NX3UQvZjXV8sEVcnMyoYTWxminMF8+RS7aJLXodFhMAgitc
9TZHU6gP0p6bu5UZJj7wLWKZzfYmzhvW/33eR/EI0L+Y731qleFAvVe+geVI7umMcHVmrcyDRgdA
b9BSObp1awxuraoQ+J+3PRbXgh2Iik10dXUSKgZqSaYOqSsoxcxH1KAh5Ybwt+skqkgwUMvGWdMS
OYfSba4pIE1JJ/DQ+ZWNTLBBbZE1tYo/EZBkCKm0RUd2W6vfZg9hRU6/6LBKNoorKw922LLqcsp1
+tK81aq1Jwe0i5sXn4PxepBDQfMfT5J5JHYjKS+S1iI1Ku+qJT64Di/fzLcic41+PWTQWvv1GyVV
FXB1h/iqa2pjHfvcDg71HIeI3nthLRdu5ccya5O2+hb0dlhlte6Z3gQioNVCHgVH5to49p5Ojfqa
EUuDVrryQ+kfLRomzlGx+5WXaioGTsuaXtLQJC21pt24VLHsjXa6STLkiqKd7XQgblmfki4e8zRh
WwLVZxUc+hmN9QBTy4HpUBiTH58KZdEDof4NH3Lj2U+xzpPt1G1eeecpW7KKyAwgPYmm09eGfZ7O
CFJ/QUtnpjKno+Hbl0oI+QVx7fLB4UmCXJo74w1qIpcMknCw7tqtqIjTiIYVNe+oGYJNrZs/Kt/J
cUUUnrOSdYCKMJUJMxGSrvIYueTABH2h3bh36kfk/AVt4Oh8C9EcHybUqs+JXAqLVCAvJO/aN+IU
xzSKM9uVkq5OSNpFpud66i4oA90HirjoMi84LR9Hvw6Wg53vvgK1MKZDGlQ7W1aH/RZmnvRU/TJu
g/5WS2gEqd2189fI37rmPtSjTg6uvfeD6cgwFyIAZLrXYkusd2HUezc6CZYolb6un8Oute8MpZg+
84WvKkJabedKxnUSpQYFzpPPFEpkvOo8m9ZPL775BKtNmW1cDhyjZaslJae1vJ+7cfgE51c2h9WW
45NMhmJJEccPf8jM/jur/yeCy18N6++ncaw+fT+S//1v+GMmbyHW/43ROwqLBLy4jZbqf+QmTvIb
gy+UeRC3WV3MF/53KB87v8U7MRF5ImqMBIXp/8pNfOc3XJxYyoKA+AUqvP9oJv87u/LfE3kfFCt+
UEB/PtGtO3yHb/e9/Cz3htJe62TDDWPzXpjovhKvMtVqel58jbll3mqK9BOxY5u6tW29hfd5HNf1
eVKrZOXcR4O3QS0C96Y7GK/p5vO6o6+btquOh4PIlX3X8OZ8Aikag0slkYXmGjro4DiUYR7e+WWQ
5yeLdKISW1Hf0xbK+oBM4fE0EmyCp5mJqCGgXLrTfbDNtpsmrmXfMm0avyS2ttZbYZFB6gqif7J5
tAebIztIlTNKMcNh3J+CZ2fy9Ji6dVJ0B9uAMk4p1trrwOQGGmVVkfFtfM1Mv5/6mjwj5PLjqa6C
5t7CHci+UM8QB2x3dsIL26nxL5zoLnCpWivhEJHqRBVsUN8to9s/7sI/+qm7Hfac1v/3z10f9vO9
CWJvt6hxo9Ek/XhvpNXPAHP9PRNuKPaGhFG4WzDIJO+6xlHV4dcf9zvW48fPQ6bGWgN+zF8ILH/8
vBwFMUtO+7RfrRqtsTsXTOAofnzz2XY7JLKbrmT5buiHtf2yJaPzyGhofF7NyBJYK6Lr/+YK/Cid
ZXUGDlS3BGejzX9BtPXjNxoLa6uLosdPM9Z2mBx8izDFadgsTFi0iLezqDblSIx0MoYHV/ICOfYd
MY1/8zXcXf/0/ZVBKAyLJPEd+ORgNoJdtfWdKJFifNqsNl+Bn+S6hRhe5YP7viETLOEYp4198nOL
ALy9gdi8W4rQe7OdlpDhhdFviqHcZTRQzGPyxJKP8bEhTy8ZHzbxJLavaCowH/jaM+WDIakn/xIw
TBDkrroEl/TZr28zW8dPv4UHHXUZAiGgEMh6fvwtdk2WQKUx/VABxMPrxnikI9/Ja//OWPyj/BFZ
Ll3EmGuGqDXaqUA/Ld+g93JWR84wqowWHRIG6azRTT10MYPXbqnWzAR75u+vf97PD81O7sNJj9cY
8MVO7f3x53WxkaIPiQZLYxexUNmI9eSFQ35QdaLOf/1Zf/qFAbs7fjB+4y4OjPc//25ZFNhymdMR
ZpvmYbuIg0O4G4nwZETHlysiefednjC/JX+zHH8U5nJh4eji4Hd5OnD87oLDHz6W8KzYo6sMH9wv
OHMs6Elvu7yW026wGZ+cVY0n3YXi069/7Z+uLB8bEpyGYNaFQPEzoWFzO7MOmKr5WHvDV+EEZrlm
RL4rBZzB//LrT/tRCLn/SBzpaKMTn4/lfffTj4x04xLRF9V7tHIznSslIroPnndm5W1yO0aufexC
b7ssd3fhrz8aGQJX8IfnHQE7lAjOhBHiXbg6P17hPG+kW0mP9YO3U/RFRuE89vej6rfmU4sjZExg
q/G9z+Jgg8UEXK1BduPMVttrejmoRHNGYTgB6fc3Klxv9758f70C5w4RSnKEfU93nvEQpgBX13hm
po2MaDOMy3CWc4O7u2HDR3cKjbOWZTrlRq73mBOIFndJdAx3k0/FdJO5aGDO7TFsViedwYNvH2Q1
W/NbYcut+GDoqMYJU5a4bq59U7k0MHpU3Hc9fPklIy97CGsmkF4RvWvsaF0BCjomZqxt2mG9GYvB
745LvEi1noqtYtqQIcuu3I+1hc9xvkh8DvEMr2tENB/KraX6LpdiA1WMFsBXzPG2ZXueYma+/5+z
89ptnMna9RURIKsY96ECZcmh7W53PCE6MufMq98PPT8wFmWI8JwMPkwDLhUrrfCGHQhy5B8pDPkm
7CSrxfrpWCRJH902viqDhwp4YHQwxzzVb/gbPqlEoFBvg5LLyDTgM7BVdwKIXUJVXnO4OmrQXjZG
gFZkY5U7SxYN/a4YjIEy9ASkilc9UBT4Fq0lUGtISpEO8hHkNW2sf5k0sx7JiCJNlHCXS9w4BYV1
vQTe2kq6Y+g8j92YHf0wVey/jpI67WdRURL+F5tGYfm0QQK6j4pRFAIt9KzEklMOddDsHa1X6r9E
Nlazs4BtRH8dJ0mykyI9YpJNlkZY/ClDViAxHfowMneoZg79Pib0j8HO9VjPU2Kxs+SrjhNHv6lM
Le9POAunzg0tXvrnhk+P7BjMgMoHBCh8Xh8lc4L6U5CRlD4SuxT/UtAMuN5WFIJMbMwNfKRr3fID
3vQE5XeaUMOo3hMVhuLjmAG1ue2Gsc5d2cLAYeNCFD/ZDVwVcxdm1Mw/Y5893EA982K3yPWR36XF
CbBJMvHeOAVWVj2HED4dSLB9ZitER35rTr/sDN86IkyWjApKYud6fOg19CSbuxqVM808FFmI3wie
z3EwQYzxDW2fKBbN8baE33gCEBQnmBLypMyC201IjeUEBs6wSlREQeU9g+ZO2y8TqvyYiJcVgvxH
urZKwK5FrWNwY0GzSSflBUxoAU/qZflVNC0JaA5iyaQP6ngmpiMTfp8wrFodEKMEA9LAtPJ1Je13
lRz16CiHrlC2TVGY1IQH1DLEow3En82QF+Wk/xKVr4VH1hWjUR0UkrpL/Sqm1RQjm0t2BoXkxyAi
1XaNMi/bB6yTiuxuGm0wOyZVVcq8oUTvbRuLvsQk1FO74Q7tMy042L2l+fcUJ/3wi5WEVHHvqWYU
FFP6Psibccu+0IdjQfbu2b+Syvfqz17YxNT6sH5N4IQHFuIKgDIHzwk+U7yctUv0uujbU2qhrHLs
IJNKWp9D1lTiQzUmCs7datpY+VMOFKpWdkktuSQwtNf05PtIvbL52uI6Swt7UjT1S2q1antrqWk+
HLGsbLx7xQuajzREdf332NAMXHsLL6IZwgxKdo6G1QMqwfp8k796gjVfKqHdR96/gN7HKWo1cTSs
UK68uPN9f/YeWLMCMe0viH64FjmLUWjIRfQ+vPIf0hSz+rWGBuAuT4g0DqUEfubimOFZK8/QMvhF
JNckprBgw8C8oztzPjXTG4cCv1bvX8nH77aJnmXxoRJqNLhkbX13jMN4xr1VzUTGgvXC0fYidfx2
/TG8nLpAbwuKHIUEAo4lUQ6hgtKzZTA/hYFHiH4oBmq8lF7w0a7uSzIGP91Q9sCP+PrA5wEACnMz
KWq2C0H8EBj20kZPUHsWotT1G9nheQxaZBibgy1a7WPGoQkOaKtzXMWEk04DVkWuxHbnIQBZuYq/
EpErpg8qYtemPP/6ivBnSGpouSOkj5tEivLkiz548BCGSFe21xtjkepTSZsze2R4FiudgMWWEYmL
S9Tl3Pm8vZsBvNRjYUb/xxH6Pfw//2/++J89+zqnPF/OeVrA8oH7IypJcG4t5VW8DCFYBRiFW45Y
9+VZXB/hWIGDtYB4F4PVrazi5XiQWOA92gRSpKpLZkmkMum2w8IelEVwk2FycYMuGjbrknhmmqSx
Mt5y1yDePWevs6IRF7SjLz4lKhVd16Ab6BZxDujYNAd3CLppqzdefWe3QGjzFM9qACdr3mmL9Hn+
tAJJRGTxBXGGMF4UZ15dRS1QnxI8BrWMNqiDU8yrOmxHwDK3qhqUX1WzG48JXEBjW1SVsfWjtE/d
qIzqeGfmmfYuguv//Zr53uDSgleozhfnq1+ToIfaj0YJ6BA0QQBWJUpu/Vwp8XWRTbFCIDrPSF4G
44GF30m9CknqJWeX1r1AFsD3DzV19GNUxc7szlttRIEvrLQpWlNVVuTKFN8YFeYKGQl8LKglyyPq
2zVxr6TTlxhJ85QLAXQdOaudADH2KVHsGERTZ1Qrh/UlQf7vY8Bk/+ONp5kwIx2hLyWC7YxSrQci
/YAiaawe0qjrienFSBcX4AIy46qveP5Wm3Lsm5PZRW0L/M/C8lqtIn+NQHpxd1AV0Zk8WvxkoDwW
5+vst50HaJGACjwCAhEFPa7kS9dSxTbGMmze+8lfXiRyXR3uJCs9H79XuyqiGQiuCrCRbVdd5QIX
KKli4z2vjzGdNCut/4DVtpOVU31xi2C2RO7J88PZIi1bDKvTrB2C0qsPfTyon1CZ7IG21+hvtG0L
ikrTaLVef33OH18WGasGrA2okZBn8+qJ84mqsabIlvDv4PfAM6rU/5ApkXXIRFN8ZVN/Q1cm+5g2
/nDnE849XR/84hIj2kdHklt6XlSewvPBhwKp69L0msOYk2/GiUalCF/m50RHPqPPas3tlcLaDVG8
Rotf0JHneWNTQSjF00ClSzcXkQ4IHsUPuqE7dK0/HUKbPpMzpM7vaoKQA8Ies5S+AQOlFeEeECs4
8tg0DzFOQzsrtBWoMF0Hg0MU9cqCXOxzthGy6SylpAoHXfH8mwBPJQpoqvGglEO3dYy2OCgAbru0
W3siL74+I80az/osaI30vTwfCf/3tAVsMx7QCEGSLhO4dAd1c4wjQ/neoKJzN/tnbmi/NvX++sK/
NclZF5aqPIPLZdEj1/2s0idnPFBQ480yuiYGJOf/pJFp/7k+1MuZObvGbHQniQUcaizqTNk/n6au
1EMYab124AvU+zbR6Ao1VX6AEB0fwTHW2xwHha2wS/9hcEbt0NQRAHC6/58KeGQuAIGveipwHEaF
Z+6Fp/dIZwZ/M8Vcu3XOV4ToAZsqnlR0Oih8ESAtKokN+CcGsqOdEeIQeEqUQZ9+KArt3m3rewhu
FFb9Me1UM8cKAfLOyqosh+dqRTV0VnHmOUXIYfGl4t4eusTCmbTPre6YKUX2ZJTdz1hDbIziQUIX
rndOmRI27vU1On/gLFaFgS2yGo3NiJbL4g03UlRYzCFQXUvXsj+JEuNVHViVOkAJsAqVTqHZfQnp
FH2+Pu75dTuPOweItKocyM5sjflyfHXLayLOfatCm7gNbXGg3i52WT6IQxIANHTqPjn+D+Oxxhzs
2RrFXJSkixHMb+5RRTc8q761Jru/B+akH6op+gX6RF25Xt+anpgL4I5G14ug7Xx6CqgI8Jcl1Ds9
dz5kRkUU2gRo/rck41TcTG9N1PzNEanUzo6ObN+l3EDegB3USNPcXlf9HYBTcRipGOI+2kUbzF/y
FemGeUf+92z/ZwFZN428RXCNLyvEiQ7vbigEH1SHTOoHY/ex5//ZdeZo/w9DSdtBsIW3StpLczw0
HMiThDe5kC/AEo4jthN5PtiQfwZsua9vlLfmxe2InwHsDlMVi5PYaL0PaD3U3KgfjLvaCOw7swQ3
l1Go+/jeoeYaMEePuJaH0FrsybQ3zamPDNUVnWPtnQDItWp45ee4Lte8JC+POZLtULNJXMBnXMQa
dP3RBkWs0o3NutgbOtiFyo+ArvVkL6oRoC3UO/HK3XL5KSGCIxPHyrFEmrGYX2sGvdrZjera6D46
m8bT8+dB72VyJC5K1x62yysUIxIUN3ltkK2Gan5+5ASikjMOD74uWvvlB2ycynFDV9QGXjRUtSx3
SSDARMEGNbxPsDmaJFyZ8BtfmeuUYibzRZV4mYkasVDGqWs1F4BETWcuRfyqQFOqpOKzLSLLBPMW
Je9KjOaDiF7gS7dN8na98O5f36TWlKTC6Bm0NK0QLyDNOvq8drdjaGn7Uo7GLm3H6t1HEolWDj4J
N68mOkrnH5uP22JSPUg3jMxvcBV7VxvhDxogelZsP976pnOgxPadBTOWHWOlhi4olVy6qiQYF1nS
HhHdIEZM4unQKU4NZ69Ys9l+Y+faNmYK4CJQ5aFMcz69EOhAZEy15HUaARjiSUCVeIpv6mTVS/by
3mbJVHoJBgpOjLc4JKGkkKuYo+aGaSq2QajIh94K+zt4YMHHRKTx/t2XDjuUuA85EWAhxiL0TM28
U/qI8UTuS2DVzfCoB+mfuByam+sjzR/p/IUg1ieyM5kcik3L0IK2UR/H7Ti5IB6bbyoyOPDhkyxa
edkvh6HyQHmWJpo5K7gs1sqZ6nSoMl9zazWAKMYrb8stSEj59fp0Lu8XCmiAaQiSqBbyNpzvCdtR
EJyKkI9VE5s9wUXkTpS1/iCJX2wRooSYa5idGyFZsPIkXW6RGaVjGBhVzKZ7S+8ZW0dQ1p8GzSUv
0fad3ituVsp/tBGGU5mFa1XRt4ajBk1zkusbD75FKAxlniYA3SC3Bzyx45QXCWpe0ISE47dHpEAh
2V//tMsR53KhjqEIVR1qsUSE55/WU0ovZ4YNrTHsaDtH+9sK6zSYhbehBb2mmbQ83IzGu04JFMAL
kKilkjUo2g5FAafZt0qnHkuCwgPEQw9OY2LDo3z31PAaQ5GcKjMycEvpc4NcNQ8aBitaERxE4ag7
kO3lCTrDsFVx0Fg5dOdFhbmHwOS4mGcwGP0EsXgFbfDbXtfpzX7QGuOY+cX41DqJZ+zQYI9uGa++
96bKO4raNL7xX+U7r5d5fGRcbPbPLGO03Kt1TOzUR0qDjmkCcrczI3ekt4sEcTWt7JqLdQR+gXzY
jPsAiwEk43zXDE7ngX2QSM3VJnzcKCmCx6Js6+hkhkX8eH0d3xoMAwVePEpgHMXF6Zeg1SRQbOKk
IotuPRsCpJPTHW2cunj/vKg3zrUIg81pL5dwkF6rl6Ze7FH2LCugrSCbN9DsahqAfZn9ePfEeKk5
fDw+jGYvqlBxa3qAwDh7Pu10lzTJ/gI5PAJVn+mfrg+1fMqpqvAcAJxhX5BtL4GAkVWDi4VeuU+9
pjmZtXkkt9DhIdnkRaOEFllAYLo+5ovD0utXiEGpXBL4UmJjuyzvlqJCpkB2bb0v26p98mJNu7VE
C50ngs+xpTY37lNFgxLTNUP2Kcl0uhVJDnfdKpzsUTHYVhDxynBlP73xLbDmoXJOIszbeFF/c+Im
0yz6+NBUMjcbJifZljrKOz6wlRszrUK3KnQ/WbmOLoblz5lziZOCPbfE0rYPNLiPhnbW70FKgC2n
k73RK0NuwWtNR7WpqDqgEnJ9CS6OzjzmDDFkJUgFllYdnj8oA/S+fq8jPP8vlC10VAKGY16o9Xs3
8zyUTv2WVaemsww5JMTmwBjDft/rEMCQ05BIwyTlMRuteCUufWtWJPccUjSJuITmf39VwAinqZxK
0+xBayv6gwcdFNcyA7lmAsV3BtvsW5C9WLfQ+6EIv4TTBRKhadFa/d6SZXcaRFxiTIUoERjsci1n
e2uDOHO/g/MJMmkGDL+eljSaVpaFj4A7XI+dY0yg3kHrPAVF6MHQ7k03advsvTfefIfPcLp5eiSL
c+j1+lt68aBpUcugWEPs1FyfHriDUB8Raele34xvzI9WDvcBB4BW/jK4EcXYZK1NQbcXo/yDkuqQ
biOZeduhCJvnXFeHg0dy+uv6qG9slhccJICzuci2bDT3RtzlqqrhjNkgFNQjbLNrQa9sIReOX/6X
ocBFqlj+zJM8/5Z6ioaeZkhOW6j60BEU7hWnRg6KtuDKZbKMiNmXzOq/Qy0CRcsLFE/Pxn5v23Fx
F1lxNpNiYE2ZsWwAhHnBo9KhTY5c65pR58t7e3atz2MDTgcbScmefXM+zQrVeKtopx61fAc6OEHx
0fH94DGxhgFYccoH32RhbXzMTdOZIJOMzqPaecMHta7qW56LCA4j3OI4T2s6//jnuWS0SDNcXw2d
n3HxM+fXjmccJ93lwqPzRQOZYuNea5p/WpaMz52w7JV39SJ85lvwqNKRBrJJXr4IhCYzgeflsOR1
Z8WngjvYtVEGubM7RE21YdRWKg4XMeY8HvYs9kuKgAXs+bcHVFVwtXaMV+rCrRsQDLLVQ5cGABr7
dlu7XCA49iFks0mKITtc/6ZvHWFJ0kzKTLxLhHA+PBJzceuFQNlKc0jQotI69VCb9nBv5dVkb+w8
aT80RmPo99fHffMzk1/OxmtUIpcInUlL+gGOWb9PwOPsSGzt27qxxA4eDV4asb3WE3hjj0MGFew6
jjGuvurifHU1mMbJ1Lp9UZYYTQS1Gf2l4Gk8w4cYEIBPKt1Fkcj800V9t4OB7pc7RdXLv/moxSjx
B0UDucJLGmTYME3dgJDOobMO9s/rH+bydmMzkCoiVsh6AJM6X5A671JK0l23F+jJ/CumGLo5+WKu
YdFnS28lcrpchjmaoIVIPQix8KV7J4dNmgUoN8QWkWMApjR9h6HBLeNB1u88RXt69+wYhddwDltp
WCxOl1YkU9JNdrenjyeqLVjC3Puh9/mkbWxWKH//cFiok+VTgUYQWS4e4Eanp45AY7uHMR8fMEmX
X1UfoDXiQVG0vT61y9sJvUzKCmSLTJBddr5wQOhGe1QRN+zDHjR75AQ+YGGr/3p9mAWcgUNK0PJ6
nMUnrPW+Qj9pGvcduLddbTXBN61SESRJCJH/lbK2lHtN5pqHcpGv/vWnZHhC8Ilm+PUfcrFRiaMk
eQ5flzI4pdDz+SJ5AiaHyMDVvDrYpcDabvLAw+6FBHN/faiLXUo53wYlRGjPK0U4dT4UWFyZo6Jj
uNiIdMfBzlocCirrRmpVtIsmNVzZNm+Mp6kGWSN9C3jdyx5J0MdQoTHqdO3ayO7wHTW+IP7j3CLB
Z9yjcqYMKy/bxSNAyEYjjf+h+KbxYc8nSL6WNNmIWdPgqfkHlGXMj8ilyn++Du9kkwIHpRan0jU5
+a2jpjd1qKzZVF7EH/PomGhzSSI7y9t3/hOI7pDUiNGi8bOg/I4eEdKNlAS+IU2aj9t4iPxd3aom
tAxRrmzpy53EtxSI1lLihCW3FLy3gr7VPXMULp2UmcVkOFjKSKM9+umoOyt76eLBY54G5U0VNUNB
F2yxbQuJzJU+FcLtBiXbhWCOP/JF/6Uj3GEDIt1N0mvt7vr+fWuCtAo4jwC78KxffFsDt6qep0e4
yHvh/zEqdb8rk9oyvuU+JiorT+sbmwk0mxBgD8mpLurtg3QUQ+8b6ZKzhjtdjMPtVNoFZuWy+CSL
vnJVP07uO6hqmwRPq7/XJ3txD7JRgNRBuqKVQZQ2f4xX+YcfTd7UFonmTmacnrzW8o4TrPSVZbw8
ojPehtPy0hSj5XM+Sqa3EkaEkK6DKNAGaa3op1lZyl2M7c89zhfmygmd/95Z7Ekn2KJeDWiZIryx
3DZBObYEwz00wpzGc1mZ2V4nbdykNBnevVs4CtQ4qSTxINHMPJ9amhfoI5e17s7uM6eY4uaRRKS+
6cZgdK+v1cVXJNuGmcqMwPsRFs2H5dVaNSiKmBK+nsuTZXbIMYCTwZgte9Tq/Am5j+69U2M8E2Ie
UE8uVzomi/EsESLT0VB8RxfwswpIbAcGPqt3eoWM2cqSXZx0BrMwJLBeSoyAzs8HU6xUz+sIc0o8
n8ZPCIvVn/FTBowtp+BEjkJXOp+mlSjgjUHnOursQwESGSLo+aBpq1TA+pkhSMfirugc9RaDQuPA
pWPuTadGZWfWqrq+jJcxAerZ+GLO+QqYZGtZhUf1EXuhjKlqyD49akKptnooq92sQ7OJAsS0UX0e
Np2m526r5sYJO461B+TihPAbOBhzc5qyNTjL85mrWe8rilmwtmlg7BGU6Gj4Ix6TBN5a2+3iimEo
mpekLcZMNF1iKItWEV4FcQPdWye+74fRR+QYKtP1r/rGUhIzciwotVm0xRa39iw6ZJtIgrllHuiz
DVI0y04ELipE+q1vpvot6Oy1rvdbX/GlcwNSFoDGMh8zW2sKLZuVHFhppBOy5ARYIwQcCqXl+vze
OPzgPzA1J0iDrbxMp20vVZ2aQjwBXKTuSkUqW82KagRXy/BO8cVaH/it7wnGhfAPXCi1qfnfX102
0gM+PuPF3CqPxQfRILGUZJq3ByPqbKWHRHhrxtHKDffm96TfRyWTc8EVfj4oouVmVEIJcHt0PXEa
jCukQBRnr8LiWhnqje9J1YAHF4IpYFRHnA8FencQXRUI10gUFBiLhIeeNp/ufIdyqO98w6pWyqZv
fFFGZDjw1ORLy7pNakZTX3rEMsjsDzu/iiZwvsI6QKSr7sQY/BhtQ9xc3zVvfFC2JWPRYeSNWh7z
wCons2WVucJRtzI7PXJ7C3FNM0rrw/WhLkJS4yUYxvcVxDRfdHEAC3XQRYw0s4vMauXGEgnHbPDz
nSzQ/IPDNrm1PRV7z+vf3TWaRwYvTbmAbIvq9/lS6pU9ZmGbgvDBCnYHsg7xFT3Hjc6xp/9h15B+
ExfCtoCdvHjtHQTyTRmDW4oQM3XtckCapO3SDyJANkwozVqx7631kySoc2V45lsvDgT6kY3fIoKM
5jYbB+GUZoMkdnpDu//P9eV7cyRaVAT1PEwEg+cfMaKejhVhxqSCMRN/+jFtzSdNCRDVJzOdvl0f
7fL0kR/y/PAAzdCF5cM7TZWQscNFXZBMuoqOV2JIIoUoZ5icVBy99tfHu5zdLLtApdCcSd26uviO
DQ11ZA0y7JUC1bjRE1r86LOXP0zbCz5eH2rBVGFrAEScy7MUTGbmBBIiZzcnGTXUSSTRwVvqVvaA
g2JQ/TZ7K8Fi2A8tLN3QH4h812igcT6YuMbHKSK+Iu2eCxve8I3oLePdlUM+NbkijK+XhpSz2LgF
bc4yV2LKo77nGeWGVzH2fw0m2jk7Y+z8dE9VGTQjSuCxdrz+Rd5YbLJFun0zjgOE7/zvr54SQ7MK
bfA6A2lpMP08I7Y4ZYGwXdiwsw7REKyEdZdX0cstS7ePwM4AjXY+YBJOPWFI5rgt9nNuO3bhN8/u
siNlMnUflUp9n0qErnqvy1fu+MueK+cUGxhAqKCKxYUjeWA1Mp3l9FwRFCqy4r7RbFGHG7ZR2hY/
p04Ot2kGTzM0MvMOwwT1qeyKHPfhoX/WMZTYp84kVnbk5fen7kMRb86/HOLrRZTbwYCWoZkTGul5
cGuIut3HY5XdBnk+PRSG/d56DJ8A/BgAeFoUEEvms/hquUG08dSBWnUVCuKfSgEHfxvZXYz+jIUc
IKKuTrLy9lwebyoEc4IJ1JJ4elmTYDHtQoOiihZgMJvV4CmNf0eA0nqnOf4a+kKbT/BZegkUguhZ
sLNI28nJzmc4IYQLMZNXFemiaqfbxbAx61Z8HJoJz9K6a3ZYQkPcTpMUL1X1G7oReMkOtBaN3MxX
5n4ZXuNFBFKPqxvQHjjB8x+TxsCUWq0SdB7S5pAg7RZvIUIF+cqhutxFjMOuJs1Fx8ZeBthqLbou
Caj7hNkYPCPbHt6a+I3fpqDqEPS0f12/NN6YFn168MFzJViCazyfVh2buG3rwCzjgW+MmoHxYAe5
ulJRf2PjMBuehTmjhly32KuF3fjFlKnUepJIf24QUkw3Ttz3t21WInB9fUrzSiy2DYUekiFcPoEJ
LdmhYxmPJMEelbM6CH4GimP8hJLjT8ewazF0LIxmUA4hIsjFytK9MUvqdFyHvOszGnHez69OZKNZ
zRyxzWnR1N4aSEeEGCK2Jcw5Rf18fZJvbBPGoj9FSDZHu4vtiDL2EAx6x+s3BilCxYbcRRJtAOgQ
wT6w4mAFIfDmeHMzlGXk8C9f9to2B2QzTUo98eTdJJGdnHD/8I92GSM5Pvb6/n+YH7k7UeCMOF6S
5QhrK7PCmMCVaWTu0WHWXAwtrG08J2MjWt5rL8rFZUNXh8NN8AKHY+asnC+ejMdA2qVNgalCMdct
sgYvknAoQSd4Vb1X7drSUPCrdB8VRky+dlZSO4dppCmKE8UsT7x65VzsJ34SUG8uXHaVBHVy/pMm
IJiVAfTYxQAHWwWKlvtsAK+A70r83rSXoWYkmAkZ1ABvsni7gqiaQvqDuksPsnjwi3Y4BNOAU3wE
mL+D8b2ynS6uHcYDdDWXK03unyUz0UCEGrE0qbuNQPN+U6d0fDfTqDVrJcqLgYA/cRvw+ejmGVyo
599wsJXa9IEkHyS0i08spXECRB+sMEovR+FP07Odjz0ORsuwDzUOAfa4Ng5arsgUOc5IoJOKGftQ
2yu328WmsLisyI9hkJqzG94igZgkMvBD3tgHD/LNb/oh5o2HaPNOi1W8Vt55CBkLIBfAAormsLgW
ZyKxMLzJZWkfsNKi3aFWzQ7ZHnnnyeY2URXv4fpwl1+R7BK8E138WXbLWWzCLm7j2KwK+6Cb47Cn
IjndeqWu3Fwf5QX49vp9gPE8w+5nUhh1LOgq51uiMy2QqnmT7xC31cwN/TI8j44QcVtz50QFFmSb
rjXQN2Xf8kkFvAPvQFsvkCew86CwGqR2HW722ko2fZUlzTaJpSFny6excjWQ4j/K1kj/BoVffeqL
yf4AR1U+Gl6sJ0SpyfgZhGd76+EN9akfWrS8/TaztS28dBFu+sg3fkdDg7UKrFT1frDV4WfQC5QJ
S2q2t01ElW1nYTxHE6wSznSiusStFOtFI3C8Gz25MeHXPfm9gFXgCBiGD2reNd2dV1hy2Od4Ov1x
ZA0NVgR68OxVeJDj7RfQyrcoW9z5tY4QD1dC2dx4RuM/5HXXN26bWkrnmkYZTjuQVmkOo89PkSWN
1cjam73wtUe7Kuo/CHSn2aGlOrP3EFlB0skYpv6PxAnM2vkDpxH0nMSAfjtWRpxiKJAEcYIpVDSk
xanNekjvkYl7UnyjGRFyWRv0hisv2wknbtMPWZ34wd6vfMP7K/WhjfYEAugthmoo02NToJS7tYPZ
0GyLK1NV8vH0loye8DAs3VT2TupsVJu+rOI6dRANxzxrhuFvWpRGSUlMOt1eq9px/Np5lozBadpO
5RxqpYPTtLIX2WpnW5GaA2cM/IUBXfey9J9VEwLNnb8P/Sg/RAXe3SmoBoB+WBq4Lf2CjZ9PIXTN
LN9Xje2tjL981QmwCchmCQDg/0TZ82XzKmJB7hySv9Bwd7H09lj4QYYXilftTVspXQfDrk8r810O
SJuaS4tXZiZp0xFbhC2GwBZvQunq5MsUk4veEWnlTkMlENLMoDztpiAN+6MuCmEcrbq0mz0qUuJ2
QMHWOViDIYyDpUd4KeJMonroaVaqjU65jp6Pjz1S/COvAwy8gF8N6n3eqrH3CfEdeD0SUczyYRx8
FZn5FtX/ItSzzwqn4CklLO6+Nr6l5XtR9qLZmRZ64BtDxijZVrXZoFSVYuP5IcXdssbfQ2Qo/1o+
kQmthaz6XoOUsRASUILZIL0LngsBwfxDDM76TlOKMt/Mj+AvFdl8fV+VUZQ9OKgQyEPfqIF2IyIR
/9N0/B6zjVqS8my4LyLnsbdE8bGOOv97BwfF3GqIyd1HWh1295ahTPu+L5vwU4+ulHrLbx3CX7FB
T+WLHyn+dNdMYy0PniytHAGA1AINmMXQYmG7A4wetLruH0MsJOzDqDh5Avt5kPd4847hHzk52YH8
EjOTmM6Io+8NmlTKJmppnOJeZkDy25haVFXjLkZLWnzDbaYcips+DAI8YtBZDZG1jHwNJBFSWw06
6eZk4FXCjtt1lVP6jzhPqsMn1O+0P0AWS+2WQpbmo8xTYPCg2iJJ956DfN1Wr0y7+3Z9I5JKLY4e
3Qt6Q3OajnYs1ffF1segoqcAZOcnJEy0st6W1FYsF5IrBx4DNlzmNgbHvnLRgzCfk8Eb/jk+18Jj
kXk86nEOjHVTVwLUU0O5pb2ZrCz8hX1g8ODnPOH7FF39bis1Uej7kPPg47UqVNikKOWNAnurQGQf
2OJ9hJCkii5pMU5aw3qpef6I/0BfPAEAVlLXsFMv36tqj31CVmaywoOvRwLsrqssfBWaUUWkY6sG
GQjDHPZjfK+gKY5ke5naGM4hxhfYX/Wx1qfvpjLZxjdRJfkvuw4kEnEI29RHO/SBp7fo3KCYBkte
JA/OiH7f33D0nIKLyKyj8aExk1w7jW3c7tMM0w3XCRKnqvhMEjFoC8xa/YN+m7Udk8JDiywonOYU
TYGBV0rgGyPYGw+Y+y7Eb3TaaEHke25EWe5BFzjZIOmXZd5300w7c5Pp6lgewxbBbGyAONz3XuIX
ALLYjM3WC2V08moEs3k5U6Men1DmctoNqtST5RohZIbYoDLyVPV9djM6wRBvwXm16nHMkA26VQi5
nxQjDWyU5quhr3kkRTUq26CymuhzLCzxDXdLr0Xcs+L0IX2ilEG1S5MGyydVYs6283D9MXZWbhvK
lm7D7LVbC145PAZz3Z6lgTD5Al7QFV2/MYM8VD+oGdpTv61JKtNNNMo83TdB1fbY0WpOlDwRshhf
hjKr42eqwdNOybTIPhmR7f+ukkT7WLR+px35/CoK7Sgxfms4P/4NmlMscgQsuFR2njGJg1SjCH1t
rCyghA6+/ObVEouBwGtDzHx8WR7CGoW5n1kID+pDjSLI+LNwaskyaWJIHgac6UJcoLzh2W9tK9oK
tel3QF1pljZdkt34OdJVu7HH1VXgbxfgcqei2oWRE0KvyedMwfJBV4pGfggbbWLBo14NkBou0hsD
VXnxbE2Yct/VKBxRxym6HGMbiVumOPSJFVpHp2L3t5sqbGRV7qjHxOl+0vtsfEaT0fir849A0/UJ
NOYGxwQe3I2DQ259yHyeuRu/1ALP3I96VevbKCqm6Kc10Sv62nuerhCWm0gS3Aa2EumnYApsy820
GC88rF37m7GAj3ofOKUlbydPwfI3wU6xo1WMPOYmmOwB77+8Fckfmlqdc8vfMghTsW/ENscqrUNr
jj4igD5OoHLfoeY+bXPA/c5GxnVd/Og0tNb2dW2K36pHdf53VxQYNAXp1PhPSiurL7qGI/EmMwc5
HsZe6AD+cUm75cmKx/sKUs9AQYjXZZ80Gt4SqOIT9nUd0TOeG46D4cCINqerzhj7YWtinfENdkGS
30d92n4uM3Sn/xF9yQzBMy8vTmjP9RpmP6r2x1eDaI3trs1JwusYxwRkAOKYt37uH10kLL05Nljo
ZuaJvm2k0k0tclzHOuKSW6uQkf0A7BApyM4P7ZMiyJ/GTTUKa9pqrYWhIYYmlWM9xV2NgQTuw0n3
HEU4xQLJMhBnGvo2FFsev+TB5L+Khyqh3LySB700mM/nQB5OFgQcmbwV3sd5nKSTCcUDLeeTrdU+
tD6Zt8kRFTen2iHgHROuYlD6E9Ng+7OeGWW6L3H0sx5tfZRE4AO9gDsl80N1Tik0vdzk9GS9jyQ3
ETQg38c1hYg5lXvkQHLtax3jlKznhWZ8yvRY/2obDeYyWojy5NHEVWANG/UCDTif3kyaoWo9Q/ov
2RFOA5rRg8N06h3k+twkU9V7jIywVGuq7EOE07Wzb/TZMhhTHi8AAlx/r8Ysl7sROdOTYo/f8T/R
/4Kbmh3P07H7rLfdH9vrxRr78OLZpkYBVE1Aj+XNpMy3WAl6kJWFt/GJfTViujcUNa5q+CXTnt0M
cRjVWxzE1QdLxUnLNUD2vVfng64dct5zrxdgCZn4HOK+ipn1NqAziPXbqaEC+JmWTrMvwSejsxlx
4eP3ROR4PVi5CJpBPROrAOuQRM9A8M9HjPRWdEpZqyeszZPkoE0ermSxRcsZA3Gj1jS8zCpFWYnV
X5qD57sCJCuBk6B5CJlu2WDzR7AzwVAYp5iMK3uysatyxi21vuq3FEFgPhhVN3mIOoGl2SttlQ4H
HIcJCPRBMaZHZ0DRcIMj5fQPh/UJe7g86/4/ZWfSHCfSreFflBHMwxZqkqo0WbZseUNYHphnyAR+
/X3w3bSqHKr4euFNu5sCksxz3vMOwxq/jMHrfhFR/6ZUL3MVDEppLkYKuneySG03NiUFOtErHz/F
c1gYByp77fj/H4K+kMGTSYUJqzl5t3HvqZuGgugBXNw/de3k/h47JUL+AoFq/+tVAUXBaE0o0KzZ
853DN8c2Mkbg2KZwM3vfZZ2vDrVypfcYF3ORfM59c/BOxNwZ14a/Z4bvKLqZQmGQCL2EMhcbh7OV
WuWmABVqymOfa/7JUx6uuAPCmfgpZUz5KNqWOL2sNa0+0HFqNx5IlOntnRXPEV5dHa6tB3bg9H7O
MrmmbLWdXeyn0ii+TTFpphsza2DF099Uf3ru0cSuMGr8K4K7i+PjL/GWOSIiuL+E4PeLP+77ZDS0
Sty6zrib/TT+oexh/s2HYD9yFsbbWU/GB3w07d8z7qZXgL2/zqDvPgIftw+YMnQLfAz49L2/vMDQ
o864uaPljY5367gDuXmKqqPcTGmOKTPZzlb77IJcthz6dv+I47c9hSSjlO6rGdt1vDVcatsolEsZ
lW9eOaZ3sxt5pBEudJthTeJfPwUJXDGxLTggyG21MJseHhXM6hO2hNYUTESKCUQWDdq9oEoa6xfy
Q4smdJqxV4kH3Rm2eH0n8ZHhkW8cx9lQXjD3eSNem4EmObuxTOV4ITiVrxFwra9RXFXdghx+vOAv
aHdghWjtofpTazF2ON+hK7X4oGFadlROPC2B6c/Drd4v6h4wu96DAGRHnzF1oOnxr2by9Fu0LsOP
j3/E+aLhhMYdAR4C+CWko3PknLBEAs+dUR6rjqHMTRGxhwZ83joJG1ICaJpmRogO0U3K3Am71tKj
ldZasfuffwbD6VVGxh7gwQh4v3imZVG6VyTDMXdncieV407hiK86weFGUupB4qXD1iap9E5OZbHG
BNZX1u9fQOW/65cnAelSA3CBFggH8ey87PwEHC5N2iOZDLG3X40CSPOWHg6XyzCSSZFGk2xPdFfd
m9UOnoEhvVXf58M0dqRry9a9bYsYh4RGDqLfjV0qu02nE1w3BINGeN/Bk9qY7RDB9qd60arpR8Q7
9m+lqr1jZUX44Qi3aG57P+5wive6tnF2NkkU+whL/Gr78RM/R8e5XQbi641ysq+OQO+fuNINc4nx
3D4Kz/k5aWRabrIk/5q0A7mlH1/qYjy9XgvogFk/75cR3Nm1sozQWDJX6qNU4ueEHsoKoqIkEkYS
hrVvRgDRIO1Mt9511VB+UVGSbJa0HF8B4+QNHLVe23/8k84LBfZ4jVQDlj4EEOqjszJ1BstU3Zx1
RwETNQ2HQcYBfsvtEGo26GVo9OlyTaL5V9D9foWtXkiURKxvNo/zMoHtxNGmdhiP2Kx5NER20ZgH
WRu9PKh8wOvRqlvy+Y49Aa3ieUbL1jy0hC9s8rkYim9LAjb1zQfjeEgTX5AK6xfdkabOcEFFO338
hYu5mnausxTRPgOyHwiojN10U+V55hCDWpLkHJCgqOx7dBi5ekKMxHlLSzt8E1adimzX4nxTh1Ky
VYPZWJN3j9Klja8svgtMiecP7wmbaSRqK63ybEU0KiKQPJb10XTM4X5ObC2GAkJI6IGUYt/DnyrX
401n9+1CRs/Q/ESCMHk7PcvUHHo9i/QWfbJG7JkBotJkTvJSNHE9H6ZFF9mmmQ3zhgje8SpVel0Y
Z+8QZQQ9zirGgFxvvP9shopZfKLq7ui6rOCHvuZQv0sTgGFdxxL2SOqJfa8tnR3thVHYyYOQxE2G
o+nkWBOTION+/Xgl/+Pjgl4CTgyjhiHwhUjN6LTZyyEmsHWazXFyJJTGkdgD8kMfxtZLHpXyo0ca
DOOms+02C7RmMgkH9q3pa9zBYbxSx/3j00Ly7630j5UZfM62mZIyUmoszCN51ghPjcVRgUu6495q
Gb0vGhPhK1e8OEihuK00Vmw42V1WU8H3L6UeZaFHQhuOppJxF6rGrabQHMqU2HGmQU0VdJYy+k96
xl/aejUI60YAF0F/yQvTvvJGLh8At8+PwCIAKcvFr1GuFcVa43RHu3ed9KZYmHxttNiSzpsbq7TZ
9EReiJuPl8HfzeP9wkQCzkB6HZHgv3RO5jWynKgJsxmOFSi3eUcaAIGF5B9CfWVckEaPTW6JPoCW
VZJcWSzOz4bXpE4Qc5J7nzzm9BcZLO0LdudEK/qjTHYjhhvarTYRarjnS+7roE7KWR0bs5DfM4OQ
gS0xxGIXzblZXZlwXpAWeacGc29cUNZ3i177/TvNswIfSuENnBlF3n8e/FZ/yApCCYOJIKMsyKNs
SW8RmMuHrurH6skclDHC6CLj+IVasrpSH1wUSvQFbNurpQ/+qTBf3/8eK8YOCVvi/JTzlLucamDJ
lxDj4N5kCDIA6QRN7NYvRkrMyIboHJ0hgCDa/Ar94qJX4Q2tCjQa63UWxQj9/Q/p7c5fcLfKTkTY
Ty3O/LXq1TfsLgw/rBCdM7ec3W6wDmlPqxpUPWPczVLpw2m24nE4Kq8b7GQDVSqJ9BAGnqcRlzn6
eqeT6Vxq3m9MJCdA+jiqSWElFoLWOcYJ1Ink3P36eNmuT+3dqoWFiTaT0d6abIQQ9P3NJIyd1BBH
xsnv0ap/1WrSNIyGo4vMEtlkY5g0M4HgS7cM1ZePL/2X3XR+7VVxolvrl8MPeH9tTWKhVY29dWQa
ZU1VWM0TSTgaYrCVduph1/45w4eHYPeMKYEdmH1OmnNYRKrr+6AlyAfXKD2LoGMMTvyNUo9DrJex
Z+9SM8nMjbSH/FiO2uR9MpjchURrOEILFJnr4jhEVftqeGP9SQxMYHGi8oeOzNGUePcgMuaSRKEu
N5+ndCj7IBknzCp0UtAfBvJ5xL4Yszk+AUN2t17C9GfLTDgeQlMSSrV1EUo538p+nKsdRlrTHfPt
qt4PuWzjHTTBZvpigLe+DJLJ+mZggvdTuIvmnureSvQw62vvJ0G6IJFl2clfZTRzYEDTRhaH1ZRZ
7mu8c6e944rmWNQ2Y/uhNKx9T0Jae2CsUhgbNyLhYM1xQyd4ahy3p6DpEY7unMKe/aNYven3qnX1
m7zxCTlORkvOV6qMvyzLszfMUbS6p6yQ6gXPtNRmG0qLSE5G1wzZjRqyqtFpp6BMBXhFZTeJoaL0
1h5HAKK9q4Co78BZohP8nsHY1t5QZ3gaoi74ik20/2BncqWQWUZBGJcyiji/h9Y0f24bAJNt51vF
zjfZnm6hI+TPxBjp1Z53Df1/sZ1uyTdTTwRPMImMiSPJLxF5rElvFXYQkZXmESVFAC9UiY8X+jkQ
uKrwDWQ6eI1gLcU3/36dj7hOtPHg+0dXlep3A7Nk75Cw9G3RrehRE0j8AmkqYgCnpPKv7Jp/tanv
XwFuQyDC7OJg56SYvb+4785EO5WOd1RlRJo1GbjK7kPcE6o3N6mz+AstWeGCp/v6j9gd7PRLTyXs
vNmeImwvtbxZho4w9B+AF8PQBRg1zQ+mil2p3+pZPmdfaG0w9w0Kgo+ZVTNDEy+srgWs047K+D5q
Ey3dMEb1UM0unVS71Gpz/yXWE//BixazD4eWr7MjUwWIXTCqqO+hTNQ4TE5d+zbpU83I6uNX8veZ
nz0WVAakLkIVopo8fywLlpaG02j2cRoJDKBCZ67n3+t2O26ncmn7nem2pKGXGRkwiS3Kb5bgI68D
mBHtQnB83mf+77ZLnPRWSxJybytsF8Sr37WMOLKSSCis3mwnLcIY4r8VWq6MnOep89pBbGvG5xyd
lYEuNNDLglPC9jKr3VvdGpgZqcl3vtslGU3Pejt59Z2XkxW5cfus5w3a3syoecrIwu5MUbXP0BIr
8zGHsCRPA45XRBEk00K8N7E59hZCSZ2qoGwMfWOQ/l7tu0qL1DMjXx4rv8t96kran3vfzbNPVeW2
xC1Pztw11PlNG32tCQ9f/fnmVs1bBpFW9s2JTPq1ni9HfBlaazmaQ0XgWsD25h8IAOXHkm9FulmA
e3f3J01zj7Fck4r45eP3+I8dhiEHYnKI3vCQL3zv0kKDIzuO+lGWFTdo1Ut7oM6Kycvs8Uf9GYE6
1oyZXPEAp2lOtzMyA7WVLh/AZiTmKe6CLpp7427uZK4/dC7hIU9ZN5hfYpidKwhcAlh/r1Nbus9x
knNG2JpqTY6jJZHfmr5wk59tguNltTYd/tZH+uuH/pBxbHk4VT77bamnQMpZuWsSaqYrKNY/dhd+
E0JjqIn0cucgP6wcr/BKfz46IvL6W6wQx0dTWOZ4xzdnaEerk9BBfDmm/V02aEt6TYd4WULAUgO1
AchaSXHnYSSKQSMCZakfR0fr47t80OK7zhoHGepFpCXbmdCs8ggjaOl2H7/9tQR9/xFTOawgyuqZ
ztDhrERNihoy5VhnJ4atKt8ug6ieJqNACKnZjXtlJ70YPf1Fx10aK/hPrLdzc8DB1jpzGCPvqMel
7KjhvdiMDxEeIVitmKqqv40t1NpQmYqsabBQYbMRCqHvSm0wvH5TjHOvju2cTXsP3ZgVjEotxJJD
4BM3LFdVErSHSXN85TFdviBWxUqPXLnm9EPrCvrPGEjTcy9LUimOxZR6+p6JoFYG7oK06FNtwwfu
HVu+6OMqCvz4/TiX74d6HRzApydkFrn++/9cuFQr9jouyYn5W6M2aPXGg4UxrbOH4L8chnzSv358
xcviHK0oF8SWFQj8sp6tyg7bSjqQU1un1vjLl8r4jiDCk3vsVeIGBTBGkhw4EXlzgQ84EzICgs9F
U57ZCrimghyQQPoltZ6DOb7N81Sf90tck0KeKr9yvqbZ0n2ZRaPSezv2avcwtlZ3LWvnH0sbyzJW
GZND/jTPa2OyFSYxZOnJS/CC+7zgKWV80cYYcl5A3WvLa5Frl9sIvAvgSJ6cRnulnwHA8STHNsnS
7DRgNmPteE3K2kjK5uiRCtpLHzwt0nF/HPrkbUTO0z99/Ob+sVbW8cWaJgUkiLzj/Vqhq3IzeJT+
sSUR+naKFof34+ba04ibzp1RRIu8UpadZa+ANDvQxzkPbQBRtsVzfrLl+YQFaSRxSqW7wMtENsmn
VJZ4ogmt7tpvRTykfZhPXQotiJnUEJKomXiPejyXr06sxxE8NQmj7rmUM9QOQ5tL5xpq+Y8lbcOe
RM4KZIpc49w5XhPKbXyni0+tH1FqB7OQ+fITmut4L2YgkKAr0wWmXGW6QV4kzcOqwVr5V0OkPyRV
M1TxDsKOGE7OAKQWOEaZiHu/Kpw07Oba6w9iMu03EemCjOuRd1DtYreU8RVE4XIbwmGQDRmFNRs2
w833b7ga22bpRZ6c6knXbzM8R2HxamkiDmlS6MSFC4i+xRouXTXXaBFrgPvZUQE0g2P1miiC0OZc
q1SaNkGfU+YeVaGaR5Ts8pvtVT31V+tURofBqYrZfZeBpEirH6II60VDWSl/6jVBKATCnGQ2Y0Qx
w2rrKH6w8P6xWEXZfcngYywv0KjHeduL1K9f23Y2D7aTyzhiZJysLfwQA7BvfQ+oJpyWsso3NTyo
ftsrvLRPrV6O1c+uFU3aPSRkbPfdNhEyq+JgJllN+KGSTuWeJtNt7M8SuvMN86LG2vUlM7SAM497
WNDw9QHEiOoHn+rIDmb75BXH+SS+K1OLp2JnEQALBP3xp/uPF2uv2lYX2RQypnPHyhya19qAxyeP
rarcYENPR+MlC0JhJg1qv/SOt8nBPvP//cKrKgOsfkXzea3vVxTzaVqoGKI54qMxp/WANN1J0l2F
LzoRALRlJ6al1/q5f/RUeP3TU6H6hpF8Iel0k5LqW0bL0UN147ohzDun283QhYqgLjz5W5uaLApI
C9X928jylrtuqKphG/XKEoEzWlCZVJp5xyybva0c9MhdMTQ92uG0k6bhovklZDuNifjXKM+B4Pu+
nGmNe8b3h4jefz4m/pw5RzmTWfSjmCH73gsX1PnT0lr5DzmRdkxyk4qd0I7gsant6EEjdTa9lUeV
3IAJX6O7/D0h3ldjKyOHQpwDhNmucVZmDEYpXLPS/KPNF6PfkKPkdhtzyKv5U1vV1QufCqVNmcX+
Z/qZ+hWKofQmjJSypXdBSu2k2ldVJn7hsQ5T5eM1+o9fx7dvYjSEU+M6BDtH7WQn7CTyitNUjEuE
H2bWqOSGZFF6I3/JPXcf63V/pxI8oL8YzUSMbABNP8V0etLH5LNfAphugJZT64cklze9lllz+RUB
tlKiaatXySoHfL+Yh9WrczLL5iRtld1qXha1m66joME+aGCh7LEswaLBUmNWdVdq28vDd22DEW2s
sacIOc+2ZjUPSy5hj8IA770/aD9UoNwuPXQ5oGCgOxDQd1fex8UcB8oH+CmNg7fSlc9ncYaLfCWL
jPJkT05G71BEqXPwI+Xtu7R60sny+5MztQjg3c2fnU5hUdEqv37SmNk1V7D7C2iZw59pJBDNavrj
nT96N3ObnvxxAFpn0VSYewbyoc4Q5dc4hg8YtkPCVGuH+yEObmntVj+yWrfEeOVnXPAP1zcPfkeP
QfjeJbKcx5PXGEU/nLJFijkNDdlockOJ7WEaP9uTbj3aDDYeRogxIoSkahdP49JKJDVpOYtFQPeY
vATettan3nNbK2k5weJFg/jSF8KKntgMRXLTL8XSHFYKWvJI6nnrXOs4nIsFxVkAaR0SEUPetYp9
v5gLmMyl2ab9Ka68PPuemWZSfXIS6UE0zXzj1nLntIZsxbYNqYI55UY2RapeMF/Kd6kj4OxzdOlt
HhL7FlVQMcHOQrZ29zXS3bJ6JmWl+qSlM+dNUSzR9yiXZEK3NQfcpm5K70vq0hhi1zxz6mSmFbl7
HGeLjGBM7HGsgvGTZalbu85TMxRJNJlmqGWeLobNgO6rPERjVHq7RRl2/N1BTCU3FunT9jav9Zpx
cZSADCxGj1iHJM6xvI/twiQFvfat75EiGvJ2mAyn/ySKCQfzvHKGwEg6IlKhkRjpYbC7tEOrBpHu
ZuTzaANdWcMQNFqc+luCSJRx40BpiA7JpDMytAuD0g5mg4tN0uAvyw9yAG0AS7w/mrgJsFMynLBw
cq/MA9jKhfjqwGqD/5iYHUSpjz/ei60Kv7+1A6ZyxloZ1sj7t4tznGMjJolPwqn08S2xpRdiNqhQ
nalRbPyR+PMYQ3/z2iZ+0aRwYU4YhgUuLSV71fsLD0nDDMRz4hMZ78oNa1skh95RRvsHInba36at
3riHDnZtHc7saG+2qpxXkvPyjriVKffn19imi/I3ViaZvwcqravxJnegM9/Glo5PRDDAdXtLOMmu
6ZIvB8Uufl2M0+AXk6d1UcgbU76YpVFlJ1+AHe31bHY3RBJZ967ZRSemNPBCsfvAsSYqVLEvwZ+S
0Mp0M3Dz3IUQD5XzCnh0OeXjN61qWY1pKRzRc/FyTG83dEVZnljzRJrjiW8RPaDXnXvq4zgVIcIM
ygXEA+auj9vurXIj/xVqP7J4YdZqfPl4aa0nzbsiwqWQJPyHim3tQs95CfHgUkwREnCysAMHRclK
hApJ73o3GkbaV1Dgvxyb86vR+kCZIycEpOKsKCioWYqcIOGTyL0mgSbUolWC7a/lW/BLywzBfNOc
os4qukSG86h4BBuvgMlmBWUsWvmop7ZTHSm0Y9gQUJN9GFsWSI/CezleyuTKJ3DxBaBE/pvRDZDD
ROE84AemAdO5Udknd7Kq2zGv3WevGOYuMDA2fMbmYsoDTOzEQyUT98rk87KJQu6KcdvKLoC2xCn1
/vPDawj63uKbJxaMV+U3otebl8HSMKcNlRcjTxhcM7GZ5DVzWhpbO+0zOwqmuUPK4ma69AK4JfYY
cNhruD6iAXhLBm+u75pC5d2TpWX9vK+NudADJoOVEXbwop5UKycQekiDZhJ6wh+XfKv3eTo/a5qw
vJ+53uW/rbxKUXgZqSSGuDTnJDSYnn9Om9mdgnlObXeL+c6YbZAYDf6x0ibiNndK9mQmBVbMfDGs
LaO1sw07jNA3s4Zf66sx1t1JZUkbq6BA+WiOYQzR/Gky9cK7thrPD012BnYFnLzt1cH8IoaWeR9Y
dqtVt1MnaztoiClHcbO42t6escz10hRJnb1qqqhXjrM9ljsVufVBa1CqsVXj9ZGXzatdI+bKRl2Z
AfLRa83P+d4PJsU/a+NDnUghfbYFJ1DDMmmW3W274JvkFUX6q2YwcJhbIbaNgf1tkYsrm8I/rgkn
EQdb8O31+mfXBDOoVdQLdVu0UjukUyPDSDOq0DVtddCpRILUdOWV1X6+E7Et/GVC6xRkIOvn/shN
1sDy9drxUFlL+dl2IzcPEgYtWIlpTD+uvPyLd79ejW0IQyYQ9AtzPXfwBU5B2nhoUGIDfFWphkam
d5vNrE8Ja9OX5jWi0MVj5ZorJAKJgQWHUOH95xwbUrUtTPfDWPj2VxJ8SCVqvDiv7q0pG1C5ia74
XA6UV1f69n89Wg5BWsR1dkM/9v7ChBX5WE7p46Ee+m7jKrtedl7ep30AbcK9Bk9cPFqAa0bP+AK4
KyB8zi3vyNZJK/rtm9LCr3TKnWzrl4Oxw4LnrWtoMa6cYOdbNCR2tBbwQuhucFq4MIMufTX61eIc
OthyBTKrdo7HMbSqtMwe20y3VOiOi7M8OOnc3Ha5aJxTgeCoeWzLjl6/XfT4OzINI910pRDI+gcT
hkjms61vDCezXz290H60bGaEhMwW8JSj6uxzhVdqvuWs8/1D6lXGk5oTYpLyypjqU9X5jjr4aVEm
X3zc+u1kVw3R3BpbFpwV/UxRJ+o/EkboimWu6mFRYauNQ/GzA3Oay6CNbVlvysxuk03B/L6ArplG
Q9iO5fjTiFojPWqC4J4dmhM3/prTao83mG01mxaJZHyD8lS2oWnNeBpXbLDGSVH8bvExhYLetaZ0
QkO5sm5hOJg6XQ9+YNZtNcfVuHqQye6zm/n5NbPjf6yNlX4KbAVXDvXX2YkmdIv+JyuSm7mO9eWz
kWR6UOel9ltN3TLeFzNOVVeWx1mBw+pgCoMhFioBLGPOia9+Kinx7CK9yTu9uHdHT8fPmaSm78QZ
p9cCn/6xFP9/5INfDGKcv9PT/w5g6noAu5ih9KDKN8EzwAqhxU4bL8LFQMRds616T6PZEmVz7Tu4
vFEYRThpUrZC+jp3QrVThUNpNtp85FPEqMXQbmO9Me+sxZA/P36m5+Auz3SNUSe+zqM0Mc6p1CS6
LTRonXOgdVBBa9QZMgSEjP9rRADXwe6KLROxCjKVc8dV3ceOmLmSd4jjRlhfpSaVfVt2ljZe2yEv
tmaIpKRrYNMCUZmt5GyHTFMDUjsqncNIht0Dc2v1SYs9HRuNqiFrQRbMGX0liytDmIuNGSyV2Gta
0JU6eUFtowFObLtZ/INbEgW6c2fInjtpRv2dFAykPn382v51NfSWsFKAb1f9z/tjgEFTWftZJA6g
rdlwN2staLkFqeIeq8nv/+u1WB446yCJo+Phmu+v5bZ2W9Sw0eEgaf1PNZXRdoTUZgaJO2uP/+u1
HOSj6BTJVOSK56kVZVwIL3ZVcutFNiwYOSEEN6EcdRvkpfJaQXa5hbGjANpxkqJ9wxr0/Z2tgzEH
tlt00xS+dSj8uX/UsrndLKPvwb4t+yuBN5dvbTVEAuWlf+eR+uue8589xWD8YeV+7NzYfuG/SK0G
fkiHiHnHWDlfPn6S/7g3rkVOOSRBAzP6s3sj8sqalnEhu7G1X1Kv1R+1Tu9v2VFU2NlK7j++3Lrb
/7cdXHUv1EOQ1QAnrAsVWo43AmC5ZrM3i2UDAGUFwtbqrTnmehBpYj6k5bBsYkIk95FvlruPL3/R
jK/Xh+LKg0XHhd/x2Qy0RNrqiqHwbhSkqdcEb4pjXE3aq1Za5asnxXCwa9/IUUZV3qnEeGCN57Ju
y8XSrvyUy4ODX7JyMtnu1sno2edimyVuyKClNxWUpQ0amPknjZK76xhyPWT6gIK7gWVzyKE6/P74
KfxrffHZQJpj9A2+dHYkLxTdfWoXzo3gwL8d8MXYpjitPLt1e+3c+Nfy8sk5cTgeee3nccOlH+Vo
RLlUU1nNDnl2vWm9ygsEvOy9M+PT8PGtXe7qbAYkSwJfMYwEPnv/6YDpYyI06yxnfbbMQLVZf/Rq
uhm915AqzTj2hzzVa5qJy9tck4cZLLAtrbpE8/1lx6qjl40m68bF8uSb1LsycJYRNYTZayFDUP0K
qHR5m5TbED5B+IEocNd9fz1/SS0HWwQEIIU1hYNKjY1vJcOnKKoisheiuHgUo9HL/7my4rKwPhjz
cKe4ZLy/bFxF2rrfWmyEMt3rcWvfeEzMgrgynCvn5L/ukNwvVEJrKUDn9v5S2ZhGeHqW1g1CU+1P
H3ndVzzYLTdACIP1BOfPcleVsNWvPFnaQf7P77copkT/ufLZuywxaIBu3jNAdEz1qcQzVt40nUM/
qpfMRwh393M/sKKhs+/rumy0N7dM+puW72i40So5RXD1Upv6SBqKXsOcoRaExsK0E8qjgd9/X2Ul
MaD20H1yK6P+4TW29Rpnrqk2pjZrnzllpj404EAIKMmx0m9SpKPjo2aiGd0uMirbrwag7HxSpei8
R1kzWd+6id9gszy3VbeZkdoZ3xrYSDK0PB7j7WLUbrEjmVSrN7JrFvnS4/VmPrMX6zC9S3i8gdYh
yAqqvIi+1FZVGXujQmqwrXHieakg+8cbo0zH+8bEnCXUueF7mTp680g0jXsjsmkqgjR1CqRaEhUs
NgnOD9co3efBihZMk0hdOaguNv8YsK/fNFv2IoSkW9WBsESaYQfPDC4YzIZlPcJO3iXNmLdbBkHp
SKpPj8xnKQ3n3nNKCsROL+cHl9DBT6s46LWiqqFr4/EFLhzP2wyvsiQ0W0CokAmJV37R9SqXgcqV
9Y3BaZfAs9WXdou+eTD33lhNx7GcBAwBqzC2SrSEyy3kU6qA/248QuXyGF2WHd4dsi6aY+oS6Ic3
V27ivyT9Fo80RhXOnRc1dRbSdAj0KE5i4B+SwboOFniaz2PbxdG+lHly1ym4BIHmNepnHtv2Sa8s
OdKsxeJnhvdUGpDXVbzGq7nmaizXtdqTwGYmOdmE4RWPeGtZ4i032+W2L2PPf1N+Xma7KTHaciOl
kHWo2mbyb/Gn1E5Y2aoo6Oe5LYMYezP6c3vW24cKkTtoptEU1g7/Lw6DTtPR5Sa+7j/ETerZWNTJ
lnk5vmT5Hl1YP4Wph3nFz0aXWXOH1hSGRWthGfCnR4+dhDaCHCTY5WAuW3y97D8MgYHa3RKYD0+V
NDMDzBF1+yGypwbLHWfBLtoFnNzQKEbji1Z0RAiG1mBapwHCWz8GkF5aNW2seRK/y9Zfniz0HcuP
0bXruSLddyzfGnxuhldjjsSPRg18PS2JcBIbpQjFGmz/YaGdbtPGqPBQ68Z6QAeSaHhA4ntUbXKB
2vboYmIRT0HuaHPOBpPmWjgsCzoILclz8czXKLtPhVHjjMFsDsZY0nfuz3wwBKYxi8QnFGHKMPvo
57Xka47tVhLks09MHIvZ/qkpao5DMSjgTkRGq2ArNp4HRy7mATvV/jHrRt0lpxiLsLBO5+J316at
hTtK04qtWXmt5Lf1xfCVKYsacC5ISyT5QwJGOdvoa+OavOZDtej+ErJ3I+dvYNvMxwL2XP/LTcGK
f0lhNc1jkjeJjfugHkn8uQa7tkOrHLubCjZuu69mqeaA8SscRuErDbx2EHZDyhew+0OupoIBmGnO
v5jj+9OmSJn7MhGbUxHInkHvlidr9I+QlC1vA3ivf+06VT2mtnC8Xdx5E2xho8a/ajTyjA+jX8bn
ytGmJ6ZxtU/6RNOP8V2/akDAJQamObqJv85vln/iHfNYc++8uEaT4mAW5N9kvRF/qRgfO0zUY/6C
b6o+GF0nXv3yWCo7KETFbWe1DfRpEINjKVYCa1kNRRn2vehwz0FOmG3modVe/HIR3Uah6gACTaeR
eBY3LW88szPNzYBkq8VsaIGS0vSrIASqumed2jZ2vlfl5D3QqU4SDsg4imAuLJltXclzeOtUNhGo
3eDbFE6ynhg9My2DQ+ZMWDR28JTiXWN3YxzWWZeqMEYVYARtorLfAuLaH1XE/tvkaAmTerO1w7UR
I0FD96dfcszYfbD2n4/ZECefILzCYZO+YuMoksR/EUKaONQkRODtgZeWGwwlZ5zBozr6OsVFW0B4
H9PvE2EEd25boUoVSzPeJUbuxWFCaLPceqOYbny/r78VAnJjoGajcQNvEMNLDHH4TycM7LaJe2/b
bVQ21hiOk5v+gidepUFXu7VvBhLSAzBFxXx830gsDZdGH/z9hKEVmT+dFDqO/Bovaemxy0uSyUtD
CoP5yYAXnwTzaI/Fg5/k08tgxsVTlkY4/wnfaesHK2uF9WRawp+TgPou6m8mmF1/hnmV3HRm3uZP
xbTYx3lQLkp2MVffm2iYXrWktfOdBnZH3BmhGadEX4sMVQzWfT/njh6o0WmBA7rOjvetvjgnt9KF
EbhTXX0u+vj/KDuP5biRJYp+ESLgzRbtu+lEiaSkDUKGgrdVAAr4+negtxG7GeyYMStNDBqukJV5
77naK/MBoz0AGxvp57WCu2KjwWOHiNt/RUqeW66wodcFITmxNoSRbHBujhFapr31NxE7RyBzS3/P
Bnho2eUt6hQXg3ijo4tpneDo5nwgQJzbWXnoonYUB4uNitxkMuv1TVcTZhZGGbjUVZGJ9sZK4Q9C
C00TgmrqQqJPEmZghG4qnfHWQSR/P7JJa9eZXgkIZqK0wWFabnpD9Hugtn5N4tWNzczud9ZFC34S
XROaxrGUWdinlnj0SzwN1PFpkW0UVvLXHgPqN2nRhtyADpVgyBy9YjSCoDyMIIJ9KtOo6cMp14sh
NHD6M24PuFm7dBz6x9yfsQct5pr7qW486qyUHRlYVW++rwrbH0NMSYwGDErsKlSCEoYvTlUzgMZ4
oYV2bkiPZSgwfnl2Wo2I/0Z5KzW/+6HF+pjfWPooXo2Sxkc41ygSP+tlkZHATsTTi4X/WqyMsRxe
M81Q+aHHhVntTaOJ4hP/hRWsGg2KZChMyCI+mI/s5Cdi/O0NsdGuErd15LNRy7zZxKLT+xWjXsvY
Ez+5+G3miclbahvS3KWzLx+dBG4SJ8gWZi2syPfxWEZddIAn1dxNfeM2x6QDTBFK1/KsVwV4Ot35
sxnla0gJwyaoBeTTGtnj68D3RG5rX6G0Gsm/tW+dfHQZ+cVe/DWwxdiFrdua2ZrneQhWTkz8T2jS
UEsOqi6nbKfp/gTQstdbeGJgbW1USFZU7Yt8TDaMALF3F56wnuFFzPVGunmHqrufqMuCYJ4+Iz1R
wOMUZeTGNCuX7gh1Gp1tTTnevgyC/FFLNYgaMWNTf9XMnv8AAtKYkM0axm0TWHV8FEZLUqQ1GXa+
7/PYf02CCtgb2sLB3ZaqyupVmSRRy/cVxdA6b3ruelAnlTzC+SjpYUujSl5a9D5dWEe9sdOrmagm
sGsdUG7TXM5ngmYNGso1ytsITUq0axuc1GFaR2l2yEGe8iKO2BvwsLTIR6opdTMinbWkfmQDb4zH
hIceimDVRsDqEo1JsBaTgFjj6vuNayV/BERHKeh4fG2Oo4kcpR8LXoAcXs5JL1zuEOwy1wupTnt4
b0GsQYuENDSHTjVT0hUtgrPQnqIcK7PX89Cv3ZTw3+WhzkpMHjEkBNtP9M+pqj3jIZiXwF1/LNM2
1AM5QgtxkvyUq1n5azWL/N6FytedAB3ItZhYOHAj1JL3VzSzkl8c2Qdi7ScNv8CbnfKpKrH8ftEb
IxpXk1VJXgCzz4Lt2Gk19EZLJMaBjWgPYVLVjVT35ghw5mCSuRWEok7LhAU8aWDPDN0IsNPU8TYt
8yeqbM9ETxcGjBdfagCLHZtyf4jXxlBk9RapsBdsRNtrn/IABvh3P+H/HDap2UWwu1pXI2jYKLQH
kB0GpQErV7OGK8xhyQoo61vG8YIypSy0x7aexy9+FxTpyWl7mTPIZjakdZL126c4Vatck1V9Y86m
mR9se9Ct0Ahq7lxtjFN/x6jJC1ZZJZvx1hYl5Qw9sUyDvJNTejlxW3mfkbpr3zAvW9H3eWy7O4mA
Tu400er+FSj6extgolRomSygPCRebzfATk7boJexfYgHcZyHQn42jdZcRb1mb/Vy+iMGzdx93Dz5
u38/3/oiUQRogBSejf7S5vin8TgCJm4xS1oH/KBedmPVg7LWJQU80hhoIimDm0Y60Dq71jxGCctQ
2IyDuc8djSwM/EgoA8i3C57yOFmozCzhXkjrMYUwTWsxdI04udG7pO/WZpy6X+B02tUNkjzjF72g
aksg15RAs825eXJCZrfuhx4WDsRNaT02XpaaJ1ONpbrpRtRZUB2LgYsh8mxV6HV1748Di2Ko4fFT
3/OmsZ2wnn37D56MyD4YMD6fdLr9003dKufFlXhqwopPyJ+UFcXaBW6kpVtpzwAlaUw06Yl3tJXs
GzofBQM2buTdddHB7lBkQO7annfhmHr4FQ9TkupySydjPk3IpaqtgZvT2CSTmz9Ngd8nT40WTeWa
LSGzGrvPrYyvg/yvadUoPZF80l4FSYfa1D7rb+IwULpT5RB9U3A+E1r7E2PfadV0pfclioorffh3
+qkcjx4UQw3CApilvH1i8CU1dHQj5+A2QbonPzx70ObRn9dF507PZodLwuMansy0x+8DQpvyqB8a
+6iTz3ulrXnZUV2QaizqEKwNBmNn507FZAay8pwDZtdh3zW9uc0UHjDLDAARwnzpvhMY8zNLosi7
0jV679BL8imqDcZJzrnxwoDLwrhHdw8wvih5qOy3fEW7bUC3myouqvqvHpfp5OVA0z9+ad+7BTRz
0TOg0Wfw+VdK/89La9mtH5fe5B5obEdrk5wIL+StiRqUBlq/omUAY2Ck82CEhkQBg2NAMbSWfFDu
UCUU6srC9U4vFB0Af+NVYAp7nmBq4Z+Aie3RuZsHsWvGKiAmXmn6sVdFk9JkytSw+fgavHP5OeSS
p4sqgPbkWUNbBKjp8np0Dgh2zHXaJ/FudBjlJ6mdHEH2q53oMHhYs10+fnzkd1ZpgiFRWGO5IT3g
78355+ILQyEcVPSbAyn9bRHF2Y8CRXE4QS869JiuFwkrcV8fH/W98yXZC3Earx4v3fLn/xzVMsso
XlpLyIwh1/4oisBKtgNA/NVoeiNZBsSrr+weSsE2mebgmpb93cMzP+CvhSN2fvhJU7P0eo2TzpXY
Vqj2T76axod2lF61EkkX/YrTWuwrCtzyyjfqsjuL5iNg5GcQ6kPJcfZZrBRdRvb+7iHv2YQDLGRR
WrGHxTgeiLHKwszvSXYz2Uy46eDeovoo/nMXnDcZeCSThkXVcL7mgeKxSArwnQNWcXNbQh441KRJ
5l41XxFIXb7bxFIAGMUNi6WKIf/ZB1l4I7L5mXWlp905bK0KlcHCA6SnVCZ20d4MZZHm4WKX8rZB
m2ftJ7AqMtnOeebfjIMxXBuwXFj6FogeDl1jgZ0xQj+fm0Psqow5zvxD0rTOzuyob0ObgnjnFsF8
Ai/SZeAj1PzgFa0sTr2OjPBkVy6GmnI2yzVqEzbzuZF2G60U0bWbc/FC8vN4F3EqoQ4CGnX2amDA
gWOM/PDgJlVy25r0hlcVqU83spyMGxJrkcL4brr/+IW8WPOWo9IuXxQuEH3OpxU0N0tR9oN/QJzu
PQB5QLxqNmP2w7YR9oZlbvtXjngxw6MkpDKkWKO7xmbwbNClYt+PfEUuAsBuE25NVSb7dCL9LmH9
qa8cbLlob+pCTOeLYRSTJIPbC1UGQyWBQ9JKjlpQ2Y+jsOabvEzNMhznQjGnjb1fk6y7XaL6Lx9f
2MvTdCy0ZUhXMO0gTF9u9z8rXcy8AMd7nR0D6R59r4xesSYEW8sAMnXltb58cjgUfdGF5MFdusBE
kunE29hnx6IZaHK72bBlKNqujdgzX2e7huRHZ/DKQd+5ssvYEEEq+gzk2Ge3cRa2YKiT50enJPcz
7NzYvOu8vD0lcVzMB1GkRk9jasqSfQzJ3f2vHxIkDTw+2KwBZMIJWn7eP5fX0VuTas3GDDUStiTJ
ncF/zOCNnl1htPtMtou90omGjRa7w+eP7+3lueMX+7vDwTBGAsjZ4saaMZozk+hDFHcYC8zGKEG2
scGPRTweda2vD50rx3aFSk7/8/GxL1ADlEtoFQMo18BBWSfOviMA962pKdFt6VM1PYG56aqdbkjF
dhYE10GMTNNuVNWiLhFJKaNnbCooFpp+gTtLF6TJ2pb1UMWrGdtt8cPwVWOe8ATF+i4vO2vv9rn6
+vGPvlxlqDPQAy/v/d/Iord3q4EJS0PVbii2oxuXzs/XCUn91nS634MK7GuO3st3j8MRjodMgTWG
2LG3hzMGxXi2dZtDESNitOlW/5HmnG9lZYjsv87tlxKK8RyPIkZsDvj2WECxUJTVbXOI7VQ85r3E
JqL/P1/JgDa0GToR31VROV4ZM19+Ybmi6IhYuC2ESzR33x64R13KN5UshS4oB3WkVW1upFUNtylF
+7c2oRfQIaisQi8o4FVltSZeu3qgi4+2If6vwh+YeijDsJgzSgHadXYVmkmjeyVb62DU7vQimEPf
21ZsBYcysIdrtLeL9Q7kwUKC1kGXw3s7P3OE1wQ01Ehx6BiahFvksjP2KQ+efyC1VwCkdbs8Wk1E
VBVXfOoXD7LPKkv0Y4AakudKP9uptbJu04rOwWF2VWGGJu/OrVUx8KvN4d5tvNuP35uLB3k5HJIF
MFkY8y92SDGUB0Wjcjh0mTuuGzllDzCQs50ai2uV+eVFxYCProYOCqoXHAZvHyfH7kpQAdVwMFM9
25W2GW2yHD1RGdM/xnFh3pVGLK94S987KGIeBOZcT/9ix4UUBF27Yw+HYInLWieVWwyrgUy2OGQa
bBf7eG7b14xE3Gv4+4slHMcUq2ew7LwwIZ5ztxpaYJ6fB/MBCVn0Ys+x+YkeOPlNVjTo4jilGPCB
TpWauUqDKDW3H9/YyxP/q+OiOsBCgPr87PPVg27T2NfaB4y1QRtKHU5MYcNNlmNubnJRvrZGJK8s
VZdPEypHj/WCfRcsyvPGXKpyLZv4lh7qtMmPheEM1goTo9etNJp20f7jU7x4VaD+oE12FyEzmsqL
llyQMGUxvO7UtM1Yhn7aMBaM44ShLBDGV9rlXOH/fEjMh4tCz7RZg85rrrTCvuMTKnJComcwPh4L
BppFRoHgkp4TH5uYKLiPD7mssm8KTPDECzdikTFbfJTPFj5k51XEg9SfdJA/BmBqT5JAJpnCvn58
oAuTOh04BFMseJbJ+eHKe/uCdugp3CzT1Slr0YUdUhIhq1VKPzz9HQvlfvYdoaZgRTR0mq9Elfrf
dJ7f8pYhVfbA6HtMf9UVGL0QfIw3XqkGL2+2t6z97OvpZsB7st7+OE14gzLjXj81JR3f0MTdEJqI
Mz75uN32pZiutO8uXl84BuySltwKaJ+kKr89Hn5XGLcKQnxZKOUdBck4dxj0/kAPSXYw043+U9Za
+j4bxmz38Y24eIsCYE9kWNDFsC3Kz+XP/6k8jQRwf4mX7YRXeXD7sATCLm8dRR7PDVa1a+nklw/Y
cqrIaWmNLj6VszOdSfLym6gCxuzXnf0MFBy+OxFOTnPlSb68pPRkFk4aA8yFy7T8+T/n5VcOw253
gUZS0aTTRjb1APRI7/OX0pl8dSCgO+o+kZ5YDr/cyK6/fXxdqdA4wr/v0l+fPRsZLi6/hC/f21/Q
V9TVblfNx24MsjtXEWy51kYUemEZJL6Jkriyjg52vWyFJKJQDySzxX9Eb0GcrbK88p463psvldmK
VyRB4xO4x7jYa5npanggeSduAhRv6be6HAu1jUBbRjelFUNmGRhU3qDVKOPnpLWTV5UuYTFe5Y7P
lpTDAEbX7PYTo0DErU2s/UmaSBm3LaPQZKLLnzXtPdvQ/gb7SjdXIe2tKlsL0ffiy8R8N9+SDdc4
RNEUs27uUFDbRkjOk1P+KOvW2PDwaMn3dm4ncQcrlrDlTiKjWGGmth56VQ31Uy2dGA7OZPRE95SW
cPS9bVX1a6J7xr2RzP33ShkuzBq8W08xo4sk1OZU/ZGj0WioAbu8xcxsURAH3Fl45rZMT1obOfam
L7xxW0cOrZgZI8HWtBI/OgakokGVgd5MROcQDMWXGsFEdt8ZUh/3Vu90dyMUJUbaXp84+9GZZbIj
j1JFq6xTnrZJuzYvb7sijw42BiFFvJXb9p8mt1XGyqiZhvLRQ0q1jdEqxevWg4wCLJ1tzzrVy/Fp
lFFZ3dupQXRZXc0x1BN/cE+T7bTRCi4oXdOACBAgpaKW4VSr4STxJQ9hjYnpewU/wEPk3qp8nTEt
69cxButvOO1tPcxGKSbmnon62Ws4lcMU2dGrPxq6czfkFoAYWZjmY9BPHdU7ptPptukkMar10JbE
N88KjUM5Sevk4kKGaKP7pCunNNG/uwR0fhqTmWQBTKUTGTFx6iUr5r+JBcrXCrYeKaj2zohsHhEU
xlOHikrkW0bHA4pUnjSTkFr6NdvWIr9tP5YLu5YFHLOTAbnp9zDF7S9db5xsQ8CeUTzYHjkdN7Mf
2cZOG5zWuA2i1mL72bv+89w7c3MIBmQS2FbGntSUwjJuaLMVvzwF5DecScFLgNIPjeBZo+79DH27
GV77VsXNqSFrAT1Zb5XfkQb48R8m5kn+ySGKUf1xmBLlsO4DL1oTFOdGeytuG7gHfV4x3GYTvhsp
sCjGlTU99Bb0y41tQTw9TORJlZssnlEYlrwDzTq3WyHWJC3gRgJyO9gHZQ/0oZlY68YjL65mfSaL
mNG/N0DVXBXWaP9ilDcW63hY1DLw8WwznPtCyidENOYLEfCVehBjRvxmXejGlzTp0SlFhq+56wkF
q/s1m6KRHQP0ZTc4mvFs/8anz/OAUkTvVl4+l5/mOXWfSsJa83Wf6M4THQeVP5mUqYTE2Z4SYUFr
UBzqOLWmLVlpRaetfLseDYwB6KiGNeFBQfWD0kz8oBs0fycST/+tpyUzpiFBtvFdiryrGTAIf4cJ
LAA4bEUgRiNjjEiXtTA1r5WDehdt9sB/aAcy7kgjYcsJglLoj0Wuli6Iks7NqJf4coTqnXYtSP+r
Ti0uvXllA19f+7OwQAh7RMyuQHT090q09H5bvZvLbxqjBkSEGPJ4P5yBuAXeh665oVMW9Ru99SJn
pSuXFoMJlvyILYyvn6XK8QcQl4aIBhRNMgTOGpyM3lbdZiYgyNlGVeOA1DHGnMzebI6+ipTspRX9
G3ilyKjqr4M9Ne1qSMfu6xQ0vLQRZfuLlcbBt6wfbPvWM6EywAZ0+qPWRdEuqG1tiVoTfblnY1wX
WVjQqzo2s5nmO9SJVB9lozWmWmW24yIXlE32aCTVZB9rzLvJwSQT9NA6c19/ahh/NmYITQeYNDK8
9Daw83469th4jhrtaINwtKhyN4ue+jko0PKte1GSSxMJY9RYkWvrGzEoLaGfAUraHYVp5q19hA36
KlGAvgloEgTUhhN6AB18+1DVn4OSz9uLnRZm9dD0whPHzu+QmGSN2ZT3LeuOtq9JXn6NhGPMRMO1
JpmrsjRstbZGiXR1QkaH55MZrv81iM3gBZM1KX1g5koP5gcAhTUSThcGSoz4+oAU2h+hqdkWDj9D
k2hvsp4t7v0kZVTficwdxhM7fFItV+Vis8zCOq2E/EboYZMexsAUN4Uf5PkNgEt1LPWk0B+HQNlQ
Re3KCNPW1Pr15EogzrM+tAfLABq4ZhtjlodmGGS2GnHaBmuH8uyzirvgyQYCae+7evKSl6jWs/Fh
ESJ9YwGpf0or0W7nNLWKY0KSZ/fVYTM3bojdZTHS/iYa+g04qy8of4z22PtRsmt1ltqNDhDd+EGF
pMFKMdsazEykH7S+xDgKTrcm+IUMR9NBP5LOHvRuL52bHajfueFNVnYub2Zzir07qOZj99q7ifcK
TbSut2z2bbnXZyl/TyJGS1o3DcA8XvKMWanBhLReLzN4BDEUULvZIUXsJw2hsVm7fmG/BoDvI4JJ
VWJs0Rcb9lq5sWP8ahLXqG6COWgjNNsIeouXqOU5PWCHNJI/0GZMO8yZxb6oAnfPPk7nLl75RTns
De6hf7C01HkuiHHIyDSddLY+NLqSk+dMCvJ11WnWftK81l6NKXjsE3yW8UfqpYNcZ46ma6ekdYv4
ZPdeEa+COLW9m2jw9V2KLa/Y1qDC9Sdd6QEBu0AkQgQLernFNV5XPzH+tjGU+9ZGp+ORB7VS6BHc
HYkytrFdbqe7UiIKgI1Lqe1qG4kVOn0293esUDEIvTiuN8kgaTyU2jTnDTEGQrrrxtD0Zhfbfvms
WRmKvkbr7WhbVhYf/BYu2BZFhjmuzbQyk503qynbUiOSrxGT1pmFgxE30201obNdaWPc9RuDcNh+
7UrpvKhgnOIVUCFm+pDhPYKj66D42U5tamyLYED0JtPC2/p2MlDG+HVEhRa0KD4tLYDOPnnip5cR
yUIga6z3f7zaQ2ZUywwXFtRC2iRDYvoZpNvZMGXolnN2m1dN4RwAiafrIlridbRZWR2clMqdAPx4
woGM0VjRhhJ4Qjnl5S7U717z0u+wJQpq3WRU9zmdIrFy2sbt12nlD/4d206R3BOLnPWfp0GrdiW8
EUo6GvfBTpPCq5Dd1fGE7KoVi6E6bIJ80mSICtB7wAuSN7dQtbzxkY1y9tywXaz2KuiIc6fCMNv1
aDXTV60e0EeHjVuU5mpgptzsNaEP3rpLC0fbYLtB+U2ESLMeKkcNqxETuQp9JEbkexRtoo2/iBgG
lOE1tWVveLgROPlmOdF/oWUHrcEq3e95bufdJmqzMWelooOxVqYn3H1LbMMplpqIV+1oidvUcoV7
5zVYbYhAR2ranGrID/bG1dCUrhLqMlgcWmag1C1si4bs6AfVLSrlpqO/FGlttqopjssb8kDwPCiU
vagQkOkuFTe9zE8tAyGH4tFuNW/Ri7aszCDWJgS4nfiiusrJ10btV0SeexCqNpaq+nt3zrTp1zhr
NbTIMhsPrZ53KLVKUjrI/CBrRKwsvgTmQxOM4tOsx31+gzQ/ILFCiABqEi6UWtdv5tJIvrsw6bpD
1AcT6xYbQPORwA1SnZHqU3tiuBMEGsB8ToYwhukEEbVuGawX8ZxYW76ofbn2M1q/a0nsYbyu4rHY
uxE0/ttEH5yfiLgb5s8y8JKdRnbCPrUCRY5el+eEMaNT0W/GedSsFTrxtFsDfDHKbZlSr60UOpQv
HJoob9lOcw1aqXPHHQ9R62B9yZS+ikRg5fdTIQjIItqxpDHSJO3KHNQQ3IGbplyyk6Qynst50RsW
BHDmxyTqpuRJ5b0AfQmlee/GRapvyCxlg2egKLVXdY5wb+3Utc4olo43kQyh0wJfZyVrg2o1EANc
UorIfPzpaxQkYSF9R23iICjImzFipwlJTBbTgXrElPt58Y3ObeBCmKcZGaGeZGQS8qWSAY+CqMyN
SBGtOzmg5NsqIM9+w1XGhpnoHTsN2czul9I1qT4XD0N8ElMpWpwqLr6YXiosI0WpUhYrAvTGwp+T
L/Ygom1AlR8DGR+D7tmLzCE7kvWRfgHK7k2bYsICCHAow9fLMLbP6o1Kq0Kthq7vir0gzcxhck1f
BJyiQUp2WHZIwhFm9k6yilSOcrpMXedbNE9oBCNz1vwNukIqZ2AxjSLUWs7SYROppcYqyVkjaigp
TpHfqNT1xK3mmnDlTTIS97HwfYL7MLtQ56JOk3CxEqVz38opXw1DF311ffQxoYt3aT0X7ApxoNA8
XTWjqrxjnDAf3eRqGL5PvU0ox2CZSmyoQCKuPmJd9xkQRYO20h2H/Mgn3d9olpqrtQEv7bVjBckj
ZAKu7H7JvM6+taVuq+eyqLFz6RH+tGpMrV94CNrp1hMoIXejUcXfE2sepqNe+j5BO1qdy08i6uSx
tDujXidjaY37XJrmFkJ6gEZwStr0WNZeXOuIvYn/3g0zsYXr2JlqPmRW2iMWoOmh+V90eObdcWT/
9aOdY+NPk7r4EArf7uyd1XNvFR+ychMoh3Cwqrc0gsAbK23bJIRxi4WE+hwJnSnwiJH7rQAaQv/S
t4gJi/lY0UiTW2+uG7VmU+OMK8QS9dNUtggOER+4Af67Nmcl1Z3ZfiGcvlCbaYDpujEQLRvr1iJI
uGfuWL7UOSexLRNTcz+b6F7FU6vJ1iW5vCztdTw7iQ2YNPW90E7JCVmZ2Jfm75FwlbrjIzzKNSt3
6RwGenDsfB0dCVaba8Qxo2/2iDJA/p4fbcnPx2fAKhav4oyW2C6HaSfCLEMXHM4IMRI7bMu8rO7G
KjZGikR3lhs2Ojq5k3Fnj7d93olPeAxEtnNB7jq7RaN+HF0UASGBLFg+HNjc7W42YN8w3K705jbn
5fnRpSwUZGuTDrHNWiC8CNChcqWbyALEehe4rfSe+dAa3lOcGpT7IYqb7ocROSJ7aNFUGDe+6PgE
AFRo51tMMwba4Wkq9Y3ltcFPVla+Y1WtkgZ2BNVkqLcTMt9O4KjYFL3WpluVxfqLQNOor7o+QXwb
gTNBKTmN8asbZ1JnH+dqMg5tQkW0av1x2+xcVkTTzLbxoy9yKkaQ58MwnXEQ8Ut2dBS62W6jaDLW
yH9qehFWt5pE660Hvn07nkPaMoNMNx8f/rzxuxwe0hiMbGafBti/tz27LCrEWFsBe2crr3Z1xew9
N0qeXd9PXoYuCa4c77xLyfEQKSKsgJRHp/BcVzSksd4xMEtOKtbKb1Zu2sD8HHNDuKkAu8+t/DGS
cL2ztaGIr1zq86HN32Mv6jWmZDY9yrMOfK5aTUQmx2avkpGJmLRH1OeYObxm/irHsnpWSade/vMF
Rt0BL4gplbk4xN9eYEYCmT8VXXpKI4YDYYqd9NEeW1hAUsFzzLA2xVfGKBeRbZwoOcnwOX34jTwt
y4X4pxWMMdo0gnjOTpAzk41okoicx1w+WF4q165yiz3QtmbVgws2aFTiFfZ6N7hytd+504tWjV02
NET632cjhQxLYSswCpyIg7Vegqg37rValScaQ3iDnShTx8CjQ+wEmOQ/vuYXCYjLBUCu4KDfgehy
EQYpME8asyWzE13cutjnmG8IO43xEdC0jZunrsBKyxvewV6dm3k+NFPC+5XHGp4lOQ4gkzpz2vYT
xlaoHtSxJUzlBqzDCRV39mMQyX+lwiyqNkBo9O7Bz9hMi9/es86Yc95xnczJwiyG+8w1Yoomv8AX
gie32XUefcnHki+Y2H98tS5fC0Qd4JEcpPUI/c4RAq6VCT/LiVe0ar3adm1FQaJp+IhDL83kTtRt
MRwzu3OvxRJcSCCYLmJl93wUEMw0iQZ4e84yx5wWE9Z+QgTDVo6OW6HR/25MJABxrOPq88qfscox
AZlAK0K3M91VT7P1t0Hg+ZVZ/bu/hpknkmYkxEytz8YXwlMOoRYaqWI+ahPK/nk+MjogMczpm+ap
RW0mT1PeMaPDPfQ984DlrVHrYMU0cPJ8fFMu3h6KCP5hh87eyzHMs1dYU4RyB6aMb9LBKZ7NYs4O
gqw1aJV4csIhb9TelB7mnNq6htO++CRYSMKQMzOIXUCQ50Q+EGXUKohujl5el1/Nvou2RM7gHrKt
4YSB9xp56eJUefABoCK/ARqH3e9sWTYAMM6VNeXHkQzAVTKOzr3T1sbtzG/kEVh60qN84aOcXLvj
F08+R17wMwakanzi5wgaBTtOdHZQHIXCFUFGqt9lnyynnxQuXlQbjW9iiMUDrpGXlKgqWQ8TO52t
RzjsbtI7PGbu1E/BpsuHKnjJNKXPu5wqxd7y9S5oJEUY1K4t7+/9aqS5SyCQviiHzh6NZo68rtLm
4jhRM7tU6KPpPuJC9fVlGfPEL7IKSmCaAJGbK7Lg9w7N2JSXBMkpc6ll2PnPh6WZpzyqZVwwiS/1
O+5Nma4sItCeNHbR2QqQwB9S865FzV2+mdwnlIo294jhkWuefUrKCPBC508lXUt9skJrzOudP1XZ
I+zIig0NUrGd23lpiivP9O9yEjuAOmi2+8vt+PZ9/Ga++2tYq0wEhKjTkPu+vQiOiYzYn93iKIWW
IF9aeFMDmaxfbI3PcojTxFw2jMH8TP4iiTP44UW2wmY7Z/ektMsr0q33Xp8lXBx17DL+PTfeuM3Y
D3qpl0dJAF3qimGzYO/Cso4wx/cxfjXPpNGsJyZ7v48vxbIivhn4YhPD9kA5he8MI8jZ+l3g5tA7
OjBHLXHavZsY9RS2o/fTFnX89PGhLvjpqEQ5Qf7FNIPo5rxQZY9VYcnKa7QCSXmwrEJz1lUh0k9T
ktf1F+Lk6m8T3gv/cz+48slaAMahjpptB668ssewkUb8VYOvbZ/swjdN2AsZJNY06NrX0R28p95K
cmOrG6M+ff74x793ndAQo7cFhwbb96wGLNpZDmkO2GWkM/BFtPFzNnX9rRW50ZXK590jUWwhQ6f0
QaN99mwymwVqHzfHWNPN7RJQzbQnAQVYNgt9/ePTeufJYwlaVMSYnhCNLH/+z2oQCMFkyTKaI+58
i9aTV47qgFonvhu1zmBEDEv280RSXwO4oPTHKw/+O+eKqIIBCd8pYFbngge4GzOBDnlzlG2Z3fdJ
6T6IWYzfDH209v/1TDkQlDIfQDOdMv9sydXqbrDFVA3HGPfiOpf4yrQKG0pnmcWtprnJrS7np96M
r4lVlgX1zRsG1ImFhvqMDRrbxLP72VaD7kV0xJmb+elN2XtItdGq21cu5cW6js0DN7bDi0UHgty1
t3dS+qmbmnrXH2evMDZKghmo4m7egUUjcKDrxF7F7cvH13T56W9PjS8J0nOfQSVibOdsUXeFl3uN
60BJNfUUy60s2k3N2OGLrvD5sGevvYe66RxGpFFMLZx3hfz98U9457SpORDL+FQ8FDpnP0HQQ07o
owaH2IMjRHsbLIxhzvMpIyAzX9XohsOiB6L78WEvb6pLsUMqLyYmjnyeqK1XeeaMFLjHGtt/EhqD
ln+yJAqKjw/zt3x+e4UpEng5EHXhkGQBfXtXtbRhKIbj+RjplV5sRlg0/ab3LSz4MwPE+rmbAwOA
dkrcZBoGqaEdiMeo5HakMI9D3y/AsuybHkfn48c/7fLeL2JRNIxoldDFecsV+mfl6JopAFGlDcei
d1Voyv9Rdl69bTNLGP5FBNjLLaliWZZlx45TbogkX8LeO3/9eTbnJqIMEUbugiArbpmdnXmLUcG8
1pPxQKzJNRdxl+S3H/vDFkxaedBaCgS3f8D1EvADIHMBd2NyIPBd/gCpo+3UGelwjw2c9p82SVrn
Sqk+f/hc2TYoSkDV0LUQuRap9j/fmZpDPTWl1d/3QvIj1dI32GX2FkxL+WC3IOtE/+Jw+9P+r/l2
ue7UVrB6QzmVhzf2y5ejRmVLx8NUwZTD2T3a3Hatx2LIGHhXouwqgel7xR8VlXOzCab2CPseoQNg
xdPGN7RAdXHMUKJHI5LC+7zXfVx1gWsh/YJ7DQlf0jTWJlNGX/Yo+1N+rKETA8GB8KyTjDVwxCyk
/l9klIgKb8xa5dgKCQ1oWKPdY7c2++k5w8ypfEnsyYFQT89m9qy+7V4D/E75r0iwyxf6ZjUtgyGK
9FedZnl35ljZd2jBJ8p3BXCT83vuEYv3RgkoybaL+sF8wLoEyZF6NGuTJmJFlzcyQznbUnBu2WRS
0X5p/aB8QxbEKe8ro9B+UEppJuq6eYWpKVFCyTemgMp7ZQXpADhnl+7LEa+1L2Si0u+cRq1zJ1gz
VISZFhyl7ZYKYp+Nf8JidB5QMANdwN5rbWAE1uzse7njLUOvuH9wxkgV7kN+/VmPp+Q16fHGg+Lt
O6Bu+sboQU/UybgvoHe+opRBf5pyN+eD2nNHMQfUaPhlVkdf3dM7jsffSYxOxnYc5R4/2hjcywFT
KsigjTEAY6ktTTrRve5fYpoi1bdocPonH9a5v6l1A9xEb83BfC4xp0HJR62t4Uktw0RygSFHLz6v
rsQLTIwwt0D2KvuA+BpMlSrOwLM3EY5Kbm5EWf2HSaK7VpV5mHtdbAtpkMyyv/tp2hUrOc4Vg4Ya
CVLxiNSSdVC2MBYPRjSGR5OME3NubZDfEIkJQtRMaARgzttoX1VQGpMnxajLnLTUGlXfQ9pdbLCy
k8+p4QSg8/y2G6EaAQ3eZS1ff4jDWUMKDktrmZ6po5Xzx8MxP5xCK29NUZRaUp4SOwr6ScbJxOrA
pGCH7fdww+MCnEjXffYja/zEC7QA81pnjw0EmDsQMMp9m9T2dyOT5umj2ftff2QufK4hncRmcfsh
4JhnrWrWgC+gtGF4T4VlkgZj4wTKtHLlXZck+XSh7iC+n6tIXjwVoK8DULHy5p7jzUJx/yB7UuiN
8wu2bf+UKSArapvqs5UW2adwrMKdnwKeXNk7IvQtQiPoVEImgZ+Xy/IB6/B87Hq/gSDQTOYekFN/
whIy2qZaoawMdVVGEVVPKgsUcMjGoWRcRmGV0hGJx4CEa61Wz2mSA+vpg4nIkBZhpXh9GZZfb4f+
q3wGzAmvCyYZXhlv5uV1U+YWrDW1uteV0HhGb6k4ZHIsndQim39LUgA6JCmTtX0t3rsXcyrUHnSV
TJwiLwDnxXUT97maO+hdHQGdgpIC52B+n2Hu0e4x4/YXugAojBmR0dQeKe70c0BuLtxMcytFAr4n
r9y5V/NO5RclVFsB5s3TYFlUnFNcTIPAMo5NMGuHmWfLrk11aaOonUSLDBLD7UkXufHi8yGOQbv4
y00mqbhc57k3rVqvQ/1Y94ax5T4YfsWpWiu7GX5GsZXtJn4OwqiMUQ1NEHW6PfrVkgP0Fr0UupZc
ftjJXo6uTw0mUgBHj77BIe5gj0CmrIdjbRjgC6geZ0+6U0hrGsLvTLINKFQ1BMEJ8upiWKMaNbvv
bPUI+MvxMsWO6reURPFXGga5/BabqvPRlNHkEQTlB/NBgNjU9i8/dAqhxkmOrxytaFLfEC5F6AR0
zr6ZLO0XhBQHjCrIVnqXurrX6ZmVK9Sxd9bZsXANMRD3JX4vRT6CoUlo0WnKsY6C4ms2dtoLHhrS
Bpy9dJdko3xIzaA6wYFuq5VFvopawLBZXzpIVEipvC3Otdq1GX/pKMdkaqfGhew0v6q1Q687oFi5
wum6DtWMBjUCAgbjmeTolzOta9pQdMTiI4dVVJ2lYptUcot1MjnuJieu3UlOmf+ugH68QJRRh8Oo
jvGHp/vyVyy+We+jxp8HWQH+6gdfjMIkZKIapQHD9Mf5GxV33SuzIKjdwMmDNd75ezMOwUFx2HWc
sOUcTBnoknxkxsfOt7wKBAuoSlWS74Ree7SyvNc7C+8S2pIyDyGewksOf5CZmWxWyEOGaMZpCBfg
as8tGBxoSZoRGCq9/eVLyRydUr/o1tiY10eZyh2EKyioPFVwkrhcbi0OpwJGkXmUZh/gcwAaYNpM
XYTGbWlFm7BUjZUq8rsjgi9ky1I94oF6OaINPtspqKAetTwrtylUZpRO5Vx5Lp3aBBKvqne3g+Q7
q8krn0ITN7LosIkg+s8zTO8UX8Yb2DpWSuoctXnQsm0mJb4MJritVgZ7ZzU1rkH0kBw63TS3Lgcz
JdmAt26px8Q0nfOoJeYLQIv5Xu3nyk3kfCjd1kgiRNx8a+Xpd/WdpFZQy0zyGmg4V2WcoQfLUWdz
cYyLQG92cjLKZMbJXBYbS62A6d2e1qt1pP7NjiUgqCYbeClpj1VAR2ojV3ypsIJR/OgA6zc5YuYV
HlIgdR+dWQvugon+BwmOYnLzLGa2ji2YJkl9NBBH25UVJxPtpxZvYM3aKkWifEmkMPqspL32fPtL
rycWNJZwKRC9SuLiYgM5vWT0hjrVxzZu1WfZnLVzImWJF4PkWvNWubrR+Uqb7I3Ii+EJL/TLrwwz
IrsT6fWRJpx9MII2ua+5zQGN9rk7oxdZuWpcrdVy31lLB4Ek9B9NE6ENbTEqmmhZlgcjQgIZPCUP
uWTptUYD9KUHQbQFfdytbJ7rawYCK8AIOiiEAshxYs7/OZRzGNmmJCntUfL19BOwJ7/+ZcooULNl
zZxiH7qhevzmG0b2rcn8uD4gDO+HDnWpqKC/89EV1ngCmWSvkB+pSS5+DbBqjlZoT8cauXKU3QRa
IZh+kbatxdvr/pEFi5enKxmzsCdclv+KNuvCGhX5Y0ANITuoM/oWcS/71V4dcuq7+UitfDNqgbWt
ZlOqX+WZdAacZKFPkwuso4w/3/74q5DFLwKZokAPQI7jys6nRMxOD0GlH8uxDWwUSJQmRYKYJ9IR
EDxmbCFYxcgLwjxq9zkvb/v19g+43vMESqIWzUyL1GOZQ0+ZPQW00MajDgjtbbS1LvegJqXm3VxF
qr6L4IsO343W1laLCeLh+U/6zqWHAgMiOrzU/vb0tMttSMBqDd4LwRnEdTUfU4slsI5gWIEZuBKE
pCr3sqEIkh9jhxz7NgjmAi4K9AHnRYlru3M2JfZ8YDX4NEtZiejLzcKS4BdC1q7jSM5vXNL6RzGE
3vvDOUDfW28QBpF4OLpRCDL8zi6k4YxKF4pMFOjHwFS2s4/Ed+rOlVUVB6kN285tiRnz2vFdbBlm
iy1DgkTEIGnA1uRy2vw5dyQogPDQKORN7kAhu7kL0w52Rm1aw7GfjOlkKNAWd2U/ob50e8Nczwsh
Sjb+vuJJx5HDuhy/oceqMC/qQ2Vr5T5jGUwuA/TBfvW5FexVlHTSnTOlSZK5qTLkJTIbsTxtnNYf
PUUrV+Wf9MU+YkIsXidoIXAdqhzryx+U44zoh1KMfyZ8izvkyKrJDYHSr10PIh37d7+yjdgMHBeL
QM2uWFyCaetMSLGX1oOVSpB3IH3gCtobCbrgaQ7ObNtneWF6eTS3mTvNph951dhY2cfiJevPzxAd
DCoO79CasdmdK62Q7IfEANHtZhI/2kU2vunR2cY5YmW46+3GcHQwkCmh0Qh673J2nRTLCn807YdO
VxGKTialOOiSDy+yCBOvSqNxY0mKiaY0PtQrN9V7Y+OdTpeTYg5yNOLq/OeiiroqK8c+tXFEpqp9
yCld0Y3yB/UQJnUg3aHaEzhuGE35i0B4rcFjFrFRzDRoA+iitBFI6pbNYx1SbT/xIH2Qmsy414M+
3xCxjN0sKY1XT5N014TRWjrwzjejRIXKGt1OrgZzcbwUAr6RyK3zwHM8rjYpFHk037ty2ph6FB+D
Bv5DAJH3WasHRV053O99Ma9dQFjIXFCZXAwOAxhJLopNDxzTcmv1Tno3xb52MmXlS5OH/ZYKur1b
CShX5wq5HSCTpCOifc5qX64ygLdgnFHNPslJoKHIH+uN/VOTfeW1MHSUYGFKOZkbKX1vvuZyMgVf
x7qkT0kfJnrK7NR4gZKYpp/muccYJzWCCabUNFp58AXRJr8uYdXNSuc5cimsnYQby+0vuP4ABHJE
1u+giSq0FS4/YAznFNum0Dx1uPGiv1IqjYVTBKR22bNiLStf20yTW1o2/kgrCKWDFqJH02nYiNz+
JcvNwyMSBxdeIWwfUh1L/NJ/DkzhjFBjqIKfJngo0LYdaUa/CqljpLURwB/2ZWUNzR2+t3L2XY1K
B0bD7V/wF7n1b5SkHoY6LL1F3kEyL/jFaiK8lMMLruQHByR7sOnkqAzu5hgImxt3lSVt/GBOjjFG
wMGBqqbyWTHwHPH0EVMMD/hsM8O7G5xwO2lNYLwNBXwBzUscGmCPtc+JQdY1Lyz+rVzhd+oiljLi
JotVZn4G6m+OkE8Y+bUMwtDcpgpwU/wx5VB7zvxhNvbj2I9fjVLpxoPld7KMUUjd9fvAyIp+G+gh
ZsitKgfnhow43Ok6jF2vTR3cnWxtTpvazf1elSv6WZm9gVaSty7pNgLNWtYxmw5uKXT44EKWLv23
JNlIRmNB5eo1A/aGPgyp8pzKwXioAxSLz4rWqPUW2QBN32CV1Vnf4mGeX+UQuBeiy6gI3t1eoOUR
R8cBmRFuS/IHipdLBTb4Y1aIj3r4EEClVnaG2lfnoNKkxwZizcbI8FfCm3e1iLh45QBF5miLPQnm
nQ6pJXbuPzsTN4Qha4zSebCxr/EKKWkOTV7wjfk0ms8JFJoPNhwYkfyIh76IV+QFS4HY3Ik1KVFj
56HLDXvjW1Q5OtwQNiRo0FVvT+pVUsRghsVT3OHjbPBGi6QsGekmNXUZngCLzQri2BEQsJDeq+bO
dAInSlhyYW+qeGoFX8qCd221k5xsIiMMj+JYpyuh4HrC+UXAg+i6ijmwFucQ9yy6xcEQnHK7Nn5O
iB185kU70n4RWE/cE9aq8eITLw8+AxIHcT2mx4a82uUKkxyNEcKVwakwtPaoMuyODmB0bw6jsXJN
XQ0FiwHUsjC4FGXSZYzpwt7nWYKdfQ0Q8LFTo/ERTagITh3OQbdX9noo6rui1ylsJ4U19+VX1biW
Iy2qaA/wAovt5MRK7GlO7ZwIbJO0MtjV2RRqmxQ/eQ/JXITLXSSrqKXmtDuOAeTVLYp7wOOVYrhH
l3JGDSJWPnW9sVbiXt5eCFBSm6ORwLuY7twyfe7R6ejAOZnH1IkwHWqbytn2rY+mNc5gbeJKJcqq
g6R2bq2H4zcnn6yn23Ms5vBi55Bj/bWWo/QCMsRcHJ5xqLuyqtPuJIdohW/SRnPSh6CasunH7YFU
kawuR7K5o+3/FwmNxWpWQWJWCdIMvI/QcfSaWUOmZQg1f1NmvvY0FdggudWklCGvOjiPXjBgCrFj
sSiKu02UmtKr0pllfcrUXuGxkXYD3CW9gBRvxwZNewiUpvPW8oDPXQ2Ey5sfOFpvrSTGV4ebGUNM
CW1SqoBwiBbfodR1R602aE6US9r7rkHHpk4i5d6HB/Onw5hne3vi3hmP+1yA04mldFUXwUTpG6VW
zLA5df1ceKnuZz+4i9UJSm32lJWFuXJJXZ06StMqwFbQBrBoyIQvTx2qQEZPftqe7Lma7pvIxPlp
NJP5B0/B7vX2t10dOjEWFyJAP6IXrdTLsQDGOLHd2O1Jrmr1pMSjtMM41z9idajums4Y/6jhOK0s
4NWgQuFW4GohgeHZvtTZFKZVA6xj+RRY8+xhvILFuDoke6Urgd2B+bG8PimSFbveq4MmRiVRRSeK
WhPd6stPxRdNhePeyqdSmQEaSkY0fQN8GB5uz+jV6gGlIg1ktwjNUq6gy2FKmma6JhnKyfpr/KXm
enYk6JnP6mApH92ZjCU2JCV/voqi3uVYukxKHUHGPY2Rnt9zBjAAEGxQI/prkWTm5dvHP04UEVVQ
hMAol/lTKUcUxuIeLvjUOLLL7oUkj3tViDB7MKztk6UzJUUoCsOk1CjzWbDUlni9yc6rxJqM5HH2
A6zV4pp68WZ04o7+r7BamatKc5CHMuq3ojSTryCC0CtA/BE7sMJBj1Ki/Ch7ajC2nzSgS6WXYTNz
xgAoHVwKb5b0vaf0i9WFX5Tpr2bM2IpTbaX9d1JTVKR2aVfCSe7TLnvDSNH+hCYOWTB2JNACoJ9H
5RewstK8pvO41DTjy+Ersi0g7/EKv3rL+HU4AnAIlBOuH3Lj8Gyq7XnwTN5vEy6DoY3ly+DoZ4pv
ATyQINCfYq1EdiHWee7QMkWd+77GZEk9JBHGcp4SG9boZlnSYJzZUM/27ApXmLdiyLIw39a01YeH
LO1HxAbQicL7yDUiteg+FbjNjd/I9ZVo4zftKK1EO5H7XtxKoreNLCGUGIuK3jLaEQmaISnJKaYk
rF702KxwHsKT5a6CSsgCIGJV3/mWKAfXXNTz7qM7moSV7id+4PwG0xHB/5/UHASejZ9H6Z+43Qpg
t2qHI1Av8Au8y4GV3B7t+mN5G5JTAdqgpURL8HK0SrEE4qhQTyUiObh5peHW0vEzdKQ4ujPspDgg
FIQ6RpqsWRgs+x6ioItdhk4lh/6HqDlcDm12aM904ayezDaIjzAQo4OahkgxxAjou2E1YNVStuoJ
S0C0nCe7demxN2vVgqu7lCKHLv7oPIfQUFIvf0WOJZ/exb3+gIqefG66NH72IwPxjqSYPBVopLIy
41d3DVFKWArRusNPABDW5YC9U1h9MbWoM2XJ/Luq42+DYCwhfOV7iP3oXjzHH5SqJyYDisAUBYdk
oPP0ty7HjFobJ8zGj09DIUXHoBvNnwgWfI8cZ408eDWdjESJEK16rjTIKYv9NGm+LteDnJxmNA7g
bSt+WW20fJhMTm/Qfcfsts1XZvTqgmNMQF4I0ULBIWVY3KNd2Td4uvrJCeGX/DAHnQTQaShm4KhS
sJKevDsWB0ajOmaAglnMZB/ithzGZnIakXdzUUpVfmhIO/7U8qhPVi7T98Yi3FLSpLzN2i3msmD0
LNCVhLNZElKhi298W+4OsSLFH3OM+btBdK42siAIw1efhfYKLW4/Swk6pdj2nXyKBvSZDSwcC8Tt
lHaNy3Z9DIg2RBzGJFfA6epyS6IcEVggW5ITgiDxmxHF9ht2Co0PIjhuOf04ibnBVPJWvx3wrsMO
u4UjCDCQirKC09blwJOcpikipayg04c/0L/Rt33aCLnJ2G535TRZKNY4SuRlsY7CHWKObypsv5W1
FWt3ccmIX0GipIu6CBXXRfDrUsPoccVjwjt5fMIN8WSE1X9JgOXcoUYg1UXUZdZwowSrSH1rrax9
dUyp7Yo+DacGtQWIZJeTMFujIyEwPJ31Ni1QmwQs1qKsgomn4U6ajOJAnfaGb29WJv9q1UkJKRVQ
D6VMCC19UZttW+x0a2R4zlYSVbbp5pWUvGhaBZTJq+qyL3pgkyGolNaalE+KQKMe0fPMUs9EpU/x
Jt+O/wNOj0xmj+e2Y7i8o63h3sqMdHqw0LfWYflZ3c+V3y2O9cVyIYhMrYjkTJTFKS1dztdglRTD
+6p7jOBJbIpp6mgOh1DnMULUIOdil+pZKCIdQ0eRXqKkcPao6patNwALkT2k/cLX1m+DlV20tIJR
wJvQaxOsXdJGgbW5/F2z0Tp+IfU9NuDwb130n9LQQzHOFNbRGJQChKk/k50hFOTiVlDt2tLUm83Y
1HaMyWdZjs84x4lfGKlOfFbGWFJWIubVTgeoQmDmtUqejki5yED+yWeiotMLuY2TR3kaS9sLNZUX
fGfEj1kDaW5TxEOjIyPU2VBX0eVt9maI0/rKFXG17+DKcgVSnYKwwEwtfoRtFEMVp3X7aGa0I7tQ
jX4acSWj3+PkyuuEwMwGBcz5y+1tc/3pPJYpb8Ctpjp21bNuja7GU9dsH4u66RDO9fuDOcWjELhM
0BRQvcLI4o00lfZzaVr9Skx/Z3RgBOA4gCSR3KiLCFv4lPo62ekeA9TvPqPmIHc7nsADRqi8voMf
fRG2TxRty8Ab+nTEd7GiHPp8ewquAg25LLBYi1MvqJHLUkVBK17nBmgf0e7xd7YUVi7bePrPbhTf
Q2mx/vbh8QSGD86PadmAshYHora6OcXZIT43CDEG7jjVeuQ5eVI+KUgt/Tb9qUz2t4dcCppzCEHB
mvBZkW8gjVzmH5MdF/TMuvwckOba6Pf6UyC5JJWShoFl50MdNLWw5tiViLFus1Eyux2pb13ixAd0
7s1QA7V/0NC9iKCO6FUojyuB4iqVgCJC4xQJexqZ4HbFXvnnEE4F8gxqNURnFV0vJAubCVeZvO78
t8Qfp2p3e0audx4AFmaZi4X9RznzcjSGj41xqMqzY+UTfDoJjTMnMr4EeKy+VK39jbo07PWwN+9R
KpTllcP+l297Ea1J5AFF0PQS0GwKA5fj13FWgxYZwnMBk+WcYKGpeSYUrOhpNP3KP4WjPnVvIST7
fIO4clw+hn2i405PcP/W1Mnk31lQON4IaOhTIvvrBABBeY7tUqwuMcOccB9AGaiMUcQaY8hDGM+q
495O1OKJb8/JQoFkK24jIxL4mLPPT5QN4ufMqSUFB+cof27xFHb2FRDQemONCBJvmirJ861faCnC
b6XWwA1ISwWTzMaXXhBpVONnfELanz5d/hm50FhBZDlAu/1hVoyZOFIl6iv6ef4bkEFHuzeFluTW
Si0//R10XVMeE2Uqtc8oT7WT52hprW1Qzgr8TQOTCAmgFnfwHap5PHwk+NPlbqL8MN6XaA1a91rW
5I/UGsrIM7DNbQ4SfCft0McwuM9soULZjf2sYUiFAiW8NylorE/pIJeh9PHdxXMVO1bAQMhkXKXF
Mrh+5Gyis9G2w/1UF+OrCk75wce9gNOnN9VvKamMieqMEuGcG6bWh6801HQoePKE4xfIS5MYOZE7
TjdZDMWX7lMtpeFrGGbtprbk1PdQKWy8SJL1Rz0q/R1lFXkljbo+X5xiekgwldlFzrJcmdbWTM9K
9R99I4zqXVw4s+o69mCknmonc41AeT2b+tfY7qpTB+033ThIZiYr0/CX0HJ5znhwEWP5HYQ+QCGX
5yw1TEQTHTU6R/k840Xv65H8Ytda8zAMfWNDIc6yB+5l62sOyeU+z4v0KwjywP40c/mbX9K4LONX
xc8K85uR0gM7xmkjGWt9HBFuFj+Tx5ooX5N1UgtdhKMGjSneFzRWFfBj95Ma+7UXZlxNrhSicu1y
bRW/bkfA6w4kUtH0/Wm/UcgROKjLqYky0FcOAsnnvgGqupXkIX+N7Cavt0WfCSnR0IA+iQ5eE8Wf
59DRMk/NpeE0KHEFtF/SgsRYuRr/XvgX8yDSROZAyC/QOlvWeow5x2hpyJSnuqhT57H0w659mnjE
qw84mzXDBjUnB6HJXHfC58kYDelkJeUEcE4u+tBV6zhMX0FWF4Mntz2dNxUZvmTb11OevAFeGMo9
Fn+D8zqW3RRsCzpGj7UyyeOnqZuzcVf6WiCvJDmqyLwXHyX0rTQk4ziTlJMuJ1qrusTucl17ggQ6
H+QpmH/ZXZFrL5bqB3utrZz4C5qFnEsnHCLn3smMJj3obdd+0cwKgdMQuPaDqae6/qVOw+rBGihX
7IHddtKDkid99tkxomj6lFm9Knl1bmVfUl+N1rjwS5I6dGdeKhoHitIQN6S8eGKEJtaZVpZ2Z7mx
GoTzcWcfN6aM5O2nfmisyM1QmQzvUNwdIKKmHWY76eS/zIEeaNvEjxP+9Wi25UdjDb+FWj4wc3oy
ovd6Ob8R2k5dji/XGZdmS7mTQi14nKOquPfBS3lJnmbfKh9VSJf5GV/nwf6gMJ+YF2oEFER5Q1Ao
WAaZ3o8LGhXOeNY7gOcuSBr9v8ysI8MbECN9kdtwWPnk6xIBur+iWAY2AzmEK/EQLXRIG4F9neUs
0n7KQ38/4be5EzASN+ZZjpe9nfiVp1h+8dTw0D1ROkl3KyHk6s0ifoVJhZBSIf0bZzHz46hWWsuj
5JyoM+o5XVXp7UbKRyHm7iBwjUayMh7knhp7YUx9ftSQl8W0DWMHDfl7grPyZZRmLT4ZZtvrOJCg
ALtRnDRGKQgUzOAak7JGabkOfPxq0i9ol7yYCYCL3EtpfBjF0HvPTVNChkjV/if3RzZvi06dH/12
/oWHODYAcl9bW6kRIpwQsp8lHFvWjEjF0b8IDSCpKfCQf1IWRNtqMYF6pCOakIgJLHVrF8b2f3rR
qq8yNKnHJG1KZyXvvKqlM97fFolGHxERucV1OEeWPKqtPZ0J5xDBw2Z+KlEX3tuRGryE3Wy48+hw
PqyuNr7e3izv7BUqOcLAEs4nV/FiaEr2NWXs3jzPTd++9X7SRDRNEMbe+qhZPGlN+icqnO7t9qjv
TDByVKD34b6QCi1fmFAURqdsDOuMyXDWu1IUJrveMudvWdvEp66K/twe7+oVQ/mAjB4ErCVajEvp
o8bq62aA8H6ekXy9yyp1fO3aukMONF+DXl6lWIuhFo/n2UxqyS5i42zmGchhO6yB6chG0W7CKhyw
3LGifeJk6XbUxvgca8Yap+g6uYJgQ12Wuj2SGaijLEoWKAIive078nnUKzs56FlZNne1X88JjcKq
vrNzrLW3iGpmv/J2QMBJ4iE+H9K20h97Okc/tbmPnyswhZ0HvSTa5Uk4rXVPrvcdbgWgkQlRcNC1
Zf1J6pVyJAlVz6WEyq4tj91GNuvhdfCnsTupiLPt/QAXxY+iqUAighsRwFih7LHsodAOGOuYDP0M
rwuNbtsq8bzWreeCSusdhYbgcHvj/VUKuQwlIPQoJYrIRiFrmc45TTTqZdlbZzRaTWWfkFagzpKk
puKWcpBa92Ertx0TYI4HpRvMadcGjSNxI0ct2AGtyiUvjuCC7yHDKWdeUePwoM2dBAZx0uXfpRrZ
095q8/auU+TJ9wKrqBK3skerQA1WleNNoWqps515TBv7rlWATeIR0gttSt1OkPvO0ezIfEQsNo2K
Dd6z0Rn63oeXEX7NZWl4oSBY598npVHfUJKXiAz0cWy3j8rhELb95KOSoilfs6HKn5E17/yHgWcy
vgLQIYPJzYfW+H17Vq+Ps+AHEkFgbtN+XD6jDMy7u6JWrHNLvyzc+JnhS9scuKIQG8IrYq3yfx2f
GQ8YLF5TFIeAxl2mMm2gSSgzy8YZ5ylwM1qhk/0ltCaQ5TbkvVVZzbxXpqjDAsLE52mr9YTrQ4nj
6F0YWWr7fSgyUpC4mBGQFr3fTQfOFcsQB9DxDtNghbJek5G33Z6opYwre10Ig6oC8S/ykaVoRFbW
+YhsWXtGAMrih2ZquFFnDFksKqbGa6ALRn86SuqfLOmSbUL7yn5CoSTH+jEPNWUbTTV+MiXFAk+S
u6JPXDlVre6HJMx+G9XO0xdmPJjX2svXYZTWMkVqWr2ICyEddjnlQRJ1ZgVY4cyRmGFSFaEr55Z2
3xRF6daO5Gzysfru9HKy4w75cKuVaWNzIa4EXoHcWtxf/1S9wJPZeTJ07Xni5nxWHD/8Dk3f2goh
nf08dfVb3fRAzG6v1jvbTLhJoyNEbV40Qy9HldpUmnvLKs7NOBT+BlaSv7FKW7srMRDZjPhrtQfC
Y3aXBQWw1NuDX1/JPCFoCXA5CmrocvBCL4zINtL6nOWpeidXYxF5so0DZ0wZ8itGbcmP2wO+cwMA
1eKSAhADBme5NaFGFWY2xf25qLSm34x+MSqHrMuCTVSGgxf2JbJbtLo/3x72nUmm7iFoeuhnYZ4o
ftY/S9sm1TzbYTec8T7V0q/8AKgJlgVkezMETdn8Vwv57VM+Y7D7YvlTuxK73h0fMJUwnafBsUxz
AfXlpGFFd7YlFeGlOoJY1mlY+u0np0bVadLMScZSqbGjfSEZ+J7d/v73pl1AVFhhWpncvpffr8Hc
LlMlQR9ZTZTK1ds4sne63fvPWq72LroRWM+OoxStFDbe2V8iyaSKQDBCOWyRF9HocnpEy/juuRoO
6hCZgRvio/NT9SOi6eA7aynGO8EP+QUgBaJJDe1pqeKVm4lWsXuH82hb0Xifj1r+hxiPGHVimUlz
7IDF/peIFuIeVrv/a6itXtrU1dj7noppgX7UBjWR9hL+QWCGAzja1Mcs7NrQ0uqCfavb8ec66yNz
ZY3+ZgWXWYMQjqAQRCVc6BksIsGgxmpRTPiSxUo0PKv4OGubskkDevmaj7d5kMRPYUB52pvxBwq3
EoYMzWbGY6o+NmEYFTRD8aF2i1GWkg2CU3LlTg49YS+yq9K5K8usaNzBqksNo6RCTb6W6EAOXpGO
1h/snZQv2ORw/vAWoCGJDmiRuMMcwIq7vRmvNwW4diRXBbxfYJYWD60xtZRSs6T2zFaN72oupc8B
r89TFqvRhlPRr6Rj79RKaGeAZESAErwCV/rl7m8VSIaOXPfooFVJOrtdPsaGG5PCPbYNVzJxp4uG
I+cH3X4jyPHqVXMDMooBJf+LWihd9KyYs/nzo/MgIHLEQAp+SBots0QJEat4bPT5rDqhoqE5q4cA
+ZxIqN51uySWQSffHvE6DDAixWh6wJxJ4uDlRNRj6eBtM8znVkfqdtBT9T4YpVffLglKBeYZv3Ki
z/72oNfLTXEECWKqidQ4ycIvB8XRMLPrtpXPhVpMmzxPhKlXHX61U/luGK369fZwBv/d5Sm6HG4R
cgaakujDDvK5R80ZAxen/a6FxtcsntTPt0e6zlZAD8HCoVpA6QIlkMsPS2x9VNK6lM9lNjU7qx98
a0e9yUh/IvRHDpyozUgnS9Mb0JxzYiceVtR4b7i3f8Y7H8xbmu1NFQH2xvJZ3eGnaE2hb5wtZapn
l/68CvYvkLcNsNGVo/TOWorsm3AOHI8wK37LP/eoHtpVkQ8FT5I+nffAKCbd1Y0UGlXdmAfeOZmy
u/11743IpQkJXDRvSPwvR8QbSYfvNmL1Wkn5p9hKwr0z6iOafVkXbGbUhVYylHemU5SjyIqoG5CI
LoJFHTS4FuK+e877eZy3emb09pOc6s7kgmPz9ZW3qQh2i+0KO4V0iGcx3dZlNxicqur0taOci4gA
k0maE++BgNfqSuX7OgMRCEI6GiQf4lWzOIVSWM4AhRL1PLRF5ymNTvMnNYZdBsUPVwlJPqD8FiOv
11I7/vASckJ4REFRAcS1VHbpA00bK8qx5yStcLvqI/+g+aBNIAh3mxzdjjUlJvEtyzlVyNeE1iHs
Y3mxhFFFQRHotQo1Ltex7YqRhXQaTIoxM31Q/NjxHMhlzy0aPSfJrxwvqjvsp9CAWZPHeCfgojsF
O0cAWpCIECHkn/PCw7rKtXhQzlzD6ctc/4+089qx22ja9RURYA6n5Eoz1ARJVjwhZEkf2cypma5+
P5z/RIuzMIS8DdiAIcO92Kmqq96gZb/gQecXk2t3xBy0MJeDpuiusnNOb21iKtIOwZUM6FVtUY71
LNSm0Z7o9Bpnb3QH4SvrDYRtpPPv28t7cywLLhciTNRmt+9kik5mVvHnT1bVDN8bPCEReLAAQQ8a
iij/YawVO8H7duVAblKHSklxP5z4rtoopl9DBKsbFVN9MH9UEumxnTNza/WQkUDZhGIO0IDNPtJS
01taqqdPiHN7F3M2kqOZlt3J69TlGw3+xW/aRXz6+08EFQIG6GULb4tVVW1KKdtFe4KESNoRZ+p9
oTd5EdBsoWv6HwZbOxeg9CmSbvdn37k1SoKW/lRl6KOEKuzyo+EqcBCEkls703njKqcaAybO5qXJ
DbSZzmp05TjiK/uE1XDqHTIIVyqPa0//3jSjcpCDGPZc5G+tIDkmVwDpxypYfH3+lgSJj0rJjSdH
cZuDcCoDQy/HTQ9aSidXaw3nxJbWdi6gGycC6BjVIwIk7YRtE2x2Won7s8n9I2r9G2E7135QP+ku
BDnTfP/2Et6YVQhBBGN0eFzgDeuP+eOKQcV18JbZpqYq2vxuLIffdYcYKdqNjsr+zIw9/dMbc8qA
6M2sR4IEdrOMjouVnqCO9WQbtSp/Dt3gjRfqjpY8s6cjSt46nIsDckjxsiNud2tocg8HYhKgfmb2
+lvx3Ewl9qDGk+Io9TOIrSI7OwYyOGeAatl3XkVjGSzI6f+HvMdeaatwZDmVEBGuB7bjrC8T7vCn
RbGzQ4suCMaqYokelthtnlSZV+3h7WW9tYdWZR9EBXkZgN64HjFGZkI1OkN/olSsPAvDiTDkxI00
O2X2UmQ7E3ujD2c765FcERqgM7bNr0mroUGZavG8tLwA3cQr7INT9JQKsEy5J0ETp0HLSn/sC0T1
DScWj0mtxPfUULQPb3/5a4DcyosEcsTf/AMCwvWnu0YeZ52G96uIbda6GnrDRNp6Eh+qdplCokp/
16Vz/SBne4yQ6J6Gg11P7S+wktSp0xz1bBdBkR35vdcZFHVlihk8m0jVuMKuf5aGobB0rL59juB/
II8d1aQVALTegfqhBowu+8ds9SMVM+TXnbj3cjdepzRsPl6wK82HU7dVqQC5liVYavds+vq3psyg
7hPLeteUiXNOtKz4ULblcOx1Yfq2jPFptNJh56J5ffhcHRkA+kwrqZMH3fX3Uw6Hj1W60zMJTSqD
SYB7myiJvO81O0VeTC/wr2/QPdmJUa8vOPYjBVkgTLS1YBxcj1vWfT6kXj0+z5Ex/F5cr7+DB9Qp
n4DsE4ItM3biv45UoEqpWJGUr34g2yqlORdtjG+S+1TE2jlpM13Hxxk7Usso3A/F0kQ/3t7yrw/7
+oxEtgXtAWLAy+n84w5PFjGiBK86T7yTq9/DMFjURO3oywhB8uPbQ70+XeicAOohf8K1kEi7CYlm
ERNsy6x9tGSx3GFYX97JBtX0ozcW0b2Zo5k1JFI9Jn2Gk2Izxvony+gTdN4tTXxNjLn6KTKt6nd2
+Kt3ECwL8KZI2rHO3EGbqKK3UdMDc2kfC6k3vydPneA30b/YUyh9tZtWVR7ekYi9wL9+RYbuPVGa
WiTnR5gc7ng2S0w6bbPniY7wb/kbn1/79PaM7424mfAotXvkB6b5UcLO6AIUn/JLFPfdOwEG5iyE
fn57vO1m4nyuXZ+VnEzIot5wfV4au1MgMonioS7N7I6wbDxURvSkIUqy16/ZXokvQ7m8WjGzpZ63
7ZjkTTFjmlMUD8KJ6GuZBd5BbpRXXwHOwr90e/uHVlXlHGRabOycme11tI5Nu8SCIsC7lpLW9WfK
zpr0Ubr5wzTRhxJ5Y0P9K1w/tiWmsHBGjd9lX7jf3p7c7WK+jLpef2xShPS3l1FWNqZXK0mORs+i
hnrlftHMLgFcs7wbizrbOaw3v5HmIU1rXgP0Pq+/ER8IrAetvkDCaYQHF9Mh0v0ZRGB0rLW4Dbo6
Nu9hCxtyJ/t4PTAvHl6OpATYy8E3vx64SaJcZOZUPKRRMt/HafVJymbp6BtH2kVkk3iCpz1d/nZu
Hcr25MyYKbJ3vc2KFoNaR1YZlw8x7sWFX+WG151yYU7jobQiAzbC2FU7weXWh67MQ6oi5JXgY68/
dGjiSE9VUT5gG4ffcd55F9UABhwDBX9GByIPaIbvDfr6hGLfA6wSeD+Hhj7n9aBxMsz02OvyoUEm
6TiIRTPRR5TLQ9rCafvLi3WVdaHGSIWJ5wjgi0021TUCc9zY8o6xVo7G2siNUj8v1Olvy/oM5EHT
gq5q0NlD3uL6qxpDi/Kh6LxjEhFNotk0P8CNHvwVdPzUu331d4L19BAZby0p0VgiNdoeRSziNGWs
He+YVrVz6kp2Jq6OtGuNcQqoo+0Mt120l+HWZwdftmLJN7tTo5XlJoruHXO3br4LpW+OdW+Lc5Kn
zU42vo2FL0OhquqCzqK8sG0EaZ1V49ptAt8oKutQxTrqY3pf7CQ528t73RCgJammAFNB+Wj9FX8k
HVYzIg6HWDe+VdhExWZlH80EiIeulcXJVnhpVN6Io/CEGfzbB/319zEy5TCQuDyO2Z/XI4O8H7wO
mbAjqnzz48i/A1QZh/P/3yibja+j0CUb2TPKVGioDWj2KbFBPrw9yjYgvMwis7fa0NJIfxFC+GMW
0aMx6tJovSNV6pX8MZpBXCXzybV6eRQ90gdvj3dr7ihHoc6BLQhV+M02JKlrWhMI/7FbnPQkFhhS
+pjv6Tfc+qqVIf0iHAkOfDOKGql12xexe2wX175kVOMSv9VL57hUxny07Qbm7V9+FyYMqJqsOemK
vt92iVRnieTUa9lpGdzqobfn5gFr4fTw9iivDjGoYMA5yH9wVbHl1z//Y7VijOR7IwOc2yx6E6g2
MXRqy/Tozk25M9SrruOKQOa6JZpBm+XVttl/il0rCiaC2amLm/RTDlTxbHkSP50CwYzvJto/z9z/
4mh0Lo5IfWVFT73d2b/jopOgIykLmzt7dRvs1l9ETkjLlTmmybz5+nrJgT9E+Bmic1fcFUZX3k91
Uh5QqqXHbS/a/Uz/cecyuzXlfw66brU/pjzD9aGtoUSfqLS3p15ro0OEKlUwpHCI/351KUKvYAMy
CZKX66EsdJUWrEWzk5lUgpwQIhY84X4uL4OblvV/GA3UzgsmDc7itg4mo0xif5YDReoE0sGtzlEJ
yKc6+4RUR7NXonl1JFdAO+nR2joH1759fg9AoOa+KLNTgyjDo8orJlAXqENpkVSnInXGnc1ya92w
KOHLKAkRYteL6I91i600GkydKDCbjU7pdJyOhnDKQxOTlb29bq8iERUudDX4a33ig1+9HkpPTD0u
vSE6mmgQu5/Q5jKLi5UlVXuHCZtjBDimRkiYkToCRBwalCB3bp8bH2ubAEYIuaskxJZ3qmo9suGp
VI56NFq/otbGaWoqjPoZe5iq2rkZbqykjUQs5WEoh6A9jOvPVeNlJC6pZBJZNdnIXQgggL1TJ2AF
qZB7PKTapf7baI9gFU804LccDtL69W74YznRWe4pfHf5acZgLECrrj/Uoy5PC2Lrz+xZeejjNgmW
rN7zU9yuLq/R/zslPEjpPW7b5H1kg1xdDBkWgE2W84pyQUrE6B4Rsh/mAzyczkMYqGjDNEso6Ly9
t7Yru76FVzXe1WwXDZmtTcfqfeBEUJdCtXDdNoAU0/wEZWUcB6ntiVau+/TPIt3LWFQIYY3z8IYI
dT3HQnhdVqCkjM7voCfHdihMXE+jucHVQej9wWuyNP3g2vF416OU4bwjZfDinbRne8nzI8BY0Ejg
AqR+us1TjURBvNtLkRJXneoSeXr83ktn90Nad977ZVL6E9L0ey5D2y3NSNCQqI6um8ulTHn95T2/
ZkGYcwqTRp3a312Vebl68hBw7Y9Kqi39j5JrJHl+e233Rl3//I897WaoA9BFGsOxTZfss4YLq3UY
Z0oDX0wbxkrAs3r85+0xX+8nOp2ALF7E5cHsbdZYVSpr0Lt8DkulW9xjaYhhOIDVzjTfFd24B+64
8YkwvMj2XoDPvPavP3GokSIgU55DMOH2ebD6+FNmErfRhk/wrZpTsZcivd4/ICWx76Gog185kNTr
ERVkUhs3wdRAW7gpfEvrcV5pul67U2NVsS8D4eCx121vp2n2qgXBHiIhwzXoxYiMxsf1wOA5WisS
8xj2saZ8cttIYmhZCEc7tEv5rLuNc9EGMGLPURfZ6Qk9S+1TpFhOfpeacb9HkXl9a61qU6t2ObQq
JmPzRvGQwqjKIZnCJpXxN8Da8X1Wqb8lkkgfOVTOEx2Z9APhqtm5sF5fImvKSEOWwwQyZOtjsqSy
6BqlGcNoKqeTLoz4ECMJ87m2eu1dmSTp+3Gg6mVGS/eEdHvR7ox/88PpdNBsWJGb3iZQRMOgtZbD
MlDXGoAs2F5LWX/AbDMeWnsJMLzIPzdGk/+25676/PbpurH5IK8hckOGDvpvq6GaUMqT0cTH58mi
HAHHZQ+tN+mOL+ehP4xW30FMUNudp/3NUWF+rf09aLbbTH2iE0A/CfeFpErEcTadOXQASxx0Natb
lKP78syduYdJftXTYcPTS1z7bggMUV7anLRMUxOrh9kRuhF4gtmb1IPVpAJ9XzvxnotowpSgmvAA
zKwnZc38NKDx5/8w4atzDc5yzLu+WW36Ltya9OVDJYmGH6guf08SNcHPsy2UD1Eimg+9knintwdd
U8frOMmHo1K1vkNWVOBmUHUW/aL17kTAb+2zAp+hRnk1iX69PcytZSWtRIOUNirTu5lfVEPXphju
KBou99xezpz5rqqodYCysRMHRpdpTzOcx/ovU+d1YSknuut9Rjdje4TNGX/3TBTsYqeuT3jBRs9j
0/5TdkW5s3NvHVbGQUeETB2cwzrTf0RAnoiq1LthCld01z9dM8+f9CpzL0qc6+PJcWb5FOutx9sL
EOrOhX0jEhLrIUqsxhowqTerGC1wbqjZzqFOu9jnAI2hPqRVe28smrbHd75xK1Kd5UIwKJiC6tqE
elQZ3CXGWSfU2kHnDVIbh8Ts9Tue2PI8iOIXEubG/+wp/cc00vrnX2+klyI4TU9gOQgDXc+yzSN+
GTRnCXFOmaMTOaUsVV/gpBUH0yy95F05CKkenFEsf+tbwl5CQRQAAKrSK3R3ExWlkXapm01LiPaA
/KjNXlkHPFay4Wwuswjd3qXA0KawYdVeAfCdiqHcU0R4RS58+REkS+vTGurVdvYlNstj3iostedi
l6yWnqUcYsMauodSF0sZjMqMOysKPbpTBvHixOpduWhpfaAKYetoo6V4LZtre/y7WuYC6zORVwep
j4467MSvG5cLZEyaiRCKwTVt04ilcT1o2PoUIiw4f3XNyAwctUn3VARvJGarywa5IIePZHCzJwYE
KCwU/ueQ+kKKjdqCV7ZpSE/6kV2k5Xmy5J54wY0z4NJjIzEDD0s1YJOS9Flcp6k+LyGiYTpskRYh
ryUFxI5Eb/Vk6o6d+5Pmtu6lVY3kMa0byzy8fRJu3DcgpnFUerEvpXR8fRLMAvui3krVsBodrfdn
cMbWg9cD/A3U1Kqf07g3k8Ct3PwgBg7GzsV6K0dcL1TS4VVMhUfW9fggO0QeiVINXSMez0layK+I
OSDHhwLfdBR2BYvGSucuurjjIMVphFs1+2BnVFiw2bzz/ri1IA7EQK5e3j+8C65/DTFvqrQiUcMU
RE7QtZ5539Vz4mu1XhwnG0vvSVcgq+MT/RQZTbwTRm/ENwTnKS5SRF/Lz5vhk9FBjTTSsPqcDedn
IRfnHb2d5B4ZIK0KyJGT6mDPK5Ln7U1wa+uTLPyfEvXrUq2r6EmctYMW2rUxRsKvyiWXjy2xtjut
Tu+IkupYYEb/e3vYW3sP8Rnuf041sW5z4iZDLYWucKoSJTMOGqYbH91ZxRwZ85YDoIr02E70B418
yneQP7cyNZpnqzwLGGbAUZttZ6kFEzt2SzhQgBKBVDMpOl72sFH/yb1Mpn46QHb51stiXL05KifA
RFLX/MKItL+GN68HkFYeTZvVBQREzPW2M0szhj9fExLKFoZOBsa5idDMmtV6PMxji/ItcgnncTS9
O5m2xSGqTNXvkPXb2Qi3jiNWpHQyeQjD597S2ujso4Jp8UtwV2t+zNKuf8BwUIKui8VFzJOBu5Rd
Kb4rW+rgi5ire6+nEKKNKFfu3Ps3TgPtQJ7K6Oc4az/melYSwlfqjjprVMz9xaK2dnR13rAHxRjq
Rz1TKyhdZbInXnZjVyJwvWoF0chd86HrYVEgrkr643M4e0qnBlqLC0GQUZtB0cZ20QsNyg66hBtN
NdrWGnW/ne++kYZRRVwRM1SdwEFsfoChUKGWM+/1ZFZNRHNwS0XMrPzqFo7299nmiouiYb3aHNOr
v/5Ws8L3HekzAhB0wXDu0il0OZG1P3LhPegdRCm/m9OseF9jj9Sc3z7/N08hqACO4QpsQT7genil
xPceYW1WGEOHYDBn61HT0B9DV7cW95NSNQeo+PWTVZg8kieq477VVNHeA/nWhK+8LV5sAPtB5F3/
jFytGs3q1k1vamD4y1kc4ho2fYn3584n38hlKMbQBabBDTJ4qzZtgHPD1dhRQ55L+vvGzrsj/n3a
+7cn9kYYuxplc3LipgVY0TNKb+fal37Ko68lOnknrXX7Y6RJ96NTRvmdYzftwQDy8+Xt4bcHF/AQ
W5T/Idw0otkWV0kaJ6zJXeYwayPvwXXy5mvWTOkXdS4EolG17pW+7BDGe3vY7VcDnwVOSG+Dh4EJ
gmDTLCro2rQ4NzmhkRRLGsRgbTwfZaL5nBV9LQ+zLWpKpXXzseld7BkxrvT2yD/brbT+hjV3BJHH
e/jVneVpY+fNmeaEiEIO7mHtepoHrU3BaeRZ52Q7V8XrmaYfia4jTGi6rQy72bkeduMN8hc41Mz5
p6JIm6DAJSC0F298P8MbOzrC1XZytm22sH7jWh1mrlctjO29HLsyrc2ydPEGxTvKq93Z8vu+dz5W
JiDEBapod3x7ZW98JvD7ley5tq5e6ag2dcfSJbUbztGcBars5ftkUrE/Rj9DHFqlqz5q3ljuKfHf
HJZrCTA+fC4ywuvZzaSF4x3ORmGc6tadZkiIumIwvfcykfoBwQ0HPWJn2ruOtncE87vCpdbGLi0e
gt/1sOg/2uogPPZQbcvMxyDM8w6FbQLFe3tab2xWBqLAj0gnAO3tS9RE/rOP49wNC4cSSpl58tRE
ln5XQD/48h+GAt6wqnHCvtl6kHRVYwpvTN3QWmTy0LWWjpBWUwejjrz43w9FPHsRFKH0vA2fHTxA
J20SL6yl1TxoKpqWAJmsL+Pg7AHIb5wEvmXt4K4IB1o01yvFi85bFNiaoVTi4aldMOagExOFYxQn
z109eXdvf9qtnQE8EsAr9WEEadYN+0dxaNKqMk2dVgtTkfVfu37JfkY6NpBvj3Jr2wOEpG1LCQn5
jE30wPISoAhZXeg6uP0Fc4Hivd86vXWHiIUanQ0rKs+DIdw9gMWNCxy3KepBIEZeCm3Xn+dE3RDr
MjPCWu+1xYeeMd+b4IgunaWgFgyEUD8Xtjq/kxCBlSCyimTvQt0mf+vZo99G/ABQzBRsEiJ0A53U
i209HGVjdv5iOhVK6FV+aotpkIFr5zVZQiowFtZzOkR/P/PoGWGFQfWW58nmwhm5DhoTOb/QSTpY
CFPdXrBcqY5CSdqPs1Bcv4NneHh70Fubar1Z14+GALw9L6BnFApSiRYaRl8cBI23f0VfNd/eHuVV
rsfMgiimOIxWiEYzanOrqWXlJnjw6mGJFeB9SZvlaPcdeG2l1490yR3AaUr92MRwvPMeXdFDJzz3
89u/4sbWhmuBRAEwOa6BLV5Gt0pXXwpPCyfLHMz4CDu3M4M2g+UcFJMxZSim04GKUeYeSs7ITuS8
sbsgIFPZpX2NXtb2dSWMAYm2TjVDOcbxgyhc7Z+46pGmq2TeB/MyFb8NbLcPLoqWO5n+jauKmsJa
ngcVsS7E9dkinlTdnDVmKITRVRchK2kFXaZ7X41usurk2KAPru+plNyIMIhCsOagWxjW3aRkUdx4
6qj3ZjhBMz1G1tJ9QJbFBVJu7HmU3bg8eMfwloEba6/l8+sPdJY8rse61kPFSMvq1Lf6aB+GNq5N
PAKAseLdzoPCehpNpRQfG3imd+VYe3tymTdOE2wrFpepZqG381y4SE/XeIzBvPRyz++FmR+RJzOX
na10Yz3haLGSkKow8NkeJ3cedbczhRH2wov/V1GQav3Farpj3Lk4SSVDt9McuHF0SEWoVkJAIB/a
3k2Lu3AP6qURDqO6/MjHjEZet7wXQ+2ewQeP75bUK3bKcbc+kvOCDCdFoteIJVMfJJzDxAjzDrou
BUATxBCoVs2S5pGH8R6M++Z4tGjZQTzAqX9c76HUzMleh9YIRWqKgxPhXyzUtgwao8jPJDDy7u3r
6MZ9QHEDRblVXhUVofX3/BHPMyJBKpcar0dMbKvK77XYm74lyezKI5xWbYovUefRro3qPFGm04j8
+B5M88bFTMkehJSHwuhqi7JJKvrMqeqkz+3QbUy3rgOt0JL601hIhxSjFVgHW2k6DPqx99Iy/Qfo
xyyR20P6A+/kaMr20t/Xk8KzCRtFquKUhFHwup4UFCWdbK4aOywpj+fHuOrkfYYBYRAbZvY+c7L+
vdtl3mfXKP9D+GdsANq0hKiIAHnfjC0XaIZsrnDMl2EKiCVI68Wyyhxk06p6eDe6vRgCym8YS3eg
1X+/vSFe35ds9tWlYgW1OgjYX4+/6H2lCSUyQ5jTlekvZTGeh2KxU79RjXwn8L++MdfBsFJdoawg
ItYf88fu61OdSGiWVuiUYj66aVKesiZxLsbYfSQBiT57FmTN0kjK8yKHtNy5wW4OzxxT7kTXgFLb
9fBCitqKZbeqM3XzOzBlit+gAPhhTLT5AIkdUX5JI+AwOnmNuzgidfpOunVzttHpWGeBm3rbWPKw
hnCcxSEc47P8D8ZAHzp9rO7ENO0d9FsjWQwCYI+2pb3tK7RLlTZ24pqh0iSXPLajn7Ew1ZM5TMlO
nL91enhmwTukdsnKbq4wwi1Sk0ZrATbxuvoZBYvSQa40EcX0XCQyHpMD7EfvK4hMNQ6XCRvBv9/C
JBm8J1EIATS0XVYjS3Orsa0wW0YjbPNu+qAmjcTRydnT930da9duHZhseiartcz6539s4GzODKQM
PSvEa8BugoqEXhxj2yi/vP1Jr8OCyUzybiT+rUu4PZWK2ddm3Tgh7+XkpLnT+6GLEETPIvykq2jZ
K2Td2i2riclLAYBiy+ZgxjWxsJGMF5nDPPldt5pa9mNZXuyhrHc2zLoef0I3gARBU10bITjEc7lt
XjxKg50kzxwnpMVnf8a7cWxDb7Fl8Wt2J7P9oY9GPvht1Ffm3d9PKxeM7sI3XF2wNjvF7eVoqVlk
h61Kv9t3LcUN6sqyAqXI08zXquzf/zAgJXXO36oIuW23tkaju1Xs2iGCunV/cXMsMFDOy+OnoS28
8Qjhaa9Wdmt2gcawfUi7ASRtlnJoBtcYZsUm46+b52Yoh0viNPaTVcv8sohY7YLcFeXfP2MBe8EE
RjeUrAJ6+/XJ4N7MoEqyg5zWBF0ArpEHa5vl71JRI5Vh9fN8HCNl+ThJdY/ZfuO0aNyo3KkoSpBI
bXJ+vdIVQyTCDctIkUGy5MpRFAmd20aNArDw5c42unFaIEAgReghM8qh2dx4UlerTlMZj6KudQfE
zn03yKr4PmJssCPtdOvTgOqvdGNm9lV115l4xJrNTGXOro2jOuTqEciMGSy5NsAPcvaoQTfHo/JI
erbaV22Rv+mQR7YTUYAs+6G5m0bFe1zsov53UefusciGPWD3ramklozcNJKS7Nn19/xxoQpngPWL
9QsQybI8dDhSfhgxG/w0GbOyB9B/1WokvSNGEfuh468k3M0eTcsCKUQv9sJoaKxTXwjln8JNl2NX
NvMJA902MBUj45Z15uGg5dSkaPtb2heKssbO2+Z10OSnrB0/tg9BcwsNtQU5Nn0Qj3ClCCwe0uRL
OVvaAImtz+9sbTY+m2YTV6c2ysofb19Kr+j76zzQDloLvStK1NhEMb11Y5QmOi/MF12FJFuWq6Sj
1/3oVDGA/zCL4c70kCdRcHqTvoV9KG0wD7Oew2wO7pfVDGdVw9k7x+jkr0f1j9igq+TAXJcvZ2vV
ld8crbip6wxBjOFYaTronsrKMiOgPNb3QZLFqEPYRaTmhwHPxPetxUPf71tM3vxRVkp3HpSxLQ+W
4slPDhNgHGUCDiDwDMm7ysgrqz3YWmveR5kRWcfVosUIpsmMviRKT5UL5si8fF77PBetzhUlGK0o
NeYgJXGd+iBNPVuaQWHquYZ2RSRBUyFuWWjpEqBgI6JHWRTgPpPBQP0BGeSp1B5KxRtxiW5jx1Mu
Zoot9hxEheFMY+Dmyhzj9e227fh7qNb5xXR2GBXbj/piHP8x8YIS+FojenRKFuLZN6oK1YxKT1WK
O6M2Fe+rNSaOe4lwIalnv+P21wbfa4aoOyMGl7RQMZfYK+5rzBWl76RYJd/Zam3GQTe4kfZsuQ1w
1ayWQx0kIp5sxDAgVdVfcQRjcpYMw1gp1DmXvmYi73Q3tzrEK292W3Hu4rEp3s1uPZhPSYyGWTgD
txVn3exyN/AyvXDwhpjL4oJ0qJrfldBFp0+gMqYiKJE9jI66N9vm1y5r5+yCiHBUHg0ZWbPfx7zU
TkrbRe6xLwytCOj8xM2htWO9ez9KTV9+RdSSjAe0ybXpAQ5vPgrfs1DdeFTQn8esEeWA/FnadrL8
spQ2Eyc3TUXy0CN2qJwm7JX7905cIkGY4WxUHeDhr1QorYABEIJKG+LpDuzq4gVtnk/u176Kq+k3
He1Js1ex26y/z+2+6H4uEV3l+jD2I1q8xxGytBmgpO5xqDRjafLcd5MyTlD4NhpD6gGGDGrs+qKC
cPVJl31EO4fI2FcPXj7X0SFOePH1PkaUsZL6npKY7rvFRoruqFRTP150GD/8Z0suKpyxaAbZiXiI
lt5pH4QCfywPans2cu0gmlJbLhOtrFzjIzjyjzFWiDylvR5qehKQJ4jmCzSwprjXpsVUTlTKZZMf
vVwZzDP2YfoIQ9lIk0kEVFjdfvS1uRmTEYLvAiLugNd4hgFX2UW1fV96Dkzghf5IdYcmeOc9a7Uw
UjvQpJaLR5TW4u5XHC2ZCCY1TTvtmNiF7LpgXDrwPqbXYF9uK+gIFr43jkwxUnNGIsZAqxJadQdp
LVp5tNJVU7FUgJP6k1Q854dSwNgDV6hVD+0wp5UfaVnv+StXqPicYfghj31dd/WDxxOX2nbR1tln
yjFI5sVF1NenpaGvpweGntj6o0N3czlEQ2fq76RlN9bd7Dq8og55BXbkrM9R0XyPCvoD92Vhu8vH
MR+aKQlQXpaan45LFv9CRwu/LkpHkfBIZdNGXbBgV1S7O8OdLwE8KU6lVP6yLGrENeXKuL6kauPI
O3hdKYIUaqfPz501d5gkNXEceeHUxtbiF1XqmL+ySu9ibOfTcUh9YXjKiiUdHDX6FZmFMv8w8O9t
P2txMtX3bdYn2YdYxI268mhi5TumFoZJyR3Xc7/xFtN7jlpVqvcJdMglTBW70/W7BN3yqPa7ir7B
QY8RzM9OhWUDlWjyurC/J0ajxD+FHFoLcBBdy2Oiy1Ses7pWm5MuBz2+Z3Hb+meNTkT7YE+WArLO
NjOVs4ATVDL+K+MyW07wutw09zVpDcMlHlGTIMK4vfaT0r4ax36Lksv8QYla/iPDFVF2afXZdk4Z
hbr4qe4aOTxqSaMMd2rdFdNnNohjBzD4GxnYrdnV58HWpuaS6IOaXOa+1vJ7bAGn4d+5cpx0Cds+
putkD7mW3iGeM0ahwNV+4JKqFXpBetwK7ccAdqG7S92mxFezR1TnR1kTSwIXHFKf+3bl9sNyNOI2
ndDxqDFt/rx4lWn1QdSY0C7UODHV73A6a+u+TOZ57k/5VMTDV91o0W4YXYKCdiLiFPLs1TYuJz5F
Z+jSCWwJHB3qJU2rII3Gsb4Q/prmH1Qtqu4rIDl1ro62jLrm+zSzfQgWU1c6vG+ALtVPuias+S5z
QZ89OnZCWXPIiii60PKdSi9I+tiu7gpVCuWOsR374zLOo/iUxJzqO3TYnelSK7oAH25Z1Sx8ZEzF
u6G3o55HaefmPyxbscdQ0gLBWtTss9n6TPE/QyI9r0dbPxAIkHlC5xXJH+IlulznrLFmOeL7C93w
LEH79B8oL5vVgWS9oizZ1lZt1z4INR4qXgNG8HmmpF0eS8xHUNgsrKLC7G2shPOc1iTQD01aLMUx
G1zF6H2QxrE4FPCllaBUXLvDUAwxFwCcqIJUlwQdfoJFA+w2YG119DMKYdqXGLsslJ0zwKOhV6pV
csyUuUq+WXblzfeGPbXmeJyMAvdfUOuu9012gyI+IJ6ny6MN5bo1Lm3rRJg1dT10IB9BmRqvJJVz
Wj465ph8kipI33cI+0XKeVhKIZIjSF/h1P4ibbH8yLqxzv/XtY3KL6wocnvPc9w2y+cqTcwsDWoe
y0swm0VE2jihwT4+GrLDqmrpPWM+5R2CqPiwAFltzIA4OUUfI1MzTkuhND3IMtSEzyWkQv0xFnNS
hbTNYKceIGxgOeNp64zkgCd/cSuV07GvivyAKAGMyllf2tbHdC9vntNGYanmMS8RgGWiMIKpPet/
eZKJj07bJgOR20DzRcqhIzXDqDTMpjn62YiOBrxSkzYc5wT5vUCndffNSl1XPNZ16WbnvHPb8izL
jNxbRcACknKsNydYmVZxknWEm0TU1AnqqwSV8nFsI8thtFZ1z3PVISBUD/3wS7hSWr7rxuI7sufx
59aYVRCNsTNoJ1HIHP/n+P9xdGbLcTJLEH4iItiXW5aZ0b5ZsuwbQvYvA83aQEPTT3++OTcOR9iW
Z6G7qjKzMjE71p3ZRYH+Q2GJ0xI5l5zZVPHbkzoiqe51i4XXxbEUok3ZUEZv+27Y34j2LPWzlLGV
/CqH1mlSFn7DVx/s2Hq1sH7b/8q+D9+c0dkIAQ3K8vkwAV+n9jbsRW27V/+1oU916/zJf1vW0Xue
HWP8NBncRN4deKbnx3WL58bGnlCkU6RXkffOGtIESz+gtXOxcCdt6XDGM7dtFVwmd9Fkc07e8jZB
ADQUBT6m73n05Zxh6myOPA5L3I5Hf6rfyo0HMnMiq39rRjn918bxWp7dRI3Hb9NHXvffYYgXy46o
DXma68mxiXojvrgs6h3S8jcNpkpeyLwc94/VXYIV0W5FvoTB82bI7N4S/T190gSIvbQ0MzPFnPQ4
DLqiF8pbY9/u8JJ+nsSHr9J51rF9anhcDeGZlYj+lci2mMsSJsNzhWxlOpOlTOe8k3TbIgfYfPXs
zrCH9xg17funb8FYpdOo9qEIq7hKLi3+kSNNlKmqs1Bh5QU5GSYhj0/g6ahAYh7d+voI6ZYdrsH7
bVN2c3b8ygob2rskJCh3C+zXru30t7DJo8sDXsmP1rOStaCE+W4axtt2PJnycBIGKJ82AXNDcyRN
Tg4SKEjQSdnm7bFt9S3Mcl/nQpK+iH1XFU2XkeXw5Bflsw8KQZWyzvBo2pSpse3ZyveRbS5o6rgf
zq1HTP0jJnJe9bON5mgo9slevLPYfXvMjjoI5hOWM83+sByzgkyahmX8AjBRXWFFLSWu8rjOfklh
RvfmKv9rWC7YdXKpiHUYf3r+Fp5lOc2ofnrvwImwb3VbY+cWNvszk0W0597axvi9T5LEJ3di65NB
kdSvtryzx1hUHGtPRLfcINeIn2CO5zATrSR1WBwJ3op70k98ou4K7e1q8kn8rtujjD25Wp4NW1Zr
6sdV2/8cWTzYsJT2JpNHSqsjb+Ox3NIjwc3+RhsG+8LFMr3LxYSNZea1QXWQAjhH9qeaOpJkhxE3
cZsjRItVXZirDr3+MACoaCgQZyc7qt7FWXuVWiKsuuYuKHXkyOe4RANPtxn6tfBv3EHbj6Pf8Kxq
uxuT3AuZ1pixSpbCMt/XSXCv0f+FaUMySJ2pct4I0d3aYUuv3c/+0LC8UD7OiAOqv7OD6XmOTBB5
q1J1tD4xGFYm096asFGWVNWPNgrR7/GWIitvkXt9xQjkOXyz5X0evtcQ8yTLDqLGrXfvxqnUOt9O
xBqHWR0f2Go29pK8hVETvLe81N8BzaydaqJwVhKhCfxmqcQ5uoJjjCdfy5uJv7ohskVmKfgW9klJ
NSCirvVuPNP5Lz0DFyDJ4iTy5hgsOZ6lQwBJiu3HEefTPC5r2mirSvIyJvErt/ShiaWfxu1JtQ4S
IafWqBo6UbrrXTv6BxcCC16pAJsU+eF4c52SwGcHF920lZfVuBZ/gnYkzWls4tXDnH0aZIb39TwV
wkzot7y4jvxUY2M5pEPch8fZtXrqHNlI+rQsgx2mPml4/5JtqX4NtWvbKTF14T97Tqo/fK6mz3aB
kZSXzBMpVn55PATWVZVgd8EW0XQkwiqmxK+6lIjy4JP1j+Bfrbd+I0NeySMLk63/3UYd+ylTwz2Q
IxgfGX8mMZQ3RthKsreCetj1uiZA7Qmakq9+Q7sfJZXvpB5OCX8CbLtlShpgqFOJP8WPcGY6SRtX
h6LQbRdZqOOirs12VgTZmN0VoYaWtS4Wl2mkXoa9n5OsBMG4tzYNPrP1ylkK6R8VIdB0mVbqLYci
ENk/SpWNWJJfkzzV4GQN00md7eOcRGln6fqJZ5x0qVAqbc4bQ8hT2NZXuXmJH+qJ1XiFsUvZrPdO
JNid1b4yn6zxMvjtpTTAA1LP+Dxj8vFDuYJcpz3y27/MZyM7vtZ8zBd9PXz3m5yFkzmyaba03BL2
gJNjcZ5jz7SYG9jJ9mz5fqvy5jhClQ1Ipe53vGQeWJnomFa5IXdu32X65y4itItyVh32fKs1ntee
SzpHKSWWLGo7m2qpy7pKu4q5OLV0AmtqkoFwgQU//H9WMxB76yyYoGQ8Zd2cbe24vvq8MqdA51XV
xWof2uR1c2CI14JaRCmJUv2PaXA1xoR6ojzUCx19XoWN87f3bJxj1eg4IheAjryWSpD6gafh+KwI
6muyIbTqr9Fdh5al3Na2UiZalO6B6nbC2pg9Tobp5AGZFQhovIuAiU6z7VBgPRVu3Bkt6yJxtIY/
95Epe41ZmGLwDdcPOPIhSL3AeC7Xs/E0Tnc22spdIAss9YLRWLKs1/iwJabDiU3NUOB4QpV8xtcW
ztXkheTjGv5HlAoLpr17NJnbRvJ72g/Oje18tPUSX0fb4M/UCOe3buM9T2aWtjK7HMSj2kBbuE3K
+Iesjrk5zV5Ixa1R+8iUlNYQEGQ03ufKrdmxRhEQgdkDHlw4ZoPHXrR0+nTZF+2RpSL9KB9cc1T8
7L0vsFaa2NH38JlLES0RuuqQJNPx6VAn0kU7TskCW4+PbjwcIU0oCVjBVUwf7mkp240t0srZZBpN
wq2w/xv7PneG2H4Mm2W1qc62S1jZIROXdFuR/Od7I6GyNRffZ4MzbpOGJfF4aTRv4wsN0ErSmteT
oHyEIyuaLu3A/oJwsUQccPCyJCdXZt7qdUPer4dF1zNNcs+iptP+U1ii5uUTcdwTu/lAXE5vB2Ue
NEPzh5bBZetGKuu/fVzaoNDdHL4NVOU+G1U9MWDbcf3PFuu4FuBPx+/eJccu7xVjW7rWbKVlhjCy
5Q3RctU/UV708jjanryNtrB5awSZfOlYOyRkUqWHk4mR+N6S28iLHFTkjDALqpyKiuTJfybaV5EJ
PXUB3b0H64ib/HZpQROjrCUIviXEOgnLlGeLTLseRKI+IWXrxpMP8HScABCZWsaws9NJLobCPm5l
Tcm02jWrAjZwC7qLWdx1YMxNYcOmJD/szZQAm+HeMSn24vPYrSYuJG6VDP3T2reFq2zxEjaWb9+4
nJg9Y611UH87y0YVPXazr+4dCbx/Uyr2Dy5lY0R3k9AMTHlJW/Q2eUaAu+CxhMBicCWIMGPymslj
iRjSJ9d/OGDSnVQPODSgsyZm7lzpJTzyY1M1f2WN/OqGZkTbWdxbRqe2h79FBlkKz+QMh6gvk8bf
LYubYLX5Ynz+tFP7Np06bz/6B8syw5pvNA8VPUIv7IstEAA28xS259FehYACQW+UXZcQk4yRnMwF
yPV6OfdSDcxfybwHn1Egou0ULQBCGaHRok/BQ9f1LxGPAWSCxfCZiSqO+nwgmI3sYENyZ8wDYI/O
FQ/+f9ekzA/DUNO+xMbdP1w6vSmbppD/aljXenmoBcj6eaiU9bYC8bqpnPu5gX3axmjMNmM5LGKN
ZfjPdycK3IB3S5/KJmEGHhTu7amDrMcqdsYinRl3cW+mZJXyPCC5+KjQW/bZVrGMLYlzM6cyUPPH
3CYtC6E8aSLvGPh6nEMgcwoqPZihNy51VPhRHz31VgRgE9T7amNl3nHbcd1PRZQ0VptBKxyv5ITH
n3ZlxeI2roxynl0pe/obd6yrgrXiZU6pKtJ7uMK2Mnebw5ibCDHWa8O+xpLvCzE1RdtzKE+O2cow
40irnURvht8bFlDKZ2mvlSzUFDiv1NykIk3SHj6XXQUyNVfTlbvGVoFfAK8y+yS75712wKVNOjmD
9aeNBjmk6HKDks1nNYFHNGQXMsLVrpfhUC9vfMF+fFb5vfrHd299K8XidtrSD/zDrZLpZhiF6VJ7
9jU8hKyaq+sTJMIpEV0lihWHxKoQRO3EWRct3d/RM9NSTPiVUH/NsT2Oa+D98a+TT7oY5ocz00Bf
QRJ34+0QM2znR1y7Zb5Pm/rV9GP4FcIF/iudZvyqEgs/v7K0Zie1ySnQBcWFrkosPWjY0mOnct8G
/VH007aMeQsgwHtmrEunoD2eum2Z+2wVR/DCdxsdHGZ/+PBlNLb4ldRXX9p6Cz56ph0niyejfNrX
MFIZr60fTxVdNsAhUceEeGKxQSKDb2pdKG7oh+upfMe+qpyzmE2zvijhMsyJAG/3Tero6nEQ7O9z
rBudNy1W3JfD1eoNDctQ5/68mme5UOGKeBiVuWtAhY+COYuvq8F+Icn6zYIGIgp1qPjYN19kIT4G
c7aW0tuzCYxkKGYyttc0UajI0kB3NbNa3Bo+53oIm8ysvrmaVCP16ul9ic7eRSLBCpYmyqNZxrno
NixzQuwTT4AJbnXy7UX/dajpYVEdfXWzYfLVEmUJOwIpt+Bos5c18Ifwx/qk/IFPcMB1dkxH2dRv
agwB1Xl2h8/R0ZpeaQ/3NuuxaJzSlfD6ZyMbKXPpWuIdmt1uMhhu811uTEZ51XVzkE1tE7/pUcro
LLEv/50QinG7W/Oq7itGppsmqJeQ9t7Z30Wwr24mUFVouKV1OHJ2isR+Xsl2v2mNjJJTXBKTnQVQ
Rxaj3VrfArbsa0qsUnIrffThqTubec82e6nvEJS0c9aFbjnlLYXmlnFYYhUQzd6a98vUy2w+EJtk
cp7qK+yWjFBuEcAmGOo2QuO2lWKfVprqfcFmSRYBxBP9GJ2YyNvKWt/op8ct3byNCLy9bgk0VJ4y
/7wyZj24dUfzwBs39UMQWPV+2xwbs77bB9VXjIuSlc4bKHTm80g9xCO61Ewl7vhrOmIg9LjRZZwK
2alPMx9WmRI2IctMAU4cp4rFuQ9bs99pQ8v9KuvQevcru/wilWjBiXpsAasPw5C4g78SxNzvo307
e9W4Z65TB3cePemWwTgO72auyn+aG/hImaLbJ58dUi8F+B9VqgX6x6yyHeuX0FY7FG3CCJghoTai
sBJvgODzRn0N9B3iLuuVdRXntS74UzslOBRtIQ9ivm9sEBb+ahpavWMKwjRUE946Y1JFBO+ZSC05
CSOwidKwSMB/O+9QI1YwkH2YQEzm+xwwC9hzfXi3gZKWk21qASKa/G14jrz9um2rVxmnmID1xDEk
A3qkstef0Tbt1ekIEmvLAYy28saq5sF9tBCOdqcqBO2lXDfRPbbWuwuG0zefjsKBkMbXHXvggmuG
7qjlsZ0cnyTLDPMqKuW0OZyNSB6SvvPQzU9v4vE7RXVNdMVohvo7lrExUF5rw4+toppge/hS/n3v
7vGlYaKJTyqogdC00xCV5NddfbY62IXzPA3T9riySRqlhASCAkJ8bMzJM51swdaQjDO6WdEwv3FH
n9B8lfuldFYl6UNc54fQUW3OgNc0sktf720e4TyjnxqWgTk53TUq/Pqgv7LlNA/F1u2zQ5Go6q7j
wMvaAgoksG/H0zzcp3OzLm5BoI1cT+OkfJkdKp7aFAQhsS+h3wU/uVN5OGOAAJ6+bieDzgtVYFHg
aUpYSZ+Pu6mdVyDK3VqP1AKyatIVmg+gvhJa4AG4xkm222EjM1fU9I8Jw3KXlkOCZd4INP3T5bSS
Szu74fULUYlIefT4VVZOe9uLJXkzZAiGGXI34MeNSFWWt3wtvg44HLqaAclCUVeH61yEMx+Gri4o
v7w+wVLW050yuR1Z9W2Ed87Pta5RMGNpwZyAsiTpChHu60Rbj9wCjZuNfXa7bQ1p2TGdCYu5Ysuw
LmhNrpTrfw6y0ljTSC9+wF6Rxt129vkeAmOszrCGTn9LREDZPlgE+FU/2DCT1gWhCSXfMf62pNPk
HL+SRklIsR67hbtANmL9yROxkAIdrF33KOgcAOdLdxfZEIcbjJ/Xe6Jo6iniuo+aLT5VewnLZQXe
K2GvtVtoPVj87TZsbIydq5EGHcOO6OEqrsMPGQCm/+AY1n2blsnuHg/d4Ij+bafmf5SV2x9vmP/x
kWNoFfcFFO/4x5+9pT/xsnTNQh5u6U/Lyjbfr1Y7q3wokXSr8+7WSxFvdPeXcegpiZMhST71Zz/8
rUdvxQQaiEtcRvzSvYu9T4P95qNfMPlx9P5SLHE4cylj+HJwDa7mxW76/rigA4I4So0z18F5ALhy
UjnA6NwfE8hD6tOyri9jr/m1Bfo2DOWYNgU3LpR69NlFiFHYVko2/TzplS9Uy9hdAUxFML6Jpbb6
zGxEut5tgonmNHlWlDybLdys0xqO21TggdiPd3Vsmzn1COjDOtQM9gbX7DVrNg7+Pt7XTcfG6/VD
2u+GxAThjx2jef3o8IRV9DKwecGbCZbdCQpkj7MUhd8wGNNMGuINWj0df4ejp25tlJ3LHLvlxw7u
xNrRpiHDvE7FUSrVPG952VbzH7XB+xWQY+1vgzioLkjQ6ZJ8C4+BXeO17h63IDz6m8pSKgMO2jJp
1y8M1DN3WvtEvfkow7jMknCe/3S7mgldl8Fnc42cz8tpb34b9u2sR2f3GXYX1P+cmPirxeb2I9qD
ny0OHRiHddN7tcUNwbCM9B6JiWOXk9Y2nJu56j6cVfvhyZ66Faig1r8jgNGEWtWV6r/Oc9rH0J4B
81o6EJX6UhrrViVNTBa68ustFfNcDem6Bcm3UStcBZvkzaWSQfKI3ALgqiyr6K/0/Mo/Uf0T/3WM
jsk91XRrOu9F1WKcaLdhGhCm616qwDVnWHPvDrwLXM8f+1cXGeoJfCMeUqupt7++izf5gjaC+8YX
azHHk9hO+zCu+uSRJEZ2bo/hTx1gD1JA+Q+FHdQYqrE6FuQxUwlMTiSCLzHUwACE3XO9VNVR/oHH
nr5icTwhMk+GvCWCCsh7TohE31xW69KFzJQ6ZUc6KuZqBRxdmvJQBFCu23lBGzRn4Wr369ntqFFp
raLGznl0EkJ5w3buaCQZLVZtNgxqYp9hgbgI9bKV+3KzNGz3MjQl7W8ahP4RlavNCBbOwWXmmfSY
xpSHLnOq2vjUdU39D6+t8BqWPUa/yOlJHMaz+Pg7Vqg8s72cmu+o5ksJAlOvL+yaRinSubaGfVPD
owh01J22bZy9T3nEw/c+6Raw2V5BpqO1Pn7ie1sxHpgrABQ4tnXf9smcfB5IgLxH4Q3bZ21mNYA0
9tq6lJ3qBMqcmRSwcUC+kprA2qO8lxanP15dCMMZJfHZK01UnqQdNfODtLo9BHCvg+86Hu3/kMNW
SwrEbtuvB10Rqztes4u3o7NZm+zjLf62TMnJKbVoi2HQS30O9gjqdaYJu0dT1d4isnLwOqmQc/h8
VxZEhl6KNWjH6ZVHkAFw6nXrnOzVXvasCYWci53mV+YsJI3r9zrVakOM41JsLO5/5+KwwwSkKQHZ
cg+6ZLs/Zi0d/juZIB2nQFfnRsReDTi8rzU9+hAsp5qAKkKVoYaTIevQgLR5GTkkInSJpoWfTcir
Ckumvy6ycfVTyeEzazNzTNeF6oVI57qdrMwRzvST3Gp+/N74Cm8RaUScbqoqUTckHuioh8lFQnPj
Uwxiq46WdEbnjxpsD9vmtpodwmb1NAXf1roNy+NhbTR3vsHjES2KnaSkU4Z/PUutY7b4s15zy1To
Z/YYwWp+DETTp+UhJnXbGXO4p+tkAPhl8xSFO4h7StX1y2I9qF5poqMGcGYysoB2QPqRrCJBc+Sr
hsbRAkjJBhUieRHIixikDwmVMXVLPd+GY23CS8S+30ps3FwdNySA+XXR8GaC06YJKof1CYYaXZ4I
Hmotupep1vNPBpqSgduyh9eqdIIbas1q54lRkknUDFeoXnXWzdybqk/Zsh5FUTbz8HrA4/4R+kge
/cmbdvqYufm30lICOEPBjlmlYPQBus3mXqLDo/dC3/Yk7GP7tq2m3VKNes5Le5n0d2IU640EaMR9
BbLr2pk6c2r3nfvN0N4jOvTc/scY9a3IZ+nAvbVL1TlpG1Z2lDnxqn91da9vqPfmLgKhh9z066rL
uZ1eKmPzO6iTnXVqy4nzLu4OTJT3mg8+Km30bOTK70EK/XEkxRr7860ruv3Dx+M9yMayHPHF2o8O
Iszbxlv8QjsfP21LBSw0SvHsVnu73W2KeakZkFCmbOTjLOuGveelh+/MH4c7hqeFDR/kBC6+mKeB
jvpqctUIRhNLLhGQSVt26WoSmnFXN9N7EIv+m/sQBUhbdfWzHdt1cS31Jo+VF5ffMZrAUxyXMK3C
CTrkIrKcP0ocMGBjaYzjc5CUQZe3/cBdQCXHYtCtURBxaDqfgqYPaoT2510RusBmLGqMaj9t6PXv
E6OpL6DV3ZLhVWyaAo0HvLFFklz3SgDl8MvvQSiy3Xd676a1u7W7j8aqh9Vy1TQdeVO7NSQaAssC
7mftzgvvE7npGgR9Cto0DBD4PMZFMNfNlHeh9OEXPMHQoA0e1mfJGDE8romy95sSsAiWVKqzlId4
XXRst8VaV6J768qWXSbBy6V36HmLRAtBgFQVq1iXtSnXli8Cr8pbkmRI3ApM64MvWsgU7peKUSmn
/pFQZvCLY9oOdgvNQj+44H2hRbp2i+Ce2f/ArSZbXaxy0lV0g8q7aF3/021blbzouOsKYH6kuorh
508YjbWbwxEHdYaU0LOzzi6jryDQGDFomOtcV5JF+7FN6lPUh9F95+/zXz5V69uejmkqJEOoffGG
iCDhCA0l7BRxV/IhEu6skBiKcfmDvJqJHfG4+zBGxvxYOE5j1pTWdnfQi+vCGYT9B1fy/f7Aa6s+
75Ydv+4smvip23VqvoTK0M0G/dq6GQdFdCzsYjOYef2GKdaKjBQkS5YjjcKIRRMDQhl9mOAAtlnd
zSPOdSqn8nnp/Kq5OVB0hFnkb3uPY1Xkqcxqm8A9NdZkUwCUo1QuDa640OZdYp+PMITjm51ueTRY
BUnyrcpl5AlFmR+kpR3t0AVzkmDSWGpdXnZ3RvJEghwTxBTTkLQiFt4NQxBrbIrTHmTclWSgLg3w
38l0wnvE9ROFiONOjZPbiwFcBYxVUVoF2p7oxQdd/6ybJrZ+Gwao6jwCinUZT+i4OSnsy7DfUCCD
LUekCp6n0R5F+V6PqLF9fKmik4rAPLN9D8L9suP1Q8Js6xpKNjK5imd6opyMYW9/Jahav0Wwuh0v
oVyCs8MQEl3/JbVZHBzHN7hUIgFnq4z5l7LipkZpY78S4LijUGb9SaS+Bbeio6X/FCXisgdMb6v6
5O2D/tm269xkeyNC7+Qzm0HTDAPnRalZcwUkUevcLBb1+tw2+OXe+2Bf1on5K1pTFzorOtNjgWIK
QDz7wv6KZeVy3+Y7b1VEMgwl90Act3y8liX/27owVOe4WUufDqRpDReO5c/3oebLy3rZbC9rj5wT
XCiYvTSZrxJ7C1p3OAWlEdWT6SD+81B5vjqF1IjonxtN0QfrsKU+aTjM6FYk8fLH41yDf/QuiNwU
Em2V2gC2eOT1FXIVMw99RvM0PziTLe6Es/in1tr2h2SqHYwFKAmPIzkE72gkl7AwHesMqALjxXtQ
aB925mbPe5kIBa6yWeI8elvK3f8RzDJ56n15tDlcf78XzhYMbywAev1dhf6DkMi2tuHH4tK6qEQC
q4R6dO0ignJkpvHFx6Gq1bz3Ygzbi+EdP7IO2mLiFqKIOROcPd2zC4TWRW5sR1yFIkJSttnSpaiH
VZgj89yr1N9Xn17XBAzGkbewam4RvId9NG6VMElJuYKi+ebIpCirf8q0yXGO2Dc6ckHq8l9ksYiB
a7DtFWrDN6edPWwyV+vyFjPbdSo2TzfvxxLyrF3ZzNfjqJjbIVWv+vGqXu1s3Zrml7aAfdOQOozS
tfzd9Ut0D1GtX9CiHP9dM4PZMQDmBqFB5YpzSd324/3W+Ahfhn3zC9UE4kNNDjDMTiXMbVS3RzrB
7LwilFF/9YZ0ksFARM9eWG9lOtTYk10x/elOVTq+Xeox+TFCGT+S69J9L4limlqwTbkVsg2eG3fb
nsbZUZ/25CU0Hcm2P0leHED/FHQ/haSpN2ugdLpOs//dG04qui183toq6O96aWz6LlbwcsLs9YPs
bahEakkfRIPGO70PzV9HAbxP21Wdvwb95xoz/Ryio6/poLzcKrQzGfu6uALHRaNCeWr1MJ2NEw3f
k+68m7UMwptF2cP74izOXeUvFjSqz0gUDFOdJyNUX7C4DygoVcEcvb+gPf2vHpDV4FmepIPAlcjq
HDoLXJlQsvSluXR18sXuHfYe4so/TfJsR9P6hBAufL8e6HPrQulZmpe9G7+5DF61nuMhvq8mAHDX
P/wUI14I5kB2v1DyJo9wv6ck6V6GLnahN6m12Zj4J7Edy12Fz8NgK1KC4+9e7UgRhuNuRKOY8qca
GCvU98u0jD/KGdPMrJlQ4uzvzWQxXuH0qbI1nrYxRyoXvsct8oYiiBYvG5g1H4I6jBCJT+v8Xxga
Nzy1Thc9mKWTN/sSLhXQ7yyRwscj4pFme2RnnacbzAC5dzyo5WTGbVRFLdoDI5vJibIwboPP1TXW
i2H582OO2Qqpx2p+Gq2h+m9HME5rhYPDV9j79k/FQPHbmi3/x2D1zhNs9vhsL11/KytrX3K7br1T
Ra24d8atLxKA6DtYfbpkdbj9P+IhK4Q2o67T2J/CQqEcgn93k8djDa5Ko20twFm7307rHkfaJY64
7eCLzzEiaQgzvNI/wuGIv1aq/q0LXfov6VEcRY8OPIlEzK/ArOlz5AmlhH7AsXJ4r5yVLj6W8g6o
jJX1vjLTm1uu9lfA6klBGwB5u0nwusS4v6zZRytqWrdQy+y/x5yVS7tvDXQGBq+05G8VdfvZITSa
wzhH7p8muW5d6KBC8Bcct9y5HeyhOyxo3ZPGOUGuRR/IuPp7WuSRE40s/dlp/e4nxTmCuivdW9vC
8BMRxFGOJMo19lnvcXdnD0izEQ5ZA/SK0+s/nm/VLzpkMadrhPUYDa1+NWJ2deot0j1tk9v8trbS
+9Xss9RsXMzHDc2atbE74pdv+Ab0vzRWPqiGHb/5nuvS4+dXZQM0Ijf3N4DA+hqi/kStcoQ8c3rs
+DkCgvwZCTgRAPTYVXLj9L4FFpm48nqNYFhzxBV7A9vOeatGFmSmoW+KfZTeA2rK6W5FH3nnIuBI
12gwTxrPsDpDn+dYebAPKCHjmquuY44sgArH52RqDxh9EMT3slqalxbSG22pbWng5mqsfqujHBS7
VkiIVmON/9VqqfIlxCckDdcgYWgICD1NHVEfJEtjK/6Q0EY+GlYuVmDezXxLB9wEcgUdoufH5p0k
k1HljnTnrcnDDtuBW8Shy/ZlGw0bnirj1vJCO+L4L95qN+4tcxgYkUksS32PvdztFHTN/vBquYQo
xhH0/So3dPCXVlZ7/3eup0E8cX953n3bHb3NqBeXc8HEYoIsVlb7AxFk0CFLaQenL1CY7CKXSzcZ
xqghdPAfMv/j6MyWG1WWKPpFRDAPrxIaLctze3ghbPdpZqiCoqD4+rt0n0/0sS1BVWbutXeKIS+2
y9rVQc+fNdfuGadHbU50GQqE77ZNE7vP0sczd4LfQ9PTZ1rsEh6kadSbFRaQdlu0+3Ldl5HMokcV
Z7F7n7dw0bsgyOMTdpj1L4nWZbstTDsVx4IuoH/sWsqFPUTQstj7YnDaeL32VigjsR/pMKr8MEZM
6cpNLLXQWPASYcoXKUFyNTeeWuPPDtEhpDlCgMfW4AljsCoEwMrjwRsgOUpccyu7P3uD3rCDjo1B
F9SaSVzCFviEfWl6yEV2xSHD0NH2duWOArAbQUluF/C6JU+9OSyca4e6FB/ddlQZnyQCjvzlYHMZ
oM6rdLQ6uRlLNt7bcdXWAfysVNMm1gC8HkV7NrHoyo7H2IwsD6NPtvdRXM7568Q2eO85noiZvILC
DBNzjNGza9Z54ht4C51m6k4ae12EEEKtffbBBBLa2GWet37uZoSVN8CYuxLSr74UfqSylL+7HG2U
MzdePvguCtj7cF6+Jwy29qsZOB2/xshuF3oCUzHu2+Rj3tqfZFe7JM2sVKv1UzgpZ7gKVFz3hHW6
dw8kZgzg8f6AIMMzUAvcUEvTltdQoOMBQo62t/ORa6JD02ed+heGXT2izoAdv2BlyLr33psctOfZ
dZmKeIukRtWlcMrr0uJ6ZVjOVhh3W+I+yg7rEi4oazRmXBeebSmK3RbiNM1j4o3ubGiNbMXkEXvl
3nK90vsoVBlZ96ichq93GK3RXDNkrfgVOwuuArsrevJt1z6pHht4Ydadk/KTHavVjrINUfBmPbUG
V97DmJRjhsIfefQUq8UPLTZ8WnF+tOLJLFBP9qiUm2pPgCIzbuyD6oEFHJzCa2zDUXShCBj8sHRs
GB6sQjP/2OSWrPOEAHxVBcGBvzCJjo4d1fDJWJGn5oR3fUIyjgb0800493lOkhNtc/BhN/HkfPsV
m4l39axwquywEosMnRML1C0rKBuS6dDnVD47wa/oOmmjWLl+8AxrMb0TB3pMaT2VAwOizhWe9yVs
i2ckGmvLtbY3Tp6K18KxJTVhWRlFK+6aYLlkmnHtBmur1acZ32c0gfzdJiBbz+oEEAZz+Mz5U9m9
Jx8DMKHqIXNixHDJZGL4N0VB0J0pNqMBj1IBsA0U5Ff52VGJow8oFMr6hjTJhn+D7IPx1LlMaXeg
vUXGQ5sbeZiiaW4vRCtYCSN2tqkflVw6fWd1WZalTgQFuk1m3/O/8Jr61Y7Q+3l+rICYrP3IGBAn
a4fvemOimLkY9mNk66KjE2cEmMt1Z+WuCHlKXWJ2UrsuZjd1qoaHfx8z5s7fKRSV7BC9rcWzz0Ei
y2nec6e4qAZDGZXWHbtpdcwxwPYG1OyaWHXujLCDaqfSWeaGhq6bhjvf14lAaR1V5acy8i2jGJEo
47xYC5oD0hKd+Eu44g6BuHU8fc8Dq4oj90E4v81Ly5I17Az895smDEywDLi97mbYIH1jkU215WXv
un+YAFW1z3vHCzjm8LL2RNEFVXgwksz3NM+EiIJjFhBc+9LL/v+awlKIM4Kr7604IWzG/ruYUbB8
UFFVVV/CqXLeVSfrbFzQke0Oi08047Ja9oEYFm0QRzEXtcOh4SMx4k+oGNJ/2jhWXMNklvf+sY+D
sQnf3MzD0LwpWKUQpk45xSVtVC6b+NyJvPunOUqSrdXoKtkHudIK/Fqs9nrIFq+eL2SSY4BdaaP0
Y2R6Lu+SIJqnaNYOXZBXt8t2bsjx4c0YPXf86Ylad/AoBigL4b7sWfvxMCX9ULdbxqBWdYmC2vI/
o7VnfSd7iaZu34mA9QsbwYdY2PjTMd6dZOgn2aWNQodBRMMWPP9sxYNudh4HJictMGNyZ5j69yd4
hQnVWrpdfy9dUdfniCsWBWdG4eg3sANzwsO0zs4+7BjHHhtvYTkirhhvyN89q2ZtPIPJxHKP2jHC
c94GzYH7W0ReX7x3NdFdHhBqtYRqg9i4jiBMrJvqNnqsQ5CgSgEGLQ5zjF2gGSq49I7zqM6jlzCd
2s0sYBKXTjnYbAhFqqNxOxKKWj51Mep0t2nipYc0RgdsNsYayuR7ICVwzJnIW0VZkBZISPbeHyp/
dnck9IeefoiDqVtP+KpF94MrApWDv8KznoRg1HlxYgjqIhVWTpPWzsuUPWPXVmwYmBlVZBscwlDN
vcs667sGN3eNTrTmQY5FNLOWw0DZ+jdYQ6nOvspIn7B0OCGTRDIRL6tdJMNHYcES+JxrdSLOqEDK
Yg6JKtYPeD78jOam5nMq0iKe0TipdWS4XfK4rg906CIEegra5rchOax4DEm5aP+BSsrinzff1nBu
RkUeOVg7BJuhRCttiV1LBjg3cQ56qeXmbcAMttT5H4wNTXWaYFP7hxAIoXhqHNxW+7Xyo+40m0pR
A61EPjUnr6SWWjYRXkKMnfEa2OjG8HXfulNcSmTrKWoePY+i1ftGKKvCMa4Sow9FYDt5n1YageCI
eRMlPrstWruzpzrsdrIdnP9M1zT1E2x+MGrAVN69cwvEda5cpqPU55iAP/opibNf0PRptjbNBEad
SlCwKE7DTETix17qbDVHk+fR9CfoCLDoNoVLktMmJ6aEUBeEHKb3sc7rgOzeIKbJWtwljFLZ5lrv
BXqr/GwHJux4Im1neYez0B0OC+4f59WDq+FmsvyyH9LOhzm7CtfESF3GsfODTRoYCIwvZosBklNn
e25/DlbNxByJKpYWuqJWSJ77xq1utBi6qIeKbi/uyXGXoTpkFEzTsY+o8StKwKq2PlfmG+CsuGuS
d3/qSWzYMpPM1LKZIr9q/lLX59C65M3SqgSIsNnFeCqSxHIwYX1G95m8bQWwTcWFcNo95lBX5k8O
+EVIhcV1nfaxFfq/3C+SsxFnGdmqWckUWxfEAJQbTwaZ3JdJ6corZkur3MXKCP9vFtmRHre+3frz
viKuq6ImAVpe+AXzcPhmYsWeX5+oq2rrWD5joA1+Oxy4Jmhc4O68tEgRmGJkDMvWiiS5sdOCvdFZ
Nwa3cjkXb1akF0j7YCqrdq8GFRX/VMZxBiaaL838iuk6NofcJYoAQl0tOQnjFIjOzTmGnRFCkJbE
dYTX/Zi1y2Y7FY2mlpgGzQsScg9ErwTdz9UFwgYvd6VvUMAQTWV7LPvJBjxhuQYZDWqsPfPqK1bV
3fSJUNxhJibfwYoqUy0Ukbi3vggTGYaDDHCfHVWyNL3iSRbW8kKwBLLdXpiRaYwJNNaiQ0fVU6Qs
QnUds7dmsOJDHed0uXzVc3BogykEoYRecj3cZOOSQcX3JsdeN2duE1z43FdznZbCE3tfaZ384ETl
xErtWCmWoeSla14FC2s/QcD8T+E7C7eYgCgqL9UUMAHcwZaSxxC4k1PcOW5nYfviOa8GoBHF4Cll
zVCzXlQxuOM75eco390ZEzZrfrmq5ktjW9g+KcSiITUTlvHmxPPejXFqqKrw0uqIC9SihdIqfrVr
DBbxQVr1lIOMZtXKLqmmIyQ8Fsky7mU9GvXieq2aZ4jSueh8FAcBsnnC5DW543HE7VcpcorWqX9w
It7sjtn+uPIIi4HohRfAe6t4XOmZzVcNlmJ9B0TLLT91zo7FU8/BWq7gpbaTfPOx9uZghhAICsvk
UuWp3Qq1wNjJmD7a1r5Zfwksw99EsaZ9lzc1SgDDUcCK0vI2gVJ0/TyHUltyQ/KFbyVIjqDZ3N5c
uKG8rGQWj8OOGWPUd0ANow691A8W5OqjTylevbFMoQcnB3EIlr/Jmg/mlzmArX5R60L3ecK3Gv0r
pnp2/7MXOep6gxLqN+59Az49j7vM7nR3kHY58n6Pc6KjmEsqn1WQOktPjsQ2gvTE0tLYqmwODUN+
whhcnOzH3tLsmIpEY9z3PteOviPTVKrnuhNxcB2klXXPA7pq9SF7eK59Ma+JuNpIcOHGs/yKpTu0
9uV3wMQ/OwUw09wj3KJOqtl7XW7twmebooPu47+tDP3DZ9tQs5J54nW3/wPC9mXRJvaGGzdpWK81
cIWgcvae9tu7LLfX5j0ImiB5xsiGa58+uXa71BGcyMckq0LnKBlr+buo5wS6UzwX8kDakwfeI2xS
g+OChRSpWXCan8nvsOdbtMBKDxKUk144lIz0vUdgnNU/hg4ZT+WRvJtpUochToBl0LrnFftOYKLy
rHnAwjDFORC1J7Qo6a4ET/uMc6Z8La1di2ITKO5cEDKZsq6jgPnqg9gafkiJaZtpO+dIw1T10qIU
FbPTLVa6Il79v1VbMCED+Va4LzcsfmSt0gZE07P+mz3KEcE6yDBbDrCTc3kNJH4bNlOvXrHPmzEP
jsq/uZUJn6C3OI/LirMLd3o/3ZjUEPv1Pd+abeiKnVbAAcy5dE/4rzt/361Wqyg+2hXrf49tLb6n
BuucR41Vzgw7TPg2JgFO1uleVTLs9oVcpkCAjyR2+E2pXhAkhveXlmxsw26Lrs2uS3rQabI+aSCC
hScaYmnZ+j48+5jCW+bEdZe4N3R1SZai7GjOu1p5nxYDKv9J1hxYp2JB17jrAIBxBnJnafJJasdJ
xy6MCwaIVd5V5wl5tCKkaOUwY2+aZLBNSIws9iv/MHnSRWiGw0jG1fg6QI3czrfei8I/raF9/4+4
hFi8TWHX4ODK3CXCc9ehm/7BRWOTXxIC0P7RfeINe1l2Sf8JJ2Doninu7fJ3FrYWT9COFoUcvkRe
Y5ALVz9ZhuhixDOnWFMYy6Z9itvpxq040qH8H+IJm6QOm9mKNkkvMxleir6BqB9yWI79qio9HQzh
LuXOJ+oiIJlhALq41HnE4C7xl6V96X1fJA+iXpEcZzXxt84x1ZuTsoJtmj/mgo9XUPsEnL2HtmLO
dG4YiNe7gM8+Sbb1kif+IY/i4XO8RQBg7EwM/Ij2nPk7nhTxjWfGfKhMAfMm+0A9zd6/SySw/31l
sV8ykAf2E9T8LmJD9Wclk2CmYoOYrSnsQzBOYLUM9yCAhLA+G8JM1St6lOreEIoRRTf9NBbzPfjB
vN5+MHPTfk6wm7idYoxdOklnhgenGPI62pmkd5g8Z8pjNwgMK0YW3dkeTnbpKnPl3uxRoiyFqQPG
sq9Hjc84KXx6gqoOxhZo2IMdqBhsldcs8aW1xQWqhu/FjKs4Amv35TYvQ2IPYsod8KIyn0kAZdnM
FATxZmEgj7oik3gZ7v3Ca5K3RfQJKK8vYtvfcHwVkv7DJaFnw2xsCTDAxJJfOcZampYY3+K3tcNf
j7+yzDjWdqVTsTppCHqFibyXkYWrLMidbk17O2ti/5o7LpXHqfYl65ZD2btGPALeTEXwTGPlsW6a
RaqR/1oltjeflqEhcXrm8x0xBJskYtBUld6eVDzbfWrarlRPgWHs/aZITHA+7Bjlc58RT9LcYSAm
wFXbuo+zTVgEWUigQiTi6zypuj3X5djjC81LPx7LQ2H8mdWHg0fUfgWXawrw2v62ZBRB3K1aWvug
ayr11SeT4MMoHOc8x4lVPmCDE7SCQ08pk3Y4QbqDpQWq8AYiEWdfGuYF6j9yXUE6QQt6UeDsqIeI
thUvQTasO2Rfxqcx4D59mFWG/rAjyUknDwx12/LIaYMMxcDPcuPPXlD1fphBuowN+fSA/XEfMhLD
+uv4b5NlKJc3S4iaviF/kbkyOlBk8yvTelUnjePUTyvuKVlty7xjoBmxdcl9bjLwJLWNuipfPxUB
GCTBsRSqB1KA9M54tDy/m/QukYCl0IBF5bg7IoJA5Vpbx+PjihTF0B9SJYE7syaCLiOTQ5iTR9GU
R7dUqi3ub2E3w64ZVgO+NNKGdQ81QwG7PE23uqykkMAJ2KWTVj1gEsBmOMX5OZw1vd9VzAkeBTD7
QE3/6ISxSG6Rem64VRdWzfIyzA5BYHuWqDvdHV2/sf9bR5lIj919Q+Fae9df6okNQVPPJ7quCA8p
Jt3MPDWisNtnYl3icD5Fq+eL5ozVRFVXXDnVvqf5rv9jgM6ECa0K8k7hPSVCxHWmV2cOJ9pXoebf
BVcY92W+zs/MJeLoYPd9+bfIgVA36xJMXsTY1R6tdrNyfHl7a0rWd5+X4m+mCWpiZRChYhtaSu+u
9pdh/kd57zzmfleiYk5F4qTBhEcJ15N0H5aRGdW+sbKiPlmMnPZtYwoPe+YyPmnnxnJAK+voy2Gm
2pMvMhMkAy4ETTnjUq5eBiIGu2vBLVz/aMyctkNXnhSaoZM7evMb52wUexs77EPzZ9CGCmNDq+Q0
+57R3I1Fdaf1OgpMidgU10FvncEZaXx8fesIUClYuIwJCIS2kBBL7oKxHNgaVn4/csUTiBHlY/TE
xWP/NE0B9o3TxzvPQVT0BxBnGnNNIJjLM9rT0W6n2sX2XmD8yhj2lOjpXmtWN0Wo6/7TbkfofQQb
9Qqt40E3kHvqfoxtzF6Npgc2OwaTkPW5ijvPIe48ad1dN47VdCnBF+VTwA407x3qVvnveetP7kMW
M8y4s9hIOtyVkAZkwzRh6w7vjDD94EQqVnMWo1yYt4ddkgDckOt6SLKC5Fz+WKs+VU2WKUjUvA+9
H/C8brC3Q0Uc3AkQJ6r2hbdi2AodO7GuY9lopt2toePZoPPG65+iDtr5HnqIJIj5//HwBGsXjz58
qNzEjUrWc9Jaofq0uC1jRbnIUJOpSlfwM1h440xwbqRsabgT9Dk0BS1znkDelafaZtbKmLFXZdkx
hE3aaNnxxS1Jiy8CVAJNr2/apN4G/lrDfBHCxoQUNjfr9LvHwNQHOYuZ3zv1aPl3lFGhfZcD4E13
Fh4oHzi07uvp3Q8CaZ3tBDSf8XuwuKBvyaiHo8sQP/i2EkkIHBsTgvmk6hqrqUj6+gHSdOmouLyo
3jnBQMFAXTNzqsQwXCS7EB1TA7qHCedU6fB/pquBSq7axRe7uOmWcN8wpfZfXKIPcQ5WuFpFChyi
vmmalzmN6cJxkVazeVmsqlL7yZ09IpZy+MirK+e1vzkzwke2h2u9a9o8n3cjumP1OGdz4qU2N3px
NY25ORDm6qvEpHPN4RGx4Tkwz7uwCcyzrACrL55FDNfdwhGJqFUP7rnBwESJTNHBqHyN8Ek9MaTD
wklOk+0dpItdGtqcifnj4NXZqeHIw480gcY/cPeU4ybmIIuPN+bF35AxIRyehBi3mD+FIa4mkkzU
A8Rs7f3OhErk2EV99vtY4KxmwMml5QhpTEBaIUkm9huIkoFgQNUFzMQEVS8bScZqMPOOXbtsJMht
2n1OxtknhXZbDbbSxFdYVkJ93Tv/OE8biCSJc67tznkJweofcI8VKK9Mw9bduJjcZ6zptj/xYlwx
bpdY9p+EeOIeLqOpjW/LDZWV8JAywcAihrtVQDOKQp/ZutjwpWfumMBBBl0UEt3eF1Z/XAlnMU8k
d2ChorcezZsp4IrJo+kq3zz0fe39k57X/4cR1A4OSRDnVy+jxNxV5URVZXf0KLTKtIQw4SP7kLGC
leojgF3V+5xi6xTlJZHRKrMaUifW0uN3I0rhNrNuQ1XvM4TfZ1j4CscW1uELwYE9lnFAbWfP3+E9
4+/qvh3HrctjxZfT7pthCJgpkMvIXlmKFOvM/3zZV1a0li8iWP7v46IcO2c2G2BTcg6QfGlaeXGZ
K4WIFXPx6zWhfo044X4t14/NpZQqGq6qt+Ubf9Hof+ZtPU4/QcEIiKG2qrujU+qhPxXNgDIqe5Fn
O/RjQlHyZMSM4Bgc8Kgifb0TREzAnRdlOz25cOzmaDGaJr/Eaer8wqPV/bC8uAn361BmzxOjQC8V
PtX1jqxOiEUJFzoxLgiKOCUjHZ46Z6UICMsw2nb3bWoV5FsebqqiktZQ7lz2L9Q/ddcQJcVgKxsb
XNFd4FZuaqMqQ6YnwJTYzGSjwyNZxDmpG3FFWYiFQPAimR2rxXqxRYmRbbpoZuRfVumL5eRKckIe
bTvPzC0bio2q8NuiiUhqkA4F5iqhWDeVPaLAbRLMdtVuqksL7IwwuOCaozD+x7zOCv5O5Jl+DKNT
Vi/owOAfEXLzFX2QpNh4nd0TWhm3fC5tYx2ZcsZ/GT0158Qipwsrhl8I3OtR9JTTi1f7cJxJZMH0
6RC2TB5wS2oAq5+3zUB4HeksOKiBZzFpPHhYWxkDZrIkcaBeUdi5V4W71aj88g3D6HDIGHobSqya
TA2iCYV9zQjLqU59EkAVZ16+BmeZ8PqjwzvxQ27rrt+qBX3lzMRQN1RUgnA+3TuwjYKLJsXbqQQJ
BGa+uiCZetsT/OXASsXRy0w7JvYDD8w/iwjVW/xAT+BtBpBq75M6a7NDMcb2qRWN9C+MLDFVjvUt
64XWqnitGfmQ9Ee34G6JXo0PBoGR8X7QONi+LXYW3ssukg82G5GbLfu/ur8zDw6arGbld8gUj00R
COwWW0pahNuNU3ZOyERECZXWXVSzuFgnY3SkEkAY1XNtw5khH7HMal6HZ04DCN61LMYlJcBoBbBE
efaSg1FyvXYRO6hVNvvNIbwp4iGiTXQIFzGS05pgCCjvenZ0+d6+44uqj8ggOU0yvZazk9YYRMM5
FoxdnD+OsAIldzgKC1gA7CXt1zyFTnWpRzy7B6q2VrFxNcz+GhS2u2xyYnFQc0XGnYfb4KMABkco
pWf+ExLmQetH+cRSjJB7wjou7qDUt27wzxyoNNcuzauAo5CxPD7wvA5dXjFqZ/8uJ73Q3q0Musw3
+SeI+j8IkB3+aTtri4aYQZHZ7EHFixvnQBIyvrP5l1H7ivImuGkiyZEBGsIJXj45k2mRM52idHIA
or7IFmOAl/O8/dOMyXrsR2fKPxp7zQhTdElF0vtyMN2AvQI8N53mkBSK0XUcb+N6OrmSqzuhJkkw
kT3sLZqRZVlkCcUO7xvo9cD6JGymNQ5prq8Vpn5R00e5OM1CNFC/1KlHTFiyQ/cnq3eYXTJzeELO
Nh7M4ahZVnmNTRktadQazQaZQk+l88zuEV3/XaSUKAhZLEjuIWHG8d4hp9h5sHNpjfqTO0TkS6mu
Tz4lykuyYyTHFLxshDsdRavwhsdZPp1xnwXxb2zIevjgjDfFhaSJISUjzMSoKdNyKvkoGYy0cVe/
w2eUf906ZNM0t2hg0B/k/EAPv3SvDUlz/8YJ0x9mZNGQOeCywHBTjt1Yt6ksZ0BibEEmv/jwn4xz
qpmcD7eFzzm5pMgTdlK2pjnMdbIEe9MPjXkpXTaEIqQmsThL0kwLACE3k4d4aAPstYKx7qZa4WiZ
BZP6WjOSRNE4irlYgLBiEiVy+PlqD7BDtxnNS/MUWrURaancWuyXwp1IQWlq7s48TubpfhGVOAue
dQxm0WodWnHbnjd10n7KZGXFu8oLpssqVwf4e+XNvmvASbFJ93I6VR7++zR3pxrq35SwoFnmIIFu
WPYloAtVNF4WnOd0UKs1XLpcYpzrNAXb64BAXxxcTSOziUxQBV+twma1qRn4/+WKzR/jEdv9Ab9Y
9WTNlk/4wU0sYu48LAMwExq8tSG8A21qdpbgKwpvNhWeFTp3rIVErEjspalxZPE4kErAv9c6fx/Z
HjenmCmc5os5++RtoAHXK1FGKt8yPYqATJncEcbVBHDjSeT6kLwKX9HewYUttrHR1lc4WmoBrXBo
4aaKHDe89upnMRqX1i2jASIpZGkbK+NwlLclvbLDWsC3pY8UyR+OB2tFdvH8FTJZLR+ays4nfMoW
kYYcme2gHvthcHG6YzaqDoUdUsdOlsaDwCavDh1hZbfIsIx4B5aE+Gg8dm15GHpPTPeSSnc6ynrO
f3TFIcxk1V5ec6NnbzeZlQynEvVOpgyEqGnI0LbltmEFzJG4cM20vqim1yQvg3DfevM87edqlr9F
QqF9a4rVc1dZgcASauGwo3/wiNOBnZ0xEK/+ewPZ3+zq2nj1ZikqHmK/4eLf0MnPH0kuoi5tus6r
UpIeNFqXcONDt/YlLkBRXtrcNG+KnAnIyK6rv6AL8+ZOkID7x3EJz7kjs8h7Qudv/pCrs6Lmufl4
jmM9YSsHxIF7W82MgzJbVq+5wqfF/6Go5tHJJ+ttPsPX9fKahEF3mkYBSEpKRPKG25oodd3gpYa8
qoS5+m2Or76skeAKrStvh6gw7UAKDaYwOTWMdNj6JG5ZXRlEL+lFyX+h1q2Z9z79vN5XIkB5yFxS
uPeCDQXZluSJ5FxngCwp5sR6PtbaC0/EIqpD12iF42AuEnDtmeLkiqGytXdlbyys3ILlFTjgINFd
GNtDiXOcMResHZ3famrOnjqywz1pZOubk1WudV/0iFW34PMBIyLxALzAGSHZsyo/0V9tHlkjdBJd
m7DKrGekKdSjeAkGdbZD6Y2nRebNsC+hv61NZSXJ1yIz8icaKj4idxcXD1Y4Lrl9xBJJ95t0CCKv
so4DRHdriYIPHOZVzO0xAkzYNVnN6ThFTtbDjRs4ptAzEbrhGnVdm4qMPG2ixnM1fTpuQruxycZC
vWmWgDH7ddSQTsqKyufmRghvVJdY8qEeWBp1UA3bCU/4QC1zUJUdkQ2mJeDOKmv62XFkdrFdAe1o
HFlwNVwmHXfd70jMwcOs6Lov2UBQbN/RODC5LXzCwTdqrMLuwoSfNDHC7bSEmrA5/GeD7THt17V6
qv2o+c34G1/GimYHYz8fJENLrV8JBVUDA8dmRf+NDFH7JJ0jD4gACNwTXcQoPBd1l5bRGotjaGC2
ONbqxDkPURKdl9F4f4K4bK/sKyZNxwFp+1PYLjFcfuSST8oQc3kxlE+EvuAqH++hJtHM8wWCEyf6
5PSpU1hd9L3OrMc4s24wLg7lSE9Ol8lsOBWE1uEctohCJAuF46ZS+DG2rk+i6yYiA+cN7ZYvuDJd
xrlQ6EXtqS4b0i4D7RFn3FvVxxiE8xvh5cwQBTlvf2AlsvrCLjtr/AzziO14ti6GPTOLxr4Suxzc
dx5yA0plWf0aO+8uxdAM1X+j69kDS1kYS1Pox2ScRrlBtKIeJrFSa6NQuGZ/lR9z3Cv8Ky3f2xFe
v3pTrEqo35Ra5X2M+tt+x4EfyEd4qPmfIqqv2jbO6nxRTYnuTDL10MJCzPWPCKz6sR3tGkAvdImT
M7WdQKs7ysz3bmBjIKKjYXKiEnsYnpIiQGyM+LYvRlfl7+RltvVj44/FpRgNJtrzWGT0MrRfTeq4
EWYgJEL/uIyMAk5E3Gj/aUUglh90Gkv/j2imYLlr7MKNnyK88l4Kxb/UZ6dv1V/tJLY4THPS9Hcs
iGxQcsoAdbKbwc42MpaLZnZnRjud3ZDh0kYF1ipfGuG3ySP8rbvwEzv7v74uE//sBrFr82P19Nyr
JpvPY9nqCBuE44yEvMLmPtKaNNmrwJOQbTWs+rIbyIR9XqABexSHaTwlFSP3l55UXnZreFNwqLuR
EHDKe1KWsCRUgBGfUGphcB8Tt1tudAzvyRYxNi0c6wTwErddldT70Y5hwhLUma1POPSOpHFWcE6l
b3mPw8xWwUtmXPhQ0gCnZYsIxlSxnZPlqTA5S7yo3JXeGq8MPutlcPp82+dOO29akbWQ2QFZdyAq
ssDdQ01ADOKQef/5PRODexvw6p2Uvco+ZOgSEclBrnoOZu6oNCx6d2WZiKjU34BANJS+hMEMgbR8
2LuWrxm2ZiwdJivr2AdpWaEyXwrJXM8N2sn/iJScvJ+Y4vM0shWBKSBbaepfzzfeuKXO6bEW8EJA
Q2QqOTNpcOjq11ZcSsWKyRQrXEa2ak9TtS3Y7oCqWY3DZ+c7BXJ9PwQB7uFI/iR1RzDEsPpDiSCl
AP7J8F3/WplHA0EWtP93bXFo3OfzZNC44jpDAujpaOQ4uXRqdML9hjUeVGvE7wIN6KGxaFo7TSId
0ZsRz1LjN+MDu1WY16Db5tE2qGdDeunIXscB7HwgHalmuQhdVn8LGoSFOkJDZMzEJoAJpyRzD+VJ
hOOWXbWdZIDjuG8U7CHx+15Hmlhdk8biFcG0cbmV/jkGqJxE3KH/ZUtAzqYKOgpO4owx3cbWmXrE
6TlxeXM/FoRFxvPrDGXyS847CQ1JqWdD52CTCWZ7GtI5MMFydKiNF6hLAoe3kqympxF6FVSwITdl
IwGGvJQcyOnzfxyd2ZKbyBZFv4gISCATXoVmVZVqHvxClF0285SQTF/fS/12o+O625Ig8wx7r50W
KxzRgsEV+SpeJfP7bFXgMlRrwQO0/LH5XHv27Td1kQIoNVXP5bqYA08MEB44B9ZTh2Qmpl7Lu7Mb
hjZWSt8SNRNW4/1zQ5uphuW65T5bCus38npEXr4O86uZW864GHxXy/C31O8ILYDCqpzsMUahoo+K
9jYydrA53CwiMEO3oTuL91ak9ktfjU29Yx+N/rowleCXGMf5hzlJ9eZj/vPBcLGp2YjKNSTuMDgB
RAVtrwL9Jn2sqdX61RRd+XuVIoUgyo6GcLzKw8kWD0PM4K6QkgE6o9WN4wbVczqhXd2UE3pbPtoo
/yxwVI/8aHKJUsgdHd63LLP2dipb8sCXm9a2KtL2satakWDqzJg3oHQbCDFZQuC7JMSuZeTQnb2a
WnaP3JwlUEKfAx0PY02QvUR0/V7ZYLUpIpv1w1QSDSBvZpVGapTBNXNG6gQabYMZUlhLuTGOQCMK
XbOBsRNjrNvHuF2CiAznyqFByBmAo/1v38derN9wA3KFSRPxdMK+EKK8P6b/bu0xnPrVnl+UKnwQ
bmitqOL4vinZEkafS022h9cYC2/bgjfZJkbj2gk1w9eF0RtsbmrLA1kzdYivVmNozxmGZFHO+3yC
aRd056VkG7xJYVngkU0D5K0TNpevSRQTGniwr09jIVgrlXUc/Ckx0MItkZh996qVwbuzVMzNS0rY
Z0ac/E+ErLfUmqznxbQG06rd2ij4Hj2kvXUngrh8yhIn/W7NjTYoC9ZqNddOGum25+mCgBM/SKfC
Q0zxwK6QL4LLeIlDammVhHMTzdmtE6nqmiKpFLJJds3o9sz88qxDS0FW2BviUpbtWGBu9usl1KfR
QRmyHdAZ/LVWK/lL/I8WLPIDcYpltX6MnIMmCvtSfc6zpVN2Tln2hiF4+iwrXwRYvzxzDQAk2VHj
TvD2Rptba5PRyb6EvRMzv5UGXhAbbHp+N0exzhwCFSJeqsI/56pvPsKFodY55sv7g4oQdggAOTr8
tUjVWaFizfZlAxEBDcBgdrWJ1VX6i2V2vV+ld6KaOZLdOc5T+Bx+ex37OvizZLwuewwZobUhOElU
O4CR7BdHthSMoVn+kkEgaUPXdmbnZPx5cre+rwGrsotyfpxUOQj6vNnvj5np46eickFhjC6yy+0M
r7iJmmaYIFHpzPbKzeQKwcNiT94Zl5n1HTJ9CinB5+KB75K1dU8E5InNF58A/09i9jURTrRY/dxe
mpxx9zYIXZTmt4jrFzdml9Zt2PA4lIzQ+TG4Y57Gn8L8p3Lu3NSKgSe0cLY+csRRah/0EPqxAjEy
0Y+lRhm7IUaJt7deO0ATLJmT4JL4WfAbeTuab7fR3b9pRHhALkgzDQR9DsA8/6wONBRvUzmtDh5u
RADEaDxWDZo3JtQuQn4EHbU4TPC8zWeJBUBjQCZWYYZGhHCJUJk4OyKtbhkloGEYB5JfbSrdT+Uv
jOj3C02kfwSRykaThRrMYRbZXDldGsxH1s3YrZpRL8ecNARKQ1WkJHaF+LD91O2+My11sAtSpwSs
3Mn0d8vB9K1AB7O2H5owpcFOmdrN9YBLVTOe/AnDVq5xVKWdGprzql03ODEHbvHYhqhq+fq1r413
N3IRVX/J5Floaode1LccKH3rZEC3VXQUbWjCX8pBL7ZlJpv42MvYyBxEW6d3boXqOLoVc2D6yxkj
2oIHABdnqfs8WjNGDqZMHXz+bjx9s5L2UB44bT3fLUDNQ3Dxgix5vtymmlANwWkdu2cfk0UncfYo
Aj4yKnfMywkjmpNZtX4r7Jw/RwbF0l6zmXnIRpVW8B3GkKyoyrAYbGok18XjlBQ9MSxFXPxWTFzD
o1FD8GbpYFqQG0rcNG7VmH/d4uERqyBG8sNY4HhJhaap38HmC/Qh7LvmFdWi9jeGshdURa0qAnIS
Pau3gUTD1wleN1oCN+yXozO7sKwTknSWQ4iZut35TW1X20EN7gMrHzNwFDB2DTb4tYruMjk6G34n
bFntvxZydcEt0ZcwdjB7HyZ3lo/JxMD1o80mts65a7fTqSmCChM4uLSmjJhlZeW3Yd059Ns6xWNM
TbEkWHA3Dn4/647ehpcLkbT6Gc0A9o+PYpV3Wb26ITCW3mebHOedf+kDFJgkKWVxvhk8vyVPCpJT
L65k3VMGtkD/VyCcqUQI5xZFjgJkmpaIrVsKkAtlSDXvWruMNaRuUbjTlaMlrf767Ln10WNuS9qH
Yai/gRyU1C942pvl2cnl8rygYGVSNY8BL3gjIRbyrGYTJPg1Fy8rw/eUazwc0zd4zuH8kfb52NzZ
ziDEfUr0N8ddnnsAFLALxBeDlI9Mowo73E5J3Ek4jov/90+5vjJIyKEctXmhty3R3ZSqPguWDaP2
uL8GRi/LsSsbfeF656rBbzeNP0zEyDTykR+hOVhi9GWmFvotWfJa3U+FH/pb2/A3/ihN3nifOEkd
9aTgufJto0hm6godC+0QcVjmyiHeUFpj8UQbSt6FvZ+MSQ5U45mKykmwZ+fxM82mQsjbfyMJZw4K
2wjJY7xMzO4A9QCOTMp57N4wSwG/SAIdmwc2Ao2/awwj9i+z8o6U/Gawe/dIGsrsCcYYCxJPmvId
zWQnN0O3TNe0n6Aa1eu4ohCF4aqObum384Wdbifem75dx63la0k8CWtvfNxTbDv5P3YFs3vSWC6G
x57Uu/a9cSWPCaMUph4+gmwe+p+JtS5yIlWhxlidXkEQNUjticWcUOvQlGA72gCg93DOsD1qLzSk
tF0VQh/viUQKHby5ALrwvKLEiL8CIVP7GZ7hCPKLJvcMiEarB4MApb8r2dYeGH3UNSJ8tAsnnCWA
e1aHoeRvAJw+yxx0z8I6ZaMl81cKRnTywPhLbY9RleNjeQ2Urr1XPGAuCEHGcDj40EFaUQ+0AsMg
NmQbvjncgNcMKYQ8UO7bR5QRZfDK7o8gLgdZZbZt5SIepypLl6MP8OBumhLnNQ4LDIgWZoFdYers
7Nc2ozdWFglIlayiWAoHHn0SPMbybu5uhhJpWJ09VRar9POA/QY/L24RrAbjApEHVeFgnVYkkSku
Rhse4dXtEz1+u2s/LQ9skVBqkuidub8Kh6XtF+9U7u/QeaL4oFPxucJNiYTzF0nx6C4VEwUC3Eql
x4qQ+oWBBUWuwhSxUR5381kw4+ru64blfdO28XDfhVaIINAGvKcwpIXYUzXbewwIoKTTkHXwgFbq
3nXD7hWNU/1ND6vi75CP+W1Uz0CzEKJgkZKt9T9sbjpgXFYKVkjzPKfpaW6S9AkR9ppsB5AHfWRA
u0IsYXtwz7BXs5fjV8rKqBP57TjyMXNFnVWJrZ97XfUcL23v7L21ok8dZqSrIFOmdSH0y1ZXP6j8
YF+ENYMCP0hZRNTjDMIjrrpw67FT4qnLsqnZjtzH1rvPRFd+DoP1lmC4wUvRWAdPcVV4Nd/whjAI
EdyXNHYjkxu34VrX+IsEJWvYWjnBL/OKyXgoMraTumOhFixqvhsEsdSUaeDLCd4IK9OuuBeC5r4p
bf22dLq9IdxWx37MGRZb9xosuvcILb/wDoa3XR+ChTfuvRGUV5vBgTEHaC4ci0M++OFXmgbqb4CC
mIJgDcefopIVAQ+9acEQAHF/0YOsSNwkcKdGjVPP7/S1SDqWbHTuvBqlFLFeU0ox0uHUOsYMMHFe
E1GSnpzWByiEQAIX6ZqRuHDIcGB8K3QLy8uNa7BcQzSn4E07drq7asmSLJIIC/NDaXcZ+Z5V96cM
S7uhz7ZadJMEm7rHhGKt2flo/O+6kK3+lsG6PTFTbMUEVhW3NzLnoryOS+ezQIKOYr9DwYFEB6Ga
FnBUlVjv5jUH0Ou4YWuOlezbbr/YzNzR5nSijEh5daxjgXebBt3N4XJBHhhkRB6jzUBQYXLaxmzB
nnzqSCii8I77Hu2qyXgOF6tePrz/E2bybs5w2gqy3u5R2M8nKiEvvReiaT/pTKv+IBzpA0LoDVD2
RKT9FpdWiykHatrelfW0txTBIBuyc5d5X/Whzk5VhuQd+okTMvDkpWHIJyc1H2LWS9WDQ4WwXnxf
jv5uiJW4ZXtkY94chZ96j7EZvfbLz4iNJjBk6c2BZa56j0kOg8BWsu7ElR0AYgMmT0RBJqxhol0S
4q2pFRWVJztJuR2miWyfvMUpT54sMwu0rduve4fhWPsox7X/GyJ7ZYOxLIFTXfomWbZG3PjXTJfW
7Wgxq78wrGW7YTX4Gx5HkPyE3eC3eCxF0GZ7h4Ljll7S5N5nh2Ye8/mcWd+Oa2NvY9HjVTvEeMbN
ohHgRHlk+7A+ryLpwvkgcCN5FNhY9AU/x+SymHdXy7qgaEIeUlUxpWYiLdawcPRwfeoi33OcWI8I
GFsnagac1iGRfoWsdoH01BjVKRsFxNXapTM1tfm19EFx8Wd0WlHI6D08SOPKDmISPB9JKamocKOl
kpobHDeAOtFMOzPSfslFMNUgitmIrGAHVtaZMg2RvtZyLqyPFAniRZtSzZGEkbPsiQ8k/bSzkA1Q
UVIJAzNah48VT1C1R4kHFnkwYImQDzdPHHD2C7Eg8fqkO0WBx2qzqamVZixnZXvjLvt+ZQFCKIdP
0urQdDjIiBDE1vFbjBDuF7tEkfMbzgww0EYJ99hUQXV1Oq/5buobMWTt4CR3Ybi4d7nVc/kPq5hh
KeWNfalaZzG/KzsL2ycb/+Kegrmlp198Wb86beUnZ8WeuzzbDMoOXuZqFBVzLeynlu0hkg9Him/P
uT0pWSAmwv4av4F94ga4PBeAh9NOEkcSU5kYh9m34yTtdm0TyN6kQxIYxArBTV+WeYy9bYUaQm1n
foVid+Onehzx5Hfu6aCWmpt+0PmzXuzRPniG1M0NBAyGLKzVQGiMwsanw8jcWPGBXbJkb9gnsfIP
8dia2y6kd9dnL9XzD+kW8m9HSXQHCTJFnyBIqz70Wo3rG1pyqg3fmeMfbdpkuNeOFT9y4EDFQrc8
gBJzwbVu3IEq//R/LsinPS1ckEjgdSz+DCoh69nu8JPsoJNzclZtWlvfVo+xVwhdBNcizfx3vB6N
/cVutQ6ep5pzEiUlV6FNevLa+pHj2+vw5c6jbbE0uikftmnaBTFiEJzLm4kOAIF8lbb6lAHjVa9I
dDxwWOxEra9+9bB8w4/SQANzB7dUWBjI48Z3Yabb/AMQqj5eHchV9XlyVDJtMfqXdyj9+uSen6j8
wtFZELTRt2ok4qHp700PxhOubTuOl8FJSZLbpG6V8ELzk9ffCXMh+em1fS9oHOqCWC5GrkjV6Yn4
WQy/LxUeGC2Ps6cidzsAJ3CH9w9UzICP5ReogzDgDLDj8aR1MNfHUiHX3XvAOfU5pcLzj7brx/cl
neT66LUrmo9erXNCSEgqkhNdMGLsjc2eMj53t+ztRyQF63qwM7+1r8YFPF4BSEMJQLBOgZm5M1Sp
NZ8W+2MRCv+pdgt9vnlk111zWxAAy3AfJfCqv2JhlrYdEUkhFiZHfIsB0DnjCpbs4JogSfrXYpz6
8c9gVX09oPvSanlugrS0dnqabw+6EJLWgUrqNREFcdCbiQfpm4WcJb5uAgd3BwExdh+dKTPhKWxp
1u4JC5fnlTgL/w5xJVPBgFd8+GCIacpDWLrWHKV9OMCBWXS/BZ1SDrueoQW3aXBzwUal9OT8vcRx
D5OYx3ce1ihU6/RmAe92rz4oL7bPhEoz7t+2i4UH/taz3SNq190Ds0TZ7xuaCkQYaUnjjp6xmL+H
pTYMFnU7/cmnNl4e/XHu8G4PY0hYDuctzjZ/8scnJimOg/zuJq/iykkf4F6qigkcAzV2+QRpRcJf
pvqJlM6+PKQj+8RoIjfkbFeDJONiGjhFiyxvmy3IPnW9OXJplwhl9DZydirrsSaHbNn4bk+8ytDB
XNzbE25wqF8EwG8n30peyP0QzhmBr+JjmGSs9hqKwOvcAdWPoKYrMlPmMWX7No8qUfsqc6wz6UlI
VkQOj2fHJpRqqh0Cp4ty8jwx4eQomwjlyHOnWiAHJ7bergB05N5l6vbbDvMlZh0R9g+Mg27aTAi0
2wQz9sq3McPow/dBBTKlBiQYA4uq3jOAYcMOWfxGOxOER0ZqgC/udu2sSZ9x22nLULd5THLs2FEX
93QKCNw1WQi3WODFATIXBYM12mz1Bv+PaivTvA0Yv8WVja8tok4mDspPIIX3yA6Li4awuEZrjq+M
ZLQqn86E6+V/HaBAyT4Bd3Zxlc4SsAduN7/VeWehbh5C65KTpCTvMttdw3OW+U0JJMub/4aiNdkH
R9n4VIWZas6sarHKbhQLsqc8dOYbndiemCQGIxJSlyRL0svnluZiYmPKIMqhzHHMgIGW8OphFzdp
84kHcS2v/Jp1fcZCRzjbkoFAO7FDxFPAY+4uPzklD3eGkX0VYesTpBMIRthbLhrW81YbT2Rz18QQ
UVDHpU/iSIGsvcV+H2wcg7UqAJZro7HNmnMJQBqED9Owo+qInYAfyDBra5BCFbuVhenzijBQHdkS
yvmtHBQelB5ww1F7ukgilOy34EnCb5rnIUG+I8Opsl6CGWclxxvLvkfGB96T1TAXeEz4hshIT2NG
PB7+1YOycjSqLRuv76YiZ3jTTtogLVDefLCWKrtnbS+8Q84Jcp7seUpRhgDgfAg935CWwgGcu1hf
/aC+4pu1D5IkGzCVTa37/ZKi539hXZm8kp5at8e6CKzDVA0kkNhdoM9FwLzxaWbdmX/jkjew7QK5
Zj86t0hBhQXKg8+C1O0+RhQbZ2V1NkGZM6b1sbOS6m5aMeVuZl24sI0VvvoowPTcnhcDEZstWOiX
e2WsGdDOQmQD/2QCrOPwObcWuQ5MJUa2aWSp+Ml1BHs3nyH5AGFPIXz+A3hokDKx13vm90/5fIHK
1K5wIREgJxhK81GWcYOdWrEzFAQTM4Fk31LvuA61dxi4dTDmEObkbPRSAh/FaWHuqppd1aOtMUEx
u8A+TAxq1uymLoc1yAJkpfwF3UuS5dTH6y6eJnC5PiMZdedBMH1MR3LrojZNi4+hCnJ3H5A1nxGp
vvrXpXaGeIdNqfMxK97A2yurnCc0NCw4mOm6qCFyJ/yFBwneDRyRoXtoGIqrDbKa9hccupTJU3yj
G+aUcizGRgw0lixzQvpyWryNv0BJeAonGymhsPP2qaEqs480CuLD743DejgPpmOGtnt9nG3EWUjQ
kGJjpl7tS95C3yZkow3C51RVgd6tIteMhQfxj4noRHvHk/dDST2d0YkiQLY5iyGjjNr+d9M+kzpJ
lKJ77mRrngJwRn5kWRPqH8Rp2EYXwr5uROyOXCJTlD9OnyFgj6jsgj3EFi9+NUGfnh2wluVf7Esu
zDncrwIhHznQQAgnJvOkdLuzPR4M+In53aOZtX9ix+2yY4DciaEg/mUw+U79OsY+8pnVyxLsv0lH
/ueWddk4XOBhBNDkcRPtVgj8OBVqb3np4YBQaYXpEn6R/6cA7AhggIBN6vSBYIWFV3px0R6llhIZ
qMo5I30xQ0p6iYMs/9cricRMAj6DKkd4kYNH4ZaviXedokiNOnmZ9TreTQvL4qghtjWO7KFaiEnE
Z3YV3DX9q18HcbPpu6HODvVoeRAhwjl5YKXGBxfaEKhXO424hAMcwI2OVywDEwJWzim0Lr+psE3C
f9hj7r7RhtzDoyqBfRxNb3WHxsOkfyCa4FYZWizaT13VFcdZI/CPllKtePoSR1+Ayc6/EfdUJaER
VFoPS2a8eJv2TQCv2CB/3wJA9HGjSlgHaOyJbTjaOlgSIgi8mDw+pyrif4yLODJAhZhwS8dsfSOL
pntMGxt8Y+x5pnovlnhlzeTjXH+hrweXailaxgiFBNIxkStxJDbPLHu5NrI9T2XqN3eUejP/R2H5
/6DrDQCreqEOcRgE4L1khfw2wU3fncgQxDS3wBqLGaXzhb0HQ+a+gloP2BBLbFVgaRIBbiNHJ7hi
wtBHphvt8JkErVLy4lImL1/1OmvrNBO/ed/LCicSk0bvXSJikVHWe8RrgTBYAQhOVtOjAJRpiyaQ
/Es4AHao5YH3J/UOU1hA7cvR7Lz2mkiyI9jzFB6dzo24xRl4UGDtnoEeizqadjEWtIZOaAoLr8Ns
bq4hO9h5uluukISEhzg27G99F27qncjdeNyDOCAbBgE+LO5mtAO9IVAWDikXrrkjwvLGs0KcS2+y
zBaMJjdft6wRjN6G06I/xokcJ2oY9Gg7JliYDwIlzBv83IGsSdqAL6MblsktWmKOdUhrNjp+oqo2
Me1MSK5yPzxDtCKPgp7UwrVmi/as+0nqO5tm+AZXHNR0cOy6e+A1TdfLUozer9wq6NpJ5ujXuyJf
7O+eMKI2itdWvfVTUdOVY+UnjZSTNI2wT1cLC37agR3IRvlGc5yQnZC7VkeqiB0+zIU9BPd9OXFB
Q81w3tKpCx+YVBcZd15aMievp+muFg2BUGBTxr1eIaPdF1OWXWdnCpKoazT5elZu6vTMxVNcK9pW
4h8dFQb3M2NWnNru4P7LgW8cHLUUyPXDnk4RsaQ8Q8GcOSxEnD5ymdnThkW2dHbTmiHBTBtYcwIl
DI9T11mfuPnFn6DsiNTEqNwdiAAq/7bCan7XA4FpiJBiBvF0snleQ5pNnEefzEoAQ56wUGLC16MZ
FgtTiqh3BmTosdOz1o3dgbTWhunt3UiAm4h4qYFADe2Kmm+jeHiXbbIuvolaD2jP1pmsYt8wyHOj
qs1c74ktemF2M/FNtxX8qOPduoL3RqxqVe09RQNJf5uRFMMXHpiatEOml3RRbjy8y6KhFLNzoqRw
fIeIRp2Rl2JXB2jSt8APMIr3mHz/emIM3grKWhKZwZj9hiuJWkTM02Lu26kR3YfLxm+ndGl8RoYW
ixO47cMHMR7wmSRSxqvdpojWyWdGsQNZ66Mi/ymMcF4Ajsg47X02VeNw9qtgtreFcFmQFGQ3Py4e
w+5jnw/zcJr6LHiGaMDcwGNqEfJXN6QMZ3znZCxB09kQSkGXX4cxuYkYQtPgGHS+QsojMF2eyAdH
iwyDTBDvR2zku0sPYf1GYhyD5Zq0vp/9KUme3FEhqWZu94nQB8GP7+Oq3DF5SlmyJ6VX9x9+E4fr
iW7NjJBFmxCcehCv9lHzTTP/JgHQvkGT/PKZ9I3luhhFm5LiNzthcUuqfUtKZvPAqiu4QN/1eegk
nh2ICw2s6ZWsmvJSQWZzDrH+n8k+BwFg0gYA/kAu1i5cY08fMg+qxy9E+uI6zRSFW4cYDBMJDbiL
6muBtREhAEkJKJmnVpV60wIcKA7YBEd8kL7lCC4vzynJHnDXp1G4iulvMfVPFfg2JsaDj4Xr3bfJ
AviuIFTISwhbFpZYqBLjtI9B6iGp3vJfqxeL67pwGF0w83RZhnIhTiCQgpK44xXMAA92NjLbdxDX
vEBUmJr9NE/BE4Wl1+yGda4vbV/a49Z3PKzrzUpB8klblCYHtgYjo/BC9OfQBZq3pdhww105yP6t
XgztQZvaE9ChJfOPjWLmvBNayB88wobD0XB9bNq6Fh/5KIIL6Mn8M2gIttgQy2LIyNOy+260TUfd
NUQsEH+LYmbjsyCjw3EG/xEtZ0xCnmr6YDfovm7wPDbFyUVkY45L08zegfEMaUGUkCxu5wKh9YGU
huZrJbfT+rTthXx1CyheST8Tj0cSS+fHEI8vAgurK5pvy0KlG4VQD6hhZYOUkOA9i9FHqiv3FxTb
tTgNhAjc9/BV5o2Il+EfUItcblfPxS27SgzdR7InJrljetZU53Fab84F+EuoVkl+C1nv4WNH6+b3
f5ST+L/TtsPpHVhDueKuI/I5HWusEphUy/SU1o71hLld40kLkFzckckQ2xfq8xgl9CK6yT80BGcl
J4J5yy18SeQaEeCjuDqGITySy+QuUGjAESBk8xhoR3Q0VXphc7s8xRkP6RE358LdLFNSPrXPFYqk
D4zOnsoeedyqps5/wRVHVGeVmNTd4T7CRYBQdZogY3ikLwFWo3PJeubnUNBdk2Y7NZSSxAwwRct8
ayGwl0Ap0etnOJrJP1l22Wd/iqLAoWhVWhC4AoIfLd+G+nGlsufPgdnbs2EttLPN8XO4O6KhyNyT
jUdDW9HOrXAgcAeSFsW/eIuvCsU+fIhhR7Uf/jXISAfUxx2LoMajXdj4tP3McXSZfCRuzUjzKlnD
xC9kxGGzhNEY4tvkJUEIc1nKvnX/UoWs+X7kgvrbkH/z1Q4EZ5/CoANmNbGgWRE2CLYmPIF1eMZd
oc8kESTxue1652UIZcVrybbC2ZfYqaYzeRHzP5KY7T81U6Dy9sKUwQ7vjWQJOgTtutU2VG60hFb/
AK1tst7EiBMqXjKmDMwbC5dGOcmQbDEdK8xrBV/Gvo8TZtk/bUFEwGFBksh3CsXK++QBxHsR9YCe
4mPKjy9+aznYzmnJUPMx32pnqzwq5doF3lXh/aOJ7tDvz/xE53iWpMduLccb0Ed6TOF+LD+nAA94
9whIiHttnwBg4Se2kPLGR2fhoTzHmF1xdAjEo5xIAgJ97Nteq0hvRW0dyZhRrtmKGVgs5BQwJ2zi
XMvnGjMul5Adp5a8b0EyWxfuvHTdJSHA9R3UDSmfHadj74zbZcz29sjf+AF1NOKsqff1SVqWdE+r
8ktmcp7EqTUC6nLpZSy/2yedKh94TmNSzUam9ECPC/gzaqjkLgOO5fGVskyez3aKCI8ZsR+otwqL
A5y4UiuXBXFjPu2sFd8d2pnwtcecCAyfBeE5nHpDwq7M1TPnvEWq2TIxagVNUN+NrUf4ZrdWSPUB
2ITHniUVWfbO4F4M2OD5QIlJs91aQcB0EVtLtfWD2fP3SAxU+eHmrD5O6URJ/hqmEEw2ZkhSeU+8
BCJoiNIyQ12QVzJ9YSTr07wXDArkYeggdzParW5citAHzwouXbG72a6JRc+6UR1Jpi8IrLzqYQVT
le2ZpMW/6wZGKZZF5Gj7aiAXM6qciYUULRLZfbNq509rHefPVE3SOrZ+q7x7ZmpY+ZBSFlsNo+Sn
Nq2HnFHmrvc29Y5jbSqs3RPaQsmgaUWrUGyW0cYynxszT7uKsJuQLCuvrY9es4bBDkQnIS2guVqM
4SN5SOfEFMErkbXtAwM1FibhTY2/haLelwQCobTm3mndL5UT3b6hiF4AhcY+AsYV+wHxZJ5N8E5g
x/4vSgrOmb6mPjuIhTHGJkbmgOC2JNjoUIUegfO4PuGfisGfHlFkB+WbYph3CxM24sLHWlzOS0Qk
2yIOwW66LuDesGyX8ivEvb6AHWiz0XqWfY34JTOQV7D+ouJ4h+Ir4Qti50GHPyEakDtt8j67xKQ7
I821vLS4LO3k1V+rJMHvm7+Ujr9bX3TK+a57NqpHLOpJuG/c3n0YAroafOBpYkVjAenizC20gqSk
MOS/6cjaes4BWDG0WdtuHV6mxm4KNOEGDMHZAC2Te+MzGDuzrzDLdyqK8fOGN4U/M60j08g4trew
G1KPQY5TJekJa7WywAK3Cm3okIz2xdK2DKKZHML2TpYjGYshgznGypmX1BMxaJyosC3A0aWRU+jg
4baLQcuUZxW4SQPla4PcV11yESekiYO5QQxPjjidMhIpqK+3nqYZV5Uf5qDKvR05OLxSsof8Ak6x
keML0+cA4NAScuLDNLGmaE5QsqGADT3utmZI4j/4WsbwqdXcx3fFvEq+H8mfDa+5NEv/Siqezp8k
qp2bZsc4MbUEiTlYmllxnmpgWPD5wPVhuM+XTIK5wqm8V3MoaCIgF7eI/bI4PjQyBdu/cWa+p5t4
cB2Mv+UcXHlk1Dh4X7S/85Mt3dqBTpvhTmBsJs826yWL1t7ykMurQryQw72S2jWV0Dx2+BkrHnYO
W2w2WdscjOw69eaFGb0mK8p1jzcb70MHCGhADM7+hp3UxG4/U0K9ceiiEcdOLHnLtDIEI4Lf+tWP
SvykMOZQG3GAAicNGSIhvrDtj5RxLOGU6AgJKbdb/9ecFeRXU6CQEU/vSeRk3BLJA/CES/QRbRCZ
Xq5Tu9dukT7ZaiCdqSKbXnG6bboYrA9edA0EQhRhZu8WxE63+BPp24cVausr62e2KzVK6+IgGXQg
Dkv+D0eG5IdXxGhhn71ZhDlMeklOs66ob1gbDmSVDnr2fqFNAWHCHg3j4RIwrQe/2vnlJay0v3cZ
XRDw0pVy3lJQCs5bUunQm8t8ZhVnDPIvTqUWWjueCUbSXNpxBGoj+ZsNdkf0YjN2XwT9uj8mI48v
KePsN50RrAuUiT8gZUl5cDCOn9yKAdqGKPLc+s3pjMA/7nkId5SOhICWlqMQmpUgCe+axgNS57mm
q4/ZjFYWaRz08oeUJvxXxQQr3yqt8le79a6zmcPyqvNZ3CllijlatO+SFrMo2I7hYtnusZOzB/+D
JSGTclgQGUcECs4XuvdB7tm4rhmUdUPxU5ZLTn1a9VRdoP/WqcaTWdFVgi5CFgjXvi6eVCvG7N6I
tfjjrI3n7KoKw4Phk1k0QxFd/fq7WFAWHqrVbecIzSoh3ImhUzw7DAT7qFZO3m6sQjYIIerK/tBj
MX10Tqe6fRVMTrjTuWO5lyYJ40+eibE7ADf1k4+xdGnPldUzNldqkffVQqexDVABEhg9twmBT/9x
dF7LjeNaFP0iVoEkwPAqKlqWg5z7hWW7e5gDmEDy6+/SfZuamZ6xJRI4Ye+1dews3Lux8xoGhpi6
NhzW6b3TBi6nCZW4b8g6qbbQS8gIZRzmztvGlul7vQj8WG4BOwMDElvHcDuHqPAiMfd9dcFx0lDn
1jVansVexFksitjqFjsqxIwgGQUauLyiInwV2AHFdcKYlZ2JSmvrPwzTB2DRXYqBauFJnOPySj+c
fMLkY+SGQYtJ1+jHiYxUIiwMikmFBrja9oQPIL1rPOByUZc21nC/1v7YRgvdUPYyKd1xiM2+Crch
wjPchRPDP1hnOFVmxMedjkvJoT4KDHO9NfIz3pQnWFUYu8KH4gGf7D451E2PJbYtqzYEpA6wqWW5
oZOciVre4urRrWFkWWfeiPzXWIGNaBxvHq1G2bt2Iw4p0SZmvWBFTlnTagsPfvfktJm29/RjbfO+
1GIlw8t12yHcF1ncYy73UozLvYfx+Vq1cuSDBTcHiQLp8YgFkxV3uNx1K+LG/UxwTnXRQe1593k2
cD6e7UQ2ZKyg3yZ6ZNtwzklgCK0aDyzrx/GH7dSsPmP2pvl7l1YonAlDAaAQ2T3xttu8a9f6XjDC
R2NWMdeFHRbEAwwp7WOZnxislwe75o+/pCUuKLhrLDCQ77ajsu7yken1YRVVmj3pEgXnhjGA5l+q
jEkh2yWECKCEn7r7wZ7L+StPGocoNmuRhDeIso7CVvZnUmnk+iKAz7l37VRCjLLsZfJPI+3xvMko
TAkSJaWCyUPtLRTBUsNmOhiWCr90RQbHQOHbSM8oLdFXcUnXoIESWEL0VyBF7zoWrWMUj66z0jXD
2d7aYD/BI3jC1NuhQVm8DR1rLK8iJ/2v22iPGN1Lt3BxIQIboDhdWEp44zV33L6+IDhY+ndl6ImZ
eBZJslXWjJfQRZ4L0MRrht8YcnHy0KfxcF/bY/eK+FtUR1c7IMM8LCKCMUJDsM3iUh+WtcOEqLFr
wX4o08N9Po/AkUsTzyhQ9HTDhDXQo77qHM0s5qAi+Cl4v8wO2qhXEtFCIboZUuhiCFRFCBadL0b6
B1eHaL0z+LzecQnXniUctWIZoeMiFhV+Mx6lMAsJXuQepGhjK2Pay9w4NO+1hjBN6O6MorAghCU8
FYMcg0+bYe5Hgx4YJQzSnEta5tn6YE2TqP7AHemyJ2IQOAnY+5sVkXhXhv7LSPemtwAYzHfTWxTy
jaIyOaKSjz9RDLcnEGZo8VHLCV56mqz7qdJoG4dboUbAI3OoV9YQ2j9D2cVtIJBk2pHRsz0fR9QG
zk5X9uA9pTy82MRKsB8P1kjQw3bm2vsJOkT2B8dTY4ovkpHjprMDL9/adVuGdzzR+kmB/buFNpj2
i31J2W2VR4cAXqRf7ma+bxEZxbj5XqM2QMsBkHY4d22brONRjatd/V1VsFh3/B/86iWz9fxEBuws
7i1HqA8qQ1mV5DjPOQxOkA0oTqI27wP7Y67kvBQHvosiYT2NqVAxbyTs9E+bumNMmI2fv2csWAlc
K3j5MPPdqOovrDHDlKV4WA9vcZ4kHb57p8NaCR+vtPeKCq28sJSO4z+8vKsLIZc1P4oGnSZiS995
M/MPlSE4GddT51ewAZw8/x4KKJ63s5K+KFeOcwOgFMp3tk5QMu4by7hHWTlmmdQvhr8sT4XiFOYM
ZR4tX5t1mO/SMIfLoLlbyLzJG3zLrQdIHnKwuj1qRe5905zJ/qPCbnrHE2bQ1k8Bfi0SOGgPyVaX
oH8TyMQ/uLOUPPpBTlp9Cu6+/SjZp7RkT/Gt4/BfbORnGu7g3kE7/qEIjn9A4EBoIACs3uzJHHMG
pBdxOzMg8auBwVUg3+FGeoS3lZPlvqHcl83BIEeyT8UNC0Q5RabR1VO4fEYzTOWxhIie7nJlt7hB
kcydTdomIdFKeC92ro0fkNLFik+inXEe9Wte/PCSd38M3ncQs55wP9kqkVC3gEoMD6nnEN/Mbq39
rP3YJsx26pP3VVfjE+wp5tkNHghEb0RM4/to5FT/UJWF5l9hudwvrSIgc5uMXTbfYTmprnU4Bv+l
MEkM6eyOCZDIBuCy8nSoiwjB+Ly++7N0Tj1JaW5kuXR+0cCctmWxw1V0YM0aIxCuR9ApWa3kSxN0
S4EHC0xVZ5e3iqm1K5d1xi1cHSV6PjNEJHD0FAwTYpuqnapqnw2z120NlRmhkGDayRZGfkzy79yy
TE7DpEE402VMNGFWInGkNrM7YktGZz8SWG7tCqXUxSmsESXI6uaPXC/s56fQcQDMd75ind/Mnvaj
zOJ02hOtMgeHePZvwPB5SvLhIy5uCKKyC5IONY/Antknpv8u7AwWWwBVCBswEQkTroSeaarjVq81
ch3ecwo5uTHYV0DJYpp2+qsZQ0QCGxT4q3OZMBj/t2bww6POSKuIqoUJD5gEAnIqUG/Jiw3CHVWe
CJd39n1U0IABLSiRwNqBlmZ2g7DXN9a/PtfZWVZNWNw1a9KmR8tL6ktdEKGNFVBPk7OZs9UlxVsy
69lO2My+ZnxzyV3mgel7p3LIz6Po6vxmrA2biyFOQvwuyiGPCvduDIfHcrpPHhtg3QnWBR0xVVYw
j7w8eXdtLDcHXTnoL0/Qvqv5a8IxgKh1VmF5GJmnXcEGBn8nxH2o86fKll8mHsb5QvYPoZ6oZqE4
A+hvCAUbsOZvgtRp2T/a9S/ei+BCaC6yBhfvx4tvHJKIUVJI8RhYjML0yV7FytYTKsv4UNtqcEGf
dZX9pNY5cw+K2yhEIG7Jomv341SURiNNJ0phhCiGrJAKvlaBWM5EQ7MQ35S2L6cNmOjCollhsc8S
UYvgL16pQPJDkAR9RKUz+QQfI9jdVFnP+AGXo4GRI/oFE3Vm99Dt68UDLSXplvDhVXhgqDzn+7Al
o3svjQjuwE3EP5MPZ3M7lrbbflJHTjnp9pwV3w7kjHfYJiNZIUn9z+8mc6jl7L5j1PD/pdzI5F/Y
dAQ4x8nrIvL8IURxYBjQAMjDrgJFgf56Wo6zyGH4taSCvKPU5tDHZsdtrGPBfsTXDlOa1HgqPsMO
Xv+gVVm/MWu6f2Ad88s4Acse5noY7fY+wqJbvg5WvIyEl/W4jpQMES4TDE0hpeAnYdH2yicfhvOR
eI7x5h+kOX9kmpx7T2iqaoH4hYpLX1TmeOs9CENr2eIh9HGZk6sCENC+wbi6mi6Jd9uHFtihtqp+
dOuZ/tRCbYJ44Lt5eY6BXFlQmslKuSrBn8o3MVpNRsQo8Dk+W+S2F6iuBWbDqfOvazsQvYF4PyPL
esTtxttANnLGFfrmtsL6iz3edo8+0DLxPKdDzO2NxoAkFdxqzbZzqyp/uGne33hLCJnp83KJYOPk
DgvapTg6ti7gWBcxmV2/OFyQhA6xI48jWSmsTXM533th3stTTjwnoDZqfhD3GJGIXMlClvnNu1Xm
FY1YRtdMqi02+Z07VSTwyHFyBmBsqWn/zJ3T+VtX28N6YJ1bLHcBcy028mCY67+oi0M+iJz3u/mq
POiCB9wGrtnfEoOWd1VY0xDlxQ0ICvKCiBGWXToOr27Oe07lKj2cZJj+IS8RrhZ1RUtu7SZHwbIR
jaXDxyShnLrzwqrX0HlRosf723UOIaYkXsuRw03z6trOa80SLWU3uvR15BK57kQrUZ3TS0kln+6B
a4lrk8Dj3Ijbt8y4sxqyA6afImTE0XCilslg0BeZStwLEVRHAigJsKBFWvURmg/ygZzS/itffCwO
ISftcUL7yu+LKO0JSo0X/wAky3DUJJ6m5Ik78gFZOi0XthrEWcSpsgBiTgp8V8CR+2acBSneKG22
qLPnduAbB2vZCcfV7lO6TCu3Df5+JEKoql+H1FnwJ66ZvkyC6zl0WhPuU2kzmWJNW6/of0tJ8i1K
kO5KP9Fh7cVd9C+otKvPBA8YAgzmbLznva981LqifUWuQQQ4Kg/6l84qTAylcBnT3dgo9ZizPVyB
amIjzTq9/jS87wnd1QjsmGG9svFysv4DjwLoNoalgB+W/AL/iBOHzTh0GUB8mvYPIZYbOvnB5dSp
Tz1d2LTrwC/X456VSubs+F5tLPCpCdg4laO77jTznbDfdg37F++A1mPgfBQZnEr76hQ5XZ7ulGUd
hsZduoNyej4FJ2PDwKOYoBrJrUW8jVKZkmbLQp/QCmZOW5Flsf9vXss2JhqKKA/kZxqaXg0cG+WV
mXteMSar5RU547I85C2mK55l2LbNOLVcpsQnXFiRjgxER063A9gE9c3qg6H0TF89HHQNh/6EkBLd
VVbAWYgU/o3Xmz0s5X62NOaJeuovuUWB+zoyaj521uwMzIaTgapxKB0kgCQfJPiHUDkMd8biwthi
jeHoJIStTu48knAh2PdB8sisHTCQwb1jdn4g1/ltygeCVCgbUph1CSmVn0EhykuYQDcgmxk/DTZu
BOKDKyOGpRznsaWDH4nMBEyeRtm77ZmXM2Ko0/F5TXpiT5g8BHfEcZDJ2BZxcrYLKwjftRjHY0kw
SLHxggnBBPFgCxqzkOwo+kHTrVLUB0CejrlnJ5v6V4hIYH2Z0gcPlS1Ir2pwrP1bM7ruLbJKIyNx
My8cvSqdAR2pkC7cQtBqUFu58timC2jXURFBQAFUB8Ge+mU0jy1RSbuSBt3fJeA53Ps+CDu960g3
kZtpBFKwL3KHimvKbD8/zbDS/ulkRneHSRH6JmGB/3Vrgok29XxY33BciFk5spLK1pOeDJTCLKdg
502WRKzDzuqSw8A+h0Wvr7miH1pUJr7Lt9G307Eo+v5Pn8+DQudE8vMt7xvIA/d2N/ZZe4+jVgfT
0SOir78rhFPaqHu4Tj9t3eJJqAwkIoRauuKrMc7MvlPjZIyQv0N17GhjvrXfFhM6hEUvE3JNoC9f
sSibA4yxSrxLJOLFFapH3D3M0LGIaIXdD3YQEKN3C07NYsx3DgtpZosr/AVUbDiJN5pBW/7iVT6a
BJ+E7YB1fkpFnFO7414qkt57wElBOBAbgBu5ZSVxaIkap2fLUBRTf3OzVAVBd1nBQFGvDmSNPq6t
k854WZkFlczOibcbyL9Bu8vxz768XFjYxjtZBjVtFE+ljPO9kxJ9CbVlhEF8LSphhzcsi9XP1xDh
PuILrdpq2BQEWy7JngajlHq7Lk34R1llkW61ba39W0ucW7Et0Sk/YESbXzIrzs0GFyyDnpkuPoh6
cMaXmoHkteoolNlY9ubODVy0mwo7/zWxkoxuxhDXvidKMz/5SKmXQwu+Vn5ZdOs5wS1ogvJosvIE
5t+alcAq+6lfv1ZpkOdGvNwldF3hGEQb0vXCPytcqvF3LWZ3Pi026T0vQQCuGhSEgVMEsKYoYzap
qE2XYVPFLVIX4WeQ2mTKnPhh9FGenAP4ciwLqxjp5JYLT8k9kd1WQM4FaeXNA6dgLNF7JorVJB57
kFuIx+GjHCSTtkAdYVbBCd3SxDWjs3HYRcJ0R+KWlb+Bi0CNI5PDGYk+KVyg1QpCHVErUgyk1r2l
Z2e5jHWi2r9MBGdGOLEtPHztjZPZhxoyEgK+Eq873nmY0Gsw7FDmF8l3Ywehs5NzOidnBwrLSOal
Pafx+jlzZ/1NEcrN1FK9KJ+JfcGqsG0Rj8xUvH1pP+RZeLNV0QG/dxUWvisrSVd+tu5gwfdw5GRn
941YO7WbZ0gvO5TExfhP0kjImH1rCjajm7iB1QMrXVUhc2xiCLeUO276GJCWbiN2yvIOH165TN0D
Rs+p2HEYlvUj7CiJzBD4XXKfKVQdT51Nl/0Tzz1IqJ3dyzlmr4ziM8VGz6bG+1XUFM5NFRyXny7X
G/aPkVHWXSigMX8uuPZQx1d9KzKWbw0LI2PY77VbBz93uKPSB4vDfxEQ8Xc4j6uXvEqcD2wW2bNk
/qFh6zz99DKwO0y7aWvtTdN59iHQA4XzCjAwBVLkk76x7RGLhcRiBbER+Kkr6qzIsUhXYQWe+s09
AvEwIXYtWyVbFwQvU3Lq7U4JkF7aM8tPQ6Kwf5ikx54UVi+m5a8ip3hGk+mkyXaSTbuguzRhdT8X
2mmIUU9po6cYPMiPbRSIG8M8akATwU0QP4ID4YrAzmezzwpTYR0ZANvzNoU+7qNLVLzFnBDT5B7a
3MuC5xQGPw05zlFv76H9dJ8XodrkGK8DBUqsnMTZFkJV+MsmkdrWq12bItg7JFQunLuozC8DixUY
J74v2v6wtKmkXOjzapUHu8oU5UsHi9LyyROf6dOwW6xOBmkQuRCq/ZBaB1wuxIY92EFdF8cKDIRs
sGhwMBKvNvk2PzLZQrnYLGzP269iGAbv1dNIaQlk6jxyi4xPLGbU5CZ1e8zmdLfskpmKhe3WzzGf
8DfZXPzU41LUEX683mzmJBbyqwjSLk/PvD6+i3G6QLmPi6DmdP3lkavotleiaC6J6GKwZh7r9U2Q
aw9KZifJc2AzNkOAAmiE+YDmueV36bjDP2fGIO49q4tC/PNqpPdodWcLvDFqahkQNlEwGIVqTMS5
J9DVg3X05dFtk9FFg7iwXbirPIauRyOD7GaHFC4HPFEiZGLhrkGkNzD+jxRajz8lJd30FwEEE0Ai
jpxgJC1Fg1GRIFx6bj9jrOtASAYNljQ8+tLWngev2kW7zNB6EN5T4ILYGWHuQnzCKtqk4xV48aTD
OwbbPSS5CFtoBp+nxg9cZg8+SCGTPwAvbEywb6Cwab3DGOxUIBhr4YsgAquPkXohG8Egbw/yddoX
de6XX8zAw+kcrPk6HEzdkV1RJWFm9nSuPsFJcDHTfStsEvqsXsIzYoKBE9bYy0L60o1CemLyP0zo
hFOEnl1fOfDDTBAMWIPBge2q0ZtPJW0WclE+pGpbIWgD1odwgdlZXmZXpLSakb+aCpKPNB1EtGCU
aLd1Tfm/tUw4UCUxyqBxS2vS65BWO5veXQjbZXajlqPPElBs2W4JtBV5Gh4Focs/nPXMG6vck/eN
OxByi+7iQ5fCGXeiKmqDb7zH3iVxkzBeUjGCAuwIjEjbOZ1OREjF//rGJW65VXHQ/0M/otQ3XY7d
8pUgkYs8dC4E8wKJNM/I64jFGWcX/EKT95W/Z8QHI7nQvRU1RK+x+XMna2Kvx7nUb1tMfwYnCvHK
P0VgmjPikRziXrHSUNkU8NRGpZpxgSQObrcAZCmOcl1k577vmvAMlWFqsDuXCN0Sku2dHVsqqjY/
SYg08fOMB8u3mhx5ZzOrlaMRtCNa3yD9tIYmW48VTMeeZ9uu4zOHADqqYQqG35QF5Ksoxcz2F0sa
Unq7oTSuJUoQxlSUDMzH6d02QRE0ajPjp4M6sXi8AxZIVOKXQu5+G4qAelpcapIdhY6HFoVeJb0j
fcafHtGS59mpD9Ugzv5cLmpHckT61k8yCJAH0w5e4Jvr9zxAffnt1QkDulrB29oihXGTfVvY1p8k
UOW/Act5zbdh92+jtS54rsgErCKDFOwHmgwMAHJ62Sa08S2fc/KEvuJZrpzTSrLbb5l4bQPrCQI5
gr92zUgUTIzDxi835x46579hQiQGrTQM12dytdLHBiTUcoirSumIZe8t3KYRfrPzSXsmhKbz6yMy
5FRu7bYJNeNQVJDPg8PaaT90xFY9rgND/hcWV6R08PmkDact8UkbdgfqQLcETi/ti3cYC+5/qsny
I5prMPg4u7JXqcdE3+WeCxuDHB646V5giYclmbAGEz1aXSchp2ZfeYsdkMAUSqL2QOHqjfSy/kXX
c8GcmsNon6N+rg9B1iSPgWTLfZxcBl/E8pQhvtWJKMmd1WsPupRMY7FxfWbRj2ldGQ8U+ShxP/RD
wGwmya3IszM8CoJ5q39i3DKffMtG2TQaX9Ix1AnuHzKi9QPcXuJ4LM/HkmqjIyLEFu8MMRWhZx3q
LiY1o0A0UDCIlgiecB2ykiZ41HpqghlqIeCb3N2gWkuQbWKFup3WuN722uM1/o4TnG5bP7bUFQkS
UPuxNsmzrkT+V1q5uK+ZmDOT+z/FywoVuv5iXW8HIuZ8VIvVMsBoH3KmauB663sFxwIB2dAL1pk4
wUMykuCdFTeq4XAGRuCjR+tXbhuvqMyvbVMO+yQdgOHwm+w0EVVwGzlhD0QrOEmyu6y1GrbCa/Vy
RvyetPeo1/BMzHn6Re23eIR8tcnriBlE3RmVkoiF9aH4qK2h/ckJl/+bg+G0725Jz69WhyYzYuFY
32l+pWyb4jVncmOTx/Ha2H34nnCOXtVctCVSMA5fgUi/E68VyN32RFrPtGcFyKccxD5BhW6rTOSj
Tu8pcQDLzsCh4x8mWC7KDjBm5UGo3HWOQgfZ7yrE+jdgz0Qi47jmhxDCLbY9qxTBkYJvYWMZ8tuT
YC0SvKy8OiH9rjD+tkIHQvRXovr7AdKgZFHOk8IIpVGgPWXB+IyEpvXOjJMPoAsl/gXV1ZCc+AZd
oM424uhtLVTBzqMNae5mq4iBeA9lb58HTI7ZZnRnjFfcvPXD0mVmwr9gbLBFjl1v3RX8zv26dvp9
DIrxEyMkvJ3QCopi5ydUk9E42LdmMUvaP5q5EFCUjHnbV21N/d9uFTjzw8EQloRuJPeCc+nU3vSD
NY9JLXBi7ycxCy/l6EjN4gWp5oEJATRbD1rfni1jDF6MnBoe4jVGu7nx6jj5tVH2FEDt1t49Bhmp
4JsGOg8nK9J5Z++MbVBfRh2oet/T7bmR62vVvcgqZj/u9cSuu106kgdC7OvtBe6GV5OAbNmxXb1x
B9FWEKZEJU/aGrAYmuCacIvD2qGGicwgcVckaep8eWyJ1X1Pctj8WmO1hoDjphURv2iZcEZbEwwg
N7bsUzCGJdEvRUeh7A2xqs+ozcgThU7R/ObWypA6o9R/CRpZfGI7S35ioHlmVy/c44g8QhrWYfKx
wWeye4xbCsYoSScI683QJV+UG3iVYDx5bOyaWDMjStjtbXzGbTECnHXcKt8lN4tQq7KKCgkSoJGI
1GhqpSWvaILYQ3oZoc0zUd7BU2V77l/oAhNQdNm532WKzOQ4K0Oj7DZogAgGW/ydR/RR/ejiMSm4
yzNRPNgCV9+DyTp1Q6YCS8BxFWBF35YqWE8Q2md4htUMX1FUYetus9nGHNOaopdbp9cjHE1kh8NR
T80MBQ30hn2wQ4SD/FQVQUcD3JJtigdZbLCCBOOz6WiCNkGHr/Wu6VV+rEf6hvOiUw1MvGMwsFlp
idQutcbc33OOLyeaDIlymNhXz3owEs+GfxQxbdAON6o7fTAtTcVj1bJe+A8PDqbu3ei3kEn3E8rr
LLmUCeIJdcimteyHXe5jQKXyUMNyAyU460fMT4UYZQ7jkRCFUblvVjMhbc3GvAup1jIsDhMJwj0E
cc8d7MgzeLzJ9ZZu9a3T0juPAzYDbCiICyqyotAib4tFjvqCNG/p96NZGiSGiGSseasoyGIedMfC
LaljhnlXtr44JxRMXb0pFspRWA6+0314BQqOA27dtnlYcJBa2CtjuNARqK46fSIgLHOYha+McdDh
LIiMWaXyS2X8UAQlBIlXRoUlV3M2nI/ZceWcRvlFumCCVxnZ0QlFyUBnKf3plkfghZwdWOPKaFVi
fkvXsJO4gvuq2yM0squdjUbxqhLMaFu/ImaIAYtVvuUECTiXuPWoYZlOIEBl1t/JN+Z047+Qd5eS
OVATyYGzx+2MR8gT7AfJt414YG63gN/o6uC1avKPrc2wmT0XqJsj6x4n+UsKGPJIsIbS2zdtiiDc
xwicHgnaWVxW6bIT9Vml4zD+5Z53sgvwCD6vHGPfDbbTyBfnVrZf0UYk8Qs0qtuOcVklEINy4Yne
5zjL071ZQYJx1SWBc5QqQYZJMTt++Eu6ZIckQcu80f2M+Yz2HGk7jb1gypLa9DAelSMEG68MqigP
KH2jGs2SfVV0+GwbKhLX88c0wMjKRQBqqlghQFMbQYcE8hAEKgBg1C5PFD8OR2cAPeoCBFL96wF5
LPfMNIL+dbIF2XBMyTWSIt/yT1UBTOnZZFTAny3OCu/oJkyKEFXVBot6uk6bJVHW+JGmKmjuGoPE
NmLW2grmR7oLH91m7sWO0aXgiiDFsvnPsVkS7hG0KVioaZ0yFHXhfb6gg5/K05QahmgMZ0LEUAli
T/nsIkn9GvGNuZeOcONhb8fUGbAWHN6ZpeDr2k8EvN+oEt1sdIQJMCVou+uQofyyktdNdLvRL8gD
ZxumPIkHCFWtuE1f2ypYvikvlulZh+Q8k2RkbHVAE+dgLbJaGVQbNOl1e0nonvMzoQ5+/tA2rIO2
IaBDlth4QmomPUjOXYyd2AXh9DsuFFZG4gG8JhRarQ5JFMDV1t83aGGG7hlQw0r5gSAAUaMyApDK
gtiq4oYJY+sp82y/615pOAwJpYmdVOykrHUgr0LLePA+WowsM7CLEW87/yRww48hCJf+bx7STR8x
TI3qyNjOzj647WzriRm6ia8yyXV/pJohgNDMvou33LW5TSrVy/ppRq2d7m5bIPsoFN64HQG83Sut
NQtutk+CqJJYYkuPK0WNSrXTk0YLEcPqkCHJPdNqQ6HtkHkU3LUJxpydp7K++gVcAP9iTv3sU0uT
nDqrtRiVeLbjkPkRT2/lTWwH1c4R88mecrxjMjHeb5z3ax91jKoJKSos7k8/nJwHDydiTGY7z+r2
dnl5tzms9xE6IIgYgcOTYiXYgK9BOASks+7t7rhOYrxRrTTGKxEiAGWJsxQt8IEAZGlXB+td7GN5
YgA2w5bUUyA0IEFDbE+P/COJigHJSlcG8x+rzsrnJQ3TFINVqtBwIs6G8Aw772NuuRqxTnbJm0hh
wzCvN9bFwgyBo6nnhYqQ6FHUI2OT0y2pN3tHgT38l5kWfZKFKJ8dc5sp/ggkDUbsVgbanDrwLwZt
rMoKfXHMVhlP4FbFI5ZJBOGIlalFgo/CK/JmqxHgf6L0Z92XebMhjhY/4hcqG4dcISJXTp4i5W43
MSp/H9bb1qd3quWh4yG9wD5kylkWTTB+gB8tv9fV6W/oNRNbUeqP7jNIIXM1Tjx8EW1Z/+f0sviJ
Fz++cxwzAntskepvZu5x7HCIjb6ZlKLF6hbdtTtSqUJrF1Zl/hmONag8G0X0V4af7cVCLZ8ieEaQ
sjVYGx+qlFytTdg1KLKAvXW/fUGhwubdKZ6x3LrvoXCd/4os+3+o0zj60RpUHXrt0dMCQqZdkCCI
Hpl9XlLbWx41zsUZMWqxZa9cnQO0mhCSSEPWGzSNsJcNWNOaQ0/jc1ykJuQIGyWrjTzmXCM8hVVS
FXiYiRyZc96u+YKxQqfI2TZBL2gMaPqsEuefbP7rZNt7EaGb3T9KrCbbOab2M2qXGrpnXjv+eUCG
KHBcSXbjQdPyu2oycDK6Cz8s7zy3HDAgcV6NZEohZQ0EqhUUjHk8HTgMqn9m0vLHMpy3N3B4Zd2N
rad/fZZ+Iaq+qiYgNmQ6v0ssCFm7cZX6YXDt4IU7J/GOBPYR87CgpAWaUfM5bUbOVZo4K/O7Uzfc
rFlmSsqXTvdkVzrc1wT/NqxxdzZLmP9kP1qvBo3wcdWt8wh7+UbhAd/Us0UrUiQoXO2RCXOnOmRx
glltScvg3JVr+FZDyxijEd4DesemwUiSORQp6EKwAYfsCJ8sZDT6ZKrAuU7TkD7r2OYuRFK4gFRY
kvmBJUgNwANxubtJgZidMf+tP2KiMI9Sl0jsjTfTjLNztXHeymme341Y4GnSk7IJZYvdodd2axmx
Z61OCvnTFI2dGp5ZtOnXPFmaS16TorVBRcP8TPV+/1xCh2Rak/jzf3aRoyZhN+Yd3GIom/0giDHf
W+Twcjg6zJsYhszrH2xW+iXopgRZibh5iIfJrqs9dRPB57z3zRQJi3JqV6tsNZHJAjBYyOvEhlFf
8ZQXIv3BHuUzKjKNyrZ4HfNrSH/rR7xy1ffoWv5vmA9TvuVJIEqrpTO7hlCB+DFsnD07Ngr6HN6M
C9GaVBYDt7Ut3rpwQblSWUbdJ61dO/uQyklv/D7nAE065kmkC3GubkIgZp/dPPuYlD2+f6qGmEeD
Cw3JEGcDDPexzewnIhM5pwB32d8JC20eqobNUb8M5acanfITwEv9NQwuUktbLPKe7UP+GtcezOih
blV1mqq8OpQzVMDtzKb7C2EOzVHsa8T9ZkUWRe2QU/b6TgOh00F/nh6hQbAu77HBTidZ00UHMRJw
MFALS6+OlxGMU9tSDpB/g+zKZo5/nKaJ6p8r2/8l8r0z0ZSo7rOi6XxxPYtsZiwhAQYhzb4A/9C8
s/Bm/SnTdHo0AWY+ymtHUbRNlVxv0iyGYaDnyjdLoP3aYDEVqCSTJDRbhj59vhPIgpB29oyDN/0Y
3jDtrF4Y6jS+/R7w/rJi9+oCRLmh590kXTIOETOiqWVTjjZgh5QCLjTxx8WHIh9MbNbCkH5edH0A
fm5KSZDQfUz3lYAXk/uKo/Ih8NfkjFSmnbdw8vPkK+9T978M8ZO3QdXVM2UvB2wZVdp803aUZ5GZ
W0iAsaEY03UkAQEsS/0BH9heHpnZdlBC0HBdUm7o6mTnM8QT4B4VSCNHQwDN16VtjnWX36SYsCrg
Q+lOJDsLRPN0BmnJZlF2aD6ZWdjqYdKV9W9Enn1Qtx8drmtiMNMRfPrrLZWNHh4DH66MSd1EsEUH
uzDMW/1SzJX/E3a94RblDMTPCjNktwhHQl9iInovRwmOk94MpE8AXK1k686aY2tX0HQ2neNUMxEJ
gOY28BKMAC/t+OQSI5Olr1oRbkcjuzYoTIbync4srZoNuIWhZ0lKK7yzaYYIhHN6J8PCKJK7moOI
4TGpMv9ZE5deZMGBYe3hAQvCGlMvEuFTThCdU8AU3Qg6RCsCsdu+Df+j7Ex2I0e2bPsrhTsu4hlJ
MyNZePUG3qsNuSvUxYRQdOz7nl//FnMUcgUk5AUyB5F5k+500uzYOXuvDX8QNBnT9GvmxEy1hOg5
3QlzyJ9SUnRjOPyF/4h4HwOoHwzMtVrmmPw8OM9NAgyXcM3RXZzYOac3q8xe6jTLwytKCPmFJ6BC
KV7G4XfMysUDEEv60KUvg+wysMaRDr0haA9EjJSaXd27xb1Plg4FdBKoG4nzCVDPqIeXIGjZpxl2
yHoTmlbgbHtN4P1KWFmJ1ofW9WZg4uVydMU1iXi/qb/Y2upx8Suj+s67TnKG1n7xe8QJRPAssgvE
q7KLX10Pr7XdcZbc5SKEGIVbrz16BBPRc4yL/AJRe9nTiHLIJ1vKTjodzmg9peDoGYwwOl5czwTW
ALZ084s0CJc5QJOgIeywE5NswDiW/agKUeDa9shzyg+a346guX8EEI2IxZmrqFqHbRI8NkhMR17d
vL11i2w0mGbwuq6spMPRktp1SxaC5//iEaeXA5M4p8sei3vWxuw+mPM636i2mb6Z2DGOTB5atabP
XgEFh5x1y9BxkTMQbvfkONNwQaStFOu58cRCrvLBbJhBnwQgTMb52UT+fJONOEI3ogO5we0T9N8c
1Zdo90mlHtYVtae/4mZw3p9GE8qXYM5K2ZIYqtiknmHfmDyNpLpEmXtFTDj2JX5Oq9jYtc0IcRpt
yrGWJEqxNobaYqRNfYI9yJy9YVsnhq63CLe5+yxEzmMqI5q3IYIfmh5VaR8aY/lqZWZWT9pyOcBl
Yx83BNymxXHKFvsU5a27yQHxx0uXB6tsRVGLlyiVHMw6jASHGicO0S5R3z+Qfpjfc/TuvxM3mGA1
agjUMWg2lOuc5mW2CskeF+tgzsw9VC9ivxorsEtqpTx5RMZePzYw+mK2x8XdEBm0XKi0whByQ8yx
wu4j5zfLiuts8KPEuInTdngN4Wc9zSVz2JW2aeduyZWL9KFyMZvtA6rWL43bcfhCMR6jBxvS6NGW
OBqAdpJgfxk2Rn5Caxii38FKj3fLz8eXsKTaWod5iYIbqqN5wdrFkb5BmJJuDNQDwwF7QXBLt4fx
lk3vA35jxMZDhFmm4jX+Q+3h1o8CdgEm3+DUg2L4nqWMfna4pZqtScgA48IKAQ69zro2Ngz1+/BE
ozmg4CoLYzPijhS37ciZd+PlKdqzyWVee9ESRfoVj29zAC0omBPOSCCZ2zJrZZRtxd027mYfSAOP
hL2B2WO/dEYLYbImqrK9CF1s77vlcVHcXt6iLVNt6BwcQeFaoiWsSe8yHF3tDKzQHKHIDZ+gDhJP
PhYVBVbqSigSriQGAeESAbGMWBsBLNErhr1rDlW3pvxk88C6XJ0cUs2CXWXq8VsTjQsbprYwETN7
lQgaUH8Q8NV2xSuNVgngwMKasjKQID/EoG/gyZiE7a2qHEHmRiYJ1B4hIrQiNextgHZRYb62JTjq
Nb5968sMmQjVjBpImerRcZHY2koWb9dbALRNmAzzhTnGUbPLM50+uROKg1UJjws9BhVDemib0iNu
GnefvyfVi4MIrUOgpjWHm99xF+OLtFoUXheZ4TRwDSlmaDzKQfqHgGYJJviRoGzIROnNPPXSwAcX
9PlX7RCUssFK4Xu3Mevzty4cQoZGReWamyr3Bw6wBP9+pzUAlaQbm5K2EkM9+whFpqw3eDDjuyip
7WHNEb8k3ZskKt4L7CWEc7uUORtbGeHzLDOU4EFkB3dpn9vtlhwoue8dQfrSqJLuhopvjPYWh8po
JdmIBG9/B3enoYXxAxRU/GqSbbokEhl5/RWiu3vMRMeIcZjxqexVh1oULXPN8Y5hQgTpG1YVXR6r
il+xoua/MJybxToVPj4OMirNeWtIHRq4vHB8sKxHBl0VTiow+SjvQuIx+w0bZk0tAwPsuU9ckH7o
NvSr1LNb45exTcSZQbjEWOuuP/idkogjCbvLdy417y+bFmSwidGWU2LGyrzDQsSGqwrmdxiz2l/u
mCHdZQzvgF3CKefve4ETH4CFyh4REDHDK5tWbmmppEgak4CjXAqT4Ssdt/K6oi2H7yqt8+FrBvrQ
WaHPYeyCVIf4ZaTNFo3J2IkXsD8ZpUGmokODIMXhKc4m8Pg0XLufM0KreNvUaC02ZupMzwmr+8+c
5eh+AlYbrXOl563LoROSfhGoR7uL8yvRkHmykYXNON1WxbfMsVHVQJsq70CghV9m25WYD7p0+k2f
dvwlsLi8UFCWly4d13hTAgOEbyXbbJvCJX0M+YFPTKsQDiUdff0oLEDcV14u0ZlnS6/NK7tmZJqT
EVCFwSe55Q2DfkS12w8lcHgyoLuflF90UXkpyzg9Ip4JNbpVt+gtmhEszxsznDoWEWGp3rv38Kfl
uzbstbOyzGlImATVwvFpl/mi6TvMsEBrjhL9Qb0pSru3X0gM4DY5CcNmWtxNJOyLAKJ/x9ymmCqE
SDSWGbjns0XPa20aGaPgiOdzCdxo7WjfEiw4MvSeBG9KZQZeItn10MdeLEAPm3j4CtBIm3j2eGeR
rIq/QrGCVXe+5VhMbuANaJLaYp12waOlTZG5647fHFdoFSsiAqBpAby8j0mPBqc/lE53RcidJ3ey
m2K110Qf5j/wuVoODAmrbAZojWWht8AewCle2h4MV04AgdmBpw9TU+Pspe05tjeh2zlNfnA90pn0
FR5+pg/bKHQjbshol7B5tk2CY0JugRaOAFdCEu5Wgg6/WM4PnPHx+Y2Uap4x36UQ/bM9MnBmeMA+
WSQz2bLhs0MxnYhJGjTWo5kX5FMgeiKZFfPVQg0bQLrHxJTPoHWIEF6HITZ2MAwWyw+OoPApJpyx
W8U1WlUqiyg38dVqZXNCp9bbSLJNbxVy+4L5P5oR5igVJx1m8t9qWm6/tZT1I9rdulnH4AcoqDIi
XdZt5Ksnpttk/XSFZSLJU6Sjb6ICU81GBG5qr/te178XGTFpAYOMF0BKrfDmI28nFB29EIk3US45
kI3Tb1djviYxOxsZByH1p/LB5pBs8WaJAwpDS9GEKOubsjPUtIIL7n130mHawYSnP0/4RquZPLb0
0RxpI5IbujZ6GZHtfwuI1Iu2Y27ndJ44rpFNxlBMHfgcDOFdQ4r5gImKKh+UMEVZOVbA3oNZdZK/
G+6NzDDK0DtUDmqgucWFOGqq1TWnG7/ewkYiSb5Q5I9Efe4901tHx4I9NtOXmlk+CssmQQ/ptZlx
ElrSoVF2XP0Ordye1tmsVHflxrV1T82HhCvwKIxXsyBjdDtIxC8rpUAwSSHs+IKUFDwmZc5IZY0h
EhlSZLmEvdvScKrLdnlENjFWGmMvhnGOoB5V6GtgtEC1cBXRYYA4Z/dBc6ZlkoqgwiJlr7cwhyEF
JXWkSohdHyaEYiODLGo4i7ZPWWIKZ3kgKY1jMKJvCAU5ESNdWLv60NR5exn7TaA3UW8N/dpVPu0I
kCz82xB41CrOC/87kqLmyUMkSpGK8eKXY1v1K6rHwVtztOHJLq0WrPwI4XYVtWBON9jd5JMn6P/u
cp3WR5RjdJj4bsmhQ3d/BMY0fle5Xd5YmuTbXcQUx98SaiO9LYI7mx3TXiBIdo1reCMtzMhrhdqZ
UYSv63RN/gZ9NaivnlgpKeEYuL0/MSmN4595mjP3zpvcuAX/lEKJc0R9mSc5JGZHu9U+i4h6vPCw
4V+Jtk6enZAFmTRRkIMbGAhoEVE8I2QyWy2dlY+W+Amxh4n3D2zX9zBKJgSBDkm4WFScZqWmIIpW
tIY5+wQ+05oVt4Odv6Er+qBDa3ix5ra48xU/FB3GnFZEbkC4J2zMBqw7DeI1zlT+ixNedErMpcca
ZfbUg2N3ed4k6XRY8kb6Npz2MBZQvGIScIIhfhUFeFcziXp8DAZwB7xQc/TkTaajNyGiQm9XMp0u
VxQEEDnALyuMeyabNSj0IQQeQRQXbmAsdWS8OcMPDn8TecrV2F7xO3Iqj00/Wk5d9ONWHUsR2Euo
Qu7CWXBelCcXq/KcQajh7JWjiytk94Uj1lhs8Bio7kBvsq7WnTbVHWif8RVPY/0ac2L54WWQ9zjw
zeNzit/4xAS0fQbwXd+P0MzLFa0XkDumrfnG4CK5Ef+NGw7dPJX+toJkWh4q4YTANmoPvuCuKxkF
XUZo/Qmy0ngLrO1//uv//L//+2P8n+BXcVekEzP2/8q77K6I8rb53//I//wXc4XlTy9+/u9/HFsJ
IZX0kFc6tDzRovLPf7yeojzgXzb/OxRR2NRNKrelnbU3PdD80g/7u48vot5fBAuJaxG3YlpI2ey3
F+m5dTxumsgtPdHpJBtjButCCcWcf0D1+q+v5lLTm66C92Tzxd5ejUcBA6LrIIET1JNbfFjg4SfL
6y5tBg6/P77Y+/tnKuYLrqM9RHrkPb69WAIyn0E6kWCo0Gq8S0R+skYZ9vPHl3l/BxXxrJagerOk
g6Tv7WVK5FUAojwJkQyn2Q3QDh0+DYjz9WGSru/ff3w5c/nv/fFYSM9zHKK/bIWRS1lQG99eb6Kf
2JG9p485BHS8CLC3Gkq5oKMFuBpVUw17hrNovTOz7yuyHywYoRuv89PvBvMpa+uMKkyYsgWy7xnC
EJoNIygP4Ib0smRh1nFcQVnA/cNOvf/k05vvPr0rPc3rh/nBIQx++dH+eKgnQk9Rk836CCgyI8rA
Bg40kRCZ0b0Lb+ZCZ9+gFi5BmTHbBXtXCoCkHJ5LacXN5ccf5v2d5FHzXFNwptWKavrtZ+kmSmpG
AuEpD5yGNCsZaAq20fw21KEDnwrrkWDQc/XxVfW7O+BxLf7HG0fypVqepz/uQB5D5uyGvj+6Q+7/
JMAp+8pSymhk8Y/TGOrlMF1/fEnz/V3nmq5lSdPmRTDV8s//vGa2RNF2QhwnfhvvAsnvBDOU1G4m
57lPntGwRaer92zMGd1ab9Rp+WKQlDtvJm8IamhvLVyvT1YD7/2d0CaBzbZnazQWSrz9VOWM/njs
G8haJOi2Tgr1i4fjYrBiqdYMaXN4hrJVK6i+uX0IJzbi9Sc3ZvmJ/3iZWGIFCwOKXxQt0lP2+Rrh
tFBmJt885hwlOOqWfaT3nI9n49kmJPBubvMhp7/fQ6FvwqkJiSASQ3bJhNMTyaUdJjgNOcipDHgM
y5HcfPwB1dkzygdkoQDFwPbmeSYf9O09qovadxJs1sdgqMw5vtSdhhNFQyMkMnXA9GRcy3rqx4s5
dDHvMm+bHXMd19rTR+EOHuTnWiXMCnKgHrg8coIc76klg+YKLznsdtpdw+8a3DOxqZXBRH/dTEMG
RzAGIsRhvYsBrU4kVfkjUdJ1e09UadhWGCZKToMENhluu7ECwzyQC6KG3WhSlnwh1rhMdhxmCaZD
1NdPRxce0gBaqg3bLU70cNjGKZqUy8KP0GKgrRy+qh54+ZYMUGbm65DzdXvbsfLKY5n8M+RNjXjQ
d0TugrjMOSvOazBFpKNZKNj2xpwI48SnSp9NGkVLEz7geKPSIeoPA07R7LKrxtvZAMt2h8ANX+8n
j/P5W7b8VqYUnhSO8JRm8377WxFfI3LIm+ZxgHh5DUqZScaS4kGcK6SKdS4J7dgkAMuHHS0PH6Dm
UDFOCp2dikA0fP340VmejLePtsVTw25rewqVhjpbadtikAHAlOrUzv6XoRnDg4cHfT2kjRx56ZPf
rswBgPZ+8clq89cLK2WZFBbesp68vQ3GIEtoR2V9AtIVHkRM8L2TNzTeSiu7iwHSPNMo4g9rxMSH
j7+zuSwZZ1+axdXhbTaV42Iwf3ttJGE8C+MUnkqEXN6Gipgc3bHEz4feGUkHGs7U/hr1JlIE4s1O
A2Lvp9SLs08Wlvf3wJaWEJZlKqWE5y6bwB8LLoAdRLOFgZHF4UmXvmmtzDSbrjPwpnvCAaLXWOhw
DYfZePz4FrxfMKRmW9Eet96jAXG2ooEsmEGTFsYRb98Y7wCBh9M1R+lYbqS0po2pmW+vCgT7ny6m
/3yrt3ef74r8RJhgAzHUn20zIkrHBslreuIo6hCP1NtYlHYj/DYzxQwaAw4eOht1BrpZ8pFCT+bz
/Tiqrl61E8aicIMsMkayZvSWPnhW542vbhUFxsNYk24U/5oy0Ng3U+9X1n6IsyHct4HlMRWFKkfg
aNmFDP9DbLkrXRKXB/+nNq1jjezritktcYppw1vIUCUSN0SXWJyoMbovJK8ZWQk2R7La6OP2Ndar
EG8QfpYCMGdQQ3nADp90zVcKs+IOl+b8zWcF9I+qqCq9H0eTZm2PLcPbVVLEzb7BTcpYu9Wcz0Pd
CefHjA82Y0CC1eZSaQUVAlTJwP/XDmN9x0A0u87joTP2E7wg9H0QU5DVzi4uhcsaghlxVeD9uo3T
2y5Jz42laW2RDlLdhwa94jty7NvsCrIaeTi0WNwkWBWq90lixMsQRdfNmI3JzqlH9wQ8ApyqE/r1
E7aoMcbpCEb3RelMfQPdBs2AaVRDELmT630XMfhH6QqpDcwH0Jlda4nh4GbIlx4HOdUH1MExalLN
4Rm7IyXeCuPVFG51bCb4WQkTbGoLT2gj4581gx1yxeAee/k+mCpZfXOHwNF3tYUd6M6JG2TXdhEq
4pInYOnbhooICixyIqAN1ZCLG+ZyTlztZqTdclOTpeOu8QvxSo+0GNuXWptDce0gTrgyyV7Xv4Yp
cwGAZcOjVUwj029F62UTkEhGakdWDlvMsBaiILxsh2R0OCStETmHzZoJ3mSsRTq7lyEG62mvBrf4
RuIAKpwBD9mTFioFz2lo2J0aeAVhQXNg1dNeD5aIn+G9xt4e7mo54SWu0CnXhUuMROyqEGbPNAzM
c1CteunFZI+puKDn3X+v0iygKQaKHPulhEH10Ax6tq87jP/OLrQQ/4IAa3snI+Q5tpbIS9lfmU7m
yPt2MuH0Lsx0M9rIzNPTFx6ENHttsDj7t/5oFcOFgWATSDvu7XLvMD3C8GkOSXaVJ1GrvioZBP31
XAnVrPoxtH7MkEl4uQZaH1eDlWFlXsPEqDA5hpAHlvDIcp85yLG/GtVszMFOc3C9QEKLDGO3FDVU
VJkjHkajdEPY1Lpc8l98Vexit7HG7Bbo61AaWwUJwEYwmjRHrKdxemcRi0JeeZIZ/pePF8mzGpyd
GoUOYxRO8wAqpDhbqFCXGnUxlfGp76rgroygA6/QedAOHCMQP9Q54pMN4Z9192xttCXbErNWJFyO
fVbskhDC20y74phE9IZpyECtXYfaZTZJOl5iIsQhK2om9MzetRW5tdxfP/SI0TTBgVyXLp38fdAG
RXXJTMeOFy42Lw1QlBlCcIbYgYYRGYaw8ifb+0leNaRqNORjVJDwgD6aIWBUs9Z+UqG+3+mU4vtw
lEEuRmv+7HtlriBmEvngkbeEj8qkceyQyNJjtxEERFruQ0Qo/a3NZLQINw1WgvDf7/rKsUwJlpBf
ExnU2a6vmwyi7RhFJxqN1FywB5IvjUcUlMwq5Av4xA7KnkBQYCM7jp7RbA0E+J8cbc/6ADxTvO30
aYANe2z63ln1N+K/Sz2TsLRUZXAVQHIy7b1k+jv5D7TAtPPJE/X+GdacWilxlr6Dts5PBoRe42gm
sP7kCBEeC0QNv1ofZIxGffoF945p//v6VgvHFZRWJvuTa59VlH3ZEpVu58WpIfUpPxg47EYMFkD5
6qooHLjQoeveTtXwiIkx3vcIfvGXUiCiCCdB9+NX+P1zp4WrNe0kHjv6PEsd9EeFhbFo9krTLE9D
XaTfGlDK1yBnFdzAubxCojGPGHBZaIbR6D6prN+XWNQ4WktFp8LGVnxeYjls/OlYFSe7a+LbvrPF
ZhxU9zo6LkTDVHFcxnl2+vj7/uWipkaHQN+AxAFLnF10RO6WNzpqTz6z8E3TFe42LkNxPYkifIAR
klwyo5KffNN3N5k6gdM5JB/WLNeRZy9W4kwkDpbCPyWp7nZEOURf3dgtfgChI4e2oAQxr7CcYf1v
PXrZH3/jv1zckpbDd5XcZnXeKgIlXOA76+N71PzpvEGWVR2Y6Kq9WRL45nhR0awcmkNiI3Ji+j6+
+Flvgmdq6eaxrFBLOMuB4u3jxUAR5/JYpvdShQPifcEvS410LcYUdB1UZMRsif3FRohyaUSxef/x
5f9pTr7ZLixzaZLxd4G7kFbf2+vTHYalwzZ0+oejvDbiFEtK4fbq1+iRf0fHSiLeEE6zjyudfwWy
ionB5f19mPw8W7XAzB4//kjvHkCWGKiFSx9CL4/h+Z6ZYPE3UgLU4iRKT3bmGAeIDQSPWZVUhzjp
/et+JsTm46u+W+UY8/KGQZxg5m7R+Xx7H2bPhjIXSHmqfMN3ryasu9d+lRVbq6i8hBwUo/vx8RXf
reOW5erl9iJONz1pnq3j2M0Q1mNhPiFQy742FamWDmrlPUxZ+5OH7P0ttW1T2RzSNTun5cm3Xy5A
Ddfjmg3u8TLVT8VgvaAu1uBkbSTfnd8li4My/rfHc+pXyW5pCcX6Scvi7UVrYnlIGsUwGzV2cMVp
zV0LwpMo8Hx1C8jSuapyCr4VNUP/Sevz/a3lyijMHUov2iPnC+dsjcWYpF14X9CVISAlAPVr9nXw
BWAL9tyPf0db/OVy+NU8TBOSt4hn9+03LXiYOT1Fzon6oKqP2C+GikVrxsO8BZ4um18Igv3+K0oL
gaApMDMajhTfDK2LbuwFhAQPzX/Ttma+01Zp/AQ0QcJaE0XZ3UA4pL+zO0KwsSmhDqH1Vo3hZeUm
jU2Mg3CI7Ws6CMnkCS007RZxYLT4FbL6YhgA9NxRh5vdD0QVXnqbKLcSnK+ALI1fsOIRU9cadgn6
b2gIobY5Tz+WWZQ9EBwZkjIaRVB4Zty4hK0AOP9hsiAkm0LHdYBipbF7SCR5ctvUnetvKKkFOV9h
Xv9yGzmBOeiasr1BDGm8xEr23a2ZjM1jWBfGs5t3zY8UimG8DcZmvtMq84kb7BE1Xgu7Uyc5ZvOP
gf7bfZjVpHQkPU1lZIUjA/rIskAeMuMKbwbbivzVIODWX7ZZXJw63+zaizxvZrUpmEmsS6gO7iUy
fnKIGMWjUZBw4TPk2ONMqOME3thw8Z0+QlRGmtUFTfkbZSD+Zew1dbNPXTGE9zlnduMXsrOquJu6
JN5Q9xXjTnlL2LtPg+UaSBGuYFq67W/+ktaRKnD44WmUSVvZEg2AME30D8aAx/CpAB5KoB/7wiXZ
mjbWz8Hv4s0Umt2LzWmh2Mb1nDcrWncNykuasfaqRCVFZcuf642FQwFCupUUhSbQMGCkSYSV5d25
nJPGnSuKqb6WdC2iB9XEhGn4nPNG3EOBnR7GkZJqFZLZ5ayVLNShLnJ4qfQai2LVYTGRexVlWXdT
TXRNoEmBD310VJX4l4Rx4pbcovaPgPRy0vLKb5m1aHwV3prHzpn8ZINcrdv3pNrZ90CUGsnEPq3j
HSnliOYpIyecGpbH0dSw/HlEnVG4z7TtPf0DQSTT/xYI/EPFyBwDNMmV8ZUydb4gW0zsApnbZcVF
HvrRK9HeBg7NIDI4xPeLfHjTl0P8I2CbIsapq75laZ7VJH+W+W7wQvDIcRS4N209E15b+QRUP9P4
LsoNTbvJWZKJAF84PP9AHidvip56lGI/Wfzb5thhbr5Fukb0QhlmjAs6FrcOb2nLPAwsvPkMOLQV
d9BHNBN7J9L65Pq0+69TUNPXQ9174kBNxSpCNyBBA0G2blhNaHEw/H7BKjaOO2+RuD0U/fgPSsmR
4bDio04CPWvG8AhjjJHbu7Ef0FT6YLH7Ay4JA59Gn6CkdJyGT9RA0FU3cVi3z+jNgIUB4PyZmjzc
yE9i0J5N7zXfsKmO0TVJZ3FxMU45vpZ5gpcjo3iEONFAp74Qo2/0nPPy6Fl15Mv89Gu3lTQDOnBG
VhdbPyrZjv4hKTsi/dKMAnkzEDsRId5iIngBKy8lMIX0SHkMPaio68SuB/jwDeKYy76tgvk+7hQG
Q0zXLX1DpY1kX6Hsx9XRlupx5HlUCFrYLQ7JZIwMFgloQwwS9skuLqOoXIsyGNH0U0BDqBuR+G1E
7/ryAs9jDFLIwYrIHYSGBtIos3x6d2lkblq/lrfOPDqog2PMNNGOg7CmRSjT8ll6ZjSsOuUPBaoo
h9y9l5n/PjlTeEx3OQWEemhtv+tuep9G2joz3bzej5nGKigDSz/iE8QB5cu6vum4q2S8VEtO85Vd
4rrYWT3tiZU0zDjbjQryC3RvBgiJzBGTuzUnzJOnu4qF2SNaR69HNM7lBgOPAZiomLwt/wGr2uui
LX4lUzT8QhmfP9iACrsDHvJWIg5BunYIKjE3K4H0iTa8o5rXsrctdSvsiLhPi6QzQufs0g4vp1Zg
LKRJCANxU41lYe3JIFiwWeVY/y4wbhE0nhbGL6OWQX/VdZ6qthXBjOG/LlMko8NlvMGwjqPWWcUg
7UGSVjfZJya7AdQEFZcbIV28qGpqTkTQQjIKim74ZAN/X/pxWYfzNGcQZ0Hfvd2+5xpVJ8hL+7SY
RVHUgXxlkXBvk3TObrUuPim53xdjvOGS45ztKnLCzhsZuLGn3LYa+2S4uvmGU3nJ90QxQn4R7btO
5c2hqkT6b4+xzGO1olPv0H1X2JvefsmiBDwZ92F6D6Qf6G7gVTD/iqz/QmAnVkpjgk/cMilZKa9x
i09+2PeHHNc0LZtSDLuH+05KEGUip1nRu6duKJHJaUmHfLQQrNa2wqrfJRK560w/Z12as/8ExxsV
6cdV2l8+gk0HgGYc/SMOFmfVNuPfeiTQI79vx4SgyiGBDjQQSYTQmShOxp2QOwNwKs+4UglASRPV
3378Cd4/ZkB/GdGgshEgr87rYY64AhSX09xTuNoL5GNYcqpMeYkPOz81Vp0/fHxB8y/f2UH3tZyn
EMHQw3n7mztl2cK/63EdAiMBLDnk7kVYmbQRkjlxwOmpstG/4VxFX+gaG8ZlYLO5Ab6umeMiaMTy
ncQJWTgRC/NWVTL7tTjRGagMPtYn5QHy2cdRPVw7E5TtTx6a9++J6zIy5xQIBs20vLMnNtBOQyJz
WN8vrJGS8q/ztmNqusCORG8grw/7DcsFGOuPb9v7u8b5z/IcpltM63lm3941rxYGN64t721MIVTK
2I6zfduRK7yayQOhgGlJ8kFVOQ3PQ9JVw+JJDMZPPsX7p4WTqKWWMylHRNCIbz9FxUQjBXBY3M9k
5H2vuC7ZzSFmty4sjLU1zuLi46/97oKeoNnjsERINjAegrMLigZfAiFT9ya+uZtqENNmiKS6ZKZT
Xdqx239y4H4/QqW/hxJC0dJdeprnfUWn0Fj1EkXEZkGqCrOjf9KB4eKRYmgYAdmzOJIfhtl1vkrd
QbVFOVx8wcEs1SfHxfdNkOWj8L3ZctgFhFwexT96fI4qW7uKe/9e5t2ws4lPusVgX64j1q2GgWoe
7UAdGZshEP5LagFYjcza/oZC3TyVkB69T378v3wgRad1kZTxWzBnPjtRTjYDIJfd8CuwYEVCURW+
dLgJoEKrKQ/XZKxFmwoNE413a54ugwAT8iYhcvhJWaX43vYQqj5+PN69FZ6iNWZqmu/8VvQl394i
hLNeVZshmIoKb9wKeoH7iuZ4+CbDWV2ztTxPCtZS0QlxkUSEOH9yS84fT5PKwKI+cZfLK7axt9f3
wJ2rtENwa1RRGV4mflSnd05JDvYBxzYMfadUof5kyT5fgrgobwVEeFtp2pPW2c+QB3mUxanr3iVg
+n+2LafmfcOfWntLUDFs9QiSZkfAY1Xff3y7z3uS7JYWjSGEd5ZFI/18u0JcilgNu/ERAYv3nUwq
ck+L2cRfYnmDt1VzbLxgTjZIKtcoWz9ZC94pTBaJJqoGgZgU6R+yjrd3G60eZjKlgmORV+PraBl6
S3puVq5t3C0vaeC0e3JHjCMBszEGzqQDl9zPK5cC/LPe1bt1gs9CD5zhA5BUdGXybGEyKl82qBzS
I6DV6dKFqIWR3YoPUKzmK2A+6H87zwvI96WQ2/vunDz29ezbh49/kb98DhYkzqBoSrkttNjf3hO8
DHY30Cw+kk6aX9TTlN3KenQ4ByJO+lEnrvnqyLG5R9Bv/KJBGWxxp3+ypb9/LDR9LcGLSFeLAdDZ
vfASOKlx2qtj1zPcXOscb+yGU4J4qAUetU0oybEBO0sM4Qp/S/eZVPj9C0Hp5Egal6h9KL2tt/eg
S+cW0qwYj61tZ8fEHLPd7CwRkT6+49QejAtu0WeFwHJj/2xRs/e7psOOZCJipKV39hYCH7T7knjp
Y9POYFu0nxPbN6TKuKCzE3+yzr1bZ7gM95ZSGWkLr8DZOhehF6iJ0zKPRLThFtO0cFdh1vi/I0hz
u8CW7idlzvnCunwviZgDrRgEbwqPt7e0ycYGwxliLjnPHiyOOb/RIZr4WwQX/QXPcfLIDFtt6eFC
wXPnNHS3Hz/Zf/vKrOqUxY6wlTrf+WUBjLQmx/KIvywgdMuv++k26AJz5+eRaV6kTNrSTwbj7x5k
vrUCPEqHn+9Mjfr2W0coS7ImmcRRBR06fIW34kBrpQPi7/aOfU0XCUt/5vuQZAs//PnxN/7LPV/2
EpZ0jmIcw85eI91WvDMgmo7saST5VHZYP5XSETvQL1l7YPeK93lIl2oMM4c4J7+/+PgDvHukbcHr
y6zLo+Bgzrbcnj8KDoYNpZgMC3c48592I4krlBf4p4xV7flkN3x8tX8Ozm/eIHrWpmDhsvjaTI7P
vm8T5hY9JM875rGHNKuqeoyCGxD6wzUTvZbI2CbBWZ35IWg2oigQZBbgSozvyEhsm441KO1DB4R8
C5EqSnYd1lTMHr0MkS2tK/g22RWGd1E6W7gggI1Lga+qiBVn6tIBv1da5KsAT5snNFkaLStGlyhD
h4vpmJZ4VJa9xjPmEnk7quWI2Hqy/RL1Y9x+VusthfP5veAEZvKkL7M+efbkNX1E7sfs62M6jbSc
+uIY23KUK3I45IaQaw5/YZQ6Vx1Rulvoa8NeEuD+Ckh9evYCMltQjYrPPtTyA5x9qEWhvPD7XNti
UPP2eQil1avQTuajmdPs3uMAq71rbHsEg+OUzg1SgdKSLmNvVt62bK3M2AesYtEpNsvc+ORxebfI
Q+h3oUjhiRaWZ53rKlG9hfVM9sPRsvKQyL0i9DfRNE792jFLtXWX7lic+Pbm46f0b5f1cO5w6qHm
cc9rjrQMnE5ahXkE9SrUBdgBjUq9COlaV1XZG9cNgqhdU7XtJ4Oqv7yM7GesAsuORn9i+ed/vIxj
rawQRZ84IkNLfuvaJaqgNkACxgD3qk++5T82jbOfGt0iF+RkSWV/vpux2eUeqR7i6OMWeQkYtcM/
4lwGeb1Kww0D/Tm+QrhPbAmgHLIdg4GBhZnH9YWJuvga4/3U30W90M89bkVs7caMK3YMarGpdRtP
26FkGnHfIc0O121YR86mcJ3qEM2KdNsiKXNvIwdymw5T3S+qd3NqIUeEtodX7OOf9C+rPMeXZTCG
F4Dh1tm7ZhIw0/1/zs5jN26kXcNXRIA5bDsrWLKklmTPhrAcmGMV49WfhzobNymI8A/MzMYzU13F
Cl94Q932xkMZe8F+0kza2kaFrxY48PJEiRmbjpEO7x8lD83T52O/90/nC01LfVpkYnh7nkOZIOYS
IXz9QfMAiFA19RK/2gp3bOurAYi08YRoR3fEtd5Qv1DtyL94pNyYYpGu3gTh6A5IssluEgZVrOwL
jMTuPklyV1/ZER88v1Q7p9oUPVqaRrO3QAusEVN1AoB6cNQXaO0YfSWib7YZ6r/5rnbr6OnzpVl+
FkCztPsNFbwFWLHZiBmyB1qW1vqDbqtjcN+gdv8c6ko67Hqn1STJlap9B2UfBleGI8yXz0dfPr4U
4Si18k+eXsgil8dtkK0Bwo+3r5lIQgLFkp+Ob7Vo4gKfUiq8zKkEerhuUR8XCkaVnw+/XG4NVQhK
Yhw94i1vuob+Ou3M0uRyHY2HoIzkvkX0Eg5qpqM7kkQavQZTjivx1fJ+IXDV6MB77xCPeXsY6GSD
jCOIPD8KIDckjkkTEBsHZ4upq/718+ktb1EGg/BDhsIi44B7Ob1hQH5blLn1IIcQp6TekcofeimQ
AGxD7b8MahKeMyn/PaCBPuJq/OWQLrrzObKksZKx1zBeUZI3RXEpB4Jsca7xYsBj+t/nOEFmgDJo
k5vJbAfptGrQi2awEukXBLp7RXmwW1+9B3salNuQVAhzedxuPh92mQGyZ6ea3PQm2vaiIqmHEeDK
wjcfkBfBd34wobdBXEErx4rwEM/zTPwSNGGp5yvRPh+tYE9ypH//X36GM6WihkHArs0+MTJXiBYp
jvnQGooGUMhIDjZkCMA4yK3dYOMAwzseyp9DGLl3QhQ+VZlo7bVelgjoKHG5crNzTG1qh5cbzbYq
bFFcW+MjiAZry4Fu+JEWU+DtuW9BbbV1aH/FqMjOCQqxq4JUjHAKF0qYTio51fDw+bp8cLBBUmnw
dMCvgZmb/SC0CfIUzXQTefokulbrKDzATdEn9eXkViKJvXJvL481eCmVqBnAGu+5OwWaf10kYUy4
m1iN/3WseJg3os7KVzVFOSZHALVeuUOWl+YEjGNiMLRcC12by8E8PwnhJ5fJg9ajOn0va0SFj2SO
7Q6luhDvU0TOnV0eVtV32x7Tb57aggL553NHgkiXjMsbQOSiYiuNwVIKaygeikZkb/yeBts7ZFe2
SZG549H3A/0mQTpsJR5dfFjuaXb7BAclV6REezl3jUepDToaZkmPXPfBg0JJ4fEKM6VSHFCeyVem
uRyPvhwRF61IUnIwn5fjFXDdhjHSfbwpMJe6kkaTn82yFCkQggA578TsxxWG6IdDsqCuyZVGK3I2
ZA47DtyC6z0IS5bNVeFZ0bFKHQ8NNivvO5wCEfJfWdZFkZnja00lRotLlMLuPBIN7RSX3iILHlO0
3NBEGtW8/jZ5p4znXvRmjOuM5olrvfLSLw6VgGE/eAEsM6gsWX9VyQqbvBZpd2XlYC32On1+qJIq
isNUfpbJcThYJcmX95A5snlO6i77BhACzT5VRMK8b3Eh/1F1YZM+YL2Y7+HbRyv52Aefg3ovspIq
1TZKI7MAqdWyCtXrIXhsY6W71oNI/45vQQG1C2tdhNHSwFzZc4uQjDnTmJxQ5ZCQAe9f7jmsMDAu
ZzkeoByNyk1hpNlVWroup7lHsgI9+9LcYYqFWiTZBcSRz+/OxV1mUlKn/QGNjOSPNuXl8FiRyqQH
hfIYVhIHvQ5BraMAVh4erRbZs88HW87V5tpknpTyKa7PM/DWkBFiVVXyGCuKvCop+51HqzL+I6P9
5oGnOgBBxTCajiItt8+HXj7h0zcFZQvUlvbaIvs3CiDlSG8zNvCCF2Ds5lEbCuTQOqX+bodWAc4r
irbSV2pExvLoTw+iY+Wwf3DwJnw7LQUKqBPY1LxcbewtFIy4W+fBED0snk1pSPkU9YFi3btYx40b
eEVELxH1Zpj2AMv9k6nkaB5pVRejDqeH+m09CXGvbPv3fsZFygR/E5K6BeQcwP8iwMlloeetm3hE
cTzte6kpVrUDqea0m7RWhwjanIvyVRkGKuowtkAvEZK5QCCsDoKTC50ZHAzuvDH2Oy4idTiLZK/q
4LrGNVB/xQQeM0BMicHEHhrH6/8AL2y/SohX4yPa5iWelbZalfuwlPHbypefSijzudF+9zTuV4zE
7Nmix3Eyao5sOWG0Tep9FBjOFovO4EpyzVBPjgIYcppJi4Pe/U066MNxdOrk1kFseeW0LWJ0lpkf
gjqBbdLasGcpSMOz49hUFVGVNazsBFM0eMHOr3b2Qu2CdpO5LiqXAZ7YT58vwgcD86gBPwCWSy4y
p+oivdkUPlfQg2fVGlRmPQ2+ReD42iOEl35LAao9h0GojCvHbnm9EJFBgLfo5RhMfFbeelcJgjEb
PEppaRm0Ma3agrKutI2FkN5KaXkZmU7EVEDOYLlJ8tR5hueWtcxbmDGPTZoGv0PfEckRVWRD3ndI
1ln7AdTFxJW2FXmbSQz0noBJoIZsaAkSeEKtlJVz9dGtQ7oyPWcTJpo60+WBVxBONavWDh8jlDWf
S17zu6ZQadFoxiRwKKMKBdmkv8oy9PxB+bb9BrMiefz8679jBmZH4L19RMsBVAWp/+XPwDQBGAyW
eg+d0uTllRkp2LTCXNThzgOQGvdZVLTAztAIBGnYOta3wBIgA0sotc2pL5Tcf/YxiMNvykyH331n
QIx1vcq511GX+DpqYYg9S6u21dYf+vxpgHZobV08xeUdYCck/hozC76MQZj+dhoCD5jFuXFbe4Cg
D0FixNGTqyK0u1VsgdEdrP2Bwd0E/gU8Ad++1lBV31tNENUHLDHQDfKr2NWOViGVY5O6sIAsH/4Y
hS3V93Z0iIvoZ6yF1akG1IDaL6qJ8VagcIPsN4pA7oEdi+ql5w6JdtN4kw4N8W3+tRridriVcLY7
BOKVsLpGRkY1fhhWiiITMn/6sO8Rr4BfGrqY+rhRNd6jw2j8V3q5hoFLEkfPn3+896xu/vEgivBy
gIwD2m5cfjwM0FMLcX//QZr58GvIu2o8hq5iY+AKthjxcsiNeDcNEoHbTLhZ86bzlL2LGyHPnQhZ
4/bbVvLOBMmMDKJbND8BbFbRFhd4Ua5cce+CFrOfSwHCpV87JQz85MufG+V9i/CapzyEY561u6DB
tndbBP6A8we17vCm1du0ug+kUN2jQnOshr3ekcmIDGevTQmEmKSq7gykyJW+Uc09W7s5NamIwaOj
5/g2+ir7wEjV8ofWxcmTgysZGkbRqOJPJwF07YtRz+6tsrOBbia2xcAiizESbHFJYJe3CdLBHj3M
q7RivTZl2A7VXiKCtHb+dSY7XwxwLuSIqAVMb//lYqgUZBAB8PyHKKMo94OHDkbupgAPGmxqOZTm
txyhdEzzuiFX75xaetfY4CnFNRB4tUO+vZXldUHVZy2HXQa6E3/fhPiEOglkwtnFbEvHRI/JyB+T
EFeSe4xzxu+xWbfRXQ2/7ESPRqy8w8sRqcZSdiOwR3PKntduwt7AWijxsscoELoK110noMmctt4E
YnjAtShZeXs+GpCWOdcdOApq0dOf/5Wm4/SgObovykck+t0TLyC85aFJo1+lj/PbURV+KU6fn9Xl
M+vASLIobtLmW1ae00DJvFFrykdINwJP5cz5LlJjxF8ly+OtgTRftalh8K8Mu8ybiG/IWfkHWL9F
WJEV2FJbkZM/dh7mi3cY0bV43Xh99Qv2Pkh83XRHnIE7aP2b0VJaO95Y0Aiaf19wTjzZG4Q6gGTe
bE+1DhYONRHMI5gZGNxCtfbch+F32/TLTVEV5Uo4/cEHNijl0jejX+XSw778wLIPOgXYQ/1YwKU/
ZoX/n4dP4C1obHFE0Cd8/PzjfvCYMzU6OGwbQJwLZamcDn03DEb16EPew8ppwJwEKwQcPwmSjeFQ
E2+Ee2IcTb8B6o0urtUW+LFqPXKfK6nyR3P3qHrh3oFkD+Jjl3PHjiCBsN3Wj4Hvd8dAH8tbI9GM
EZBEcY9BAJ26z2f/zge8vMoctjUxJKcYGMq8aCDi2PSoz+ePdmSiIuWHOA5TIOu901hiLI+e5yTL
OIiAoVUI9xGo4qC4V8HU5UiSG53EZrJyIZWouWJAgNLwovYAA6PYYyak2JVhljsR5FhGqc2ISVnD
NYK4o9sYEGOKpD2E6MZiletC0NgpMZ5uX73eMVcesA/OMPuXCp9nAv4Cpni5sp4ZK0Zvy/Sxqpv0
rGK5dkgzJWNAo7suyzG54t27+nxxP0gMaYeQf02hou1yh1wOmul4d9b+6DyaIKYf+Zz1Di1Z47+q
q/WjrYj4VQ9xvAq9hpUOAru8riDt60gkouuJwI82/PPZokukQzbnzZpgybP9NXgycjALch6DSEvy
TT0g4JehUNHvEezUb8sE1NfKwi+39FROVgEsO0C14VVcrkEY4fUXt4nzmLbYkcJGAhrPIgzPUawm
Gnqldb8SWi2zE0Y0kBCaCn4T9eByxA7lAjeVjJj44/gdRy5zm45jZG/qKm/3n39iGvr83y4OEJRf
IIzT+8e1xTwvR/OtpCLICz1uaWdsfoSmFC0eInGaxm+UYTD7PQRjiDZoVchIR9SmSyBwoOMUmM+c
7NT7BvZKEeqGE4XrKRhdBcohPh7pySrsFHfdmqYyDeK4dXdF0rnBD1wFkMey0Pu0tjHSd/WpD/Pg
uldR67lVXUm8Bfeoh++TdeY5kEZg3k0g62RTTi70LIQWN3g8EudpxCR6ORDng9LR0h2Sj8pwDZVV
/6IHmbCaLfAGFaqaaTU6GeXg6c8KORoPQRn2wFmxwUUryESmysoM/4A4BZKJllojCKvgGvHqtEZ7
NwX0yam2Y+sA6SqUuwrRg3zXcR5T2uSBhwiMooIU3nZI+6jPTWVIdZMQcvrbsqvHB1epPGefWl77
FppoQO1cq8CwUXbqk9Zb2oD1SW62/lUcF6V/a4c48BHEa9ZD5voCl3c91V6tPBHDpio0/2tc9J25
y0ZDoC5tSP038ahlvOQcw+IGoW0kzdpkrN7Q7qx/1A3ls2OjauKG86wom1gPcNBIkmKIznVBw9Xo
mvQb4knVQ2QG1YAQauI/IgdswbErk2SbtZTpdtiuixvwx0W8jareebRhu71g/tGeEyfxf7aJp6Ub
qu85hjl6EHwrvcz7TWlS8/cg1KvgKS9oc26zhDwA5wm4mlvo7TK9y7GU6e5iXITeHOmQRQ1aTPm3
MpAr3ygpRN1N2OhDcByoF5a7yBOqhJWVize8Smr3JtTCGJNOPFYirJUiDze6HPX8L+7oS+/BgTCP
OIia2TeuPnTPlDsx9RCmh6Up7FlvW6NUi7hqHaLtOkRD9WCPOf4BAOQCuYljuyxJzqYLANdM4WxU
pfH+QyGh+NGUepfcMalwhyy+2+zHzg+vfehl+sbs1KZ7Glz8K3eYvg79vvaT6nfpAx4l3FO7ER9L
p0mfG7qHOtxC3FW3Zis054ycpf/WYYyiPDUUtjFtVxNsL52y8cNjmCHuRkFmaGvUY4thxCI+wwQG
vwQLH6GSbtuPWtIOwXoIie99jJbSdLwCVPOiSGK60NBuR4GmDzVyMa9s1Q3GzhhYxGoFl8DWW+1b
m0MQ/K6VlanfBxCCmieD5f9GBado38wQ70lctj2hF1dhkHa3aqvVxX9Y4hXNA63YEVRHV6MuhBin
cH42Ioi7PyKMTPtOABgdD5mZ5cOmROH/ulAjr98gh1oafCKgvVYivPsSuwbrBg9ktb9p0nYyoKjR
p9wiuUzWtPMh2N6BDbSya/7FdC/hpPb2Figi5cmUWGni0xArnPD906KXzEpC1HXUUl6lY4UJ0Cjl
gD8S4BskjQO8BfCdMivnEdBZgA2Okgh3hzkQphCyrrr7GoNB7Yr0RznabWx5Rxw0sBiVyD5B/G2G
qD3knkRGSK/SAbR+4Irgyh69YTy3ZonjEfP1i+c4jnuyybQGSKZVuv3VlDLQ9mYms99SgW/9r08l
+CHY0RQXbSqnzlwuNSu0GCVRNX3SyqbyD2qs978VzDdwfEfdXlyjp6SvBPzLSteElCJioI9DxkFA
evmWoNfTCJPP+CiMqNikFuTVGJesL5WouLyRLSnvOvQR3d0gUvFWFv7ky2ai/Y0yPy6Gnz9ti4d7
QiRDoiAYJVrw5lJ0Ma48WaDn/SMulBbccA1zJEVKBH4t6Tx4UglW+vGLd5sBEdPUJjAHbd+5dEUe
qc6YNsbwaJXpuOmq0DplRtK9DLLw1xgZi3BwGot3GcgKoAogDpcrbVAMKxHkHB7VQLcefHDYOEpz
u6AujhT3tTmaWnT0Uz9Zg6t8MElSG+RbPZKpCbJ4ObBqeoHbkr4/2mmu/MLV4SwpSEU7Ha0lsRLc
f/AFKcMDKKCbTXY+V2FRTeQorNRwH/Mcv/uiHLO3kMS12viDZT3qsh5W0pdlLkW7ic07zcwA+Thn
fI7UDVO70mHXQ3jZg5NW76K+yH81oa3dabXor1VbGEdttFrM3RC2x/apNb99vnHneTMQBgBJVKZ5
s6eW6LQsf1UIInrYmJ852ZM+GIW+MUp6nFpTRG+4CMSHWo1JlEfUdnp44x1g1hqriJUK0Xx7TT+B
Bj/lkAl2icjz5U+wY1fBGDEonhqr1oOdZ0gPsGWFvJTnxPI2bOoade8i+/35zF3+t3/HogyLPSZd
R8Cn1KbnMtlhVyITWevlkwujzb/385zrik8lXkcjDI5l0BbBLsvJt74YsO5fPx99vrWn0SeeL58e
+Bs93/mkLQylwCo+UQSCUpXlhfOQpHp7ZYsWTvfng833NgI3lLgQeCEih09lzIJ8Z0xQH0gS50nv
5OR1YHrhBtxi7+7po+lvZoCz98qQi3YarXzSctR1wHrCKpvXQOFmd0VYe9UZjLvD8w90FbBzZudO
TFhWZcEJdGSnvRRqT6xOPD96OwAzxlsR6LQ+azfAtaYXiTNiwKWquF72sRsffBbp1jJ8mwfWwLIN
CVu3/0KG3WJbP9mAbPF66dpfqhL0r0iDa9/Tpu/tp88XdLllmRzUUhInurgs7uXXA2DS4VVTyXPT
e6gHgVW8rckPzonsh63SC/sGOKOysmEXoE4GpIOEwjHoLx7aBXSxCdxydPPijEBnXW6z2sfMsnGi
4CawGse6CpG73KHllAWHbKgt59pFxOlUCqU2jtBT2nKj2c1QHkln+xOG02l/0rH36R8/X5zpObg8
WBOQmHeQ6BbS0rxYH1kAYtD01J8wii2hFVArkUcDn8WVN3d5hBjHY1nJwSk1znHjmixQtKSt/9RW
Ih4O2Fv/skCcYabbqjQ5/n1SvLXMhxSWwzs/r1mC5xgKQ09KriDxkAR5eOUgLjGshDUfTervcWYZ
cuNqcYoJtv5ELlDhv+mBQ8CgWQz+ZIQOkOzzaX00HEQQlN3IIpZNbzQOnLJ3R+MpovvNo15GN5YV
pT9VDKDXaqPLfUHhGxLjdO8y5Bz6EMW5dMJIJ9Pwk+47luK4mbRUNZ//dUpU9Sdpgel8Tkyty7NZ
Vapex/SQz0FfYaSlNXIkKqPXNnnd6G+fD7Z4RKgF8mgB6dDYat6cMWWj/qy5yBWdjSJpMIbMcu+N
xA/6jtuYwy0osehsRXH5ZzRds1s5AItbaBocAKJJzoRq3Rx3CljAGBPqEWeyJgR2PF1kxi5H6Qin
5iD1j7JM8ivNt8eVUt1Hk0YRkRgJMBzh5+z2i1xMeoVTx+dQ1j6tHOQU9pjYB+cRWcBzkUxpfdeo
NnYvVmX/82MGgIEyChA8ExgJP+Hy+zpIwqDZVKXnLKZYanRJvsXtSvlhiqq8akKxVpNbHJFpPIIv
Ni3gXmse/YLt9MMMWOEZHoKrXIf4jpaHHqcH0DNJPngrD+filGCmMUGv0AGEaojy+uX0dLt2dCJ7
BLPqQGZUTjLzlzeWaxT7BRWDZvyEtpvyFsh+xjxjwcsKOd4qG85uRHnkP4QuDWc3VjjG7uK6bb7Y
KZW0k97Ynr83aFxRY+3sqqqOueUN16kTWVhF2Z0YT2jLS3snrXJw9wjUiS4k6x3q8bqyq7Q+uy6m
LoWq1hriAUqDS1I7IklW6wpZPabHZPTyqCdpRImmzG1kFuv4RxiJYI3as/iQ2KHwYjhEuRNIYt4r
qYnkHOmHzXm0FQc0Ru9805BpOlZ2U6/kw8uhLCJZNswU4S0xD1j9BZ1F+HOGhiLPYZh4Op7W4hEh
HKs5fH4FLSOtdzaXOkFzQHdRqr7cMeBtI5ILvT43I5LHR78X6QmlYA83MT+S9R8Mm7AkBd8yWsfQ
aMonEP8jdfOxp9ih+SIrgO2OY5jvVOEoD4OaVVgqVaIHNNAGJho9ZjD+jAPswLaoLul/LKK1E72D
oTwoclK4ipVQVPcVZMZsBc+yuGombqhHyEqWQpi8KCzQj02wZm/OmiNanHNgFkP+KpuvvV4Xr4OO
IbiJhOQRoXdt5XZdBM3T19PIewHpTRz42UHUvKwKfLSLzmVILW+rIfpebdBlM5ttHamVOGYhtkwr
gy6u9Ok00jyEOMQBBSh1+S2byuWRxGjqrFVa0x9xAc3BpOBIb+wI17q7HCb2AfOyf35KGJf2IRqk
RAOQcWaPZl1buF0ZdXvWUdPGjR4tu2vEX69c+DnfW8ovaAja+lrOvTgmU3SIlDDtWtUhgpsFO22I
fr+0fOWcN9Q0cdECxrHxWiXNDn7npOX+85OyKBnRs3QAj8B75fHgWp/NEqwRqLZ8CJ8HsOo3UUUr
Wgu7+JZK35eoLo62GWn3WL+LOwp11qlhyndV3YmVj7zI/FFzYML8jEn9kids9jtwCcnY7kn8LAIx
7s000nHmCcXkqIk2F76zYyhuh7Iq/Q1utj0FeyAikAps4a0syWK/8UuAOoJOowJBGDh7TGXUlbQL
+vjZ4L1OYN356bGLxvColWP9zWsHY0/4vnY9Lnp95KFcV5OJx1T6QH32cpsLNOjaqHfS5wQB5/sK
wcp4U6qZcVV3+IFufMVUIiT6WlwdTYnyf+2WzhcX2FS4bcqq2vMNaa6u7I7FgTcnUQEKMshcU8yb
vw+x72mdGpTlc4l7uMSB3sUGQBgNfqXCdMUmrBpHIhiZOsGuzIe6OvW4GyT7FHmws9tX8a/KVNyf
mSLp9hohifhWT8PmKLq0W6n+vcP+L3Is/uvpHWMXcTPZ7/5Vf5VtKszJxViFwxOIzyrHo4ZYDVRP
BIINBI3oNm0UcK0LP9VAHnXuZLbuWekfs1Wyb3wbMdwMZVG8YDyj/2vflJY85wsgBhIaVAzNKcK5
+G2cdQNXCXTyHQxwUIh51AXmK5PdaXaFUArSjZ9/uuWXY8SpiemSdtKqnb2AuenhPq80/VMa+ZmH
sX3o3+LTgwNphi1ctCl7AyOI/2VMOAvEhOZEML+cZZO0md46ff8UkZ8+OraLI60su1dtQI2GQ2/+
+Xy8xUvIqlJz4HsTwBC+THfpX6s6wT8k37F/MkfrOhC5KLaRnQ7PeukoFUUzBPLYweJrVdvlvz7C
DA0+nkIZ98zE3b0cGqGXyAUVOTxRThenxlWsHX7P1s+iVMUhaSzzSm0D9znLTfn8+aSnSc23OYkG
+HyQAVMJazZypvmuKxhZy8bkwezKqqYPr2k7JdCNf43ZABgCdwBCRG5jcy9ejhWUlYcr7DA+JY0m
vmm9K298R5HNDs9vc6128cGOZTDYCjaIEs7m7J0nIG8T1NqGJyAsVFWlK2oNBGzTlBuhNuGXOqm8
NVLwh2NCj5zoew5/z05JJ1s0rlrJBAPrZ1+7WGa7tCaVQ5HUpo5HJnK1K8nMB99v8ihi9xBSUOec
rakW2Zh+xjXTJBB9KvXiPheJ8ZIOw9vnG2X5jnEq/hpodhrdGkKL547DE9cz3r0GNGKvHvRt3WTO
sw8O4FRZsfXz80EXCwpPgH4IKThQ6wnWd7ljrAo3BpSP+7OF2Wa98cIOT2c/QSHyEBVl2m1tn0rl
6fNB38taf58JOiITXX+ClHPrgUe6HJUsd8T/2imf4x4QJUadVAAB5KZED1EZY4RZUSK9QiRIP1Wh
JpSDO1aaepXrMHGPQWiI6nrUXh27rF8hejtfTSTvUfgqx9sKZbdKInnnILGK7K4TwsPu7UE9DpWB
cOCoWNS+iBSRpm1AEIRPgen3J+kHOCDaoUB3JyjjINzS0zG+Goi2dCdQr/VLG6XwYHl0um+xFxr+
ry7sg/EHpjjlrwKp3Ntebw1vCy40FMeq1N1kZdEWkd/URoL3TY2EcB7hydmnMsvW8YfKLp9rS0nS
Q4hcMWbacuj9o0a2m23K0lKaXWyM7VsvbVzNU6tz8Ly2dHmq0az8V2Qm2b2qEvhQSYSIg/Tm5VdU
yzIUjuvLZy0HxoG/bgEg289xnfGzcUx2mai7lcO4iLqmMUkpgIFSHANGPds5AQZOVVcU7XOXa02H
yO+QQWJszRT/YmS7zb2jJe0vLy5RK6+w8/4SwFrtD2PZmiDgtbGotzieYBu88pTOb4npd+GcOMkc
cdUDrbtci77spG34XfnsyDb7EoyNfyK9xjybBw3/98/Pz/zQMhjFzndBNwI9d84/qumugXpVxDOe
A8ab7zfuTzMwumAnUDZEF9pBHXtl980vJ4akoch6gx1ERe4dLv7X0y0MCdzNqZpnWOLjtvby6oWU
Vz0ImJw/a27E4ia126Jb6atNW+jioqAbT/WB94UQcToAl8uaCZQri9ZUzkbsZeKoS9u5NxpXfNec
GM2XjEuf6yp3ihtUN4q1j/ouFXk5PBt76oVTFWWd53W62o/oRA+tc1bTSbbY6t20/z7GAb6CVm07
8lkYwGLcrLPYcoX/TDlFsU4DdsbqVjdl8iNDkdM7dtivuMcBqdQnd4iRaUh0oYn9aLaAp+XQmfmO
DquOqmtf4yU/isatTyZmx0pH7uCJrj/CzMCrfA/WucF1ONG6ZteXjusenEb1nt0hUuPj6Oc1RalA
i/eK2YbJMSnYCZOpWNXsuwBnxiPiyYr80veh191rtGB+k8a55e8uHgbzaaBTVT5YYjAZt62RFcaf
m1Jo/cX24QP++sdNzP6l3gwTfyoSEEBcftpIbZzKHQPvjGQOXt+OqQRnQGLZTalHpb2nO4RO/OdD
LjYxeHUIiGwn0layitlTXuljgYtkVTz3eVTZG4mI1L0c8rTZZ4GNs7PmG736qAW4gR3+h5E5q/S+
platPrse0KIeNcVv82devY6TUqobVerNvZNrKgWRgRp/iqfqynzfwbx/71+or8T1Fs0l2uNT0+Jy
jR2QOYbL6/fcExDah1po1ivIdse7rmjHOAcS68laHfvyQx8r6g29OaXYNp4pwmv67HaEezn2VxsV
0aUfmdIWa8HV/IsgZDzhPzjhZNP82tn5xpNcBchVKM9NYtcm9o96+YNGQF3s/cFEuNAa/Kdq8Nw1
ivL8un4fl0IqIR2uNYR2lwsT1i31uj4PXhTLL59B0hm7rG7dh6gNi/3nn35RKfn/sWgj8mihBjsn
MAyd5paVpijPdV+KGylk+QOti2yvRDp6JVqFlWmG3Ia1xcBOjREm1OwraTliTYZvfpdOv4MCFXnI
JMJHnfVyzok5KA5sAv8ZF1jXOI2ACb+lAgJ2AZ2l3pgiMKNtHjSjfptFPJUrm3H+aFGHpCNA+YpG
OtTduU7eiL1c6fh1/NL7KiYTY6c22xZT2VeEVLBY9XTFX1n55YSnEScZXrYWqz+bcDCpgChemLz4
Vddcm4lV7vD26+6y1FWaTW3wOqsBbuYU8G1x/PyrTxv34uRN5EXoBRDgaVAgf3y52FGG0Z0ElPxS
BakKSaVTb4u08Q+uKSe98Lpr9zI2rHsggvUe7EO+Up9bbnDmPWGAyASxmZ3HIwkmyK5Epf8lQOb4
RtEK52jlCEInjamsPZMfrTN7e0qOiAJ1d1YKxMAyiXwtSl/6EZsGDECy78IxO3Se6+QIk3P8TuUW
CpdMk7UcdHl/TNVeFJBUgyaiNf/EiDdjydF7yYs72ukhq734SQ2bSd0+s65H4VWvvqJ5K5f5BzuZ
NhraczBwoZLMS759n6WNIqz0xUw0rdx4vVlnm0gz6XVHUTzRvM1e+1dtfY7PlNgjOIimLFHm7MZS
NGN63YvsJfMi+1o2ozyzsxCxcWgukPIY9jc5KmuYwA+20dS9YGGp1gAIn93PsfT8sTHG/MXVs2sn
clGH7aiu7PUOrt/Kcf3gyEw4Jqozk4DecsvS0iJPtbKXwvfb/zK/9wCUIU4BnaC8Ct1KvympS30H
QKJ9SUuwMv98YhmenjvCvaTEc7APix8olbT5qg3+pzc9NJh84xY1VdysKZzHamibTaj5qrULSVh3
FS0pe+WO/GA7wxynnjKpe02Gl5e3hox6qtV+kr/4Qg9f+DfELnFqbyMx0oiwkxiCTY980D/Wxqat
BYOCIBfKC/XH2UfGLcWruzLKXzAQCU42lrv2HsyYOBalsAPMUmW1VXOvC7cVCdbnq/7RWSJ1esek
OGiJzrY1GWsMaTvLX/BlVdRtV+R9sMO5+7eP/2kKA3So1q7GRSI9CcNwL3J0KUKQRc7mG0KdDZ3I
iF9LRcdeqOjqOD5GnQz30sKUaVNEafcVSW7lrm+JFI4E0Na1U7t2vGX7xOlKjrMMEKbfAxSKtFGl
dj/vJOj4mba1DKPXwQ+M7KosutY/RhwV7hYTPiz4MBH1ey8pI2ev9hJXjRqYeYOEveKtickuTiG3
qPX/gYo+9VNmizOoke+2uhEQJ8by55AVzi0wQ98/NnE/9EfovrQN87qsrW1j63F8laMkvrIpPvwN
VIOBlvKA4yp4eQyMAeoQLtjRay2scdcRP54UnBR/JEn7o1NH5zkyMnzBcz8ct0GVhCs3weIUsgR0
tHi2ORNIHszes6Iru8JK4+A1VwNnz3mp4g191HrXSul91xqlutUpyv9racOa3i8gYAhlU1chxb+c
dQHkexRxrbwEdYhDF1QtdYtUenJMdS96zsze2eduhVh8qMpbsy7ikxwS0NqB2t13bMyVWvJHHwH/
hKlUzy/ixbn8OT0JSQ0eLXg1+lZrN2FuaLt+KEb1YOTw7I1scG4DP6lPxeAWO87tmuzeIqxgPabe
xNQmIj+cJ9+ahdFHbI/ha2JHwTmXifeieLl5mzpm+mwrANl2UVSlP/sRzPg/3koMDRnA5liSAi0U
bkZ9gBthsQO0XhQnmZuCL1FRTKpQMLcgha5Eix/sONJRelbUROGBzlMEY4y0VrOV6JUIq4PFkkpS
MV1F38RSdyOaCF/DgN3wz5NkbyM0OGWHE9f/8gMnLkjPvtPjV69x7HsV37pdXWn206AKOBzKmmrQ
R3N8F14nmoCQ6E5//lcFaSA1sAVlwddYCdxbQ1XGrU7VAQOusPW2dqBmB1zGvJXLdRHA4L7BWz4x
XcEJLV51peyg7fdu8prjK3yAdwrEthnVo4ZqxlpZ7qMZgj8gEIXJO+W0lzM0G8Fjk5XKS+vAOeop
Vj8hdm9t2zF2TqK1EpJaHAE+/4ofnBJQ0VOLcoLv0QS/HHQMbcVA4UZ5URoFWfXAi5NXA5WSXZBa
7Y5o3Wi3eV7oN05sOyv39AcvKbEoVVgbiViK0/OGXl52qh5btv9/nJ3XjtxIE6WfiAC9uWXZ7lbL
q1ijG0L6paH3nk+/X2qxCxWLKKIHmBmMA6IymRkZ5sQ5l6AAw+aqTDrUbgszabgrG8X/bpICAPow
0sx1iF/bXQmuljLsONHhbNPh9Hgv7j42FUJ68uS3fAQRod/uRUjgOJWtFl5MdFifzAkOIzdqgH7s
0xbgwUawdhe6CGucKxIQca7Nxf2pIVtPGnRNLrYUOQe/z+RT5SfPXZ53lRuWk/Pl8eq27C1eRV+t
xhb+l/DSBUn0e7Z8mE+gmB+y3dSZP1HSabeUMdcsCoorUjr+oOB8u59yFpdB3ejhJarKH4HUTce+
tZKvMHjILBBVubcvUPT2DEOglYhBbs3RFGacMwnii9w20We9drLnzArqo4R2ic0AeWPHT48t3h8Y
0keYAHjgRHPFWGbpJtzMrVrGF5NRdbdyekV1Y6hiXPQK5K3dvHMPgtSIyXvmNISo/LIGaIOrVai5
xhc7xtdJsdT6z5CIteV+rGFW39uWrz0pIaIsx8ervP+MGMb5MY8tXIW2eMmVSU2MxjSiSzi2ANCm
0kmlvaRHiXLoY6v5NijKXG7s7J1bEoulnchgGxcEXPbtt5SBbsw2wrSXtm2Lb37UMUFrTI7z3pJG
+6s/p9MvX6vRrNTTEPqqxwu+j6ipctGxpdCqU+ADhHprncFrpqoTlBcIbvzvWW0nn7Is1IKTlPnG
TyQIkcmivK5+1KyQ3L2ZmvGg5k218TtWjhfYKAO0PS87eIlFIOkD1My6xoovNKbm/lDHRhIc5GSY
aNJJ1tfHi76L18SaiVdFBMkswfJ41TymjVNKyYX3AC0AJx+bn/VE3dambnWMHEoGMNa05fc8D3za
BEmZXB7/gpVzRu78J2CntApN3+2uI7o528lMzQnC5E79VM5leEoCWkO7qR+CozynqfLWIFWUM3mC
aIxzr+7abgpNjVHSjOQyV13d7Jksp35t2mXxBWrC4mzXjfO/YIKG8sQAPOPJUeOHGzgmsaqbSh8/
gfdegK1I3GmG3q46HRMHenEpvVQ+dWomiq30ta+l/n8yZWXnQDNisD0zGYqNWy1q9/d2SVJAYJDB
LzuhCdIOCdj19JLpcdwc4rxXp3MFQdfGV11ZHy1XMhMxOXJ/rszO6cwsQxrWQQf6arR29iRA5Ezz
9fZXtiP4MKbmtPG23vV5qVOLc0z6J+MxKUHd7mrFlH8AD2F2AbU+Bj8SX0cRqw9UJAYHSQu+EErW
+l7mWe9+yp0+wLmY1Hm985W+e2rGChJwCbLFraRo5UYjwi1QNmQmJq2V259lFqoSZI6fXRSN6e9D
OaqWS1vE7l8gYarHjQh9xRqDGWIGjSouBpduTAfq0JV80SKEovlTkFaW5VLztJJfhq/q0YbPXjNH
8k8kwyAjg52L+0tPrC7kGkSd2bbos0oaOdaOelfzrwSv2T+PncXK8WX/OLvgeJg5Xs7FKk2XSJNZ
FZcsNTSY0PwuH5/9OE++Pbazuii4SEjmGUngmt5+MSRfixjXUFymMin/URzJciOtoUteKP2GB155
84B3U79h+AE18eXhQJ6xY+C+zi+mPXc9mg9V/zLDpH1O55TcvTGVr4OaQ486a92GBMaK6+WdEVI8
MLXx58IJ5WqGBo425Re5ykzZ1c2a85/41qmZg+hLhybFxtFc8Qp4O3FKiH5pzi8MjhPgUC21iovF
QPVnJzDTfUMWdg7mNHkN/bIKDvSjgHI+/ppr62RoEawJ6T0eSXztv5JIpa3aaNKq8pKrU7WDQCE6
lFpS7LWpgctCmrcyijt7fE9IucBZo3rKePHi9CBQ3lBySZWLTmv4pVCLBnCLTufdTamSooHTKlv9
wrsDixVx1ylBUbSxl9PMkm5TZmem+hLMQXwM06n5kIRthrrP2ACmfryf95ESjpamDahIIOUO6KLb
DU21tgDmraiXWJmaL1ZeDR/tgdmSY5YBQdoNSWlU515R4qOSMiGqmJX1BFrgrdh9ohaiF24peCLa
DEswgEbbMeMV0i49mdvZmfXRMySUu/Cs+ZPdGCdIaON6a/FicTdPqLAKHJT7QlNeW+qr5gh0TkGi
q5fR7lIvDvv4NNqN9bGbGig1g3GsfjJSNLqj3M5eXtbxfmRc89WWfSj95spsXXg2xt+PP8n9kePp
I6YB5iTqQcu6W5EwtyB3hnaR8jT62TdR6u/NaHDUA9FOkJ1r9Fq7/WOb92cOm4aY2YAAgq744pi3
JOtQ5JjaBT1G60cMFeX7akjGPQJRWwp0d35fvOxibgC4PrqMy5xS7eNZPKD6pYeSp921QZCn+3qQ
tnTg7hwUdkTtFpdIcAgD/e3BDuxORqIgMC5ympbvaOvr34M+r90mUJpfhhEmqdtp2tYTsPbxkJwF
CwWgQaiT3Fo1pWksEn7Rpe3kBF1DA0Yjgs667+mvW9exc5Apfvu3o8fMWBi6NoLd4tZk3Va0MYIa
NqOo1N9JgaVXp3QY611V9DDGPDZ2//XomLAwogScE9ZujRUtrfOMSfwL81qqBNMluLNDWzey+b/H
hu7eUrImwBmCcJgx2ztxBmDkAGZmw7hEmhz4oKBEPo4AkPw5xJcdcztUzf2gMeUxIgmeHh5bvz88
WMcvCh4z3rjlbDxVwzIPO9O4lJEynhqpTM/1UFXnIofRLWgArLiOOVXHx1bvD8+tVfV2c9OkitJU
lbAqT/2XcHbyp6LTdeYyVOPfuJrm02N7a3tMFIu7JUyHJm/xMetWiQfFLMyLNM7pIbXV8EApMXIr
M2helQEOpdiH7blxoq15v7WVslaKA6gW8NiJY/bXMx73EGqN3WxeAtlID1aqyxH6wYiWHgqnaz6H
UzBsYaHWTXJD6PpBj7IssfcjtFZoTZuXKk30M5yq/gHSSWD4QApN8LGJWf18vL1rh4gmo0xESHeP
e3O7SGkCopjAO3JpS9P2+npUsyMc/Z26iwO1NQ5KVtDUhT0ueLPQB3Qs9DcxC2oSQapl9WVkRZUx
6cYFNH4IVZpffwwThMQOMKY2T1LINw/A6NvnxysWrubmPRVSXSITNyhICzra2xUn02TncRtmXl8F
8tmQR3ME5lb8tmmptW6aZgap42DtTQV69Mwx33qeARFSh0aFg8lq7a7m1PWtbI6jVHpdFKjupDet
p0RKd+DfQSvXZ9o3pZ60Fyurww3Ld59azD9YYHJpbbDhS7SNVowGY6dD5cVIwaOxi85vNfQFjBVR
9KTPZfAcode18Wiv7LYgd2SmlA+Nk1zsdlWWNkN3Te2FkId5dRFU7ww/RnywpynspJFyMLWwPNTj
VH3Wh1ba8Fb3oSPdc9EdpFcJpIvPfvu1yzwwnDzRas+cO7VzW0tyfpugcucPsgZB2MkiWILU0jSk
htAlyvOzpLSJ+ZRMvrThr8VSbw8eHVuIEkRFXsOtLDxZOSY6HyBpPCamms4NZs3V5yn6ESuDsfEC
/qmj3dmiuQCsjLoesMXbZSOU5VB612svjcPS2QWEtRClW51yyDWneZfqlT6jl1k7iTsnDOUCFGlE
5SmMmIrUR4k55sSE826H22OqZJbSIII+UrI+aqEh+TB998Nz3ja1vEu6zlDcEv3GZCfr8WS5PYzs
7c7OqsTahUUyf0mbOv70+BbfH2acB7opovkritULvzWnxVC1jd94atoae5RtCjcxnXofhVL91Hbl
e6K78vWxzTvvzFmCGIY2FlNlNNAWQQzASOCYVtB6eopgq9N143Ec6SjNc90cZLt8e4VYGBR4fTG5
ALJ8cXlAGDk1onWtB82l7pUNLUieAOkYwHnzTNkQyEvfVfFBiaE/34U2GkIw4AWfHy97ZatZMc1Q
0RKA0n/xK/q+8YtRLjsPdFP4gV+KSnwUnHpGtA9yV6tnv1W3IF13r75N2QpoB14aemuGtG/P7xjE
TJCNeuelleNHu4KbDZLEqDW3m2T9ebAy+6SpiR/AAZpdH6/3z7Db4vJQ8yHj4g/EHYylcbVsoPju
U48adfhtSOTsbI91Z+0qVNkZGq6a6VgEY5q4bRYO70bFqb+HrRL+K9Vl3z91jdIxPYf8yi9YX8cP
se+nx84oirOpIPaslR/D4ihLqnOOme47RR2Ab/fxEu69roBLsXdiEJv8fHE7kDzu6yyNUs9Ipvif
lgmtd21ahjBYQm18QAQo3Ssd7QUmg0O3mjX16bH9lZvC/AudFQoTwMmXsx9O6zdFIBeZV9pa+LEa
5PB9KCnVU6a2DnDW0tqoLKkr5wUecPJyCoPgWJefrEsTmDxsJfdopdfvGtVKzkWf925kooLqSrVe
fEC9PfxaqRYc/H4/ydIuh8ThU8Lw6vtUtZov01yPnTvAwbAvZ6u6ULCf9yDwnX1qmO0e2KL0iU5m
0rlFk3bJbmRi/1xravYF0vV0Z02zmbuZxisXZZX+Lkmg1934rKp4IhYnUzQBSYKZSaZTtriKo+RA
nl+qmeeARjZd3Z+sYV+adZG7rdEM30EtOk9Ol0AdSrdOCw51C3HN02hGuXac4hC9i6wvo5/NXEpX
KE71+sh4mm64Y0nlQ8BlkM+AhE57BrRTgSRTQ/O1VCEF3D0+IH/mppcr4TNRTRGoGfqbtxe8otOD
LsSQEPxENaoMaqxBhgqtz06ldHyeLKeY9oLT7z0djTh0O1oWT5kW+F8Do5g+NYM+/NBkWmh700dU
cx9ns3lUZSndVWH27+Mfu+IAcQNkr2SVvN5LAsyeFglAjLr0zFSRrlOR9e9Bh8D04ROshn6TnEvD
z/5D5CI2h+CFuX0BdrvdoVFNaHiiFeVxv9KnsdKkc69F3YtIh97JWj5fEjoSjFvKxvMYpNkumor4
nzev/I/Lx4MQM9+BiNsxkyGU6WoPksTOpftOG3iw038o+I/vNURa9oDz/LciPeH+odZnQSEhSi9L
ZTxFTyk9VdAD9pBIH4bJH/nGxfQUhuq3cOrmJwMeADfPkIp+vNp7r4VB/D2ES6RCdxTdTmHITCQX
g8fmDk9towVP/ihLh7GUf2Sl3Ww4yXufRUws8kvI1VjosrmgBnHThiiYeA4UuGfLjFFZnuxxX1ih
tg+0NP7UoMH9aXA6e2Oh95AYgV/GOCAUJIzukmo5xmONUTt5JUrkz92cZXtL0p1dXKXKN9mXk2OJ
jjLPBSzikM7Y074JB/U8Sm9mJuGNFdg1ImLOODW3hR8Ix7nKiqEdPX+c1N8tyLOzodWx11SVsbHq
P5DIW5/DTCppAOEiaAqe9tsblfSRZKZMjnlOPzrFTovmGWfe0/zdJbNlh25apvhCVCUi1HWMcv7Z
UVRm8pdRlOYpLJzwW62YTrbr/Lj6oJW0lxGVHzXpOcmG7Lth0DqGh1vJdVRIpzaAm8s3vj0+o8LD
L9dA0ZBaCJeE2HCxBtueKp28fPTYU0Y2p1KRCtgnIBuk+F9/f2zs/kJAuCbUosH+2qJtfLth0IIU
c8s75FlW5FPTgu36MGczo/ogQpgIqlRYeE+Pbd6HLrCC8C7AQcAoGNZvbRpBD9mz1ilextD0TtWk
fq+0VjCh5yXDCl6HyimvgAa0iToHO6Y1xo+Pf8DKoilsAzUUO0xPblH2ScVADiAe1RsCoeuqmsW7
LJtkdyhl898I7ao3h9fMW9mM4XD66Z8uswrVr6s5pETiSa3tH0wrgeUbowdTqZ2jFJTB3g5Btf6H
RRLj0tIgYqJRdbvLzJCDB9Nb1St5fU8waqdPWZe17425LQ85x2nj7t0fW+YlKDow6MRpov5xaw9I
spTORCReMKXJtZmbFrWtoFM+TWNP9vh4cWtHiGqhAI0KXfYlZpSQD776pNE8K6+V8Fx2Tov0HrlU
7eL3/fJQtP3gBvoQVwcQ3NbHLJKsN4/C/KFSJsuEkYSm7vIck5SXFEc106vVClInHbDqaYIOY2cE
hTy5kLmToxqbOerdo4JZm7bMn7o0ocMiQswkkByGUelePvudayo9NPkRs+D7OJYMz6LG/2I1qA7a
jJefH2/73cVh8J+RH9GiEtWlJekTN1qSoLIyPEB38XdmeONnZ/KtT3qp5ochYurqP9gTY5l0xUS1
dOEp7Gm0Jx5xw9NjPcdtW2MZu4D9o/d2X4SnGtaIjRUK53rjfFkhQQnJH4AH5ssXp5iqYan43FUP
LfDhmyCM/6ABiT5KSl3t0zDvv9VZbm7FyitWSeMAqdHeJbsxxL7/VYdOsnlImaaXvCmyvjlh4O8K
Ren2mW/Clla12u8MKOKW5s/dhcUF06qh/Q24Hn+8OEdAlFKms1XJs9M++1G2Ju+gVpXf+t6yvj3+
jvdHVpgCDUuATXS9pDGyE1mvEfKRPN+M5JdyCMuTNob6tdYYlBt0nSJHi1wpMaq/heBZNQ1yn4ai
KE4us5CiLztljMLgqtFinT6nKP9+dowMyoxUzv2KuplkHCGoY/wyHxR4wR+vfOXGAAUGhwH8m0r0
ksB3qmL6GWodXvW4LP6186l7Hker+jQpk4yiF3Lbb3X7dGqpBuIgaP1ZTFzeHiV9dNCmLNXwinZE
FkIKS3ljLNt/6NnnSDUgxvZ4gSunSHTssSQYVK2lSGba1lo2B5rjTSVKbMRNBBM7qWPIFXEAXNDG
fq6ZYwpD0IyDA6N6c7u83mQ6fdIs32vgETkYFfUsV1Z9+azWQ1q9fS/pCQlyIW4nb+hiL9FNhorA
n4PrCMxKOaMuqR9b2AicnUFxx9ibTVk9vXk7MUliRCgGE9YSCVwmZkkAG6HCYnQZbKFhL31BfnIc
dxAG/Hpsa+Vs0mzXqR+Bq2Y/FxFCCLWRZsF5e60Tp9zHCizxeZ2icTq18TFTtd//wRz7yHwf9GKM
od9+OglBamPCbV+rbgZD0cSt/qzGdXsMFGOW3HAetxiZVxdI152BQvp7dPlvLdIf7lAcSsNrqhZJ
u0M+I+qfmzi31H0953HCSEvCCNHjZa6cUOjkyHaYyOWZXHYze3SC5qSyJE+KU0l+rSARyHeMNU7t
EYiPsfUkrzwdODcuH+UihryXNYQSNGSYOVl4hSOkDXfo6Ej5ESVU6TTHY1W+UlJ+TRi82CjH3a+S
eUXiPXH3/8xs3m6tktUR2XMWXe1aBVIN6svYFfXIS61MW9dw1Ra+G4IGsjuaAre21EJJGK2qoitE
4eqTkbfaEXmQ7hVYYLFx49dNCVIojAm8562purX1SStrlgVosNiPhaweQI+bnxwZZaw3nxT2EFf9
/4yJp+uvV18eBF+kbIfXEuWIyi2sfoIqUTVj6WzHubnhqO8PCtZM5pmBgBPc/Kmv/mWtlpTOkTSW
Vjq9Pu0gwKeiiX5LDjOTXbyfa3t6yXEXX996HZh2IvEhiiOuoVx8u0i0J0JAT2Z0jeI+Oitp51xh
fSgOcihtSnSufD2BDBYoTqpKlBtubZVmq5pDqEbXjmV9c0qkmVLfYnw1LtItXb9VW0QyTCSKZvOS
Tq9SpzGrhzm8Tpmmv2NeTnpNW0i/hqnZyuTWTEGKSCP9zzTREvznAPyjNCqF1zlEx9WtmgYtKqMb
mmDHw2CFG8fy3muKlgKz0OBq6L0tDwp6XmWnwqh6rYFbfjSH4tvAcJfobChfo6HrPj8+IPcB2q25
xbMwmUVoBEEcXvNhRqAOHEPG4zMMzne7MasPTlDKxddmKA3bTfhBh8fWNxa7zGikiOFhB6Wrq9lH
PfUAtXd9oqePEupvgLj1Lcn2NXui0UfATXuLgvPtEc193x503r+rA2ngS+LE0pfAtnqGqifjRz1m
xpunw4hdQJ7hroBCgOBWbw0WrVrkPB/RtZ8c/4s8qvlrAcfQrkV262k2+25jDGHtcwLlQQn4T39t
SeTn6J1W9a1BwEtBWXObLurl124Kq+GQo5k2n52uki3kBsc5htzO2EKGrW0w/SGBQwPACebkdr29
ZLVQTQsPXuoDUnIl8dNkVV6Wy8UvdkPacKtrl9MUUgyM+WF22a9JUynSwsaPrmlZ95/TQXTKNT2K
n8xghi718WldNcYYHN+UKrZiLiK20Xb6ZLTl8FpIftN9qNu+elKLcirfj6kWbxTp70vI0PSA/ISa
gEeDktjirALlVoaOQc5rBgOjvwMmkKGaOEaGCxP13LpjUKXfbeQHd2o4oE9sZQPK7KqSvBtJxDYC
45Xny+Akg9EHbw2x96JQmed52vdpycVRCtP4oAXO2KBm6TvHwedku8xbhNGZ0lq5BWy8nwFhHxiw
1ExUPQSwQ3yVv15Ov80iLe3a5BrnCGDuK7+dvummD09jk8A3qOP3+asC/73bQFbpIameEzu0hvN+
AoD/ymRfsXt8EMSHvi1TgEcURScRQYgGw+1P0srMEqph8TXPjGzaoXAKpzUS3MHpsZ2V2wT3gSX4
rG3qxEtQZzAC+DXCOb2qejmSoMvgY+e5SQPXnrL5d1c11qfHFlf8B16RxIOuEOItyzKimvC8A4vN
rmmQ+S/TZEYjvBMzrN6+Ov+KKkf63PhK40aJbW3MaK8slvwVb0mQCaT/Ll0wwzwZZ8AGWp9fq0Zu
Yao3o4oJZin/NIXmpm9e+Yq0/yhD00QnXlmyZPcyOvJd77C7cdYNh6JyOLwV6qvtht9YWRkQLUoC
oDxI+JZJ+pgqgS6HZXYtE11GSLCpoeKtI7tyM6OCNMFsthj/15wH0ARKTAYC5qxSfOe/Lk0HqVSd
VnN2rSNfPSLXaiLmPKu/qS4Gz62eR2eKb+2OAUzd2Im+3C6B6eMYK9L07fGJWvEcguuZ+ImsGiqF
xfXtKzWAUCbMr2GtOhKlUghto4K75ZpAoSPZYjRcS+TDY6vLLRecbgKaJai0/+hW3K4fSGVnUS2d
vKpXyqeh0OvnOOrwneXQ/7YSJ3grsFQYhIuUHhs+ikBo4RLmuuctYqX01TT7ZYyD9qkYADwgldl3
75TRid4Y2QuDZPKifyLyQGPxhbM2CTLGmlRPA1OYn0OQcb/VDpTdvknmrc6e+Eh/OzxhjL4e0R8F
aAB2Yrv/Ok4plcGaOV7Z8+ckjfcUUrPms+RYQbjXqjydN7zQ2tcTw2cizaNjvAy5/bwQXMXK7IVp
Y6PNDqdn+k4fQbdbnWPvg0QbtygIxfdZrpC3lqIPoFWe9sX3q/pQccacAQ9EZGbIMmlr1LKRvwzw
BoS7YiaFl5Uh+4eyzXzqIiFy+/jELu+J2GKwPJSfReBEfHG7xZVRlmVfxoqnUpfKXLVTtc+ZQTNO
Chz9Zy918cded9Ivj60ufeD/tUpeyrAw9dHl7YSh1ujndlI8uaqU3C1zci3UbA19/9jOyhcVUlki
CyWeuavlQUfe2FEZyd6MnktzMgA29vsOlGh0imJV/tqrg/lWID1rE80LwgauBzC/RcwitRmkOE6h
epkKnhz1NmZOkP6BPyl+7nwqfC5luUL65/FK7wCxmGU/QRwweMKeLoVe4F0eqHwNmhc3c/ExlPVs
L/tll4ObqQb+Njzogx5/VvpJD4HlDvNLqtbmRvS4cmFpjv8p9zPNgyLa7WmKNSByCWPA1IWttGZK
1/Sf5BAgr2uk5pYKyDJoECtm/hpmXBJW5BIWG82Y1ljBx6F5iT/NzrOsQOPPTOxL6yS1chgNh9pN
o1nFO9S8t4qMKwcYB8GNAd4BcdmywBGVmVPSqNa9ftK6bA+mMdYPThsUT48/68oB5u1G2fMPHBaw
9e2G5qlakb1oOmAho3YAcsfoEzWhr1+HaY7/oT9WOefHJle3lbFfAiIKAs6SWLtOJHrhkc/ShiGY
Tk1QIsnY2q2iu76mSe/a2UmVfT/q/jUd5i0Iy4pDFHRsQJIEc8PdGH8wzjldh5H3BYnKHyWwrfoE
L6+aHMEwD8+QEufTE4DZ4bPRBiQDsYGc88YrvuITkS8g4xBzDMyJiY//17MT+mPZd0aieGBu4+Rl
ktQS6a10Usb3dWgm6Ayohfyi1KEcHR/v/erqKdhBig8zPYLBt5ajoKysEniCV9ahmryX/DHbNzKU
HQct7Qdrh8bQLKLgvIADmv+5cpE0VK6Pf8TamaP78f9/xKJ4IKnREM5KqXqVrLQfgFVl/2TUSA5m
bjSgvxGZeWxvbbshhUWERYip3bW2KyucEaZ3VE+VgGPwNKf9nhao+jVu6RQepjSYfmWjY/obj8Oa
Xd4UQmQxu6wvGz3tlLa20ieaFxZ18yM0WtV/DTOUw48RKuQoKE2x/V1F4OXz4/Wu7S8vPQk9zLCC
YPz2I0tD4/tZqWsedebmIMWac/Q7GExd1Zyjw2yMW6NWawtljlaILAK5BnZ9axBgKG26utE9u1Ca
d4kz9K+FVcQ2LCSJDRlMnofBLqB2tTXjumoYfDsoQ4ZrSUNuDSewreRWXWieNBQKY3Py/4ag7t+r
eQYFdRn58OH7kxqm/+HDAlRgFIf6BcR2i1sEWV2v6EGteVzT8qPV1sGXPuvp+ahoW4YujdkxdM24
NbcEOteeP6AwIovEgwEqvV2vUoVFNEQyABUNWCe66ardnuRRR05InpmT+S/rBGpCrYZ+Pk39W3NG
mwYDiB/dMxHC9pJSmj/OTEH5bq7OJVe1DrVDEQpdrscHeHWZOGdBPAUr7BLg6DdRFiQtWBTdHmdr
p0wzPagocvJh7zdpOf6HZTJ2TyjFaw6GUzjNv9xxmuvTaNSZ7smR/r4tA9Vrq047kU4aorfdvRSa
NP3zeIniDi7icup7YKios1AMX+ZVElA0LSQW9pDgjYMj8LT0iFR7rG84/LWtJE8FBELCCAve4hNa
MsL3ZW9xYirJ+s1snJpCTt0DFNUnuR03rK09L6Q3IMOoPAD/W1yMwIcKSTEb08sVw39Ry67I9sVY
vFZ1fZXKOD0p+EP7WUHd0M18v9wwv+IO8EHw+PK2UQVfTrwDH2JMyypMr5lQlD5JvW8GaKLozI9B
4FifTamWk72eRdMWCdXKwjmucLqAw4OiYtkj8uPBMvvUxrKBiOwsoQbox2qEGFnp/0uMgUZ7gGp2
4A5jAeZ+LCJdfvspBtEuipjgH0lGFqc4Lpu40DPZ8goTtYQ+U5jFlkZaG6FjzHCp4SWOdFHTjZqh
cLGLg0yjCiwyygPkx0swlWLT52tL2/KqQZOjQ2VoSe8qlfOvFAed6pbmoG185bW9FuAt4fIZL9LF
Kfjruk7aLPOZI8vrpCHoul06xuHPsouzcC/3nS/B4Dk10snR5wI+mdpSv9b8m3Ijr11bN4VsgRMU
uMTlGwD/4SRPdWx5cZ3VyKkOpotMX1i7Rux/hvUl3OIh3zK4iJoYA0I5afJNby4tpz7IzFSZzz44
EwTFQY+5SgzD8+Gxl1rxHqTuYtaWmJmscTEOVKtIjKZ5xcfNw7KEC6hRXugz5fFOD9puY0puxSUC
m6WZDNKTPHOJHNPUMe1M3Te8IKl134U/J9Ld3O63dOHWFkVqBWQMriOAIwsnlZNdxAQrpHWWWs2F
W2p5/ykcSwacolGbau/teyhQG4LjlRr08qDoctogGKQZXjGFXfcchbbV7PzSpOUZV7m9McC5klyJ
IgtjEDxmQKeW/l4PYhkvb3hmXjgw7EbgmdShlb/kcPZ/M5xO/oDyfP45VoetZ3TVNDh7SLso9TBT
dXsvzTylMjCYujfy0oJh1+TmSU/0PH5SgRrVz2rVI7vYh1P0S+Kft8hz1j7rH1YMHnBu5RKyAst3
3yRta3layIAdM1Txd7mv9N1UWfUG0vv+nQFGBdchx4eXhkDwdqVqOjJGFCmq58tBPezgLC9/hQZK
JMc01YzuYMtRGrtyldOHfXyY7p0ANHCsj/eV0igVkFvLDSz5mdnlhid14U+U2vPwYE5pZX5qUBo7
h7VZI0b/H0xCg8qtBLpFMe/WpBNpSmRBUuMpw2R9mmkPubhFOdwlkcYgMpCzX48N3vsB8NdQTNmk
xwRly9BIdmaoD9PI9NS+iP6nWJPSHIPUqbo3v1zYgcwWUls+JCHu7cIMcBb63KcClNtr4SFJrGje
B7o1Oqce7q5DMuRReH68tpWTA9iFUih4St6wZXXb7iyzMZLa8ei3atWxqQpaUnEF1T44ncZ/KaGd
+91YSrVVqLx/NEl/KbaQB8Npxfm5XSybONHRBTHqF4Xh7Eb0II8Rvc3oaDeB9iNr7HmPlgtyyRIS
E/o+G7tkq9m6cnj//g3LxlSlNkjgBUF0zQ05+RA0bRQfkhKeiL3ddcUOZUc4Qx/v971PElk/yHZR
docMafGN7cFuu94Ap8uzM4cv0Hr12q6KnERzTciXXhpIYGs3nrL24sdtt+H6160zg420GBW2JQA7
mkiZEUwOrqpvKF8nKgD+jmjC/Fq3TNFXYx5/JEItvkRBpm1Eg/feUOXGEiBR+ieJWja2taox01Q3
JW+kDPOiSzCrZ4klfWlBA50e7/HaZ2W4FCQkcSyHa+EN06RJ53xMgmuhDLU7FEPw0Yn9ad/N6Rd1
dIyvj82tXCGUMZmxJp1BGWWprggKRs76KZG8NA+ho5iVbpwOGZsfHXSInsbArSeQaIE1mhud3BXH
BAaFNgr9DByivIjAmi5AY8j0wytV9sk8JtB+WqfWioz/sKGUfmH5IP+lriJ+x18Bbq+VcVGFRnRV
oPU48dCM7qwwqJXac9+cIkOiwP54T9c+Ic8KnTB6q4iwLK5JnfUoRo5adG0ZWRyOEfCA/ORMtRGe
mSGw6qesMKtPj22ufUc6Q8TvdHPJWsRv+muVWeIrua+DE1ZbzXo3zPK4yyRf3hlF63wyO6M+NHq2
RaKydi2o/FIWY3fpyi+MSjPDJWplB1d0I60R+cKieFLRW/jU1AwsPl7gqi14q0jzBfvYHQ0QhTkJ
TBGY+XSoPsqJXO78IWucfdEhQ7pxZtbOJqEXX4+JDzDzi8pQbilBajlhdE3UNvshK0kRnNo0qvL9
2xcFRoQ4nd1j9kC4vL++WhNCWaElmeMhq9ofk6Kw/J3WtoH2ZExzs8X6u7aFHA0aBXB1EDovzqVm
lEaEcIrj9fYgW4eqicMctiw5jw5NrIW/Hq9tbQ/JZWmvszTgIOK//7W20S+tMCXS8Aya++8rNQcA
BCSqTg6P7aw9CzzEf+BWuM1loCyGt+ykS32PnoeRnZ3Ail5pk9ivswKIFbElO+/BQaV19CMYHbne
ML8WClAcEQokQrNtyWMkyxCn9XMlecns2JkraU1/KNWqeCmanrH00amObHF0gsgiaQ5Z3uTfHq9/
7eYzGwCyHCwoxY9FLKIEYVL6MR487Er/1Weq7TUhb3mXG3NK18GkJ1Rn2sZtXOlfqlTchPwRLVOh
Hn/7dfVcgVjCjxxPCaY6eS2K2ncbeAq0U0rRRkVn088C2437WVVf6JZl730DJpxrLs/N78cb8Ifl
8LZoQoUMTDE5BCkhBcDb3xJQcO1Lp/C9LE1xQzXbfWZkvvR3faq0z3LvBKdASVoYJCbjJBGpZjtS
UwUe/mGYkP+tkn2F4tn58e9aewbQOeC2wVsGMmvhRIJGNWB0jX0GqopM349NWg1PZSJHDHhPQXeW
4Lt4+g8mueKCBE+kyIuvkilSF6iFbnnj/yHtTHurRrq1/YsseR6+ek8JIUCgIaa/WHQ3eJ7L468/
V/G+0sl2rG2Fg1r9SA9Sr13lGlatdQ9iMQ0WYyMe+XmjezLMySA1iwvr2+2Qr5B38lYFiiCBd4BX
eU9dz36NEF1ZjL2NtFPtas+x6qHLwspQtPMEHLHzYVjoqHNG1qjcZ8sUPoWemggMR+Py3mvCqQwM
pR+t4+3ftXEs8GMkmY3Xu7RcuP5ZiVN5oWFFIW2bOm18vM577zDzgn4Wg66ko1/rVnGyjNy1Pll1
Z+y93ze+PhciVVsEG9gq68RqWubM7dBrCuapsx4pt/dHG5ewg5nyYEAIft6DQG4cRACoJEXIJZuD
+Hk9YKfThKpPavjcgxUs/jHLegj0agzvmrlRvccUwlDxGb6ZZX/SqFd4h2aJ9u6zjbNIyl2TSZLQ
SRHc699Q8jocwmVRnkFRhPGxKT2VzLwBsf3fmIHzPWSl3YS+NUdtvXMOb51IQMc4jWTNGL2KVWzk
PVN9AO8UpNMwnNw+Sg814qtnFLEU786xMudXAw3pQ2eW7UUtRZyeFrvdUxfbnIEXv2K17IauG7uh
g/s2G1U33uUGEAefV//SPtlJMv3klZySmqWtucdilONbnYJcg8yAzY4GEL+qLuZhAaMiM5RnfZaa
EfVsGk9dTR0T42sIY2/fXZy0LG+XjvurS9fCa6hpozEOBojr6mdVL3XFnzSIxujAZtGD2Qk3+4l0
wngp67LTd8JvbS46djS9JVZQX8vJOYtV51XbREHYQoPz6iL9uJRl8z3zyvYLlK7S3jlNtjYX/QCJ
MQb/9EqNgI6VF42VE4GUHN3xuJD3nBrsOY2jUFzFvCym4iCBm2LZfEAluc7w0cmUZge3v/WJQZTz
/uTa9ShMXm+vpal7rUIhMEB7ObwbDS88ImaNapxd7qF1tkPR5gLxhQzDeicrVk78xYoCbRqzb60u
X0m6N9m+JgZnj/+7FQwqABhFjFBZxKs3r6FxRtoCajUMzulR4b2Uo3zS1Oh6aIml71QxNqNxIHMY
sXD5cz2LQvPGBaXu8DluWk052pkRz+dR6aLl1LGmnfPtrbK1ViGMI2MhT2eQ8dfh9E5MUSVf2FZD
a2N09OyYIcf4aY7RLY3C+e3tXrIgiTJlOqlYr2sViYqL7KDWyrPZ26Ffew7F03yIyr88M873IMQb
+8JVURjDSERePutb1mzp2yhQ5J6drogPjHN5Bwm/uu+X+q6bB++v0kics5EpiOi7FSITO/ty41tK
bLY0dUVt4VUaWsM7DOkARIHQ5vSu62fx0MeF5jdmE+6Vbl/BpckiCIYUFOw8AFdrjoHVGo4oRK9w
w1Zt+cGJFOe/JTXK5Oi6Q3MqxrRNDksmZXH7ZVGrQ+N6RX4qncYZjk1Xv5moJH8Q7Uk6pVAfUOeV
X+fFEyuMMB9F7IalVWvjJW8dA+mzmD5dPYn+ncYc7AHptr63NI2BqM/R8Gq+iyxR2g7T3sDUh19I
di7FMZSdzEPH2XfnLEryMXTC/BSGhosq2174rc8tS65Smuq3uMb1gCO9MLU8CQHjW6nxd+6OQCji
xfxRcvD/d3vbboYCjk+xAWdBHnbXoWwn6jvDa9OgR8syPPDOg4VJm26s/UnNm51i2Ea2CjADUQvk
buRrYfWEMfUpnUQLwS5feqP9XNVWoX6yU7sev7ZL4niHxRuG4t9Q07pLa4H13SkfbRxSyJvxeqLR
RDFizciqwTiFUe6mQR2ZGMfG9Lh/meBx/3KMzhrOhT3Fe63uzQmGLOn+NqN7hcmk+gneGNfGwCzt
eTrYk+XkZGxDvnwM00nb0VDaioYwGlVVB0DFK6xPKMCFI6icwRmZQuTtpiZanI8FZur6P8k4mm+/
Y3jyydIRupWybHy9evK+qGNqLGlQmRBV/JFTsjyKrlruGqeK396sw7/7RTT5dV+eA7oXVqjmpoEh
imx5mpulDR+SyrP+c0U8n96+MX6zJSg6MJvroVlpspiDAqu8rLNQfJ7SPHUPC1004wlZydDaqTRs
7QxKqDzi5JmDu8312ArRVMqMN1UArnYofKvm4aSXtlYh8hjZ6SUaXa8yfL0Yuv9oDo/iD3YGNFCW
DNIoHAPmdfwaBbEqqh3UkrrW+dE5s3NBCj07VUpnPCUl7eGdAW+tVCA3sqBKKRcdn+uAwrT7hKJq
Foxaqy5HL1MK29fjeBgPhdo4b6Uryjvkt+cBVRmKx+s7ZKjjQdTgEgI7NkbIca22ZIdOdYqDcMd2
B3AuJ2v1RgE3JV3uwYIjfrJK9OZQdKXI0zzw+tFtHtQ5WYyHceySw+01unGcedLbxpAISj7e6jjF
ayEaWqyig7CY8HrXEtNKJz8Z2/lsNcqyvKsQVN4rRG4GpSlIyR+1KeD91x9uNGKnGSQFsZ/CktLX
ZMaer/TT2B1FlRn2WVvaco9kuLFa4PBS8aEEBpNh3d2IKGJbeqNmgWK1MZwUDdFngKFNE9bJ0YpL
1Az/YGq5qyRLjWx2zVWe9XaKlq7KAquZx+84x93NkW7Uh7rRCnECuiX2HnsyH18vGoAlVFP4oi5d
8+t51UTUpXMyZMFSVOVnc+G0PUzJYvcHq+GUffSUzNYuqto7xdtvZTrLdOMA63A1equ9v0w2WnBh
nQfUkIrmbNViPqEcXhiPOea0zSGedKRA/agOVffQKsXgfrs92VtfVzMp7UqwNfAs+fcvDnYKhoOa
R3YR6EVW/ecOnvJoD4YdHqaxmS5vj6X/ZqXJDATEwHUsT6Flm2DjHDRRY71PtLL8ytMoDDG5FD9u
h9o6BqBIyKYHrWTSyetQiomPggfwKSjDSJuOxYyy4KlzSK1ux9maPljYdKt/W1esyaJVa+ujKZwy
iGLX+qfvWxc6YV8eq7SEBf0HsRy5UngJEXC1Vopc2EgyeEUAuCO/S4HLfYLT7zg+K2wPH7k5Lk5P
eray6r1+L+N/hMRDaeZBk8F7uM+ysbtgPK3bF1gO5V+3B7a1/UgvJPWV4jrqNdcfa1m0GOonvNRs
SG1An0hiuWqUfwTQYYIInKafLXrs97eDbo6Q4jmq2eT7FPavg7ZOtlR9zsJvsw4Xb5H3/81WO6BF
LBRsrm8H2zq4eZmjDsC7zkEW4TpYMZmQb1VWfpqXuXNpsX+e/URrh/KgLnqE8EOp9nu2Jlsj5JGO
Vy5tRvhnqz3g0W9H+hHurYuNXuKjhIrNnDG7D3XkWDvn2GYskgnwpBo1AXMVi/KfrYdLWASeNY4l
npdVeqqsES6BZsRvVc8goYBvCt2KoUmU3ipYYjqJa+c2Vf2+s/DpHhocndMYdWkEiWL3HW/iPZGe
rQ/4MuRqtbjgI2p4OGVQdIrdv09yY/gbnkLbHNxG7T+PTf925jCDZKmo0m+IqsAqK00bMXRjLqrA
ViFjdLE3fQiVREv9ASWP+1lLyy9vX6PAnEgrpMoBiqzXa9Ra0ApHAa8KYicuLiOf07fR6Tv0Rds9
cD0tO8fZ5pS+iLf6iqMVFbkZlVUwwjkVjJCPSOnR/EnuXf7ItdrdqW3KTba+5SnbU20ERAaPeJX2
zh3LJeraKnDUoi2OrT3p9aGr3GYnNdzaC2QIEnACSoL/vZ7IGlutHig1E9n2zfdcQ8+7i4rqScze
mxG4iDrLA1r6u8O+XkVaBJA8rRyqADJYqp9yUcY/GuQp91LArU8lNeJsw4XEQpJ0PSLMEBDb5PwI
UqeNnoqqCb+kS9ffacP0uWxaY+cw2Qu3+lCjpTQg8tIqaF1JuxqwqvarUuofT8gG1Efb6f7gyQkS
Fly8XP3S/eJ6hOTNHrYxZonaERJkRyd1jLMdFm3zxWr1zN25DrZW4m9RBJpIYGnWRLMYNkkWxWMF
MMlyPqVKn7R+1tTWzhW38bAlNZc+AvBSAUyu53HC7q2brTLogT+FDzhqqf0lr+3mUvNyeS8sEIyH
Nowr9bFc6r0G/tZXfBl9deepTifTFZfUaDHUpwgr9Q4bR63y/MzxJvXo1YDvbx9hW/MqJxREDRhC
1Equv2LZ2jku8VqJs12Rjhdd0cbmXA6q80dxePlBnIFOsG4ENqKgoM9TISi0Uqn/9RJtrD95lH+U
nUCbc0gbga430qksmesBpc40V0vSsxOapFAucdG+M6cK1HLpfIirKixPtydwOx4MMolmQ+VG/v2L
10BbL6HCK7AKzCkcGj8fw+o4R8jrto3o7UNsYbxzO+LmGsXkEVA2+gq0664jlo2RYbOiVAFCu+07
t1o67Dp049dCW/DCbu2eYIrgiqBz892OvJV1Wi8ir7Z8K8rRGPOsDpYudU/KNM53udIVyKKU8WWB
pfjs1aGyM9zNoAgLI4Eva9vrc6aK7DpCTKIKQhrUE34loevXo5v5KanMUeUY7w9Ig+1dSZsbA5KG
RNWC0F4LGtbZWNMpjzhwXHonF4RZHfe0dKa6c/VtDu9FnNXX9BaVikRqk7SMzcluhuRfmGOai/sZ
TflTAj7lMYuEeKMKpcwHgaRwP6HYTH69ipqYc1+ri3w/LIUyXdKpL9VzY0y18T5RU2veOVa37nfs
I0B6cifyZFltSl4NXT9hqBWYVqYr/8Bi6LNHPFJrG9U4usV73hxbHw8sHXRZCfl8JUgkTLyFvFiU
gZtDJvA1LSchbFrP3qMFb+1++gMUsxgbDtXy677Y/baG6BCyBXngZFXyj6hQzLmrbPbDuXbrDo8Z
y+jvbm/CzZDy5YeylNRcWl1Riz4b6uyJIoCSUcQfPas2il9DpYnuXSQAER5QwTXanfxiC84lu85g
MTxoRa8IpPTQG0dNEGdN2yWyfnRLrFdnsqlC+6mZQ7UcEcTM9QuiTLb6MR9zzUkPWisMK6ftN8a9
71ST017apouT9zPJ3tfbs7K1wniXonwlWegUwa8/RCfsCE2tkBVWR8uXcvaWwZ/TfL6PCs/7cjvW
1paVqA5kTilaUlu8jsXrV5SJoeRBX1Vze1TjuB6/6MJMQ1+lEn/wsvRv110Keyfu1qqWNghQ7YEW
vgJYxIKicIOCWTC0fe59czxTKMlBU6d22om0tcZkCgTF0gZsvi5xlVMrlLSei6Bz+yo86kk4/4Jd
rz6ILCz/tjptvtye0q2hUROGqwIGgBfO6mZx8sopxJywqJVCTE+xWNr80lZuuedTvbVO5ObBRBRw
8ivMCDeYtWQlr1KR5QYq31qb9HeuOvfduYvn0d25MTcn0kIUn+IsWfJaJbOoB4RA7LwKSjFNl0Q3
1Ad3scFgJiJxnEMaT1P4J1OJboxsvlPKWoPO2wxgmQptKtBSeC8n7P/ohph9Xv28/ck2hwaTQyZ0
rMl1bQ29wKnMBY9fWxEJ7Z8+hnibtGYyHnQxxfYxLUWxJ8op18H6QSonkw4MIuavyvlFZlTZPBqk
qw7QUUtNSxzL7KU7Oos7Z4eBjhwaimF4V6RZ/QnGRP3P7VFv7X202SjG8ljlpbrKl0HUc7rTMQhU
FEQSPxSqVp+zVER/N2kN3Ert7CY9Qt21v90OvDXdyPsxcByeOOZWOySdU65JHv+BWynqiWRdN317
EJ59pBncfe1AsC07ScLmWEm44BqiBA5W5vqcU+vawMtGKQJROmN6zjzheO8Upe7bH0q6xO0hbgXs
Ar/A8m0vyd2OzUkgsWycCKt5bvLaGjV45MFiUBGIrLRwHsClSnSOm5ffJzfuDH8wQNLtdMO2Dgia
CvT8pcENCNrVoO25s2elo+KOtvSA9kPWTQ+uzcH32VuwidsrUW8BWEB0QWUF+MS2XXvc1B0qA26W
UndvR+2bNcX35qhTdVf7KXofO232d5sO8bsUub1velZG77mYii9aP1tPt1fY6yn/rXBNdoZoDsqd
+vXItWSqnAXQYIBEanPODcV5cAViSX7TpmHrY4cFernzpu7T7bivVzZxfytBcd2gr71KaLCRspIB
i6nAcIb6oudmmJ7YuJY45Pg/yk9dZzv56AYuVcbEGFoKXxmvElJ1gRAJgz/lpS0yXFmdJb/TKYqO
X6XUd+vTWrKdd1Pidfl5DrP/eCZ0XoSDylRrO6nV6yONn8IDAFEHmgav+JKOI4Rq9U4SpA0vmyUp
p58YNS7Ju6IBq3wKJ3sSFwWREl4ISuEeLJGZzuX2J9hYhPwIl2a6TJ1gvqzfA5QGSvRQk8BJyWB1
pa3Ev6XRI7qYdfbJSZL8EWYloDUW8Rwk9sj/ic5oeuSV0i3Rzq35OhtArBAKqSQAc+ysD55aX0SL
Jj663ZNrNzyFaq04U8sDIH573JuBwKn9bptSFlwdqtWsgluCrBE0sSJyiH1ZMp5zZNf2cDU7gdbX
Rqu3ttWkDYEMr7lLKFKkJ6eyknrnQ27tJVA7gAeob/IkkX//4j3itqqaZe6UBF2GRQoqeVTLL+ai
OOO5sa28/JDlauOeb8+iXBzXlzKrBl0ZpDk4L2GeXAdtaNUqZYRSdlSNVfwA+m76x9Py6MNUlVN+
AVURI08+LsOlnBs72/mGm2uXgZAQSEO2V/qPemL1mtHgciCGvvrmGNjODrGIrPMU8Y7x8y42zA9R
ldrLKaVaa/raNIz4kbqhq/0sa1W81XaB0oyK7g3yHXQe+Wd1hQgTRZrQQ3E5Ha3yW64uLb0W+Egn
u2Af3Z77rYUFDdaGuS6BTetMPQZM3mlLmgViFOH0iPKVXt4vbTt5e8Wf7UhobRmSmfoaaJkMYSbi
jlFFpj0fa5Cz4lculHqvq/L6BkasFDA1n1R6MK4tytJc7xpHyQD36PkHdYqr78og/p2X2fmTcwYy
LS18uRFeuWTloUL/DZW6gJ8x5njGeD0qMvQFuh3k2dYZjxqc1HWU4uNrs8DCBgdfOmzLJI6d+bNX
jXnyo9WtJPUh5NXJh8yNh9DXR7XpL4Mioo+IrYT24fZa2brgX/6K1QWvGoOqA5lIAyE69W5wc3e+
FCTORzG25jsrt/QHkBX9nnXoVlh5OOCUyOP1FWAjpYlr9XWcBk48ltkxiiLzvoQu+xc4K5hI6JiG
Cqat3bJncL+1kEzUsGV15req/fW5lPQjKiGNngYJ+PgHwJTkL7ozzvbBmsgMdk7BzWiSiS9LEMBx
VxmrF8+2lY5TGgww3k7NPHlfvKSeKeFNyc7zfGs5cbqD2ZL4fPpL1wPDvbkxrRqjicmOQwDeOj5V
vk4ynB6iLrL0Q+cYgHDrLMsTP5Lu3KoWm+7n28tpa8CWxMJJpUVpZHX9K1qt75fBLOPADa2IrvyU
aPVTVSSj4xtDBeH5dritqw2lNHrXSFnwHFkNWoeVLnCqwvSFQs/PwVK/jT3eIWki7K9gutOdcNuj
+99w8jh8cZNGjTlriM5CbbaNrD1NDYDfp3pZgFfwuE32brGtTfK7pCRR4zLnuQ5XdMLVW62KArs3
q/x9oWObk1E0w8b50qae8rcTNqN1ipXW3pMU2xwpJQoAHdwfr0pnXIPzBC0KuL5lj58HjKZg5il1
fnRL1f2DXN9CSkvy/9gna/CPmNHzNlpixY02HtxIsx6auld9YPrxMXYm580NbEm3QIyHp5yFnuAq
wVPMZC7tTImCxTTL6RgXduQdlaWPdg74rTkkeaecTmGC+2RVEnRGAd4eoeegE03yMW3bQhZdlAyL
B6EjCL0zrK29QOlFysuiekfF83q1eMVQhH1Duj7Rf5r9aTGtH8pcGScX09lvy4Tu687dsTnA34BG
PL4ReVptByOjGIq9r/RNiIZzPsRefVCySvyiJBPuKXpvBqOxLLtqXJhr9ngdxlHlAPEPYt1oC+R/
1Gr29UTJhV+h9L2TQG5OJhAqOiL0sV+hNVGrEWGbOHEw0qJ4TNyuftRAbB5B4aTWIVETcsW3H2WU
H0E2caDpvHqvP58GO2dOe943TtWUH/GV/WVhH/xUNngZaCgXHv9P4dY3U2vbSo8aH+YnVjUey2Xi
GWdH2Yn3cfJroZrw80/iSS6cBUT7VYOynzRlUQxsl+LMsf8DCPdozbaWHMrenjEJsoY/OKqlF5gE
20rk1upmaGwc/jQaC8Fgl9p8qFGC+QudrNC7kOnvKe1uPXbYAhYJI70lajPX3w498m4cqVgEudao
J52a310NzP7BjlU8Elyjq+6RKPT8pdGVH2+fV4qfEImRVCZvXS2bavRytR2ULJiF8T1XJjX1bQy6
H0xt0h9FpObPt+Nt3UnUOplYThhqrat4WVZ0VqlM0DMcu/lJaVWUx6LKytNgV8Yd6ax354Wtvpxu
h93a/ZS8+ANiE0bg6nN2TgGzzekBUvaTfj+NFKIOrQ2JqUxrpdjZG5vBeGZIfj5ah2uCrnCqpIvU
OAelNnQBDGh2iOUM/al1zH5PO3Q7GAhKWob0XtfmM7malCLFCT3IIqgSnfCKJ1fJaRh1VvwnCcVv
yB8iFKD71wzHYoqKZWi1LJiUvlnuHDdbfth1XH5K4Nj7Ys6cxdeHSN9jPG+dpiSE+GUxPp6Kq6sJ
WzUHawuoGSJt2u9m5bofSGSXy5IYo35XUFh3dtbL5jJ9EXFVu1rcBF9n1+a9iMwGDM7SO3hKEz0B
FDAPhpRs8e1iji+3V+nWOeChUSx1itkda6+AggKi288zrAkqeE+5ldpfDKNUlBMo4EQ/LLOXn93c
Vi9Gm2JtdDv45iRL6gsdLFr55uol5zRW1mUg5IK0a+f3VW6U7pPr1uH7UEE/775uSbH23v+b04zQ
D9c/Q4Jgfn3waXiVxLZQ86AseTki1+S1/5WxSL4PS+b5c6yNZ3yAs2rnrtyYZ3BYbBkHfBJ2P6vE
Az1FSsFNkgV2M30uQqU+Dm7WIBc1DFpxQlUgfs60CkeIuctzbyfrkf/xVWWL4LIlCcGU6tbqsJ/1
eUzSssvwQW3i+4aHlnhXKU6+19PfmFsQzrLsTlYnCX/Xc2u3uDMShkEqdnHCKjw8jQCyGn8cB/Ft
9IBolJk1fr+9ijaOIxIemEbygIc0tvqibj+VkGLgw7HIp8qPcxHOj0oilTnMStTx20tVhKO6LFXU
gJDLn/PiRTVVmYXHcs3J0KJx4Wmp9RwDCtvj3W3sDYwsqObI/fGaGzZoSzcNRZMjAzhRsNaqtHXO
Ypp9J0WKy4+aWA/Ptydy6/NRSJVWVECFWCrXI1MiBWeJBL5PMpp68hlwEipxCpHmUzTWZvW320Tq
gHguLoU7D4+tFQp8nA1CwYzeyerwA5wLKH+AfItemyv5TXHdHLMkGu7+YIgv4qxWqDtkiwvtP6dJ
EzWHSTTRFwgOzamvl+yuiBPtiBxX8s/toJuDM1mikuYjSRzX8wqeeRlnwwBd41Vi+JhljT482XHa
Hf8kDqUxngAkV2vjTtdrHTjbbg4IcjbU49ipS/S5At/q7SyUzQHRWgTnABrqFTgRvq6N7npZYJ6V
W5estKbohGCts2f6tLkgqQdjdiJZ8eu+Rp5bId5+OHfZuRN9LSov1k4UXb0cCeXO0d+RdHXayXYo
UO8c11u7T6qz/f/I60YHZ9iAzgGRAcmoHzUHIjwCqtDG/bks3H86kS47Z/TWWHWQuhTdQHW/0uRV
VGRtOKMhivQY7YVqEj8K/ECf1HiOTkVeJUe7V4ZsJ+rW2UlZEcV5chzMqldbPmnMpR67sgzCLKUx
mAGm+wc3lZonnZv+e3t5bs3py1irPZ5NTUUSl/A1E0N88xTR1D6yqtbdpEbO01B0zef/W8DVZkdV
hW4l1ohBAX6OwSl2Up6swa2/aJ1ufm/KMfyDJ7HEdEgIELnxK9ejGGaIXidsQUrj5iXrLUs8uqkH
bG9BDKo4Lk5q7/H7t3YjNBFTdrspR613SejlGVgOHhp1snQNsG7clk/kzcrOdG6u0P+Ns94TVpk2
YHFI+5Ul/oGNx3yAlgpP2c0s968yq8bkPkxCZy9h21yiL8KuTk+htkU8OF0eDFTftYPlFqHnh01V
ZRfsecw9352tcFx/v6Ei8CvWknexSId5SYBw1QBwzpmYrXsyw+jdMBZ7BnpbEwo4jfYQZX0MVuWH
fZFJcE3VURarpL+6Of2bxWb3rjR0iOi5G11st7kbcAzc+Yhbm5DjBS4Mf6Tk0HVMu8C704q5AEEf
Zc7BwrzqvgSF/jD2eVSeBaSOnbLGFkgBhDe4WVwAdLxu9OuQc2ZXwlYAl04oBvxw8unSDsO9MlTO
AVuU4hDNNeYPnjdPwm8VtxZnayz7PYDy5nfFjgxuFekpIh/Xv2LxRGsVBioUCnaIla+auIVE4IHc
Ay+Oeg/gtflpoW7hNgCanm97Hc1KFUePZppFoW2I+6Xoa8uf7EX/bBeLekB/yH1GL9LcOWG3TgKp
Vy3zN1hB6uqENTNo9TOSdGTCMfQtMQ94MSZaPB1vH6xbc0kiQwbs0guD0ns9uhwvuSYyYE2bio4o
DnKc/XnKlkbzvaIJd4Al28HAlMgetEyHr4MN1diXsTfj0I3u4A8lzJV3Kmj6ryCm+9PtcW1tDti8
oAB4SKBDswoljNkuKfnx1VA7T9FF4V9T3MyfujED9+hZQ7PzxbbWCcpUJlQgan7ARa4H1xSVWjhl
DK9ftAZa+NU0/gNyC6/zHg0HcVRogbcXAVF2LxPemla2g5T15OkN2fA6stvh+KTYFFYSUH/iMCe1
dlqoAI5HNE6cnbT7t/zr+gVKe5qqiHQgefUC5UYMyzkTeWAlXXuoTTP+i/K8OFdOY1yUtMQhCZ8F
80Bpdfxi9r09HJLYdj91DVIO3sJ/+uDOkD/9LIyWb6if2fe3P/0W/AKnT4l5gDMLFGG1Y+fOrfI+
5BfOizu+H0PbuSuUdvmZIbz0S8u07KMCCv5pQGu59uNeE/2h5t2nn2Nv3PktW9uY5/P/Y7Aj7rX6
NGIcVQ3/0TTIq66o/CpWo+RQjWoXn28PenMNvAi0Wn34Xk5dVqO3IAq1+3upl7w+6gDZtPu+6tAw
vB1Nnj7rNeCwdEH7c+W9AmepcNdF6iKTk0MPqQ6L3ikKtAmgOId+QrRMljAfmylNPqgIoBxuB5ef
bx0cB2B55cnn7Sswy9QNYygW51m3SyU9oSbjfpjdXP+3S1Wj/iSq0FS+1Kk+pxcXoo75rdLsRv96
+0dszDcpPntACk2Dvl2dz309xm3Hb3u2dBFlRy/HRuXOFKBr6gp5250hb8w3VwAQHm47SiPrN3U+
ZI5GGc17Vo2+/dJMWiWw+2m85Wxh+pkcnbJz1WMZje17pc3j+A/uQMkmoU+qQregrXh9wugTav5Z
YyLjKwB6HZ0IyEJ5yMPGe5o1r/RDM4mjz1a5L329ddyAK0DMH6snyjTrFkOYaqJJkWR4tgf6AYeh
B6SDje3ifaqLurPPrYdo3edF6TyOO29EYBkpgCdDxY/vpIRe2x4NMYzT+8ikLnBY6rk3HuepBDV0
e0Fs/1A6rRQ/ae7CYLqeI6OloNUmevjsTbpd4URbptlBtYb5U2lyhQ/KXGS+NlAXP7hiWvr7ED/Z
8YIbxDT6eT1Y4SVquLIi3/Qy58JqcC9arv4BioAXhoTjcQXjZrI6HNuoEWNYq+4z0M3hbHohRHhs
Kv41wrFf/NtzsnElAkOlFEQmwzm8rq9luaJEalGEzwZuhc3RMhdr9utm1B6UoYya1G+6MTYPyFV6
yQ5oeuOQkLuTphi3Io/h1TCXSJkkEs7Dgg23kWMvwvwdHCBe/Wap5u3HrrWqXzkpyN/g1fLPU65o
6d3bR49mA3MNGoWW1epIztUKSFETes/RkFnPWanMIB7ryvzah0uOLyRSeH/P4ZjtMYY3Uh8yY3py
0gCTYsBq6HpU9m2uayidjymiQohENeUhBWZZnKMlSy4FJfJyZ6xbB9RviDrXgUv3YZVuLWaWdEMd
hrj2Tm3yrh7wlU2zSkdLmSftCcOyvvXFUoKWN5Z4+H57prcO49949d/6O7gErbaep5darA1QwQpF
n4+2l+QISepuY6R3gynaPaL5b2TP6goCxcEsgwbgQFzr4I0Dq6dRFLRBqVp1vtq4zv0SZpX2LUon
9fPQVPOXVMzLoZyT5q5xJz29c5WyVvyisUKmpqzUk+KG6k5Beyv1IeuRwFPeaa8vZtMphTLUqPsi
/pd8i9pleMyYGwxYE91Oj0M3FB+qBV2do1HmnXlcOPM/5fGQG5ckl9N1+8NsLEVwkyq8BarQVGhW
90YIm8EeZ0RG85C2AQ9DKzV/Lnmy+CWVKYhqjklD9XbMjaXISxy1S6n1z2G8WgwFjVVXJJH33DeO
8a4qdSwgatQm3aNnN1l9Msci7C4UQKLQ78ckD7/djr+R8jFcaqlUv8GMryVxtVwpavSVHexRs+L7
3EBAPqBxilXd7Thbc0vnAlcN2n08EVfHC2hmvTGcWppC4DLml7OmvnfiQQsvnRd377yxGoan2yE3
znODM4UKDnGpf8t9+KLKMWmDV8Wu4j17Ud09pFCv44tI9MyH9lnZh6JNkRqpIpTajrcDb471d/8E
kUROF/nNXwS2+sFuvXH0nrHCgIZQh43j63poXqRy79dBi9q365cxUsrvHGfA39DJv444QGSfu6QM
n/M4hWKU6NH32dBoUFO4VY91n0za+fYYNw4xbiqe4bL3xaWx+p5tX5VxHArvOeMwPUOczR8yPfkr
a6c9ZurWCiWT5ORiS6IduPqMNqoAggyOukUM25lrPwSy2WAI8AdfDUdkU9JZSDTWp+QQ2dTaC8V9
NpsOx1xhNjG8eMP+bChJkZ/LSnm7fCenHqB/oOeyMbu+cu1J65OK8vdzU/VdeDS9xFaPSlbb1btm
MBOxU8/YWpZgwphGaoyyGnW9SJK6Qdml99xnt+OQgTK/zIdFXRw/xTrgGNuh4e1s+q1Px7VuA7Qj
1SSruI6YaljU6zp+Gi4r8mTRrSkOmZUve2S3zZG9iLMq9KHGNCFHs3jPZeqMn/GBc7JzhW937VMi
9sKDi+HNf29e/7LtgpOh1J8icbsemjZjDTbjXfKs6PoPM8y858VYniGP2k+3A21VMYkkocpQJsm3
VwlSUU5zmxg8KaDhZJdCtOrjMiaR41tKW15KRQyn3PLyGh+axH22Ris96l2d/7z9MzamGGQfKaiU
dyFVXZcGeM/1WTyxC1GLPhmprX0dRyyXiVd80Opy3Bn2xvnCa5mKKSUbWClrUlsV14iQhJ7yXEQp
WfjiRk9ZGGtPTaF7ey5/G8tUJp9gsTH8hF+/Oj29rEE8VzfDZ2UpbeGHXjg3ZzWRpdM3TyLyH65G
xY2sk4LE9aLRE0dYY4q0tel23XTQtT7r/bawlO7Ook7VfUWEddF33hYbGQb4A7nncU8hy1qNzvGK
MGrFgvfaaBvll7iM3JOmT4Nzb43dYhy1edDjxzqOkvyumJq9hbOV5BEfIjX0MF5X6/W7aI3dNlOI
vn/raMNZZyF5/tgOkXdws9B70qzofzg7r96onbjfvyJL7uXW3t1UAoRAFm6sAM/f3R6XcXv152P0
nHNYx4oVJBAXXMyOp/3Kt+g31CaAhKulrP0MO9nv49Dk/VXsgdMN3r8G/BQ6yCghLWSDyzXAVCDT
SwdEc6JMBvWA0TnSXUVi3M5GN0itWXt6e8A/0gmr8HvxaiF6pA602IFejhhHjoDsi81C5Sq1c0Nx
xDoXZEL1NW6KsYPVs41QyifHjYzwgIduap77vO/nW3cuC/WkjtSGrqOqi73Gd2cteZBIJ3X+QFus
OcHnGhJE6MwobAPIj+HwPPKMfoC7rmgf3TbpHL+tTDX7Cn1tMNHmF6ZzFGA7IMKmYdf8fHu2W7sN
LioSF+gaQ4Jdfd4oo4A3mMjJVzZhbAZPv/bGj4U2lU9jXzqfC80pbsbcdu57HA2Pbw++dWmQ4yxC
n4SzrwCXNRYli0sdbime1n4LEzSudKcsWz8D6bIz1nLtrleVO3mhHVPmIoO5XFVMzEe9tqbwuWwM
8kRdjcImCHtdCj8qhg8OAq8VeYyrtcc+GtTBl8SK6c5m3ghxafVya3F7wSNZ22UaeiubqVsyOzMO
ezBluRF9CctYfeQiz4eDNPLuw9RZY/Hf+780b/rSieEDUFO8nD0i+SpqJh02UJqojnbrRpHPzTwc
VVTWr94ea+sFhMsKKIkK/sJ6WL2AdW15NQABalVRPBt+IorwXlWmqArsIR0/aVXSZSfX7UDSIolM
XSiBAu2cmr4ZxV5Pcbkt18u+SNzRe0IF75VydplOlhbjtfSc2m5yL0fT/KQLz75yJ63Ar14pv6AU
B65OtdOP+FIZ3+zcwsS1UWaOXkdInmCcsRdnbW0DFgPtYqq8i6bv5WpIhEwa2bvhs9AL1z3ZRluq
11U2JKrfIyKp+aqjVMFEo/Qf9h+UNGuh3AAAXqM4IserNYGKynOSu3EcOO0oP6qxW3CNNZnti85s
oxOk1tbdOX0b4QiqyaQDFp1OQCSrl9RI2rYcUwfXP6SsblSZL+hm7caYjOEeZXXl5u0tuDmcaywF
dIg+TPbyA6tzZeP/GrPdvab4ao9UQX2RKnowOvrc3vLyJf0ORWXrfuECJXKmmwuCaxVwVdU8CC+V
rGmvN7WfhPieqEoWZw+CnlzmN7WJI6yBSeDXxkQvyYw798vbs966TpktTs3EKmg1L3HTX3lsZWhT
24y295xY5XzdEyR1x0I6v2Ua99Xh7bG23o3luSBAoEiA8OPlWHJYlLIB4j3nxixProe1HQYv/fi7
UMGzoJ0TKZ8VRHX12xjBhz1p9a0rBvYzRlOLID8s7FUGMSlV3LeSl2NoKPHEedk+2pFtpkdzcgvz
aGcDZ6ebwvNkuKcoLnqwAhUgz519tvHFQbcB/kAOddFRXh3kFnPHrika5Rl5fusbYqFOfWUN3Uuv
wM/e+eKbY1FxQIebIBv++eUXx1MhlrhyQu0qmuQmc4tB9508t094/gz/gGpfWg0LlRRNYoLgy8Fk
r47SxSvs3Ndu+nnBovlTWOQf+lIMB12p9hrqG6fnT0cV2MXCTl5DPxAPw42wh9Mujcxogw4tUeU0
NF2T39vRNEs4CpP9Uy1meLu4Psd3oypj+Q9feKnILIULhwbGqg7kDpGSYUcKgEBZeuyg4KqnAeTn
2WxVY+9hWpZr9TDh5PX/B1ttna63DAB8iAjEZu79SgAnq1cIU8qrZkLnmlBbhkB4VXOw7i1y8C9d
1ZsAlce0SVNMbrOSEjR6Py+uUs16oJly2pPK3NpwNHGWZwr0Btj/yz1gZCb4/phfOKnmON9m6Cab
V4XRJUVAJXxXBGPjzqaJ43GqYdYsZZ3L4aqktkDceQyHhJ1+ynV41KexcDCJz0H8xPd4UuwEv386
i68WARrcEuhTcVw3FsI4jiLgKNG51D0gVn7SWPajyKZJ9/MuGarrXu0V7wZZ3va+LDw79TvPyZzY
l9ge3ajELnOg1BmoJAWk929XmoO2A3jeWgVqMcvDSeWOauHlZ8G3SRYTYDnIZbZMgwxQd1AVobhW
GjmZOwnv5mBLExiI5wJJWq1BFBtO0UI9OmtuCCkfinrXnea8L7qruY7L/95+Q7aOwNJFoBRKJwlG
9eXU6t6anHiM0nNRlzE2sS3AxcfCnWZzLyJdnoP1OqPhsKj3WujcrhN54OnoRBQFwge14iRBRr37
pbQH0zvq86LuDPSpQ8YL9CwV53S8CY1UHAG2VsFgWfV1FRv96e25b+12C/Q1LyfVItLty7nnnZBY
najp2f2RJk1/C/GsftDCOAl9MzXbvft888GkSGr973ivTJ4J7Ay7tJOzaaZafzOlkyxOEjnaJlDt
+K6myhJ+GowsCmy705xrMiAvwcerrvbYmVt7zAaESgUcyBvrfznz5S0hgsrTs14W9eSrYZwe5rI3
fkNL3ZOh2frK1GuxQgAoTSy42s9zN3gzbkSweEsrVf12dAoMOSX4Pl/ta8cMCM3Unc22ERlRQOVi
NygaLVfL5fxGrUPPFFmA8+LAXn7wwjHrrjQolB8k/kjZKamHaLqSopiMAEJKuctIWwZYb3YOMNVH
WsN4U64iUVEkIDpNYiOlxXbCH4teHGE2miZ11dZpg9FNaRa3Jnyif3hAF+tPl+onpc+1N52C7n2o
cqbPRqX03wYxPfZl7vE6wd8+v31+tnYRhRdAG7iwcWGtdhHK7AlAQjiwcT3O6a3dquYxMTPjVJSV
VK/fHmxrSekyUhYjaaOKvPqiwygkH4s6YKETQx7NLOsMP5qc8bGiV4V8gCRGcQ8y9TrFT1t+9E60
sLWPl4B6CZiJ/NzVI5AYsnQq9IDP9OW9W2DxzU9Z43FwFEg4tgdaLsWnt6e8tYkoynBmiG8ZejVl
a0RgLzV4GYuw66ODHuq9eesh/VwdhWIhLqu4fX4wlSiJdjbR5lzh2/3vyGtlUzXM1EYD2HyeXVca
RzrsnVhU8ELvYQjzKILsWM3vV7VelJz+8LdBQoFfuTy0clDdISf2w6w4W8pwUWW+TGnVBRi0ac2t
kSXqFLz/C/9Bci7RB46jqzXVwCdSZexiMLhad+oRC/cT7ujrOPfib6TJYxeYSprtsY23FhYhSarn
jErMvTzKfyWJdeZacoyop1bdbHzBDd390uZzfVurQ26csiLLQz9C5XovfdlCNXAn8IQv9zFApuVE
/zVwxcA8rQnGlao2THcutjs3mgoNOYjUznmcRV0EuZs0zh1AWitoHeeg1OwBZHXlPJ08VehfOwDU
/yBlsbRpaHaz3TFLWN3XxiyI4xr2GyKe8OXKyR5+6FPe/Xah1H9/e8239ja1P0w7QGsuZNbLb2CP
DbBu24zOUT5oZlD1zogpZwNHyOk1echTsVf23FxulJOXkgDscnu13FS0YCepOUJ3WVQ9jrNLdy0R
4394OfWmP1MyOKio3+3s7c15mpRbF8VgbunV3h6ptXVpF8fndE7mM80aqX4avNqYH0OAS83BbLXd
nvrWi0DoSrGHqgTv3urbmpPZGJHVI4uWee33JkWYlPK7KwLHKFy5EyhvflaLqBz+Nl229WCVXpRJ
A0EQomzc6n4hnPkzKYEeBdVoNDmaetlMzSep9Pf7BPGu09mjzEMdgLrm5RYy5hS175k3Ns7V8KXP
YvfeHbLeONEV+lFjbtfsrOXWd6WSy8u3IFFZzssBQyXXwyo1UNOAx6QHekg7+jZrLdEde9LlZAdk
tPHW0q3EvIMMkNbAuv1Uu4agxsCGjcnB2/vWGCosWJxocoOimNvpQcpMb6+dPEw0P1Gy6R/kgVCn
RA4VDCPoq1e2ffM8VzMCKWcZa/pB6GLR97Xc3xM4xi/vvg5IfNhCC3Ybzsvq1dEmONyZicjMiFjP
eJhnUxO3CoWe/qC5IwDPwUNBcOd93di6lA0wLV/o1/YrWIEt65pymZmQC/XawfOa2DvggOb8h9qN
dddEeX4VaiBZd7bRctGsotJF7xXl5EXpgsLs5TZyIk32igVcA+gs0pMAfpv+c4dXZraTMG/Oj+O/
2LLj76Gt7gFsTHQ7Qg/wmQQ31IM8d2KPjM91woMb4S/wua0Muw1oxoPhf/96ci4XAhP1BM1dXbZm
rNeFOuXgJ/Bpv7dhL5z6VHR3UPz0Q6cp084ttPVNAYgs3JrFL2LNw4aNVefp3IEi6ENtuNGsDBis
I/JhB4myVSdBBgH0BP0jg5x1FW1bZlcqXi7dZxCHw01aKXEA/2W4mZxJCbC0zZ50bEGTq6ipjk0+
KL+p4+BzF9md3V7Damueqtnp6lMljT21va37AjYjRl+LRsOrzkJdzFKOsnWfwQN56m2dk/lc6043
yKc0623FrxVTPoKSMOork9ZTdPP+NSdqoNQGnYp/V2vu9L2VODN4WKcu3KsybqfDBCjvNI22FdRz
+A/0X/T+uf7JBWA6rRHrTaHFRtEyXguH/KcqDB2tqMEesuGQCKyvfewii+FunPU5+fz2VLe2G4AE
nvXl5QEYeHmEwwmCkqoVynPogLkKDKWW/bHonPbXP4zDGwc9bYF4rAG3oeFUhRODrjbmZLzORIMn
s0n1bQ/esfGyYSqBQT0i1Eisr6t/VazNKGkAOOxa3MUw6ynuDNVuT9D+kq9vT2l7KKqMhJnkkeuG
VFl0SgVuhCkh9HndF+rPLGyGr6LlLf2HkQAtgHEinKXGcrlIuizsVK+T8LlI4u6QlVXvN6JX79nD
4c5TvTUpymmUGZaleiVXgO9jj+kDR09L7NmfiraYDk4iSkQnhDfsvJVb1zpRCHhUEtJFiv5yXmU+
Ys6mR8qzHUe4yibqMCe+I/q5DDIzr2682VLnW8+Yq52lW+629cOF6xClFJXwGXvGy4GNnGKrBeT3
TGrSvHA+xJfcUX8KqXv3WhqHV7T6sKkawevdd1nXnN5ez415uyrxCNIeFABeNdOVENZrF/WkJ4VX
fsF9aJyCqffEnW71+Q+79pIvGM102s5zvRHBk6zxsCwtap7S1ayzmsgjcjO84B23/F7IOgNc2Vqh
byuZ+UjUkO5cLpsDsmWXK5yMeL1vuxAqhbDIwONorr7Vcxx+Gtvoi1bITOMhyaOdCb6+zAA5UYFc
sOyMuAZy17nlNlUPU2Vyy/Qx1EzeK4Iw4+Wdywc5hJUD7EHxddHdWu2eVC1KxYrFubWb/ItXam7n
96Mj0N2djO5OrQw38dvCercixmrcVRSEFgf29RE2XbC4eRRCx/rsDkN1VSjlcEydRJX4wYfvfQuX
QSkYaSgZAlhdp9L5yMaMTUOce1bzQOpnHrJGEMbasf7oCVm9965jPNLLRawNEtcrCLAG05EyKCIU
Nkz1HiaEMFS/62yhfExAE+053r46istwS/2Pitii7LsKYbOEdM4Zsvps0TM4ZLjzHTBLLa+zxmqu
KmHagYllxM65eD0ox5/snfsZQCcwoMsNhFSpKExrrM5L+QSTM+8uC5M29u2BUjbixhQc412L9Fc3
u8GgZNE2aR+3rbXatXi6NXGhO9VZ8wbVOcRUqB7zKVWnQ93tZkGbg4HIZSnhctBJv5xhJqwJTY9c
nGvinW94DInPjqB9P3eKOr43Yl4m9tdYq2itT9xm0KdSnPPJtsZjl0Vm7oMkzPY6aa+us2WgBZ1A
oLY0UZeO1F/VLn0WKT2nAX0UIdzPQybLE27hWRA6kX6bjq7cCdG3tglcc5Qa7UVHcB1gjLwGDXhE
fH4gVt90bI4bwymnwRc5WZ1TtcrnOumOb19ur2JvJvn3oKttgipkSVEHF86iqeZ7doYiAyfBU/Lo
Tk35TdZ59DP2EKXqCyvcuVi3dg3CQgAXQRBSvF19YANVthFVBvzqjLIFrJW7/WHsFcc+0Lcen9+e
6KvHYpko4TYaf4sexlo5LHRzPFtSnHbxHa0/Z6MyOYe6Ksu92vfmB11M6oApwrNaH3ZdMRwF11Rc
YCg+B17hdX7kzf/TqOFPzEooQcvKiumZiTLfubpfRTl/Zvh/R6ZZdrlf67nXo1A2uJuyX7+JxYbC
nkGz6jIS17nsvafZEKPwS7fMwwUJrTy9/Ym3Dozm8IGBgSLyuxbfNOXgCZEY+EoO1p2uC/NBb9z2
qOey4MHUyx9vD7dxXgDRQOfgTqU7uC4zCY9Lm7OPnlFldr5Qx2L2pUtRkssje3LUxr0f0nBPM31j
kjDnyAD+OOi9EovM0CwpPemWZ7D4zl2iVuEV9LnyFlqjHoOktud32zqCTeIhBjoNpAIZ49WFV4uh
aZfI8VyKLjuOcaPX103X5t27n+LLcZbj+td9h5E3rUwcp8+TbMI+WJjkV73sdcfPOoofby/exmYl
2WbdWAxgw+tYURYJAUFSYddmiFqDte3JG0027a8FJo0ffQr52G+J+XS/yZrWfUwRj/Wu3v4Rm2uJ
2C+hB/c7mMrLGTey1hKKv6xlGU6UlrL5KupC95qABPXPDlD82+NtXHiAzFwNuB1jvgp2pKbAZ+6N
8iwyvT4qHbec39JdvZ5nryx3ouPNyQEYRrdQhaK2juR0q+5CK8QNdJ4SGUxxNT/SMFdvmjbWHrIp
j3aO4+bkyLAWsBknZI3/0pxozIaZyVVZ39yP0lRaX+BnUGItNnrG6e1PuXX4UZikPEjjh97xMvu/
NqstdKfJ26Q6czpGP00L5D1DR/2suVJ+4lGfj6HROv+9PejWFNH2A+qCkAbFm1X0GNlqmdnxxAkx
NfeDJzTVN4bU+lE6xZ4uyNbqQZiAHU+PSYWJfzk/rTLSephijMy6tBzvCyNNlNtqlNr0gRh5DH+o
UqG3uLNnNr8qvFTAWxQj+Xs5qlU1lKuh5pxToapPwMSw5+3UMfup1br7VIfZh0qNHWVn1I0nE+sk
cxHiWWor63Kv05ngIY22OGMgkHz10qn2O6kL9+AOiZYHYWl5sR9Prl5dx0qRxTsB5eakaR0jBLDI
N62BqPR6qlBTkObK8yr38dzAYxHfNtdXukY7ynjGlDjvDbFTetlaYawo+MhcBNw9q2sdaYIuFjGy
g+zgAriSOwe8keI6rRGAiADD/MM0F9YEWC2uO/LYy7WFrmaUscCND6pO/l3JtPrQwED+NKtdf2N1
wEWDDN/1HUz11tqyhxd9B/oUdGUuR3UVNTSAoSIIpodJEE6o/xAGRc+a2o6ncZDKURpm9wubnuzL
24d1a1kJo7FR0G3+UVd7uZzxCac3np/rvnM+tKUGEiDFAcgXQkwHvSnEwbPEngLaxrvG7bKgARiV
pu36SelVJDqSiPkS7F1jTDQ8DtjHHMoJuuQhaYU9+FkpedZiL7Qe46Z3fr4972XfXBS7Fg1ZQAHg
MNnQdPwuv/ic9Zoa1vyCUp/d9Dbpcdylf+K+Wxn8zzhLnkLXAt/iVbipp7HZ1A6CQnXkuE0g80nK
m2ZusuqYNFWZXb89rY27l22E48diSYpO/2r7UoPRKcfb6RlhC3ZSBTlLv7dDM5whklU5sn3vv5Uu
Blxd9vMw2+TLaHRLbtpD6znK6EvFa59FQxLY9G11XY5J+TOrh/nT23PduBoYGvwMbdSF67OaK67k
epY5qCcZUefimSmlm53KWZffam/wfmdpYe1smo3DwogLYhq9PPDwqxHRIh87szWzc1M38UfViB2w
WGOVvyRUJv4rlR5Tssru451vvHVa/h529Y1lX5eKhufI2Yual0pUzl1pdlnm21Vfv4iwuQM/9NHq
WnlbqklVH//hM1OOBlaBXBmB0uVJacsJTFTHCs+9iM4AC+/qIppeOtWcrszOGd4fX5MuANshRePP
egcjzJ0p6ZDl+OV0P9ummghRIu2MqyOO02/PbOPWBb1HQR/VfgS41tgGTcqw9BaLAOwXbsNaFLdG
E47Sb5VIXuHj2+GAGofurYjeD3ZeroW/hl4tqVe7GBK2aFlreIBiB1R7ztFTTOsZ4+dx54tu7Vre
SWDfwDi48VZPKGBzev+ZmZ6rQvZtkM5619/qdd63p0ZxvEOm6HXo97Vmzddvf+Ct24hC12LbDbAO
37zLrVPKyOtyBUg30NXpbrTgmrmg/n+ZspU7ccLmUMSAZIF/IF+roUK0v6UWK+kZfHFz49Zze9NX
0DpzNMMf/2FWtFGZEpwrXrDLWSnVZGX4xaITaBdoo8114o+ZNB8Sh4fkH4aycTEFP0cRf81McGY2
rrY4IDRz3fd+n03myY5N2Z/i3KnGnXtm6zwg6/L/RlttFKwjRkQeEUDUMWZtfSmAdn3QwsEMkhwn
gNoZi9BHKNi5ElZb7oRAr4HbHAnAgUiFIF3Afll91hnMpRr1jI5xnwbjJwaneGh1fUAsAQ6YA4B6
1O8pw1lfiqS11WAGwn+bZ0q+5x64tZeQHuPKg3ZFDrOKDfRaTlpap8W5GNrh1GN2c0djvjnaVqbs
uXlsjgVKmRxt8ZdbJ0t21kGl0rCcb2qMHZJCplogkhbEdN3Ren57O219Y3A45qI4iaonDYzLrZtb
rVCmskrP9E27yS8NLRuOkzrLY5830rwybE0OAb6T9nSrdVr14NkxxgygvurPb/+UjUuJ/JC7F5sL
vBHWAMHIwyG9BYh6TqrcuS+TwfACRxl8K/wVFtmy5oW+t783Agaa3y5vmcs7Rv34cvZ0wux5EgC8
ajCnPy2gedrJaYrE+T6kTQ3rP3HL7Pj2PDfHJGkiS+Wg8opfjtnpFdqqMwaRrizT23AeK0nzZBiv
4ZCqD1GvKu8W3Abhs6Sm0FAR3Eb19nJE9BrUeLRDZH0nBQNkXXFvWiXNP1lESYGdRsPegBuhNOko
C0mIgC7GmgdgDF2lOj0DplpqB7LTx+qYaYOm7nzKrS2D/jQJMEk3D9pq87ZaZI+R5vIpsUr6rKet
qG+Kyhyiu4EWZ3RVC5faYoiAxPjekTkxtKYW/BplIlANl580SUBL6Br8nXLwSKyxKLRjBJoMkQPk
zSLERsDRNoHllc7vt7fPqzkv+4ZnjRQN+UbUGi5HRl5IRVDYk+dIoz0eOFqKMAdeIjF87cQejUAr
5+409dreVfHqXmLgpWoEKAWIItWVy4HT0nWTaiwGZO+75kNV9beRRG3Yn6pieG9JbAkqF91dmhwa
zcbVhh2TqQnR2nLOmdlOz4U0x8ckCuPA6ydnJ+J7PSuGoiXMjQPAgVNyOau6Gayx11LnLGl9DsdK
AQ+AO6w13hWlmR3eXrtXR3+ZFlUwomZwN+CmLgcTKb7gc2rm310o6Ef8O+f/zMGenuNWrb4u+2wv
nn29WZicTlGNaj88xrVQ+yyMvG26rPw+xFZxNJu2if258Iq73BPzD2TGxhvENL1/mCZ5PLC0xan5
Fb4gDDu7HGGff6+9xj6UpaqoPhyT3Ed9oLgWbdpp/zQi1r0LQgYp01VOLTiJKc3w/Hsh5sEfIfB+
KBwZfYintDyJyh12xnsVF7GQxM3uIqexCOWuNuhk2GJQRrf4PkL7OU4yUY6dao1f6bbIUxNH8GKK
bExJHLzwnUZFPBhk8dBnwSNzr79KOYsyjXWXiX0RWuPP5Rx0exZFax0cQhxiLnoMi0/yEvEsh+av
IjFaIYq0W0N70cZ6OlWN6L5T6oMaMKuwj434uxhb5ZTBEvhK3aG9T2X7GThU9/T2cfmj9/NXSYbf
Adzvj+LgAnDkvr38HWXVgRRR5/qHpee2InxDycf+LjJgg99J6aEi5VdwCpIjQhcqPIksjYzWd8I2
HT7OuTmb15F0K/mr6xDcOBToGX9zQrv56WQAu7IFjDIisp9UABnAtnr9QzPY+M0qlvUslU5tfc0s
+gdD2DL5tTO15V65nBqWaSBjYMotV9363unsbhBJqCU/xgG48wNIh+5HOiUWbldeCLZ+ctTomKEF
bV0nRm0ax9oe1dw4lkmZz3eTKjTtk5Moce7PsTPEh6lMowkaZzKLK+xBs/BBA1Jd3aQRRY8bY0RA
50YUeqF9zjL+07F7w9pRb1rdbrz1ACc48Auxe9GkXIoWf+2aGUBf6Dj19ALUuHrUpZdI39MwUOh0
LzrZ5Z4XJOHP+iO6RMjkW5R8OITqGmEkkqFUcgh3P6w8EdaV0k4kYj7A+Nq+1ZRBN+8dADHah0bC
FPOQLpqOVlhppb/UaYpTk0buDzWOFe0QelOR+gC/ejeoE8zzTqkSN+Vj0WZq5g/VHH20JKyPe8vt
DAegjTeUV7Fba+Vza4ZhdGeakVHVH+uqndTuQ1dMxZVp0F15nFMEI6+zShYWzetUEYXfmM3YX9GH
aW7VtCxav8lHLfk0a9HwobQb3fUd/GV/2m2cQHg2m/nJLJHWObRKz2nMnbw+pdM09tddoWThVZX2
OtTGPKqwh8vrND1J4Y3ydnTnhtrbYEyh/VBhVf0royDW+44eNvXRMZQyeZnMCcH4NsudNMiLzIr8
EZ1NMz3Z+RAmX2CA5N+9iU92V9Iid4LaKvL0g6jR4paUCUya8n5n1ZZyZ9Sh88MhMIqPRu3lH+tm
lh3KCWFqX1koo0XH1pty82Z0E00cOh3E5HHum0EcXbZ053f56D0inaoLXx2s1rsCo5eF/mTBQA/G
qDWaQyaMqTvB5pHJTaNQoUGwYFYeW56x8LpCUKDwAV6N8ZNXD8I9lpodu4dWgmu9L1VV5Mhp24XX
HxHsUHFiRCLVuevNSnNoGyAaF9R1mEIMmkb3m0GB1L5zJt2rn8ibTPlgVVZp0v2fs1tdIg/wRcSc
1vumbMYH1Wqk9HMrTjx0aOcmuql7ffR4+praOppGpRVXivSc9IOa6Zn9IDCyBteLdP583SZu6vmd
G4NfL+YS3r05KneJpBUX9Go6lD+gWUYyGHngf7p260xBbVfiExfn8tVSMxqPJsro052BZET+4FTD
/Duauxgd7K5yROanqKOg6YChaOjovuiTwQ14rezpKsIcpniYB1XRct/IuFbFQSlQBvhgEpKET1jZ
aPKmriNP+2CqjVLehEXVjFVgyLosnqKiUKLTiKRh/KL1Nv62rerkXXVouzzUj0OoCySmnCJR02+h
EstY9wetdSo9KIaksL6ogA7tu6ICXHXj1FVU0S4ibwg4erJ7Ul1FL6OTPhuGiIIhURwkNQvbDG+H
wR5xI2mSKGsgbfe5m3Y+diGoNzahnsUH3Z5CauoYJ53FFEfq1zhq1MeZtmDkNz34wJuES1k7Iemv
/0+IJxi+qggAHCCBT/1R7xvVeJpjZRpeNEMYAFF6VaZfB9FbD6ZixPW9JXmVfO4mRJFdN1Kb2zoc
vDGILL1rDr1nA8sZ9KpQH9O6SP9HAnK1HlSVjGiipmf7o5IWc1ClqXU1I+Gs+Wrj2D/tuTSea1Qu
NLZ3rDUHe5qxJQ6FMeTYdDtt61eIF0WBXkczGt9OW7UIabkoRpiFGIEazYmGJO4sf7laPBVBmynF
pxbIouvHduWO1yVtlsnv2ygcfcspq+K2xnKqPalxF9/MRm5oh6brJsX3pm7qELhTUqkeCaeq4oD6
rPuxx+639lsT992DGVpVfGWYqW5mR+xyFDTjZ7XObno4Sy0oBEware/ojRS/wt7kXOcyb+MDgrO9
+REmXidv8wat2XvU5tO+OKXqbNq3SRPGz1aeTu0hnw0rRohfN8vAqSPrCXZ5OhyUeXJ610fOsa8i
v3bJoAMdTeyPkZmF3Tn3wCwFNIj0FAdAdZldJXrlQFdfFyfef7S3hOSK+lz1en+tDqVOutbAIgmK
MS7mu3bIQ/kRgjU6CDmU3HND2+g/HjYz+hqV03QaNUSrfnUYK+uB1c6AvFDxz9srS8zlJ9XLPCuo
7Ca1jsZoSnGaaDb1gbBrczwptDXBbmc4XfpTBubxOqc/Eh/K0HSeS9Ad093QLfRiN7dMeSM7b7E5
rZLKH+auK++bDLTXUdjJaN+U2sB+1opKt306iFXzaCZlIq5AMfX2MVRL0OitcBTtvu+REdIO7WBF
2s+pQILqQYVgCkPeGtNcv4+WEio4gIjv6fFmyCAkjxHPMh1ElVxBRDcV55CLeC6CnTjIfPWEg+v8
00IB1wE5dlWBaZvItWgnpC9R3CmPKRSW7gMHvqoOGvBz92BF1N2uSqu3vI9FAVv3WKtd3R+baOYl
zYwUIDgUoPomBEP9ZALe7KnKdV7/XzjELsq7EKpl8m1QYlU9QQso1JvEa9rfdWnbOZvdLaq7GUxa
f80DXRo70MTXIRFdi0Upnobmgt5flQn6dLRb5H2sl9nQida5grXoU6bHzd2g9E3iU1ismp3SxCqj
JQxDG4rHcSG6LSJgq6C5kaU76dTnXparRvrA2YfkVipkuj6UfbmnSLpqRdG0XRyrgCJRr6SSuLYi
APgQSm/CcTiNrLa/rqIuf6rRAJcfQyPklnYJBDSfeMEeT1XXGcIvSum+U79o+RVUZ4k5qXShobNm
auJEodlqbGsvoZEnfFevPmudl5XQg/ZUQl+tKUNRd6F7wcalGrLs6L/CXIgnaRx1Qn/hXSvP7dRF
d06cND86MU/9ldCcbM+CZpVtMjmb+jZwbhQyqcGsSz4ZGmYZSUn808vN2PIVRwwPWl9o952Cfl0k
8HtwKoG/xdhpYueAvtpN3iJITqHpTz5vrcGRpTXQ1WuU9GfXibEOsslOvheUEw/2mOc7+Z61Too4
ZxRFloo//FcGXh2XaEBFdI4T9WVMcTo7CaGV8tOotMN8Z5HCDEer0Wb4PFwE1qHUc/cHuIxeD2jL
wJOa8Ncecz+Fy5l/iWsE9uwrOKRz86CLUmrX+RTZ3uNcj51I/HRxTy59YRix+J9kEqFFeN7DSxj9
CiWP5KvgJYuOIUIbxYPn5kUR6IAWs6Mude070pGD5ttmXYOaFPTPSG9E2t5WRTzHT2YjrOZTVOqV
LOGZj7L6P6SdaU/cWBetf5ElD8fTV9cMhAQSSOCLBQQ8z7N//X1M3yulXKWyuK9a3YrU3drlM+yz
h7XWXoPvlr2VZJSSZK1KrXPDQyKAkzpZ4KoMNIauKW1MNdLDdlUbrWJuEfkdR0ZrCXRL0NSTCY3D
TdLqbZ+tm6xOaZ+5Yd5W92LkCfttu16Svpp+qVdfrFpx0ieKIImdDCGGqtXswCMuHAZd2Q1PdAq8
TTCmTCTyA+vWHLVXRjhKCx2uuUMx4L2RGsPiooSq0sw6vl916fdK59fyk5SRK2yNIfK2gxSpP+RY
j72dbI3tWrViLXQiH5UOpzKySCz40Pkd5zcguMsFp/hBo20uVtp5suTFdqo+eYanrRioHv1Ku8x3
qN0LQg5IbAtlyJOSy6dF3giAGoCaqAkcf3WUK41ehJX6ZAqiiqCGth/7ZbDtMtd1pM4YdwhzKKs0
qB+lQAqvlUZ4K6uIl8Tyz3w5K8/7gVQFJabPlPsf75bofsJbEWtPbh0EBxnO1Ua05XAH5Eq+buqm
218OAJSTOw+KnuoO7m0STcXXHH94OZhNp3eGeBpCu/pr1rFxa5P3GNcQaUzZCZrQstd1HY3xjvFe
EiluKZWbRm3zce12INO2oCzchVLGrG5Km4QfhVQsDAYqtWJOKfAYr9NAchNPAID8lYqE0sbKikZ2
xjbtnpMMFYLtWGqu/HthNeYVjckwvUuINvjcU5XSKhpAtuEZn3zfch9Bl5TJGs3MfF/4tWZv/Mwf
xnXkhv5TZGflb/qm4QbKrax8MXD5/B3YB6ZETZpq4PGuoO+fhXrX609N1Vo/wlI1V67tGzVBYGES
dFpZ1Owuf/uZNWeaDzV/ajkTmXbm/OlDytKIGO1THgQfYSeya1lkTJZKIFytKdTVj0wZUr+GGJo2
GmkQuMQCgeBJPuP4O1uFkoScNMZT23fyXsg+Mze6cezvKW0Lx9Ijb4mGc8a9oU01LSoyDwBaZitr
E2PHbZ7qT2lZjeUmHcrxmlku5uigtu3egsyqo5UW6m23ggmUreRSGxYa6/N4YvpoPpXSNS0Bjtus
Wt5oRS3HFR8towOwq4F9XBHhZaueJGstR5AOk0BL10OvL00z+pw18G/ZczINYhRsFshV5khM7ucf
99JoFNgYT2g9Bb0bdd/ClBNx78dCBwcS6WqzQRYsKm8heWurwWgsRJDI4LtViPz4bYaSnX9Iwk7a
t4bbjB8Ml1ebwJHpNwTbqjKV/q0XXd2ETMHxlfsRYoW1yqFx3UAKqvIvPxLUHmlSIZNP3who+vG3
FGXWSGYWs4w5T3ioN3Xo+L2IwUnYUXSrgCVaCMZOzw4WgbXRQbLoPsz18Q1PuEpNdfqp7aAbjUKq
//RSPWxrP0mubEZT7StNHnY5T9su5iFdcArT0TzePHYPx2gSpE33ZfZGMXGwFuTGxpPd+s1OtbJ6
7fl2j8hsP24vO4Mz7yHOlyuJtCwQSVodx4vr52Ic3D43noyujAOnQbnpUNtK4ztZYYh63VpNTBWr
Ub4xMD619zXXbaPS0QJwF+SZ92XnxM/hmQK8LltTH/345yCHJNp4UIynYlDbOwaQFBs/H+Kt6eeK
M8Ip3Zmx+KIKKc4Joyw4BCzTNFGXOzbaWxK8y7w2nggRzZ2Ryd1raJrAQSqYO19ruf5fW6h3ULpH
D2+eh1Mi1qoyjIwnJVPDxw6RRCdFzP9QZVm6sLen7mf6LiQ1phcf5PjM5xY2gCyJnX+KjZbRVbzA
Tuup5WqIskOgexLCYwg0qroXLJzf84bR3wIyD6Nt/o2+Rk1ItLrxJHWVve6DNt0zcoIJT6mNRnaT
bdqufHF1JVnwt3MNERYXOR2Mkr4RU6JkeryRetsEuvCL+Fn0aJT8AllsK45meQpN30aOnUynz7Md
Eq0T2yIRhbnmbEXKOqTNmFwLX6k58F1OFblqtXCjMUhlaRDmmQtHN5EIf0LPQmWe9/yCrM6iLOm1
Zz+vn103jrZ6G/orLY7VdeQxXhAUpliJasydwuvjVdV79i6kdLe+fPNPnQxjqMBfMn8DqQNjHoDW
gVw1vt9aT8h0+UCO2v5HVbTSy9Dp0lL16TTkAPuITgRFGkFffw6mA1qeJwYZ2FNEB+LaVbTy4Pp6
CNxelh5HpY6QzSyXbvV0a4+9KH0ikO5UDujKEwQcH4Zw9Mx4NNrguVQ1mhe0358axk9UJFWiWedl
0/+9vKLnDKI8N00/mIoW89lNVLg63xNy+NxW+vAb6G61sUtV3kFlGP40tfx62dxncDz/QOILSCnT
pDaa1ccfCOvWzBvT9J6LwMqNn1kSqfmKakwlX8e+HDhSTmkUaa2/Ve+716XG2ERnMGtllxPzblqj
isBQdkETb/WOSfN/ckiuC0tyZuNR9rbx48Qg0C5nEdBg94MWuJX15JYiX2c6gVfY1zG1lKh7E0lj
OaUf8sBcXpkzRxsdVphl5BaQvebEaKmKi5Hx2VhF3QWgUqTejHav/5GlsAoXEspTX8fZ+tSRJNok
OJl+yz+BlhTrYeyjmPYsm0G4Kqqs3SVlFTsp4fu14cvN/aA0+cqLoJN89SuxBoUCyBkzw04IBzmz
B6qu8eNnxMRMzQGflK66ikEfTpSIJUXdM4cNa+DoAGVCTkbmePadjNFqhq6KnhmJKaurtC56phIK
9HV/SCFDGzeizvRh7cXofG3iqLPMF0ja/fecHqzr6Korf8hIIJrXQ94WwwYFSiv8FdUV5/SLy0Iu
BaraZLYRZcqTUnDAyEuGkNT+azDw6KwyRomuiZIHd4Pe9BJy4mT3p0gFMU9SWDJYYBzHqzJGScn0
Jtt/TVQ3ummNKN5ZSUKHnOVx2kzSHkojuNGqtlx4Yk98zVQmooBAfIowFVyMY8N+2lMpo7D3EvI+
vFCiG6/bNu/v8rjoXyCFLE31OG8P+BZxONWpk2JRamqZ6CP1xa2SdK/GTOFq+zTepEjlFY6H2PJC
deqcQTIYJOFpzvBUzj7QdOMuCNweiVQ5t17Gtjd+pDHdMZmZhmutFenCc3haH8E9MY2JO/yZtZnz
rVRkv2x0VXqzkrIx1llX1GQ8qk8L3LWD9For/bh9jZXB1KWDD9U5uwcLXdc/U20ovC0TUzNcaxqp
obuQOxOPs5tHnn5i/8KS4BE1ldO4ppK9sKwRWX4DFeBLxlq1K59IChRvYK66PrV098aidrPzJCse
v4uSXgJtwYrkTgp1377NPTVZIz+Tmute0ZPuts4bRGFSU8jVvkzNLj30kofEUAzFGulF4FD6fqwC
EexLxnK2205uE+lP7TYAHylUavHGamr/TSNW8Jm+UxOdd60SpPdRjLq7v4L7mQ7hxsi1siiclM7x
A/1bafhj+7X5pOkkxt8UEYgnYvMwfhtF6zWb0E5jfwVgIX7169oMnDw1maaXMw10Z3sF4vld2w/+
j0ItKVXUucb/utJlkhF09+iCdofMM/Tg3gzD5h6VSrffS6mb/AQygqKBNCGY1kNo0gaUoj6/HtRa
/TXaVa08D8nIJK0sipLwe0s36dpADTJwRjqK8TTpw0geKtHL8sHqK1BuzliBmF5Xhhbe2JBdrSvh
WVrjmJ5UMg8lLiOmIwe5XR9ouvnFe5VQOVpVhVJSzx/V7D6EiSxo0gdRfMOYIE1m+2z3QTcbxrZU
SjYYjm5EAuGgzpfWQQYpYIc2s3TjJklvr4LOzMpfRjH4crdpRJFH6cZwUeP1GfHj+da2B8z+Z5RC
WbxFfht22yChyru1C0n7EIE7ZgkUJsumYG50gKG6hQf4xC1O5awJ6k18C2N1XtZTbE8Oklwe3nAR
9c6Pu2YbiNrbTlm1U4K8Q3aXcdpy0EULKcCJZRN6GPBZ+qiUXHgGjv1iZiAKkAyt+Gt0clIiLQGj
aA12TrmjVZk9lKBzmCpB9TOzdzUj4WkcXH5+TkoHBB7IsaAxBWJwosgd/4Ah6QM9SVLvo0adz7vT
rNr6I3XKSCCWlN9hm4fh9Vi45Sb0m+SB12lYcGQnIRcIW2oHNLLIvOg2zwISOrdKSuISvRLeK7uA
UTXeOk+HVHNQLrmVmBNn0Uy38yW45NxhU01EFYaAm5B7CrpnuVdsFXWfl7LxOqDRvi3GoTjkqpXv
YnRH0UYsGGxxeaXFzCnSBEVvAoEG+nYgb+cjGpvYQ2nY7O1XtNrMEQxRGzvS9EYvCKPPo8kJ7w7G
llcIJQ+DkuLxjsqSlI+8svYrlaLAEX3V/tIzL3kHdKN/URIN4SekCaZ4kuhFnUY8HdtSB+EOgdq5
rzLDnvZhNdZXVVDIKOIizFK0iyLKnwH4vy/Lp0FgSdD+uCyEMccGEcOO48DObFqeun9ntnb73bWg
H7dyVx8G5rl5jptTM0jKXBy0In9R61zaX97Ik5T480fA5iKO4uTSWT7+EWWr5LRFY/s1KRq1XLvG
aDkBEd6DX7fDVTdYYuMbYfTW9Z77rvpj9z3WUzlx9ES2tpd/y9x//PdTKFXTH6JmPKdHx2kj92Pd
2q+5bTXGwW7btHTahlmjjt2hX7PWlGKk/ZiFd0ozeHeXrZ8eabYfBZX/Z322EEhwCb1B6PO16NJg
bVTW4K00HxG5Bf98elexYxFWQT6nBjGnWQ2a2nd2XbHgsRr9FDZsHGOs9R1PY3dtBPa40OY5Zw/s
CsxnJv0Axp35pKy1jMG2B+u173QNHdeeUebD0K0YfCOe66IMFr7v3JWFtkFkzKUFGD+t8z9JWTth
ePvEs19jr9R/qH3pPaW+1R9GEcZLNLJz30YnnVLDRDMiejy2FZVEhCUDjV8ZQm/2u6wx4utMC6zR
kWLJZhpvrGsPXz4mwE4UshvKNsgYzZZTKGlnSWHmvkqu0niriu6Vt5UjnvIFF3vmNmBo2jQ6lTRq
Z0lfzkiPQeSj+1rJebbKUtcGYJNLG4M5vHu1HOJVkbnlrzAsq93lTzyzg1OWAXEfkgF16dkOqjXS
m6Io7VeFEe32jpnUIcOohBg3cg/8biFqmL+Z3HqEKEngkU9E62vOZzcCtZZixZNeYyGJairIDrFT
qYb/5uZSTBRRJ46n2e6fyx955ujg5JF+oDLGKT2pO/vCoMKss7xu6SExkbV7UsX+IDHCYKNHzdKE
nnP2YKlAiSGFw+YUu/xzLWgGlrEiD9LrhI+4kuDjrNsM/tRGsoLwRrAKS+32c9s4KWARB03kGHW2
jbSdQttFvOTVQ23TW8OndVeSaoTpKvVDd+G0nvGe2CJT4up/9r+OPy/WO7/K/dZ9TUXeqDSSBeAk
pR/lBe9y7rQQd5Dv073nuMxuvN2WhRaNpvtqJl5zGNVu2ERxFFzRt3ZvzGKMD+UwuguP5Dmj01xx
itow8MBsHH9cn7mZHVWN9yaRKaxEXHYbxkMzysNXin2TN+Jbrgbhwi08NYpSGsVMlQYqOhpzpkHn
tnLgyob31gQ+xNgEOXc6RNDRtlbvFTepWtq5A/9brC9fjNOdxO4UAVHXggA0n7xDxbrsPd/kTkS1
VjoFG0FIQsno47Kd0+OJA0WdieUEb0Of9nhRGXZmJFXW+G99Z9o32pAMTtiZxr1QJXvzdVMTfwK8
B7kBP/jYVOIFUcg8wQBTXXIzSGr4i5GRYJsRsfiyW/mcqwjvhTd3gtUcm/KKyq8gdPBVtpZ+S6RK
OvSDwlVo/RvLr7Lt5S87c0hQ5eBxwIdOMjYzryLc3EyaAOZOJVf6OjD7+o8tafEhscMA+KWmoj2b
LUmyz9MsFpEOCgrhtC4o882/EXxLmYo0C95kuet2GkWXtcbwUycYIu2WCnMNw7BXHwF59Bs7ko0F
V3Pu4BBaTKWwibc1V+F3g2IwC00K3qjOtQeeyXAlzDS+N8c2OFxe3lOnTVZAJRtRdO4Cp/V4N/XM
avXRKJK3qo+1YiMnQRb9sBDLVx+oUNV3Xg7dekly6pxRamFcNJJJQpvZniZ5FAFhz7I3pYPeKzOe
+I66kHYz9Km/R16jX/BuZ+xRJyBxZi4nqdw80EhtYyyBP2VvWmnqDkDYAFXRrqrX3dCJj5Ay8cKL
f7qB0ytIQwp1PYqa83omwKAw9Zo+fpMHddxamWc+tIHGSCClHdUvHxbodYgV040A40m1+HgHCSMy
v+vy6E1y6RT8GqKS9N+13UQ6ZNAFfl0+LydfNuVxygSDnorfJ0uJvqSXd1pQv00CT881qkeOQoDK
4ytp7f+HLTIzEBJTqYNi2PGXgR7LDXkMmjdNznRQAghabXgTIXhUUrDUgjjxMyTh1Gan3IgvI088
NtYK2MqFq/Zvdl9VN5obGCukJ/XvfRseWjvcBGoaLdy9k3cItBy4cvBpKtfAniMys9xy09gL1Tc5
kglfGHVXyBuVWuFC3ne6ZxOdjxnidOqp0mnT9fgnMLOjtmrJ09S3mh4FvFqmi1z5vdvWq1i2l6LA
aZ2OUn72a8LawTxFeZke8LExpdLhvDR2/DfWGw3wY6o/wAgNV2MfmwBAg3QFkc3eeJGa/r18NE+q
DQiEIq4w6VujPCuDUDo2rfWGljRlW35QMjVeAiTOrsmshvsihG0Ul173N0c28FcolP6KIZLWo5oM
3cJaz4eETXhnU0OllEI6cQ1/H/+IIJV6Nxv1+l3ToAlsRiN0S0cPGq+gLjY0CJsEMqpHyPyLB0kk
PqC4QVP2SaeXETXjRH2pI4gUh1hWMnm7sELzEzcB/HnOkKglS0a6YvbjtADpkDrW1XdkirT7Vrja
iwTS6g8V75LZZQp0tp7q0aYgE70uwrQ1V7YuKROnMZuCCdE+lmPU/wbD3yxpMZy0SKYfB4B0mq3G
SQU+fLxySmnFdauM6rtc1va3gM7TH0WX4sJRK0v73sER7By7RlDJ6SjXJw7dCd9ft2Xe7WvhQ571
ReHrC/s5fzqmH0UiTCRAVjPxtI9/lNkSJ7aRobyPQ9y/64WSfegxVVXBrt0jU7Y07ezM+eGCUqOe
JlySfYt5JA6xKPGV3nwPs1JmDkWX1ughmkntFH7lfc+qPJVvTH+QHRGHjbXOeKrv3VS0DvzA5G86
EM9sfbVOwvXlw3O6EpR+p2SdBAhM9zwvseIMRYlGcf9Gjf4iRYZLuz9tuxvXRLUxCcv3y+bm/phK
L711WPkcNRKSea3StZsKVo3qvXs8As4oMx2mkgrpusyr+tBpaXslOsvfXDY6d16fRpnaRYUf3C6V
3+Pdhi7nwzHDaDYCWa01X+xoedkQAjPlR4Pi6a5HXeZQeTB6L1s+s7r4aOraFLonsPJs27vRL3S9
kbx3FIq6p7y2srUfBtq1aPpo3Vv+/rK5k9WFf4LaKF6a1w71kdmHEinJQRCG4TsXp0ocDUmtt15r
hgpxjqRzqGuhzauLdinPnD9FiICwqlNBBFDBaUFYYV5Nw7yI6L2MuTqwt7K1Z5euzghf3r2vnliM
0dqEU04oNqlWH+9mXppqa6VN9A60IhicAk6rtIk1qh/g76UNkh1l/sVgjO+jjg9xSQMXRCwx82GQ
JEMa5W3yrnteui9dy7qGDewexgAI6+UtPLOUmAKAy0ODfM2csTVC6s4jOU/e/VgNNomtSNveV9UU
WiIFgoXvOjme03cxa2TKMBmLMVcgoQoZKhIDx95BL/qrIOq1fUMzajcMrfQjYdrc/489JGosgkyA
ufNZOXINqilUguw9CHUPLYg8K+qDrPb6tVemmeTkudAWoJMnd3/6RG7D5G7Ah863LvLpyUuRmbwb
YdjfuWGRb8osNJyyiQDcyJVa3xRCn6Yf591S0HRmL3leUEDi7EyJ3/Tv/4nQBp2EwYPq+e43fQad
iXb/viq6MKDTnRg/Lh+cM3uJMdIS/Dix/JyqkaZakMRalb2PaaRtMobSb4AU9rsWPcZVB4tzwdec
tcfLSet0wpLNFzZR1cbPkz57b8rQ2FOQiJgTWCY/eLjSfcUzv9AOOF1MdJUU6rrgo6exQ7PFLPrE
9LpEid5Hs5PvC68p1hSYhx8U8pew46chJ0EU3CYS50/FM3nmR5UcfCfBUvzuWUXO+J1RjdFcsIzf
dqWGdwyChzMWygXIqVb7bkBf3VbtWCy0EE8XmB9Bg4DXAwUSKlvHp4eq5CCHQ8blNMdwp0dZiNxE
qv01+zzaV3b2VbQOlpjOBRyWogGlpnk9G0XjNq+lMX2vBvFSNUW99zQernw01wGp0vbycT3dTqBh
dGIpS04TyeeCVVCEmkhzpeZdi4R7G8gjkjWhHRyE1r5/3RJIQsIOmvu0t2exXmAzILOWyvbd7dT8
ZlRtf9O1XrBlhny5u2xqOhf/ZEnAuhCzBB0LhEFBAGw+iGcYK6Q6pET98NJMwDat1E2lWB1zxiUE
XrzKOCSW7q39LggfZAvU32Xz81j7P/sTuAyPpxFqT0fqH4fTAdnsar9WPqA+CLGprUJ9rEXd7FKv
09fVkMs3suc+ya5q7UFwA8IxxnErzGr8LtfJkvubud7p11AtoQdEtk98ME9Qad0CmVZq9UOVWnON
rAEUDCN1tfsIXfBd5QqED5LKVZwwKtuFIGF6kWc7gWoYV5jOOO5iXjk1eobMqF6qffg9DSevycZH
NTSlhYLQPKz/7xOnDyQegUk+h/IlNUXMNFW0jxrMzwFxFs1JKxvRGLUs/a086KqThij6IQgzfgsr
6VZDevQQmPUhzrr8J/jpcmlUy7wxzm/6LPXz3pGvErzPHKXVN70tJUL7MNTspcoSd++DcN/yRj41
ZmiVjoLc/7i23Ta4L4YAmkjQAMQaCWouH8fZFf/vh/BCwI+gEkn+fHwa8yJFg1CNxQcwx2BT2aFx
CHy0UKVWSJvLpuYee7IF6IuvpUABS2Je2m06O5gGf/meI2kWKhpEdNdtV3vPKO9Uh7Eag7VeZe46
QQR/3UsuBW1QP6+Xf8Us/J5+BFpuJOKaADLC38cfrHhW1ukgdjxHhJV91Vj2XV52iPoUSlP8DEsB
y7hibtzCWT9zCpE6Y4UJMgg3YFAc2x1cBp9GAuEQp9eCW0Ql3PhbAxUGKRJp+Kji3towa8176RlO
BJ8BGaKD3kvdqkGRtVgFrZxfdRXNtoVo74w74vdMaohk2BDH5zBnO9J9w45LBF/BpMrfvL7xD6iX
WU4Tmf3KT93+qkfgBPmQ2NiiycNMFrMS18OYqhuNdvXj5e05PY+oa8LL4lVHFIMFO16mWrVbo5az
0HMiXQCUYfDkdzYFurnIltgsJ/5nUmsFkjPZokQ3H0map1knSZXZevSG0HoBXY7iUJsnXr6w+Sdn
DkMQgjhzUL647tO//8flm13RD2Ur9x56u8kYbWymA6jruEZq7C7FOxsO6L/au2pU1EIW3N8nYPjI
y2KcmHOqctJTwdEeG3cLw+/yUePguVCthu1IxVO99uPc+xEkGnJpsWXWMjh2gJHrQSpk+0pxEVCD
MTVmqyL0jNQp0myoHTXqEjLWXiGuCh30QALxI0tQf1uhMFILB1SvwQhf9CyCFz1sMunOKHM/vdJD
qZURBWCkn6MZ8kAMr/QIO+WOC4816FdC86xXVJXSP37ioxlpjGapNRt3LC0tW1OwGuE2lehS/Ll8
2M7sCyrBNO1g7SCMPnd+VL8LLe41xXMM3oNDWrnJN00Uycr38/SZpLX/U1lWucRiOHlziXRgkkwg
CEoBpDzHO9LqiOKIKlE9x4fuVB26IhvKVdeiF3gd560ZX8Hr6q7RncuTTUHDZunRn0Wtk0jwpy7y
1EWERztHCRlQ0qAidZqPapZqDw4g3ZqaO7wDeZXZafNqCE9f8P4nH41NBDhR/CDKm0rUxx8Nqh3R
nxbtJ0fo2d+MgXPfU1TUaTJ39pXa92Knw0TYGv1oLNyAM19LhsBIbZ7+iToy87ykcpFuRyg+OkMZ
7M3aK6K9p6qjd18HWiVuMiL2ZCEvODlZ9PMpnE0ypZDCIMgcf63iiSZsKGqGoIWFcGr0EuuVUupK
4iSdl6+kXLK/lYBt3AVX81kLPLruZF/gNScWIqgX6MnHlhF2yuxE06DD1HJbp1c9qW9VrvJGU+Lf
NboEoKFFo9R7i7mFQb0yLaBGN70RpM03M+0IBbZk/+hxlKhTfm+aUfIdpVSBzCdS0uRry67Fziew
hnOYV6hckxAgTudAO/bMv34UG81aEMrLB1MjsUYYiv6ie23X3GbVkVJTCZjqJVXjRiSJHNwaEQWh
NSraZb6OAWR+UXic8BKfx6x6MjTUOGk6HK9HRKwvk6Opvzu7Wevqgx37TjL8/JojmRuZLXrUdLU2
Kr76W/uJtIfk9IMTfLcXztT8HM+NzBLe2mdGuS556m/STEdTVp50VQYHa0mleH50Z2a0mXcyTOjj
ufT5Ld7evJd/DoelL5mnYHMTs2wv83Q9V2P2BFEE/0apHWlYG2/er/pBvb+8MXOvM7c08zoFdHdT
LrGkfI+uUAzTN/o3/4qhMZfNLK3ZLIpW4SVkcATV3+63dB2u5Z/dQfnxv5mYebGgE7UruYH6G0e9
EmvX8TfS9rKJz1kr//qO+WrNgq+AQUlaXvAZxUtxW+y2AQwJp3lo4RT8DSQn+GMfvLV0QNZOX6re
znUN5vd0nogmgVREdcf3hd6uFPvKXQ3JD7mqnVLSrxTVQbvmVrc2nnZQNMmR9ALw0EGSr8dqy29e
d+iLGL8QkqsgQ19elnlIOl+VmQeRIRqEcc8Z8s3XpLur0qemXPAfZy8Ez8VUK6fPMyeYqj6RH3oh
nJ/I+ZVcKc/2s7f2ttn+8pecPab/mJndhmwIA9uPMJN9RPvsbfgjHYbd/2ZidhMkI6+1hNbq72bj
baZjOjhfjaY/9+Ofr5jdhFqD+j7Gk4mr/Ma7Ug/FIVq6CZMHOrkJ/9iY3YTSF7lZCmwo31PbaW/A
jzEbrnzNS6fRVtFf+fV/W7ZZvFB5tizVCac/+xivpUftKt0tbf6cQ//fDfvnm2bn2IwUP5eQvv7t
Puc36i57Nn50vNtXbbmtH/0HMTr1H39hhMzSiZs9jHWU9aUfYHMYVtJvo1hL+cr+ZTz8b6s3exnT
3ItRo2T1uk2//+/QaYfLJs4+vhR4iZcRGuOaHocRzAEaARRG6m+zvMqkn5b4qXejo3VP/5uZ2dmW
M8+NwxEzub+x9V0YXeX5KhALl/Sk/ETCDzWK1MdgAgK4pdkDXJtw5MtYHp/syvJTRwn65s4FitlC
aYdEv83SDA0+VLuCvcRIkXQdoUr4EUSlIOxgYMPL174a8AgYsQlwCyyHNvfMLw1dX2ph7SpPVhQz
pE7u0+8lETLhWqE5pKH9QiQ1reK/t3sCqzBmCKwI+CbQ/bPbjSocPyey/WdPT2zhuGEQM3vaNZfC
wvnLQfRP0kMeAMYWkM9cVL/pXcTDheo+tZVqFf7KyvVQvjIpArjKisZa9cW5YoB/gPQR44Lqn3j5
n4/sP4WGGGht4JVx/qwVib7i3qXyypKYuWXqI4OKwzpf0sqcX3DyZp6sqZKNQIfGDJzje1FT1QIn
pgUvlSoF16MfBd8NJi9+Q3zZ+j5mY3YTQy5YKFqe7N80xUyxWFREdGgDzS5josVyLyESjValCmKG
qsOO8QXq6vKpPNk9tPsnVACgcyp2INOOP03KLWThEyV9KaXCzlfIhWc/7Wnw8w44TLLw4px+Eqyd
aRIoWEnS1Ln8ppVTPWQ8T/KSG2lzUzJc8i4t9KWFm3bj6OAD1p8gbwriR9Av5rBoyUVWSUSG8RD4
WbvNJUP/1pqBsg+95JEaqLGXGK6RO5KktKuxabuFTPykAsxmIZVMXgpfiMs3n9Oty3FUSL5nPRQ+
zwK03N4qX8xeBuSeZn6DCq9VBgG48BHG8S+EWFPVdgzPi6T3KOY/W1j0k4CX30PjAb1A4LD8YQ5H
5zl0EZEX3mMtodOMbElUmelOb+rWu0uQGTGvyzoVyppueVmtPESbbUcWnL6fJcoQ+TuThpvBXVUo
/UW1Y0AeNwrHjiujukrUSs/XeTeWXb0K45YJp5vL53P+JAE9gH7BwM/pHxQ2ZueziG3GLnSReBha
Q7oFy4z0cUsP+XdpJUq7RaonA6p12ebJdbdoPVKU4vLRwAKedXwnSo6ubxmJ9ZArLBflTtdBsMO8
QglfO7igmb+JzCwW3t7TU8ttB/zE15LDwxo4NtpZhW6geOI+tEziXZehqGIGfVYaRPamtsxd3GnK
cAiSVk63Bgp43s5VRN4uOJ15Kvk5EBkCMogVriJgzuNf0U75l4AH/oC6UDred1Jtaw4D0g3t4AON
K9bsdJFtMhlx7U1W5Lp7d3ntT/zRJH0ytWgoo8EUmdeU5DAXeiCr2eMYDUFH3yDs+61euIPvpI3h
LXmkE3MsNaBAzhYwJVC5M89ueaXJMBAzeozHOKbYU6XQ9KUQ7rsTse6/Ln/cyepOrBueSnSleJTB
sB6vbhfRZNP9RnpgGtZwFzdas8pjLd3lkdc51khRaYjDfk2lzlo40qdO6bMyyGif6S/whrMzTXlK
R8QmLh81v5Ruy8S2b0Qb2rfZ0OgrPlpca1Gi3imu8G+F4n+oSp0sBGQn14qnbCI1TqxG/jCnNeo0
8OuoKxFoLJLhWcrjduM2k0Br1+nplSi8J6S1jYVscL7kCJCDJQCoRQDEbPE5sChL60QtrUZH2juK
flT0X++6pBPtHfrm40enmrWxBu1b1bfMAOuWRJxOrIN9AyI22WfZKb4fbzjy7UXUWl3/aGSmdePG
1B9fq1y141WghSXtAiBHyW4QdbfLBpR7v7rrn3Vv3kGq//zzBIrjth41TyMYHjuyImXlh6p1lUZW
E11pLTNynAyA/W1aqfnPsKiMq7Qdglctc3t9wbnNvfj0O+APwACZ4JbUqI/XQdKVzh6aQn4sqtod
HKKDvNx1ah2XqPV5HvCnJskXYDqnNkFHo2WA2f86bcc2mz5hFAXzBB5t5resa9Ha38fCRh8lktZA
kZYEzuenG/Aag4gQXyHbkFHGm3mSSK9Htary8jEcUTXx27r7hgLJuJVs21OdIleJ+QEZ/L3sUeYR
lQZVggcKDVhOF4/87Fp7ka7lwPr1R61h6vWkxRn+1sWgLT2J5+xweZA2xBiNpNlBTprOCkrEifCT
rRRcja4UmytuVikWjuzcIfNBwEbxxcBX8JNzcFVVDzZaco3y6EV95USKm206hOodX3aXJiyeXk5M
Ec7DWgCPCyb2+IDYDfxOZkApjwj6ZzfaWJrXTSdcerIcUSgT4br2s/E1btFhurxrp0fz/1B2Zstx
I1mafpW2ukcP9qWtqy+wxEYFd4mUbmASRWHf4Y7l6edDVs1MMpgmTpqVWVkaRSICcLif859/QRa4
xeTB0uGZXVKdtcFzMFbV1S9kuzm7uuwd9dRRcLh+R936aAhSnv72FfEnYAbMEqUSvKRiTEWtFoNU
ky9OWgy72HbGnafVXuTiweI7qD7/nv8RsgyoLtt8ZFMCkEJ2cW+TGsOdpRbrl7zRy703DAOyYNkd
kkq1o7YRz7//eu+WJ5zmjedgbif55gX69lGqnlzhQ9Trl7pIs+tZGkYEsvWRydJfXsWFLYZQHgHf
peA5TvDsF4QZfvG0eQyXrjSJRErnD/ZKZKJ82j83MBhibZw/coJJb0RVc9H5WbJeBVYe2edY6RUM
B/uFKFWb3Kjix2x32aD6aYF6w/IhynVe7ht5ltbPay+tanOsh+H9EybGsBzsqXSJgRnLlPzdvCYN
JyghhXk/GH84S+F7mEXEz4aXx7ILlNSees+HEC6U3K9m214DY53i6mYwGoHcuZ6H0d4z7BaAWzkK
GS2Ylj61ijAmcnaZMQZ22uoqaWPOcZ9pPGjvfhhYH2mQj6thg7C7RBodSZ5Ba+CjHS9dqCF9JZnB
GyXVrHUQxBMTIrI0eqfZfgqDu3BAI+EN+XJCRPLJy0nQuUZjYvRTiOHR3BWR1Q1ucYVvWto8Z7ne
NA/416VZfiR6zkStPdlqTOrTUs9LkvqtphMz5KdY7XSKr+ttSXiOZjSS3kYZbWaAk9V1R9AMLX9a
c72HMZvGOGro/jq1qS3ojsAoDpVqLevNOGDVtKeTc4tf0Mw8ohXMBCfKm9haBFAnYYr5rie4K3tB
81XXUUaaDc0oyYoOfwlSvDxNHB7xjobbzn8181iouw7XoSmwulXaXwzMnTrfsAq92s1Zs6q3bmKm
4yc9Ka2MlB2jFUXil0a62djlI0GnvmMWorwetbiE8jILUqcPSLwd5ZAkxijvTZgwFd7KbPWRN3ul
dVv0YvS+qirgyhxoeYVNSICqyjR6FkndJEdNV5pXXL3bzVlXn7MoLo0JLldCAs3e82pFDRd9mIeH
dlKGer9Q5ab7Fix+OaY2pV7Yzkach7JOkyF0XCUxgymeyulKJEZv7omR8aag7wxiocxYtv2JEEzb
fShcRbjPS7x4/RrkEopLNCtlkwRZL1Jrj7lMlaKesF25oxRDU2G5A/G/5er20l/421koNTgpReBl
5HFggAMN21l83Z7comexE/EVYbjRERtIBuO43CqpoqwnplDJeDNJoWdfpT6Y1n6KYZB8XmVpkGOf
lPPkV/gErt+TnPS/iKQPUdXUc8MWLQfgNqiPyIWgdzu2kdpuZDotPqG4p5rGzrZnpzpDBDU34a0t
MZbxk8Ea1BrNzYKc3XcFNle+UcZD/8hHcKfjTL9aHvJOemokTGOu7hsosu1rR2tfEACE9crt4mqd
pQYZrl3Q6PQJCzKd5UcoULeaSxO0hWMtdaCWWj/go982dRXy6IyMpLqVaJDr1kwd0p3LLJbxt46P
RHCQQvRbbIXlYGISMnVQpb6bcp5jpENGgql0VbMRnPMirpIj8tPMtYOmHfNxDuRSe+urqjhao/lZ
neSr5aOPFRynWp0o2kFKyPY/a6gS2XjAeY47EeodbdBPVBxuFtVoo7wfvz8p3h29mIH8K3SUFgxs
9KKQ4WvkhM+VyqNWDrXrGyr8xKDs+/lslxlbjVq32Qdn4WVJg4hap/plOA8BjUV7UaPB6YEM1CvV
19zTuixoAGuLnVAyY37B6MVyfv3+G16WNeZWDELAotKGlQED8e1ZWOdENnh90X/N08nzAhG3ffqK
oKJ2r4pestvoRe7Imke+jsM+1a1Z+/r7T/DuC8Nv2gLZPYi/aOovuSiIDdqWLad8agmUe/JSI/05
q+5wp5sdQYN/+1p/eA5tTpLQjS/PZGMgYnEZnfxJ4Cd7aFpr1kNQ6FHC6O3c7oPC7d29JW+EBhqQ
28S1C0Ott/dWNxeFTDlRPGlTQ44bFDfvnszc8XbKqmpPVKL+ldq20MPWKZun33/Td/MMOOqgB5QL
iA7wKrhsojLTAo2hNHzC6T5+bO0czGKHYDE14foqWHPvyqQsvIBcT/2l6ZdkRniFMkI4gb6as3Yn
nViZPwCM/hgj/LlYwdORfoDbgXSH5XZ5S4YqQ7uZ9OoX3PCkke1TvK1wtK9dapJbdqt5LnfjAq4A
ipOvDshhnvbuc1I7FcS7QZZDg1G5SiZP4HW1mxwAAWs7CQmHY3cx2ulDb853y5NGGAwf07DNdxZq
2tuH6CnNkhhxrT/PWBXa+8rpCv0wtR41ELVR+lGb8Q562TzwqRkphREZbOqbt9fLOlZitljqc5Wv
pnEN2K7PYewaQ7vL5q6CLTUlbA97XVfGXPMdtqDkNmmtydj1lkMu5u/X0bs1DCmYMhmqJJbW20d6
+3HmTtWT0XSy52GInUgrixmCHAoAK9eGUF9TuYtXqwtmpag/mEi9v/GbSwn/w6gImqh1UddKYeXE
gzrJc65ib+wXscyb84aHcdTFeDt+cLnLrR5naQroTdlhb8qny468GqdhrSh6n53VKY4o3bKjPXjK
fZaO+dEWevk3yStcD0syje2ebQis4+LG1orWj3E5D8/a2MSEMNmy+jJmVdyHY9fovT+sFnpAo4rN
DyYO7+8rzc+WArC9fzDtL6CHiaHtttXPzxYM6vzU5Z5Sn9OsXvPQqTES/wBY+YsFvR1pWPOjv8cP
/dJeo2YcVk1y6p8VJFnqY4acAFVF59ZksSyJmZ+ABTD8awgGqUI4v+McpvhXZoHbZMVHyMT7p8w+
vGEGoC5Ax5fStqqo3LSQU/q8kVHDxbLj42Bc944RJABZh9+/O+/vNH0FAkXgYhP/+0sJ+RzreI8P
i/fsYubwuWkn7TZvbRzAVXw5739/rXdzG54kdkkEnYGcbbag24f505wztuvRs0WvPFdjndBR4dzr
DFmAMa7H3LNpy2q5a6jqq0+YbakKubTYInxpO4Z3n1pDSZKRUc8Wv8HsF/tjbdfSgKifiqVNy1MF
OQ1bdyLLrM/p7E4Pv//w724UEgCKAGBPjEqYQ29P7U+ffUzIt3VqVXtiYOOkJ9ZD99WlBUxxTChs
Jfy7V8NYAxdUjLP/GFpc3Cmj6lVceyv7yVQK64l4XYhjtmJFXdu6Hyz+7V16c9xtHh64rCHk2fw7
L6fdC45yBOTa1sYy1bbeKwmzbh0OFabt4ZoMpp/zKI8ctXmUrGbzd2vJzd55s4V3NrwRWe7b+yos
eEFF1rlPMd1HxmjIqwuOfZJdrpJE9ZQP6p13Lxdiv820GcnUdt1L8YDAiRVsR8VV2hJjYMrVCHKR
JCduwQBpu84/YNJcXo9VA4WZaTRjdlDbS4pYkRGw7U2q/kPq9q3ryuTUF7Z4nJrqif7no2Twd1dj
BrFB8yi3Me6BTfz2ZrbDNBYMD+YXpAFM19deJZXXabxsrztt1kYLXskfQX+XGBKEFHurzDeBDLvo
pdqwlGM/iWJVXzwvrm8RUtRXIne6D16Iv/hmwNCbGct2ytPmvP1mhL9mtek26osiYvnFktYcEaxQ
hs2ChaSvK93r33sBSYlSoWKDtAPuQ9C4uJ4gvXxu27h4IVJd9TsvLSMpl8qXebf+zVOdSxEJg4pv
O36oXy7fdUTxHj3v+FLPdr9X23Xa04icW4rGM/5O8m/2F3/w22HsbEqGTVd3cTkK17xb7HXB+3Pa
cj7ccZeYSRnYjf1R6tX2p/68tVgU9gDR2zvA1om56duHNucba8HBIWhwRENqfLUeM7wiPqWENn/5
/fN6tz54UIQhYLTGwUmlclGS4olrL8ZqiZdl9MpnF9cYN3GylhTKMT30if3BUbZVPm+/2fZ6gWUC
PHN4Xi56S11hIKCBeUmc1nmGHmSBmM3qRMy2cOY6wvUDUutGLkr+5n7JtBGTBOZfvHJbms9FrW9O
2Hivbl29eA2nnE/lFvsrnW8wSzKqP1gr7+8q+wlDa0bK7F4szrcPUAgsFEthLS/YEusHJ1vS1q/x
T/np1bK7Lxen+uDbveMTo3BhorqZXUDygJ508fVAtNISHZPyA78dd/5hw2Jbj4qTZ1Cv3LKPayRt
61K0erSS6jEd2zkj96LusiY9LrGFQaIvM1aj3wp3rMJRZnk9klE21fl4lXMw6L6mZqoiCD8y4krz
Bb5GTlDmuC4rBKH2glEJrjjtR9Zcl7dyI31gtcQRwLAasdzFOacOWlUtNj7kS6wt9w2A5aH0li7C
W6r4amnL9MGju3z3EAmBU/wRJMRGRrP29tGpolViveuNb3gr5QEEkNlXcCLaF8y5PuqYL4+AzT+K
s3ujkrGloFd7e60m4yUw6X9/4Dwp7ddW9XJczpIlEUoZCmJ/ml2ydqDGem5xHAYyg+c4+1m3yUoD
b9ySKwIUabmRhwO0LZN4GLMXPvsv8Qkf3Jh3qIONiwocGLr7Tc4Lo+rtp+XoTGUZt+WLML1xetU7
cm/DepHFRGw40K0SGemgFq8yUYyRaGGM8u8SsrfBGQvq1mRfc95XHxUmFzsKCMxmFoTsiLfbhg94
sfAF7dCqKOp47zRUIrohvR0Gf25UzbUdFjg37Ye2qaLf75qXjc8fV0XVipyb2h9B3cVVq6TPY7u0
xns8yuqdm0/poay97tToIB69NckrKgi5M9m2Axsl3g2prB9xzy/ejO0zwEqi8oQdyBty6TUo3LVv
YtPr7tupaPMAyzXNDSqxuHunH9zrETH9R1K+v7jZQHmbKQP8K1qtiwULVXdq50br7guxGLf1NLd7
hXCc5zTxxtB12XLW2NT3v7/Zf3lRiI8M2qAuvDM3JemKoPl86u/tUqrHlNHEXgU+PePwFgfoFaWP
adhH7lgX28AfNxcHM4tFBawFCepisbvl1BvmONyn2GsEFrPugBzhNdSG8qNW8q8WE9sAGCLDIgKM
LwuZMld6hhp6f582il0fUas1KlEjjRlfGelYrtGUIFy8WtxOKMyf9D73TVfRR4RqWtJ9cJJcfnHY
VhsteeMHsvlxUL/94isqtpnxR3M/idxA1OaWh9FTmZrEc/FBT3Gx/eFlsu2w1AH8H3DYpZsI/j6j
Pqk1+TNllpwVT5ORaNKP6uyLPu2Pq6D0Zpvl6OfsvzhARi1j2+na+n5ulvQsmuFlrZT5YVSTFEco
q48MfEWIEsu7A/zIb79fu391N4GJzc1uAvXpJc81VxInl4mZ3Surl99xPiuB16zyhE1f88Fr8hd3
cyMMbiUATRNMn7cPjknTXCpW1dwrEjvEZJjHG6IIiu+//0J/cTc35gdQBHRWItsu6sWyKmKSi5T2
vtCQ4hHP1gd5HNuh4aVOJIXZHeRiWsxSh6EMUkd+pKu93PQ2Wxak5RxF0Hq3jubtt6wKsyoJdB3v
K22Nb9W4ZRytGplahoQBtN9io1U/6EQvLQNYQBsDlHYbP7rN4mvbn/6EYMDcaIu008U9IarKVTol
cxJNqzL8hNpTJ2HJjPS6jkfxgsPfdCQyRXkRXlq9aBgL/ij5Gv9OBvtfL/N/4fd2+696efif/+a/
X5oWlW6Sjhf/+T/n7KVvhubX+N/br/3ff/b2l/7npn2tH8b+9XU8f28v/+WbX+Tv//v64ffx+5v/
iGrsd5c78dov96+DKMc/LsIn3f7l/+8P/+P1j7/yuLSv//zHCzn24/bXkqyp//HvHx1//vMfWGr+
aTluf//fP7z+XvF7Dw1ZTP/xIH5+f/9br9+H8Z//MKz/BI+jJDCB10GAtn53et1+ohv/CYq2vSCg
3gyeNqpN3fRj+s9/aPp/Ul6C4Gz2CFgxbPMU3LK3H/FLeJVvool/wcd8vv/z7d88p//33P6jFtVt
k9XjwB/+Fwj5pwYIWIrCCSYMr48BwHHJ5a9hxDftLL5ATHEihjFu/0mJ3eFK7ci7goLOYQargg3e
m6K+SodjhlCFIXpj7QcHWiZkyfHkGQ1hHgtT4nbQVr+TJXHfVrbPzOJ7Jar5KunMI1lYt7m39n46
KWaUy1g/8DTsg3CsKogt5TVhT/YLcyVhK5lvxqq6c7A+KzLlvidAKoqLtQqVavyl98kTEbk3ieZc
SwTTftfLJdCwD5rUztolilXcGnmlP451rqIHbo35SrGzXNu7ZkHkbTkO6CrVJutyv8XccfVRL3xL
NDe/kmOn0Xcs2ckRo/VIjZf5c2V9tcxScXxPG5oXmFmZE9leKj8lI3QJyt1BC1oh9HY/uHXhE8mh
hV0Sd7BHe3lgmN8f016v74retr6T2pgegNvHQ+XJ/DM5Stngz4zwr6us1YeQp5RGujrE4HbWr5xW
41Stqv6V6fyEK82adLtpqm8sBgehGJ1nQfQrrvV19inrsutmTU+rGd/Gc37tDmKfJtYRsdG9kusP
WtNEliVv41z7lDftnevIh9pLH+ZagcyMraNRO63vVNOjKvPMZ2gGBcWwhbWbFG/5WTfeOc6mGSVo
Ngq/z91kN6+G7rv4LT/kQry2KVQYODAnvVETQkgapW0txbclVqa/tljU+CsoiMMETprljgNofZoV
Lc9u8ozx9BBUazeubWTEjkqUbV1nTnYcmOcP5mEr6sJ1cqz5a6Pp3ULkLY4GWnOoY/Az+BpZ0T0P
fa8+lbKxsk/lUlXTvTm5U/Jl0nKopv7sevhnpTAGih3UujIO+qo2K4hCw9oWfiqNduelZm8Pfiek
w8JRhq4YIocpcYW9meO+QoJZZRAzJ0n9flTsR62fxeMwGO4jgei1D9VrPiyV6aaBJojldcxWBLLX
xQOGQxj/rmNy5Vp1c4N4pmgDGBvOXpelJA9tacprKmXlVLtt+0VdG/O5LGpUEOT1DWGveKwac9Ws
6bSuztKEMeliMw9LjhhDO+z2jm/pYO2BVS+pQROmVqWvtY08KyiKFd812qIPrZb0MB9SIWvOZNHv
h2VpDq7iKOFkQmdH05tLxV8MM/Ez6pQgNicP4sPWXxtOSj6P6YpzVnX2baHMZRFMzlQ+xG4looL8
HsPX26p4xsBQ203kpR5hfSiD78qYjJFi1QqdcLRm+AboEocD5NNvwiytq3mZ1NOs4TkWZzBG8Mj0
BbZZ55FT8KB7wjo24Oh3JmKg12Scuzvus7lLZoST6SgK21cnXhp/5LHdYleaR6OKyYmvw2mdQ6PR
6710lvZ6KZL86EGkOs222jzLKSv2TZZ4vxyrUQI5ts0LpC5nN9NTRAstTDAlIg/5hMvV5Ca4F1hm
swOvTfdkfenBuFjGPkUdh3yngZsvylSEdpObtxVYY6DIdAgtUNVP7YQPX5yW8jrFTsef03Z9GLpE
UhNlzl2SrdbV5llcBXoN8ZxEgWVnSddFgO3hSlgt5kGFDBSuBl6TjaesYV0ZM3kArRZ6KVzQsl7w
MpGuKoKqWRp/xEYihO5DDz5Z2Gwxz/7Rra5yAxJZhMXC6i0kmYSBxqoMBtNl8axTpYRVmjg2Q7rJ
uPVydq2JcflexOTimV2jBcVIcjOmdP4KFHEz6uOXGB/CINXiY24Jf1K0JFpd7SVv3SaQupXvp7rb
s+FlP7ELfl2QHh1qBV5um1hjOJdsoG15pa3mbkAjxC7TqNG41HnQZubkD5ba+UJ69Znebz+Ntb4j
pwO1YGMlEQYq+klCYkIOWQ9T6M3aFEBM4g5g6y3WKQsWhbKoysurXF8PmXB+TUYcqDRuKu4flYbl
s9keOt0MJ1gK90JoWgTp6ZerD3s9UW9hr2Tk6qrlVWqObajG/Lzqe4DWBiOLus31/Tor3DeriErX
evRqEZNMtMZtoMphC8WzUWtomr9Arf/M2+XzlNZA64Yz5i+TL+LqTh3ZcFNj7IK4W78rrrH6MCrj
kM7kx5xPT3Uxf1tW+9GO06NT4E639Auvr0eGPFrO+ZS5sXlVynSJYn1LeUy6n5zJt8Vq6VdMAFsI
jPotJkfiQJRv4VeOe6NZcblzgXkAHNspsgfS65o6A+MxzaCqnbu6UM69bsLSsEIrGxgV1bOyS3LZ
+4XeHFMzv46Tqg5g9H6O62Lyzax/mabxNVmG5qpxuUOFVEKvVHfKlN6Va3VWhVVy6LPxE3aGdXIq
4egtnLguZhC9G2oSaljdmS+Dx8E2p7dFon4TYj6paWOEs2TFtaW4XxUXC4nSz8ai8Ikya3ZxPMNT
rPvD3L7ExvDT7OIgs4ZvQAJVuHjJTmtrbF/oGsJKVW5lMj4Y46QEou2nqyJj/DhjvuI7cf1MQFcW
jCUz4Mb2gs4hx9Fz6seBp3OslrQOVbCL0So+a6vDIG1NdqkD97vLqiEaVyLf7TaZo9mtocPmCo5M
VGX+BPDTcl7aim8NeX2Sdm99ckq2F6p3TMZqmGjJWPtG6z7OrccpUa40t2ymFedMYjk3jlP8XEvn
qHjK3pD2Ek1950WeyKod0QNfssK95WEgi89S6HD2wVO6rf3QCaHOzlOf2f6U1T+LjKh6xfSLzH3Q
BaQ2f8jhX3lzZ/lURM9JPt7YY8t3n/qv1mCkTzrEb58peXfocmijFZlm5G2V09PqLsN5YrO/NqRI
4VBXKwe8cqqcbP6VNYkM07bTA/TKRoCX4i5P+TAONN6wWSeXkNCkeNTMTkS82Ga4iv6xINunHjje
x0lrd3Y2uvw2GEpm9eLI9xec3JYbjKI82SrstJF6J97GfbSFzbn3xtUvVULBdK0pdppgZ2ndvAyR
xrG3gX5901YiivHOOeUaDvOyzPbEptTHoXB3/cRw1neJNvELYmh3eay9lgS5hG5Dmr0RL8HiOb/I
6nlaVQtrHHXo+CIx6IMtde2xriXvr3S+Za7W+zExOp/cobBD5KO8VkM7Rm3nxiG5Psq1WnX1Waje
GVG38N2mu5WaPp/jQUuu8sUxTrOj3WrkIUZzJvOvQNvGTpu6/KiXRXmTk6cJaVadAqeenxjTTIGC
ViYc2I9zfJUm79eiVSpguKNOeBz1yfCskD8aqF7a3WOQ/OB5xIuZq75+HbhnD5sGGk2tmJ1QYEkR
auW8PMK2r6GBOPp4K1KBT2BhGkq/Vad2F9Wcl8E4ZprvVpn3MozEssarph4JKk7CWCcxBpLYQ94u
3waj7K5jTXFu165jG4z7U4LkmmOnVILSLpNgXswrBR+uIJnbG9jhMmhz7NnSOckRawIVN6txticC
mAaJWKXDaWT9ZMxyl9VskqJs8wcULWbglGysAK0Zh2AuryxKGX8uUef1o3mr98uhLqfbKnWKQ8/0
9JSWlnYsu6k8kkpgB3WVf16y8pDV8gdVrQapeznb+tJ+nh01gaHadTvTipNPqppiUJcBLX/r3LnP
fPA31x8NSkZhZJ4/y/gUe9N68kbRHm1VTJw0ZrYvhNs15A2WVuEGZcx4yYwgOWXtLzLBtHVfQW6d
n6VbYMRTZKqUhW82KlRlJTXrbLcuS6a1fgLjXey8NnHwB+xby/pZkQRhnbAj7AY8G9vJ6MNyXeN5
idRkntgedfKjkj6YdTWxhqiSAxy3qsuvwOrm7/HqOHRirac2+2peIWpD0HfNoNj4wNE829O5xg8G
TnxbZhTXuaUVzsFB7TqMOwXrxLlgbx9c+4ctlDXd23aVOcUubrOCQWRPlUHrpyeWYoXOsinhz2rS
d9URoRmckNDp+wT3x7lbONKV1jBG/bow+RGrgi3O27dV5WppYBtLoulRy2TSPKzlyhMKJmAccV2l
wiH1t9g4HmxQorGpOyov9YK0y3O1/+Rg7Tedl2ET7PhqPgz2Y1KRE2dQFbT2qzZZ84/KqYpzXsP+
jVobKn8dLKVeyceJk2feQRfLK9jgpftlFFlsQ1Ytuj3nyvy81Jn7XRu7HqWvKWS0OHESDfn6K1vd
JJQrZfE4aJ+FWdw0xvo8myzsoXYCoQpxSPuEWabTd6duckLGG8iWO85IqiEmcq5zMqbC9ZWqN4Ou
Hp+FDgevLzhF5t4dg3aQYdbDWa5G58lUqeYQxE+oStZmX9aFGvScpxE2+/F+wc87FLLmVLO8J0dq
h7TQjMisldfVHjHb8ygag5IAvgP4+TmRcfNoEHgPs1+WgdNzXJmGuCnKtTko2prsc8/5wiO+NZKY
4ys9GKOaB3AAPxPCY+6qePrez/NVjDjJZyu7WWrzubKXdp+mUxe6Rr6EOgSNoBzcpwJyv5rRgy8N
b35JX2FBlAoMGBWRYtDDSPOOTMQTsUxkLVdXWjU8G05+zwzpU2fYt6aAr631eB3qw6ZOzb6UTduC
QcfxqZGjGdRtuQSWU/1aDe0uVygg0tIs/RLEgPhnNciV1vKHXn6ecZ44kU8UTnPHNtxgvqubeZCS
iiaWyfMrN+8DWDf5QVG96iBRmIRyGVW/WEAzC0dCmuPIn3Xiqs1h/k7bqUZLr/xSy2rXeORyU124
J6G61Khi7GusbsWxzmgQTbhZXrLU7DDOsU+qb7KrPyFDpbXN4gc3b7JACqW7mozimOVdf7XK9NZq
+3VfYlobLNNwm/A5fZE3ePykHqB1v/McQGSg3G/9aH1P1W7Gn5quy1mtla4oLyMDafxsF+cU+/qw
SHUu4szfMFzp/UUtSKgp3Novmyy/a+OBEqAg+EHgFRCllfHDq7t708DwSS1Sn89VI+pYmqizrOrO
Vaz0WKJbCUgyF4Fazz9wHv/uGK0R1s6Yg9w4etStuJaubefnVXydr/3BlvbVChuUTc7p95vhw6el
cThj0sWiABmUE+/kU6roepBsXWQ6w/bxlowux7XxiE+TX8Tci50xN0+GvlxPgj/er84a1GaZMiju
jwQiDr7I5n1lyTksHZiOQFXUC0oWGGr3S8ru0ZVNE/IBERlpw88xsf3EKinMFtYJqK9FDSK/50r2
LFo0AlXuXHm5WP1pUM6UpZafpfmZZ/SsopLz+650Q9HbsK6kiKlsq2Q/9VMdGlUZ4OeXRJZerkHZ
KbRDee53s4sskwADP2NQGc0MnoGO1OKwdI4MliydfGXOTd/rq/YAUjQcGfHfNPgjIWUqszA2k3tD
dk/DmNB8qKvtizFbDho8bJ908DMTu8YX+tBgIu0BhRvyq25A6nX6qJmMNWjXogrquBN3tlGmUVmb
XSi07FSK+Xom4DqQcv1usieFTbKMUT+KNYrjkibZKdejsczUPoWtnvSx9ccqzQM52coed+38DNea
gM85veGV35c0ZKm1PpFcx+yopEd1sSPCABnTdgYFvmGpfETAPN8zl7NsjZ3rpTvGf8NJytn3SDDO
Z3xUIZTfxEVtB6SgfFKV6WveiScFTCh2Zyo2S7v2MmuhOCkCyrs94KAfT8o5z6v0Rm3SF0cfTiP5
Hs3WCurjIV447Fm/u14vjEDpxYICIVkD9Do0pcOPnDLaBCYMVvoTXIiOvE5RAZIQellx8Ib6Rhjg
VV4SQjsIWr0KhDEEOvDUTzj/Hcp5a2fkvwoqdyFk0MM/RwunhLU57p2K4t5tTy6yhwFCsNtU54kg
6GJqrup++exaySF2xgccNHMfLf5XJKAPW3iTr+jAOgvWzYjH1vJksALjYd616tz5KEUiIBRSSEs7
PqMLusEqsg+SdZ392Iy/JG1NZO+oQ2ypO0RVth6gibvTu2Kll4rTG4QDOvCEuOlm6nUDsqybeKCj
9UM/FBEXfIBFfTUSQQ4iMZ+9eTpDZzmstX2H+IdY9GyXgu/5K7C235lgVy21a7wONyMVclQ0o4av
CNtNmT7J3jp5ugxrnGD9YXDPie6BRQxGgenwmhz1TPtZYQrhd0NNqFSDJ8DITRSBjlTJqzBqSiya
/zX/wi4aurO6M/WJWYjHm4GL9X6WyY0Z9y+ytyMXr80xL3+q4/y4jLYe1lBm7jJdJiHsT1qo6VNf
MA7LHPWJP5uwBblBG7dhqjYRnVYTDXrTvRhJu3e9+AT/qcGAo98j0VuC3Jyi1rXC3KUkbAQQjTb1
38WIeL5fqytZ9t+IN/3f7J1JjuRIlqavkuhNrxjNediS1MnU5tHNN4S5mxmF8yAUCslz9Q36Yv1p
ZCQKWQ0UKoHaFNC7CHi4h5sqKfLeP+pzG653ncdb7TK+HiKvKQ+LN8aBszJQeftmbD+idnwOq+Dc
22LXDGyWToFlIgP8Xef5BXddsx+atiHPk+hg1Q1pEbZ3K3XelC9YLMfe5cz96qVtsGPZ3Of0njXB
jNe8uN6si61h3qFCB8iYw1t7mqt7MhTVo78180jmtVgRsBECbTfHDSApOky+DG6dfrHmZ1sqHJKt
UCbSUlF6/c6gIMr8rQWA09JU23qsfRYrIEhsL1hArLRvfBntYF/FfK+GwTq0XjPt3d6dgt221YA9
7jCUMsVzJPSDUZvFeBpmMxgEnzn2xt3SeeOnQjAsrrXb+6lgXNX3Fd4l2inFhn8Yk2ERhkDlUTRf
EzfTWD/J+/4FHpH7Z7eoxPiyTCRRxjm/JOMGP+TES++6gTqMRdiLr3Ep3NR2Nc95poaxeXKWjOHR
maAiKrUOJyx+mXc08RZvCUYQ+6ku5Xi1zLo9XKrR1oM3hebtUJmDfwhxldItUoejmbKi6ersh101
fuTV5vZx1/XtuC/zNl8OSoQMCWQgjbeEjiPfq9b5GZsaC3E7op4Fi3Brmj61t5k3yGj9h7zrxHoE
A3ejuPV0DZTajk4DQmFxIjd6P00NXtJ6dVqSSVx02Jj/+gB437fE3awDgY6qaVS+AzOR59kecvu2
xsE83o6tade7iqxLXC5rVLRxyRqo41o1Fi0puWqDeF2HvMGu4Djtici8UONuBX4MWiVjax32Rju3
TjzA25+63mpP4UKebVxXXTTHZK3zz4GQPn7Rbb3J15KwIdszKlyIbjYk2AiM5qjzIt92XmsNjC4q
wBDmYc67Cvk1JtJWXUCtsC3jsuBRTETWhtnL4snwp5yZ/JK1tUpnJ3ohllShlWr4y00BqdbuSsfT
hirZGhElBawr9t2sLMiIaSmDOCwpVSszez2YDfdNMxtN6mQUiVT51qYZRQb3hRX2R9QKN8KTfG0W
b+OVRW7bQx3I6qDKLeIFzburwXVuijyrrrIVOsvf6o8xI04kk9t0NFiozlbdmWlZBW+DvryOxrZd
oVuScd30uFwqDusu0JyyYjlEVeccfFW1e6McgJm7hdCfXO2rIPMZUIP1ODtukWR5tyaqGR5MXK5J
S7bAznKkm7oFS1QbhOWuHVrFAZpPUCzjnu9rTpZy9T5HY1Ovltxy0qDJCr/C78rTNAb1Q00hX5KN
5nh0tHwBKJanxRyMMLnwnSc2BTN2hkWnWWl4T7ZvyXNTLNFOB+MFqKGoLHO34og2/kEY+miPFRhU
xvpsWuqxy8NrW01XKPXMVBt1D1CXd+Q1Z4yVzvIqZvfLIfjkdhL5usZOoW9qw3qNim7dufNSxgAJ
2QGaVCVdGYV0wCHswn0OLFjB5/TjcPDBhrocDibSqG+7RQ/oOVyTor8W7AYjnqF0eLTZBhJNCfIe
C0j7GFjb9KDM7ewrBZiATSZW+ZZxeSHy82ktP7SOzo+QUPJVmn65z+1cPEfZdNNs3u9QZ3u3dfVV
DeK4J8jEPUhcj78zuIMdZniQdozJCToEvvUS7HiWmTMnzbyenJYUJboXgmu/dYv7tXJJ4Fvz6VTM
NR5CMzsWPPDQhJLPfyDlGGkg10fp9Ilv92CkQdSnqp+mhAA4cvtagztcBJFMnaqXMeCmigu+9Fvo
NfOhGRxrR8Y0wT6BY+wRX+sDoeUGAUrqruGMiUeRRT+3qi3OyA3YMyaYlcqAczVwxrEF1cFN5i5r
Gm3kW691cxik3OW1ZBvZFj/xKn2JDmqG8WqQnDBz5rNKKftOya3Gui0YCpz+PXSX3eiPYdzk0HMY
t2k3DMeC0c/Uh9GuRTKRgx/nm209rqtf9TGiK9ZhbJsHD14ntdhv96S0OzL2V+HDqkXNZ+C0r8JZ
SqZTQ0CikaM8KHe/4OCLvSX/ORCSdw6r3ikScljebWJ/doFkdOiEeM2qfI1RlbkpSQUdAqcglDGr
X3NhN2BDYT7vUcLVMb7a9pnx3HkGZvJ3LIv5y+w7D0tV/C4aK4wxs740VvVC3Vp77Or2Z2U7+YNT
B/V14NX6skNv+7q31ZmVxSKXO9tuhKlI6AZjjJuuCtKoKnRMWyLH01b3j7MflSk1AGM6EiZXx55e
s7ctZ2fFbhRc2bMaH0hD2OI5L6uPFno57uyKzKgAtRisdWPH0+JVh6wJEktvQ+yb/bIPh8pK3Ik4
UlCOHBrQyz9ysT7W9QSIZBreqSRPa9+V3WdTm+q6p7Ck0hASmNG7ezlnVYK4b0/a87FxrfE1H2WD
5WQkqiroEeRoKTlB2uhUtoKBiZQxwDR9RtROxcXAIhV0lr/LJsZWjUH9JF1r5wXzXZ0v8sEao+uZ
tKL0ApmxoFZvAEn52Rt1ldR6cp6awodf6DAw28v8mDekBXGRph6jx9FzV5EOBDnsfKLU4940v+sc
jt9Q3QtdcYjzi5NqxRfayjqe+iHfV7IkqqFx/Xj1Mx13g2oOPs6Z2wELvpQGtEpeORj5Z//Zzdzp
RMeJd9+poU6Z4AjwiagRiSNPISRoNalsTrbLSrvcSbHeNLkRnGqPl9/uC/8HtCL/G9LRz8JorkeD
86/I9XSdzVXLEyggm31Rx8QcfCBciLg6/cU5ToOxEetYRvcEBZrJ3Ef+3rcM60YObr73J7s8Laok
mKHC7/MQ5iDJxWzrV168KamkrS+v8Y++1/dm177yNLwIOZfA4MEvhNVRmmug2mx0GGvH3klU3nzY
q2U8gtY3t0xMKUzj5UPg9B/XITxkus+OE9fyzspaQqFR46YYxJpf0ypeC5MCUWyQTOvrm+lUuo2R
OdoHu/OXowilRf9FF0FvZS80L16movlY8HkfrJIunN4NZ0agKA9ZJRSFFWL+RI08Jf4GRLPwN72x
C7GBJi4+mzarDecnTtWi6NUDlWD5gbFu2S+B8U6NU74rZq849bzVR0+0LWyhzLIDo0Rw4vVxEquw
CbWz/eG6daqPuanzk9mGw4tB9ECYiTXtq41SFJ+tfpNtf1hsq0w3t3H3GqbiKl99h+OtZL2L+MFI
QFp3HWKtXRAU3a2fGedgKVMRBudFdc8yVC+N7Va7EHT4xpyDEsdpcOZlKa6sQjvMYeRlhKX67aoe
RqkkSkNSXHS1TSMwsoT8xEyfnzE4pI6bfYyRpZ8Ih73WBSwOYQy1k9/kDqp51BNkKEYFXVKr9s60
i4AMG6yxvDGWWgj79ryboWUqSyYIgKEo/3Ia/3+F2P/A2vcfKcSS//O/p6+/ff7P09wVlx7Yv6vO
LtKyP3/j30Vihv0HIVmIW6lEMy+ZAQ5/5t9VYkb4h29izEJaTWsSRV0Xv+I/ZGLmHwGtdzSR45om
U/dSwfeXTMz9gwMLnTC/9VK7gCr2X5GJUVOKpPDfVGJUASGL/TOsk4jZSzDUv1M5lvVlGRou8yXh
I89Lhry6SNTW+chfpsAk3GftfWN892l/L35CT1b2I4l29jqeTI7bhr75KJ/K8HOhaDLL9gJlUPep
GydS6obOajKCsrHME9iq3rgu2mV8GqYx6NH3RHj17Tn8lWPI/2W2mXgLBaKYZEYLGp1UoVduwZIW
2SSj6Jrhw9qW7wjxeQQjN5CuzGUS9KmLC6W4Rq2JgilsLfU8Yw0b4obaKQ9lUbOAr+muejBJIaSG
LnS+ttyc150YLddJ+VCs6m41+9J57jhqqx+2RX3Ibd5F1hGDd/PTE6hisnji3BsTMen1W7SWzV2/
qS7eQiV+EjHRujH9VvN1aOisZ+mb+PtmVWVjN6qEj4tQb6U3pGiH0XsssvC2h7XpCi+eJK3hSTCF
xI/ZitPtuuidEiKA4cERO6sLmnDv2xfk1a1z/aaK0qVTuxL0PpqT4xJsGPiY7CyurmTsuw1hSQ5x
dNoa3BInL3CN6cYJjWH6xXpcBj8cp2BNvkiH+gRFqPBTr1MsjoM/r0TCWu6qdmyA3rb387GSidU7
1RqXjPANuhUzbNMZQdBnFuSqgCOr++vGy1BlbPCdt5Ev2QSc2qFf2LCc6dnQdtMQ6eQPVdJTP7Xd
GiDLz4G7ZA0gzmK6gHZL7iaOmLuQhFcrz88iEiNjZmNvKOHGEhorsAlvOpRKosLb3LYEfJ8UwCk0
C3+wOQl1x5eum11XmU2WVMtGrOJgqqlmT26ZQEpLte+Ucdst5qQ+JCJH2nRbYiKJXltEVkVs4Wk6
gREwS3CV526stAqzZLD5zmK8f251gIiOrMQT9BbEfmCEn7qOeOjqCE49KQBO1hTeiAScWkxZcHZd
dF70C27RfZaT2tMvTEvJamYXFLgTNDB0ReGzN/Tu8hOV/fJojWbwIfvFmNAa5kURE26b5XutTKzY
q+NUHrKCOfsorYva0lciei2GyWG7tpfWIwOKP2PoZ/mDGsb2gb4j6Liok9VXOdj1kHaNLn7loCFP
K/o5Het5XI71LBEQjBTU8fqgaD0gXcq3I59O/63LEXqr8JzoxRBl88p/Gdz3gDhiF8xqeiL4zLlu
orLVPCCOsBO7bDELyKFGR7K4LtKqvozm9xITNmVI1tgvfKw11z3ZkPY3KED32Dq83MlIbxfTcLXB
Kq+Vnt64ccuNdvnJK9nqK7SgIDX1rbGMLDCqnOTvagvMu1rmPsldg2tXyVzTcKSXMtf7EbDGPMlG
tm4CUIApfQyyj2ZbSmM3lmqkONmdyjMcHNspQezgQYijNd+FaUZZYufleuUH7fpuajn9cpZAFhTD
KPcWbBW9TBtuAytPJTzNKGg2L5tFhizCprYOTznT8XWFUehXjQfPIQoL9j01za554H/KPF+PrdHF
tG8Hd7a5FG92FiKmzCEez7IP/F/dSkt9jLEvICOJBe1VIvK+RaDQPw0R+vC4W4P2JZ8vTqQMsHbp
BnAkPNrWvgsuCs4AGpVBV6OdaOGhhitQ20HuGym997okuOZE8kW20HODVElVeBT4iRsWIof0moyz
wRxuCGHoO0DU2rgdyKq9VFo36qkBrdSpzY34pNqe3Q44uTnzc3djWhhiA1Jti6iOmViMMgmB/Jsb
2LqKYo+wfR1gGiwms1mbaUQ+mt7N9AvonYdU9LqfOLESv+IsSnK/c+rY6Uy6JNG85L8MpwbycqUI
YJlJqPtdjU25XgMhIbiKxrL+WhqBX81Hf3jbmANn6QapnxRKaXjNHpWo6vhbk8HVlRtCPSF+24xs
c0yAzIRwuV+ZGX01QMpvuQI+tqM+COjhy8KDLTP2nVWXQ4f+wq6+beIX3h0cF3WceRIy4mKDH5KO
FtBnl7ZgPwbZAGIw+tm+kY0zQIWGHaKiklHgZaIA9JEnJQMtyYTzGWWIcxAGt+IHqaTOc4NJFSGM
28nXulirE62AmYrtajEJ2quGjKqUwe5jWzrNu0bCGBwslwKSWHk9j9VS+Op15Gua0TIFxN9NayBc
vuoq/D1JgeqP5bLbhVFhZefGQDKUcB80+a7sx8i9/LN3sawGPWWN5TjzBMlGX3WrEYkDNJl9j8e3
QPTo/lk4NnjZ3aV6GchjEMJI2Q6R1FaGqVkbKidKI4fDPFaNCWJgOG2vYq/nHgQVV1sycX5KuJ5w
BdAPHX3u/Qm5eYjY1uP/i8OQwsiWJWBaajOI5dT5Guat9n8EKIJhsTLv2/JHSJcW1W957N2M/5iJ
uRvgAyY97BtTN7ChwEULy0A9WYeJ4AuJN8cVhAtGvfNilYPxJckteda+A6K6RaTaxRMZuSgV3Yul
gj+wpcV2cloHdC8HtXQv+YIH9InGcwOuHlJL1Xh8VAipIJx7sXLMAdX8NOwGhrrFGP0B8rf1sPv8
ATjiK/tX3o8BWdOFhufhM7cfMnewvtugLB+tqQi+xr4l8JE1pvomPo7cuLIL5oteblvOvaXG76B3
1O/Q3MIq1hCC9/NCADL3Em6VmCKGETVNM80yFVJu17m0q9+huxl5MjvS21nK5m3LymaM9lGuV5U4
vlXeTngVNJ8mSeTxnIX1bzcwHL1Ttj/pnb24ARcTZScfUtK2m2pnin5rT1XXl/qzV269oDzz5LNc
58023Yi8n/pD3XlRc45U6ALIV+3yoNFrf0bkwaGtjpoiLdrav3Psnlmpa0cgTkCGAQWCJ92vPhrZ
10dHLHeoOlH9epx7CHTWPkfFUrYNmYo4cwGx/NJ8mlTodVdKWH106IxpOhcmMhmwtnq8q8eLxLLg
GXI4ZXLrtmx5O/tio4VRNYFkYsTfCVM7hxa3AdqGIRFbML3b9AWfaU2fX4o+0GFikG9zaJtNq6Tl
iWEMnYP+nn0t2lIOPNhL/l2fpbLVu8EZOXBe5vpsM1METFltxM2tI4S07KRle8hhCN4avfJqqEgZ
1yULHDQE8m32Pn6oq7G1+tNSmc5HMI3jI6rNzE7RQoBFSFOGTwNQYgFKYstLAR2JmrxXACCQs/1l
ezU878x3rV+s0Y2+o7VFqhAVCLp2zrJW6uCidMkhiYP5p1cqVJjbZJAD2GeTfUXFiX4Hox0Nhqm+
faZOsXzypok+2ZCsh0Q7iMt2yB6JejTMXUAJnQJcMfyTOdEfTlBJ+ayqzDCPlTMZbwuOsrdssKOz
L2fQo6m2iEDkLleYNnJfm0CZm77Kldvyo4BOnC3QeybJPDS+yLxhNugHzK9pFY5eBttQC0EyQjEe
hF+tRrK0UuT7SJOGxvUaqEfYkqCKW8PfrkM95gsankyaqShnKMFIbSbskp9lzV4CZu4dMUz+nqJc
pAGogKt79P3wHxYQ80WDj/gijoZiAfqac99IiHrjzvhzhfyXtun/fk4qnE//6x9epf/XSfXxC+Pf
v23HZGPzrx8Xo5ThO3+QyY74gsR0Stf/dEr9tR1ffukS8wKFQMoOucz4Hf+xHQd/+HhGAxq++S1g
Suysf23HFr9kkc3E4uwFYE8Ejf3jL/afMlH983LMVUaEuGXaHNC4EIN/n3TNUOcHG66odJuQ6SK8
OkJFRCRl6m9726DunhEHy6R09G+ZW6fIKgDJtv4WWj1EFjuC5XHGYBTd043t3njT+3/x4/JPhr27
+QsFx/j1Nxx68m971X5+TPiw/juY9S45Vf/BI9Z/FP9s07v8939/xsBLbELKcMFdSi5I3cZG+tcj
ZoV/EOAFXebivcYgd4kh+OsRc50/goBcFDPAd0/Wucsv/fWI2Txil+BnHgcwHcqe/jWfHr/xnx8y
IBwSt3CZBtTHBCEP2z+bPvsVl2tVz9+KDJr5QQTu3Ccy0hM4Afk5mml+A7X113XbWYazXWeAB4dQ
2+5XFtl1/p6RbweNODZABF1I8sZbTra2lUqb2xFTCPOphQdQfShykLB3kXFcJaOzdqzYdLGhVK89
5e8v1aTjE5EUEeKM2unuWYIt57CAwWOWXlxPHrY5q3G5bAPnJlCqWSft1gAtRljovF3pM2oVzUYA
ZmH1wz0ylihEcEc2dGoOzJLkqZecnluZKTdlmzFehL9C7eVNkY0MZl777XCCk+jg2+Vwi02J/C6S
u6zztKBUyMS4yMSHbID2nWokxriPiAZW1B+rXSEDu057SpPgRKW4zsbctVE86fVRmz1R1M7Sr+/G
xcAG/oL+7mkbcnTlpTdH/tW6aM1FVpXFc2H5/S4nmFUfBNuTE6M04HMciSYUqcSktPzkdxssFD0K
gWcRdb7xEA0kdO7HzDOLBG+D+VgCP1EBVLBW7Z1J6oqrJwI2GGQ2vE+mZStsRLIlM2ydx8+hgYp6
ArdmeDY9r9+OoTLnBXpl0e9eW9T1XoSrlSf9kovtXgHAVFA7BiYNbwAxibfCiiC8JktckQjBCgif
H9zCDwzOY7ANM/N1WfBTTCWcGIyGiE6VzuwHTZVyl3S4gq/Yv4DR3XkWy36N1otMNZ+XAZLWQYGZ
aemuF6nQ0OwcbzaHU+3j+Lpk2W5XoDOFg/KiDn8oRmaqvmc3q1PHU+JNtNR/xeRsV+4OnKglkx3D
OGszs9vwToQp6dNkw11GPze3PpGDLPfBJAhEUXNnLKQJt+6HNYR8SaHtwcFmcmowDbAzrDskw+WQ
jrxTYmfiHhIvPeTkL7srlQ07Zk68SciLt7Sosn5KvCyDpdxGKsWucnxFELpFJ1cLsqPNyRYrjLFB
1MQPxqc7b3527ihoN5MBu6G1b0k7vCd5w8QDGujZeKrdKXRPIRpaKyUBe4OIxpuY7dVq1SK1EM3e
I9OuVraYP1/FaRrni0CsnPkjeq+Vy8+lgz4+CmPdUAt28JqkTE8OyQSfbgXAqGM8IwtCfQNPCxLW
3hNR9LoIGBY3LWh0ttKNEKx3lFeTfYfHZYbK+/Nx3bD2eT8UZkWRNkbF0fD3h25Ehxntw34259SW
W9teiwr7VOz4dUWbkgw/iImZPbQFxsBDP+feD6pMOv8E810iHINSTuhak0AZGgdtIVb33Ziy6tqr
A6wmljaGuC6F+2sx0JrEbdZ9llVtoqywL6tBNkKL295JyY5Xue2nOs1Deyaiv/3Oac5Lt9b2YbqM
proNapRLiUtYNvaN7qLdm7MJLhjDht61ZWa+LTMeH6+u7F25lev70ofBbUeU6UuE8B6UJs+7n7o2
o3O9kr+MQrwVSKAqZSeqBX4ESapf8fVHp8HThIKqFfEdHfXlPRIitAVrGTrHHJUiYgGW6Jd68Z5C
sYwW31RR5IlLDfT0ENroytOIP4E9hQwGm89HBgDqrcJm6XsGH3RXIyGUOCm2pIrywo5Xwt7T3grW
RxwxhkgRmnj3vtV018hQ+A4cQz2rBUxBZtK7WkEqkhBhXBf3E9xs7o3FI4mK1cJniORsa9VwnYNx
QzhZKGHq6aVCmHu72uu3WerxLcQh7O02LwOU8TlnjdPcdNnbUpVPirY3emfVeM1PX6dzqNT7EmnM
WHORnaoIKhaLVkddEI8uVkqHJHUCm/Ai80IXM3g4EtbQSrqeZTqho4w3t7RmUJ2tguA0vVp8q25t
njixSfbuM4SJcdnL4WBGObxXD1h1pyOArR0b10i4u2wizgt/Y/3iTrCTcmjKa7CAnJo/IVl5RV2U
KO0LegyjATS02yLnaDUtptNm7ICJjGD4VRSGbyJmNdenQaPbMouc4P2a1OwK78I0obRwS3vX5b5/
Sw0TWa2yCQ+cJOq60VWQtNKlAdUNB9J2gu0nueLAUqx0yPNE75N6YZbdL65GZE7VMBXHsisxfnf9
mOabYIGcWJDsq4JE2uBIjATIzKz4xpCdVPOn0S3uly/m78zcxpucbPl0YhR5Wd0oew/NKvhphIsu
Ulf2v/B8wtyVBKIno4khN86R/KcFzwX/qyqCVizBWM9mPSPhdvEYEqezFDiVdP+1mpP8Dks5ICif
hiFG90rXr+NPvy1rCp6UmFU6asvAsYZ15Fq17tanY42s0GHpfejtNfhoYIJR2vvFIwdms5MIuJD5
QzZOoQBwDPvsJqyr7bc0N+tNbXm1t6WcHiAeIviFCSWbiau5YVCe36cMl0/SB9EobxtbbM9bA9lB
RnzIwTDJsZ9ZFD0vwgruWth0alpVd2VlgfpbxRiOOD7m9UZ0mf9eAf/edjaakHhzvFbvDGLLRnT3
qv4OJ001fKl7+RqOPnc/x0FI/VGxbdwnGaITUUz2vhXNjNZ0crmMoZkoHWv91sGuWlz6v7gNqjeQ
o9nfTwhHzyhC5iDtzag+yIlyT+R7s9cm3dBN5gOpjfKIOs/7arAMX22Cwz0mJw61TG359XYQFBSL
BGq7aHYRw5iL+Y3vIHyZI2vFSI2pEHsFPRQcc3nphT/sgb80Cg2v9NLGW3z3mNlkAKaGxH28Ywiq
0s7l5Uotq+0jrGvYP+xACXOP9KDI0rxeoznxDFTKc7RMew21tyWin1GwAoRwduPiQriHbqchPVFG
aD8ggooUGZdUJOvavvFImj/5zB3Me74jA+oir/StGgFm4Vo/lROsy72KVjPByez2B69gFOIOMJEP
tHpG4zluc6/ufSal4trKFgvxVrba01VOIP/CNzE5Fd0akfxRrG7/wI0czlduoWnFABjty9ioC26u
dez7T7VOHmlMBNnbh2pxFX7txeH6qKFWjw7UDz6WGfuGK6KgTy4+cowM2sOgKR2TqdXNSt96qAeX
BNUimud7TwcNQgqwooNyqujc9ATT7mwGPJmqVpvHlW4bXANG4Z/XrMfIWlRLeXTwGT/aFD2JFJmr
981wdOs3pUVrtrSH4AplHiq+wN/QpWHEkguPJI6rPXh7edYI/s6NDFF3mSpTqFxy+LIz3iOef8MM
cYlFBubOWDBnvIPBZmHsbnq4rbhD4X6W7gGIs6EHHb+hwF1qMnQsswNQmGGvIcyA5gQnCauVl71m
79k1uWRY3xgDPkbU1ShbYTBQXIzVzWgp/wvfjNyjpFovOR00bCwljYcVWsWfkZWDVJWi5vfjIPAt
tPs9DsRimi+ef/ByiWO6B9XOtsJfYyE9HtK27RSgOsYbUORGExTbmFgFsSTkVEzg7jGuzbYEE9uU
Z1hXLD6TnwBkFq9kZkgvyaM2/KFxOaYFAp8RnqgIXwfHFA1/ac6eZPKj/lTOwrmCoQrpPMbboZLR
p/wHw3Vnv4Z92V5H7SWVc3Xw9SYBWafXRFVE4y43lfvi0J387tb9fKimqPzpFg7DPKrN5dOerOEB
Xx98ZzaIzD0pEIxTaztSn8waU1biKWX+zCRauFj/uQQQhbjY12tVvVLpF2a7MdqGbT9vuguPU6h7
hwfIFYQQZJn2Ym1l346nizMm0OXE/R+eyImZrnEadGUyGDBjWPWdzUlVZJC5wvSHCnazne1NWOP2
qqxVuTsLwdNTMI+B3Imocc54EPHhOxmu52FZwnsd8oSR6kWlsHk5LDxrdOykc2d5HO18fGL8RiDJ
648wSBfHPrsshKLLKcVreC4Q5HcnKYxxBwMiTqhtPz1/wu28FcuJl07jsA/JOKhGk8pAj7SMI9kb
GAfRWj+4hVd+jehmvtXsGY9NVIw/UQRGT/mKly7gfk3twCCaj+KksIxN+MV7n9f3K9ML/Tg9K8uP
SeVtn3RiExiMwMeHwzCuwTu2MGdOfWmu1KjylYXa8vn3LhzWu5kM/cQW3bRHWw8XH9XwCGg0jQpx
tDMfZ9ttr9YJqxCXpQaitM5hHQTwgk4OBOmby73J5IEVbnwrgiB/sQzbP9ujy2EBAXXcmuXI9Lbe
ucZg/4Be7zcEBppk6U5uzo7hZDz4q024ruGMsEwBo80Bf6A6LWst92K1cKTVVnCgXCR6HQCEOjxL
d3Kycfxn0omu8YJ/dotFPig90SavaISxIGyL8jjNG+9IlquqpFCGMr2iW6hmD+YvAqLyT98Y5uMq
cACGHKptGpHsdo1Af3RSUqKKLoFBhbWe6kk8ckrWN02omp3uC+IU6p6nk7s+avOYRN9or9fS/9EV
pFMomZepA9GQRqZD2B+LXzKQFXDfFEW7E46eb/RWf3kTvwvfnHEasRidXSx5R/SgsOGqQcpkGc1X
WPbOrgBgv4vob92Y8Egg2JdjM3sHUbXTLUyXfGizrDoQfGFcIZbL652MYBEMFaCrZQsxaXGZhp7G
oWi7gGkN83UmkZCWYVdemVM2P9iy/djyfrlivKDZBZ/Dda0Ck3yU0L2zG1m/zo2YSfNEg8rdzEX/
pstlpTsik4wXNuraEVZM750aE5/N83mixaRwjgvKq1+YdqGqpTnx5TsZNMwo6ulsodE3MOIPZrRD
nDd/1xDPt4HFVMM5CVcbj1hnD9rw11+Bdus72fe9uvIQhNzLwOAlEvbGcU858PhpLmJkYK6mjWF2
ct7GiZ2QjE2rPVRBsPzCGBVaMTUqHm/vmndG3BAsceQx3pjJRzc3Y70U6skNG+PEMC5xO1LAmYDC
d5ob0fy/3L3XcuTGEq77KvsFoIArmNv2TdOgmxmSNwhyDLz3ePr9gdLSkBC7O6SbE2fHUsSSxhBA
mayszN+IdQ5xQF9Xjd5uCld90mFsXKKsH6APodQbUXShsekl6Vnu5Um/BuYsWL3+0nclbw9NtQHH
KuVrchTO1jIEZm1hlrcvBp+7gVKnA1xsTYGOYQZIKuCBHK2NmnfuDUX5llvALJZ1D8lfae3oxqNt
/Sy8FPBKEFXZw9C7D2WFAVLcGyYKJaXExjEjvQkfyrRNxMK0G7le0ufpbgK9lVxnQEtl2ZYtCA45
LtcWDeXtAJxm3AAfpGtEOjCsij6M78gHRzj3mgqSRBHlayRS6DuRV1IxK9rvPZrc5arRxvUQgAIH
HahvyTwla2HZnQ4RpMjXFaSBAwdg8dooUnTjC69Ylm6bcQUbO/Va5eqfbaWhBEOCmgKMaIiWSdtu
TDO2xpXpDfHrGNT5sOTotfeKn1xGmgXPoET+BzMnAkUz+lCxqaF0JOtTb6mxfpadPFTwXbm0rWpz
sk1tAWPV2142RlCQbfNI92fYZY1a1TdDGQ3AnOtnjuPkPrTSfm1FSXyDysUblX/bSA0b3aLH/lPv
jE5cjJBZ5AsPFHS3LpJeeh5LUTxaSX2g/wGYhuLnstew7Qgw17sryzBBnxKnmb6Sgyc0W/Kd5DXU
C03pHn3QfhFSe8ABrm7tgTKGRLbNPTlb4DGWXIHKivZcJ1Owp67xLOHhsoo8zb/GmGNVZ62B9aHh
ws7wRwG3REXuoavUYd/4unQHcIlvkG3BVtDuFLNpLij6eXArpXJTSpIOYL0erpC5ldDYGusUy5cK
2AL4LGUgBRBNcJABJTy5DZldV2Wlu24iKbu0s7anNpenz6avkcPFwy8l6bsNeJngqxprzQSEDla1
LcKLHljSNYwR46Ca8ZdRIvuHEfPDzCz5QVQVO2gCnDhgghZ611dfaz31gyvJSuuvlS6kC5xm6icL
pxpUBrQoU29C8oj+ORWWRxHWRMd5VbtNCGYGeC/lri7wkFzLE51vpNSXFpBjEoqpJpgJH95aUT2Y
iUEGqJVcXxbDVAlCm0Autr7WUrgsNI8sFYFNFK8C+nNfgMk0q6L1afJ5fqtfSkBXqBAHvnEz6F3y
wImLkqyRoleAYEjmwdONPcoDLZeRZKVAvMgva3xG/BWW4tBqfCvqgjVeTn1+RWYCfh1oH2GGPjGX
LubUovjkJ9E5ffTPKuZCx1eSLiUeHHM3mQK50g61+5+ojQ8XSFTJYjeMuh8thwwCoY5YcLZS3XI4
mJGUP77rLPzVI3ovrAfy8j1ekmo9kpeIowHZnATTqf5/kGi0jLYqlGx8sbIqvcactNl6eB+CSqgb
WIFFswO50txJLnhEbAskeXP68RMG9ePzDbxlxXT1AFaKIvCsW9BZTen5BfwtBKiSqcYldeOOxitd
7QY23pYLOBVLuxvgfZut1Der3mjHhlLBMN2xG6CUi7BP+BXVnVJiPeaKsG6ge5XrAJSyvswIYvkq
k80kX9lJ51t3//YT0H7XGMTJmtfSUVL+OIQ+6s5Sb1AMH2XFhwUppyY1UDsIhu9uoov2Ibd00O8+
vHy6DZIsv4ZhqFeb0qRAi04OSL8l15YixHkl6KO920hDfNlknqtuha8m0kqPqqK/yUZwDDC5Qk06
4wegfFRABRNK6qSbNAct/A6QfpzNAk12hXo8wgOqAkF665c+pXwpTVVA+y0FxnWNUlpMthcxR34K
kRT+jDINvdR3X/UqwrlrLHEnXSlvsyAVknHOGuizl5wIF6DzbLYJ7/lxnDWN88J0C9gseRm2W1eT
jOwyAXK1Nck9bmu/C37aUU27KcQc4vXPVWFnNutkYg4aaz/0UGzrzRLwXj+I0T6j8/0mN/wOfIwt
ncrY0fWnvQvUea4rjfX8GAMMRtVEj1kDAE1j6xkWR96upYEd/pJgeBLDIfP1CPKw6gG9z1Q/PIAO
zPxLHN09sYtjRMiXpeoH8YZeWOWtOpAj40KUgIHycGoLURLwxbKrB/WrELCVgIzFRk45DPuDTUEC
3a8S1B6mkg6sBwmqdsYPTKRfXJ3CO/q3FF0BWlLb7VFbe8l94JO3XeUbD3avIYGl1WjMnVtjM2Q2
g6MJ1KCRQFKAgCOz+3H6aFz4uVuASEIgyW7v/gyqlVqF/VbJqUEeOBdEha4S/RgcRMrB2EOqGeOD
nfoYoC2KoVaofvQR6WFcpOylqtfYRm7RKwN0vgKy26LuasM6I2OrTjHw47SCcUNAG/cWzA5xqP74
5iO9FQzOKODhvNn7BymA7b9EuQCuXUDaB6NeZNAoK6yrvHUZBOpwOdqGF10IOeXfde6dDg2MKtja
KS3aZaoIFN04B6LwUjYgQ28SQwYySWcXXc0iaug+WYnHX1V77J5I8lLZ7lZW2YTWS27AXN5TOAof
6VHIw8PpaPYxHiNQjysPYUSfljF2XnN3Jr9ThkGPXMxrrS6dLgEeej99vEemMb8wgpKShpwZpEOQ
8teg6EA0nn4B9WMs4g0YZEOwgRANFphOTKflO9Hg0e8F0npQ0Uc/qDJQ24pOHjxalEX+7EoxzKa+
t13dfwykrAaw7JdTZFU89bvwRZ4u41xMFGnqy2BfY8qtm0TrmmfYM4CpwUC6e6nt3GItbFvfgveK
81XBfT2ApYyKS7tIMLddCxQ2k+2Zj5sPLx12DW1bRUGM3cR6aCaOLnzDk12j/sHlqrimWIQLAQJr
vD1FDvuai3DjomeJyJaLT/JLLqdURE1Iqu5axnZDW3d2iiBBJhu2g7WDBrkxDO/Vvq8H2mKKuLeb
IYQPis7CQXYFCoU0oNIStC78o2BS76CqTeXfGrQwQvwghR41sOvWiZ2Xdzh55/ny9BfPvQ9Uvhio
ggFMxiRoA1v4OJ2xlJkx+lk/am1qDWo0brgGZdVU/gOVgDwf1bN2wxrLruMWMPdWZJSOuVZwM6sL
gHLr0y80wyfwEiBzbAFzC4TCRD2ZZTyJrgfkQcMUKzjO91mTIwob2hDGPTxUwHJqxvClLVqFZnQN
qnXdicFyrzB5DQIKZqC7Fh299nCheML+lfow6NdhIhsHU0NtbtPkUfKrDPBQuxR5kVyjbFTE93Jn
9VwRpx4tgQYeZ16JB9HQcoBVJ1OAfPtVqRU5/Qa5lczl4LVBu/IkK4o3lSuxRLK6QNitrbiBAupC
CU7kCfnuAA8CWjCdeA/qrxYE2wQ5GlZ0m1JwjLlX+PzIDkp5QhSpH+0044fFb01UNdE1bwfKrdhp
Bu5mFsgF7sLCbdx1ZnEpp1PrZog6hHEBetpMbH2fDuBmFw347KshzpUvlT1Q1AafRuYehZCxF21i
X8dybijLVFVi9BTqhAxcxLFBw4/RRQ1EaeiYvU3sv8KaPWQJ/8wRQB9QQ0flv6cHfX8nGv7XgycA
2P9Xot4Ifb1b3P+Aol0Fr8MHLNrbn/8TJ6SKPxR8tzSwPrCLEM4G8fMnTsj+g18kyJJEGfwWqLS/
YUKa9sfkiPY/8JpKhvU/IJoN8WvS3uaW8ie07d8A0T4eqAj6c8awnjRIYroBqm2eCgwabotYw1Dr
p2eBZGOPBEUqBTemQj3XLI3+jK3klBr+PsFNFWaaKpPeTvLhZCFznwhRpSIyWh+L6D4OVxClJOBE
0mublu6ZCw2q5B+fpSm6rE/xBSobaQ43uo8BT9atOLSQH4QHg3CZso5zVFHl+9zWJA1tPtDzKfR/
UwW/tfbsXg5Hf2UlclTGyiZBiwndR3AIdTSJGiuht4NENYIWSj2g11lh+O5tbGj5wcRsZ+lKKFCs
qkxE9w3NZXj8Fl2kldQYsXZloxlW7H3u7/gJKLSD1nhOKtn3XinTfiPw8Pa24AFx/F7A28iKXRpU
wttgfozLWRJFbr2KdQsoNZ3kRD+4ZpNUN5lhBFwHpHxAky73+u9NHlSXJdqttFbDPtOvrdEzbzwR
uNf5YAbfYwTjgmUqFPDnQq3yAd9W0x51YxmFXlULKsMA+J04lN3rbOwB2S8CjEugYoDLzYeV4ZYC
GBF5SWZdCbS3ED5CtrFbKb5k+N0CBn/h7aZF/d3zWiV+SiW/hjrWSUlYoNjcQBSivKShRGa7xMpL
ywfcNCxET4+T/lqkjJCyuR5UYljJIToQ2pqLVqr3IL2TKEQpKkDyj1oA3NbusfDDrrgWHpejB6vL
hs7AngqxcqpGwMjkr2bXR9WwzFWtx8bBDFxuM2urE91Yb7jbZIBfjF5KJwIGLS5f21RZ0dlQaOWq
HPWLMJH83HTqujCS6pZGW2GCAhNCpjgk06+25AUH2AD4J/OFOQItKkhvVkENHzpxxoaqy51bIeT1
zQvtcKzWwCpUb5WPyCC+xPB0Cpv9Zg3D7XS7s8HthFVD4SdK9KosAND5WdwsC9knNeIyKIbiztSa
KqFMLumOWwup2lRKQPmk18fyWwGAxtsWbTUkm7xUMwlPBw71lRY06HeFEKvoaASxFoE4NUJk6aJy
sJa9ghAhUO6k/D4CnUDwLW+40I1yrnlfoW5TT6cgzTFIy4s6hOdIcEUA+qsu9vASY005JIWgvyjM
SVq0yWwskY20qzO6U57FZrFFsEMIBBl+GdSXtwC/qjlm1FbMphYyYKkRNNqPDpny/KKrEpEdaGtb
2lUMRCy+hGpDyWmBUBQHsayTkt6HoN6qnVsU0x+NeyRSVHaFejAkdAQ9GDidIda6JcCyR0YUybtw
yNuJJG8a+U85i/VoRzt68C4rw/Q6EFRK+Vo1k95wxKV/TylVly9yKWihW4LqkL3xoixwlGjWFFgr
MDrQRMcGxZWeQjSKfaIXAOOjNsF0GE8aABeujwJeRTuJPlsD2WKh+QMSMENl6DSIyEpWIC1Je3zV
RwObrCfNgLMUFclx28hLCuAi3U13A3mD1G+fLPKgg5uNfWVk30RT73eXN2juR+TZ3rXLRkbXolAb
5d7rQTVVaylG4/RrhmOssdPqPu/9JdaMOFYjpi9JCKrm+NTU1waFczpl/SgFuwFlEWnV6CrQO9kI
ZGOpUafOr1LEMf29pFo0y8rO9X+kuA3R7h8hUS6Adk0KCrbvHQavhKHSZ/J4HyjoS28EuifdAiR7
cRmNPQ5k3diJdt0mDZdKWioiWUVK0PT3rEpkLQcf7YUvHVxFeI9KHU/1AR2cUps+qaaVJ9G2zMHV
jE/D5ER55/rKaK1SwCxD9uyn7aDiVS6lUMnSRReym7msJ3mQluqCqxXCAeushlHb/fAKyDUF1X3d
dbPqtYVnFGjeUhtahLx+9KoPYP/Lv0+HjuY671Od/99ZnUz37+Pg6eVL/vP/fP1Z/vj5HqU//Z2/
QPqq+gc5jgl3neYNxU+dZOEvBDVJkwY5nW1qqDgeyfyl3xh9UJRkTZz3uEuSQf1OjfQ/uOCoCsUB
AeJZBlX/LzD6ExL7Xaoi+PuWqZKpqFNRDlTRLH1AFETthI544JuaCWVX/tWtbONJ5Jl+0Uaj9pwP
g6dCu0SwOofjsQzsSNM2qWclL5kSXvhugwqyJGXGimZRpS5QQokdI6/1F/xM1cvG4i6/sIIOppVL
XQJF6nSwHqHxSk7YUAIHZI1ZLA3L5krqXbZXDNGnxQRzB9RU+tYUGWwfxDy3PhLdr6GsSy96ggg1
jPZurUN6XQpj1BZxjFaQKSMoGhlq8OfyZmF+bgijTuPwO6VjnCzMBi0VpDvu5DDbZzkkzJ0Y81zt
F3VC9Ys2gRmqGIUnrvOlC3M4norJSuLvcH0uAKAYzXcx2LQyYq6FXGs8r7/H/k+R6fao7VfZiJKB
zmyPBozkX2fItMbrUOJEX0BS8tyF0jTBOsXz5UxZ7NPvMKmGkVartoyb2cd0UWsrzwRs+atABewu
cd2fPmXDLbrRDVweSQC3yX7AM0ZBOvW0rdf6xp2doB5ZDxX3KBP7Orf2lFeQ7IhYiRqsQCJftWGn
7i2cEy4jLExuaJOGe0/JgjOOZx/z+Lc54H7BHcJi28BNn5VqSpBIWmV7vyjGJVcpyf6VNTlmD3Wr
XimRlq3ebeSbPyf3fa9iZvc2PY8uhSKmGjWziiPRx7EaOwiktmr+hKaPdwem2/GI/E4OUrHO0vjS
7aBcNTgMLTu4vj0F4DPJ/Vt55uOiQ7/I4OJkUQfEWG82WUlY9WXdZz+DMZaR5gmBBC2QUSl+gFdT
f42xW8hLt2r3hlSLYI3q2PCa6KqPgwpH70unFD5qhmViXcW96ggk0CUwRHHx3LptDMAUVO5Kl+tc
XWC0Fly2lmqka3jV0tdoCDelRRd4WWXcphdR5ZtPJHgmwPPWAjwWRtlLAijyAU+kN4sPKz/jualO
s/nh48lP3y6Af5rQyrOPx9YHYL1ff9foURfA0Y3hgvyoeyx7+nc0P4Jsk+En9suXe64quttjIZIr
bnWIrdi49w1IypDHKwYOzdDhgOxaiBIBRMFvaFzVB9/QR1rdwro1rEqACu+7A7+ERoVfYKbRNdk+
zelYKiILHnrLujUpOe1Pr7B/LGhoM6xjcDtwSyl4zIMvuGIPlc/XvMA7AQOKEQ4FMB7FUzCM4m6w
OP047bPnTUwdwtjU0Jib3BWhzGV5oAePV8Aj+u1iPUQB2WlcJ+G+SWz1BSifucNm9xIJBrrtkVvd
qWgHgslpiUoAc9orQLro/5k2DlUVlwEP0QZd2saJjWCrbBWgmE2LBnwTQakYB5VrBRW3B1IiCaBk
gG4CWkKygzLmOkHhulhQW9YwyUprdVlKGox/+moXNin9L4KA4gij5QoWQuY8Mxr/XF8KZGV6oNzS
UeCf+8cmeoA4UjJ+72wXjrOHIOXAkC36sPQv88UAe5kQfXoCOOpnS5pHUhygAUleS232Y0AB9m7W
Iu+/g7ew9vSOxpUak0uLyLXPxa5/nOv2xLui0ydsyo9iyi3el7U5sRNJLavvwFgfjTKjlJfXVfyk
4MQZjnaGVACaGrvIEBYTYpnxc1CG0fWgG11/5lXeGFgfN/LbipOnCj9n6LzfHIExtHzVfs30Xn6C
UJXUUHX18kZFHqOjJpMjce5DEfgSup2soTXrSY8ggLtHNQRZh4Jc4XC5Rp2c+r97L3nipe7boVzb
8IMitALy76mSwtdGjLJI1yQvFEO8ptB5Fvf3M1P45s748Ws0mGYMKsJDtknd5OPAyihsFrFkvMCb
yNAxAW7zY7pLL6HR2A5QLm6FKfcBzDdoUa1z9s1PsD/2ogqonIFkwaS0KJXI5r4TdYcx6+u1EgDT
XCHrmb4AWhh+DUZLPIDHDH8H+OK9XsXVAe09/XHstfZrkbmqI0lNqyIbsovcIriN/BpAkzlYLQjT
zMKlTK49hPNKN0u5kzXDUxQ3JUY+Q/xFzmtxaQh/pFOUNVdKbCbJQmnDnqu6CKmZ0gEJb5H2QCSy
sQJpDwYFWsrpnfBmQDsfRo0GvM4oUKqfN360FlYX6ocvNB7lJ70BgbpUfB2hT7CqGIpUFJPNlWL3
ySW27QAn/V5apuCMrkHbxhrITLP+1cfVBN3iGMf/unWvPY7FXzUeXiu5RLYMHxev8RZSXWW3b2//
r2q//29edqbbyYnLjh+kL+/vOdMf//Oeo2j6H+bk2Y79rzpxMgm3f15zTO0PIcMyFpSG6SjaBmnU
X9ccwW/R/ldkoEcwmS2drPp/FWDYpYBE0Emx6Lz/ixvOFOh+LzRpIkjzP23evjd54RgloMKhqrnN
Iu9CjgdvI2HbTbPFQDw2ORPnPh6uvx/EN7yPtA2a+cFo+oWDqtcL0vCopaob3ROTvC2eUu/G+7Oc
9GNc//2U2dGR1gA4s9zKHSRubgAL6g4FYbGUshTGVEGdhSi7LDC84Pg1l6NpOzRAfp1++LEvnIU8
z4RFKihMOGCd7QX6Btd9H1HkVatdI58JDB87lr+/b/ru923YEn8PEWq6A2DlIVTwurf8g9yi2aN7
T5rMIZUPaySrTn/Rxxzg99NmXULMK1Bh0VWe1gxLuUc/ob0N+w1mHZfhJF8wnOnpH/mqaem//yo/
aarclHvhRIF4kfVqZwXBmo7hwrYf67i8N+riC/y40x/1Mcv4+6PmnWwkNAyl4IrvQJpcaPi9L9wQ
1cZW/X765yvTWvtkS80Pcih6NvhZCrNDnkXfcAjILiq73ZVynT7bcm9CZ9LEulN7BUFY71eSVuou
rqXnPvfRDcuM8Myozi5ov790WqjvFkvi2nnl9kxfwBJEeXTVf69iRD7Um7HsngtIrZpoEOw1/TND
e2S9GNOQv3ugKamD1Ssxl6jB+A4/bZNU0l5r0gsTRy1Aufu87ranR/nYLM7CSQYHDLKarzoosKDy
7aI+hLAeFFBUuJenH3Hsa2axRDaa2EO/S3XsTt1lOIf6497QNi2Faj09jO6P04859iXqx0GrldI0
sZBTnVT4S0wmvdUosEPoVPVMUJzda36vg1nQkJEJyw3RaY7Ri3UD4DLuN6BzhxgHUO8OwamNDP5J
yvc+/FTYimDdsX0E6FMipiweBQge/iutb/PCwLzkIkZX1Ix/If8E+uWCKMDvAg7dTX8Ij8+YNRb+
RKVnWeXhhm7OfxunWTCKWtEnbqtYToQcT9CiigLnBgkkF9TO6SdMa+eTjStmYage2wTFW9u7kdMO
hH6KEkcGnOvM+x85HqYG7/vNoZjCLWkTeDeuPWTLOG20KSlTcKNJW3otZ4zajyzaOSqKJsAIRzS3
nICpsCMcC4aOnlnR7Ftj2HQy4sj5+vRwHYnaYhZeBD3TFoKQj0HagKZj7i7CWP6GQwsyOOPjEMqO
4casoHMLYGp4fzo/06+/Cy9S46bCLGPvJrWkW1epbizsEBYpCOg1PCBg+5ZvpNAHVOvZR0Nn2eee
thajUuzUVLrEOYuWU9Gu1cx9MuwG4gf1xoUhDz8tK3Ix8AhWkIH2SS7wS/BzaV9bYbsSUq6KM0tg
Egr59AtmUUtosSEDWY9vpKi/LKgXKBIKExKCczvNSr9wl0gW1q/CTVdRvsEdz70aw8ewxbewtait
IWamqRWGsOD1Ts/hsSGdxTjOJkWFme8euHrAfrS2FHjwZCnwEzn9gGN7Sv04ZyhQ0YASSeTQ14RS
5dYP+Kmd2a/HdtQsrlkRTmtaImIHsfL+mpq5tG4BOdyOsvGQjJl/5jHHJm0eePTCAI6vxA62FhdK
jxRye9sZ3/zIo+kanak8HxknfRZ74EjDNe7cyJEwbN4i6LaREQXY/6dJmPAr7zeOP0q9jgla6IA0
d2El4ZxDJfr0zz4ScOY4a9jOaS9nYejIXTVc5Fk+rrG0wqghbDeKSe4mgs7B67g7cyofmfS3wsO7
IFC6rhq5uhI6YYyGOmqiTbQbpx79vyuj/31aTne394NlD4jG6LoaOnUjBatcLzbY1D6WHQFFqh9O
D9oMh/f7IbNAgO8WQvmWHjhKWOv70FYhdwDmeoWKBIERouyQdwfXN7aVrW9wZnSUQDqTOR2bsNmW
t7wJ7kFiT3pKw1eFWYY1FFy/3Jicj6kmnMOOHnvQbOtHRSEXMkoEjmeBljDja0Tq10W6YemZ9QRM
+I9bZxYGJAWCiK416Ct7eQE6kNFra9HvTk/Vsa+Y7X5ZIMGHk2vkqE2nHnLNli9xVaxXCH2mKymz
IHumWJ2WuLqf+R7lSFCe1Lw/rMAiMPKmdzMnTcObclS3gbLr0gvFtR9SMus12JsLvbFXklfH6wKz
plC6yrPrDEtnHS3BMxvt2FtMA/Juo8lm65UIuKY4dY+gFCO1XgHjyq8M+0zkOBLytCnevntASqtV
HRG4cNBhMmQgJM3wDVLIXwjEoz3JY+8/S09kj8ZiksWJUwhj28jqay/8H72krE6vi2NvPwsTkpFD
e6hhW3JXvWLP0CH7V328v2PDvIeK7CAepIMaO72OE1LQyeMaxYX1oHWrrrB+nX79aS19kuvOa+xI
O8Hq0I3YQcwN39PYvEAYKlj0FoYsVbxtlHAtF9jAAJA7M2BHNtIcZK0AYDM8qk1OUFGmlR0A3gsN
S50RXUbCz9mwc2xiZuHAtV1fkijVO4FkGteQYvDwQYz19LDNAAG/J2cWDqAzADNMktyp8YkDwx3n
FXpg4OIrs9lD2F6WzXWrD89p8mQ3F5C1dxntwL7/KQEEhtu3wHdtAdS9qK/lpDlk6WZQLo3wi2Lu
Ff1CAwLXGw8dtCoUdBd6q60ImEn6hYBphe4l/1cmP/vCvwOsBsPqwTDv/utJrs7CToO8l5CSPndS
vFUpqWdjiiR5+dTi1w3xQBTpQvXbHOFd1TqTHR4rUbx1N9/FgCC1cNSCukT+mWBtrt7Szj7Ywr8N
g/oKx4oLVE7BLKj2FeNwegqPxAV1FnboV+Qe5ks8shDQxEH+wSDFc+XMMj+y/N5oK+++yMh0pfMK
3TqMYQNIk8vXqGNacvrdj47XLOqEeHqEWBFbB7KfRn0Mxn2Pr2/UP8jKNlPuzUjbiP7MWj/6sOkT
331K0qJ8JlWmfdCL4QvCKivJXQyFsgsb+Bmiv0WxbouF1WaArHHmA49Nziw5AVZaRmpo23gSo/lR
g2ShF93TJtXb8cz8H/2sWV5SRQhXS7rsHox6E+T3CKJsFPeG//DYnm14HSj6Nm3OHHLTafNJnFVn
0QgJGih+DONByZGeD7JimyIes7Dyb7n27fSiOPaIWUgSdjEk9IWlAy2fHzFmymOHhBwmALp8rhN/
ZFrmEA85BKad+bJ08CWh0fo3pUUUYIQbn+uCHnvALNmQLNXsmnKUDkkVrMEcbuQMgCjd8PXpMTr2
82ebXk/dWOSaxhhRZEMJYul71cLt707/9Dde7iezPOfrppqNEh259MFrkkUh3asxhTJzI9t3sLxH
/0HUmzDZiwSQhYYXWHg9pD8QqCv7M6vsyNn6lkm+26mxqgVGGQnpUAXjtRpm3IiwB0SWAz/KJ8VL
d1V0e/pTjyy2NzrouycFjQu3TmYgjaRfZMr0QejYdFeKcSb7PTZTswiAjVJR4MoiHfqs3yFstyqM
F2k48/ZHgvMcSdLhKQcQDY2FIczgnU97BO3PM7FrWkufLYLZVvdUrR4ym30IftiJsPJtvdGJYCst
prESlXImPzw22bP9jhi2FIOilg7UjTHVGi9i19oXqXdDr3ibC7TkG/Pp9GxPR/8nnzQ5BL0/AbAa
8CJka1hXBUT88b4W6NGD4gcKBXogAZZydmqOhWV5FgLUUVIrYTPxHG1SRyk8/ZHwkCBEJuXA2Rah
ycWeOf1hR5bxHPeB9YbbDtRFDoWVrQHR7ackAHbaJkEq9vQjjiyHOTAL1Ugb6ZBBOmhYYPdpgz84
kl31JmtwEDvXcTlWSJCnbfRuPyoySpMA/dkuXnE9HWBlfc0TCDHQqhe68dWApqHJ8vLsiXZ0omZp
QYszspcNunQgBfZduBImNncNqKZgWXRf8xDXkRqdpnOfeCQgzLUIjKZS0J/kcdAZEEd8UOqvFaLA
pyfp2A+f5QKtJRCxh7OOibF+i8PzCkuG7+dhRke2qjwLCWWf4bUtzMrxNfOHFrUHN3DRXrK6p9jf
RHYK10mpF66dOHGrr2wbkT5Zj/Ze4V+69D17fJo9n0SI7Gc1duf6HDPI0d+XmDkjHpkqpZXztnbo
WT95dvYlzKIdZNT96CpXSio1C63SEZaYGj/oc+Y695yu3EFNyhd21Oyk3F9jj6ziVoNxLDoYmhVR
+J8MAmBerIKm+ja5gJ+eogka8UkQAlH0cYnbMRo1ulnUzljnaxN/28n7ZgGWa5+I9F74wb7VumWW
FLvexltH0VZaFux0OXxMTQr82h2uwmn7w0JU1ipffLN8KCBwINC0U+No3XfpZRoky1yJVmok7Qet
v4apcGWjXTs26leDfolvaNvGKnAA4fYHeaEHqK1XN/gWnmtKv9V2/hlpgZp//EijC4Rbl1npKPlw
8BXRLhCdWKuRBW8klh1ZQhnPrZaeCJ3Edl+rWLkNG5ghqf09Sw2cnrrDoFTcBvrLVOu3cFppx3VO
0wJF9j1kb3J0JCY6GTJdi7KXDw2QN+zGjPtWjfWNO1iOwJ1pAQ13HWbyPogQtYuHiB6xgiEhCqYV
tNckRtINW8nTMzvDsP5vHapvtnHvgpfvtZVkojDjhLL36iIDBvKxRPjYHQ9lHTs4QsS4oqPGoXIK
pKn+pS+8H32OcwWgWn8he/jSosC97bvwohnKXSQQq2nldFsP9jpg0tJiuIzwOkmghSx8CQnNQse2
CeBqbZwB4n5+RILb+ThxWmgYI9jawukSfYUS/q+odS+wZ7+JeBMMLOBLx8ZD2z+eHrNjm2EW7wtP
7+wMDp0T6TkhQd1mafuoNNqXRpbR+QYba/vZ+r89axboRa6Q4OlG7vi294qsXJjiDS+l2LzUu1wX
9F+zL6ef9PlxjFPDx0GkRaCMbWDmThTpN14a39qJdUihES2GuDszUZ+fx0ATPz4DHYjKzvukdHzT
uETT/qc1BrdJX22tOrjruvrMoB37lFnIx5OPcrAylk40Zl+DUMSbwRyx0DKRXE289Mzd/NjHzHLA
wBpaU0KS6iDVzWFArhZpBqre1uUoxGOKddXpeXmr/XwSlqxZ7DUhgmnj6EqHwP7Wp7d2pO6Gpl+b
PVomxmtjfCuUeyozdXTL/Xls4RUmxXOdQAVMgnWj34PZ5fB60UCw1qC1dX0X0fKuevsJs+WFmbvP
Nad6BAR/cTZBmbbCZ+88C6V5HiG/UnueY3vpDf5iGovVle9wTxv/2+jPMdGSb5eiQyCe8l24NfEm
m762apSrSPG7FbCK06N/BEn0D2IDWiZNgN6SfYCIcKhDaWWJfCshZyBF0Imj9EZyx1WDBA23MPsL
kjoPoWTeT1ZRp1/gSLCxphF+F597zOHorEr2oVDBDpT9HQq42yLE6gG8+hAB6hn8h9OPemOnfDZr
82BTFMgdoVzvxK5j2zHKONUmUJ6rJwz/gmRvs1xGdU/KOeI1jVwumk2PAZRiXLPgnUbb/FzF5uio
z4JRYIZFZ7lF6uSBdx0ZWrFFGOqhUD2HytAG3+Ilnl/o9DyDnlr6yQNEpB+DbzWHMyNxJIJYs0CV
Z2ZPA7LIHUPOb5D2f2jr9kFKbPkCpG64Cvzqos/x+G6ojHYDbAED+yvFp04cp5CKfURElsjZZ4uq
gZF0+qWOvdMsqkWW6LVBG3OSBO4uio/MtNIIBAu99EWHubY6/ZijYz+La6zzcZDbgSMnLV/T1Df2
dCeHRVAF9srq5XWVd6+5Zj62gLEpSNcbs2C7lZOBuFqf2d1v1YBPlqI5C3ox+rHdmABVZVBR/26w
69IC95uwY5U+WA1BNdbuG617SI3ups2Hhzi3op+i/B9b9Gjraiau9XdiZM5CWJJHEpADkTuurlcL
RKoMa1WY0o1khMqVlpr5wsOoIYzza1drvyRBd6kohbGWh9BdFbawNn2KkO6ZKHDkrDGnX38XBf4v
Z1fWHKfObX8RVYAYpFfo2TbtOI5j54WyE4dRCCEx/vq7Og9fORzT1M3TqZxUhda0tbX3GnyoMo8W
5A7OXormtOiM5xFAOxdQi4ANNiyqL0Z6K+t/Oe2fTf1l/334Fp84V5CgnM6MPIApHELMHvz2xwIK
xaqgQVLlD6mMiIE1pxLyLPm2teqntlyJQgvbfI6GFiPEOwm0ls/St++AXrqtZPMjYW0IZ9DrI1y4
nC42VR8H2IsMXvT2ZJ+zNv/Z9f1t1g3RIHfX//WFtzkQ5n//85PVw6Lb7Kyzvmg1MTi+bFIJeLWB
/pKknQrIkN3w3gEijMK1ViXZl+tfXkiD/VnQcoq6IBncP86wIHxspT4kmvAw5snDmPgnZ2SPROgC
BfAm/7dEa87SIp1VG3acAZ4Jk8AUUp6XRPsB5FEBuLc5razX0uafBSTTdfK+zAFpBXP+BlbKkG4Y
YL2OInKJwt7qwi1svDkCevDB70G7dziTYTjJ2PxN+ySKrfR3P7Bxf32JlqLKHPlcp9BKhcjucObW
+CjG7tn066fMTw/U/gl5jrsp/qIhlz7mXVjXD3H5KpPhFW/g5N/mcg6MhspdkSaTOZyRoT1pCAaE
RQGnC0hxoCfzsPqWXliyOXcXWh0y6S01nTNffLE7fd9mdsiK6buG3INsVwaztGKz3IgZ7ujAtmc6
m2az0wmkJywbrzJdnVSxchEtpF9zQR4Q3g0YxZju2S7II0L7tu5uIOIHlajhCdCGbS4fru+MpbHM
ogbpQYigTPnnJm/6cEphCNC3lXuiBNbcIhYrU7a0MPbfwYn0adzU0vHOtMadOipog+M6zTYAPb3A
cILtXRAYro9ooS5qX4SWPsZZKFNQEvvKO8ONOnQq/wcgQmEGrlYtpyGoOnDGLiRKsDZ/KzqhrmKv
PDNnFPL/3d3eLGJ0HfQWRSK9M/Qkc+iIjMMWHOHkraVdvY+7/gSGGczHYgekdujbkqAT8GuwWfzD
KWP0vHIDaqpNX+wBHPg5idJ8kF75IgzSBpxzBPXMcGEr2THoZxbjGth9YW3m2GfIhJXlCHXDs9sZ
Z5aV+0mzr1llPjkjUu0Bavf/tjBzGDQ8kKG6Y1nWGYqJT4ZbKpSbWLZPByvfDX7RwIN4KrcVMS4l
K/FFNrax5fAJXbk1FsBVsFz8e2PATLblSQE1H4joo8iWujc95HtM7hxjo97lpPxFrI4eefZu5HYV
SI1cx3NyHpS8wJ8gJzOU7ytzcYkVn2Q7cwQ1ZJQr+NuN0KHsgE3WMKSCkPxO+om+yf3yEGfstbQb
yLPT0GMpanLjXQGX71b2bz5Au9u868RKU2kp83Zn8YxCUFzCtc8/uwW0uKpdMx4pDF2ga5jDsaAM
UYHfUl5uPEg24a9p9Xx9EpbmYJYQQdQRFAuC2EMLeYJV+w8INR6mtSThT5/9symehba4pTbVieuf
Zea86fgLXFrORknvcjHd+pV+pql/Z8OGN2gaeQP9I2k8Q6YIxksWDLw7/dNHuxCahEK+0rR2QzTa
KVSE+yPEP4/XJ2Ah+LrzqBhDKzuGbM8ZWulbt4RKleIPKU8e0Va5/oWZUML/QpI7C4YeTDNi0ih6
tqGREyQZxDgHDec/Ca8Wr4aArXR8uJuUztcmY7mG1JdJviJvPHWT/D3Bc2QvB3f6NhLIlrSsee0v
aostJM11UjMjyLvKO7HEgumSVZpBmg7Fl0SpN9M1Qa6qxQPUH440G1iYjXBHbrTON3nuxe7JlePb
9TEuzeIs6haZ50GRLMcssuLA8uY1r+kNRN9eTT9beQMvlSjmGG0yNtwpE05BLozPPPFReDPgeg9s
VwURBZdARSxrzopZe2tsoCsvfjCQx4HeIsPx4mi0idUFYC9eLKtbAzYsNQ7m2O4irVtaTYSeu6L0
weV2oV2p6507IpjUoEJsEkDidxpiuF+g4Qvx+V48DHrSMN1BpK8m/YsruK+ZNqrXntffDj0vQ05q
LxCk/gGFumlvjiOasKU6wsTmFZbzIZT0TkDygSgdGw9m2v+GjxYsjKUzbc3+R+d6z2mc3MAvKzBl
D9ECD8AhSEhAhN44DHDO+flPaz6HnuewcC5g0Qxb77h78DjyVD1ZsIlp0cdaQSPMFNH/d3TmcHNI
C9t+Z+EbEGHbxklyygwY3ljPtLuRqbtvUrWJB8ZDyKH3WbeDzJmo1aFD9yVxQ6nIjcwgne8DCmaD
or+9PvCFmDmHqEPOoHOlmbOzaCTHI0Si3lPc+F35b4nnhW/8MXniIzBKUA0EUd9sDkzAdzu3H4wn
GEe55ri11phvC2/Gub55WVW8Gid8BuhcwGY8cx/rlxh4Ml0cVJveOkP3pW5XxrT0NJ5LOHWwEU8T
Q2LSsMsbaLbXsjrhiqP83FCyL3qNklZ56+Fvrq/SAioIUmR/T6NVKRfuhA079wz+LNIRsOjwMyCD
0CyHdQZ5dfsfGhLjQezHYgfT8RKCw/x3f+ncq8wNqPvQjdATuf5zlq5CZxYizRQSOnhaUhSVzHdo
XVRbX1nH2LzNAFmVgxP05KcF9QvgWesjrvgufezpMxmznyTunUPrq/tEfZ2I8zBW2cY1yyM6j6uV
C/vzXGgOem/hvuPDz46ee6d7hoVVt2k7oMzgHLfFInFoHwQOikKtL6PeBzaWjhXaoT0eKNenZykx
/NN+/lB66murcwbfR3RXxqGkVX6wKnYDBc3Hwj4SmEj6pRW2ebNzDIhDGJveJ9t6EFulZX5gyq3e
r/+QmfbD/0LOHBdvpo7KiTD8M5FZu2Xc+1V1XZTWUgTTZKHSXRW/ymY6JfAFCniq9CmGquSmG8YT
DJrge2kV0x2MJd8b6n8jHjy/tKbDJp1atvMTWEFe/51L2/sP3fTDhKkSIsgEdmRnZrT3iqhbTul9
hZYtHJC+1j55Svqb4ZefjeEQf+1r51nLBrjR7CRMSCDbCZKIlV9yOVCfJHlzIdlJwaQrr9v4rPhQ
3nu9RyLLBAQvG8sWjqs9qncQG6EPDlHxhtQZ3UOgoX5BU276cv0nLKQfc8x+Ak4fh/msgtyAfWC1
fJJ5ct+n7d5r5dv1TyxEyzliv20BW0avXp0hun7PoYc6VnYHHReYzUIlGyAByKHZ9F4Sb434tnDN
zBH7urF7R+Zcnc2k/RmboI2b+bd0jWe1uH9m4bGvdG5WvFHnYUq+Gg2kVDnUadLv8B/Gi31X8JcG
9XVTN2Gf3zGRBQwuTrHf75nhbzWyzevzulBlIbOwCCdgmO+wqTvrhMJdY/zCEr5zuv6Fiung+Vbo
Nvm3659auoPmEHuhOmDbDdqdTZ6/JRlLbydLVJvMS/a9a9xD0lds4YsDGVqBoi1kQPv7619eeN7P
cfaV5fWQxojzs1d1+mDG5Y28QKtZ91Wjs3aYsnLtLC6chDm8XqBnWVg5umfkYjwmyD2HO2Va8kOK
4k7Z29u2js913QdpW53NCr6UE6RNWXY/AdqzGXN7r33j+/VRL2zgORafOC5wBTDJRIIIWyPA/eF0
FQE8uXLol66MP0TlDxHQZZB7jWH4fDb94axdqM+TTW4fLuSQHIa74xkqqVv4ZaGSMd1oN35okYWg
Bg7hIfjsba8Pcunlbs+ytSrp7AH1EnEe2uoIF9MQUMp9CZd1uDPxTG1ruNIquMSZrfdU9fbvCsYc
HWDcK59fiEt/QGYfJgHeyIYnJWvOYsiPUFJCAYcdmN7hK7aLegH8OIaKn1MTipm2cYSM1WPVVt0m
dr2TwaowlmQLmas0hT6tL3Yrv+pyej+5Eub6UwIv0bG5FNTLwoFYkvnqYaupUoPEC9k02d11cIUt
/NdVrN/SCZtFMwtejtoe4RJpcgkbniIQXXnry36fTsXzakl46XTNgpXmNlxl+7g/5057rxlQgXn3
YDL6IzGTw/WpWzg0c6w/+ry50k0FuJ1Hb0063rowTFaTs7JfFkYwV6eEzwMvoBruQ0Ww2EGK+g6o
301px9HkP10fwNIXZhW+ulUoXdh4nhe8F0GZwNlgqNtDDHLoKFfKZUuTdPn2h03PhaBpJXQGkjB7
lGDdAPtyR81ppSa0VGr4E3E+/Pu+ygqDZAIk3eK3iq1T70dpBY5k3NxXz4PclraCe92LQ1gSOHay
H0f3xZ+2tSUfm9J4dC4i3uZKRXthZ88h/62n4QzIZHJunOaBDfkW6vYHWutHo2R7aNzmK1fHwkX8
J759GLMiNQhFxEzPE2yiPe79pq7zZCfON0jiHlA0D1dXbyFkzWkAoG3aOSSwE2D24q0DVdDAys2X
3I8BW3LvdGw+q7g/5QN09a5vyaXtMgsOprIcv1NTcpapeYtjWwV0SNLAE2xlzy+t0Swu+NwQKPgo
FqVi2BcAhtq0PZVFf+clFzPIlZ2woF9hz/kA5aRT1dEOh7VUcIcfHgwYkDRtd9TQvq8U2Rjyi6ze
SWDdsOGdpdOdOfSQH0rewAWXQQY05PUJXervzNkCHdRMulplNCrG8bHtYbzTpico5MOQOrlLmR1U
OTDoGqZUjfkGU4b/nzvg/x5nc+KAkcD7SqBjEaXZHrWnrSumPSny25TDcr0zcUY2KyO8XN+f3GBz
/gBatcwRgxFHw2BfvFOjlsIIOYU+ForWX7oWxZIC3aIhNKbHLun21TCdYFG3dg0s7Kg5sSBOVW70
eiAROIffMugb+hoG03Q8yGk8pvHKZbOUvMwFDm0QlXI82OwoH6owUeSnzqEJyewTnIQ3rtrA3ytP
E4jEWcMd0CFohHhk28CE+vosL8ScObmgdioIPKjCi1rbBabLI0+102Z78MWyG0ouRQdAb9iGD3az
tnOX1tX+++oQtWnVfZo7kZZslyfyhZvpXUO/QZM+dN8KfnTGYkt8eapATgjhl3qwSn6ETuzv60Ne
WthZLILUb47zAFHNXrGf3mQGFUt/N50VKK4f4ddmrwx0IebNSQbTVMSmoEkfOT29MWCvarvDSViv
10exEACsOStAsrxyusTqI3c02UXYBPYJaQ7CtDum7UbXHO1VXZYJ/JhK+7tkGbkB/Qsla1Wo/fXf
8Kci898jas1B+3kJmfCR1fnZnzSQgO5eizsow1/6lcDJP8UMt3NeMbzvDnDbCPAfqOfB9BNOS8/+
+OZ2/rap9vEw7ZvqNgbnuuq+FpBN652fF8NmD663zXgHggPD343s0piBD5Tz8/IfV9/7+L/4UzHs
ro/nzxvts/FctsyHG5grAh+VLs3PMMz40plpiObGoYWxRe4/VFAGk5Jv0mLnp8ZGdNYGvnkhpMQq
24FYsQ4lnJehjzbo18mCWn1JAh+EmsGNNHTtZPeU+xVa/ZAOW+trLe6BWRYGBxY4Y9hmdq5hlqKH
d0wfuB5+3mzxs4BbO6KpfdNl5nE1t1zoB1jssts/ThGvUXrrKBK/EYVc2KlgUUfewzkdnpzDxk3h
0loPGw+g0UyHbvFLj0eYZ27Kkm+5PA7WM5baEWtt+z+Q48+WbPb4swsLPXO/Q6KoqgDGQthgJL7H
M+/yB9kDI/CLZPfYl1R871oYsmgVuG6O9h1szdMGMNvv0LEOqpiFE/+pYY4i8u/cHzdY/qAof6ND
WGlYlYH/R7L3sujgyb3NpNjr/KXyN8r+zmxoFvCXrPpKfXQEYRgnj9jfE78kbMjwNxb67LDo2A4w
mO8FCRm0lMsytLizBzM6hAHdEykkFG+6Q3VRlwZFxQ3zUl7QVRqik1BgOfn6HiO7HAFqn2Lj99Ch
hgAtdzvddE5/G6fNEcegHY9FGu91/5IU/h1N+L7ZYSUsHaKkHk6g92XDzgKMdOW8fP7ItOa0BcYz
bpgO9p+TNvu2CQfQFrVgQUnGjQO8kUlQyHk1UigQQ+/UO0ylDgg6oLb104nv8YNLAo16sK2Stfts
oahmzVkO9Siasqopv4c0DVAtxm/0AN88xR7beHgGmKCEU5G9B5z3Ps7acwbyrsWNAxntXa3bIOnF
tmT+Srr4+eUKoe2/z4qEVxVKxLaODGFvPQgHwifjIRHl2U15aBV92MC48vpSLH1qlv+OklIBWSgd
uSl5j7WAlGF7A5OtL0PTPE/KfVhF6n1+rVlzRgTAI2Y5SYIvlfTQltkdIdM7G81/up2BdZjNGW6w
ziSWjnquD3lvfIel2RN8ITdspDdt3D7803z9CScfwphryKQeqgEW7JTgHaKApYUJDxvdXU7tXWk7
90ALPl7/1iUafxKi5vYMKRzZhoaVOkqqaudx9lwO6jAkA3DN9Vov4rKlPvvGLCxnqtMDDMxUBLug
U4W4Jh1Y1NZZKKR9Y3tQIvW8LzaE/MZqOoOL+28jmwVfZhHYzSe+ijRxvrWiOZol7kxZf5N6rRCw
NDDy937Is9aDvBpVETf4biLlq81gJVD4p9bOD7J2QlhqT4HqIdMEHXVvAgbh+tgWipu4R//+ctE3
Tc0FjCIKdLR3Lcw1gsYdACDI7R9jCkRAmYIYaGf0UXvS2GQ9jGyqOr6Bg08aQPBWbljivY3adQ/X
f9HCGaezcDIB09l3mauixh82k9VsoDAvQ/Tj79gIneWuVVtpuCux/fMs2ZobpEKI2wHFY6iiBrZt
74OTsV+9K9NbXvSQpk9zPh2octw1sa2Fsc0pBxbtipz7hYhYOZxUxS6c7eJXk3lpAOKHFfh4FQlD
rCSuC4Ob0wta1qZtN9lVBLcQeKvCqqyCTl/r3pqJAMfWKBHfgrG2pmklPC8EzTmFYIKn30gkqSKt
0hssVASvkQOIw2t7deGUzN1jHVdNCMy5iOQI1NwY9PJgVM8sO1wS5wE2qtYdJeKSTF/fip8XkCDd
+vfZaBnnLswksVxW+QrT2EOPUOMi1bNsfRMbhQh5MtSbxCcrqfnSis0iTU5T3UDZQUToGwABenlH
1O0rm1rYkK+UNJey6Tl3AHxCBeiOW0Vwz3WgqSm8gGpgI6lfVZsRPOjdpDJ5cErT/W7LNn8opfXL
LyhfWcWlMzALOIRLxVIr4ZGsCJzZpx1gZgcByQcCSxTfn465XqGUL9xIc+qAPSSkNFzJI5hqTIAz
Qlk1DeD2AjBN5aLUGdi9Zf64vlUuK/TJzeTPMhNramP0yHuBfKETT0Yde0Fn8DW08cKczXkDNAG2
ER6rVeQ2cgMPHYSN7pttACNqGXfp4BycNemphSM8Jw94miYZjSF8rYARDGBcCUNuVQ4HBXGJtctu
YZfPCQJGn48N3nN1hBcTPZWtNiCCC5Zb1cdDCL9nEnZQNw40l1DVogBffS8vPdtU3XdTsbfTF6uB
CzOGbCE+r+zKpd902UMfMqXRNHRf2lYdQXbl2DrkteZeWBct4jGfNqtv76XPzCJKTSbYmTp9E7Uq
a3+QvnzS8Lx8J2laTLvW5v0hE8odn69vyoUDMGcWICGOjbLIWzCPDq1WEEmesJpfzTV5laXNMsta
wD5rnabP2ggAMhlUjhlqG9hRyGZe//1L234WKiZZ+jXkS1vE+x+9az3l7B4XKHzzvtCUhlVur9xb
S/M0SznyiyuoXcU6imHH+hO1wtB3zO4BxuobFGcfrw9m4TKZEwZiDiYdrHGaiDFph5LksN2EFMlr
jYO9ZXXc7NUfg3IFghMp99c/urBCc7y/LJOOmeakI5jSn9wJYuSJ18tQZeXL9Q8sTN0c5z8SyJ70
SV9Hk5eczY6iEOeqFwhOe0FMVuL4QmydY/mnNplSgyQyKiQZvtDYnsIR9sf/OEWzk5/mupOVnclo
bMzbppX3+USOg5JkJbIszdDsyLe2L0Ams+so9et9myUn6IMdtNSP8EO8vgZL1QD3MnEfgpfvThrw
dwO+1JCUhc17kr2UUJ8Jm85Ibya4qh0Ui8tIZOmARFP7cIxvWigLmikKQOBi1y7IMq5ludBK43Zo
2xV4t9d/28IRdmchYlKDjDPJZWQMloMrGA7g1Oh+Y67Lp85J2/ckZ+jB9WZqrXxxIcTOgfaiTUeK
PFpFBrRz4Wt+cCsztAfjXDTpaTU0LX1lFjLcUkwAaRUqqsDFD1FnfyzA9LEbE+DwvtuY5rfr87e0
e2Z5BeUub/OJq8gn1m2GNwnrmn2Ty1PRrhF/l56Ac8A7jWlHYPwro0q2k3camDDpi80TzgJLdDfO
mN97XuUD9OKN6pszdqW9M3wKkEcPfQDXrQvUpyvwJJtYQW+/F4psr4/+D4Tnk7RqDntv4K9oOrFq
orrwWx8VZ/h831EdV89279D2G/dkBydVYGn9ag+zENBtg6Qx66ce5n7NyfEF6KmZZaj6hPppDqIP
adox0DWuEdJbBFL7DDate1p0xmMsi6SM2sZ8HFQD8kcfjz6/yQxN2n1XpRdKRTLYEP4DgGVlsy4d
3f+A2ymSnoZOMoq1Cc/Y2uAwXkwUgK9lDiBjRl/ruK33ZgqBn4oOPSTpB2XumByBrDHCAkbiWzL4
EfIzGB031r/V9OZ4eGnYvKWFjZDbZi7c3ts8LBxkECgUfLOKSkW4y3xY0CZqZaUX9vkc624KYdWq
IDKik7OBWyNex3DR5ikNCk+u+gEu3CRzxDv4g5WbFxrU8ri4pUWEftEvTSq2ZQaAh106tIfcycCA
St6U8T018XNE+lW5Su7tqVtDjC9Af+Gf+3e8RsIO8Y6YG3dNj2ZSAzRgzOw2NMvqlk7eu9H4XtBU
BbJfYL02Ik1VCEutIjTgvr6LM41aspWILrCA5w7RveSbzI7v2kbTUOIBF/hUvV0/gEvLYv/9Sz2o
nhQm8YuoI9kXIBmPuWENgQe8aOD52eb6RxYYy9YcQR9DIZ8VA8RPfNgNhzkMWnc2y9IglUA1CBaW
frmXLj1AD/Hsp9atL6QILQE78g7ey9d/xNJIZ4G2xeswMYosBex8/K7cfF9W6utQd0cAYq9/YWHz
zaHvma8Bd1d+gkqbLY62Kcpbq2NrMvwLF9Ic1x7XfVLVWVZGsnU2hSB72BuUgVkAGtH3EgF65aF7
SVs+ichz2HoDQhh0MxIRZdAYCCAoVoUGb45pw1eS8aXdMAeck5RXNTNTEQ1TCyQwip7bTjR+aNV7
pOUvtUgT0BPdLaVtF+StfhCKvjtCP/jV+DJ4tV5JDBcEQqw53jyGHLvIC1RjIBhxVLgL4BrKdkWx
0/5eyeYrHiFlkIEOVPbAgnpwdCq8w/W9sjTLs4xOJcVAwJUWURE3u6bK35gdP/ZrAJ+FvT7HmI+y
6Eme9FA98Zq7xkqjoTBuS2E9DLW3Jm9zOTef7ZNZ5FDAxDIOa/BoSptfdVHcNDXb9JcrZLLfOygr
lBpVz75hp9Uq+sILi8xysszoPaYH1DudFtbOfvlQjGHuPglIx2QmsidQf4RVrdyQS3M4ixeOi7Bc
lNgcZqr6wEv8g8jiLOy5v/HXdHIWdsEcR57kVl27Bco+yEHe/DS5SXO6XSW9LYxgDhafTF62vUIx
msQDLsD8UGOfFYWxqSD1+E/beI4SR/3ZydKYiwjuZ7+cpM+DSRjTxvXMlXOy8LyYQ78dQamiHs5J
z2HO0cuTLuJ9o8W+goxVW0371UfWwuaag8CnVLg5iKYi4pa3dxxiBaDnQayxfPYqtWkA7ukVv+vX
Zm4hnM/R3kkdDz30TwWSQQ8KiM2mIC28j5rdZL53Q7N2Si+n8ZNTOkd1Q4PdkHbRikiV2cFs3Yf8
Mq7H4VdP9S/IeDxyUuKqBZs699071TRrfael8c3CQ5p1k2e42Bmt8p9MwfcKyl7cbBXEDY0bmq5s
wKX8ei7MLnst47aoRWSrbAOH+MgFTyBh7naQ4jR4yQ+jdDZGLhsYbUvU961Nwuheck4CWA3JDuXP
YQ1NvJAA/EkHPzzTpU/hlDTUdeRYxglF1X3TTGsE1oVwO4dzJwk4ssJt6ojFBQtdJkLSyqfREBfL
kuJNZ+yAxoUHFJL3TOxyrZmwMKQ5zJvAVdLoIREfCe0+y/Ho2rCZbzaC3+RgDqJIi3SutcFHsx9G
xuutl9N9f1G3WKt9LASAPxDWD3PKBh+EwsYvkahDQ5Xm7ZtB83NcqXcmSZTE09Yhb9eD2UK8/LPF
PnwKtVvWM4aGc4UHo+HER4Brbo2cbFcHs/SFyz3w4QtjXFc2LGHyyDEbEqhEXMC26GzZJiz9gn8b
xWUlP3xjmgDCN+0Ubx8zNYIKSnNTbT7Dv/u8WhZeCJVzhLcQHSx/sgETxaZzPn3P3DD23T22f2i4
9B69p+c2W6kNLrWz5iDv0bEli1t8jCY50sEJnYuxAppNfYel7OZyyrS0T7XmJ55aXy2xJhOwtFaz
ZINKmGpTauLNkic/qTMdBLg3nmwPdk+315dqKXj94Zd9WCvYGRdp10+AOCRx8TvlA9ubJJu2CQeK
tuyMraXyt5zFUC0ZmApjTehFG/bs5T86agMjOfh2YMaJfZuKcS01XarJzNHhVNuFnVQe0qyYbR3R
5jv4PAPY1UCq1tYAcdUAm/beUau9XcffYtGeMlGDwN4W/gaGOY5RPbp+6gatM5hB7w/vjf5FbQPh
gmchyQneLtkBLZeC3XOwOa5P5sKmnCPJm3SqRqgsIlPwmqNjoLKPBzTsaELf0C+E1ScOqeFx7ZW0
sDvm+PFGJ1CIBUorqnlcHWFdKUOfxc6doNmt40/fr49pIT+cY8ch4IyJ72MRIQZPt7ln5kfS2+Lk
VGX76/onFigq1hwgLlCp5Si5o7HZt0BvMyjMJ4Hps02LBnxT3dRNftMVFSCP3gEyBV+JaRx4vEvo
I9ddWOQ76txo2rys/JxLieSThGUOJO/M2LVGiMlG8fhNc+u2JeKuq+GqrF8Lle4ptb9k07AVKBw1
9fSs/e4WUnjXP75w18xR5H5u9a1IXHSukWDCBuKC8T1wJ75hSPyZ0N8A5lhBHixO+yw/8nyjg1SP
wLeEoaCtm5BwanPYlKYncKs3sXAOKGRlgVYQk4fR9MskpnMN5/XQcQsSKq330Ma9Hc3k6+S2P5Di
rVVrFjK3udg9WqIewDGaRw0jwWB1LyOb7tmAxxysP8+rBfYFEq01B5aXeZXYsV9U0ThaW7PKXlxX
bgWvNq1v3saeDk2nDS3db5Jpc319Px+ZOceat6nPa7OuqoiY9p74pg5q1z+Nst0lkFT8x1serL2/
b2DoGVYj920esZHtUsY2LpIieLDDkWg6XB/J5+HHnCuuZ37RjhBu4ZEH0Ladk+9JrDdW0yTBtKbk
YF924n9PojlXRFfoSth2mlRRD8O6iYdVGZP7pHDad9IJuR1iZ2eqNgvBL5Gho5o4HC14I8FddddY
F1NPuTUBUA0ySu5HieJK75XGLZdmglXdd7G5Ef0aqX5pPmaJFXDjraJDl0XSqh8H6FyjvHIqRPGv
z0OTzdIqAjfhHL0F4077BWwIL9rN8AiyjBh8djkmQWFPEEVAJkxWnm6fByNzDkouisquPGcw7koA
gUOb0/vOrqcAteFtl0NPtxKntu1WTsbnF405hxuXFWxUHOEVEdeUbhokU6A5u9BJO17frwuZjvkf
DLE1DVmaZUVk5vXOZyXEUpJkl5QgzTtfzP5s1G+CP/VNfqswo62tUD4ab0Ag+q4t/ZPo5Mv1H7I0
0FlVh0KVuOENzSOVWj96A5bpHmj6JKvX3mmf31/mf3DFcFkoRJIUUFqn+wQCqi3JVIAa2Z40Rag7
uulG6G07P7rhqye3le3vrFrvro/uT/XgkzM7hx2XTKRSlgQPDJhFQH1vU7Eog/Bym/2oEgv/BTco
j81dxWHCA4rQKNOdqyfYH7bfwMxqAWAMiNbmEaTVi718yi6OJiRAsja1j7Gg367/0IVl+A9uOU0l
+lzYDsykTuBV4rms2bGNV1Z54W4x51hlewJzQllVEZUamodwOuvK0Kf+D88i+dMoUn3be90jvNXN
oPZHvRlaUm6vD20hFM3F1iHl19elHIsoT6f7LC/9DW7upzj23BBeeNn++lcWrjI6C0f1YI0jd3p8
hSgU92QSh4LR8miPwEdykHnqNcDY0pdmvSziQ2um81uEhjq+swCqk34JN8vyxh3KB7fLX68P6PP0
3ZzDlHsLT1YOmfpImXJr+N8muDuMTrtJoMYAU+1vuXFxQlspa1xm6bNjMnvblTnvbSiaFZEa/HTb
KdGGPIfUwvWhLNBrzTnouBmo0p3d5NHAB88EBnKgXpj29oPtDT4shj3rALYLDad8NMOiNyBHXmY3
UvuQPqN25t1TjygXFkIwsRonDb91l8v90LbxSva5sEfnMGVTal1wT+cRSBBjSAw86LTRvUJBZQQu
tFqJhQs32ByeXPGxZDSeMA2O95PXY4+Kxz7Vxdbh4AXVddAnxirG4bJ0nyzpHJpcwGWEmxAjjpxy
X8NPBdzwXyBR30oibzQxz/F3v7o3lbjl6Zpix1KGNIcrdx0aBG4ly8iQ0mZA7+tbzzJCw/DoThjj
rXDbvfLYRqHKKFz6TvS3ixanOlmiB8PZ9/aGT46Mx3bQ+DBlSbOEAIoIJv5YNM0dq9yH6zty4QzP
cc5ZRmLmi5xHPe1+e42p78o+ux967/84+7LmRnW2219EFaOGW4zH2M6cdPqGStLdAsQgZsSvP8t9
bvrlM6ZqX+7eVZEB6dEzrCFI4HV3IVos8apnTtZUF12rintmiM8gRfiDC37kwI0sDA5nLo0psDnD
DL2HQuLlb3e/XTPaRZX5DGj9Qkid266TiswwEzPpCf58VeergtGz4OhwksYKXJrsm8Lws6Ue3Yxz
lzlFLudwS6LmwC+NHw/OxuDib2nWbSKSQn+apq0Pf0a+omb91Yxmv891OfiG1FBl19swB8RKdOgJ
6ZQEBuyfSBgBqA5Bx753oYHbtd4jSHoEubg15Ljg8v8m7WBOQdBc22VRjOiQDgoWe2CHWrCQNUFW
hzRi4evWWI+dfLi9Z2d20hQSDae9WDsSa7k0g4gUUAl55S5cNjOIKHOKgoZFIbyRhy47q4bVa913
P9FWB1w8zmDBkt3npbGBZSWs2jrfUPW2MOMs6IQLZnftgktJf5qFWGpwztRZU7R0HkatJtTMzuBc
5vRTJrBorODJA7mlur9D+b8pIbMEOuB2kOJoOurx9gue2e9TffV+jPSQ5z06ENhCqWucxJjt86K9
FHP5ipbhStKX20v9He1fic7kcqT/aXTmsRc7zehmZ2aPjQMoYgGRh3xPC5q89SSGMl5rrYvUxZo6
kntr1Imf9fVr5bWgSI8SWYfVq1VTwUCMCtAJovToFBWMmSl7THCJ+8Jijeu7RnesLS9dlZERrbF9
HKhtt075MHJhvBUyaYIaOTnE64dfQ9SkR+kkEMKMhm9Hl9BdgMFYYKZwprn93DNdHnMK0G7MEZrT
LjpKUVL9Sij7U5nsoajFi+xcWPDJFYqdxlaQQ9O+2x+qg+Old8KpXnNOH/t0eOjC/JPW6UKDawZ6
YZJJMpdmNqV5hX2fEdOvnRe4E95xTwYJ/SwctiY5ACWPF5EguKD4oQTeW6X7frGXf32IZZJJiOW2
iLOuNLDlwuEj6XCkLf7S4xqCmDcUP1KfXbrOBEzkRVDO7FGf5HoQHidOi3T4nJbxtkRrs203ds42
HNzPxizvRu7unNRUK7CbYP7kbps636ZdH0Atb51H5cJWmLmCp+jwnHhFp5sYj96aP7pS/sg9C/CI
MV5ZBoyehNu+3t5zM7fkFBFucBtU0wSNRV1XxrOI3DiIaq/CkEZ93V5hJnucQsIByLQNq8EmShp7
0zXGF0lqGJaawzd0uW4vMQPNwYjvfwOG54E4xEUjz0aCg9A43zmrjlUXYoKbnDshdmbF/ZyGPyBx
fB6q8vm/du+mYu6dW9h2zVBZpW0UqMo8AJ2zNrwCKmjRf0uMpxrtALblRCdYwrP5QdEqvw/D0j0r
OLJB/vHEvDS7a4he336Xc5/rcsH+E3t15KZg6LryPDrfvIA6uiM+oEfztvjG5po7Uwx4acmSltST
Z9eO12FFoHKvT43sfRumzGP7bQtku9XefqBJtFa981677SYn9NmCS6VFF55zZlJoToHhKOsTlkCv
BFhi9dx29d0AButQjh/KRu+VWSd7GDamUb64XC6bbsydt0l8CbOaRnZnSwws2mw1AmDQZclHndKF
PGjmmvYmHSsLN/NQtxRPJTK/Yd9NbB0BBvTrSONdxz8XGfFz728KEwf+2m5KxYEFNZEDCLpXxN5B
TOfMUtiJ1Mw5CZZuLZseLOPX8qVweVFXcoMpBFzYAD6hjyyh9dp9KO7REwqUPIDocrXO4q5+8mqk
yDyGnjnDgNRq5Yvr8qUb8XLzXVt9Emi6XlRxXNXyLAnza/p+6XDQngcuf4d/2zYrgGlChL6jEZIM
xwXBcMi8Tb0k9DBzLUxx2H03KjvO0IkwI28t7PouqbO1YYuHzCABzV9vh4CZ5soUfE0RA+IyRjts
FN2mUsWxwSFlynjyYNrj2gau/YbcuV65EOBmt9Ik5iQpa8v20mDJhmHVQ9h+62S/omr86GSUA/HN
nxgpdlWoKmzpHCKLBsqs2886c16m2OsKOqEQaUGHtyppQOro5NE2iCsI7ln3aPoGi2Fv7qVOkhkH
2G4jBc7yLKV+LevhoRCrfIAMOGcJHiu3DtK2tovnZG65SZwBM9KIYC2RnG2rAWIsLLBGytclFNwq
BVcw2UAfse+HtVGGC9tmro3qTmJPVvIUvtfD5S7kgSjtYIxL8CWKwwWnKO3CZ1JsWR/uu6UR7Ew0
nWKomVsPZlt0aJ9X6cVEm25Hav0koArc3h0zb3GKoiZgY/ZuawIdk+VyUyuIfBbJb6IhLWPDNSQ1
C79JQI5By2Z7e8W5szAFVJcXteqWOxJpirwfPVmve5YEhjceL2NlVfIC3y2H10T7SZ3mKNmiRNlM
uj0FWtO2AzRcYOWKil0ct/kHhvga/U6zCRh0qH3hkNSH5kbl21Vd+ZSP9sJ7nkk6ptDqPo8Lg3TI
QhvFf6MXuo5dfmC8+7UIQprrvk21uomoPM8jEQA6bS9XserjfUu3HixtCxPSIG1bdqvMKujWHuh9
1FNfQLBk3ed6DQuBR+o2xaqUnXdshm6FqSnN4Vq8QclbGZBGYoI8/sfvP6m5ClfHlZugS2ilRepb
A6rW3EALNEpLKH5IIHI3ibePhCs2CrWZn9gUoiq3F5+5XqbS305je4mGwx3movGOcfLBpHEf5+TB
GYevRcmBuUM7CU2e7uGA5YDewYVJ78OOsIe6TdNNFdlL/d25B5lEIg4acgmgJjiO8kCcyvR1DAQk
TA868IhWMNX6cfuFzdweU0R2Bcyqm8MqEOCHcF1SBdWr6tg1/AsORHuCjGSxJzJzQv4POjvvvVqW
aLsUHhrCYbUSUHsiUj8sXlBzz3J5l/8k/qxqObEFMU6x3T3DNnkAScQ4Dtk2hmJvWD9DX2phj8+t
dHnGf1eq+9KgaWic2tpr91UGYbJIOGZg9p73FMMoE6MbwFiEEkuw0Jn9MEVr0xF63UqP4uy17qbN
3K/Kor+6yio2ZaIhpbmwHeY+0iSPyYQDjatOxOfUXdeFflK11j7FJNfnS3P+uSUm4YFZlcI2kDEE
GahvtdWjJu0fAVggXFKXZnhza0xSFTWkWZPG4IGA7TUGwA5R6A0Zvzmt4EOd9nR3+/DMxIEpFhs4
Htbb1EzOKQC0VjO022EkXqDNaEnacC4jmUKsRdUlylHoAYTQZqMASqVZfrI8eY8GShD25UcknbVp
DefFUzTzUFPgdVaCPVvaNfKuNNpSlXa+aRE/K7Ild+658nmKsY60Ara5QAGUFP1+zEoC+6kLbNE7
hKMZUODZaYUHZXoFQNgWLxk/YbQ/L4Q2vyqqjScMIFKWevwze2UKuI7U0HoC/jZnFoX+GHfQphQC
biSFt26Xqp65NS7//k+8IBbsjl2waaCGZYh8ZTNtQ8EM4IygbC7zELs0avrfrsC/fcF/1mJO1hPU
ksnleTCRix6MOjsqO91CWQ9KaQsRcO6JJoEiR0pp4qZNzrmoEWcb/lQOxQ9HWneQKrx9umZC3hR1
nYP5PzS2/f8Dha6MO4u4D1kCIUZOVosJ+Ax31ZzirTvMxg0eefF5dMuzG1t+DgfqDhPimJVbYe2z
3Pk1eMku1FB3lF2xH9um2EUu6dZRdQepSGL81AJA8KgEWa8j91GhnIXabu4sThINqsBn03mEb0ng
R5YCawFLcY4qpN3efsdzC0zSDN3pSNUmcFBwfQNkebizJOo6AIdv//kZmWRzCq2mlTlWzESLBTZn
8cECIodbELitq7Ut5IbR0pdJGW5AHQ4U6irYg0N8tLirBnOhDT0XbKYwaYO6CW0SJc/UphJGHtlG
J+wuR9/bI/UajnbvjVJ8BZnvyO+s4r0qQl/FUI+qUXTSb6PD3IChNLv9QuaS+CmOumMjZC000CVj
VWwIWOhC00MYPdoplCbLtTc8eUduWI/D0PsDizfKzjZ2ke0M2d3Vrn3InMw3NfO7/DFByd+jwS8N
tdQcuuyrK82hKf7armLqJRV+HfPgLObCeCAme/hLrWh2rm0HfU4YSpuQTM8xSXeWVp1pSU0R2W1f
AOjtJOnZBi5NwfSguqsj+ejqAoi8NILtBRDakLdq/Ai15V5aDo4brbMvCl74Li8ssgATmStdp2Bs
+HlWgwSG6ZwW8Ifn6oHRSK2ymASNRXdth0ke6i+ZmuDaG/D/YeH+9r6YOYdTJLZlp0VXZgVakRh/
Okl3bAv7M4F96e0/PzcHMycJkdnJXnqelGctEKtqo/hju1CqNUdfp12+FmGKYpVvoXv6Y2zd3yr9
DTPbBlaMNnj564UfMbe7JtGMO7DRuZj5nIVXKL8b1jQL/8Ci9lCE+LZkzHZ24x4HA7A9WBu3mbV0
6uZmYlPodRz1fZNSZByD+9Y1J13ugEuBCmMKHUhrZcf14wgf4wseuzXSd3MwgsGwv+G2+5bZ6evt
x7/aiXH4FIwtBguC2R5PziWUwbze3RipF9gXL+mSPVpjvkOr5LyYcVy9PLHapXL5Jwvo3YyJsUVX
sIPJSh0VNoBl5i5OBlivREWNsQD0cm4/2F8nwv8TNbDW5Tf8s5bZZJ4DohfyOQJWVyLMaK11swGY
Gu5uMoqOmlRNkMVhMLhq8Ecdmm9Fi85TAXFxV7bnlKkj2jP71v7jeBCdLkICFWUJP1uKu+gOQelV
AAPzHBngZFycNgbXu8+otW4h6CwgcbXvPWnu0zTK1oxf5KAA2btwN7DnN0OJKTtPCrmDyXnqi2Q8
Nbm7azpILLrecHSrpUM8+yImaR51xpGnVYnOPs839di1D7kLsV0J3ZlijH5VKfAUZZGuOCazvTNW
gfC4F5QAR73rjhwc8WaN9T4y2ROo5C9t02RrDZuvkzB4sVak33kebXwgK8/t5T5gfPSRqK+JbJ8L
1v/gjt7FDrknYy93TDpHQA7uTNSgO4kmuxta8AcwVxFxHnG53UVtSzaR2/yEabezEMaulyvYCpf4
9s9WwHyvGpMhjc9N0j3kw+ZyjWG2ueGNtUo6+hPYW+1HcthDHvH27ruaiGLFSSJqt12ctSpGIuoh
YgoJuFB0D5prsHiU5la4XFv/PFPbu8ByF0jedZLtDU02FIhBOFzsPLrkszJ3WifhGeXB0DLPQH3g
qgO6SLCJGwMzhwo4EzDlMh9vv6vrU2a8rEkE9lIjATYoi89tAVktyOlt4wHA2ZFBvkBzRDz3SLyj
zmD7ymGqWWQaKGIU/7eXv9o1weqTZNPBxh0j2PxhMNsjgdcrLty3mDr3rsqeoK6/CHe9Dkh1+BSU
TiFGPYiWx2fFx22mgSEzmU9JseofHZ78wOzZhpSlACJH4o4VLPpEOnbilVv7gERtMJR+h/jyQnyc
+bhTjLrpWT2FbiEKzLjdsF6c4868M1rnUDvVylmSFrwOvcEzT6Kw18ZdzltwbeHBvdLkItmeJK+i
g+V1nhwQQjaX069NN/IvbrKD3A3DOvJ+GPEfqz/0Y7d3PbKy6fftj3099cfvmQTD3NEMmDyMi/Lo
yQ7j45g74NWJTV4nOw2wmcu806UIsAr7JQ/NvWuxs6GWXD6vkzqx/CQSRX2ndWigcdLw4WzQDjL3
eRmS57DI+HtZZJUvumo4Fq3+UGPmnHo4TX+nVNbhKoS9Egto3D/GSBrUSo5ms4OhNEqGJjTeRCcz
dCxSuC6Fjn1guvyyQuuphPqWD/J/87swi2cps2Ehws3tn0mE621lV0arkzPp2hdPxz+SpINaUcde
htx6WuYQXE3P8MYmcS4ty0SmJTZQ4pXA9AKPPa4jnt/bY/TGUwAyTY7cFNOCy9Rvr5zhfWGnXKLc
lfxhCoWnmrt9kl3Q2eJRK/Wube+e4py0hjgXWfKSmPVjNcRv1dj+hrP7fe6AXHV77b+KTNfWnkTE
ZCQ9oKMGYPjVp8VA9Cct/JQhRgbh9bOKGwpcJOQzCUpjgYQhC13mg4OI5kp0cjN7bbMvqw7hEp+t
h7S1QCyBgpXRqqCm4cHuDFQqcD3ZYo3u3ButDxZY1gCtGiITeOWDxMQGYL/aKs4hMb9cu0NK2O4l
iC2+IrTaFcpLfeDpYdkbdasufLr93JdTcO2xJ6G4Z1CoalqrPJcwg/SdkB0sLj8Xe4iXrXnlz0/x
9oSC4+1wiAk6GmLZJkTV8IqLhXg698cnqa0Jxe+ozIfyTBKvhh+vt6dGsbAXZ5L0Kap+7ADDshsN
PTWr/oTC7F0EUbMyGrckdG2/TswXF9N1CajZwgacW3ASJTMKnZqeQsANMEG0mPjagvVmZAaR0Hsj
ZQGkbDaLfN+ZSDKFxbdhk3VhF5ZnWvRkBZchtcL5CmJKILF22aZONoTB7R32V3vp2h6YhC07TV3T
HqE4Z2Q8+4TE3p8m02tt99UGIojIvaWSB8/FCTEHQObhcf5d5rHeNLGTrEoAq4bB1JgXZu2u4xwe
H+UInkz4W0t43cILNFwxz6RHCQ/ageI/HChk5oN0dp4mT7lZAb0SF695n/MVT9uw9gG0JZtwqK0g
bovn20/5t9V/7SknQRNN6zD06qI8V9LbokYBbbza0Zycx4zvaCVb36BwhkdrJ6rJhpvwkMVEovUi
vyCfpvWszAZPO8ZvaWWvJHOHdZjLb/kfs2N6Cbn/5K51VLkW9EgVaFMaFfdP6b1dZAEWGcYzKd0U
1y9jL+msvFNn23MgHuQ2B5L1gLfIaifhwWSV6JkukZiu984cPkXjY8rWpcOgFaxw5Z6WYxDK4h3k
bYzdsrVddTsTZJSojwNw4YJ0QFsRqB8H5zVsxq3iEVSprVUIXUIxJFBy+WIMllAoMeXL7c1wvdfo
8CmEvy9EqE0JXV8xRD8H2K/nzUcGmSHZA5Uds7VliG0JWQgHDvGVeFDs0H4XOgatgMnVf62Iplh/
Amtm+F9AgbOO4xMz3lxL7VBLvC8WRDNhZArgF9Ai6GqCy4MPD7I/RrWL7txFx9FcOYu67dd7cXiZ
k8iYc4UYrKDYaabiCDXWe8AZ3pIq+T1A/tezmheWNetCgUBb9J8gJC98w8vJuHKgp8j9tJLxAJ4s
Hi65tCLjnwzK95As+33pxFI+/AIJEQzocsuQWSt0CoFj+49LTyKmHEgBbRFenmEYAovPN7swN5EJ
+gArabsWOEzwB8uRLdRu0DjxpsQA1QBN5/byl1WuPfgkkjlOl4EhkVZn1+Prlsi7tMh/3f7T9tzf
noShyBuayhCiOgOMbu1hx5DudChAXH9CTeaWTrhqx59MH3irO9+t0l1S9ndolL+By2v6BeRY1uWQ
1aDkF2QFOZ5kVZXsqZTtIzcD0aWn3InIpu7/Y6+OTLJCSxsW9rgA0prLIIzfJQnCtn5Ns2LwlaXX
tlSfizjUv+iya29+kox53Qi7a8oKIPYb/UODVif9KAuTdctpfHfRLg6baFixzqp8ZTQwtCns/ORk
7qlrINWnlNuB/2o+Z5ReCC1l0Ds8vzMAgPKTig1PJG/alYophHWtwlpJK8y2Mk30S1Pp+1bx+46F
uBNi+uQkVboqpBpXNefyiLk5wItStUFVK7aNIY2yrfqebTJmf3pApu9cKV5NPcAj+/ZOmem1TMH8
tQRfw9OpAgS3fWs1e8o8OFETY71oWPAX2XLlbU/R/I5CKzxTGZbIilXRQsopwdAvrOSDy2GUw9i5
DqF5baRrgJDvSfiU990TqV26bvD6NhrFj1/Z9jZP3ae8UAeEArtpjiyF3I/s0bvMhZ9KfsrVY5XT
VR1lv9qMfOKaWfKqn0nep1yBuOkS16pwqes0/BEa4hSa1nfULEk4z32DSeBtQd3oWtJCea1Cb9GN
fiD83DutCT/A/1bRTvkATsecpqgKaOzbbwlJf+V1u9Vt9VWm3mrxlpq7QKYi8pAWhp6QkAqKg2Jn
OxQKBd0Tr5xXG+lfxB0gLfWj1+6M0gw4dP5v7+DroxaHT8kBzGuFa5g5Uq7auGfQXnEIpPjWSnwX
T72QaxPe8dod7spYouc2wGJPRX7cJAvTtJmMbEoKgHcYAN4E77YLx50hurPS+zLh21DLp9opv5Oq
2i486SV6XztJkyipNSVNmEHN0+2N1260Qnjy8Q0dL80lqOewDKaLED9JHEiJgt7VoMOvLevh9uoz
hdOUJlDHo+EMEWR7Ndg/PnykHzCSR1J9FBmuyRDuPjXP36ulJsxcZ3tKFiCuUzVpBv1Kav7xHOfe
SZ1D7oiD26D5Xss7kqRvlUr9Ra3Uv9CuK693yhNwu95qTdh4nI24ZjsDEgJnL0wzv42ir1SE6hjn
wLit0CpYVW5WP/HcsLcqpWz0I4DtNnAtjNBEyNJtH+JUSTs5VKL5YRSW57vUsH/kOnYOtJR6hyqr
DGyssCooJQFMc5ZoYDPBZCoH7zo46l4CPdOamw+RSO+JAN6nBmZtWVhpZstPOQVmpyqDFDlaKCKJ
AG3lCWyn35JxX9XjVzs6z1FjK1SZI9wIS/Mj5rjjmu5e9M7RKc1H1ab7Fo6oEIIufegU6KVIMPfs
kxak6tBYaoq6OEcm/TUYzXNUr5G3bKHbttFy1CvT9sPoWIrfCvZ3MiaHyto01WkclO9mckHfeu5X
TLJKiycQbsug3BYVzqP0inWcu4lfglr234R3HT6lIOjc5amGscPZdou7vrTvkyF6B/p28Nv88fZx
n/vGlxj0TyFrQmjcVj1Iw7aTt35lHTkAYEY1/Kyr7KOQw6qlVXB7qevTYjzOJK6ZQmMYP4C8m7EU
6qneKY8ezEGs4yYNCiO9k4odyz79ST314Sn6isn1iTgRepc4QMC2bW7/jrmsecpG4F6eR9hA2Tln
/MChnumPocM3SBIFNiu48FRIHQxhuRNDtRcYFfqRah8GDD2Bro52TYOGI5I9A5CamG4b+LkaY1j6
oHDByzVP4heYYMRHJoxANug8juPr7V8+UyBOSQ157bmVW4H7iSP1AbPplZWXAXrq59ETrr+IKJ7Z
E1Nug0e0VWNglsG7AYgt91XBT6vJz2bcY8wLRb3e4++3H2gul5hyGroCNgZV3AIFg1wrkIw/DYL7
bQ/fc/NPkYQHFra7DJZERp2vR5J/3V537gkvZ/qfXc8cY8CAd4DhGyy1O03e806fhSylb3T2E+SJ
4AezKJ08k1ZOKQyRGaZlBx70OfPEdlRF0AqLB9xwIAjhxvdshPNtm1uw/e2MI5pKu4E1th+ZmfRJ
n26aQX94BlyEbz/6dcdqh0/pDklaUVp5EMK96JCi7l+PhQ5wn6vmAO+IAAJaF0K1l42bOP4enH6X
1/Gmid4VJv3Z0K+Sstmic7rY6ppL7KYi8z2MoYhhVem5D5nyLVt9QK4GZIYh2hRl/JtALt23U6tc
NzigK9HDzUF5xTtEQiUgZEtk5NmfMYmE0UgKnUlQHCDa7zlfRnhoMbpE/qp1vLJHsb0whRHaO8vv
jxc1j8Uc6G+JdCUjcSaBMR6H0TTIkKLwQLVDYhHiMJts19VNu/eqhvuNGH47itfZyk0NFwIitPbb
JKp3WdnGx4raZDOAV7UNq4StLM+MHhwCewfdmijlYbIJH6zQ2inkCJuiMZNNCByUDRGKKm8CW489
kEqhs+m5Stc5h6SeH5eNuwMhBi37poCSrDvq18jIs02VDIUL0+xCDSvMohH22qGHn7NIlf0iY+jL
rQYAnLoAlbZxssMRKglpBiy1WSuItMHPeIuRlILRRDRS5rPIS/cwo7JyvOeShD/c1sqeXWBB4Qge
R/Ybs2v9gG6+vafMAevepOphSHi+oOA0c4s7kx6BgJhXAx2O8CSFejDy9s7w4rVLLmJRSLFvH7mZ
aDPlgkTUlAPgpsYJpsfWkcHkajMwjMqp6W5qu9B+Kct2xRJOlm7ay6+/sqGmnJCkKi0Tw0xo/pkk
9j18qm5Iv/EbHvho3BWuu5G1+ZG57tPiaGrmRU4V/N2xwgZI8ZAQueFo5JAGSQoaABIE/4DZJFz4
YDN34FTIPxpRnPAoAkXEku+DQGOhV5jm5Wu3YU/Lc+65bzbJMdFV7noZaX4yR29TyeREPLKvKDt0
3hD7xEa6AGHZ2/tj7tVNMkm7tXA6U5ufIqL93O7LQAsKzWEAlgJm8YVdOPfiJn1IYts2Y5bBToYH
PV6F3Z2XMbxUXT8KowdEn6XR29xCk0DqgHtitbRjJ1eYAk5VnhiOWpD0j+pCC0bchdpUYboEfpm5
XadckSY3IiMjCT+lldMjKEYK8h8QRCtdX7k1FORvf6O5/TCJE3J0iCyjCg4oTXmX8+YQ26PP4uTV
TbonNgLfkqZLp/fyoq6c3ilTpMjKMTMtrMUGvRmZ2ISpiH1HGt8sZffEJL7Nrb1gDWKseQds7XZZ
L+Ny5Vxb+/L8/2RGQztCW64rIohIoHnHM+hBST+BBetgcbRbICmeZwNUfohcRQYy58Vu7cwhmNJF
SC5SyLi5MD2CpmfRPSmI9kJuYfHvz/Q1/s6W/nkwTXJr0DURZ2W9ua0dQPZA+oIMLxcujJmGD63T
Q4x6ETY0E4L/FkH/rCcKnsFzPjVOAwDVrOhUkKN3YhdIqWO1RSRZJ/g/8ESP+DHuWLnQApwrsv6m
N/+s2/YkkjC8E2en1T8oPEAc5+SOOdpGTb8d8NSo6NhKOl0D23hGIasxfBPDhsaFWGdhfRrTJafc
S/i6tpUmAUdKkgq7zcU5S2rTjxKDoAkJ24fbB3IOczfllxTdENnKZMbJazXKRrUh0I+n9SY09l6L
ZVKUa9nY35fMOCfA2C/OAed20iRbo03slqAa4KaL96E3rGA2/+244YvTPrYXrcnNonTyTGz72zP7
51uiK8Z7adnQCq4qALsB8oJS/N0QDW+33+HclH1KI2EQxoEzAYc1dNRisru3gA/vS/NBGP25I+AQ
m83PkAQaLm7aOsJZepX20BIfwPQoeoCMUw6GJkTfDxev4EMmLTRByMPtHzfXGZwyTKQjVFIgMT6h
HfEDYv8QV4XQUyYPSRkPQWZCkt8gqQqgG/3h2am3ub3uzPU1ZZLA8NQJPWyuc8S7oM58preKwva8
Zt3LWPbr26vMlRtTSoiblY7o7B7LIOZ0TL3aotiIBrhqevDaDKgCWxWrpm2hq9E8gHqugQAHWkMb
EEzVnwu/4nIWr5zRKUWkcQQcpbWIQEpUiZ/oaMV1fgcLwS8rLjeNyB46On6S2LB92VerRlqHBqID
i83YmWt1SgzhTsY8t1fxWZRfjfdLx19Rvum7KGjdfZzvbj/lHMBhygJhSiR5EWMVx/nt5jUcwiXG
b89jZe5gXr/JK2BlamcDxdRg+EVqfm8VzRmAgjtT2HkAw5z7prdsn7f1zoCPOnS9Ous4Qg/h9u+b
CShTEolhtXFUWSAHO2LYdQUUj+TKiz64+VJ6mT/20BKUC5v7bwVw7YNPgpfqKGypLAMfvOlzPwaR
zNfykwmJPlLagEGZflr5iws5Vx8aT69KNmJ10Q2vR5T+dY3yHz4zstf3hgTYg5TJS6OywOy4tSs9
SAZDmkHdobsQ9NXoO0Df+4VlAhMqMN2zab9E/JzbN5N0zLCwaUqXwYRxLFDgGh+OMR5yT/xpFFRg
SmvYLob7mZMKus7/pkRmCeyAIS1xoQrv6hCFaALHd1QcqoW4dUL7N+54K+OEj5TJAo4m0a/GADdg
ia95/R5lU8oJb+F80ltYH4gJnNF8/HCiRYGd62kKm3JMkj4zBhgSi7Mg1h/Z5zD3WUc47WWfB0Os
81UOpmsWQTdyaeJz/VJDt/p/X6dl2KrKBiQoY5W9hW7z2oeiWdWgMN4+TZe/8393OJtSJZiVV31m
dgKmQhwUJHHBdmxoaxyAQF84sDM4eDYlR3giL4mAbcYZDcxT14HbbOlo0zP16NrqvkTq6oQOTHfo
n7oeXsoY4Isu/b5cm1kNR2I4zkknaJdUYK8fBjZV+GdoDhKADpHyeUOQmO4+HAFkHp34mZb5LquA
bGmHhUefe7uXmuWflKTIS/ggmw4/hYoeraTe2H24HQrrabkfOLclJyGK8z4BVcPipyIPOkOdhE4+
s7YOYjCaJCAWLvfu+tR69pKv2zvmevxlU/6EBXpCVPSo9UFZqqC+LNdZ1my8hLeraixfi5FhugxJ
zzULFzFJ1y9eNmVSjCOcchxVoGy1kqe2SJ4hbvGad/2u0Rbf1BUkXYjh3nXJb6jzboGsODkthFbE
6+1HntkyU+4EWAlSJ6PiaNC1gV19s0gcU4BSIqPdUlEB1NkuDS3mlrrkWf/sGOCTsxCUAHxOKoIq
3/LPuISYsKefhKG2fUeWOgEz2SybMiMSrjCuDAd+wiV0UpgDFsPXYFcr/TOVuT808N6JigAjTCBa
Id33I0voHlrQj7XQv4uUnFgkv0vAWGEaIbL4oiX2/zi7jiW5cST6RYwgSMLwyrJdVWwjtbrVuiBk
6UELuq/fVzppsM1iRJ8mVrNTEAggkch85kM1K2FyJpx4dJKmYyjwgHZk1Wqb15DkAH/u8XpAk9Z9
ur2qC6HVFPPnWMzciy0/jPT4qbHsr1E+X2v1t399aSGN99xo5ZUbaYGSmGedfUBLmMjOFWKbVZDH
WfLHVYjJwo1nEhcEnBULq0JRVk6FvesgTQZbdcvd3J7HQggTRnwZxgmknXiWYYyXVZYkn2USw4EF
dljwPFy5hJZWwshP5jRXyagnGXJd76/eeWLkc6Cw2VcmsfA6EiYVYEoGABJgGxNCbRw99s6Hx/LL
QMlZyOGpFs0T6KLFxp7gjD2Ua0r1C+QjYUrxF04Gm69qAHa/aA6yk9VmHOttgjpYwdthN8bx75bb
FrLDwttYU9OcPa/502VOHqTtxyqZghsRZaLJPPWAnoc9Chh+kBJS3dczXsbwdy3Ybs6z6hW8qUHt
b2+Yv82Ad1IKU58f/GqV9WkKwmgPay0U8+/9BI7TrTO3m0rpR1Rqz5p5v/M520SW+O6UcbZFRavb
pZYMfDafornatVGzJ+x7zoTcxBnksSFLjsc02O/gpBDi7wZeWTvo0N51TrTLKhkUvIOkco4I6VPr
bWy7amV7LoD1hMlYkIxwzSoXGrG2NRwiPnytRKZO/oDiY6AsdQdqlrdDnx5aBR0CFayn+gupkyPs
s5MDYzbdcFnfjVer5NiOnVck+S4kxyI7qba1ENUZXK9kGwFveux13p9qAKg28AFMt5qk06mIZhgY
gL2TBHacZAeSQR7z9mothCnTOQCxA9oUHPdNnu3ZIF6JrA4kwUMEQNl9M9Itn9hKMvR+qUCYRgJx
gVnPeYvEIaeQ0bm+nQPLPvmOOrokXTnpS4M4/70/e+Y6Db66H46FOF7D7Vgmx8oat8msnnvfufvY
ZzOiIkud1m0Jhmmd6cQjb+da7IDlB4wT3PCc7tqUrKl6Li2RER1FkxAdA7ETtimsPinQ4Oe5eewG
vgdGWR2AP7Y3EDNus+1QTt8HDhbIEHmbWY3sufdGtqHV01h4ICdMYuOpNRvNhb+WSTMYu5gSe3BF
6FKVbWoqjn7t3zMFGfGW6H0S21dXzZVlXYA+CJNOINNitvOmEFATTh5qt9j1XQWAXXHgiVOhg1GE
V52KJO+h7Z7uV+/WhWTXJBm04wyxhDYTYVQ6MMO5gvHBJYcd6rYf5MYdI8i083D18br0Ta+X8D/Z
X5zUbdnnQoTEtS7QwG0CqfWd7uu363FMfP20Wktamtn1Lv5nKM+VxViioRvCeWEDLf+vaNp/vp7O
wpqeXEsefb8H72ntBl4a7pq8/DNc4cHUnV13SxJ5P7U97RNNjkQOe1xPWUDL9JpIH1bX7S+89p1L
yJTc1zOPklwjZYlQmd24V7OFvmhBKh9hC2bDG0w0nR0wAAmgs1NtGYu/ZrS9io2gqgPUpgSjgyZf
Ow4KACePsq22s93PG2pBvI17zUOubLm9ViNneoZccQI6cw8sTGkfB+mLjRTJr4bmuynGuZ1VFQBq
sEvK+bPjqTKIJLQz4af+5lOCJ/dUxRvIV8MOqGp3eZJcFGXAvczdgcVzH4BlgXulVce2FU+dBojA
gSIM/hgutJmjLoQU6cbm4uV2bFsIocwIobB90EBJpSzkLrp0FoEGT9U+A2Bz7EEHbPvi0+1xlja7
EUMz3dazpxmIScBnhm0urE1+9VRJSext4xg4Mh/FiTsI9UVrofQ6hfd2hRFK07YDdkLMTqinWR2i
aG5e1Qj+feS7yW72ZLN1IsRIqoORCSjuPHuw9wpEpVc+7fUcvzO+SSzgTpZ0jnSccOqq3wMeAbZH
LpabPa8+OxY6WsIkFkQzRcYJFYrQ6Zs9nyJ5GChMFVQAn5PUPhR62rIGibWCoN92cmFcA36D3csH
Lxd76Kiv4RcXdpFJD+hmGasqTpwwr4iE1o9zn8vma9q+9Wh8BMpX7u72NlrKsk3rAGdUkMxJJAnb
atO7m6jNgl5WMISqkmcpFaRXwGmUbD/3JQRO+H4ac/AD8zWVx6WKp8kjqDT0XXovdkKb6t2k5Fc8
qGFrKkH1dDap74G7HUHQIkmCqfFPc1t8Ywxl+87b2JDRuv0RljaWEV5zCaXd1KucUIEEg7v4ER98
X4D8jE7UsNZEXBrE/W8Mb5JS+EgNSUgd2Lx4SeF8LtMh3XWa0zM0ZvqVRHHhQWuSBxpHsCbK8EET
28bDAH4oeRyvZRILb01qRB1YzpbEA6kPUBXvkTTd2cvYq4Ak9McWwogwqvYTf/IaEmY57HC67jma
kj/okp3psFIeWZiASQEogT3JXFJjBI/+RkP8k1fH21Vd1IVja8L9nX5IZQQRCdQRvUe/8qONp59m
t3I2ORjGwRyxau3cLiyzCcrXwm5HOIvRsI5wcpFPb7wiOTTI2Xkm9l48Ha3GzoLBd19m+6oalG8q
CBcAob7L85U8fmFLm6B9oNnI1M8dDXvVnIqRblhWQVGtv0fsv70hlj7odRn/SXyybO6gEjpBZSSr
vjBk300/3w0WegSeKJ6oP6zMZKHDLzwjBJTwDcLjt6Dh0IsmR73M6/YpBN02gtU/8F7Vn4V15Rxk
3Rykmv+sdJntPVlMfkAUOBofm64RI3JUoulo51hUqN1CNzK08T5GqqJDpuG17cUr5bUFlrP4q371
z3edVN+UJFMYyLU3SVP/aTp6sTjelCJtP7tz/qtJ/ScrykEYnDYNZKaCtk7h/FqGhPfnvok/EYsd
b8966UwaQQUoNF4B7+SErAf8lSTWbzKzA8SEbv/8QvJsQvDLbkhsGSk3bGZ1pxjg9MV4HqpPcf2T
cfIr7qdwFZm4cCpN1LzbzKKwh9oLXVQrAnjPnZiaH2/PY+EsmFD5vndmlINKD3XE/Knput1Ixxfb
q3aS6p+riq1LJ8GEyVPRVTCJ6L1w4lD4U9BqvdLDmAQUmvBxKwYgLu1s2tGh2QqXPELhsYLDM325
PcuF1TL1/5kPCDFkdXno13w/lldbNGi3xCgu10BnB7JiMPLr3maI06/sj4VM2sTM+wNIRDZ4H2FW
s08No2+O9L+jifcJ0vtd4El2ujbVbs9uYaubgHgBIzMnthoeqrSoAsr0g2c3Lyn0I27//lKp1gS4
j5aP6iRED8OW+9sGsH9peTuO4CGdedukOMYEDa55zwg53B5y4RIw5fqZLyAeKAgccOj4WfFmlyMw
ENt/9Iv2Y5e2iVmHX7w/jxmGEJPst3BHe72WK9Dn0CvLsjQHI++YUwBgpMQA7PqelnFxVq7eAGdM
4fO8MsZSZdeEZg8ustw4ZVj7GIgTwtjOYTvdjk9uzotNT34VkJCt4UlZ5gN5dhERN4NXh5r6F1HB
3ae92nC3aC4RSMe6lwaQhB3rvLeiJsEVR7TtWPN9Gmt7R0nfgG4xPDd5sx1aN8CPBQBN3V7wpWqS
ifj2enhSQWUeB6atyYYp1QVFFUO0j8F/u0I0cHl2Vi2a1AOK1nlD2MFOyZr70fs+pK4w0d9FZcPs
zNOoKsVDexhI+6IghyIgN0xHHWQxbuOJVM0JdlZ2MMDX9gghjQ3u9j3jzD7Mo/4munGfDl5A7WJb
lvGpx3eKnBROW36voHZSfpmtD+KeAD//bw7DeNwB4++IcNYDOVtgwWQz2r6RPkCm/zJkOn9NEHRR
/FTnKjsMeNsJOBxPnlq5OJaCgmk8kMPWHf0hzUM3Euyo1VfS2S8WeBEQ8NzNkpBNXI9NEIvsUcmK
rGz4xX1i5FTulUYdsx4VPkjC6wZ0Yj42OyTICKr0Ah7rsVECUB3nkSag/6KofXuDLgT0vxvnn+Qm
LeOmYbxCCYZkhwy5IqnUGXrqn8p6/E1B3/4gNEj8BYH9MxJNYmij8gLt3NT+zDvVB5mIfkyAtg3c
PSiAgIPVZHtpVkaWpPvSiaYZSjSQTXLvWhsY2oxC6Izifgx5HblfyOyMwTRk0fb2d1xIZkzfgtxO
oprAjSW020nvKGza71ooRqz8+lLlwYSeg6s2O1TYNGxGArXDmgWz30BYvH/ogAvO/fbBiuB7Qxhs
LrPPrp49iMupKUgitZb1X7/dOxUl08UgalTV9AR/BbhjbFBpsQNHe6dZsJ8VKlm4FcQmT+UPoYtz
A9Ber8qVkRcuHBOB3lsuq9G2xMtpgBSNnQOpHUXdA7UQstyCzx8cxgg9MEKAUVoK9mtmWc+ydPAu
dQ5J7J2gG317jyyuovFCo7AMgMD4CIItqgDF4B+ljPeijYBPc55H0Ps3ZGBvWWLv9XBgECsVJ4u6
a5Ft4VCYCPSm7uKqL2caJladbnTPDjKTe5VnB1hrdKXaeKL9ZFv5pWf1oUOUJ1R/IwSeCl/cJNkl
o/MLkom7tvBXdvVC+vr3M/0TEbQ/5yi+oCwLW+6Tn7hP1az31jXCau+5iYtvHp++rtYrFyCWwgSm
U1s7TpeVPByj/DOJHH8HAcMhsBxVh4MHxeGcQ4WwoP25VMmG99+oF72MHlD5I4ehVmIpWGUolp79
sX0roZm4KxTfVpPzSn3RbmRf/SSz9yeL4e/eu/VXC9fsqRs6sMJZVO2oa63dFksfzghvSUTsIk09
Fko4l8BF0IVe/QjN4eJhrqpdndkTWrod9KH5yi2xNKCR8+UOnNg9yVlYJ9rBbgDhD5CsE+8I2sNT
lTR3cTF/1wWszWaAFtfSwAWNVxgn/DcdyK46QGKosWQ1DaZ7xh/Eb+ULdC7KrWvXz6XzjSH9Y6Hb
ScjVF1/56IZzPz6JPJ2DLpkvXrsqdHItLLwTAE3cO7oDgOBDkDmMM/sLItApUmQHrBJYP9bBna1D
qtgJttRhPY27mSefaz3d443xsTUw8e8eDEgILSw8lwmtA0jK73Xi4NzGv6cyeS1L3Qcw7Q1Wo9VC
uDCB8JaDDjpMPmjY9na7BRMf4hoWr3d4qNsbC4JLXlafJ5B1bgfHpeGM2CjjCE5cEBcLHaSVyIrb
zZU/0tHi8zymB7eaLy5Ze1kubGcT3Q5UtyQQ6aChVY9HPl+j7bXZWkefcsvBBTr80Up9uz2vpYTS
BLnP9RW35w8Qryr8LxN5wydsB3HK0dmVKN97DugpbvJl9cmxcF2aqHVNKVpPrKRQSbJ+N2n6lmdQ
CCzn/UcLN7YRfrQna5FA0OMc224EhFYLwfkECgjPt7/YwrvfNC+oXJU3qfLHs+gUf4CVuwXUQeqg
ruDTyfuYSjU30eOMQJqn4Z5zztwylGW2s4bhGNPuC4u99aT3/blwEyOOTkXOJlWNZ3sAeR/nN6NB
5trVn+aqLnD7ey3sMG5ixS0mE+J6uQsP24tWQ9i7/sFR8RFYt22s60PVufiA8T31P31wRCNXsnMV
sUQKfDwCFd0K2jKsOfd1/5xo61hHHISUHiUi+4FAZP32mO/7FrncxI/XM/Qv/Kl34GffQT7vburp
Bq2bYFTVoW4+FU7UbC2H7DLI4gVeFQ7Tixq/UVb9quxf4wSJZ9SiQaWpqkMOmZFgQHr+obION2Hn
5ZgJeNdIdm6Uvo9jJBW5jraypQiWT7en/37I4iaWPK0c11Xl6Jy5epuvpUWi3jy4iKGTvGmS6gzw
92MzrfjCvB9CuO/899pNfUnQFM84SPf9My+8NzuNQrhWXlBcWoO6Lbx4uanNbxcd4GgFpecGYKKA
RNl9TIunVvVbSqc720tekmy6d33SbRJ33o71tLJaiyMb2QxHP66KacTO7Yk2QBUNUwgh3hC07l3r
ITXsvB8+AsIwTGeURVZGXYgEJrC8oVaat5y4Z+hqvEUq2WsX17i19rZY+vnrtfpPLt0Vid3UTE9n
sK1rXGjl1c+QASHyMa8kF/oL/x2BzKiHoKsEGwG/gQnTOOzTOD7DC/khblP4s+JB7w7RyanoFni1
Yw7J79tb//2nNTfh42yQlvBlN525xv6XHrjj6HfrlQrdwl43MeB2OXpymor53M/OHZkgRTXmQ37g
WaKCoZb67vYk3k9vuAkB7902JzNSpzOi0LlW7MuU2AhV6tJqmMOQ+rVY8yS5rsf/p6kQ3/jvOqW2
rmJFM/fsz3sZw3AMCqej/VDyAVn0Gk1yabuZEUIxqdySOeekktNWsuGFAUMGEppe6botDWDkGCMo
mGOBPtc5UtE+G686IPkpF3TlBltadSMECJBky0l2ELkfxo2cxE+q6c/M6e6k1a72F65f/J2VMKHg
fj95LhOuc664c8zL8oT6fyAgl9mkBIWceT/k3smFg56I9CmKm72yyLWJ2q6E8YWdYILC/anmAn0a
doa79/PQyb2N9ff8NAJRmAOaHtze2gtLZcK+C+1yOoOvcY5G72j3yOAZZMr0r4/9upFq9EXFs0gN
/Exi9xHm758H2q1z+Bb2gYm3VsnMZh1x59yi3uHW4qUdyMZ36Jc+XSlyLEQvE/Yc8xJ+CuWMk8Kq
JiBDCa3b3PvYpcKNsx7l7iysVjtnPfZn0g1HDaGg2VqJWUsLax5yOOfk41SOZ+qwZA/Z6/ZsxZXc
JuOojx9bXeOYF7AaqiHYjtgOySQfOPqofpBZs1ZAWPr4xjH3kWT3wLXPEAfufxWtD6X01QRm4XSZ
qGTpFNE0IIm8lG29U6V3l0n1AsF74DOjstxwzceVA7awSU1Esg37LBgfYyTf5dtOtLjfK/ar5jHo
jO7+Qwthwo/nhOXg701QhEn9z+NkHWK00lZDxNIMrn/+b3bCpxleAS1+XReouHX+Ay8HAJeyO9ga
3J7AQi+em0Lmc66zZnYxhqscucmL5xZ2l16soJAPYzV4IrNjkiffyvxNFH7ggJ/MVP1lZfCF651d
N+A/E5RxBiic3Q6XCAWZbUTC2rv60e8q8YMiZ7fP9RTKcQo8NG8qCqMADXMTb/hKZvg+iO7oiH7c
sxrSubf/Qkub0wgMFsq4TjXZwwXuQ8CfWfKOk6q4oJHaPjGZEuAWvWpl6yzl0yaM13Kl9oWKR/x8
tysS/6lC+wrwLiz0fSc1dGrk9COxqn0y22f40b3cnuNCeDJFy72mLXP4/WLBLYAdwPzdlBP5Af+D
lRRkaU2N4NHXri+rQvcXW7PQzu58T9/LsWGBn0XPWo1h7L5+aCYmWLewfSKqTPQXJtS2SZoHNfsX
CNB8bDOYQN3EFb0rM2s69zBWhVOYOLSg2e1YTr6U3fwls9J4ZUmWtgK97sd/zgGwKH4Z161zLqAx
2zsbAvoXEup9wcZNZSd7zsQfp3WOaZmHabQq6nO9Lt7JtExgbjQ0ZTqjdneGsBQOmIwgwscD6cpz
6RaQn7ZQkPXEE29g4zr1p9bKV1KshWe5icgVisQz6eUI7bY4/8oZRH9FJ0oQOOAVDWsj2HAFvI+t
Tx3cHR+13c3ig4tqRJyUxhnwpaO6JCn9LlLAVODP0d91bUoP3ujdk65cKT0snANT4NsFTYDAqFRd
JLocrdPyAHrmcousRu86X+XQ6hh/qWa113k9X+8tpvPfPcSl76t5SsqLP0FxCiJQqt55RdhcTRHy
r135Q47DsShX3n8LUcRE6eaTh6YwKLQX2y5DPPmdO3eu0kMVQVfj9uleqs+Z0t2eDap1XkbVJVXJ
l1R1d8S2v8SNuwVIH9qO7pPVt+EQ8UeWTitV5+vF+s43NKG71TBn2quG6oJsIdm0wtn6BcQwCnAY
P6YXwf8Pvwsl0tRlPL/w5upkxIuAoUJUtatU2oXkzUTtssie6wRywMBaaveoW7rN5eyvXFoLF6QJ
x2UlPFhLneLHdfG7zvzXeW6awB2Tq0rmH6gZNmurv7DBvOuf/xMSVe85KaOxuti1KnVA3Sz/DhTd
93y051+djHbe1KU728vZOWohXM8t2F1Hvq3ghZU+lZptPGfiEDAeKr27vSMXTrQJ4IWnnu/Irisu
gIyDfTUfiNVsa9luYc31bWLyTdjZx2Dq3NTKltOMwoflF5eaNPuojb46tL4jc7lJfPL19nSWNrsR
MGKHpxMBKvnS1jIoKxjtwtR7axf262qU+AtwfO9AGQ8VnvnAJpEO4RYl5xzqs1TupzzewMCk912Y
e52IvFQJBes2hLNpgJFBW9yQGBC15HD9FzZcFOP2ZRheIUiTt3mAk9jEw1VR1wU5hulog/+nRWkQ
jfT6H0Fz9pyU38f8pV4rVC8IpHAT32tr9L3qBJtxBsMXemhefkhB8ILCMphrAuTOPYzyAsdND71H
DgkoHumUBo0CKB9F2qa5eGsqdEtR0YT/9rCBKBhHBcwa7210v3iFWv7w9yMU9MXzcWU79BNjw8qJ
/4uAfGcJTUwwbNaFn44Z7rGu08eoEvTeI8VwgXlMA2CVd89JnGx5AxFop8pBkpZ49dKazI/NwHXY
pS06/jCUuctl9tu2xARJMN7ddU2SF9s2k/LkuwCsQanRPwxeLttNDCTFWaa6JzvatFCuSB1gAAtX
43N6kCuNvWLapqPydoBsTisBZyElMTHJTOm28yq7ueSdtR0GNEbyKPDy7Dxxf4Os/05X9mb1YCyN
dj2T/0S3ufbUNKL1cpGQFvbH6qipt7Xr9uBqJOZ2HuLsb6S9QqtbiKUm/HjMykYzECguVUbDyXK3
kZqfJj/9/KFAYiKOVZ022dAVzSW1LMAI7vOpvRMRPdrxj9sDLH0t979fS9caL2GBAewmvUiL7pIm
gKb4nEBK2ap3UMJ8WF2ZBbYYN8HGfe11ozNZmE1W7lMCB9r+lQuxTXt5SJxjlEbbqHXD1u1B/CQ2
FIosCNbzccOTfiW5WnqUm2hkKD5kdR6n7WVIQ6d5mK6eUl/c+pjyKvR0samz+S4Rxbli02+yVrda
HNV4ucUFStOURi3uHBBuVfsG4TNIWrknOvJvlVVcUi/f174bMvgrkOhIBV3ZoAtXkYlbtvze9gDN
aC9+lAfwLEZpN36Ia7GPaHV3ew8tBU4TUlxzeN2nNsboY77nVF1wn+Ph0+IhN935gFIpduVStQHM
gG8PuXDsTBSxA6PkPp/H9uL5JMOZK3eClRbsG9ewNQvZmAn7nUZVRE2PbUJiMJ8H+cbUC+vm+2hq
yV0ToS5/eyILnFVuons1lXHlAwx/uQq/Qr3trrbond1U6PygVOE8oIhzD10p3IvZ2R1LGTQ0PaAu
hvpCxngAkMrHeJT8rwnGv4Fzrmp4cdPqYoFNIbLk7Cj/Mnv2Ax7QKw+3hQTaxPaOKbJcCjGnC2yX
nh1Fwrhas35c2udGyiUH0L2i0akvQ9UFiavQs71wbMNVidWlHWHkWyX4W6725RRWaT3Wm7bRcBUg
igh/46Ui77eeSyHuR8u19Vga0IgZQ1+UTptnYzi6rd75dbtX2PHgz4NUpq1it2rruZB8m1Be22oK
aY/5GNYgiPGrScmsSuC4wqR58hphrUs3L0UKE7ILuQF2dZrGnFQUB2xMXwaHA7UDa2JJ6vPcDmGd
p2MgMiR6yZi9rZyy6yK9k2mZiN3cgZBTO4sh7GxxgebOiZXjdrBRJs8H5HgizH1oICWCP7ZVA5+5
uFIryc9SAcqUk0aT3SsVqfsQRrA/fIjpD5V/FJbeeq29b9r4m06BnS8UJFpkeapgL3V7zgs3+9+A
889xhv+oA62HMQ8tD85YsNeboGwcTdAyleemqAHS6Er6Chf1l3JKH26Pubi+Rg3IHzUEQR2Wh9xj
qDuNG+XWWxhabVIYSKD6KmkwN3g62sC1ts7KqAsHxUTtOqkTJ7Fw8zDyIXsZiX6TdPFX1VASMCk/
ZyR5vD29hVvHxOuWsvPc2Lp+UujB2rB5bHiEF5N7+NjPGxGmcOo2FgktQt+39mM7b+e++1KM/cpV
sxAh/67ZPxsCihYl+v2yCiHVus88fgJ6HkaKovg5flAbiJvwWHvQKWnzroLy7UvJZw1JqARVg/yS
8fpAsQ1XGzgLV4mJfeUldWpfeWVYc3vbkO5RFvHrh9bBxLU6OSy5JZ9VmDLxDeotcJPM21O2Cixd
OJkmjjUWaPQrx1dhJbtj7zaPjWf/gFDC8wQl5bSHEUJJTqJtVwLBwvEwlZunEc0zoOKq0B7EZ6tp
dokHT9NkuthD8idZq1ouXCImghW2ZvJvqAu9Me+Aln2pAMRsaN8Fc+/senRVj9KOV8pFCwfRRLBm
6Zjr3CJl2OcAAftttSOlDRZZrVYGWPpmRjbRQMd7SvMB36z0UBeKPgFNVweF5EfoH+Hhvb2905Z2
gnHiK7e1fMrGKkSavhWe8rd91oUDzNRhygkJADlsh/wtaW29chstzcvIKSBM0qkmBb506pspiDg5
WlZTBn7MT6xu+otTrol5vj8SiL//fVhmrJA9aacy9ITzTFFKvO467UzdZrCSdeTv+0ENcBVjGI8m
NRD1OoSijr5z0hhAsDbXl0H03lZQvnKGloa5zvKf2DmxMoKAUdGEWdxDvMYO88gNSmUfR/p6eyu8
v6WZKXacA2owzp3bhF3ceUHeQ5S0QQUjgCnOmujQ0iSuQ/8zCaufIcnrdC1kOc8RpOFUn0YbkOB+
rupzLLxzmYk7db0BMkZwhAqvRUlAHcBeyZHhyPg31a6CmQzfD55O8KfyaUYHDuIWJ1fEK4nA0gSN
YsZQkQnTAVqJxvaxyF+A0jpB4+J+VVrr/SDHTBhq6+LzzaXXhiiu/bKTP6KdcbPp0+TEl3Smn+ga
+GFpJkZg8IqR9xJ2Z2ETQRC03PHBf6s9a98N9p/b+22hGIM+4H93Q96TJIpj7IaoL07wtH6YBvEE
laSp3ue+hoJOwe5oLf50jg4E7Aw2k9A/eg/MOvyvlYRqgQ3MTAzqhGBEHU3a0K+aZp9WdzOvj5bu
99oZPkXNfJoKV+yrDH29KN3lcJuUst5ZCYR3rVEdZxdGo1V3Vd47Euvi2XEPU+mu3Gdk2kdpfVAJ
e1n5XgtrbwohS+EOVe8lOkTFEpbBagfDmRaSG9H4Xbn72oo2IobmxrDhPKzTb/m4n0v9UtovFBXt
urlb3YRLh8zEvboqI23JQS6fwUxT/hGL5u+bubuj1vhtduCQLuP509Q1gbLndTn29y8rZqJeQRZD
/dlJ6rBH8xqKJjuL5xto5H6rwO7SJHmyyvT74DkrV9VCZ4CZONjJnz2UJv0qxD/LIIt4vE9sfu/V
d10dBRah+w51czQtfPii9exb0vdzUFe+DLCBEHhYj2YIk87W0b/GzBcrd/bCG4eZwFkt3TIT1TWP
dvlBkPbUVOlzkdw31o5CsFVZ5SHpX0dLfL698xZ4BsBn/vekjlXkJXVa16HrtOwoR36sh/5AYJ6O
v8ojPsSu8flbPbn7qIyru8mdhktG6E8HsuQe5Aa8JpTDQ5Lt0+JqEFHtprGQxw/+5YxMiaMOwlp0
FYBHOQ1umP5wxfemBZXadULPBa1zrCG869UkAOLjD3S3t9Ck2ftyvjjZpoe3e37H9B6egqFjr/W3
F8OKET6neORUDGMdCgKBwSAunKNvW89ZWb4qWx3csdm3tXB++ryEuqCcXzpXlBtwlMKM9o9xi8Iw
LYar1+F0X9hU7gjuKrtv2cbKxCMB9a9D2S2p4/Tp9mdcCi5GMC4pIEuW1TehD9GiWah9msZ3Lil2
Xi0+pdqug9U7euEYmxhgt82sMeoGpDLDcBkG58wYzLPs7mgJcO1V9ivR0+ehWynULo12nfA/OQdY
N35PFG5MTjr0eygym/EQ5TUet7Y+oPp5Sh1Wba+xdSV1Xyi4MBP9q9JYN2OFISun2sXSg2cX+zIg
3R349IqyUw6v8mqj49wO+AxCfG5V/uH2Mi5c26b8s/Q7Ny36FGVTHzabTD4UQ3pfEnVaDf5L39PI
4YjVKz/hiXWhEYd7ncWsu7qNoq0nqm+z5nisZDqQpdXiheeupFVLYxpFHQAxAQvpG1guSzg/Z02g
EX/p8FmM7mG0WiALh9d0nXe5dL+ZGGLZO74HAQFxiUm8y2MCmVGI8Zf9GT5oDxEUDXxXf5+AVyzV
W+y6u1GLH7fXb2mmRjCjcYHC2DwCZ+rqXd/iQGiaP0Bz5DRKvwly5b5MmfOlKtfshReyfm4EKtev
gKQdUGef0ukNZjtPhQsgjr92hb5fJGHcCCvDjMOXQUPlMtnWoYArUzvuIK5eVV+rEZ5cmfcMOb1A
/M7h6Q2rWKQsGRxJvHROVt5NC/MzIcmi5KVNLO1fZFaKfedO0aFoNbKWdtYrZ24pTzDByIkLCCuh
Ux42bvTT6uL9GLsqnHw4qwi+Tb10c/Xl7rNm51f6BCuLLXBbXhIf7CSD2LwvfJDiZA6GIC1XPvz1
Wfj/5WZmYpcttD7Tkc057h/4qzQFPaqpdODY2aAFn3ibdP4fZ9fVIynOrn8RkgGbcAtUruo4HWZu
rJ5kTDQZ/OvPUy0dqZevaaS5We3uRVMY+/UbnkCLlXRk4RM711D0IcDWECzsJ1VklywjO7ftH+Gd
+fT1aVjKdOYA5tZy7QbSDNmlnSrDO1KLxUmo+sLdd5M1QI89q3ZmnMv7qkj11nCIt828fqU2WIil
cwBzXBKNagd2JqpNHoQPq1gR8wOM4Tn8EO01JPsCod+ZiyV70ga8ySjziyDAP+SDs5OFtfG9lgOi
YG5bN88Cj+29Zod83xmts9fn0DFIIX6foWM/+RtpNH2k1MijOq/XuvcLyhzOHMJcDuC4qxJN7SFu
uyeAceE5CeZh1CblIwVhxpBGf4Bi3RDIzMX+dgt3Okg63I+x+ja4a3PQhcRkDmnOuyyFwhAa+o4A
IEanO88zTl06NWBWNUegwyhkgabNyoZbChezeIVTDD2XyUKDfXRgsznBxTklke3Qv4Ny2zD32bNT
lUcCbkxQujkULPCB3kp+gdu2pVby7YUfMcc+t/4wSSNvskvviD+xoZ5st94qawUHuZSezLHPPYZe
cJxR2cU0qjvLgOB210y/pWY7wr1w0Nkmhwu3y/xNbfGzz/oVYPDCeZoDoUnudKYwRXGxx6sMmfb2
bl4dLaztqvrgwvU5Bz0r0evBa5Pikuv+URogG0BfHfpikOaC9Dn4zWmUrSEAlg7IHOjcStJX/mDn
lzjDqwBZZLch6YooJfHe7tjOLZADUeunUtO+KJv9aJJ9l62ShRcOxrv4+oe4O5S+ALOM55ehK34l
YIRtSqviG9qxOjSGIYMk0FC4wG/moZ/WBxybLJAJ8Mqyqm4YKHVhyU6Tb4cDRMZFWiRRrNeqiaVP
PSsYgfcwM+iU5JfRSAPZty+ObRqBMLK/vl5rXS89Y5YqwTl2sjk035H9Gd9q5JsFugAQOglt31jB
6iwt8Sw5SrxEC2jJlxdLwwNFN9BZ7Lx4m7usjUxZjDDg8gH9Bizq6/CzcGvPUdEDQMmQXhiQO0zt
g4AanY7lc8a0H/A0vm09uZKxLOj+OHMsNJUG83OI2sN+qqpO8FUB+6eDX4ws/SLCe1aP14Us3WbD
qnxjtNVPqRuxF8wwTrExIDoYMKCEy6u5SbKuDGw9RCUZdxOBWzF6++Zw9GsT1J4pAsjvhVdXKEkd
OGm7ceM1Vu8CcsWZw61ZU5JBV31xwWXpB9CO3NkFO5hWMGWhYzhoksFzwHsl+bSHEHAo2uLQdTX6
iDbdmpn88/VHW4oDc1B22fCm6zg2OxtLKN8Y/V7275i/CepIydi+uu0Lbm8cuQDO0bhZQHkdeO2u
cHIWzsEctm22woFlpcovrjC/Ybyy843yvuPelrDD12+4sC3ncO3cd+18aMz8klkD6HXWDvzwn83o
R/Ceu6jp9eunLPWD5xDsrjIaDf4g7OOKjtxJM4ZvjJ1XN549meHUlz6SI1lEfjuEscnlSdZSBLAH
Aka4Km5khZqBmeX261+z9M6zCNZ7BaYDus0uY9L8Qbd3j/38w0uq0AUQeLXLvpT8zYWUxyKDyFqK
x2Su5UVdjuiVmaGdFm+4jx/GrN/yPt24tA1dIh9LCutSlZ6serxJ89TeICJtLauA8L15KJPp3zJ6
Ogt7nfSrDK27DBs6uUHuAS+Iun37el2XUvo53LpJFBwDYe164UCggCQXCsh+NlBO/WkZ3YEyL1Sd
8yNt85UsfumBc1B1MTT+2BJVXFJuQQ/Q3cWldVcOYmfoe6/Cfc0w7UYEa50gtaxsZQ0XTuUcWd3n
Pa8B+ikwS612aY2GNdfw0szKeOdzGv9bmTcHNstCE7fkKr1UQ77BYCiME6gek+EIs+LTv+ajc03l
buoSzyVmcimqGIqUFfr7SWJBfuTfztocwmyg29KlLuCw5TVd63V5Q1M7ZJPxJMzmUKzpgSzV6XMs
M8A/UjXuIC9JSk7+4HevHUWa1MBecm+J8eT2ANRxB+akqdxzIX8NpDTvfK3hHRibOhg8nWG42x8m
odq7qUn2X5+JhVgzF11GD3BsO23KCzQPA1FEGHgda5eFXQrBNmdNwWYhmZljnxlPJiHhLIl74ok4
bnK1+Dt1Su5ibuvAwGmsE5KvZBhLrzQLIb7rOwWfOnkRIAJojqKdGhZKdf5jqM0DoA18pb+zIEXv
vMslf0iD40ZkDku1vMAaGzMXBcVIXct8VzRGyJo34DEdksiIj9Whb3KcjIlDSFb1x5aCklK1RzI5
bzU8kFZ+0ELxNoc7tzzzYOor5AX8l8Ssjn05xpjUOc3Kyi6Vb3OscxdTECyhx3Jx+KOc5LbuBxie
DX9T3e+ETGTgJ91VA/rQjd5N3K+0YJeynDngmQByDNE2r0TvU/zMRx36mn1Xv9sarcoRJqT1UVrp
hrbmuXezLGCpFaW4vr4+IQt13RwMbWR+Nlk5Ht6PwJ4irB4KF0bG5jffesh9I6q68WJwtYJYX8pE
5pBo1sbOiCmausAF/OAY9njqMejUqvhRejzIdHeUrX2r6yPIyZAAhKEJ8sxs18jhyhpY6QIsrvi1
4fZhZydpOyo+NuqSeekti61No/RmGLF9s6G5gCDxmlIaOh3dJFW58VN2ciz/bnVwsnCE51BpRHwI
ajG/vDDz7+TFY2A7tQyyZjxALqxak05fSuLnGshp3avGGqS6mIW1Q5qsecCr/JW5wx3hyWns6n2R
FTSsLOO3oEaMcG2cfVMeSyPS6M18vcGWTu0sXqVu7xQ9DJsu11shjfNtNdGbdA2atpTmzaWQMbxr
OdToxIVl+R7eW/eJn0YtfLgbg29cKN9Ok75lxRD2KTx9vXTbxDwkGPlZ9XQWnv+d214SoG29OsZZ
yE/mkOupGUbV5A5+Ee9vFesg610/mX0ZYhz6T0s6R1q7Xda5FuzDYG7JnnhT38h0fFy1Zl/YnXM8
tSgaUQJtb5wNmLiFymv8baUNTFoxjpnyqdmKjt9//SJL4eB/ANRG35USiqbnYsD4kOwcpOSmdYd/
S+wJ80QMYo2nqXrEQDcAv8WkfSjYStNs4daeg6iVPVYK0zTj7GZN5ECHvzS/X6dfNlMhVdmx/P31
Sy7th1mw4RQpjSczfK3B29cTPbh2f4wdHIa1Q3D9S5+MJN7D3IdwBp0i3jeiEhfZNSSgVOfBdSzy
9c9fGtm9//8Pf71CS7N3EikuXWWlUT7ku3i80bKrNw1UuOM8qYJJ9Dd+KoNKNk89RrMBL6qVGnyp
yHi/rD883jIGMvYePhM3rScnA+fWIA++v3EmATzGa9WZF52LB0OspIxLYfP9h3x4YNpMvWd2g3FO
bHt6UyIxHiR+QhDDjC1Aw/y5FE77V035YyXTPKrrP7Fw/zDo/AUuz9xNWY9/NWXxSlayED/nsGtz
7E0xNp0B2Id6a2JxJzK6WT2BC5tzDrW2ukHkrYrxcUu7v+0qGD52hocxeuFbCJOFs1nZRQt7dA68
jiUOQW7jQZV1tG2lfuWDjTYSbeMIdP7xAKHlh4FptLbgmNwEwMS8FGYDtVySZ5FdTG7g2/lKzrP0
W66L8eELO1CQKdq2QdQZTThmJs0YpEpHX7/p0opev+OHPx5Tv5dGXBlnc1Qb2EXfZWm9A2EBzngr
vcylEznHY0+GO5gw9xGXsfTQkHZvLbSC/UeYrkzp+KyUuR8l2qhmtSc6P602qxYC5hyZHfOS5Urh
sbLNAqG7bylDo9Y3stc6VpEarDJwr1nbv62j9d917Ci0JZkY+DlN80MqnB2LoWFnl/txjbm59KVm
mYlljY1E3Dcgo8QjyP9G2cTzgFbtqfWKlRtu6fTOpl60bSUfgTI6S02Nk7b7N1PG7b4tYm+lUfH5
W7A5GNvJ+6bLq5ifdVfiKIknh07Ia61nPo4rMfjzl4C+/H8/haJxY1a2zc/ZWByMwTjopLl4Y/pP
EY7NFYWz3HO05BjzAXh4lpw9FS05p4NeWaD3xOt/r0c2h18rt4jT7vrzwfd4qS3SvRSeGxDLhCfO
AAl+fr3yWdAADgJ/RkCJhjunKaKcQS+VZCb8H8omkNA22dgAdMC91aojlA/5Sjb3eb7F5lLDcT9A
7N8vxGWqIV41ZFBWh6iEGqYXbg271QHe56eXzeHbZJhGkNmRNFIyHW3X+dt78amCl5vXNT9G8mdq
V3bLwgXK5urBTezabS/g9KyL5G5wJIae5YHCh1AJdBEe4xRQRdbpZ612fVJsrdEPJ238rAXfxkaz
cuF8HuPZHM49scaBpZfPzxB2D8sBndDOwun+Oja9g74+21Kz0JFVjEKy+BrkywyNyKxq96Xb7fvW
626auh28sFcocFWbsVeJ5tCugndbUBRlH6gUHg8ZlGwaom57ppxbs01Rddf1U1HBQDoffRNWp3AS
oLX1xkvnm8J0JemhWlh30HDzW3FnmWjHB7CAoaGQXhf4gsNXSoFg8rtk0t4OkhuRW9rpryJpZAo/
aFXdd0kB6ECRO62A4ovd/ZUgO7w2KI/ivnSjvM8A3ie8treZ8ACZ8Uj3FntKb9EfgPnfkOe3UJs2
uqBOzdbDJMipMaW7yk/nKSpJkTzr0Ss2cUvyS+lQDSEsywrzyStPUw08AcsIzCHjK0ZvwIhmaIof
cSYwwJGmhlRfJ0NYdPaREXv5QaIxemxogo5TiyNpTVl9q4spfxWDvwboW4pqs9DcQKKDVdThZ7Mi
O+5ljyPD5bXa2n3nVn+yR+b4d2o3Toteh7iUyQvaVlZUD40AGZTcpF0HNY4G10ExBH0BmJaUyUuV
otwRXTYF3M10CC8vfK1avuUNPHdsvwtsBZ4SpEPMqDP8e0H4Dlo/x6LMoGZSrlkLLZ3eORaeZshd
LF4jI0y8bcPhCN80O97BgAeTSNOD867Sgd//8Ozu6FMIjyP98O49Jw4t++fK8cK98tnKXSPlxxQK
5AhlFRmBtryGY0L/RJJ2Z4z2czylzwZgMV8/ZuHmnIPeIQ8EloSpCCAN6Axn1pmi4RM39S7312qJ
hSg0x7kPtVVVI+P6osr4PIouLQMQf2AQ2ZePitHfvc+R3NZeYKZ9BKBD4PTdY+XHQP7kdnsDUNa/
eSmyObKdc0KJQK/t0lbtoeKApnjM3qH4DnpfbO2mMmAg2a6U1gsNNjaHtcdK5rBraWGpTMjRNNkh
F8PeSYe7DFVq3Ex7Fpv3/sh/i6beUKjhvusorVkJL9yo3ix17Fs/d3RiERgfCjdo3SE0ASUCesMO
CK3JzvZWrdQWvAOZN7sJ8pZyjw6EXGCglrlcHQcr/s4Eh0gkure3RUFxuP2wNpkNwnSevfT2rkt2
Le4iUrmPCWyfIDgGg2/XD2I1Obel6uE4x7Od1T/r/NnoHIREoNc4qE9ahVV/BCcEAyKkwmv6nQuY
eshO/PfAZaXfZ4UW5FL2HijWllmpgBr2Pm1af2PYyQUJ5m8zy/5kJC+CVJfw/vTVg39NWJrhjwvn
pMHt0V+0WxDO3D9ZXBA/8M0sDTxO22g0WgKlYDH9Yir+N6Iom4Pd1WhD0In4+lJMxbiz4yIJfGeo
97mga7XcApqDzUWti973J3c09aXpnCGoh3RHLAhNNkUXulAdYoe0Peu4nUKTTk7gkrLbp0OdhBD6
2BKtLQhaFR42wEFCvcuCxSECagC47LjrOgvT36FGLkTsvj01dubdEfe+QDNqhCZb2z18HeXexwif
RNM5Zh7dm0p6idQg1HqHHMVuqI1ehj5zf/Yqry7uyNxt2fGD49fZjzGFRomnooKkoeMOMb6we6/I
GFmxeTQcCM3UHlTDEvN7Scmeac8MWe1+M+CPHKQJlWHfe+Uuz0B07CHZt/36JRbu6jn43p90G0u/
xDvQ6Ufe1yc50r+Nx1Ym2Ut//vr/P1w4BXW8QcAt+lKS9A1ldGfHb9Xo/luCPxflzoiG96YV64u0
uX+cWMsCb1AqhMgNhzMPf+4KfwVWtdAaYHN8fQHauWoaXDhjHW+K9nVAiiihUipjeZMN047nPkzP
fBGoojkLlgerPj2Lj55FXYJzJ6Tl6ktcIV/UwDlsTOOb18hTobuboa3+GrgOtwi+QTHEgW3aD6Sy
y7Up2jVWfbbNZ4G4Lf2h9nSjLwn67UHKT3BenSIl7O7B5lufpFsx+kiASWZcmOetgYzfwQ6fPXcW
OwfDdJWLROUCe8cskh0ckLOhDixCTKjtFY8ScMIAwF0Mnetik6dxAPluHUgC0TeHdk9y8rfcnHbJ
5JFtmbQRqadjT9yzJsk3TrWJIAEtAQOg83shjUe7GU7+VORI99UQTZ3zDOovsB5eQ+692kCPfspc
MwBXVoPWVBxSqyk2iSJ2HsVmEUAnAv9o9NqyL2Q4cxaAMMe2xCiCwCKcRq7EsafQppPU3cisDwnC
Xkwommy5s1ej95Lr8SwSFYLydGWsfR0dFu77OUtAWHXc9BkSOU1/w5gErsrVS4qBQuqo+6kfN18/
ZSFI/A/wPzZ89IZxtAwzPbc82bdeXwW8sVbeYukAzeH+0L73at/LrIt0S++ICqgPpAadwenedEy3
NDcVairWnRs037YjayJ3fAAj6eXr91vK/OeUAEZV7zBvsi7VmFWh3yUQ3C2jK/gPl7knN0D7NTAs
RrCXU2DL5GdisKhv6x8yrlJMT4yVG2thDs/m9ABl147Rt4MFVJzaTQO5YZN7kSaNYDpzKolxNEqB
r0sJFggbzcOU7+sl+HwYzuaEAV1l7pSUnXUhkziOiSfQnBA75uaPbf53SDEnFG8+uAQrreLFLz4L
mdSewKKsKguiMzILKm4FBGSeFHZOsvoZZ98gZ3q4WoX7Xa+2WvVRGq/p3Sy0g+bg/4nU0NQieLQL
/CbjXYhWzM2oYafjjRsy1L+NtTJrYcjHnFmEFJrnSavgcdozHdlQnadSHNLiZOobMjIQa/07AbHP
plR7z273lEPsTQAyJpuVdV6IUXPUv5H74Iunwr7ERfFkY1oU9En7j6dmjvnveF8oMIb1xZMd8LGl
CtPEeZiQIfLC23pC/HYx94NP+t+M5zvPRmzmqb8hpDsmHb1Uam1wtfBF/5cEkCq/orkGdbzeJDaH
OdlwO3bYNK48qMqyo6IEHO/rk7K0ded8gLSFoFhV4bUh8LWPfQi7jwz6tLAxoidWDg/MN496ah4t
n3y/cm5Xh99LteWcHGAUhE8xjO4utM5voS2sbrUtXzSaStuJNj+kjOGzXjX3bl5utZkdKudecRJ6
abMSJaxrSvHJlT/nB5SornOwO6YLLuaL8MRR5mRT0D7QLYCPNrsd8qNsNiQu73whXsbehcNL82Zk
YlNXkOLFKkGH1wBvm/xq+j/WsFbILcSvuXi6SJOawkp7vIA4H+S0agD4KE8KIOZtb4idlsazyawH
mw1PX2+Dd1j7Z0sxi2AotWyY/7XjBQCmkLJJRL4o7pMh/ZUUsY4gMfeztsTeVdXPQY300GrrtnP7
sBaeG8qsgY53xR41dTCusl5SoXaC0Y1FM7hWTPBbJxZEpsSYN4Fr829lafxUHvgC0BIWUzioEpSQ
HcdYurKag50d8mLv512+q30dQYff/y5pAzA95K1xsZWQKkrC5noifOiHEbCOPMeLWGtHpaMjlz9n
7hrDbSElmQu986bqieFzUMpG92YCJAU6vAEYmPteqqO1Bh9fOvKzyEocR4IWY1vnxIR28giJ4J0F
PUH0Y3ZD4gPwuHLaFzplc1JDq5hqGLyHzwAZbIZmAiPBCUrw61dni0vJx5xx0FCJmawf22enVHBk
jTcALAEnBvMIdpe43lY3033tjA9XbrAJp9jABVvfaJPXsshBYDPuvt7QCydozjioLFmgdDWsM+ap
UBzZkKQPgUm/IlHUeICQYpiO/1bTztkFZTIAFNpS69zm8Sl2yL1v6YAOa7iBhR04pxaYU+74Yz+Z
52aanlMWnwpKNyCXnBS+nZHRtWH0Qlo85xY0XhLD81U4/78HQSmP4D8DSXFYA8bjLSyKHWio5Lep
8QRcD1fVumvw0rNtBOgPdfsYSwfau7FzhhcgFFHMYVdXyW9oVmy+3g0L4BM2JxFgcMWJm0gHCq51
GLMeCLL4pimSMBlv0YPjzQ5kzvtarJTvS99sVsMqMzZHrRPnbDQvOMu6Sc9pB7IPjY/aq1cO8+JL
zaLGyE0MIeC5eWat/wMbvttctzezpjNE4C+EWFBZsYcti/vDWAMWuLKWC7fmnC2Q+9oyvUnhY7W7
EQNY7BBiPGMJ4Ypp9D8qu49asDSm9HXlgdc76JO7aU4UwFgqnmocg7NbAdIFoquHoGGGeTyGVP6Q
7vhoVdl5rIcMoN4D+q/M+zdEFvsf9sAEayijFe55lMWuSOw+TLx47QMuROM5aSCNk7IxhWDnqqeP
mVc8kgYANl9ueqDav167hYx5zhvwfeHk6Nyws+ydP72HfhG1693Xf3upvJuTBYrSrxzT8tkZk19M
hOUY9eIOwgS7jPlb5SJrESkm4DYsCxwIp8HEwlsZTS+t3Dxe+Cb0YR0Lr5X7oTU0Z88yILpvP67q
7S7cH3MqgNFpCKEYlJ1HEke6xoisjK+mF6e4oiTMzOTNJGAClyuVzULAmCueD6rwMUmZnLOphl8j
hHagjvJSZCOognk08ZWbagFky96HHx/irM5Ss5r6np3zVm4zCwla3Jz8OOq7rc5ecwKUwn09VA+w
YxyAoJT8qJqXOu53umJQJneJHaGuXnnnhaA/pwHALNZ2Bj/DEgOaUUNzNvDKf9v2cwKAI7oSQqb4
08is4NDOSxIUq6Tmha0xh/lDh6Musx7bHna5FIAzuwkaaL4AcAIzD7v1qkB1dRkxCQpl3KiD5bjq
wTLcE+GWqkPe+gCJQ7c8idpibDdDVU6h8hMrFKabY5KX0ZVVWGDzsDknwOq5ggC29gDCcTc8y3cK
8k1i+AnZ6g0k5OQEegchAaNpWHEBGW5gJYf2u+v6m552f4k/Xprafvg6XCxs8TljAGKGrRFD2QNq
7QXaudNNarpbYdk/sja9s9dMvRYC3vsQ/8MOhwCcVTkooM994dEolWN2Q3rKVvKIpSbxHPHfwdpS
2YJ5Z4KOcM5zdHsKR+7QJSBhqiFOkdJhV1j5FhWQjuASjAabNRzSpgEbUW0yGwInBqxT0DGwjgMx
vxdQKGZd9WCXY3EzuQBaVAzYTVFjQE8HKBgaqj8jjA4bx27ZMYWK+V0lhuqQaPJb1e1d3lr5vUGN
4ZkDGhV1qOEefJ7x0CncB3BFk8ghpr22o66pxSdX8ZyKwC3wg2rLds9Jm6ZBwzm0SdmmpexbFetD
I4wEIi7JQ5b/Wp29L33RWS7lAULiFMqzz2iCs8AoII7QJs5KDFq4SOasAymtsq2njp4ZjNeypnrK
VXlOJ/OQrlGwF6LFnEVAmFQAcpoT/GN86JG08TNl8Pgs9Rg5KI1SLv52qH0rA73Zrw/aUktnTiuo
67qQwqv0uc8n8ZT07iGvHX6Qif6TDRWm2qMUV8tdWPPA/2jbUaeKOmLA+QEeBl//hoV1nXMPLKhc
TW6ngQeSlO8EhDpU7mQ7s4XUTu/T1Vx0YT/OeQcsG3XcKUuf4WRx8mL3oMYOAtZkeqtI8Q1tnZ1D
OQC1/c2qHvBCHHsvfD9EGMNWFtTaY3KeeHlfqPTcOeKRo5PeltMBXl0roWZp31yPw4fHVFmZjLnI
xnONKYu2wvFep9XNZBp3baNhYQDd7lWmy1IlMSceJFZX1RWo1dAW5meeWccRTSeMCNBtah8TGJNC
LakMhhwTT5JDcfnrTfJ+038STd438Id3ZPnoAF4CKa8WlVijH8a+2FhweCU7QdGAdNONH19M+9Er
7mz7p4HxvDHGQQ1V9PyWguhRaz+8Ej6sihyBr8xREKPGT+y9yKsICs1BbXsRBMgac00rawkmMmcx
uEZddHTAT/bFT1Y8wS8xMEtjr8zvEBOd0GSAVRR0Fh6AKjD5Vo63w3Aw7OmhIM+j/+LWwDa4t4X4
FosUzXEKk6ytr2CqpV76vAtHP97gRSZvDJOKrLU5r1nxZ8s8qxO7eKzTCXDEM6xDQixuntx4qJVi
78Gr9uXwgl/uxmbQatjbdDwgGDPDHzow6zSknrOFWoWsxhtZwAkQ+ur4T38yNlk5rvy+pbnCnBlx
NU00DW1C0S17rN0i5KwKwLoN05Lv0KW5arOm26Iwd/xazaIHUbfB5N+vbMKFcnbOnPBSU8PCCdap
ZdUGjoU+uBma6Rvq2Wu7o873dfcbyZKgUzixhxY2FHEaqQmwuiLEt8LHDRn8edsRM/q1CL4QPuck
C6bb0kxJy8+eIK8VYtxh7NMwcdnu2jVFb+Evck0ZVqKh21TWkSOGIyXkboIKH8RraHHJKIC6rfDX
YGdLpQO5/tQPZ7VRbhcPUDw66/IblqMvb65ntHeyzZVrNah0gzJlYNBrjI2A9OU3zckWnD4kyOIm
wU7HWpn+Si65VHrO9fJFYspp4oZ/NvLxJF0V9fw+A9Kc0hcI725t52IKHbHcDVzs5K93yntd/sk5
mtM1DLMSNi8ohPL6H50WkVlALduTUQHT4iZ+ca0eHZ6XhCXhFUSUOr/KbopyjOVwwGr2eiVWYS9P
EIzqf+AUmenr9cxjUdCBAhUar4AKDFtd997uCpu/nstCB/Y0AqR7u/4iC1fLnP+RgdM4uorwc2/1
T2DpQSZywHEjsrgzGnMDmeBgVd7wvdb4bNGs/+6bntHGK1jDzyMsAvPqoZ5eeQ+yOY6y0Rtgmxjh
NdDrPtuM4LrlmRtikXDsc0CW6ulC4h/4mr3Qp8SCB6936bo4ap2rXAya1kn+a+XjLgRJMkszgTKk
dQxgzxl3S9KPgaA3LCFBVf++wnlVowLTvUmG4baCx+CUAGhaXvAbElthFlRvrlB/xPjrsYAgJr72
lbiHGCJc9+BgxIFPPE0PBCE1g4wjNgCFFguM3c44Fl+/wUKeTGZRvkhgF9nxBmnQGAy6kL/rjJOV
1fm8VKdzboob+zG2ql+fcqN8yS15X3MKR/a1yfLnP53OeSk2RG1yC3OdUyeBTGgEO1SptdbX/vzD
0jkrJW6vDfqKlSfBzTZMjTqwUugYQ3iIEvRibXkbO+6Gjoe4jA/gsrkbZvxi2Rp7+/PRDp2TVsTU
xQBk1DCrS4cnDagMtTvoSxoHw3LMjfQm9+rl+fUWWAiLdE5BycRIiZGb5Ihc2+FkY4rq5OY3JSQP
HL5lpr0v4gTOUcV+lWW8kDvSOR8l80U6CdKVJxva90hnYMjX06raWCP4L/2xatqfbTX4my6BCMLX
7/l5Ck7/h5iSNk4CUSfz6CszMmh1TkpzV6TlqSyK0ATE/evHLBRSdM49KSbdg1Fh9ac0k+6Olm6o
zHw/IieqdLLrSgfoz+R7nPxI7TaFn4o0TlXqjmsaC59nJnDJ+2/odGrbgW5Cbx4hlBxoJw7GnO3k
0AWV1wd21p6ra+sYnqTGugLM0nadRZFJSkfAF6o6sZSl4ZDF5NQMMjlVDYDvCiKcdyPtwKEd9Jof
1ee5Dp3TK9w0y7sBC33CYHUa3hLR7JOsfXZ49fb1Z1x4pTkRIi9iDh/tuj/5cIOoVH2iLvyaXXmL
cfTJqTqIyazEmqUnXffrhxxJCzexzVLCNDV7plWUo7GlLfriseHiTd0zrINWDsB7X/h/b1Vk4f99
kiydoShagxx9z3sw/JMv20OaQOkEnBt3SNFoohtI/11cj8M+7afKk90UN9uhae+GUv1thtgKmchg
cNaSOvL5vUQ6r7QbThTaluKhGywkb1loyDJGxHIMYI3HNHAza2u3zV1ZxE9ff5yFm2VOrOCmPWbF
dD3KuZtBdGYIW1e9rGbSCzfLnC1ho62huOuTY9xNjz41ntwuXfnYS/v2et98+Nh2S4pSu5wckTcE
PWmPwIFcRXMSf82WbgHxDROe/z4ihR1eTDkWR+c8hAdRMKAopw8ysc/2zxb2KSKyWbPRZEcteOq8
JmAPtcqGhSh4J2YROZgAOkCYWuxXseldACyeXEFDSOXyPI/YWja+EI7n1AmjU7WVaZGeDNf5mbB6
x83ymw2bn5DBsTYayFr7cel8zYJTlg1F13rAr/8fZ+fWHCfOdeFfRBUSIIlboM8+xokd50blOAlI
IEDizK//Vr9X83VNp6vmbpIapw0txNbeaz2rWB5CjtBnUATGHrWanJGJS/c3l82V7/bSklAj5a/D
7m9PI3IPOhvvu/nZX8rTIG7l4V37hPMl/mP1aLxABEzz40lMZMP8+DiiO2ih4w7tf9O5hvxiN5oi
tAHr2I6nKPIQd8w/gKqB2OPGiPvae/9Syl/See7rpRtPpnNZUcpU0ReYJKq0Xt33dg03eEM/Fbg6
8LP+vldcWWf8vIf885558xKxSfhHP4J8YwXLGbub7bo9gsAfFgdHxt8/50pDIrwU+quJotXsQv/Y
R3uqkFJ4Dr2EWWQ7qjcBdBSYmgntcC/3DXlj2LPW/2ZlDy9l/2jcx0aUEQq4Pt/KwnwNS3Lv0+57
eSsI+NpNvNhTGheOKCdwbT5cVB5Cjhv9nSrvjVfx4aae6cqufonMn/Oyi6MOBZnW7Q8XtJ9CFZ8V
lTfW3pV94BKZD+8SHSsS+EecuCK5HQrkRgx3NPh0ldqOt+i511b4pSTeAZ2rrcSXAUfCY1l7IEzk
6cA2dbddQPqetpN9IzgJ/n3VXVEjwqry/5c3drahrimWN+wxnGQlQuCDJSvsAWSgKZFBjujkpwWE
2w4U5bltHjDPT+LytY3e3czTMP8ZRP5GzlXKBQdW+Uat8e/dgvBSLq8VZdLLDTm6/Avnj/047Pyg
yoZmeojK+QfcYkiJ0eWNZ+/K8rzUzqt+hOsvh8opMPXB8fOBgk3f63p+FPOXv9/oq9/rxT5Sco9W
UtDiVJEi7UrY2myTya5+nH2OGPpAHMol+GNjyNIDNz///VOvbPiXWvi6caSckJV0JJN7bdforSMr
IDw+pJ23cu6vfcRFRSKKyrk1kOzo8SbccuSgoiuOMJ9p7VQKcOQt1Ny1z7nYQvp8Ao4EKN2jqV+n
3h1iU6ZBvrzhofhv9+ri4CNhdde2wyJg5le8FIkczbY3+eZmyv21VXZRSHCMoYe67ZoTxU74nEvz
LhtIayFuf6qX9sd0S9d5pfy8FKwjsRlO0ZWrk4n7n9Jz31YS3pDAXNliL+Xq7Qick6eUOmE1P3HP
R2O+lm+W3Tg0Xfvnz3fuH+9ao1UTQj2gTuAlNolel0N7PoGConRjD792a86L6x8fkPfGW/K1947B
ot5o3pzCatj/fflceT1cCsuR3GqGop68Y7sIYHKDDn3H7nOogAIrlEnqGcHAaN7//cOuLKVLDTn8
oAifbTQ94pxxyDUHVHKBY1LsoRKJH2nf3/icKw/dpSS888BpKMRYnCave8j9CWN9+wzZ8KPu2lsd
7mvfycWDDUJ3hGKozU81BVl6aGvIZvL1Vjvj2tdy8VSLuB8a2qv51Kto13dT9RYBk96X7jEXP5fp
QHI3pwYgiWJEI8nZY8CiNuuCpXmCOyBI29zD6VBWSViHc9L2NxN4zvvjvxymL5nykO5SpD2gA4Fc
35fJLu8hRyK1GrfhmfY0h89TYSzizovNQKcX40+7QiEi9da058qjdinKbsqILDLyypOd3YsS4mGN
kBWFCJX/tEAvBdlotmMKSlx1kl70IxyaZdfDJJvOlffQimLjy+9//5xrl3GxY/idEE0Dz9XRqAnW
0KYnYxY5zeGF0mPw356CS6115UlTmblejyC3MITbDMgNqrsE4+nU3FJsXLuQ89//Y2cS0JqEAkiP
0zotPypt7tXSH/zi599v05Vy6lJmXXoUJmwTjKd8zrOxsidatNuQ2/RMtRkk28TwPtzuzl7ZnsLz
mv/HxRTGIdkNcIZTQd2vQVdAwjk8hNkyha9x678unvY+CgCVNkgNbfc96HcpCNxTMi3apH3emm3N
+7uWz37qewzn0wXB7cnf78W1X+5ivwmk9mzBqH9ENkfSVgPyCXGw0nMCz/GTnaYb77IrW+clrJ0u
mNk5hSNPYepNf87ueq9BNFBBdeOFc63vfklsX0POpqHES6Ck+deq4C8GPLxkWQgCo00AR8eylbT+
pHr5zWWMgAdx49Bw5dIutdgxBlbr4k36BCZ31q3BJooQcFpD7O3fkmle2bYv1ddLoJYonFCMiQF8
b32PonwBhxyzMVf/nG7x1f6nqP6XTfhSac37SM/zVNWnSg0mY6OpUiQIvQVNiJTYCvEGoVxs4ufq
Z24bH4jhECMOoJH2OS1oEujmztH6UfVtlYVg28FsDWj15E2wzvPlYwCNI/UCZrd0or7M9IgUqEAJ
l5ZjwT5m12NCQlxRY/JY96nDHKpNWpF/m3xeQ0VP22+dP3UZ9SO0Sxt6ChbAw9YuunX6u7LpXGrB
g2Lw+hjbzhEjPDiezs+Dxx1SMb/8/VH7X53wb/f3YldDmtnSQzbdnJRX+l1Ko+o+P2Oqdffp5c2A
0HQCWk/ae1xEKUC/GEs5+zrGHt1Eai2TvOD3Zl4gyTGWf3cSswdS5FtC6kdfRK+urMs01rm9d8id
8k1ZfWnr6IsncJuqMf8W9drLaCWIToCZiL5OhXePHAf/BB23yUoyPhb56GelDtguJ5D6x6p5ETGk
KnnBnnzvDLR0YOu4wC0ZbPb4kshYuU0dhOQ1yAf4iECdg/khcveOxnpjFDDMvEIPoijGI2AYnzdu
5L8XC5ei90D4USyLWJ2Y5g/M91PW8183W6lX3g6XnHtDZ163VVudzlbsDVFiT5mHqeuyQ13G0tBA
YFEKDyACBNLc2EOujbkute5uDDwO0Yh/LIu0Ge6K8sMEb2P9DCyKLO5W4SeL5lkY3le3cgauXeZF
KTgIO83BiAYOhuiYT479i9d7aSHf0Ewo1GdY8t3fv61rTZVLxTuqHN+RnNcnBdjOmeTWuq8Itt1x
pEzFln8ge/aop2MpR8DVaKIYSB5t8A041XSx4Ig3i/rIofIFUfUUyXgbQJtUulvQiStP/aUEvtaz
VGL0NM6hCZHfSZfM3fuNKz+fZf/lgb/UwE+d35UWcPKTlu6rhAskBaSN7fuy++5X3Q7ojuM60yHp
USJA3wBNYdNDkSAF4jvpH43XVhN6j1rjRYaIqswHZi2RuZfphd3S/105b1wq6YGjZ3mdY4Ti4iOz
vxbZbTz2CPkHlkUD4tMwfW3qu1FAFQ9PZH7CCCtpybGE9cxEkM9L/HF+pR1gfPNytKR6hTX1SIfi
8Pd7eO33uzijFgWdAt8peowH+a7H+F2U89vf/+krT8ClGh4AFV+Seahx5tAoMP0KOYFi05fVtKME
YxtgE940b7408S0sxbWLOf/9PypBz/do7UkWHcNJfrde84KA8hu9iCtVyKUqfsl5RzhbxHGS5DGY
xycd8h9xV7rEluS/jdsuledr34p1Rsvj2NamhVaxLrOoce9LJMneOKr/2wHjf/vIP+5SHYAw6WFZ
niDmrxIPfP2koVIk5bA+jfONdXXtfl20n0yxhFbDl3F04YyEXB2hRFTsUa98TV3138iZ4aXyfGkg
8hwKIo79ihx6g9nZ3jfxLebFlbLwUmTeuaWgAFqLo18BL0hW9yi94AfIUWNaqXpbTIufkMJ/+k+P
y6WevBbxzDkIfMcyGPctcg2wCiDRMRZwnIiCu6cX0AuZ3RM11jc6VFcABeGluDyoAUJCUUHOapq4
HSFIBvtnsl0a+ge/513iwAI9e/ZKGYOQo9Pzf990B167wRcFm+hJZYW/8CMN3WEgYiebYNqAPTFn
DagxdtvcOvBe2Yv+Nwb7x5q3LfHKufDZUUN5mIRmWTNi6fKVW/2HxTCI9zpKQQQCarBUP/7+hf7P
gfgvr6dLyXmwrjZAOC0/NlGUR68ruOvbkHD+MlWxn2CK8Vh7wItUfWPSgucHkJYPAJj2yWhl+RTW
Dl7MjiwvoprCB5OTvdOO7PUM0KJ2QES0tOyemdVT5q8uTEDZkUsSRkCyyKoKthF4d184lT6E5IJv
4VLwvxETlzvgluJ08Bp1iAsffIdZja9A42Z/v+wrL/xLxTvx0JU/l5DHgdTugDW8WYVFNgy7KRq4
9gkXpVVPIzWreYiOBJlJW9FhSInYWW/Dq6K70cm79hEX2xf8xMhvsGV0jALTPoD4GNyX7RlOBfbt
89/v0xUeRXipCffJWvZ6qtlxzZuVbAO7UJI1odAubV2Nc3XlTNrAi5AsQdS85CiMw6yfIxDUK9IM
a0o751hiKIcBCucSxIRE4YFhf3pT0Zx/LUsoyBuv7oDfRTYiGIfNl8kfXvymZnfVWsARB5dfwlUw
bB3SGDLkF9AnpblOmSuGve7B4dBVN32tADU6AFWG2sTPa3bis/m26hBZo0VT7syYLw7pxMFIdqB9
LTsbePW3Kmg80J8ib68KEHIEt+EeDDi8ayrVveVUkxuvsysdlktxe1eCktHAvHmcEKGdDaoI9iPo
auksDUweffujxtnixsnoCvohvFStD8NCcjWQ8CjX8eSUNq/c72eAbUf2AHZmnlC1PJOAfQlR2Ww6
4Li3UyuWY1cEPAmp/LJwKxNb+7feUdcmfZei9caHhr6GYf2oAhN/aWf9aovJpsCGn0BYmfPUtc0I
V9IMUZ0PN12VsJC2N+791ftxsYMHbnSqYyU7MqpESoexyJw3YlHR6gdd4bXCpqc20YodtmjiNKqp
3Fdx5/YQhMZY3jHa8fedWm6FqF076F0K2BmyRaa15OQoK7vxlcpUWOlNAxhaZhu1pmrqMDuGuYJM
CK9uYm/TBM5+SHXjqb4maLpUnhcIhLN13GJC6QHzdsht+WVuoIktXDym/cpChILIl9r4b6rL2b0Z
1ZTJenxyPr0Pae2/5Dj6dmo9gI7CPrFs3vIBP1TS4ne4mAiwzfHeImoY7XSWyskd3RCeJl/jhFHc
ymi+1uzzL7qWNSjflbJyPTJ4tJFlioOkGZ67qcG8un2Vr34Agmlr6mF3BuJG0X/L2wwvFeqksEux
9gYHnPY1t3OdTqUAnQ/GmMTEdNhMyI7Z/n37DcT/+GH/8n72Lzb5FYr3SlEFNYLPCojGCswAlUsb
P/BCmsQFnClf1mlk3S+FQyZYhHrVM8L/qJ48H3E/gkaIswUpR2jEyIBdqNlTHuOtXaWuI3gWACZn
AufeFeuPlCla+FX4Cg/dYkKYaSAp/pMPNs5nVFjoPD5oVkb5J1y1JTqdcz5a0Lbb1QB2RtVUbdwS
012+hJG36fzGf8ApZFB7RMVzsSmCmHzvpXU79IEhVlggh87rBYcstKh8NFWKKJsiXh2hB8DTH/dm
0nvrieiu0sHwTJQvIQtYFbriA1KGtyomf0BwXH9J5Lgl1dDrxPpx/yb5LB8ahO29m3geHi3guduC
M6RdnMlpf5ZucU1Szci+eXSIC/1uhAAlrmiiCu6OoXOKJB3eq+bIQ6W9pAyIfYxV6bLO+Doxqxen
+VKOInNDZDa8D+ydQgrFL9UA81uy6qUt1/AuxjWgUoMPOK06IjPmlRoos8E8c8hEYJZzlm9bfJ1P
vvIZ8n4qOTfwXNXRYwXe8aMnudpXg0Ea9aAIhdCqkt1+LWcQ1b3GA4C/MPF3TzuMxHjOaBYY+g3E
UP9ThvQPW5CG1GrlUDQJpA1ih/FV6q3oIMRzFWWmRY3swn7YgsrXlRuhPKn2nDcwe4xd+9p2FcKI
aFXM6uQKLOv9VKzUf4whP5U7ZCzYaa+dnINvtmkt33hNjZ8flmieUxhL0YQcOTN7qxg54Ato8FvW
GubFQzvlAhbXiXCvTxTYDvpV5mKiJ96V0BhsCAhbuk+9GiCOOyLwo+gPNyOSEnMk7Zrcx1yE1XQr
8+bMnRumcPAyTDEblKaQhxeP9Ty4rcJ6v6sWN22HoO1ACABTNKs7hc5kR3md1ZVx7TMvReVvo85y
f4t8noBtdTTHTmatWXHITdArbdpHVG2DuI+stMVrbS3zHxtBzhmsEu8uP62LugSucRxs5e3QjKQr
/Gj1VIZHFtZDtaUIMHNb6sG09DH2o1qfPIDs1E4x47Xf6biUE7kLGtjTAaNH53mEU2sc6ztK/Sq4
m5e2VZ9qzYm6IwrxAHcG9yR6hi0VTuEFX0a0LVRUMyDHAbvcT7V0IgXSDSqmpPWrJkrHbonFvax5
nL/zMA/cVq5RUD+KBj+QrabxwLXCeLWXz3JkPNhCOs+mbWHbUP0uMdaDD7EIxzF/bAMsxJ0YxpEd
m6bVAEu1RmFK3OYQ4N/3QO2MT6UY8o12npxQQ+TIz026eJrYWxUgpujdLlHZPmMaE6mN8gUez3Ag
bbBf65DPfzQtvPEZLntl7zBc9vJDYDosWVJoXRx6VrT97yB2OrgXPkIH30sXz5jwBxFSzXITtv0E
FCufxWZudQCBLZ9a+Yqfqoen1kZIoAVD3BNIYOZ+N+x0v7BhE5oOFuWKh/MAuRfW9YkPxuMbS9nS
vjE0hyIcRqoC63gwfrxryyG292uQ9wCRaG3sd38V1NwvYdvlJB2d9Yc8sawP2IHrvq9/OaknWqcN
mehOkypq9tUMR/iphXCZ7FkRo8SGl2Cu1sMcmxEtzxJvK5X1/hyed9cBVIs3hDw3/bYdbBvcUexG
S7RpVCP1Eb7DSr6NIWPlN8PqmFHkYkxISUsgBrbyocJeYQ4zrkk/O7hwmo2MZQfLVi2j6h3Rpx0/
FmCRbJUr0PKrJvz/Wb2ujUQkWC3ss6RN5+M0R0qKMwwZkXudRfXoV3s/1mqut2ssuvpuqfDFPHgs
VH0P4Mxg2A4vIrgwSKygip+aYap/c9Bi2J42LfUTNZoyTzrHHHD1XVmRX6sbvWFnEMkx68Q5Pi4J
KyIvy2Ec9gymGY0dPhqKGegTghbLM6A8hMXew1HDt/mxIwz9rq6Ktb8mK2nwgoojo+TPnKnJ+8It
IcOxtqyYdyH8beKOYN4hPnVDCfnWl9Srtxp0B/k9IA6wVMMRXYQaGYv0z4j6gh8KTKGtj4kQJeHP
0Ke92weIIYI1ox7nOokwqrW/+TiO0EoFI/gk8CKqjmwbBXn9fdkjJvFussgnQC7mmIvyY+gHGT8I
UnXFO/wcZITIn0+d/CYWJI5stZwo21K+zPmdChrjpRYB41GRGRoGp6pHdBACmwcbnSa0mNUHdGcU
swEyjUR3mUQQ4FQDKYfO7ifs+Sjn8UGmhGsWD0e3pDKE4mFKKPJ3fL6BDSoq7xSFDRe06Txn468V
ep3yQ9eR7j96wA55EoHnunwTDUQYX4NmnMrfQ6WgDIEE2GNDtGUqQMdi0/ctAe2kwC77TLXnd8Ue
gJNCTCmUJ73dD4Wdg3zfxvDr/zaQk+P1oKIglJtlbWKjElGxNpoTthoVsYwXyo9QjdDWG++oOOfG
1Yim5njbStmhH85c7yK4uOIFLIesCOqoCREDMPbDe6f8aY5202qVGpMlRB/5hx4iCxM7G0Y7bMyC
KIchEUudjwwyfeLB1dMTNe+Qj9t0JdzOjOUkUywWXn2E9mcInulo2ISE+Tlm9kOjxmzbJChJgazP
og8AkgkVqQxyRgRMlcdoHqHaysTY17xIY2je4C+tvbItE88EOjqswlvKPfdqMv6J/Jbx3QQtcLsr
cKgHUHFlDrJnbjQKplmB4Ke2pOEyr5LFIA10w/S4LruKTSV992RRd5t5EOEf9DFr8pubMSjBiiYl
bmBI06qHv5R6MyZYrCQ63IHPk4tTnFN/3ndeJGakSawkOIq2qCE3myZTbiUOTP63OijzdcNiT0Z6
l1Og7e+WzhvJpzDU34chCfVORHh/b/JaddGYxuOKgCQARAm9b+Zl7qpUrh3FWNlO8ik3eS1eiBlH
+9HNwXLwzkTvfBpYWrXDWYuv8n4HIKlxPyAThPQVlxx04uDKeLKId6gBIN8I5I3GfYLxWFwfJlSW
2DWQLYwQnxluARGRGLHcqKqmsN4tZU/pF7KyOfe2AfftfDSsUfrZI11ETmFEKco1PLqIg0t5UMfF
z9wLrNsLxY9EhM2hoIjjwQ4bN+9TG3sDDFlrqTLNFyoOEenQAq3jrobZ2UN7Sf0sFwlTxDoWXnFE
Zc2C773Dm+tRN6WhX4C59csDUo6wANlcnhvc6PH1ZgdOnMVvIspwRQpSUM7l88qi7hh2Rv2aa4WX
oZbrPm+i6Q/nXTF0yTTWY/sUMFkPd7wtFv0YQFQSPS7z7OKXJVjaZd8Os1FwyVRFFJx4FSzLFuSR
rvkdEzAgkVPU++I9HPgwvUQDFPAvEmnJ8lPjdz1nznO+Fj9kzz3mp7NZC/a4mlg3DdolVe/jyhBw
mBQAsZ9U0IWwSzPXjfNZMuCDy9H48IocBLSxWz03FokpcoQngZYj77BXzKV+lGzIPVSU4Bpa5rWp
ig0UARuEaFD3FSBkOxLYo43zXobGqnbakBgFULuvKo3WMBd4VfdcirhIXVx7AYqzNeK/ZD2JwKZs
bIG+ZuMUqQMFmblJ6DTOu9WE+oVrA/serrBeZ0Djm1AJ0EuQlXgfCle3BaIYhLEPVJYVkL8DAwsH
72fw9zt8cV6u13vTkWJoUt0uS4K/9yC1qqIC51G8ILD9YdAqMa7MO1VnwQKq2K9ILt4zW0O5dcbn
3alGmd6v2NGoW9FSC738K1YtQQimbtl0gHu7cTD0m8V/IL0VUZ3IOIrzO4Zk5xAlw9iIYYN/uNqD
HCzmrwVv42m+tzFpLcxmcuFZBe2l/4xCQSE9ZCkXeBs8wDr4lyFGtbKtHRvEs4vbYtp1A5d3oeg7
SGajfIeSKy+RYeKXMWCwCmXJ44oy0GxainXVbJwflR1iy6Mmai0q6nObrSCjhwRVbUf43HTPf05E
09eJUfEbh1NsZtt4MchcGamch6yFyO/XwtB/UGj3b/vOp4tM4SwB3iDF5hOMy0ZPMPXZXThg8GoP
ORhBdoPjeFyKLBwCM30tkLw59ZlF1o/N4UhdRaC24eDo8BTFHRqHAMZ478pOQqLZi5OBSIOlVqV4
xclY9KcBkIS6SSHKWiC80B646RhuoAcaRlkR1n2dzH3c3xdz4H90ULEUbTprT1OZ0bFFcEFiNPwq
3y0BBypDGHc9lEh3mSS6IfOkgaXqJSrZATGdfoWQ7DmX7Q+hWjFtSjwR0ReBiwDiDilyUXVWiveZ
tu0yJPDuowlqPDauaQt2EaE47rbV+NEEESG7RVAJgSufPee9YpM1zOHs6pXLZi2IRiJF7OgcRglM
l/mwY2URFffL7IJgPw2xGAAkrHNEdfW5QUe+WzGcjF66SJfuztQhyIIHivr+vZN+kHBXInOtR48A
05iqTHECaslGTEOU1UEeIJSr9Od3KA+9HSBa4WM9LJ6XeTP+jC5g8NsaJC1ve231PdYKO4WijElG
+sVL+7ENDiZYxq+IZmheBg5bAzLb0NPIalqGfUIwbViQ7kJ4E39lYTgfLYhUvwPdBVOGGPkSlADg
Dec8Zs9ixBELJQk4lQTHwp3CTisBgQD8oJvKpy5w2OFnuQZH1Rh3wtPVkRQwKNC+bLweSuEbKErW
HtX3NO4jv0eBMjtwrxZhUvgw3E63I9AT0drtuyCSO55LRDAobFDinE3dmia6JwQNG1K0GgUbVFAi
lO4EzIm/4R1m/bbSZSpoMMEB2jW7cQzb927ssGk1Fc205DCkSWy7nql5EojpzfVxiWNZiMKpx5F7
rTp/U2jsGQNSQtKyB2JPNGGMTjwaHmBzvQbF2GPJwe+NjUJuMEUNKe6BJ7d96TucmJr+AKrzZw9N
C6rGHAc2w/H7qKacQTfpJO5/TkmXGuDJT6BWIn+HAEhnLSPf2grbR6i88b1q4MqyoWNPzLX6mw60
RD6Vk0ctbI39xCLlwLMsNaAqbxYVrChEGWwEkF2gbCpi6+0n1Q/ZYjVKOsbq/sewaJG0MtZwLhH+
FaF7mCGwIN8KSRFL3qIITLSZIZKMPCNPOFWjtoOZZGfHnp0oj5s2ibA17HI0vcFCCYK+2MwyFOZU
D9H8M7QOBTAOt+GTLRuF4z+f299lZP19F3rLlxBe5R2kD6C9sHrFTctVlOVgAcHRa9vPepzEaWCs
e8nnlmLlU4QCov6KkgKLYWujfD7heIxhgs7NZo0DLHQHPWml3IIcv7iftsaziC7xoW35nVdGPeo4
yL83U8kSOnrGbIKCNK9VLSFZLCEOY0flN+VWmZ4NGQmr+iXK8/a5DavoQ5JW/Rnz2XtyE0NhBi/y
txVB3MF9wETxOLpaHpCiFXvJDAZDVoUFaoClHJqdwpzmo8c+aPdsRZsrg1lU7nQk5+kc2e0jLlDJ
ZS9jkhcbBEWANMH9UpOsbRp4JEU3Lg6tIyTEZCVeXxuEji7kvTMz3suJqhb/REK+9q806id+iqPR
UwAWGYRS4rQOaGO3xsVDsPL8PiCsPLdOeYUmklk+fX8x72y2gB17SO/Dd4cjIo6VI/oJeE96m54L
9wL6eRMkbgi66o9UumxTwHbFQ67pzLIco9Iz1nrtnnKCErNf9YAUEFqdycbC5g8YWLXlw4ryN9+U
fZg/hjSu42zNAeHCb4/6IhV41X8whugieKGaLURg7o+EVXtFz3MClVMEBU8AHYyjFKsD460KkVU6
pVSFjwEM4HMKxqPfZpxEVZ1UzpsiRGBEUBQ6HsciHTremswGOrCHiuPttzEmsKBXU8CoPGGi54La
jiHPohe/fK7qImWlQ0FLQCV799uQYxXDXO5vKEKRzlc74IBfiaX/gRqve5NrLH831gVRQoSX05RN
IUrjYqhHehxmnDLTZYzHAQ9L539XzTQ8YFMgHw7zmd8O07GnSQxLjBgNhIxuvGnt76cpZsepyItP
VvXRT5Rs/K32DShfeImM3mmZiuZPIVG/JbQNF53lqJMexrUrgAWag/hE8o5iM+87+qXsUb0hQehc
lII8k58oKpAitbqm3VbO3VpvgVYamwMjjYGw6NwC4fgwDB9oX/eoOw2aGpUtqjSgVcPflMjDKsuj
ATpSCufj/4QCgMH0kV/mJgFtp1yfupljZxMh9r+ndR2k931GVXeMHCig5VB0LFv9GR1XOCUQLIFp
f/9CW404Bj+cRQQHoMzj5xVD0T06HjibYVP0JRpDomrubO/7NuX14u25tNgvisYy+lbkbfy40rn5
2hCFE/jKe+nSkBfoffRWditgEtXc2ZcKQZ+ffa+H/eyLLtx4i6m/BCCo//Aaw3eNE706DTZA+Yew
zbLbL5NSr8j7Be3Zx3n2GbzY/Ldey6rch5qsQ+pmtPa2zMDPmiy0Mu8VZK2PcTfWDy2H7G0jo6Zw
G/Qs2JjWOIPkxxxd+WGPn4iPFBqZeoeQDaazkDlQCFZfWdgWhO/aDWOQkiKQiBc4c0BE0Ge9C4Pn
eFrwheLfLiwwVPX66BuIWgGo9ka5nYMZr6wmbER9mnI9faio66BQWirMM5gNxc4PHcRuOJygCA+7
CcLSUYGciuZsXmQFXbx1o4I5b45qrfCklhiC08P/cXQmy5HiWhh+IiKYhGBLzrbTU7nsqtoQLruM
mMQMEk/fn3vXEX07rjMTpHP+ke8tjw6CTMpLQYjrzaonz734fHXvzkzVzK5mMLkmAalqx8ztRnuR
VdWGF52EyGjndqkeZVT4Op2rTfNCcLNF/QXwQFWHQQKQnUleWJB+zk18mymDrMbvJdeQjpbFe2D2
shNbwjKpXbwYt2CFKxdYsz74vn/9rE2Sc0736ltYuKp7SiZPOU/Sej5dd13fmpMzdvl0rKz0HudF
l+/VtLFIi8ICZ2rGJLgVL/Q+ULUzgQSxGHOc3V2vd+4wBDMtxKGY2GkXquWKvpAPXeksf4dpLoKz
qFq6wzwHYMVdl65O+cHqd7GUwV5uc0nYaWwhRXXEZDCwmLXHOCE3f0CvL6mNIYdnQ4h8BZGIoxMV
O/YCB9KUH0E3uM/LkDfsQkPW3HUuzdmPUgXuBQjyUdVr8ODl7nbjsXbTkmVbSLrBzyRgo25UcNKj
wTCnizn/3SW1LVMiUpcLjbpluPMLqoI2f1WszFsjDm4/Dgz47XrXhWXIlr4aTWarEbl7cqTXvfXd
6Cd7pt6hRY7czt2JjOWKK3lmMaMm2I8PLUAlRR6tV8rnJVTdlQT1ckpHJsvvQKBmelaajBJOlxWt
o1dvnyqYExLAVIK6pfOXYTokCab0G9Fz9IPyxkwXotC0C3urw7BGvwYmknQidVjtTbS1C+UbSVKe
q8iNox3oaEAobaialUbAiCLLNXfFPhrXCM7DRrZNowLEhsie79zEINTJvYgds3PCuPgwQVUt7BiF
uxxLCoeISBoMMw/tSsfI10mZOkkQgDR3Xe6iFG+b6bLpzvY01VgVp3W9EGPd9GiaDjXo04WmzOgB
3FrsyzrI7+mW5DnxC/kaTT54FWEpUUpaS9a85s40UhFlkppRr0y8YWfasET7B934/VEoJkvXZM77
dPXIow+03ty0oYTxYITA1kkeLpL/maVfjQ08y5IMz6Qz2z/CnYXYywYCYbcOjNyHuSg4CfyYWs1H
lZvopd62ijiqrKuenWqx4X0f18ayrK85TSNQE/YgMseAjjZCd2hUQXF3vHhSp2OXFU4KlWaf27y3
8x5Mn3vAn8H/0qlzOxxFeS3f80RV+msLOiLkWC9BC9yu5UtCM5HfUuFMKjTNo3pJy0w522Mf5Vl1
GlqHwrIwn4i/Y8F9zOY8U4dI4x3bF+iaMDTLpEJKmPX5s0H5v9DLLbMXmLXhX+dJGx+YpcqzIMb8
xD3PzZT3zU0DLmaOAVvjN7OwqIdi5ZlKh9zW4lb1qxpvbCEjWv9KcIbznCeNOdSlrd/pCcwOeZsV
v9YwWn4HjWc/LYvNDQA8Tx0Bdi+m9vyAUTVG9lBlffgws9pceLVg+G0Q9sRGDPiu2G5qGdzUKnDG
F68Np+gUNW3dIURPCruDHFjvdVhGzS0Elk7+WLPRmLIMTN8cGEPzD323/Rg25efH1V28lzKHHcuL
nkRf7pLbmdzETxYeMZ7MlhVM6JAx/6Zo4CnIY+O1h4YEMIjhiH6fJmvtnYgA/hYsyS8x4W9+JkIK
5cOK2KUxxBjrW8VM0U+fSWvG5ZpncIQHHRFXV4WRf4n7YLibVnKblBvT+gosp2iNtJKFqEfKd2n5
oQFIW48VVI5ccExzBYZVE9L9tAKXoqbEC3iSjfE/FamwTro4kDNTUS5f9IR7ROn1ZI+3eZG92ro3
9OR2o2z3uTMsHDxrP12FY4qvJkwYgom0kyKFzIRlkXmxXukk74mxmOLqh3EUJCfet5+Gq43LeCSi
TmgTQgT3sb6hctJ7tk7QfmrluIel81ti7+DKSs4YDrqAyTAgg/cQ+G5+s3WzptuW/3vPndRxLFow
v6TikmkgeYhIjdURWJgq+VUuBQHEIGvPVZWwieVbAfU+uNm1K1pG3qUy0/tSVv0+G4TgVnFqEvli
fztmBXl3cFZ5tmuXhAAYqZdXaeaZ2vOBMwRjpbyujezOgSW5EW4HmS0bGHw3pNlO12IABMjy4PdY
4/fEY54/oRyI9xOVqXvTifVtdqjJ8aGcn3vp1A+NqIodMGd7VjKj9aIPUBS6MU5Z0DDvNGeDS7EO
AAJ3YX6qg7niDSoy1pI4l7SoN8hsBnqqGeEs/pFoVe+e1+tb8G8KnoCP74cmhofImHt3HtTW2R/B
ANwhL65zoP0USPQ7DnKiRdgM4UBgIjV2pLKRzN8Q3O9asfcD3DHCSHFu2sycQw8yVmtr71g2LDr6
2nlchFOcy6gWl7pu4+PkNNsJLX59R9F9ciAP9UNjSdrxn+Kz6YasSOe2oiLetgWlQYlJHqtSuK9r
0fp7iEn3AVC3vqct2vvgYQ/2W6jaXRAsWbY3rQvLkRNQ1AYKZafeskNWLeV7kIMZBo2bn8fCU3uZ
byOnuOO8oxHKADSLdwoRmlO0ZvFxiQ2d6lsRfkp087M6bAHw4L6MZP2kZDEdQaShRTNj9sEg55Oc
rHToL1j+zosDNFPO26Vvw08G7n/Ep0fP2EftnmBx996UcFYrOP2Lm7vyBO3r7wsqpy5xMjj349q/
R13bHapewa7kWEDCEWqPFYRaR+7z8AVkgRzIaqjIpcnUEe1fz0Vuy39+OLVncMjoqR6ml1HWxWvt
RmG9m5kBTr0as3TLqgo/9BQ/e0TMUTQBHnF0oqRJKzRRPhEztkntJF1kUN6HRJXD97mI/YY+DP2K
skQXkrdTDTuULORKrmJZdwr1hOKyR8e+76uh2PeGKB7jFL/9ErPHu1p1YKobT7o6Cg+5bJ3drDbV
UDY1zVyEVeTAxzz2tnTzu2Ye/cA52oguMFCpaco3wQvQiOVt2RKjz4xt1vwASi1byCo7hMlPNS7h
h6hsqx5cZWR/aCmMGb4KG2zk5Jm1wtetRkVp4ZZs8fQeF73b3vB1l/WH8FESQHMPnXrw+yoK7rah
qfZhvjT+mw28rb/xK6+BbgymVfXPCc7pgWtv8bgl3br31p/JPKj+X+ysUW9T3RXe8Due+RdMG8Q+
rumEOkft5hC32im0XvJnnmpm6FDG+T30Z+UdhkVn/xvMyoMvp+lFrTPBAetIL+shW/rS7gB1JaNl
OE0rm6SeMD2ngm5E9W77KoTzyggJr++LPOtfWSjpd0hrjpuGrrTNvroGW9JTUsSrOhKA5rm7pO67
K6CKj5yhyqrua3GySb90pbD62cMTO+ySgovf7Ae5kiJd8LKWd+3Y9egEPcJE2TuhsUKaLROtH/Q0
4dkz9IsydVcWwHpXr94A1UBKY6tvkiQI7R2i1yz/NTmtjR+Yttzi1a50k6fbHHbra6F7HiYfeyVj
W2BX/zfEa+w9VoAs+ZeKJ/01SwT4h6BFAlzsF+HGbLMtCMOlHWYv2IE0bc4jo8+UH8ZYOS/JylOC
kS+sFPHWrKSyytK8F5iqcmfGNhBPUwFuPInFhM0uVvFsfkwKcmZfjKienFS26G29g2gnwhCPkZu5
85e3dnSIHuDz2u/CllrlczpGGG6JQvYmGhcyz5l/VcLR678ESCmm3tEZzKCZx0g2Nbueax1Mmeup
gPwbTZe/BaUDI44BOoidS9OpMW72JTF6+qb2kRx92zOTKSMJWzTeGb3PYC/j4IxNu5djE9f3oxlM
cpKqjLv+skovZyzK42j7Ey5zk+/IRGtaRGgzTNO+aRK5/lRAW8GTmV3b9XszyjnK0mkRA+Nv5G3i
3imYcyGtfRQabsg3tKR4X4a1Sx0nN3ejF8iguWUnZdtNtU+o3qewQgjSkJeo2JD/qBbIglAhmbfD
EV07GNjs5lF97eHD6g8ILL29jRxY4qv0JhdiMirqtSAtI3ZE2DArSLRycFsVn53UxKaIvcPmRVqz
O6nJmVCNbp4D2nBq+DHz+sJ5wgJ31rr1t19uvhDUHIxTXFTPkAV2be9j15eNu4+3ot/+Rl4emfea
oGnyZIyN6r8GRGCmqCQIcnXs4sL03W70xdZf8w0CGwdyhGnUAA80py1fkuC52wJGU/ROE823o0Zc
7W58hHSKS4T36Yqk7Au8v5IH3r46XvbxZAdqFoHJrp5gNWuP3KUSm3w2C/YTG3BO8E03dfeXl7kM
r+7kF0S1rcFKvwvuON7+qg/UbvHGGPvelHzlyi3eF+YfM8FzKYH1rgqQF+SnLsy3+jmLRq7rzW2G
Rw6TqLxAbjXiR0XxaPawuvUyXZ3OXewN6VnT0SP+iQ4gjfCm5HFjNln6+FMlZYULNCh7XtGcsYKR
sZ+c14Yzm37EaannQ9For94jSwoOXuTS3Z2FADrvIt+i7g+KL/+zD8xG3eMMgQqsvcb0YEBSs3NA
bQSnLBoQXHltUj/HXZE4TWoiCnVILXD94QrUWP9SiGzmB2rdwQMhRmV/VW0RF0cb8P4eugQSOA1m
s3X0mihfite1ndbgkHiuGZHNmu3Btu26temCv2fblSX466OD6kUcoZgJXi4DKywDielve7+fzS6j
20SdSV7EaOMq61QE6hP1Era+ee5JCAnf3DVyzburYxwDdmYhBxxd7KvxvWVgOCYW7/fiJe1pomec
3KJIXhIyLY8gglu186taTGnsu7xKABnkWnWFBMFO/EjsEu4xWl1oKIfZ35SczpoHwH/JKgFK1NVO
TY9OWT+OYdxHDyPTLkOLmmYDW1g2N1VVyO0SYVu+jO0WfYiEcqkDgg33Fx1By4+cX3bcIVC3d6Dc
EWpQ6Q7PAxoB+RmBzf/NMt6WMw0Dq977IgQZlC6j4EXCvoc3iBKWp7AIiWFqGh1n6Szc5X6tnLK6
LSvVMm0EzfwedklgKOxNuj9weeazyST5TUmXKdTXcxjC6uXVnmVAu7s1yZZ4h0VR4ZYPhTwDM/KP
M5MwVBM/Fh1Rm0O5Rx0Ti5Y3y0nE0pT7vliBIdzvF7n1E9gQ2w1/1DpteHag07krlg5/Zxz61bd9
s/1XQxR+titejx9bKPo/1kEr/lTWVZ/dDkPlDLeudRYK1mHIhwPCya3bJ3psGEzWQGmKpQnt2+kC
EOWIf6h0niP0HeTTb9XwF0ruW2f8DddjsDXtDKJPkTuUHX3nQwYTk5fBbi2+Tb/CBkmbxl4cVFyo
ws0eAHCxA2Eq6qvxy5tU7h0UUhaGLTeZKQTVwjbeyekGx//ltlnbv/JWyTX1GgvAtfZuVT8kwNhD
yg/XyH9j0lV/C6/tPZ6hbVZHua1ddIuGjKu6GHHUREnVy93meP4ZgVI5prMCWJjGtntaIr8H3ByQ
KhSPud+G+TNAVfQMBFvlFCayU7hzuVCmOTlPeCZRiXsR5wNOuXnk7Hfm2nnOObuewszkciflIuJD
ZFSF7FT2Tljcrvif67cq7DTHZa4ccV5ZwOSZUNHcPUqaxd0jCq9i3ufuikSlsTHOGpH3aHxkXbr2
R8+/NQMJIm3IuSRDHdvxUCwD0QlBnvf+CzkCoTan2m+2YF/hBHvMp9ZNDiGqJJ4rKoDxfNnEAs+u
foJwJRVLK9sHZSuV/anp6hF3AEJLFu+iLovDFBBp6w9BH0lxjXNG44emWodL0xZBCAk99JxLc5mM
N1Ns1xfMzpSGOMIfFR7wBtahheI8NXbOL7LhpD8vdh7XFNg0KiA4OIduOztu/u23/7760XIrIWrX
WA4QkncAlb/ENrfhYU26kD9jWZeB0LWCTxEVTXKJ5kz/SMwqX9wkSt78nid5N3mr63xZ0xG1Pwmd
/fOnYPgTu4tsjwYGi4zlrDP5od6Ajnf0vXTRh8/ZR7THnJAW8RyvkdgOS6PG/jUkV8w51kRXZJ+a
MUO+bZ1Y6LP061uHUed5pDcCDUo18HvVmbBwDPMsU9cJyxHgWNqRp36uda8ew17X7sPioUO9q7PJ
IRAfRQs3p7b3ncNYhTq7rKr7flJwKig/8T01qq4PQjpE9st62mgWcr08eNHo5i6tN0X5o24GtVvZ
EtKOZRovpYiS86DRdy7a6X8FWNKTtCbL46Hz8Ow/Ck5FivfKqf3NZpIjAOhDpq4WEEdfq6Ye6oNu
V0sJc1mVaufGoeEQ036SpWgefc6oWG2/I+u1O2TLdOkil/cf63F086dmKQfCJWSrysugamo/YPk7
k242AF6ySyCeTTQVaK99BH4nxfSP71BmdkP7Alb5g40kaQ/94C/3uFLENe+y/pIwLyC0IDAjeEbR
YsI9y9Y4vm61j7xSrlFTvxQUWOtDkRsUO6hnTfkWaWUntFvdIoo75HolUPDST9kX5EE5/WbtiXyK
xoFawyPT/ubsOGeaX45uYjqXk3ZaVmI745IbqeZe5nD2gyRC9giX1Z0WtE9LC87ctBCOzsxT21X5
NHW7uXC89Uz7nv+udZnwFxQ+YsMh7tAT7YpNJP7BcrzVFAGaKXhYyZByyX5Zl+jRNFFVn/uBwrFf
hsrY9RWSaurBPvkGmypVQiZbnrrAuJC6oQCXtYv2snObbBt0eFxNxRs3CGGdxYqC9aS/cRDSJ8o8
Bl7NiWe8ZQ+gyrlBCex99CtSwbMMS/21orXmJvGMZy6eVgpkQSAculNzHwW3QbSOzMNZxdb5wcsf
2oOimi8+ENvODhvWjb8cm6zU0WuY6IH4AAaBNdrpCF8cb9MKYlRmXXPCJ8Oml6ygUfcJQtKE794v
Nl7qfAj+YicAI4j9aakIg1cJKeJjrsBYvMoND6ILjf8TM+rkhacVS4r/axjKYsXpj9T2Nuv9pnnZ
nBKNFMk00XoLwYZ+vHLFUH3W0xzjQR25cn/5YwfITy5ZH75FNXoEINIgXA62qhkDUoSvTKnFJMV2
BCnPppu+muznWDTEHKWcAbzfEnUxAoEyy9UFUUrtvMDuI4a0AG3rk4w7pz2HlSiDo59L/kIvXIG4
0KKt5c4i2rrwhY3rX9xOvGMa8BUquuNq/9lWSoY7nsoxeCC2zPIBfDQo3bzL66h692I+0y5vZ9e8
sqCvh3HS7prDYcjN2Ydr0fVmr+aBsdmZs/xnQzwPdntvkEG+B8dOil1Qt51EJU8ixfQDEGduwDjb
rsZ9kwv7UHlD82Ydr3520QtcyIYTp2Btm9thwcSQtgTJ3OrB9Y9FsSXRjpiJ5ZmnzFy1dJ3HDBx2
uWRlVtIAXJJ9kmqVJDTrIAw9lAiRGOdbmZs9/1zf23Lp3kYMa7gtKk9LdBYuUYhZFdkzp8+ynRJE
Mz+LnmLNquiDD5a4oHjaeJlJpqgX6077YWaTuXIu4BFhNrszxIQXXyyUYckN2CviCfvKQXQXTon4
1zRh1P+Uvl38u1rVGzR/T3zuP3ypIMuL0NsnuIQJzkMUJ3yEUbDN7MOobT84A1z3IYMmQ2eofYnS
JQlnzJciCtb6Q0+tDL+himCIDtBssY0oTwc4990Vaz2Ta+PlhKJSnn0p+er619EsSYWOUHsaoRPY
ROUfQt/BixXUDdJA340zsaWDm2Tu7yCAh8qZdOY4BrfitKPPPK+RvezIbXP1bszdDPiXHxX93M4G
yBvvkrkfBLJF4EOqpUPacC8mZDziW4zvmqFts6s3BHV2WLXJX4NZq3cMOQCMoRKr3A+DFQBmSRjG
8yv8V6hv+8RRn3mlop8bSx0PlpeLkvvRRRqsN3A2OuPGtN6WTSJGjpNzvBbiX4U4mV19HH/6eCa6
YzNKUmMwiy7/ctUlRxVtY3e2RRKikNKqus79PN/37TQ3dPbYeHjW21w5qA2KXCVpprpBHZZEVx8O
7Ol4r1Uej4cwTOwpks5KaHFbU5ZUfsu7GVSa/GizokC17zp6F5ko/kTgEz73WVfcqVZCPcXKZ6Xg
j4Xl37bJHofZR+uBPcHtXiDMGPecXLrAn0Qkl2leL0F2ntuuye4DZ3O/bXaTDlDyuq3jXEMC7vTv
dh2LB621tOlsI/EiqOQJWI7cuLwjJcpE13UEFf6XVxKDzaZJNxu+9TMwI5B3NyFQYnP0S7HBAzhm
uzpoGBhhKDA6j6PIHusNTduPhk3pMQyXFfIWQ9M+E6PZ7vyyqOQxhl/8w903eTtfG2WLFIHp9uZO
IvnuZxmQvMY2WMBY5+Lb7LkJnp+2/z0mvebFyoZ/Ue4SDpYkwOXOsqo3tY76BbIExkhk/nmGXvvo
C7H9MEZEd74et7+2KOsjEZflnXRl9B7R5fkN+6LsKobyg2CJTu9qX9ibJRfmzkERNe7mgWMLUm34
1aAkZyfoZnnfYMm7y9pIph63MpawCmxS+lP3OykiBx6j3l5Rj5mHDdrnUjsS01aT0fJMKpy4dUxb
3Hv1wkqyZQ4HOqELIT0jmy+R9ubzsfd8HMrKmf4g6HEeVlVAbSKBu8XR1ycHnET6E02Ku8OqAEw6
rs5LrNbhubWdeSdbDx8MLoFHIw0hR8iep8D0P9ylh1dx5TCfUP3mN/EyDJfW8ZG1OhXTAZmv7sET
ywcLITaIUZV3yHGw3/jGu8vpKv6NYrMjdcMkLCamQQ2RZVN72XLhnv1V26ucRfkulqZ9a3PUjA6/
yIdaivZL1xEuAjM5Lwa5xnOisvWuWsx8CWHf74KgpHDJBs4FlIXJZuU1Sysy/69xVCV3+fItpRoz
r0bC5eGvoxyRuacb9lKMNKMlns5hIVx7gKziMkcJy8lZGMQOSQkphPlZQFDPUfdMEopZ0N7EDmFC
hEo++T7KMrE6VBBOxfqrWRqwLlAFleztMqjzqMzEPkJ++m4ombaXICz2nWz8aje7qP1S448usw/Q
IpdgAi89dcOM+Er2+XV06BmJhqytd27lvY+VdC60hWQ3WWzkb+OElDY0sbgCPk9/benMsOVu+bp6
Erh7Xv07kG2KBJdtvsWBoPdZQlpQTs7ZTTc7xd4pc/MKH6Xvytg16cRA9W378k4BWwNZluaIM+Vd
Imw8T1uynNkigve476bbcRPtE2gNsFcwIrMksHjndJI2rmxxw/MUFM4JUWKFJtxNjgb323eV0Pax
eVh8Sly4b9Gkh7/54ntPcJI4TVcYos6plxNdUVO063mMkH0O857h1B93VsvtlecXtUDfxj8ziIVq
7y9u/mWJWD+AwLIsQBbee7xzsGZz5k5pmbj6OtpKeDsRhB42cNEbOFG3ubHow9lgSuNfGUfcmw6m
iTvHOJBtnEd7ItWJ1QLgFK/KDhRA9XNepBrYCY/yCtDhbwS4+DPqC9ZZ+2Ny5i6mjs3Wb3EUAn+B
fRwSOSJSksxlj4hxWKfZ0JyL7ZLm3AaQLzE1KX+5kWD+mzyq9pid5o+IZuBfCONH0GZigUUcVtcu
J9EvGW3UPjUkHuyV6ppfo16xlCaWJItUTWF8b2sMqViZaqQc/lTdd1WAdgZFz6kWZXkzNxmDU0av
OuQLwVdFF5Kjt6zDyQH0bg4NrNKLWQIyLi32IlTwTg21s8bE43XBG7vAH01WDobPaeZynCP88b7w
NIxQFPg7b0XVei7tgDpSzT7UH3bZ/crluY9Y5tBtzM0pLK1491FD3Y+I+Pd+rOG1+VkjbpF1qPcK
UHiHWZgcjW4yry7qHqLGqDCdcQ2F00W4BhVvP7IaKUcXxxUaGkMxQK+8wYgWPLVrNDzl22bPvdcQ
/BeQuoGcpPe+qnJr8PMnLkLqxkHwlYQM/6hh+uRfD6SVp/bbc7XzgmK69cO5uuaNmOQtrBo5NvUI
cH1GG2yRlSDqKFOMbTpLV+bsc7DM8bVXQ3YAhYPHHzpyZSnv+ouhCAYPCc50cMd++plhfvPe8JAn
T8azMOR5X8x1mTJjYb7CBTAfZTN5l2ZAI4HXbj7aJcdso/omm3cL6UE3fZ0TstwmrTY3HqZwy7zk
aYKRjTcArXTbo4h89gKSh5a9jOrtjbE02zWKeMNTFRvnT95G4z+GCnG2UdgeN1G7B3wL7Yu/xd7L
Fizev67FNiDmOONe2uBa1qDO/6hh8RW6Cj+8Y1WYDl5Qou9kkRaUWGGZAvlYiVZMWBFvoLpXAKDJ
+TMluKBA9mT1s1+b8EKFvPNeUVCjzxbr6S2unvYW2rq4rG4/XEXuaNR1SdvfVc7Cs0HJz72yfLZE
mPGONwosgARIhXlkXJMU2MF8hVExHthCBH+TS0gkhWYFVl8BIYJs8gf5PBltGKF/j4dCn9hxOowg
vT1OfkLDpJMvnToQetX+WNo+W9OynnmjyqC9t4Vu/+rC0Y9OEjlnIfvtpUd2g/EOFGDbTcnclZgM
SiCiKEqO/lzVT9u2Bkdv3cSjQEb3L8IYgnN8c79VsFV1nkhxOcwA/o9EtxV3VWbX128twj27VPtT
ynD5VSumD4ws2+fgjah0p6Wd0dduur4Bu7C7gGiZGwfh9dO3uwu/gcNDsftuHriascHFMPnbh3KD
4Fmicb1kQdw8lv42/w2GYA1QzUdVy2kPxovEEngrWHUF+kq185jKwOMgDOWcHUOTLfdIqEhJI/KI
rt1wLEERYaUjJCl53P6MF8yKB24a+5BPNJsexk57PyKXa6LCWPjXzCGaDpPAAN67mGDK9yLzAPg9
izw36Vvni8rP5hAOc739K5zaO45TOMcP8eIh6Jicer4bcgTvNxQyua/jmG3TQQm3R3s1dbK8qBxy
vwWNy6eKKoYS8UNRqpoTDaVc88NonXiH0ar2ikTT+el3oH/HRFMCfGRPc2a6Yi1ppLg4xGensqg9
2R6LQqpi7u+UbqDGfa28KPJOw9IAYdmaH4Ekg2XZ2INqrbHDmtnJbka7GBbBjmugxJAjvMzuSLVe
+zvkTVaD7wz4WFJy4RaB2ULR8Ik9Q1rcPk5QbtyN306uYZrExZG29/80MKG7qc685ZlLUE4v6xqz
jW+tv4ZPRJptJq16hzdXu3FwK+3/ul6yqh7Q3MT1XZM5NdlQDNLleC/GvjQTrcbediQiAS2uGYow
3jtdvzjtMRAUeaP+9UsQYul2Hf/TvLWzu7dKuutvVNHfPE2Rlw7LfNfG5EmQznFH7/kSvGqA/OQF
UqxqORnryr51CuiruHbRGEAm654uH7chKsyexs2yM8OHVeJKTIW/7oZt7RGlJaihl2dDObyDywHV
QZO5YUebsQjH4Qp/EcfI/Bsx5Ah4JLKnVOR62G67OQn08zYgeXpwIxfV7Q6f1zY8BjFBlchLhUhe
XO3S/GuWcDZ3vdPZd0E64ne+eFvNx1ZBMCXpkKEjYqCWIlrSGX0GAEfkrXt/dECGmm30fiTYla+R
iRHGfyMCwS4ipuHnlETxm2226ARLQ/Y8y8PTYAJ08KYkQctWD/PwDXlIEf7tYR3/5FgHbuY+DA82
lEAOHXIWOE7r/WbOc7g7iAsp8Lw9eg2IWiuQeYl4QAewTlFzEE3F/OyX2Yx+I6mvVnXxC1dEcgLh
4pYqKi5in4LRAo32r9xWnB69YOz5Tr70dpIUhJvQN+YLTtnblcOMPmHMtA/vGNWPeonV40aC8O1S
tTSo1AiLx7GsRVoSoB/u0YP4lAU79gqUVqGN/DZ6pcVajr+HDNAoVZ1Q78HY4cPVNJRuZrL7vIm6
V9O7CK/DxbwhTRh+Rr4DiF4L7f1J+gBAMVgRQjD4zC+kTf7H2XntNq5lW/SLCDCHV1GRlOUcXwiX
XcWcM7++B+vJh21ZQAEXaNzqhiWK3It7rzXnmDCUOb4RLDf4A89G3vcnmZjPl1zB0mVzoISnGpuj
G5YtgXlJ0b/FcGIqO2BVKAw3+agJE/lxMiq0X1KaPjWsuLUW6EmBsqU1brEHSh9CONCaiwb1YZLD
lPhwIyJIliT453REcItLIt9pnLKPJufWfV2iUl2NmCteCkWO7sp+rJBdc27eqpQDTnU4c1exFgQP
opD7bxkZVuza61YFUzwE68RSpPtCrDuBTmaXbCtfwPmQKeV1HMYUmxFb+as6RJgeaGH696VZl86g
T9O6ywb9UxZEGiQIkk2SYPFBTWWtOD0TjatakuUXRU2Gm8xAGiri14BprdH+xRrhoRZAGH/rVzgD
MaJFm1avIngXsn9j8RVPtTHVfzC9YXVTABBUI05C/H4mA+TG9129MOlOK4EwvNBqqE5Nkmf7gKPh
GtBA9NSgVH/0O0lfwwsbt7rvpzh7kThC+abDWm0SQZ45zXlXn0LAI/oJITjRQCtBmoTiTu4b+S3q
RdKnywC9xhrPciVuiYucyNIepIc0ZhDT85wMW9FQiu6V0ZUu7WWUIMUWV3/zkpvjC44nxHYKfq9y
RcAhLWttRqXHWa53G5GjYXQSm0Lzr4L5iGJ7UVmua7J4J7vzCjpBWZAW20xB2rtrp6rfTVRx9rdJ
K83Tact6001fCLaC1aOWz+muzQM3NZ/2ktjRTR/BTpwKcG17NQvMbS6iEXM8ocFzir7lDv4J3olR
KdgAWEbYTdCLM2Vr1RzyulComEvQ6uKA0bSU6JZ9FU0wYZU2abyv+lnANnMPtlWa6DTALDVubepa
u+7wn+2Luu9+hSNC/0FrEKgwClEkHmpLxZsA0wA0Oo38UshLhH5K1P9CSgAvSKYfxIYCmQeHcTWi
g8neDHWvEY84CL2ggjVRRdKK0QWys5Q9kdBV8BMhtEz7suiQcXJUcvheCPC6cVa3i3hHs0EqNp7h
JQcdHacDs6Z3lQBD4hAgc6vFgfeBzAGBJ6zIA3GDAANxqQew7AMlVl9j/mvKxw4E42fC6+hXoITW
JpWV9LqipfhccfzdDGM/2q1UZbtMNLDRxVEhZOsx8YX7SLOK32Mqpxu/sRj9dEKV27JRKbYxmWgb
0ShWKhZEr2TOI2SfKUCKx8kzGENqjV6yLZlQnHoaGt44kKpNYHaobDxZQGiiv9Sk+zEFM6VTKcUx
OuBI29W0/be8j7yb2hjHRytXs40nR9Ejg1vzoU2x9DCzD9N029X8fkzmg4nee53fFUCtWOnYZX73
HF62Qq0incIi+TFp8YQ0yMwL20CpxslQGtZIGLsUNWblR3YXdYIjMvFbV73IFpghuERKsZzDpfMx
6JgyYscdOLFcPvReiutAHhQhtBv+YR6Q4ntfdwYaokNHN3wPWzK5VUK6R0CVIpuTAIYAq0DzNQg+
u9sWetB7O8nIVixm9mFmKGAMZaAgEyOIa17O43M4atWdUOKdx+jF4S2TCvw8lhINO7iFlrTlWDT5
RI1mWsCTXUlXNGbnsTwTjqPGe+8JaEBTbYu2Dpq9levpi9ib07zXnNS5mldyfovSwDzSsW6iJ79o
gEc2SsQ4DJY/843CeFXzekqpOziY7DDMi/2kYxfmGIqVvNcUivOUt8NdhIrUWAepKE9rZRKreq9l
6NGQQ0mmju5CbNQ1O6v6IRnbiACpmZ6ya8oJSBn4MMPf6WLWEa+e6En6KJRKF9l16Fezwghg5EfS
e/Dw2PZUaGANEETefTcyiBLtcSxCDgZKlnKGHq0hVUHi0HL96MKoTP80qYFGwdfBQh3G+a87pTmK
wp72hZCu0acPdEZNs8KT0kDjqI4wViX5De+1AfY/MzKtuLMyMVADW6UP0TmJ2vfGjngOK7WZnYSM
NHnN6nbQSAaC/bA3qj3whOwOvJB1VxVS99D0xSBvKmNEOsQmd0ivhCZte5dGZHSbkWf3PHX6mNiM
kPpwq+hp720Thm37vFALN8xiTCb00nxmY4BknIGlaQdxaT6FTYV/RuUU+BHK3ug5Ss6W/TUCb6Tj
85A1SCH+OL6PiFpLW6v6+h3pOkC4ruXc5jKs84ydGMYayY0Ib6/8WArfB6xV94owqs8NBwrG/Yh3
kIRrQag6LYiIEdJuC0QJUFxl3iei35f3kZcT5j33cFOKUWFargcpYUM8I149E5PJsIEYhzcBsUxz
lw+itJWbSTyNIBau6ibX0LWg2Wh2WMGYjiT0Lx+RY0S8BmLfY18S9H8KDVI8PQ8ttNNWaw+RJ2nt
qu8hlGGVDz9bnX7naurM/r1Vtegef3x/bdH2j9elRveNi1WL9SjnBK5KSpytmJkWTy1YtV1nBLqb
eoAwElPR/rQFJkCCD/qeMi2I+Tbl752sxjTkXTI19UlCpjxsBh3NT2TJdbQJPI5otipHOHItBOyZ
lSpbExGv5qCt4X9LNcrFdUEWYMGAn6n7ymTqiNyIBvVOaTJt3ZYo0qHrsHllaSuwTIqUEmWVAy6D
RsrNX8GE82eFL3zYVcDKjpo6jYchRuzArMCne8nRfQVTt3svjaKHERA3Vn9orZHgPo5vW62KsmuE
XBCE0OeQvxUN2bGskv6UpHHp6J4XnLI88lACNcqjkQpS7ERMlXZdW4jCyWxKa6dEFiQmQXuQxHw8
qJ6qXXkggC0nZmcCA2fs90Y01PpNVnpWfQXnj40MgIbIkPN1OQ5AsZgGGSReMJPuysK7weI0XY01
C5Npa76tGY/DOENxAUMmdTDcqpzvMqTxAXicq5DxemHzXpHeQHazN/bCIP3tIbJGEzFUb75KTrI1
o3jsrEyMV84B0oYxEBBlFCfXdJNGpD+SJ/q2JDSttPGViJamogTxsUcDuctlOHhiqdUvA9Z88RDx
MmUv2RbrtpC0vdq3VYEuPmnMdW7EAhiZRN/gO3lONGy0ulQ+p3IhnSSQVUBXpn6XWZP20IZi/ZEO
ZnVT6QBqWBv5vTpNyn0QwDTjtSnSqiNXxQhXJc1SqAlxxPdMEGZugtasNJS/6QcwhtFV6qHfaBJH
nRWLSaKqjopMf030YJ2N4EVOyBA7w0b9ajppVw5MMYA6svUzh+rBkod0y3aIVkMR9/UvMtjE46jP
BJ2mH+81KU90uy54o3VG0+3qeCoO9aBa95OQ6dfgOrR7DvTCsSoa1ZXwW9BI50ZnjtjQ3i1pBMU7
WA+GCFoxThj6Ghy4h8wwwqOaJMV7WcGFVlHscOT0B6ZIgJR2OAZ5848VlltFwQQ7hU2/D/zGc83M
69cmRe9DA2/+YOpET/q0uHeR4jVM/XF320Ha8UbuR3yjUWTt5QiFjlh4CVaVIMpfa63EW8CoFJUg
iucdQwZWnycaxcjIVez8vZnH5YNRyfGjiIV8hd1OgNRXYDasccmvMVwKxaqru/CQ1/iZp0ys74A5
akdTKkE4+r1c2m0vUCkJT5c51zZidopMpUEap9Ey8ybE7kHUQQMifxD1q+o17hCBIcwKxXISoDGP
FV12pre+Elz7hS4dh9boX+pS/BwnJXyRdCm4M5ogvtb1oFz7Mmc/MW6TvSljC1f6qt6aZq7DXDa9
Yl8wENkxQmPfCilurlvMNZFo+m9eAK5s03CuhqsZYf9A/4edaF6USty9itKoPfd1K2yFQY2uaC9g
55baZGMoCET93OxmanAgfvLiNT50AbvDyJN6TVNDwoiitf0pECryfQTiIdqpiTbgLCQcOjlNjXIP
kThml5mGAwLJQyIDyhq3FkD/CBRECOT7VxTlcnGMeFkFeKZ6raxPeo8RIFmBNkt7eVUJhuadxCDO
6R8kjWW0d0hBQzWygbakDAk49lAOWc6WmaJIhWnG6kK3lN5wipoYOxMX02Dv4/Q81SdmRHFCJZA5
FVzzfsWDvcr1BCXo1USXKBK2EyAUn90vgdpbc0KTdycghMt//0x2/T4FQrFmBvwX1vuY6woWIUVx
aFOhYaxyaOd+b8qPP//5v8z4/8fGKtZMs//y9yuUtnoXl6oTDFTfUNYPVn1SMlAw7Tsrplnz0AV0
IaRbIRL/SFbramQ/JkrwGTTWhVyRc9c4w7C/fAeOdJKRJBmZ8n0EChQP+LZOmkt5emcoyqip/vvn
FcGPcU5h9Y4y65HTzxVayXUajQ7wgTuvnNxUbz84Gt4m47D2BzOz0UZMF6DS30dHYHL674fHcaqH
oEplRxBixRaCxpHwUqzM4Y7/+/kezn/qu1u4CAqBGpIa/VjIDg/5a6E3d7rYbRCurH7+8+euQPnv
Ffil0sQp51OHWnY9YSHC+qG6VseB5MInfA89V6wFoLkF5Ifr1R8di5wbYUQuoEpzdILhvWSS/ByP
wq+fL+XcBy1Y+0GNqLM2297R+86tJX/XqvGJRnmwqiJtG/nh/ufPOfdAL1jMRgFmkgbm4OSpqVyj
+SgPsFza9c9//fv4B8VclARkWxiDUd04MS2Wa1W9bSbjSIth26eQVYbxNx2uZE04db/7+QPPPGDm
okaYCui3Rqo7x6vjcoPgR9uwI3sTEQpe4FefecbMRQXAgSfFfhhIDjr7zxpZGRDpEXZKF79fzOc4
c1PM+bO/VBmh/IuqrmRHbfW3UK93eZ78U8ACTIX//unRi1oZYbAMiBCZUhRiZOLWrPJLGfDnbsBi
heu9mEayjFkrT71frefdAyveG7zO/m0BmoslLkhpk8dxpTlzQpNaM6GO1c+xTZ+mUHwBTNld+Jxz
t2Cx0H3BYw5TxbLj1+01rcRnjhEXltz8LH5TBM3F0q6kHB1dZBRONopmu86HVib9RDYes9botrpi
yjTmrOlPPWTd9b8ti8UqV2FSa2peFY4uxX86LcAKImo7UQ4vvDrOVCtjsc6Hsq0QBYQEZUEi8jr0
y6inQKKgE9hAU9/8fBVnUnOwSv334Z2lf1EtZYVDoKNrps1aj2pbCtEN0Wwxmwi3XbQrPDbiWXho
k3iLNQpgQi29//wFzjzcxmLtKwoEARmdgINEDWi7RGeJNpGAcOdCcTlTL43FwsfsZUaaOIN7xPga
evghLPwrCFebPs/pjQZkEBE/omo3P1/PmSfRWBSDtCxAC4VawZ/O2Rvf8lOu6V4d+qzex610X6bq
hbJzJi5DMRZ1AbmMWlmK0TpN1N2Y0T0KSlvJpYPSXxWWsBOULT0s5lf/tnyNRZlgIzCVbI06J+OI
QOL0a200F9LCzj0Ei8og95hEI1ms3JQRvqA2zqCZN8gcXn++J+f+/KI6AFGwsPz7rZv6uXHdY7hM
aiO7RWj0898/8/4yFqXAiq0Yh3BIIrUyOEURHBAIcaqykKRfCreaf4lvCpy+qAaYl9Ik1sbW1fHO
2l4uxZuQY8jGYp7sgYDVUnOrm0gUatOziZbv7xJLeNaDYvPzJf5N0fruCyzqBAodFIty0Llgh/Uj
QyMaSRygJe8wmI237TmPboEv5OsRzuUK+Th6nAg0Qtz0R3xFt74Oqgwr6i1O2ucL32n+fb/7Tova
gaOxkIms6dwGJ/5mUPqPTpF54vXhNEW3kkQ3kBygVSgVECWM6F9/ikVFySN0sXjKyITOPyIQUQ9l
ObRsjIw9YrfdUI4PYn8YSvkJzH+yRmTFfiA55HHjk9vgxXPf97OmBbC+8DPMC/C7n2F+7L9sbQa4
1J1gSa2LTljaxpnm35IjtWFkXdteVoJSoK976KcO91YXvrT+fVEfilp/ALIpXFgCZ5aYvqhFoNjr
QZByeIYjPU+09rWDYknamgYG35+v89xHLOoP6TKF3g4evocp1ZykqoN1zaAKhGmlXfgpz33Eog5Z
lciYURd6V+tEizfS2O1lLYtcqfYu7XXPVe2/CS5f7lZKigdqNvwOhZG/YZDLNpY5Qn9URNqWZvgL
JR2Nvo05EeRZXngHnilQ+qJAKaXGiETlp8N4mK9rg/m8FLaVSxIMmjax6f5tz6ItqpTBukCxpvU8
BUDKEqSDT3GY/jYE2JgipOetMrbVhcfhzHtdWxQkyVIL1dL5HfVkl3aVrUM3NEz2K+JdiF/bqHfk
Mv385J3bJGmLQlP3Rqji9RzdwDi0Uo3JcLoX6/jEIPCznGdrsVxthFZ2m9J4DpR6HyZs2qrQv7C6
/ibMfrPEtUXJAZkoDiXtbLdLq89Jj/DLMr+TdkXUujie9g3cW63c157w26v+zBgZsSRMwUdmH6fN
Q5IMr2Iq3dGDPaBjv/KraE17vlmlIwNb8tPsWdIqsKDorRLojnvhRO/pQt7ouUdeWxQoy2JnDJ2z
dycZSzcOiEzQXV8U0WBbaP+MF7HIryM5BEzWqr8v3LMzb0xtUZESoRPqEsiPGwnBH3YXgZ3k03XX
l9txopF56BSckOhWFFOZMxnUNTD7S5F7596W2qJWdbIaVMx2JfANt+LwkRF2pah3jJRJU8i36M+I
Zc/FEUEX3CrxyRi1bZ1ftbF3myqHCz/AvLv57plZFLMIFl2pIit1mTccTUQyzUNoKc/Ew+x9sYYc
7K09U36PWkz5jMEv3exz63Kx2YIrXTQmgj8Xr1PpWmkM1M5DIar7wGJDwg7AC7yGtHrt2NBJNh/j
mwF8eRIxyp1MzxX1aiNNZDF4RuY7DITfwMGmV0FQX9ihnymG2qIY1qPYxxkkCnDAwDoaCEIrcFcH
y4d2UV04HM5F6Jvf/m9O4pcin0l+pEPDoc2Uw8wtUtHGYbuzeuVJ9nv0N6HjNfrthRt95klXF5WQ
1i2QEJDdbu4r6rq30uuRxIFJEFxlwJoAeVt6nudaNyagA2eGFZvk5DYFwVIXvsG8pr673EV9ZNsB
RK5ngec9ajb8xYzvpCc1BYSQyPjdundDqN6FUVkFAY22Bk+hbxc53VCK0s/f4cxjpy4qJGp9+vyi
3LuEQayxSz3lU77JDXFfeoRbiZLLL+Bonvbn54878xCpi5KGu0ZNcnFq3FyqQAvDIx5T8w6S/9NQ
v/78EWc2I+qigAWeZWHO0moXjOtvpY8dBjSPUilf2OtI88357qYtapSFNASXiiG5cnZKpXjPediu
dLzPUrdGa2z7qbwBSRV7/a5iIDJ6v2pTWfXIxPURbGvz3F46WZ670kWlImoHKhPCRZcEBrvN61+j
KH42wYX1fm4CoC4qkkInWUGw3btWkNDz3U654fIfUCRXQjY58rAd+Rd0am1+gIbx8907tyQWVaZJ
4Q01qBRcQR3zk1xk3T5uQHL8/NfP3DtlXgVf6kuRa4kBYahzQ5IEMzO6kz350LXlvtDR+gUXruHM
mlIWhaXFKwJjnr7QNJH1rk/VFWpeFBdpKTg+ZN59qSLAQICb2ZNgXri0M4GNirIoJlIMT6a0uF0m
iDTkPxNtjPx3l6pXqjDdmWW6LdDrreQq0znjePdVqF2oY2eeQ2VRQ8Y5kieuVLb/WncnRML7mCok
CSarn2/a2StbFA2xqfAT5prkxi2jXbBjJ98Mq3XQz8O3wnDBlj6KjXk9iBqKWK+LnEnmLHvh0+d1
/c16V+Yn9cszUw39LFjIWxcYmnTtySo8/TkvKW7iPyJhJmtZMm70pg/tEOrKSoZ7xNAUXfWIsu4E
uupSmPTf0PHvvsmi8hiMg8Fu9b1LtN14X0gYJ1dRCXi2qGw45pRu/yUhaGstg2Fn6ImGzFI9ZtB1
/7sg6H0T58ofkAoosjDbPY54rZ1JRKJ34Zc680JVFvWIB6qwqqYfXMGs0qM/iJiyIxGznv8oa0Ww
7xQL5idSALB4jbGOlWuj2XbleGlmeebloiwKlqTi2fJak74GPhTYAMGvHt1lFda3/zpTUBblie24
OAxj2blDr98ElUqwly90G72oygu/4lwkvrnJf48yXx63vlWAeXdxzxZ4qwktWsohPgSxIK2SWSWL
+1wq2sPPd+zMwpUXhUpTySrwkbDRgAN3E6WNvgkG4SVEcnNh7Z4phfKiKOUsxqZpWjbTYnKKmvDN
i0P8K+FTIyinAbzySjE891/3j/KiEvHqaLEGsaHqYdOuyHt4JIfvBurg54BMslPjPabh5kKZP/eC
lJd1Ccd3kxjF4A5QGWkh1+KNpBnXNfYUcMxG+oo4Ham4ro2oywLsKHJYqbYvmxfq7pm3mbyoTGhs
TFZaQQp1lT1jc4GKdUonFECwCV8E6/Pnh+Rc+ZUXZYf+FwXYEAcXThCGMGShmFqBC5J0uprfNSPp
4oOpWdsYp9NBH7B8oVA2Lzyj5y5yUVRiDNh+aCqi06nRFpzhte+BUg3CHRCqK7MrL+x2zj2oi9qR
5gHM/l4WHZnqFIjrto4emT47bWK9i6J0n9TavvOMf310FnUkARTfx8igOOh0MLEz5aEMJqf2nhsU
17oQIPDqj3AgtqNovPR5+dlL2aWT5pkyKc0/wZcK06j4w0PwMC7hy8SbqLfc4BsDJb+YFkx5xju4
QQD6oasgLKgUSBSrtII9jItoUwucgHgWVoVBXNPPD9iZKvT3dffl+5hgEclrm2KX3GReZsDMVrM8
r+iHC4/QuQteFCHmZCnMXCFy+wLz4MSSTIwdqCkbUMDPl3Dm6fnbz/hyCSgLOatL5Ol0BLUScfuE
LsumV1FJHgq28KnO6t10qSt5ZkX8DWL/8mFTmXdyZKSTkyoFp1TlPterPdz1eyu4F5K7f7uiRW0p
zVSsaOlmLqzr1RjWN2naOGkjsNzH5gpd6BWIgye8cD9/3LlrWtSYHj2gLmud5HTNsPKM+G3yjr3W
7GnlNnV54S6d60f+LeRffjnN1FPPLNvJmdT0qR6iw5A2FqmfCiyDck9aNR6CYKORUdZVJnIjUnEz
Lb4rRvH+58s898r4W2O/fgMZ2plQSjQ4omYdQFiw8yjZM1az5dmTHqUvXTbauCWw9U75QRjGJ/KH
Lm1l55v3zd7ib6Pxy6cTi9brhkIGb50nV5oGSj33jnqTuJYCZBGGLFFDgA+M6tHv673MnZcL60h6
Vwi58sJiPLPaxUX1ERph9DSU+O5E/kgL9GylYs3zZtzAz7/xmUdJXGxqOjaAYPHK1jVUyeM4UB94
98NeErG36RBU43q6sEbOfdL8719+zrQlIEckI9vF2gNxCwDNqi7mLU0tJQcpJ2UlsawL7/pzP9tc
2758VgtSrO+A1btga04Ac/4U8bgny/f55x/t3EteXOxlUg0td5/NQsW2LO2GdFzNyu3GYPqIiQqZ
rTDahq6/FsIHMDh07pF+4X6d2fCKi0ozNzAIYos6V0tzB5BlSjdF2sEv2+ue9Nmq1uu/NhfERZUh
zZjMe1Fp3DAcYHiJVWaX2YUbdK5bL8r/vUOD4YsN8zvJIYU0SNU/ljIBsSWzCMWvqbe82chOEwJp
LwyXTlxnXjviYtOi66mA83WqXF3HTZtlbbTBJHeKke16lA8nwd6+DZQ0seUW8IF94Vk59ywuNi9C
LmTtZPow3cxp30KPQ+UMXJVwSFwgmXDVy22ErUUBcmAUTwRJR7aeDmCosw8j9ZNdUZTyq8fDfOEJ
+n4dyku1rwoUp09TsXa7mf4hlvozvOx1G/TEptUhGZIXdm3nPmdRWWCuyTjZeUnJxklToMFIb4RU
IkPHot5ArPr55z33KfO/f1npsY6ir4D26zaEtq86q1ZXaQezAt3UO7gF4oO7/MJW8PulJ/+fxne0
ulwCEuPWhlxdN0UxbMgYPfUee8EJ0KGaQCRBX/jzhZ15/cpLVa+X6cCb1KB2Tekgptm2YDYHlejk
8xIwYm1b0d3263SX1CE0A191iy4wbVOSL3yB759b2VpUGqPNs0JXJXApUYMJr2PAn1+PRnD78/V9
v82UrUV1KZEU12QeDq4XFtlK0SKMmI1pbojyytdZTe71z59z7gFZFBoJ9iFennJ04bTdE1AEiXRP
Tnu/qtPyow0ffv6Ucz/Worbg2YtkTCwDOu8+ctmdVXuFLhjEjl69UEjO/WCLOtKoRpMQZ6e4hJef
2r5zcPOtc6+8si7dkjMP+FL0G+FarPqKXHoZKeNKHHsgwOIWNjXOL93cwXc8gA77+Qc7czVLvW9M
1FWpKXXr1HOqjsiodix0eg+mbV3q13xf7+Wl4FfwazPu/Kp0UssN+v4zM1O2aCDkV3g5ngecy60h
SMDxPn6+pHOfN1/ql1IUesoka3FbOJ4k6SvyjfqSiIJCvG3a6QnsEbhh4zUDlnjhyZbnO///G1R5
KQnOSCOMUFgUDhnMq3x8D6Sj0r0Kfn6cEqiR3tYvfo2adpXX23yccF7AD67vYlCPOG5wmDzWfrEv
McnoxfPPP8GZxWYuakZLLUrbDrlq45kbrZU3gtJuO0+6w5T6wSHl50+R57X73YUvakclpAW+oqlx
GHz79V2VbeeLRZiYKMRi3zD5Bk5KQqK8BnK6CnzFnlIgsvEWrAy0Q9A+kKH5OiU93wADF7PaCy+9
+UK/+2aLamNadRB7WGedyTRAU/vHSs3ff77qM5tOpNj/fb5Uf9C8DriPk/i1DemVFrrvk1qkgl8j
l+lo+LLTKCO7Qa25NUAtEAb/b7XHXNQeUwKRNxlIWXNFvQHzdR0PwINasqAiIb3Uy9X+9oW/+fWW
amRTFkVljLTc8YkweZCFaJer7ROsIXi1hSgSnyzkx9ZXjUNhTM6QQ16os+momVY6bYn78p/Im4gP
kQYvxPBqC5PXDAnA4QXMqf7UBloxgB7bGFthhQ5AuvWqPrCJ0II5x2FdrkZ/rbcgSbVR1hx67eui
7z6MARMl4RIcVQbzhn1/fJ2ICUlD2jScgGWHjkHWJ1Nn4ZC06n1YWdeo926p0c/DGODQnWLom3jc
poyPLYxM6B/MLIu3jS76G+B7NAMra/bDF7cx9O9N4rfS1SQE3UECIwqkFd5VOLoDu2bmilpbP8KJ
3itJ1ecrmMnCZy+Hxor/poOTpjhmp5ISJPXKroDEdSQoJJ+PINeYSMNrq/S8a+LKN6Jfd6/RKBNA
0ejrkfHlRqsbVzKrlwmo00Ftk2sh6+otnAIBY2I+vA8WrnZddFPslaXoFcZeEsLWJ/ICY6wZauT9
Mtcld2vooLUK9QBtMQNTR5RKBj+drVngHUO/he6au1KRHFpRyngpe95OE2ppq2tldyJZluSBERBo
R2CzKt90mnLTmVq/xf2WkulhDMD2GwuBDxyODaaU1tYjK3mOkE+tw0bYSYDkbmLyR4nIPRUWKfdp
Hj1OSWra6OmzcQsFZ0+c3EMhjD22UBIuEFOvefnE43oyhRsVSLoNQZYsymoY98Q6yTszDswjodk9
LLLxKBCFQTSBBh3Y82yTu18KimYAoNGHncfefq8r0s7AcroVE4ZNeKmBlnWgYOQpayWQ8hj8UUzB
OkUWDryH3DletT1EFZsOn9Gv2EK4plIbAwgftXQI20hXjVJrh6Icm6NnNaech1EeJm1jWkwmdiZa
oJGYw16z027cY6499n722DfjTopx6mxyIBM6arbkrobndRw18SoiKHxT6xq2AgNmsCCh8Oom1XOB
zzd2U4qPEty4rRjBTBOSCNaAZqZoBCaQTYbmgwogiEX1d6U20bGrZ/qTyQ9atH8sGD7r1CAux8B8
e2hRHq5L8C4rX//7Gp500W7F35M63TaNmVQ3lm/UnKPriuhHaTgCuhl3FmfnNGTWLMPaW0njcDVm
mEFnsOtEfAWNBCgrTac4/pBoL2rbElJRmeI9qWH6UetzQC/TGKfPPWF8/Ahqb4N9scZ7sgWvNDYB
8qOXt6+Gmh9iRRePYVz4uF1rcdvK1k0pRFAm+uhI4uqalMmDzo7OtoZuW89EKs4V0qbUqhX+rohb
MI47M/SJLxTp/ww9z7QtwmcXdH+4jQlq3KbocZpYcWEL/DL8zjwhFyNcs6lY2eNUTC/TrOdbh2Go
7SLsV3bei8R5lYGTior+R0nrkTG4rxLkRFwz8Z2aEU7bsguVoyZDN2KOyW6tS4IrLbRkc921CvjK
qTM2sNc8YZ2NbBTG6C0IjGxNCF1ia1CNfkteRpcae+ZTGIrxXqoz2CjEcRy7icZsqM/4/qlLr1U8
r1uZpgOkLtaGBTW5nQ28uQpbVJDIMC7JaQg9dR9Xxjv5FdKTJeBQsCCA4lGIwZAJ5MnSMAOyy//f
idcaOWSboR+FlZgXMwLRqARhYwoFaWFJkW/MujLWZlwRZWj4FfciIPtgDMXsWI/JNfg978o0+muB
El5kuJ8VRSA6ANLenqwREmApB9JUy6+SXuyzuNrzgAnXfhlVW88IHsjqA4IwQHPMqxSGmFYSciqX
AssZw+ZnkaGhi2slvgfziM+HIJAXjLmystKHEOJ+1gpXYs4hxu7bBoxQYuXthwAzq1oVSlY+eFX7
G76l4HKgAak6ci8BQ7SOLxAZPHJL12VjTHcx0uktBKtiWkMKBu0IA+SjU6sY8JQurU0hdRMGZxtv
VJM3aWzGTS537HTEQt5YExLbwKqyfTFUN01PUELcpDoiwIZtj1gN3Bo11y3bjK03DNX+XmzK8Dmh
p5M7naB2o90A6jxGfWcZtmI1r1UNLlaJ1cnp0h7qZlwD3y/RsLzTH8jszGom6G2q9kBcDCC5hoAI
iDrpmvi5dEWArn9KCbjlPY1JoC6Kam/BtNpNce4fu6Q/dJpUOeS0BGTflOpNbIjpWtHxzQuWeKgD
udgoWt0a9pj6NziusQBNatv3azlSgq1uDH+63NJRMIhJWL4ZdBLseKj8nVYYxK1a1UMXJNKzyD1l
kp/+Qbqb2rlaaMUj2ZpTuzY5wSprM5KNl6SzYIeUomieynTaF4I07lUNROCgh/2ujIAirAU1fp95
4SnNkZojaqL8CWRS+fIKEWGThJ8KBkIJ+KaUv7RjJnIAt/yXrmr+x9iZ9UauXWn2rxj3nS7ycC7U
NdAcYlREKDRLL4QyJXGep0P++l5hu7rKfmrAgJFXKaWkCJ5h72+vVYYt/pWgYEXGA1YnduZxqCn8
JB0HSmgpXrKs0KaLMgJLGqMSe6g9ODoQDfFE7ULbx0BFfxZpJ8922ywXJSuB1FQmCP/CkFroCpOX
qxyAaSBjvkCUX+8NlXwthekDK9qtmVtA29o0fWFnh6oF8watRsjWp7HcsWfVOqNXrkYJv2yq/hgn
Ep3oWmbjdUZK8VRDCbgDcV49I20Yw8HU4xfotQ0nhLGZhw29zGUHVk3Wh1yrc8QeOqqDBOS8n41J
xSKUFbU3N0ynKqsB7t1IFFhLbphGrQJZZtGDuTZOc5yacIaoBeVz8Wz00bxBPneFJMG1DNBjsRVs
pRzscAnqI/8CADbupWn7HHES80FOVvdLnPHKlbbyjyLPf/yW/xl/1/f/OG32f/sv/vy7ht8FfX34
tz/+7aku+d9/3T7n//2df/2Mv22/6/Nn+d3/+1/6l8/h6/7z3w0+h89/+UNYERhYruN3tzx892Mx
/P3r8x3e/ub/7wf/8v33r/K0NN9//gF+uxpuXy1O6+qPf35o//XnH7dx/P/431/+nx+7ff9//vF/
gJJ2KVeRf3yt//6E789+4FPtvyIDszXH1WzHsCwKBvP37QPuX03dZCzIYodR2XRu/YkKMU7y5x+G
+1dVs0xNVVUXARD9qD/+0tfj3z9k/ZURQNVQdfxzQrWpLP/39/UvL8z/vFB/qcbyvk6rof/zD0HT
5V9uW7YqdNW9gTpBmmkq//dv106GqofEWSkUMzgGrnNEf8hwA3KdN+5/NqTI9uB2PdSsLaC2XSqN
ITTkh51m7DkC0kiBNuTJZfBp8Qx8Nc9zVocKhf0llvBcnhbBJpgkhIXZ4UDqgGpITba+nHJ/QbAv
TZ/6hVAspyeoW8zFQ+4GIYuGe8DaGk/AbxxP5G9Db9Z3uvur68bDItCrwND2DAkZyOjToObwkrF7
xLIBDQiGTghxglTtU7C9gn/1K+MV7Zc3uItPwmvPuoVIXl0v1Db6IFp1nhY2wVmi8gClpnSnWYF9
iVuDdPRBLZZ3qTGmx2zsttWaDccbNjH4c330Ni3KTuR0YGSGIc6Mgi7+qHH4JPNBaz44ayM8c96s
PDSa3Bv1d/DyTaNBhHvFwSGCJRf6zkZaOPWYRXqmcrpRfW6LEqf6/Dzmxu81WRuoxflzTRJywUjN
NBtApgHMqOoxglf7ii6Pbo7CYAJgpLkbTlXxYQZED6Q9gXfzoMvogG9IvthIZXrnyXYvdouQBUku
EDvoLrW8wBfSwZOV4zavIJhlFCvbzNp0ibpTdHuLZeVOlR/JlLnXQnPVlxoD0tPtCnNSo/plYJtX
uuHj5vEBUPaqDcA91PZdGNQzYOrW3WPGAG4JEMxboSFzmxm4LjKJ6UVdvStqEdruL+4PJ5pmx6GQ
U9BwmevX+WAKJuhA2CONTrzJadMXIL8+WD6S6pnaQahK8EQsjzO4vl9rO87fTvMaoTcx5fLZge/l
XH0/ZsV9B1a1aK8aA2hK1HEmjwK24hhdZFNDpQZW7NHrviN06/Wd8WQbbv8ix4r0Wo7mrKzKHRj1
bNNmEUV4ROkofBkm0zW2DqZZyOWY1TMn43DWTulacIFqjlakTH5JDmBwDNZ49xxpIFvKmDGOdAc9
+9q40Qv+O9AWzIHkB6MQHjgp1XOt7VyX+6gEgR1DjN1HVsa2pQJEMXZSuemogSKK8tkRjBbaX1nM
dl0fc7u89GUCPqUJHPNoihsnezoKCxSw2z+JxH1Mi99rfIyX7Fk0R/7qydLzMRSTEVjTxwqZu79a
RnaAVI4Zdzu6mGU5oMZkJgBnyrHm+9cWeoPDLy0CAyBbiTbkGgn+u45eECKX3/UdLzL9e6UH4ZQ+
t4t6363Z6xI7Z3Ul3ktmULN8fXE1L2FjdexD4eBKdtMVwHXzhJX92th7RK57O5oEfnBtV/Y11hlJ
rxwab+OJiUQihuwdZt0fmdrp0XSye9iMJ70df2C6fcAJxmq8ZG/4EmycU2oIlPcmHxpgNQFDqzJz
+a2tbfy2No1zneF3bouoGgKVdSOsdO0JKut0WKXTX8oV4LjSTBy2E2Xez51M/EyhzF653b3ozcdO
rx9yZz7lLlyjAq9Svi7mS2HPM9YVSNoIUZ9MKjEV5kNesCallBinG7NPDkx67KZEYbRE5f6F98Xu
PyCgwQ8HcOOZ4pdWdDu8YcduUR4jtJu+nb0b5exnMahxiKnxpir60VccNK7x6MyBoUC6a+Mwbj9v
frC4rmxs3uJS6T8z5036qfJtNI71uqKIGadXMEdxOFlx8jVHM3pJE+Uodj98cagRl1CNnB6wZlfd
cL/qx4yB+07rIKcnlVOHaT8MoZ2r7ran5bFvHXv08t5Ugh5+awZ9lLE2rIbRgCRAb99K4TxBkFS3
QMh69olV/T21js5VqDB8NHJLyNUsbNtXYbdvDGeaeDDeuvKgdK7z0KZfnMp4ngsbKiiBdx6ybDfx
cDTSq6xAsS+peuAADw0UL8dvalxDzKPRsEK2x6Wo92U8fVhZiS7FiXZFrHNIVzc5b8Om5i2rf6YJ
C3dchVQDbgq029kqiBbMutI4AfbzZATzzNaSrbq89axnwlbe1TUL7JbGEoDxnLBPbUNGqW1UAfOD
Rik3m7s74axo37KHxLQedU2NU19F13VsSudM3/ujl3L2EijMDj/e1HER6x5TcYcu9Sat5U0i1JXi
yhVm+3uZpnCVKooeTjD2d4bx2LK+tkKFbhB/UFELBDwIZci3cS0RTroXZvA8p9733V0fv8ER/YAj
HCTtYdJtz8StMqJSBCseMsAcJHYX5Ep8bqdha9cKTvTiPbXlHnsSjrg3p1kWj1WQvpoL0SnWUYmq
dodevc48QMmbxB3ss4WVwTfQAScTIpMVM58HjfVOmfMreONmb6zN4KOG5+4gV7+0z1U8o/Z1qckm
58JwoPnyKi/ul7F0m5h5CuCO4FhNxnPx4m3HKYW91e5HAbkLBBnvWNs362naY7BEoFlkCDOM/L1W
6qdorn4xhHyUHSjIuYzgCt08Fvadslqbeqinx/HWuM6dLyFzKxCx8TWgFBw0F0RcPBwMnnwKxGL1
1rKzNovQFKSPBvPT8CQ8t3J8WKtsJe+SBBN9i1UPy56Y3Vy8afEiGTJGB9gKhyu+ssKs4odRp6eW
QFDtulSJFNwttkv3unsz9fJJ0aKr1q7aph2aTQJ/DxBuu2CvKdKtwVKVDOtGY4fPaySHKxOqltxE
cjvC+6zh5WXW+DJYExUyg19+0944bPDQVUYQUoZtckc71nV1GbO9oUFQYwRc3QIaPEq83laVHyp7
2hW57UUk7NMK9yhfVU/3bGLCz/tok5FmW0s34BZ/qTvhAZ//nnQu7a4duEt6pVf42OjllemmC7n4
BwzJDH1H5btuUIUerUdYvu+q+lOiRh/rH22B1NwftfgzNkcYnNUe9JcvFQCEbbEFe8qKcNeoHOuq
U9KcJucjEgd1etF4oqMKsVAZzmAxltfKrUJkJTsm2dwbWV2r/CWZAsV90RdmqeZPFNKh2cmNyM8p
nzjJ2Ofl5LUD3a2aT4C8AbjL3awlbBflR3Y74DH/LV67wgyowPo1eUHnJvxwqGmKmZolR+0j5EAk
JuRWlPExm1G2prC46ij7UR0epTE/xsZ8l9agwO1uOpPx0gz7yP0vqKxSPUvZBulo/O5GRDvMiHOS
qXcagRhVj1l1ocDdSPWiwTcPD5xH+GoBMe8d+atq2t28kpbsJgUooDiI1NoXMNYYeJLUvPEPZH04
OO2D1p8ENO41Edcx/bHVnCFKvI61eqBkQEKxunc1kQZrSQKrG9BE2+NLG2ucPyiboCTwdNwdFfVj
fMUvxtTtU45OZ6VIm9JHG4TYjIVTR0NB4STJw3gqJQqIpfVVBhRuVOPMqZ3NoI4UVw+6eRphl7Lo
6D84b57rmR9Bg3kY0917cAEC7qwFfSAssPu6Jd40lVez6X5ZDsI3l1glEq/6mGbKQ1G5H3IZkGUr
F9Fpl2HJ93P9ZdZgzU0uDmVi0OpRkeix2/aQRMf1uQITTr3HF3W/13M3SFbqUXbtnFBlHrSueyGu
ukvd5dVM5pfcFqciZToUWMOM/TKrVaa81CAVyUnU9U5g5fa0lYn+vhV+A2+ANVt68PTKTQURGCik
YCGmKtNkybG11LAxMFWsMCLbjrpHPT5l/bpzlTzgovOEy8NT5jLooYS72VrdTRVVSDRhhWdNwzNW
Gs66I3LjOVsxQDb4QGMzaLLhs0+5BcyjSt5l7d4tRNMBfHCVpINlsHhMFRUkMfiop5eKSqxiBuRx
jc5XbLFA9m2PVPLSXSyWbdto+s5RddoRFETTIXqEqx3fFxJULZDm5rlbO1bcpC5n+6IsMr9Aepae
pTUq9TZMXa6J6X5VDc7SW/QMfMRyAqtyNza9TZ+lrwmTSnmVDlRoHB1hBwuC0eaB6a5I36/djZk0
mk9SAVTqtC5veOigDCFKZ9MpM6YiFQWBqNZd7XDtq6cxdOxEecVp3/tZZUcfiuXeZ6rSebSSe0+7
YQ0zG7PDnPf7AukVrk4QzA6jFA3tuNyNHuxOV726bs4JWGRiTdV9N0V0uKqvNDNDZuxEgEZYD9sU
/0JWVp8agMr7NIv7L81c+x3GcxJPqubPKUc34p2rP9uZsnVqpb/D7o52ri84GaQpvPTRJQHJRgb+
y3OkCiV8MmjUISXSLaf2C25aZlUFtkQ6IHp9U6Nq36UGUzZzC82aunwJurvT95x/tg0Y7rlp0Eqq
REB6F+047aam6jTPWi9DC0XH7q696qKftKmeoXHNpy8bcvRMOc+zuhjxmvYDr/iuWq2LPcLWvD0s
ghKiKDk9DprC7a8Gi7wiDbvIaoXIZXDHHRC/kkSqLL8xy36zdLc4qUl9fVD7j6YTb8QgHvRG7Jbe
vqvbNhz06oJ9pT/m6U9rOO+dOu4wgf5UKarGKv/usNmkffTp2KA/y9+O+xJTANe1/rErjCdTlskh
WpLfClY5s+s/6rJ/t5XxIdX56RVDXDD4FGG3Wp9NzKOgpuHiJhyZ5bDvBRPDaJDS9IviHXAATASB
E2lwayfd8vDRkzUAz47dkl8vB4lsXF87Zrs2tYIZr10KqgrNWaHsjB/tKhqZ0Dn8aDRwmzGCFi81
h0sNIzs0i6Kg+9mf1qJPznZW4U9aHL8Eh7vGk7eqSFrYQkibP/W3K2E6/kokFEe7WhsWGksS4Mm2
Qg4HZMivRZU81lVxRup3bkQemAWHqWb9mlIUP2y8fkLcG3dkQh2c7VpaHNpInCyOGqhFtuVW/lA0
N0uYkVPPWD512zrYXTTd0bf5STnmMP18LNqJSeDpy4XwHvDKcum34Tav1RuUzA0B1sZ3babv2wr3
hvPWZQTrMEgMXtW4mSfs2LdFEGfaR4qJME2inblSPr9tJAJkfOFkQEeN22U1DgqxAt12tx3RCUdq
h0ojiTOP5D3HZ1OUipeU9jaS9mZyNKQQM40c2hap7pscJXGgkD+wll1HYNuOqQ+Nunhl+ARujEF5
Q+u5ZjdeNw/7ZLQ4StmfRgqQ3ukPY8pOODT7UaekITG/QM3MW+ZJiruYI+pCuuJeb/Tz4JT+oCsv
VAUnv8b+wo6bOcjnOLbu4r4Z7+x6STiKyv1ULD23VmaNXjkR0Y1txW+DvW648Ylnjn5OQsEYJq15
npZZxtzEpbZP9CU9U5RnQ1T0xJohQzvyas8xnfDZtOYrE9hQPNXuUW8hy5McXd4GiJFzk1OUcjWm
4Kek8sesx5Vihq78ws4R3MAR5KbOtLG+64r2o1PP7U3lpAAqMbrlOY4s0hldDNM2aNl5jXBc1AUw
UNHFGztr612m9CpCzOrItz34mdo/VguvIGP+WjjMikQaIi9TPYRT1fvmxG9Qt5oLQDAOV6XPuMgp
UdMNEM16qw5OFTiqsAIDITJdSxiHc+vHGKhgO79EJk0pg7LMOJvmnUkx54wchFwCV2Q9W95Q3u+7
hq5fZTDWZGLFPVjoALoxT+/GRS6hnVabmYjethzkYdXZlLGoSw/6S/7UdigLy2VSPW1O8kBp8HkF
lII86uy/y7oPTa0Z7rNxIexClaKyDW4iu5nRwGiaNlqpxhs1ioEnpnjs/WGKrTOLPPw7QWEv4y7A
ev0+LkMJKpjzC8KZbWdiSqMovZxH1JvPqMuXT7RD8Q94n22ExrRUdmkb/9axH27jRo+8MSdL4MBL
nCiKkJjtvFyxDlPxArI5TOvIj+Ep0iwzH0ebJhU2OvgL1nbS9+Cbf/SU2geozbA006tEQoMdiXgQ
bHgsTyv5qOYVrfi+VLqHmYf41vx86NWJzhkj9UPSbW9nFITOIf6XJDsqmhqAG/aJtG61rnhy9N86
lBmtaCBWjfDyJ1rQrX6yx/lLzPTZRFvvpy4/pnZZ7MQaPQCFPLVC26qS0tQy8V+ngbc+E30cEor0
oSvVU2m7CEriCZcYeaHXInrvM/rTw4NbPrQWdPy120eRFV8oTFlmTJ2TzG4mTc+2W+1j7Zfe7zOz
Cic1C5q2OBu9PKXRr0Z/XEZD8yfznHb629KEnfmGiAvqfCDX0nem7JxKxV/ZlZSB/olSReFNjsdR
ZH2j5nGw4Q6An1p9W9cOds3uV8Dhllr7OEW0dI3UfFfUcrz1XnPP4oBOlR5eofOQNjfnj/UBRGlg
33ZDqwMoqA0lKoWsPWbmUx/bgclaNrDFIikOqzg9FtDtmBI9xCkFoF7N4HssvsJhT5QzVQRh7GNu
PYuLC36eFm9YnFcJidEzIwdSORPdCZtNozAEUw3vvXLpKUovsefQyLTYeBZTbhcZeVafBYa9shyt
kRsHaiznN6aYfxQ7/rk9VdbU+GrVbpVOfSMQOfJOXB9QtnqGjkANemG1pw566G1zbyUqGpTUz6bt
5L7mvHdkpF7HEiKSoZr+NEUh0rC9O7Acz8NjfVsqlCcapkFNa3HmF5/J4TRNBmGX2+Lsbiv5W2rF
R++ioY/eLIoS47SZF+c744ajUPzMR6QidOKsRd1aQPNyOWxwRVZjmIvHRH6L8rNw3pZiwgT8xZLN
FNcUaqPwrfy9T5+paKhlum0otavGGlBTOPcF1JaeK4OmnQ1X2eRTQUmNpl0Z/zQ1u4pWnroImk6s
bp0Rw/CydCgFjaBCn4zfFiS740VN5myU5NW28g2XXH6BRnwQyUci9H1VlEhE7wuNCnJujbuuNHYp
uJLWtO7N6tHRPwsGyWHLh1MtHsqCC30H2XsU0+DRp770aX6MuLN5HBgAsBSB1LsAa49JJGa8Wuv8
qzTir1pjF5R9c184Isja+GpOzmFlxaMfSnZopTFRJtWhU8VroyX4bV6JAlV0QaL5RdPTTRP/SHoJ
be534rWaL/NgYkd9qRfJL7f3DWst75HZq4fZqBgEemC+P+ffs7aWHMIidw5GOt2pXU1BOA4m/S1d
B6b35qdCfBRYl7PJfph6Y5stCMAQOmnRMTbfjdTZVQ0jhyC+n0ezZsyorO7I223TtjjWA0rtsX7S
0oR6k7JrM3S/teSW6GJce0yz6Ch0ZBlS2epiYUQEU3I++7kQbPoOxpb7FgXBqkRsgg+z8cSYgOcI
UZ6sFMfNxygOC8XeYa+M4DJultIZPQwjlwh9ujvuUYB/yua04g1giDVKDrmz79N1r8RwvLFKZnhT
gdaHVfVSrJfCIkimfihs4dldUx8kKYmM80Min0iRnuY0LNSFDSTivXNwG91L85iGeRugbt/croUG
Wvh0/Yp0ZBCZvBZ1iSMAuCp4IXi0U9GfqC/XNyCfvp41kysklEVU3/fCFWGh6bDyd4mRnjuiNzkd
rBpCU2ZwTKKyljpTYJhib7fmpeWwFL2y/DPYVqFAIIp0NIuTxeFT2aHxiOB7pRrc229Zvej9q4jC
VLD/NfZDW/JXtfoUpZRDBINik7VRVsx8pfLSaVk4pDQ6JtxIrSFAn22XRt9BcPedYqS5c+4E79t4
27rzu55dMcASNvIor3gGPrwKtWQ6+pSHB52FJWWNEhvDXQMa8r+01XkkVcMocXnvcnygUUH7wzE9
zSWtAGgCT1pJC9AoT7TGXS9x7ddlmfWwXsddzvWL4xO4gXUvCA7TKQh6LfMSXsSirYEWlCpeBD2y
dwsNjaxZSQUljmDBG+nXJGw+hUaUwSn3xtLfBtTuGo2SLXrFfh3qXaU0lyGJPmer/tBRCKzD+Goa
TvuaTUV1cIXLoVDLm9Pidu+5fFvVFWRV3/+ui/SuK1dfH3NqPaNP0DgE+jGozqbERREN3q1Efss9
dTYc0M7ymuUSqfzQy4daPKT94htKE45tnT4bhsrogHG3tFG5kf0W+XLKnCQHE4q+TzmtiHbtzbDM
0rAktFU2/M3lc67C0n1ZtJc2O+vwHjmkExdow5p3KRKdTSTuSn261/rfM3JoIPJ74XySN3rIqMOK
9B5LMH2ZLrTXZRubQ8hRYc7rfVLslxFXyptgFs18pM597uAsHC2CwcIUsWeqlKEwuj6uRZaQF9bf
XXPG8fbuTM1dY+mB29Bna6PUs1uHBaXcZ8V6Uhf9q4p/GZSPg5FKJY6L1ksiO920dnWmYqBTjUJ7
mBvT3aTyTfZq6lezubuJpC5oxPJ3a42sTb6Ie56wIczolIRrsnWoSbjKOzdtHiqbPlA/vufrzb2z
bgilXGPSQ55qpd9R33I7Eyd3itcD3vdwyOMdKrmO0ly1iwlWBVnG+7nVqE9TEL0FsnaTrbi0lnN6
vJ3yq1bcc7XSycVIdy5y1zk66TA9kQn8tFSe88qVZLl5Dd3uZxxAjmcRmtE8Hmh8UfN3KVD63UBX
RMqrC87iczAVa4eu0DlYHZfKlQCM+bnQaieig1emLymyxJNV7m13OfWjjm3cjq2gimJJVTBpr4oZ
Pawj94/RTJ5d1BQ+tcjGT6JG5anq411Wavq11DaRqyccsLGht7y3lHn2ylT/dJM1pZAaL1w6pXHB
/KMDHMYPUwuDRnqsptErV0OXt5BLplCLh60zu8qhbEfNDC1M0hsUWk1glEwN2/KVEHbjtbMhQ6N7
nWdnpyTmJ7mbTW7hxdMN8RKrK5cwgV6ANJdYL9bU7ukRb2KykuAk99BE7wZXPdsJhNhMsTx84vKQ
rSpyNvDEMsfgVayKunV5J93b1nLUauKCXoF6aV/lZrFRG3tBBZIVxasYGyMLSf922743RBKoDDuP
XJR0obCqxE8psR3hYWunfIm11VWDbMm2s1WEfaMPB0KrVkgfR4dVxM/U03egSjvkpBcjAr2bKGrq
ba9WD6Yuqodao0XqLpF9wajdbvUqG0ImsMSz3TenfC71kMtm7a/23Hka9hZvalRJ+JZixZqow2NL
3SWkpq/dz4WaxL5crGGnA9+hDy3LldSESJdrO7V0yQ0NO1MjuB2rBlWHUtcecdX/Hp0Rok0VCd31
C3JM73Nptz/TrcwbC232m5laU5G33Q9c8dxz43X85hkkPhrpI86+zg6Rc1NfKTPawY3Snko+jyzD
MnGxIow0c4WJjcmjRSFDmplfU4M4t0gKcd9Z9svkUiQzmmiXEd7YJGOlv9N0pzVdN+NlFKsSwglg
9ahmjWlzFd3RmrpvxMg46hbD/OE44jupWpjklTWbd20/659dTNs7JvHwzTl2Bn0Ed99WNTIns7Jz
o4Hcl7tCQzKtZOT0sVYgdch1WwplpzpimF0MrI3SJOnVfQ+T1lxMF400nuWCXVfaPu47qv2gVwxO
d7O6TxROZ2o/j0hRF5Mhamy9vtb37o+aSh2cgapMW1F0GwofsxkS4FyChDsNeXKFym+UtL3txXS0
uAkXS/EN2SV/HIeoeUBn2dNCWesgndePIarKjVquxbeb1TCI4CGvNGOnBpNYmVbZlUyijfqYA5xG
C4kX2eV+Nzk5x4NS+G47E96sRnEhbC7eB642+yY3y5OY13YrOlOcS64QnHOQCPk1G4wI9ExDrYts
xKMEjqdXLaLW4rnW6ju0PBQI58TZNq1MQ8OpIDe4HS2VKG8sjIMnMssKvURpOF+NOZUhPW21Cyzy
LRe1rtxfRado22xV7HBqOpRTTEVsVE4JB2rUHKXYTy8oQOWrPcnFF52w7ntt6W+q1YpyZWNasEd0
9+zkuh1MzUAWBh6rp7sKNQnZzi2XCmv6VZAr77apgtUviwrV7/SuUg9d77B/iphZmoHpb45oNiYG
l4YudzC0N5hrqM1hb/difehPhEKMjrLwEt+PlIBDrprTPeF0fr7BUehLa/a8cYlrnUyNfnCsM0TC
o8xtjlL7Ntdj0t1Ko76SY167TYs9g5Rd4XxMAIYnHwPi2gbsYsqDyAn+2LbypUalpNCwRF8lqX2v
rGg7mbqmhYwe1BVFCnTKbkzdpCvcMRgy2+FlSc291pv3Emsju2alIYxs8pjihqVxWaxt7dUoIv2e
Eg9Zxd5qCu1skURUPMCSJbeEBsAjMZJQUZxM45kV9R3VDSrgmYkg3TDxJdZKwFCJc7WbeNlC9s1I
5GZTWM+EhmLbsncOgbaHqJDpFQnsTwuK5pxxnCT2MUc/adMtzEu1sXNq6vReMpmwTfLK1yoGbEZb
p5UbrdSJG4E2bSI/Pue2cchmDEZ11V6MoZL3Askcy7XQQ34swe86inaUkYYjOijt7bYUbpBX5hf4
bcvzrGJoYnVTHuJcmNula/hcmfIuMjp1bxj18mSNFnUXWWqcConRpFQormonxiu1qkah+b6kM6yZ
ybWgfmWILjLFMJugGMrnhF5C5MxMYhRABaJ8GQ7ODDKiaWMFn7rmfBspxurMxBFbN/R9eYZoq7S3
GSMSpctXNifLiZLcr3qkZ947zdZdJ3rJQ05BppBrdbZrl0tU1nPIH/LS2Cddru4sCSymYyJlccnO
9K6zB/ZDzd+xW79W2wPC3fJK5Ho80bZERtnCj9WXfgmVoeAZy9ASuI5rPUjGYk/CmcfLMplyV9Zt
/uIQV8X25wpjJKggxzO2SepMTFREnHcmyJ+DTDfJrR47iOQBmaB+WXhtR4/DiR4qsbCZBpEvaeYU
V9Nyx7vJsKPXWllUam75m0apwS+ZTwEuJetdV5cbdzLIqjLoFkScGp9dc3xzheqEzXwrj9ZLMb44
s57YXt3GlvRaa6CgtNpDs+tayNUmSd9Tlhn0/vHxbTj+0EkqFnouBq3KlRbpxTY1glklhSB6yUeZ
z/q5b63O7/L1g1oPJZp6lr+iSFd97MCkL2ZrpIgutFA23cpYAb304vY0gleUZcFdXI3oF5c1wYzK
TkN7LqqAA8PApsFBpMr7ZrOM076knlcwn80lZo0+RJxrBgu2VRmsODIK4trNP7WKly4SRAt0PPYq
bL5bAqOVc0PQi9TJ0JbRdxVjqF0o/LWkazCqKWR5siLAu2z7qjqrB96g+c4Vs/2rzF3CmbQlL8Q4
dP6hzt6CC7bo82hCOasi4eeu8x28qo46TCytPUQg2kBSj7lAL0N04d3G7Tzt24K0U5Q+DEQbOWI6
Ux1mjUh3A+cPj3/WeWXGogfXOTIQ6KQTL0vMdNsU9L1ILI/CoLyIfBwoHJFjO9tqod13cyX38OYz
Ip/juPqG3WevDXcEUl/YrIIGJ9zPXLbpxSiYiKgtxNpmnuAqi2ZXHsi/0tNJ+HoA5kwG4u8cp2nv
c+PGupQ2v7qakbML9vn2axnq9ScvivrgruqSh2js6RXo060HK+MPMhjmRWEl3wjKUAcxTXg/Z9dM
rspSVeEaM609jxTKIcdru1VO/fsQr3EQuyanab3AITq26YlKFuD2WXCKRrBQcH/gSYRmSp2DmMfT
GMn1p8iz8uRG0bSpi9UtPSGUlAuffZvaIfu31rILF2ZrHgijk44tEgZMO0aA0v/L3pnt1o2kW/pV
DvqeCU5BBi97z5rlLduSfUN4kBmc5ymevj/a2XWkrTraJ/um0UAXUIlEVpa5OcT0/2t9a5OPsrmb
ouAwJWm+rliSLjxJ8Jbts8Kn41Tc1G1VbOJknu+w8F23TewfycR0dpPvJF+UTIl4FRxdr3qjLzfG
5G0bQ+mvdThVH1si2S/qpKTp6k/dZ7Plo1pNsdlQput8aMD0lZLxA2nXFA1b5Ajm3NxmdeKgn7d7
mIchHeo49YNPjddXB1LWxv2QW/XWKPv2g2MsC8M0ZKxCfs5M2mmNmo34P1pns7zVBbIrxoxxrRzL
/d5EPEzl2BHrZ1TTaC8o5kmaQ6sw0uMHTZYp784zNRIfLynWk88UkYrEemQy+d7TV7ygMRysXAoM
23E05h10j+QmnBPGSBgljIVR6PGbF8zBBxndZCHND3UViPswV4RSNnga68lldcLKmuo9Fe2V7wGQ
I/Fe7/DasJBo46qOqFa6GMCC6UoQMGtjdjEtF1FtfgXko9t0TSA4ToZ6YtBLJwKfbVBtYIMiftCV
cL+wcoR71IpZTLvEFz8CXDKf+7xQBxxshHV5NOkn7IumwcY+8TZ+BV1wQ9xauTLdGtyiVPvcag5R
Gn82KQL2eNys6F5iVUS434cF9T28jOz6Gn2R+RmVmohaTEzb056rLz2gSiPV16HsP5O+3kBZ4Go2
tXwxP/8Wvf8tv3+lLv+XpP//QPZ/E/9oyrb81Z3q/l9ZBfb/D5kDHDT1/7U74Cpu4u/fuviVPWD5
v/zxBxiWMP+ilsX3a9kBRxiJN/mPQ8Dy8AhQtqLxzl/9YMkU+d8Ogb+8gLYfHhvQiShvFwbA3w4B
w7L+cl1v+cd+4EthCe+fWAROAFJcwsOC4pumww4GpY17YssWZE0hSOqG+9mlQhmVNETSYf45ZPH4
s65T/wKDoKCXVLCYmS7YcqulM9h77pVNHWD74tH9/Ym9MiwsRu3/tDcvv4YsKNdzhInh0eFvXxu5
LeCiGGF1ymBhc9cYzqVl5tnnaXG3GEbRQCpCQ0EiMBDaQHfbSlkYW63gYOjiq5MQ3dC1MueQL9uP
Ey7g/dC49YU3OuZNN4XTdTEET3jUms37v/uE4fznd1PK8CQKcMsMxAK/eAE4mChIEXRlJPcm0R5Z
Ye6LguimzGpp2RNd/6FshuhCEiBw2dlDcF9IK6JGRztsrEhr6Nuo+dHnQ/u5ysJbMV3mlvVn9L7y
7Lx6sssvOHmywoSWaJHAYmFyPKHBDChw3YkE6Pvcysyjm1fDr3hR2alm6Tj7prgypaYEatJHsPrW
2NTaT3fEmiKKCxbQKopfN3fHD0VUtrecVst9GsRMw8ZIcXehsEzxkCHeicy7uuujazRvyH2RzdEu
C8IzoBnxmm8g8Mf4lk+YpGkj6PesU1RP3KOpTI2qucOeSl1gMBvHRewhXHJW0YGSZjeNVID1kUps
aAH0Mb/XRufdkVSLOjUegE+uOhBCflZhITDa7lZ0gHhXeMQaKq7QqXIk4OwLvaURnlHFnURxT0Zr
/1zMLepK6hv+x0o8OEOwmstWXtd13O01QDhzVcONRZRFGjQHxay8mmbHhAJXOdmjR12UcNuhvjWC
2XiKprj8IeYkR8PNEhvA/VLF17AMkRvY3TPvq4bX2pmOAHEmg1ufx8F+v4urJ7cjZjiMhrC/RMrW
nPleloH24nOh8+xLx/PwLjH8neAUwWumRLtGYPkftEXZq9CWtyNVwD0HkDt5jW8us9iXXowbF6ue
kKUqHzodV3sjoaab6SZQbLqikEIXR0tLfeULVPDtovxzEZoFDsv+Y87De38M/+Zav7pliiAsvpK5
2LNpXpxCJPxxSpzZq44610RSO5CfaXb6Gw+l2nVvWVjEfQwA46SoHw6j9WsOSuM6Z8q6Shs2QwUG
sUu3xn8s/OWZ4R3dxLPf3WVJh7yCFvnPCXTS3nbHQ45J5lA2HvLYPLUOntshk3RkKVZFow+o5tJH
ZQ7TTTTN1V3DxmnlE5V8EFVrQoIZrSP/ZedZJ/VnzG7/EP0tfBYCAQpVBKhLfUu8wVDOHunNagqP
FWIwACk3Cc+hTbK1NpFxj96lVw3rqEt28Vg+1Lm3fv9VnMThLtfnPTi2g+DIlZ5vnkxWHEs6r3NT
9xhqtyY1wPB5uuSG0qqjuTBnVPnC+CGGwbAdY09C/mOvRx4mqSph3KxHK82uUzRTZ9Ik3gyK5WdR
XiTJwDNJTjphfcQdjhvslQ7V3vnR62zrFjWEe/H+zZ9M1H/unYXY4VoLTWhBEL0YEjOUlDB2tHNc
aLUEaNGa9+jfUKo6M/he84WWhwwewwlc01/CKzEev76QbSaydZ20POokp6JVlkje6wbVWVvM0+ec
2vuZVXL5A18NMMlEbSJ3kNKjJPH7rb+4s0bVQ0+7sztGbsvJmTNOS0Ey9xC+IWOKkZhKHMXvP80T
JMxyl56QaAvZKtmk3AQn7yypzFQG7O2P02Jp0M2DQrinm36fT+13P6FyQbR6X8OZT9QvWsz796//
9p4lRk5fCNdjA+i6JxNc7OVuq9xxOo6GorteePMHsuqLtQ9i7q7t7O/8JDJRZT8c3r/w6Riil2qy
r7N5zNRapf97BX3xtF16/1WfQsR2x0LfmsCWcwLCLkffFsnKGpBwgCTS2yosETGmefjoqmjYgZiu
DzWthG8sR+V9QnbymSfyGwv84jNgarH5qpdFm40tBtWTeZYINEY2O+I76kP4f+UgaCmN+DbyNnzQ
Y4vKIKNqFqbOLquCK7+lWZhO488FWbWiYRgfejYtO1Wit9KmP24g9ln0zjyWh6rSuzPP8TVCSkiG
Bw4/HC9UnF3hnOK4DDtLLI5Yxl1RDuuWrCJj6K8tcRM488Yuyl3U2bvRMFbk2Z95hSffjjShk9iu
7wuPPbov3JNZMIyKIkH3ON/NBeK/bvYONry2VbYI9yj3il1ZaywRWPTev+WTGej3dR3PslzHd9gE
nIaSWwj0pauUvnNw2lH+QWBn+G26JsXxXArbcgsvvwXbDNhgMBnYroMzyj4ZHv08Wp0fe+n9nJnG
rT8ayJUBXfBhB+uSMqSa3enL+3f3G2v8n9eUHDECi50wnVyWFxmcwi5zjlzxHDb6SCwlca55KTcO
tlS0ZE5jHfxM5xgdovwCq6F/Mbfej9BET1n6FGpMjQB7Go1hh3VT7tGQxcnq/Z/3e34/+Xns0OE5
WbYlkNAui9CLcSsmlRSsX/MxL7pP5ExqbH9NvJdyDq77Ab6uHaEQMLELPCXxPF6HSDBv475HJByT
+uRncbnVk5vQZqq8rfTmDJU66KKVKlr1xR1IYAW0s5ZJTCUl9qrb3E70TZO6tD8m96mn/rBLnX66
dNrhHPDyZFL6/extj4Ptsr7xF3ly2oxbHO8IBvURDAI1Qyfur5xxTLeVntB01Mo1dllutZeJ/N5T
mnUVqoAg6PMPfESf7DlsnbXKdf/j/Wf+eqDxq5bzb2ASiGXbDp/FyUBzYCulfThbxwQKzU8h++JA
I3IhZ7TFVsXG9EXmZbOzQvPcTuf1juLPlVmh2GYhtnZRI75+2aY/uSWYaOsYh362a5SxdH4D68xK
/3pAL1fxmbh8j29dsJU/vT/cmR6cH9kcmeIGSOzisW5rf+NY3rn4ydfj+c+VlofpOT67Xf80ScDx
GpdppWyOokuiJ1FaPRTs4Mq2MIaPlH1jFWAKev/tvf2oWNvZKFItcbBl/SYtvBwxsq6mgdWgP9Kb
KXdA7+17r8ajT3+re0iYfLYKSdFnyEXm1mwHlC+KcMfWc0GsuFN0iIsRq0LinwuOOlnplqex/LBl
DDvmwog4Gcqaiq7Tgu852qbLBiS2UdPTirmiN6EvyrkKaTNBA2FNA2mA0eOSpSWhdJDaqDyma8Up
bJe5AoyLTuzLrO2+lxFtqMJIkcjNw5mVzn290v35uTbPMHClyWcSnAwDuwjwBjtVc2wIBN7pepxy
CvBmtPfrYUc+RH3JIM33rk82dCD76TjQj05Wo63VV08Zcs2f2V6gu1XXUEiiW05Z3XdRd/leBHGI
KrMqn23QyZRnBweLL8rZoKJIMLgdBsRKBNfKlsUWJ1V125TmVzMFvcTE0KAvpgl+62RqcQCOzS39
6+A4dJXcqQRNFnqU9rKqXZA/DsaVuM/VmU35SVTO72fD9ABmb5mb+cROBqr0pj73BlUfHfTMCD0Q
F4Rz7V4KY5gvvbgU10RZy8Mw9vcC6/VjmMvgSzgPT1CL0Ca1apGDUKy1RTOv5yCdb2d83JeeYxXf
3x8Or7f1f34p0jR+JW0D1pFlMnixfkBez3utjOqYzUgpgjmr1k5sV6sSENiGurXevn+9t0Oe3Tyo
Ex4OO3vHWX7Py+t1GWIagcCBY4b5hANhBfoJLWocUIaZO+8C5ZN9Zsi/ndA4hjFPuwK0ii9PCbm5
jw4HAXZ9LCdkgUi07Y3q0FsynM0zB4h/8zh9C1ALmqflA3hT2TOGwXPppRwlbp+VkSTRbZmgqYhp
dV9mfXgOj/n2eoHnOqggLWqJHlXe148T+h0UskyXR9kGxseRtuk6CtW8wgiGHBrw2s37r+/N2sd+
HCiaG7gckyQn29fXa2lBNjT7qHqMjXfQFm1EGathh+AB2aKHnjCp8vKigU9/Zpu5FMVfbP74Upcq
g+ta3u8jIaeV15eeaNZXicetIpsfv0x1PH2vrEp/hud0a4PA3VO2xb8fm/atgVx7l4oK96KCM1hZ
Rk92nF0iB+MoniUHXYJ67lI4rq4B5SCI9x5/8maavgJgo90IMO1QuI6xrt2+eeyzIXrs/RnlGGw/
RnO8c+oOOh2FwfGQjR1Zjro8w2R989Eut+tT7182G8I5vd2qCed8HPiSIpWRKoVIcpczg7LHBRn1
/kt9MyZPLrW89BdjMoS5pUOLOUCiMluT4flUFRBJsxHvu6qf7LmzzgyTEzDp75fJQYXjPZUEF4TR
yTTgDlZSerPMjnyt5iU6IaNfZ5DfnryytjZjj93L8VWxbUb7vqYNv2GWKG9N8nLWTZOrbZ9LlkJA
8Cg5IBTBsc32htE1Owyz9MBGxzuWbdxg051w4gvgJNronpeTxdYbDLglU6MrnBGlTq5qCdIXWekl
+rBzN3qC5V9ulJYLCwATHmX0t1UMY8ZeKvv0aOgBE7bjXENfnNeDNptdkRtowCf3QRGFU6IAw0rn
Tp/ff7lvZojlB7g0iPgZLEanJYVsHCjPp016nIxQUYg2PPc5H1FdsF/vPs1jnu7fv+BJDeXPLUuX
Qx+HQsfnNPz6czILekCJUtnRiWsPhmqIuFYfRMnCjJiP5qVRujgScMRULi7BmNhbNGbTucrY240e
dx78bqRhLuZYfjJX9U3gUy2JsmOTzDHwmkDtU9eHTbFIsVZ9+2yHoTrY0SS34dCGG5ZlCuoDrylM
xYchbOQ3lZx7HW+HNY08TrH0qyiySHnycPoWbK40RHFEsSUf6eRnGz3iUxBErX14/0XYyy7j1dkQ
wQUtugUctpRQTmsRCOgpZ3FkOFYLTqqUCkEY8Vkm/MQ2crZDnEeXveMWO0sywurSsHcgyEBqIe3D
lomjVriGQzEBV93esghOcLIS61prU4jr6DD7y35vjZVNHMIwKNWZdfvNcYcmI7iOZcn2MHicZoa7
lhFWgATKoyuBMRYT3W1KnfLMXHSSC/D7e5UUapiMfJsp6TRundlASJxW5XEwoud48A/4tx/L2pnX
IhbRoRdGtwL4G35wQAVBi+qtvSes+VNKnQdumN2cue1/N4Akcz6pCh57Fo5ArwdQiMbUjIOiPBoF
p+48zYItWvbkMq68j2wB9U0xY/pqjSu/1h8xjfWH4VzV42RzTx2Hz9SjmrOUXzkDnuwrIgMrldGV
4weL0sG274A+uimsDuEn29xvm31k+nLnFPjuc6pZeT6cKZ4Hr79dfoB0XFixLmV9+nfOyTNwMFzS
0DObY9UNmMv1mG3LNvlcoITHg2vgBFTuhtRmqrOONZzZa5x8eH8uHrhL/Y6vgnLa6xdgZoCKPa9q
jzTcftrG7F5TD88/vj88xZtnvGx/l2fMTfqC0fj6Kp5oBl2hNjtSXZV7h5DlnaYxveJ1wNGYHRBb
SeXBd7ajcofuDSl3PI5bQ6nwo1fp9JiWUn/zCDG7JVN22jtWGj7NQRV9iXBE7F1YkjtbTf2ucOZ+
J7tOILO29Y4cB+yy1GwO5JbQIy+iuxCB1ZXfD+3VpHwY26BPBg/sHJrnYGvOqkEsOrccM0djOydz
QMTsBIZ/InHAj/zk44DiaGW2Nswfu8U6V2PyVKr8WtcA868Ggrz2g+/W19Hu/Wf4O8jxxRTHuHVN
PnnJq6Iwwmrz+hnmg5W2zuToYx3EPxwoS2ubGObLLA8gYpa5tpdjvURFGdvjHn9s9TVS7Ze0p2Tc
ZGn8vSpzjIkVvHCpunAbkVsO20uVqEyld1UVvdyQDzTeCTUH62AQxUbYIVDpvpztG2cI7Q2c5eyg
YVedubU336B0WbjZ3HOGpM50+nU4ueEjAFPmkeMDDqFkMj4UGOvv//kDpMvi0bujfcu55eQBerGJ
tC5srGOfTZsSNXc0+6AAy7Wnmp20ugclPaKD3H3MtJeOWInhYlgACaPPUXtXFJjAnPlG4tvu4e5E
3QFOxsd0kc2STDvD/2KwrSpn/CxY8c9MlP/m7VOYtSw2yARBwJk9ORKM8xhpL4Ak2/sl2ukyjdaN
LIti5drg4rQD/AU1KBgoaygFKAI6hagek/IG+y+hpi7FnQGH+7pKRr2uh/FSK/kDhG+1F70ILhHh
lR8Gkx6DhJT7Mw0atWMVGlYxxLmNiASdTtvGAQM0/czafVpB4MNe9mscIwX1FZt6/usP28LRlyll
GccpdeYdvMyO7jAAFj1M91oP1Q1SvuBz680Yj8feX43+LG7HetDI92kOQ3Df1SZ471Wt7chZMaUk
NJAmAsJlnG3e/4hO9jT8VpimLNRLo4ba4Wmyo5+WfjsGvX1E+mhRay4DzPu4hVIce2eOKv/2UpQM
Ja0gtlCnaVfRPOosQuZxtPMEH9sAGiqoWw8xYDEc37+r0/3jn9vivtCI8x8WodevAE+3Nequco6Y
63EXupEFVSAaqBqZVxyBVwogCo7bNNrPVvC5C2b7EJhhvUFzpze2xegwk/Kf7eZ//ybpsZkLHGRi
zAuvf5NbBvTvoOMcYzX+Yi8Nrns/eOGHzBnPhYSeHBz+XIpFmBdKbehNrlAqTAXkv3aOk5V/giuN
Q7oAF+IZJtQ7jFRn0pH+zRfPDLRkfy6VGodm/utbI6GcL14XAdJap/zuGUEAX1limYxd3MvQ8q2n
abT9dhOr4qBDafyUYsBDFBcLWsrjyHFf4WFxUXM9GqYfXug4ri4s6p903spkPjNCTw7NPB7KHzSW
aBQvferT8uc4TDklRZ08aEcVG0Pb4w/HwgeLTIiUiczuL5oiFmd2Radbw+WqHltD+owBu3paxa8f
0lANOrCGvH5oe9u7SEq6T3nhoTjPjfmu6RCCFP3kfGNarjZw4Zo7nSsMzojf/ryuf6Tv/O+JN++q
5+Kha56fu5tv1anMc7neS/3o39f/v4l3ZgX8r/Wb/xO9WvbtpXqTf/2PdtN2/6J6jyARFSabOY7c
/5JuWn9x/qShQlt/qfAveVB/SzcN9y/HXSpq9JICFxPP0nj/l3ZT/oXQkuMbLGYkF0xE/0S7+bs2
92KvRAWUy9A05TfSNmP6eP3tlBgHUZH4sF7sztw3ixp9cQj3cZ/tpZOZAOkH8TC30K42yYStfzIC
QXp0Hcw/I2Bm/bpQMv9WzxSrOARicW5Ih7ybIcF87UBTEUk/qvGxSfwafGeXjLdu5yl5lfUd6Ypu
QGV0ZeWN8WOADd3gxF0Uz4ifi2Rdk4kADSFZys9Z2gcPiZj6ZsWKQ0FKYtUZtgO6DGcfQtsLHrFL
FVR0rN79WIqUSoqbqvBXlJpRvkmjHD6MlfWUQs02iz/PM2wbohtiruDHVfLRF8Xor6GfiXJTgmqi
GBT2RAcOjUlm3yRS8Ly4NEtcCVVtDuu4sLrP7hhH02U1pkW+bVsfC0wdlSLoVv40jtENFRbUgWYx
lNMGjEVFf5gIksWFXUFl/vXik7v/88peqjNPtobIfBExcuuUYb0FG7787y/qdZC+NOlb3gUBDv5d
iqbhMQzxU505BJ0stUub3WdBp2QF5NWhcv76KkFWEKBuW3fjkII0pmZT51h2+lYdcEXH8ZmNKIF3
/HkvPk+a7HybfJVcULDrOW1uFrlepEz9dxryTbapnTR7KgI//xYDKy4PGlueugzKwq63fuuRZ2J7
ChviNGsqvGqKq6symtBb6E6NX5IGScIGJU1ct89Z10uSBSIgosUeJUR0P6U9OIAu6iSoj24O5ZUz
Wx1RMW07TyvbC/n2IpzZC/DKyYCcNhiLnWYCvBjmtJVWBd2pm8BSRnfvdFb5iKELcascOmfEIQD2
WesIJA1OlCnAwz6KhRUUWxIEqVP5CPyRMm61r51mZ0rYHTSxWr2aqq6p2EA743yJzGGoYBdh190J
AvB+mrnyn2a+rXQtGom1rJjdQR3a2PQOvW5mAshiYci9EJl47qQSl6OoRrUZ0z7Fh5Ya8RB027qd
9MR6SBO0okRf2jN2ikRZ4q7xZ4wpjbapf1cp7Oe0Rp66iuouJl8WoilkCfBV/j4wc3yGRdEGl7EX
O/hMNY9glag0/Y6lMSp23uDFnMttSMAbdhdhTR2pzDGSmY79zcJCPlIzykl88IwGslqrDGAG2ZwW
9lFryyVmI1Ocsaaq7G9bJ28FLAbkzmviiYHSizAC/JD1aXDV2EBQ1hpG0aNygjxdzY1fFfja+Z2X
GGHguqOWra/1qGCzJI3Rf4ThSXPZiNDS7HSWOo8avB4m/qYnadbm0NdtVd76EFxceNjcFbEp4E/q
ES22IXkUHKWmhyoKAf0oSE6LtqIzERM7hZz2kwUsaDUOSQiUXNZIjWOSsPxLp4AyW3ZZXrB7dCbj
QnVpojaRrtCxJvWCV/ML4FnrZCT2ZttbiQkXoYytz2k01M9jNKfPCtkXDkYDqymjUXv1ZRU1+UVj
Gz2BDrKtPGz8kz50dHCuZRBD6dEN6cOtpj+S2EVxWcVNYu2kk6SXup5cc93OWjw6Uk+fRkNWl7k5
opGfuvF58u3+EcYCaC/fbRIIYh4YNVDDTrpQGnOCASqEMe02s4fm3iPuSSJ71linxmJO7JWFTgvC
hS3kXWdp94fHM35MTL88ChUhWWVeaRKMveQpred5Hoy9jpAzEB3TkygbxhGvJLNj6W9MaBRY1exi
fJjNNu93lbPEHrnpDEQkRvO0IXR1bNaZnGNywEZfXnSern9BcCIeFb8s9nEsCc0nLQ0SP4gwbj5a
Kp2eRT+iVqVR0F6IyTKiPQW5RtBszbNnXmUKDWyOOPrB0lfwOuahdDf1zFa7JPAqOSSaECrAORqs
eTnj1ySPKe6azWCX8ru0++zGmOfJuup1JUk7iV08bd74rHRZNaCuHSoJZpMRCBnVDd65DBehXiPA
TD+BK2lufCQuv/qcmQ+SUh4+VfmAP4tvBNBzhCadd2uN9kPgttVxxldfrhhJxBTZfRDPmzmu/LvI
TG1oe9FIIHzW+Uaxk3MV/Sgit3p0VDqrVQdFgtYrmrUAoLTTIYEfQj5CLfP40Do47HYlyTzHUBbm
wkmL8TKy74WiQ7PYhJoemiSIsEYCskvd8NnTApATpVwbFkMABgdH5SCvOw6fsv/ByTnt0DXXCbnb
fLP8O2ObS7r4XvnBbCck9qqeaqJuiLfuHZxg2i33Tom+QV+Ftu7kWvVdSdPGpI1+uWAlylVm2GRD
Cor/9oo5wvdXbg4qBkGUNsi8oa6D7wlANjDOZNjIwo7vtC9A1XilEd1MSRzB/6R18jWNzBwGxZwV
z7EXgaEAgT5/avBnefh1aR6ulWywPxbtkmDjpUlBzgTKt4ZoBqe6DeahR/vdFjFRAM1MdmCWRmBx
x7r0qkvlsCHYhJSyIfyFMTZx5Pnm57HtrOcmrOVPQRA272OO1B3nUeNpwuTMRx4a8a8kmh2YC15W
95djik107be1CzlWtnmMIayHlmw5dFNWNpsblzmAQC2sryqSYCkDNiKpAwx8m1HzoBoTxzU1HB2i
gxjB9aPtzDzXXg2hF86k/gasAfGsi4+qiowfTRK4Xzg7dHf8ef4jeT3mjyIMw3oVqLZi70M1nq4o
Mox4k7XW2AFUMgdYtJEJRFry4Ns1qMnkMfENw117uNbh/QwDDjXHTEKT4lwu4OyhiPlOPBA8J2HP
Ixu52aZwYZhwoZiEi3WUdey0XJW45hXlOAEapIsfOj74Zh3OIv3QpDazf5WZ4Z3tRhK/LoX1cDOr
mPek0mz8UkWDyNa9oVW5mcdQK0AkVX4pJobXCsOAG21YCnESJS2kQFRVpVjHcD7uLc2OchN4VvYj
d4oKHgebpV9ok4snFKYhOlOQwSsvieSTHHrevlUYJn5xgh06wJil9zNTomUvOVWzC6IA+yQYrcn7
qJvM+9ZFffQl7xh1pD5BmVmZKbycnTATk3pVpNW0hl9gQpFasuk2w1AMT3kRek9dw9y9C1Qa+PBI
4XRM+ApGBABwSOMIsq0YzPJXbpEUxlLW2rcTw+xrWfnOD+GP2OgJWQwHXI4aoXGSO3W6yaF9D9eV
9LOGlX1UzX0rg+Rp4CgAcDSGp51bGgqqO9Z9feHDoEzXUw2wCo5in2ZbkuooP7VhCm5KhTKFyy1q
iFBAq7V1LZyJ6AW/y4zuKtBtVZEA4YQuruzYGI6TKghCi8axeMBKHtq3I6GH9aExNFT0VUE9D/d9
X+rQnQD9uR0l/8prhPW9gCgAV8xE5oj1MmCTyfbMq+dCkF1SJzYVsB5rnItbE6exfkxjNpaXtajy
OWRdlwBFVtDhgFr3QNJ49TnujPh7LBTZGjNneeKRwCSJ66yiTDKy81si4tg7DmF+b0CormD3sZmw
104mBP7fLEvTZFzn7F0NZ+1lsW3cz7rX6TVQOSNEsWe2Wv0EupERZVe4iX+fNkp4Pwkj4n4kHs7Y
3VK1zOWFKQeT7C5LTSksdNC7CxMwkOgPqtDGMw8Xm7sQsZw50KBmmP19C7w3/gQCWAl4tbiH+s+a
kL/yU9yr3N5lbWqGH/skByjBxKBjlNEOa+IhCtoERLzIG2l/iJVDSWhFVbLxjrHmCBKhYCFpRK3G
xGcZNTCsNZsphQlW0RHzyvbT3HR9UK9bIu+YICND+1uyDdz2xlClKq4hqgzjTevXPp3uypApWV5q
4vh7EbpNbd71tSvSdW4JZ4QeQWH9wW4r6d3klNft9ezMAyl4NM0hF4euB/syZ5MjR2z9Vpi4ziOR
dvOv1mqwG5ppg07Cj2vIZUXkjE+tVfXhFl/ZAHx7jhe6RziySXEalsNCtsZHxOs9qRGJqcG2I9aF
myw6O7pOPL8FI8whg9iHIB0x39KvWldytJ9AhsOGbVqAIAekqJneSgxAFQImFdiX1lgrc10rclO3
PsJVxfcV4pasOh/ki3ZnBBaa3K8e+1sGb6kLASxs54aNORwKg6ScxMmjeJvQz/lVLkaJlZLIT1bE
CTVHU+SxhqkscnvrhiYb/NnKuvuJ+tFol1fJkEcua7cPzIeNO0kqBaBnjtmhyp0NKpvsOFqi/2En
gfMTm38fPRlmHT+BIY0+EBFCmlJUAihZeU4Lh4qaM9xPc7CT+7B0mbCFrfwaMEnQz9x6SQ8Q8DfD
lE/7GUtIpVaWMcUHic9pWKWNFBwpzDnj/C3hWl0Myu8/Ta7TfRYsg0R3aNiFq2yIPTgPcTt+kCW9
PqQQFHqBdDlkWRuceWN4zoW4sxI/lfgko+ij2Xj5F81+yVsFrBCANxJcc7taGYohpCL9XfsJwB5Q
zQsdoA2pJgzmFLsXuBrkjzr0ow+hF4NjAAaXEnvQpDmnswD/HayenBjD1LEAT/4+vv//0tn/WIpX
/3Xt7Bb8i3puiv+4+UZAWvHtPy7a7Fvxs31ZTVv+hL+j0lzvLxNFm0WtH1PXb1Pz305o1/2Lf4S6
JKD9t0Si/aucZpt/CYEPYSmZYf9xFrn839U0y/0Lag21fMrLHo5o5LX/ICvtpPrLn48R21yMUPQd
MeqcFEeweBAREQrScY0GM5BhffVTql4JASirumArr5aZ6MXT+m+UfXB12IsbQSIqxQ+zPKqXZZ8K
xkvhFNZ4rwdgqRR/NMEteX7x/lXeKJa4zKJqp1AJeoEyzEl1CdlHNuY2kKPGYt5WSX7QyGCQzgGF
SoxpiT63IyBl6cVUyAcvq6L9mV/w5uFyLmRGE75Frh2us5NOQMk+atZ6bu5l2Q0HotKCHcZngThl
GHEniPQyz00iyRXROXm9pF6mpN44HDkOqdWIlfCa+apXTnpjdRbxVtCEvpOOeU7l+8Z7gWAEHSQF
VdyfmLnfyAS0chOPBsN9AlJ8R9xCAk82MvZjkYuDtjX8IXY6LsaF+hZbAEw5XX2xSINY567+SZtI
/SjszrlNzKa+zAEn3agwCQ6Z7fecZB1SpyOZ4FAOqoNr9vcju40ny+FoTHto5jWwCUoJJiHEaHo4
8wqWR/yiGGcunzaPH/WHzd9jnH79rRUYZkHOuNm9CFL3si6sae1rEV+bI5Hp1Oegl7gNBd4wp/hW
zOauCOgfv/8jFtnhyW9YNCi/FZ+wTZeq+cvvvWy9UUiRsCcvOvsqy8RjEtnEMSGZ2M3+XQClZY2F
QJ37/N7cOwbhpfqJL8FCmfFbVvWivNqZQQunh+RUeqqKw7D1mKl+AocCpTNM2uAAbvPBD/HF5VHa
bgxyV1bv37m9DOVXt45wjQqpR6OHEY/q9fWtFxaFzsQrSOZLyna/wGs2NQ77Y1TE41Zi/thb84Mb
0dLlvLRCvkmqRBPuEO1oAGY12W9OrXZyyPAPNvKg4nxvFwZpxZ0F69led+6q8XVwxjiy/KqTX40V
Fxch6jZiKk99uGnnVuNk2MEdam7/YRYjUjpApdv3H85pDwzqA1khzv9i7zyW3FbaNH0rHb3HHzAJ
t5he0LsiWYaSShtEqSTBm4QHrm12c2PzgFLHqCi1ak6vZjERWpwjUwQTmV9+5jWsD6gPTYXp9nZx
9D7P/dx2xhNX9Lb3G4W2G5vUQUEbKFq00uqyfzEK8SWkJEdICC/vxrHfCcbXXfDmy1oTyY6BD++H
OfQtuI6Gf0C3f5yc1Dz1aBaIIo/4Y7W165wR8EMzjha2dmBOTboaqe0X06TPt2gK25msn+L82TTv
gsqlFq5xTMO/BOD7NsPUAr3eSLSboJbTXSLKzyQ4xrd3FvG3GAuLyBb2RKrkIlPtafr7yyb3c0ZV
ZeyqpyA1D6US+s+Vwd6ibgYYX2oD5Mm2caO7SFb5nR2i4zXr8bal7GNQvgKVh2zuEGifzc6q7mBF
omLbGoN/R09ofO9ATs/ydql1RhCIShjc7UDPby4+3e1jqFVtfTKiVD7oplmvO3K3ao6o1kpRfExe
kOLa48vdX1LE1mjSawh6hxjnkfNiwUsFnOGkgOlafVJsQ66CjHLzx6H9/2ndv2sT+u6/zuseJzPa
f9vn5bc3g9Hrv/qZyxnqv5BtQ5SPbI4MbIpnP3M5pqbgXDjKYDoYjE5A8J+jUcP5FyJ+wOOmhI5X
P8kK/MzlDONf7FlmUhDVBHqWjFr/QS53gzxAuYJHAz1kwagDaArg/u1ZwCja8uGR+pM64nAOsLmj
x5AiuN90ytFDgnjT+2i0l05NH8bv2ElKUScbRu71AUsfDATFZFTnxWV3VwS6BCpZU+x4rh2sFVhN
+TvXw02Kdn1g8C/MamlngEG4qvT8cnjLIkBbAkbLOUSW6t6gGzbvEVtbJcCd51aTfqK7bzyJDMjz
XPGx40A876ev838pEfM2gEzPMAFQWDF+8fr0m0WrZQ6Hxk6SsxJZ4uSNtv4CGk9uRRhjZl7Rx1oI
WQcff9lZ5x+H/tfR5w0dd/pYXhB8pWlayK/bmxGHk0qik56fcRIPrRMN/+zZTC39OOg5mEd7tA8j
6pPI9aa01bHl0RARL0YH4oTtxXAoSFrv9brzoPfHGDLodvkef/Jt3nJ9xImPgxgK5QtYgJtwlcJm
G5oiS85AgrJDJ1rUq92qKumMt4PcqNLWtl3dm0ejDfrkvb0x/fT/Eyx/fDooLJ30gRNFAv92M1do
cgKTrLIzrQcyyyJ4EjSkjo2qaXfow4Q7y0oy3MJlj2mn0MptJQ134SZhtGMm8C7/4W1OwOMYaKOA
L7Rtm8Y/lPi3j4N1sFuYNYKfokg4Ui1QwFc01LSj6vZVuoLCar4wmqkuuYt3GpAVBoq6WQwHWAIZ
ZUamoxTXtEN9wVryvTf1+0GivAFPw/1tofpA8vL26UwlMsO+qZ2TLNR8i6HceKSBUj1rWhuuM6fE
d6xxdZSVRb1PokjZ5bi0L/6+pd/ebtMK8fEQKSErULFSur59hlRHEROGSnXyO794xo4IDdtiehxY
2sWzyCrzHTWkmwTq+onT9yXc6cTPKxzl17u/tjF2ThSzOxHMOCRx4Ja7JMNdKNQqHcsj3FPNMBzn
oWq3swaF+0WvDSslohn9969+rSXfbFa+PHQugTAZ/uW/QVI82Tu+Ujj9KUDF+lBDYlsVjVTnWNkE
xqw01fAuiSpvyeAjPtRZF/Z0t1FjbSdf1UjBS4uxzicn9N/BWf12hAGck32TanDNTNndzTvpBr8g
wqkn2+rCtda35Q6gerDU49x61vICqUEX0R4/H8PNO0vyFnZxfTmkXsA/p5xSg0Xz9qNpy/lOjsDP
iYmufYGOgpFjPemEMozpXltd4l5StfbZyIwarl8iYDaZcTdTqqkHHKgFbgtdt+mDId84vl337wSY
qeq6eWVsHDDXYNcn+tZ0L/xy90gVz5ZO6uKkGl19aWpj0vdtms+1FpSHwAzrk01XGCFUNvxiGBPr
yzsL9FuAmwgBnBcbYArV4e15Ua0ktgaNgaqXu8rHakjlPHSqCgUsv1/RggrXttTCOx+ALAYV0eB/
YEwTGRiBut3FzRGF//sDTS/kZkHePM+Ea/llQRpHpm3cBeKUptYnPwh3mht9//tH/H7rTd+ZSMGN
rxHbbzeFo7UgWnwHNVskiVVEH+sGRfk+32alhyMWzmGHKLaVVabmxXMPOXrjj6jl4wEfbxn0JIwI
hVZ/zTP8tzS3cd/ZtH/Ys1DLaIBAWIFRb90clyoyRtBdkXHikNSXsivlemD0m87SEmLA8p3F+MMO
BCPqArvkF823mytFMetez5xWXJFnySwsqvZDg2fBngoQgy9AWTSJHBBahuLHG+6Odinsqj0Q4y+Q
VR2mHL4psRGomA0C+Ylnml9iZaH6FYa2WFdBeGjflR34Q5gn/YV0AdL+D1fNCOapM1FkOcmmQAMv
ahS0eC1fHvK+55Ey12IYW5RGvbejsHmiDvvqFiQvTaMZ3+vO6nZ63qgLUC4Y61RK8tRqVX15Z2mn
5OBmL5MAU1dTZCMpecVo/bKXR9Q8yJJ4yArgWzTvEIE/ZnacrQSAurWPwM52cF3vKWnRDwd/1z1l
eOOghTz5wYXf0Gmk5/XOM/1p4WBBcTGilsgSTn/+yzPxmaNQpKafALKY+6rS6kuv2QhGh7n9CAI2
3A9e3m8TdEnmtpLkn9t6UiNWWmfNcMF4VOrGOER5XV/Mzulekar5by3btYox6BfxpDf732SOpcss
wXq267SjxKH5bEbeR7cretQaq36eRkWysas034PrfSjKgkg+Ws4W/jIVqR+8w9L+LTeHWESMJkcG
SA2wdAqhvyyZb3WOF7uddnKLzpykaYvn1itIv7AVBSRl61gL+izmO2/qbePsenWhYUEvlITPgj51
c3W5jdYg7J/pJz9z/S96E+Oq2bTJnGsETSB9xNlwzMx96Rb2vaGPGMhck/T/xlPQvkZlAPbchJB8
++WZ0vW+0kfaKXZ0lLsrA8f6RrGCJb1arCOa/IsqR+/FyHr69dPvZ01drf/xQ1CXMhzA/kwAoZxG
FL++AbspkbTvMS0BFhzgsz3md1hHiNc4FNrR9rr8UPTJEVZbiOWjSQpcCeedZ7hpT0+vg2dg8gyH
iAe54pHfPEMHTsjOMAzqSSmMJdO04jmdDq6fTd6NXhpyfzOttlbZMAZHEUjtsc9k/i1vwmBcWMIs
nvFBrBnqdmV9gTFW4W8m9HtbFiZuUiSmfthC9tes6pJmXb4twAV1M5OxebialE9RA6xDl361TTp7
LbfsESXy9yIEQwGW823cEnxN3rg20cEgMr1d7iRrZew33c8YkeQDSZJdhOsARcb7AeGLfZnhdpz7
8iVq7OQBLJJzL2gvTNLYpLy+CcFJ1YdDmemPfmiJJcbDEhBT2i8Z648LvxLdt7JCPD6vzU+l0Zr7
oB+7bVOl9jlUquoDF2OL+RyC0z8qnb43jJMcO2dYtG4XEbRD2a4ZGQiOQj88wO+DKhLoOLZEozXO
tKko6mOTwlTJDXOPu1x8bHFGlhbS020dyV1TocbvxrW5jNUu+yRT3z4XDiz5QctzPOTL+N5EoYaN
r7G3Yiv9inW99sC9l2NmFrZbyw61HcYL8gmaYPN9RKUcLSXY8GnLSCfg3lm72LOuKkb9HxCoVb4U
aQ0QJZjqAoP/JxfVS+JIkU+uEGGGGRmT4DsvAftINsZWId9y7tsuy7cO7YF76VYB5mrDqgTduxO+
PWG374cyEDBIganQSWnC19yKnAPUD4xCxlqbTCOcnSHzaFfaVbg2KQz7NApWsV3buwFKIwa/uObo
Xtvvx05Pthl5yX3UtB2IPDl8y+wAa/eIEg6oTI8pHEJX0pDVlsmv8tHJum/ZGLvHDk4t6IXBC7al
N+mdG+lLCvh8R7alrJo6bmdOpAUnx20Q7vQmFEzWhMMGDaYzqmftAhLmAS9oFyhVo+VbICP1JZVG
+0CfkRuIptIHW0vkPnEq5idlYPOb178k1CQ7FEFpPoKA3HlZky5Lm37/DMCyvy/RHvxxV1lFr89R
myVm1qN2VDJOcBBJc5tGVn6O/VBdG2bMkZOm3d8HJqaJeL6RFoYBot5pI8w9UB2W4frSDMlCejTa
vkRxLO6os2zAa/0wa1o307E48OUGhTVwJtW+LnxMzrz2Lmk1e887reemmXlzLjhrJcAdzLwoqRYA
rpAbEkP9VGDpMA8kriShWTm7Mk76eV3gCxPrEsScL9LJJYjbyJcWKNoCcPGMiYTxhNBwcacNcbMd
UYHYIYCLVXAnxDHU0eRH0K390uUyP2eukm99kH8LDLlCtBG1cYU9R7GwW6ymAFqB/avdFjU4bAPv
JDwi1DLGA448/absRLxgAqeuPHbyBBbCXAlqufbstqD6ZvDkqkWTFmOxqGECzIVQg4tt2FQNQ6hg
Ymg13lwvSvGxQnbkO8JzW6UQ3ladfL0Cq/BWQuKJFnTpB62ydUKp95L6SfxQ9xgQd03wyat8TEYy
ka79LLHPiUTPrCizbnONigHH7MI1tKIbwoOFWbPo+iSdcxhfRoLzESqfPquq9rNRApec9YgLvpYO
2mzE/nwb1SpnUglaRtF1a7yAZqoupL31RZQqB6NLObhwddmEqhDjNh3y4CUuiX5KhLkI35OeS2s7
a00G8Xz0ZLbC+9I/APQTa6v1xosEubx0B39YwXry5lWjVufJwGSFaJB/UtLa37Z2VhwhyKaTmywx
3oF3lc8cgT79zBa4FWlGGq380pEfnUj1jl5hYUOW24QXCCf90q6HB0935a5TreK5CCSBsO59QkrB
vl6OHfZfM8PklqnKSD4H0uA7X2ug6+olECLODEp2SDylr54ENowBYBCt0wSdahXtgztFa5NXIXTz
k2FW3dfUh8IM+sw5WWmuPOqNHHZVp5ursq+MrWpX3VYT0LEZbVTLMUyLFU4t1swfsPRMPTDRbV1i
BRsl9cUGgDXL4GZGc/CFxfM1lA29Xl+KwgXaIsJE3wRpRecRb3oqACymuHL0D1ZKVEfZ5EkP1bux
55Yd8a8DbafgyqmH2BE2eXwwFG3cpYNEQ1sO8aFyYnazP/BpAE2LD0Jp6NBgyd7xPXMYyfBtDlbv
fkoZyH0rao+Wml1gIpZlrfqcW+FD1unDWunSlRcF7d7xDX9jxYlYwQly7mpUHrcCHe0NEprwqVsL
a26I1XlY1I+DjviZC6JnqWupc4d7wtmycAJqwW3fA/jk3mps3ty1d1VFQJXBF2f2Wifcdmn7iArp
DLlqd0lSOn5jTDjetUOS/2gmRFNyFIWKWCtBZM9DXtU6aQ1Kd/Bk3RxmOsYffmKBaQrUA8VtsoAF
ALVczSeaUuRztynBJ1xBsPRiENj5frdnYt3M0i5Xn1LardA95PCakfctRJ9gzhuNJXQCpNarCyAw
OsiA2MJF4WlfBQYLH0VeKAiWR+qwNzwNJy1FUnRX0bCDztWA8rDTdTuU+mzwZHxXhsoyBS01K1Fx
P2o9KGYvi+W26f1uLVtVWXRp9y23+v5uwrbsYqTtl4Y0tWNii/BRj1Vrlw8NgU1HNQUFLe8hUfp6
rwOaOyUoiS814Uls06dTDzpMvVihSE5o2fj0mAet/YxtbPV0bYJc0z2Jx/09c8j02wiFGDO1rJxn
FTDTSrGsRW7iN4Qmm3bUOh5npkd9yVRP2idQbyWoywSdD7cbPuCoo+zGIquWmamXx5zQvKasybcw
nsQctBSMKclCbhtJqrnQjSrfuhzwjx6KV6BrLfeuvd6QMhon/2rcxwwjK+kt6thpV03EKR8bl9uM
geo8NIruFLXTWdZJ2nyZGw8Nngn3GXoQO4F1eB5ZELDjhJVqHIfmF/Y8ucExc9zHAXzAvikKZU0a
pF1UxcLrrzNHtp3p0DgMUSoIW2ysYPpNWfE0BOh8y8Jqs1f4+nHg3Pe6xpkBwa4/F6QVFBHlBNKX
OcyOOQA+Io/ajvxO10kqyimPzMa2eHbLqcjqvTHiBFgOEoMVvzt6yOX79lB98iufHQiAEx9KaxQ7
pgfBLow06xWPy/pYunB1Zk7l4N1RK9U+rHId4aqxkl+EkHxc4tHSStSxe6qZlD35haOcQINaK2ng
UTN3tDHb5ihT6jNdsZti0WKMDmKytQZxFnFrId4ge6U5Rh5QbWyc+ocuC3EgNeSIiTMfNwtNu32k
dVx9VRul/VTrYD7QykqdhQVAcw8db7S31y4PKBX9a1Z5yieVrBd/EmlU90ZTyG95qaMTUKEAtI1E
QT2u2x3arG1Vh3PL18MtcI5VmJnjoeRxnok8+Ki0lkmrCk3zOzk65Qz9QPVz2AHfnGMVg2/TqF/w
yBIPY1Kch8i82InlXgajd7bE0XbmNhPwWVMVsq6MU4aFW+4FAMxJNJaDFcEREF6VzclXfGVu4aEy
L3IMDlMPl1TDLh5MUJRbOrIDFCkgRIlimc+BXXQHKCoCjGzbrQzbs/YjLDQRQS1R9TD85NjBC2MY
MjcAzz3OrLkx13W8TP2emVwM+mEtAjy8k3Bo7SU41fK1d4qsnwnfGodFnSnllwLgbT0Pkto7ZmZn
ZIu6N8RX9p7nbnueL7rLA2QBYSwM/cZODQx5cMA7IlVRfM/cwupWyhAGH2XqiuhjMqjTDeD0WGJp
+EeDSQ8q5RB3Y+sv+0hP5cHuU+VzgM7NotAqFy/pflgnFRhLD0uYmW/7pxQ/GYShmh3+YP2xs7Ro
pUeJvAOx/02GFeVQFIXJfZI5E0gdSfoXIqIBPzzssT+wQoLZ0mpM/TA4qebOusK1X6qWXH6eWFVQ
7eIsEx8SvzYw43Cb/tRimNicvdYPpAt1KJHxGtiV+kGDjcHPc/r6wuyYDMgEsLzu8DtbJpLioh1i
D9kGTzAHSKgARtXI8ARzW+34I39ILAlayq8s71SEuFamJX9EAyffwutIl03b8F8Ayvb60JNFp1i5
wkpKW46OnuYcnetfi1QNTk0u63yr+hGplBFozBOvuUcx9ZujlCrl+ldBmNr3CcYSgM46y1m4Im1X
AvYSjUajPscjWwP3C7z3rnMFi6ZUmobyOUS5+ZV4DpZnKuW4hvlEb6qa/bQgKXBySK85NIFFZwm6
uRkWVM9NPCTQaPvQ+t6EHfoW11wyyaaCIPObaG9Yubm3LGyHE9kztYYVnn+op4LXTzv6smlgdq8e
uvEdUV+jTndDG5WZpnf46s3U+6tjQdjpC6suOFQFBEJyFKhRttPfCy+p8NCy64themIFuYNjGHhQ
hKaQCgyDH6j4xTVKClatQ6l4ORYDrB0fqsBu8k1YqXERHuUokZWiV0FfVFOCqYPGNw983PUCBwkZ
0Oz9ZkiD703r4DAP6H3LdXDuZKrMW23yqQ9cjAALYV9gO5EohA2XFF8R0yThb5TYS3ZK60YH1AAR
5HYS/7HCFhO0nWN3c9dtJwPtWnvI6wYN5bRk/cg242XZB/6yjke8JXw9vU+FN+LiPBrqDvvOVdeY
eJ7WVXKUmcJ/+MnLtROidSbFeKW2iLTG3sIdqSIcLfa/usjV3Q2OhCzp+mrwBa4Qi1N5oefgQ83i
oFPJFsuq9kwv2Nj3CljmZAhDxl+saNKZ1UXrNVqHdmxtUm50qpMEWiby1Q9xkW6ur3aMVJUKBph/
sswEtT0so/SLTeL92GYGROgu/agkAeVq6/sQlCItXQotsp5SNda21H86JFCV5kfc+0guJcExgj40
G8kQHpWw5rIlDrI/fC/UV9DknHXaBSHlNjs4imnq+THtbHvARxUZFsYBP25UA7/IuWSmtpVTxyLo
7X5Lp3zY9V1+CZTwC6BU8xRJ6LvcgGJYQE3W512rN4euQr4PpTDjvhnK8tUVnvNQBTKGXTEtmJCu
8q2y6bDOk240oKzSHr7vRFwc/cGrlwoUl2E2RiHMl1BXN05f1TP0LELGrKnsv2h2E9PXUkkTh8YD
PY7WNaZh7bgRQaJuHQUbrQ5C4GksI1hWqhJ+vjZo/AQlppk3FJZcjtIePnA58z4BjKVzr02MC20s
TDcHFHJiacaflQrYelUbwbDQgsHcJ76TfU16zztft7v0XbiF5BY+6S6nO8Y0ek43xLiv++QpnvrX
qpV7Psoi0tJh0NEQsHy6JRLupjMzQppw0lJCNrjhKrg/EuAqTKZmpj0WtLiKqkYlpg5HSHNjfQE7
rbtrNdLLee9hnVjjXE4HJCvvQ/z0kpmpdIiX1zAUy/lI2Y34cV0jnorFrsm/kCQ7akybrw6Uaad7
evq596p2Tl4bnK7RTTAn3QDWesQSyzm2uCQb8F2o364l0kTNhmpmYwvoGYV5Kad08lrecR/RLKyR
KJzpTMQhA8RGMeOW9A457gz3HTPGy3gNxKXKl868YB/VObzFoO9h1jHn2wlwyntV1AW0J1Gj6xnz
WyPumLkEiFda3hJtQvWsqij65IkSP5vhUG7DXixLMJlHmmPKw+SIML92+iASd6+1lkXg8VwlvYNY
XT4norTmGoSJeVIibnztbLueWe+ttKOo6dNVJ00BGTVDCGa6d5qptXVtSAJ3yD8mIuh3VuXnFGKD
Mi8Lz8c7b2oRVW1ePcRVlB0TJub3LS7ka7Vv2mPDHHjt2FNgLWzzxdDtZK9OF1/gB80xcCMJNzLq
vjO6gXjdttpMLXuxMg2VtLH1CEZJRwbdp2p6VmWSb9J6CJhBGO6rPQ70bICIAKRrvgwQMLfmkB81
Y9QWdlNDqkHahqxIc1ZKpdj3NuLZDnRdsvIWWmk1Q0wtwN9kBLHQV2yR2s/1eSViAn9dJ+gbEqTw
Pg5qSKqxmzRfNRH5YtcMKG5z40Tda2OOJhS2qVdxvedtv+WOssepEWBLlb1m2QnvYRoA5ShEQ8gx
7WUGjPq+IISv6R7hYempw8N1LwECgr7qolNv5G22MxrMeDJ6sNsmK5yNAwNsK2H6bF2JQCyoxYOm
tsFTGxcvMIuDAwkNSRno44Naj4j/tPqXqhD1JZkmrE5hi63qufrKRYz0TqM6gEfZD08xWMUnT6jx
0cV1aW1lBoT8qBY7pFv1VS6co01RfcAJSP/KfgqfW9Ax++uOf2cA8YeOOMgbtEiw8DJBtd10xFHg
dPIhrxk3Qrl7onn+1RnDfFd1WTxrNTPbIZntrDuMTJESaj+2Lc6vmq44xhzlQe/bDyCOBIGxhrb8
nurYNA+7adeD+Zg0o8Skg3k7omn6siGPj8eTyn6dx8zN41CBSi9EoKfzNo+jfdNkyOqohfTcd4R1
f58nAvZz6PMgLKkBfrkBSIWliySqpzinwib/QQCFOYE6lWiqTRcuFgTLd97F74gFvC5ARIMonwRY
bmXKSG9bVJF95TQo3BUJPbx4stp0v2r6oJ4QiBUPCmaZa24E9y4ItZ7igoebdbIuUQu33A9/f6Dr
y3+7/jwQU7ppnArEUr8Z1MFG5w6uMSkZBT0p2wvc13Kkn6qWXreqq+p70rbu2jecYWujqE7q4d8P
GHp9d0WHO6xuwkYcLNhvUF2jZV+V3l7NAjLMMHQuGGQWmwYJ33fmWTfeg9M8ywHzKUhEgX87KLC8
HfJ4iYnTO9oyp9YPI1yA3X5iU3CT0l1Ul1oYyzs1UD90WRJR/dWFcTaKPPgGPze/S+w0XP19FW/0
+n88DyA7aBIOQEj3KpD/y5RVbV09qTFlOtVZEy+htNYbRQb0jeJMXWCL/BnUaX32swhmtZicib0s
Uw42VuTzJmfmm7kjzO44h/nth5p2LtW63HS+He+v94WDS/j9O4/8O1YFYSLQVngOOmKSJH67hLmI
syAg7T/ZsZ0cbLUyVm0g4nUIMnFFQ9nc15Adtw5k2ue+L6tV7HfPmqNRFU+FDj0lZxUPQ/DOkbwx
RPy5lNwYGuZDSCTdDqzBmhYWtbA4dQEin3lue+tIhM2lsuNkESa+fp8izROVfU9Zb7k7mzGPnOGU
ptxpzYjI8JQIXSn+HoIOrw0QzEXrJdnynfV7q1Hz4zmpPC2e0TDhJ92MdSfYXOcroX6KrxOeaw8s
HOLiOSTNh6TP/GGuU8AZJcy3MIoXuB3QaZ3meX9/kt+DGLq1YG6ALgsi6C0IipyLS0dl4Hkd6KpB
O351TUllZfjp0ZsmRn//vN8xN5NOrolMJJLENv5GbzdOp0uQxm2in4zci1Qaia+MY7J1juLAuewc
c98lbrntygLD7KlV9/dP/wP+CfcXPhugFUJE4paOFMqhHZOMo9Z7Wn3saouO9mA5xwatiJVXtzsm
DBCsUxHO+74u5rEp5T08XBwpENl+7fPiyelS/x400nsr84c3oQFN4SUY4PYQrH27MiV2hKbaVXhF
IgR/uSIo8R4GqCK6Ak6FV13+vhZ/eBPEHPT4rvcX8I63nzeQ+IqUOTH8JzXamAYVXqvhvJgmOWOc
FM36omxgv0Ib25lIj703bP8dIkTbdPLkmaLIFJLffr5Swry0Csc8xYrZbK0cR5TMSTLItEM105AO
04YJHMiI90M7OtmdPjhPlSubOTqm1sYv2/Yd1tGfNgcPRJMVXhB8FuvmDSCqphZGYVknenbWpYxy
H8g3AsKrAkARjQzL/o4xtE2zngPiDcqmkXG9hoeXpTNUEYqlVgfhl071u1eUBGlF/+MXxiqx1MAl
CRq3l22B1JPiG7ZzElo89bxLwQirSamWpyFtrMX96zVZvsarvh8ZTfz9Af6Acp6MgeFW481o0w69
ifp1nws3DBrz5LTR8FD56FDoUYxszRDvc7Ou8VpJx5Vm9N4m7PtkHVu0bd/ZN3/IOUCla0QQTMom
xtQNRgosc26NBPWzazY7wKIZ87i+XiNFwjhUGcdPTt85OArS9mEYKfqVHt7HVozjUx740SIpY7ms
9Oql8bVs0TdZ+DUCb3SycKnD5HHEsz6GmfbOU/8OpJpIKRO2hOMChuZmayVmRyVZ1NG5mmIcHSv7
voGgsBdYXVCVTGO/xnz3mr7+2Lf5GR9nIfFGYoH6inUTbYOI6nes9ODcU1+uLbMpLppk/N0plF5V
plEkgnJ07hGvYLtynyN8W7W0u0k48vOAbiz2ZFFiV7PYTz4MQjwi0YALnBlU0PYbGvlXUEGWV/T/
OroljGQKFPqEtRri/kn2DQ18I7cFahNas/Eiue9UsGqLRktRKun8bPJWneYMwwTdV1UaCnIckOlB
r2PGzLZ5CEY3f/7REfkxfy6iAffEONQRkQuHk+tn3evf9/kfIqNLSmXZkCbJE28jcdpacSl6XhYy
2dbBzNR4EwAf+BQIXZsjbtIeUaLQVuNQpDOBjM/mn388OQGALiBXHPSb3MB3E5pPXReeKyVQdqrU
4h99HngL6LR2OSxRrDzkClz+axEb+vmffzxCwbguTKDs38qa1qyMrCvN+KxAS0J0herwXGiGj9RB
qG00bxy+ZKoTckMMwVIZfPHO179S3t9uWiRJCcCAsoECI4P59mIYWs9t885PzsR+duW1oynxiCIY
m/RPePLi+drp6gdVO5a4e3zXSry1ZplM6AFASLTvCwCx69xzzG5RJwBkZkVTacfWGmk4DvpAa0B4
AU0eUeVyq4Q9HWqJ1LnfhPyRltPQnxvgX/CTMN3y0VP64eNIGwfdoyZxtAW8abpvIXpf+INj9nGM
8oCPhlZA0MnGukSB5NqqKSeliKzBUu86TVCAjr/GU1s/kH76KVBbeand0dtZ9G72P1CM1gS1yPUK
jF044Xb//nanxbtdXNwQdBCw0CUomt8urt/lUMxEkp/93tMPIqa1NYPVi9/2AEkiYSjoosQE2s/Z
kRwY72R/v+c4tGKRnUTqdnrDt8oDVp3IMYE8RKqH3xAoUouJTOKoR7timGDXWG29c2ddhYzffOFJ
fd8AKT0RqIiFN7sJfqmepE4T3ZthUs6bwBcGIui5sUIbJFte0yzoZUgMNVpNdVejACfN+lxmjbK0
i/QnBkMvbSyBqkk8qk9YMRsc5jU/JXD2+84DReyH44crCYxCTH16563ddmHALSMOwJk0YdsSFm4C
uY1WfGE2Q3PCHLs4uKUu96aQ6JVW4nGguTqjSRUfcpSEUX9EAPO1ieWl1OiiAcbyixkQb3PLjD9a
VNcGSe6hIsBk6dyhU3eXR9mnKC7Zwcjgj5/pEebrfoLnUbnLJycwum+xqw3n6/ZlZs5Q3grHSc9Z
/eomnlylqiXBx/Vm/xmpfP1j3NjtNmZQvkeEqN+oTskTOtLYIKOkbLQ49laya61Fik4TbkS2e/I0
+Mtm3lmLejCdJSPmQmNjuuk674AROaAYXxgWwYZOhgTXanA44fqaHyO2050dO4rh8BQfFHgkB8q5
ctmaTfOYIknmjuZJR7VmBQDJndw/lJfU5AKuwJItrZRmoVPXGipPpRpYC5sZRKHX8ffAVbLLdcbn
14Ue44nd5hc9K9R9hCTXoQZt+eoEuvYcpp69BQovV65HpMmkqYfv7OLbc4NJlrA1pvgGAibabx0C
053UELUSi/sMjIfSN9y05hR2hJku3Tbqf9yA/4iC/JSn/LrVWf5VZvk//u90m9ff8uNL+q26/VHT
0/w/JtlMXv3LwZzEo//tG43fepi+wP/496f/9T/LOBy+/So0c/0nP9jJk5yMRhPShl1jqwbIpv9k
J+smws2Te+zkWcertHjBP9nJQv+XpvIPJsIwEflKlfhPdrLJzzNt07ZNCDGc/n+kNHOzh3T2jgUt
kE8n9PKRN/WW7TaVRQ0hsDyMnpugO7SJu09lMUv77uWXVTn/iK6/kmshcL29Zq4fBnho+j42C3Hr
5Rs3lV5zENp5nSvp+AhtQSt2PxJOpBdRDtRBpGp3gQnFqRzLjOEfUQanuapxNshzoqUXpJYpGHg2
XnGvOLIxt7HvR9VZl6aTbbIwr4OVOcaZspVVavV7XXq13Fh2Z98ZYSLzE6FZP5hVWPvHDEjysOjc
spf7AFi5XI1C565pUzpUCx17wmqlYasLxiUqx2VMk4LaoARtsYBr09NQ9kwjXjPWrc9hzRldtUac
GbuGwV88TzLUczaiY5A9L/T2NPgNP6nG4CGaW9MVwpTa+t+EnceS48q1Rb8IEfBmCkNbLLJ8VU8Q
1Q7eJIBMmK9/ixpJ90VIE8XVNQ0SBDJPnrP32iLsqu0eBDfSeQwHlVN7l3K0bhwz/TLqq/vg3R02
dEyCPyBCjqyyXdBtuhErKH70Q1BJaJd5WYgqc4NOxsNEldgQRm1XgpFEZzQPqi+c1o5rSUs/RA6e
TkczoHEYNRQddwVFIasIFTEzDAiixRQas0aFQooTlQYul8ALnVFm7zPisfa4dcr+KLXSDm2VaT+z
skkMQ3vqlYOx81+KKwY/UUWMTjIXIMLMcaOZZmvkO833P6lK27jXuKLyvX0xy8TWWmDGbEaxvFdf
7nQfkUEjgVsbG+kEmc2quHF4KUhT/cyl9+qu5XNvFhebNnHomNVvRyM9eZWVOm4mYcMV6zpP/FGs
vnMMGocsB8CV4bhBmqu4NIEtAgihPAUrgz21mDvO2EworGkPSbiJNAdWrqddIZMdlNrmuJjtQz22
xBpX89MiyvNG2nKcI+TGdSPCcWljeQd90VbxY8HvPDfkgsArA6NaJrOOSIf5JVN1dAHm4jzbLZFZ
q5l9Qzs6rV526f0apP7oEpS1pc3eaEdEv84NxgqwdAQjxH4/KkPuUC89r0b2WG2DdqgN87StGYGC
kotRLYVVOVxcuzwwk4M13q57b14P29pejY2rc0Z+6Fx1A7D2h4jxKMuH4XWQ6sUihclpiQGl1OIE
l75Z033AmR40u9wSGUwz947IA6ssj359l+V4RQwlvAp1d7t/piLqJhJZzGklAWV7Qyx0rcGOoPdZ
/JBZwBBBOXWRvzUts8hGxHWbf9hDpjEql1dmfB11nobcRMeDRg3YaowvNJz+WbA8wtor97kz/hkX
/Ax6qpg0r/kLI+YYSeku3Rhp9NV46Y3mFbEYp1cRnGmNEt9d3DrQjaFlePdMvMclbbOwWZnLMF62
mReDp077brknoMDpNI13sycyrfDxtcJW2vvwJR13+uSDPpg+XyWYdFqTVSL0vLsh0fu7ZfIFjsMa
GgFhxsI9t7X8dC3CjxgBh6RDoD92xp/5AH8yX1O5sySaRhJbtXgdrIsWmGdv5UtvKNyjBs9Nkldl
eZkQlsUIy+4zBnsf9P1t05CWN7n4LedKQzIKlVKJ7SA1tGhW7v3BULtDl9ad1yp77o0JufzizgkT
8i20BXJlOQx+1LXbg51ZQ9SYHWITq/qrQEvzJwU/IdShOdb4rumlWlbnyIErZajgREPd/0GlhyEZ
3R9gfWfn2EQpL6UWqgbP9OAHcV0wBEacflWbxd+ZivOIWXhfaO7OApUQrZ7PxAm50oaPzs+bU75a
xyytznrZtIxsp0RX6dNYSQzHglfV9JqnMi2HcCicGV5Gjd7NgsyK1IV/pnKsArYf6ZAO42ZxX9LO
u5mg9W8pJ+hkIrckKTvvFQBBcMh9a+dpyzuUbUwDuBDKfEj8WRzhZoJMHVzI3AiRIqRB2zMRfm64
ZeOF6PFgX1Q9mrWlqffz1P5FL/beud7vdl73raHn8abnVuTlkjTJNNdiVo1fW23EfeuDr2F+FLWV
nJJMmDucZMuDPgoH8b8qjzikTotPFNKUMw+LMlHp73lDXKCEzZVmfWJbYxHZJckrHtHFzfBLODzo
3d2tXeROEvgiaUanoEeU6pG+Fshrgtgc0SS580SIpTOQOE3q8Sj8BLG9R0WLr4VNon3koe9gZ6K/
uCyENETGPGoIpJsxDjgHkcHHnN/qBb+tqnYo6piGaFhigJSGJYjLTtQn0VtjRP7hX2uuWBqo3NkX
M7NOCt+YfG6LOKLPPwl4dWcHEU1Y2ClW2W7JD2ZbPGX18IV259I1xutkNTzWnbcfQDLN0bZ5H3gq
rD9j2WiPLZAQpEH1xWPG1uaS3GBrc6LaWXc+qtUA+oTJ0fXP2tR67LgCP70ESSXWer9YxY7ND0Jj
9zX1LNFBI9ZjqemH1AQlRkTwIZd3Wwrj+mRANtK6mg4aKf250nJGW/FXdfy4pmKaX5L8flNNOZ8N
t7eSCrEQW2TbvGYpO6bEJhjJura4UfxIrb68tR6IT6nyJBiJf63d/tl0Viu2C+OydfXfBjH9LkBE
DAjYesTi44WNPUryAFsRaVszETrjsM0O8iqDkXZztg4t5OX2A2mmHfWg+h6HsqJeCOR7GqQtxjCv
Dtvc0RDhpdD9h/4sMyYmOoVrFDTFueTZQLWn6xxSy6+WkeKx151PtBUEsHXbj6xvnjTWqZRxUDgP
wXAxG8eMraKyH3SLIEJzkYg8bGjYDdvLllcnlMFPTjdcwAa+OH5hJcaaufcNcE6c3ERKGwCPtRoQ
8dmm1y++u32RukFPT9n7tKuZnVh6cQCvJGIiZ+STGPvybJvapR/7IPZd/SvjjbirbuWDG5Qry7rr
JQEKjt+zVf+Sy4KAZCme0etU/HCUPIGvGe+k3u5aRDx7msxaBMgeuwTmCtAhHmoiswuNhp9daKt1
tYZpP27LRG+mmhOlp8dqshL470iQ5ZXM1e/ZXi484faDqxoMWci3ZJ3R/HSCR4ljIiQSDpT/xC5B
fhAls4dJqMrizN7ORgVat2vV706HXWwZ57pwhtAKqm+3shB7BVdmfK+9smNDry9Drpdh1te/quCe
AZnVwB9cPS42nWgK5wb75Gnamj2zj89lw1zpUWJQyLEM+sIPl1r/nvyiCzvpvPNtMcagPFOzCdVk
GpBBzedmMF4ZrDw35l3kLjET+vWsxXLICsgCDY9iMKioGwWSdI3clA1IcseHWY6o0u4tsX7Fou0P
S58/FX7ZsL0giIF36s4gzWfCGCABCAVjZa2b50w3q+XCwozfq6gcGCvD3V3dF7QE9pqRtlrYwZHx
DnTl9Baz0FZ9zKXs8OCsrsVWaWeBdRmlrVMSWroRlfAuYWp75EJc9cFKg//RALsfwv69A8bRBNkG
pCGdBwE44T9TZRHaQli3XBmhKwMJbfaaTSca5wCJMXgArFATgVfiPwQbEJVuw/1vKeJ0vm8wxnRD
qxfHstVeE7X1WaVmvptto6VljnKTvvTk17G/3pOBq5LWAlkMC63SO6VYWwkNQEnl6K9y6LI+yjQy
2P77yesfcwa+HCdMmBrMiQi1hMj2n+09gWPRqxUJO1Mz1O+jE9TvSq8PWmOyG2qr5n26ovL15L9f
1bi3n/6tycZlA4hXWKWde+PY/2cYe0W3HnjUrONiUjiRgaRZb5Yw7HHHpL0hIhFZAMRhZF0EBTUL
1f5Cw/8O2PTqiGcv+F/gw/9/H2iSMF/nII46wfvnrCxrTV4STOpR13icbErSFOKOpeWhVTno7LVY
lyEq77Cc/34n/tFevd8IzEQc2M37dNn451xfZYGjNHOAasnTfG681j8v1ahdSg6gN9jD6CnRJKhI
m7XyfzzY/+98/6+mA91OdFr3Cd39lvybisTINRBDVj9FtTdnP1Xm9ywXLWaayDJLnjY4jQjJ//vX
/ee7BFbSCYD/0FEg1455/H9ec77T1L0U5L2sMZZ5hzaView+/8dF/vljQm4FVcIoAjaqeRfs/OdV
8DJsuKMJZjRegh0xx8dr48b7Mfz5Q53aXfdJGtQTm4YhYt2MIv/Aor/77x/B5C36xyNOhCbCBTw1
wZ0/BRz4Pz9EVTYFlOcO52ouzkHVveYp5VdfSRVbXpe+LPk8xMCQTkteXfvGOfYTS2/jF+OBMKot
pMy778uA3cXEMteB1jotXv7X1eQxzbDPR82E+pS9snoyycOKjbEuqVnzj6n3MPMIu9/bbh17oNi2
0d2NNA1QVr50tXPP+Ln15Ry7xkCsXvc4DeaBsQdpAtpwJIAYUHo5RSkw1nBSPvu1hUaupER88N3K
TDaQslTs801a6eegp0ngNC/d2P3arObsAz+MOcU8It/7GJzl5OAo4coKT9b8ZY7Ll676j9Qy4Yy3
Z433Li6nktY558sFjJtqkIATAPaazWbcZPxGKZ30wt139nLUDXENlO2dR9//VZrabpuGOpozulIb
Lp9Q1eWLkTeP/X2gWMz70WMsYeEhWuYYhdyPORUv+eR+FyJ9QNuO69h6LrogkqqAuueOX41BcWgN
H9yV105JxlkIjxCn7EnyPjWaQwbCdhm17DFvSDsx+Ze1DEBfLz+wobKCG23IAW2X2dreybVfFfur
aWA7tnv1p7O7V/aHIKymbT8X8ykFRRzxdpKqk761uCFJrpiSLQcbWXjPuWV+OlUezbJ5Z6Z5ko1d
h65e6WG/kHzgiyjvAXym1RHfU6z64KtdnGO2sYyU4pF8pY85K+618QE35a5I1Xczw54k45B89Pml
JsZSNFaij8YPzfUOILCoX/lhVb1dx7F+zTPj1Niixtk7Rput7hoPZiC7bGs5y5Ttl4uxOcpKWhAu
ZVqEofaFgvJtnkYR05ETRFTzFKFoMp7AYDx083SdrPY1k+u8E4K0pyId6l9tZ3m7QTce0rLbb2aL
jFkmHZgBLqeTXaIVD/bmnZYAonva8BsTT7YlgqYFmal7bcDrS7zLvq+3h9UprEjiBtOkNT22C6O5
diof4XCcORBfNTHyyBN5vIPSfird/szx9BRsvGdy9cpdHxDRbijCIuRQW4mGY+yQN9V6rbr+QZFE
noJkpFNRgmTU5/JQq3znwWFA976tR3vQ3my6Y9gCpPZEl+ZvWZNKwbn5Y6qnH5C1EAlr6xbpTTMd
JW9bUnTFF/T4V7dJm2hZ3SUeuRe6t+1ZDyY8tuTC5ywabdM9wEaLiIe/cl/jFkp9mBMOGbm470Jz
7RQWwcWNioG6D5qETktwSOy6uHhjeqjxNr6vCxj+dZWvUBhIeFrT+B7X8uH3bMKCNtvDMAcomykT
QwfGJMDeGcuLMckzcRh/U9M5tRKvZ0sUQyKIJgm9wb4EefA8j/IDBNgzsR1RNuagcFKrjDyLXlnP
245szv7EDS5OSBQP6HKwceQOXqfgwmA+QeL4CgmNOCcDc0+3acSq6KGrnKvuqkdngQ4L8FUaYj+Y
y8FonH2PJ2ManT5M6TVu3fpIPvA1DZydyZPChP+766cTNJiEeCrM+g7BP8uu942oXaurXIufjF+T
vNMPRW3f0BVGg7+dxzVzEFLXkL5hVvrGl9zICzM+5NaXp6Cc7GFvN9guPsZBV/tpRuAAZWXiPNTF
433y16FA6/nCGR+uEIn0gr3RuH8Y0waMjoNe39UkomA4L7Zj6rTWmLiy17691kS9N2TQxYeyfam9
wnmWcznQEuamB6yNmdmfDU21T8Sh9Y94QJb9GmwVbeHq3eZsyMO/Vu8AP2ecCpAQWtMsX42gEjea
yL8nzThuSiNOIDBiZ9b+atJ1aAqqxYldq5jm4z37LoGycvP6zo9w7ul/l40mySmfJJ3OtKYRt/j6
pas4KfhVQJfByeBYEXTh5Nt26fECO6YynjH/jGnYFN4bM3GZlKON666ezVtbGnUQmXzJsz90lNGW
N/3MKlucyrJfLxrONbylGY661lvNGOLDdaafshf1eHSD4ox33I60Cc4vqeMbQntOV+vsXgqlRDLX
2oM/Az6eTRsfIS4VQijHKE/Z33GindrMsENqAeIo5nvwRzW8T6MFphT+JVP3CpMKhJHBFdqJ0eXj
uMxP4Ase7LXV8BLhfv5lrtNvq5nmvZG6RqSERje4ESkdLqNIJ8woEB0Wr621n3Vu+0243rkl0ERo
OnfiS5/7/qQKYAQ4yjieP5NkU9DqaOriSq/K/mMwddiNxijABAnbUOHokiBDKzwX2xnIQWnF47bK
LvZJynw3i/Q6cFjRjiytsO6sPjCaGA+lU0MiTpcCMJ+9/Chy+5fMyOo4BB5cqCkgvmxBeR17RHrt
Mo2GRVwqHJHA/JcRsU7V5xf6J25Y87/hVlhPaz8PO/JnOHcNc9+NCe9ykXQKG2pI9l13XbdRfmai
Fo+NNLI0FghyYnKpYCguJJEhNPOSStX989I36RHh9IOTUsxY+vLo56rQjsqxlIio9wFmUF+8Tlo2
nAjW22SEhaF5quTKg1wa8ULfKvb7tHrgYZzCflgYY+e3lez3vQ8vBkTdhQASLfQ3M41NvSW8hC5l
pNZ+7+caerNCmz9yZ3iGQNcBy2ABJKTOfRKiIaWOafKnNuXYQ6witf+2dFpfkX3Ya0L+VWQv5bUx
0ygovcTuhZ4MpcufKPx30TFx1ngcSZpq+0gMS3kIzNajBTt19QulyN0+svnHfHbq56Bp8zd9lev6
GnQ2jkVfZUfH05cLfiSb8NxcRBxR0p3Z2FkS0Onat2VQxY6Fr9A30+VW4u/bV1swH+xAVtMB+olF
dpwSmO5KxYJOBCCZ6LzPB8wdIkkneqTwgx8IlZs/mYu58bJJDIhyg+qi0YLQU0zy8Lr8V9Z9chhn
cUJ72edhR4EXoXub8fC4frnHCbWrCZ+unP6bW/O15MFjKc0ds6/jsBEkuC17Ixu9WHhzuROSTDMa
64N3KJhu/lGkEz2k2bYrIXXQXnf05TjIId1nPJf33VNt9s4yVX1eTBbRVgMTsDEROzMjgi4wpvxc
pepie1bbEXXoU1q5I3cekonwnP7WeeveT4vxCYZ5QjCPcfBUkHRF3R+ZjeBDRL5ylndvFNKxCF3Z
PQdvJtp+qL7Z/ZuD1OdkzYW/K7qKYCx+nCmonViY821s+jj3IYk0rN7ZLP9krvPsmtrI0WU4mW35
MJsz8XW2vFV+8EuUwRZrJYY+ejOxciY8R0RkMmMyDqUo48Gi9atVPIBaNl/0FplDOQenUqOZrOXT
Rfj+Lau0qNjG6mArYo0WDEaLXahkyRjpMdRgNyxITQKtFmpy2958I33D1A0houW6kF1e67QVieV0
7LttTXKoEVBDIBIgfgjVzI+ZIgztAxWlNZfboXOxjB/LwsCNJFA9hEXgFDeJiILBjoUlqp/rsHL8
21Cn1sWTd0iGcvRP2pXTKR3ryG6JrunNoE4mQf1K9GHG0V3UrWQgsAjiGwbHO3IX2hBT1BqNrXeY
F3+LoCjov4Yhz0G+M0j6XZRjvddok+BrsJ7q2l4eq9a3XvQZ8AnA1ls/Irp2GpvgiXm8O91UuAb5
fra07Ukg5oozp3oTQfk+4aoLnbSU9Eztq5fqwCcMMROqs56ygf4vbt0fvgtepdGnoGCD88ZrJ1f1
F2gGHFO1fJWl8k6l37Ig6+qzrVIOC4gIH5qM94j4wfXg0IfYCfJPo5R4SFAODL5GsyhjO+38XWOR
mdmo7LamAWMNzXsk0bD+PfbN8mSaOJkNr0+sf3U5UpyJjthXrHlU2Yyhm2kHKOR9a9F1qYHb3e+y
QIIwgPxatKNPWKfRPxPcGrVTnYz6MkFFSvNpD2LB/zkVMFtxYQZUc/eiJFvdY16rsogddr0CK7yd
vViWql9W25nfXTW1/T6jDy9vyu0gY/XQAeJlqtNkaynn5UqvEMgQecUxCz0DUzZLc05hd5Q42YM9
9XV/2KziiTlmmHfjlRhM0CBlUmn9s7SZVdNO2uudJXeDx0hlGIO/Q+Ujjpva6cOeNRXNixfRxtPP
w5JqOyCrfVQCQIkkRLcdhkQgSF0P62ADG5bNsIwIZzu4zItYWr6VQWZTpZuXzrTPhuxOdLQgrXR2
woKYELRoJz4ghnCmORm6Xq9CbRbk0C3DzTKtsxx5AjpVvtRt92Ax9mx8cwuDbq7gAJP22zNPw8X8
KCZzuC12cA68oXq2IReEJumMA6EYRyXmW+1mY3g/eoENYawtq0VGTa9/FOvEKplZx0XpZCumrREP
pvktavPN0VLnmck7BZU9zV8eCnbiw4aFG4OwFvnqR9qYxLqu01en5Tj/zdo+Akh+1YgJfAoyhLeC
Dl8yO34XTmub7nh9js4YdFFhZv3OKmkJuGkuGMYuekx/EwoBi3tU5vmnDv8zChSUIM8pH6z1ziVw
qLFneWHjM0OeSQQGZIedTVdZqKJdXujCfMpGgjk1brvw/g4AFiOvDJ68xc2SQgCRIlksi2yNI7rT
Pgbtau5rf6qSWp+jtZ1uyHPPjts1x4LaBjw5B6LSyrZT3RdrUqqsPPHuwqwbpuCPVWi3hkpcbs4Q
OUb7bY3uWTTlcKtgTSADe5/YgjlSWMeBkfSxHq2TgdXphPrU5+Ud3sVq9uHE7ObZ9stbxZzporLG
p4l8T4Kc5YMiD3SfVQNjedq3ZiSDzTuLeaDfnfcnUlcrCAX9xq68jtE4tPUhk+Z6ABnxwnRDC+2J
PjxFyA7ozJTt9FJ7KgbnCMKk+QwcKmVVdipaNYvv26bxkDPJ7OcinHT1Mglkn342Ptb16L8qB/e3
iec/RpdRJERKGuwNmKaFPb4vo1wO0pfuKahyzlTj2h4GRzlR3qYHsyt+wotafnez3YVz6wQnAvJ+
6oPpn4JujciN/hLCpg3koRG1htum920yZa529Jq5TmAIj3FT9a+obv6kZE+SD2e3SdtY305RtVHv
T0a0MCMf89lL/BJFw0KuJBHCJ2TdIF+W7FYXhKmTWBw5k6btiMF69FbAMPfOg2kDdlnklTsEPc1t
DouSh1Ey7yF88GyZ+Ro5MIz2guWYhjcAnrSjwu6DKw3iHzox26TW+W+rNP4ybwRLg80JPv8tN5R9
MKvis6YPuOf8qyXgFwTTMLeNFhSl+3mub9hWmLrAtTgE5FiTJskgFG4Q8BO69dPEwJxS/3G07Rsd
chEBIwdBi06bxE8DL7rz04GK+wlYJD8CS8wi0ffPlbL8CMlQHRtSP7eN2lcE9YQ5FeApnw3M9ViG
9hP/CWziT2nycmYzMcy8qpe6X16qnB6/8Dm1IxF+NBebT7IVS5yb/ZsQ+tsaeDcSlbFqwhYqbXOJ
Uwc3PAzYV8MprhLGSKjp9RNj7x/ORC0UOOW5t5YVbi7xp4MszjgcFiu8E254Ycw8Qnl8dfrqd2bz
5hDXTTaphe2+pURsBMilqbBoMqtgIcn6fszxHS1aZ2VTn6fJurGjrEMwxTZ/DxjQ+jCu/Vsu6hdi
7lqSTrTXUdUfnZ0fuItOqDv8xVrjImg/KX6xOnPC5exBO3FYqnhFz8EzEiyxsAh0po3GbGXSEkf0
L2oe3uqVNo82iidgL5Sp/XAuRXax9PkgSzUc0rrswlwH3JIa58D0L34wPrclMtthdN7tsZlAf+VN
VOrNR6s7dFrra7nB1cNSwQMAF6Vbj0taf9v+8laW+t4NEGUVVvPpDnX5rtuuS9qwvsu5MQ9MKUZa
ek1HiEJFCTiVD3hAEHXQZuQXt8sjDpxfd8pJlE/lzpraWyE9rqs+HQrUsaw4YjQ417KqAxXmdpFm
2vTQ6Cgtzp6x+ZW832iVI1qaDEqsvXyroTusmqLyKPtuh79N8X9pzna9/qL6/F3k2x9ebvtsd3UZ
M5+okywVSTXCMkkb/6mq1YvHkxsYzJpnz1DkMU0HQ5ZX2GyMkZ2B6M5F4xzITIH6i3k+B/tdPhQ3
DoYFJ6LNomLxb6sN4tzd6m7HxDRpJrf6DEqiSImm7+KZJShfmML7g2YlFkC5ZNV8Hqe2/K6z8QHx
noKBR2KoiR4C/kIet4u6CVc0YT06j7QQnvG2fIoALV9tVyFvF1wiAqFdMtkX+ntdwX9YBrTogLJT
OrvBoSMp9jDbw/DDWYZfdR44e05YG6viokX2ltGSqS2YEHHeOtNpZimOTWupKPX1G0gguuqpw6Et
TUF41w+rrh4YtV0yQXvKGiQEDH3xnz1nfZuXeUisWn41lV4xn7P2upue0PSR+LqxEXYGBX0qvVBv
/By4ggoQ57nfvjRWtg4u26R9mvhyfsKZREK0hwzLqcEtoVc4QUh+17vstRs5tAaieXD1O5FIr17t
1U55INpD3bhDLMsU5AVCgs2cL5kuHvvZf+xT66x3mhXndVEjylOACVgCclm/5C2meZv546Z8Ciah
jrh5TqIaqaFyZsAqHe2w7qCPg159n2x29dw3qdjNYormVdAqN+tYzYUXkpOqxRkMshCZocUpGFwT
HRoSyg4LdkwwmtoTIGUgtUyQLuCPXlYxO2yWmX/IDA4EVkE2mL6ZTgKf6l3TWmx4y3dQbCjExnS5
6oLumd01rGrWLSMGOVzHVn8ebbY70J2FdlqX9LcaUECYYmt+Lo2hXbwJ1orUg8SY0zO6PIsuaLs+
4zGhlx1IkoICF8VS10fLqAfnvKutfdtrfTQPxXVE9x32qUPzsWCxWT35CkSMB6aWGmLCnkSnQYsY
//XXlEcWqBukunWE9kfrBn3fmGv9O3LZ8dVNu/G2giC9zZjAEnCacnlIXXQUhlFJi2JLkuQ8eVV+
znR2TJbPPTBEpjMV8YlBwQJELdeJn44rodgx9Huw8iDYDR0QGea9RHZ7ahgesDI+F4u+RaKxv/GW
rweMjemBuo+zvv7ZLumvUevco3CcN2JVYBQqDsyGX/+uYPRhO6TrVLnz11Yh/9hy91YtOgwYU76j
bfggzkKFJVUEoqb7ewOOAC95A56yNxJDimvvUpFYG7Mhq7ezPcmqXjxB6A2X1fxRZwbIs42vD0vq
QAjuM1led3qlYyauZf4JKqOMlGlwzM7rs6Y2FnFS0BMduUjoGeLjTvxk0N8leuafYRJvJ4CHbzYH
+R0ixERUGxk5QJ9CGEFNKM2l3It/6Vxojo0pKuTUszhKaJd2q+fd5oL7thUCmTowwDLxS1UeK6RV
FomkrYNmj6JuwGsSS91GReg5P2WePtr2TMJwWXgxwinncTKm/qIjn+fGrEM4Ojn3zDhhRcgfSa0W
McHftLkJBUajWREQH3nOwAZhQQBp22xEstGLq5jbN7dzZlZfMDZlzGerK0DEsF5dC6pg5LoFQx5j
MsxmD74exOkAGxEG1XCfJrmczRtqHsc9jVjBo8wQSL/ubWxwyBxbq/4gzP6x3RpiH/HXJZsYUPLV
DD8m17qJnrEVq84Rosquz6nCLYwMu6D1gZypwml2Vk8hRHox7g3Otx6nwlhqa2I284kZ5IfS3J9N
L3lcvQ4Iahe8mQKHLYhDjRZ6nb3RhLgGsqkfV9S2sVwDcWChB6kc2IcF+RvCLI1aNre7+5ep8DgQ
SRkxHEvpQGlmWG/iOAU9LY3my0mDPf1wek5OfWlxtYCs85zQ06ZjsyFVgyqM6nveD13wOlgcVqrN
/NJm9Y7F4aJcThYuZyW6FiCUopX7hQ1wzT7SXH2qeeMsR/99aXx9Z2wBZN3xZea59Xq5xvTfaeEG
ydLyduZ3xNr4o8mVzqyrtZOUfKd4QkhY2v5KfnH3jmIlmVR7XMv0IpX+a7HM52ExHnpSw+kzjEh8
1wkoj6XA6RV7CKPxbFuJvLOIna56rptxSKoJqSWf+C/y2Ue9zMd9naqnap7NqHUrxJ4NGWClXSci
sIjS8M/pgELNIaiTJq36thq4sLkyYmtpj6mwmLotdJ96dbPyH2Sp5xENmpPWBomv1TGf7IOh82s6
/plXTr0cnHKtiezhV1ZObF2BSYR4kR/wW37OXf7ceYLJW2bF7NFnSAwRttcTp8qDXIYfxrZB5drA
dkv6SBOTV/9ZCnAY3jRdKhdrvpfjkkfY5eEX3bq90xc/POAUoYmQ5Vgv3mFyiIS3lmNu2McG4Ns+
yL2XbUH8NJIdPaVruxNosDhCbmhCivJPnWZ/e6f5q4ntljr2laKcHPX6bPSwFkk5f8/0GoEpKfBI
yYhrvW4aihmvMuYHkjCQ8jpUfLY5v5XN+kQRNoUmPkxOHOegIU5e0OrUva5zdyXMPG4Mrd+o0mHn
g4AgwnWlx9Yo9SVMl1OBlOLZyfr0hTXqTimbiypabeNU9QPj+cngGbT6JrZLjV7/4g8wSjxZJ8TO
u3/H2szegmzIdpD46NKZ04TLT2/mY6q30eZ0VmKu7ZtZAKdWjYFWjpnvIBFHzDqJEwCMVdwSXRub
Vd7uldvr8f0IX/wfe2e2I7mRbdlfEeqdaiPNOAF9C2inDzHPU+YLESPneTLy63sxUiops3SlUr91
o4FCQVJGuofTyWNm5+y9theHQRi6r2E0Nbckd47VZoidcI2En+g6me4A2NzeYR7g46Y14LJ4Oe7b
EWYljtKkDJDmELAa0ZXJp3o8SCW+0i1teRrjI+iS8+XiSkpELUyQ5ulrl2O98mT9tChGOiJMLnri
0GCC9R36NDJjRT/soliJmySy7K2cnTOS3q+QQuxmRj+9clFc1219mzROisi84MlT00ZkiKFlbbxZ
deJtSydkWt+hVdN2XV3EtemwH/EPCKXBUS3jzrWWGF2t/dpyYroYI3UHSeY6dNnJtcsrnUx7Z1aN
sVtU7PKJI7p/6xlIutHbgLB9a3RudDzH1qWTRg/urI5zv77tavtkqgcIDtVaJkXxDP8T/x+z78SS
DFEZsbTRQARwWz9xFIdIrTs6AfRlDzIdjBfwz6CqS6vZ14306Fg2RoKWzim6DUJqmn1edw2VjbeP
+vJ0yuKjXBjZlknVGe6HZhMhijYqJLYpce1HcY/FpOI0GAyp92QYxv3i1NAN4AZqizFfQWz8BDMM
D5w2uVAuwComsCoFCl9PWbu1LY4Yi3/NDmHLaGXYJLGE1eAjmdbjNjLKx6jsXpusYL9WMRt0z4pF
bcLITgNwAce56q+GarB2bk68T5cPu3xhRafzPmyi1AGUajPrZCN6mtbYPGQ0u4HlFSznqj1ZDMJ5
l3Jv9qHe9RYz33rxofs3w/HsyWLHd36Szk1z3FZ0yNPQuGjH9MRQ8rEoUYp2QPL2SRddLXIYz405
/dJCXqsmdz7uOy+kIZFGAViBeVPb/c2aEuPDFQzyjpywocx4SgRI6Tpzd4QIEyKQKZbTEMHBMDan
whyeUJpzm/EyYBn4eFtiC9pgUgWW4DB1gboZ+3oonQ261fAWg+WwGm2eUNMMAZvuqzQ391PmhMh6
lH4Tg/E4dwO/8QBh0mTOApNZuhwOk/jA1WjTjeelT1qJ97iV/a0aSywNwBY3RmYtzOSRh8yazX3J
9RV1cWqnnKpkYfjBnC1XSRzJGws3QL/JOpuVhvl10CLeD+J49tcSdz+18RkGRXYgHRvvynuAEzww
J+O8mvm4z6Gl9ZuGFgZDp3nY0u88zqvYQu3VYCRenGNY83hCRHHHsfcaKlYBHjW3Dt3MwM4tbcMM
EBeBp2+HMud038VhS+e3Fuj3DJKMD8gxQeHGfKbolO9+8fdJTeLDOcGUS/nFzJkAwpQy5/l0VG5E
YxXkEhzCeG10iSEbthKxO8agrGitSysXdnY+gxxsd+Wicc0YkRqDuhlEcqctepOwk3GhnDDo990d
SDGQwiPIEB4XyXg8wwkVb9kEzc+u5c7Vrq/M2tmZDgemHdHAKffB7AB294iBuBwzo3gfB3Y0RlNT
tJueFyVKAGryziVUezXbZDyKnc/mghNUmr472EjLh1LzfGO7QFa07U2w4+9F3rHUg86xj2YA7u1j
S6c1Zxb4QF+U6x4N/fr/EchASItzRlR4R84wBlDTkEe6AGwT0PZ7U4O0GOCk7MerjslvOFZFcaZj
bw2DG9EOky0++1+ituT30s648KLI3F8as0/n18kifuBVozt5iKdQJDvFM8CvRX7JEbTuqbwZJ7NS
W2spsnNpju4cmGmOfxeXxXwuANuorccmvTw4UySbHWJgbCAIsVBreJySssBsMfDc2uZI+kHoDu1+
HGIvPWLNxCNcL2IK91nrzO4Veay+f5otwhu+sNcjVaFDUloFYV4IzO++NxlPKf5ksdGfRvs46x1B
nyGm/2Z0C57rdmEcvE0Q1+8UkrEMsUYdsidr5XKIZpy9h7CbzDtCgv1kh7fDXA5jXhIHshm7ITmv
HdeIj0E0d8iGcAAWb7RjYLHDesoQGKXOwMY2noZa0ojNyjE8YaqepYHOp6a9tPFOFbcrsJwtFaNi
fV2R0gGrXyG4h2wLb+QkUtBIzycXixxtEWYdYZ0iu85aaYjAmIW2d4BTx1caWGQuEB5di/N4dNnL
C5GltKxFZokbcKT2Ux+107yTzYBYQXbMfq+t1shhMTrptPcip2UWGncmSgoyqUimRDZ6IoYubpHC
5HPIwQ7SCcABiIEuFg9OGNaliZh9vHHIolZHXZTwzTAp5mEcaq9yz1wOcUAxXYofl9Li1K/redwa
iN88xlvkHF4mJTv2swz2BK/VuvNpJcrFOrYNp3IvFhLxiiMKOopZ36zG6ShbOpSjYuzoqxILofF3
VICkAxSE8a3KQL2x1jv1fdlGsc20LMcW34jaOwUGa78Zcz2wYtpRdcRMYTpDrH+eWsweN6x/CE5G
Y+yvi7ro4qDSZc0o0Z4hchqVYpOQoWWjy2eg5Y86YCAmbeuTsS5GzHFhlO4Jcs6ZgK4TS08nLIf4
0KHhwTFJt0gjSrZBdpQmI/eiWbwgFjFfEpJG2JeMn0pMdlTGVsneVg+1PQqs9Mib63MrSxPSLeYR
InJUc3WuIPPOawey/pBlt5SHMkFaHkxCo1JL0fLKY69zrEfDxsSwSRYXe0c8aTQ6UQd24BhBKcf2
1CpyRH1pP9pHtZdgahgcQ9/YTnwH7BpdrrawlgGsCSerPilBf35EvG92UdIsodMW55xWAP4QnF3E
TKowZqq7ji5Hg0grs/udVc/Ggi8iaelX2Cp+dXXjORvQkP5KMvUIpAF4rke/u7KVQUMnJrPGWNtX
tJd0NN+7KVk9gd9lvXWpU36dgBlXfmynk+eA6Vb9a2VZyNxbPeTW+YjK70jlmOeDxXFcTHB20YP5
LjKGMZ2geAodZSdD3GYTGzWJdosts9EFSPMZvarE4vqiHaF0mkiqsDh8Cu2dBIX2XJhIFLoyZOzR
rjr6OdTDln5Uc4GtmRLJVOW+7zsML9LqnB0Ij6w5SmboWoFf6wSZrdcbdyR8IExOpZRHoSzis55+
71UlcD8pDgduYKI/aPa9W5h31uwPI7+sSHCoGPlxF07z7RBX5hWNDHrldUOjMmhFWWy9PKmj48qU
PJojDUBFf4oO28EZSiobSUrjJZqs6gmdLSWEfhKpgOTOsbOUYon77QKJVmw4PYV1UBSzfMd4IuOt
bBMV9Elmjlsof4ZPYwIl95AwyaPbU7b7GmbvWZssXr/xfbi2hemMT87ooZwH1sQ6RNjPeFRVFQtu
5fE96cqZvrZOlQI+V4VXcQaxbfjcndmdx7MjXpA4seevjYrOhYqjS6Q1/DVFlcDoogUk/tLPfcIK
wlF8FEiOAz/BVR7A+cGkC9vYg5C80M6ENuvpFhA/zrHNjLUyJRzNHx1oqOxDToRXGKhHeBoIiO2M
55yk1S9dqlHxepO+wuXseVv29znxmmk+7yaTUELoyChFGfFG6iIbHGq4KbQKt3VXeR8CQuIFWVg5
moGxRg7VsXBKcyZXaUoL78tY6foO9dNwnrjYlqF1qSjAFMG9VEBaXOUbnXPblQ5aT7R/OPjU7D2H
S6KeENfxs6XFDuLK45QVbwWFnaFLaMQ3fluTBm93bn4Xxt2Z6vOu33ECZ5/e9fquBIL75HcADjmF
FgqRSRbn5XMnrPJaG0K82DmCg3wcipfEMRuadTaObSMzOUT1S03PJx+KGwYnCO2EUcstoiZB7lGt
RjhfrfOR1DUbqVmwK+mLydrTe8sfUKXGWJDsOOKbWVDlFGIUcjuZ2r4d8qYzjhRTlgt6L+POmuqG
TyTjCcx3e9fntkWxUhMa5t6e07u5Dct3YiqeB5dGr0P/bdkt4w0b/ujKYjW69hgZZqep26IL1wnM
fyf2MeO2Ths0DEURl4TpTrpNfNXE1XAmq8onXcOFd4xCqb9YkhxG5RSb8WsCpRrJCPyd+yRPOFYu
yHoCpnwZJmDyljbCXNprFBLeGx87ulYyRFsE38w4s+tO3LeDS9wXYhMDR93ge/uRiTATPtfu1RaP
73CceHTM2Q0YyT6O6OiiJBTc2mmuWNIs8IMGLLAZxnaHSeIi5UDRks5jaH3IaWrwQH36JRYPFtBB
SrbmyizMK8tZuC/Z7XHfm3ouHbShRRpIL2faMHd+ZJ0YfWl/MJs3Ls2IdK9XZsM0vT//3pj4zG3x
gjRbhBTLKcIu/+uQ9OarWHCjbWnK1TdxDGIYb7xsaZ0gNzrODEHNSOC6UEVBr+NeRCB6kKFEadO5
aPlJfmDxqVihkRvZ/JhYn6c8KiukmBYOX0sw2J863L/kbRlIrhqOMVGo2XDHXTTw6nQIELxXpo0K
JU2zlxY9zdaGw3cqGoeqO6rcnzcx7bCTsjE8dq2ItV71PMpu38MuK4MCu8A7B4vwHLLOQqqbnvcC
Cuk2hd4AXydlCuguNBo3Gvw2RiCD0CRUrrYJblqVJCz51thtOny5YP9jmb9MJWf2LdMErExz2Ll7
s5qNfufT6v5Ao2w5GxmZzsPEg0wpIyFtwq3rqjrgoBDr285yLaZ3sMiRkjbYQ/xJjNYbCXhcrL5f
4uWBHkr+wANso0PkKELCVN5rWq4hPrCSXFLWTvbPTuuV+BNzrkhv0tLiH73wHJm4sRWTlwSl72uo
q8mcphsk0RgQ+N1ADWQFnPWgSImxvHe8KDrgNFe3VsXMVA/afogdyeYSolghNilnuSdl6hJPo/IQ
LTl9fB13erlAXGVdT4sTtVvRl6tYHeNocu0gkQ03JLA2aucbEVukFmDbtTv4pjyRPSC+oaG1kTMu
eoh9F0dB0t63FQJlorOyN3NpIlZjBNT0dZ1zOv8MmhKBXBWjWkt23+Dg0m3w1Of7Eq4CHTJAtXCy
55znZwk5222qimHghkzK4cYs5vaEYLPkggHnqwn0YwhEBIJ3F40ANx4qK5udHX4NvtC8yFhHsra3
1JHwY1g931b/KRmQWePG5NFK0LZvazXrq2UgoCTwwpYvbaTDMp6qiLuUvAqbE6X7abXz16XmvOwM
OLQFdwqUIKjP3FzrC9D/5omoMOaiNkirTl85TcSWS/rryY18ERapyar4L0prHvws87kv8c6bItBO
FRt9gCRLvGTrvYLAHnejLcS878EQWucOQN/svJ89He4XEyKePfS+g0tm5AJlYcOL4PhkgZr6WWdH
AF0bfwc8xEaRsQycjK1+GrOjOtb8/LcqwCgmBEULTSDigJQ14AJalWH1/CxgOAzc2aYHNSZErfQT
YrkhViHNkZxUgiBGHYsWpqp4Swh3GUBDd2FwMwReOVRKHCHfREqPVMHo0Z9N9NOyk4Xg73A/oqwT
mCCdYlbkj2X09AOy4dgQdhQfcV/0S1af0hyQxRXSNJ8IowExYoA11sr2EVwc/8iPnb49mM4qhZx4
UA9LCDIJ/STPBSLnPHswyCnpAjq+DnNchD3c1Ug03/2W9XSjkXEABxl7xw2Gno3UZobJKIISjpcI
EqhT7ARFvaYeztpMj6CxVeRMGOCIt4ZRtY/cQw7tzErb0U7neqAnFbYIUCRkcyiEyo9uezDTbGb6
PjohIS/BFeF0Aot1kmHkaCxrJqbJRhINT4peySE2E2zoGzSBFhQ3TiDejm0RvsWhcRBJwRvgzknd
MX/49h22tN+7fd5F2XA0lpmwNw0/XQWcV/1XZpOjPNADYhwsZNddWYmdD1QVr4dxEAtyh+ZB4wnK
49D29qn07e0ksK5fc14I3YMD7htfwlQUr9KhtUnNn+ciAA5Mo9WeenEXla1qbjXCnPCEkz23n2o1
0xf0UNlDJ31u+YTOS7kt3Cw8Zu2C/YvEIsw5J8bAOWgrksfI7hoLP5k6pX/UaVN+ZZfvPWVNuEs9
A/lUgrNmFfIaUXRj1Nx7oBwfosTSLCH5xTgpPB6SYw+tiI0/F9FNlDLAxmTWI1TqP6zW/4JzkIpo
2yzW+17ox0/H3sqMit6rq2/m0+6f//MHhtTv//Wf4Kv434/Yqe9+5P89gtXvjI3/xq/6X2uIwfD8
03P59tPmuX0Z3gA7fQNcHb/91z8wC38DWRmO+cmrkrCsgM3ZoKl+JVmtf4SkW9prLDTh6Z5S/0JZ
me7ProVD0nOUqxw6dLhjkZ/38X/9w3R+xocroXzyWjgobecfn9/dj9/lb//+e76U9b3fGNepQx4l
FC2F0Xkl0P9gcx4swBs1I90tVda9TfTQnVCBV7QMvKQXXBTEndkjlDloowMTZQ+pEm65BMdAaJ1a
oaSVkERobpnUHcWe27yRfNdbwdxrDhFJL5aXzArpRi3GQMuUkN+/YA3L7926fALOQeDA8E+wE/QB
IX9vJzXEGjDBTHm79r2fJ4aPt5lj45XCGIcaijXwwRzp6VY5Cr7NXFhbJxn2swAytLF9oY5bGoyo
qlzPrGh1s/BsBiOT91Fs7thOuBeu6c1XQy+nJ9marBfNIo2rUSfLHrfqssN4TU8Z9Eb5hE6nFJdR
XraMz0pvvnbSND4LrTI79mcYWMFUKMQI/QxlqkvYQf2Fcfl7E/G3SwEV0rT4Ji1FksP3l8IcOGfk
YGW3yrQZBvTI+gYtDM7ywgl+d7v/UhR+f+N87yT+9lb0a13U8YKC7/9w1ekYIkwrMr11XAx1OSvT
ScdBM7CIb93grXMhgJbXf78S/Wdl5nJ8b/uhff/p/LnuftoP5dvzKu7+sYCtNfC1quc2iWij//Pz
j3lu1qf9u3/ZfZLrrof3dr5574a8//WJW3/yP/3DX8rD3VzDv3uthrJfXy3i1/qucqyo6P/x+9f/
jpt3+16+R8/5v/2NX6qNaf4M8lwwn7axr9s4rf9VbSgpPB6eQqRHKLeQ65P+CziPkuJwoysmvzxI
aFB+V22sn6WpwH0C1TNZqoX8O9Xmh5uGQgd2U+D6VgpMn/qMk/idsb4KS04yRXiNP9ZEUijze9AL
5B4Sy4lEQ/Wefqno5xx+d4X+4FaljNa/IRXW8oouUbJIwlTwBQ74758KRORzQvjwNY0+Z+MR/nTb
zFHyFzzWP3wTkCRwEtZ8F++HOtpYYUPiARLDSKmn2W27uywiFe0vHvAfat3nR3Hpk3BZeBuY899/
lMHjtDko77oY4hzKnBWp6zLW8RnKtQtRul///ML9UE6+vZspuKMg0KzhU9+/G7KUyV0AZJqZyXRQ
y9toMu2zbvCmv/hYf3Tx3N/eSP4AVHRKVhkxuddT3prbGOAuWi/caX/+af7o5iMQgIUWuBBn1x++
ITwIYxHHznURev4NP8SJX08L+vqlxljhpzkyKRSn2z9/V/N7jsW3u49sAOokbW+Udz+8bZ4uyRzD
I4+wIpxjfXC3aPLOIthrp/Q86bDEttwvlZ/dDq0f7kqmyo82fXAyooroJYkcF+FIyEzbzhcFk2jw
TqY4RzCUlwXnsj//bf/wGq0gCk/CpYfA8v03Du5swCWEuYbxz15m2QIeNlVuwFQq+bDk4l/VCCGO
/vxN/+Dbp89vcYsJb4Vf/HCFZk6lKp6sa5325onVTghd1wCx/4M3kdQAIjOoPj+uV60BJ3IexLVf
jFlghYDVknbwdn/+JiCEuUDf1xqQpbwFFdj1XFCP31/AGi5+29bJGWIM19619IkRBnsoW1tv7RyT
hpsh8jVTFwc2J8l0Z5JSWwGbk0DdYdo1H3BC8OqimBjhB9KBYRxY8pUc2qVzC/JW4vDMQdnrbyd0
/Sl+ON+5ybAFzxvLl+HVkpa9wTmJ7Rft7aS+d52ivm9Vgehn1E37EY8dLHI78jDN2YaktU7rGRCT
RZ/0UY8tok5SstO7vuaUR3yHeQxwVUJkEwMTTpEkHRsoenC7rm+w0PHk6jOioOV1rT3kxfTJsmea
XYx+lLukK57DMQ8Ai+V9OKnS29CSlzetbKTed8BtsBKZLdg6ZuPLIeM/ALuakF5vOiLTvzrm6snP
m1IIAIV1QXO0q9EjVXPCjzRYn99VTBMtyGj2vmJA0R8tExZIar2bcoqz4aaiwmbCVnv+saXLwj82
F0iLAY9YdOo0FX6bao77O4BdFlnoZR8el4I0+aDurJJ4Zhu8+C7Mqik+lJWJ1zJyuuwDIgX74Mgw
rdXb0y/VmTUlEm4DpYwWdGxHCUOr1nhvNYmo25bacOTTe3dPwkFNHpZj2/qKgWglGvl6wcHZGJIo
P1jMaNrQet/KxG6wOkQNqZm8AxpheuVl6iBiqVCg37O2RAdeHTmuV6Nk9Qw8Ox4EcIl1IMPJMnb2
aSN8aJk+R9MNG9HSPDiYDJ7KpCvTPYipERW+0sNZ4nVEa4JtgxgSL/UUHoSIsppzrT9l29ifQGnG
gkjXmoGvAWCDOevWRoz9nJhjPaHxTDqGJ8tUvxTs/JDnkyh6QSpITzs30xqRqg+TlsBHXP00MLLo
1Wb/TGeoBMgScM6eX8XUDP6m6NxkhyzdekSIiNhiiVONxwxd2YKzGA/Htq3MEMjWYOXnzYQSkUR5
8q+2XuZNt0x9+jMYLfKDLaszX2W2CWQkyqYLwFmNuSkxKKltVhaY0PI5pp+DQRuoWrn4TCARcIBO
86fQNPapveRMm9REd23qW7LkxmKudLD0g7hZlXg8YqKdhsAEGBZuRx8iymaO8G4iVordj4m50bBp
Rs8hm0/w3HSNDTRVOQkTmrwRaboL5aBfweWreyvLO7ynTXLrTm4B4jV1ZiegsySfJ7B898otbBwt
S/Lio9cct4nyuxb5fwXfRHM3A2uN9UWjefQOCfmix0OxOtn4rPVLwqCCC+/ZxYsgaPkLv0H3WI5u
76C1BB4yWmB3UflU/lc/RzgGaa51aIv4fdFu1TLMX0JIpPHO4tpGDA18cu5dJjDnCB3ar7j3gZWV
ukjf4YPCCAmRzd6ZVlq9OpkRfvFQ1sIfnKzoK64i9aClqtGp+ml5mZbRKBBaZqTI23grUcUqVsKg
4xu/AmhlMSYv3eQL06L43OqsuAwknkBn407otcE6Lu20n4pG4gorZV0ihXHt+0qN453I13tQiwFz
WGqAqELxznA0qRc+gW5mAVxPTQ+mdsLrZq5zDFbJisihSQ0JvfB9MAnlNMaI90nwRHDrEZNYdbTt
AzC8kReMTUT+cmYn5sfUDsCGY8qyhk3aRSis2gkYcGxhke7rKL+eyHSJgwSp0JnDjh307thLgaHQ
wpCkDZ+o+46A4InLNGJc4r4HNuXRl9u1vbJJOSkMGUQ9gFgzQn57MqZTdox00fXONZW8/lqAQEP1
pyAgGGiZIcvPME9opKPwq+wiOfPaNkL2QDku6c1PNsbBzeC2k7y1i9bD0Cc6C9CRQnDG5CkutigK
fIYvPtkk512ekdQN/JAn166t2g9c/hkwBk+F3nAOrbkh/KVZF7sIl0BtTQTFTsyndqPhWqemTNyP
shp88o90uhwWOdW4IJMGUEuOzpQ8WZJZj2x0SqdGmdL2EjJyvrR2Pp+pWnjj6ioZS+A1jvGGJKl7
yEm1sPednpee1HmRfB2KIrsSZT6+G7FtvrMNV6D7aWNHQc1YazoewgiyL+PZXONv99R1bZE0tJO4
YoX5AFdK3JFdliILnpGCHDWejoAN4fATQS0rdHJG3M56g/hmhvmjczvau3kq36C5mvPWwPSqjyBs
ow/UwPOtYEFdpI9IjM2MneO17kXe6QiRr5enJuiEBt+j8NFI7cY6y2UwFqp5TNEda/jZPs5W4c2k
r7vp0J+G2BR5CxpCGey89c5STmP7QVOg4NkoGYfOlpxCayPL0nnW7ZSVu9CaXKJjMmZUgY8zP9m0
Dl1JSFMNLFmtClykuu+YqtL4BDgtYHVGO4WOgltRaEdvvDgPX6VWiqFuLtYkdZo6G7NlIdqz9cD/
PFthjHrPR84TuH6C0IwE9jjcEIaO9sIm0RhU04hhKQAsMWLO5niBrSVBjRtMCXf9jp7pYNG5tTMi
pYs8aoLUoGuLnjDsSA20YFtA/5i8ESFTxUrl5N6cHiUhzNEz4gPH+ESzFEAzsLNUHxddJR9ddmbH
TtyBnewNp31CPlNMGErRKgY2schQyqOkg6ZihK1/V0jF+nO5mE2OWq1o7WsACe5Xq5nGmuG+wm8O
yhqLiUEbl0VIFjk7pinDpdU0HZ8MBsBSbzpzNi4tB4gNHX6JSBV6PBsHEOzMgjtQPGKPvM0skM+y
3wsaYpIAh7gKE1AnJ9xDbhqZ0xY+o/mhBzkMRxZKHM4mpuUdrDk09FUyy1TvObmTzEIqZW0cTTg/
bh1Dgnhv58mFhZ54aJY2+Jut8aRlqBLfhzMAC6ZaC8kPrW9GSzCwiJT7vG+Hnq84ntS2Fj2rWkca
cPK6AqUr+NxTaNVIB/xOHJoxajDOwpZ1fZwKfa2z/UAUWnY5k8LK8K08GZkjj8d6US1wEr8oIphj
liy5HaL6nY5Qi/PJZioIZrPEA81UuG4p9XZuBnKYzbMBL824cdipkBNjDoMJb7EGF7pAO8gDRovO
ZWqyvuJqWfJ7IB+pj4YcsPOGM5eKMfazz4bgYtxp23Ta08IZx/64RiQ2bpc8wWSajNjQP/f5f6sl
/h82our38rZv3997OlH/F7SfPDoO/3336S5+/+nwjKji+fcNqPXv/Np/kj9DieSMraSwpEPC6m/9
J4cIBtPhvysCVzmHc3T6tf8kf6ZdyaFJACX0aXjTTPy12y1/pl8kLICI+KM4WNl/p/9kWv921nSF
YjylyJkFfwgE8YfzGROYWef5NUkEE5iQOfW+luujLwuXKtDYKTM2UuGS3r9zUXiF2OUa/w7n2fS2
1Pncsb3z0pPls7AAF8of5Sw8vTW44TDZU4NGVI/I3huhYLKT7ELCWkZUc62m+KTBs2ecNW5BSiCx
AMn90Ivma/tZ5JbPgocBleKXfBZClKsUxZb+N7BdMV47nwVTN4331UeRAYD8s5ombg1Z2fussuln
xSVri+rrfFZia5xg6mdxqHYQoyjTnIYo2TNYvxSF0VrK66Vs+z0vSYlHn0+5b1kjNx4QnNduyV3U
9Oi9YEp/LhNRaVYhWjA26/684l98rVYqwefa0n2uM1guWHPsz/XH+FyL+nFMy52R6fGOiqMu+sFF
Ud807GKoCyOOiUX5MWN3u2WdK0wON1uzb4z0WKp43hmfC6Jc10ZCPlkmaaM3j9Pn4ml+LqSOJiKC
1R5Yy45o9bzcgvFoqK3r6psYK63FCmuvhk63Ls0w7Vim54kw6YCxKcu3gex7JiMewP+oFuvNNmNF
ZoSqcYBFybr6c65gJzC6bDkCEFBGx5Q4w/LrMSLA/J4NGEk8bSx3/ZySpvXAlpWB6FBn4wq9ssES
ma0Cn9HlsyuRulnhST6lut+7YQHSIqv9YtpZMI4uhJd1JwVwQFhzIgJjh5R68RDn9Vg1FBBUWNcG
RKtvvZ//X9T+Ya1ZrP99VbupcKx8X9I+/8a3mmb5jOLYXwFnVUSjmS4lY3rveoZ84meLrjgoU4/k
alqLFJtfKpry+CPqGH0mn/xLIrP+VdGU/NkxPU/QhXSkBMVq/p2KZst10PJbx8m1yCJEfLNOFi1q
G9Of7yuaVxlAM11AoqTVL82puyQI4+saJvkRh3VnuRrNNmNq5XZLVNwYi+1Hp3rqMmbIdVx0CqnW
UGXmW6Gr1jxMjNPq494cQSg24DbIRIqAuW2nKI1pObbCULvKg4b8rGcyXdiV4cG8dBcZm5jGWZeP
ejjXsFUGLF0ocvNwMGDWD6gFMG7kVXXGfm+1HSWueUQEN92UzVhVpnvcTFZ/iy3cPc1QlV7JAYrP
MRkr6rFC8QbmuKjZd8/RVIAtAtG/HSKEuRx1KEjFi91zekNJJcspPMPv1E5iG0tTi3tBPkd40XgC
5pnyc6/cywjHwqa2ZwQX9DVMe+uLuPyiCBNw9mTFjPqIMAKFki/93Oo6PQLSBXBmtl3ooC2b1EDL
tilNdBcBvRgj2tNdi8AGRG5Vb8uum6LzvPf980Lq4rbOkmXctyA22bdOaCyyZISJwUdIvrK/6W9m
Z6KZPyesTYAmSrmfIal5u2IyWrVXaZYgaiUqb15PRiOVlQHgmJ8rq5qe6tSBdCqTlrZJHrUJsr2B
nh6Av0G9g9eZH7LY24Lcn4ttm3SKt42c61y31Rl7cxepRu+wOW4SM3orC5WlB2Z4N1gmOPGiKOye
w5yDg19FKyjeU2cxR6vH2QPR3YCvst2oPrGK0EIVlsb9aQqZQm5R3+f3MYbu45qAlnPMIEQPhpg/
IND0w0skl3nrJ5g5xwIkvbBLFhH8y4XG5ZL6xGDbRJOEMykJWyxDiOZoAX3FQMJdg7I61EFdLLgJ
20l7H1EyIJsSRqSbzeoJiA821kLY4ovV3RakEUCl88f6QATqBNszQ3eOCRa0HKBeTiXREgsWCT9l
NbNTKu5+YBgC2cvCw4gcPJpxENfMjoXqobaWJlW8tdmkB7lV9DeaSCYMxSzGj0Pf0E7KCNG5V0wx
4DYlZmJj6xtprWpkeBeIidZfVXvDsgfz196VTZK8eahW1pSOdHycyDFqtn0t57uhc8gmiBHXICtq
mt44mhNk4Rwn2ujNJ+vlnkA6N94Cv7OqAwF0Ayalaa4/mi7KPQgLbXpNGgz7gqjuDAhgNoy+FNWv
u2GykKN6RJX/ZSKsAhtxWvEFWEZlnoJNRtVfRkbyFlZWP59h+ZgwMCTSuTbTDJ+mZ6oWfH0aHuIk
JRIowrz/ZMEADzfCA8K+E0aTXmLtRpFk94X9UcSwCzfGwJ+x8rlabWp3nM4iV8m7BFrJDepTTiPK
7azjrPRDmkGj6h7xTpn9mdsMGPsrpWgulqF/nhQ5R4i8a1K9FbQ9xA4HEu18mtvi0jPq0N+nPWbg
jTXjVzyxGhbLDbbf7o31enqvJKaZ47LP/OjKrpsC1JspZhjNPTXsRc4dqSI0IMMvlYtXB4rqQodT
z8QrB7EsslcvYnq/b826dtCTG+59r9FMBGj5scFhMG2LXTOa2b3pGDAHewh+j/+bvTPZjhvJsu2/
1Byx0BmaqQPuzl7sRFGaYEmUhL4zwNB9fW1Q8bJIJ4u+9MaVmaMIpcwBGAxm956zz+RbA560JfOe
ZDVX195I7X9TiDaOt3gL0OvQySOLQjNa7VssIggPs180924/JEgIRk8vdhpg/N8myglAJsQUPDr4
pBBpQC4pA6ro0UUV15O3awQ+5IAQ3C7ZIvEEzgyVJEEE2lmtRxdn5Bk5zuR9trDMETJUzGW3w6pU
Xq3vKpATMZh4NjMTLboxZSg3XQtLalpEN1GhUXm3raq9bvs2fnTMvoami4UpPmHQYQpmIFPRaZdY
+KYFD6wPB4ucwW2LOpgIghakTKmPlhvIkVUtpJJPZ6nBG1Xs3BEpY+DojZiQ6rfdDeiEDDpUVCPs
mijo+JwlddvdGE2hnTV23UzBah95cqPY+1ybqv+1lN5C4KQ5okD24/xblw12SvYoRrmAG85vd9D2
xaEs4/yu8w0PSbJpNzJcfFxesCea+W5Uucj2o9BywIOzC9Ui08ssCegbpSTr+FUEHaD2yizME796
4KkNIJ2gmP/0hkwQWCKWAY2hxVIauPzKz0SzyXOVenxqymmZV328lyX7psv1W0DR3kRoxqpLJq4d
7yfa+Zq2yjzcLuSfQKeMsg5OqhziL4Wu4k+ILMYimMuS3SR2MUh3OD6WT3Y3YrLzrHhcOX7j8rOI
4/EsdTOt2ai5MyZa60TPBjM61xt2A2ZDEcB2H9tqsr4acLkssFR+hxp59CTAmsW3v6hiNm41vaI0
YXYp09UdGtAyBiBO4OeCGrxu1rGzSzSnoJjjE/oQ6JWlf9ddWxqIjkf4hl5VOtfV7PKJWRTgkgtw
dY1Flcqer6E8LmUgiVZFSxqb3YOyE/Nm4R9oO75ZpBnPVmp85sNU52diUCZfNTksW9KSLG3ryxzG
RVXiK6U/VjfNro6R64YG+Er+ICfJx8XDGbBtHFu78kt/KRHLecwayFnUJt3S8X4PcVGPm6QFq7yx
FtWD/dE69cTfATJI5wz7NbaT9LpB3geBeWxM3q9kMdYgV2ikXpO4UUgkbnrnLz1Gc1F30qOCZvUS
92DVnUcRkRx0gPyGjPO54H2jbJL/WKgYUqg3TbJB6tbu+T7wFMOGnh1cbOBLZyW+lT3mKq8N5slp
bZo9OEw2bkRNHaeIKckQIQHq0SBTNw01Q7QXhZr5fEXu0qdB2Wss2DO6sS8CmunAF6mzPpNJgv3P
whwuNnQHF7XrRiL5UDl3CShAMN9UooEc4zNNMsgUihMd+EuaMzheeGk6mtSjuEcyCnULOgmGmylL
/OvMt8BvUrFO7YvJhJa5FWg/SLmSmjejh+WMv4lQzP5QGvALdhCR932leXzrJ2W0ZzmEYZeveQGk
Mfc67bYwakm/yUscrM8wBtTOyDPgnGY7qBv8CTI+W9pSc0/xKTjDhVy89VWajQZPq9SzC4NYbWJY
0kGQVuHJWaMRNRi34zxbt4hi8m+0V/D7mnWX7YVSJWDz0iu6IG1qZmuJd3UOYiWstNwhhpn0nQ7b
WbviQ0pQQVuiItnhK+kpZPqdX+mfbcJ7/BtD4ZdD6NoTXHrOW6qqh2EY5bjNskKHTiGc0lwedFlO
2o9JR/h7aWeVIe9EKvME811v63fsGVzzQljRbN/CG7TAnhkggo5EarwufnBUQHGzPgHBUcYwhLP+
+xfymygzNQetXxzS1TUubZmnoV+75dOLw9M7cptVsPT6RIKWEPWALjhF0Qxf1UQvh8Hbg3y8p63U
2Ng62D4U053h9iyS7Bwzi/Y3BnynqTOw6xY7PhppbUgYkbz/vypdP6/yUsNHmPG/H2hvUKXJlxW6
5z//5zgrzH84JDoIwdDwGewx+Jv+HGeF/o9LCW7VqaKkRHz6P8dZ0/nH8Mge9RH6sVXG8/Gf46xp
/4OWiw6sr5OWhxTS+5vj7MEMtdC1ryO7ArqGxzgH5TnXLrXRaKIu7GRjXxo0rs9S3fwjI0TL977m
9c0gQhcEUzi2zqEZWdjBIKqec1p6lgxBpIszIQ1x0oL9/1Mj/l9HeS3Vci3upUDXi2TOZggStF6/
BRkLWm3opgz7NtLPJye9TwSUk3TQil2ta8YREc1r4cm/w3kEx1APtKmjHgzX2SkaoR6GRtTkvE24
qgJ86wUBfUQB0qZKz0ROZzHCw7N/Mbfeed/fH5m1hbee1eUwZL7ukd82ls7IxVBcYOf2TydHjdt4
7ObQygHlIcghRk7AMfh45Nf6tD/X7DIs4kTbISzIen2Lh9nII86qMlwbFJuRjgvWHB3GvYch4W+H
wvvJGM46x9f583qoNAakM+BCDuMWbTQooGbX0oVn90R77uOhKCDxl70o6TB1SL0DqsokNHWXrJzX
g5V1FXVd6uGkbyYb51CtyrPUdOO71IDqttWiCkazzv0FOGwZKa6RUZ0WQpXfijay9thSOOwCuBWX
7TxED5TVkzqUc57+XvUhtEYr93Fqc1QnDR+5yAQbQFAngiiLQLWmjqC7LE3XPc5LEX+x6c9+04wk
vY8IZma/mC80aaKo7/XQLDo7CrooweOY2NNY48aXS1CCVLhI2B5FMBKj/qIcI7xQNvvANRVYWx6E
aRpPERgfezvweQChReN32qDS9n9PpGZqgdN2ALTos0H9SsDenOM6Z68w+N6lDxX3e4RY7qHvzOi3
W8dMc1JDqp/gClrjdMw6YYR9X5Sf06RYqMpSqKEHqpbP6SK8+1nM9ucEohwZKJEzYRZmY+Rw6LG1
rxlllid24UZKCMiYGSc1gKGrlOMDqvfMJUdz7nGibmMHbkwovCFhRxUJtFYWWNGAjEICeQGPoj+w
HWIANjhI0+8dKko9jJxER9wzOto5LkvkFVXTz0+NU8W/dFdrL4c8a9Vely0AYoi39/qYrtASKZz7
BfG5AnroFj+9dAQJhmJTvxwzjTSbbF62vavTMotTH2LSkiSfQATrZ2VjUu+xAQSw05PeRMIAcqg8
GPFPgg2y+nEH84TyzvxsVRzwALD30U7gOThXhtWRUFLSbfsJEKq7SXU9bfZQmnGh1IVsL7VkIbwU
fGyF77VZsodo7eRtuSZ6smO2KuChU6ffMdqiui3bSZyDJpHRzkBhQgW9aqZPZje43XYwCI/XoSIt
J4ljI7CKWpdmPcHEJ/04LT/nMoPFtrb7uwC5DvEV8+hMvwciMx6ooM/fu1IOXzRdovavqgWmJKsy
FN4JtsmjJ1pz3sANHVSAs2jVFWVFYDXIfmDa984poidvHyfp8EN5PcI0venCtF6G333fZSGCV8h1
LfjIG1MZXXXx8aturivU6zed0yZLtiEEWkLkj6/f9Eaxo+7tucOTD+258zft7O1H/3MVU3ZR05Zy
BhI0body8E/eNe3TaJ3Deg9a/0r4F1P5aczacLYuvYi+A1kx2m4CFf/8K/+vMfBfcAxePLA3Jp+9
Sqtfr1qdz/+Hf3ud7j/IeW3EjzhCHDoEHg/3z06KYxddS0pUdBn5HBuWzQr+/3qdJn4g/ryuk53I
DuTFVsr9h2YB/5T/+EwI9LB/s5V63sb8z9xaLYL8RauziI0b2yn94JOV9VOsoDVcanKU36diqChP
4DQGex7n1RjqaWlfCwO+XBjVZJtuzdFUyymnuOwXfJdyPs37bqyOfNxef9r+/Cj2iTbNCv7nrP6E
l2eDsqxapB3F5TLPDcwtTXzlTA6pziHs9hv1pPEzMAL/UQhlGEd2C683ZP8OjWOXm0GfRKwtmZdD
F6MJp9LNLquGBPLYr8TFWEb4fsxUv8a/mfx4MVXe2Ra9NxxecD7fpin4Mq59mxeHLaucLCQZ2aUH
BwJGSCJLUDdp9S3CTB8OHER/fjze683Qn8t7Od7BrtbKULwoxjNAwG29XG9O+Ybqew/yy/bjkV7v
n/8diYMkBoR10/V8/ntxZUm6whs4xoLg6S8zLS9Ps2QejpxV35so5npO8THCYTM6aGtpYH6U06WX
NZ3t/Txkxm/ZpvJiJgnj1Iz69geeUVQzhWMeubp1yT18bYhI5H1hVN7eg/vYAWWCV5pcomLxrKCp
bAsh/BjfeuwdbqtJDecT3OmgzB3tlmC21t38f9xdH/yKgWKM9+TgDfFdNmpCZ/y81reNJKoPzZT8
+3fBWA1CXCijeIc7TMBBa0JiconuRzwpfdb2lBuymynPEVs2sr/++JqePXgHN9Ww0fcbqwyOqNiD
Ha05ebkwRXyZ0Xk6Jw9Xe6xTk5x53YpuPFObvtKg6vbUzIBIq1xfQ/zswg3Iupt3H/+Ud14TXsf1
v7yW1pvHO1QDy2YUX/YKBRLQZAwYCk6jQsF75B6/MxIRsjR4qRf6gjXn9QKgVis1KN6LwezjR2tK
s1PpL85ubLPs5ONrOqi4PL+R1rNzgk/N6tY6uL3WbDXxkFsXg93Xn3tu5Te3yb0fjc9e/WwEYvkA
BjKj9kto33exSshCVcND//hnvPPm4AXkam2srGu//PUFTyIVVeMYF2ajMH6LDn5akyj7ssHrvi11
ItFmI4beORflKVzz7ojD450F115PS7gfndW3uT6PF8tSiVbcJS7roo5zgktp7u4gmrlhls9yhy45
PnK+f++mYyOCrQ56gX3B+vl/OR6K1oQvr3lBuWVFT0gimwPlEmG1yVtXPY6DNV3IxFNfUs0zTji0
WV9khvXi45v+zjr56lcczDIWekBzDbXDouHTDjKz/d1RqNwrAZSvyuZhP9d+s+8tPzky6975DFDo
o8hhMeFQUh2s0KB6k3RcjIsemsoZaANxYgwEQx65vnfeIgRbyC5QgPExtQ8+o/0oI71pjAvC8Ppt
JAbSI5JSDzp6yUeO+MZ7Q2GLhF/A9oy+0sFm3I1BFonBuPCrJXMC7EIuYK3aG2+QygJU4FsTX856
N56mJml8ld3lF4IjGJjCUrT37ljXVwIjzxWMPOC/ppAUwf/+YduOiZfRhQOJDfD1lPMqSOu2mC6M
Rs4Xo+xs7EN+AflgdPZzDGl8cWX8K6J/eWyyr+/u6wXc0DGKI9/jo0jN5WBkxFna0GrOuTan+acI
XSWqKFttncHp9rooxiBxZxv7S12EkTEVN15B4gWSmeqk4RN5tESyzq3Dn4OaECm+jYbGfLPgTWqs
PU+cc7ArdhS71KWmcDu4ANAI5x2GvXRddSLzmgB6Xw07MHDRw8fP4p1vGqUnKumoirHMWuzWX73/
/prx3hfueZU68qKmH39hkgF1JTqphVK41S0ih/SkQjp3BvKfkBKgc9eukdbhkR/ydt4+3wmcbdwM
qvoHL2KmJprMyj6Pyi77GTmiIe1rOgVV64D/mIuGtuHUEwwl2xN0ielv35DDo9e0VWgk1nKa6KR6
VIMtr7xxto+9VOtdOHhSpo4Sd/3esls8fKmM1Cy5gda5MNMYI7pKBFh0wMLYxtRlW36P9KUgB0BU
oT0N0bZUkUk/U1fnHEqSdlNbw8wJ7T+18Os/Y790rr9zMDJM3TJcmAc2BUv34H7Fdj/RgtTPkVo4
eC0mu7heUhw1hLu6Qdw0xS3x9DJQqvuemIAaPa/2T0GNzjcJmibryIbkne/I+nPWZgmPkW3nQeW2
KDICQoV17hVjzrxdNR/A08F+gPjfLnXf3FM+rW+ngca53VRXgF+X4ONb8vbTyU9Y+wECm7eDFPf1
VDbiAZVEwUOKcpq8aVogKCXAJw9Hf+rCXBPTj48HfF4v3kwLxvJQyKHuPfx4YlNSeuEa51nVtSe2
1qd7hOTuzhWFflOgVv9mwAn/hbGJNTjX0+h08otTN0OXuiYfhGXp93994BDsGXyH7ClgHfbhkgIb
dcLlkJ2ndb1816XBFF3mmHAbHN1dYPUOhSeAyuWJE0l15BV++ymFZos22gTrwbJmHEwBDSl+bvnZ
uWc02W0/JjNmNDM/ds/frhOMgu7aMCiAwVJa//2LDZJI+4bAkOSc5r/2a2nnO3QPP2WJ0RrXJwTI
3rV3BQ0j+s9RGkY5Yp1SQEaf3cSawkJZy9cax3IGFBJP5McT4u02ht8GfQBoJcVv1z9YTIuoKRyi
2gm98s2TCeHhVWkTB4K+KYa2hAaZ3PQqSNWxVXy9s6/nId52dqwmgzt8Tg7ufN5bEE5L7YzsCK8I
iWeVPUygoaq2iaqbNCzGKGbOjfF07Jz3PKEOh4Yzz/nW4Fv+5pI9aViFDnEwtfPywiI9F64KaTMw
rh+6Oh9IrDDabblMN/HQOufjKMVOaHO3Q2FFlV6T+bVsyzQw0ITdxam39+Ymv10MIS/LdhgCvBtP
Ulf3asysM5IZ1tps6wdSdtp2smhb1/qFDsHuyFR+u5RAdkAkR6OEDQor7OtJ5krAhMQ8Ib5aX5WC
wjMmTpoSUrR+vbXMJT5y6nj77qwD0vli7eS85Rw8QaYN7XXbOZtcTEWx8tpdnrfVXy+QVCBYqASt
n/VsczCInmbNomXirNSM6HqgTUmqThXTvzYoSG9wJGp3H78Pb99Vl20eoA7e1XVJPnhX8QNKNh4S
Fk9Lk76bhi1McMykglzFj0ficHTwDlCdYsNLpZDnxgVaB+9eWxVqygpnay653e/aWJjgqGO9+qJX
zkwQAnqKhqzEcvliNixiG3gJEvr9aBH54XSRc2liR0pWBY11oo+kkJx0synpIU1tQk4DSSifDDjT
mNcrz9mTkzCB3u3m+qeql/KXNuldS+AmKNrAVg3akq4trIcRlPbFgOb/qaMVlISukTTfjclGv9Gb
Tj9ubY/OJhg8r3iSjXJLAowSwoUQZWdXDY9LcdrtO39nKhNPrZxKsfXtBU8gNsDiqafdcIHRYOxI
j0AXCLWx06E/T6i5NyOe0GsXghzRW42lnlgE5O+2WKbzvHaHgT9LjMBGFar43TXV1KM0np1ftZtl
t5xN9d9dNZk3VjpiyEoaSS5BbBrGj6o3ijjU8mVpiIgvnO9Z7cCGHzQ9+maX2FI2dVUUVhhBKTuv
cju/UWv84QYNlXbP8d9M9lFBFtEmI+l0OseOUY8BlgIjJSRkwuiGzFfhKI0ybl6Nm6VvVH2KtJWk
zqzFis7R53NPEl2EgcrxmcHNbCDfqYre2APJyZxdkcgvplLVEPpGP7a7LInbdtvaEcYzE6kGqbJ9
5mLVdSD4Y56OxG8r0YFtD4XzKKu8H0OLb6YHVLXi/0IoCk57YI7Iz40+bhCCetZ4XmtIjkJFnbcL
er0YgJeSzhS6iFMUx6aKwPakIr5201V8FcPO8saTristJHQtKqCwRqBTB6IV0Sc6P3TDHM8BA5pr
qXltR6WW7GU2jGd9hmiMoIIZOqNjpmz1ILXye1ode902cmK0pBASjAh2aF7UW4Dh1Z5QbO9JEPtl
kxkA0RiPXooDwy+q4YHXQCN5A210RriAhFjLln4+tTqr/MqeymwIommjHxiC10eCjFYh1ZvzU2W6
8oFFkVDReJ6se2IKkseka6Gk5t1k/XQqvrdkxrf2rSSjDUBIX6cqLJcZfgzTcllrVBURYors7rtR
p0/pJRbDK8RoZMg6xXheeG0h9kPKaRlN99DmJ/Eg/fQsTXzApZDbKQ6gcCNEJepdksPw8K29x7Rr
0V6Tybgx4trYp2NeaCh0FwishaSfGMb10uiBoZEah8KpttW5naX4zOPMZXfuQ6Kr9oAoLOiCUqBQ
hC3JnglAGLDkBpBLERRlqcA5z30EFLWpCR2q4nz4gevPRQ5tuwlROAKlsoFOX9/5KB4v7FGHVg9Z
r9gQBkRocYM3dRNXcfGpYV+Im7oG2ryJvcS+sMjtaMOxEnF7atTCOpkkAQmbCLu9t11mrSzRXKPE
rJt8aYOahzxswY5HP2C9ZESP5Lhtwlh2NXRAtGU9maFN/zXyvKz/5PbxeCuQ6xXEHKXgQi1uZLzT
LC96IA4zpTWPjWI1yeoNtn47ZaGJRoXySbYWWyiyNSdvkzaeXoZ9Oqj8VJY6Erqhc9xyy6fSf2qw
CuGMXiLP3SIWLL2LfG7A/85tjSiPOI3qSoPyTDsZ+9IP3JhknM6Uw58WNzfPSr317q3MxucJ/EgC
EM0JbdiT+mbKrWydARNuHpsQulXT3ZGt5Uo8HJQHNr3hZRYFsooVusCTyt4WUSPY0tRUn3FdCMIM
RmJzqHNn7EyUUc1XS6ktny2vY9mJ4QacxFm9eBzpRu23m9qCjE3oAsbGIUHxJgM0jt54ZrcdZDML
7yY3u+FSzZpJBHNT1zeOhe10407++AU/w/hVmNK85E7Rv3UQBn/mAQy3ceTqd2ZaYIH3IKLMQRlX
er2ty9rOtkQXEw4TWRN908k3kmpnxql753OgdTcQdRR4CyszLxxLLF99xRZsQ3p5pDbW4EOexWeA
ytuTjQ5CIB1b8vGgJZchQYNeEaBKxuDtjemllVWZCGausDkR2pLcmbbVfOnSxfwx6PX0NLmlcrYO
9OrPLqfXaztDmqA59ngVWxFyCyIRNGdbdTrhiJkdL4AGCuAXoW4QMr/r01G/0RPRFJu+8HkyvjsJ
J0D+BLkYuvaazMgbe117Zs+nry/GNTo++0J2rPGLImx0XTzDXxyM27d1RLR30C6LS0eNvfZFkfHk
Qlsuqbtnew9MhugvvpIYLVfIzMqbGXV2iSesumBoxmckDa4Nh2gJwJXlZmBSYidSlFLOumeazdg5
xCY9m2r11V9LsDtWW94r1Z/OaGjk+by6cefVl6u1ykr2xVii4iierbtmVeHifTb0Jm3kfMIvgM1X
PVt+M9SRBr5F1yMeGqU1k351CLNpoVSfPRuHx1lj1RbPhuL+j7kY1cmviWZNhQqXLy5SZxsrsiuF
jwFldSgvWJWHZ9NyOtJO+SUcUnbJzSALDqxMpc6mfs3PQFxMpptt1N4nCjUp3HQrZklHHG59A/OP
qIrN0FIH7RpQEuaZM3wlyyM9Hc0OeUJrYcAP8JRot1VR4jyciTL/6dEhm4MpmXy1oyLmehtpGxID
ulWq2240F2wbvVVATVCifOoc/OY725VDdzmiUrFO48J3TohvB9JDT5XINGrn4ilZovgKY3TzRIwn
vJihUvmNXbraj9ry44FqSmWXRAU1ZDf3CjtBYNiEFgXUhlsWHD+7s5x+uipZ5eljsV/no6B6BBsy
iuG4LG2hn+nSFcsZAVqj9qWsxZTv9Sjx1Wk0NlWLzAKf6mYUkYZIj/WHPeHMweIakRgpcRZmSmAh
xBMkYzhheh8Ie60Ka5s3vW4iv2VqbvCIkeaRKCrmW+yN6gGxPnuKoU0b6mg0oraFI+Rj1xpZFMYA
TrOddJ3kS6pL5ycxWCR0VQPbHuo3qUkwjDveCBqEHuSNAj+LLaRzM0QurG4SH3MCcOdS99CfcweD
CL5ItRFk8VHcWeZG3wxubLAh8izxmJD7hlrd8e6WJZ7vZgqu9xZuUHGqVY3PV5QJ725KPSKExsMB
IgjrGprzXs9kGroWVX6bAJtfhB/2TdgPlrifSF+690EGpRsqmax/C+EwRIfpTfSJoARj3PklEvTb
Fn0gHiIhEHKbDpzoYLQW8lnizmuGoCL4w9itG+tLjb3CKsGu1m9PLYcbd5yTb6XWAtUmIeHSM0W3
ReLSY4cy19V+HDsvA0ygm4iZx2HZRa0P3CLnn3wz61oSsDzpOBKwPIhLoYYB5r9etqf4Lgiwb8e5
vMF5AzNXn9Jqn82NvRCs61AKwJtiI+2q7ehXlOjlbVO4ybaxq5YI+9jLkRmAAiG3guVzDLpUKx3c
HIhd8NC5jb/DlqAlO5tIDmNr6vDG2OIq/7dB0LQXTFFX5mFZDzy+2S9745JUKTPeNb4dOwHJFLYT
6mqpEGUtkbgDAFJ8BhwcdbucT74dDFrXfx2STJPgHFyC+7woJlRd9gRcBFRGxc9srjPAkVOZgrHk
mYQ4N7sfbHR98i9w8VW7fu6p/gyNxTMpoDOr0O/xT9RaSlkAd2V5r7elYJtGkCWOYIKC8q3uRPEX
4rSNS1rGy7fJm/IHu6+sMw9mvwxWQsqtD3llCOqhU3tnyl3yUZulZfszD/PeoWYanRCucj/Umb+3
NFkaQZqz2dpb0tS2FVsvC/hLyQmBCO7spEmFR/ZyZCecTXQcoGECGYa9UDaUE/QSMdS3zSKH+8qO
dWfDQXrpYLTk/Y/Sroevc0FSbMmkKsLK7zOo5ZOqK0SVVe+csLxCBepm7AvBkhXtOe2XiGxeas1r
u4mEvw3GsumnLHqmQ2J3eOtiLmaLgHD4imEx1mAXx+ZPeFU5M3qyml2D2pYbbPXRnQYpioTCjnwW
utDFb5BhOhF37mI/ghkfkq2GA8Uk6LOuxFmaTdOI136exhPp5h4BoGaLY61upS9xZWAG22gFDvkT
ErR7J7SaSdqBplDgI8DQAcrotmJGDZHId1EVYXhfiqgMRZvFvyhquUPAtxc0fdFrE3zKTNl7d9Sj
34UxkOyDMJ/aF+vR17UjcZUg/UxPeQrjlvW9ireJaU4PvuTV7oqu/OTFhUJyQ9TeeGEROnkXxZx9
T1zwMhg6SfW4XHJwnADgvY7ouXa2gyRX8Y9EdjqEnKY2HRACiDiw1MSCvBeDkDVvrDIy18xSu1am
vRBeFnOeCTnejL+XXGpqJ2dyV8BYJyOe9cp3v0LXMi7nse1uSSI3rouIW7OpzLzEge9E/mOnWCR2
Tde7BoS4uiTC2ElKLVhipT0iUppJV2ppcu9GSy9/526l3bcZOXMYe1w87zM2MP4mkOnrJtTw8sAn
LQiPFnSUAscme7VtOY40YbRSVMit6cruMFGyYy7rdHVHsStd93w22+yuwoZ2KRuycrZwbBc/6FXi
f7NNWXVbqi5NzmdFqz9hLvbrAE4BETUkgDZXC2s88bt4PwCFTdr8tceKZZExNnkEhdeZdy/7RMqd
kRA3+VxA+T953H+tHfz/dFbeqOM28jsUp5c2g/XP/yuOM71/0O87NsUrKkvCdmim/iuOc61/VgkW
jBfkcY5Lxf0/4jiBa36t/1KehnC6+gn+4zPQLNAi2O/ptLsrrBYf19+o4w5qXg6lNWTjaPTWMhth
awdtZUuLYU3hG2Pi9iCYlqSHtU/lw67P4kVk/ZEmz9vh2J0hBMTThkIDhcLrqmijEcSa95iTjBw2
3s+pyI1llR+nmn0Xs9Nfnl48iXd6XAdFUS6PtAr2k88CRHpvB+NxdM7lXLSsABj5bntUDPdt6mT7
vxkF9SM3Dvg2/U/TcVcTyOurGpbFhwqJpRoJzxDOPbsUWr799uNRXleU/x1lFcKjNvDNN73eOuoI
trPICo2qzN/CExAbWU3Ft3ha2pDPonYEKP763q3jYfRGOulx8vZgIh+UQws6ucKn+7RBYm7vUm8k
XbrALP7xVb03iiWg2iCGoryrH7bclJdmUo+I68L8+IW4rPK0b6Yl/HiUt/eOei5nbJfZjuPnUF8s
2convctJcsptEl8Tf8KSl4MlVZua7CuE9+2Y3H885uu5/nz/8BWh8gJxIegrsii8bDP5lYW9d5jJ
NGkr84wDngiHLs8IUCT+7K+HYonhhUJfBQPjsGdnNpRTSkUtti5gdg0IN3ZNqqggZ2VxpJH9zp10
bBi+psttpGN9IA4R6PQ9DVQQ1J0uO1Vp5oB8y/oLmzPXJ+qt7l+pa57v4svxDpvUc08WjLMGn0ii
G5uTkoA6bZsNTnpknHeeliNMPswCogXL9ME8jLBOz2ktqOUVbTIEWbZkM8UqtXxj79YeGey9m0jH
HUkcHwAP3eHB1Gil43Vs/2EwmDniBGleJQ6hzIIk8RBvun2kt/HuxXnEG5i8Z+zcDl7lwVaR16dm
u2HrZG+En5nbtCfNMU7Z+v39VHTorlLTxBtKT+/1pRmaEDmtjJY6qA4k0MRD0WULKv4y/tfX+L86
y9bF+38ah3+mxsuhDl6wYXEb2RlclVjqT0nixnsvn9sHiFf2BY3k9kF66vHjq3tntXJeDvnmRsJt
G6GAbwwOeYEtI7EDmRkfeZ3fHcWwKdeDPtDF4VzELZ3IBdbipkl9dZ3XTRYQj2UdafS/OwqTnZfZ
Qf/hHcg/KJHZLUzcltJ6Sf4Y6X6Y8mrnyLfxvanueMCwobHQz/YPRpE+flaivNuNJunyBZ5f5GcF
KqTfZdMl9z7rVX/k5XpvsnPrWA7pY1MNOhgRemIhU2KwNhxQabMN6iutzB9ma7rbv58MKPFQ9TDX
cRquP+SFjgDCfxJDVuZYEGluAGuMuKfC6I+8UAf6qnWaOyzstmf5NHX5kBysuInmpaogsJHaGkmc
XWXBBkHjuW0IsdtXI3X0xhF7aqj53hKEN21aCmGbRScW7m+v1+HVAUJnUr5cNz2vr9dPyQEElYJ3
reoL56bq7KQ7TSxVdkee4IEq5s8l0zfnmwmcbgWwvx5p6mhpGHCYNqBg8jO9MIdd2zbWfT3ISyxn
05kk+31LLZZ6IOMH05xDqHCD3uj9U2rr7ZGt0NuVhpAGgzfSZ7tOVM3B7xln9kca1PBNo3ujtRlj
v3Q2Zj/GpCLqa3U0lYNz26m+nI48/bcv6RoP4fF1pyv9dns0m5CTlMGXgtaSF8g6o/pgqWNt/Xev
78UoB1NsHhqf4GcWbYIUqWHHhRmM5FPuS5sCrv+1zmgt/e1c4rp4wNw4jKRQ4l8/Yc8dK9qZ3FFr
hryrAc+DN0dQzsejvF18GGXVXxDmARGMiKBXb2hVm1HeuT1Bc7FPV8CbCc3OgR7oGER+9Klcdh+P
9959ZMo67JrxPL9ZEcCjc1IEaLwhkNluwqH1NKKBqGJ4XtldmgNi7HCK2QUeuc5j4x5cp6PgPhFJ
Cs27pMWXocA9RXG+XGZKg71CEEBAlLRxZPl77+auu02E7mzgbetg+Zsar2wLSRU8Tw2yqTWEjFtS
b4DHVL7e0LrW+i8f3971b3z9wV/BcwZKV5udtX+4F1TgXQg0j6n0R10VOm0rQ2yp1Lqq6e+3nWyl
2cHQE8M8hk3+9czJ7WXJR8em4DoqSCj4B3ZTL/5+M+0LVOt4sXCqr9WB16NUc1fXtjkD4HSbcW/l
Nt04Uid08uTpO+tHZuc7a8mr0dZZ9OJ7BY/W6SbQNxsdmBHY2dTNnQBo2TIfmRne2+cEpdTV19mB
++7Q5cJ7TMwtAP1NMejdWeLRiq2rUj+rS+FtG9cZ7qdR0wBcQp48FqHyzquAcYWyyKpoZad7cJFu
DnseNRv5n1rv3xWtIOJcJ5O2MUV7WksCFsH9ReLIFb8zM2FCcFBmh43i69nf+uLWciZxessY2Yoa
9FUbi+5+s2qByLbSjnyF37vA57My4BKOKWL9KS+G8ppupg7asKFK6uHcUa06La2eojB+mJM+cvuE
nAgc1x+/eu880jVajAAkvkTY0g++/TJpwR73jGopB2pPkRIOOKIVOhO1pa4mG+Z95aFjadPhmPPh
zbRdP7po7hFPoxA0D3XBIhoR7LWsKPF/c3Ymu3ErS7t9ogTYJLspyapSa0uyLFueEG7Z98n26f/F
fe/AVSqo4DMwcAAf7yyS2URGfLG+DHCpAWJpTy5mvH//Ad98QUYh+0CfnYYw9M3e0kWz2WG90fgr
3rn4XQzZGnLFLa7MxrnU7nzuidhdNoMUQCEIf48/YS5TmVqNQifjVXPjt4NYv43CQHX9PzwTWng+
GZkBmoGOx0nXrHEnbQC1r+dL2DeLvNUA91y3uNtd2FvOvT6H+a+h1OOgdU6GUlNUYSFSMlQLY5+0
hwibdXlNam25EByee3nEQiwB+BOe7mwz9a/535aYaM9GQyVTaumuE8S6yZS0u/df3ZlRtmNm88iB
UUrLzfEofewkHlxCtjBrBcVvU11p6RS78IHOjcLUZg4whotp3/EorCKd6gheolO+YDdse+LHiE7t
n+/kVCXIUFpAZdigiF+Ph3GMsgU/SPVQtkO0V/QzQ1ocM/yNvQu9Z2cf6K+Rtr//6+NU9eatumSo
N+zxxXUqc1fBG74w17ZT8SgM4HFITW57H3sueeTjQXS8K8pap2at22h3gSC2n0pzqq+92EJfU0/4
bb8/GU46JbiPbCPqGH/Btt060k9mN0qArJhaRpR4jO9Vqych8BBETt5owKfEL+Wqmsd4t6SWd6i0
1vgjFoFOpGr2+L3kT+//nHMvmQ9p03JMbpa8/fHzxwgrMEBj1jjeuFIGFNmO9MDvfx9k68+XG4OI
eXMyZ+yWenXfYAc7p50BWmXKqAf2mgfz8f2Bzn1NRPikjAwQApQ9jp8mknmloSQBZZdVMxxa7H+0
Sex1a7yC0XYJlXPu3bk2dYENOwym5SQ8GObenuGhojxVVnSbj0t73bCDhu8/09lRNgA88Q8x5GlS
2ymcDv0nu2EGk+Oupt10N4NTu5CKPTMKr40LFLshH+r0zeUVyGMvTbYY1Uk+FBOaTliryb+miTY8
A9kHtg3uNQAUjr+PSzMgzFfmfp6a5X25zEbYRNUlx7C3WY5tGIpQNNWRVH6jly/ttUZq4dR+NkTp
nVhcc48hxU09WZ5vayM9WdZTg0R4h/VxdEuu+8b2mubC2fImtuJHwDcCZ0FXP0CSk4MZ5cEABLUg
CLBHQ9+pOemrBzlb2nhnDdNkBjONdel1Bx79Uor2zDLgJkDBj75Luu1PwzpRJ5Y2lPg7gHkxUWFp
9hJOGKiZMpbB0NN9cWHdnZs9WxmOT4qOn/6L4++KGJd+VY1dRCYAbKbe7PZOuV5aCW/jAp1PSnaM
GWTRInxyWpNvjmd6EGkfStI4KFynvkY95lzLyLuEY3j7BhkKygfKYEbE3vP4gdgrbQ21GwbWOBKJ
cKkL2pG1NdE/e71p/Uom8EsX1vn2jo5PImqzyBzJMrJ9YaZwPCQmZdYcA8T3G3pnQum11ks7TOuP
dnCKUNcr4wcpkPm2Scz6quyM/tv728zb6UoDLLcXbjlEkexqx8NvDJF4nIba1xAph4Xt/Co655sF
ctRvvQq3MRwL3x/x7aTZRuTCSiVta7Pc/v6v872f0iw19BbAEIYGB7PFpYWlUl0IvrZJcfJapSR3
y0LAB4Oix/EoRqZMS9aq9js0Syt9T2n6tQUdK8OuieQD8hbEo7mbkC9ykBtdOiPOzFmLJl+ur5La
HTe64+G7taG/zUEGKgBa7q04X1TgRXryDN3UzC680TMbH2USrsnY/5FD4T5wPBoU4lziss7CtxEO
6jJ/xs0nD+lDLfRQ9on1KYdeM0HCnXq1NyK0iCjY+xZ0F7Y9/3rNo/5FsEtWjtB6UyYc/xg4Zqpb
24nNvk1YruOgfkw2sXylzR5WcVF+37svehsn/3yUMS4ldLJmiALeEDm10oMFTZuGD5MMY3sVR+Z6
8MCP9Rde97lvy6ULoYPJVZK+1+MHLKsqi5A31IgJh+jzuGSms1uw8L5VtHE7h/dXy7nBwFFQHiDB
w5+Tt6mgmiRC5bW/klW/afR6+DBVjghHu56e3x/qzOZH4x7DUEwECHha4dMjdOdOxXM5mRP9ypS+
fHaVMx5yWmmuKGYmX94f78yjkZ9H2mKRDXCRCRy/x0KKtBzwSfLt2nFDkVC8xF2Najr/5t8/2eYr
wZHIo5EpPtlzUhtRdK/A/nqL7FC0zgOKemutzGvdqMgDvv9gZ/ZUqB08GLscjcinDf7ZXGHlMIjK
x/MhC6I6wfJKtBT9UMv2xi/IkiN+UJw1F25O58Yl1ciQW0c2HK3jFzqoSS9ormfcqSJ7g4JLfjAW
ioxdlSafp1rWd1D2xIXg7sxnRJxACOAQfG2kzuNRR2eUKE/pVGGaLmFUscrBZmJ67/T2ha3lzAyF
JoRoQCdfjJ7PPB5qNafBGaeSlpQePjtiawPOzeheDV2U0bcSiwtMuXOPxpV6K52QK+ayeDxeC+6l
nV2vorwp7WtDrEZY0ur0tLppcWGGbjPw5LyCeraBKBw0WxyQx0NJuwVts9DXo8Vp8UF2pI4yzL72
78/Ms6Nw7loG3dmEUiejaGWTl7bFboJDH81okO1vEzqm/zkPBrrWJhsBbGqjshnHz4JEmyTp0jBK
Yc1A/TW7WK6QKgvweoCw2gtb5LlZQXZqu8cQVEj39KEwNeygz20TUH0a1fpYYm9KtyHRi9Nm7YUP
dW408nubfIoUMfe644eDx5zZZsPi7miGu6kAfe7hcDvX2jw3tysdIRee7swnY0cmC+3RVEPZ9GSX
zB2jmWaUZz5WevT04bJhjLSS6TSnvD83zkx2htiSYuRnJZbyxw82N1JPVMo6nscRd+QS3UDo5LWb
0sgUdZ/eH+zMW+QlUpakyu5B/TkZLJr1uULUjtmVl2y8Cjwcf1adtCI/EiRxyfrL5N93x41YR6wr
uZ6xixw/34rhAN0jtAxkIzDVXMShNOgVRLIrdjLCgHOe8Q58/zHPvVOCahBKADvIM22v4a9YN1GY
B5QCVb/TFzcGlcRdUZp4iEnjUnL90kjb2fDXSHaDJAxFUOU3A+1x12zVqthVSz42yN0bPuX7D3bm
qPFgkJHsJjbhTDl5sFJ1bpEADsIEdlWHdbHEw4oAOmytvt2J2VtunDaNvvwPg0IB+09+xG3pZNCu
9CYMYswKP2teYooM5HO52J/h+HZ7zW5RVcPgvzDmmesZGz9RNeAkJAsb4vvv99q7K4R7vCV8bkqY
3CTVjYeP2ZcFBtjPmj7ab1YJNNkCmXptTHN5YU2+vcVsFSG2UCLqDadxsvg1WTuzWaQw1ZxZfxyM
avHpK46/i6gd7ldXRLs+avt70fQXTr5t/R0fR9t0ZaUQR5NQOD2OKgUxQpGfpCkF0RDljHiX0f/3
+P4HfbsLcOuEmofilbOP8Oz45Y5ONdAkmZCwiYbkGw5CYxKquq+rvYzm+ht9F/H390d8+0K3ey4p
NVr3IRCc7juJoqUZ+wDaalVKmzcQSevBG3DR9jtKKnvLpDfXqWL83KMmAgf776P/F8XDIwROap3c
00ZR06IkCUO1pqFDxBEsTFq/6mQKQHXS75nSSDGFkKSb/Ipksf77/fHfbhKYizKROSXJNZApPX7f
NtUIwmQ2CWPOzWv+fM8bOR2MxHX3/zwSKVIyQ5Rx/kuwH4/E3cHw1oJTEq8hpwqrFR6S7+XU8/f2
aMEgeH+4t6sUACjXCOJCvilphePhesiZ2P/BHrSNov3FARLmU5aHMM3JwKmqPsTl0oJHdRo6rkz5
8v7obxcLo5NKR+wM0ouE2PHoarDtfOgZHdVYdgsqWcMBqzL+eUluo2wQfCo9yEtP9gJWiItCeyJC
nIR3ky3yw4hH4vX/8Cj0tLHqUXoCQjh+lB6dn0CRxouc1uYBQXq0UIAGrXJhYzuz8sHmgMw0gLYQ
XJvH41A7tUq8bSo8QCWecS16evqIY7COznzjukr8c0iK2AxQFTUy2hXeqMH62FjqdvtEQmS40Ixu
8cEi77Ur41k+vP8Kz81FVJfa/0tYokk/frQyo62ySjHrcJypv9ayVgYkE8oQI63iuuk77aal1v5o
dVnzmjhJc2EpnNnhCON4pWSdEMOf6oIx0hyRfRB8R3MsDL8lo/gg3YJ+WW12umfDoIXNtzANf5Zp
vHQXHv5tXECEBeqVYg8ZcMigxw9fCxxDLdIvvr7W2isfI/2vP2rKIIjEwOkTJIZPsZit/2HDYWC0
BXxktp1TVo5KwS/EI5eARW/7QPALr+lAT77qzpBfiF1Pljsrz0PNo9OYhtc933n7+79CrWiEcuTJ
ha7zqbdCHdebg16P2YUd9DSp9/+HcdnPYPGwaZ/Mo4oDCsckMw0zahQ02w84bq9iV2sZFtV2r32g
nljd5KZ4iHDy27dUOx/pPf7H6fzmZ5zsCLLRJkVwm4Zp19EhbDndgcBwOmB2Y4a5t+5qG+IEq5nE
G0LG3fuL6eTE+m90xH0byYtMKhmc43fd1QAyMmdIQzeOhxurtZedFtP/VqfjpTLDuc/691Dbuv7r
s9qr6SxWOUJTgWSyo5XcDY25ry981pON778HwmKDT0o0x8XnZIGIMckt/P6SMMJocrrRUMDi+gBu
qrs2l8zTPjlQ//8xmtsGRUVPlY9Gpq3p6+QtmotsO6v24nCKEnC9s1B0p8pLOe8zj+aQzzNogaAX
xzkNlQcaRSJBgin05sUtb/EXMLEdwA3auKInrKf/x2nY8d+fICcbzn+PtqGqqF8wNpeR469WR9B4
00XiMTFrWUQBGAetNXDWftKh3c0wMQKFRSTk56Gl2v7+4G+mDPV85j66CIT27LUnR3I3woEARisD
q1XxldZFmLgier0wysmODmUJwTCsNiqotkkt+GSUoUhpXqkNOnTTBcoAbJf6Y9bO3k7Ys9j1C6d1
WTV4sQIEu7Cdv1l+DO1SfEYLh+MVKv/jt4ufpRblWWkGulYn+oNhNWP7kiplCIn7qdOrC9Woc+Ox
LjjzieWQqp+swWSVhRGJBj/pXI5+Ma1uSG9hEVjD2oXvf7szQ5G790jhI25iHZ48WkM3V5cjpwki
bh27qK3WcOZcZku7SAg/iQi2D4gKghI7fxzo1SdzNMvtVoeyylP1Wn2LR2WDNSy2fYZw4ic1UuOH
dJMFmP2ad5NpTRc+4pt1uQ1PaYSgDuUOM/X4I24WlcTAiREwSd2DWJUB2asjMa0Bx2llrT2+/2bf
rgqTCIvXyuQhXtRPPmIDcSLKIrY1o8jlFVyccdemibqwKt4+1dEop8jk3DM9gQltFFDRBzXq2riZ
zqju9MR7HEFFXNhnzg1HdnYTZtNEwfMdv0SrIneaunYcsolpFW53slvSJEiswiw2i0a5GNVuUUUq
9//+NhEOkQYg9CfxffI2E1KN6PcNEZhubb8mOWXMuv9HORAfiZZajgYyOlSAWPHHT1fUS5HYWBQE
C4/z6mkgC6hiNBcycG8nBs0PQMW3lgxMHN7YeI0jdvaZl4UGoAzfctMaJEGqX//rC2OULUdESZTE
1Glqqq/NKWlckYXLtGoHCGpqn2r9pfnwdvsAdomAamO9UnH9DwT4V7RAqj5azNbNQjEu9UZE4HgD
3Xc1RxTr33+gN0fcpmgipgLMiPc4Wajjj9NhfYZjUJqHLW1iP9d8KJ8tEF37Fq/UsHdrcROTRL0w
3889H0oIgECkZxl/+/u/nq9becFxy1vMcFKmZIyMvcecFyaePl1YyeeGYkVxvnBfIS9yurSKZExp
+6KCs5rqY5PUJTAPV3+F4zr+82LaOvfQIJFR39J6J/NcW9t0aQYoZc201gevL/50Ji5g//q9mA+U
I9D8b8fm6X7bm1hbS7paw0Y6y2fAjGu4Cpnc0fPa32tJU9xXq+gu1cbeLq7jUU/2icheatq1IKWZ
+rheTRLZW4Il54W5+DYWoahJBo1jk/Zz6pvH08KaYZa3gkuJcIf0oczhHS3YKQelbIxbPcmi0k+h
fV3JREXf33+t5x6QQ4ybLY5m5EBOHnBe+0YICEVhZttzaA9Gfpcr7VIm6ewoJLWp7pPtpVnt5AGz
AaltZIEfMsZxbzZ1joZMv5TXfTvludOwEWKgQwrEOk2z1I4GuFAl2cbciYZDPTW9sV+zLi+xDANO
dmFL3Kb1X9lcHoPhaEaB0sAtitvk8UONcSXbdpVZGK2tPMCOWR8rC95I1m25KqDu3tX73+rtloV6
iuvNf3lzwuOTb5WANhajM2Wh6xBtKKVTs3JE7V5xUVH7EU35HXZlfXlh5Z15rezHiG7I1tucmScf
T4kt+GpHgPocPnurytbrKAX36Ndc5i81zJ95qQT/m/UJCw9k7slLxbR2AZPbZmGvVFzTekboF6A+
cO0gtb0+ucpBn5X/vC2TaISctB1wsChODSKlA36qx24XywQJyA2c6LM9KfNqNevx5/vf8MxKoHDF
MidRTDn3VEGlBocqQIIPJBp6Jxh16Fxw5379L4OQiSbPQRvY6XVY05sYPZ8qQwTQ0w5vOC2sJm+9
sGu9mRekTzjGqPuRs9mErsfzf+byRnExq0P6ytvHgrR7qPXddEgW3f7y/gO92SCJsIG/EnpsZmbc
146Hqrqq28TVbZgB0HyOUGZF1+m60OAa1lGneSEn9wR2U04glr5l0+CZF6YIJdQ3z8v9CakkAfKm
BKGR/vhHcJ3LafjM291iaTk94GI1C6N4GIu1j3OogLIvV99Oy7XwfHone4wINbfUbECVlO6iduel
ml7qn9bSXJLvaY4WQ15PhduIl8SpyFB8gc0FyvHKEWMvflVlJiI3EKkWicxP87HKs502xVpkBslS
ja0GvI1yb3ZQOD2Yz+PcAB4K7CSZtv9/srbma+skpfqjK62Zvqx4SJofutLpyl8tHOUhMIYl1XeZ
qNMWN05dZeXN0GTpjeZkdkZxLBuXr3NSKQrk3Ou03Nlz/kV4tev5OMFSQn/U3WvFRkrIzKRwX0jv
GPLWpo9S++X19D19zvmHWCbVtETpWD8WXumEYyGyoQobLyq924Q+sCKgcltNn/QFKGXr1yqLorCk
SJ5D5lRe93mWZpd97GpLmFdYlUckCHmW2nptiwXoe2i20+xYV127xqu5U2NGLiYotMKTzlWX9GI6
qBKplW8X7gi9ls6UNHWC0mu9ElZpE2lhDQF8ecKQXK9+YdQJjfegwNF8aXuus+OGJG3EB/SydfRB
pd6K2HnQ+5SLytjzU22UJV/1IdZoaDVXLB4/NXaDptWLwUbs5l5rVTDgHJA99huDpgyFKQbvixUt
Tv8NdGWRDAFJpmr41NcZSVeAiVkBnxo/OE+/SkxDzU92OqucW0SMWz31ykwDPOsXBqahX+zZKeLP
KWafrdhDD5jG4roYxiF5dJKhGQH5JURtj9Pk1MUExDOelizYqrLE2Oliz/WXzqFbn3sX/ECF/ZE5
RZitjtYqHt3ejIufsL5yOPelEC5e6+vUYcdKxV+zhk81pqHWb2NdZZwD7erbRMMAHhs7ILju2IE3
XIa2xhEBHtYEPVCxkL3nLFpKNOtDY7srxjBWVb26Vq5luY9eIoHGXBeDM31jrxwNzVeDzNeHdnCR
QR5E7y296Rs4eFpxkMfKHOCQuiALf/ddZVhM5cjuaVsQC0y4r65c1p5+dTnDlwviTLTLawPPUb+Z
DCiBn2XVDfEn04tU9Uxn61yElheJKaAtYnV8V4MKHI5gwLT70o3xtWXZN+tLIVCPqLAebAbvpta5
W8BTyxeVucO6d6OaHShAdtcnWthHtR7jWroUVF59kIjL8gr/koW6L7UFRAOuDdqKRKTKRNVptyD0
ysaDugb4aTpUibCcItASlzQgYMacWsDtIOji9AJ9LIf1l5UIqlhhlPSogHy9XrRa7pEIVS7dcrrA
fh4C2VpNrygsBVQ0Osqj6s4wYnCRPowfZMmYF7gxxlstzmdp4MTaqj3ZBLrAvaH8RkAlV4VEBrPW
qbGGn2W2ZAnYPiP2IJlueoi+v3H0opXqA6ZwVtFdd6pImuHQzbQFgyfkUuDYYWPakXVXmZldDnCL
0qRKrhW7dYZGWvcULFP4NVZgYAnb5HgpTG5jXK9myfb1OSqsZRieAG63ubfr4cZN+ucuqrn7EN1h
VJxtNUnh3M9qnedbF9FQb+yaeJWTP3nLoO96oO+uFnpiyrqHMmuX9qqF5ZFmKApVnW/IbGPyfrml
Qc1jr7LF/qOAJDq3kAV77ZuTGn39XDp046P6Q6yE8JAm0vqXYbIn+8ZItAA9MB3HW81unOh54YI8
vGjwL4tDUcS2cYs9c9UHbF/aD0eVwI3SYWmuu2gtDqBKdQARUxvDJ46n+N4GXPnRo/NgbxRe/pG6
WkO9p3S83nrGE6/Md6SbutnwKXrXyUe7GScadxuzlTDxTHLfP3mm1Pyq7KwnLTAI4R34WZQcdCB+
S4AOoTAPyK214rZfsAgO7YkwPcgzz2i/moPhQlUGTt02d8LKveLJyNOivdM5gaOHVqbzcsd+13xd
pb4kL3HltdFPwI5u+ZhhXu48qlZbva9ogdp630OjdMJEb2BHEqsuCoxfhWh014oy+l17vd49IFtN
y/0cp7P3gylbM+ciHbnLY2eD5P3lRTKzaSrseA873G8783cqR7LTvqg7g1nNHNHmR8vEZe2rqBZl
f6qWtV1vEpHhg4U4NSrylyh2lVZdyam3e2evgTOddcw8piaag3Vys+7P6C6T9nvMZVsBeVe6HETQ
KyGNH0Y3z4NJ93w12yvsc23scSZWdRzPvuclqUWvRp1sqtQuMdu5D6DxttVvZyg1DUtit+3plE1i
Q3nfW5lpzQtI6jLlUAKlPsGq51ixjSCvFxP066APparYSN25O7juWNB/Tt2jvU+FNQHfxklA+m6N
kZeP9KAfXkt0oZ1PD1UKoT7Tcz2Ag0hdoNZrQSEJz2pkRVqeSvdljimcvkSTKH/FWI26ZCsLXJcB
HuovuiBjFpjMRTNw2riD+Tus7hMCL05sr9SS+dGupvkqZn1Fd3liJhX4yqT96mLRM8GiH/PXHlHP
UwG49JedWqrEX2s2H5tpsh9pOo3Vf8fCa+zq3UyfY2/fVBMuDJ+IFIBaW4nllYd2BWxxAGYSqZ3m
RBJWY+111tXaa8hakPuWL7Xu8LGWVVx33aLpIbnRRMPMANpBgBAPFIEFtznbZ2Bq77jdLNgvlMX6
PcXJx7tulNHKXZP0ExJspcpd1+r53nYXXe6lVsUHLh8QQ5olhy2fowtKwqasai0YEY2HHdWL4TBx
vL2aaDE39jpnDL7jIx8lxc8qg+y6GvCMuwmkeg+KevHl6KIdgxTnxdCD5mkM00X0800M8gKOelY5
V3nZYdFNN4yrh5rgGPL1bahgqI0czYcOPzXo9NoWoTkbs47ILk6e2O6ML71Zg3g2cIX6LDMn/mzF
c/QnobLzqHegT3gjQmj7JK2pI2lOp7EeALdOvuf2BKtAYxr7ronKOX/EW6jqD4bss+Z6runR2Q+m
MubPOV3mbShbR6R+ZvUTZaCaqWn3Xil30eJqNe7QWfNx+w5kwheMzQIVRYYREKPUTihXYhF0iUvJ
IZI55ejb1WB89yarvI3Nep1DlM0pz6DBmz6kYm3pKF/T7FvNp0kDrCrE3qTrG8tAIAZ70odNheyv
zI2Ay065z2TB/yQNSwyOvSK4eBOo60uXZ1l0JeNoMnzgzAg+7cwFzAmqtPmYF/jO7x0jg2fj9YOt
9iZmBpT0vRVefb32NdmeEWUvgFr4yiz9UrN2Kyzwp8npS+tTmceZHky2yJRfzk7T+/gdzPO95cQN
bdYxsOugiidHD2u+Z/OhXTXjqo6z0rrG3H2O+EdCEl06wwZRpzNo9JWj2Mz6NZXFvipH8dFAWlX/
0Ot8wZuCPRMk6jzEIb4X/GdNvNvy3eiNRHy2k1oxSvHKufUw9JUHt2APJ3T3qvx3vprz9NsGuvK1
LHDd/JglaWqGVe953V6tscaz4B4eEC1JsI8Tco+baO6sF8NaevemiugDCBJzjDHwiysNd592vsUO
jeBynCaCvHFtPCO0axnPAdApD+RiMqcPS2sY33rpJXdpUcNzVTDLFZuhl6VBFY1sjBg0ys+doS3f
RJ1Hni9GmepPxqDAFVjojcqvedeO5MZyiMHVB5blAg28mjn57CjVxENCXPu8DgKsi1Yb6S1e8YMX
1OAlV7/P4XyHcZy4JmYAdK7u1yGZeqZq5T2NtJtku2hOVeTH1KiTq3QSrb3Pkerk/kgbk7OPVEQ6
eBVRmfhJPetf5SQ2QRTdnNmeJGS/88wRNWg0J9FhNUYNBpEVx+VBEE83X5LMnPzGdfIUv5qBvYvK
hgO0fqJFsrzq6Hd92OjgRUj9aNSvW0fhGtEK7iysLzsV4wGK5pxdVRIXgFtiFW5tOZ8luyLJwH9H
ywarD/tZ0gpPAwvwcZbWb0Nf419JU0+/QL8k36c4L+4qC23eHpJ787BmQ/5cRXCIQ40J9XUwKw2P
xNysnrtcaOyZpb6ae2e2C4ICLfJEaBFQmAdbn/X82izK/pk6uxWvAff9UgUr6Oinjh67ZUcHUhMm
UWZzFghOrQAZL2ysqJBuSjBYcUEdC9N+oCoPmGKlmcnbo9HXur1wOmf+nFWem18rmRMOq1Fzdmsx
cg75fVqZatfAqkt9W4jkNYvpnPcRrWnlczYsuOSMZYuLE1txfY+IIqLF11zx2XAGz/blmsEJQEjh
/dE6Y/6jKeH96fFLGPwxi9olGLTBomjp4rASILDDm0bqpYGdJ9dzdC8bLHLWy/b7NE10uuCxV2J7
763mT4ol3IGUp+eEyKL77EZO/aOsFmHemHSnH3TNdtOAdHYHlN4lC7yncyVvgsyCIx4mSau/jHU0
slzqNf5mV830wV5l9N1Ti3gcTGN49ACi54eGiAf5pLLoKnZKik67NMva/STLPt15+uzimTOky/3U
FrO2L+Q0/3DAkeaYHi3qZ2bCSIDyUpl2iGOZcyi0btRI3MTr916TI63yjVvNV2Pemz+mSQ4OPT1L
/b1h81h3zuBm90ZmaH+MoZw+jGJsmEptb38f4yJ7TiwIGbQ0Fv3NYMeESBbFFIx40PiMVwUi3CVs
p7T8M7ea+IExUGawvy3Lp7RWIFn6ei2Sj1naSsqm5Vj91ou+w6lj8SDsw7YvCpSbxXAryhl7HrNa
2j8xXuzfFhyFHweO8Ae7SNRroiwXMwje2k+nVd3tXLY6sX7FN/fhr8x6UOSCOLAokq1tV+LcwxVv
KQDeJsnwweu4hsMJzxW3qiXZrgmulT7oRjlX+0ZLLTLyOjSj/dgvIy4ZbWo5ByqX+qutcsuGTdKL
j7KzWO4GbZeY+tbc4cOZtnbY7s6MuU2GksCl2iQWbzeZMy0c+TzXNys1X7mfDC72O6NVlD2VVOrg
ZLxr31OlsvGEMYbYH3qHSRaNUn6MWjd5QXlRPE/GQB6Ii9/Q+2bjtZofQWCw/dJ256e8iK3fI4Y2
95hb9fHNnAhT7jyXIGbfzaWrgnzYKipapMfXeusUaj/PnvfMmV6n4Wil1W1Gh7e6xqzJ/laPprif
M7Fae91Nki+Y7+Dd7MSd95R4EeZQvF56DHpztqL/nBx2rj47+VWrS1xaYtnIX26Ly/ROVVFxK9du
fZHT0Kigs3q7Ane0iMlf+DKHklLktB/HZP0axfMy37FbWOXeM3JjV0pX4WqDZIJwtom53EU8PG9n
8ZavXLrNZys34095R6OvnyqyS34siAFCI1+0P9iBlLe0+21bONkre4+tYONswH/14KhlBNwL24EX
sE52sNKW9RGmmzlT81ntyh9dYbe7mLDdCkQhtWtrnHCf8miCgANZTo4Dh1yXP6nwRZ+1RvZfJHL6
b5QJlltQ6yDHVVJ4X9xprH+RCSweuqEpf2TWal7XPGYXUCXn+jtTJYKWgeYfHdzkRddm1Rcu4w4L
M0pEWItFmjniiCQj3JWI4SfyIIbVP2HGMXLZN1BFsHs67cPILXXygfhm+m2DM8m3cemte8fOuu9F
mssvpkMJDXp7oX7kPdQpTC/IfwZ9Wdsl215WGH439O53KswEyYDO47vVwhbKX3iJ9xCjtZTWqnm4
a4aYIEXTBz1cIqeoaevCjNdfuHe8wu1PX93UlvxurNtnH+FGfZBNFuGLMHYzVyDaSrn8r2ndHrDH
mu4jd6NP25Ri4ccnhhMHfVK7w46oCb832a/ZV2T60YMx2NPol9yPVox3tqitlWN9VdnwCP2xsZ06
iE0a9m/cbum+g3mTzzaOX+zdYq0e60q5X6zY1JdrL4/z50Zl9U+FxPoefES97FM79TbPM838qs0k
Un2DE5jm/7TVn4qx4giIErCZbLG28zhXmvNlMBuucqiI5UsyjhwdU73Q9WN3+VzcYMBh3hY9l2Ri
XxOjBrPSxdfUrcHScWeIuJC6EpBTT9RyV66V6v1GFu3os8TtH0LgHbNL2gnwUcaNOCjiPP9Ymdwn
yANRUz4UbZTddSughEMkPP3a7XPnd1zK6gb9OlFMMRJi6Mqdn8ksO22IDDmagtkVbhK6VoOAviAh
BiqTvvn7lGLTz6lQnr1Xqjb2lj0S0VcqW7H+6Lr+VWsn78FG3IfWvgJJgi1IWXSBB/vxllJmbfkU
3tJPcZmrJmhUZRQAWUdiLxdolOkrMy4/DZ7Ae66cGnMNlNTnO+nGi8dRqNInFwovLiaNSp296Q76
nm/crERutDqXRi9eERfR7k7Tu9GHVmH1dwXdcdNVTpXo2RFTl9xAjeRwTAirE5+9SFxhvDSPBy1u
HCfsLJcudStmk8Gw2rmJ9GL92Kui9XbrnOS3S7V0mMJ1uNz4Hq6WH7Gw5lSrnJgyZjF01VXqUCja
rSgPv1pRs35vvVlrQ75hfjfMytBDb+qZ3EUelV+UyJsfHp7yOL0RofykyLDcZ86kkpA7c/VBzXhL
PGigGFT85DUkgbH6NBX492hIu1fdXDA8YweQwwcZGbEdurhBLD/yVWi9v9nawdpzFV9BI1TnZtib
ufl/nJ1Zc5zIFoR/UUVQ7LwC3a19tyz5hZBkmR2Kffn192OeRm2FFHNjIuZlxqaBouqczDyZhK15
DiPOaeu92VbaVrum7dbpeYoGee9CHJ4so5bw4azj8FSTiPZWDjXRB66sqkeM082fQy2yNpgMUT5r
Kaeur9Fx/yBn0sN0yfbqvWxtVqlnE5W3E93guTtCPlR60oJ1d75emXK9ICKImoVUG3Vvmx3wopx1
nAEMAOwiTFXuzj5WpfW8I9GszoE5jPI+nzFOwDp9rYhMaJP5megOylDdkZWzKwt+TFiPDZee3cbp
Qo0gukuK54ZedimWJihB9NId0/mEqzVwQi9iGW03fivWDVJYtKa5dTPhujsdux6KjalZpmBNrQpk
yhl6LRDLvNYcKqpVQQ2n/UdfHA3bX95Dqp9Y3qR+NdGAyynZ9qQ4gDHT1iyOMYD0CLtWZ52piwKL
TsMAHcJYD5S4VUkZVOtq3QzZROKTJqaKdKWJViheke0FydxiIp+0vZr2OomIxOIlMTLgUpVtDkEz
V3dZO+ga//tYXxFrRN22ZKtW7ldQXzOwCfq+LQtUA/68DArELS+dKyzpDMfvlT38ZiB+HnzAEE2F
Nq9ZhWUrEgAr5cU344Ixjg9QkmuHEdXuFBKqFHuBVXpuy9LRzcsiiro7SJWS3n6pK7lt38VLOpsD
2zRWTfzxlGraF5EcH/TV9K4Vwd7zAbl+dkPeoNRDC4+I297DvBE/7x7H98qedOgqSTpX0GqdLsV+
8ICMHsski9F4ZPEog7qu0vWSxElaNYtjsPTdfrDmHZmnGHeKYp2Kc6KV5EmrVD/6Cv7/IWFV9Shr
CjcBqzDrmM045YNK0crE/ozci0bUtuLDEBvuGmJMrKAyo6yPfRfT8Siwh2h+MQmf1A4JXeopmKpx
XTuT/ScxPJMEsCkmO6tjATm+VRSrts8J+VjDNtLHh8kSpfClJD8EbwyzcCBhUofIwVIh+F7wxppd
RBfGOgHzoofNryb806wAnnZqqPYn9xKSqP0RIZHTIPyBQvCynVZQP9lDBBAHt4pgiTr0ozLlbCqI
0HoVSUqkyWJ6+cMWyKh2ZG55SyDoD268OaNyYrqIHC1N61Zw5qXITyNDZ663n6FlfAtnhip0qFwJ
F4fjK3mTa00DMJtWS+6vMu+9VtJXS4Yu76B8iKSizh4ohIYh9/vchZNanF7dDCklb4gfd35a5gk1
Bik7YxOOUzK+6tGiEXGlT+oiy8tCnup9JB7a1TRu0f6upW/1kQfCqlVtuyth+y7X2gIAS2Kr//EP
yeB7pL6960M7X4sq6h9FVDfFzmub7N0yco5TNc7rK1Fs7bWxVMl7U2PhQXNgRNdqqewtkrjWH8fC
xK93BH06cfRaf4sGtjxulTUGL7oO4UAs4y/SZADm13XEcWtwk4KRZKxc8GvLSI8zUvMaBq27o1Vd
VWDE1vKESFr8In6s5iDzkrnzi0GK7BK3UvikuG/Ge0X+3ILefyX2QBG9+d5qeLZQrdvvAhNHLaAZ
da90nVxkzNrn7oeYSyrrpB+0yyLbdpo5SaLbiuOzD6ZejueQI0zfImR2hB+lnbQvZ2s1iaBayuJ2
lgv1LpesrvWZCFO/GTnvXGdksyKxTLtr3CprzrvI0WcIpnK0iDMrgCmx0Hb1k6ExscqycFixwp6U
xT88oW2zotTMAwWc+iinBLA0xx9v8i0T2CPGmsQ64RCU4NplBBGur2V9m29OA3uv0pcLtj3y8AgT
IkDUdkX9JxKlSaLpnJAm5I5GfZfNHqFD8OVpt/fMCtMXfU7lbUsJogU2Kp+bjvK/ZTtwE8gnxkcG
JuNnraXIjmfc36NSjSSzL2B+Ykyd5dRkIvDdtbKM1HA5mGXAIlmexiETD7EkGw0quG1fqjwCrR1J
LNniTEd1Y2NN+tZy8lyDNMsb/Hpr/aZBCx8B2ZU50RsbQ0zWmWx/RiB/2iEzluGm1GRXnkd2v65+
w+dl7xlGhP/LxGZ4vHkN78quo5Y33NQjCrfvRBogsU1eqxxsliHKloaWEO0cmkjlyY3ONOywa/ux
Jdmsg+KfkfLxfBedoqItNPs2l8S78qhjaoUaNeirlkNME+zIVhws2cyKdWvN+dMb2nJnLsPYnSvX
5shZmLmRgTNa8ws4uGMGHSLkg43tbXKamsjjt2MOP0ylSLYN9DoGt8OGRo8CYN31KSNV8HnJC5d4
Jj0X5wy91++2MwE8Y/KM2WoGBfxzKJzRQUhQwuFbsdOQsCz4mwnIbShpTaewCCt1rT/wHhZsByqC
jSwumbmqzI42C9N47Q3sBFi8YlMbgxz6UL9Y2lL7UQiz0XeCYJw0mFJYfnDkCDLeIQ41C/GSq+/y
yVheZ5Rcz9wQCS00G0W1c5gOIfCtGbv+MOGdfgbgo01+zRK6p1qqipCITKEFtbsK47DI3njWrCp9
RKWa/BrAZp+x8pTJAZ66fGyy1Hpv15oEVIoeDcwfbu5VEcB6OXtuM7U7i1zPN4TjirTiKMMEgCQK
Mz/V8mL6Wa1xa53pSRW1YY8ahIXMYOcfvse5AT0k+g9Kvlgo8VDeNDs7F4nakVBqnne4TUA3kSj3
HpHbSGZK7UZh0k72tHfSFTVhOliaoGOoRRdfxla2hdzBDIhgZr0u+3oYjCIoeXdnFanrcMkMZL7n
aupvVbVS1Iqoi0gYBa42dlZlzWT6aoWhna9R0UY+xkTWs9BnGKEqJgV0n9HA3jm5kIqoLSGW07RN
9AfksDgDaDKhNnBqPFzqXoLOxFsdQDR0pK6LylAFm/tU3YsWeoxTmrQPf5XKudU6e4z3k+jLX46i
OgrSCrDaL0RscZ7phXrom9n6zcwF+EyVD7Xjtz3zOOaTiZOhvDSWhUDtvDVTQWRmBNo0xpZzjVZX
5aHLObyGSe+Sy54La2C8jtTrah8T3lKQ+Nc42bnO9gHynDS93BGIlD5kebwA91iTSHc1uiQTOE8H
Vla9vQb6MqAelvmaPzLXRbxbiZ9FzB9v19CudHLROCLhOAZOmvcOA10zhPGRZ/ZURjkelp59Zueu
mAH0p/k+4VE+qnVlyHjOvLQORM7eF4yJTsaxqOpG7YGE4psu2fw5ismWj0JLhp/Me/D5VUOEAGUp
1dyFiel2ZhALhRSDGFn9tMv4/l7QCbBBmk4F0aUbbLY5ZRYfZ6W3ypcpEAPmJogj8U3saGJTu+nJ
BSqlcSCb29A5DZxoZ5Lx7fkmjqn7auxFdmEtU2T77kwoox+POBMFRQWgeuIutvWurCb5WbGlJDwE
ZzitJSVR6KKBMu/WvBguFlOr0wuqM/tiUppTHayxGlOyVUtENVQOoDVSjrIlLk8XADBrzOJJLKt+
HhfygsPGSOPbkqbr50xPwIiPqDE4WF0V/cjdWC1MU64OMiCOjmwH1dueK0WZsi/B1POgUEs7MD5r
tFdymOo3UQgrPZ+JvTxh+np4s8fC2ml6MjRXQPdwXj1DkQubUmP/8cYy/b3Arb4XoK+PprKRTkQK
R5/AyGOqN2LC8zJMR2Ve98g9UIjBweKjNC4zlMNo5sGiY0GO6ebUvpBQxyY4JKDlnCS90wZZnna8
islh6feuqky/Sjrz0UN69JIUcn7UGiJq/VKv5pcKg2gZZskobqknVhQqDT/eccsfpjm0j/lca57P
Xi0zZqDQnaAcM1uKliVWKZZHdrXSu61d7xNpTk45IcaEcyfKIchUDrP5Ysne/GFoznBrChpUv3PH
7k3X4op6hCZIhRG05ilB9iYlXTQY5yklqR0U6djVaFbwrMbs08CYdlSILPj0S3XgLExeHXOyeqyl
l9XA56lJ7dBECZOGEQ9QBshyHb7ViHUQpLqRIlvGMwz+XCHY8rc9maEVXrDpt0RKXVQucCeMXK4e
MZgqfufz2Nao8NfiuiqoPHfLGCtoLejdMvSy0Zz3cwat3cx22QSLk5vcWcSU6G4l2ZXUQDISf6lc
y19oCJjjTkmeftDlojG1IprpwYyX7E5fRgloJCdYOI6PWgXoNWCmC7evr8c+aq5KUzd+tBWd/i2w
k0H0O8qrXwuTdc9xvZT3nZ1TYqMAz9CEpZHxmFhLzQT+khpXApo7OamruHkhGXlTINKD5P6EjVt/
GLQqF/44eJwXYhky6CTIxAfbRtSSJdhc+hPhme8jAxe/bFrQmHrD4Ps0KBJiEEi5Ln7izibaKy8f
7EBPOus2dVaCRNMSu2l/GHR5OxvTfFsSRqaAK83sBRUdjcfSj79n1MREWnbbyu06M61PVpVXTzUk
MIvYI146EIABmg9fkHg+QBPw02rnyWXSq8oJWlNvOXsn/tC+ScwhIc4jARAvNLEUJ+QsIhbq4rm/
jbsIWUW2iet905ySBQ0aqZD048W1YQFv87Qzca3aPr5hhAbD3EhW5qkue3DfdpMl8ZFZFqaQeT24
oQOQ9giQqJ61eNKtnaMVYLFjm8ordJKVHTBLAlhFj2bDRGfSWQL2VgQblFvV7TIQCROKxuAlJz30
cciyZ7IjRqX3JBLSPkMjWbSTSUC5s2/H84urrOjBonLhOdlieJXGCrOPa2dKrIy0FppzMSWPMkqt
6Awb1um6anCJ2bP82cyQ43E+1pYjLVjXsYmp1o0WjKlUNsfDUrcXwmQ/8QmK7/OwL0yCbYW9RNfM
WIx3o+72r6PZm+2JxCfkvCqg36nW6ggq0rRewO4mtjynjU9qg6l68Ne0PmhTg5pnNoU651Y75AyO
niTBwpjVe2pPSFoEnu37TivtP8pMCnsn2rF62bYEOjN4Dry7qR5OnWgusTKEI31u3Im88zQxYqJ6
0bkByYBLXBUtAwVIYuzoanUKEvxWwDf0B8laj6EX1bGiDDLTs9WqQK1VhDYd0ALFx74R5LXmXs2B
WTblpLN8WuMst+CZ8LnRSHSdeju/0/o5e5vq1fmVoAFHhJkY2s9ubWiEiAuNfppzgsIm1jXmCuNB
I1KaqVHjJ6swu0B+/0aUb9EERqWo8JyUmtxZXR0XyKrQTjJ9C2OeV4hNNumsSXaZS5nuj4Lu08+g
6BAYeZN+ihAncXe425HFZFfCeKkQwLFDGRy9WTVqJ0nX8EkA9ns3na6MGwXqXIXRZEzPjc5JyeIz
p1e9Il7Iz8j9Ph879F5+5dXp47RAkYFDTdYlc9cTKxxBZbIbEPO1+EEpkw7eyWEu7FZqZ7y4Fn1G
PouH3JtjxGub6LC2SBg6jM2YsslG1XPL4OjTZHT1VaWlMyG+hdL2lZh788CG2uSB09d9YqKUAAYk
/gcMoRjPckLqI7mxh+joXN9hinQ8mT2rhGMoU7sLWqED8BKMwnAD3vhQ2qOR8z3xEqIW7VJv2ZAd
o3uZTykJZp0BJH7JIBmIQTXntkOWTIsmFygChIKzIul3o3IKY08yEDB2NhjtU53p0/tUce7gwgXL
HGb90tw7Hom0F4h703NyY0UZONPWScEr8yOQyKSx71BvPeE9Ks6ZVIS6dtYpezETc3qH1+Oqbd7l
XghWVWzp7CUgMImGKz0AnrcwrZVrtT+ZfVPWeWLV6Q+EBn1PkTWqAZlMKtCJzIyv5EGrUF2dxMBo
3QUjtN3liLicVF0grvWERESVJtfwq7P+gKpifaXYGtHAz44ZdY99nDP+sWux3XJOBfT9C87e09Mc
GzMhzlbr1qFHJ4yuYhA4QtJTA2jHziqeidxWWHW5tneVDLmXoABLXArqur7voO4RU2mp9iqQRFTh
muZWtEMQQgT1SDtahmaHLgh2e/sAzGHBoFCv3LEJ3FZ0NlW1g7oMds976OvGvV0HY9IgKFduk6nk
5oC6drpcx24FclvZGULIkOEuRig9wAlJcu2T3M0fUywRjHAgDBynH5R/FJZ5uYAPdxZbTitzGn0X
MYhEJtb3PVoUkeTQCoJlA2eLdWOuVic6acCTU4yJKGqDWtOhCaHdKnuP1ZjCjwn7NHcPWp9zNhk6
dJyJdByfuHalRa7aUYeoIpz1noJxGncJrqlnGMhIUBWtEoKGuGP5TrOGk0KTlUvk5wvbO9whIM8p
TuA00IhMHPRcayZfrFzPmRmusM7EYXXM57A0RvN3slbsgSIlfcYXRgku62Xofv2BzfquLZriB2JE
Q+3o5OfHMU7K5FRQbMNnpMq4dWIdV61ZKlZkb1e9hCmU8nKioHlpstG9xyLYQ3BEOlG0K7yVMc7V
0Pur1k31X0mtO1aYZbN2ulpxra5br25vp6WyNPQaLqr1eivny8jI28DUBpRgVOGCaevK7n5WSUFv
m2EFyiaPcDMKQcPNW7YDeCPmypDhGlUhSNzOxHDDNrWOgZHl6BpVhovR1PxzDpi9N/q1VveXbI1w
w2iHoiemL4qTBTfVOUTkACWItKd5XpiJ68IGkVtzRk6K9ieeK9c4aAJcLwAakBwlmk1iJJuLcHdy
Mmg5MRvvf5ex3pHNPOXxI7664+2StCMnjLLjl6RJ1z8ygi3Z562Xv3oc0u3O5sOCfSBausF2JnPQ
gi6UmQErHoLbTATfDZMLFHu02/kbuHz1UiuHAGiJHfwjzC24zNT1y2VdT94Lfi8oeGCJrQbkf82Q
KRvC/V1k5fqa0k9xV7JAxzaUzmgGpKhbxH6PozUGWuoUv1L8XAnqkSsj9iboHExnus1xdKOHQLSq
1xLBiabx8mOourNuWvTe1xx9svgOTJGgLMriducqD6k1ZwsRSm5srnEACdtckTSmLaGj2dqFFVcE
DKRyKuoDNWP+s6nZlSnikBsNumLrR+RYviExzW6YZe3RFhIPL3aowKObnv0pCSjtJa1ZWg/3Ovrw
Hwq+5sGy4Q5MTseLsi6Mu6wwzOq2yaYBex0vHZcT3R3n+y7pOqxP19bA+kcVfXRYaiO7G5TRgTZN
C4Mqi0bsu0/tglHqqru5u6MzEvYuNWtaxLlr7DbUe76aXdynM/ujN7XVaWXO+sAI7mS6Hniqxf5g
GT3/OWGE502lqxIB/mo1LgaZXLJXt0YsccAWY4wuR/oaRFxONN7NaOXeTdoBXrXcDFyqGHydoHsk
ZAuqFyQNvVa8Tu0cPURU978xgtqgVRLiCX5vqAF3jN8Yz8yAoO4oGQl6btKZg7ztpXdoiimHWWUq
qDyZ0XTe0Z8ogowzvUMybzEQNMm1kUFXMH3o57peFKhKAEbCKGI0hjrScW7Ao6k2LSYBzrMWyV2Y
EinpQhgMHE8IaoxHfWnS19lFzRsUhUOVy8Rf2wSN5kY3VWaiLaqnnCIXqjXJ97VR2vei1BHvDBiF
3HRC9mvQuNEw+Yy8oWBSjlY/6KSm/0Jqtor97CztIWE6dw3duInOWFJmscvbksq0EEZ1K93evSOs
sX52jcYS+xEhwfsg0/l1TKCbAFky86pbRX6HMQfPaWI9vCjI9Zl+c2pOW4auxp3E870P+F3ag7l6
6mQWWYQgBvD0d5en8fOi4uxX2S/Gj5Km9/fQzGUKHcua83WjFIsfo8sGTLLwsPA7dPA/iwJ2RuZl
BIZbjiuEvOOqA1r7Rg/okeKa0xAejpIZcb4/GDim7eK2d676zBIzG3ghLVDALHtqVZ4+eFHu3UAg
gr1MUbSKDeqaa9+1BUMuc2rSBCzsdy+UEjQgOnpLv68Ze/AZsYpe7QTQYt95TWaGC6oID8VXv5yZ
q13ieqFt506mNUW6M8cEgLZA22HsZOk611sHarHVDOtpV3dxG0TDCMqHk5N+0Y2r+SPO2dt8rC5T
cohoVvZuqyhysHFu/0yM/l2kTdnr4dhqMOepy3yBj3nRPAZW38SFP66LeGIUkTc/L5iju+kqH4zZ
wbSlQYGp8/4o3MjSqXVGcPLKu+3zaLV82vaEUiKSks9E08WPKTXWH1E6DhJp+IY4Yws3vJhZZzTB
OoHIBCtZFNHmMLhAvYEe3ZS8VYGQlgbbXwxHXjI41l65Xoz02JEl9X5sOj2RUZ6aZvZ/iHq9WyB9
1zmfoj2SUTM+KWTn3YoqwU/D8+Duz41xgteAGO/CqF+WjmELKoBTPTM94Xc9icp91Qo61B4CfkcL
W2UMJGZ1fasvEoEA6rGOcZqI5QRNMg67Zk4WFbbaLM3AXRmGDmZtGF5GYxLTbhpame29xMv50hLP
pv5CiroipIvjLJSAg+nvOQai2Q2rkGNQ1ozCU64tOeILr9HTM5zIvPJyGlP3xkrzogmNcS0Y2KpR
210z/AO9PTCxwMNojPK3zCvZ7ZdkjeZwmQGv9nFCuRxKnmIbrmztVBwZfBUPtlBCgg/p0V3aOFQY
DSEYAsnnSGmy8Am/F9VMrHrKBMhd3S94vTQEAlwSjdA/oZ41oSPrzr5sLBjowFgXhcjYVRmujGYk
0eCyn/kCSuVKRhLxywymiiZvQqAdFkwS/a4jtfyoC5ldm+jTtU06CIoMLuvQntbqjxuNtIQgvKCG
4IjUYZkFddM7hfaLOnDqAxqXisJ0bN1rqYxGHiLTXX/FYtIuGTYdtXPGyozfkyWNDaYpEGqSKhSf
AhEnK0ypVl0zZmBI1PzGkEC4E3UQIAfii3LmTLtNiD/Ig9rUeGGjplkPQ9dCMDeDDdGba513uoi4
nw4T7/t+5VyfT0wwjtOsTWDCjRE0Cbez4QJpBGdnjQ7lipqBQ6TQunr01w5o4+CmTQuUpTNXcA86
WVCY1KOOcqrK3Vu7rJHFcgjF102Bptgfeco/0aqP11v7hyhHK5gME6LubpiYjN5yBZYcjMZM32HO
boFghHCVZy9Z+JhjlSwOSq0CEKPMsNjd4YtnvhXAbnjE6ip5SMyqpx/WvOYZxyG7AG6rirdYNi16
iCgHXGKuu1Co0yv1IGu0AOy0KDFMC/djP+2IJg/5ipdf3mKvI9W9gSpkArS10ONQTKKYNos7M2Wq
IYCPsl8tt3VuOZk6Y19HMYw3S7fdaX3cUvi3ylDBtjsvez0D8tllcw+gbbkrEsnELa83NeoSJnMz
X1LPVJ19EsNtL7sET4IGk7lGXHYjZ+lJXtfGqQtSovsuVvM09vWs5HXHWODvNtLWazt1i96fkFgM
J2a9uum5q9JKAs/HvXOx9nahHukQxKPwgEUhgZSGOt/OqHf7ScnnolpB1CR1ffbmxdkofBoxFIqR
ZGTqoBo04z8d8kI9CBevstgYDEAyVLYxEDzyn3T5gbZ0JG3DY3Bpbygmefx6WEih/XreenMS+Le1
AdEBGH9i1sA0lg4GeTTaXcjF8hpkP9DBpv5LDHXkD3kzHJx8mm+EKLB6FVHM6+qHsMgHefj68sfj
3tvlSWllGN/FxBYO7OOkNROsbY9opfQZvKIxKhAyDycaGkGD2U51DUPh+atlxuftXCAK/vrix5li
RMtxdV3T4BwNe3NP+Xh1UsJsC+Ku8vOIY3bXyoiPpyQQcJfTX6SImsDTYuayYc9TeismRHd5hdaE
ega4u7H7p29+0bFpwPEvOjJYQe4cNW3J64hrk70XAjPMYk8PqJoeG4piNhuY8JZZtF3RTxbuXu5y
qCqwAH2KEYYvgA+oSbxvntTxQPw/P4v4ws3zVhp/+Yo1M7vyYNIcV2UM8MrkXIysowCXzLvarsOv
n8KxM8R2tc3fw9m8TVHEHJmkqMmsCHhHB4IY2H01U8dAHMewlOOnszW/EvGrf2Oh89kyxHBP2ta2
BqV1ZHyBPLKr8w4WnmFA/cZGZELBK1Hi9tp8inbOO6iKye3asP9b+MMWbmijM7a3Fcj15dEKdGvm
D1G/QPZhg8fAVUNJoX6UJvv/KZgQxPbXj/bvG/14vaP1tdiCsRSlGDustGmzVF0uF657jhrDQCne
9GHjNs2dZxXx/usr/72yuTLWMxaWxg5pVNsv+5chUrdYtUxNVjb5SNpZjLKVw1bV/9Gp5Z/nSUQg
y4Z5DOCcj1fh0qnhNXzRxiT7M2sTvrmlPIOSn+4d1NbfrJu/vwu8t9k+4I6hA3mbHy/nml7klYKV
2vacYD0gcQD2+JPRGnny9eP7+5swcdlwyCGH7MHd98gXg0Gutp1Tzoao0ZtTqhYmsRgeTgPkncwk
twC73wSuf3pFAxsm5t8ZTDj2LpT02k058M2rRExv0QLk5fXZhim2SX6DV+N33kifrRCCE1zGIFzM
n469xSfyIEx4W3gBXC6mIJuW3g2U043V/7EUCSDCEV6aJm/t6FmmSMmpIniWa+M0KJ17D8XR3Hxz
lc+eH2blEukUGSgo4j+ujclBpZsnXKVHH2AzWOitJ1mit7sZtBX+HlTs6yXy2WL0NA/tAKUYu9nR
F2bXrRUv7rZE5OjdThW2IMEcx47YDQWFzDc7ybFF0faleYaj8RRNPCOOQ0pqbyioe5k7bmVcvqRQ
e6hDc4Qrq7pwu2oLIxb9+Pj1LX6yfXEwYEEm2SuJfdM/PtM1clfDQiLq4yjAPKd0okO3gLwaZbZv
isgFjzDMg2kgd/zmdj95m1jAwjWTZMDmYh4VKqOe1onb8KV30eA+64xdZ5zFcjwhqmzYx0xH776+
1U++hq0gI5jFkBxJx1tLN3k9CrsCVgtxaGjha7kfhPFdHvknb9HR8XOzJR5FGD8f3RZmNXFWbd9c
pOdyRvOed9nB6Dqp7WW/9Q+yYyAqkUPmfXN/n16Zg4ABNqICcUv/+CojVP9zTxYYtMmoPTFrlUPl
5FF6vZCL8crWjtJ1Yo4z+mYj/eQr4XIaxQVO14jbtt/1r3OoZd7dYbyU55qr+ayrtHGHDay49QBN
vrFN+uQW8f4zSC/hS9lywj9eqik0fZ2skltk8C8ULbqy2WqZuk1hkm4VGuWnXHrfmRV/coPeZgxP
eJAFaKIdvVKmpTFgHvlGUt5dqLVokZhriQ6xxojCf16jHoIPj4gNMm9wwPx4gxkT50BI3GCEG1Do
9YiYpsb6zuzt7y9hi1vQSFi1sHuzj/0AtdElwqMhBEbgHnCdTzliviQbv6nEPrnKZozHP2ye+Ocf
7Z4DwyplZXmcPg4CUSUrC6lOYn+z6j+5CmGGGMtjoKhrWJ99fGKzlowz1TtplShGyusWZ506rFvR
J98s888uREGJlb3GGcdK+HghqCUzriwCJNYJW9K01NsAteI3dsN/b4r/5IlilkU2PNXP0d3o1CvT
XIFrcrv5GXtnuuzSDiGImhn53zFerZbn/7rkcOIlqRF9urXlqhxtGymabiADCmbDUHRsiav2apnn
8OurfHJjjsu2aGqcbTZt3senN2HeGrd5QyfuNXCHReJckCTT7V1nSAI1x98l83x+PToAUkwp744t
8UddGxwHKActguggAskShWaNYsZsMi2rb4e5Nd6+vsVPFgi3SIYZhwyG/3913pjjM7LCg1ySKmVs
t4ZmqPv1v693DHnAwixj23W9I+9tr7MZcGfiwB8KLbpxZ6aduixfvomu/LssAH2yOEmIzSRbwDv6
diM7wWtq8840yLVDpo0lCyMz0z1VcnPBuOkYmG26TdNkY/xNqsgnb45qC7NAi6BCCZTycaWMqZY2
DWklfm2b8RPzP9bTOnhmty9qPDt8O0dbtP/6zf19rJBKwaPcKB0Oz+MzO5n0ypuI0PYjo1oPFvKs
X4WAmrwQOt35TcT4rvTrJgHC/frCnywZF09Plw/Q5fs7Npol9JL6FbNBf0x6cZVZZul3Sk3/uYzl
9jxML3WmrfD7Pjq/ajUzyO+iAPMKtzow1Bjh8CYqh0+hKErrmwX62dLhaAYA3J4oirmP728wyMNC
pEpb6s7pAWMvhHVFKrCkj5zsEjPC5dICszsY1NYP//1xOjxGokZclo+1La1/VSJOClwd2xbSf1RN
NxLDp12NoeI3LepnC9TRaYkpIS061aOSGcMnZWA3jyzZzh2/Q7nwy5ix9ER828Cb2d3J/3FXdNK4
3NL1sFV/vKsVL5Wa+UBWp1mrNGTEXdnovXDI+mY1fnpjNPlb8cG/3aNWH1sqNKHYM2DfEjFAQCww
HElXe3NxkpeW1t2tjP18B4R9ctEtIYW2h4fJEX50MKw6GmW1MmSzENcGLcX81oIIvsbUJi7L8OtH
+Xclx+KgQbVoUzkVjKO9pZxyRmzx1GEeqmeyKEjXuSmeGPxympnx8GXSv2vq/glF+QgHb3kpNFYu
z5Xq4ejtzaWXxDZshO/x2ZW7dOy1y2nGPsxL++okcmGLZNp0ULzQ38h0YaT8eHHgAEsM8r5Zup/s
Nx6uJ2zphs3eflxeJhMSTaKhakQ2bbwjRRctX4xN/NdP+fN7/tdlttfwr+8ws/ti1CKib6J1nW2/
HTZnLXIiTSsoDa+/tspEnGoTlJpbYFerCoyHcC13ieTJtP9+nHDL4Ek6kBI7w9HXWuMkFzkmt8z4
GCanyFbfjbbJ0YZp8dnY0aJ9ffOfPWKwb84STs4t0e3jvZv2SjAFnoy+YxkNpmuMDzlLOX1zV58t
ZIcUcYkzvsG7PNrpkAibxTzQJ+Cf1zxHWQx12OjxC6nb35UCn94QPddmT47IVzt6gFgjoxCQFBwt
CeJh1CINhKdJvik4Pr0KEyVsPEAf7N8fHxtDTZHSyUwlIzhO3T0eReYQ0mkx/vz1+/nsyZHdw9EK
7g72cFTGtxT3LhOtXEj02l4gSw+denRuFePC9//PpXB99rbCmgDwj/dUdnPXe4KXpOZeXbtRn0Bq
uuh5kRVN2Y//42JEXYHAUWLL4y4cL5sEa2gK3hH+ZT8MPamXSMXDsS/K/deX+uxdUaJxAOLFzAl/
dF+ImUy7K0FuDMMqb/GxcK9sd3S/2au2v+V448Qh2dnQIU6IYyPmqhjtJV1Zd1WHgNIfEI2esjlO
jwkA1V4NjPp8fVufrQywPrSKyJagsI6OP6NnYry0Yc4w06qCbGU2rv0fd+e1HUdyrelX0er77JPe
nHWktSZdGaBQcCQB3OQCSTC99/lG8xzzYvMlWjoiChzU8HJGLakBlIkMtyNix97/l0AIY18fnems
93XDW6IyKFj48GSc1m0E/5K1BFevqdRE9wT1TWk2e+To9K3YxMOZiv2iNBPRZdgJAF/WuLO343Ds
FQHUODfq2ijo+zC3hHu4TuTtSP1yjT5fcGa/+X584FiXoOawj5BJcz2Zy7GoE7kvlGS0c63+WK35
ELkij7cfd9cvSwFxyDTGlcGV59taCcKgTwvSTIS2Ib+qDmFzRSznOaDSL9pu3Qtxz8LhAJ/z+vpP
SxneelKjTALsi2EeriUpWKMkSPndq/mof5HrIPvx29ViCOJkkpGq54LnpFqKnjVxGHEkQF6MzXou
f48L4zcB1TgWOA+omCUMOovH6ZZSFlCaKJaB412pIKHbIhyDc1ktHKIvyE4T6bMzs/l9b2HXNdib
nCnZYp7eB9ZDRfrNYBHYl9X9pbEkwUHsR2X8betOboVogC03sO6yeWLdzZwQH2I+UmQxutLL0/xl
WaPLGj05x8B6VyFdkTiBGyJHZBl0+cmkQua3EXqRLESpnuPHvBQqL+2i33bPUwpHU7YTKymBCr0d
fkSEEvZtoDXckINb22lhooMzzmOqHIa+Im4vaS3i5kiSZ/Ijc1mfvSb7VT1Xs8GJHAvChePbJ8g4
6azZvgQsNRnhMXGjRJdqrOW/u/6znKyALRZmVmZM49tiRLThe3V145ETZrqWMr4URBtvP55b6177
zZKCx3NlhaxX4db637eFNHHRNl2rP/UkCFelcKPH21w0/FKSbXA3bHDI+ALWcGZMvvMurKWSdYRb
V13Vgk76kPBBpHon/Wnq91ZkXuaDJ5eBk+mJuywPH1fwtCh8xyKXDxBy8LiS/nxiPGJEJRbLmkkJ
1qfwCqmTwOnHfLgQEFv3zDwgfozV1P240NMR8looV/xcacpsMU5dewmSQ9pYTpGNeEd6Q6JA5i3m
bJ4p5XR1/qsUkz2voqxUvZP5xh10iBYwVYvIdxqJKRFWVywSSg5J5efiJX5R2EoKISGNC2/4GCdW
vylLGGXaGoAYBZQ1VuYtCxor5tQFvznwqdebok4GvqYHgbHUFEVi4kg2Qx5sUFb53S3bWgqeH8AY
+NWwJCd2se+liBB8pBkxMtpm5NKYu7bF8H93JHA5SzoEdgpvE/6Rt/OL1IMl0XSyFIO4qjjFthHy
itnvWl5uft6UcjKLOZAgCDBxeEQNNLARzXoUU+nx45q8HwC4I9Blhcyx3jYZJ70yZUInhws6amU7
6N+lCTGHjOzcVVTCOMdJeh26P5slNhgUhouA2xLul07xdCMCCeo8cIvFJToSMuwZBTK1jfayEfL6
injb0u/0vt+i/Co7U5zIOyRyszO28d0s5owM8EQieMtckzlPapzXyKvnkfFgxaQC1GgsOpOenttN
/bIQAjxoU25sdPG0EDRf0BAOH9O5zi1PqRVtXwCqsza/1XtrQIzKQYgrFAoCfnJiK/osm6xIn0Yb
El5EsHJlfkI0hVxSNYnOnPFOavRXUexy4bRyhQ3L8O2QVwIjTgs2t7aek/ndUkG3zwTpnJEQ35bD
fS6XWzSbqtBBrJKnlwv8SRKkSLq52B3949b1fdv2Lw6+77r+weH3g8v/u65jb/nJPVz4O3vHew4H
ft27Lq9t3T2veXt+5N3+bnd0t7x64MM73uo4O77N39h8JV+/vsUv+fzu3j/udnybzdfZ3vqyv/Od
J97CI9jO+hd+5hfPtp2ts6Vc3ss3Xm+OfP2F6/JVT/xl59mexzc+uAd7t7u3d57DZzzPczzHcda3
eXye71u/zLnkhwM14Ylu1+I3W2f/2duvb/X2O9tzrhyXn6n1dlNSeYen873tpeP4u4O/PijPtuGT
t84z37rlrfuru+32bm0mGmr9tHs45PZa7J3Dnz8eg6+Oy3/P6nc9dnpRkydNqxK1dHPwj087/55K
ec6zs907d2dKenX2fFTSiXHv2iaTO8aG7948fD2G9tH2Hq8c0T5TjrJOm4/KOdldtHVbkchMOXTR
w+72ln52aG+6ZHtxcC8c58xt/4kf8X0TnpzIA6mrE2TUbw7u0z2jhX76uI8IcDlTpXXa/XS8IySb
RCSkkQ43F/7FOqD9w+s//Pv45DM3jozVw9PBfzoca5uJc3h6oi/tyw0Da3e72W02G2+zubSvGGF7
52LLcH68vHwdjpe2c7Wlv5l5TAvXublwbOant79xLi4YffvtGRN+diCc7NVVEZ5lQnu5D+4984YW
OzeqX7f7H42BE3uHzg7ZjBRx4T8dQ49pyXQ/rhOeZrvlPzt7w0/rrA5tarj/sUXI0/7hbrfbH6N9
c3duiLzeiH/0QKdLSmcqSb4OyuPu/ug7P7a72PY3/troBx8b594dVjNJx9ARno0NdNZf3aN/797v
bg/uQ4lt29gPF199voCqHDf25v56oPlcrMjtbsO48/aM88r2rp4Te39HV7uubLs3DIgny/7kXWFJ
fNfeut4Ndmh/WA3Mx0P19YD8UT1P9lZpKaAswUjFYB/sB2zuYPPcjxvfvv3LMlM9jOiF4174PISH
3f34CZTXfchHj3Cy8VrQNZzHtakfMO8HWuGw2rXDnXt0nYvdDmu9fWK2YKyx+KwSG8+rMa++T5uz
9GzXVcB9oHP8J3d3PGKwGTfH29C2vzCKfPqEVcLbMwsfsNp7+9WW7Ta74+72ZRfaL7frl369Pz7F
9v1ifw3tHcYOO3S85deXF0YjNn/rXN1hY/n3zfbOu9v+cDD52zv7nlVksu3Q3jBVv1xeXX252m+9
T7v99vvdDSuFc8Ny4HjenWs/X7IQbW8u3DumqO3t95fY7P2Wpndp1ddmpuY/aG4WV0pkbdkeWJcP
F87Wu2Kqv77x8x1/Xo3CnXtx8/DAQHS+n+mRj60XO7e31gumUikYLDGskhf8j7G7ObgseUx923H3
fy1yzplxAKfuQ6MJye5tselgGENJsZRJcxyOzH+m2lrqunrXNrPI/rqu9ZhL5sXO5o1YB/92XZXp
aDqen275wM6+YkPg89P62d1uc8W/t3c0mrt3bl43NjSrv66azKgrZu7udbuw3e+ZkOtQ99cxePRX
cxrZW4YQzY+19l3s8cXaje724cBOx90eXT7zcQesq8O/J4T+uvkjIud1jwmW/DQ+dClLpD2LiEzo
CDRag0rNpSIu5+KoTpMq/iqGoI8ViMwtgnbSzWgZDoQ1CSQ0DlqzTaZ6vkTZt7/S+lDbRNxjkHk/
aQhlkF8/poDtEK/pw52Glp7DTvvc+evkbPT6ODoRGuvJCD/lu2tis5CRNUa+ixTSzG7VNLuYkJjy
Y7QHDh838Gu0/mkLk7wgs58npBKX5duhpqo5OI6Z7XWUNPc9ydfImSqbJUi3YCS2Wtk89fH41Esg
DdXgrtD6h4nAwBlnXN2lO1hB566PVjN78kD4V0z8LJZMcsNpDDcZr6immGCLRKmxlJccTf50X7QE
n12jZ16kfhovuXyLTm/8bYkhhJyJIf9F4+u6rohcZxLGiiDy2wYJmkXukWQfbAL24SroZemSyVW5
dZRkZyb6L0b3m6JOdhO1NMvRvA67qNOFXcqAuMRH2J/Zg/26FIujE/kFq4vibYUaZEeCImMO9UsY
+bI1CX4lo//58UD6ZSl4uyUis4gN0U/GkQX5KkMOl3FUJskTqjXtlTAI+u3HpfxqcBCAy5Tg2oqQ
upPNEXGwYTXkqN6ksZRshpztMrm5UuiFathdihVKW3JfVXtlSIZPv1+0KTMgCOOW308UpG8KacyR
flC4Mz1MkjY+w6oSdkjxaNc5Sr/I2er6NUfycxkb75uWFEbc4ASR4+PEJLztQGEk4kZoEjTVTLU+
JGlRbiOrPRcE875pTQKz6DrRFPG7n4ZRRGI96GKVzzayCbeirj0PqnkfLPp+QFUPHf1ua6jNmc3l
unV8O9e5KJZRc+L2WyZx6mRrSSb4yG1IMaMMgpjUg1UBa9lWkhLrDrL/VYSOdhsSG4NsevL54+58
u7KvK4sprdEKOIaw+wRtvW1UYpojy0op2tRJk1OmIPHKKqo9+JOknXbNuQuhX1VVJU6FfCmCaXFn
vC1vlpZADWU0CtsROSp5ypMvWRgGPtlvCeITRrWFD3GOyfzelq1RWkSOE5nByDkNYojgPyNcg+Y1
IpOCk4ql4KZqa/kVmqfux+35y6K4SkGkA31pVuy39UM8d4GhjfAfas6jzAIipqIXWHGR+1KySPr2
4+LezQk4yMS46ipDdg2hPFmxhQltG1MjF1ab0FYTGjRHqxSY7celvBska/4gRayRGRqY+nXO/HR4
tQJO0Au6oIgX52brsTdPCjfTI+07Wfom+rRVovofF/muHU+KPG3HDCkGE8qUgxRH5Upq+pIYUufm
dTacqdy7JnxNjiTylN0V4YT6yboQLXMkIlMZO+Fc9zu05HKHLO3izLh4XwrXTQRHEn/GkgpP520T
ovQ+JEaNioyVtppXRwMqG4G+bD5utdPZxd6FWcW8YpTLJurwb0shR16Cw0kAch8E4u1kDYAsw343
K8ZgA4WcbodyPuMxfFckLYY/eU2mW3PpTl3xmWQok9KS3hq3jeROM6xgxyo74VpC7fJomd2qITx3
3scVXbv/Z4vJXSXuSXJsXuc0Psm3Fc2msR/EFDhn58d274xeuVEOshudKebEMaRjNN6Wc7LmsFvs
9TqjnMp9+ly48NDs7/vr548r8+om/qg2ytvaTHobocFAKfKGOE8bvponXSHD58KkczSPiCj7orH3
II3s+cvHZZ/eCbyr4Tpwf57bTZqpzYo5FbaqMzqkJtrfjIOx/9119bQl1wn/UzlTVqDXVVCOehNs
amSPPpNmtg/OdNjp6n1aysnyglxSkglrbRYfXpuDmLNTONWZufzunHRayjonfqqLEjeSmqz9dai9
r6lz/6Jtnj/fnaOZS2u3fzQsTswu6WXZLMUUU3tkAznoQ9mfEUA/Lo7xCU313ZmRsI7lj4o7MbkW
FHHMB8WNzleE+O1vhb3/4dx9PlPMLwzGz1P39M4kb4vWQJ59rRUKpQ53eA4cR8d0dfd589i6n9By
PNdhZ8zFaVo6rrvKitYyB5eDHRMs9r4s9rdPV5F93brPnAnsyE7OLCzn+u805VFBRE3O1v6bna+L
L26glHqtH13Fu8DONr19pmHfes3f2Sr5xIqkKsoWiD6slYycnH9UGxV23PPnxv86VT8YKKeR1KoA
HjIioMyWCnArQ0CCatn0+yE1ztXp3Fg5MRqmkbRmsU40U3vog20Mv6KCRK8VKVJx5+IAT9yO7xvw
xHgkpiBrCML+1YDZEXaWa/hweZ1PsRu7eJVnDLFo/zhXyxN3+vuCT+zJGObwnWoKVu7kffu5vKr3
ytfgmltgUCjV83xf7OOjcq3dnxkx55r3xMCE3RTr5TpiFMYMGliMz2HLLs8JbMOpvMILXdMxHf2M
kX7nbDmxn/KJpZnlIs3adWIQF+bHW8m9zx0cq4Fd0bylL9tn1/FfGQDitMitXDUMSHt+a7Hb1MwL
cR2ytQf/kvmhuBY7B9WxLnIHrPJNew1lZNNs1Etrd6aVf2VXfy77pJXR+5sz4lbYq7ijp3/O/Mgf
/dlN/XYnb8/5zH7VpYR5EEtCrgOxiicHggR4SDI3VWs3EHlECU0U5EPV+aUvGjdZbj6u2qkhWC/O
yGOSCYwk95JY0retqnexHESZujiC0ik++pWQLqQmhns7L2dMuHpicyiKhBviL8kMNw10S98WlZmy
PskDNNMAvaCL0ioK0rSU7IwNPW29tRSVwCJOA6uGyalfRZVmYEwtcpQdWilHhMCNfTNkrSPOcn5M
qjz/RIK5dP3brYgHh2MVm3Zi0/R1/Py0myiRrGraCn42EPDKQysfm6p2+Q0IoezcWFxN2M+mmwpy
hsNxQ36kRlL8yTyAkNgsliHMjlEMheWgQtZ+QpwXjctGK5X0PpOGDhH+3KhGm4CDVrDRrs6vs2QO
Pmtd0ZVIOQ3DsKtzXb4hyLeG+9jElWlXIizLj9vl3eabUDhClohBIMrcUggpetswKmCzojMMwOLS
MMCBE7JwxhrCEYjcqdUDElh0bZgSH+r88NwQEPYtbK3QdCWCthY/qRT9nO7Q6f5yfSSF8UHUEfL7
sCXfPpKAiGYsStXkgL1KgT8osg0gLH8kHkNDUbYazP1cySy78TCdsZrvJ5tCp5E1gD8YD/3rDfNP
wwR1fWGcSdp1ms58qomp/dQhDnlEEf1c8s4vSloTnHWiI/EqEGL9tpJhu2KILXlB7jjRiXAlBd0t
5wQ1d8KHXj7u5PfzGhcmPi/EnEihFU8jJUNDnPISqVHHQJTQ65oJ6GYdnjmjvjvk0G1oXShkyhDX
xxKw1vintgu5nFCSpR+cQIgCe4Lybid5qNgMqHwf90vpGVmQebKYqAeCLLMXLZ+lMxbs/dTjGQiH
XpPIif4/9bTNyzCGZc3sMuFr6F5YBsKdmoqkalgdqoQ7kBKI6v126652jLxrIrAlPPVv651rUa6U
WYD8UVuiRTirqZ/nhrL9/VLIOVsvCwgFRb/kbSnhOHA3NScDgnsw1tGkhPxQzueiP9+3nyoqVETC
s7aGJ51MvXRWUqMjXteJx6o4ZGorubGADuCIurub91Pg/26t1lBaEl3WhK51TXhbK3kW22yRO5g9
Sxzuk1JYdgGcvDOHhPcGxZQ1lDSoFFdu73JB0GLhSm82W8cQ4sIVRZQIM8A5W9HUBAJptRHl/qkd
doHQ/jNS/j++Tf8ZvpTXf5n99h//xe/fSmQ312j+k1//cYi/NfT9j+6/1o/999vefugfx+Gl6frm
5W+H56r9m98X35+7uCxOP/PmKyjpn0/iPnfPb37xii7u5pv+pZlvX9o+616L45nXd/7fvvi3l9dv
uZ+rl7//8a3si279tpDH+uOfL+2+//0P4q9Xj9R//FzCP1++es755FXZdBH1+vbyHTwhjpu/vvan
z748t93f/5CVPxGLElVWzzU8npjuP/42vry+Iv65ukbJuMSxR9D16h0t1m/9+x+q/KeC14/LJrrY
Eolb/uNvTLTXl8Q/uW5E6QeHHam9hvbHvx7xTcf9uyP/VvT5dRkDlP37H4TOMhj/va6jOsCyrnKJ
QO4DocTsXt4OVnHWaznqpswRyDEzt+IcSZfJLL/E1RWbsYckxLmeAPRcNPNJaquHiLxIXR/15wXy
06aImu8aFC8E0PtrnKQkNre6Vm6VnGslDXhUbz0qoSD7eSptzEC6AVbnKlp9jbP4odIA5JRAUn9o
RZ2yP6h3adTYsVb54tReldkPBbxmXmUtOuaiFd91nVEel2gvptAaUziikZZWqFgCo4XgIJRIf6tz
esuVtxe1ssvWnUDl5AhIxLWkqcOzDup2NoXlEM2xdYjzArwvyqFOhG6k3RWfsrL5XOfLoUvTA9i7
cLPM5DEXgp8gU57HkOP6soAmY7RAnMpSP2paJB+McN4AZNlxt+XkXbDrm+xTFyrWplVlJ47Vb0pH
AwYN+plhHibHtqxfLAtfa87MHIIGgGNXXXYkneRG+T2Kpe+1KWwrLUNqXcy/GIPo5WYs3df1ovh9
aHKFXqh3CsByOC2CPUP59PFrfmnQfprD5b5OqxclEoZLISvu09J4XHJjr+VT6CPA9r2YcieRFDZC
IOiLOLgoC+7kSLaFrVJlqNXnmXUVxvCuUD5M/J587rF6CRo45NWPUmz8uDPal1wSRLcOYKEtbX1Y
+LCU5dE9eRO6jaqlCFWebQ23QBA75OK7sSJO9TExbiM5u4+a20zmD0EGKqOL6+kunkzDyVa0r6w8
k5prZ2riTyXI8IRsDjdHgtq3kjhHsxO+iGbO6GXEzVXbyN3RUBfVHcDSbOJ8kLxA0iseNYRq04fb
qGHFjJLUU8rOcMxawDlq5OxfxUzaTCOq0JOkyjbXWzWLODQMcFugx2s499MYPc2kkdiKAIm1Go1r
lP490H7mhcCp2+tWqRAq7EnyItvIbUCXNXPVzcsE9foq/xpH5Q4B73YLtWgbkIJozMuxNwXVluRh
M9daAB8n2ILnYTsKMD55xWTkoI36KrVFCH+lUQBs7gaSa0AGOEPeBFRrCPRH2WwfDRKyOYnOyIFn
bTvZihXAbiqNG+4bv4wZWfIBWpZK21/MgbJhnLuNiLK1aiT3bHlmJkhWf03GWLeNctHdUBPURyFa
MSel6k21cCclytCBR+4n2baI2gAeRhcIQn6tlccsCh5Lcg8Dq9qbhZ8sX/pUdq2IgPog3yEdKbut
YERXWrTcQJmYSSSXgmPSbElFLxwLseq5iD3RIukPL/KLgEaSZtMhntGC2lSsJ3Z4jsjUlWCt2nH8
qK1aukJYzvA74ZXq4A89UjHctJNrJ1GneQuvutoSlj5eK7lmbJB3Dd28rbONMkh3WaF7vYUQdxRt
i0kXPbExfqiLcrAgHl6lyfKswTa/iirNcoLyygTBhjwyX62HjauOIcQoax8Ml3EoK1sxEQsvyXPp
tl9qIBUJhISiBA3dojrNiYg5Zk2Wm4aw31Vk0Iex/1Znmd2rQupXjbbRrbp0CjYPaB1LJj9V34hl
UFyzb4G9ii8wifZ9FF1HPMY2ncuSG89nq0NxLM4zJ5QH8Yhch0sS40UQjU4XsxlEfZdwE+ZMCOhY
EaSNYE1PEpgB25SBXtuK2W3rCogAGXfcCGQKZIB2/GImy2VCXD/hDTA25sXYT0H9oEzRRlxQEF6S
+XZIZ7o1FbY6UCRUlMP4oijljbkGsM9ZqzlZKlyu4rmtVo+uYBnLkwhtsFOMpznPib0J46smh8Nm
aPnoscQ/SjCGtG4CHy1walQnBHNFO1VLP7TgI6nLQYiiHPD3inEqtW3YtddxP8ar2AuU3X64Fwkw
AZLrVPpTiHATzLJaOxj6xliEhykylBW6sK0F6NNi+2zW5gY06/2EuLw5T1+E0ho8sZ4e5344AA1y
zZk8ijis3QXOwyE0xv4qUwthD3UbDfgEeMpQFG5XjzGAxKL4Vg4SKNZxCIFQjM/kAEeOaS038Flm
V89j8ONHrVW/S4PSXUAyl93SkL+1QD1sPfw8Qg87KGI6PcX9YLlNqW8a1rs4Glj82sBBdRLxV6QR
ncYEQo5ItXmTTCEE8v5iELttrHeyg/DyzkAsYaPk7fiQZGCASiG0vEJlSdT1+qiC+imnr9kq4puE
+aNhTeSjGI9FUQ0bFT1E31y8rhMHy5FbwxXE+CqWqmtJaC9gsfwIq3p2RCiwgIbUfZwwrC3ADW4K
Pc0xqgGGwqyBLrU6Bxbhp9DopE2t69/mtmt8S5vVO1Gc6ptQZWXtJeiEttSZ4S7tatVVgkr4lHVx
6/WFJBA2UIEkAf7mNeuAs2DMfpYktTsAg++vQVsikx2TZqIHaXPLSUG4CvNY2xHaIN6Eoxn9COQu
u+z0uUD/OiiiCwSb2w0cTuMhkiaOSXq/qJdSC+8jj+boS4VE1w6NJ6gGy6J8tWA8X2YsJ2wtuORv
ZxBtOehVqRkzGqzov4RmWD43taDua2ysV0t6v2+jSfQmLU1vzaHs3LAANuWIRZZvWznJbtMlkI+m
IKDdPphuIhezAzEDam7cVb4Viw2cmahsf1hmaQEETgoHDkP6rKvJ5NZyq5G8m7dHpNbki0WZnwUr
6L6nVgrZOsnre6tvexd7gfWdmn2iQ/Mm43e8EcF8eSPi2996cJ0L9ARV2tVzZwBCqiGjaHJbHMQx
qi7Au6B6r9Ui8vFZtA+Z3Jj3pumuNUT1D+A4JwfxDV/rnzVz4i7YYpEq8i7z6jI65oARj1NiaqnX
1Hodu1rTNDfjZAn7tuoWFBJkbSMt0TjYqOuMV1ZSIVCeopRqrUcigWAjy05iAMllEiAlBv6sRLAy
1h9A6U7HKK2fO/Ts3Gzuxq+jJuNMEuRy04WzNrAfU8aEIIJCv9WTatnLRlDfxj1buw6MxWNay+hX
YxxbNPeEZRNGZXxhRCK45PIqMNKLwGx9/BJwQByrfR6kSdz0Xf4tm1cuvO6OqX4B0MIBZJztim7o
PsXZdJWtwHRzfEry7EKYFRbsbNzJzZgc+z7XXABsKluzCtukvTZsZwe5uEEuWXa7RrzM9d5yI03Z
dKvA2NikyGWi6jB15Y1Rlv0FoV+emrW3vQJDctAkz2wZtxmLxRL1iMsn2Xd9kmSnn4zs0xwMn9tg
6aFNKqHdLVHu9Xm0VYoi9MvSuihDCaweIWpHwSoPZW5uUXj6VKdpb7HHqu+mcfTSQb+xootRZhIu
gVCQzaUiFFSIV2ob6eQuVn5uTtc1ZFGxOUhlyn50DNw6ZiLHQlY68LnKTxrs3LCUHFWedz0CKhWp
qlVWxZtAiG/HsFXtUQ8nPxzFfR4Hn5elK12j6uADob60N6ZeJw60tG6msM89XQ42uDU8U4s+43+r
L40Re1lFUgZ7o5gfOFw8sFZfJDqgvb7TIMj8qBEGOxpyGu5w0TP0ee+zUJi6DbglhqIOnX2a3Ubv
voW1tOx76x7o/WU5ggFV9NazYKZtYTyAqtC8qJ/Ekpojiw7zI22/TFYB+pE9YdZaLue7a3laOGlz
tIGVeQzMcW90BkzsOohfrBHZocBKDnW3rjHdZymqhUvFTA8F/CqvHwNob+FBaz8prck9YjwcxC4F
grrslQVOOQy12Jaz9A6iboTm7n6uOW0YZeEWkrVHsZ1lUuxmaXjJeohD4zQ9pU0db1RxuZAyAfX/
nCwGOGJe31mF1yDX68OEjOxJK/bqwB6cJUwIdZQB8s6r4KUTdTGxMPAVAjGyU6PDvyr0qzajeHU5
touJbkHBY1qdH2pq/CVFwfKymet/Baz+ljvhWL0Ud13z8tLhKfh/wj3woXPg9n/9z75451HgI3/5
BDTtT64d8AegYsXxm/uNf/kEeEVG5xaNPoKJcXCueb3/9AlAiflzVTAmz15ZJbVxff63U0CQpT9x
FxCVR5waSm3Eq/2OW0B5e52B+wrvOZmCEhJiq5vh9KJWNqEdJC2oasRhI+EKYN7IRftUtIK7stkM
X5kFKbRZpFAtUAeLYwKSe8J4ITVoUDL79KX2FObDshEG9uHILBVWuyPmWBidoe6SbG9IAlcFlYbm
ko1UtxSzgTUzw20VUeeIB1L6umgMoXB78Csc0yU0Ym0E05rv5EhaikM6qHIbtEuSuoqKxCqUJJQH
3Xjs260ajkrvDEr10PZ6+Q01f+OrWjTl91eHz//XAxdH0v/Zp/U/svCleevL4v1/jVlJ+hPXMwcv
0giQzH9Nv/3LjyWYfyLQCtEROT32pisr4L8HrWL8SQQ4yn7cwyDzLYvEFvzTkSWZf1oEmsH4xDXL
bYGu/s6QRS/wxJOFKDVRchqKVviycFufuKxxYgZNnsZ7rHsdpveN2KrqYRDZo7GJnYjQR2oIOrTE
gZN7iaJONqG1pJMTrtWFnlBZkLSUK9maxccc2IHSwVjWKxhBxtAqYf5Qcu1tGZ6lxrNY22LC35rn
JOol8cYAtL7eYfZkyMtPhFQCpXnE92BFgCJXdjp+Ehg86icjzkbDzaS4n+6UttBydwQ1M7gTosHo
H3DFNtmVWdQXXQS8zE6kbIj8uRSXuxkEpeIqaLVd6WkHUoXQRuCapYKelzOUQ/Q95P6h3hA9LkY7
0oiF6lLSUbpxBlVGtWJpgVa9MoDirWEWAVLWFnd2hxl1wAyyoVpodfKodlM1RU4IyFzfGnKvJ5/V
Uq6hIGWDMUp3AsKr5qZNVSU81H0+3mdWZTHhhA72VR2PlghrGxeTTa/rsOO6Xi+2uVkRwYKuXOrL
KMeWNjQ0Da5pUS2QdDp0ygE/4rq3VShK26kCxoHsWr4gS1U2tbSRZvIZXGS+C04uSqvrDjRSQc99
05z0fvA78Jw419oaj3Hv5WRbh8u+FmC5seh2lSruMy2edoC4tAzKjtR8TVOJU3PNlW3usaeJeijZ
clFEcujXwwwoigQNSWrafSgTrwUJkXPMdDezvwmv84bXfDjV6mQbFjw2YmgXCT1Vcyjq/ApHJY7I
rmrk0SeqfVY41oYC3PY2KMRiu6Twx9BvkpbOyWVBZzcoQEzaAluv4XzpYs3CjTdo8awygawZtzUb
4WVuofyFi95e1ZrZChuxR3h9AzE9n7Zjp2vmDVeXy+yhlycNQLSHunbagRsEh5O9JjmWPBefdPjQ
N6FWJo+wI9HZj7jB+4Qa3CTDHDeqa/BIwEDzsOwuBdyVhzki3J3b3EAxbKtVoRX3WqX3YPjQ68Hh
lxafOxOE206MqvCHEelJsZklYzLR2QhV8TJI5LR1smSaSleM2kzf6uY8Z24U5JblAhERjrpQ1rh9
8EJJDiH6VrHXqix6mJJqlD28Gg2eREU3e6dRS8LMtWJsoXrlU/sthV8pOcuAFBbDNSdstOKeGddI
2Cd2VohWi8dGYM/cSfgIJCvvieHQQ7Cmlj4ifhcKypw6phnUg60lGn1mADgXbRMmZeTgw1N5rsgQ
Gu4uJf25pcyHYcqFH6mZdDg5EymMXYK5yaWI8nHEKQOOCkxLawoMIqRpby0wVj1e6LhULstpih6B
TxkSx+ilG/FsxXHoKVVvPQuTYdRuWkRK7ROIvfqEgrLZaGIRcL049NlnrUwNSMlFWxDWLGTLBTDO
+jkx0dMDjbhifvAQ0r7h6InErEPjjZdaBFujSmGNS0fVa1+Xp6TfoFM7BbZoVZ35HKEWYe25Hsrx
b8LjlPgXy6wKmKjJWv2+J4VOPAYV92Q35qxp3WCnBvIfLkezLi89QNV98DwO4zAFThh03HHbsRJG
0XfyvyaTibXgoInaqtBC19IFa9GOZhSnk4pjpxGVbdiHcvqFHadZbC1BxtWhp0k238YLOtl+FAwQ
e42lL9OnKE1MgDDVVHU1bn/FyNxmSLLV5KpDnYc75ifWG3thLrPpTZwTcm76pXke95BA04xzB2k8
SC0YLfbbW8Erxr6y9KD6HCSDrm7MToosPCCwr9xB7rQUFHpUlfP/pu5MtuQ2sjP8RNDBPGwB5Fjz
RFZxg1NFsgAExgjM8fT+siXbovq4bS286EUv1IdSJhNA4N5/fG0WjwrDMKtByS3q0peJcqTQ7U+r
bY3B16C0R/t4OXqbbAe4W1K2LuYgzH80Bo+WosxwA1LdGrw8sVHYVGcXqu3B8Sj4BPPthWKAWRpw
c5q3u/40tm34PorSfpsX2zCe5tnTK8fp5D64mT8t99vaWO8FbYlhCs2+9Qc58G5hGbTs4tVqLJPu
tyWb7GSxFyiEwjCnIi0mb6lvw54A0cPkO5P7TNyuCndu5/trvIBvPvn2ZD3XVKqu8WiXU5AUBj2O
MXL6QNCVKVda5m0HpJ/KXwCTbGXDqqlTJhLU6hteJ73Nvm+2Xi95ILveSJUrq4fetYvm4Ci9vMwd
Z98+Wl1ZnrjQ1EfoZeYBm0JZZjt7KtYhdW3MmxQlqyBogH4z6ZyyumMjSQplUiY3ZjRteWWwtqnn
yfXyYxueccglz1BSl7VUtEPkFCSulBBSkzi14CBYBbVGZNFk3X7KjAidWFuH/DZFVz8WNeWrKRuO
2pvusuaHhZ70PJHkAOfHtnClPAVVZz2T2Gq5qSUNx7+xBncCxp97ymgdp9afTThJP6ZH1vrG3Vyi
Oxwogkwv1Un53TRbi47LoMnEmW75/oY9dXsh+7Cr9jW/ZnW7zXiLdhmzf0G2WVlYw64oXH5x0yzr
6KwbFe5zqsPag10KpH0efrQ+GSmE9oOdSVGMs+zayqZREKOnqe7odHVNeuLdgmuE5/5J+GIceRe4
1ucUCnSXLPGLk7IDDNuunfrVhWnJA/Q6cyjivom8as+vOz9vzZA7qduW7dMslP+tkBa0nvT8Yk1G
6hxQeWiWBFQYvZXhIvMRtnA7+sWuYiB87FtVAWjbTcNhF6r1Q9sZDcy2kTkP1tpPznnq27DbWYxY
/m4GiRyuGLJWdRc1mrd6anMWgLtFci3fAS+GodqNEAmUlgrhN8vLKhYlDpXVZd91Z3gd9blD/jxa
0WZdUX5dtrfQJ3L6Ton28kknIVd2Lmy/pgq1MoqUPhMgpcmVaFQgFJwoEZ70jqUavf4wNGr00144
LRQhBY31Qwa/aBwrauqDPbgfY6Bufb+7s3KnmfdDvaxUrQ+t3HujISmXJIM/5YFWVeIs7UpEZLmV
F/gAvW1cNQsldF1II7HVXCoBWup+1DFXOKZPY+RWb72tt/HOAgTvH+1mG9UT9AxpjJbTqU/iGdmx
3NbOMoCOaTPP1RKW9b5vqOlNilItSEVAcrdki4ZanEvKN6L3sl0BOEZns7p7TdejvSsNQ3mvrVMN
9T2uCTE90RxcZLQuLo0C+Dd2QAvMBcWhuNSGXrrGO/4aAw+y4UwlfX4UP4vSq5JZ585wTfyq+MwN
z6RwVZhBcaAyU9S8qJVNhK7sxttemdqhhTGv6ZkTQZDFVrhuKh6jjj+y1Lwfz4WjbNiQXpT1UQ2+
e8PrttAJY1CdkZ3tF191XVUPjFrZyIvbmegmzLPQPDncWaAcBHD2yYx06I3G4FAlq9fZGQYuH2Zt
xUlTJcPUh+99VjhjTDyY2yVWjmyMSasBb+Ztt9wE86zuyBxioaXEdH5nhNnWPSU0tZfozZXfArQT
z4HUlXkRF+YPVb3Ya9r5WUt1o9Vo0CfR6TeORxIL5wi30E4EKttnIDHMWQ6/694pSTQql9qk67N3
XcGgtRhePDmm+HRWd+4P+DUHdNLCVV8gEKqRfKVLlFlRN5W9D3NVfhYRY8N+ApyeYTLDMDyi34P7
0ohaP8ggX/o4nGi7S1Tebk/odglGrcXk/AhqmzBRE3yuTwK/V2VSd7nErBiUvOxzVXdNUhS+PuYN
4ZWJ37pzfahMw0KpOVXqdesYmhOYSvAkQ7VtTTyydJGArOZPurLhcbsymBQh7oKZ1TUwfcd1588+
UdOGUfyuWfpb6/j/UZby74Y2Xdbm/3ltP76XY/mLAOXy539f243A+o3crsvWzmGO8PA/kSYjcH8D
XwrI+0M+dxGvIv34A2oCaTJDFFko3kikph8FfOq/t3bkKABXUAfscGRX/Z2t/aIu+W/1iedd8C+c
ufgPL/UGwV+r8HSoHAMGJ9i187wscdmV3aGswuhEKLYLPW4DYK+ZnY+IB8ztMIcy+nuZuv/5FTBc
kv1JcelfLbS2oMNYSarf85bXMRoKh7L31trRyfy32mZ+/yQWI3A64Dt+wL/o0Dyp6Ig3OZYby5Kp
2WsvZQz53wLk//kn5UfFm0tuNKJgsol/FfQUYW129uS6O2OuzDuFnG5IZNflA2KS0XT3dlNDA8vW
uPXXyfs6o4kp/xcB3K/o4eUvSoAfwiJsdpSLEuP661eIglYGQtjublNyuIDN/g29tFG6kih8WH2v
TRwzM45/uuX/kDb9WcpEvcE/3Uy0t+CfD0Lr9wzBv3ys3WTULylvZ7Y9U3hXlIV5MtwaTkUXdh8B
91sqP42KaSwpItkGcWZ6BGpGfdXd0fXsUl1vLls8V7V33fY+ggRz9uV7VY5RzsGVw4EJMhWu4BIu
fUFCsyXACdheHDkUTrMx4PdOtq2F3uKbWuNBhYX7bIZdsx5KlDBBrAJRuj9EMRgyYRxvl31mLdlL
4ZS0iKOVfQxqx/0IK1nNe4z50XhshEXNsi8j/zHfovKbDlbPfxg9XgAvbkVOfwzdKsUxnAz/LUfE
4N46AE/TS+Vu9cHthJ73Yct2kFi+djjcx2b+Giy01O2s1Y3622yq7afcD9ohYToRL9rXdL5Gbu2y
kC0FGqlOATLtGDWmd5/81u9O7pmpyfjlXHVzua7QkJE/U11qjj698rPVJ641BzfhpBkvvYCfPQ4E
VsV4EqPHjBrWdZ803BTOvkU70aV9XxkynUcS41N7HG1kXd0ii3Ts+vzUKo09mR50RyT40Zt9GQZY
Rt1p0wv1sZN3y1q5Pud9vgBLNFpH8VrrEAKpKVWirDL83tTggHCsngJkKZnjdUT+gVlWmRVTU7yt
ic+DMjH79z9p7bOedGWLMkYjvlz48ab5hPx2SS2ld6iM+Tln0On5oxMl7by16CjsVhBXQOLhKr/T
jI0vxRisI3KMmbpldywf6jEoroGoo1eVz8XPRZUN/hkDfiUOqLh7rZ1ZHnoMsYfANcKrptqC+UoY
kfsmyVK8t6XTwb0Ntnum7CvQ1FM79s26RozCWlvRw+z7gYLWJHEDpVtO63fVlU3a2cGwo+Vc+snS
muxRcwgjSy04wyed262VRsxzNDzaRvGlr+bioa+r2tiVbh9NR2Yqn6lgqPNdKMJVfGFSJU6QtuKg
8s/TVKCj7TVFXefVFZm+Bg8TDTqhJnosg0hOLJFRI1ARV/owrAoWC82qJ9Mpa5061ZOhdToU1Mke
3aXOP9x5810UBzUkk531oZ9AwLoglZ343gddhQBs1IxRvTePSGIa33DuhLOMWbK1CD131Tp0t4IC
65X6q0w/btPWvdHJaH/Px670YlRN2cPWiRCOWQR+bHl9/iKngHtcLNbwM+jC9h56nuUprwfxsJXW
mO9EZtZsImUjaIPyDO+La5jNN2Wv7WfUjhCEEebybzBm2YeVo3rgcCEIMfaW1pcx6TONeexd38vu
5lptZkyWfOkkQIno7zGDrlbMWV6HCYIJRLuqq3hOrEBE9/58qW2359b6mjUZch2rvfQL5Y3HXDaU
rX1rjszwsQ94AdA0bTSM+9Iw17SwJy4MzgjL3pdm17upvQCbJ3MZ6Tdp+Mxecz22717erW2MALQT
+xYpNIOZY9j0cM82iqZJhMpOy9ApijSb1Ib0pyXMOaYyos7vnH4QdC7BMuLADPulOUwwLgW2BrOV
CVEQBnRzWS7FnvudiumNajVUlnbOwrJlCvTUn8P1fZ2UEaTIFHskWWvP32wMHMrWGRzyfCfR/y3p
Oi9mcXazsvISwrKdFpY+bN/D3G3uNXdvQUNqYTuxozpqvDejtZI6nLPv0XTJF+DjpzcKzs1nCQCM
I+FShAIxGgzEbptkFyWD6K08RdStwgSphhOkkVJVlC4g9M/o+cbg2HaOgA6jRaA7L9PInblWyn+Z
CJlnXzbbsEkyf6j+XgWs5/km+R7wLkRPkFwDs/frO42uYFC7tvZ2hpy8h3p46KzMOwtd949uwG/1
r9+hv1Iov3+ag02FZkYmMsbCXz9Nd4tmlBferqw7456qGZ0uwNP72andGyT6P//1x/3DPfvn8e8S
Gs6ZS3yIY9Ku81fPmVKtVhwh7o7VcXoo6DFlr/EmjDumijRyNnoqVUJohFh2wtjM9sUeQyNLR2RQ
YjcCB9SpdP1+Q5o1uMS1t4MXd7mTZwlHcvtTzY61HZwo7/xU0rK2JZRrl+PPltdf8Pv28Ysm/s/z
x1+sIpcfDw6LGh1KSpmNyYH59cezQKnL0cjDHQw9MiZ3IKz/wy3mgbeRriL/ioFptU9SNOaQrsB0
CmTWNry95Mj+I03k/2MX+reV6F+06v/zUnQo3ttfVPmXP/4HlfkbiXGXW87+R5GGdylm+IPKdH6j
DiK0cLrBWl6SKbiKfyxFEKCXigouMxfaMgnc+a+lyP3tQjkSM0e/MPnVJID/naWITHJulT89F4GP
SYX/Efnh8U3/qWAOVfsMOvoO/gwYV/Smu8V+58PSkOxjvChpG9ddVBcChCNf0G0M5qzjLZKMVtsG
htwUjodeybNmkyN/sN+zRc/ewY3WqjgTpVAPJylVWew8pynnu6yR3nweDB31JXL66fJGGkvRXg1Q
N4hUyDdB/IWAaL7KZozpKSTQmCJvRrs2RT0tSk4L63iqiXyfzwyHQ7Ly/4zPBjHfDxzqGRXjQfR9
7MMsv8Zt4HYMHc4k9kFYNm9EDQ1mzB4ajFc2wHF11KIfvPd605t5C4dg9wRLz8aAeLJvep4dZ+oS
YVvzZ6hMhNsow2fzxCw2OMcJTXpPXw5rbyymGSE9skHv0EVFPadBpNxDD64zQbUGeBJl3arhKIai
zXceM6lNCehUytjOZ/96LRfGZdpovZ+t1RpXntf6uPZqZ/MTJxISo6OpvZdwaFCQ68Hqzx3TcRSH
/Rx1R6+SKARnAJFvGq3ZuynsuYZvkv4hB4LmcMNC9hjpRaP6ZF5HyF+41Qu8kvjp4hPoUoMutRvs
kQ30cj+BT2rz0iNrAqJfrzo35B44J/s5yUwajGi+8WJQ4JPzXwvZ+aLFVNwxdh2QwNfJ0kvMKFMH
w6fGeN9mUcZEPbrjhyvczKRrQARPpoXMFPjZzgwoREQc5LHYc7PTQRNkx3mLApvWZSSxnju0sLW5
qz5GelPGWHNdxsSm6OFt013zrQ+MYo6lM5pGLMvNSWZjRSvcmlCrEIwKjXuL7WDfGtaCOUosW+q0
Hn1KzJbGne0hBAXmYn8jKUCIq6XKS7uOTTa6Ewl7JTLaebpg/5BXKrYKw7BjOXXwV/44oOHUVdsQ
yxNOxT3LgPhw5rIc4Iis4CfdG8zAm2ePH362ta/K8adhZ0QGcmOGjKzarYVcrvpBdx/YMYSzGxH6
PNAgJAL0gV75c/J7/xYsO693ldWsPWOou+oUCF8REqHy5ofBpL8l8xbYyKzqZgX9dZbgJSBEao3r
eh6KJKvCsbvyutH6WntBfdu5jsYLYbkrDSd5C5PWZVP11KsBeLos/K4/OFN2xUQ4fDhLV0HRV272
ahIY56ch2ldEl6Iv82QZlfOJG4x2ytAsyFWotFu6YJ6ejajNF1NxWMxS/SijueLbRWpe42GrcaHM
Ff4a/ChDjlbXn/JPhYYbWnO28ebR+MsFLc2Bbs3M0+YBf4suTgsLFFCq7LKLsjmatzSqsDodOjWr
J8InJ8BVrDghkKdr0lwx+mO1cxHHbnEVlT9q0frI/13URXvF6VAnlYJ+VLJbCROZM+NsuUv7meVl
NidG1do/Mvooqycw0+UzCMrls0CagOmhMjrOu4gJMZna0HoNKzd49aZl7hJVWeEXVarZQxkb1N9I
eunu6U0HQtWLJT7LQgCAZNqO3jd/ZAAJmraYYgCO6MbPs/ynM7j9+kj3F7+Lzy2JCcGhXKSRpkZt
l68IwQ0uy8mupuqkGio6KLH2IuObhph66KmO2r7kjRu+qg0qJgUI95OmdTm9iRbzkyAPUCsl4xgV
5aGO1rU5tk3vq8fRsf3trZ6zSp5Jewxw8kUZe1oXzD42yc4JaUHsYCAzO6xvnWBCfGnQh/5ZDSN/
uRaJJIzpiMPBqkpjPoRVGX1Y9oJZI/fRQdNLsKg7q78oe1Uk2n1W9Ni5+X5OzO1YcKa1fFhc6o7F
d9uM8T7UWe4kgaeHKs69cRuTalo3NJFeFa7HQc39kg5r4D973Zp1yTzK/A4VxhIm5MOpx9aotyDW
Snp6JyT1S4mua/ehF5AS8VwSspkUo5ZhLLyhDVg8zKBP8LzaPC8Mo/iWWjU+izCooiRk2HbjbbDy
29rLln9c9+568uHduJUa+YOXQUDukoU9jV+L/lkOXHQiic1Bo/eQedsENMWhhlYjAGDETV/4aWR0
GU+0Q492XFuDCF7t0JCckuzkaGWaailOOffncqLyWPO4dY1wkkoGfp3C+7hfZGbY/W4Si11dLXQm
fA2gfFmDZ7MO95VlFXCSZi+++0uJchbVHI/b9ZzBVX9Zq+bSntBcFtWxLhz90KtMmGnHC0amNfqZ
r5gx1uXQRJ1mU8Ruh78hMC7aUppo5usccTGGHyh4dMrFhM7G6u2HfFy2zzWsGmQsRSP9LJ61bL7l
oraPaFzK6RYRvlW9rnwtBx+/oSvuChNnTeut07br8tD5KXviW4PF8w+lv4oHXwca2d7ioY7iWbtu
vraj4/YIRq3peQg2DhWHW6K8Vpy5fRrVsqAwfAwzAnssvX5mtcNXd8WiifJzMgSoIJbAvqiis5o1
Nyu+dmZefwyFiM26ML4FIep+NSpi/iSCnKesABS5NnrrcuRlYfsq82XVXbLNeRA5qZUN0/Ip4M/e
Ikd6P5q8gTuF/vSvc+BTM8b6R5Pf5KrM+n2H+v+YvP/dWIh/OW/H3Tgsfxm5L5TC7yO3Hf3D0Ip2
FSNc5AUXguL3kduK0BWSI3mxm1NQAbnwXxO3YQW/XSplySnFFGaSOMnC+gcPYdj+b7SeXEI9bVBu
jxC+vzNzW+hkfx26fTgNMkJcskIob+Fr/gW1XsIxNzk5LtpTvc5kJauh+jCKKqhit7YWM3H9KkcM
mJGoeMcy2vkRyOuA8XWBpsQDIQ2s/53Fg5Xm/AgmBtOLJCYiEDNjhQYp2BWNXU/X6F6q6GyOQx3G
4ToP40sAfgp3qVX+tZysdTgCSY7ZTbTk9bu58Lgm7VxYUQw3Gb47DrLbuIim+2wN3fdAOJDt2VC9
lkHn7f3FL2JZFdWbO7ceKoms+YgiDki9lmEaBrW4xSdUvmYr0CfJiCZinMj5arRe/a0c6nbnIqO7
V3XZJgS5jjuXnAV+Abq1gFdEcR9uyHLglAGxQE4NemBCH8uRGWzGxY7qPttrL+9UA9eR1rLL6THP
QTOj0jsALK+3QdvNvPnECOQ2DcHOKmbn1lrGgXwDufo/TDm8RXZuJYGJjS1blHU/5EvQcfqg3uhc
3e62TCAidCe5HvQI/pSMMrPOpjdBWvZ+F94NQVZ+kDHF+RrUz17fFqe2WPPnKO8h3g0Z5kfHX8Ld
tpXhC7sD/55qBrHzwuxThf0bbtUq2SbQZS4tXh/AmWTZVqJri8g7MULXhybvqxffWfbG0qVF5y5g
uTq39h1iyrTwW2/PAIeMsy8RvziNkQK9Dy/Yn6y7IrNuyq56KR2visctVFFqr2X+RW8qu2rykW2i
y+bmh5qLMjVUrY+W04A6GyilbvzFWJFO+qpLAhHUccF3axIyFvq7YZjX8xBwtUC/OZ47ostOU6YM
bNG28QRCj7R/uGhYXAyxfet3B+yaei8vUDACAu+c0dIBOE+98UUZUIMW8nnDLR4ODSONlmStUM0G
vXUanC1A8OjQlq2N1K+i7TqS/q0nW+eKKRrfT70ZaL+UfRhrO7/J7KV/bkXQ3GbdKH5oV/sjb++p
OeEDmw+rsyHKcgv5xW9r81G3sk9kFBbfh6GR6YAh49C2nYeWwhS30re4AQ37CgS2vC+dcDgNjX3R
K2l5breKAaBpromm6Y8tZfBA8pMw43wBm0SQiLKnsnsuQhNQ7mvDXAuPUcCnNYJnqhieXci1RyJT
7IMQuURws73YJfzPxcsf+6IrtpSS8jO2H+tKG0WfYuP8tjiuOLEL5Y+ZiKCQctysmID9KoVRWO/C
di12TuGIFDcbdsnIPGhw7LvR8Nr9LIVzk1lGdDfkrb5tkS8nueMNV7o0dXER47g/utzF3G0OzB0o
Ya4kE/DeCoZXS5Hd3MkqjLdgay8qiTFBMPklJ+RzvcrzqOb9GIkx3K9c+nNuGniXIrn1py13n9tM
YsOOChXsMybZ11GD0+py2zWb5JIXZVZ/C1dy0zLBvzYqoqDYUMaEyYdnCzdlCoGGpg+9b1kVS9oq
O8cr1g74qJUimUT5MvWzvP66+Eh9UPm7V9VqAGSjZT4DZe5M9Pz2XH1gPQzu5TYVaGZJVCWtHCxj
AKr4QtCv3g6wblpFLHbNkdicnM7VsTKW6WOwqmK+PGAe1iLVgd8ThYxoKx1yzzpGs9lSOLzlST26
USKF699k81ybqahNLH5FKa1HFIHIJ1EX+6rCFxVY1yhLOW9sBv8BsJ1L97AOOapWK6/z2FkspDoz
yo1uulnn4jh0Zn+0VX9CUXRn6KmOM264o51vKJcb/Mnl9qXP57OEgfP5jGuznPFI40hw+7Nwi30f
uHsxmnYicUkz7dzmMJlIuuun0RmxnmY66UgqMSUbcF0cBsvcN3ixTNkda8R7YbB9d8snE7WbEXpv
UlvJmpt7S80HYPwbQtjh2DThMc0OtAchCbm7ggQ1t76aG+cK/92ha/jSWh10IU+b6A/F0N4C/ceB
Eglgxo7EGyADfbc5iMWWKYmiggNjthPYVUSRVIf3a98n5jCcDVR5seUAJFVG9uiIlePAPhLJm6LE
u6aYNzXc7X5E9bfCRj9zpGH4Naw5wypWIEJb7BKRZlutXhJM/vbgQDLG2dQ7O7spHiTK3d0ctnfQ
9NddLp6qBs6+VgdlgM7LxrSPnlm7t3XtFT8MG9XfuawW68FSvF4LoxrSlvDcF3SzKmJ7r16I8iqO
tVo49mg1o67PZ6mZOT73aimbvRfBhI1VjyAxD7ydN0afNiJvgtPREevWum7d/Hvvc4j4YOeXLj44
lk1Pp2hdPsA1xpusAIuB43BOFTW2d/6KpUsGoNqt053XMGrJvkG0TqiSR8KBe+YgLGBdpY23dlhS
jKKp1RXHvI/uukBtyTSi5qyMsKMBLe93XQb+tZD2/zqO849MdzcWSvcgrKYP3To8EdFd42jS4pZI
7XO3e/LM7AlD/ZAwriAz9fMYlZeMvZrsZzDThFNzX9Ryv2CzxRqpb+og2KCploeZN2HktU6ythwf
9Zp/FfOcw80E52lDKZ8N+E+da7lgWSUxAT7ayWIAuubrwkqDxXrGayer9ka2W/C+0P16RtDXHiBL
gcKjaC33jqyRQY2T9VaghOp9jm3ysfJpR2QDww9yy09gNvsaKrjZebKsXlHuG29LoG94d+Cgm8IW
Gx5y0Z8o1M5+a9oncjXaHafekrQeliXy1L4BYoa73JysnbeY6LenoGY5KMI3aFMvMYLsaanRiArW
zRQY2aUSdp77tFNDHi9u19wjle1icxr3gsKbpOz11yxqliRS9V2F0LSfPePbqAlh8B3Urcq5nhct
zvWgTvNi4H0v9yERE0mBE7VYZZ2IwXnwKGW4ZZm8bibwmsa2jIMBdb+LbONz6Bf3JtfLozarx8mL
SADpLe7f/mqs/b0xdelaRNWnAJpODG34aeZABealPogLFFnNc5AWDKYxCA3SdTWy9EpzexlK2cUk
uc1Jj3kL+Ml5C63m00O4v5eNCI9b31/5QR8lSyO/+qj8gINgoZUIEE1mjdqjp3No8HZNyd+pUP1N
zzJ31vVqpYFenm2boQkZ6jvhD2tcolQ+VVhycNTIxJitx2II74TwnAQM09quVREM90MQqH1FW9iO
GRh+JzP8QxVW3Y/c1orl0Cy2F8scoyWhLzJ/Byog9i6sHRS2eTM4cWtsF7n9+NDxi+G0dCXG3tX8
YiNSIDoE1avQNukTxsw/T2QIGEerivAMY0uujtmAS2acoCN3JdfUjGsMIRhIfOzwsmmAVwmqhmEX
EIIP7eAAKBk5H2jr8C4TlboZPfZguazZbU778/2Itdc5Nq3US9JjWr4ZNlt+g+ktClBm61QFJv78
eiUZrzC50ezMI7bDCK8NI/Awq7Bo3wRG5Rww0cg9ozbxDIF4Fc04Yxi1tHUYZte6AgdxX4dNMuLU
NZk1oyf3KwKDHcqIewrKuthb1w/Cr61jBajf3uNWMPsUKDmcv1hraIhDPxIfUhmGv5y1UsN6MGfR
3Soo9KuJaj8PtnzdTCIPhq4NhoNYO239WMGCjkZUFuuNNUJqpE0XPmZu2SzHqKy3BpHGql6K0OSB
wZ5hvc+RLL7UTqYB9NBkXPekmCxB7M4juEaQ5+qHY1S+T0uMwcXf0LTXu3ZzhXM2p6b0b7qua9sr
zmplHDjGSyMl/gqJsSo7NootdMeL1nQ0xzI2NzNDgYOn3twjgsBn0pXIaL62qwyHxxqL00JKhFqN
x3UQqj8ieHPBRDH0lBMPu+/L3ZoP+AT0VPb2a4XC2T32flgSD+1lgYczsR2+rWsfDoCGSE3SakY6
eyKQRtv3s6tHDlecO+3E+sRGFksN/rrTcK+QGEVeIButPO/DNbPmGU5HzSff56R5knOT2beslrym
A9pclut2Q18KJkkHMT5ggLb3liQiWPxscsuHAtNyfybyx+tOWgFNH4lKgazf0Oacq7nqp6slY8B2
FHIQ5WAw0fh4CbbJxzxVLcSKI7ry59bO+cnBv/xRFy12dW3PD5kxeiewF/++aEIz6SZd7rk+RiKC
IUyyGRk4ZibcPOFqFPcrFMdzSY5iHRQJt+UJtYROq0L7F6jeTKvAeGlr4+4ilrYryz9lzhAcZRWk
jhiIdjJIuola9temUK+iDvudP0m5w0fDMRVNexI25SNiFbQfbhfdVsuMK68L37NhCI+uP39pV0cm
jYEOZnI7695GFvCUmf4T2URrrPrmRU8FpdsZwGUmz1GTo/eelvuRTsyl7629UxtXVoXAXRjO82Bb
5Mr0TWwN9ZfF7/v9Vq7VTkeSgNTORUfivCkcNOwFGfEfthmjZDrY1fhz7Pzd2m1fliW6XTbxNZs2
tFRyWknT8cQXLvXbKAl36TwWPEO+14SyUQbkteN3YXbHxt+utW684yyGN19wAdaIZCmdugUAvb+Q
I9XLk5A9x1BhfLFb81EO5r6Yrbspwgg3NuSjR8tPbD5+3OdRd2sbw5NbY6irzeY+dxfyKeSNJe0V
k5ihEt3PyCyHqyyw78fVQDtnjp8RIixPVucqW7drx0F93c2M792KZBxiI5fzA6711y0Kv7GPL0en
yk6+pNApIICp5TH0zf5weQm25bGRnyIjiMPP7uuQV5nj7LDq/Qd7Z7IcN3Zu3Vep8By6wMFBN7j/
IIFsSSZ7idQEQYkS+uagB57+X6CqbEl2qaKGN8ITR4UlZYs8+Jq9195x+A7+qNsf8265iPt8QumD
e21p5U4L0/1CgxHl7qdu5vOw5qMrzOfZY7Q9jMkzdmC4FGNynJfwOXfTz7IqxYWhlx+ZeBxRHiI/
L8h9gIhFmnXxHkWUvu3lsGdO/qJBnw20hUzjxk7G3aCPzJLN6rDSc+qoOzs1nnl/EMtLJ7kckzLl
dQ8FCqpeHsEh8VvGWNmjp2M6y0sWPBJsjWfWxtVmplXduG7+2iTarupYYpkc6L4w0osp1y9dRwvQ
m6TI2HF6wr0d2LmZdyPKuzKzbtt02CvLam6TQdDju3zKrn10vOQoqG5dsA8L/z9bMAfPUn5fa+0B
kgr9S7mPUnGvU7rrJGun2fR+UigLc9AKeQKQWixn02PByA6i7twTE+kjJp19sjQHB7Mn+DVMVS2w
RyffRihf9roYL4YuPDThfHL7jm4+e8Qa49tuvjUksjyvvBduDYRkzE8rvdcgduPS041TVxto6+TR
bLXHEAIfxJ7kyyRbuc3UYu512Z3YvW2R996Zc9ge4pkfOPd5tXFiCV8ls2C2YOeZG1YOmnuNCPOa
yQnblfYpbZNXpuIbVh81m68sPMMq6y/1EZcvd/HnJp7NC68W5QFne9DEnBgpCqogjUF4pI3m3Ywj
WfFDWgJIhHOypY9CWG8g+8UHj5Viwo8VQtHN40gwIKgvkobbb9MRPZPp+XVe6Pe475DDgbGw2ys3
CR+szNoto+fdIc9iUqFlOAiwvE6GYrLh7YuBpQlzndNSy5PhRL41rFuwTjsw0oFbnYutkNZ9t3Dd
SuBXyCUDpakLViFyl81MkBh03IZmf2KcRd/NTPKwaExjQmR66XCwyqLcK9Y/YiRuuqusT4uMn1rN
OzlZvWXCxA8lccB0ZOXZZF3R6N6RrHKILG1HDrtzcuBGuAUL87I+pq63jdz8ICddu9Kac1Opy2KE
zzeilM06HEaIX4LM8/xShq8ly3Idiq9ZTy7VRBek4Ty8b0heIQ39Q1uZXLHtHrAI5GX6OkvecF6j
JWiC0QKA0lHHgxXVrrAu3YWht1spXXN3h+Xl2Cj3URdLMCzFneADl15z7AXdWkmNblCSimxnOzgK
9AVuBxt/dkihJenNF0S1LlfUCEfGjZdtNEcPzUgrnuSpvTMijeU7mRJ+q6vDUIkvZaEdFmNBTYDU
sc9WkS/rHKGH6xOAP+2m4SFxhqvI4KW3+LzM3L6LMX9s0ERu29JiCqh3CoeXeh1UeYKW8DFL46t8
DHedMQV2vnxo6vzZ8ACGhzXFSm0ziikrv9fGGzcyt6XVXcyluhqpOZy+wMco308L1pbMSD6kRXYN
3NmXfXvBiumcpJpzZRWcHVbIEKPJMBE7YbS1Z+t5buR1ZjXnchbTBmWZw4mfd5B/4QDZ2XsEJTuM
nhMcw2cmaMfJLvZhn2BGYrF3DMPxEt+s7iub4S7m5IzOVTyS4Rh0bFBo5joDi+Z0BRHXQQSb3Lt6
gcFGegGOj107rulFiQ4X3bROnVUaO0NE5j5VxUtuFOCHBlhQU9+7RyNOGaYa8llOFJQK4e4ulwy1
cc6hihrq5lQXko8lhsDCQO9Tz1cQJN7o7Ee7PVAPPkOY1n0jbrZ2rkK8xCV2n9a7LdL8sQx7b3zy
aKMoZROyu5dux6IRYxGPmlShjTPUUXyZB7eItFy/L4Dt5MZWc+tp7jXfSRpMAP0Qk5W3uIWoA1Fn
zbIbNSO8a2N3Bj3v4lS4kAjA430epvJxKYAT8H2AEtjK0TYe8PbEhT+oWEFOE1X93FCr57uEE7al
5RrD18oJx2GXZZ31FXinc1fB+b1TupthqfM0NDgT1ROpLm7NGRHlsmemWWtLuwVIVz+PZmRkfo0X
vaKTckvudMWYnZd01O7UaNVP1gIIz8fCgxNczPH85IXtQJ/dwr7cZVjJFz/FKwzhRrrJo5hCgM1t
2Jr1pkOsYPvoP5bwkOEUMLBspiVXRC0tYr3KeHHaY+pVtrHhazenbZ+1PSP80tX204z6Q6Syux3d
Zrk2wO3EfmlQ8/53zQb37o0eCwjjF7q26+LlR1Dt+te/Ldks7x10b8gcGNJZtKFB/GPJtmrV/vD2
2JBibDSlhmmuqstVp9gixIA6a9jvIMhIdnAEAKA3tf4WRMZetan/UrFhLIJZjYtIxyXkwJA2f+Ig
J52TpAwRrIDqB1AV9Boz28EO1IlQmGbjZkgWrTsOgzuoKw0JQLlBTeD2G2iHbhlodcO1SKRw/bXW
whEgplaH51RUjApV0eMaRE5M9BvTIhT0ZR1an92WVfdG66Z4CYrSiMsLi/mg4qDxrHsNi9F7nQ7Z
YmBTpcCVGlHKAAMEjm6wC/pt12nxU7ksoCnc2M3STUtWwsS2PKrnjaxqka37ciu/SJcKdcQEQOm5
KDwDafjUmJIOxSEpLkFZZ+wsS7OhkndG1e9ElVonK3bTcI/QDibs2NcMJhuzYSIsZ0bYW4L7Croy
ohAJd8iSxHzwKtR2eJjRqcrITPnvCeGDn2ABmTddpCwwiW2/HJaiop+TuPu0k1OFIguQKJj3g8Gb
9KsZqc3GcJq/wqJz+fz41YIg1D2AvqZuYPf5OVY2Dw0Mi6DdghH8Z3kYeo2pbzhyBCG3y+1bZO1e
EDJnDDoRO2e9XY0hNoA3hgij4x544PLmu1/Bf/D//KhddkwiMyEokyWBi0yyYP7pasMlGxXx6LkQ
vTMWipqNE1ON7iGNp+4kVOj+hcnpPzwf6CYEoZ4raO7eEErfkeHHUB9yQYUWAIZYdn3XJM8hRtKg
6Kr2syHSZv/r97e+/u9/TS5qUAO9NEbwdYlurl/Jd8/X10SR4LWit2auxAQ4Gk+yQrsesqT5i7f2
4yZ8/Sh5Ko4RIeH28GH+pGRuK1wqdDJuoM3UN6U2VZ+TsWaj+Ot39G9Pw/HjAWRHh+tA19fXT/i7
d5SMuA4WjCQBcD/msfGidnG0/JUuG8vZj58cG32Ajis1C0sa72aV9H7/PNk4yTFZRul3IbdAb2tP
6GYCA9XVfBoQuqrHXuS69ZxLjaFr6YjkK/gOVDxhqio39Mu4sXAr5JKyHQ1iNk3X0wjCho3YKMPn
VEZJjVWxAgVDR7CGOBD6AS8zHfWoxCxeaV+81FbFlReBEj7002J/kNAq5u3S9VxAyH5QE25KCZ5x
gx61AGvSWb0Jz21ciufYkGwj8ZRgTd7ZVjo5iJUGzWFcrpn5/WhqnBHd0GQlc0RsbvukbUN5yxqR
fW/BrVwfgBHGZhEsFi7eCzvszTH0La3XcrFpCeVwLajPlmNgni9ia6bj11i/RJnt5Ad0AXO0K4n3
wiFd2kNxNhbO1qCzgVbCjG1Bglz0FVs6HqMA3xfpRpfuBiep8xKZ5jiHl3iGbMCpaljyc4jX2H60
C9ZwPlVLan1ClFWClRRtrbCYt215oVdl+FSIRmsDb6kSEpPxbX5eUj2/BbiZsJlslZF0N0uZaTiS
COhqbk0yGKHCssrDCZfgfLpCBAovAkVDkfc+FBMbzmtqCdPYyTac+0PH1EOxJp7S7H2UMGK8U6Kj
FPXNJk7OQPnYMC8pCqhPmEZKXkqH+/R66JGNsmlym3jHM8LyYy7IdmtJpPVpzvL8CvE/ydPxgEcJ
p0za1q8sQMGmgiJCkXqwtNkz2TMZgNKBzTQast0+95zHjF9cBS+8d/NdlSye3MrGLLrHFiWXvB8W
I57e52kSlds2cqdpPxb5sPiGq83DNZ75MtLof7DHP8mBXSZ9pmywzWrAID/yXcTEwMbd6OBzUY41
iBc4OY7W7WtjKtRnGj5nHP0oasfML12PbckYmQPSRpRwgnE9N9CuRO2xcTXEuOw0EZdcMMaFF+Q1
fTsfGO15+anxlLNv49G09zXzGIiQU5/j4uPLhRo19K6+6TTNdLYdrzv18X/EoCqbpRcHIBb0JIJr
EltYhrytB2Q4Bfq4znXzFtfQNsl6i5/YOKM1dsYm7E5uJ4dom9fW4iFU0ZJxY4fu/OjO6Mx16CWg
YEz4i5uct+ptOxclB7Ys2RyXlBFPEDcTaEcNGkxDK8asOSiEOWV7Nly014kH7GpTxvGM/L5GYXdp
SgVFXXeNYT7gKLUuUoKMyn2ZKe9jUjkRqzPAJRERYyKtd0oljn20CxXj8Ft6Wz8JLLv2pnM0EANk
tZdXwE686HogQsF6iONJaAdk8frgG5lentsBFz/nUV1lQVOE0YMceL9+pNh17l3uMwWL9D41AdbP
kv5SQyjhoRTZlIvNl8srz1nTuH2hWHRD0zpPWlosm2JqEuEdJu4bnEByidDERz2shEidlCnAp/bs
avM82uUuG5tAcxaasX0ylqERfavi/9w089M9QNLjEW+KZXiFxJGu/ZO/iSOkK4csHIMYnxMVIAsO
/KtNY6ps29eOV7P/18blKOwSrKiuReJjx8/EuywrNXSXKrN0uMOgNVzf6OzZO8cpI8THX9+ofrr1
EvstKWK5LSI1I9jD+ckWVZZhBE+D7KAY8P61N+lFYPfQ2czF0P7i1musN6PvbvNvz2USJvV2o6cI
/+lmRTVZczA4MZvfoWQevSCtcMcxgOFmvZ8tL7mrzRrihyuic+hq+raavBCRc1wff/2mf6pv1hdC
QNfaRGB5EYb505v2EFabnQPWTMjZsQ/carBnch6yxgt1x7t0m1Daf3E5/PvVQBlAXJNFKQd7bBUJ
fn+nTsPSkJqUI5QdHAEdYJjNCsnZ/vqd/fuzUCRiOZPUOdi2vJ8qqWGCuVEPxhxU4yC3uIYJQvf0
5e9VN+uVvfoIwSq81aQ/py6pironL5I5KONOv21aKY6j1jqff/1efrTaO+tI0mBlzcgNK6fk+X78
xMwWrCFg+TToVe5sLU9JH4AaHXvlcYdAFxDEGlnIb0/6X4nrPwTnz59byjZfwBzRbL/lx6yt+vrX
v7Xe5juXOlmiZF0xrBg1uei+6Vt1JKw2wx/P8dZq1+KH/c9e3CDmxeMCXPWta5S6zaX4ey9uvxO4
fjkQpU0Ak0MB+3fkrVg4fzxX1qcAtPGNO6FTba8/iu+KbTFnIWaoFOFAbE3JfrAaV5YIdRSs6GUW
9q6d2IXDRlqYE9KkSdfdotyvvoyYfY1NNrbTZ1kY9NcxYz4WdnVT9b41hWxMW5cFg58TupYHY6kY
9KpFCWvbuG4GP74wJi0Q2DIeOsgFZ9A+GoLVMVpyNuKuQsc3NSxZxr5HHJKNkkaDJ4b8r4885GGJ
w5kwY8Z3JFNY+VhdVFaVoB7vm6g/OnC24hvcBIxt6y7FIY4nDiAPBiSXCa+jxx9EHGW933qF7Z7a
cWTrXzOFYzzcNYjMtHrYTUbd5PjKePGgDOR8wd6XDM1K2Cm3WMS9XxWzjLsepaC95SFk6/dK9NTI
xpRSB1IXPEhAzSz+UZQ/hnFLR9BYE9ImlVuy2Yi2ae/p3mqNhJaOsAFZt1q4seqK9ADVILVCwdqY
20nXQROCpc8ZVsvW+Mrvv+lRPPVAuKwlhe8Za4WstqANcYLLnoHJdVEOqfRhpbnoQkIr7Xdt7ahP
OHGAiZZZK0gfzWYYTBousvedMotqP0EtxVtB9SS31jJU51KK1PUjz4otFFqDtvig9UvhO0Aa5q1o
2lbshbuKK02NI4mRYOh8TFU/XiWp6L8gtBP5hdWkqrtGVIIxfBINdbeD43oGtj843aEfCiQz5gL5
IChDXU9RY8gZnU0fO3Ng9My29iWgoq8z/YfYT3yiT+ghOotVWFx8rCxrZNvgsblZUwOVMz2OU5vl
G1waZrLvREfuypI4UEYzYhRSvxiYtm6oEMkrmQAXbuPKS5+52Nth42Qw4TZ9PIzYGtrO/FjNtfOS
CqAq+2kx1Y00ME9uRGdbSCo8FyUJIjRm4AolShHgmrQv3YGjNtDbIVoJZ1neIPyT+NE8iDKO32pv
asHeMcPrqGAr4pvOrpynzt3YQrmfdUiKj1Y69vf9YFYeuUQZkUDUdIz/82lyX9OhlR/SEV2ZLxoE
zZuwnuNPutFrZxUNePY8JJvZxhyge/veYJRPwyLMp0ylSEtypbn6lVZP5qEzkvArQvL4AnpT9Fqq
Wdx14HNfusEMWetQ3nzqtNL8muR18yz6QZ3apJGPYWiXz7o5t+rA/Cky+NWQCLWrLCXSbUNtftLt
VkNbiXSNElPq0ezizHZyrkt+jyMqxCp5diCQaTu0N0hQkkYgl3UjHbFNNeDggxVQeBk2StpmP2xB
AtJfuAvyWZveyjcYYs2shFEkOlGufMu0sOanwBJukqY0h2BE+BkHtWHHnypolk+mm3SPbF+i+7j3
YF+ouBH8ot25/2K/fdWdoVrSI0Zxw7cLVbo1OsyydfOpSS3Aj2LC0ailijfVEHmBPr41B2/TjBos
A7d1rC/RbHYlfUPFDzyu0dRusiExqEmr7oIuR2VBnEk2KLEbhQ4vGDcKrh8rS/yRVdVDAnwl9G2t
NcPLcmpil052IQPEAGZHDlTsYtzCaNTN1243UdjvEOk3+bZHsR0DrmudJLnBJ2kiDauy65a2ut84
Obqf3cgw9JNOhQBl0qpbiXsUNdJuiSLmDsjy7UskrCyLZN2gZbdLI71LwGowqQQqX8N0i7X+aKqF
05FYRcPcprMSKvX7nLnGFr/noAKkTe6uwQ+YbcPIsB8Lo648XlZq2OrRxaWgB2RfxkcN5+Z0pZi1
xHt6Yzfec/03xocajPn8GcGAeDZVo9dbQYJ8fwAgVN14FajADZFdreNXnYbmNYvz/jqubSTQGSoF
GOLEhhJSpUFC2VggSF+iSBfldrGUibloBBPF/qiMGUGMWf2YYET5GIVp+F7kyA641PmxhAJ52+jM
8ZlbLnFCGD3Q+4p4sM7/LZF+X0+sFIc/r5GOzYv6vkQCHvZHjSThhK9FDSFzDnh5KqU/aiTTfYcr
a+2yYIdDn6AB+31bAT/cXNngJFR8+0McRb9XSFiKcAStrYIlJeYh5+9tK97Gjd91XgKfCkPtt7aA
qD5Q5j9WSE7XM+fhVODU0JIFAmlrHyIckCZC3+4IETE/hFXIvCBy8JEx2WjG+GAtURo/Oh4M3I0+
xVZ86xiqyB7WUW4XsMdo6r3BpyL8qK1qeFJt29XnotM9zO/lHEV7ncoq2nko+u1TDBDcOdlLa8Y2
Fz1d8MdeFXK+C8nIodrSUmYsKVMv+R62U0vCSemiK9h0NiFS+5iZ5DNuHRy5VdbrC1xsTbc3oT3m
4VUf9auz1hOjCgD7rckafa5DpMza9MYFHowJNCFEhkzRXEMAUjf9/BgX/CUqogUBl464gr8z5wBx
PAaIX1PbNvGQ45+u9oM+d3hkBrRm6gqAh8xuVQdU9FGE7C23s1IdzGSbpSmxccydx/FkRWE8k+5H
Kigu9RKKSo+knI1CjyN2782z8ZAgx8KtGL91ocSXnLWlLNUWY3RPmtU0c3wCMZivW2iqOXNWmzqn
TF9Y4w7XnKi4kTFSczZkXUP6J7qb6lVyiFzkraTWSRe8Qr5B3IrFqkIXCRk61VAEru0MNQq/xIh3
LPstiw8jSWtM0Rhha/Jk5KJtOWHUoyRba9mIofKuhrwQLVBb1rnb2tVwT+eF04uHDv8+cTOdW7sY
ioDmbpW7Gk/CARox62EHFYoTesMV4zYyVq1OQnedoozLKYrWyQ3KVJ5alhEmLwTEuuK22tbpETFl
9NjgPiYCi1VfsY1MsUqPqfLxqWtteBc7nd77ynFtwPJe7r6GaE3F1kzrMmVhbnbxJaVAeQfXhUrc
UWb4ZQLP/b4AztNtVa91yyH1vBUbWUwGSk5M1mtmEOE//Kn7HOm6djABOSMhIHKlOXmaMzl7O0K9
HlBGeDabfAxDuzJzeYLCbMYd5lF2c6UzoXxFMaj0NQtqIc7FWFCt6mpApT6C5r2bR9u5MjEVKEgR
sE99xO64kPs5RY8BBLxFb1XEqHGIj7U3S6jUc98A4Q2MEijlxpIZmP+UuqTbMy93qWYlgu9Ny13C
uZoFlOOgCt2mONaoyl+E7lgpupuo++omfRqBzmCq60PwDD/Y3cyu0WUP+QjXtm/90KoNeAtDN57T
tPHInoeEHmOil+EVvG2XcrUJMehrcUcEYg12lYWAwkSLqHtOWRPGePg8I0LHH5oT2tdqQJfKz91u
73Utb9LtCB3JC3LijOodLGoyjlOT0+Nq7EdK16yCgxQUNSs3P7Ur+eilgAa2phs2aHOZwCI5b83C
3DWt5mZBj3Htc4hALaJssbCpqUl2N2XSd5/AF3ivtVQI/HV9GK8UlwKrVBKQ6KUYHCPZpaT8kKUk
Zm+iDBUBDVU9PzNJdywA6onNRR3b9k2ux0MVjHbowGRYvJCzkBpk1TlQ38K4Bs96LHlnNZLtlHwc
q4jRi+eQonC+pLwCHGrYnFA2dcuZnDcv9ZO+tE0sbxmxigB8VtyzINdrM0u7KQ5FFUEsJvvA/Sxz
1RW+Mvq69MEEkGCJ8miMgqpuEUPNkccUehBZRqBb5fC9mQICa6Jh7ohiW3xSVlEt6LWl+eRUHpIG
FHbiYh4tXPDY0No7GTKuZbLerw7ydC6qwERuW/k1wzOxLRG23+UiIXgkd7u7lm6ARAncBg0CadRS
YNUcjDmVNBbQJClQkllHUe578DcJO8YtBINYFuGTJch1Zo3domAXmWnEyNGq9s24xDVnIoc+ksqC
UB44+lak8TVhAkEi0FQaIcY8RlqP9ZyYRyenMF1EejZRLF3ydUXoqfTbzIrG69hJgyjDAVnnUXY3
2fIiT5W6AaV1Rypyck16O/4Y7aJqUM12XAQMii+6ub4JEWpuklaTaP+GG3O2tqWuCDG3WFuNUY3i
h/Mf3Wpsri4g20BMq9RtaFUn2eC7iZYk8NoiwTzVvucel/ECwjundNPHbB4xR00EQfIibD0GANH3
r5E+7Y1CvNct6xhiddu0MY1KFNrXRhjuM8/6NGIucMiA8Jth5hsJQcQM9sJP1siuFpWGO/RBSBvT
T5WdPbZO0fta351YMskvbDx2M4fJVee42mkyW4S1vV6kT+zxYJLFwwx0ro2OoA8fFI9gZCFjgmV2
qcARHpqozOGYsFPre0W+qIkMWRgbOCJ+ocsLbnuccpUIBrjz1wIqCIjfAtO9MWfRVg6g8EMxubfI
nMVhWTKybuCXwCfWXxxnwXUK5Q7lQQXcJckvmIOcugHyAQSTjWzn6zxBmNhllxqBpxpBYlb2yu7g
KtOK9GKJiunWIQVsYytEjDzQDWbRc0oy10MxgMAyilk7EOPwSAfOpMUt1y1EZV8yw4G8wFm0d7HW
rf7Y8jrT5S0q8HVShK5s72XNXpSac9Bg1Kgiz4MQxsl1kmNRzdL+QsjwoYH6d1AyuwIuI+9ZLEJy
iAvMV71wfSj6t1Oj6C7cEYmuaHjuQrk34BJiJPH67EMQQA0rmnPnYqTx4YOYbUDaYnc/kNv91XLm
6lK6lbGHUTjv5l63rzpW09d6076KFPmaIiyomkvOnVnLcLSxTvUQ+KsvbWVck8pH21pKWRz0Oaru
7Zp0v2wCFF+gTgSe1Cc3aYQajR9VPpwrFTtBHbNhIeGwjjZuMt5krKgCWHgPsEM+6HWn3RqUqrim
RLNNkhqV90Bw7Rh9zvPuow52IEXwbMl7LdKrB7JHzF2oMqDLRviY6sXymBca+2RdUr8sYkPCHImW
Em+gUYx72k7lqzjPcH6ZH3NKCUL15GuPdxJq1UZRyOJPibR7B5l8Hwy5HVgz2hkjDS9rQUDy1M28
fha4YVJdZijCzsi/YV+a01VrNPyaY8tL905mmkeskUc0/e0GecUt7orVGwOSM28dxoUi3zFGz296
OxKvlpnfgZJiKhN/TXptuNW0cX5Au5l+jNDnhv0xtlJELYmlFiLy2NmIvapoHo9phT272nKgChy5
8JbCT6GORvZGGNg/r4TBKjXykfNO1lcVVQuOUsGS0URgotj/Fb1s27umE+sSrWhGBLWQ1bz8K+gj
CEfIF7HwbR1KhQVrRaWnZXlWjRt7xS4fnYGmOMu0tvoMowdH9rYiSW0qAmoCs8zO1qKtVrWMIJji
RB46hnXmOYWBpMV1xyK7TYGEq3szmbTp2YJk75CQAYu0Nk9wd4Yk3ceE9hryAdO7Ieob1y50sFlM
Pxjm3aAeyd32Zsg8kaUvGG4jVQQt2RZfdS92yG3FtMpLamt7/CijFAk8nTwjn8kGEuwO0p72vVnb
d2+24kJvsnxn12yEsBwOlqufWTFr5iMzsfoJ0QgQxVLEhv6hTmKpld82J/8d/P9jTWX/86aWeval
q0jGyn/b90n55eX7Dnf9p79z5Yx3jAXNVQ+F8s0xVw3StyWA9Q5Tj1hFefo/gdp/dLjv3v42f+QI
gNoob/7Z4Wo8HtN//plh6GAZDfYNfyPs/U1w912HC9nR0m1Bt+kQpQYdhhf+/Q4gy5js9CSRhiJW
4VZrCNfYR40zfcEI4bFq0wzomBATjYd6XmMOp57N6h61R9dcIa9yxqCwUf1thDUuADQdC3A3FqDs
yUtAz/mTzjm96cmL/pxUuvZiKby4FxJsfr1ZTL1qg0WgOtk2mnQfdNBlNkDeuOx2yezaT53ZY6ur
ZIUyD4B+v9Wg18Q7oADTUdamKC/RK5jQZlXYTMfvvs3/oB37aTmChdPmazNRs5GcJ6EC/vjBRHKZ
rNqCO4QO5IQDWXtvGKAJwCjEl0ScGPvUS5kDh5SdH379zD/tIt+e2dNJMLKZYPAN/6SBiol1MXlf
1KkElvd23Z1nlhFXv34Sl+vu+6UyNMGV4s54FJ0MUWvWT+9vHtXc9Ki52x5AAHNotbLWSaK61TXK
EvNopcz3LpwOu8+tNujDbaqVcWKQHcNOhoXHYjOyn0glr4rN3NRjtWmRDVxKrU28TUZRDP4/JwJj
A0l6IDl0lp0Duc3p5botkp0vLeU8Gt6wiumbDiP7Ag9O+nKyhjzou7Gzdl1k9ghNCA7OUL+/zjXw
EFKjoPWsbiUnv+tHY3omQSk+Z3EsvjbVZEMijPR5Oa0g+xcQWURBxZRc7FuMmbBSxi/c2WdVf/KW
Nv9SlwOZv2jSTHWC1CDTQJuRRGwhbOjp1YQ6AYdVVZB02LJ7hz2Lq/U5S0eptkvrNl9opDGHT9ni
ii26SnYR7DlAcDCbxlBWzSg8DlIxjcWqoTPRZOQ++zmC1XQra2E8sXcIQz/UemKLEny0X4peLNNh
GNV0z4hJl/ui9ggcbxNcXQE30oRZk16H2UUWgnX2xyWny3LcxpiRYle4UxYyfafQUp+kFeUz/L24
bb8d+X+u0Fh37v86NEBsiRX1z4zK4VzTGcX9+NvQEGDhEH6t3Lg6rQj722HqLHoMDL2wLYhmVrVa
4yqq5xFp3CZ3zXMBwyPAMlIDoIqjw9vF/N970D/QWnz3uw5eupffV83nl+LL//7jnnCW7rdLDs8f
bj9v/+rb/UezdRJC0eMiunbY9n5HWYJJ8w5VhvG2bfZMoDDcZv4Am8p33F+QIyA34QD0DA6pPxTh
5jsHzSnRinzxYsXa/q0b0HqD+de1xAsTKxoXkhdBMgLG8E8j1ma2iG8KgfaChNzZMwnQ23bSaiwp
8YmEH+tzYVvqHuR8d5kbDau52WwJHJmri8Ryyi95YkmcPp0z35arN4o5gsSh50bxZYep65I2AvbS
guOhgx4e99fosi/p1uVNpoH3Kwm1uYlmsOAsKAzwkFassGPH61Jv7XYZhWq3oWrjjzRKMDboscot
Z+LwfnHL2yTT+8zX87A4TNhm//5F/csIXH6vnyk9G1Isu/93PXxpkIR9+Y2s3Pa3XV++EqlSlf8X
YnOZsCNh+fNK67rtmmr47cjb6+vf/ue3LWVX1fW/Hdv8pXz9vuwyvj3U75UXuwVE2G/Sb2RLZNr8
UXkZ0n7nQn6k02LUYsp16fD7dS+tdwjPHMe1KMoMrnEu19+ve0k2CgIolhKwfGEF638LLmavnorv
LnwehsUkL4Dzk7kOBcZPlVc9F6TParn92FjGK/AYbWPTtvpoyrKravHw/9kpLMsyPGauc17IMIDG
WFx2emVuEmO46uNZvnIjgnuDMjT3p07cMspUt+wA1LmYXZgfU9MBH0KOKM3cutbTwrrOh8jbyKW4
bAcmlE5OvtrSz9E2Yqx70S/hZyg4tyhm0T2W6qmIDQI6nU4Gjh69zitabyLqjrawvsdGe2xTCBmD
eVtDYD0ATqq3Y4kntnAWoDuFeRvl6ae+yj/Cqp9w4icpAg73ASgPub2Ghlst7xh8c7PFXrzkG29O
P3rZ8l6o6FGs+/3Ig2ZYu0dRaC+x4Rxln3/tw0pt4FqckyXaCc1sjmxam40p2g8UIgyBm9p4KtQK
EHIfGMEealCuG4b5qT+19jmU2kmnvtqaZW1ib4xxGbcrgka4Aa2YzuIV8XNiLLhdOyqXPubVpURY
biaIESESlQ25fg+9zXTaYN65KU0+LFXSeNJqBZ2nv9fJA93PQ9v6FM70oBH/M8r01dFakiF03jds
jPqa7aTth87oBo1V3rTLpG/mjukDu/A1uZVNzJSU/UEObfhxrK3wKUqdeIcWtL/JgUHfDDl61ajS
2HbjSK+mfAy8vm4pVSJ58rqlQWTx/9k7jyXHkXRLv9CgDVps7oIEZQRD6w0sIyMDcGg43KGe/n7I
rupbteix6cWYzWI2aVaVikmC7r845zsIvdhAtzuL2n8LDblDdmq2n77XWG8Ub1QdQbpsXeDx+26R
fYzL78sAwBkFgFZH/tEBOtGt0WTfoAW+iXL8Fu1ok6NcXzcEOsZgqdt9GkBFElInJ3NinCQGY9rx
mIgtGSnmEcrWQ1BQdvWt5R1naATwT2Aii8XtzrArw5jvAgvdYbioUiAmqvHgNDYEmtSeX4Ywcw9D
Q6LCYA3ylKu5OIe1WezrXjivJcqNTZrxgMGaOZDU8pIAFN0G/ZDFnhXc9y7sjBQ83yE1/RsD+eyN
YLb8szaQ9bQhXiF2CPeZrluwU9Z90eRfYz695Fhhj9Scy6VlXPZcaXRGSvEUpXqWW2epn3x/sHe6
NMQxYH69aUVD+IdzX4gOTO0EQmbjOgqBOPqKTZ0mT0mXf2Lufqw1n36T8x4ULaOo3+85E15CEi3v
3rAYv3Hx5Ju8yyAct3dYmC+DX15bAsLUsuBoZHvNh9IEHtmfPOxMKs2NNwHythtUKQ2PrmfxPDKF
Sa+jKjxFNTFyRlPfdU4g7pfcx/jPr5Rz+4aiBj7UAC/Kabxjo5pHOjDjCDPzAyrLSxogSppN+yXB
crSZ8blvjJX0LFR9Xcra3UPhESzzax47l40LbhS+ESLsn3qzCHa0tclTqzhfMHs6ENe8XWkwFXP5
t0tTX9CXY17k9QZzBFehvWsGnifU+jdoncwNoTuQ7Ng2bvvRBHcHspQtoRq2jZd/o1q6dCXdo2OD
cu1gTGxz4oNoJAyxrfwu+fh9/kFJ9dmToYIE8c9c2OQpKpPlBc2AvTUVUaoeHxI5OlmLsITPuCuh
KqDL81Zj0mdvu3RD3rQBnNbcYqh2tyDC0Z8LJOdEYBg70zABZXRrcA1olm0j0X5t0qEAkxAmvCUN
SP9Nilr9tKjV1x9xeASdfKst+QZwydyQhEbCToTjA2buYyCpmx1M8Q/F+kFWnr/3zMnesZnAUxQs
L1A2auzG4VMycAuYvBjwqvJNE6+XtckPuATflTfKU0NQCefmoHa//+zawQNmLt5p0MFTUizpTmoT
V9hSfM4DdXnfVD10tIZhY9khWB9BHqvRwdY5vyQi/7Z7EWyXBBd/tK6ELPylI84qInXhsjVZydKw
uO4qfj/X3k3UjxcnYa25SK6l0M0/0NK/SV3ZZxWSgWIaywuCZgFGjAeRHTybvFF3eEKRTAImi1Db
7HNi3mdCOBaJVKXgWYPcAv7ZFttpCG+c1rkfRr53Zto+RlX9gf79Oe8SzVnAs4D2Po0DzUfrMs9A
uchR5C2FGxelf2Ol2B4YfKpHp2iDHRIx4L4Gn6XNdTDp/q3sxuIMBvqLJR6ZhFqt7jxjRiFjO6RG
D+JIAvS0w+doPVkBccrD6Hhbtbj3o1NEB680ImhbOOYH0pNGXA4xRtqnBswGEEbsJ6PB89Kr7HsZ
6scFnQsxRB8TLwsdIL8498Rnysia2OL6Gt3Ri6H8m4EC9pDbQ3AUIQ0WA4siVql8q5Yy2hL/yfEU
YilK+d9lGoBhKD94Dt7A2vAcuMFTVEU/EyP7MsNg2tn2wuktRiAUgDIeEtA/ZTG/pGX7lvSI0top
lxen7ghBBmaESdP4xU3D6q4R34ZpqH1X1Q6XYPVhGcl5JhSLPI70CyE+b33jcwK1wNzJomEbMfVv
E8BMmlteo8XbPJD6dTKC+WVqxuRckJ2CXL3K740i5Sq10is2PsbTOM/FTrpsBFi7fgEW+55RRCiV
fkHU5qhpMn002rKBRpWQc5vx6kIG5dtRZBGuqXA6uOZi7zqPOYrT8cFyYWVrqqELjWjkTTLy70jw
bZOAu7cWwtOtIOVkA+n/c3CMM9YnbxtVxpNmXrXROgpxYq5viM/hrCEpb6xWEDJdjUAkOQ3qOQw3
pg9hZJTrO7juPgcFU3tjm02DT99L5oscLPfFyng3UsWh66G7nZkuiE/P4eZVBDq1tePGpmltMYIO
myjH/QAU+aUQGhxbwd/f1nj47SJ5ylzzXgmPAf0i213o8cVYugAmRbm0N6kCVS3LLLstV03eelJu
dT+9CEh3P+Tg848p+7e1vusF2DdRjPUhh6yyM6mtsGBR1BDXFBJv1EX7gMEdRBPO2QR94sagEESk
VV7jSfuBmdSL86H5QAei99TNB+Y29o5JyZcoeh4/jitGjBxVRsDwhOSojZPUBCHMvryYTeDs507a
u8yN+oPhcEISNUv2UMujGbgQoHOXs9sY5HBDRC55mZ55b+bB3klt61oEfGsUb6ZfJzDwxvZuGHl9
7FKBOPpNAbRy4DLoOSPR0bB+dsSnrNbkqoqLl4GFsWnQsbJg4DhDugbcO8geB8PW+xkH1q6AQ7C1
1/vFd9IvIig+0jEC4b+W2OSssWlyBMtrnwXQuhTbJlOFZSUJn8LMoZz2Ab5MiwUZvJVbbzgsn4m0
MXw5s/GZmlxmbLfZehh80cvEnU6/D0PixHA9JvYZz903LhgibhqXVb+iDiIx4zhOdn+IiH3aiaHg
2vXKaD8onmAsAfNVWnO/rQdLOvL5Y0uaKaiDp4XNIS8l64hdwJ4rbKLX8Vfx7uYTb2PhO+c1g+Gf
3tT/CzOZf5vPuf5d/+pw+//63cumv5p1CvK3/9j9Ft/f619yfvjV61L9ORBff+X/6U/+MVd5mlvm
Kj8B0Kj1TyMN92/q/rVV/PedKnUrjbf4a0u6/oY/7AAMYlzmZuvEjLaUvvPPfnRVrdEE+qS6UN74
3ir5/6MfNXAD8P/4acy36/BmnY/80ZAaNKSYotHO2YSPuSa97H8yiQnDv4/1UM2tCrfVosKPtm2t
M5+/7gJyqYVhOi2WIg4X2Gi7KoJ9VBjCPE/AtLK5dM/ZegCCO0Ue8e6Eh6pRW8ee8DoXO997HJxH
sL3ggrmdZm4mW8xbwjbWi3sbGg9qecQ+tzclO7WKtXhy3egBpz3Sn1cnPTv2g2X8KJV/tFUCmcxX
sdaD8dJYX3hzYnhQnX2sA2dL4IXRSbrVqiAI0C1j0gSJTc5NtZfEFWRrzxViPvVZXfjhr0RyQFsj
trdebIvQabDGJDnENrhRpBHkpYNTsNen0kXqVlH75TdTKB+85UGQrbNpfbTDdNnpMJ67wTizoNis
4l9v6OyNVTTGplKE2SCwoYjHqCBzE3PdcEhkdzSUPki7igNmVplnXnWkJCTDxxAMMgaotGxpTUFD
c75w3GJ9vQB1bMC+1jS1CVU6atZNuQJ7F0g/PQIx5vW7POPKqtHuMLJviSAh62Q/rjTVvtya9rwb
1TclfhxW3zpzdu4CzFU+h9FX5iCL8ldszxI9DK51o6wOmiYciEPPtDov9AUJ/PMy+f7RsUCvYKFD
hsjOOqo99FNISnT2K+vHDbCJeC00N0WQv+RjR14VNuUam+0cIl6YSVQ27KC7mOzANyJPz0Z1bbs/
2OS++T7ukMg23pfqM48mrISXMWqAYBbOzmkVinnL/kw03XdpCn3Fbqa/0eSgOLX3oi0kFtQXEQkh
mSc3CHUI4fbMp47EkyBNXizcJhahEbvMe/VBXTb9eFPhYwRQFPTn2VvuaIuzgwiv6gZKJ4UaGXDA
zlPvanIn3Ntd6VwcHGDzMO5dioXJmnbYX64ai9Iy17+6hO5yaeR58usdIXonh4cUSfm3lQNNDquD
G3FParG3OpSRrQuihwYC4R7JZThjLz6p2yOqoa6FvpUUhHgWQAuNQG8rN0CmZKYHjKSEyqCsrsNj
oM0dn/I2N+jgae8nOW0ybcRjSCp1ca/xrwCGQR24VMQIzQejDcFGidskyHcBaaHVYN3bAEDN8NHF
CGtKWncwt7HRX0LXOZkjyTKhB5e4Yy5gnMWA7tKhOBJ01z/7htiGXcbMA1AeFe9pTspd4ybRnRWx
vsepBNSH3JzZuGpDi6oI/JP+wPnMjXyvvfZkZ4rn1Nwh3Gvh+6G+o6E4shJ80DSsSCdv3RbBk8ns
xhVyY9QaUZ35MDaviWD6AEI4Lz0Ad0OMcL/fm+hWmPPAjaQoNNcgqh2RL8byKsw3G2F+2SbdPbv5
mOpQbUw9MhxCUX9S3kPRg5ypKlfvlb63cvhQZrW3FQGV4yO9/WkhRI8vvxikiv2cspvEFVSkoOJv
bczEApifBmMNRznfzMWnQv2Xjf7AnZ9ubNHuJMBp+r0TDqgNqaV3TfHus48ipGZbrhLF4WlKwOt7
fBvCpeap+iRuDr8yj4gDoxqi8zx9qhakP2FDVcY3zbNCtB5w1OznalSbjq95C1977vBQLL8S47su
GvIayT70HvDpHlR+n+cJR8TN4InoanGsN8TsPNr1drDST1Z6xGz3z1TnXP6BuQN2dQ0gewODNqtI
GOkYecs5O4fueCfJpk94XCrFVs/IyMQNsvw4uO5+FaTEoWNO+yzhAAQkolHQq5XXVNyr5TVCxQhJ
awSfYuLipv3d8dzRCpkA7EgE4sWzC9gaXZFsg2r4DuRyXkLjepkezexEDWJqN7x3nfapV+SJp/J9
ZdplqXEsrITk8Kr2T9CLOOPBmC/XoSVJsXSzG5S56kZ5C67mThAR4mV3hk1ZTtzoHZzgj4FvLZuU
e5A0CM58873nrpEQpT9AOudbo44sklL6XTekh8hpUEu5mERUk91WlXdvSzoTzyNxbRzFlcyLG5lU
80eUm1sTAl1S9RfWoXHrSX/fgq6/aRraPAsSx7mgmuwWZaKBsvSuAUu6WdL+oWOuup0lWkBF/tCp
G00H6iTTqWunzaZXVqv9AU67fHaIrXTAmKKgM/pfwxjZr4wUiqOcqFcHv8fa2djFm6wh1bsAPxEt
T3FaE4eYlEQoQn049GOFPDYCcdAM7CLJvW3psgyGhCeEBu02HyMBmELrczkE+jnxGPHAaRLFJuQk
IngGypZSPPBD+JohxxIZ+lTSIl5gezFr4vKPgvGeSpRvZHbpJus5MZJd5JmwhZs0wL9tvSDdpjFy
H3rhpwe4WXfDEo4nJE4xc9xX/BkU7h0hEftJAahvv11zChlymfWn1bXBOe0TvLihr61tn0SAy3mw
FtpRun+wPNaz7dFJDvpqdrPjFC2vSkqIkdNPoYow5l9AwjW70tnzT7AgTpYKRdzXfMABycJdLXZs
Csjj8gy19ZlAIgLVhEei56rHt8azX1u4H2lBunNTD6es6u6qVu4RPr/KYDzg7s9in61SbKPvJ36t
Ozbp7YRzCJrloQ+W9XrZtObCQ+V1IxpOwzhW4NUQ1vJmCkMd15XtsOgrNfnhd4XS7apsgUuYjapf
2oSszXlOprijGd9Z2uiRl5XRzL2qhKMOrt+re2U4bVy5vXsLmjtZMLtlYESZcOmn2m2ynQsj4sN3
AR1xykpp0aC6Mxt7cBN+Q9VAkBWNPoD99tQKNB1eOwdbX7f2XZ24FEQi7y9ogIODdGf3PpQFGqV2
yvRL0vpudvKV2yLtdNBp9GigVja2I45FL2Cq0loCFi3YvzOYKDlCQ+KOapEQRpZAiT0HBhZNPokx
os/ui+pcdHyPoL0awRXf6v62QFbz7s4GguC+UtcYTifNEdZ7H0gum4DghUWQZhICnu4M/dbwMOwG
rQgxQdFipXvSCHHtSe7Xczio8trVLnaivFAnzkQP+SUGtmLJUCooAiOwp84HRHjLlXLS9N4euTiU
NdcXpO+wDt2fMnoqgvHKo7x40XUxI5UbocAWcMSbzHeuSbUaH40+m95dXv2Nj14wHvPEienmGYr2
vX/fIBy9RP3U3PNSkpPIp4cAm0lc5ewd6ly+FLMVnfB1rDsUVG4bXsDyUyNCOZTsQJh4lDGj3eSO
yxjEXoYmMp+chHrQvCpax7jRVlN/1kjNXrKgaa69Ufl89XIbrXzI31cvM1rovtVoSImgwEeGHFaM
18xDDpHVxmS/7Ih5q0CZr+MTL+zOqNZkbHjFc1rK15mxD10o85oQlsg2l7seZcJH0C7NOUX4vJMA
Yp7IjGp+VOB3XnCtJrumKcZjb1IpIwDoyQ6ekz25z/5zUEfZmphiHyOf5KWuG5FASmRJpzk0sn1U
pPdRbnmbBRvoxZWdvmqcIX9wSx9JUXKWtXodBwF+734hJiZLnzqSsHZmgoRwJSCMuWgo4azgmHjk
CuIwuVVJBGtzHJ4E2ZObTvaa72iUXbuT+4TRbtwuZneBL0YDlIRiddGClxXiVwcAf1sLBpFOEVzb
SDRkM6FXoiChNjwGBW9ua8n+WjDLW0rxMxXAi9vcf7N08JIPpreVk9oPuXeXEA5z9gf3Oi++Sz7L
eC4Fm7pe3Zk5N3GSizoGFVvs8nR59Qz7ldwtSts8za9U1jEahGWdDtFDiUKSY/AKoCEgX2e89z3z
tR7UnSJa5qx6TXeAtAbgi32Iuv4ZN817s/YtNk1KGhRny8YbIMhl8f2xYNXACB6GKw1T5E6AAgCX
kGl0xudYPnKYUhTDLCTQpsKmM2lvLw0bUM4kL5Vw4eqrLMrvgqhv2Sm6/S8EUh3q2CQ5MVAJdiPQ
N5jCcw0v2mu6E5esh6AcLPGeL31/KUqtbyCd5QdswXmzqbqm4JtRrSjJrsaiFBAt1mCiwcpKGuaq
yx6IhBmsXaXgxsVZWNnX86Iam/ekl1/DOGE5LVvmVxXPdzzKJvvsFcP22cnO4O37/loNuJwWIhv0
phklq0KZ6H1bmJ648nsM5cvRc9rlzTCXYtcZw8GfrV85EGOpOxKqs0ZtsJq+0xSv7N7pR9qU0IsJ
Uzr952KAfzsn+euY5L/+t5KB/wcnKqvo5N9PVLbZj79t+Ndf/c9xiu2sGWEM2dnX44xARPnnOMVy
/uGCTcCww+iE0cj/qFr4Pa6H5AVIGz9LMvP/DFOCfwDMQFbJ/4swqTGN+U9mKfzWv2/37fVloRXg
D0VgY4W/f/7njwdRpz1Qxf/VLL7GCuafUWd3+FRDK6lGvgVZ1J7ChOIvLFhpkyQQKpyBTtRk9yLh
gllC4peIUehQraEqi54wBXnu0Wez7u9F5czFFRSqybxq6rx7sIMFXr2fYsna527HOUVKCRCxjVlU
ot33srYB7Vs6UlucOZRqnBm5cGL4Jh4nkyr9uZi55+GWernEQXXyxgLnRk6wjhFPUMKOrkgT8IRl
VyiufKBpqLxYJmailYe6WhH+k2seWMU62WE0bIa3KVMG7dYzCVDw5IGEmenNJI3avAHRZ4HI4VWZ
14CjijcgA1F1LEpl+W9hXWY/UtUusTEpoovNrrbvfNvtd9Eso0betGRMxrJMnjVdZBtuqiSQRHsb
i2cZrw5/xIqSn52HUVeLvKFHaIw3Kf3Ed0AYpA95xd5MbnmhLeGrtQKOcs0EuvIy0okq57bGeZ09
mMYMT3iTJ1bdfk3Cy391nWFyL4cD8+AYK6ibPqaIkbwHz5Bu/d6mssF5QP2wbXFLfFEDWg58e9l8
ZpiovkFEuxhlSo1IdgeQyb/FpWke+wSFxcZ3kkrs+97Tl7Cql/wWAAHrY6O37duuFwkIYj8zsjhP
a2t+Dhtz/JXbVtHel4mfkdLETjSg4adifupExF1oQOEwuVSPpjsIBFFjcRxnhibkcoKt6vMeUDtK
X+dxHtk+ks0YuNW0F2gAakH/jBwGaASNenQhkiFKgO9ixmdNSf5Bn9BclVOF8j7NAlwtwJVHDPn0
KikZi8ruZoxSBA3Q+kRLGzEzIFhKLSoO6qTl/U0rjwrPWyf6hD3b4ZVKx8yKkedM8ym1nKDfgb7w
jSst/Ko8sDMLgfXDlDsvU55nZz9B5gsTQ+khhn+mJEDnQJfHQBJxeeqb0XvxR2KyBOdw3JAWexjQ
YlBJ0kEMO7P12+uZsI4bo2KWgG0dZTFk/OpGO2zb1kQlg2AeYgL2A2nOj7OcqWsab5ZHMAXDfQrb
+TYnMDC2CxSiN2Hf6fuxqa0AUYldY74D7fDCgqs+kleNTSCr+Urs+rkyDu6g25XHKctHu8FUssm4
w09tx3p5soP2R1qn/nvCoyVXQ+pCCGw5wvGfCZMlFwyI28y+pnHak+fUVJOg7EiGRqWEq0f0mBiu
c12oVz/xsqdpBgYdFrzTcgBw2VPk2hl5ac9KUwhNX5k95cnCDFKRG1ARxAzlAQj6lu9lp4afnApo
j3eQQztsaRMpgk6fxi1XPc/nZjSLqKSOkPUUWgfH7NTEfGhdnn3Ylt2P9lXWu6Z6jODVW1tFSeWT
Ip0aub3skkkSAn0qmBzp5ruVIzUcKNcCyxDOU/JtxmtzqnNqW5Z74SDrXR2psResTOmNq6sk1J1F
cjA2JtYmyH6Vu5e1NInAmJzR3bfRyNJzOwW8+Rsa7uIpwTEWWhdn7L1xfKmSDEgzxZoMLLygbVaa
B1H3Bm45FCBpt0XPkTibPiBU8blJS0WkTW3j9/rhRmlfv0QK8+H7gmGweArtcmTkbemG5XShhLz4
Sb+IXVRk0sLYN+pa38kMeA7U8LyR5JKNFUFo6Gk2ifT8H5rBJYB/ImKPhCC6B1oN8v0as/rI+HAB
GRAgPPLux5lXtmcHbdgjeRsT1EnoUWTn5EDIJ86FmRlHwYax6C5sJ+U5LPzwIau7lOTpxd9J4ZDQ
OIWhNg6RNutjMI39O7nT9raSdsTEzVnwCY1U+gJvLgvMvrYOUxWVL9nsBbdQaWqGho0ZkZZAVIej
0oDGLHBPRDkYt0jTQQJKELhQQfzD3KbhyWzJsN108+R9DDPFpxqBcVR6XBB29NWROVlzHXGcG5up
W+anQnrZRDvrqR3NjxMnQ0X2EglBNs6yPpAbWDDR3nVkfgDpYz3D7iXvSC0MFip9brX57QPofApa
J0DKFTJqo7t1TlHW1i8lLuDqipAU75A4wScZJp38AHmonbPOMaJ9ETjbNxeUOxO5STmOmw16fMLl
7IEcZmTtzvyOSw+qd0x4Qw1aB2lpcplk6bKFFn3+w0Mfa7z5ky7Sa4ZJNZHWeW4kMV8QO3ZGHplN
n9oBzs5UkHfsir6+n4K5PQhpkhzQaL++8QtkX7Fbu1igYIfV816QWM30yEzDSymWvo6Js8MBVM0K
AUBP4pCEuD6lEb1IF1XkpnkA+xCzaTMCYl7kEYkb5P0QSjKHzt6o0OcbFhuDJRq6Q+m04YenFzPG
3mqv+gkjv6/6LrgmqMh/UHJh790XUbrOZOvpszQc+kKEEj+opRdzqxmp7BMcXi2Mjblg24NXZauT
TP0YfJPP/lhnXDM4fkWx/OyBH2Q3SZGOwX6uKLwPyG3nK1D59nXVoo1c3RVIiwAzfc+Lm86Hfqkl
X3riz3R19/9L6D/wGysc49/X0Dci/YVP6a9bSUgmf9bRlvsPHmtrTTiGvhGwZPyzjrb5CWa5OI3g
hEURo7x/rSUpsSm8cT9Y3KCBg3b7X1tJ9x82yACIZijEf1uX7P+kkEZC8/dC2jEdm6ALPE/Q7EyE
uby8vy4lIdnYbs5ioKRybafDbE45qbM2h9JpKal1qAvX4mUauBUvWgUMGBy2SNDoiWcko6/lbAI8
5cunQBMlELeggMbbqPGI7SJWsrNppHVnhudWWTWqRJS6dtnwO2CvxlbfgpoBYsNGBHSWzI8BUFiG
7mbe+Be3RpqGaKcxGoLVknGdh/QzyiAro9KcDKYwlHikY0KcbcijYrzlXFyP6GqSOhi9dXrVCfI1
mC9uH6XkQwgH5ABIgAEtFGNaBt7AKTbuWDAvLMKUpGtIQMwHXC4UWP2JnQu0U3kk49mfUNJmecCy
QImsc/bO4BM5hJ4T6DcDd38+csqUb1FQ2DduRhTSTlGy3MpFRUhrQ++tSVX41SZcDNt+9tYyRaIR
3sxaU55DER+r19TqlIcqY5wqiAkMLs7jUKBHqhs7CWK0Mm54cktwC48OSkMVL+0yYowJlqjfBm0Q
LjuTPETqa0+HL03TO9ajh5RnudB+6GvmP+HEp4c+iskoJPMzOQ5df8sU2yxPdq5Dum2fEHXbdyaA
x/04vaGtDBmxkwuL+3GY6uSlIUfC3Y+RkVWU2ZixV3JU7uxYUXafJLo2pGB1YfAzQzeSrftS92Vk
E/JuCmV4bNkKddAhBpYtl0j4s0+Q78T5KMb+ILFHjVuTlsYFsuJVJl5Q4Mm557Emt3w9Mw+hRJy3
BUc9Mt7ZHyCu6sqhRiSwMT94vT8BAGZVfFSNYXxlw4qnnUYhrkgnzx4MUnu+8Uo8K0GU8CbrLVbB
JaAQXDN5KB41BafgDSq6fVla0xrsJyW6cRhfr3YzAdYrXJPRTDB73gO5Rkz8SGg0qYkzZEGsi3wk
rMTu9jb5JdX0NsFTIJKGNMSftjIE5Sd9VMWO2Fvuu9L3eG3wttiUOdimUPsNmNGhdcpfGWmkP2G7
17fIHKxPMmnzch9BKyNDlA0OKpSJ7wzq8iAYDu1kIcCsu0TEOVLQV2REmuk1yGMqcBIlfrjQqW4H
x9NUDp0E5VwMDUsIUyZexHyfed4mQ73dnG0lHYTGpt2Ibco4nOIkGRnH2YKolreySJOfFXmywaGt
GhvSP4i8lue3avvHGs1exso1EmIzKLu4s+A+PyRsqq8tY1EMT2VhfnUd+U647P2p2vRDHr7lXurf
K19Fb01AIuRmaK1AIK90VHPKKJxu0VYR0VeVQG343gVoCWFCp7+4qBnqe7ILyZUvx8VGhR3O1YYZ
+QgyYJrKZyRzaNUcO1v0c96U6bvO1w8pgufsEpVrShpavQw5Wp3Uew/GeVmFF13yljlAp1nBp90l
CvPq2bT5G3esfOeXZR6d7HaoeibozD908SDBl6GCMAluiZNwSY8uRs/xgCWUmiuV/lTuAM6tIaKY
stPYYezLN6vzpcmQ3mU2FiUVn2qhA9IvjUizZ+iiyaWcbejV98w7MqafTbH+CyNhrDp65ov8mwdx
obomAqFBeg49cglZeYfSSfw99/3wbmDNe69ckIls1QAughiw0zFWkyC1sdThnPNjymbUD3r/tuzr
8bMPlbxqp1WBD5SQJPBiJmM27n3XeUiiebF2/gR0AHlD5lu7dmK8EGNyYHLd8s1DSucsDHcTVzv1
dvbDfNwFQdtmt+SxZieJsHDZLHaQPoiuGtTaEeo9WyIO585dN9NzaVSbKu366pIsyLuuVFXmGIXm
nDRSl2tIb4rFy6t9mFSQpf0EXaoIOx4MLYCVbFUXBQ89y7GF/sPPfBZEXHk82pN4FwKxw1b2tRnG
OH/FE3gr1QOxIRE2qWyr3xV4k3KQNcjANhyrmAO4PDTJOB0KWgjaFcmCk1UaHQLQBjVGk9vVi+iz
pI6B/hAN0fEDUJfJbF9s0UTIX3TBAziwJsjoMivvnbaUKOwSlkws/XwB6YPbFjkHU4KvKRImCzPT
yt9DIm3M+sQEe22sEpzttmQWK62vkZQ5xBrr7tC2luDksc9hMS5sckjRmt94k+8925C03ktty58Z
KpV8S7SH/2X1GqzT3JgmutAcRYPTy+bbTb0M9GLQXJXWsnwwwdKXKEFascmSNdup7XLJOpuU12IL
YdJ6mNVivcLDp1ivcH5GdFFL8IYGmEU2htDloWA68E2M5HDG/CMESD9XHcYyX0heHYLo1rXB82Iu
MVk4DNImO9PsMnTNKhusk6cDnhkNC4czki8N+EU9DqSLQn58KlLDLFBzJPC1EfSpbu/maatjFyZY
hXKxMC9k6GY/MbcVId1P67C7Lcs5vE9hRpc4PH3HuekVZImtkYbjTGQ7KGxwoS44QedHEZkq4zcu
ytJXI7LE6W7NA5xagt9HHV6nkTUU135qDGDlOUQTPAol1fqqFXF5BopgSo664GAhADWtTAuig1ea
96Q+Qp0JXFlWsRn4UR0XvtNewqYLy6taZb7EMZJbP4MwHRlvzXPaXTdlAlmcUxiazlQy0YjnsWDF
xe+cFyLaMuczRWE7bh0THzCcE99NVoWUSJJ4mZSZnHpNrvervyjD3fVGX+dPah5qABPQVHL4FGOK
+c7npLdQwc+8MZGyWVhmC37ZD+26rEIRr0TusdENvJIN3IfBDTm41vjgvfS8wfzVFRxj5F87tnmY
/RxkeAyz3lXjxgsrN7yOhEoY0MHuLm56Dgi5Vw4M/4soUhr7xFxbKSJ0reX3HkhPY7yYtVkij291
cJUWuZNinEmb9NoeXEjYjTSQ1mQK1RQfnVcpYpQSXqidAQY/TsRyOhNbk9SB2TEpXZ7TYpiLOzy2
Jmg5KmqCJvpOmeekncnCNWee3SPQzs7fd6wfyi2PKeQ5Z/GF9dIjbxaHtIP1QZ6t8Kbn8DcEFZ3C
SkTNbSY479FoWW8kwtFOw8GCLvFPnirwJvLq0wLOavWbuWovK38VqAws1vA3lxUy07raBBGsiZgf
BCYJuXJccw6e8ipb8a4GlfQlXJGvdK0EzVm/SbCsv6DCOuEQoUMDvWhvF4a+bOw9P/VwsASCRpiD
+aYNe8PZzdpCgoAqJU2vDf5hQMcMBy8z43F0u3Jl1nImoC32BkKvOFWIEISlNA7hrQpI1ttYpPw2
aNxWDK7mvne44+1O78AHmt+dYxYU8ZHAfESj3Tk7X9ssv5o6K5LYtwIkxmJmKXygSADJ2/3G8yYA
b1nbrdReNwL4j0YHlm/jUlbv9Ywjfit/436rxJr8Xfvf7J3JcuPOvaVf5b4AHEgAiWHZBGeKpIbS
VBtESSphHhPz0/cH2u6u6/b1DS960RG98cL/KFECAWTm+Z3znYUCTOcWAakbGjjrbWitLJHTqa2C
xeLL3hrsX+FgPSmZNTJ2r+3BWzWYt9wjYWgucbMwiTVRORWB/wVV3CJ54AaSS/NcX6d6dG92C9oY
9iBAop5OMqrGCGtgR7qhkOdhwSJ7N0QyvDtciP0NnVzfMMrlDamceuWUcfEW1DJBEMzRSSkGynJ1
vgUsPnbKNLxkPu9ToYGRTieTEfit1WDYS6qp6MD/LpjnIYlAPuvKGz5hAgOCnlVU/gaIl3mbOigI
OlXEBSa610ONU8YE+Hhez5RblLNflw7gYshtrY1+XdJyMNY4651K9FvOHxia144MGeGvqG3FRjLB
VkWtWrihzzaLKBAnyqX1x6iZAvkgG3KNLTmSikvqWwVItOdyHBK8DNiuaUf1/7+E8FcJwSJ9+l8r
CD5h84YS5T8lhOVf/C1oa/+FRgCHw74n4ZqD6/y7guD+BcMzDnjGNKbhwtPgcP/3gLn5F5DjpsGA
jly6ZS/x17/5mgWNY7ztWGMpV8b5bFj/joLwj5yLRT+QprkoHLrHMHD5738O4lIlAhMmc693BUVU
ChMxr49Nos3T9o9rcv/XzPp/cFy7x6bVMsVbqAf/O8kO2uX2SXwQVwNsi/UPSkUrhsQNeG6ywjUi
xu5sBSEg096VO/qH7elGuvrXH4jI8n98IHtbMCE6MSNC+f/5T5tZViLLS9ZRlMY7TIQCD287Tt+T
y5guA9icwQNajj1j42kv//qz/9lltcGjOChDlMYtetKflzUYRIzdBWlUj/VsrXhbTjtLKEDIepmG
/1371D/7NConuIEsw4QWixL156eNUdAWFvypSsAff9UwdMfYpwFowq7v6v6vSuF/ybf4Z9fVdbkt
PWOBcS2T5T8/LRZTNJQZvkwnwdBr4CxoU+fNSmldDpgY+m6VmPepwf/862u63CD/cAPhNHMsCihs
gay2zJT/uFV7W6ZV6nJmsSGyzHQ0yrS14Tman4yOiAlqeMj+/U+k7MkwSP9Kjnz/cF2NwlWNSwN4
iNUN9ap1LYxFdn+SlRE94bGb15zJuv8GPWNbyx/yn/5Qy7R04ZjglgUSo/EPN49jytIaU2Pbt2z9
sL42HG355qGvdbxJvgbHCM5RqQXensWc1nrBNhTabqf/0EYyXP5Ac/uyWtvTI42lBBgLqlp+i3bu
oaebLUOnuKEHiajwYp9n4HSHGyZkdy664mNo2OWuwIJZ95pnN+OOTI3In60sRY9w4YhGKwV+l2yo
W8vCt8egd9ZTV0xXa0j6x6gt23HtugkeZ+4IaLlNhuMsC6vqqLElZhec0IW30mMHfSKzkMk3Y6MC
KoxSkG2+FkOh9PtalOXJDVHJk+3YTO1iR5YSch52VexffjkBq2WmYtmgxc2c/h/K/lDjEsZQxCz7
If9C5RzfEhKv9i4WcUpewcJc1nuV3A74pApYbzaZx2hRH7K68DgZciyPaFVLsnZlkRwYdnHn4aFJ
TLJgYNZryKxa5sw/e1rIqeZdEEmrIanM97JXSYnpV8soqGpKslD4hfDuWNxc1PoW4nmohFXsPPxt
LpERu8i2iZux41IGfEMcVTRoy4njuZ8p1zros92SJOgpPAPtl3yZpZjIJ8F7p5mbdMGRQ1wf7Ek/
9daLSfqC1B0I3OLAOJrU86yxE3mnoJ4zwTD1Urx5ZqQMas5L5eQXiRA1rUC0i6ncJKMqopc0VxgR
GC1JziDExsLqgfSIrp2mGpP56MMASDjNpL2V1m9kEZlYtLfpBWXAWsCksujqdLgUzB3ra8qIqFnR
uWAl26jNY7nOYpfpiIA/NPAevM1iJr1100eMRHF0zEkzW+eI6Rc9ZbSFMJOJZao5FMADZQjvBNMQ
7S1CdmAUrY9aWxdgEm+zJ3cScno3ID9O1IQ3RnY31KYaMHwvMyxSBvUQL14RPZxXJGbIOfIF8b1c
BHOk8FPv2IM9EYgMzC2VHDEm5qomq7yWeTQObzNaGmE/ND34vGyngncesIZcR6cbTBGdll0arVLO
d5ctjuikTVPPn8Q88Dx6bLd9vSVn4Ic2bjoYxkzm9NAEMmDGYUuk37amN5h8w49pHFEvVJVjAccn
yEE2DgrtiXPu8FaZcY1aySrtC7aScDM9NnQrN0uDc+Y09ruJ/3eXzyDzfQwnOF8njYK9FYNK66JX
qsNGU45Rglmr0dpVjuwd3VGHVvL4JZN4Qgyan3Mzmz41MYpfHri8d5q7hs/a8MYOdT+AE0h4KLsP
cSJ/NIqoTDoFjLyMQPbgXRqOReNyLkKRmgKEsdzWHgiNMy8mh29+ho4jcdRRGUa8PyJUCjqN65mX
Tv0jFm1HspCKc2MVMKynvSOSS8uGK385bTaHCJlYiX2r56j8s45NTru+81eFpWdH+y4YnvITFw1m
GiEer+qbNLMQf9deZCHYpIt2M3t1ScfKTdLJZRJocOxReqqb6GPfBKDoJgYNcZW/cMJFIhpuchFu
wCrErmBToRGGMwkLzQpmmsDplGLgbqR8cd5NgpoWNWrw2BzhZ0Kj0mQxw8ywUDARUnr5VtHtoq9A
GIb2urkJXWrRvFCzkb+imxRWQ9v8ibSqvI1OkXWOSlIinNlOpLWk8WeMxcA38/IUUDaQn11vDnIS
0xyhV40Ip3NApJ/DxyLTqZtil/NnHdybjhe7djxs8sbSAnrEb1IgsVVjugdc3sQHEx4wwZ2FsLWa
rdFZyjJzYe+UMXj2Fu91GazLHqAnoeBFuDTQlc6I7QEYU1WU85aGBBoT04SaiSf8joijxU0oxXbD
CzUflBmuLXQh8jv1IqxiwrYAf2QaJbQrpVtR+Bsvcug9h4iFnHcj4rh7Yq5Gs7U8KvBO7U0BNqox
i76EpfrmDgEZ1ZhDszUdRF1XjHhN0G1wR9vKOvHORY2G00ds3AhJA+0XpGX1iTscHCzvNW0TsBck
p+VptMjgj6e17czfNc9vqnNHmvfCIJxYTyys1o9pEnTGtecApjaZMdjJR3OT8YMmRtIP+GTnrta8
GPgwRZl1+GEXBuZLXgSWqlZIOhhsewSxct31oH3XVTzET6Wrz+Z+CURjbOhpDu+YcURVFD0SpohP
rdMwAumWaQiOGrUXbs6IZLqNS5IxwqotbmOU7DZS6RugFL5xG7Wkt7GLt0xggCUwjBG3wYy6DWlo
PcQABOGB4Y2ILQfK5zLSYWyudtREMugZl5mPGjLrJb4NgrShYdpzGw+Rvqg/hoi1fINfpYZdEYow
34fg+xksLTMmmwacHo31NnzC3T2+mbeRlMDVdjJvgyqlw2Y7VHpUqes0Z+RcUidmrkUokSGXfZt3
daWaz0NSCPFkjpH7Qh0HkUT3NihTkeMqHwsXnBHkDYZpg4yH8okMNEO2mV5TSlLjMQUYkgonP/aO
1ednDEl44vA8tPlr3IQzDMXS6VJW5JKBnqjgm/vD6Dlf4TLxI5ni/ZKtrV1IDBd8k60tLuYyJcSA
yMBQ3oaHAFsKm0SdXZoQ+UoGjONt2DinqGW09kDOgnxhZLNv3oaTqS4kg0re8hzDeXwG3EsTU7dG
c0lUK7s20LHLPvyJH3CiKggNYdX37H6wmjMbNRjxnVUmElJPMmJ42pYpg1QGB/MX3CJ1V6Ykls51
gWeISVvkaFtmGSOQmjx0m9cBqLO2VbEy7Y/RnbxihyswgHmLG1PbtajT3kqz0dmOyqX+4zhqLi9O
Nhh1sI3SSYVbDW9UvKIPtJanulF2+SOmqbm7a9Kxj056PPKaWVnY0cxN3oUYcOhMBwoMOZYHg7ke
x6KVMdC0shZ1bL1ZvKsCdL+WfJyZWpDOUMsKtRlUFkTs1FR4tByPVGuLbeXDETPRi9AxJnak3nSe
p95tNk3AUsROJ0+9rYCNgKemTXkNJyPUsgZqBanydUXcw/4aUAcRyNPSamhqcsyQVgaz7JudwVCL
TEgcxclr7pkL+8fj8rmfXmwn2SbjFnuhZbD80Eh88ucwhW7wFi0ARXNhKZY3rGKhqPBeUydkfPdj
Fl9arFjvqi7w5fyVyxjnMZq8oUGc8FURc3ZqF5TjiM1sN4M91fZOoqJLEQMIxohbvILpaSixxndm
r7u4Z9V2+zD+SU8AibvAyiJrFZJKJpLrut/2XGYPHkpZSp1d07zXCz6faouBaaNttVZ+B+d8ukZN
zwaQ928IRnNKQ1gn1cjjrixQ6Ibo62kTdxOT3r4pC5KrcJI0NhHK+DXHyfyaUURYEMJ04i+3Zpq8
EUVNhW+uy+Ec1fVSR5PW7q8u8uonz6o1iYVA6bQqlUm5aSHM3Md5gfUwUI1OuqdECADMPLSkl4T2
EQ2yPvRV4Y0+oCDsqRpne+AfNMX+6lTn3VsDTFQLIwAysLZjLY8OJk3PioQRZxS2XIyzAe00+fNc
xEO98dgxOhub0wUZFruGEI//Ob8P9KU/PUGCfivbfHitprp4tbIgvbAjo+KNjWh4DpqkeZ+cju4R
al3TO4A42Q/bq2esu9YgYQ9geEpAMtBYt4pxtv+0l40FHodK/9mN2ExXJsyfE/R8fLPKCOxX8pXq
AUDo/KMNUxZJx9HbGA/U2A8MYyfjJPNCRtuqEeTfIkDKP6rAA+YOl0kWJ7q5LWcNwid1mYl4nUcw
jGo9+iSm6YGIZ1z6lsXKmBsWvuTONFqAH6RSYhgbk/mjHTqOAR4b6ovugVjbCsTlwi/QCe8M2wXK
QA3YOK1v5+j/C7CD/9fs+ZKz+b8QBn+DSYCA/D++m/jzV/Efj7+r7oNgy59C4fIT/mbZx2S/CCou
tiE8R38QEDAhWYKGRM/AHb2AJ/k3fxcKgVSiAWKlR59wLKSu/yUUGn/Bi8N9x9BGGgg2/55nn8TA
Iuz8oUtwH3mmwV6HcCISpLRJDvwpwHAE5AjTZLu4hOjN0G/AY6DtW8J4G02zrT3NBT9tZVY7vfK6
n9asK2x0dnutONG9Cqcfr01Y8bBzsiu2YSC8F5wgH2ZdMoKfqx66Ws9h3bEdsebQEVNO0ejyt2Mm
01GyE13ffuJYx6Tiu+xjSg2xnuB5NKvGccvXCPN1fJisojroXTW+hLKi7Vaa6aM1NPLOJuObrNyy
4l8nFCnPdZNcy2q26R6E4zT2RIg5i3xZk+AnKmlEB2Jbzr7izHgebAzsseDfMnYqNl6QFeeMDKIK
svYKAS69xrL7SpLWuRDIYf9CZ8YhqXSdthf1lYeB9hrT23vlReP4iXDKV23snAsv4GLXRVp/yKfY
uXRtpb55U3z0+fJO419qAz+RIY38oXXDV90E04kdeMbxjV95GPjwcdTAv2sx5KM4dfYu7QuUAYn1
7JjptXFn+i9ufwYxZZttJtfp9lu6TCSvulE7F7yKX4R8P5x0ViQfTLHGWkSOaJT2vtA9QdV8K7+t
RC9fvc4Csx4ZQ3vtRK7vJR0TV+kF0cGgaXvdOvwEENfffKuMLQSDlINOrw6b+1qIHU7/9NmET+Mn
eaRvOYtTbpPzZ6PyOPvW4PelRifYdNCyrgPCDoMo7rjLjKXp2mj8+sxB9FPHUkLng0170arBprzv
sd1vaMHFwSBqwpmAIYyvvONnwkzgDGrTASVBQvLl1VNL1LF00t1ycZOIJMBMWTLFToxLvhMn+4BT
yCeaw1fesL3HoeEbtSwPy2UtzNaheI0/uZi4wGadf8wIg36v8aGUhtjfrjs135JODIiLfCEMep09
M5cvMo826Y50ukyEIn4aIPc57vWXtJXDPcPBwe/ZacO+US96oN+DFC97JLDSgJMVU+DSDXX21NSt
A9picK5aXKcn0QbxDp1r2RB3wn3htNisYfrrV9lO7qZi9brLPZ1mN9tjQA8SutwKx2acxWN7wbLX
bfRqDE4E4sxzWngwOIyueY/TkcSMNcYHz6SQR0qzX0dOS4pdU074NeeNBDFSjMFaGmWwd5iYfgEy
xlncTmVlrNACSmKBjVyb5azOLbKf7+JW+p0MkuEl1d3Qncgg+1ajwXpzXXUduOHdkuKEyYPjvcpn
U+5ow7Ifan0wX6vOHR4Tyyk3TYg1hxDfRA6m50GgYas5uZkUnDym4XEKneTCXd+9NpEmNsVo0RmT
on6vy5qIjbJFdXTmQd+KnBOVrXDXkfuz601pDMYFokTw6JVOxK3Vevcdc4l1naRke/XaOKfkBy9h
NTaUhRomtU59y4lex9zIayPym6YHkdR6/T7S9QFgZxG6O3w6QCYGgIJkNMyrXpB71Uu2tLXb6T4z
vfCYVThkmMCPNj1FqfmR87HbaczkocvLz86xFcAXB485mz15zHJ6tbzCu9ixqa0x9iGo1eqHKPhu
N0NaNBtTD4CEkAPhNyyaxeHIuQBa39qIDetAawiYhiIfjr1mvZQ0Gd5HnRCXhI6x51QPmiNtJdaH
YlgRrlKDEiHgychNFEKlx1wZNrsaKpkOohLPihrFVy9z5GtX2UdzlhahAspfnLgoN7bWQkA1sdpA
ZZ328TxgVoKZ1x5xhAYv0tAimFrttA/Qiu87G1ZZk4OdARYv59Vgpq2PqJqeWpFoZ5sez0edqJev
BxVj/wYEwkraOL3I62jztupmzleVG2dfVRX8btoSG4Q27k1wqLg+5/gJqo237zT4/D7SrIMtSqPs
Rh85HxhRY7+qpDAIvdP0MTTjgg6InA2iWXPh+ndEtRSgnixPrtEUF4z/3fo5XLp97FHIY4Roeh9S
KeYzglk4pdb4PgKSPEUz3LWe3epGpeFCoKxJCaVGtomMmvN8g1Stl0YDKcAJf83I+pjhMK7GRo2x
b9begKXP4PYg4PKo0OcNBmLOSTFk4dpoDONAyA0NKSZ01hQF0JxB9EyX89HbyC7aY4Pi8Q5IrPRW
d24Sd1yV7SJLafJEUSpTDJX1B92evH0VZGPLIyoxEeW5Cflwas5pXfJ1QLNFAql6U5yikdQ9UZlF
RmgMbigh68dIr6I9m5LBp7xjAtMYEOHTe/u16fV8ow3u8EnXqcseAF5FX8SHpqzyZ1V58wuZFfcE
sk5fHgnz4kShwUuYNMMRl3FN6j60SfDag0YzWKw4ac+aPACgKe4oNp73piSyZBhBtrZdBgB4owAV
4hK6UBBL8Uyk6h0jAXujeS7vVr3kgWDMcmh656iwOZAsDryrIb12MzKEX1XLSsV6lxyMyAK1F4aP
RG2nSygH7xS3M4VBC9KpDOTEKaj4ETAnABtiDGTajPx3uOTf7RwUr5rIJQWJVW4bmDz3eaae8nAC
+F/S87XNOev/NpuQ1i53nOj75YWv9hgIjZNL3u9Bz+0EYogG0cHmA1eh6uurV+G7TFzbOSnASi+c
Ut+1SVknHVmfnJLVFRCIloYjDuJ3U8hLzYaFyKhgHrgd4/LRZIBMN6sA92FUcXBty/qBTKLYGVV0
1oEePMQO+kEdQE5YURezl/z8rdTy+06jQizui/6Jqc8i7GnDDsTylTpsIvjOeK+RIofOAsI1oF7X
jzyHFBdy0GzmZ57VyQ/RdVfMM46DA8czr6r86jT1vaI2wI9z40eUFGs7nz/YwU7rYMRAUnryJxY2
btPWNTdVo2s8tLFciWzy/IqUNR1dYts0Xkj4bNSP1DOBXoKG6eteq16Y+Don3jTFRgym2JYdqJii
SvuPuR9LDOQD1CEy682VVOR40PLAuqpCQ1G2Ru8xrjxvp4gnrTwvmr8brzk2g94/CamCK0Z47SIL
t9/gyQy3fWhO67xmnbMH19wltctAjFrqvVECce21zARMZE7bZLLNbTV01qcZu8Umi5yp3kzmKFdZ
q55tFrdznuB2WwVQAw6W0SHfF6VmDDw1oDNdYK3rifKsZ3fM7U8qeDIKkVPDl44iPefZ1XoKOrXr
Jgx1MfDKrVkSoXd7Gg2ZBeT4O8dj5ElSiR2P9NGU7TmaB9Pvu4xabluXxwQX3a4s83NmIe3WzEh2
Xq+Ki6bxnnBjZT+biGVJYwybmTT8pnUs7WDnbbWTcjQQEaZ842Y0WcIJayiQxptia8PDSKP11lzs
xCwOoy8I06+1haITlnLel4U2bWdYFT79EGBji4YHLerjU1+bBAqsodu7onV3FcD7nWbV+tcUpfYO
WXxx1pgToqoM0Pe6+SRR1u4ptvxVpHX9Gdo0f+lx81N5JioUzV0PM/uVnYnjCCIzrCcFH7WS0ZW4
TuGLMSKEhq30adLFtbUJFxfQnvwSEsSOhQG1f3KMftN7mvr0xtl6z1jdPqnh9A5F1XN3weWmqK8Y
XLHVsUvzHk8184ysp6EnSjqj12bfDSfPLZuDY2XmPU8sjJXZkme3omNzRWwvftMdhbYAr+NCy1Eb
IHbI8Qfj3/oX5iCkK+DFe2/mldIpIZij9cl5sU2fXDcHMtRUlOlVsQID1vWifpRWUzwAp9PehRk1
UHikHewGU8ESZVVxUt8yium+D2vtseMRBRZWmsGHLNNgz55QvUjMfeAD1DwdtFhZz0AA5TX27JYA
l6x30l5cdYjxuI+TynXvB6/S946mk00DN1E/9JEHFMm0A2i/tKR0hzl3qg/Tzp0vFor5IOO+N9at
HUb3GDDmXVty55Gx6HawZZ0Xon3DhmQUplS9L8UZ0k9+KADb3McwyWm56pU++gCGk3OUyrPQFsKM
o2ZITXVE36Ik7OYkBr4OjkqPmmjXomVjZXc4IKMq/5UmVbjOlepP7gjdxola0ii2B6q0h/QzhfJt
VID5GI8+U97j+oXTfzX8XxtsoewZoWIyh6/buw5AGRxvTif5XKkNtaG/4G3Om7rpu31Ilu/OCvXs
jq7zX2mX4zCGTrMde3bjocZmPeCm/epba8Gk9o/OXO1ckrorfteXaXIa3wCzG3b2gBkNrRCfv7b1
8iVQ3svzmKj4jPVi+Egxil1oTbG+hVeJhyEM4zuP3Mu6w1FHBV8cbkZTz/dsfyi6m35OIiG7Fvfh
eeR5Xc9JNwAgC+yjI2R4LAi8blK8BmuQqndjjliucyhdQ0wvd5UWzRdmRel+cnrxEpDwZjA1YcHQ
MBBKo73r0+mLdycQpyJy97ljbelFBJu6dIpp3kvQ5D/ScXrKW5lvW1ulENenH4QHyTIo5ob98Dzm
zqJrJdZ7NUTzqcwT596cguJZG0k3G475Mnf9e5DPxX0nnYhzoAh88qaQyKuE1bz7iitZbtJcfIx5
SbqTAf66c1Gh9cbu/CEniLHE9591rczvEv62Q8l+FwhV8oTEcHAipgHEh9K3DPBVn4zzFQXBXI9x
8zHF+kex7KVizaTQjlXSC1BO2dkekzxlegKnWMNd6LdCPlGa+42ou4YWfi318b0cyp5U6nCfS4bc
haOmO9ritaPdusF2tqHKmaBlZmK4yMLBtOpI7YseDwE7wLuhcxNm7ynFp3qdbDyVGmdAQv2mnq3y
mELUBpRVySPWaQQLq8p2bphc2JYKvNoWImcyBhs90qcNsMbqMBsZM/G2uzNlX36OpTMxAel06KtS
zGuPRQ5M/zj+0ELHPblz7/0EGaHWvSvDTZ+Fx1o3OO175qfOynUc4PAYUmd8XsJHzOUVv0O/S9gL
UwTYfU8YUQ/DZMIL0xKQceVsbIOA7qyxQ820vZ94GJ7mxmpXtmecY+Bsfdx/D7L7NEN7W9TpkZod
Ap/sKeJWendlEZziknUTJedCCH+XIQNpZnJKaHD0yffkG2ic5TYGCltk2knzkmcslsPZgmjyWAXU
GAuj/LbxcnQN/XzafAiJR61TsPB+K9NL11WAapmF+pOK+k0rxGute68EcnB7GvW+L+SpSlnm3M7D
suqqYwZYW2VQ1xCA7SeC5eRlc9bSUHtPXRzoDYOEXYidYKCAlMI7WP0cCzEFMEtOQo7W1EEHlnMt
NVozDRcKlZnkHfkHPOeuMYx+7cZ0JKv5mxt85t9MWAFKfRfkI02gMn8wPavbaV5xdJkEIABkz7oI
dzke8w2D2DXL9ovWenc0U49HQ+9+o8/BQ6um96ywlEaQyvyBi+M1N7X5oUr091I1vK4G9Sa0+qGU
4ndu5a+1530MU/id4A3vc04uJsg80/sOM4qJK/bdRmbQeQsBAYpd9Dh37a+orIcTSjd3W2V2WztT
h8XZ+lZpGBEcIdJriwrJXlEP7py8TMDumRCrwihlo8kkCB45qZqm9vaseGR/VI57hPpXkpoED6Ar
MMLd9VUOfxW0c2kdc/giK0Oz93U4fxXzOPr8OsRz6vmUBPU7F/OpLaJ9mZeXwo1gV2b9tjMzltXu
EBP38eFqoQikzYJAj4iRFaV9LTo6cDmnrZJBPOGJC9GZ+i2zv4I2Kb3alrHHRKp6TNmbh8wr0Dw5
NmXOPaOOHQSPo9vbhyYuVzanipVH5BtmOJP2KH5ZEk3aFC2xsPCXvaTwYNyy66PNEojis9MOGbq9
3AYDs4u+J+DIPv5Bg8XA87DjpzzaYDGMuFEbYAgXK0gOLYEKf3Kz1yRUj33FQhmAL9HZSHt1ty6T
+bmaIR9PEbOnMEXNUFb0kLNurWIg58YYHSnsuVrdwv0w9R09zQS0U6z+IVBCqp6BrVThDxP8ANC9
7h3L6InzcL3qi5yu21JE+4pXGa4xpnqVcrh7Izpud2WlB6t5zpxfTWNwBic94LcOo39fow7gUVX9
MyKh2Ckq9Y7E0PF4u9R7Wfg2kw2p/8G45qJpOJCXYGz7uHOQFGAMGejEvJEZmI/ruRBcwrYvqsyf
gIe+zgS1D65LsyZBr7ygQCCKPrFIiHeUMWuP9c24h7Wad1cWE9kd3Q4en1AhHvgxjMN54zn8V3RH
OPn+FEvok1HG6xs8cNdvDdGBRDWrRL0nTUSufaR/bAFD6RSotMOuIaRqriTttgzQOHy3BlJeHrvD
yVGmWRwm6QbZIZFJ6ayk6o1xV0QiHFDScOQvPijYEhpNeNkmtyyruQxGHRoXwxHqlObcMJtkIG9O
RYtBqK3SK4TVSmKIjxjjAMlpc/z/GfvDrcqNTUv9Rr6ewxFnfzPh7WTTV4IbTcfGeUASnPXzJNoc
zbXBmuSHqsnGdTb1P6osC1HuPKO59JELayOFxzHuqrJCYgrbTIJJcXliflkdO5YTVDY6YjwK0mkt
TPXa3rWYEi9McOXS+QLuLrL05igxqj4JSMszNbdOIInedFN9AFLPkEDnmJCb/AFPpjWE3skMS2ut
YreKfnOEs7tdoZsDea7IzgXNta0OO1+Sb26eK7cJ7VOlpR+BwX/8Wcye199FaiBKgA8npUgkG5DR
F4Oi0u/G2u7fSVLU0d1UyuaLu7fxNsgXTh1tKKGO2LOPejQ8AGAnG00Fj0U6prJQYtNmCA4eM5L1
TPKwv69zG89OE1libdDjtR8pncaTmqczSNdogkdbQLD4BIWCjjaPUqg9Rda4jGDfmf0PsLAI/bqa
vF0Y802BeLadZgdx0Gy/OhtIi/aQc7A94UKDdBHGuvsiTDSgEtUddq45O+0um/uvIinC+0AhMKzh
ktCx3ZscTcHszMxNXURF86OeuVQsXJ7X7bCAKunjVrb2HFboW6cNICKE5IoNE3Kq/8zsw9CZSs3r
euH3BJxNfa8gw8xm1BPFO3OCRj7GOo3U5yYrSGjEgfU95X1He8sEyOUubVvgYlxMPjQQ09BcvLFK
ftMwAVuHGsWKSnoJT2lwS0eckonem83MUhg9UlNrXKtAN5W70rDDr5m0lP1GFZlUW2KvGQu+hrFj
3s5zN74EbAODpwYXarfW3PAxiV3DiQg96Xa5zqmVgFc/NV+GEBWSsmIgwB5kgSF1dEqJlaFU86ZT
QV0vR/fsZea1vU48NWuveTgPzmthW6QXUwYrw3oq+/SUlQaunSmvuAsMr7XpuXES722QqdFQqW0+
d8ZyfwwYJH+REi3mi9UL6e7G0uVdA7aUoW4b6OIlHksN4GlKRfgB63w4UROYgMXna3meS3gUK9ER
s3KqLnnTpZK/etm3F23oNRNWZmhU6MlpjSUrCGn2xSQQsZGqiwc3DHXAnTes1BRqnUE+X1ankDnj
WrDAhjwH6Lbr5VCy9bJ2r2rtNOtUbw+ZPjfbqOPFjoYKvS3CErebsty953QOl1dOiu7KaGgRzPEc
8nhZ+LJeBxWM6Y5EPpgsT0VJshnQb7Jux96tQNEt2xoyYN1w2krsrIY3jr0YoGcuwJRHN/qWy9hl
INofwXJpiq7HF9rRTkf7ZBHcsdlzW19Gtv2b4nqC2nh+WIkyDq+YLR0v+8hkQSVAaRj1VySJY1yN
tAzxKRtR9S3nUFy1WicE6/Bhj95ks8ibN0xYtRDDCEEAD0tuIDHkX6BiQVDF18qyQotko+b1x4Lf
2lu1C4KsIHK4wLAAk1kLoszqDWcdEYQaVmbphK6fhwSGsfhGiQZIvPF0v3dmEKu4K7PhkMMngX1W
pDMteUWlQSlTI1rN91h6CYhzXhQOabU1z5/vBcG01gKRH8x5arf41ewrWzpqIaCg3omySxY/buiz
u9nNUdX+4L1vctHa5LeSNR6OUQUdy9m0IVxuR+s2y15EnZ1nNj6NmXLuje3pYAk4rRrpEx9AG1VC
9Vg8cDVBQKjpTSsnl/TY9OCUve7HGRpAUBktLfHm5/9k70yW40ayLPovtUcaHHBMZt29CMTImSJF
DRuYRszzjK/vAyqzkgEyI0y1LqvaVClTHgAcDvf37j2XgqqPZrz5wKc2u5JU9IMxkNvIVD63+TQT
h8R9ww7se9WyWBR0BxtHpjvR13ReonyNSaa/HNjFrbveJI7b1B/SqkqRvQBMIPBhHRvYQ0g2Z2OV
a6sYlVswsW0L8vWQWwgzVWCMZeOOnAWqmAAtH5m6DwdgKloH/QbBUIlQHXeCvwSM3dEfJwOjORLi
x8mXJc02SgK5j+xWYRmjwLaxBtKBVD+zP2DTyTK3FFWBnojskQgffpGP2qbGAwhqJ2VFzOCmXVf5
lN2EYRV+QBnK/dCKOrkqyqx8NDojvQ5G/31aynBrjcWTwxGz91zH6BXLRaWKHKeIRiO9sT3LJqFD
M8yCLa4HUJuCe7GKAWC4EENnC5oY7gpUxRdTTi21oRKwaxpjE/gEXxkiubTa/p7I7XUBR1NOxZ4j
7wF5Y044K1qgWlXu2N0jc8tzkuXT6t7z0GXasUX+jtMMuYvyBypk5bzLEsrRNVDLRofyQcX3itxL
qPCBuG1VDqROZhbbGIsnMjxEJaWMv06ku26zYcge1C4mQawYCAfyRm1HvVJ1OcpetthJd1mECgBv
09StzMZE5V2T9GYH08wYR0u19scAGKvvR3elw5ktqBryyQpIPIl56ZeC7Yk2M9GSjcLx5pCj2EI2
u+6b0t9zjmFL7rFruXAimyMKGKonir39F1zdnAIaEOSaHX5QiiC+zPT4M/SW4B0i009DnlVuUyMK
xSdI3a9X651Z+Rvd6bZFOWnwVg1zpeV8nVTvHbSqYaOied/Xspt2WF7aH47lfYdGxJY6S8d1mVLZ
BCj0FM+Kftzg9g2yCk4RCP+ukixW5oppsYYgdgAjNGzJsNAQmbP3cYQ2fWdlCjnJ0h4ysW4DI6/U
Lfny64q9yMonqmRjBsNHjw9VOwQ5wcLJThP+l3FWJ9ZN5LaCPpoh+/eGIYB1NFCWEcspCG0t+1aG
VMwbOX6xhym+Qr8IVyWSP3QtZY+q59mtLSYq7wTYbnms5sar6Yx1w4CZ0Y6+WKmK3yDXKdppLS1G
YyQ81HaQrtvygbrXd4LM2FQMg80pKYJwN07XAWaaA9jk94q0Bj746CBoIrJzV3X7U46ddSd1yjCj
sadmrLj5ID9HXU0WQaU8dPHPONNgSDnf7JZem6lN+ARYpcENZNUjbG6aVSLcO0LZiAqksdpwbFcu
xtS80xyeek2g/GHMde0GO+h9qnVfo+ghN6PbGHXjpnTkmlPEpapGN1JvuvUYKXeaX8ChbkYOHHr6
1aqQJRY+jfJo+NCEWXdjwCgjmIBYA3+wvmodUHDL2utqiykjf9/l+h60yDaF3fjNU5uPcJya94lK
LATJG9SInW+G2Q2blEWoasxPVamSWZP5W9VgygbesGV/fTEmRNewGgd7XRq3PkFStylEKNoaBDg3
Wq/QFhlu/YAeIWQwIoWdflNbRG8jHYPkGEu5UiOZrlQ5XA2VCiWrc7ZmT7+vtnDIrxrNuIaGf5di
3r7VzPDWNJL3NpiyIJLhWinSwzRbciCl7L2h++pEWEucNHA2uRLdGAkcK5g/7/MmuMAHsfagYOns
AuNSAclcZ99qQ+w6UHGrBG0blasMlARu1USLyM4rd4j10UM0946aX9YCVErY7+F7rsMo2evw6qO8
MC9raO5yRbOMLVCXtetIJPDbwwuZIjnIMxoZyH7WVgW0jv31+8Budgh0vfsq6dNNPirbqZYXTRv/
iDrtJs7LS4dgD1hBWbSOFJxCasb0T2B0JLZKhy8avooB5mfOwXyDnN/4rMf0QLsgIMCI7gzhJXbi
RpzY3DLVzLnyqG0rZYBv41v9OweDNRJvwjAc0SDcECXoYowRRraGZnhlto24qYE70njWJg9rA4CE
0RVoe3E2IYzH5mT98jy1zwYoLeWNc0jvIjpldCTn4OwgAu+Wk6Vy2ydxvTZodTlQ9DnWUKEr+NZM
nfEuMeInm32/G6A62mNtx5+DDBQ55MpkGZVTiXJeujSH+Y1IkxVXYHpyIVHuBjvARo1M/VZWIBh0
y1Lu2hakFIQRapRx4VqtUV5lqW2T817WbhD39xj5d8RJ8ZBtZL1q3Mpd63X2RVtn8a6vB2Dh1U0o
jCe+cZdqBthMg6C/ChOVOBgAKPs4b5gEvUzvG73X78qOmBlufwcH1ruKfLEBjrDnlEKRFUpb7BW7
oKzA7xRfyaejahI1wlXz2TpvK+vQqA6N1V8pTXWFFOMagf2BjMEnPkl03iEopfn7IunRKgEMomTB
hns1ep79XdooLN3WbLR2Q9PP+NFLPbwmZSy6os7qXJMbRss/LPVozhYowPEZ8rups6EDifIzdvhu
0kNLSYYN2cJbtX2PN4mMu5EzNwojZ83Xx77pKf5dpXaeuv8VWf5yX7PBPaWyfPgxfgt+JMmP+qWu
8vlf+iWsNMw/NEqC1ItMzZQmQsq/HNgkHaNz5NukPudESQ2H51/RUuR4CxXfsYqYAfElhb1/KysV
ofLvSUvQmGbppSYn/nMPts2RxeD0agtEn5pULTE7p7/9DUPORgrRnoOCGheZsh1zuyKTtdfXzUjc
5os7c/dLrPnShD1nVP0t4fxzKDK0qNfwX1PMf/5yKNkT86LZFK89VPKWMuMbwFCd8c2+HsXSVQvU
1Rwwbb2iO5d5OXZhSWQzO7B0bVa13GRAW3a/ey2WYfOXI3A1YOBZWORfXgt7UA/nQsWhBxTIPvV0
4i+aOtyeHmVOlF/cMlz7pmWrRGJbpPYsbMdS1QysKkCAbGv8XrZXZYajIINaFLVuhHDHn6yLufwN
PeLKaL11m6prw8/XOcE9atmt6NpqhXptTcHD6V927Ieen6UjgWezLxTQA6w5Fu3l9TdBbaSExpMw
kNIEKymX5T6RNTPrbc1MQlFR034/PebzBDmeQCiNZ3ahoyMX1IzFBOqCrG/I2EVDTyvsQN0iPzSq
RqVrsOod4Jhi3Ztlv7Ep1B06h4NiJcybLDCHnUnE5CEwI3KLDd/enP5dz57oxe+irwsMRtMNdrTP
nuoXE7vqtREBSEagENKCcZ0748zi15S1FbVYOInGomoBrUZ5l6UeB0fQIKoemR/siOhSVYLxtCOv
2k1IkVCIWFjRYvJj105Bk3dl4kT+TAVGubRpur7rNEh6nMZhhEdKKNkdK1pKJmVIkf70Zb1+kWZm
BLyEefOvC3Ux93qTDkBNBdIdrWlwdT1MdqUv+/XpUeb15dW9s3G5w5QwdUMsXqQp1kfTCPUAp4U6
bZLcpJTup0gKcr10NdivZxYh1OqvxmNi2ry+/MeZF92XE1fKsCysAbI4WSeW2xMatwLLZyJ06Yv/
4AbaoCfAbkgMMEI/HqpKKHAW84nRMkmAQPbU8d5q2bnZN9+hxR00ZxeSqYH2VsGBHg+Dc7IJIpU7
OEmHGkCvDrcWNLZNjDNx1xSWulVFqG/bFvFFktjWrRcJjbZvH6z6687bANfqD0X8gJi9WAXsA+8C
9GRuWCvGHj/YZxslDfUJpd1KaEEbzdbqS4NSFbYkvVuh5CCjN7HNg40y/cz693r5A/g/f5bIfWKC
yMULz6YpH9pgoDfK7s8NZ9edBm1pTa1t9pfYJkg7gvFIszkzS96Y+5R9GBwFsg7XYPFV1CrdpBND
jz8gjmLvlD2dz5Za0em5/8YiymfXoJ4iKdZD6jh+cv1gkdWtQbrsbCSIkT0Ou2kOi8k6h5JEPwb0
3tBgnR70rXtKxLGq4uTAziEWgxZGo3Z8HslcC2SKEznCjgoe8iGhd7yvoBV8aPUx2cI7Dg+nR37j
pvJdZothAaSxKTYfX27MOzL1I4pZnEYtwV4KokULHtTpUd54weG1GPbzR4JN1OIFtxu8ebqlshgT
N+HGmjbsrVKlIxEp/pnp+bw5evnqsX8TTBEcgJI5YlvLaYLIHqkYwqu4Ep+BLNG6x3+hKNEO9jZc
q7x+8K2m3ip2Ed6NVfYYoJxaWVjYdhlh0bui1NsD9D1qnpwKf/N2//pxlD1AwQid1eH4djueLG10
HQhxWiO4pxMOGxH05Zk3BeLP8fKzHGbxVHNoXiZQd7CrpB1uBLwqcH2FAf90nL4i7Z6tLF5NnkM3
Ppa012FrGykSn6C9D4fRWDeV920AZEPeltQPlSParTKmtMs1m6TQ3oeaEfUc9qN0owPb3aYRKgty
M36cnjbzjvpoGWVPzT5Ym9dqXn3TWdwuFuYxqdC0rBrb3lBrLL8PZuI88eKG6jq02q+Nx9GKXVc8
H9YtSMN9LQCc0jok+7kOkk8Fx24BLcAx0c8KQpWJV7bIk8xB6WLYoQxPo496GJkfqBLjsO9bV+DS
82fxVzKn5cHjg7Q6R/ZN+IVOX+Dz5+Z4srJ50lTsXabGmr3EApW49YGzjDPbmIpFHub9Jy4r2SB9
JUXIYtfIOYZ+O8CJDQec/l1IAlBIoXXjpQphzYY8sxK9ccctxDmag/MMHY2z+D7WtJQRp4yA9+18
eEoM/adSkvw8lpO/MWXypxHwH9FBYraILW6AhdYacBX5uvhXF28rtlyJ2hKhcI8wYOjEVWwiyyIl
UXHbNq12xMXmANM8063sMkaJkcoV2s0zr6V2TNhh3qq8Eiz67F9ZfbHPHb+XI2WK+URB3LaWFhuC
G/zHhnO/y3a7vWqDbCKDcjKutaTOL8HfEuDulBSH0xxnzUDjCxub+FJo5HCgaY4vQsw5q0SRzmMX
d0STGnMp1bk6PXmWiyrHUBDkUuMVMXnhncVLLoycpCWvwchbjebWyZRviU9qb5zl8ZlJ8eZI+BA5
2KoGx57FbqYpy6LqyBkjxjf7maZpuSuMrHedQFXOjDTf56PpIBCLclTU+FxISy5JR+hlwbcg5gZP
Koz958PgmMY2T3takqHIzrx9r+Y6JFbHtJl+804a38vxQxcTfURK++xk6knbkZsaEK0gUaagX8Zt
cPppvb4ymzOZMCTnemGKZ277i/OIU5Tg1QH+k7JMJw7Pdl5tRE5IjEqz+z62k+lSBHF05kvwnJt0
dENZQilMcB62dI6qc7z2y631gEWyIbMkdgfcibbaPnbpcJ13chWhsI7C/iK25A4X2RX7ujMv1atZ
w+uk6XzkuGKmjrk4qySj0Y4ObGFC87pnG5LnRjAE2Hn3557kq5vLUCYbw9nYqlE6WRhRI69oSktj
F5P4REl06OtWwVBYm6yoFXwKxgD3rGy2p5/ozPM/nqyz93WG5KkamxvpLNauTqtSCrY0vEMOZbuy
TaghkzN9Ufa9v6OF4U6Z41oRCrzCb+QVMpPmVoAdOVR+/P7Mb3m1js6/RZtTvKgXQQpbzGU77Ep8
5h3PuRlAzVr1QGp0CeoH5wi9Ts8qdoXXqbd0sNOMjaaKSKpRz6HKXn/PbN1wWI4k+UNMc3PxM9Re
SrVO0sJV2F3fsZQU16ZWYH/huLXWHYJAjMojA3TuYkeDuIUKAXakFyNtW8X4NqT67vnG/Ndp/q95
E/3PTvN1FH7N2yZ8WQGd/41fBVBJsJvgAXF6wz5uaDobyP5H3fzvv6T4g5MAeW4QJR0giTYT7S9n
uTYXQHWdGuf8veFw9O/6J+VPRyAbIV/OYCdFDep3yp8M/uK9sliNTTI02H3wN0mqS4uFg7Qbv8U5
rSGQ7/09W9lmHVmp82tm/OPW481RKAWY8/eT0Ml5TXmxIJdRODk9Zg7YuXK88hEIPCX0Ps4s+2Kx
F+cUwvVgu5fcH20u0S1eCQhyoQ4cCJ1c20iCBECxijXWRPvOblu7RnFlyXUZExK7GiSJqj75riR4
S0IpCRirYbR1bfaYjT0dXogaIqc+gDvuAsqt7FDBVAMddkRIPf3CPESpTVwnaLOsHWhoGFp7kJHw
wv00De1OWJMMaJg1HAmwGCGV4Kd0dYHgvvUQYmCfLlEDFboHm4ZMmlWB0OXew+6R7dW2s2jdhhms
eJwc+jfpTLW9l0Mjdpano8RMsO2MnMnj6NZDLAbti97iZW/pxjsDJFN4q+YDXgZ8emQlm1H8vutw
JG+AXeU3EhN5Ai6HbIWtEqXAiMrG41DRt7MoQA49wqrKMWz2N3RZ7DVgZXpu/B+wNUgUFrJchQP1
/v3gBd4TNcnOdg0gMFiGQEQWG2C7HjmZqVkluPVp2F4SZoJCu6EsDu4iG/0DjqapueoNxJVfZG7g
gDbrJs+eskoWpFhPkqM40vg7L1TTijZZT6UF5Aw7BegzWNIqsoy/kMjlfKkLZ3if2VXxs0txufAn
TfLZ77Tkc6i2xjf07PpPakZG9kkhfbh0i4SdL9AUSmR7J6BXjoNNocElJtH3AP/6ItoXmlIhUDIb
FLxYnDps0yWhapcqwBHC/cRQxGtAgK32uakUAOY5oVCYsLVG+htJW1jbqU5Z4O3gLBERqt06mMYI
hxkOZP6RBysNwdFc9yOywJB0iv6jTX6IWAVGnBX7sqA5jlqq+7WH/e/y/C8xE3r/eX2+/JGNX14u
zs///J+rs/hjjgmSiIkN4kAoI/61Ous6f+JwXCJnRMwQUpbgP1dn4w8VaKfONpZlmD2t+ffqrMg/
LMk657B9Z6kDDeL8zvK82PewohmwgSnUcmShZmQvT+Wk/oWQYsRXA7SX0D4OIhpAONGUyZQPJGpU
5TvHa3rlENS5WSFm0rLsHq+shtFCSf3iO4yAtFIvuqzWh08vbuLdr43ty3bWvJj+vd399dNs04Ci
DCXHpHpwvKhrvpVToG+/D0AM8w1EbMppRkoSC86+trB+6xPCPp4+ENk5OiUbkh5pKB6P1k0D5EiW
u1UI8Gwt6yl5Koa4uD99Tccfql+j8EHm5AUmWeczcjwKMJJYRy3DCz8S1xinUX1AV9vdnB5l/q1/
37k/RxEQZWjQmUSEz5vdF59D1A4OFC26IIVIo21X9CqyXHR7GRKlSwIU4Q8GxQ/oW+OZyzt+ZH8O
TI+GyjCbV3Xuxb4cuCSQmEZ/Du6h9wHLIwg+IPiMt2KsyjOnocWB7/l5MXttaXIMM7TlJ3/KhsIo
p1kcLiL6+oRtkpBQfunJuFB1DHmn7+irC7MFjTiqZIRxEQq2PHo5hNaLSBWzUs7/AAZV3cD9+4FB
7U/M+j/uZOYJcPToOF8xxNx+ZuumzzCgl3cwUuO4IqseJ7MQ7P2jMN1kspeb0uSQbpD7cOkAirk9
fXWvZiXFXKoB1HSplLMSsNy8HNSjRhYBNCPjHUBwupn6ov0pZuH0mbv45jj4jtldUoB51fHqHA04
UjTbhmWQfzQQgZAdVkRfT1/Nsmo8d9s5t8xtIdoaTMrFntOIolFrsFqtZEQMYVBo4FeQBu1CP34s
KnlNSMw6ieSuruisYutmuuxjszuwDbkenRb6V5Xf6OZ0d/p3vXX1gh7ifKzVbWktV5jQwLpBNBci
QQOpj4FhLu6Ihzg9yhszdW6TzgF0QsyF6eNnSRpVauNdDldpX/U4qeDy4lsG/JGjVyTS4swjffUa
cq818FQoYeYPyTNW6sVSI3FJKjRXg9nspmx7aX8WnX1Z28aFb+T+mTX67cFMRAGciiFpLe6gwRbX
kiWDISbK9inlkHtQ7NKE+qFrG7IvynNT6fXrqPEWcgjnE8knec76O3ozjCGqesHrCDauvAEq9JFI
iwsn78Ev6uZKnXZK8zHEuE4QLgZPwh50FGZWB8A8AfANPZNfO2bRE3k/1Zlb/3o+aVDEKRQYPG7E
AvOfv7j1nKXmPhCW+tZvqTf35PFpcPN+r/LzXLLnAVMD0PlqoaU5HoXjRjAXwzDuI+kEzEN2hudi
bh+nne+FhAaenr7LIvKv8WDA83hZDbjxx+PpvUf6teFzXFGrGrRnZ5oJ6rYg/ikxAeLQ0X3/Y2T4
UeQqVY3WoNRt5YOKqhFEi9fnZ4Dtb91kHdcIWy2OywiMjn9O04L7SSsuH/wkiNa+w4yyH0bdP3e4
PDfQYmeQR21gALiAUQCUe5+zTdgIgUnn9O19tTOgAcPHWUqbKjmlgsWc0ZpekyaIyVVG1i9y+kxH
Odp4uvmEMZ9TSqOFPVaBJqoGuB/EE555vK9XJ8YnNIHC3nPXbPF0c5FYIwhavqOEPWO0CZxtSgcP
KUan7E9fKqwTns3Rt3T+CvDMOMczJv/j+NmpAOyIRQlI8vb7utwnosPLKyucpiyOma+C3LSdR01C
38C6XBNWqw0jekH4DcL5LjxhvyflKVPoJPRZN5+finwiSzxXOjv/ys6+zL5VgQ/rzamK1gtXcA2I
OWK/5RduHE2l96kp6NddWGkWkVubhZri1r02xPcK/OnUBZ8/kucyhHx4sr6sK5oPDelVO7UqDOoL
IMJjZS1GY2rWHjCKm4AEOOm2Eb+J/l9XYRbR2rLZdAPENUSmg07YEWwIFzNR+N1XfKdZ0xjDNqfn
zoQTQKT4/2qMPfGupjRAXmaKC3al6aMO7TvMvWrdQE9Kd5VjV+VFB0f5MxsiPb3CNlsRpWRaIY60
MjVovEmd/GSTFCyM9fQkiZlGFhv4odZ711UN5zm5B383UpxWc19W0aeoyJDS4j8K4o70NZjvpFiN
jiDP2Q2qysaDYit+1R6s3Gu+yFKnbJIm4b0FFhhdc41BbB1VHJvcMsThjIVYTA+xE5f+TgXIZ7lt
kcWfuyZNv1eVUlBRiWOM9/VIc9Ptes+5iyfLI9k4Enz92xwfR8vbFl7gHzLtg0gqO97YQwVxIxx0
ZLuyd7o5fV0PP3UAs6rLKWMThWKnGeGhdOwDcZX1EgNoROjXp1pPbHRFNreNSgGBWzihm0CWF17v
g99aWZ4i73wMoNZFmVJIIJ+BbdYaoGGEGw3D6G4akxzhUdaAiqEH4H8pgfdjrJdgiVZ5TJjxxvGT
sLikBTw+STRi7dYrZQoHYfDkHutA5WHezkG+r0Tel7NjJhUYa/RCDKvWNiFoRTTRCRHKQrDBYrRv
IyIVIYog2tlO6KLihs+rT8EJ2VWR5CurL8LhOrKo6TqYfJVqgDkAerpm4CRLmHFWX33wW+EQ2kSE
272SJ53ijrpZXQGdRdsyl/mtx0ynqP0OSEOFI1qHH7srpJgS4igav8ueMAi160L4jfqAr96sNmBo
FbFzhsSEpiZlrmT2ZYY0VwkPEZ+q8MCJJjP3KaUUWnhBm6S7IbLVO1gl0dcehHJwnQ8h8bBZl8wR
skpi3wSinvUBHBLoCRNLFbks/SUBdP6UFSsDVoZCKFYd/DDGBPZ6HNRAt5KMM9YKiD8x4JGGSH1F
7wKScu50ugcPTjG9dQzT1nAdjTL8NignC4RYlg0osn17/isFJbFVhAI9Y8JB9+OFG+SwLvoU64WJ
eZjmdG1PV5Ey1PkKM74RrDuKSqQ3Eh97y1kudzaFReOW3KoKP2NpCSZErfrJlZlmYGKaDC7YGmsM
paM602nAxilhLq4XZKPmmkNoK6sU3NUX4UzGh2QUst8MQZfgjNc12ixZEcVroSrFp6Dve+cTiWFT
/QHPOY78hiLftzKxBW/BVJnazsSu51zmVW7oF3Zl0ZyhO5dW2wrsR7SqklT/DOkmEdsSOzouamco
lTXBidG3wHaSbpeOgbrXOHVkmyKqoAaWVkwmMHdpcLDSRWW5ZRdgmW5AScVcWbzQIFuKdoSHGNWp
7hZmWN7UIpcfSeCLfuYNYHHkAi0wfr8sQcQEqUg/EhsI/6ZPgWG5qU40/E4PdNBKBBdScoNtP1tM
mzxtdjmsmXd+myWmm5j6TAacigj8dh8ROteNfpBcZklTjg9AwiGTYuJvSrnTtCADgQj4uxLbOq7o
67ddEhHL0Q8hDCKLKBuf92yKn3oTvF68Z9PPJnZThm1V8BQrS2+b5ocVeUb1KQ2QDkHW7CoRjMzF
ijesZS/f3g2drx0UCECfez8StTt4BhYHyyjjGEidQYHQ7pJh3GRhDrjArdBeKAOSxbQ3jTUHkd6X
O0cb1bj8tTf8b8XvX3OO1z8X/Db+WDQvC37zP/6r3qebf9BrQbiMhJfTECe9v+p9GmHjtFvQC80b
IMEp+N/1Pl0QNz4Do0iM/6sU+GcgmEb9kH4D6eQUqBAoM9L//c9RNaFe/O+XJbXj7R8CdP6OWSJP
eYHDDOrT4x0RDv9ckI/iu70t4dRhMM6Ti4KkzwhKmUwwXoePL27M3a/d1ssRj7e1f45IpWsmHPPB
WmKFizSwg2qyqHWBmwEmuku9c1rCRV/8eQzb4tKoStqSrsniiDImokDnh2zZI1e1vk1oyQdmcVng
svR9ZS3Vm1TL3XT8efrSXo/LFo8nDTCZwVG+UCR+eQALWxYkBFhYJBuSj7x8p1TiBqPppalvOKZs
hqi41xJjZ5ufT488P6a/N7ZcMFUvWnaUSBFYoD9YDNzYSu6Poxa7ucxJIe0qfHpWsUm67jHXdYC1
AkDl6SFfzRyGdNAqc4tpfNETXlwrfZqUY2bs1sX4tR6G7sKKiCQPWuUOosL7ijr1uzrFMffbw9K5
RKVi800VnAiPh1VxBFlYQANOgCx9q15oX2OYeBuW7gMm27XuXMjeUr6dHvXVpJ1p3DgCqC/SMnr1
YEsxx0GNfuQi+6l13JZN8mFMSOfYnh5nPoAsniMTiE6/SSmYR7l4HU0/wT5RApXy6gQZm9gOGKHx
0l3247m0s+OD1zxlsKHohokB1OBQtJwypt9RwJnTJzIgqeF0M+A7ltOZp/X6vs2DIKKgik53YtlM
KKYkyQXqTNjeIYwmy+OoMXSb0zftzSsxUEfoCIh1Y3nT0oEdZNvpkVsFubdVOhhMw4Q7MVKD9e+P
NJ+Uqf1aKKaWSl4/csh6bUemQQBeFitBkyeQa5QzF/TWXaMNw+ditgFQPD+e41YeUTQscoJBtODR
MqqHMinODLFwdvx6/KQV8u6SPEkhYzHTOG62BUkJUM9q7OHkFWt3Cef7PRkQD5NKCF7WO/F6FG1H
DLoDKNcZgdSR5fVOqzqhoUQhMn2Az3rmh73xMHFtMWE0i4aXqS7eb3hZBFz5NsR2tJAa4tUacrQk
hOv0k3x2ORy/aQZfHwofsxQC9eliHABqAvcQ8h44J18rzjrQbaJH1UkMHI24wjU1x+Gdm58MQs6h
55hhtdLKtr4IDTW+KjlX7WU0GIdSklJrtfrPptUBRic6PBW1Vb+f/rmv13f6cXjTaeCAcOZ1PZ4R
HHjQWEtOJ9P4kAzfLe8mcbX7UX9/epjnD+PyriCFpLglSB/hfToeh6NA58QDyn+jMy/aAmZ7D2b4
hjCoSIFRUc9I5pqt/WrUBjIS9aEC5YN/soKiuxuVODc3alKeWRRff2nYN1G+nndEMFyWS35a1Bqh
vPADkY7Ahx39u8HpvsTNvjUODaSXfVYK5czX7Y1pSFnKYQ7SVZ1jFY5vhKmkiAYiEbultDZ5bycr
zLUXXt5cnL7jb7zqfFNYTfDGkLixXFGGEM6bCljAjQGX+hRfvH6L7tR793vD0GLhG80SyZcTC91y
QxQJRRNtyvwpAMPcOgGWh7bX6jMXs/x6LUeZL/ZF/RlghUd2YsDF5KVGUKNvufCzzEut08tNklbt
mYmxfEjL8eY/fzFeoDqhDyYtco3qWorLqXwS527cm0PQeEe8zY6bLvvxEGautlXjMAQxDGY2rVIb
RiMm+9OPZ1HjtvBiGWjnTF47FFH0yherkRaT3hZlJB0Yht9fUaY0d4lXDJ86wDWAoqr6S13X6jac
SoL+hrtasDhOeTvVZ37Icp15/h204ZDOzv2y5eUOlAGymuhyiGDBDvRhhXO0ZflTjU2jqQQFO/mZ
OfM8w18uOb+GxBlD0iNSy+UbYBu9bqgZ2kZptcNOEop4D6FgjgajYoXNPHrwaqD2uKoRUpFPYOqK
th3i4C4WFFWBOExZudeteyr25WNTemc6529MAEmLl88ER6S5oXU8AYgR5XwC4ciVXl9/U2w9hlpd
8ymkWGCeufvnxprfrxfzuYSKbxCkC2MJVNKo6t9Btm+HMD9zSfOcfXXHX1zS4tOvmmk/x6DGLrQ1
+8rPiguIQG5vyltQdO/gvqNjy9svVpUn69PzfLnaPT/r59MrezX27ouRJ3IAYD5WTHNTaeHdm/Fl
pdnn1tTXbxNfLzTmhIBg7JGvTEJ8g9WGojPbGmI9V2Ga7keOfSsjV10DiWwV+e9ztIeOl110bbBL
nODMwvTqIMjWnXfaxGmBvgdH52Il9JW0GiZbQhr2/e9WI28SPQF+r4YgAYNbUTWPaqsBudNBI3iH
0zf51SxajL2YsU3eOWpMXCL1nm89tHYNNvVAZOHpUZY6IW15iYvJClUN3CdHebfsx41ltSChwy8N
ZY4VmuALM8WM042HMmkPukWlu8vA44q6253+Ga8WrPli0bFi70DpbywPGLFFEzKsedRNDD4o6C5C
RdkoInrQE2/j5elvL5CMN68DNrswQNpycXNtiFixDgTPJU0Y+KO1g360NplTOBngqv0nNxlhKVeH
u17jIHW8ItAs6era51mWvbMPivAiMLr72gkvMlnei8i5LkwspGKyroD9a6titLXVWJ1bo5cbsPlR
ozEDnWCRrIrO9fhXxKHVt32Dj2oKMtk+NrXGGjUREXOrxKWsnjIdGfpDIvW83A4JVrR3px/yq2WD
g7BNvYsCGudwvA7H42f1gCunYe8ZT/0Vd9lfdWbwmxWU+bDNBwglCgUNSnKLa8zR1SCqVCsXrt0n
w6BsXAR3duO8M9X8Y+ONZ/aXb17Si+G040vq4UZNgQ/1D0t5u5ri8mLo2ofTt21+A4/W+cUlLW7b
YEvCSMWESM9qCdnoq3WfWZuOltO8Jpy5IIGcazkeB2PUB6y31KHY0CzeDQjhOLxB6pK8XKruUI/g
2QzI1tXPdjJH2k9kvyrrmlRQb+OQRvqQc/Q0VgTmGMSBoJWAr5bUkYET146KW9v32uBD4NtGchNi
vYC7MHbAeFYN7c8HbbKGm6QXykfyEqxLfaJP9bmu0YKszUbmt33OoWUVFh5wVNLDwdeJ2m73cVVW
d6Ad0uJHZofarad2VfzeEaACWTZa4NtEQ1hRZG9qS7Hew4lI73st6O2rUKt7e2926HtpJtDh3Nd9
nd9XKg0BIWooiubUDU9qr3XsSSabhHTo1IcBCz7kMM37GfJl/egTjX6t5cK6iSxYqkrcEA5KELJh
1JM81PEAKrHoBH0aP5j8EuOEiYOpkgCjxsT3zd1IRHXoZmzoS1IAdU5i+GG+JCjMtyECiouMki8Q
edIFqH7WQfcR+rNGJpdHmAowY3tl2MVUXXRNqN/FTbRNtCa47MkBvyhF3G0THHuccyvzg6rEU7U3
RqFeqSKT9w72DVhZ04MJvuemDLPmgP0HkUtc2du6xTldRpl3ELVjuR4JBpt+DgHaK7mX919rIxlT
Atfyftu1slmnemjdVl2j3TWApNpNaqT45Xmk9LaVqX3wvUx7bzRD3VOTgvG+HrAmpIfOzjBSxYUK
41lLuXHppsnRUs/U6AFokRrc9el40SPzwp5DmrWtkg1TxNZHM0/qn5Xa6BuCPK+B/hIHijYnUMfy
Lh2IGWBqwo9Php+2CYmS9g9IbzXIFG9VphjiRkjaWORAwprfC7pVkWtm5CZFU7JWwt7czKBHrPLS
129ARcV3gqbjPc+ruSWUVBXXZEh+BbdAIjgPzUdSmnCfZWaSTcqWWneyn3pHqo4a2Xf5XFjKlcb1
I+hwfS4BDgKx/BDX01dLD81PgOSAQNY9zKps/oFhXBy63IRLlFuTcE1fOWjF/3N2XstxK2nWfZU/
5h4d8Cbin5vyhl6kKOkGQelQ8EDCI/H0s8DuOYeERNaoIvqmu0WgKiv9t/fa+k9hmHDZkj4skapE
a5Cti9Yh7jVNHuIhSBe2IOmsA/EbtuadHz57snbJWw+k8mWwimtZ8BszM1FalAAUjapY9qMkVUtk
RJxLBV6aI/tDNa34yui7UNK1heULQpMjjwr1WBRyOcJsJJxL1Tax1l3bLHXL2pbars+4Q0h74onK
9Ziq96lRkiDMsAuWCHm494IuVRpD9A2tAumzVtZS4yp/GLB/qZWl4tLTtPHA3im5Thlhf/UDToKl
YYfmwa++jWl85GZOw8RIFdT74gySKK/sOm3Gh8z6InyMB1r/UNA98ltkgUOxdnusCXkK8DqsPYzk
kP2TT71C1WShaqX+qVV/moD0V6rbruzQW0Ft/Drq+lOg0M0GTa0WjkI1mJ++uU847B/ruE4fah+y
mlbGhK8IKgOHhrmt7CIEWkq5aRVb/1FHir2JytrbZwGzAnYJAG6JdlkJcz3B1GRIVFzgkYtIXEqd
Woc8DDa9BCrc1AwgIilClyhbQP0WiGRVH7uloQGbcpvic9ClYoWBT19oIPu0Pq7WUVZDak1d/r4f
MUWGO9Ot13CT9yHWW1P1vlmtvpFxumpYIdIx2hC7TjBC+ziQ6KLGEa+LV6mWgimGcVtwStnVmr1u
TLG2h3YnAOIheMG9uujVflF3/oqVYNEVBCXvOkCfjyURuStCrL4wj608O1W7gyoJR/NFxTFz/Ent
e2lGAlBR6nzGDtGRWMa0ENgWReExGcQGxaj2XVP7nl2Afq3QLw5mZY6XBCfaxOLERo/rZ+Tk1AVt
/aOOyx9uYN2Oapru3NieQHh+VgJ5bfx1p8RatSbr/ZMR8EtjuA6v43bElOzi3icxwC/vhqQZ+b0N
gdxC6uqNrqVQ2kk3/D4iHdl30v/LrQF3kpFpf1YJX92NRng50WubUPmcW+aXGLKZcBF3BqSnwMUZ
1k5t7AI5ljcWBuK7UqE+7XkD02uu9BEF66GkPwWtp+0tSKTZoZKDiSCDi0ht8KtwQdQumDyH9WFM
/ccmL/Sl77bkFmd52Q8Hn5MNsT7B1h8Y3v6otD/NTLTqOpaRDO/zhjwYQ02GraJkykVgp769HevM
OTY5WvCVdEcXGAnh6KmpHxhywYXrFsqqAr4E5HQJ/IRCeONmi1HTftTt8KgiNxIHKgpgc1HV/IA8
OxCMN6CGHC3rJjUywZE9S1Z9Iq4io5Bb9rUrZSBXggRKN5EHmAqLtBKAy/OlHsGW72SIeKcedpGj
q2COKt/imrGFcmez+XiMYfWbsOux79zVgWE8V1rJHkf07ZpN7Jr4j0tDDS+5I9nWPrh8YstQePjl
VdRdRTVXh7ivIHKGxT5NTdKqei5edCDF5V0lq/YAC7wnDMWIkP72bvzFDUKZHuoQNdjCtEpETdmA
roEMw5QBzRC1/FKv9pW1jwOj+uwNiXWYQGKLVs31ksSjPPWOQ2CNgJtINqEzqwSHEG25yCVXOdzH
2oswHHdhH4z3VPjJ7UzxtD6MFfrCRVbxtmVN+BlaH2fc+SjMVux9fgSqAXixmNjjhSa+MFM9cdkt
uEZszBpCvSdvA10BtAhS/CpVCD0lw1QdIqKXpXGlGGkGSjMYJAQyL+lTUPEJLPwYSxWh8z5w+UEp
LgdHqiuEHfGDklQEUmfkpOxQWZD7zE0CvjbVqqKdXjoEfleBF1yhc3O/lZXot/CNkcWogTUQZFe7
fU29DoHTqou80powzo8eePM4tr/UjrBXRqo4gCe64aLRlb0lyk+DqxXfIseCdg7GcCNsRXNovck3
BczhKrMzeUPWKVkcqvdoxE15KRxlh+WsJ4slhNnpCJy6/KvgWhuKIlo6zNQK7jdUFcTKwHcdxUbN
yamzYsodZS/UlSy9+LLJSHCIA5SlgV6wQfEjlzk0K3cC5jIJ0Nb41ZTyKid8JN7ZgbELXXQfRoCu
yOWEctP0bnPhJ0P8I5MGBrzc613ujIZbhFsEeRZHDWnHXYE2jgB0yI6IwpJd1obhRe72+yZUDaIY
3YCch+xrFROpkqdVuC6T28x373OR19ee7zxmyoSyyI3NaImaq8EBjmLF7aRCZmX2JRhplWNad8lW
sD7Atxn9KwCbzs4cu2vQnp/cxIKVLlv2h6AMEIWRYXBnaOxxF4DrwXKzB1YW2Obv4hLNvGIr6sGU
BUGcelh/SeVwRxzIreEPj4o0tr2TNsEuTZly0mZtGRgWeWJgPyX9aHRrvzIMFFSqFt8YEYtN4++r
0exuoqaAwhFbiu9NqM7qex/m5WPju9Ud2nz1uqxzIiLrUdy3ozhKpcuqVdGLO8JjupXegABNGmdV
FCL5OYYqKMpq+CKEgxpqsiUuytT8HFrxsIKL8eS00XOWjcNFqA8BCZeEPBwqp72MYr3faqh4t0Wu
q5swiT4bRlGglWshDQ8K2XtE4RDNmh5RsUNnTWMoxxbiebNjO17L6CpQ1Yum0tfeSHax59T9p5JM
EZy8wxSnKpxVXERPdhUu7U44P7FMc1vQiOA6a92DHSVr4dobTqdLm2K22RbKtonZD6SlUVz0mpHv
OtRlG5u0wx1S6Zx12K1WHkjaYNEzDcBvHafxuCxC+waQ4KJL9PLSSZFKjzLB+GORl7yFcgYKWsC5
WOrUfrujQSRQuBxwbduDDaxVA0ceF9z4qvhz6gWOzmybGI0Mlg6Hkh9t4ACLt3p9iSOl/1b57ISs
KPhu6yBfWz8AixfWd55XfMtLGa47NRgznPGwO5lDZMMACJN91WrtZSnYZIVNM1x7VY4M1RJDsYk9
EMF2i9F9FSVqQCGOC8MFicPdWmg2bGLKTWbEfOoMFfahAWHsT9IwlH1F9te6i8sYRWVAwtc6NphV
M6/iZqqMirWeZARyjk281qL6ey6peBKo+5h4PilIPTsqGZVM4oSfiE1ateZOd4JkRSWDs16RDJ/z
KSwPwSEhS8nPQm+r29hu8nRj9F56HUGS0XcN02gITbtnH6o13MMQFVgWwYqBkz+NveeVB47NfnDs
Rl3kF0Ouy7FgY2+AbE3A8uKqmzQanDGDYdVq6LeIVmiyZOf1UEwhs0IWdxYea2ZzmWQNCXJLf0DM
S2Ikn01qXmLfVVzfGBtKLh2xzlL19gx7GR4HJ6+yG3RzuQ/OO6/7XWdmLpbWuFGI+8Xx26bSkI9R
BY4ETG3PB4gVuNMUcICfN66zSBoygxeBrRr+o15kXbRVzbAvt1r4EjDWOuKptP0K3HWS5FOIjZo+
yLpz0nU/SPnABX9ibEshvedAJ04XKaMjLjqk2DdOnTafPDtov7a65efrYJThcCHirj/wLzUFhZsb
ZEAsKvdzmI0dyaNFOhjfI/Ibbzh2FMzK4LiNazYkTv85bMG9+QFc8YUfKdL93ClB7l+HoiNVIhCD
E13EbW0HV4UhVQuEbgBtXc3EgiWpuRBFqO2Gqr/r82LcK2ST8l2q56pJyLWxcjJVRcZBa0HxuzIO
WZKX3mNB5F175D46zZeKMLxtkljeNmI/1uyGMcLdrnCO0oUVJGsWb9+mN3pX0mz6S4rwT+hSj8ha
kXPnpV4vNGVKIWRmS370VVA9RFofXohKphy5tJxpsIWEbBXgjB7wGVt9B/jhXvE+AaI/RHbBQTxm
VhnRQ/pLVpINC5/owqtiSi4wn6Og/FQR1OgfAGLpFxzNgwOrabcKTE6x6lZTb62EY/FAkh246spw
sl04riyLCJKeA5tSayvytgmCs1p1VeuRS0Lr6JabvNHWnWuM+WQ4v0oj/2hE1lqo8mhUj6bzTZLo
O1ZatPENWRABXhnpbVXptr9Dhw2UaRzpd1dkGhS3yGZXznjDC4svva6JDQTdKcuzB72JZF67HP3H
yl0ptiAq9yhrGJxhbHFFF1flBtPHdy48lGXfySkMtMovRB1dhKXaXDac6mx3IRRaye7xgWl+Bd9+
aHCdR+q2G0b1uaZs0C4ia/RxSxtudZ9yFrBIYvMkFamuOhI6YdxhDyk/93r5II5gj6oLpy1SVksU
44ypJcjLTIEIohuNINioAM0SZOoaleiVXcZBznRue8pGkF6qbVI18a8jG4CADqBrxYkd1jqbvVD5
rtshmuGBpLSGZBYm2Zzol5hsA5JDFo2mrfsut5ndU0JYumiJE3BaexaOkWokFpjZ3vLGMl1HlZ0p
1NUijwkuILR0mdvhrVSJ/9pgoAmby8xSDqGuf/OwMvxAo59gL1cEqPPecKFE5g2HGye3idwEfLnL
Cy5lKi7k8ws3iZpqowxpuCaLJFph5wPUpaayviKNwedCx/BR/IQqH5iNW7puS8e8h996TNogdBcE
NXwdEnXvYNNhC2e2Q78uAno8MREaGK82vC8nyOi6d8zn2pyE5fUjoltd3WXYFtDMa6G9cqhXXml5
buDqmMIAGSf37EmDu8YTG4us0mANNcDa6xpXUESCG9euJPyFjEI89pNzoRvuTbsAKWfW5TLSXL9f
1U5NHERzP9i5sL+3GollMWl73IBE1tJgZYaKOIE3FlnNfJdvQmDayr61lAmNSBJtWB36orvqICZw
8+YdiPkVV60KGLdQtZWEDJEA8x47cihaxdJIhSt6A29NpljJBQwN7B1NQC6KwF5wKcoKNwXbhifN
7+MBOigyFCfPiE+2EiR3XCZMkdQofq+7PGFWdKORc5hT/EzTMI1vc3dUP2Ha5hiq1WMdASVSHosk
Di8GxVHza4JoJLu8ZvD3rVsCJ15UelsqmBPINT50qNwvDDRW7trHE5OzWwjpZWkwonFng7tJuL0o
Ft6YANtLvH4/hnb4WIRGnF/UIQG5UL3TUieZXk/6a+l3QbwddenIg0ayGNsnSQSD0uPWNYfB/Kkm
MoNrn3A+7BQdKwQXpnsv14lhNe3+vmbR/ytVq0TZpgWkCcsruf2DK7Vi1muuU/Jt97kq4MkrjbZJ
+JQXfqm46trT4mDnj1Auln7SFFj1yK8ziAsj+0hinLTcDWkWQ5lvuLYWmXUnGgcyP9ul0WOlg6En
OId+7SOQIPkPxRzwT3Kl7DC7L9Q2QGekbUJ/5BGUbBNFabej7VPQDoXgSsDKo/CG3ZP5wHX4jVGP
+S7JDOMo1dq6HjKORFpLzDurZx8f4Emk93FHn+JGQiuIUlY7F6P9IouttV5KLuB3Q6qKnu+fVPpY
Kk99jz5HUU0/xWUy9FZKKGeZyt2fFRToeC+aKQCMJsosZ1aNwlU1hmHRV4CXq1XExZdk9ra9e384
UfCZF5ymF1HPs2ENqS56y1ltUR/KBkQKlQsKCg2QJSKPMi1+TEL7keNqv6IORdpFZxYnihjzqszL
ey3k2uirVSwj0+d6VYAP0WMHSorQrcuAvamQnK4yWYgTkod5zXJ6i4XWx0YoBQVn3oxBgz8gTGnG
0LSXRq6RCKuTXeO4mzzDdNx06imC1rwk/PLGqWzpwJ1AbjQrbjVhJ42ip4yYZ9eKPHo12X3kTv55
76AmCsKYkvukCX7beOwpczR7k0ow2nPhzHlr7XVk87Ka/fmLPCqilEQhbUIXfPsikepmpk8aDJPb
40Dxt3GeVFdJm5d3EZGIf/wyC60C5U+MqNiaZwKgeFBM4kTIDDY7zoVsOthh1wXR14Zxov1+kS3w
K1mUlOEv0YToBmYNqDqxDFCX0/u+eNe5v7GrBz9bC5aFnMysIdq41h7wxZ+3JpMcXxGVE6L8+ReM
4PEFqs+JKK3DfBXWpfo4+Hq/zJO0wGMYKyca9DdjDMklXgMwDdM4m33LkOtZTI50Ey/B58PSVC9a
U1t//Kv9/iVQRXW0jDou5bddxFLZKfQRQ8zRuIRoysRaGaEpT/xi8wIrP5inOqg8kAkCS56bJ1qK
qzXB8wwr9zrr7vL+L5JQq/Tzx99lhqQHlfXyGmZBzCDAX+Z1VQLaskQQGw/0mSJZnHyuo/4pZSHr
7fRgxPENep6NoeLMS8n+cCp3l5A5oTvtkkunBz2nmZWalDSv8G6cvv7z/sNARJJK5Rxg/ly6FjZZ
XbbsF7h50giezrms76TI4cqq2tJAYrT7uDmmn+51VXuqLesvRGN4JtgP5osQxKlCF4wSt463XiCX
qetexZW3MFq560lLk2H1vUnSLx+/9lfB8OSUAUgJqGUSsv+iCNXHpvNxOS7FKt5jK0s54f/0D9Eu
WlwPi2fcM4vW/lEtDmLpnRgyv/YzAKpolSeXBbONNevNETuPMnEqJh2RbVm1VgOeXau27/zmFFn/
t68yLbwVzAgejoe3A2cggVnvpvuRjMtoCFoqMhet4nB/Yg2cRvnbX5HFCEEqi6xnafSct+/JKbJ5
tWAON8p4RXF41bSCqva47ol3lzir2ZefGK2/iJsdNi3YAyepEJ5cJqG373R726gUh11Fq5nGQg7a
tgm1ZDp4UaBXH2ot+VoX9S6gmlKqnJIT7gqN5i6OqaB+3Jl++fYwahwk7ujuddTc81buFK2WJA2R
+RjxbY3bAlIDBcqFUXE4THcYRz9+3y9jZnofqb+QQrkBYm/z9ptbVNfUqtCpVazTm+Y4LsoVIsPH
5g/FWDQwOySwVsjqsdc7s20GrtiOa2NOmFzC5wvcJc4SvdSdsJR7NsDR0tW71cdf7Jet1OyN+tsv
5uWGm+mUDpd2+leVYmYghUQ1KH0ozWZKDPv4bXNZHxJ8c1IioQRmc8raMutBKKTKJnBZ/UXRHjTb
vzJqkvc4GU/xVKTRjd6GILFNKMx/v/mPfJX3RcZ//v/0Nz8KIasoCJsXp98//237XFw9Zc/1/B+9
+Rvsgf957+qpeXrzX9Z5EzXytn2u5N1z3ab/fn7wXEz/8v/6f/6/55en3Evx/N//9aNoubDiaUFU
5K8Nkszgrxp/ev5//m76Av/9X5dP6ZOso6df/uTfpkpN8/6FDs+AwcFYnhbF/zVVet6/sI/YDqsx
Ambq8/xG/4GoOf8CWwroDtAePj04ssbfiEv1X9jJoIsg6qMezh9b+p+4KvW3+w/E9OCNWSTmOMgc
vXY6YqbZ4yKOdjKXDmVQqqx3jmz7Y+NNxb7c1JVHe+jECse/5GZelMl+ZOd3O1B5PhgOQVZKbLh7
soutmI1mNvjTVbl+6QvNfRJt3e9DNRvjte9m+ZLJGtsWKa1NtO8dcrFfNfvNv6fk13bNF6DNPzP1
P19l+oqvzkJehuraNFtzL7jPsTjqueK5xkfYLRB6mcN6wgNHSztCybtKjNq6CCpRTnVoQMfU3lrx
XESR+3nM7JJUvZKqIvqOKSgz9/T00s8s/WuvsHR7g3S/8VunW1CaXGgZYsieXFLkAVwSc/dVcrG7
aR1VeWw5BV/AfXFOrEVvZ8d/viHd4fU37HsKsCP+630SeoQime7Y/NDNPFOpSOrK99go0keLIn8B
4tFz5SLzBeXJj5v37cnsn3fPJq7BypuSCORxz12PcgNAXftaerX/pRtKbl4+fsfbNf2fd8ymY18R
g2XX/UjnMrjYM2T+nXxF9ROpwOHRKyJq1x+/6EUI+ru+Mltf8hhdUtwRJkAAnfrTMUL3rvIr9YF6
GAEisnPkTsQkK65sRFS36eA514k3+FytVoH64HqsvlrXut/7Lux2kOBJHiRVgljcSujQtxS1liSh
utpfGtfUF/6QJqeUtu8M2Lljt1DD0AyiriHQztrm3ngwNfX4cau89+jZYtFWPVdpcmy2kqvzIMx3
CNdO9Nz3Hj3bPSVNBQKub5sthKtrTQ3vuIE60Wnee/TUmV4P+5C8u5Blbiu5osxkuTIKJum/nfG/
mVHee/JMHuqYElOJzZOTNNqESOFkXv3Rse/vnj6X2yMjMomELZqtrqhrrAfLVG1X533q2SSR6ANK
U7dvtlaibhIZrxHynBg27zXIbA7I8izK8LPWW680bkM9fq5888wGmQ39WrgNCfQhHAvX+16ALg/s
8gQH652Zy52P9QFSQMwFNXY/6VGgGB1uwYlOuOfuNPh5VqPPs96GFp8Q8oyGDXpHGLFllt6T4fXZ
eb/p/KIljTvNJuKhATvi2YtqqLoFYJxTFyvv/KzzW4Hcc1NTS5KGlGBCnF2kKlV5YqP93qNng7NO
zazuhGi29UBsckDZAG7xp/PafDY8KYlVgITjZuvo9acMyW2sdpvzHj19nVdzipsXObWqCKXGgFBD
DZa1Up0YQ28PAn+P/Lk1YFSogtbInai69vKRixJt51eJ9xnywXhwAiu+C7ziP1zjNxCN13ui95p/
NmCrWBZJODKq+qxajkBhI2me+B7vPXo2YE30qIEeBDSRyg6pN6msR6vzWn82YDsGqC68qt6GlOEg
c1MvP+/J86vDTBCSG1V1vVUNtJpq9wWg7gkQ6dSjf7OjsGeLpwxNn0g14gMcirsbw7QSPGl+vo+I
CVo6TnKKDfdOu0+HktddM9aR82MUYA6W1Nht38oQScPKOavp7dl4JT3RzkyPX1Uvw3vbf+5z5ea8
J89Gqw88aJRcoWyRHaK3QoGVdaRXn/fwqbFejVeRR2kGoL3epoQei1ggvnPOmwomjvXrR4egzkJN
lPW2slDiRcIkAboDYnXeB58NUK0NDUlsH0nuo3tMxLBNlVM4yvc6ymyADmBUTO5R6CgWN6+2XRyq
AuXAeZ97NkTDHgFOUTQMJI8QZLtdyaA9bxc6vzusgzAAbtWS1qlln5ENf4egfV5rz29DytrS8xFK
21ZH7k3W3BLG/nkzy/x6sGyLwvRzfkgqqWuhf3XJQDqrqa3ZkCxSKw9DzNRbNzf2wILXtbw78eRp
bvrNnDXhnF73bSVzDZSn9G3IKsYKEz8bI/a5y74P01tVGt5FbYelh1qjRFeVoFW51uoy3jlNoIpF
LTvkhOAQrS+tO7hfw8xWF2lmAxIiT+OmcKApEmEmnKfQl8pdlHj2Thns+EGti2bpRfWCHHAMQ5oH
t9hA2RVAid1UZZJu264MdyJE4YNOVgOFSAENPJnkvlx3CGdRRsB/hmVOWMvCxsITt89RauEG6d1J
UBQL3ZmkEMXa91L1TpE2qivVVZo7vSHLYwEJvj9vh2PNph6kf/iZOharJkDLmuarurLP7K6zqacG
AFcZoIK2wnPvgGfeqb5+5qNn844x9gqxR3RXP9onuERwG505EGbTjp0GfiNUnjyKER5h1H4PHfXM
tp7NOpooMjtx0nobJ7mHliEhVMhvP50YDb8fDHOSgNPkw1irHG6Mwj8WZnQodH933qNne4MRsmqd
YSHZNi1Uw9rEkZJoSbA+7+mzHUE45m5OYDA7j1FfxzaA49o/r5vMZQ01q5LHvR8/ZmsskbIv9eAU
QOqd5WleIwyNZEiKVK+3LQDkYbBXPVjLjxtkdvv99x57jghWCHYuwaTUW/wE4ZM/pi3OZ2muwtH3
7lPmAhIcR7e70tK4PsBigrKq+qfo/u99sdmoHYA/jm0XM1+HWn9UjdFdozVPz1sdzdnAjQnHMR3u
N9l2o2QeLtBGnzdw55IL1txQFo3GD1IDbx7zpRcY5y1h8/DrqO0TK4eKs9XM6F7NwY9GUX9egxiz
UqOfqUmbJqzpmqmgbFa3WX0qg/edX3Je+E+kXQ0xCrJtrlc3adGtlYq15eM++t6zZ4M2q4dKs6aP
DR5uUQYHrXw+78Gz7QKm9HFsLALgNA+zEonfOInO/Myz7YKAiODXLY+u48symCqh9YkpbPpwv9mI
TPlfrzci5EQoPR272Ru+060bG9e1JesMlaIxXAsjDU5kVb7X6rOxiURstMKSXxRXgjFFN9268Xjq
J52BJv6edozZ2NSVXLRpGTA2x9FeJ84wrrlb8bnfw5WFxC9b6kKqhyqvHMzzQ7VpLTNdSIh3P02v
tM9bbIzZAiwGw8TBk70MiMtQzVN05Se/43sNOFuBI0NA0VBZycbUvsGgcSO08MQB+iVe/TedYK5X
CJIWBKPGOtb0YFAWXAKmV8UQ6kvFTvxNRPVMXYxUa9fCnipHfZesy0EoezeqvU+l3VVfZWTnh1J4
lFNVG+mIIkng7WmKMkCMohppsR7NABm5YvXHDBHveQNjHrEg3RgzWcYnx3O0Yju7aM9t8HkSbFrE
KZxptjwGygnpfeOq+8wPPZsoZBQmjY0La5s1GGA7GYcLvEkn7lzf6Sfz/EctUGgGJ+E4VNuX6ph/
Mt32zIPtSynz1WEfLFVKPZ8+iMkAPVaTb+3a/uus2XMei5oG8CVNSY9hmjt0ft8QgT6EZ7b4bH4w
rdAqrUF0+6osivtm6PRlRH3pxLifqa/+nn5eal2v2qWUXhZTc2r3pdeaZMYmctG1yleJRmtT6210
AFI/LP04UY9tptfXkWEVS3KW1CUWFHmkhtLumzhydxr292OH7G2V+3a8k7GhnbefnEcpchbs3dKS
7V6KytiqdMGlZFI+0b7T2vmbCeRFEPWqAfyq921bkJ0r4TIcusrK9oiqxXVjudFKwRY5Ljyt0U+s
We+9bbapB8md1DJWdXIG6vaq93T7whsi81Jqbn0Z2sZUBuxBfpzVMecgKhlGAko8d/SmU7gHve28
VevzC3389GkF/13LzeYCn6Ki3QE826deKrZ4T9R90KnVSnZh//3jV7wzI2izzUOoVkqdd662rUar
xO+b/BV1+XmzjTa989UPb/V2myohRzcrlD+JY/riF8l5hcsXidarR5PA4Iko55iipBtXfdblmc0x
mwssT2J4KVz6ap59Y5eTXLmRcM9sj9kWoBmbIcdnZGxzRm7T5LgZQ3nmLvDl0PWqRaKstyhCcQLJ
CnHkWndRx+72rD4yF8HGY16JzgoRo+QNaZEqF9ufusg6sxilzkaspw++3ciRbhLoVz0HhxUGP/vE
EHrpbL8ZQ/M0typtfEFug7E1Ui/eOzYHStdtg3Vb6NohSUkEzcIm+hGz8/tUlna0zStXOXo58quh
75V13Tv+gaXSP7UffWfEqbNBDVyG0BiPdIsmQg5jdzWRfWGz//inemfGmFMGMQCwcuhk/4VVMfEd
gq69ddpR/eyaUfrw8TvemWHV2bA2AsJSBsWr9jic021plendtIe7Mw3Zr/HhkCRa6NWnj1/2XmvN
jgaWJnODGA9jK6vgIR77rd8kJx79zunmJeTn1YjJB6ukWEnoBCOcyBAb068OBlIbo2Cdu8zk532D
2ag3MHhVaW3q29TAlWRhhEzy82bBF5DWq28wQvmI87arthiN1IM1av7K8mrnrA8OEvvt9F1JMjeS
qi23tsIVKmBNq1c3H7fJ77sp+Pe3j9b6VvekcMutqhTuJzxQzSHMbeOpDDrlzE8/9d5XbePrzShL
8jO2ntsVe3UokQRrzimK/Asw+ddpBT3328cnZp9CvhzLbTEYtnURd7byQORBitNIQY8Uxjr0Dh82
Fke+6ELpRhdPMzxdMnVN46YanTRfWOkoL6E11T81H2qQ9IPqqg0z9Zr9Sb7h7jDbu+wU4xCuZOYK
HwaTJP2N/Jlg05p5uIGGZly0sSMvkcwWGzMbisfawj4eo3x4BP+jbhz83KdUx78fi4QivP3OwsqU
UsZBtS3zOtrqXnLEw3ue0oSg1LcPzysrwhQ2lFvkJvGiDyOyo3znVHn/ZUP2u99rNo+0vRe6Eq77
nlqwfUhQhK5js0yOskoBd0qgGAsv1ADzWsHoj9hJfP0Wx/e4rvOyPuJvJlRMZ9sNMEsjm0cPDeJS
vDHPN7GN7XH58bh4r4Vn24+xT3XIaFG5Letp6UkNUulqcYpZ/t7TZzNRE8WiD5tQ36KVj+4Ia22P
mpKcusT5/bJg/4KYdLW6IbhX3zqRN2zGWhg3ILCqvV363i1yROfBGOr88eOGemcCmcvtTK6Rva73
xj3Iofix8wwQYLIcblQkituPXzHNRb/pMfPYXrWI4GQSA7aPE8U8NliHP2f6EN/XqpnuRT9w7u/g
hYYanLGP3/hOC7rT//5qyiJKTAenp6n7uhpJOyqTvg4WQOWM9STpPMisGO8NEptOHnyn66HffcXZ
JAbAQPXazh73FvgOqv9AkABWqdG+7DsvXlGN89daqgeHyKCC1hLHQfxbR0gj2vZtZo7m0cECu448
P4WkArcAisNzXwogAWnUZWs1ybKvQZ9rBNuNzVXniLLfqGZdXwxROHyGhGxf610NU6nO0uoGNlNw
3RTISSs/dTfs25JL2QR5vRgr/N+BtPul3Sjq0pPBsA6j6FvTKsXK6FvrMk5978Ti9M6J3XZn81yh
hL5qovvZpy6jbzliMPtZKaOlLkyolN8YRcE+rzR11Uet/mzi77i08R1/CoWXfFZ6W9yErGYL2zex
Vg1QbSMzACXgJ2H4s2mzYfFxd3lnOM/FirHARI3rud3b07ma2uFlnmnBiY3k1AV+1zVm82WIC4xT
Ydfu2zKQl8bgGpeBYTbfBECyta7jgzvvS8xmvEp2qhL7A2CioUpXTukPK8lV0omf8r0mms14VhMX
YMVABweaCZzKN0a4SlYl4zPniNm9a68nule0dbsnnESfolpJBGpEldyGchyWaWEU62H0JLdVujy1
Ck/br9/8MnNNo+gbowzytt3nipN8NzSSwsBPuclyKAJvhd/Y+5HUPQh4pcz8o8wFZJKzfqu53NFH
nekXLHZ7Ad9vKO1LpS1PWSFn5tX/vSaz52pHL8vKYQjCdh/WmY/jUI27Y0MO4A9TtNkmICIImozq
wQF0KVwnmW1djo3on5rGR6Nw3heczYceuzrTjdR8y0j9Al5xgLelNSda7506hO3MphXPdzsjKB1w
p6XBnbGRHGMnqPSVIP4uW1S1mf4PZ+/RWzesNtz+IgIqVJtqa1d3O3YST4QUR6K6qEbp13/LZ3Lf
axwnwJkGgduWyKeudfK10lfpXOiEVlGTeG7LzFTTtGU89+Pyj2vms1goeH9b/s89Q8CYIzW0myPw
C7FnfN8+oeRciVoZxUhW1kiAcxTd3qLFfG28PI1naCuHIW+dI9P1VVIv0A8zwY9JzxwI65AvMfrV
7B+9w08u94+zmCzYpk2nluaYhZCAMncEoSRWmG9OJf/xSX/Y5fv/HrcP5844jJ2zNmo+LymhcpgO
zphUjccfwYPWQz9iDi/uyphEsYarAZFSEKHnc77t2yHnQ8ET9KQNAzb/WiD49AX4cFZVZbd4Q06z
be7V9oZqL39hDQkgJNimJZFZ+5hTlMJMytvROEWXMWRTI1YQqbL+tYDxSczzkSjQDCWFHp2vZz1+
s5fhUMKrftehhsFPZwyOy9j8o+P3SajzceITnucAJE1iR9/E0dqm6YBe0jqDYcnelcxqj5vrX47v
Tx6njyOg2Rawbg9a8+SUbPX24bZcqk1we0+Ybf9+cHxyW36c/gSuR2lPautk2LzdZam9xaMTvtQe
gww0GNP937/N+wv6X47+j2OgGyYFPW4tFKvV3QVm2nXZv87fz770h8MpqLTxxcyXnpVI4IWa8H/M
afz37/h/TpsQz5XeFlkdJQuP534wJXyfzf3HYfbZg/QhTmHQFu6OWqsjNjTQSaX/voGltJa31PrX
U1ZFVrSvg+733z+Bz84N/8O5kUvduXXRV0eat/4RvEzwOzWLfvF9IhdTlOkxskCbqkUxTsH/1Gcg
Y8XRbz04NHmtUjjN/b/OjM+e7A9HxiY1RFpfL0cBoyoYN06JKgG68I/H7ZOBHd//GN4Ma73lGOSO
lgXkKccdZ/bArDAsmzqDedUZ1R2tqUnvBUlweehGPf/Je2/5V2Pqkz1I/+PUKRoZW1CLXY7V0iaN
A5FqWud4CJBDpOs+8u+qrNrrvrlzkYszY7inK3aISlBja5oA3/tDpXWnC3E1WhD8Moy7bE+mww1b
l4lT+BdMp/8o7n/yIH4cYgXUgnPPbqvjbHtWUsLbYdVReQ1VM9XFm7Wtt6Gf/bO3/dl18XGyVVnu
DGFNV8dIVuGQTIDUfjmL2/7CQDySQTKrv0vHyPvF/vz2215sO407gLvDxZ4H/Y9j/D/97v9yIn2c
gq1QA9SF5c3HFXqGE3thVlyqCodsOnvFT9Ke7OiXhX1mXC3Zoilpgu24RDS2QXNmp6BEq52M1WBA
LzkQuZcFJNyk1iyWWQENzu3c58ADqFojUN6XZkpzHMZd/zKCa34qUNvca8vYb4DsTJ/8/RX/5KX6
OH3btVkrWJuejr0khg+IjPb4lSVAeXC/f/8Wn1wXH4dTe+FIXyN0PvpAvJPcc6bzBmrpOjC5dSvC
Tv3jtHo/Yv/bp/PhcKzmd15imk/HMvN+jKvMvivTh8//2y/x4SQsoWB2rg7mIwQ4BWuqwSnlBXCS
WdCp7uWwjv9TjxVV7f//AjF1Org5HdAjMFTApV6CCvofJ9xnf6APB1zU1HpLC7CQyvKhkHFd/IuY
8MlX/ji2WkiF592zxqOwgvk6yt+3kId1+0fe+ckzKj/Uz+UCL0ZY5XLsbUzmk54bTjanPbSz/tfS
7yehoHw/5/7Pta051kOT5nyLbKjviroLDu7UMx0+bNt2DarSu4AJq7Faw0/++xP12W/1If0SYnC7
0ResRW1hx/Sdbw/ofsb+KmtU//j37/HJq/dxvpVrpIGqlsKBBrp+Qivq3SivzazYMp6ApQbFNP77
d/rs9vw47jrYWZoNEyvBeh5Agbhi2sCSK3MlSaz2a6qDZGraEz2KS9h9zbf+f6ypyA+vfepFdhoF
GsSLMtZZrc0ACWTY/rd35uOoayqXAQ29AQwf9LfA4X4U1vrj73+yz16aD296IzwIls3cHJdscLny
jXWZCv2vD+Szr/7hZc/6rvXbSJDdezYu80pJhpvzr3//0T95dj/Ou7aFlS4qJ2fFJBjcbFJZqO+k
99SXrv3692/h/ydj+S/n+cfJ10As5BI+iXth1/RHNreY8Bcrez10hV+e88jOXtKqLPfWIpvbzu6K
qzIDwjw5LGok9jIuXyFHwCV9di9FQFXVFXdtifakTfP21QrL8RCUUe3ETTmWsatEeKgWa3wrtny7
xShJWgD4+ocFf/fQw8gp4wHT5xvLFrS8VMEDsXepIzTxfyiwsVtNIuk9Mf8u1sIcJJBo0HuueXAy
IagDQ2Uc8mI4jTpFhZu1PYJAkbvHDBv00zQEHAJDtZ0GSo9D/zVdU9jL85LfhUZPFKubdYUn7KlT
L/sZgzMzRrfNJm0eyC/ztlqYemC6FCyYRPqriib8SDbWratJC1xXC+h8iywtE6ec+vUtuU+zSye/
fK7aNr0VW2WeGqsRsZqlbODvrygyGNxFjrHM1pMzmDoJmWl8pp2fHyP4ZvyudWnd+47jgx/NZXFX
Y2a68QBgnNJhwB0uhqjZvef0Ib1IcBdQPQbnatOeHmDxChdG85aeqSoESdSU6oS4BZdLkw3rW1Xm
zkXVFajCKBdomHBoQIKf1zryH7weqPJixpqeERbDe7Bo8lc6QQSurfdguGbV4cYsskWW3s/5s+fW
FbzNmreYEQHHJ9SxHC/xKwzLscjrqNuFCCLiYuijbwL499VUyHzXmEnA+/YWUMcO3N8Y1cO4j7zS
TaYlb0/Uysok7N3lS2H3ZXMwHoYUu2Y/ylM0a3rW9Jr+SurK7Y7RUpmZHmLXNbFq0s2NU3ssgJlO
k6oPRY7o48s02nJBqCM5AgYbockWSqvdufmwfnlvED46FDqDq2WY7PUh4Bd5S7s5/FFnIxF3Ewjv
TFI731aBlfNdYYscBXBTe+8xe1PEc0CqPhngrSiSPG3v+qC0kUhQjXutyqwC+x5U3bPohXcDoE2e
mtXvvmxmsHaz40U7Gzw/Oo7ZyqHkDjDXm5rxWN+fRnlcyHh/2E4KS38u1hHkh178pN3GvsFOEQBT
D7bG8sA2hTIe9NCpeOadqOl51N4pNP2AM0XYVyO6HNCHTof5YAcjt75e2JPatZ0hzdEdpbtEmSgM
/nQOvlQKKd0U+6Y0ObTltUzSQaJSGd102cEL1odI2NlM33k2BTz7Sc2HtbKa3VAsHUqE0NwWU6VO
ftTnSVdO0aH2zXLBR7yGZyiaYZhUvbD9OJwLgSyuCtUdEuPgJpI93q3IB/QdiSEDrK3ed4yiuToZ
L6quphyN9iEt7UHttC7VL2WNqb5tOjaq70wh5p8qM1tzDAoI/fslLH9VLOteqt531E27zlALHd/u
rZdhjP5YNTYjxC/sgZ/WOTV5grjPvzPtWpzEsjpvPaCbOy394s5zsJIvnl9rjCsQ5OPZgQccFxOQ
9thjk/ylGEt9Rz2vf+DH17/nLBzno6Blj7Inqr54awXMww+XdjfWIBtGHoOaYcXVPreFX723yfqL
Nxndx6RefRxIyVfeFNQhHi+TX2cCeg+kVfsL7fvwrgVqvc9qdAezJF+jrFoGD4yfarDY+DWSKipz
BAR+dOdNOXHd0HfJ0Bt9qWwFglBNPXF10N+wKl0ljTHzk9J2vlvkZj1QiQ32iuJdLLt3l5CYhZ+I
lc/AZ1j5xO5Bfwf1PX+z+kocgP77b5X0gl/M0xD+Znn9024DzgBLyQKkrY+tB/HuvrLr+a7HkXJI
/aytE1VlnP1BGbKpmW3zvhGdvmi7bfZ86OYqWrrywZIgpP1QdwcN5rpglF7aJi5rfetSrwLn9T7x
GZTd9cLIjV81e10W5xBnU8HGeuOiEdosJ57KOb3WMpx/R3Ouk3c0NnQFL0uWLLUSEP3YOka3yJa9
CXGziQEnUmaZ+W6w9HRCttE8tYXrkJRw8o9xbqR7aIu2NjtA5uvR8sfK5SjYyq9hO41feoBWPT8W
bk+3DYGaZsBhn3M0HfQ8ORFRbaX5/VixHhUzqlLseaHWBKCM3m/Dpm6NMehcqFoGz94S6D/zTD2G
NjVjtFit5Hn0Oy92PMUlx0C9eJJ9Re6XelXww5kGt4nXQZTntmy23eaL6KaHfXndjp16QZBjuLRm
0e8mf2mfLZ12l3ANvS7B0zRwLE61NLu2dfoqniamsjgtK+XFsLHze88p/TaZVCGWnZcLcw9vnx7b
5pkqZnWzPmAokLtmcYZbvWXBjaX5iXPD1bnDLdbcbGXHhV54Q33fbi77E6kd3RtbzOccSFQXgxEs
iACUuxdRp28GCiGxZNXKxHrukPCgHCuPwi/CV6ZXmBhBQ/9rhUJ8A6fAfFNZMV3EVGY/ojR1j1FU
2F/6bZ33i5ctIWuEBbsMAbC0eCsW583SQXZ5F8u+5dK0J0lc8Tguvkpk1cskqsCGV8HsHo0fdOOh
CtvmmR6gPvrp6J7SElmWbO3w2DRFeKUjmgthMHBtG+UiI1oaCiSVFdtO1S63LZ6E8CGKNm9OZCt5
Nnyo1KiffK8EV1WGi/jtM1yYmCgz4xE3kxEofSDKK2KxB4MI59kN0+6HYQ72Ksvn8amnCPTMkYpG
L7XtxiRdFNV9zLnI8Vup8j5v30rP7U/1zO0zWwPOitEprovRHRNXZEWTBFHmX5fGLC6bK6nBoZdr
dycHDvdKy/6i+mp5WB1THZwiz9J9k5nwbbJLdz+B/wwvS7HUV01LTBZzSPXZTqt2oluvpQtuEmLH
w6hWWIZ96Vt3ZWG1P0U3iG/j0AeP4xC0B9s4/lkPggXhRjhXU8qefLwgiSix1wv9IuF7hRQJI0Is
FxHKKyQmmipbhPdrp71mfi2cKNubIC8rwsyi9/FPuV0PVJQnVqEjvc+qFaVWO0/eUXcRiidX91fW
kq4npcvyzlDybQ6ZlAL8t0AJstCP73Z5m5rjFPjlxdfzy9SGbvLe7sWYZYL2uvGCwo3V2Hg/LZs5
RTYLW/l7zPrM3RUpdOzY89rpYNlkgqgSQpQKKn+uJStVk+U0z70U9XTQMhMdnHKAUlkaqFhNK1yA
PmelOTZph49t6BhAibuwY916GGCM7YxULQ7zKS3Ci/GxH/2eiLYPxFdUydqqFVcLkngkGp6F2QtL
Iy9xIbej44o2Og68XThWgLPWx1G40Q7sr13vMXoVG5NgKr8JIm2wWsiRB7TImzmO3Bm7G2CwX8LT
1AD9TvxUrhF5klU5kawQ6XwD9kkkIg/KeUfgqVTsCrSsNciTpPbCatgjeUIKrtKKRIaFuB5yeQAp
lOY8EhV2fZlaHfPKfs426f3OOqBs0RgC+M/yfrmHxx09F/D162Q0cHOZcXv3+En8WwPlYdQ/nOXb
KBkXNQxEBhWygP04+821I2z3K4aXKQk465jUH62bnk8We96YR5DfShdNAX1alkMbKh67aS7L4JA5
K/N1MByRMdeLfddUeXmctvCQAch/qzSGkWU16S3xJ28SHqS9V65vUP+QdDKc7suT2w3aPXXZ4P9Y
06mbdmtnbAd3jrRq6GGiD3fbhjwUhpgqbwvEcmyn0mVfeCURdB3yhq36ltT7FBlWyHLRZIzIqG6Y
Y/LAzSFay21xa6axzm6RHe0aD4rVfiV+WvZIXTym+dhuHhFvjFdOHfT6yM7d9gvQM76qvyeQtuu9
lwD+Wwb5oaoTmtHpeUny09oLfjHUMdVVQ/v5Vmk1HZQdrPtpdKaL5+Th67QUg7vr22k+00sZD26u
yHkGXvsg2Iy16/uhO4rhfbPf9iaaHFWOB6wv8AaS2piZbGPNCp7Wcg30wd5EdcMfZLFOjkgxDCGx
oYlZjvZ8zYLeiCegqpAtgZcO904KxuLA8kBxr8q2+1kKN72JukWKWLQtgUI+SGRKbeowKOWO2/TF
aZvyBdA+vh30sJiduAFe8b5FEyN023Juyr5mQjKU39JaWg+8eNN1M5AbxArHIaEdtHuuLCe8noxf
buAQKRPtPE5RGHKrvxYXXOeCw91Gal/51LLLAvkIExDRc6UxCqBQcr8sfpqfkF1ty74PJeOgAXiV
IsHIw8MV+P25dnR+w8TCewTa1b2PFiDnb1y+/9+WbsS33u/cZtea2vzRlRf9gfS4pPhCff/aUTII
blL2Ta7axR5eWR5y1p2KWnlePWd9nHKHwyfrCWjjKPJMune3dv7hFptzqlplfdc0pb5FHtPmegmc
/NCpsnk2erBfndkhZ1WBOrgY6O4kBx0ajpL1sPeTYUFRneNHYCrrovvQy+J+2ApNt21cXpqwjR5G
z11fSJFf0oU95SQLyvJX1M/euQ9H97kOJ3lbDGuVbMpFESEqLKrE5Ngy4lwjnllW38twTWb9jakK
izaOl9qsR7SWJthd5LnPIrfaOQyfYE/cOqrktTVeha1tnixovIlhz++mIkcZ4tyzC2839qT5SSvd
9+rGjKoOdynaocMSzc0VM250iAgKvns4CL+uYV3YCFX94DWt3NHdrVRCflMUaMmGFcW6M90IRnnq
qBIvgRi9KuZDC5jY7az3lE+GsrhyJHo0l4L4mkyTlT6L0SFGAtw33c50/5YYHZwk0IIZQrqMvQOj
R17gI/XZ8/uWWl710KvSvmqrWl9MyX+Lsd71d4INpisI4eTujhqCeh/Uk3ztAxugssND7sRBJrLb
fBQln31h0itv65tzKjx570r8gTtdzgvThHA975hC0k9jJeyTth1zndlucAevSz0zJRyCoi5aXrBO
2OsZD0RwGGSgHrQiNkxmstvvgNmq28CH5VkS+1G4GMKfwVK0T1axpDt4z9VrgMNbxyC/mi+so3R7
6Ko6GX3lTrFmdA9oFFVdxYbHUKRxjZQ2S2yRdQ8hY5S/WHVKr+ikqyLRaTNcR0TPl3nta0LTrjrp
IVh3NPHDXxFmyi9e341UA7ot2k/56p5LhX5jV3a1/cVMcrobbbW9cKSiwAQC+g3oQPCN23l4gc67
9cl7n+c+wnuLPzdbnFsRFQ2pfG51w7v/FLcUQomTIJtz9hPXbsTqa5P/rK2pP6y21x84ye0lsWvp
iLjOGuePmw3zC0OSnpv0vR2+GMkE1m7oWDgG8zr/9IrKQ2rNtMC+Hoq1RovXrwhRhciYEKNEI3IZ
fUW2Y97C3ibBnwnaEPNk9u3ojM5vY+G2XfHVMG3jh3NzGGmPulzYpPqBSaNnJZX3K5rG6gpkCzo5
GFfNl9Yp5XPrThUxk9G3QTdFT7KbF36SRUU/vQF1n9ahuuhtDA4sPhICF6Gk0KWbKn3zrLLfAJQt
46Florw6zwV36r7zGmli2qn+IzuqhAqg8Mwfkwv/1NnDRK6AUranBH6D7LF6LowKdOKso3qRVNqL
Pcfgei2AZeFFLl2KI2lRsXI/uqonpxDTIOIejzq3oNWhLlr6GgkmbLZFH5h3D2+K3FLq2JF6DfuZ
SsGzjoxzKvL3GKTUrgsjuiHV8vBT4nVZVHHtZPb2NvbSeymH3qPQ00QqjspieJLDu34y3+yV/2qn
5jmvRXYz9ON2Y2TKAm5gqvU8Ix8luR4IZRzsok7Cn6i7o2Cjrp0FEWcMQyfAkzv7FZrecnC/1JXh
gltqhbiv9cbaToqlzYBe0CbmKzHDduP483ZQbY5Iax2an8FU+jvbaizMiGO25kSsPmLTlPLFEVtT
2+5KJKWnsBHjE4T1to0ZMQlPix+ZjWn0FhW3lNuBkSB516CzPFfdQH2qbXPLf1fx2d9ahyGeGOoJ
9awyWuOVFb0dewnpKWBJ/uzmrvM4d2V53SiEMQNBwrms14a+W66ut3XxT2uedgcfqwPdJqs8r7O0
rvRkdViELfuUjx3GJ6+VwY+qfzd3kuciz4uKlYmJkUngMexJ7s1WoTBl35bjJqRxpSZiBmxrwWUD
XL9bhNSJxvudkIZtT7Zfd8/G3rg0Sy9M49VX+WvhT44iuedBniYna+8AR1NeyKfaYqncxxE2uH2o
zoBSmlsuNRY/beIbCnC0lou9l5soj1NdOT/8aKwvvRXKCzyl6RJM7IgZuWXVjhK6+60J+QJtKjbS
GCLZBBy5J3d8aKY+QEggjq7dJcnmrb5taiKHwA6cZwW6hAJp59hdwqMYnXuezW+1FxFltDTsb0XZ
C4nQuC8PJTPCb1Wq/Uc1khtZm709YDwKziRlisfZXtEyYUBdz4yzoovt8dnh4FpkwMQeq4+kbf2t
7uxmPy1bduixq/2e+0XdFyJcLqtfUaruxmy+K3lHv2tKxjhsmUwKmB87bO7UnGVdTSsnFXuguHYB
PemQ/J2t67NVV8hnc9c6jQCWSXatcT/2o0eEO7PEiDnuMK29OoJMiL5O/ExPug2HJ9TXGCQcy/nW
0Hc5AX3p977h3AhL/SNEgfVc9VYLjho7bcI4h0x3hZVbj4PurdsW/dgu70J94cbmVoPxT/CBf3Nq
E9k5y4/Ns8W9Vt2q9hXbPfs2ytKEzgho+Nyo6PscMI6z26xMhoS4Mt1jZKjrJJiX3nlUfjFOX7C3
T6QfqbUF+3UNgnPqFeuK/dLLHfzRY4YBkoFNQsZW9sUx9Iwd4BmbzHnSjQPlqG5t9yKXUf9oAym6
pwAl4DGfdP2r/s9HXy8YSxNT9RX3XJPjtcxRCmRs9M/iacqsEdVuRhL6HAnXnfZmYhRg71aSdMsa
1Wnwxmkf2ql8QrmnExsFKM53GanrMoyawxzSz4j9pbRD4g+PWsLGXFtMLb797rb2fEidWdwQCdhP
pgm93UqJbT+EvdkTnk1JSC3gpg5y63rtlNyRHEbfJoyX2GzX+YTcm2xPY+eVFCMpEaj6FwvowS5v
mvqxmvrwrgpHpI1bXX5dyRMH4jXdPa9TOdyXqhm/Bg71HgEP4lg7vv4aRt6TII4/OEPunTtbMRxj
c5dcEO/MP/qeODroi9s8j5xXZ+TIoVoldoU956+Taenq9Mt6EDgbv2mfgQPZUWWMM07NO8ysmxOP
Q0iLZZqds9RO9kxvJnq2x6454IinjzhIlr+CbpU3dA2Yw/IhwCqEq/X6UHpa/s5G2X/zQl+3MUal
jdsbMPK+dgr1vC1sN2K5b98ovHNXmXVCDedONAqUnrw7vHo8F/ibAxH7yD/bZAQtctfQ+bgZbI27
sMUe97DqMQyp/on+EuSORQWHqRkOwcw2l004zoW0erplazK/jgYme5ivMnjorEhomChLeW8rK3yk
TZBe1awykTVldvjYmiU6Sw8AfGWX+dfGOOb7tmGpHtxNU56zp8NcOG69gxlnntltRQtpmvylFbrH
JGfPe64gVhS6QV5qSjy/+bchoQ5S31d+Hd34fT5gEkQ+C4y++J1lXkpxxC+SIENL2kxZds55bo+j
W7IHQ3O1jH3VeRd3nvKr3qojwrw0qOLKqO2mqzlAdvkadbcBBekt5porqa3ykeB3XNgWMfAiQCBs
7rYTWIR3g9XVP1SaW5dOj+bU6Mi/btbOvi60Yt9Eh/M5BIv9pDwFTSXIaSJwX+ryO6Y0lGeyTLsz
ik52/mg3oIx2CSge6LVB5mwCBTxWLxIPZzGQyNBIOFBKCH54Wkw47dvg3jC3GDFzVhbMNSGjWIAp
Fs1vNYiAfhDHep6nDR43EZ4Ek8NJTuVsw2Tes4W5BhWuzqVA0MHCnxO9Un/xb7B2dsk4G9rxqaFT
UyB2ZZBtsNYjpZHyaxtFOT836rxkCfwCOmwdHEVZut8g6fFQbFXBLBKPsH3gWVSM29WUQSSTp9WO
8Nm89Nl7DzHPNnGJcovgSS7r8BDy17vrOqH2vVjX4yKn/AdJd/E8uXn5LTST+mV7KUcThfIFWS0t
RorcprmRhdPz8FTbnERr6t34TlPst0Y5QHLH9GmdDSvTHWF3nFGBPI5rJ/fIrHnBmHVIuJDUKSqF
/4dHsDnXW8Po1xSxOMjzcJVRFt0vbtij2CwbPMDpun7pI2fE9WcPLRczPYOd2iJ9JAx9Jeuc32E9
G4ZIHViXzVEBGRvlLDQaK8GewGtOMfKmLkZezdFO21Nu1yViOyzHt3pc7D5u68m+IeWqjttYRwem
M+0LlJr1dR1k9Bo4ZuRN8msFjbrPOxsbwWq+u9EW+XvBL3enAvhBJE7N3lXucqsXh0VMd3Cqc8l9
Ee7rrB4fwowgxLKnaZ9nXvRYsCJ5XqTLXYEH4UaCjbmCnKlvFjOYC526+rn30Cy3JVuF9Hj9g2O/
3xhQimKd5/bOMjn4+lK1nOE9jX5nW4/OumRHbGLWS8a1++4ZtdmTAMoT4fOknB/TWlheI6ovv0tA
InAXu4IWYNBkp3C1zbmmqt3HjSAom8LCPlCKt+/nvFExwVODQjCzLqxd5yfDL3OPkLYjUJxLdVyn
1L0qyB8Zw6tIkWpTRRdPc5bRjM/OKwWwe8H8nhOLfutem7K0HrIxtS/wju1zZdnjTep6zp3nFfp3
hV29uB66dWYqwR/laXS1/1JO9fhd2rbzc9HFcBi9jB3acFy/NgUt3KvJjpR9qNfBymIG0OYbDncq
J1JyMRcMJBg+j+/GgTtxHFLP5vPgp9UHj2n/txmT8K09qYZxxJ43p4q8d2x3FS1f6jqqk6ExUXMS
oDYp8+Dh2vIgtGNKczrJ5QyREWvN1VhO9lnjcN6nUL8vdKGW726QVodOsII7WgW+20iKQzoyapnC
gfuFJoHmubYjvacd1iZ+56R/jJdGe9Ab6q3dQorIshAtVbY5PMxtaTs7M8zTYXVn+Uu6c3Nyx2q6
kc2cEVt3rfvaFp6zb2iz3tuL37BhprVz21CoOVmBI67zaTa3ZAUd0C5JtTvX0XjH7CfWjHAV/csE
YYinfA3FSSvhHyc7W66tbC6qeLEbd7eptrxjZy+b9gplF48V8pSOUjoN4riucaTHxhrnKR6VpjVW
d277leOPzWWusHPtV8iR0o4SBizB9ompCzvxNqfD46AEKXMfujvuef+ZsQnpxxn4SCpaK+2IlZ/+
KY1k/ehRj73t6w7h7bZ5D25UFPQdquxCAKgutOTyPZ9e+cwmMaVJ23MeV1kOPABVvT5y+A1n4tCI
8qRd/t6msYslcxa7id4je1pbZT8KVqUe8dar31lTy6uerYtf5fRe9fbM5j2NDXzblhLlIZRrGFPS
S38D8PiZBXrc99ZM3FtPNPAII/ZjPqRU12v3/eWd8D2S3g02/X2t5vLAU00FsKiHRNmdcyBHJm/D
L7oSyjXZC8N7Ubgz4UgvPy2WLzCTzT3gWlaPK4+RFz1V1gkCl5M4IbQTwUvE1Abd+2MZLHi7y7q6
1cLProsgLB9xgNZU4X1Z0Dc089Wcj/aTAgie7vJaejtMt/NeFaH6oup6ua0s/312uKMebzg+HhGw
U7Npsm2fm7IOT9qigIs6puPghKX9ZvthcJ7tRui92GBVXa1RmaIsksPG0nk3JE1J2StZSuovtr0C
+AFNMJ447HKLtM2qQXimYr6pGx+A7bD4mcWemhM8+3QLnxktSW/JC5x51+fiayrGBcd0I04U+5aT
m+a4EuetLy4F5UgujjYyLyZayq85gwnntrP1TQXW49rWgXcbNmzGYVcbK5SxWSpieuxMejbloEoU
y6p85VD1h0dnSmuVLH4RHS2HyzgBldu4Pxus2UlltTRIG7i44+YMFMRmCFe7Gkmzleix/RkW/Yzv
l3bD0XO39Iu/MBp1Nwq2S+x5UcMXFy5AdMgJ34od22tFc5y7FeFobLuOnz3xPcyfgLp/ggihmRlr
4LdLxjDKuHH/H3ln0hs3kobpvzKYOwtkMIIMHubC3JTaZcuLfCFctov7vvPXz0NXzbSVUinhPg0w
jQYaDZcrkrF+y7ss8SfBLRzuCZW7bxaAnDvLcKi6lBxPxDDcsYjJ6xj8Y4dm3g0CmonfSGPA/4yj
CdvWxQ2YGAsUeH2cQNFeOXTJWGlL2bT45XhjNCradG7rqF2NZWV+sQRpkF4RrE7puEFJxA3C47pg
2GEFHNgtXTIyaHIaxAjSWlN7l1Z4Uys3KN5Zdlx+COoqi7ZuE3nFFpYK/KGoTJrM95Az+E6shd13
ETVzcxQ9hQL6lSkl5sENSF7t3LX5x5uRIGiOsPPdLMT0PU5A0NBEkgcfxmKOR3A6jhoPjjkV42VY
p2GJwfSYG19K6jMXjaClzTs8fAfHI92nIqE74EdeZRD25bFKePHCvtswT1IeaEG43+rZxNcXfdyU
8oIos+VgCXD6SxP1chsvjbhbaAtRRUkjc/adKpS7TsrmalKp81WolqZQYehC+PaCkUUAoughnQPn
sc1LECYRoCZbWdPWHfv5MtcwpKW3Yj9Wg+qN5goj2petilg66AIkliinZaFpHUztZDSZoqTIKWoH
w95MQjgWcAjB2RTjEwum902/GsivZKkawOyf+BZCyLMpmd0G7iiDC8LdydzlcqifqJ52P6jzFk9x
6Kj3yrQb4Sfgqq5o6QCLS1tu7cpQy7bpQwJ0kL0qw4N9mv6q5eRdlBRlqI2jd/FnbC4E+60Io0PT
CvMG8la7bSnS8Sjr0DskbOwvHoqX9WbwDLlNgqr/AucuvYuAdL1nK0e3bZaaT2IotV/a03QjAjXf
WfbkYC8wzs0WTypykXp23mujNTa8HM5fWRcue5mUNW9vaT4u5dLvOf/TxnYScS0Jb3/Ibq0sudrM
P1V67tlUdK2ZWqqrbljoS0y9hm9GGtOMbqOOLjMlArdL6SgHZVVeAJqpvw7AcK6MNumupI7+ogcV
XM8oP+CGDkblMwQjXNpSfKyzTReneCGYiau+VupephdGgfSBUDiN0Dxt/Gh0cj7Cqq6oEXiXjdBw
WfNhJHiJdJmAElJheAV3Zfk+6mimC2nBs6Gk/r7FtOs6hxrwXfVG/iRpNSLMHVfNsBmgJ/gWHZqr
hi2yJ4iOd4NheA8cQO9dWWXBXd3LdtMT4O0nXMy3WTNTvkaXO/PAfIRk34hKuI9eUiX32NgXX0cj
owK6BCX9H/y9HzLyE7kZIcjZf1Me/j82oHPprf5f26IX/nO8/XFZPfefW//G3/Zz0v0D61Hb9aiw
0tc0V0r1+KPt/tf/tMUfnqcxksPFVyOLuUo1/mM/Z8k/tIeUImZe7Fb6/QCcWyBKEX/rD9wSaUV4
Ln+gbAfa2k9nP5z37v9u/2La96/2JOqn4sR/2sQ4pOJvBxXbw9JOSvweT5DkSTYT5jkoLYYp6LDL
IW/UvajUWrmk1wjwK+moZ2sieSf3U9OOTJeu4WI8tU0DprVJpGg+11Ejsbb1nFBEG3foRXMVu1ny
ZNOLiy6jibYy7QvO99bMGp3urAgs4rGrk4yeBGAJzgqZmjwkIPafXCor9y3dBVRb05Qs3FBzTWos
kKOn4sOjjnWLu6H+3oSHBPmO93Et6plqjWl6m7SA4Lp1dIX1QjaN8YNd2919ADDC8CFwqQlX1Cak
yp6nXMjUm6t0m0DovxJoUKnLBAVDyhmh2Sg0cFRlfWhjsJPUdo149rPZy2o+v6AugqcDVPVBNmG4
n3IzTC9ts/bMu0LOlHRyBRcNci1lwbU8gLWZ4zYFSDlM3fNBAOXFyfcuKYF/guvV4Bs3bVDP4G6d
xElAvHRd06K3uphRBaUKa5OdKpsKwIRbWHIC0JSoCqYcuKrlvZuUYfs4pKallmNcqoimnYAZMPVX
xWTAQnoY3DbKgk09GFHi3fYjMeH4ThjYcAMJgfXd5xTRJ7roC4gXmdfLu4X7Nu03Ax9VUYkGfsS1
NNjxSEzX87D5JtUad5+WOZQ8WHGpS9+vtqurSiV5dxUjDf3FMuoy6X2QQLW+H+eIkvYyRXiPmF5T
DO/DjPOyk4nbQ8mehFW8Ax9upze49LTpwc2GcdzYWUKT1yn0EpFU9OCqdOMFjm+FS4lRcyxccVw6
XXYO4htj5W7KsfaAja6Eq5ZaLqFvF3iLnxRlPGwbcipKwoRktMHmULKrUFu0L8UcmSU41DF2dlMc
F4/QhlqLKCrt7sMB35etZbPn/CV15bY1Mhep3HDRqN+0k8WriH+r7/CvumaFEhCzaVFdeL3uLD+1
4+mz6yZc7n6pkafatE4wxDThpmQ6whrBWCB2wHH7Wrc19ZJkmMVhUiTFzExsR2Q7WhXbUTUTlVMD
f+qtjot2fVKHvr6iJTYAv8Ta1AnBvodV80AW6r7zrGqMLyYQZsqvlyAIZn9ozMb6gJalmR8EDg9q
H7PXATtlRol8RraWMTBtGNBsT1rMDm/U7La0leM4kM5ncFM0X3iG0b3aJR3P5mcqeG53N2fALEHR
dJn80i2hCdBZ0QQ19nQ6DDfedFSagrsFWL99A3YuHW5RvQqDTVl0qvxmJfiCbOowcu7NmjQJ6PcS
7KjTkU8LYL23VlrXt0ZtjXJjDZZ+qJe6zy5ouw1g8crWuIogPw4kCjaA5Ri2odwA9sOhS+HCBg1B
gQY3jWhWWx2m4PdcFGvCHameft/rWYHl8aAa9FY8LjuwwNFDONnpgVERcWnpUkRYjkcgqmn0Ataj
MT5Ee5O08OjKuiQxSEkXaPr1sOIcNFD/VGEye7s4GKnuLKQDiHQkxAW6t+xwW7BHHpw5cN9FALuc
HbcpJI/BaiNM48t0AJLqKrqquSq7HGyEJgcoh/krBWOTxkqehwtIPIDy+1oif+ZTNMqwU/WAP6fG
rP+cqE1KbLNq88uqomNtqVQC7I4UddnRttLLIDB1TIZoaNKsWYFJ7eapJgBvaTPRZKGn4GeACRZf
OFRlF4w62Timnf+FTW921XSN/DAUWR0dzQWTkfITVOfxvaPWe2RGePiHg62wQkyInByoQlA9xtEs
4amY9CWcASAHPt9Wv2wnK5lvnUnzGIjeBFOktdPqA4DThLBqcJqHpcnzwNdR5zR+YzctnvbUq5br
lDvvvkjdVIF9KThQoRiGAnioZz3BLAMtbsl+pgpchQZ9nzCQQPnwhtR3s8FJrv0sC4ivhWmGGlXr
1gNhUHl0rInfU4B1fpO3oBrMLJe8dNoZvU+4swGDDTouLzpeBpQKq9MRGT6KhROJ7OgBapJRE3X+
bDjOAzyZuLP30oHSwZupFu1nbWJ+aozM6GgDJ3HpO7T76YJ6Onc3XiGt7wKd1mKn3KgtLivc1VDh
FDavX1Y0dbaTnQvNGcK79b3AirQ5iMbrXT+dqg4wxpzGAeCtCZTSJjeK4KpKIYnQl9bULyjR2Te1
KCJkidtKrmr6tQNVpY4bu/8werJ/HyzKdWDiZBBL6JqCLXJA6PleA74FQjuf7dlW+WkR7A0/nKKS
u6bN+3SXiBCJMadfUgHpIK5V+lcRxa4+sjeqxc9JQ8nEp2xYfyQdKgVqiRbTxoIg8RGV6hlUQR/1
4SM4MKO6NWP6NH8mrQk7BOhLmZfblK6dSTq2NKneJL2uy3ib06sw91XUhYKOFyaw8BtQAN22Cdc0
duRW4vjZ6CYYPFcBtRzcDa2ZZmE236dMXurnACJDZDUoIm/U4EXpLjXS7Cv/3PzRHTrv3ZwYcF0p
Y0NDMQf3dmwzbfreWNNFskax+EDzXftyGQUo+aUZvb9IJpZwm6Z9ceuZY/zem2V3L7yg0n4Ressn
rwvkF37q8JQYzXITk9QOdODi6iFzooYqArBShFCmtN/nkufR72Ov6dYtRhpWCKpMqJiWFDMnHQMN
jrwWbENrmw6hjF2SICkvLMkfplxGuzGfluughS+0sQoQk7yoaMssDqUqJ64pkUSO7C4LPqXdgONq
3hlqGvsNRLLk2gYoVO4ircqPrR6b2yEMRIuuepW800nVfh/bVr1LUyB2W8usrHCHCHsAMjWoif06
pBGxAFNetxkA+h+WfBzdI1AVKGnZWFmOHwMHLfarmugHZcbVpUEeCWykHavv3RJRtXCiqflMhNYL
AsrI/sYFO/EUSxWBWZ5SmDamDpq7yK2KCEDEUIOLR5aR1r+Hje2G3TReUNmL8w0AuvR6titBwKkr
8xsl/9TwqZs3Hlhcz1grpfOKV6qd4pFWsl1cIXoAay5BihHoMkUhGuNOg6XOKi1oUGMdnCfTSmle
zHYJlhWJwKryZw/jEX8xepgZeWfJarcAo0FNTVYFYC6Lbr2fyXZ46oVMPie2BZeG4iaYab04abox
CWBan4OU91vaSWEHznoxvjc9QkV+InOKWUpyYPwmngMq8kVL6xo9Xf1hHX/cteTaWexnWLGam8wt
gs71q4ByLi9G3dv+GNL85Y6za+uiDEcwDcgKwKcJ7EhsgU1QGbTmzCaXLXPjpnfLxjoYRIPxwfEW
YvNKSkqICDchfgKPq92Wba53ZdYEep/nxvhuDGQLekURLBrc2JIZg3a3AOcrkl79KPkk8z0Fwn5b
ZfVUfCyltZCnBlLG3mFAQaP1XU8s5jtLmJb72NCriTFGStvroMwGY5N3XfVgdJYHF9kdm09enRWo
68aeDtv9vBgNN3Ls4i1AwXuEMnVTj6LKSn+kCddu55Qj3/m82Yvap7r2HprF03dhU7BH4qif3gVO
W5UEVBUclsJyLKjChJHW1hBlbnOzm5JiUdDB28IVLYcsAN+v34fU+T7qkIz9qkjpl+xy+AWZ7+RO
O/tJWYVf6ZPPbI85I5uPdZAdxDSmsNALq0+2Vd6E/whP/VbqfRN/a8q2/Ks7dXYnKfyP/ftd9aN4
3zU/fnQ3X6vTf/L/QQ/41avi31Pwx+jH//C/Rl/zr+2vLvDrX/o7Czdc8YcLYVFqOgaWZ8lVk/nv
NNzQJim1YGutybRAROY/ebhw/8AC2HM0Sfr6d9Y/+icPF+Yf/GsspDVcSa1JkPGf5N1v5eHPCctK
YSWvzTUXF1KAnD9VfFPN2M62pSBNRlAOlQ2EqGic6gwqfIV+/yfX/z+jaOEQKSklvBNoeAjzUtoT
1MyQ4u5AXuQHJmcK8cvRh12HTkdB2P3LQvxTcfh3A9R/xpQW+B4m0tb6hJK9lPTaQAFXiEmKcjc3
bbMxwF9u3x5lXdkXn2ZLabqmCaZfnSpA9WHZ0RwGrF5aeR1uJTQTig0RvTiIdKO7maOF+oXs4vB6
BogOVyE0sku7KGKM76waFDMRKoy0LP8zFiuRdSzK3n6fAN3tD6JyUd+JoG9dzxGcmPveQsh8P8dt
WL+bwzh6fPtrTvTj1kkT0taAT7UpAS6d0vvHEiGV3hvKQ7sY8h70CA1n1IDFJteR+NA7PQC5sSo3
sCWDfdKYw4WUVQJmteihL9TuOW9Fa12l5ztnrUJRq/K0I2A7rJz4X6QikB6OQAfV5WExtHNJp2pC
Z2SACGmW80cYMtm9sZA2hcawBiiFvTXMSZ7Rint5RoRyLSkojEikqtcT/OtvAHAYEOi7kEiDbPwU
O21+M7gUZd6e+/VLnn2pbTmObVom/6PJ2E6+FDB4YYZjiPpTNYA6GMvs0nQMAvjYaM5s2hfHkdvG
cW2L24WBpLfu6V8mVapOWEjFRweZQ5rOp2761NmUQfyV1GZOk/HdCpvhnPTsi2lkVJfKoYSS6Qph
nxzIuYK/z74JD6GKKFLTzc4uaQzkf1eB/72yeDqPLlsFbDLTybIB/3r+caFwh9rqrJpX2tWXUdyl
APnm5KrL4Nm8vWQvvujnUERArmJ/evbJtRagySonWhMHo2uTxyiQdDvc5ow50rq7nu0LBmGdLAf/
Ig7oqZxdgjLVaIOyOMTUSAC6T+mFwEjmLodkeJP16pzr7YvNQcWYS4ChQBq5ai0o/7o5EH/iXSI3
x5Z9vMfH6nqRCcUsY9jlk/FNTUiC/vYsemTn1IBpKuFQezqLXHsLRGguakSsNnChg21hR78nlsPX
8FlofNn8fOmYHOXnn+XCXaX56lYHa4VYLvBid8hW5b+/IyhqU3LnBvVMStsno8QdM5rJCpZ+HSAY
Nv4Jhq89M8iJLtc/38IJJg6wHdf0TpYo6OqhZlfyLRJA22iNxUZYC1WZxfqYW7NzrbH8uajFQikr
6+M9OXi4K6m9nrlHXtn/8DYtS60bBfDH+ue/3COiGDIlaKEegPlVmzbz7P1SqOBM8GC9uBmZUNdm
a1imlII1fD4MfVxHtxafCzUDxDN8BT8BaSDy8f2cD49RTeUvpn0P7/IQxvUxqKwvUwiYOWwU+B2L
/rwXNmd+1avfzkXG/FvaQsLi+Y+SKqRAgC7gYbb7RyMQxl7W87m46bVBtABR7LBreZtPXh5btbhF
NQxS0Ys/GMaAxAf8qTP76bX51RImkcMTJ6xTx4S21WmZ4Kt2CJrCvOjTKn5E/KK+nFo3OXM503M6
vczWhxywA1NmE/I+n7WZxaAi01eHoexo+xc632mTKnMlEjJo1JN8ldfzrjHn6sxHvjw0GkYP96d0
PWIb1z4ZGomBIJEVorfOSEZMelhcks8ah6pvq61NOHbVu2P5A5ETdTPmaXaZSTtY3dbjMztnXbRn
F7qGBuy6gvthZdTKkx9iUIssu9IrDyKs/zKRqN4BU8t2QUdpDJBQun37en1xn685grIcPp97SZw+
9i3oyzbPkCYioaco3CCOJ9beMEzTAORLmpeoHeaDnD+8Pe6Lvcu4HrGM6WggiNbPwPmXy6FTDiC7
sUdwifToxnE5tZkXqjOv40+P0pPZJJ+wFCmWkAROJzfu5JgKtdI5RzbX6D7UWs9Hb876i6DJjau5
qvEq7+bxGOVRBMvZhWPWanuHIrTeOACCn5i4+Sh1rsDzKHR+tnIEZhfOpffo9vJzLjOQ3AbPIMnK
cHBEu1KF6vroJQCkpiasLgGkdn5hTv3WMFT/YLsS8HPYUDzLBvOq6JfoKjCbbqtRLtrZnR1tIl3E
h67jTkJCKTjA5Ulvq3yBAb1wr/32MlCLMz2LdJH/nAavhkcWIqCmHKKZVkQOJRh9i+Hp7UGsV/Y0
o7iEW86a0f6Uu/9lsUdhGNmcItyFuv63sIrvJgcwUxzHKwEILYp0KO4j20D1aNkllqN8fNtgNIR7
YQNysIrqupyaxp8qEH9v/7QXNw7pLb1v03NJsrlET6KLPoiBgdQowCRiQgrRoua3VKAO0W+xNgPY
xIsUnaaDjC195uC9uFZPRl5/2S9zgnBSoml4IoU95uOmH+BpFunsbnMISf/NImvJ5CuHI/4i5h0W
MZo9ZU/dTGoH/i3a1A46I29P5SsnGothS1N8QNdKn2bxKYqZQWKsJ7rtrYONNi7QsuDj7w8iXJ57
af4Mek9uR9NQdWxORn5oLF1vl16sQLPROrM2r+0KChGCp8i0SRZO1gZab+gGFZC5nOBiH6AZ8jkK
RrWd27G8SZLRuRzDboDtZwAD//0PdIiXJHEcgai7HqVftgVQZ1rUxUQpvJAwFhFJ2qI0oS7eHuW1
A+lJ115zB4J58yRmwg98Rj0lpuFKkfmqgEx5y60I5y2Ek9OEMjojq/fKhLJgVFsYELDPqXEX9cUJ
lB9KEsbQGgAWYRA1A34pCe6UftcX/VYMCADkBVYJb3/pc68CJpHBCLe5eixgr3zt8/n0Mk2/vhwA
3s852vYt/MylX5otxJHkvcOi7mBsNNuwjWu/rKB4vD38K4fi2fDrLfDLcvZsogpKaXYwaoRycjh3
mwkT6TPRyyvLKSlBO4RNvHTOqXBsivByhZQIo3hSXSBTYl0kK9bKikS/Vzatpre/6uWkcllyoUit
iZfsU8OdBTEnJA2j7FDyZ9siKT+P3ApPWifOxusd3kBE6O4Q+Sg3+TTo49ujv9xMllacTVt5XDZC
n2ze0Q7NoXTM6pDU6R13tLeVCMCAPGuaTUZrAw5Pa966WXjmVrBfTrOFxg6hkmAbAzc+uXwsux5B
8gYlgMe4a2+QlQrKDThy17iCbWf/ECwvGUhj1O3D1EftDWmAajcj8oFQ+MPJ+zRli6aLMnFtOHPj
PCGAMLhbalzG1zHJXGA48zw10At0g85e31H2dJe5e2emK2Sh6nvSFoHIe7iZxqGz9kIn7cdCdf3R
pnH3pQ9dUKqVruj+hGOr78hztqI2HP1kh1ojVVWO0ZdU582Pt5fk5Ta3NBkt+C/yPcBb64b5ZZsj
Dokv+pBUB9czzCdwqdWKzy+f3h7lZaxqebZNMgUEjWrAT1eJX0YpBkBJRt2VB4MCRxBO19aIMEtg
F48YbGFFAhfvzO3xssCo14zHISEh+1fcl88/rDZjEAhNXIDOktjd5CNmSGY5gbtxwktv1XgE3lPs
prwKqL40IrnDU+hckPbyu9cfwfNNkLLmKCcbPp/aMhVtgEK+t0bnmYf2W18v+mhNIZyC3A2tKzPQ
y/e3p/u1j+cBZKO7XNmEDifBM0xWCF1Kov8Tu+ke1x/zlvvW2EoYmttp7LrbOIJtSV+PRhmWQPuk
Ts7pDL+8aoSgOGPaglb+2tZ4vgCeETW5GS28HEhyP2a2Gx/DuOt27liDaw8jRFgo3idXSQRiX6LI
c/hvJuGXH3CyA8qWSKYORH7o7al8gJmfPND0TXfoShrbRKnqCqqwu0cDI9sMkHP8GNmMM9vw5fF6
PgknxyvoZtNFTiA/1HH/Fb1r/U7JpT3zRr82iKXI8tfqHv97UoDtWsrbgwCEhadZdN9Crvctkf+D
wv3X+uvro+g1tmFF2VjP1zMK07GvGuIbN5DmtrNycY8Gqz7zQL0sCiECKiQlNpsCjHxxVdiDhw69
rgmj0I/2czlG7xHB7rZ0EYwblFuLTd1Pw30RkM4XRbYQ2k3pD3Rz7N0CYRKFSJVehEB6tjLtkt8O
Cp7/uJM56OFCYMjYspy6RG4rK+YHI3D77ds7dw0tnqe+jKJc17SVS11DnqxnFI34d1tMQSGr7INt
18X1UqfxDj3VM1n2y3eRkeB6u0pZ1OFOS/dB1YRpL7Mcm+3Y2ugG/nDketGuipsvHX3/j29/2Lnh
Tq4lQ/Cq8bgwnAl21C5tZ+s0YQCHTSdHwBbnPJleHY8OD0oplIi9UxuRtgvHGk85RK2HIPyQQ3KH
2xU52whHJarSZfDb0RzT6WqbsJVnhJ7I8yMyBrmjw5nxgqI3rrMxdHfpLBHJ0y0EzGAcfn8821Q0
jeE/kiKeNnkLgFurwUZ2iGIkIB2nj3agbL6iBdFeuUte7t9evp9V7pONiZCWJ0xP2J6FjNjz7zNC
dGGC0gDNqMwBXHH6V1fpTdgh8xIWd6icIVWA4oUVp9cJtPU40FsXxFVjpXujDK9Len3btE/2MQhH
IAx7MDsHQjGo4mZ05gy98vJSVmbjeJa5Nh9OlmII6D0MFR1Eucp1QUT0bfuO1jwqxXOH5VljeWcW
Yz37p5NjodvEu+twcE9jHDcMraiDmnOwTdxVbBdOlYbrsTHRAwydwrmEym1SOnHaM1fmKxczLT+a
bw4RhnqRog1hialvOaWHeewVahQJ6hgAz868ZCfuNWs+Rh0OVTjIAg7do5/ycL/EcIZrQnEP0Mjr
0kJvIAF6sNyi9m7qPPcC8eL4Eu/V5WvWxTZmQL15aw6Td1QZ8oCVHPRtnDXqzJevi3gy5dJFGwnk
AU1B8qfn+xGn0CLIlwRod6nMo11g6ibN2NramT7X5Hx1KG4SAB9wV8klng+F8CqQ8JKvTzuJ37eZ
kPiGXX7sUu/T26fsleXkvqKdSvC6ln5O4qZc1KbUrU7IVYJ8W9p1s+9Sfc69Yv29J1OnLDCYDkm9
Jss++R70A+ScV2VyyAd2jh4s732fDOa2D4LlUCD4/fj2V70yf0iVMSCnkQ106gdPX30gH8TVyAst
eUkDZNq7cTMDYy7KM0f/1aH4MvoegLvoPT5fKuw98ykWXXKI8mHhlYkaf5ltcXQQJD/zfv7cYSfT
6AGRpfvIznDVi8VqrbLvBwQKEmmNj4hgy403pOVBVQNiRGnewobF4msp5mjv1I68WXA9Oto0EK9s
HQUPUSzlbqYi9t12Q/j1xqR+NHMIqxNyy9Yc8hTZWPoHdmYkV06aOZu5CBDlWQS23cEEdQIz4t+F
RWgK7zY0dXI1m2rBOr+/HPTedFKk+vimiWYH2lQVcquqT89cly8vaGqOmgvTolMi3NP0wMKhJc6G
Kj6U9TLsS1U5u0HpHvGnpDw4jhHsa+6k/e/uQh4FXuf1q2iMuScBiD1H3ZBnUXyg2pLuY0hMu7oE
oOO6w5n9/koKRtZDGPd3f1+fBuWTgdpY5NoRukilcRh7LfeW3YnLvsTJcYwEoPmy7u7USAdhHD2x
weipOHMS5ItDTn8GBBhNGJu37RR6MpDawW3IY+QwDLFXZdbt1KTKMyu5csdO7hKGkRR3uVFsUoOT
eLXvDfASwLAPGWA4QoDQsHaQQoItItYTzdrAvshAiFxXkFuPUdCEd7NXfAmDSl0v42CjYj03V/a8
1Ie3V/sl6olQjGWm9KAoO/N/nu9kaOSoTwuxroERHI0YUHM9he2FyhEAmotiui3E0O3yZMi3mVjc
i6UqFejreNkFLQipt3/Oy3uJXwPog8eTu53c5vmvUag4w/BwogPMYPWEdomJJJNA5xfBxTNuOC9j
EVad76UeTbz24girlufZ7lR6MNneVEzbyk96OldzWAKsLqTtdyEQVwog50ptr+17chchVzohhTbz
ZM5F38XDbNfpQSSesZsmkfhcoEC77QEY9VJdw2a7CVSQ+3MFMUlHdvP+t+eZnEablDgVV/NpTRXO
dL+qmqZE4TW6S/ToLuxy7jeNts655bxyiQkeGrCIgqYGzY3nS2rHSYRa1PqqCdFeGpGjL3PchwCU
Q0NpFdyQvit/G4sCqJMTDXxUAE58ARxyHaRV0DRODrOwjU2DVMmWJuXZeO+V7SpQBNXUcGwq8afO
vTZS5pBwZHLg4btdpgS6S67NI8D1cFPBY4OtUnXj1gwsAnnTiI9Oa6NjGsvWL+DD0PjUxjWtgysL
RbyPv7/ELgA36kq0/rjZns87JgOIWU5Lcliy+TbVsr5O9FDBYSjl5dsjvXK3Cd6KtQWtbbqM65//
8hhKZBQqJ8uTg107YPKRhNNYNvTtOT/19Rc/DyRA0dFhcbX6iWo9eXQJxozFgot60PZsbeDHYWcX
tz8SYd5xb2VnrqLX9u3a6bPA7PEynPZWukaYqAMQOJNBBvullcTM6H76M0xNuOQ4Qg59Js+8E69t
KIAKpChAUZU+TZCSDMnqcfIIOaFO7qvKCffYhjR7e0An9+1VO7FhX5MVilQ8vcScPE32KUjYRPAn
Gs2ADWJY72F8QazvbglArwM0cIbIvUiQt2hTaqOB5duD+85E+HMq21u0nbbIcD/ZEFUksp5uNVyc
+W3ilaWGh21RsAO14Z26ProuzDqCveSQUfrcpLF0N85UWb4LZXDrwCLej0lT3S5KlEc+Mdz1wTIc
XKN3gNOE52oIr+R1TBVpFGgngmUaAc93OMrP3ZA2nKVkmKsdpnYWpJXma9ZX6X3YwsVI8KYE/k1j
ANjqJnW66RKXwGYHO6TdRymNsbcn6GXhmB+kzBVOuqL75MnhRnZ/MsXIxZNUrjwC9/D8ojLrTVCY
4ljlNt3jyHM+lSIaLuYFM8i3h3/txHs0KjyTnbOiip7Px+C6KJ/iRIndUEUyD/9xUwLkOhObvPqR
LhUKENBw+YX9fBQ80Yl+DUzluXzFJqLi+dFEZ2tLNVr5GcceQekBss4o89u2lGetb18fXyo6q45L
h+Tk5ZqSPER7aiDLzCySl+gBFSO/r53jiFZ5hZp6bUMbYIGd3ruzC24gr07uqAk+NmN1WKxgX8Hb
7+A05xZQizi9RFvsspPpVQsmRRbJtw6zFhcGM8DFDX4eD2Y1/qXm6roQNLpEvFMqfAzL6X42w9tV
PwqMDHwxKAROlhwmL90snrifpvRTXpff1qjVbeo9yfElkN09qdyNrTkfc3dEc/1gjhOs5OhqLNYM
SR/TukLkQl0kDmYOKCBirXHpAFcau37f5+KYG9Z95eRHcw5R9hivolHujD66QykaoVlVcglmEL3L
zeiUnzFRuBi0OgQTGtlWn/p6rI9GW/8XcQvkD2qH/FdZ3sm+d+0+rMeRgxgV9ENjezL3OUoR/AzP
e/wv9rhe0WqU8WxaBs93H3qnS4/J18/rEY6sh4hx2GfnQP6vniQtGYcSA5HESShYp5CV0VxJDvAV
68uRneQ7MKD+ixfa0xSnfjIJgMI9/5Z6sjOB7ExykL21bPH5SbYGGnPHt2fslceLgyh4USgqUPw6
mbEK4Z4M9j+GBYCsQRrBYtZpEUB8O9eRXf9NJ5EAI9Ghp6XjMeT6fPwScaihkVGCJcphdjSmmQZO
O2Za6qNdpsk2wVnnTK7wyioR39mkqsDIbCp8z8dDQIkutODLMqrwVz2apbezE5zDNr8+Cvck1eq1
M3ty31FEQCaQKPKQ94hpZrlyduHAm/v2Kr06imPSPvoZ+J/uBZcodczWuSucub5yYm/Yku/lZ6o+
r+4F6o6Qu0DgwP56PmO82Iuwox5ZqMQK9xKbL/yligqqdRWeCWR+Fqte7AYya02DRoD0O523wYxH
o4PSkcxcD2iax3m90W7cjsjxV9EdQj+ovqFakTZ7oGGdgpXsqPGywbYCZa8oWK5cw5Q1TFcbojMv
a/qpiUT9mC7edxUsy86YOvVxih044SluPI1foElyg3OxNfh15Q7yEq03gc+OU3fvQ3Psoa1a44BM
NwJHxPquNYcbJJSqby5o1H0ar3LVyCh7xSUnvrYeAtF4cjcM+fDZaeIEy4AmH7tDrQb45jHsqnEV
H3MOyLDxFAZNKZ5M8vbE70uZH3MLcROqHOobgBQ1+TZSguiXlPi1IW0pCrEqYKBHuvgl/bT7UQPH
AHgosi9V58EzLtx5unDChZ+KptmQblqdO5+zyjTfdQ4qar5GGOVTVFvtnwsu2MX/5uw8luNGmnZ9
Qx8i4M22gUY3nSiS8huEhiPBFbzH1f8PtGKDOI2j2SgmYkZTjTJZWZmvcaMuKh2POzv9xpG54W/i
jIYAhX7UZGGgxI4eSes6KsxdDTuP55pnkAEKaoB4m/fmgMwlWgIjFkVm8VSD/jx3Ga6aXjN3yj1z
1s23Nfz/z6iYVTcT5d6PGXztYzfBULeKWYVrigivbEzZ2cFcA0/QWB3hF5cK1UzsQOavWjPaNBcC
XBe96+dn412wNK+oldDipaSz2tlSrQTIy8LTRS8iOZWO/avTGljNdfJRrsvutmhsfScR2jqyJN4W
oQeEI226y8NUR1rOu5KautVmkjc2EjKCsRnt1DS3giqnSLYtin5cSKsg14Ut80n3+DTw1iOXUbEf
n0tjRHwRAdh5UPb8crZiBCVU1EAXQSZj3VmV5UEeGoPP0lqqYTaWAYiLUJAZsj0v7a01s22QgEAt
WDlnNYF5nyHfTF/1tIiU+1Ko2c9SPlFex//8VPHS+0eYKKBc3yhb8wkZBlgNNWDS1+VHvbmkRKf2
Ac6cdEKGUb1lf/Y3WjYWpyIZX+mvyTubZGM2KRIbYFq4o0Ahr7LVOugsJTcbXuFllLkOCpxeieP5
DP1o58O2aoYMRZOHyjRgh3XP2FbnukGDiIverrNPgeAyke0a4ROgNG6sV+idAwM4ak0SeUMQmne1
WmLQOJN8ovyzx0bZWNyLX7NMzJt5trOksuSAXgb2bW6Pv5FrZNjyoukKEjiVshtHJ9xdX9vNydbA
7ixNXhK31ZhtS5y0as5/0wnniExC6XUIUPqzVWg78WZjG+mL5CC5ISUmos7l5xH2Q5vbjZR3TsUZ
GLrsh6ic4sSjN0e5oUZ//dM2yCI0at4MuLpOBzvpRhWA8MlC2XWxvgF6FOpUCeug8oy8WXR/AmRB
kzz31XLA4k9YzhHa3E7StRzK1bVOwRzABSUl6mv26tAOBmxUxOzZWxxor6/bkqJ0/gN9EPmIJzLy
sI1eIQqbSme17PaOk7pU5NfDU6k3qLxShIDFcTnvwJ5wkrNUYgaC6jSdFjsEtGPS6r41u1+zZR71
CUmptMabKbkBj3JPAueyHTypLb+PSvHNUoMbdK8fLbl3R4GVVofr3vXF2rgZdOiDNNeWKiR4oMsf
2UONCqulQzSYjXDrJHeOaVcMO7t9YxTHUJgHSpzOQo28HCUF8o5jc0iPZLKHxRWkOKV2qux8y8bG
W3jGhGc0+JwFbH85jCw0SOoxz2a04mPSOCc7mhhmn7N5DG7oB1v3jpSUzwX2OUe5joyjatbyKWvi
39cn9f2JWxqVPPosYiOdkdXhHoKumaygougXqcV9ajTFuZI0BMKwBPtZVZq1U+3aG2/5928CmIzL
Si2D8fCtKZk8HWNjb5zT8FghoEUZoK4ern/fH+L45dbW6TvIYMYpyFPaWIeUXBtLbVZ03+7ojXjB
IpxyCHAUQ2wNjG33oSn78hMQDdT8S3yMPg3zjB8qAEiEZPXICjTPciaUvq0i1+5QabYnbwZO2Xhl
aA72MeoTQCTzhK2Wi3Fphior9qbPQclJQZQpHhPXwQRMvbfrqaqorXYJYoRdLSN22o3az85BigsX
7BxtF1xZi39x7R5+wm3OvqE40pLrAqVY1EeTuvdavIpu6khXKx8FNartuTwgIaqnvHgR/pNmfxqF
/LxoO2INIarWvrXRoM7OgVGglRwzS/d9jA64F2IYyQMFpdaDgpwOnkMjUjeuUYWF8GxDK2GrZZjY
YdEZi6cxxbMdrav4a2pIDdpVQTDiSxdI8rcp6PUnJIOwXCrRLELCCw9f26OLP1h9o/hCQ7EZu4wZ
nzalz8YHfn1y39dZrWPtl6eIAHey1h/pxufP19d+AztIyrpgTk0qiGhkrqK7KokEXJ7loGCg3qRa
p2Ebp9doJLaFlrjYDNTHtJgmNFv04ICWj4W/ioroYRfHj3YV9Lexg365lzcdVl/yHhrtT4F7tTUB
W9AXsyC7LtWXy7OQjLXaxpXt+I2FoEuFjDXoxuKgYQRRRJbikgc/w29EikcbJNB4i247psy6Dn7h
GZGvQxA0d6WVv7A9j9enbuOYQmqmm4SeBjeSsUTJN8fUKqtJCbiLfKuN7odZs6ZDLclPGDrpXxGY
3KP+vrv+yFUpciky+bFKcWh1/YUIdUaY08QnPcwHl22FU2aU9A+2TiFwTFDRrrEkwdru+1hiGXD9
W5dpvliGZXA+kT4Lfet3qLl5zLSuj5r4BKcffSUt/GgO+RclTbND2ZW/Db3/+B8GpO1LqoxYHVHn
cnJjabaroey5yPoSMas0b1/MCeqKg4j0Ua8wP0bZ8a8LLoD6aQ5yyzPJZOjrOIiZQh71fKXcmWQw
g3DcPJj29vS7fbOMQg7DXaIBQFsXEp10hDcQ8mlVqJQ3IcZvLpad0TFq0FEeArw0rk/lMlWrtaO4
Q5OCBijX9pr0il2NpQhsJXnHWR+wAivxrx/thwA/gwONX8vtkZpd2hZ7XZt3acLyoW8GXoWWqg/r
sbN48CQZGloZsot+0KM/df3zNqaTm5m0G+w+4K81xm409aZX4wnAQpF3Jwl1UB+NwPiIeN74gLzs
HvPvfVoCWVlnPA7jgktYw8CkMJRUxNaiU1Cq6tnshPZcold5W4bs1MaOy5sWt7fT1BvBnRJahRcs
CqKJk0ifrn/5xvwatD/Je2Fs0NdepWHlmFRSlKMNLsvTa25o4YfYUOSb64OoG9vnYpTVoUClyKgl
G8ZwENX4F+uYMqtS84sqDewcro8DfZgbpxr9BI/niRKfNxVT4lp0NBdfcTdq7fpIL03HrUA+BuZC
oZpw5I3pOMRc66MsPw1N8hGrmEcNwOMhrqwaT2v9jqIKDn9t2+wciK0dA/Rg6SWC9OAMXsaWqiv7
wFJTnEsaBJYHnjBHbLg/A0vrPeSe90h575/HbBj0VUxYa5Q3lHU/fLQyKcHzMTxFffWvFQsVxX4d
C0Eo57ipGc+GNqVHMGPRPQF40dbF5WQy4Vn1mvHXGN/lt9hA10FCEOKMFe4ox+KlgOkfnpxSS46S
NoSoBGEqEagD5Q9hkgOKea9AsLGFlg4AmgMLeA12zeWE82IMM6Vlo8ZN+5SHifrJCbvsRQEj8EmJ
9MrNO4rDB1Fawd7u3bi4GJqSC+eUDpGx2r0Ufxa7yTg6DVZxhzMlUqABQonpIOhjW5QQ2zSGnD5+
G62OOBU8CTzqNLN6pZ7xb2WQeQ0VaqxZ/9uMUtq5gpxP6n/S9TiHjo3aZd09QKHAwLaqflpG0Ry7
LG+PYSm518/hxmE3edBxM/EpS//zcg67rjCNyWEOx1xtfcfCQ9RREGr4D6PweGSdAFVY6zI9Rc44
hl0QngaekR47WoVfiC3L9VE2FwXMGy0hCBQci9W3pClKn9irnQDDzPilRLKHTb2CoQ2f1s55clgq
aDtbYXMC4W0sKhPgX9adtVSOM6e3tPCEsOFr1SrK0QjjbCcnfF8lIJHmlIN/oSi89AovP62oUbq1
gRyg9JCUj3plKjjUzNhe5FHn56EmPKop6RH4n/RZKqvWrWohH8Fuxi+A0wZ36EedirduPPZzq3t0
A1GlDmprvktKdA1RJuVPSeyq0m3ODmgGBAuoYlN+vfzdSYLANGLFLEnnDOjiInFk9tHv6+u+PQjq
fyTkS+RdHcYSDeoaW9LwhPJ5e9KSzDiadV56fz8KWTKMCxAtlOJWo2jYTAz0tFjoGYGKfLJqF2nc
PWmo9w8nVnqByixiP1Am1xkqwruOHlgtkTSUky/VMOsYb9FdMucYCR5qNB74MKgTA6jmuRyf0HGx
QAgApUxBwmPVM/VYndSgWfK8Ol+fgq0chaI95gTkBTYiVas5UEMa9SHsc5+7pPsJmgzPaohfrpzN
1a1sNAmvae4WSAY6dkECqmFn+gnKsv7OD1kGWiWf9A8gASLRRCNzXYWe5yLOu7SV/CkrnMcwHu8x
z7PPs5zpvpFo2WNeDpkbOcFvmlLZ7wBZ+EM89+NTaRTK0/Ufs7H9kPMjs6djsihMLnnBmwdb6DRD
3diF5JdiqvDmRD8/CqDW/O0oC36SbBsI1aLyuLrsmkKBYTGj/GQKdcQSMcEiUqR7ghrvQyijMJ9L
BOU8rZmFujyZKJjOgQ/gT8UDcJrOMcp8rqrG41kFX+LKuTrunCxKfO+Wk2FpXXCn0ldAz+ZyCpt4
0mpjbANfdIhJxcp9iVvzK70gnH1kPR1OJbhk51A6BRY2XdaIZyOw8GStMwP9YOzguYRLS34GaDc9
gROTuITlRzyhnJew19MfYwES7ugAsqULNKvZpyjS1NdKM6fZLa1uwqa7j+UfnVAy7Bf0RQ+4T9tM
vxnrUcJmmoatcIMgVTtPaHPyKaknEcBqjLFgjrMIHV2LQlfpNUrijF5sFBjaBr0hOa4tqXUC9kWE
Dz322fd11gXfx0GKlqpP+TMOuwkHhgQi40EFK/vUd6X+WUHH93feqvk/SRninYvyPnaL3WT0bGcn
5l0gxf+keut8iBE4MnG+kxkqoMyNheZsjmRg1lACWTEhvM99Gr0mdsUJQHU3/ikNjpKhaDzGX0O1
6L6Y8wTzHfLHF6WY0fWuNfbAKYlUzK7UtgMhBK71ddSV7tGMc+wWYOTU5wl89VOm0OcFdYRlnYL9
UYDm/aCfo06jR61KsvgR4WD8NS/15kkgC3yoArl5sukeuZGR3WMVKCGoZncyllRzScElH/Dg6ivj
juhifRLURp+qJAmOGeWixsNiY7rDdHdwzq2UxOjzI4cmebXdlPI/pZW29kEfHEyEeRMZNXKaKU8F
9NpQaM6kwBl8eN7hDyVHVtrrFKX7kPTIpp9qo5R093+iTRDXqVRwJDE67Qer1J0nKTXzD72cG58F
KiXZAfXN4ONYOe1zCP4qPOQ2Wtl4Pkk2BSI5DT/bwpSeBrzZvlw//cvpvox31Kggj9MOQxzmHX0g
rB0c4tMk8EPUjN0gQqChKxT1ZDXm578fCeTOwkBFA4OX/eVRJLOo1DrMqI4jNnJXNtHvtkurD7LT
xDup59Y3ARBTZYMkHnT6KjcokjCM+jFiJJ4GPsrl9d2MtLXbdNK369/0HgkPvBZlMhRviJ10Z1dD
pXZp2xIb1C9DnE4jbc4+SRadfmKDduYimXCIbOj0AzD2orCHJ4l73l6UWwZZrSE/gh8gkwPT6lkF
uaHUgNINgeNnoTn7YkSz1hid0S/0/LM6dXcQpWuk1u3BNYLmZ54gSp91TnFXS+2v0PmRSMNd2wbf
Y9vECE4zf3eoyp9xli13bvmNdaGQtBgRId1DSF5N1lhZsy4X7LVWavpTHdn/CvwAjvCjg8P1ddm4
bXT6usC0YIbQelu9mO0wALilicAPDLPw+syg3ddZlkc1W0YJQmgjto/zX2vxLZuBPQDWEj0t8GqX
OzwM4iFhGErTVih/67EPOIRqMpz5b83/MJWwnKgfcXDReF4dJktpdSwRGApLMhnVfywjAAxV6Em2
885p2tzjZKXsbxuODeTTy8/CO7wb0PJw/L4egMkUQWYdHcnATnpWnaMAZnEzcPkeJUPpvcou85uK
TGJnky9zt97jSOjwxkP7VqV0dvkjzDAOJyoVjj8nivApGtIgj0YbNxoa1mji1p+qkdeJMLCbub6X
Nkemt4LcEwGFvXs5siFnUSIJyuaYRffHHGMNXDsq+1bqkVZN4yH8POFkeFRTQ91Z5Pf5H0A6C+qJ
QR+Pft5qZDtETqUO4eB2oNyPU1kq9DecPbWprVOpkHyzuBa7aY0SHip6NTEOt34uBTFuGGbwE7bX
Peg6a6chvvk9vEJAzFBUeSdQrZMEVSJVHV+PzeoDXcOCnRvvgY2WWXm3U8DeG1wyCqXG5Ve8yZoN
EBMOCQej5Eg59bXW+Joyige5TOoHPDH2KF9b0VddhMpB5lCbe8dCrxO8T4i3vpRH1aMzIXoTlm15
LIoe7fC5V72+xa5La7ToMa+HvT7/VqgjmvJOYK+oxhplEBuziOSM4QPNGm6saHQ+qgmu852KLAv9
LshgmHp9/fsz8WbQtcQUnhwBSDcGbWhNvmJOldxpVhb78PCyp8nRazjNte5Jlvnp+sCbX0slFFwm
1CBe5ZeL25rjXINLYnHpnyEaUheerQlxltuqdqc2Kl6Q4Hq9PuZGRZkSjApUd+kl8ZJYncPOxOkR
KSdOiBL9LATvF57n0b+9bkpup029j1DKXB/6XFd9Kwlz/BxJ4UKpyXB7NojRU4bLfCZNNE+sr4ZU
Vx8bozU/qDMCBRlbxIesa54r3QH/Q5PYp32v3giKa8Ay0VZFDi7nr2rda40vy/P1r9vcvou2APhK
4DlrRLqejEVUDMyokUtYScrgre66xiGRxxrhNRboqKZKGN3JVqgdcEup9+RWNuIP1V0uF52CK2Wo
VWSP6tnitcX10hZ1+yDLsXiIR7t7qC09c2ctLx5ko8/u7dbCpBLp+kMVVcNHiXeclyup7JmpJW6y
brTPA9Jih6nrg6PIYFGnU2W4vQyisp3t4U6VZhlXk9ELEO88o7KFjuScmQ+xwI4GfQv5s2H32HeV
jeVhbT4e5bCJPFkFjTLyW1wTL8E7JAZRTVPwZFfGeKbNfew0mig6Cl80UPWorU42jvYPOmbn3xQ8
12+ur9ZGCEX5ELlfYA8UvtZJtNxhaCzX7CmjzfqH0u6doxxH2k76tHHlLVLvdKhQvKafudrwUWbE
gWpXJJSGZB3DbETstFQSL8RQ6xBPqfDUrM38gsvEv/59f3LzVfRecCvofhK9eZisoncR44/cG9y2
YHKzmzLSqv4OorraubY5ygEqnOX0QxiJclOGHAg1StFlE6N1hAk2Ti7gD/17HtfdS1vigoA/miTf
23JU4PWiNQ0SzLES30SzNfw1o2lhWSxMJuISWfi6UZFOKS7c0jJnuaKdpVC0rqViilVHVeHNqt55
pqEhN0cO6UtOtwci3DpFGohe7rulyrfGooYAPkZcn0jSMNfxJjXQD23ZiLOhBDsheGsLAtiiVEQA
AsyrXYbguLEtZPD4UCXuQz+20dAL5VDe2YLvKWvMJ8n7kgAZQIfXatNjnMUZxsNkePUwxL7SxHZ9
AG+LAN9IqibcuE/6l6auw6fGMebbIRCxOMeSiGl/gO3kDVRMbXpoRyd+ub5J/yBf15uUghnYKipK
FJaWW+pNilE4lpQElnD8oTW9SnJ+jAlIQ7nLjnlonMsivesL8cEJqJGE+nM2yP+k/fxQTtkt1nhP
3eLYWMauIecvPYXxstXc1BrPklIcVaSMJQdafciG6bTeg8NTH1SkZXbmd+Mipei3wAYga1KPWz0g
YmF2KRQH2+eBBNK1A5+SlZ3uNrpxrzht61kLMHRn3patsZ43+uvgFXgrk8iv4oqY5LSbZ9P2J6tr
PgVxYjw6wCbwyZ7GlM+tWufA673+B+K6+g3E9VAfms75KdWUpA5VH0+PE2Tz1wBsY+3puEMnVOcX
F+w4+a5KOLi5+CZ1X0VqtPhmF2ioulMQqN/SIMGT8frXbFyczCCtE1QVwTut3wVjh4Z9lE+23zo/
hcjmO6Rvs5scJ+aD3aPUXMupeYiqOj1qIcyH64Nv9GgXbSYDuA6IWgjFq1tTBEpglfBJ/IR+8MFK
qjslaE5SUn/CoZDWt5L7Uideckd5jkzptw5VRo2bPSnezV1k0TriffTn+r48CApyyGEKIs2fQ+eD
MkRL/X7mvszj8OgEVXuwgl/XP3wr+oC25zm0ZIHAmS5HHDqB1hPvYr9UBjSIMhvz1ogQdH2UP8iZ
9U4lwuHBAL0YJvP6hMcySi4d11sbTj8g7dp+ntUQUwCIe2qaxYcypRle0lC5GdO8PoM47lxHiYzP
djBCXo0t/WQqYXWa56VxG+fDmVZ2dD+h2HiHGKHmi5Ly7WhG4gOq7n/fsFxE1RdM0AIy0dfC6s2s
SXlTarZf9Ti40+JTfVkdmkMUqvXJmRPpIZSkcedAbC4NOTKMZxhmIFwul4Z6+Iwyy2z7VGYSKpiV
edCKytjJELaOHYVK2FK0K3nlqZejmHNd1low2L5Q7MKHtWRSFh0cv5qL5LNhxM19PMfOXZb39kst
KrEz/FY1hCLIIjCDMsFCHr4cP6j7yhES46dTgtQK6Ri5ZBrfFCAj3DaInBdLxANZAHaospVSPTc7
dedHbM70AvsCycftuG5+SmUM9Kqn+oFtnnLAGVY/t0hueNcPwfVRHHl11AzwiiOVc9uXMFK975oc
xQBHav/Lt4CXUwCYAdu3V/NJ1WaiwNKwVZUOq4FOsbzQRsTlP3wLWBb0jkhpgbJdrpowUi3Tu569
GUchAdl8yVFD3AnKW1sTEB58QXhOiwb65SCqnbdIBhMNxyhXH4U9xx9mh0QMk93krAkLzZCxQfih
KtSjA9ps5xu33qn0uvgF+DPBLV2z/ANLSwsdtWWORmShM5XUMzzvtMPcoLLtH63pJN90LR2LA6ZK
MqbdsiGlLnfnaNwaSY/hLNY9ZYjLTh787npqbgdHKnrbA2hk0evIDZRHlYnvCKtCQW2vdmD6moku
ejetrPJxxhgOt+eOPw9SWi2dFMvJngmf4bPmiObH9UXdeqaQa9M3JgcD2b+6A0FlRGVfCXKYAno4
EHeD7IFbAYrmcE54Ux9brTPcUbaml+sjb917C0mYjiIxCIbF5UqnqlqZNNS5heYw+lhjB+FVZvpN
qesXu7OfIwu72Osjmvwf1xfS2xFXG1gXNgAXmXsILWWPNsqrsNT5DPPLnYdZ2jmTW8k33htgwJD1
hde2JuxVdRd3acctKwYp/5bVxVgdSnS9j1WDVgUuqqg6NajP5pP0JTJb53ZAndIbNTt1O7v7t1Ks
v3YEhFzOtb6w+0BKgCe+nPHakexOognih6i+nfNc72//P14dG+t6McrqBM99VIfhElgnRAlOqInr
PqqAJl3FpvmYhlP8KMn/4T2FBpsNgomiFs9u7fLL2LuD5CxhVivmgYfAPLnmUty4vn/eC3gxgejo
LBo3f3A+qw1kYkSoFEAVKS6p/ZPROfjgUo/1xggT0iZU7C910k7+1AS11+iTdltouf6T/mP/qBiB
uI1SSXLnDtjF9R+2ETR5CCyoUF7PMkXFy89HLVZv+wKFGrwW6wNBsllMJnkpdbLhZmlG80yTFL83
tK+2XPefr4/+XkTGQdJpmRMkEmDky6tpyXiIzDQzAp8nY1+7ThIOD1Fg9KUbQ+JAog9/Qy+1m/BZ
qRbtlIXUHx1iSbLu5rYysHYEM3ywcx4onkTX+IgZk4j8pIjFchY4XYfUFvrOz96IfJBpeRsvpFCA
kav4Y42qISXDUnFy1OFh6rrstpKq7osjIuRFevRSLApfvtwE5g73ZiMpoB1BrxiqOpCRdW81lRUK
Zx2iCNSOun+VZOzc5ebYYd9vjPIHAslJtxblW+NyUziJSHpzti1fmTBnPTh2qTUHQy+znaj6/rxD
NwVoufD0iHLrcrIsrFormt7yg8YRniyl0XOU1Ilr6KN1Gnn2HDInSJ+v77mNQZdmC+gioDALKOby
49iOZZkqWJfoeGRXh9l2po+Fo3wNTLW+xwA9f62t0dxJDjZCOmVDSJhLwQJdsXWbB0+jmPpTZPmI
Z4e3FFyb58mgtmCHioa2KvXSSimDD7UD5mQcTecD8iGlX5g0MXFLN5GVL//+wUCZjKNPLXOBuq4x
QVFnB6HdaKYvnECctbTqTljaVsfr0/3+5mQUeK7o8YHrgmZ3Od2l0KMY7zLTx/FOnGvyCQ8lEQ9F
PXyb7WJPRHZvuNXWbTSnadlVpg8LyHQbuayPTg+CV7a6wMOR/e+zdI4/jz06ahpClH/W/U0tKhZS
Lc3SZPqjVtansaUHK0pp2Nk+7wMOoywJOjEas8d1l6luTA1Lh8b0zUBNPS1oxqdeCzUgeBLj4YF8
b4E4cOd43CMXLvN1mfhQaASLza1PUZiG9+XyibB0MjGVpg8CWnIn0SCHp4vqJk6tfq8V8X4oPg84
BxMKcWhd2SwF8jgkkIYfF4N6Ay0vuJHHtEp2gs7GFy0CQNhk0L0np1ulMtQMshDSleGLSArv0jhR
zz0wIr+orGInWm8MBauWRs2CZISFtbpc9S5CbCKP4HXHUoF03ly5OI84XlnMe6WgzaEWYbvFqwx4
1mqdoiaKm3pwdD834sKXBiRww0EdTgpkwp3NuBFA8QQzZVwvFkDAGo5NI61uo1nXfWyv4dmmAeKP
UWh8kOc4/arUinyiZDfvrNpGZ4Jp5BToMKohQa0p87LCowk7ag0dWx7B1YC03VhCPhWWftuLtEYH
s9efh1B9TRwtfkk1YIR4wcT+ODvOKUoN5XZGS8Qzhd76oZ0Kv2xq+dAiZnRvBcOX61FvY47+FMnI
l3GPQ+js8tjwIgl4BM70GjLdJtgRG3xXB4l2rrMgOl8fbCPm8e6k/czcLDjpZW+8iUH06Bwb+Sfd
xwZduyP1ME7SJPXoHGKAMknZ8Neof9Is4D28dpHmBGF5Od4gyoEjDCI3mIFt1gos58zO4p2v2tjR
f9hKGDovshTrw2MlfVKVImYUc9KfTUdMx1DMLXL/hPPrE7j84FWQ4yELQZ3mERDwNUwVC3KRa4lF
VXCqlcfAaUJECeK9VHsD7I+/HFEcEW6a2bS0L+etyqzRQLJV9TErlm4lxw6emzQs6UqhY5IeYl0q
jnZVjje4j42/sqKe/HzUx5safYhHWjTGnWPSDjXiqpgR3RECfQolxXsljg6dFc2NCyjS/GiIaPL/
doJoDlPOXGq+HD5rFcharSpas7RVPzUososyeLXtOvwvgyxSLoiBaktGeDk9SjVnHSLKqo+fdw9E
rmh+mGGVf7r+Ke8PCzbJPPPQlqJIRN/9chQ9C9MEMQJKyyjsHejDRO7ctjwTgFGgEh3v8v/e392X
A6qXA0oDTO9kNC3ELqT2dhJ1Qe0yyn4NRRrfRvcRXD+l612eZxZSLx0vsXiMfGShhu8ZTldQwi3n
uWmK6mjF1Dh5Q+anpkRg7/q8vD9u/Exw6Ev5mIbKuuGnxXMFaM+y/ClOK7fqSATLQe4OYAG0nYXe
oBswFtoBFHGJV1wll1OCb5EDhgv77ThEChHqWe0pRaG4UpWMfpCXVMqR776Ry6LxUGqavD7VJdfM
q3wnxrw/+PwQzA2WSi4PujW1T3d4ocH4sHwcyfrzEKAtr03OXvFoo2jNMDAJaAdAmHmHUQrzWTQB
7Wu6DiGcf8hK5zCIukNlV7yujBL1lwnJRoEL2V0JGhqFSEXZWd+tT11cNZd+Izi6NS6rSCKePfT8
/Si0dDxXo8LV5E7/60hKor+AjIEv8LRYtxjl0laKxZDJj9vB8oJpmM5JbuXH63t160jRlCaFW0aC
QXW5f+SuHmHRqAulzQIEaCvjWZmtX0Nk8ehWFRhPQ5rdquQAO6nP1iFZZM6XEu+i3bP8sDc3LZKy
bSAqnUmcS+uubYzg2AQCq3Al3xtqK04RnUi9gZgiTqJdDoWngiaVE+s1dGPu9QkdLUWJE1yVWy51
Q//7h8yfJxotIhC0CwHncjwFpetGGgfLN9WpuFG7WBxEH9k7qcPmVxHfl1O/BODVV/XKtAD3RyoL
uWW7dE1KnuFxfo6z4bM2VuLj9Y3yhyJ2ebPzVUsjjlIN6eP6gMfU/SLwgZw8QE3HIq9GN3A6FQzy
FPhqqIU3s9bTQqISAXg1Hm9VvCEhfZTinI3o8ZIotp4it/qNnGioRmS98Fop/hcmovpAJ08B8msU
Z6VVyts27b/PAnqFo4BN6IOse8xzSztCeggPCIKEnoIUu9cq4FDCJMhB+s/R6foHb80vVTSSs4Xq
I6/70lrVaeU0U1GRaqH6QqSBT9mB8eAE0H7UlD1M6bJg6wkmrC3emvQBkPq/3DYpDUA5iGzTn9oi
R2e/c1yLefQiPDXcMNTKQwM95ozmrnkeyL98mCcYAwx19Bjrg32uul47SOE8+caMoY7o9MGdZJgk
fZMpB7T0+4cO05/7kPuRvond3DqBPZ5tsx+8bl7AnkM43VizU7tAwOTi4KAmfC7rAH9knD20BtVa
s7APjGKbxYjtVmKc1ElL7ooRbYH/lUrdhnFdW36aQaAspbm5FQn33kyT8ev1xdkKW2/narX5S6WK
2GM0iBpHrQ51m2lfjNZQHqsg0dwKRfoT8nKG6wCacq+PvBH8wXMhJOfw5KWIsGybN3FrDAtHb6yY
sNwb1X03oq2uiKY5Xx9lIzqCjuNKR890iZGr1AqU7JiasJv9XrTYPgqjPMdacT8aY7MTRt4/r7Dj
ejPSatdlmYbUuQgJI2FouJqaD1hiANKWZiBHloRlbi1L9X+ZRLgT5MBLkrp2NpHgc7RVk3DrGPl4
yp1SomeQ7OGZtyaRajztsaUBZKwLhVEVhaVeUihM6w6FGlnK0Usb1NtWMvYwc5tDES0WAA1Y3rXR
cSTVcWgowiLZTCuvctQX2L7JuSlAKVzfGRvtD548b4ZaNuibDVhkogOza5q+ZBrWg2NFpd8ERXqv
w8HyRycof0iF+J3YY3sw+yq6jW1yvS6vrUMl5Pquy81XAeB/Jyf6f/ws+h/oxG1Qd9o+d+I2yzgX
Wi7LJ0vBNNOb7EJVj3Ehmwcb7heyFPEwPZbZrNeHwKiaO3vQy8arcMA4m1MB9Aydo+pb2srjXvF0
48lI9X1pcgIPxktqLRqEyhWL37NEemQiPRH5ZTHezY71Q3Hmx0gCVSUrPGB0mG9R8lHrxnOvRg/D
gnju0vjjVEo3ppJ/KYzWnTT5Q2NJ7jAjQHt9ef8kj6tbYEmi4Wlzr/N+XrpMb5aXUoc1N4Iiry1J
Af3tbpjuHCPsj23cImKFq5KfqU15DvHvOJRzMZwxaas8sjtxnEZtOEoI3x/TbErOkhD6B6dL5ntz
MEFwc0kcE3NWvv4PUoECltvAdLzEulnOreEIOkM/wPvZw+dtALyYeGrWqFwtONi1mNw0V1Nopbrp
L0pxr1PZFAdUYnovkXUUyoOxdSWtV0+Sms0fIycHOujEPOGzzDjTnt5lj28FcPBm0JARBlnIBpcT
jIvsOCWJY/rRgtBo6gwtHjXUT0agI6wmZmRrbSl2s0VlTxbmr7rPe+jTIj2Qn/aHoZY7v4aMuRMS
l3V9t+6UBABE83oi7F/+LEcCmyK48vwmCu652PMXMw2rl7ZHkreU5V9mbJXnDOKqr83oLF7fdVtz
wluDJhVqU/BNVteNOvRpYiaB6fPgmTwlHmcsd+I9l+ONjIryPqDehVJGxr+6OjslGBpKuLSLCjxm
jaAb7vNJfNZhGxyT1vl7PA4kL7zOQBVavDLWjfaFcNDFtWX6XRRYx2DUYq9S0YO+PnUb7SiGwXlB
p6LK+2ktXZU1kaZIA22SPE27A2JAwqVw/HVWK8eb+Ocfw4RwRF0bt1pYoJ5sP9iS4UXd+OX6D3k/
uxilI5aIoA88K+RJLzdQrTaKGYpB9cdJfOfJpbqGBI03xJoeYFXe7uzX9zcew8F8Yj0pXqMTdjlc
ZfT/x96XNddtq1v+lVTemct56LrnPnDasybLsuUXlmzLnAkQIAgSv74XlZzEm1K0O6eqH7qqq/IS
yzJIEMM3rAH+vm5nprbSNBGiDCLCsWmLg+kS+x+3M87HWi9P3AwQMKxRzsr06ei643fPhCjkfzB/
sM2B5jJ2HyzIzl+oIVntMBf4wnkG09IXgZ5YMyWJxwZkVt58Kb9/awIdUIiXSQT83F4Cs58OehjL
zgvs1Ugnjw4hgeraNYKhLuGOMSXvv9pbQ6EMpSPNR2UWNfTzoTq9hS4CFKrQZO/0RJQAQumDDwMx
L6svDPXWKnSX18IhAsLfuokHdVrQoOFtgITJtq8tQukeYrU0yQFmO2S06y8sw9eJAJwUkNqDZ7FQ
DNdINRzXc12UBK+mdBS2JIpTSQkDU+QtQ5tket/GGrh18dQEl3bA60MTQ5uodINPim7R2k0RsOnS
5HljpLBrZxsCH46wg03LhQl9exTsZ4j1QENuXbxQgzb3hl8a8KQ17GgQqJOAwX/JpeutFYJOHhIa
iOeAorVaIVQwCiVOfLZF2x5cpVnBgJLCCsXu2YUXemuFAFqCmxfhP3AXq80MQWgD/KjeSPWKN2GV
T27MCmHGOfLXcAAV9kKC80b8AZCrAXMwiFE5EE5a3v2njbZgzZTUINbcGEN5o/mQvbH13AlrOAsk
LRZQEVpQxY7dIDO3eq+rnW32fcQ6j0eZpN2FFfv6/fE4iOAhhrJIk60bABlHsoXWrJ6iHuImM/EF
sGg1rMlAfkxAGnr6p3v/fLjVtdDpxAC9z4Z7H/dB5NH7MpW4L1NwZe/fH+n1SgXuCBt/0T1BXLY+
0Dj0ANq2w0iLasUm6DOZNEbXXzBQeb1S0RDDzYOqIfIg8KvOv6bPO6jFkkBBMo13u9Jp8rQDiHGH
AtKlRukbLwTHKsgMISrD6fKCUv1p4XBAAQeTOCpVDvSjobgsIh2a3BcSujfWA0ZBt8xHCxgrdLX1
/Ex3BISBVerwokdlvjlldXZljNzF14Lsyj/9SKgMAT4CQgA45q+6qVRkmDJrMlNhWn0KYY8GgjJc
+/j+KC9Ux/NoFkg0yA9BPxawILSgzr9S0PVtjmxTT4XgmRVJfcq+qM50rLiXUP4JR41ndSybTCGe
hav6oQLQlKY5I4XY46/IPBmdvLavp4bRO/RN8k8t12qo7OCsiIEMzqGsogjMhlXp4thwBwZ92q70
+Z2piW/AANOPcAmrjDCjQn2qVMZkODABMmQxaiZ6E5VsmuvCl8idWqPqDcj/alhKNQPodfLIR72R
BphulrS/OFzg3pqWTkv8/jy9XmEuMnmAUFAxWDjrq28PPyd0S91RTyfeDhs2lTqy06J4fH+UNwSz
cE8tlUz0KlAOWeseFAjoQUKDenw2aej4lrK46jrFIJ0HPYTq6NBZq8Bw6JwqholZD3KpPw43QYVp
D5vMmo+l5shDLbLhelB1Bk4gEFaXtsFy7p8vGawYFLuWlgqMntawCwW6E761MaCWPEFV3qVFhM6H
D7Vh6aspnoitqdDRTF/f9GMDo84sCwDm5Y3rSFRApD3EARChBxRDsieHs7JdbLGGZkfdzGq3XjAg
rqqG3gKqoeSJwz0IhFo9LZ/QIh6DTV46GKCAfKwKuQXPSJCxfFAyCVBXXYgEsDNCgA9oH9mcZFtr
QP0PnGfTvALBRx1Lj3t3uj3Be0zvh47HmQevsBA6ZUUXQWdSJIYJmZLIyJxgCiuij+B1jSY/zhVt
ogpMVXCE27p74k4HW1eua8ZjiaDuVBJ4rWzndkbdBtryZuJD9Z0ALAKMepRVUCIOecHsKW58R4xH
K2g5slSrgFJKgUYkasAoyL+/oF4HXcDgIGgFXgFYJnsNapR6XZpTV8+pNbndYWGzxpYs2is2aICy
tEEBGjjvrt16uiQ5+3rDYGQgM1A7RLL1imMBn1Q0gAM05Zmjj1sTgNTY8rvxwlp8YxRk2hZ8VRAt
eNCrOD+9EJjbmqxwJA+ikhCRVTA9sCf3H0NDYVex7P2Fd4lgeXWTGU7vQZJvUGlOhvLgAh0WlW7r
/wfv8vMoq3Cr7kEStxhToBX1Im77maSBBSbX+yvi9a2MdwHcA/EVJgzaEeczJv1aatC8wozVXR8S
VlqhXXcqynHCXUi4X8wGVwcFIHRACeLMtJDrrhK1vmHW2M8mEB22QEGmmNrmE0MmyvaNZiqcCFrT
H/mk591Bqxn40oUl4TCT6zPRwsrSfDcZlD08UVqMx8C3i2xjZ3P/MUDFu4gY1cB6o6ADQsWrD7Qw
YErAro905tWQgS0bj71RXaofv7GjsNqW6stiuQCk2/n81TWsoWbURdPZr/39LIccDRy+UGp1s4s6
n2uJ1s6oxReFF7//6d5a7Dg0AdaB5LcHWM350E0nK3jhVPh0ua3HTQViPIrH+n8yyoIVXGBuPtLr
81FyIHq9cvbnFMkjKqxOK2PNyi6lZK9jqYUSgBz335iU81GYzlrQF22A/2ereFDOOGyAUGw2BNI/
URtAcu79uXuDXYmqKFo0S+UHSMF1MC+V2zCBLmzaAvN8aAZzJJFRqk+5lUFyG5s7nCgyiGA2nAfw
pIIb+MfTjQeUZGj5Y3fHOsV3OslHmIDBukEbdQi/lQRoJmn2W5v1yFpo9d0e9OIjiEPdhSPo9Xwt
pw9OU0SDACyse8gup57Qe3tKmW3ItFJCHITZWPeZM5mw9BXuhWTkDbjK0tMC2xCSlNB8sJfF+FNI
jeBmzKDpMkHtKQB2uyrzfVnwbD+Z+kd3sqoU8iSgjkDtcIs8rY0MYotTSa0L8elbz4FWzZKoLD16
VILPn6Ofs8rVp0ECqtrRzwBsNaAFoe93Q2jOfmgaClmAB8i2S6xezred4TEPTnDeU2fL9pJIxevD
E/nwovKGMHBhQa6C5akpHSyNFx1vdBMt5omjA4m5uJ0b8x/fBgAKoQyEW3vBkjurO8erCthFNRhq
HGX+ZZw1EXMAdy7kaG9NLyr+qKEhNlhY5avphQNW4I5uI1M0Be4hp5NFzYg+7awgFTM1RzU4+8mT
dqSZ484Zqq8o0VyCwL2R9iO9RiKKVBSxNeDQ55/YnB1vbOZCprKGepKDlQR3RTO/bmyrD1EPJWic
BFY6daKNBjnzfVbBxYGU+RC15WhfOCmWhX1+aeFpUOVDLolcD6WI86epKcpFo+aMaVu61h3lVMVS
kPwCj/CNlQR1d+ioLd1OdDhW14jR+yBGcIyi9WYPCf6cfxgUvEtCXbP4hTd6qZv8/EoLWXEpUC5i
pEj31/UvKUEGRzzdp4bUTXjwVQPkzHSzKCFiXBYImXOmSEjN0RpAy+ra7egScWiM/ovZtsJOQH2u
+kj1pLaB28tVG4rckg+sGw1tDzPBikEooelA7ECYfMWHYnzwIPDzvRkJ3J06+OFWo451A+Mv91LG
tL6Pl3dD8RJn1NInAjb3/HPptNNsyIbByAZYs2SEsvTjBGXmbwKGPak5FP5tkznNF1+r851NpHey
qUZDqDij61ZC5ZraIzuw1jPnsKr1AC9leFugbwGQLkApf/8WWq+t5WFRP0ZpC2ijBS9w/rCMUs3N
JtGn0u68qFDKQ+gi1YUQb31XYBQsKGiYoNoP9ah1zz7z2KIPUPUpMGMgiQokOk1BSZiV85cOOJL3
3+kVnW0ZDoVx8MoAwV9AcOcv1eR+C2trgJokr4OkFfMcC3t0Y21xdvaVwwGn7K1beyrsra7DzzRo
K23Lnf5rxSSuUzPnicsFD83aHMJasX4nBRpNAKheSode9b7xrCb+W0C9EPIGAGD1rIApFyOC0pQU
bnHlzX15tJoiuDUHl+0MjaCvNlgZgxMFI3fgY853lUeWfskMjEplV9SMFCfWrQrsS7Lob6wN9L7Q
pIGuBdx41qro3Qw/dIe2fTrBph00PqtIa5Jf8nV4Y7sgCsIoIBagNLeuY3i9DkuYjMKIembNFeTZ
+QlmU2Mkys450axzT9ChrZMCwroXUtFXgFDMPawEYKMEwDnQ4GvqVdaaUN+D10naOO1D65IgzC0d
Qiys1sWHCRZhVxkHAdbm2SOtXagz15O8cN2tT10ISaLdofvoQYBThELL+eeHibNjSs8a01HBhrxk
Lt/3rNA2kNK4JC/+5lBLj2+RLFqQ1+dDQQNVKwcfOmuq9p95PVu7mZSf3JZeIkK8mtflpVzkBMix
kBhADvR8JGiFk5Z67Zj2GYxI9QK2PF5dWx/cmeVJX0OqZYJsXpzJht3XeqcS2/rHZAI8A3LjJUAL
ENFb6xvGzTHbxhiIVPlAXVhlO+C6GC4dn2/M6ZKB+zYK1zqMkldzWjkqAHEyE6C6djWAlDyLkCiJ
Q4sawIU7862hQMpyMK9oRaA5fT6pBQcczyOuAPak0WPDzps9IXO/n+QlMbz1jlymDphQ7Av0GeCG
sFqTyrEmWeSAKhSe3kW5hg6V8J16y2CbHVrK4ndw7x1SoIQuuWS+Mg5bhoagFIr0uCzQcVy9JFzb
LCYpE2lezgKmYZYROlSAVB/kLDQK1ZEQNbH+Ay+WHFxXG1cAeSYMRg9zEdBtZiLHxXZzUstqa/gb
2uq+z7rqQu7z1rdAtov6KxTyUd9ffv5TKjKi+5MVAJSmugSYw4VE/YbldEwAFnYufPb1IQywCa4A
fAeUrha5sVXyi4h+FjCX79NgoHo02wiLhMwuXZkviNSfAzIM46A8hvLpgncDMff8jVD3BLQkJzQd
KrAs43rm81dLxyoI89nz9xMMdsCKgV/qVTNxDuvsooBvUjebzAiphP56WFvcKVPauWbcFLbFgAL0
hpiBPJR6c9OIRTo9oxs6gs4eIn+3Hw3B0b2mqoRXdV5zMiORlbBhgBIi3c/mAKc/vSxxbOiwjQ7n
QHKArypW8qhxO/87/iH92bHF8JHaVp7H1cjHLhGQ3YJ+YdnPV7BcJR9lAKpHmFVO4Yec2tWDFJQf
a6ajuGS641ikQeZA18PvDHHrjAZcd3OrXqR7IM6vF626b+sMgC/kPCErbTtGv4+MiV3pGkgDWumj
2OJSfiMVn8sLwdk6bMJHgZ7qEhksxM/Xl0NQ2dKuHJo2ZJxi3arpRgYhbJqoUXoXxlpOqtUCQHiG
Gj8yevR23NUCgITIDOR2S1MgYFncBmYWQ+W3BmYJvX/qaVkMSdBLd/+LPNj5qGCwubBmxe2vIy5c
pTaCggEK5HeJN+Qa0KOl3dRx67LFl3xUwbXTN4FAt1VWgAJn+DEEEJn+zfEKWE2rGbSV0p2zL9Do
UTKZ3XK+6kVNnI1NBl6ktgkB3Ixlbo2OX6NoMkFSf965ASvvZvB4x1ArQPJOyn7IzLCD9UOSBQWk
1Cwk8VOkVdYEmyFkiGaM/jco+F475CBN5+4gUk/mZQ0dCUOHOL3Vw10W3mGTSqRfWvOO1dP8Tbfb
8XaeXLKzF+vLWYdTFoaxxb2GLQ+jeTUGBLeGAxLK+yHwq0KnEyBsA1cZ+ny4gBFfnu/nrh/0VqO8
RlEEn7PSKjSkWyHUTalo3YJzQurQ1JnVYUfVxbAdBmoNKKsN2hfVQLVqp6uRPFtClQAOop4airaF
jJNd6si7qh6O7yEfVYO2ieJDUlHqtkle6arfQpUOng6ym0l78/5LvUrLcTRhiSz+MBY6kZj285cq
CmENtWBlOsAkG4yl0RYqti2tv8nmQPNgIFkGNKq1AndHAyodi8eJBk1EJzDKEuLbBorYGfk9jPyv
b9P/yp/Jze/Llf/Pf+P/vxE6A41bDKv//Z9T+Y0RTn4M/7382p9/7fyX/ud6fGaDYM+/nJ4o/yUV
3fenoSTd+nfO/gmM9MeTxE/D09n/JB1wm/OteGbz3TMy1eFlODzz8jf/T3/4y/PLv3I/0+d//fqN
CKgz4V/L8Vi//vGj3fd//bqkWP/18z//x8+unlr8WvjEvj59J3z9G89PfPjXr5oT/IZeD9IcUHXQ
E0FW/Osv8vnfP4J8H0Q0cIdCfRdN+V9/6aBwW2BI6zd0iQwsYxSBoFUV4OYDc/aPH6F6gFMK4RAa
SSj//vrvZzv7XH99vl9QibmBac3A//Xrq0IsHgqbF+Lu2Mnopqyr2F2FhpOJtk1UOcYRQJp8iCsb
DDFVA2eYuEFr4zLLoJwbBjNk1SIY0JlaVOBKHEKYX7F9Mcz8h6NGYUZm3cjnUYPhrGLEhkqQ4/VG
OFiG/G5kOEEYp+5H4nTVibmNsjYv0/7/l+LPS9HG8vn7tXgsvz6zErXl39f1y+JdfuOPtej9hlRg
iXHQekTdFKqGf65Fw/gNHW7UN190rtGRQij2x1r0fwMyBesNiTAyGoRh+K0/1qL92wINB9RjyeNg
U4bV8w/WIsr+5/cwWnmLvx+AkaBB4lHXSBh/boCAg30B45ZHUk9DcBnVjQ+R7awvgcsfTF2Q0JTd
iPPOy1Bq7yuzvkFITZ1Fkn8A+huKoWnrZhlw20KBxAt7cQs3ucq4HteKFlMMxIR+hAmlV4OW44m7
wmxdXGAdL/I0ELnSgKsu2WbMSFmknJbwpmi0mqCX6Y/MDaFYoj1PGSixERV5eyAFIywUjZJ7XYpJ
D60efl74AwOVLY+PFH4xphYcJPbgpwaXzKd26Atja9O8uvezpn12O+LtfK3zBNxk9KSVFLqQVjPN
SdDZfuQOAGvEM82qDwwFtntZUq6FkOeRj0PdmPuxpmUWupWgDawZvPFLXtoij6AGXItNVgLDlGQw
ou1CIMiDHxm3xo8Tkg3nQHppp0KyWQFG6ZZuVBIT4S1zZui+DTr3P3gcdd2w6KbMjLXWYndzrVtP
HQ/ojgdupe+deSZPNUp8CkpNDTwD5ExFiKTX/AS/+LKDf2Ljk2guDWj3Wl5ue6GorPGQ97BViwdh
isfKzIGR6FnnRiAT+CoeRo/eKAlCfEhaJUWkPFFtKrCRfXh5G7FVOfIuU4N/yBFlP/aGBWxBNfog
XcLLtDQXH3C/D3vE3F1ooTtxcurcuOpRGrUiZw5mGtrgQF+7liqcWFbWcLBAYofZfcea2GkGj+xH
vNyHwW4nODhDux/k9pkiNjIKaE6GJrgXUzxKPl03+CfA0XC4/exOwVMHVhcoY3U1QGcatcQ8rLrG
vZboUZdxZjB+P/mB+j7C6PU2E74tNi1xgvZQLn4BG1O2eeJC5i2yKCuN0G4hvn6HMkL33PGZfC+0
QWa7ESnBhmZj0cYDCqPXmktykTBkI0XEK3syt03dWNusa6oC6w/6T5ZCGrkDEYOZiWhy1wL5zZk/
BWBi0dCn5dxFEHXqPs0+XJsis9fgaWgWZv4RtWPG0hwR1n07TBDbhMsB5BbopM2PQBEJuLPlNdXC
Wmf0yjJJKfHFCL633hnk2mkzWsPErW+BGimU/2XWOaAXWOe1TGpo246n2RgX2HfpMRNkEWPm4diL
3o9dVkNCy1Oy23dSijH1K/zDidcHqokK6lZTBNIEtOZKcyyWrEBBZFEXcCqN+xqCBqHeetn9ZOnt
D0OvoNiB5ufch3oO/59hCFoAXicQgsKeI5oKAQ41STqjyPaZQNrVDou5E26oG9LAOuz5HWQQjBM8
orzHzBygEN8FkCuK9JppIs0yOv1geQ/n91ZBHCJ0zFa74b1eCoh/wHRssHOo01JY5vGQAIzqxqD9
w3nGGDTtqSosO4I11AD3M9S7YZDtNO7J7/2piLMMxmZbCufJDi61DWLm3hZbVUjVxsx2ka9qUpH7
YHYtJ5ltyNbvLWZUP1zOsusKXFQ7QsSXzVEQvNjHm3nx5GfQbe9DB3VgqMH4uoIUEjCgTUjHuuR3
I0JMRJjEp+JmKEz7qp9xTt/6bl1CGQ1IvjnycK74qOxzmPgom1QQeGRAPvGiqbqo9zn73LY527tc
ztg7pJPXs+j1q5J1jCW+VqAABs5k+TUTdHgcp4Bjvwp8fnw1ImOQ9xxsNlfq33x02SDqPs1Bf1ea
Zo1IvtDVQ9OM+ue2anC4jmiXkQ+9AZ3JARutptW1lIM1X8P8q5mhXNg3ZZybXiviofIMlfJGtX40
DU1wzTLNq8DbIznl0Oz2u/LW0gj8SIKZl0WsuFc1UcPHaj7CGW+uQzhN0BPlnetHOTbZF04wV7E2
VA7Ze5pOH+iM4kyU9w4dUwttI8wM6X1oO1jjYOTo4TGjjaDaBnH2lnsZEn4+efrOy6WwU8IaHnMP
cuU7GtTkkQWFfps1c6kfunLqjBhO5gybFRnN/QxltHZb4dw6zTPP1U0HcwOI+pKx3uRT3vkhjDdx
5+ltDYEMRurpzp2miYNxP5rTcpzLzD8YSEynaw+2T/oOaUsZoOrMO3rtKMVkWjQApMbCr/mNhg/Z
RO6II22msEyLIfMjYFttkD/ct/9vRHD0ufswsOfnAdnE/wMphLmY3/593Hb/VMqns5zj5Rd+D9vQ
PPoNZVZonwDzBCTIQiD/PYMwDOc3gMHxh1BTh1jJTwmE6f6GCiJc4WGUBODiz0Gbqf8G+eKXihpi
BBwh9j8J2tBUOgvatEVJDlUTEHjOE1IpHW9QJtePrBjrm8Gbs8TLYYNUCWz0wXMGgkoKm/YQEN3O
Juc7MZfZVnJ9ShsTxMWw6u0NXDsQykmQ2OuG4s4GujDus7qMTW5BtGjhss09cyOn6I3YH1FPQ43O
T6RtclgqVDQBEJNFeVBB8UkvZIxmn5e4NPNDwfjCSIQLuMFc/xOiAwcNSD//Bio9+SGDGjBh6tjb
rhegOpRTHo1628Y4TRELVl0POy0IdG9crz11RadHRn438G47BCNNHBQso6oRxRYufX5Yj1q/W9RU
kxyYqhsdhjiD7xArrOAt/sEsoYANWoz/IWeWvRmFLcKhl8N3nQieZJXdbtqqyiOUwcjnvvKtA2cM
wQABgdmp/Rp9mEaLideSDa9NBFtS2wyDX8JUiBunsXC7+5nNdgLenTw0AaPHehHF0rLcAoyMBxhi
mEJQTP1vXi1I7NiNHrVjD+deqI/tah1iLqXlQB2+yGRkZnIOA0i9Re0iQwATH5pAat7aVVb/2MLw
4VSZmp90EA79PX87qyScpaJLffuvethfC2ld9569vJ9VbhyZiOY2dE+VSKablkJBWOwD8B3viu4A
iiXAB2hsh9AwAEKz3HdaqMa7n7bdH+nxz8+wqrL8+xngNXO+mCsNnjFs6o2jZxw1+1R6B6a2Rd/j
2PdhYnRwF43xnR/scnGp0HnecfhryOXPf6qjBxnElInWWMfWkjKCX6EZDXNdRUzgzV2zNzeZmMZE
KwyevP+WqwLZX0Mu+dfPQ7oQewm0QB39vkyCnN9Lr00U1OCKvjrZdpl0bXDVEQu156qOa897RNJX
JTDoIXumbOBsN6XjhdL4VEC4qGd51GgVuL8eeZQaPWDLh+8/6TLtr5cEDqvzB8WtBI20jqtj0yOs
Gm+lU4Z27CEOL/nB+S4u+ay96AK8NdCq8otg23IR6apjBTtCdj/KMENpXInwsydDiB1atoJ6a0KK
g7eXcBzRIpOE/UdPuxkEdNQ+0PpCne/vVsPSCvnp0/CBE03N2ny0N8SPhYw76+jSr/AxSwK5e39W
V7j2v77/6sj2ddGJCt3Po+FvdD0JgtBwT1C8iiSPyQ8L/GI36uQedjoh0o/+64VhF8jsW5O8/PlP
7zbNpBuVAzp1XsJhF0F3yKcgIcCDOfyKfOwQGx1c/1Kf6sWU643h1vxV6PyiXuEO6qijdKucp7K6
rqyE+dCPTIfiCvgb6IPcFwEao8jbddiOOIDKhPYlOasXK6a3HmC1zeCMSzrYrqljBxHsQTQPkGS9
Qls69Z0KfP4qqrzdGBwY+cLzICY96uK1jT68t+mhTxBXeZOU/iZ3JBRfhifAdv1wcLykrQ919xhY
LIZebKpP6ggjJOWXEWKAGGIOacEQeY4DaFE7X+y06sjJnd/dm94ICYNDr+BvTPYafeD6nYA7Tmfd
ls6nahZhrh6kDm8d/9bEExID6VmJooEJyeP52pLgO7h1PJff0MuKeLbL1Gfhb+DjdzAaclORfD8P
1aHQMjCkBgD/NnDbioGYgJj8TW4Pu4nLuOyglFHucn4aOnc7OWM4yTtcjHI6SVdEFFGoQ0p8KHuO
HPeDOxmfhkB8mUact1yqxBqcK2DlvxWGOPUAgV1Ymss+f+tTrQ4a3dcmUDawVgQnkL8dNxNCbQMM
mw4pTXsyWpRYtgyrI3D3PgJwz0GKu6g7tReoun/3AKsDCFDJkvEG35K7ELue4k4eQYu+cIy+ICne
er3VqVKjwkx50JvHEjkaPIoKCMajopNAdSILKxaMqTdmTkoMvYxYNZl7r7CMfWPUAd5WQpHOhn+A
2Qwy9FUNC6bM9bY8A9+Q2lC7gcg+BMSo1kZ8JHWqAlckcjBAJbL8yd/Y0GD5Vo8gJV14nfPW4J/H
1xp1q1rN9Yccc4UTch5humGBqeGF9fTtP1wNq0ikFPMo2gK3Qa7dmDCNk2FnlyHbZU3iPhAzj3ie
qHa/rN65P+nWl8m8fX/oVS/6z3db440Mbwj8oWXqiLLZSVlBBFpuEgBOG4oCDXZ/vFGVswskCe3x
AQ70cbCU5H2Q1THR4j7n/Wce3Knp0DH+Bd7TYVWqZPLuHbBrBQx3dQOYPBRGlA41Z7HpdTjk5SEc
aI58zOLJHje0h1w5gxwpPE79vEiJrE64K/ZVX4dMo5HRlECyXKn8aGRwsYIQSf3IpqPuXqNRQK0P
BYBtLQg3dp+4hTgKE+GmCZeci1J2y6J9YzGvscdzSQ1b8mY+FvkGmghf0MxN9PYW4WvG8K3uusAJ
xyEeg9BmB1Jds0t4479Zd2ugS1lIgzYzrs2+23QUxWBY4GrXDC4a73/8F7jXW2+2OgTckQ5w/PLm
Y22cbPkNVBODbPvQK7+0D/x2LFN34x1s0wj9kG20PcBF5X110vQNQwalxyiFGD/axxGWzWZY7MUF
IvBKWuWvNbk6Pcac5RognPMRKNMwqL7U/sNQpa0aN+pHXbMIVopR0H+zrnq5ceheibgsNibKPlmA
9GOHGqnD96qA2uAJVdnWuQBEeenjvjVdq3gCea/eNTPOgbn5FBSbAZgHAtaWY0cllLbMjeo0rNbY
gtCL58cF/dZsq+xh4cI1ob3zs5D3t3b5CPmjGPV8/tUHfXQ+iu37X/OFePfW461OEcdVRTv5znzM
Mj1xtBPIf85wpeYDg6TY+BGyEsRKgG2JCviGwsRi47LEmcOCbvTyyoK5XQGKM/DVDx3ZOtaeA7vZ
WWHT6btmPHFnLyEqVg43vLsCfS20ySVOzd/N61p/bzS4M4N5jDOoLA7MnTae/9iqnebdlvp2lnok
rCsYDIZgviS0dcKZHfuF9TKYQLQqiMZD1bj6ogSO5bnbOlDvKDIaOi5CLtjYWbdS8yJ91C5J/6yA
U3+uzzXMrdY84knmo0KHSxtckdQAgDuP1df+qorRKNItCDOG3ZXufcyrELIixnQBwbji6/419Cpu
aGnT60JpxpG0sdiaMFeP1B6O1GBNBUXs7why6hA0wwf+qb6yt9UGpxJETlpkVtdwH5q3oCxVn41D
PiTThzlxP7S37Y/sytVuaPXJ4gB4RO+vxr+L+ddeAyVqQV4J/4wl+IYtfOvFkj3wUDtNW6EScwdP
9OGAsMCFtGDy/pjW26UhKEKfB/wuyoxoT+Tm0eljSkP5edZ2rE3njfhh0sgyEkR/yYR69gd/jILH
J1wm/jX7iGVUoVcWjg9VqK7QzdIRY5ThdLS9iKPsWt+//3wru6Q/v96aOt4qUUAJBnMyiU0BzpOI
2mTkMG2PIbZRpdSOei10Pyj/Y73BvDjTJwN8pEg+5yIyt3JHLCz8W+JeayJyr7pLicMKF/3Xc61K
AoaEIGAJF8NjMW70ILanWxP76AOkcUIBVJ99XR6n/uDpCS/zqL6Unv1N6ums0pVWZGA52JlxlPsZ
UvfETLly4zz/LEViGfgD65sYb0qn2xH30Ag/7K0bsYMTh4QB7IW7ZqmLvnW5O6sNVVh1p03usqGm
rdtvIH9AssgIUtT1aEyh84JgJpm1H+aNnoKTBs+BMo9huwK4k5GwUzWmwfhDN29kHbtQMglu4e3Q
t3tKUzhvEwO2vwBPbsEO9OFr/Pj+Olph7v/8XmsDyLyZ9Drol++VfaWwQOQnhNXASMTmEOHktoq4
gWjeh2LT2GFThsVJU5sgfn/wl5l545pZm+1Bl7zwK4ZNpgdXAv3mKsr8uK8i1O8mLexKHNEn0AyA
1oJfg3sdsJNGbqQb9rifH0z5IQ8SFNK8POweYPNh3k4GrDNDCo1nECI0LQZ+ClRwu3rsSZjzWAf8
1blRSJWD7cS3kwx7NwREUq+eRWZGXo1S7AN0Clpxkw+oY17nd9CL9iHOfkle4u8S+zVOs9Ymrc2W
o4zmi7PedaXtVXgD9+WCo4wZ5/zJwFS0EbzIEt9GpfPCVP/djf5yzv1UwCgEWskGxcBQW0OEfVKw
ovnWiMNQJCrfCgOTfqNdjbupCgMVMydU2/FujOBeXeqh+WDs6ubRIvCpjvWbDIll2v1vzs5jx21g
S8NPRIA5bBkkUbFz2hAdmXPm088nY+bC7uu2gNkabTFVnTrhD0DPwqM5XvWs7O5CGvlTqP8OIE5y
xrVQLaX9Ymz0z0C57evrlAIis681+GpuRYqMmIOLHIN1IZT+dM3vDAZ5yNokg42yn6/PiEVGW6vo
Y+icyUbiFsiG8tKwqlLjZsZnO76QAf5QNH8XGBmRfAsm9J726vQCQdSKa06OSyqYP4TD76yEaRqb
Us90ItGcGcRgIcVvXHyqAEQ4mBysy4rZXTUlD//exz+t6l/N2t8WlzUx8Y2hU+3Do/VuBXf92W3c
ZkgP3FX7lB/l27h3I1SXP8KgcqULseunV/gth+4CSe2DTKXhLUbOONxE9UPfXhKe/6F9+yth++2R
hL63rL7lx3XtKQDBa7xM3U34jNwBI3tpXv/7zf1wZPzq5f92FbUd9K6IO2mvdU+AhBhxhGCD6K6J
ImnmJbPfX9nkX+Ks9O1N4b6sAe6UpH2m05CL0FJZTOHQCrGXGu+BvmC9ax5EHBOYqHRC7SGrbANA
WS1McYfbThY8maaned7+/UaME5+g7XTpm5FXdjRkjJkQt+iOcceQ+r4ilUSM5VqgTFdS4ADRG8JA
uRY6BTE+gHTp1rO2kjTsDc2VpT4PqTcWph+I8mtGEZENDKc2SfhgwWWjd02jc5pfmuSukbaBLj4U
o4QRiW4v/VDZlrxNpWCdZI9pfUojfBvFEquLxhXUgRNWiy/loD98qe9iYzlYKBEVEiY8whu2zZkw
eVTz+IJg99Z6U3GlT5v2kOm2IDHu83vhrPtHnV3ZyMr9e7Gc84i/fMXvXD+xawytDLgFsAbOlO6j
ZHXWwO/q4sIFfholiN+K+CzK4EMAeNyP8nynzYGvhNPdvCAbNWsumjAci8mxjtBQNytnmRVvCmJb
Uj5mc7GVTtlUIJ1ijoiueVHpnSJO6pfMAf/9+N/Ip/9JVUT1z5QcfSnAI7Mi7VO67wfl2dgot8Mp
IdF1lfxFL/ewNZHtiva4ewSa19/SsZZWAGWW+6C1cVS3Rjt//PfNnK/5t29xLht+27h10SVo4vTS
3pxfG/Outy4ttB/izveRdGyWZTIFlbSvZyeQtsBzHJRnBw2w2j2eRF5+SZPthzNC/BYTgJ+kTTfx
BKAy7ChC+EfB9w85/jlbZ9Ghnb7+/ab+vnFgQ/z5pqJykJgGsqay7EUZP7RryJiiGw0XztG/fwik
Zv/8eREfG2ihJAwg+AB3KE42bv5947/obv/9jTE5+fOnkwUQWRJzBJSZmzyHi5PeKJLTnALlOZ/X
TY+Sj9sPXrA4GrjO5jZUbyzpmphm3A/jnbwJdkV27E+MIXvFSa6lbr2oXvjVfkYxm8mNA6yXnG1S
Ou1GmygUb/99399ofP+3T2Af/XnfeaJUVW0V53PxPcgB2Fd2PtZ2UbrDbHct2Ebr4eLo+4cOBvJN
f14tCWJEXAV25SC5VbpvEq8dcjg164JYXnV+bO3lW7CM8ri1AGapV82ckp9vmgt9jL9HRYAcf17f
nDW8oBpG78GIcu0A/E44RrVtpe6F1/nDCvvOWmj7UI7n1BL3GVaaWMbViJiM6MjoxxjLisBdKCbQ
vNSO5V2k3RX99YXrnj/XX5af/m1lt8LQTno6n9PSGfJc7wwj1nS2sLPsZbkJ8HRd9ZLbdxfK1x/2
6XeimomrcyMhsrpfoAl184NQJbb2oCGkb12YE/3wpb63VLDdMTtpJOI085VOJy4maZs9wbikNfwD
AgKA+J9LoS+HrrKqkuIhe4n3UbebgrXxMtQPQH8jEgsqrj6yL+VuP9QN8Fn+vNws6AKOvhORjT7d
4pnXSVLZjeQvkVNpbvxknFLEVgEDO9lDdCkvlX5YFt+7DEh8i2k7EZXq8e1VaVao/g76qvaTypWZ
AG/65jF4Qc7636vwh6YGmh5/PqQud1pWFVwuMf3F8jX5C1GiuPDU1Cs1R8RCKys0eywhENZgW9Qt
hs4iCMDI5hRusq2g203ups0+tmhvp7hUSNtyBFG4QOoznFR2a2YRfT3DEN/T0U66Z1V5zWevpY9T
V0//foyfYuJ38RMYnsqixtk5SpkbaeCK/lL4gEaX0olmLweRU88XItIPO+m7g7kUFAB70fPeR4oz
xd5wG2TPk/UgP/77WX6IR987Nmht1UPSIbQsq8lgy0V4wPz1whb96cz7Lr2QB1rCGqAsNUsctSq/
uBPlVfA6qL5iuR1+LOZ9UF/p9cNYuGeWQeXVNyBqi/qxrB9MdDyK/MlM/MnY9gECHyNOW4NdLNuB
0zPcjtp+gDan+tOZCBkKG8Q7eyPfVc0K0RDc5C98gb/nNup3qaFSRw1Sygidy6kL75XuBmpnG68U
UACXGOQ/nXtnjsrvGWDZ6r3R9pRuUW9c94r6LkX3MhWctsktZ5q/VCt10jHyylp6buP8pteA4YCq
lpnUaOWpsoKbf6+HX/HmLwfFd3eevjC1CFoJ3Kd0p800FhF8Le/q/qaeTzidnkmSjvGonmT6nXEC
6GwNXWJVHvVqrXTbPAIQtLRukZ2REl1uz7SDxE1yytXPKslWoAqThN+kUYZ0k+nlpWhH7X4RHnvL
TtR1jHtCj/4ij5UBK/Z0+VNkRoDJkq1mh8QgQRpjW1G3RXxo6sntQ7daKCgZIpjdXlRf/v0WftgV
31uJszqjaBA0bHDtXeyeg/DCjvjh0Po1Pfkt0QeWGKJnystdcizEN2W0sSA6h5eQPn/vYSCk8ecq
Qi8d8rua8vNKygt8NprIHnr///dOvs0wIPUMSY5n216F363QTki0u3//8k+r/3vPbOraTjFDVr/U
9weo42R0EZVocIKksBK1yVNawymD+0nUvXqBiBAoribQWs1bRy+7PZRvTx2+/n03P2z3X8PA375R
GtVY3MktiYWU7kV5cNqp9IZ62eVTCs0g94t2uvBK/16eqd87XbOJ7hAEBcqNZlXn7IlNm7rtSqog
12/7Sz5UP5wg32nV3ZDiYIC77V4x7hX1YQhWCjiE4lRFF5LLH97Yd5EupFF6lNi4wCyt+xt4NrbF
iV3T7Eb6zPn3V/l1t3+JS7/Wzm+fZVqKRAghiuxRtgF40pevUeYgSrpsoS2n81HiuGjrNWONsGBw
V3/JlgvWN7aADqz+fQ8/zP/VXx3L3+5BRq5+GSXuIaVKQ0M9PxnZnlaNAR4ESp34YLql8ADrx02m
dd89mfNGZySTH8zVEKMU7E/VQdgDUPj49w39+FLO8eu3G2oiHV/OkaOpmx+10m/mnVgCbQYJs+gv
tTmjvLeJI+TkczfRmD7L29LczMLOmO7EVwya4vQSFOmbO85/6sRfGeZvtwKJyQhRyRD32ihf9WGz
ip/jAqqNoW8G7KOV8ZAoh1i5nhNbz/wheQBDlku+2HEuHHKRMcouKKILq+WnJf/tOO2rMrKCmpsR
oHL1mPPh/2InBsMZgH3RhWbBD8H8ex+UrCAfjIioVWGAsNCM1G5qZAbyC8Hhh2D+K/n87YX2SwrM
vOIZip6uu1QjkwFDSbtgFvfDzYvnf//t12MAPEU/EOUGuhDp5INjtyDQVcmFAvDvd4/62Z+/LyNH
KSbTouzNWP4SuuC2MufYKari/cLSP3/K/44HSED+eQGjBo6labS2GuZqr8CyQPfTW4QICrfEmT5N
rPVC+98X+3s6gNrjn9fqzXmQlrhT9oKZ9xtTHhcHd6mLhlw/PMp3fG6qJv/bdABmbW6b1WKc8rXl
FSDV0KpIvMatL3yVv3915btAZCtN+BKpPd0H8qxFbO1ZP5q9ZAvFpZnb3480pOj/fFVGYjThLJ+r
5mAF+K0R3DkCK5UndgRrrwHRkVw4dX6owlAq/PNSM5SapTPYf8Z4O8EmbV57Q0VxaUD+71l4Eqan
+BIS6O8nnPLdXVsNLC1TQxZbEbvUmlHld/lHb+G4guB65v57lf30cc41+m9bEjsLVM2DWtljUy69
6gmqpdmUIEvYjEiCVLk1XFjOP0zYYLD/eaUBwaJQQs5+HznJ2J7pudAInrLA7XvHyl3grq4CBqes
7bLw1cUdhueiiVxaf/9+0h9wAkxD/7wBNIfaDDPxZT8E27Hc9bNow9KrCk9kCNLbMhJ3C5jMbTz5
eeDP7+zqPvzMs32VixeWz6+C5i8B5LuWPfZduQW+dd5Dc2AGYktV4o4LhkcIN+2TyVsC3UnN5dhX
x7R7mevATlGckcqnPF4FdekMWX0/ToWDBYiD4otTzcZNkm0UUH7WFHpNX3u5grB7cGYeg7vKOCDW
UAxtKd/JVeXlyStSSU4BinEUPTm+a42PuV/9+w3/Mhv6y9N9h2iW6EtIsJTA3MUbXb5r0YOti+Ik
h3D3s3sEoeFvXamaaNfLXYH9ZqTLtl6kXhYXe91YTnV9x2cDD8sKOQtb6F6o0N6I7ByqMUAfDKAr
tbQHqQB4O9lG5Kn9ce4ueb79Qh797f6/xRHTSLvFUEZ4KEHH4Bf/ukXFPmOTJgZpw505gBpoWbaa
xlx9XsvRRyocq7L5AIdph9n7kr72pbSew08zeywk8kJ/VAW7UTdd8igkpx4gJgBE6zZAGIwyImam
rCXjLmcT6MtKbC1bCSBPS496ljuiVpzUco0+JtKc10r02QnoLkXgWiLBzounqckOg7DOLK+VNuh/
OHEEGFkpDviXOUbj6UzvxvJCcfpDMPreo070We9rTZ33Jq1xNfVj/FZBpJTML+c7a3i+sIL+nkNB
p/xzj8Z86GzUQG0O7niAymCt0q9mTfNY28hrjozWprpcJNPp14iRPg2SB9sJMpTslGNly/uU3Hx1
I2QeVObNEEGmJVd/FTfDsRvd3LwUSn6Imt8b6j3in8D4WejEkbR4S1yocafFE+E6ukgYOF3HtJj5
iiMlrnJ14d2ca96/rc5v8UsL9E4Mp0Sk4qm249heq/DXAXOG+il+rEw3rE6LdDdW7327Eq/rwJlN
VEafVAkxsq58xDYEYlX43geLq1C+Ink1jHCXnShzczJn7ZBE+ubf9/pDH1sxvtXticwMVlBqcS+h
JhkuKyvhnciOKTNsRU73GZ6zkFyVzTNuExfS7x8KJeU7cDZBOyQtKsYoQ2kn65Egd9QqXoI/vKl3
FGqAkcF+7eaddmddF1/DTZM5y5UEHnVd7rRLCbT8q4v5l+/0X1MPU6Ut1Mkg5PPkThWta3F+qoT0
rRj661LRO4OuUoRjS0rDcGHILvVPinQTa+EWYTm3aYtDWYeuzF4urufgyozhpV8P5W2iwUhEdArz
YAeWqK1AWwqn6SoAKRnn8wfONNsunI+Nlm/MsntokgqqRAKMUYZilraccpimtFaAIAGM27jZLUHn
1sPohVnojcDksshTAoA2YneDpvVsNwhbOgOWC7Lk1pPqAqm2Tdkv8n3W14fRuq0zr1VEvx3Zh4UZ
4R94kgIPkQq0sV8J3G4XjKveLF/72Be1wZF4XM18ThKVlh4gdRHVgbe8hN6SZc8zylmF8RW21sac
kJzBg9AlaKbdqpoexXwldJRxpdkkThammyQdYlueryI1Qy1Nqo5hHnWeOY8TuMyxWmGH4HX9tOVE
NBsfvtdW1fSXIMx2UJQfhwThsLS416JpXanqc4RGFy42b9E0nrop8iVr3VeAB7tCRJgMw+lxI7fJ
voqb3F9U1uwsJ8UCuCMuerstsZ7BV9YrFiDuyAzKz2m6zuVtEiJZheEP8Flk7O0oMYlVhW0M48lU
h7OTQCV21/Wov7SmcrQaK1kjn46OmZHryfuQy/VbX9Y5Ut81oPnCmniDhlbAgBGwgg/hqfpCCAUg
r1sD8Rj4JkNj8JeDjDWXOtiawlZnFO8VFoBRoXmKMCt60sriMclfuqwb9lqqraUJl5ohNTeZOr9I
7ZxtSkVrn6IIhKelFl9LWa+XsQWXiAHNbRCdxv6+0U9R1KIi4oHtnKHo1MMGrDdpm1FEVxEe3IHl
KeE6lZwk2M5FDmo+h6xqWj1NAb+J4KZfp/XMiPUD0RA5vlJwz412SejnyaartlNzasl3IszDlb7C
xcSjxzAgmzDaYucC8GTpRkQt3cWta6oYIsZ7td+Ls9Or18B0M3VDtQHozRRuhmkftcwf9bXWOJSe
hof6uOIE6YO4oPLh5GNq543oNvgtCfMuE+tDAOolp3QHZXZlLtGNBfV1Niq7rI5jeluxbo2nWYQj
dxZjv9XMfl82n3n9ObHnVCgvofxaTSwSZbhBvmVtpuojvZtADw3yTmFyYzWhky9GwEMRGUXbOGKP
S9VdoV4twR02z6VvFOIJtMwpa1A9kRsPP+jFn7vwsZfMVaiLyIfcpNIxH/xxGl+WtNzxGPNIo0ro
11L7ENSLM1jdDh8fBlPWdlQCy+8K+VaZ1Rvo+wqyR2O7yWH9CxG6e1O205La1di8VV7ARCtiX2Np
qPRMGgBjiV2VuFRlj0oduZjQ3gFuHWe+eQQLvzbwIjgOy1I7mGr5mN3nQ+5NaQWZaZVPy+NQl+4I
V3GwBDIqewqP/XM267zU/DSMyAUIgNKiwTW1mLlbv8LOit5J5wksFS1D1ZOGfNfCvBnvJilZNcbi
otvolEbLRxJrX6rdQvbE83gb2FK5L4QiBPd6EAx3yMCwC+wq6HDu+XdU/HGnfaGBuZetdRJr1grh
mHKjRIz6sG56riv1qpLnYJ+Ht+N46uvPDjl3RBa6eZ3WdyZfXY8HX+hcBrLsDoSbHawonFbZ6cIm
NguUK/vjAvTXjOu9EGV+3iRuKCJ72MQW/hRR7Q4cTIqg38pdC/peSLe84HFdZweJlCr0gKQ2e4PI
dhILtzCuhk4jugINyq5FRCOzF0aWpnULCUUc3vD+05DiWocvmbUW5w3MEPAcie50mSO98T/rxU86
p4IwYtqISEuMQhj8KzYK9K4eH0cIT+VeXOwwvymlKzSolsLrSMPDemVKuy64FpavCDuJvHiXcgA2
cDoMQM5pH96jRLsRkszXo+y+S2qAzGkpr9t8G2FyVbf52hzwMFcAHmgWYgeTvkYDFQ6LDHQ8ddoe
d4MUEgBIYo0jTSMKnuGru1C5I5LHyAUZMyi4F61c66G2s6gS1GKczpvR0bQNWjSdU5QVVwi77lAX
Rvwm3aLPOGlekAFv0B353BFkXpOvERpezwGQO3EyHElH5rUVvbDFyKFsnToGMxBeoQ/momdlCyZc
YOPQ5q5shgTRxc+/EBezc+bhNxV+7GjRUJDrSC6XEPqSYnxW2/40dRAt4HdQ385eke3h3aUyiljQ
/gavl7aVgpSAVyu0KcGddVzXtJxoRDknRWqgfY3TYyutrZTkHi1S4VAsPqpYED0/FTG2M9Wdy2Mi
3ueLYJeUe93W0D2pXVZqcw8aca21+1B1w6jaKHV/rZXHavDa6KVSqfZmJwHrOHW3y/UAjDzpbhqk
RQPkgMLCgzRjGnirgtVX7+eZeFRMKx1wTyujnTRPaHO4vfhiJh8GSk0dSf8q/uxNgsRoIzJl0OdN
GbrBLZH80lIcWV5Jkmc1d014jzSPcg4VGLofymInUTrkR332msWVuieEnkrDqSri3LMw3aJ2W5Li
q707BL4c+lG/LrqNpa8DGjlPS7ijc6iyOZboFbreCl3HvaXXh9acUUAY6cYZUuf1dU4cSuabatb8
kC9aheJJpZbKqrjbJzDAkEEKNwHDNketF89apm0yBrMXii1HzJye0MO1CynCcFx/NV+ixouxg+qV
xME9fhO2GUYQ4nY4v3wAE+aYrnoo7vUCMaVcDQT6im9Bed5N07YbUZnCvKqYjxmN4aE2rprOsbpt
FnWuPNXruR/QbGrqPUrCRx3RECw+TnW3l4XbQMl2rfyKFEeB54tddMOVEgtXE5S/OidWTdpdb9A4
ELa6EB2CGsjyNCJZNjmJmRxGBOQJT4UOybxs8MYxSsdaZjIraSOHT71BX6BXzyZxYkuyR1IWYVg+
51P+tqCr5iSG4iYo+I2x5LRWuVZDfTWruCV3rdsvit0rEvnFIh6Miv2b+hwChgp4qly26myuMIWy
W1lfR/V4msYnOr12rbaOCAC5wUBJhrA6l6oTaXsL9XubbbqzMMBKzWojcLDF+m01tivwQ5Btw5VA
RWsJOUIUYvRUBMZaCF5FCl9aKkhZbS3jGpr+2gplmPvnxdytpqBQbfO6adZooG0ry/yalVBxh0S4
yrFur8RXKYHSF/OptaFey9XIG1Mfpvuu2WTL2rxlEK1ppm0ZOwbGNVnI0rzM87S2GoCYw0Nuvcji
Q7c8qDNpnVdl1wvsJSwAZ2gwqa0GfjRaNamAI+vJzSgrn4jGEa+hFQEl7hm+5ac6rg7lYMm2Ugi+
XrFihWZjDCu5XIt58q4atRdZHbSBNCYRX9DJQV0AkT5vzBCIFmtqu2IMd3WRj/tRbwU2ZBf50Txt
B4V8y5KSm6GUDno3RxtFHJ5LzvANOClrXTav0pJ4SI9+ThMiAWXiDPpDopO+M/KnmRpfoWIDg1nK
39KEwmTIIfeO2mbBlrvNmOXN/ZZs1q8DYVdIyeasxg0n+wFE+E5VhfU8kuIMRfylWNArwtbHNZb0
1XwRZ4MkjWWn93NItBT3VVkcOZx3CvP4ttkvyUtsPYsaoeJopFZkp2z4YoABDc8n9SpaJa3WekJN
KBkmoJgoJu7aZUJ8buJnY6uP9lNnbppAOVVGg0Nk64RVvlsmC2wPxUATrDJUlEup4PVV4kbtyp5e
z7yfwnx11ldFlw/n65dqokyTil0usaFoqyXaZ9I+R2RIXV4hTAOSwKs1zVv69iTHnSMqq0h+awPR
NpXiVpBuqg4n5/EeAvk+V7OrqQtBKpj8Uh1Ex54ryO0MSyibSdqUx7Ypn2fF2pRt+lBE44NMN2OS
r+p+PxXRJyrtiCFAooX7OcwB5yJN+lwAZYRL6F2IVILECrztAjtiL6ReWh2JsGXpye0uDVZoaM/W
Os9uLcoBco3z3lWrbWfJG6mABsvpX4+sErRY7oy+9lFz21i15s5C6KXS6yje6XiYJLAoVelTzvon
bfxgEbrUY8QPJ8hzr4kSN0gnN6jf9bNwi/KJTPli1PuZRK4d472kiLbQfeqmYEtIjxT3inmNJGNu
QByin1kCv5zoCCrFs6IlV1YgwZAUUn8GjlLrMzFusJOxdGX9aYmy7Yy2eh3jS9LmGxkxJTF0G/Ax
meYa1tYgT8QrM3SJrV36ohq8JCcGxpHw5vpNFXtqfBeYjlY8RYprSgUp4t4UN/kbc5ZGc3BYXorn
UXnSTJ8sYZnWaUtTQdrGI1TENtoa1kqrOakpU3ba1CNRaB5CgKJAicS2cIUI0dOOlBbWBZ7UQ4eC
ZQrxgpyo+5iWT92Cfao8BfM6QRy+ARUZIzspJ0e1ftVBJplDAgOd0m5Yifohpf8IrwIebZeuamOr
l0eiZ8MJMyR7BRCbeC3DVZjYP1XnmiK8SUjhKtpd5ksYIp4QeILsa+LeCF7n+6h2svrMZ8ll1B0f
pmEltZnT0aJZ3FbyKzZUfQyUlRYcTAu6n0OlU5HxdYLbG0eEOIlFuMV1ECOso0kWrKa1J6UaWgTr
vkldKe3hARKyybLbPPRDKi4FA5WQakFO2dYig5ObuaB12bnVHB6Aoq/bjopi6rZChx6+BA0jPjcS
YiiXtRd2nwEyEzFygjUWdQ0eDGdp2HDdaBlUhvtGBcW8ziXPyAIeotklWeiWiUJuHLs4pZ1GpF21
cOEkUT7EsFvPebPhaEdVT10J2SpID930FIA3borMn0VP0bdl/mUQeqaCssOTaC4GiS8zZrfN1KNc
ify+fjFUH/l+u5xf2+pKTZkl2AwRusZfiACZTfadDl4228UnDEFkGPWHvPXl6NgJT8jTrIVRcHIT
LKx6fnrH7FyEPUzrIGVkRsHO4qgdSvBnSVXSsiq1+CPP2plqGX+Pa7ykxmetFqdnNahbGntmr24F
oVwp47ROChTRC4qxKEpXOlIaQUflKwNXTcovk70WFg0ktFHdZmjDISO/li0oh/pytUgyiKt01c2D
X0jNx6Lr8YEU+M7CkXLDTNUxxvGuU6qbOh+/wpDCjUEVbraRscYX46YywV8FpnUjzpZuT3pE9TIH
yJoI16U8I1wdejyXK879m5kN0ToMpC/BlLyyDz7m8SatjwsynS9K/c4gqE99g5qnd5Enzd51AQPM
ofFmROVoFHW78lGQEVedV9XoCOb6PDIwqcjUQxWD3fMMAe6pK42ICnvShJ7maxlz97Yq3amtnVXo
Z59RPT47Vi29ONuaEi7WoRM0KyjatBjm/AkGCYlgAf7D7cSdRMcOfbxF8+EeWtZVjl9O8aW/SSf1
QXkW5lV3gNmD8TLyolW7yuLbPjn0WuswHtSuOg5rLXRpVgDghOWFKF5aHhv+NePxJrpt2AEf+sQv
wm00OEWyruGkWCclWesojYAwKQyvhhVNFRxuBRKd8l4Hth/cDDWSsrk9pO+xvgpmN5V89YCjT18u
8CHejCTFCJm51kMN6q3dJMouzys/0deoGIHwHLs3bKnl2A+STyF6DZa7sHsf0sWvJKwVvbByKf0K
2oQ4oMiijeJGW3tWdSqNhXCaUMzTA0u3JHILJkqJ+WoNyTHTEIrW+TO2h3aqKD3URi2cKWFppH56
q1QhFehNnXicJXPiygUkgyQ65KTOdRvtVXOvnzRk9GTXLOwzK6ZyrXdhqKmyvdB4yOlMFKd28FEU
leKUeazGt0FOsN81yZY0QQDPjMpTD17Sus8tv9KeIkzWUUe/0dV33PWQPsTucvRGglnxpGILtgi6
p9b7vHAj8aOVYZAVb1bjSvlXNVwhN9Mrls2BChVH0mhwHOT8mT5TF52Cyq+12yI9NNq+BFYMHigH
VgwERRQ8Dr0ZIy3ZJyFYyo8i8DJEXrLcNWjadR6EJVumV5VM3RnGCMMwwigs+uJIClDkmtT7olUJ
s6teoNGCxkp/IB2pUNx5J8dz62ojiWvjMS9t841DpX0oP7V6FdZ3me6rgJURapJQZFFd8iZk4K3h
FOTlNWIYqDLzMjPC8Y0VrBFmiMx7nsUor4tbNXoIpxP0NWG5bxQymyh2MMw7VuhJahTVOiYlFQo2
+IqiG3YIHgu0p6cY10fNVxtHSys6N+ggZmujSNjxkhMj/BBdCVu13WEpLc37vC4fdE7JjCRMjihm
swetvApnxIuvg44lf9ApZwqVL1DbkajCKERPYnZC82pOb61lIe07MD4dmpNs0CYw9nN5VSj3dXDU
SGhRA9eylYLhrbzJM7SdEz4fzcN0Rd8qKXz0hImD8P1amSVLXXNbFStDf+mXbS7Q413XL226wYrL
Ml4VqNUih6bkidMLz2VEa0wDmUO+F+qG5qadlVucZ3AqhI6MBFj/yS4TLK9TN8zxRjIQXC+M+6r4
7LNXvW6v6bczalbafdU5asq3e+Jei+R5QnikbhiwGTe4/aI4Srte3ET0Iqryesqf5/i4REc9fGqL
0M6V6wQDHOrx0Dasezy0abtZxwR9aVFZK4VfUSsbRKqBQowmUAYX2niU6p0ex3Ya7QZSWeKIjtA7
632fcO73OuW8RExZBJfWEClFU/hkQBTLMfsR0jprIZgAS6NshG67Y43bCYMTzrrwVS3fx+ypbRx8
6lpokdapKAsHEh1anpO0a0v6KPrprNldQIZfG8kVtVMhc2zqmW0oD2ioDYFTImedXgntdQ1ROufw
+Eq1K6W8ylG/Ddeh8qFZyIPrdymyh4kfYQylbhhycAwPhjMu9ILvYfYlOKLKwmEublHTtatjn1xF
7SOqx2W1w+bFG4CpJdnLZPmK+EVGVwuho5OlyOQx0S5dQH6mLkavzCHqGsKxjS46hiNEv57A3Zj+
GKi3XYlPQ83zIRKB3Ai25x9juWGnVJGbNGsz2TQNyctdi45FG34G+k4PtksAOMU1svXwUSekahtl
lu9FzYsepsDtJiRXT+COyQVbCjz5zqLjvldQ1DEpUWguiezlmCMQuZoIKLhfh5mbNQ+p3my6nIHH
DuFXh4RaaF8X03D0eJvDKENWTTQ2xbyhNGeTKmzLYzp5qvywfCrxI3rjKOSM02MAAp64rCNFnvP1
0R1ww8I1iFj5AbyAoH20tFvvZvTwZ7SEkJxpiKMZgi/d6n9IOq/lVpUsDD8RVWSaW4EQkqxkOck3
lMM2OWeefj7OXM2pqZ0sQfdaf5SMnWh2E4zA9Dvp2+6IwXVeY9iBF1+4gawgoE7TV82fdPporiUX
S+THGFoY04J/ZvY+LmCsi5dx1OqO1gUuQozBZDwHdgT/2IztfiYYz7AeoXZq9ciZU2+kP16dXtXx
yJOQ1WCEjoZYtqYV5ix3yLMAe11Vf48BH6zrWmFE2jR7pPImwQ4Tq+lJtekOE5AYkgJrY9X/yuA8
Yvy09/qDSDw1Ymz2Z3EpyWPoN+Ya6/w2SqW71NNmmX9XPPBRDBtLfpKn24RuhNW/Kndzu60Syrmc
UnIpZm07+hsdOf4Uwz5NaBMbYcLk/qYNwWaxiBkMsS63t4Kke4310zjXA1KsS1I9h8O2qfx6PDSv
NZEamJb/2D0DFGH6ezg4k9gG935yzIf116ek5jmljOnZV+0Nkk8x+sOhgz/otyp39D8tOSj/ct0z
uCtPYaBv+/BTdB+TctNfNBwG6nBrP7SZ8EvetO0yL0CVz0Wo+MwgJF04bPFB/LlosqOhy8EXYRSE
KNYOuAzbAp/DjkbRqOfovYTGlxJzUm67/AhYb6v/otDN2u84o41gQ9iSmF4ViZRdN538QN6x8Jl/
emo5zSPRf6v+C5CXKKRN8qkyUt/TQvCQUVLaAlXscpD37BxM9b4xT1Mqb8gj07l1pR4U1qs08MGJ
wJavHgeBuMl/JcWVwKemT8HYpp6ORsk1PbG37q30p1Z+NeN5xf/pe+VkU/Prf8DS+sjR7foUR755
nWzHKH34AaQ6MsBQtHybCd3XxU5+pRwS6ym5nbPbpCQNFxu4Viu4y3d4k5bMIUKc6unVyO4Jz1RU
Yfc1URE/6/uuOlfazprdYPJAS1D94C/HJpsjYWOX4e3C+LVr5H2teDxv1vTZcy2ET52xtQKnD3dB
VbgErJTjfYmwTBzt+g5UPP701BeUH7p+52snEz/DS2zuhsYDqh7HTf+9mMeEnOHOBEvonZqhRqr5
1uY3A3omfmulf0vjqDw4FkF1pJ/jbddXsZJjh1Q3UVeqYBzNf3GLWOE2uS7Nu6aDryjchHjHP0yY
29Rniq7m7YDqR+L6JyYNNj4+d803YTC2ccyMXZL6meLYzK5ELgiJNWgnBGc0ZVzNegqRwCXlPgUa
vJpm7oFwS4u/5tBknmy/RV9rAyn/ICVRnSHyDeusoOVST13t2+rPyP+57AdrT/9BIb0H1Wv1VagB
TcmvMCfr0mP3gVs3PTzAR3vSgfSbSXO07NaYR2XgMldQ+7/awfsUIaFYkyk9ZjWFQXsx3ARKjJO4
ZXI2YciHjTyszrDYTcsWhQr+2IWJqnrRp/w4EV+k6h4OVjVFbb+RXkzTK/N/uqY8SkWCfwfLmyAy
EPQ2qsbNcZwLeiWqk/X/650QgLKpnZmI4ogAjLL80jHw9+5i3qxa/ZAAIDaS0a8cdkkOJO0QA9eQ
AHk28hSUKDxSKPvSaPWhnaO9WpSO2Vd+UwV/clJ92oP4ltR4V0Mtb1IzdvTWN9PUy0d9a4ktHXVc
LJsi9HS22SuyH1SCNJ+4ZfSrRt8qagT1GIgdKzghNY22V6rjCsNFrmz+Qdnnv7ak+bEWblhyuvJS
k4gSbvv5rx80F4lIy8UF5uzr/MmytlUWrd9NlLM4jT16g7FtFBo0vQKqxejjv8k8qFAnk+gfhb5l
Ga9bRxfjKa2XXdANx5k+vyIHE1MT1wSkVuNz+Wy3j9CQvWQUx7ZOvdBKb0AAXtqvkSXq8zCsiz1A
7SRxBDTrnCxjwOcKmpppG9Ycr9VyAlMLluGhiHusJbcy2Cf8asOQnnXpPoJKpFwTWNGvUXTi3hxn
ojiZsZ6Mv3D8NyKnpSeHCYKKltfBoj3zOCosQNgIQ6yGDkftOvTCDJPdah5mgO/uOoZ+MRxmkFjI
KqgELbzZBfwFPM/eUI6LCeSubquUU3A5lDMw0X5ZYONO3MJxT1Gdp0/3Ir4wVQbmthxcKSAYYzfI
7b6cz+WvhUIptYYr4DIoxTBcifqWnpeOiEWATPiNhyGosGGppiHb8m0isWP1n4nVqryo90nb5yk+
231IqlLaHjNOvaH3WLj15kW3n1G7EHqDnEBS7yqPPnMy39G4FpkfE6YMmQEBv5fAYwphFE5PRHaM
A78Q8Lr9zqxHP/qWup+nDSFk2vQ7oGzLIfAuA2e53jOt5dsUmjiYKlpzI78dLnnyZpuneTynsKwA
vcZB71CnAe7WayDQVHvU4YD2f8QkK9vTnSGPEUXBhvw6zJdauXd/9m8Wm5s+3prBTzUBYMXxfTL7
h8LNMPOb++i9rL4ydFP2eBz+iykbYw9SdC2vyyCpB0c81YPCKPFImR4ZIzMP/E6bNrZv504UXLJ0
lxV3e3hqCBbPLjLccp8eyYETmnifP0hmlv7J7Nrgnrvqtwz+GcJJbZZ+BKmp7PC5y8aZIEWDz3ty
xr/MpJWTwdUp3uJxW7wo+TaKH1V9kr8Fv6ZPaR38Dcq3HlO5nl5ZASEhYY90/bSUidvp3J+EULXK
ISzbo97AAWI2hGLM5T0xk1oBcgzU5/EuU6mUnszsLV2g05Gz9IgDstbT+Xizd6xzkz4TcQxMYLp2
RyLgJasdQqqKcpdEhacfA2uNxtK3c/2YZHh+R9f+zaucAkWNvWX70JCt1Awb636TqgwWqEgypwTx
Y2RA6WPjLUke7YvCalI5nebTd6g929eheavfE3ptwg0gKGCFEkJuSX9Z8YmTuMo9+1EwaCofDTAL
PedyYbszLe/oPHNXszZVJLvqNS6gw911dnvMM6UyPmp+WXzX5HRdQM/x28AUXWyuAxpkOI53eneo
ejYam3QO9Vj337hAnixSFfTFk6Axl28qgtyJuqiHREgjn4mESqOpon3YeTGHhryfWJXKBQf0KaTl
Xl3vGVgFtdoGRNCG53R+1PFHGG1t+VOGoov1dzO1d8bTJG8nSo9oGwCBt6F/iNaQY/OVmuDvPpco
d+KmCTCpE3y9bKTqw0w4Zt2o/1KImRi+agCw1GXXKNDkiaeZLlHgk5EYPlunWetAIflOhr+Ogr08
8gEl956OcJtO29qCw4G4Wy6V4qYhBGi5j4anKuCcCF2TV7sqf5LoTJ+BE4ZOg4gkbHzR5M6cgbZg
CWq+DelFy0fEQSPC69qJeUNCi+EdoWAReclSMEOAa5vcUrVJ4i3dmlTnbbIQ4EFLL102birFOvUw
+stlkhxNvfUhZSUIhDehjUBqw7w9WA3rffocVdjDhsxo0ECBmKiVn5oRKNyaI5zRsoLNZbqDmHTv
ovoSyo7nkmUcSFEaT035ldk8EzGAC9OpiMqzIlSnEDepddePerjp3SXnLwyzL/40K0FRKG6Z/kvv
0tZ6T2Q02AoLuPoiEc8WGd60dJgwWXaZkwO0zRwVua/8qYD2duSBjNDDgDIxUHW3MN/J/NXsY8VR
uHyV9ncbhutvOfL8J6hizJA14aRbzN0kkOvP40TQq54/uLKFApxomZsBoXFupZ+tCYSaTZ6Cgmfk
hY8QkEEMfMjtUxH9tfDwFJI6w9+it+5/QpXLYpx7qPWQHa3mTJSF+CgZieLmY8jSgybQZEXJQeUf
HgrrSBTYMZ+Ue49BbTwU+kuQXnW0jGHwJrdE2y+2cum7Idg26jptlg+6inb5UZoetgJ+jdDN6flR
+rfYflbVwZuyQ7vAUwW3IgRR0m5deChVmMNnRfINsV3swDWpuyy3EeyKae0JemPaJSAxll5ppGLS
/jHLbx2IKe72dIzAICQNqf4FyHtaeXn+3I3dOcnV50wHq9Zh/vODkd6q/EdvkEt0swzrTBJmsXzR
MnYvIvsu2xXv3NR8m1P8Ktlw7dVieIUywD+hfNSacl/3vOGUWXGuWT89NU8JN7AySsLvU/EVRPNh
mq2XsD9M6quFCLdECB/X74YU3lpA7YYFI7ak4RTD7gOnCZlmLojdlKHFMzQ58irVeLbMML5rOgKh
OmSmLxYKXu3wXlrE6+gIR8sfNUy3qqHtpRo1Y768L/IKAXHkhDIhqOo5i2ByEULptLQgskIIYTfv
uV16kiSGgz4OKNrxZW/0QvV7OwqcOrGIppbrYRd1+nfYWKEHE4pqYY5Oa6EVKS0DsWwK031xCSSv
y3xdsTeIxVDPj9r4JnG/B8Z1Hl5YP5vkSCMm2oDYLVAkFd+GSbUEUTPLxlg7f9OMEQ+7g9OEf7H0
rBEjxBKKH8LWxhshSpBwCsKGVMFINHUatSR1+ZwJ6Vgr0ugISdsamDRVXlTbFd29N2JXKfxZ+zIE
/Je6yzqeBvWrmVjxKdqtqwKuBM6SfvGapcIuNcfC/7tU9bmJqncahIlqHGCi1C3Sb/2QKMZloLwP
mGBmihVAWJMhMQb7sQlXoD30iGiGKBr2TZs/DSPtUpi7YbuipzQSu7omQJM8h96xRB44gdTqm6Ym
RDMK+bwtG5qkV5PZheA5tUVzzVXbodWUc4qKt/bTTsQhx3VaD31JxpJBOzk6VEOrfg3pySrzfRz2
GKD6GHw/38nBxRi8pMHijvdGy1xI54smSPqwSWY6JxqDs8MUaSk+MT8at8UUnjCjxEydc/46mwep
8VT7UBq7cLoP4qj3qxBqw9vWVd2Nxzr0uik5QGfpC1h9IoFHamjAFKRZyjaZNHB/xXolFZFrvuhP
ebx8thP1ZL3DNlp2Tt68VOQShWw3F+htiZzt6Nk0ti3uxta1Y3AmiN6Ym6Vns8gWnw3AxgWjuQE9
RD36f22L/MErSfboZ8vVQn7cah/Wgr6jyOtRIPQqi2X9Fo3buu/9OtP2td7pcG+MTAmaQ0TPnL9v
9XMJnNrT0sO5zfDbDV9ZZ+Ne1h5V8wtwFjTFuQvjM9ngmTo+LfY/XQB252wojXqYjdabacrUK2kv
om+NGPZAcvEY4eUm0b+tHLuQv2R714rJbSrkL3YTfDVFTTRpEiAiQY03KborleZXTFkakw9Zc23/
3imyrybRfQ5SajgFcW26YwQxSohSQoc7tPOubSyKoKeyt3+HppK3vTzTmqNQI6sYwT+lRI/KS631
7UBbcodsOJHpz8sNjWbIAfogqrjJl1xG0tmS2WWF9hEJtubCAPJ2tH3upUni97V9jKYJJk9zO1RM
I4R8Oa0dBNQSOlFbekBtZakjORuAb8RQJMeETh+njK41zqUaeKRPi5MEGacNir+gRJx6qmuImY1F
ekGee07j5BasLjQN3KlnvF9weeSobmjylrdrf4pnVqtC7DwZR1lPxPOCtLMcTdsrVtEuOndqlcLz
HER7KrYXkfs2sUMGA5XOdpLgsClRKWj3jle+hl4K8oaRrZO35vA1LJ967avsnRpysgalTcR4ghFL
ckPzuVXPk2Uz61QuaZ6BamzUjn/iX0vf3BCYTykKhIZBubCY0s2vVKrZYCTTnfL3okpfFTGblxma
GywhYzVf1dtKqrnZcLGqqxm9SQ0o9UEuyvWFK2JyK3LzuzJ50LQPNC1en2KqklEQR1r9VyHlT51B
fMRhuNNiyIoaFC6VdduZO7FPFWT73V+LDbmdmHHsOxKOZrgMxW8afEcDcCevsJj/ITIYmbDzJN8Y
HSjFLJPma3pL77X2LZevg76zglugnLWgi64p9jwNFeKdrvHfuBqoqmnfRLbrMvOfkcfnNh52BnIx
0vY8lPKldjHpkGf+glhxO9qxu5fYVB2T6BdrdDLUuKnW+d2qvCMICG3IZKP5Fdu4y4AYrmV9miME
T6hXhUpLl5K7ZtT4Jh0yOMegPmbCq3i6NiNJA+tQW8BPyDB7km9nEg65Dy5fZCdIuBpUIDJbd/UZ
0x6SKxyv+rYpxvMy7uPgqIpLayROyBGTDm9D8wzpBLVMwHIPwkPTlY3o1MZ7SUWq4Q0y1xoMDb1r
n4MUXVKmcSoPJumzH22PQ/sW6zXlkK+6phMoNuJN0NwilYybwayXU+6TDS0nbXYLTWH4XbM0Zxra
ym0Z9PCmyo0/f1AjBxETAzIvbZl2TzGbWJ4vp1AhwgicQgME6oYEWnW+iMxcVUzKLpf9rPxaZpUm
NJ3kX9VRlEcXlAcaKPk5sDqmX5aFdorf2K5wIDwk1QU9Ali1pe8A+AOvRqnR2wgYvswmvkKQjmw5
2OShqoubVxEECQlHuQhHdAWsvYn0LxcmClLUjQjt42RHj2+Fs7sEwE5jf6joqyS6s6ZDY5Jn3C1D
G1eEskBoFxnEtd6xftYmFpd2BnPQvGH4i2pLPKMMqDdDVPTXPgLR59if4LXCSJldWcbnYQNUJU9y
n9TOUOlvFHQGGDxK07hWhbaL8bkcGqynGFekYm0ruQ8Sg3c/C17YBRHlpAaRu4YIfFQVkT7z8p4u
g4R4w1c6mVakHHSkibudGp4msvIqSxebWk0uhbTNEIj0lB5wTrEuWhLMgizw7mWNrw4SktYJDJBB
7NZL4T0cMneeNPHUTfPXJIEbagb98IL+5KS07OdaKbKtPT2DuKbNe7Nuyq0a/pVkGXexctUYRPVq
TJ3Stq5qC6ucXdTgBZV6tk2Tz1rz0um9b7g0q/oeiJtGbhN6wl6W3Fi8TelPwPLV1O/R+FA43CLx
0pnvkwGqq7zKgIbJqgh6T3TIYo2/x+WxOdsj3oGAArYnOoeat8DIFN+KI/UrwHOZQ5yGC5xcGQSu
zXAlr71HzDw9xHmw1DQ7ZdZ+bFL9q1vq7UhqkC5TBxsPvhZYbp5OyossfoNecrgWjDqO35BIKQfD
RJDRaJWFIniUvhs5xIGSfLVt/i+kxiLo3qul3dd0SUjAC3L/Ek9AspGJ4KY1stSPrEnl9UHVW8pu
zuO34Rwifl/BCBA+6aZPMeAcaXh/NXTF2k8eixPgRb8IGTqZ2QRbDtI3znGj5MC0dkXxpxUmBGMn
SojM/ihPkULY0E85vps9PiEweV23ue/SXTvnvgmKF/ZfpXnq+ugFJxZyd1SIAx83x8P42o9IQ3W5
YFtJXANERV1ghyw99jvGaBB0sKlx/WmSxivqG7RsxiZvi0dryc9hYX/ma+1DA35pzrmEtmB18CN6
3OV580Zlm0s5/D0xhxOBRonkoRsPO1okMEShYNYhRITbNGw7TbLK1G22lUiC3oDQzjVUL4aJ/LtK
jOAD4JcDrP5nqtX3wDeLjkOJkI6SvJJeCUICJpGepf4s8ilwWvYLd67frYShItNoLhxBOUlb6rF1
KWsbBcscPcu3nP9V0mXbDd2+lxGBLOJIDukGc+ykIGpphJN18S4m39lWgWek9znkG6uVU2U9AUGe
mgHgW5hXJSx95NN5ODYfE0mvRV/iH0KtRkKU1fHfBewHy/K87HQLFV/Di2W0JLL9jQFAXjnZH33a
QD1HbN0SPt3c1MFldMLqVXciGuiMrL3et5kt/MWugV8j/alIQPuYhQg6L+36pNHkjHqwQWwsH6gl
vtHs5iYJZU5JyFPYygNzKU6U1kCbHtmwhXpwM0cTAMkyzpJFuXdaO0pwLqnxMJnoNUHbOQnyoXA4
xo6pzbwCARa273WKOGWc/FLXLjOKUbwX8JC0+7a7cfyn1tYxT+ytLviG4b/4+15Ad5t89MOh3sf8
s5QWDf/wSrGYZySfHPz+XFJ6bVt+0O5YjqP+ZLwGaHaqylw3TSgPxQnAdhdrcJBhH6LgETScjjwo
iGuimOqz0PA62G19moBixWtFKkk5SifFvJpIvaWYygjEofXyT0ep1QX9vi4+beIn8fivk9OINq74
tft3Sb/31i86sCj+CmWIFHRsFNlIXyM5X7pp86OCaDRk6qWzO1bUURoJ6nE4NyD+VL9qySMYr4yn
ZQeGVfEWI7qQLE8m+F8tG9+ONK8hGc6ZVy5Gm8I9W/qOkAKcJKU/SO9jTckEAVB2fFSntwozkjrU
B0WXHRG3K81hKlnjZIMEGLm+9CMHezLCwfzYxhj5uhrsU8P6jEigHepsN1k6SdUY3gqMNzmCPJWm
U71EmGAqx5g5SMe8GbThqR3u4xjvqhnrn1kdNCwEmAK3xP2sbu5e55OiZSHjhuWP3LAjD5jAS9Ay
1qTQmA4pag8DlC6P7o35LcV3WujwFyFfe8zqt1r90DG/U+qKuf9RFgse0IRqo6nEIV4VD6VMrlVM
xFSrdVdlsl6jRcaFny9OZc9HKTtWtulabYFpc6+AiiVslevnEEb8My0siA3fE4YWOYx+ESVxHx/B
jnm3OD1LiyLkEvl5CpV56qtrFNxZZqISUviYh6tt0qv7ZNsZyY8BcDreZ+mVeT+ug+tgQF1N2Njl
kLr5LujYN4Dk2f8PXYoO3BjHm4wkdUFpa8+D37GcCBFTGimKs1rP7mLkhzky1OdAAHdACOOZjLtp
K3oUuIoScnZnyq4y5h9VWN+F+mVl10X0TtZICFzUFklWbtMNYExfKNjL1N4OASLyYJJBlct1OiqD
/FVpQPNZgd0w6XqeC5qnpXzNKGCymaqZXZdsBY0WW2dmJ65Cy5eFpzTFTsSoS4tzXAOTqI1j8TaT
rUcO7jHNIZc7ERymVLvrSeSltDmE9oQRY1clO0VCWYq0vdddtdkVyVkSwTNmiC7+GUfrFs4fRviL
1Rcqny3UNCRXjZ4V45ZI2rUFZ2+s6ixNsmPqwiupsH+2phQlVGRpHkucAIkcPayIn/GI62qk5zUX
if5lBelyjoeaRuFs/P+4LmWIShWKUnNRSxBnNVbgvud7MiZvidAcYZicinchvlD+LdpPBVlAgYo8
uET5OyUHSvUmzOWFnWlvcusUCtyIHcrnAROU1H1PS3q2suNcw3SEJcWFGdYKC9HQ7KfTvItEeJbQ
GtRTcjKS6qCGBh6ZyfD6SlVd/D/bzKhBneRDHYAaxFX01qTyVkfRhsOW3HMUw2Xrdfl4DtuAUhuE
fcuMLn9JXBJs3Kwc0dC1tfJVUagXAa2Q9yW9t1bj9DYnqk84I8D1XkXcNpImaOJWc7MQkJamxgcH
b6+8i3mvB3xpDjZLhv3nhcKHCdX6MwN2Fd55PnT7hp5btHublTkQL1VBLb1+X0xvKp86JgmlBjTQ
u90ogjvvVyGbh0X6VyKS16bUafSetySrECbaFVKppJJcRROdE4ctH7BS5IesHeneAuRNErdhcw9j
t4avqcfxYFXmM0G5ldsa5a1t73O00zRXj7VjBUKsaK9dXTJChywC2zILtE1dY0krPRrx4KkmJ1sj
dthWtOKSTHTUoAEM4j2lYLtQSan/UpafyXwemc2q5WpLv/n0Dh3Oir46Qsk7J6XNEIsTlJSZQcPO
BrpNcahRPojWlyPle2grRMYU/QHEqMVBDL+htiA/pwFTzcDCJe4+m3ikt66MT1NCvcxQie9oYVkL
tOWow+AvzBL9dMHvsib2b2cu8vki8WIPsoEVQdnE/fSBZaizf2PtTzH9pW2vVKTBZEITz/iNpZp+
r8LVcOQnRnPKlmujZztStbcN3JGW35riYSVvc8M9iNdcHLMRLXuDXJyWLgKI0oZmamXlK7zSwjoV
u9mqQoSfNRhaUaG1i3VqpD9N2RkZvmGzwQazipT6uMKbL7Y4iCKypdrOD3Et5jFlJ4s/K+h/cdx6
iJ9Vk1KmYXDL5aybBb8YRi6AEIm5W6UaaBEhKpbEIvPn6ilXn1TmG5ly0AMxZQD7m4WwG4vGtnh5
W4mvcFtWexy6MaiksQcw0vVdN1xq2pmAucK7Hm7rgiEbdbb+r15DgwFGRPoqoe5AJ4FSKXpCTL5J
tW/B/gybgL5KGiBeGxy60rmPkKIQMJ4ixrNZylWN7wh2IL7AaEoG1yvKijqgtKUtvHEen6oWcuMU
98d2fsy6m9DQqabHLrm108lEMKrGl0qWeDSj9FHl+t4Sgk/vx66ujVQcTAuWt7FRZWKNlL4ZO/as
5cB9GLXBkbZtFrlLJw6lTU8YTZw2K27ZwWtPxpus/xl5ga7LPMTh8prUX7bS5/hWsDrUo+LiTnVn
tUP+kO6kBIGsoEmMn6j/Zk3nm0cvBTqN9a/Xg23RVa/y0D/F0DG9RYpgc5SGEJuYRLNz+BIm61MR
3ww7PtR80mqgeLAujtb0+047CXk2HFEywiZhS8tQ6stdS1HZOty9iLD8wKiBAABCwEtaLkp1H6Rk
8w0GopJ5Kdx5+DYMDbioBx4Iqx3hR+CpDZv/2KeYJh3VnveKPM9uPeq3pSmeyiQjxyRiCiuGDnTF
HMLJC0RHCHXN2ltP/W4hOllLG9ydIE/91L7GTcnb3oYyBcYGiSR6p6rXUFLM1zW+THZN9ns3HIx+
bysAB6ENlqDb6DbFhEwUCxSWFGl+r5cL0s5U+Uib0llakgrQw9dwzw+Lq30K7zUkkIFxwm68IGm+
9O7amJglZvxg45T/K1rMznMbMKP2KPuV+s0iNr7Je8avsfuJNPWpqZWDWLMgqpyut/FoliL2y+HW
ABzDqS1KugkBwQTEsaVwLWKZmQzDq81fcotJ60mmfUARGRZlO2KBi4KbPTAmFWKuLkWDSA1//cDm
WUuygbdvVC7Buj1WUCGa/MgU44MAH6ns93mWPLQQP26Rz88WSZ93UFOf0bOjV3McrtR5mgBV2bJt
edea/lkQboNsP45+5m6vxtJWVrfC6vewK7uKuKIqy+9RtTwxNy1I1WIPqKoj0BR136x/huklz90Q
eTaq0HhG3TBfYyIuN8zZ5Acg/Y0k65ovi6ONgZO026htf9Su2vEuuUMbHXs2Jy2VHAP20cqgrutg
p4IMRdNdnxnMzLsAdXXbYF4cK88Yscl4kvLhL18fuNizTWunmU8IdurgPuqGx/ywq9bxAtStrj6x
/PajJ2hsIuQmMcHI+VmxHtSqh4hIlLDUpP+U1kVGw5ewXyhUwcgm/mOa4ydGCSxv+BejOHOXouAe
X9qzNUqrJ/IGulMmL3XtYbzFi3+NIUNntrdX9KLkB8j81FOo4hsDZPDC/EX022B+Vshkkfa8llha
K9trpM+xQ1iTeL3hTM0nuu+wvPbycxscovFlVvZD4Keh5E7xNUieMrSntjup96z25vG3yLd28RXD
ypufsQE59dbBosaPiLNifJOzrUW+9HhSATilIo0RXdH9Qd+ByK9TDmIulFXkGT+FFoPNJeXQsIeb
abjFdFZppNWp8qMPLzQ+K+7OTJyZgV15OENNtnL/WkeH3n7XGJYrcPBsCMpta5vBRfSjo7Z8aTEe
j17FBMayQha6PvbWxa5JtGtR2ZeZpR+11VRb1xQl9dDiTkOsZq60TKLt2TaQ9iw0QCVLDsaYa5eu
QY2llbPfSwImqmwPgVVyLPSzuhsQYDk1tislf6/lH5qjdjVekrmimKBZFgJwhphfZBxnLdgrSbNv
qtrPJNxSmbRTMAEIEmHyp4hqLXvaRstvJBwRJBe57GwgZvNQKZSKWwrqaVDNvQ3p3wLrVeMjSrOv
olAZYEy4DWWn2dZ9KJnikQMfG4OBiL4YrEOfxVA9RTJLdIknOIlug1Vw/M47QUbOlO8686KpF1Wj
5vsow0DK1lPGqt7OJ2EoG6Oum4NuRYGbRMYH3ASBI9DcTUTgEsRixDc+KPpPqAo/weOVLjDa1Kf1
sBzRoPGKaxtTxZNFnJScfOcC1WsENTOr+g74ttIZasVyaLT0lGvtPdaR/ErZqxTGxwBthiGFZ6ON
tY2oMKF1iW+LyFcXDBHkhE3l7BK1MUAAFjeyfzZa81Yl+BnGbSk9BX3WuHNuONVqP0phiW89j+rA
4aqtTmUz5aCraxN1t6lRHl93z6DbUPMljbMYV9QJs0Dc5pu+lj+kOnhICbQwzJRpknYQGb8ml3WT
bRWE+Xa7n+jVjRlXovkvTJJjYaNgx6jABGWUgHTzquwsdr3dby1kbJFSbAPzFoXxqUObY8igFOt8
nuHALUz7oDSnNH5RLcLQLLRAKcAuzFpXuwmeeLo7DNyFrfQ/zq6juVFmi/4iqshhSxQIFG3Zng1l
e8bknPn17+C38fQnRNVUeeUFrc637z3hFrC1rqAy0KYhABvnAL8IsO4YzmnzjNpuPv2uFMBAKJRk
IPrSTyBEyZkLW261BsC0iwApAipQ5VAPzNLcaPjq4hf5UUxDODTW9pjJp7Lz4gGiSl33B0CamNrJ
1DFIBB2SG6+MH+79TKS1JAQ5AVE+ypCKihyWl/jAOMUjAMWPhbhWFFFFQqu3TOJeoFkB2DreDKmn
sr20/u3xp5lFd+yezhWh1VbxIT2lHMvsaXqAxSHNsbU3sWEMkKCAug0zldVblwwgrQq1gFg7RDX0
TxfIKPjwcwhcwMbvWBFjEwlhyaRl87pXgJuZx8OiXpqCaY7inDnrQF6BQcQaVarBTAXVSJ/yYmQC
6I2mpbUhICTZ6pYTZ1HCmT3y0DWFqpYY+DSocqOBLBtwzNdEQZm9ZUF8hf3WvufsgbHF7n1sIUHQ
YOqpymoVsAjB04jg15iyRkwpv3G/NOEOOwspsxyjudhFJkDlnllh0tgJMZSCTlWXcHrJcUA271zF
7CIgM2gF9O84EN/D4Rm3G2hJIEtqMrhffgl/nrnbxQLlpHwD4Ls/aXOHWBOUdiw5Diz5TBWDJwhH
SzCLVCrsuXe6B+Ex31VdvWOS1slDCighvkG9iQt/w3BQYyuHxf/GFJw4DvXVx1PKiitzKixKrz9k
SUOZYhtKCjg3YPsdtJpoYB2o6jWRw9dagp+5wiFNFxhIYS3FIKA7gZ6M4gFMHXg0AxE8I4sPRzch
djqUbXqEYLuK08qPuHmJEKNm0KcUTlV4Uph0JwHx3AWl20+otgyQo6QF9gC452n4pMvnVNiPX8K0
NCBBuGreZfkl5m4UtPVKA6iO4AjrvrBYyuQHdpBB9HnpgVPLRQe8T74zAPs7wzXGkK7Izs7hM3zj
aMhEwDw68ihc7J0uIRRCJRYT6ARvLQNkNGAxIOkZMw/usZkPSP1atDteFloh8pVfgwTMByh4GkS1
aY/7hBRbeRq6dw7nE85wTEWW7FMUPubyiNrjWILvTjkAJtbyqA4Q8+pVH5pIOfIAyK4MN+kFZUyB
czkc54ibun6HFD6IX81gi9DP6eCdDHJCxj2NUA4FnIr93ZRYcngL+iirCzMwO/I8fAg8cLlhB7/S
+QCqHk7aMGRVmhaxrIJTWgfgxvC3lOVPUewFBbAhyjEDDA/E/BipksZoJ7theeAZrzJ76Pw/0BFv
xyM3VoZQfcz5HtQaVGxvNbhIYq0mJbYDBIXADmGQ0WGvCRYwU11rPuogMyxf2bI/1V3+wSaSriD2
Z3D1ZTneOtBrg0bCtE8ERUNEHdXGCMY8Hl2IZFQ5/mD9HEIEpRmi1ggznDLYZf57Qx9yBJR4vpa8
DCVSSECxUPUAvGeXpNjj3AFn+YwsNQcIao5flQwWUJaAp82wxWVLBEscpPy5lwmgeDCX4ua5npwu
37OotNfA/AJLVsWgP0cxTiuh+5IhXubToP3xgwbPGnHGqzjxfGD5pfHU8V4Gs2ok9QNbESEVE8ED
VR+kfdWAj5WAIRa8NWz0KofhLcl3Oa0p5XPSnsuc1Zk+uFCIf7K+B/UXyv+5rIUdGBYNF1pjkagA
AZeAAnZZcX28n1duof+4GkGFMIVVDuv6CZIyEYUdjEWDSnYBcavHTXyrIt+5jYRFUfTHiZHTCtCO
8DR0kdYEuh7CVTUEjQDlgrwirCNVGQirLEhNVGe9HDVHGH1REZwjUYP2Z8AfRj3rDzOQddSfBL49
SZTYQYNkaU2Zcu6ECaaYQTalBGazwSs563UhU3QOYLNoQcdWueUjZY64BbpUSSNfwvSTYa5h3Ot4
Z2rY0DXjNZDX4RokF5LorcsPBSCP4J8rKdYr86uG60M3mgp1K8NPJqHP9YxUeZzpfQhMCwOtTyVG
iovqYARwq/hzD/OZNjugQDmWUIcef5URBGshFN0h3TgpDqWgNo57yB3yz3F+ZmukOcPsUI8AfSNy
QmUhRpI3SktpQ4BTWpvm5TD/MQU4CHpZmUoAWKE9A1IOdCqp/j1qENUDm9kDtiuivhkiPJ1T5kzx
x4wBxx06maj6D2GtAtIzcuBZJsjwpL43VNIXxQPNnbUL9eS9xNqh8YjGq6WHgnh4BswachD7EPBt
MEmSDnBNsdaAWq0kxG44BBObaRoUp7yBctrUo2SnzxxFZAAmeUpRX0wBBUqbczntprg59Uh/pQoK
E2XXWuniOCuE4VmIlM/CF7RC/t34ex/gJhpkhqy9IgNulO14Tsbhg/P7HT9OGge1gDGFxC8bHPj5
15jbXOtJ86b38kq8IRDq43SLJ4IgNkh6tlZIQXILLMFXig+e+QDQesfPoIAJem6/cQ+v6KoLRPSI
826YUOyl921QilepTpojMucAOGdFoUDdOM8hagB7XsBBEgg6yZKwoXW7JhYuELElTc00V+YTt6ea
GlWH2c/NZBKvVIdbKQeKJZdG2MxGR4GGyTFEuiva6KkG+LMBYX6HrEyBx75CR/LG8fLtO3zveCGC
zCHMmj4IK24fDg0F1lja+hw0nHPqLSpoqM9EqFL8HlggS/leQkpaZGnUZQVI9vFtCjECiR8/6yRd
Cv1paYvQU4aeX97k+3YAhadK2Po8SriX2MJvngZFjIHWGxjU+5ZjDbTlCOChdIYWRSc3/sbjgFtR
FBaI8LVj2DimoZToiZ0I9TAJL8TCLCACB1qH1vkSygVIKtPlLwpYPEEuvCmC5sh0DLhoyR6jytxE
f/Iuu5bpZPEAUGaA6oQwSpFhqhEABVfX3W6okVwGb26oS6QSITUnRTArE7d8stb6QCgNj7wC191E
KSBVMyCpDgSARr/779DHjZG0hGiDzIGrJO8EDs9cHSCuEsjSP8K1PEf9+/BMIUJE9eFjOGBbQV7E
mvcUwBXoPpCw6BCU8CHr8SHWEAnYSfE7siuQw2RV5aX9SlIXcFiswz8prKjwDATG8KWGsjxvUJ+I
KCjUh6F69wcACKoxEqcB5RlcTPheWMC8tjkkndTqFyiYNa1mJ6jqybyRNGfIKsxhAETTHsm/fEO/
e+W1JtLE0dEHjEzRIw3jEJc5jq58gmjSKcFzft8+U+bjS/i+erdIE+cFH9SAxiRQYBbP3SG8qYNJ
bQiDr/guiDRxIEhKElHUjE9zrnTx3f4FDF6T/gi++A1vkvsC5yJN7gUe5RnokcHqx8PjQAf/j7NY
HdTix0PD3z+6BYXoAMOICsOkyeRyaqsn+yM48y4kGXXhkHi9LZgoEWqZ3emFNhhQpVQhZmaO2gFM
dks5V+YVFRx7Mq54zR2cRd6822/NGrOcYf892wSF2EJNR2Vt0yFnDNb3LtQAqFeh/Ivecw5EnDbW
Bnt/oyI9/3d00AdCGsoKWoGWo9Xdcrt2wWTVwGW/Ks85eOpIr2q+ARlDg7LjjZhk5SIRZOLcHuW0
y/m6nt3JGQ6KCaEDA55/GtQSDMb4on5HZujkG42xK3MsE2tIAQKh7WbILclWtBfw9vGgrrIDtQ8m
NCdo9Bvzu/yJl9yz+AKloCvrNht66yvOC4JEhF7K0BdpgOqDmxnVL9qQ3z6ht6fbjCrezMyR9rGZ
qhD/NORdrp4AA9BY/ZPRWkvSu4/kI9ak34+X+co+FSRimVcA78RdjB8CO4NIo96h5GtAQ/VFxKQ+
boJdTpM7y1UippRVxHnOehFxo4s3oztcGq+yBlRQ9tDh3yme+Fqd4h10KDRkoa3sJuioq5rM6XHz
a0MtEus4l3LQmWVYFAD0pctGrAkq3gKqpEOHUm/1Xoe6gUapEPNQMy2wUb+xRd2CY4IGVI2DJa7C
TdV6/GNWDFwFkTjVMw5moL5MwezSAhpGBwDBBBdXA11GFY+JjoeLIWyFQMsU3hl3MpeISFyO8XIC
MunQ2rwj6OlT6YKHgu0EHbMnJKosXpWc4ISX0xOuvL2iSxttL2N7r2liVQFLm855j6aRVXEhiqSP
RrybPWnDIXHlchTIFCIgR2HfV/i+AjWdp/Eq7foXChp9KuOh1iVvXDFrm4MM31vKTwd2GUFAup+h
Wf7O7Ka3AgSzQ2w8XhArA0VG7OxAdyKroAX5zOhPo8ofYb1iyFsH3MoZToblUk2NQb3MQ2zzIDy5
xR5QN7O3Ob3xIiTaTdQPFQ1rwJ5OjJGOWvbxuF/fbpJ3VoBAbHq/lgZWSdDylKrBIbpxZnVBpcbJ
rWlX6lDcM7P39MTsYV96ozzxVFjRMx5CN8WBHuYh0BJ9MANPsiq7uG4NB7NyEpHxc5srk4JyFJbN
FVIAUqFCv1fD1YnN90rrhY2tcOw2jvjVxUPc0ixNF3SxrFFkeKhaFzXlUt4gAAaClRdt7DP2fhQk
kMa/0BiFUPqIRno9MfBWNlkDqslmaUKR0pp1FMzU8DLZ7Z7XK7fVQq+16L1wmqxfqVE+P57rtZ7y
y4/7kUdgg1rsAf3GNjGBczD+SFZvgHxtb51kzP04VeCJXNHA0l3aMGigNSt16Vdjibr8BOEmFbkj
DZqCOmX+Djf25FoMwhOHdEgl+QABcsYNbsX7cJnt4Wt0pZ14pT+LJ4iemPOtu6Z/Ho/eyktV4JfF
+mP0AqSn5JpHa7BbsUTn6TJrOSK6C7L0uKAY8wiX1iOeaCrE2vTGuAW6r8kbXV0bWOKcjhVWnpUa
bQPXYmQaNqOxdXhySyhz5wTgiROgnZpYFpdV0ZpQTOWt2UT5QQerx6htCIhcgHvX8FozRE3YcSaj
1kaMVXuCefc7qwMSptJHwRv3iKoBvta3SkDf7rz3fhYR8/FcNLfx/3cMKj/m6Ha3Xu0dRgU62o52
KK0YvAUdjMRobkjfqeNX4frHzszc0WitHbDUNqtLFmsiHWUMOwDQTWkrUlqG5t5vI46MOU3AvljW
eW0Gu97tDLwsd6WBagKeGCBtePUhOvGvwDV7oSVashZtBPsrHqEC6TmM/F8u9Cj6uZ0GL45jZUE6
x0iM7jkwXhB+WqPFm7TJOFAN2Vj3a3EZR2xqKmQaKaHRJBIrNtiM1o1Brzuj11ktxKkcmqioqH+g
rn9udJjdqqVVGa3+PBqlxWiNHarXxztwxWhO+F7BP3ZgWUVxMXH4JcwROBxDtEAjOwLlr0Po0G70
QBts6VydSi/eyNOtXUQcseeRK/N70I8Zt1AHIzskTqHZwtlg9dS4bq2m1W4RG1DqofPCjEB+zJ/U
6/yEUmsLXu5vSKC8IwnCQ+NTB2R9srnrYPMf1cs/jiaxwRiFLtt6Gc1azy7T16yXWMLhsrEZDXU/
HGIQ+VSh/bw1mCuvOJZYSC0VJ1LdS1hIDCghKusFl9JMPP5Kv9aYxdvjfq2d0yxxK/iSkGc06AAu
4GnwDDp0B/9WefA7wpWkd0/1DlqtTmQDNfXV7NgdMM5mYIHt9xziyn38G9Zupu8n1o+VykXxPFMd
pnT4EnTfQ0zHvcanGL5UFipY5RfnlJf6EJ7Fy+MG2eUiuHMiscQaCnMpnSMZY3vsr8WlXTrbPKfH
QYet0pfiBNfc6jHk+8JI4K6E6K46ls/FRgi1loL4/v+P7laQ42/HAkMuWqzT2kBeaY26PNdmPNXC
9/d3ejcbs7Gcw+VGRMWvhMzfJ+SPNlEIDqZ+5LE1L60bxi4/75CbzBDCQpTrlP0C8xvvJW040i/+
i+S0Mvxqb3DeuYCfg+o7J6so1wLPL2oAOX9xtxSwAUf+KAUd7LMWQxWes43lsKy8O5NDWmoX8RxA
mgI/FckLI3mKNnYwu/Io+V59P4YgkPKMGr431Gd0QWnd5kwWwn42JESBi33ikIR8Ejz5COWWZ1EH
8U0v8Y6ABCISFq0HRQqLcuKNfPFa7Pf9kv7xY2aFCvmqwRqYDOT5MPOhRmupKVi+Kup/IJV5DI3I
rLaW3Mph8n1i/2iOmiIw/QHxcSU1MiJcu7MZmiIyo6J+AilHAxdfhQeP0+sYCi/YWHXfB/+9qSQC
sXRqeEqaMJUd6v7LOc3SAGVpyWFRQ9krl34Pj6g9+wZRGi86gY50rj8hzPurPCMcQRUfBDDgFF5b
J/Pq42j4e/AFHx8BzMoR8B31/xiRUgxpBiVK3I6fEAkoS536CDK1vrYOCwrjJ+3Dx8UoNtbeWiBC
E4f5OBSLZjpaq81enwz4xuEob3f9B2Xw9md8We594Pn31FO75Uq+lpShiWQcn6GYmQP67fIWCGuH
cc/s4ys0vXXGEc3WQoVi2ufWvw0nTcZ4LSXGflF9v0GPxXvlDM/BWTLSd/l1vvW/ko2B/D6h/7ui
eGXZ3D+mTabFpsoEuBFDrP5Qu6kdaqku67OmYA2LSHrh1oBAg0rvgZnZJTr9srWYV8aTJ229e2oE
BDpE0/WJg4kl8qoItINf0iXfjQ77yb3Lrerz2znj+49gcIL+7ipTR+P/Xb4hK3+EHaIx6+MuNFPE
b9CatyL9DaabGvRRNnbrWnvEeoFMywTzIfQPeEdbUZ/gFeFu1R1WHtO8QoQZvEx1Qkrj4y3yg9MB
IoxqvBtRQFA2fv1K1psnKxuAnsLiaFnuvVk4464+Zk7lxDqkdQ/9vt+3BpzfjkC5GqED3OSwj6uN
o2SlfskrRDQh9M3QxhwHh2xbeU2hyKAi6T77FvgZDIxq4CME3XGkpXZwDhAgJw23SkgFvgVwSwBi
aM/BOwUCGcggTalOS5qkQyrxtLEvl8m7t1+IsFUa4qr0B+xLSFIwJvRebf93BOnPi3LI98qZ1XsP
lhU6RHk2GlxW570GiYOgAlJerhgagcZtdpNfUGeB4q0peZDFRH1WVWwwecVDa0VvmbnR5P3YhidL
OmAhN9AYQZNQuTknu2W2gXJygLf4x1OHdKlHXXxMfBYtpDbe0MO5tTOHexl3sNl1gQvYlTsommiC
A0Q3gjbo4D9tPnfWOkecAlIkDUPlg4grQFW9eCos+KiAtFzuoXQU7sOteGStGf7vw4YP/GCals1f
GYiF1cCKTdZGMcOSLxuztLIwyBJYWg1pIhcDFoYxN0b/Kh1ZJ7m0NiAV9nwOb/61hWaLWr4XG+ti
5Twjy2CT0AOrQcdLiAUKNcjDcHBUxz9bj4iVbD0vEyudp/qZmYp+KTMnF+4lRG6n9KDffWbV34/H
bGXIpKVnPy47uk94umJQDEacCn3Na+8AEbmFqll5dUH16u+vMwE9hSWYQS6UC4/+Oww8Cy09ic/D
JYCckspYIyhFUNmFF8TH4/7cj8B5sjwI39GRBk+PdnuoOyIexFXtFHYLVeFT90+PB/4bFPZjyGIQ
YkNqcV9ujPEj3Yf8xiG/OlpEKFtCck8pR5l2YVeYHfIn+QzWnO8q517zXfAgLdhSHqknf6NIszb1
xLnNsFDFE2r0A8nnZ/5Ue9VmrHb/fcWReWClBS+8ZifJ9RVoRlXJQWYhzpGPQGE8nub7dw5Hpn5b
uq/kMRkkl6EWJdQOOa4qxtoKKFNJq25je6+EFBxPzEjOKTXcl+fZnUF+LIdO56dngO3AQpbMQYTl
d7OX549U2cJ23l+9HJn57Yqhr/wUGlh9B0dpGNVRlZOBhwGPKXgpDHrJdrqQPz8ew7VJIuafA9GS
T1PAFIDGsmb6nYPss7g1dMuh/t87mvtOEvzYJAEvllPCc7NLBdK5r6DQCa+0x7/7O89559vfCeof
35akTC7EsEPlvS5gYJLUINgmoSK2GuTU4Ho7irNg0BLUc0uQ7Y/MCOJnJMBzBl7eoZEJIaCy85zA
85aDhHgH8oGfFkqgjjPdQS6IhUfABG2UkoesTk1T0V5sWNpO5ZDedxCQ18cWanY9hJ3hPZPLbzwL
yzYVwmnQnIhmRXLljIHdn+/DESelld8dPCe1tByh5JXyBWTM4Uz1eCRWdgGZewYZsp4hNzK5dANH
DFjtjjNopBzAAMIWmOr+G5Yjc81RLYjQ2UMTIZdEVg3BDIQGoWD0EvQnBEaijWGUGo/tS/8YhXXn
pBmEJuGzGEPhsJz1uEvGjQBiZb2SyeZwysA+lcQR81YBxho5MnQNpqjSHg/m2ueJ8KTpfb4YuX50
o7QGgQSmiY3Xs7Tx+OtrU0WcJHQbZWkF8RhXlAde5WnlVwMfQbYZPtI+3lgOa8fVd8Hgx8aAJms4
szONRiYgdwFOgfRb0TtxxgPIGO5lZT7O3CSpsAaGVQhY24/7trLXOeIgqbqgqiqfHSER+dxlb0V8
/KfvfmfZfnRHjNquyovluxTIlbIZJfnG9bHyi7+Lwj++XENMXaozfHkx+mmT60Bv4CtWFtF3Cvzn
hxu8DymWGV1BClU4qvssvIetx8OxsoTIFHaY+cHcp6Ay8yxSWxxogyKktj+BAn/8/ZXL5zuT/eO3
R/kwBy2XFZ4IaaCAnn2VkSTW5nvYKUU0JztJjo2vpGBTFix83x63ej8K4f6TJ09BtJ/5vPC6qPso
Ek4Ag4XLrCSFnHaRdNC4gofi46bWBpCIpssokstcKGKv5YrF966KYOdXyR+xBFmOEkLGW5m/+88C
7j+Z8DFSGM5v4IgHfSFInqXRTRr31AR9wOa1D8uN+s3KKiaz2FVGpTwP6Q2vp+XoucKc7H2l8HeP
R2tlKX+nlX8shzCIAyUo69jjA7OPnuL+SJcbK3nt08sE/fg0qIMACPFp7FGwS8ukEdaFRlX/U3jO
fb+lfnxcSfHQTArYOE3KS5++pSgjhNnnv40JsYLaTFD8McoyKBWfeohbwgYzRPLh8cdXppMmnmJ8
2/V9nzOZ17U3mIJALG/jwyvDTWZpJT8su5zCh4s4ZGw5r02I4nH6uGjEPf7pay0s//8x5lNeymU4
wI5DmEcY6X02EGhs/22Vk3hoPi2nXJbmxCvgXEKxRy61H//oleOAZv/+0SBY87UYdQnU9jLMI0Dx
Eg8mEWQUhJy9PW5jpQbAkWBrjsFDSI6jxBuCuASTLu+nI0PlHRQwQHZgQiDn52AxM1SK2AAffTCU
OeeQzhs/klamdkzQDxsbY219EYtXEfywy8Uy9ZrxSPEuN26tr/sfZsmsdTkzXShnVerFkEOppFvb
bGy3+zPEkunpjsnnORSVxJNnyuIhXl6D9BLBflbaOuTu3z4A1P69BrqUr6kyRwsdBWRdC1Xwk099
tTV8wLhYf7wG1npBbo4ASW9GiDA8EAbt+GvigwYJBmcxtxvbb20Clv//2H6JWEwiM4bgfbEZyqYt
tC226AhrnyY2Scu1fQqF0NRrJxEZoox9AeJqI6BfG3xiQY40+OxVHKReCddiEPnAnGd5iJHPsWgI
LQzu/FT5txEi87dSmYld0KIbEFgKskMHTeDHk7syPt8kzR9DzzcZkmfQbANhiIUk8UfabJwcKx8m
E3MxRYu07NOJR+VgV0uGwlEbP3kFQ8OSWblw8NkpXU5U4PV8GNYXIAoLCLrgogEWV0NDpzKCD2+e
4Rk9QCdMp1oJMCKx6Q5tU/BWkbYFsp2zb/zTGErE8lWqQqJhu5p6UoinK97SRV1v9HVtFIlnV1jS
ANPy2Bk0nvqZxMDb2t949dy/81gSnE9n3FRDIyj1lBnTk1NQ/+T6coSbzFDpjwdmrQniYVXQEiRk
5x60GSj+Q0sTsr8i8gpbr6C1zxP7L+vyqYDsXAqCNZJ0+ymyhnDjLbEy7iSCvuqyRhpTfLpqoURO
7bpO2JjRlR8tEjMa08w4+xWe6T2lU0ytJdRbAUH1xwO+9rPZvw9SbqC6WYFSntuWAMhKYEAzl8df
XkvlS8RgU7IA9w1odLoQ67/Fp+LGAd7FQZniPTluxdUrkA+eZGyktcLEQp4ybmjzRvUs7aXX0U4c
tlThU5jCD0AN99UxHXZyAAnBjUG7/9rhRSJulYJ47mgaeeTWBsipeGasdNd9QE3m8cjdvyV4cfn/
jxMWuYp4pAcUxiTQB68QDIQJO//RSRufXzkNeZJYUghzVSUDajgS1Hw/BG8A4yxWYe559nEimhD+
coFt34jB7q9entwXU5tLPd2goLMU2gGI3nirfada/psS5UlaR5H1sBBMJJRxHPj9GBAbcyKnfcpP
0EmwoDR+hs7DsQFOGcpsGg1ujmhGOgxaUCGfb7AKNGANaW9ho7+zHfd+DXFuAV0lD0q8YHKAUc5N
2mGtBCAU/6ncdy4AT9pkhGbrwN95N+y6HXTbdRgLA5UrvD1eMytLkhRVKQdIA1YUFAEUFQzyQ2TD
+efkb2zlFVoWT1JPoLbsc4U0ghvizsBojxBbu0imApxxvR9MmPg9AVgGtAi8VL+Ct/E9OkJHpr41
p8edW0H68CQ3ZYQ8Zhx0A+OOJn3rbt0hcLgDQGW6YEApzoHi6Cekra38Aj31jUfYWm2KZKWIjQI9
uwX6sECN4QbkSCb8o/YRwGStRr2BOH9ura2A4DvldGcBkXQTuJxDTajHNmHMW2+i/Om1T5UVXyJP
+IDCk1244a6wMxMoi9oKtPgAAcONa33luCEpGWUFNnjTYHD9QQdaCy4UbXeBqgYy+o+nb213kJyM
rAzama0FdE7nn2cbntgQtbb8E/eyVPkAlAABZAI5g9/FWEtOvHTQ+pWjRNpt/IS1y4isa4klNeBl
GjEufQufuB3ePeCZNZBT9XAibAzk/XQiT1aA0mZWhLIEHo3W6qvo/Omd3Omt2Ho8iiu5bp4sTMxi
zAo5KubuENuCD/fa3uEc2NZDGwt7faORJai4sw7JkkM3pjElIScDwE9vwhZPLW1ml9mx6ZvAESin
dGOs1jBnJKxdKYKGxohhsGqVOTKwm4LxJw6UbFfbQFLugf2AvYBa7/IbsOdOe6ut5GkTKbpyXHJL
939csaxctyFfhAuoPs2gRq7yt3wvuxG4nAuqRtEiCwqjxiJA+CZtHNFrJwpZrCgS+GTKQr0AXnrT
txqrd+OnaA+3TR3+6iZUp+XPyZX+dSqJO2maaNS6cyzHwRmPyGV7CKP5E3VJVUajX5TTtHE7rGR8
eLK24NdNBX0Y3D2tPhjNBR5g3p8WjbC6vOu9cOtAZu8vTbLSMPA0uyAVFz4s74D14QDmqbqUBY8q
U9jIkH0j9O+sfxK5zyLPr0hRu8DOWAPqxGgkMBKPfYPOGlQDIOZa71lbsoJrasXP0omyQ/jK4CZQ
Nn7B2jYnix5zCZeNYulmB1YJTGY1mPmo4Btqm3v8fszPkwWIehYSWRrRR2rXqP73YELCxwGPCTTm
SU+OWwDWlQPxG1X4Y5fN1IxMCos93jYGwKXQ0EJgEp3qc/by+LhaubpI0L/gQzIrkdCA6ECiT5vP
o7dFKFhRTuC/Eas/fvzkR0FWDvj2fIW58r44sEZ0tiDlDQmRwyZ/cOW8pZeh+9FKXvVUqyyzDXKb
VbqwTtpzB6jemtC5sVNcg48HamUmyEw7pYhsm8lopje7d2g0qQsIn3a3nmFrpzkJxYYAWM8zy9XH
Tmp4Cq4o/x8TB/4Sr9l7/8K+4mEJrXot8CDoB2NCKKjpQbqYUz3u3spxTi+Pjx+jmMbQ6gqjpXmw
IqsD9gwEtRGmPf762iOT1D5p5oASWwoHN2zkQ1YdbrkpX6EjYsgw2NJnp9WkpwnhmXBON543K4Qs
nqwBdHM4w4YCTbKDLgtmtGN2kL2CVQgbq7AsN9ldDQ90GP1YyWkRtTlMGy2vQX7JIgGbt3RUsGh5
/AR3CXqxEIeFHiEMxyz+mJqUFt9ADkZPFS95gowx/qBUtbFOV/gkPFk9UCKUBhIQePGsC34VmE1Y
xGiQs1Suwc7Xp7fEmrzOAxgd8mBqfqGgZ67CNdKL96JZ7OBiApGiPxvTvlyUd+4CEn4fhMijsRzO
SXiY6rnZ7+dzY0Jp0mqcLe77yjxzJPS+ZnjoXgqAEmcH5TXvMZpa72Kr3KBDpaX7yvVNweBNaI8J
IDRtvMnv5+ehgfz3dpnw2ggLER1TjiGIZ427hYxeeShyZHUhGeoYDqoIBXKXfcdjAiv3pf3kTGCU
IMJ5qrzoGUvIgEjSqXDZepfCnd4R3lh32ujaSpDFKcul9+MomJq5CmsBD6keOsgQfdLKRvN/0yep
UWdnntTgU4jV5mVwBkfcCvxXMiocCZMfJYr2p2UW29fsVoENkqvip6jDwtRuDXqfmJusviV59t81
yZGw+L7kmLkakXrqLhS43SoUAnFZ5F6Fk2Er0FprY/n/jyGUKxFqIAwmMXiH/gNMj6CPrwbaM7OV
4Fo5YziyOIFk6RR20JB2pWtwiUs1fhq++Nt4riCZFEGfe6FpMafJyT3IbMGcTM+9LS2otQUiETcu
cB1RNQLi6MLR12G/8iekLhxJm8z0ACXcc/GUJ+o1ft44Q+5fvBxZ1IiUIWegNT4jmgt2NIRTBqME
OjtYGPRQkQjfESZDsqfWBlXfaPJ+SMGRaF0Yc1VJK8jAyCGgYHTqwuxyHQHerbJDZJ+oDeDP/TuX
IzOvc9mWY0JjDkGLv6RmYIu75rR1Qq1kfLj/5EBFTinSZunEWXTiN9lCuO0xNjzpnX6fHjNIgasU
6N7Zb36/eXasjByZGE2CfM4kZYDSkkprH/PLqKJgjfk5DypoJRvzswbmFInt1ZdJWmQ5DYjtMXSP
eub4i6KJ+qHfIDfbqrQFkS5afaG0QpV/I3ByBvXa6TIkeCItsL4C7TMAqZ/O1K3s5feU3TlUSGUQ
dmKqYq4DFsJOisntEgeGHO7y7AD83qLUJxk3Eq+JDqJsUO0V2H+qFK7E0hRx1EFdA9GcD2Yn5LB2
CGDVEKstVwckdKAGjiF856DXBNlNDdf4EQbeh9RCAOj6qg9bWAs2OHZqdbtuHxqyCX7uRky4wiDi
yLyWKAd+LRboFZ6lGjipFmvR51GHg0qLtMKgR5pkiDZk+iCewUPRKdH+vD0HemJC538PtNQWT3Ql
fIRz+9/naTQDEQpdVhZxBPx2dAUvlWWIRNC1Iq0xgaE1w63z5v4jmeOJ8n4NeckkWdryPeqa2x+x
fpo+ew1u3cbWAl6JHjgi2KZETozpMZhcqvKSxGJHU1asaGvnrxwr37P58/KRaqGsKwAVAwbwOwNy
tnBvZJB/DQ1x3tiCKz0gVQA6hAeZD8CJC0NNmjMnRoedXz5uLLyVHpApBLjVjEG8fF2B+TkNTqMh
MwhVZV4b/pH5ByH+v5eU2HUFkDNz7MFPNTnQzzPSwjCoO4/PnDptxOIrVxf5AB4kAMiZHmA7yKwJ
Rg7P1En3GT3ItVnUAOV5fF2ttULEawIX9zBgWiB9ECDvrfo31KnBjul8dUQovBXKr4Q036mrH6tq
kpm2n1K0EhcQLtURFjaQqIYGu6h2lOPDHHCLuLjWn2Vj/mgpidoEARRagnUXvO8g64wapNwYk6/W
/ObbZGWN/SdtEA8Nx8J/zeO9QIClvYECXnKiK4MvNvbISsacI5/0uTj4QsejiekcQ8kGkg1/stJk
4aax2FtrIoQWi40H9sqYke/rnKqHGK4RCfBCupjptAAjKBXMGW7UK5TptsLOlS7B9/nvuWnCKZWr
pUZfdhpqqykPVzMYf6vdp/8/6r5sOW4kS/ZXxvodNUDsGJvuh0QuTJLJXVz0AiNZFBDYAgisga+/
nprqO2KSUl7V2zUrs24ZyYyM7cRZ/Lg/ttD/naG3vvr1sd7b9o9PKjmMCFJkJEI758Vufh3ugpf6
W/wIude/99kHl7+L0YEuNXAY/Te2mk+ye7FOr3/90Z+fK3LYk1k1swc+B3xtSGW25gyVzKuwOquf
j0Ebf/b5B09h2Le8UskeQlJEwR1yGd60gItjEC/ZI4fpJ8EYUQdP4FAbnfrfl4ejqax9rpHzBtSR
fqVR8qROwEOKItqvl+vzg0vUwVOInNBfO+FjJ7wLcc6/1btwecwC/ySzTtTeUf3BmMRha0TRmmLH
ycJcUCRiOPi5ox7qPt/cHYP+EKhdHpIj3Qc/m82B6fLMOI3aAdmVwwO6t3feDQRj9262+ZsDHBzc
SdkRCFQMUEHcV23BqAeSCutv5+djZfCfrtiBc52DRE/RDEMkz9Nr9Zp/Y9/aa+8GIkddsFGv3S54
+vXW/yQ/TA7jSPDbSwIe82I3fsvnCDomUBfOFvSGsBWyGvY0fTtGD/iTS3PY4clEazpaB/muKRaQ
Xk0fky98r5GxgALXkcl8/j6Sw5ix9UdoOgugxqpXqCBPqIuqRfFAXuV1/IjX/tej/MQmHkaMpY9c
mkBX0G68jslGbyDUND2Xt7/+8J8Z90NQztRo7qkRChDoJZ3uhitIMaC9QVx2X9vL4Wv7cmSYn6zU
YWBaNBoq4jkmUeBKzisHOVxAqV+g8anRtcgWHj2yJz/Z9e/yOT/c/UnHYayh5bIDJX46LngHYoPN
GC/0a33sIflJrYkcBrw2FJRlFGNAv9ajEUqhRQqTvJJ2DSb6MV2ov/o8//N1+q/kDUm7wiWmav/1
3/j3q6md1UnaHfzzX3emxH//vf+b//s77//iXzv9ak1rvnWHv/Xuj/DBfw28fO6e3/0Dmpu6c9f9
m3U3b21fdN8HwFfc/+b/6w//4+37p9y5+u2f/3g1fQVRu5u3RJvqH3/9aPvnP/8R7IOs//zx8//6
4cVzib87f8P1TM2Hv3h7brt//oOEfzDOAWxFiiMMwnBfURnfvv9E/uEHAQObOPe5wv/gYFQGdel/
/sMj6g8uA8JC31eBBKcWLGlr+u8/o/4fQiqfhpz7UgUIP/791d7tzv/u1n+Axf/K6KprMRfyvaP/
fz0YFShOCZgmISFKhaDkEMbXSqcaf5JAvaBbY9lkUPDoK9wxqHcvc9r7F3VpbwJmV8wNxXnhk27V
mf7Up81XKKlsYzGcNC3witxP+w3PoZdj/RT9VEkP5PwEphloKPZheK07hODhQ9w8G6gGJRMC8CQ7
daC3KHrxMHQWclWsg7qvvnOo0F56LSRyO5pFofxTNfR1KAnYB8diDaWMK6tRY++yrwkL5yVYJlo4
e/10X4HWFaIB3EYUunjxCEk7aVPo4YZI9QzjJa2AFuwoWwIccF4VeiO89krkcoQiUzBEcI+2Fdrc
zEBQDmZ5uoxNAIRh375xOn8FF9gqz1S6aPW4brzhWzOJcY2G46hM5pcsLy5Fjml5dVGcsqZbcpl9
FQLyxYLatUyrbx6q6FAf7x+tLa96V1ZR6KNCy8NXrs8ZT7Y6vZ+8Zvia+byJZKfQ8ojKO4QPE0ge
OnzNoXOQGEqS2rur4KdXw7SYugbpq0DeqBxiWHWbNVE9V1CyaeZHUXTLrpjYxofge0HBOEun9Iy2
ARS/9qp7erxmAxpQGARH0Q/eBmaXhxDzLE31NFsAFtC9fxrmCdRk/WrHTVyhtmf1avIM4NM5gWrL
GGebWZbXaVavirzYDMpOi2S+ZnGxo7a88EJ62lrAoKVX39o+u0kc2jS9xDNr0eXRCK6rV2+Krzwp
Tiep2qVr8MuqoHZBO9ds0BEGGZ2QhiC2K1vvDHdl0QfKX8zCnLRlcVFAbiOgdX9VWXrrKe3d5hat
z1WcQHlnDKsN6ed76KycsdzcNnaGBH3TvOhi8qF3ToNvXlwDH+kEKNtkCNw4dfG9VkGyrGiaQFFD
0y1x42mfZWCXm1Lo8OKNiJxteZTxqVnmCdtAHvHK2vhbE1DocdQPVV7ZpTVshBRxfql1Q84pS9dk
kEDVOahSeDGfUMsKd9qCwUaH5ZJ38jQtLV90rocwkA/9uHrw1yYJvOtqHm6Y7uZ1U0gkSwwUPUyT
PuYGa0RU4lBVYsAIpfw87+2jLcIvvgfseZG6ddr4oAjVZLpgVbktZt4vXZ89jX2AnJ5thhX4J+/z
PsdtJOZirKFP5jHol4Ev8gVs8LvAyGSRSZGtNPVPwmxXMMj5xpqN2y6DwGnZw4Ms2RgQaPWYMy9r
0IDeCkiKpKZcaijDLwCbRs5QFa9joNGjCKFhqDp6fNll/Rn4mr6IMBmW3VieoOEGFzxNlzJBek5m
02tY5edD16PfLeb+um69iFhQ4k/NwvMm8Dlq8lINZENayJw2fYE0uAboP1X8JNSThawQemGTYpUW
l5oUzarGBUm76yoGp0L4NQsgA9k02WuyZyegEITS9ipF01pUZGSAdjaUlHtInTKgZ2VyS9ERfkLz
oDkXHtQwOeSHIXY6tmviJ+k2SIutjYfhayHqERmnOHgcQ3vL0dPvEhdHbOqbBasSflF3IY/cxCs8
SKClgZC1WI4lBSu3hwDVoToxQRJgpUpwMFTSXNJ52uVzctoEajphbYMEOYQ0cRCgGxd6Z64eztoi
/HOWw12WjfcF1D9tmZolqKDftBjClS79eOUn8WUCwSw2k1M2uLPWgNBIcNdHAmUy46C0QmcDwEgH
2QzHx3HTGlruiKOR9FQPWXpIXJgRRerhKlX9RWZy2AI/ATB61OkiScaznqvTNvfIsg4rqLGH/nlf
eo+N2DPYNYP/lkF6HtrKsF81gVJbXpHy1K/MsAgmkPHPdjr3iwpyoSUkjVtZjcusnfiaNhJi7tUt
l8VTbm9AznpSjR5ZJFmPc8SKVTck4wKRuLuLi+1sLOx3HwzdvROk3XkJOUUX8GruQafvxtZfSKra
hcfRKjZyNq57TfZ66aWMxmCuX/0c5tPlIt/lIr306imJhqJrF36fQjyu6IBPlcnlWD6TvPKX3PSQ
X8jdReGYeB76+k+ddO3GBimFdBA/AXj9JDXeeuzAKB5Dcbtux0WXitMxgcJyoC88re9nrsUqhbhV
7kFoAMXLkkNtB4pI2J8YHprr3pxUyJRA8lrEKt4SUSGlncwZ8ml1lEOWp/LxxjT9TnfqixV4Dfr4
TOTjnz5Uz9CLF+WQErexSnd14r/ZtvgSSAhsG2b5OrU4TIYX5VqkU7DQadUv9RDna9fF67ACeWXb
UuTQp6Y/SdNQryFqPgBAOt6wwX+a9Lw2EoJBobHPIPCFYnkAAzDSHCqYXpHvwhAv0DCPT1rGaECQ
bRBsmlaDaq4D1mJSsV074JXWmde7VdUK/4RU3vw4zfODEmCNomMHz6Iu8V55ZILfx+uTiZshSitQ
ORUmzV50lgxrNnsVflFCMllOKDtAbs9EKXohX/yUgp/UjflJ63fjdg5Ms9SMuHvunHlyYVVe+zma
wN0gl5Zf8mTtOG8WPJwi2N9b6rGHssrbu8wfRqhyP1Q177YmbqDJ2rEBXlJR4UmHpfVy2YEsqQMH
5hh/DVuJ4m1dgxfTH8sla6BdG4JiDUzwaNN+G1tBz+NAoVfSg3Lt4PhzloWboYJOZRl4/m2TdA9k
r5qlIJkj+003DvSBJZCR5tbb0YRUi4Q01ekYdFUECdFhWbd4Mou87rZU+Wvn2cWUp1FsksuuAutV
6G/7CSFNGUTAwCF2qpoTHfOlle1S1nOUS3OORp9FppGRL/i91MAmxAISrEVUNmgrH9tw7eKgXReD
BtWmAn1XHtyVIQN1PlgTF82cLOp4Gi87SjZpt7+UUIyvS4BMHbTyGrHKMomH00AdyVtNSRpVAjci
hIR12t8mhH51JliEDsIDhd2O2l9rxr60ECJASbyP5sxbhpClEhkEWaE7D8aaYlWkwUWQ93jsUQEq
vGWGLFPJyBtpi40h55Wvljp0C9cPC54nJ4xfJZV+LUh9NrdiWYseZVOkoesEt0GWS+klmzLuT2Jd
nxrIgRWqBUdOsu6FOPW6Tm2C0GLLKy9fa5fIZczmm7wSF9QM0K4tIc+ZQK3PBFAxzASEoSmK4BBg
He9VIMiSObxqaDq87CvMm0MASYqzwMejBtHqbwOkw3VjsjWH3lZctScF5CGpJpc42fD7NGhQZg9N
L+F6NGJVlOxkaOOd7u2LbW88f7ytmVjmbbys6a0xxdNQJw+VCTZ1p9ZDiFZQrwDNiLeVjX/R8HI5
eZldmqwgy2kEPraG2vzUNnRRWvfN5OqRI2O+NxC5aJ6MtG/Mj8/42C/62EB5vthADGPjabZJkcfl
ugZv3/jnMJYr9NmdDmx4mpuT0E82pkng0ts1LcNzml+E8/h1cBDPgUYWu0nEfG2m8KwvILXG0JmS
An6Z2nPhN7jBA8BYAayZmeyZZXBwXNLv+lw/Czi8+ZSXkQ0VHKcaMqENORGtt6zBDzrXMSRnG7Au
qBzzqvAxzhffoMieLOBSs3Mn5LKbw13TmEtD7fXgAcWSJTsBuJXM1RWfQDZub2iL3KVfTgMEDS9B
UtEtvIbsfO2WnSV0OXp4URrfRAxWZxu6pwneWiyKh31mksFb5W1wJom81yz9UldML+ZEJysXQEEm
wMul+ysT+E8a0krLwVDgo9P+xPX0UqKeR9OlgmzrPEGuslLewk7htt8Lzgt4ME3XnzoLBCGhdtNT
73qgwZemfpSTOJ9E+IqTpJdll98QhPKLQYCyGBFJshrT8aVKoSup6nxNQLSwq1xNN1VdnswTuYCc
3NUo5lXZunRhW1TM4n4Ejl++CY2slO3dvQY1FcKKFOC7GdcAx3IInyY4TBneM4jRnReVjGbUqCSw
jh7A1TzUbSTYcFNpMLj67WUzBVFC+rMcD2HqTWrBBrwD/cS38Z6dQ4inYbgMi/rCJXZHPXUb9vEy
t/SRxUAcw+zh4bA26kn9pZ9fcvGcce9tpmfa41e+WIkmQZo/T6+d4yft3O9M09Nra7I/J6N3xuf3
ZcB5xBnYZFkXjfh2aexd8FGvcgUSWzasnK6/hQGkW6HPaOpHksm3lLYnZVZBUc+fLpIAArRjfFk3
Ml+0A93LUiJkmxek0+kSEPBlPsVrHfTbQIM3eBZ/Vo0Bg31rtp6hJBoLSSJvbHdF7W00mVdJk55Y
a7/mCgJ0NTRIXDatoY2Yr5QlkGHC01CU49YboQoPndG9Tq1B9DaAMQVNHVGW5iqKq3Hl+RZSKeMA
ye60/uahCF6T2GKb/JvcU2olA1hzLYduKbuRboNRgZ5cmogW6i6u06e6zOFxDT0Ks+Sibpr7Yd5D
52k1nqLXOAZIj9+zcnZRD3DNEs3kL13Nbo0Hcfuqy59TAoeSKtNs4J5+GQaQ8pC42XolMmhoRX8c
4uapzCtIWbVeErXpVEbg2XwtEblGdp7809gYuZ57BT51JV6S0dz4bcWXQa+ubAbYH4n3GVHTXkIB
ZDcn4gI8f9UiywKxmG2DG9WiuTeOqVhkbdgu8iZ58gTMgNey8kSqdNxkjAOT007zxleuWOvBQLm3
BlNKGk6QnxZZdVq0PijKnI4fgiC5SxuUQREkQ1OtSfrLHJYY/L/wkolN19gcqAl6HOIUJK4hBp0n
C8r6syKGG+/Z5LrIoG85kpsKMuLo+V/Fuq0XBQcfgmneqAyuCjuvwdMVRE7uNZ2LJK/XdoyrndQE
EUWT0aVUjbecBtetU2HQf2W0vNUDS1dYUkiCTFuHHkxcP3grk5muuhiwmUQM8TmUsiENTmuPnLG+
qtZ1WUM0FmilSMs62JIcUu+8aYqvsZrKrfB0izjtNfFwt/1s7RjORi4fjafORw/RUktOBS+/Kby1
1JVf09hXJ8YZdEc2GSR0JzJ8LfV4H2fV1mMC8XtCT9Fn7UUzUqaFT8/JgGM+VeQM/ilktWCrlrYE
qXUNgnRQNwgOCycDc9cHIA1cuQIKBehdTbd4WkpPIvwIwPHdoEyinFFrWQX6OSimYAWkV7EJEWBv
kg6JmCntxyiorQu3IyS1y5UPgqHIKhAT+Lh9sB4xVCbjnWspRUUdqe+k8KA7K8l9H6cvPVSqgyk4
G2R1wXASVZs+JzhqlfTutGrlMqjzVZzVUWGrdVpZaN/OwYqnAJzEKABPHZ7lrDSghY9zUJvG/api
aADvkxMRjGeJ7QHoDcFDHHjTsjfaRoZXZ0FALzK4aiWpTu2o31iYrzQbTkNNT4YyPWPNSyHiL1Or
roZxiBjh616RU2n7xdAXoHtDAVoP7dcYMtVtUb7YfLxoivSscE+J7CNTuWvKksvJ5Y9eVZ/XeXPC
4bQJw6My1Kdc+dcKxHxUu0VrPWAbvfGcmeyKljnSSf1VMjz4po0jU4izrJ2hd4xoZGjhKyLZyLCc
Ywyd7DpB2BVc9VhrFPdZvYwzf+8mAZQ57L3j0Y8C4VZ92oEgFVEGjsjsrUGFkkeBJC9gHUDuMbho
PLYulAAB0J4auly1lP3ZjfWibwB/IMh56LJCJ828sEYhTofPN9NaRZNKEWZAl1mPeOahGt6sWYzL
XsmlK2yPdCDuHzJpYR+eQ6n7Oq2zjRnRf8RpvkpwwEan78LGnc0EDaVtRxcxcrMo7QcnNcQ81RCe
VAymMx2Szaz1WluqVwJkDmWQr+M6P/VZfG2dfptdeRtMY7rsfYgi6PhGpfo5rOxjLk9zSizK0VDX
w5NOPHnjk5KCFSe48cLWwtsq7okBNGtukOMoaoQGfbjOwZkNWU7APpL0W5tbs439MdxVYe2QK8po
Dz16dWJ1Dtc2teBqJVTfxiV67KFlVd1L4W6HAmoQxYWP5ORlOtodkk+gmCxTgXeH+gki0QzFGh8+
FKmzvF/xBL3Cc4oglAG/WU23mS4ehwYe+/c8+W/VCn5aCHhXPLis36rbzr69dbvn+v+LkgFqrj8v
Geye/3xOntvXZ/u+aoA/+p+qAff/YMj/CwmaiCDkdF+U/J+qAaN/BEoCY8YCEvjhd/Tnv6sGQfAH
fhf07jJkvo/SDioK/64aEP4HdGMDqqRUQgmOxtTfKBvsQTs/1gyoRCVj/xWEIkT4h/w4qo4hPJKm
eTSkkMSdlYGoU9L9VUvCzn5enHhfR4Tt2FdAQoYvDd27/ZzfV8cVg9Lr1GZVNPDmLPWbL0M/PPR8
Whl4iEDbgITyh134qzryYzXkcFoYSoQYEesNNzA4LMROtHRxliCxiJYd/zJ1dbwJ5XiMpeTDKCQg
yDIJn3DsLgo876eV5Uk5uszZqPFTpLv9FrrTMHNXv57L+7IiFo8EMqQ+hVirkNw/RERlXq6KwIJp
JS8nNASBf6SDIHLO9Dkesrspy17RC3qMlOQ94G4/KLhHCE6uxCvEPpDYujlJOmhsg94FnjhcN9Gt
Ze28FfeIOwf5xzFllj3+4sdzyAgMN9rVKYVOt/pQ1pbogYyVaNCvTeWjjA2EPGuHkCzJj1Gzf9w0
ML6iRqYY8AXCP2R0iZ01ENyekODi6XQKfr88InVfLH+9aZ+NQnhAgOsMCYje9pv6Q014AGuD0KpH
/00DuNRp5prYw2Fs2unIQB+uFqEc+CjiC2wWJ4cnPWPg351TABiLok8ixHn5JhzgEKhY03XtGfKt
7bry5Nez+2S3eKhASYXKJYzRIbDUl7GYTV/0UUdYtRKsmkDbxrx11dS/x4qkICylcMGUCjgJFNSZ
6fuF9EMu+rGhNMrAUrYxRtFtPIL94tcTOjjuOHywUDjrPiyg73+v0v64XXCf/SQkcw4Hvs5P8kR3
yBWclw9lHARHTNMnQzFcaAn+byrUh5YePvtVPU11Efk9xA/SkGO/Qnla1MRsmzw91pf22XCACwic
Q1wrcchG3bQjU00fFBERgrcrX1UV8OJpU5yBOxPKDD3bK9v/ejUPDj9Wk4gABwM1aoLu90NoM61E
1qoclRw5Cm9bs/A2b/gxPpGPEyNYQImaPsrA4YctS4OkaXmLgFxOY7tN/JJBnKCDvkXcIJgYITP/
+5PaGyYhYaN8PM3vDyJTe3NfelmE667XvayRtAwT78jN+mxWaj+ID0QHDv0e8fWD3ago8lN1oLJo
Ak8ksodesTRgK49MV7YRUgnBEdTjJ1uFFwxHEfsFodHDWUkGViFcZvQTxyUiB8XyVRHU05Ez/3EU
bBHcC/y39wPUwdqFzhQDdwKlvVqLZTe0+4pee0zp4MAq4djhrMHVCOEeoff7kDusE2Gr1eyKSFn0
PUAEE7o/KK4sOkp/j1hLfR+KSxheOGkBzvrBhDoSJHIeJQBYcyGitGfTbRsANhoSlz3/+tx9Nius
3B4ggnH9wwvczwgN6xkoTOgH3NV9PJ0NmvSL2o39b58FpPMC6iu8Jjh7h15a7Aed7pMULSE8QUps
EL0XTdrIvzEhWHWowMPH3U/r/RFPwU8zdghvI5F57W72/Dm4IH0TJxc+YqEj/H2fnDw4T3jm8dAz
hov1frAxqxplJTLMoLDwF7hdw843idr+eo8+GUWJAJ1OFIYWRYGDW1sia88drmg0Qv9lhdD6iYHF
bv03BqEUau7wkqBbcOBt6iHI0jjAIF4PDR1dWTBnAzFypJfwk+OmxA+jHOwOqZNcV6UtIx2P6Ymq
C7qYu6ZfFWSUt7+e0MehGNwHAi4IBo2FDzz8fPQm1ww0j/iIpxe5O54vc8Kzh0L1x3TqPxlLBDBw
UKkRCLcOefnDPM8JeCnySPGMneVSVufQS0IFAubqt40duLP2bxOBc4KxDlYQDIYeEmoYysCurrh1
HhDyQXtklI8PBejAKOw2MF+I4ejBaagyORaqkshHJ3Uy7EhvzCPyjqo7G5CyQzWZeIU6cgI/jonw
QyBWhMQ9V7AUB5cJYRUZTYKyf4CkW5z7dunlHBL0LYGrTm1wxI846Cncm1m+t0SBkCHQc+yQNcJg
d4LUNMBJ9WHcRpLWYbIRYQ2QWhc6de+NYGDdCNhDu3BD17qVy2r/ibR1+9gFahBRnPVAXNUViaEw
Gab9JetDkBUGwHch2zi0xK6NmkmwSGyYPv7u+QYeEH7yPur1w+CwK91mbYJ0D96jcS7BxlzMQ1sj
HpjjF6+IUSj7/dEEwmugDGHvsGbvN6e1exmHGo7emMnOrcucky8W4DW0rKqQH+PT/+QoBD7zlYSW
mfLhzr4fjcQ6032JB5DRvF1MLAWuqBqKHOQnFOiyRUqnY6Z8/5E/hIj7wxAAX+lzWAuJQ0/fD+mj
xghSUIE8aYiKci/e3OyXUe6nS93UkLpm4+2vV/SzOeL6SkLgsfgI494P2PsMee8G7yHqBt6iT+hD
OGlAu3Uc5QUKab8e7aOF4lhMJImkgtgdzOH70WgxUOlZVkYJwhRg+bu2vvNck28zpukRWP9nY+3f
Q477QwXC+/djqZrb0e3xDly10woFCe+sHIDhLMp2Xv16Wp/smlRkHwSj6QLe+sHTiARxIlTcohUt
hMok6AzlF6JaH5gVFawQPWarwrnkyCP2cecUEmoCORNcwP3dez8/o4AU1NrHXRBtu2vnMl5xfwy2
oUaXVxgwtv7dSapw71xgpqFg6tAwesRD7U/BR+vRmLFRg9HZote2Py/S0T/N4ny68ggqWL8e9eMu
KhwUwjjhAv+HH9zBFkowRgI8AerpudjMDV6yJgdoB8iVY4dzn654f/dgv2joM/g4BMRKBwtKs1AW
A+rLUUYqQDBmx8qrJrQo29Fqru4LoLZu8xYF5YV26Hg8Yto+niFkGnBefUx2nyA6mGih4Q7pGjA1
aS2kaPfAuIYhabkACCG78HiR3cW85Mec/A9eHXiqfAHyUzA7I8Y8VDjLh8a5CsCKqA7LcDuppDgP
aaqO3PvPRoENZaDgoMSXh2ZtHmbi/EYjQIew51LmKIqHiTqmdfThrCDnhYuwX8GQB3hM39+Irpvs
EHA4j4F16N6GR7YIXIftSsf5yGX4dCikUxAsitAnhw9RMfcWYgQA5JByFCdEdNOS+Q4FvMybNr++
AZ+sHTwsjleIgcyMH7JdlgFUrIGIRXG79uSi9GFtgIUtzG+mk5HFw+oR5Idw/JHuOvRDRtL2WQnK
gahqR5TH/DgtvgpoerojN/rDQf8+jgjg+cAqw816v0uJNwGMnPAyChuCJpVWxYMXqToElfAUeNvJ
eKRdd8TVRy7Yp+sIuye4EhKJoAMjndOMZ6JywOHwsDm1sZc9c9S49N8aRiFMR3QZ4iAeTM/OmZVi
LCNEID3wfTUK95GHfNiRYxHszdE7c4V1hJ4BLpNUqJN8mI/Mgc2fsV+ofifKrUSa3BUp4MolL7bG
pye1RvamAp2ualS/kWFFjlyCz1b0h28gD1zlsJha2YsAEWHviSFSvageejbzm9+/AD8Oc2CXRasn
1+JyRQOdpl0Zqi8QyRmO5KQ+n8vefEiBxN4hnR8ZhhnNAXtfyyW5XSs/qVF09EL/yLZ9dvqRfRDA
WeH4I7Hy/nigVWXI+4aUEc8aiHOzKbhpGRmRloLHxxZGNiAhTatjUcan0wtQdQgkvD0km98P63pu
Qt9gWDbrqo9S0Jo/FAnQRr/eqs/MIhpzEBkhSx+wQ05JMTgPKUv4d7HPgWYzjq2d7JBnYSON3W8/
KrjMAFmF++Q5rNeB60p0z4aRY05ePXaL2aQ1JGGB1//9G41x4EQiiqdIoB8SqXI0O/bMwGDRWeVg
axpYsuGT1Uf8uY9rh9BdoBYAm0h8FNveb5E0E6sJSwacBNdDkhNguiFFX7gKTHnERu1N7HvTAZeK
4PSheIg0IjtYucJNgycQS0bpWMbrzHjNprYO5XYRmJO8KtsjCaqDjj5YeonwnQkBPTrE1OSQYSnj
NXfE64H9yYDluQTAj5vnAtGQRWwV2u465bX/UMkuNKu8lgW5l5nr5RY+A/pwfvOM7tvRkI+BWjCH
t3VotWxFsrQ2wwQMceOttfTLjY9sxnVKj4tSfDfCP640muF8hsgRlW+8q+zQaY6bqoq7WMuoMHsF
IDRMeEMI0CRj7WNFaz8rlrkamx6oMIZOFqCBpJrnSzukqtswPB1ZVCAPe9cAQaqfM9faaqnLBFCw
djb8okCkdcNRVOSn+eRP7cLWYzCtnJXAIGZ5J86mpoQMa2OpmCJipyb5AiSt/F4e0WOHBOgMd4+u
CNDhwK6jKYag7aEUlY+tCSfSjxfaIN93g5401mWA0k9xfF/6RYhuppRNOTobch2/sBBtceUKr5QC
/MWfpUbjGUH7A3ChOpA1fYHmRSld5AScjGuX5p5sIpN4AeShAmVLpOBCgLvLM5MnOAQ9enMzuxiL
hNJdq7PYQ4+2aNN+1VDnyfNyyGO0yoShLSe9gIZ6NSeRAhE+sJPci6dTyVURR1lF3fRKVYJOmwU4
HUYQ71TToJEKacdJL8F7VGYPdKIpQ5OCdrG4kYMJQzTH2IpfmX6E0GjjBG23HTaYRJ0zYbASNXMg
jU4Ymq6WowmzZsNcL8KLfC5AWD22w1Sfx3nTuMtxtoX3xUtK0p7FaBsc7gAJg8haoAP/dEhS6Dyj
kWau3hoSu7fM9B6ar/oRzXax6GN+CgNX+DvB8sxuia3GfpskYGJctegVE48ZGgEBRh5G0HtI6Dv/
yeBUqT14F3DDRdagheeMjhOgvEtkA1P94LE0RjcKjLJZDOgZcq+VoyjnL2gQp9lX3LY8XsYNr+Lb
OAay6TTgtZLrFurY5KmcAp2taFVZ8TzZFP0vEDHQJWDQriMNiGmrVpVQArWTf4NGXJCmMA/Q3Msq
J824KufGl6f/h70zWY4cubr0q8h63ShzAI5p+SMQA4Mzk0ySuYHlRMyjA+4Anr6/qNJvqkp1S61V
b9pUG1lWZUyA495zz/nuYNroY3Qi5+cIUcuw5MFvshPBzbymIOyDfA9GP5UHu++t+8hF/LvEUIrl
2Z3HFFynkrjBnVV748+hSMW76+YqiGuf9xZvTk9qcxuKdjiMVWtuBB52PMGOEdvraOlhgu5QwCYR
qQmmnd1QvMT2WBVvzujUTWyrzpOxwgg3JDMqI3s086zL9rVsBdf2VgVukovF/Q6Hho1VXoTZfRcx
H8vjNlrKkOuQ3YtqKu3vwlFVkXR63dyjqazlOUrbcLzyxGzUPifWuuxyyS6XXYVr1E+auh+8Q9sL
52dWulOZhJkT6ONGI+7Fyt4Wc0hNNb0HZePCWFlDXnjdfECYeED8MG4za+32Y9XZz72RuU462UXm
HPSsPdqNeYXlK0xXsR6kabPvpqNN2TuN47YkYPzpS7CV3vRSUAzPuzGzDB0voaLxgAI8fFJtJ9bb
oMqIXA4mJ5GpMShGUD41puK7vhOpOrRe5a3Aq9nRShhIN+lt3qchiIt0CtW5HOZM7rKidJ+3ytry
163wW36MsizXuClaRuvlZMsXDv78tY+W9Imz26kuERu/fMEG2HLckPvdToYz82MUcnr3dDMu14gG
5TsSZ9Fcr8LMrGtWg78k1OCplQiCgj+xu9ovOd4wP2aENRli+I5mm1XEFbszC3DjL7rThXhcCJuo
16ZfxZMYrene3mzEI2NFcrvmHGrvNXHEGotwH3UnLx3BLKAFDZ/6SVf1rmus8EOv7P+7WifSc8eo
nJ3ips9xzVu58LJjTxbWOmIKyn66xrYxCYYqMldNNJByJPTSW/hupYS8XQxleYNhPbLP0gjv1c+F
8mNrls4buZ5hDan3c2vgZl/C4rxmIry217XZbvo5b9tEeV1l7UOTud2OTBYmzChd80vQqlPuA6ip
HG7doBodi2qT4b4JjZm/pczzh1vVdAG7Pudcu3vOksDEadAQclFWuT2SxxzNl1Eo8SX006x6we1U
2de1snx5WmXOkT9knqt20WxPzs6eyYgdOUu0c4D22zsZi083H2aTVazsOXKXJnur7aX61uvBefXr
LkwP0rYafBBubXM2FDwDxv0yGz2gx7jZ8JRatWqe68odo1cMyEV2DGpu13jpaEUIArvOE4hnIXdO
mcry2k4jd4jpippxJwTh3yQYvDFPRqzBadJitW/vM3Jp9avf1gSBqqgO2cec4Rh7yacejdf0PU/J
Ktd1k1TMCUMuxHKcdlFO9jOeNHuijuPKVf5u1XPu78pJz2dpZYu5khs/3j4KC6H2OHJY9RRF3Vqd
2gb+2sfIuH+lZ9LNV5MHwc8h8sPxOzu1bbxPGi/BvrC6yo77zRooEjC1k3ISyyVpPKesNX7ktFLq
1DVutpx77lGQH+tUpohyyySW2MnqMX11Bn8oiGXNwuZiD/01IRUQjsfLoF8/Vbbs809Nn07yCsJm
zyXdhLMEAY+luHkOxdZF5MdJUHKVbGXR3Y65MdVZ9WNUn7IM7+9Ob6HETEwUcBhfW2sqiUlH09ZE
0GM319Zfpoix/ldvylT2VGjCcd/dJVy4hYo09+6GJgt/yi7VPOxFNHnnAt8Gq8pLe92uVl9bxR6r
vSePKfnrCsuAH/IN79puKYbPVEaE+rFktzo4LX5ty2dZrcK+Hxu0xFd/rlT2aeGbno+rHkx9P8pt
sA/MF3M2IWSri3/cnetX4ztyfVq121oJH78cvjFunbJdVK1yxtTtDOJKWOFmsCfPwYKqFLhnTxWr
euvzDU3OsctmjD3G8del2Ex4aoMS8Xyxo3bYEVOwm5hDQujTuGrSOHZY2KyDWUcM+qY3/OY7JSdu
zDgXc2t9aZrKMkc7HzJzsASvwMrZwgQ4cfmMtxX7zjDQT0vjx4MWpXPAh1K2MbF+Z3nIlFU5n7Xv
WnfDOHfBjWaeO33vIxKBdzJbO9SWoJK2+pQ7GEjiRhlnOrBTpbcfgrYsw6OYZPTVmoRQn4PU4MFn
l3jk4NWdrdnb83hCEbWsspPWjlV6KxHByeSh+NpnqyFB22Xkpu21WV9+r9v/v//2fyA6/KmFuSBB
/oLs+HRBafztvz7G4vvXPztwf//P/nDguuFvQlysIXTCGDV+h+j/4cC1/d/+aJIjrGUXkM5/228d
5zeMjw6zYmyCOBUuaOL/tt9K/7coDCIPP68ILj2v85/Yb20GEn9pOPEL0KOHmEfxkDIkwVn0195W
FgqmiHacuEAuchJCpmRWnVoBU5PBNL87i2TtnGbVXsCic7FVAynRhWx0mnmqvyNS6ZO6IL3PdpZ+
XIgBSbliU3LrfLuTspzDR/xzUYZDfpuy9KmitNU3bSmI0bsCbfG0NX5J6k9m2dkxvU3u1W7nPEoK
Xxr9yd8oE1g207Y8vQLL2eYE28Gqvta2HaCg1Y2T2WGypFb22M5qWxIvGlf/i1DV1Ee7iE+dHaty
Qb6l/kzX5R4bxdLTs7Qy1XszNtX0YoLeD3YD4jV3b7hu9X3TER49Vtg3yk/0oB4huGLrm294UoNH
L2t98ejNzGLOfncxVboL6eWE7daNPjS6H7pTrUcdPs9r0HmKIHTYVUmkTVt/I5Xel6cpjMwmE2dK
O5am+IWObnVHHjBx9RYE6y2mKa/ckqkJXOHFS72R2rJx0oUFbvy1W9+9KbK2s1mGqf/phnkE8mAi
h1R8rXPSNEm0kSLFTL3ZEZkib22Vc6rywWYzkZ2X45fcCwp1V/gWCQIX0oB11fRuGX6Es5rmkz13
m/q5sjULrObCentaFqUN0emkRsiqs6T2p9YFTzouRb4kE35M+HIZP8nHImrgY0W72dYB6knHzzY0
UrpLPNnMz+9bg3Tv7+g/fTidk04t2Ho02l3BF1FQMlz+/bFW9/VMnPFOR220vRFgmAgLLwsb6NIr
Xfu2+oJAp4BOOfkyfB4m03UPwdDuTR0Nx00Vz3BvcFqQIP+c9dV0lRn8URNRJNKz/Q+7q9JlZ2n9
JsKMiEkm898v3MccKCqn6pIleWcI0DZDRgC6yTJAg8uy1A8lOyHdVzeT6fw+OFVtrj1nnIDWuIUR
iSqEBcVx7uUcJsGsW+gcQBWoi5YOMGYpy+5Q6m17TK2pP/CjWhrchgDjG1jMTRI3yol9exVvh46O
cTYjQ/99SF27vIq8YoxaojZEmu8QHUZillaUZukuC31rTIRfFH4V23TA802xMoA8FmTdt294hlA6
9h5bjZ27qoy67Z7kcuW8Bmk4vwM8cPaDtGgwumlt3COmeE1nrdJ3/lXnWPaz28eTdAb8cxn/A8mX
j/5Z2AVBMiFGPT1Z/QbmgIXPuVPTw3WkBz9NFY+ht0KvSn9bmygyP0KpovBK+I3lnWDbGIbZa49D
eBSi6g62NRfp2TdU2PtcMMYjlUYFMN2Pqu+m02ap5olRclnR6Q/0m/k4VO5uW1kgJmc1ir3QgVx2
MtDEjebV6t4t6pU8KSu3v6B3ODru+pR7Brt+IeMt4kuNTWiRQcKeE56CdvOAqsiAbTFdM/jggqYu
2mchbmYnmuthN85WeUMRAxrUrlTlXqfb1Gynye4k4Iq0a/NY9Fno7HGpNG+6oaGM1zGqri131A/d
ylLyBNWFVJvXS8SV2vXat9lptp9pJ0lw+wVcybkwPzon1PusM/5Tk4dvW+qtT6nCvA7WZxxsSl64
IwyFqiPFiL9PiaY5O/Sj7MwbscJ4C0RHPLuwj1unDUHqgnfWWEq9L9HCqlrWZRbfs9RYr0SRSPXz
dyYVWj6jcHd9grtYH3tSIcchBTpCbL95zsrGPKqWmcyZFWAfvvAnFkAWrYRetPXv+AO7FxxBMGbF
ZDsf2rEvuQrPd2NrDYN43IoAlSGc7OfM3TaCpa3OPsR08drXDpaKhfaPGnnx98zuyvo8+2OwS4uQ
oKhviFluqU24sqmXEuXKqW4m3QTktMiF3ueRBZ3ZpGG1t8WYgjKie/k5j/plGn2dx4HR7RsqwfDM
CUBsypYWGg1O2upqDkP5I6x1dFcombE9o80St3XW23pU6Rf4Mex0qbvJ7LFAEtcPmQXcB0MZPPI1
L1d+E1VfVD/bOSAdBqY65EPR7gs5gr7NdLFbEDtBQdFQnnrHH18ND3tABovjD8cAieeptkKfUzHI
31oR6NtMh9ZRpJTKfq7G95Gu+YAp3T+YJSieeumq/QBtCLyQdV6Jg+Fy6Z8JYw13RkYkiVfqS7Z9
rPbO7Rt6SzN66/VEiIf/P50KZ4LJKmD1nOa1FWeXFuhltItvcujbs71kNxUWODuujTd9RuOhUWPs
cRtI8qprWD/327Ylq60JTY9Q4Jaum6AJpDdT5/g7b57GRxz53XW0XUoBt3ea9yJVwZnYj/Vk1FrR
SHfdvUiBYTmVlb1HhR6PQxPo/SA866PeHJSXaCiBdZAbkI+L6HCfkMIgry/5FnZq0Rk1d1ncMOP9
QLK4ZwHTVTsM6XtqOw+BqdQnOQzWvixG+TpYBTyLor8L6ul2tIf5Cm25sGKra8RHWmk4yCORyFER
J2Sa/9myhAPjRyVLi5UbkhDlglLnIbIEk100ac4eQvrDMjqgYDeTPi9R5x148v1w3LTQOz/o1rhv
5mNUld11b9oDalwJkkPVXn/VO2NVx0MvNM6M6b5VcrmmyAlPHKjRDR2cdWyazPtMGWT5X4Zu1NmP
xV/tKEbLG57oUAj49fWwJVFhte1lWe/0WtetYLOiX0TsQwg7Bd/KSmd8LgF2sikOPaq1U5NRlTzZ
mzDBex3Z+hsLyf0+IZy/nopybhMzgZmwevujz+ZiPXDKNT8rnvl3TA1f684q35sx53zuho3ML3O4
OVXZcO32ujilU2QnkNbwTy5ezgEzgwBuAzHc1ouFs9Iv+kMQIf0t61LdoOCEb9wa1rov8WkdO9ed
IYnkNRgqas3P8J0K66ruL8f2jMXZ3812MRP9Gdf1+5JbcwOwo+imeylTEBljP3z3iALvCcCyLdY2
9Redlk0NY8zXCTw5mFGj5USHUgVqX66y38OOuSd+E2Z7PFfpDrZUltDEr2s82rK5SaeC95ORt+7M
duOlZsgOeOfamxXMVhy1awsNRHfsCLUC+2DZ4JXSygIiROl8wVwoDtTYN/SGy+bMrA10zY2bhuOu
LxYILmMGSycqq/YTEIn2Pay86m21tHxb0nx6WiIPbgnG7uGgxRq+hqOaTlpX7WGZux8sHBCnoRzr
JCtFeNvbbXPb+VCjmErUPxrjuMcZZfmUV4beM8KR6MBdYlyBQc3zyzlRmSqetJEtmXnLRrRsmhfH
C7cz/h77NQ/6lxrLEjVyKI5duemfjjeQg66Dnx1Xw1FHNeqRF1lxn0Py0pV+ok5QPE0LhorDAIvK
V0P44LRpflVuQXZLc881Gy4ZD1uR3lad+lnUXmntuAGixJNyeBr5Nd2zUrCc1Tw3r9JtLLK2Avpb
V+ffDKXkKV9D7jgFauYFJnBNxK1p74jcyi+ma+tnVTYQPWhFlhq53gqOE+EWNPV2ze+lIdpc22XV
oZVNXrWDL+BhTRUQsYJ5gcPjlSz2KLwZoBkFRqwWEexN0Dg4HorAJtnOgoydU5l63ju98a/QYaga
2rGlaLAceTW6zYjzsAlt1oplKJvnMCTCvEsX5vpqSp2XBq5CxMXZT0kXZhdaeerIN8sZvQ/PX2uI
IzO8lmiiXNzk+GV1WieBT5d2u7EUPukB1fZfGZo1rBVnsaK/pczqiI2JfeamONqscdCPTR1AOwO6
kVHTqQfM0vJON8t4tEUV7Zu6mZ4C4lt3k7C5tlVL4jerO3ikMi1MPGN/34AntsXZR6ED/iNGrkSX
YVSQLNDVAMqWzgxNmBAImWRcv0j2VhzmuDwT6dR1kgb5BniQGOptx7VdJ+3qjHyklYhaLAaXVpAr
1txFc1A9L6hvaWKtedpfL14ZnPIhdJ8GS6wnCBeyPOsRylPCWEe9mB4baGxKcB8rjjOQkoGdOwhf
lb28zmq9HZ0WLdC2qjqn0hb5ac1bd08N4z242FeOQyb97x5zBhemUTc/hJzDV3Ktypul2bJvzLXC
S3wHUX+Pa2PcG+mBLalW/0KZZL/VrohKZmn4sMbt2uu8YohdVegDylX1boEiu05rf3zOFsWt2FE4
xjkpyg95yZz7aVpeYB3uazZ7xTdd2sW+m0r9BtK0vZ8l55PtjxApXL/hqJpy637e5uwe9mDLMiun
i16xXl9KWLOK3UqDcG91U5rkZYDa4+VdSPXgirvCrYK7CEogKAPX26+DL7/rrgP105aeSOO6TMf7
mkOR4dkgbzBOtc9tGLXvQciMcActs4F20k/9U48YdRjaukazn8QXv8oUQP/Uv4KWYgGdwD38Q/bT
kLAXwXwK3dE8iq2WuAiiaJ2SxfEy7k2vYEoo5LHbZh5a+RC9VJdxqWtpc5JTML+yy4oRRm/3Xzwx
i6tVptX3FWHuZijC8Dypzhx7a5Xojq13HnyiNIkn5Gtu2+nVCKD/04pH6Kc/YY5bI3e+HpDO4hkm
w3cv81U8eSq/Y+5UPdkcjDx8iplsDC3TY+6gjg7dor52UQ9KNBXpwVkidurZ4RX0VSyTDL3OLVkA
Ow75CnZtWw+fQtmkX6ZpgGPXj3TdZi5u8qbgYW7lUNs8rmTL8U512uLzVoULSbJoPPfLZe/gNWjQ
/qZ0M5sBafeJHXG4Mxfb7g6RWxb+gTOcscFQXnbM12lxtjNYDPZceCNlLUl+uSnDtGbjIR20dZcE
2M4qzvDGfowyR722Q6B8gB6roYqfmS7u7DTb+C8wpz/CnACwWdKfBVglczpsJBQqa9C18cKSzNNE
6dTGEyHcKAnGRX8doE2+zYsyL7294XSUCxZX2DJ2+NluNwnbtISwMc1eH12vDPTKb1uHw+BUDhT6
Jmoq90rKaoBvR6OnjtTLP2oFEi0VyjzoVnom1kP4IcJSv4N/Eup62cK5vO9s8EfoAMsm4qle6zhY
02/T4Fvrc2Mh+JaLU7TgU0z2Cky9P1fUtQ+oH+lxKBbf2hknE96V6+Hw3QGwWU9mGRkZisYrgEti
LmU2ma3+PiQw3Z4tT4I0MkNkbtq5FeV+Q4arjuPmuges/tC+usH74WdiOAKAKw2AMEryXUBFtTMB
A6zKqsVPf1tRQjrh7JcoaAzYU11VB3rUzexHspvyqvcNsIclvKSWp3HqY5y6MI95ZLLEwtMWcxdh
y1iLfnhZRlkwL4Q8C2sM/FDQFM13pu3eWeV6Ygei/6lIZ52Ms7G+C2b8NL+MCZvNXT7lZSFvqFLd
BJEq2C0gbu+ssigfIVwALjXkJcKxDW5ni6hYMLXVHZ+Ubsxqqnef414lSMRY9RX6dky6vbpjkJnv
m3Hr9zxbYbyEYZTtN1h3t8M0dAE2Zk6WXVfCsPC6sXzyuzTfFaqto32+EqXY0XfVD/BgKrVjlOeJ
W1iByIOV3awM/JnVBufL8kLxBGZUI74N01pfI3lk0ILB1pS7Ypm9OaaIsNxPY6+67AHC6kzzxpVl
mgI4Ry79n5CE5vbbnDUliDFvHKY6mcIR3ODoD1sHgJXj4zRXVV5CCsEJnb5N3hyOgqvQT62j0+h8
jpKe5j071mVQeQ+KjpyN7AEmjV2pDd3MFJkovc4dZsZ4VwteNZ+84MZb+vDDlFMZfVlClXp1LCYO
pz2zPH+80bAgMSlbsnypIuNPsVzLQl3JLizDQz53aXib0tymj17qph0AE/SCq81wUB62CR91wlpR
70dLwzwk2wXiBQ7O2eLCbRu2ktgB7S07sEuZsUbAY5K6T4OAP2emINzHvCn7+lTa2pr3vPZ08IMN
d0Q26+lamnwqDqbhUfM0mEBvh6JymvQouJu8W63CabseK+YrJ69K3fyESNQE13Un7fnoLhuyZLzN
m50+WaHHiyuL+UsS8kGzI3Lhqq+ySEFWXq2pWQE5Vfl6LAk4WIcqF21zmpRjWQ9l0UfNcaOGcWN/
JcBziuTip2Chl5ZCmV5KvPikgTh223J2KblKILhVQKv4EG0Lr7uBXlt2//Mf2Gkw36waMltLhSy/
Rrndn5VII1CoeZRtCSmA7gYkeRHu5tp2zMHNF5KtliGaGmN69R/U0pibdIbJGqQOAuDA7UmHUp82
mR6pkVZYZS6Uv6LTajc7zl1Wqkeng8xWp7gAuqx/QlNmtqRCN6nnSwG49kxB52Dc29umTnPGWhzR
hdNTfaHPcIW9hZs0ic3ge5eLTJ/CzR3fW2+arxCG/c+NUjMj4ipn8ZRVIokgrxwArtnMmNofQ7q8
LGEz7fUYvnH5qRgmKvfFNKWx9kEqeUTxAcUxINI5POtBgNjbKqeEXYu+ldf56wjxKtZlH+BIgbZg
WFRxmOTW7Ic8y4/5oqxToEcaY1ZITO0UxVUF0JXswx6mdLPrvY0P3og1tqNp3iOT2w+eGtKdlpXc
IMdmOXXzBaLkKbgvceGICp2lAkIjJfy4C31J4Wk/eHxnSVUpG49OwIRb3G64dU95HVxbWmWn0u2a
vbTg/wxO/aRC72vhX4LjDQf+Yxam9lGLrLryjVRX4Dac56ny+4819PM7RZs2xhyL9UO9hTzJBmj/
Yd+BJGaz4LsUgPSEcuorqn62Nve83BeienRSXusmDXcYvLZh+Qhb3Fqtp7jN/aLSx7S3/W95qW/0
ttSfazxar7q3iBcvffDdZdHtN9EUqJh8u2+BogrRKi8+ETYpYshQ+s6263U/MjXaIaG1+8bVqE9a
R7vQysYDV4k8iD5/hda1lsfJHgjljANu1NWJsidr9vuT8mE8gY28KnAzYdhjrKuDF7sFuGNXFgf3
UAi0UQBv+DY+sCKV0IWb8FvnEfBu0Msxu/6A3Mf+yQjO0rZ5r7PvlrENsCWB7xMm1jSkMKzG/iFo
lq8U+WxzqzFNXxSbuIOE+VCEa5j4NgotNqb5kYrsW8MtDMAz4lm0lA81Ex3gRoDO7S1v37auGoEO
S3va90U/fKqmAk9LUS7109atjzZxcNq4mcXulumvmjmzElmzcasjHgyBqWA/mVt9KnNCdCkJkDFJ
uYGPVa76r7oST9vkPq3T+rJW1clvwSPKqXuzgrG7Lhv/hLErOw0V11XpmvfWXrbbYl7P6aK3PRZB
TFF5zzjbbkkxLmN327Thgs0KBYhxrLkaHItOqOdmtAvPPkZbm4GJmg7ZENqYBCaKOxI6F1UYIp4/
+PNV4I7fi5GJ1oDudQ4GjHWX+XpXMzpxpqg+iIHqC4jGUTNnSzJtA8TyM7NzlP/Giarf596cZa3T
q6Ia8Z/Opa/38yADBgalOmHKPK+1YyWQ+tglsjRuiy5rewYyhnbv8aZXIOrdyWvoqWR7ppdrc2bc
qW2OdeoX1y5k1jsXDnXSb8VyigDXJIDOXrE/8oQd8eeI+jIht9YLWDxqz0HeULNc8OK4R17GzH/L
Rq5MtlktcOFbDvPAfm2cTe74sS49XIn1sahXBLJChazUE/6rXdvfOz+HeN5gk1LSb45UBs1eFy3j
9Ha2fkQpiTfbwS8MRxxgad699ERoT7h35nBnI+3FA6nPs6+xdoGyzl5JAFEJLrPCNuoy3Lvgl4vc
b941I8X9aK0L324T7vqS+RutZOk9ukqZ41RY4xa7WQ9rr1mzH7SmVB5ObV/oj3XOYdhzHXO0nw1y
cJyGoLyrdPhsk3XE14eWXaYLN2U4tCdAzBlPjIC9GCLzfI77+agLNiCE+TTJhJnhavatKcBZ+/MZ
vfB+gdW5W9paPa5l6V3zG7Y/5VbiWqhaWhZR5C9yntWNKevqOe8oPeLNoyvYOa35fpGLP6yJ2rpT
c/firKLAIlGFqCgMkzCu5XCGhQsEZrUtI2/Hniv2KpDelwVV+cqKekxulqnVuJ+WRdxqcIIHn0li
0tjLt9yx2IgAHTAt9ykgUBffnSX62Gml3x0NK23OC26b1xRZ9bpbeWjiK+0fGXW3u4rVopTqyGo7
UZgodvPC+oqYQTGN7YjWx7513Kl+2dJyPbgb/M9pKH6Eq5clCFSPdhs9TmCHOIjSxccXX21JCRU4
saVA1a5kBE8tn4AmmgqY/zw4iejD70U5WfhjhZ/uAUODDdro9ft4kGz93jmYheJxzVCHfdKoHmM1
qtvGudcMYhGDgMbqYkYhWlwdT50PYXfFsXtYN4fTB7qtPvTrCgZf1AKCW8hYL7Lrn/PWnku49Mjw
Yr1msbh1z0ntH/F8TXuKVgs/UyqeSdvgqVuN/o+M6R5u9EDCgPADwmkSYsIvbnEcOsZy29Un4a1P
dGqHap1tpr0wM/9ka3j4wxb9r4BWocsCEce2sUz7FzDTL8mg1HgX7yeIjtFt5XBuyDwv16u32SL5
1y/0S9KPj0FEgXwCqDIShf6vy3nScDVl37TF3mW0Guw7HYD5Y9SSvuuOGjKJ+FIpw7wof7Yz39P/
JgPyO8/nT67wy+uDM3Id9pdcUCv+Ja3xJwCKGcKIwisqABxYEgIKkqwES4yLQeaByzp3K4iAuXqi
hORAHfkgth7FQQ4ee7h56uY3WdSL6Nae2GD2RzbgP7LZsA+Hf34l1/2Fcfd/R8I7/uwua2fUr3/V
5d187/6xkOfv7+5iffl/tTeHb/NPF9E/mXDisZgKlf/tczFmRfu3K1V/bX+ov9hxLn/BH3Yc/I6/
4eElUenDNAtscTHX/OHHufxRSACCYMAl1AcSggTQ3z05dvgbdxoZTJf4GM6bC2vt75Yc/sgVXLH4
aAIRXnIi/4kj56/5D7AGROCwkkK1wo9/Acn89fpb4av1i/Jpq+TIkgWzKEJ/PlmA41yvH3/6mv43
N/Uv1p/fX4vsYgjmR0L0E5dA1J+udaHqDQW/vFT2NNog10q4x6LfR7n6/K9fCVfSn2Mtf3wsfEYX
HMHlFvMvf/6nl1q2NmJJFR9rM+Da3Qij8mfMlrQ+q6wODatg4kXrK79CWklN/7YGOIVT8ZAXWfel
cT80Ja8ty71nNSIhrqTSlceKWzl0GsBZ8/LfHEN/zYL98X5xcNsg1DDxhL+uBC6JPbC6wmbh0Moy
vU0NYueajr0DBiGtt9M1sWBP7f/1tyT/6VvycWCRWyU+SGqQqNZfv6W6LryabT7IEWUIQm3oHrNB
f9Rolo/+Mt6aNKfjsUx3y/MUo5Jr7zGzYBwCwtoK6SVDXyZFET7mEqcn1zJ5JRDPODZ6zTqgykCT
xth6wWvEKzmQ2GvwQIZZ9GX12DFc9d0nM/qPiyaUP0mLJi2njpv9MN/jFsKixSgJUQO1vU/X3ThG
Kmmyfq86TLoAX3cu8Y1/szP8dxrPP85jfgj8neRfL5foJRnq//LgGUlImKJiXoTTdWHHAIqku1Y/
2prytOCJmMwqe2umyd9hBrqh3T/X6Ohx32f+f/Zo+Ptb4T7BH8Zb+qdUJ5DiQOLtihIRoZ5q08Bc
7Jc1Lpuw2W0DnOwa8+++cJIq56Fhq4nKS7Kw3RtejfbH6399tfzTSXH5Zv7xdn4NS0USBymyesQg
CvxE5lLwaLzX9AifLwt//3j2/B8Rmpfn3q+/A9eli9VcABn4dfNqsWSNdHUUglDAYxGZCYNKTy/y
bz7T5Xj79WUwInIy43yEZHQ5sv50TjSyX2sbM1wCouR/sXcmy3Ej25b9lWc1LsgAR+PAoCYRiJ7B
nhLFCYxUgx5w9M3X1wKVeZ/ITJMqy+wOrtmb5EASEwwE4O7nnL3XTlb92D5hLM3WMu7OuUbaYIgm
bhpd86gikwqQ3ijEPEoWyo4IUDutzHVUymbnMPJWpijWSdbvi0J+NdEGrhDZsWUHZw75Cyik2waF
6DfEgO40S8OEgICCAfOlOVOtVJH3UNvGFcNu66ScjCZcs5wmQzw1XqzKjRow1zh5e2lMvsuY+lCF
ee4HUVn7gKZ3BdOxjTUuTeMseEa28BXby+eQjvKFi6FFe21JjQzb8KpwWI4fGIXOKxiUBkDlZl5z
nQjbjsvQtS/K39znd8ecH8/yQrtEyY72lNv99j5HY1YNTprR88/oQuAiIAqKMqiwy31ra/dRH5Uk
SkRMJ6ZIW8nQn/qpRMaYHkWbvfz6S3975Pvjd5GS85ZrwyB4jxLiPNW1bhAwLayxKZgN8+tcL/WV
/gXFHg6jhhESg5j/j4u6huGRlQo/9f1FUYLnrBFctAiv+7b1tqFDj92qq/Mc13KFm7TjYfv864v+
7WrmMFRfOHQ6K/K71awYEAj3VcLuzsi5gaq0cdFF7BCgr5hgwVJuuidZEs/BYfcJH1sMF8Xeu432
O37Oayb3+xeNqoODEGg8yoh3st+gtedSdbRRw3qgVkfhQnORcX0k8cfrVaQApph05cOxPgZ1QmpQ
07obIbVLxaHk6Dq+VpKbNI518hu7t/2XvZeFjcdSLugiVpr3dBimx2FoC5YaL/9syorMjOlySpFY
Ds4WeJzBu6OrXYkcDizn7ATT2eow//ac0jdJbrcEqbFFGQznmEHXq1J5nxv6hBjUYOkk5m0satIa
GlJyRo+SXoMauJYFIik47UGfnCt3cDfA4gklmvyQgmPlpM+O3nuI2Xg6xuwCuuoewVWwMjVCzuGv
M6bXKrUanOjZZlVbRfO0bUpj8atcgf5HaZrn6GLC5qTpVUdKFwLpjBuNrDTxnamSfowvECFSdhOn
1m9oO3+3UQAsou0vwXUBBXv7rtsR+q4ukK4/JF7vm1D1QrfFVho/xELUP1aWf1Sj/L8VIFf9t7rt
6m//BYm7+a9tV3x9bgnM/A+oR/gGf3rv/1KPnJ+7pSLp3pQgrz/zowRxzA821TR0CI5gbyoQ2/nA
oRzhv2mCmrWA0/2rANEM/QMmgsWsTYEiPeHx2vxpChD6B0Q6yzvhUDkvoO9/UoL8BV8BGJEDKGZw
Cn28Ce8hoHNSZUWaynFdIAA/apUcHxyURwD9O1gnc4ssscHLR0+mbQkiKufkeUBd9r2qounw0537
mxLl7d4AExzFIW8Mn2oBRXHeefvsFmQcElwVT2tRhs3eFijGJUrlPfhTGZLQRAhf6obBl2q05tWv
L/32tVnIsQ6mDQnRzKK8Y618e2kaSISrEGXH+Sr6iHR1CVMav2Ek2NYh8Ua/vtjb49XrxViG+eIw
NyIk9N5djHLcsel4KT/TrMmfou6ZxI30NyfYv7+ICw6Lj7VUsm8/UdSTM5HZmvJFHhvoUpLen6HN
3v36o7zikP57a+GzcFB3+aogrGCYYC789jJ0EFEr6R2Bod5VqO6IOll5BCVY2zn8WGHrDQax2BCX
0LvdbNvYBsQK7ZOflhhqpTgoDlSdadC+MzHheSduC/l8jDxH9HvzC2jDYztfBZr1m5rvXfn1+ou7
kPBpATD0ARnG2/fz4ZO2T62FrdP5IBDYjDvcytM2HdzqE+piq90GgngZpn/6sxnM85nsUu8+Qrpi
4vUqg9wH0pP4Bv3k0Z8m4krXKvfGT7HZq5mGZeE+WmUU3Hh5wcZJos4SR9rQs42HybxpG5f/WY2o
d+j6GfEXLt/gEFFEXPYGX9IBpBhB0kIwKl2VqBolmR2h6x28ppac3Gqrs9deHmsfi8T8WI8I9fdm
3S1+gBbJ1MZObGLVTNUwB5wcux3/6QPM70CtDItDZ6+hUfju3tmq1NI+7Py8aNKzppNYUsfe79qQ
f3kn5XJaeQUzGuaCyHh7lTYeifdojdYfdDRIHn6ZRVqINnfJzOpp1a5//Sy/PYosTwTElCU2Ab8V
hpv3SF8HR7HdRXXrw34g77pjvjE4FYMaleirigeW/kX1OyLX33xIhk0mq7/NAei1+fXzY+h50QLv
Dhiopd11UwMEb6OmZQTlXRcTpvFff8S/LArLNkQANCU2Kz7Asbe3dObh6GvD7XyJQmKd16iIOm/8
Hc/f+MtlOMmhDkXVyfrGcvrumzOHcSTqQXDy7VSCjDGZ8xiVniJZDeePe+/26kLraoL+5lDAy+VM
lG+L2ELAiVVO3sNEsa8qLxMvQuuD59d78O84tPyn5YfY3Ohf5YeABW6//dwrxXP4Z6/Usj/QCweS
vHC5Xs8jf7ZK+Rt9oYTpWLVolb+aGv90LxriA/BZDiMsoBaZ4DbL6J8HFf6O44vD9JwKiL+lvv8H
4SHvXxQw75IXBL6iB3CU3/Pto6tVBo7dlOy3EtvULuEIcdE5UbpFX/AF2/fvUgfeP8JsDCBvWeeW
shFt3LuziDXGA/wJEgbaJhDAqBzFeCCuf/M+/hXIs1zG5sADdBYvs/XuMlGmzZWWIbUw8J1vJLKJ
YxpgjdDJeD0SsjDsg6YpQLNMJpmVE5m54InE7/bC5So/b+LLh3Vsi6OXcPi478lK4Gj0blTM7nJV
ly8J+QQ3c7pjNJl8LzF9f2263sJLkTXMghhhz0bUk71awAQoGLpdF3jcPoHRAjfF9C7dFYaRfk+l
ULdVn9u3uOiT9Vy26UUM4jRc6WVmnAyNXXktiavFzhi42w5B3CHsEbUhN0Y+WkUM0RkgA2DJ20z/
6tYB020nllx/cBoSrkX3BGVheJrr6dryVHDpqMxYuzgitwQ8DvdoH8ka1urEz3s3nxFRDUSI/89a
0k6Hr//nf7EJ/notyeK3Cwn//EfFw8jFWSIF4DousUKMV/5cSDRWBLBdC/NpOeFLw6UC+GMlIWkI
kzMETAYiVK9vZi76B3q7HNYIlWCh+YfrCIvZ26edYRC/mefpzIQW+tv7xAjXQGEKkWBrYQCw92WS
NKTcj3rcPpoDvxkZdlrtFgRge7OLIHw0Bl9Lw6o6eR7O1J3tVKq/xVUs5DlPWpkcSMlu++8RUejN
SQ74jL1cKlo+mUibg0DQVqAacYg8srCfYiCb9SjYKjsruo8y1ZqK5v48GPtqRojvGyNOocdKxkgs
V8EUFyivK8NOv6KWpUxZmdixHR9tXd58xW0QX+UmxwYMrFgsv46NAA5VO7TrD1hgBusqQpKwmRHQ
07rQE0vexNGMBXcs5iyhMRUZwb0uyRzfdSUt93jS7tvB+wK05twzAvbNOr0JLO2C4DJyDUwtS8gs
tC1CbXPEqiLCAtiq5uyWnvsRd+hT5ykCaEcrMHVCQMjynHX5YMXRJ6tqveNceU2xUcRoc0uT2c13
HecE3DzK7I1NEUoytiOiKj5aJMehbTG1kVw3hvnhafDS6ijdmGkV4jht3gGhatY0aPrh45zWc0aQ
XNnVxSEdS/Oq1GRw0VFas1BA/TlgbEJjWxgqPzRYEOkIVbVx3zSLBTyiVGKA0i0h2WSZe+Ua2bxx
a+YWjlcjHpFwro0yGl8Sd4zHbRkEo74bJ8sMr0GCBOY6QwL5IhojuEQINssbGvJRSLunJp0xTyfx
GdfH9Jw2bn0zYHNHXxAx3YE2hKsUA+ciWr31tP5hLlpxmGLD/JY1RjTvkmgeGjRqoxNF22JkcPLF
QiUbYmRq0mRnW9PYnVUyJjSYW69/jB2X4kmfmhyJVFZnT0k8VtOOiBKOl0lbK2sztUMV3KIXdVGj
GDpRkUYfpvJb3NmZ8S2dpTPepROg/8NUN159mY1wTgV0KaAs4Vo30jZvdyZ1JDVxCQ8pNfeNLBNK
HimSVD8ofYzFF0cGEqiPBgko2VAb5sCEaEHKz1JHtnKNnijovsWgK1pn5ZoRkpy+7sui31EWARnB
JVm5VumLzAzP3SwCiUKu5qXcTIXwEpwbTVO+eMHQhQe7Hyt5p8a2jh/MsGn0AXlZnFWIy+cSrFUr
qra5bhjiZJetm0k6+5GOymkfGDVMaI7LtrlM/A2vx0gpk9DVSCczcypTpxzKU5o4LrMwzItiaIpL
t/KwPzXmObL7GYF6l0x37RzKJ+IRw1OQGGIbSrt/QqdHK9+T6QuhXeMqruhbrFq9U2ukodBLmsHb
zmlU7LU0zXcJUCoiekBwYSFOu5JBhqYQ7iOPP4nezUbUJEV6T52PFBseH49v2nUfcU3XJ9a4ZO+0
s3MsEqgDgTd8T5AJX44quM846t+W6Rwe9Uxy30tSbPidPYdvdOB9qB3PucrVaN67mZD5aol5QBis
x8cB2WYB3yZBE6P10zY0RudBt+v5xlNTc8y0tr2oJzRqU1M7tE2xsrYZEts1h5z+k8Vkp9/0gCBI
m/VYTLfQ1/RdJYaY45TpnnS3wyvSVzjsktTt9zPGz8+iUFBsRGxBvbEwEkYu9jorFnjQcNX5Rjuh
HFJ6TnBqox1EFmvnrm+ujTbifnWNvoXUhHqsmu01SfSOsxpraGwcW8d7aavO95K2O4316G0ySC8c
YnJ97fTTeRq18QV1/rC37aq+bZsx3ms6wmGUt8g10epthZUGa6ZGxgnRfnucoiF6DAEmrLVyWMwO
Tr2VY4dsL0fjKOtgCy4rxW7uEPtoU16FWZdc4hEpLxKtrm+hu8WHPnYmvJY6CcUwYrR7uvAvtFnq
bTwO3WPooq+Epz+uurA0OR2SPCsJoxXAAk56kYgNXRdvHWg5c/Qkew5nJkorg3+8PPLGOZxz/omL
RNzG6+2PYwf7SRF9Z9VluqFd4e0j4QyHbpTijNnSIrJYOCeLyuyAIUsd24DQJnrn/rx4o9iy7E1Z
d8UeV3/jV3Y/nDuHtNaxt4NzSKdjZ2q22IPaqJ8nIEIbozGrg6PQG6Cw7/be3L5IvsINEB9xWw2A
M5CsXaRhUuwNZzJP1hy4n3EtMd3UgQZtLWRlUFKDtlwvFcG1KgBvL3ygzyKmK7/K3CpEz2cXB8yk
5rUREeCmMeLRDyRSIIuawqH4SCL9DZZWdkT8vrcaMHVyfSN0bzpjRE3k2U0v9bu+tuXezBMHpBYJ
XCTSmltYUeRzpaZ7xEMJi3+Stp+IekKMNH6BMMXSEps1CCGtxZy7djzNZKg+0bhSQWLe6SlzAeGO
U81/9e625c3dILKtVyxd7rouDACKQUg4aam0cwuCe1XV+mySDFG2l5Gx7OLoBoporSVBVm+L2ZQ3
VehUFyIdk+8DUvrmAlZfEuNzDBhuxka/kiWO3qbeToggof7thijJTIyojsu2Ez52blgbaHhrek6M
NpsmcLRNFGo0gDF42EhO0Rv3wKoyekduJGXQ0Wpyk8jUly8cziBsFEM0+ngYOifo1khwo+4SGkWT
f7MMmhjPwummVCej1W6f2sYgY2yudB7ewtuOeOsJFWyfsiqf1tJjqJI0dnz9Ou4CoJfdp/g93Z0W
z6a+1WnVpBuvr0N81UOCC9nNy1vgSLZfpIFxTjwHxV1tKwcT9jht7baZ9+lMst6AshrTjoJwKRm0
WX3TRevWNWuCtbv+oJHSfDFHdv5xaW+nq0zJ8ssAWgD3ZxnB4YjL0g+YIW/NKnsACeitYkuTRzMG
/lrbaXLWZJg8qyo3H7RODdqmxWEC5XBoj9kwY/5UCpno4HrTp6YBUJeXab4dh9n+lkyTtXZErO3C
WT4PgeIUF0rjxu0z74hLu72VXcmywf+QxybpZHfwkpiBLOblguOZAImYOneqcV3fThImVPakuV/E
SAiz1w7yobLzxyCY2jv85h7ye4yDN43ozS0+u/aoEwrAhBVm2TZrB7s9qbKpPX8Ma3E3WEEOH0vL
imQ3o+s9YxGNnsbRuzNgUlwrTr9oRcm9NaYoua4SbYBS0zc4UvMAmzqj5I7JVu3kT2Nv5WfklmIP
FlWdzSns8FFV8S6LZLYvo17Q/q3d7t6NnfEiDsE/RtosbDyddn9wk670c7sCgjDPL5oXkVXbGwKC
hFU8tnKK8Wr0nlqZaTni2BflOBC0bdgTPpMFdFplnnnjzK7+2JlLuHpjqA4Lftg74Bgq68uc680D
O2NfrFvCtLiBXXoZFRFrOPoayDyJcb84kM82uekf8zJIXlJkpKiJu3J86Am73csxX7byfIg2xaSJ
8xRmzTlyUNTmuCQxqiWGt7Y0pV/M+ezcF0ZbnSxkRcgoGmhIvjFzjoHCGz1IzwjPFlDteTubWnvX
G4PYtXaNYSGdx9Fdc9YImidG1THiaYHh89uIRv2W3xSIZlCukhIWJeWyig3x4mKpss911dTT1UQH
IfxUpdRjV0ln9K67Atc242nXzaG7N/IyVmdNKyGQ0vIxGz8Ku6ZgRaOCQW6blWlCjnResZ939ajZ
Z6PX52YT5iZBQyAyR+NohYPE09J7CHd74abhHq5UhgcWvSYsWSAfTRzsayM/uGbFhkxdAH+t+sTn
UptwwFJTK96oSGMDRDFeof43hwpDjzadhs5+IQl7PE+z7d00FfzAPG2AmuSMg9sBrq3T2RD4FwBM
ZuCBaQ0t9G2VnCJ7GlYyyhRNVABDjgydg20jC0+zm070lZ9ZbPpy6j9j+cHQwlvtjyk0SI1x8x7M
X/KdF9S8C1m611Y7iM/tMEYP9GbSozcYwS6WlXNmMUUwDMFn3mqmjqfFIeBwDHrzWVdQtC4HvRy/
IOuT895Cix5RKo3kgfQT5aBv4B9OLjnFO0801nXspb2Ra2srydrqiu59kn3KYaN8Cw3MDLjidDfb
54bTV4coC/jNCiXFvuoH+dTBdys2GBm8YGthPgGNZ2Zj5E/o/w4kB3A/NFQm7nrOiTbf6MPUM4dO
ASVysANktWdopMyNK0tG6UUY8QjLnJPZAapDah3FaA/N1eRO1fhsAUASm6jrgi+xU6NuHqtyQJdn
svXgrpG5e9EVk4yeJVHm2jmIXJnfaLLn1rlku8Lv6wjMJl2TENQZ+KK2IuZujNaligPpW6MysS+Z
XShvsiAgVSgZGhXeGHYmg7PV18r2mz6I0OzPdOU2Gh/qW+/YRXnpUvo5axeWKenm/dwE+zTJXMuf
NSizviYj6yICJ+qsaHxJ9oG5ysr9bHouNNpu6vZa0n204yY7BotDyZy6YBsnnn6lojLeYn+29iJI
6i/63EZPXY9iQhLB9wm44rxRs1GgcA/ULikKNkwpXJwfQnoF7Joxe5n6ICSz3DSzvaVn4uSOhbdB
Lf6Y1SBTMYDJ/BjVjXYMBzFu7DSfV2A6pZ8U/FhYVOVLL3IM5hnHgi953Ds4xwV+y3zKs3JFYGO9
1+y6/Tplc3kkEi54QYkMJbKylen5qT6DfDdUgYrR1asJGAL2y01oUQQmuql2JOFNW4c+iLbSw9LY
iVC0N7hYg9NkhP1Oap64nvRi3gzlbGxl2H7EpTdtJTCuDZ25+rTgxwgdL8SFO6XiHKaJhMmuMKd5
cd5sALy0L2apdScMp9F2FHAE8tQVXzXV1qeIHs1tOAmUczoKjG0wScCJBrvNChtoBl4yQkfBcIH6
nRd+i2GPmzLrWKdFcGNOJJbnoxmcBmJpfMrr9CAjs2nhc1jeRdtOiR/YgX1XkiHw0IZ4xYqGG+Ij
ZwQjGVTTquyEcZimKsG6N+L2HMrBF1An9i3BdysbatsG4kl71jPXDfZBUKnPSfwKvtT6ovOukNMW
7bHVNBLJNGGD/tRsU8krhZLM3qVGbXnUxFnptT/0Hf8zvaDjSFv6F9OLsmibb3X93L7tO/JDf4q9
BX1Ca3FJmARyEJZNT/9PsTeNR4aJBBQw6kUJt6gc/hR7O+jAl9CVZargvXoQ/hhggGx0yHUylj+0
2Y0J1/sH8wvj7XgR5RvyO4/smGUWbzN2fjcp792hcUaO7z62u+YhYU78OUrHHZm4Oj1uazCOgzaY
N8DIym/jPDrXsTaPx8JMtKMKh+6zE6biRNBtdxKZFdIowhvJPBME27+tp/2fK+pZHoBfPWt1+eVL
+fZB4yf+eNCMpVXt0EK2hMMUnInxvx40Q37gOUFK4vIgGhbq7n89aKb9gbGaxWOA4B85HQ/uHw8a
ih5YKcxlSULCkwCb5Z88aAjs3zS4bVQsaGgIpXEYK0ma6e+eNHf2Qq2Ywue6s7T5lLM85wj5kokV
uOiq6oCxgpy3VchmrXCw8jbZS5fRa2AbYT63M47rscDBtu7MsOim64H+mgouYOk4FRTA2oT0bOl5
/Z3aa07pURSIzO6TweTITtqIWVrBgVnTSHwRJkX8VhgkG6/6xLAXN6TlI+WNxtond2iEekjuBZEJ
LkIVJAXuPdDmks5P5EV6W5wxiou233YzYvm7mql1dk1N0dmPhJZmAjnvaJbXjoyhhjq4PLxn2vZ5
crTsiJADOuxQ5rx8LCUpE2Gabcls0PUjJA0NNk/f6tWGTm79PYi0hha4Jfr6zkZXrW69DtXBlXLy
7LNW0U4+gB9t6r2e93rpF3R2nqHkdRVNOqHYjBwyMlHOurAd7RkmOX8O3tNCKNj4dgMH39UyfFrA
CIp+WwjhllcEHOgVJl6VLCDCKdX2bZ2b2U2Z4Otcu33VOT5qBFvtYrtC7kxSobdu6aOrFed1B/9v
hgPJh3WaPjZuCkU0wPGKq7sevysO4t0Xi+29AIM46szb4ia812AVAGVwzeALCWxNgsM/VrA/bD32
gpUKybVIN7HuzvFzrkemdTRhc7rfKkXZ90jwxFxfSUW3+6T3/J82pCoTERH1sjeP+VRZN/2QKXdr
ufX4knN4CTdtEaDlTFh9b7US5MfGMnpLrJh4imATz0ukqOLkma7AB1JtxJVRBwDGXfvJLuLiDjRS
aProW/r7llcN70jSu8kqrUN5LUUworu3nCWI002BYfBXaK3DEsgkJQl6/FTv+7vYLGNMHbKw9TVM
gvqqlgP1yiolfcocNk03e/AhMjg2wwvwcbSwaHxo9ERVVRa7Ip4AwesxJTp9NeryVI9Fs0ERl83n
tnAp5mYGXvSbRs2wN1FceOklNZdKtz2W7wfV6eocyTxIjiSujfMqid04vJJNDHMgdAtq91Y5xhMp
tMQQzboxf9d75Zo7vbF4bfSKvtI5I+DH8qdWz25zckXcwzBw7tj1meD71kNrIqfUiukcZnECjJVR
0G0mB4RC4FY9UiZiJqq0JK15pg6UwUxMRIquX/egtwLTaut6V9qzWwEpUVJbvMLwT0FxTIXfYXz/
HNe6An7Dacaa14Lzk3lAhyQxCYu05ysUOHgbv+u6JKDM6EGoZsw4vBVfUBUfhtKO4P/U8/BQWSLK
dxr1xU0U0fnyKUqras2RFbW/1Tk56E7pAGbMg5FecZZn2gXpNOEEkAQWHyKcWCZrbxJmBscq7mCf
jIq6FkSJcc/SG95hKIYLDsSiRr8cBIN1n4JsGXYMOIbsMtb0LvLDYDlsA/XrxFrkht4wy47s6LFu
aAytyzGB4xDPCPT8ecyNZ+71MFyPpWPdJO1CdB8GmBZ3XtX3+8W6vOmKwn02YNqqgzXkFv4tuimp
n5BvLtcx+JpiE+KgNLd9wVAUyVcRp6tEGemMzqcZi3rPkKlfvMytkW1FSz8uXimh6wsbzBXqSeRl
cdI5WpjXQg1EmTdgve2VBRYCQc2oxc9zbds3eS9Z1cXodBIYkxpMdGhh9V02ltj3rPjqE9ARg0A+
gg3cXVyhSrhI24IAiCUHIdx1nfAepyAo762w4W4lg6bGC9TbM4Z52YNtkQnA222VUpNtjLD2vHXc
J3QQVx6Nv+hy6JUlzqQrSGKIG+WIj52S8tm1mrT71NC8a7cmtwYC7wh5984ORs+E2QdMdz84tHEO
QEHGfksonVZeFmOp00w3GVnYBZ2ZIz4nnSxWCq0XJjR0SbwUu/iG3JDUvNLzaKAw0VRT+rWZ5pFv
TQgAWKLmGcNwBy1kHRpxpH8TVuwt4WxR5sHAiMbJUxDlGGGoaaVHaTVdR4nVLfiNvFk8ws4Mh4e3
dMalhiQvDigdVjWE2f7IPCmEKpkS/9muYeK2UGKSXKtfKHqD0ITlUdd4y6eshumk2dinvop2pPac
9Ka0vjhpqT8wFZxAzE52j7V87Wl5wPLSS1HJqzrswLKUQ5ZTd6VVq6Pptvpon8B3xqOxLO4ga5K8
u+5JLZx2CBjZK32I2x0IH6gnQeFzSkl6BLWY525zx8UergRtyg10Y2MJgBjt+TJpIoPZdBIb02qC
ABruyo69bY04RtxYLjTXcZXmWI4YdGuzsbNhstE5nZLGvkA/EyHshOOTPqYlojywx2ESg6jNvBI5
ESjeiMiJtZfkUfstXuJRTk26OOI2ZQDFr9gGtua2z+6cF2h7Qt6wgplkbLnFqqng431MsmQ0hZ/P
4D2Ix+HLVYcsQfqebTCmDcG4gTgZTediDCTY4yjK+5PVdI17bLRpcHYW+le+uDkirYTGcz5248Zi
x2vw3eNDsTamA3O8WZU6zcIUGJNO4vkKcf2ITXLsCqPfEZk1TuwYHbX4gUcXk9pKTJ6MzlluLgBP
OrbNuTd01V0NRT1QqptaHNSflDCVfdEirhKEZteac4oYeqbXLrjkwvfg8Uj4InU599fKKYBfVUGt
95/bkvI9XQH7m9s1Z6QpPkwiRCPHUo578tYOpKOalbSN8gnadh0T/TFoxcay6ww8KmTJakPfVt6j
zfDO3Dg5o/21ihclO2bbzMjGpH8abFjVqyIKwunkqdSxjjEng/R+QpjaP6d9m79URRuoPezArL8Y
HV7jQ6AnA1I+3JTDdZqrntYeB15nv0wto9MUmlZ+DDR3gI+QFnP7SMOVT2rpcVh/GqE23dV5V3x2
8AWJByc3QLoV7lRbOzXrKt6HhNfg+R+LvmJJEZnuix6q48FggqHdZxm79O0AiBUeyJBXcb13rYit
oG8jWHsFY+tbVEPBsPm3FUT/aYLBxXPwizLo1dvwXMQoLL8VLUilV2XQ8kN/VEJ4qE1WAc+hziDS
EDP1z5UQah5dUuhaMBC9RU77p9ZHfjCxUMOZQfSmL0qgf5VChvUBtTp/TACqWDTl/6jmptj6SdeG
tsdAOExNRV2PtBf4MH//5fk2xnuDwul/CwdkCoztpxji/CqTY7DqRkTdP92Tv3EtULf99SJEy7lL
DwEV3eJq+OkiVp7LkH77E6fKaF9MaPkatA1HXWFt+/WV/vbjeAzl0UIuSe/c7J+vFNqzl3mT99mY
sO+ujMHrb1tCg1P/n16GytUkJRjntsM39+4y3WD3MQlcj4NeGfqGyK3ufrQzsnx+fZmlCv1v0eHy
5XAZ1gYPMbJty/fRvYKDMKc6Exr2BCxRKmJ5ZiPZhm4SrDiaASWijjxLIA1Hcu3Vbz7kW6/Jj6sv
4bq2iSQBxePyrf70raFO1Lva0h+Z+wa+aeQtKej6ZLJhUhk6KeEYioi8y0mLq984tP7uc1NR0whg
4ZW8M2+vDKgTHqwxP1YibJOHkc5PsB6chg42JwtN37dAN4TvsJ1l29IWLTulqxh6/Pru//WpJSzZ
XtZZnlyB2ejtb+FMscpmJR67JLI26MruK6WFa9Qov0s8/euFyNOmRaJTYDhI3d+9g4MGx4vm7KMG
5m4bdHa16dOJqIMxDA+//kh0Wd4/UgRbuvwxx52FJiLfRXcWjqbx0EaX82SGwELRnbU+ci1eFrdU
+R2jb0CfxLARXk50XXCUXji1K9CVRPU1k8P8HeLSwh9uB3IuQM0mLxwqwAuiVTef86GlSR0abU3A
fFEVge/MY1pu+tdZI7hA4a5EDcd+relh5pzMqtAxl75OLOuZ889qCBrjCx0ga9yQC0GFZCEWECvT
SMN2BVIPTnlRwfPZaY5pNicyC+YzXG8CHuZ5Gre5nbqw/KpOPbsYtK1zQyJEcQONL/rEvHwm3dIE
pL4XSejRoHmdEaeG2dOVdrqKEmxwx9XseCnPOqHJd04PlWFRyCzdbg7+7Tp/HWHrWV5+RSCa2JuM
ZMz+EFiivp96gqFWjqo11BcprmeCjcPmoAIV6etZc8pxXb1O5DGbspWTSrXUOmSwbHp7nPp7ScqZ
eZoLZ0qQxcX9U6QV0Vdi3W13FdSxQDhAPwsVAcosPXzpHCe4nXtbwxPzKjfAfcoRcG04o8aN3VGJ
RNWxaoWJMMH6IVOgmWtqN2XnNIwLjGAsGrrwyMeqOb1Gvf2qcCCXIfNQPJhBy9xwMylVI4ewQLg3
2iVzJAQ6nxUu8cS8AWylEJYzXMmb20SvDeoAKlstcO4ImyzbcefVFTDy1uwgm51ySpFK30Ku6AUS
itSOlO32HAVf+1n5JOfWvc8zzDpRCwYO9j+aJRnz5a/pHSwNMc340R9zRCjxIfW9SQ8gtmRHIy0j
0Im2Wq8clyZbh0Owvc9+tN/MpRU3v3blkh8tOrz0S8Ou/9G+swUTebofpjLrZOckkz3k4CB00PIP
TVQnJUD5wDPoApaVMpVvmVwqXuVxqKqDR+INERttpeeXkQf56NT3gaPvGjOuvw8T6HRGd7V79iIn
VIfSyN1PJjx7RavKyb4lWSnC72qkFXnZMKqKVnUVMCcRYa9dIciLgx3SJDx3RByI/8veeSzHjbTp
+l5mjw54szhnUVWsIil6iZTZIKRuCkDCJhIucfXzpMj+D1lSi9OzPhEdoaBarALSfuY1couelO0e
kKat1xtkRCcjbRlk1xQSrdXgSMTnBUnl6DD1doy2LOKFDoPhzkv7MXeJ3w/5GsbexYDdHgJwwFqn
zRwYtiBdNQcbuiaXn8LSpe5WrwrdIfyMHGs7YA/mHqx5ibpvGTV5BDSRflwprdGmZCMt9kLvnOJk
9gnrugnRxKRJrXuNLoL3wVmnNL0uhpHcPdb493yi0Bp4H1ALsPO/khrxxT9VIb0ppp6hHaTDg7F2
24+ydRIyZ5RRreRS2DIsw02KuuiANNeADet2sgeMLgDq9BOiohDVq5FqApTtD9pr8XnctG22jpw1
1JMvLJWtzGWOvWPjiPBGx13VnIDNGRGZnafqVgUhoDensDl1poBSFoiLCV3xQiioDXrs3AuKd2u+
7Zy+unWoxt2MvRC0ensFcXyoELXnckyDfIOjmvN9lAzoHkfYPEazZvKrLe0vbO3osoBirOcpv6w5
WRRyZGNZHLpCccMWNZibAxWK9DajV/2gwKfaSKIZthoueyl1uDrkGlIZaf4Gef3pQ5pFwX0LS4Is
AlWKbIehTT/vJ1yUwr1rAaNFpGzE/SHFTxAkWlR8VppCNMe8WG4cPw/Iw2GrFTh8oh64JTacQCg1
QX09ez5HO6SK4AF39uxLDIEZ96TSSj/brmj/JN2biHzmVoApcMVj7oPShkteqC+hZduXnQyqElwi
MrabcRxsLFPtWH+m51dT20bqvNvSlLSCDcZKyZcgoeyza/y+eYeQMBImwBXVRwQP8s86Dmok2OZu
5v5o5DcEulF8CYu5PeuWBsGKPHRnCiJINJ+Vlm+P+xgUyrQTaFd8C1BJuQVKWd3jqeNRlbZQUZti
AKPbCaG1905ZqS/54vj3o23Nf3JCYbkDUgzKPdecU2xF1LuUYacY1I2213GDMSjGTtkSUyTja8iC
Ja7hu87uKQpQCW0sCogj8ouuT5N2onxIuSqU1FeLYK0gdMwpblC8NAD2ek3K4VCxOepNFwHhZCdi
QEv33aVzC3sRBQwPo4QrACbzu5WAVN/owHe/j0U5XCg0xN9XzMAMuqigJNCUo1tdsnXSK1wLXLkL
/Thdt5hGYRbjQV6ud3FMcYbqngSu1ALZ/tMDMlHizbtQBl7WMvtTiwhM85DkHmARbXEWIgtkYPM6
aK8qlUYYcq5z960nQ8YL1JmYl6HX9VeMITHPQS7OsvYUR4NpQ5mmodeNGmm3yyi5pQf+dV9tqXlM
5UlZt+NFDno4BFSoGipnVlp+Yss0zmFGjSSnAqEo5PUAsspt5HbBHWrz4IF+xEX/v2X8X4Y5/c/p
66F/fGyMPNjL7NX8yt9tPOcP39DeYZQYiz1C4f8kr5H7B1ZrsN5CwhzyRqPd8Zy8xhD6sRG3SXiR
7Qp9w6F87uMFyR/wVmC1UP6IIT7+qzbeUZrgEuoY1RA+x+cEh5L+OkBvw0EndiDmS7mgg+nuxhik
0sYfxiKC001fxIovdE0ygeuymuEuzLUXyoc0nuru6sWw/SLDPeJz0siMEIpEpcPFq5370z16FnqM
QpHlO5fkLKErTirPzofzHjVX6x7Tui68BJHHob0jQo7G6pBpOYmPRbXEH7CiLgbwiXXZnllEqvqA
qYsX3yqrKdY3EoCfhowUnK1K3QAkLw33o0x8WmwkJAOvurRcGz6Ik4zWcrkkjTd/bH06OUhdFpk4
0JnL+s3EHdfvlOrj9uPvh+tXjxGRiMDqNWvoeOY8LVtUi6rqss4wfvnWo/Ob710SzXLj1WEb7cd5
WMJ+1zcZsvrCnqrhPBvgmXz7/XMckQsDF6oVdQL0bmKITjzL0XikiJVDy5yTc4A3ae7gXjjQjQuH
sU7sdwTvq/uBywvJnVACZdw0TU5tFRh4ioY7Wflb6l4m+3qR8JvHQYAO3QO65ujqJWy3lyk3jjfY
kAmU4LvajZrbMfNygDhTnWvDaoQZ5O+zdS4zYi0LYgbejpNvqQn7taItb1slPH36+xE6yhfdAKMH
3wtdmNckqGy0109UebpAk92LzsgYqlbvIEj02UEMGbX6jcq4wRccmSqtjIZBUIvvAcYYU/lGKu5y
BL0aGMM3B3sSk7Gi2YKOwuvHGDxr7fEHXc/Qucub9EvUcw30F9SokwDXxdQqiP8JWn1smqJRrG2K
aXnSUQ7XYdSh/12OGOl9t/2FO7jRMNo0ftkWjdAtpgN5pk/cxdL6XTZEVvg1B4OpTvoYLQ6sPodI
ll9r4U3mHRMgkF9TFObKrwM5BzY1vx/v4xXpGd2AwEfoh/QEhM7xm1qBSOq+mNN9iraAlLgeVEhN
YeSgSp6yVk5jVds1k5P5f9WExvBmxIGggg9QYIdobdH4MYLnv3+so2XgRTCXI1AbIUcYNakfQk4v
akFd4BUafDWcBOOavLdowXXnlrNSQxjyLLxacnbvxs+w2zvIGLDDWzvjqEbCA8AFAgDigp+ntmdA
Iy93RjCndLK4f7BFlM5wSeSF+kOtdfCXj5dNdZl7Qg035Mj8dUR+8pATcGDSCSciOBtqZ5wvMlUX
3cHm4AP8hq7++nlVFTLHvx8pU6x5sYWx6gxCpGe5ND1EC9DTfP2gUVxhdg3EfJ91VkhjXJVUS1yZ
K3XZQNN930TdtLyxSX9aNJTJTAudewcCeOgd62hBLMLpac7HPT6ldnwFFrkI71NRWsE1TLh53TMA
bfZ+wjEbfHbfpESIuIHQs8PoALTB74fAOTreGQOOU6qWKLiEgRFneD0GqSugD3mV2q/AfK7jdoS6
ODqFqM/WenG4/JZ8ug07tD1P61w6cEPEeFuLHt8WejLr57nGrfmR3C+8hExRYUCJmTRN9LD0/E0+
dx4xNXpZ+NllxWD9u7vJPLzjIu6L1A6RS2B0hV6uNAQsfBookERKiJfTbTkvAmc0pDa8Q7Aug/uw
UgZbrgGnFe33eYKNskFkOnh8YwzNUf96HcXsflZ8zMxy0hw9hj/4toXGs4Ts5BbnS+k5t+MMS30r
MijwMNGAlzsUn5ygu6iKQWTvAr/P+h3S9styqImj/e9VD42ufeuEOt6KDFBgE9nxdAGCIJ558hdn
QY7SoqDf0e1zN5jGcxTp5mibVTgVIguSd/XOCgbtHWAYNiO22/kod0MQFNm+En4VAUJo0wWtokx3
76u2KoNrENxBec3KrtX570fxx7McjSIHlqmhQwFByfjoWcdegyka4nHfqai+H6IRgA3NZizckZLp
yvPaccZdSrTqkBCh6rz18BjMTt1ulM7HSHv1ANDCq4290AzRDzbwPpod+qM4V8C98uWKlegiLIU/
BZQVRBCK5Xyh63c3R7YEzVzEI2KU5DfnRdEMCJNO3WKJy8SNMtVvjC7N+wjGAQog6MjN+6hp+S2H
tHWg4/SfwP7m6Z1fKlab9XI0EsjNUk03si1sSnPCv5i1jPil7+JA7cmRdXELOncWm2roJb5gTJ48
K9aguEBSur7/X3wxKl5oRQAvC0128fKLh7jNalOm2w9NXc67JFDyQDcqy/coF8jx3C9skDbweYdn
IPA/anT+4hiiys1SxR8cAYljgQpSWAznVk7FOodj+J46WfQRKZf6kU76kHyOdJS5gPu60tnVXMUY
o6Q95Yp//fqEK6hxhD+0zeKjAKr1qsyn2zvscROUai/HxaEiFTii3XaBk823XRJi9eFh9PPGTfSL
GUe4jFPMhJKM/dGV6Uj0KqA7D3vHc8ZwL8HcpN8Ve3pbqDk0NMjYUeh2xniO//6djxTTiKapsKIQ
xqBzA9p8+es5b8tybICN4ABHJc/eZaFaTP7jJOd9N9aHhMo0elau67bwZqO0OqjJCpGiUGWq3rU2
jsL/i7FAUBMxK7SkCWmPZkGgyVs3Oe6QoF8wVSjjpHus4jq5kACVusepX8LzNV7y8Y3ZP46bkFaw
kW8lakkQTOIIej0QGJnYXR9wEwZ+NcdItTbxh75z1Ye5k5bclrPsqm2fuUidAli0xMkbE2Hm+PWu
N91j4gI2AMpJ7tGuL1an6N21UwjhD1WChGcjoR2XUQGnRODdhR+inVQbQWFFb2UcWNd4wZXv2nlY
53NMtr3raeiQHU1L2RuJFTWF+98/4s+r1AyPz3/oYfPH0ROCQhs7K815wgJSD543Yaw/rYtjnaGQ
7ahPFgSugpLV1L8xNccpO4s0IVVHnwv5QOJKI2L48mDy6zwaE732+w5e1YcxAyKzE2wmuKpOHWLZ
SO3uY5kMHjgSQbMKVnhzETqZe2vXIbaEG+2A27sI2jL/6o5TGr9xef0iqktMSMeTEe+Snx5dXl2O
aAytT7kf8JP9E26NQB2XquV8ot3aDqkluuJzwcTfeRo/9AqwJJYoDsXDN4bq54OUg8SNaEBTAeII
P3oQdwCC23V1v8+SMLdYy3QDQTC2rnXWuK1T7DSqIEuLaZ+aO6DDaX4ifDvz7n6/VI5Ves2MBSQf
Jg81q+X4WEk6+jI4iMn9GLZrvZNwplbahEYaGae9CcVclU7fWjnXEa3qKf3clMRBe40v8GW5RKs4
sOab+7l2ovGtI8+MwdFOM6h1gLcg23H7ONrpcKhGWQd41RKNhB6Q37i6oF3eX0nbRveABtn9SHP0
3mpj3e3o2aHVlomgwSNsrh97LIuKN84856fDh4TJ9KQMisSnHHf0SIuNM+8yMVzwKrweIGXb36eJ
8qsd2jMZWNol9pHRD4tv8Vwtl+kKlHsbhjbpe1NTGCaEGxi+icNZAvqMCjK8RugToFl5D2eutvcG
EJm+9dwGPfFqKBEBDaMfMw24gnTq9cZ09aoE90G19+ew88QOK8G6uB+dEcwiZ6mO7gZArctfA727
8iuc7Di/aTw6aJ/x28LzxAVyRhn9jcX381MRh9M9D2xT3/OOS2c+RDGQxnWxV3bbRhauZtVIng1n
OC6u3bSKw/NxVJbF7a6JCx+qdo2mu5X+bhicRDWqoMN+8f2mff/7B3PNOfVquCioctPanO/w/AFq
vB6uJsxXYK02yD70pjqPtq3vUvn0sqmcsaGOpgCIpIt2PU6TcHPLrzQQZ6oHOqtRiRq7gL8SdkdF
A32S8orfW4LTzhmC4aIr5tk/1z6pRbBJrUUsp36ihP0X0AL6oHTe4sWq37i0froRYsczuBcbnEIY
sptev49eE/DjGcrxa8zH7+Fe2u07C5x8f1LGc4+IQ4pDIMTbaAX0+/vBhG7yejR9xhC9ToQrOGYI
GOyj0UzdfvE4TMRBd2AAk+ulVCuDlcwWOGysqfqstbaLlczT8gUpSz+azrBtWiUA1VU01yE64sPn
+UfNSHiKmlOO0RjrxBmRU3fxeq5aiMvQOTJbnNro9izjAd7LaHWnbsnZ/bAA6xXfvaizqg+Z3a7B
ZwGVlE+gShq+V34WipgHgLGI81NNKpa+r02DFde2LmvWB5BA7YJKa1n5TI1akU6BEina3mZzlwMf
uy39XlgD5uWJ5p/MNSyLbm9XI+Twgz0K9IEQ7OxLilucl+ar02At+ClupPECraPELCaHvGpE3z+B
Df0VB7KG+lSXx6YmtqCvQrHQS9GbKQ4ZWi0sFir4TbjcgcHG5nHXKXvSX8Za6eGjsUl0mnMfA1t+
OULfnY9aYNKk3iGdUMFZkGhO3Br9iKrx/e1MI5zXqGUDzWaHTXCJCBDmjIzcbpwS8/9Aa6rwqg+K
3Pwd6Z2Dbjj0aLWeIV2KHTfdtxqjumurDkM4Zeh9ZK59EBIYND3F0MeqWAI4CbrAzE9BZvdutlx2
2I3tYEnWXj0/LYQMWgL7dV0ianAC9SH6vyjWg4DfrmNYrA+pptQSbeM1d+h0Cizz2J0pQla8Msuo
QkMHcg81xqBIJmXRpnVJTffZKLC+PXdaiPqYKFMVZegXT9iMuY2LJgObu8uKasvSD7zxlMO5faBk
oNjhuP2J70kmBPPUPe/9ds6Z9BJLU4YkbaTZwM8/tXqdGCCEhWvePnRl0j5Ad62Cu1h51fowdU0/
XCVhmn0PaQ2o+yqm/fe1mBp7ueicpR4t+n9yTNHBwNbOHzcgC3LmEvKs+dIlT7imtmHaRF99GUjr
lp6yqWDS3Taz1QPULr86VWMH96FL4XXfFYBpdriz6fEBmKvgkaunJ8996rdfozZtQMn0oiTkuO3c
2SqTw0CnX6UIQ6DlrpEJi2J2xdCCbcfKbsgoHMGSyGR4lSRrkXhn7qxNxbScMwCc57bfJEN1ics0
HpwpfsNKb5Bgqdp3enDCtoC0EM3qZgrEFKJ9VthDbG+yZFqXCzlZSPZvqPzhe7GTSWBNh6wPPE4F
rC88vOCxdoyCDzNOce2D0zsTikdDywkEEnIowU5gVdp6XxDXMo8s2EsEvRAqEAvcim6a6/GcZIl3
3EcS/Q1ABGRf051dwXvktsbld33o4qFhrGdky9YH1/bNP/Mli4dKjY9vU3cDrWFlCUKKCflLxwe9
4p0UId6Q1lUVJW1xt3apuUKKJoz8U5FmA4stCkpcQg8BmhD8UU4LkOcNuCqkAJ52mTdM5pd8kmf2
rbsmYirerzAmrAQlCzSLvo64vvOcQV5o9gpHjJn0wk97c6y1PWtV9MITnxwr7SVKOL4/fZk4+rwe
38W2wk0Ztcn0roHvTcmw5Mab0SWBKfhoL5MIWEcYSfCoC7K74ntGI2EoN7THgaptu3oyt92MbhVO
p4Ia4m2Cenfx0LmjjfuapGgcb5KcCqNG7KHV4j0n4JTcIShp8GpR6a24zeaEu+0FSmEaNbrneVqD
jnbMhn+NYea2XiYu/KcXLvIyQtoJGMiMxwZyYfT/Kr8b/4yGJRs/9mVWRCg+ezONQVXpBlIc9jbd
2pw4czd2J7jYBtZfbe9I69Lp+6Zs9rQNkUcbFHTW09AoniGrbyG6sYWfZb0rBzQ88l2Mt1t9OmW0
za56yq70slL4ZeKkrwD+WZsAOYHswc96lwdO0WdmVp62hJcGTNRzT4Pxa1CVcho3W+6LNWpRc4Ae
gDDSztW92UfzMK76nUzg2rFZ2sz0fFAnMFdlPMWOfjdERV9+9RKCJb1bIFUGZ1mpAj3t09Sqk7tB
+opfpfWyMKdU6U1fY57TkgHFtKANqm3aUDIeOVjWIaSUHMn2whunorhgwTbyrF96x4ERX1G5USwT
nNKjxIrZ0P4s6Ppu87AwZ1ynBpdrzmifWdauSXxVUUV9utgILoJlOuSdpzJFmbJ38ptKLun8DX9a
c18/x0q+k5rj+vkuLzGQJ8BsLHgMbC6tPT6fvW86RM/Xr8hbEyg8XxJuGmRszd7xTbj0FHgFQ2ju
KxhPkl+LhtAc4vXYmj1hr1gfJNxGYHE0FonK3J9NmhVMV4WckhkqPzJb//nWaz1oN+gNLXZauH/3
6kILgA8G6eHSJwBSQPBgBc6oQwcLnppEVTP/+OTBNTsqgdjFR2aBNo2nJo4txhKpU4IY1FwyPgr9
IeZp24eCLQsfMVfZnbbTtervhZVKK9zOdolrYu60Zcfp7KuZXSlxcOW09Z/iUvrjaDBS9JiTRu8U
ezD2zkXKz+07LOURmNovFsKC3llEy4A7xB4Cml5bO1UmpnCerr4Smoo5C0Rrtl6BCSMukxMW2OYE
evqGqLSxV99FmqKDfVIDy+ECDbK6LO1DgjhlRmYYtuZ6qmUQyuG+dHurqx76fjSHFf5cuNR8yd3U
jLpco57jcjsuVdrW5OGrnnvnCpxa3HM2ToNZ5l7rmGtZNQt1nX2LMzX/RE+lw6TbZWLegoi6YiA7
lrR/2tmTtzo3rqzqXnwFMOv1znUGcI2haIspsC0HGTpkfwYUZQf4jpkxeZp+jBSSPOb7kTyhHVpY
IXTLh+ewwCmwH/3WKR2P99ryPDajn+a4QC0gM20EzurBHMNFjoImD935JibEZ8ZcPTCIPHqoIHC4
9ouxBah1OuiwZDqeYw/sQlr+vXR885J1nhAR45Mlw+muR3GMyZyQdE+hpFXmA1PoLLxOMI4YZiN1
pqyF0AqpH+WGhkwNh9T39cb1ErMqArsxzUvAgObRnj8CzRVJWNJ3sH6KqwAVC/6lzlXNFrFkDlh8
42Ahj6NH6wnZT5ft03puVGumLktss4ueASFdXqMlvvVga+H0Wkw/vg40BB9ZUvqgXRLAahXfe2Cf
GGkS4aNFZVaIeU2BmZZaIZmNCA1UVaaKvMeVtLTrE8tD9uqKuL8tHiIIns2nJE9j+RglfN92dDAk
Gw5JpLrmk99VNn19ibAfQiY20NRuOnWWruKN6ypQNRuHyHMnaPWUH0Vuyx771bpYwbjkkjJnuymU
SsYbhAtX/VE2rVfDQ+3zFTAncsMuYdgkmRlEGAfsxlE0hPAEoxJHYWsaT1jQcV7dL6iL8Ee99ggq
bPHdQecDjfV0iaBMjlO9nEjMxvhBAxjRCCxVLKgbPjegdJEPldv8VQw54DaUiN01lRvGBoOMi2GK
0bu8iwHl2NU+saspGK79BGHq8dBhDIBP7FBkwS2EyrgZTstEme+3szBexIm0WvOTXzmdf5qWGhT1
CSjJsb7u1ATv+hRT9lit57D5hgbcYrLmuAatqi+LdCv91ZfOnt5gqrkjkXsUp4tqbZ4tlw3IhALn
59Wh+1N7eWP1l/3SmINvZnmbE0+0XOBo0pio+fnI7go3ARZDbAM7/aQJQ3PG085JnPlkiIUWX5Xq
AuNDlyrwnicD6VD9XtS6sxFJKass2OSBCpKPMHpjZnYeqygcNiNEjlpfwmaFAhNYEXhyhJi7oLO3
cVTMQ/wxXjF7B+GY9goNKoiZwaUbjCZcrdvepG3e0yUnFu6ZauuincYreE//pIHyDIlS1as1GMG3
yiRlJCCKI+MpNw36xnyWr2xQDz0qbtOdwOt1XW5gA2D+yqJNuNJZKAST64/0RCTix71Q8Tvvxs4z
d72nKYvACfBMpuv6mbm9Q461sdjBQU5bhCFdEPzF1fNxAQgDbZiTsevMqU/gl/YOZlt0MfP+QtVo
8xZ35InphOtXiUdEvy0dILEwVqPJHO1aoTOsT0Rcmws4ijN2KudVxMmez4GbDl9SHYbVsAvx1ebB
UG0zw/KMl7DRdCImyWJz4MXzGHFnqMnmDfHcmhhTt+kMWASEaIcIQTn6osc3O+xQPDskoMoWYKF2
I2+9wZMucz0ybJwarJoAxR+Xe9VB+gsRiadrvAnFwhmJm+CPcXlKYyylMkdusPZDVLlX8ZRv6RAN
nGw25CUeDNbDym95cMkRV3o6lkGnlyRIT4HzkCWUbHrLM4CcBhVnzrP66cgb4OwSzzxfrmmHViDx
aWxZaIA1GQxRWJxpvLKGu6fIpxjQQ213nrZNqODGmTlUh6dwPUtrkw62dGtMQoEWUUC/HovsYess
i7np4rEYuSBi5ZhAy5Yu+swnyI4m+bsZuoR2v+D7gbTfIWCAcbdkhcTJexuFhjbbNVjrZY9jpob0
fTJpWZ6uaPmBVZ2ENXmYtLN+ah8PcgkrNaNE4fSnlOjK+JEygf1BtqlcvuSzZ3BQOZBlccCOsOjO
3ClL9UMHhR2/Zxgr6yHrBm/9wJys0jqgyBAsxbmm0CyLXV+2a/mwINhnf3bT2mlO3ClHgZDicjJn
Ci7LqIA8yxn65h3ipSu0iaLyiviUureF0VWyal2eDO3if3XSanHPLFiW4psYoGcJf21xvvOWROI1
Xq1TeLYOkzW9r+nIpddTVph9qZCzYtAX6DLZ93SFLp7sQhU3JXBuVYfkLHDZglPdcmINO1V3duPt
uCb9tLg0qVl6sB147g01MkaO4BH/ArX36Dc61QVuV2r99pxxPUfZhAEm6nkqEjzlK5aXmgvXH3Oy
Shx7CeAjKBtWs0MyEwDdNu+aiEWpnhL1jPdtd0/rf3mKodynXQXdgnLjTPWI5VEAviy/PuUXZbqa
UPM5zn3eElEwmbAa4oSJwi0PCsVnygbdNznpIqLD4pt53yN30c16G0Rj3blwGdJ54tB2Y1bYDt/r
53DEhNaFkOa0UOXai4uBEpm4bl341x0+oXZbn0fTCosAZvhijgxquiYPskgQ+PrERyQZpFhbpyaZ
SW1SyU6WjiQERf24BByZMsPtDuRCyp4p0UTOvnMuVRxd6PM6yUkp0b8ucEBb5uoDWyrMQ5QXdG/P
GxWAFIEmpGuQ3FSr56usbOM13BS2t9qUT0K52iegLxf1iNXLqB6JJUbxLY+lFA9Gco1liHThIL4N
wnLmajNERuWa+yLs/XE7rrbJpwo9G9zT2qyN/tLNtSl/AZDvwkcBhKQQB+DUkzkYtW0OQTtbzPnd
dhPcboJcUzyK6OW3yLA2IBxRErEQg6TEIBebg7QnYiA2kkXADxPM/PBqwPyHHxbHbZiq5zOMHRdT
nsjV5BHhFA5W0Ds4H2kC6SiAHlXfSFqRTFj4dA+NtgfraFs9hfO97ZlsA8kzc3wlzkosGuBLx5R1
bAl/3f19SZuiE8PelmYNlGjArw/h7I5hf9CBDXSRomkMbwMfR7P4Cmm3zHc9ElGnG1d5pqAhww7F
2V1KZ69FZz7y0AbYhcGSsjCXZ/AgRWCI4MpCKCjcofZWJcnGHZMS81P9VANABJyKCc4RJNGWXNg/
aYP4UYg076CHs3iYJvvj2hVU3AFaduFVVHQuw4Z0dTZ/yHxnnD4836l20/0ons4APfWJYdfpb6mf
SQRxPcBcZtAyPTLWM30RXpuQ2wxTmi8WJ7Nls8tRv8s0mgJcgebW7B1XIyyMyAzF4G1kuTWDYRc9
bkoIpi7V2JwsCUqFRnJybNb53XMZgGasiTQoQJQcDv1zLY86LJHDMETmEHlOFrMpVaQUNQIlK7CS
BhodMityWljAw6RDfYgMv4cwWeuU46RXwWyqQ5miInZaGM0Od+sM6DUNMN3aGAuschLmjwZe4ojg
wSIDv2EN5TVT1wPg4BUyCwYIOoVFw7wXrWd+sPImIAUoomKCWLTVTxW1opwi74Jxb7srqASZ97hi
q2gTeznLeuXDLEH5EdHDeXE//ugo/CtqwYe3Tcr/yX78pfv4//1HI0HzNH9S0yQFzQf1ypf81Q8w
/KGo346Pvb57VGM1/K3WZkz7/qf/85no/kF3j//nv/5sxwZmx91jhlfhSxYBrfUXrZefTQHb9Wv9
rZDj40+/9MQ98G2I8/RR6bYhFubZPm2iJ6k6z/4DECgqdaEf8Qe88v8wD4wrIJ1OY4TBUkGyzuMh
nqkHnA9/PGH7HAyLIW/iJPP369889dMYuX8EFwWv+kRABD2gRSDowUYjl8d3ve5S2VA/rYxMfYN0
lMVKbIOLeozFreSUat7oPZpG7f/r8D19l+lKYSEH3cE+xgKydmkMVN28iZMpxZi0j4mPs8XL/1Rt
Or3zEGt6i/z8ug324yshCHBeGYw+M3DUhINGWwth5JCtcB52k6ctjGzy4uzFnD8P6ktQ2i9eDCwh
nl6gHCKafkfNtiryfJkaRdo8S5r8jJ5wuA1BA45gC5s42MxB07zlYfaLiUNS4Qcuyjdo5qPvzCsE
rYMh4sAc8UzPuJDTbZWvYuJCRdjl379ggsIDpkEJg2gW8UuMiUg96ZD40XlVTXflNQl45XaWp9Ka
uvMRwHbyxlIx8/JyqXjIMNI0BbzKMmH/GCjHC5gfC5KuP9rP1I1QwVf625Kn3TvU4B6UCJKLukFg
Rao3OrbHi8V8KVRyvhE8KA3yo72QDymtCprDFJgQyAEdQ1EaaOcbi+Xnb4nBkkGPgL/Cxj/2UZxk
V0MJxupBOt10RTZWXEoVffv9hB2vDkQdaDnDwqcmCK3pGCa56CZeux6hI8B5/X0yl/qGBK89U6AP
Tv/1V0X07FE5cAmpfnofqnkiFzMMA5EhZrOFUT4Hm8LT8ycPKPf6xhyZlfZ6YYBe4LwCJhCBnjnG
pc9FK+tWNWhPC+RaRaLTj3k30YqQIkOYW+doRos3lT+ONzjDCWgHMVEo+zDBjqUNMqJa2cX5uqmc
cLgt0nV5J+KkufDglG+1pt/3xvr/xSJBTsUNmD4Hva/A/P8X638RsYxtwBabIpXxSYIlzymlouWN
bf3rbzGaKZyPiBEcbevKo80YlXi6jDSbNwON2h0BjPMGEOYXg2fQezQIY2yiWI2v3wWXgSgnql83
0LHkoS0D6yqVRXTuorH9PR8befP7Bfnz2YFbNPZRodFPAXp2NHb42YR120nDVl9PGeUJhxhUEtph
/NTVzrWIST+H3nkD5vaLHQdA1gMs6thojRwDAKEP0tRr0P2LBx2d9GPQ7luIf6eptY73v3/Bn6bN
nFFQmiAl0BuEn/h6QIn0rRFGk0/hyFOXWESIQ9PIZ3XYf4wMfvqWGOxKCOoSwBwflBwNI45HuEg5
Nc11TT99Y0E33nUoKbyB+/n5aziloGSyyrmh8SV8/TIC2JFpc3ownLp2E85JzA3tqn+7nwwcxrge
mwsalolZoy/2E9a1Q1T6ZN30TC20ptJ8C4I22v1+Yn5aA8bWE0fMwJyE9ASPvkUHjjvFCHZsIj+2
znvK2jfw5JatCJXY//6rfhq2H19lJI8IqMDlHkn3gLshRRaNv+mD3EPnsR5t/0x3uOad/P6LXoMm
wTDBmCVgCcxZC0vCP7oUe8g29CHWaDN2YepwpushOi38GoSHG+l53Q6uLvU2lFFllE2WcoQWDhv7
X78vjHB2lhOgusvtfDS07FdP0GzGFWmZluxcp11iHyBrde0b7/vzHIYu8s2cHgSqfM9RxGjRTQby
kMC1Xdpmnycy2qzjOp5mXud++P3Q/jyHgOlDA3lDvoq48ej4DVcnkH2NGJ6a1u46svzmtC3jZ+fC
//k+JsFIfJIMKIdG99q88Iulr5sMYBA9j42Im+ykLcEBNyOmFr9/l8Q5HriYHMYmh0BIm8vkh63f
y+8JCvoNUzSj8ktyt5xU3F/qxJ5z+VcUD2n/2UJCwi83kSQ+pebWpShkyp6KwIFqTd68D3u4LXt3
kZLj04LUSJUGqdUd5czSvihQ8vyLOpvXNRhjlf0jNSzMI2nG0o3QhbL79zjlTBEC842NVKuQS1Nv
nMwp+3N7SRH436jck1VxrpIpIvfWzqTxlpjbvPQT5GDGTMdn0hVJcSvyxZ/2s4qz0Ntxn8npljqK
nsCXi8Q/WZtmdG6jCMTLxunEiB9PV6KQKUWgo4P2sFR/NwrVPQR5ax+8dsL3VvJ23XXqw3f9nPez
ri5tVaPbCqgmQllvClN7a2PqmpyWBQ3Wm5VOlz5bFKLLt1CgCgkDz1qWC+JtXaMdFI3YouCX0yWH
qZnrpdlAdky5U8sA/6EBrlVw16olzfe5QlB36yF349+WddAXOIyk8lY4CKpguoUyFGgKuHVgqAiu
NiO23DgsBMptPrloW9rn7YDx6j3o7nzNtqBTi+prlfthDuMCzwN6El6O06ENQ2KHTK4cTnt/imqi
W+Clmz6csy+lmOMMRZPFLXcQ54p7O0fx/AzygoVyshZ+vu3pxhY3kc7De+RhKn2K88N/s3cey3Fj
XbZ+lztu/AFvJneQCWTSJkmJFClNEKIMvDkG9unvB1UbKUstRt1ZR3SNKqJKykyYc/bZe61v1RMB
VYHzfVXjbMYEHEG7hu3WSe7auEgs3UUDxJcA4vwBRGbQ7Zsgb6xtZlK31KH87Q+5gdCCvcvHJeQ0
Xr3u89onS8YfmlqfoAT70VXb2/U9znvHf1zcUC2XpAW2HpJYt0FBmYC4QQYYLxjN9RBPs8qN17CU
g+vsCTCa1UmWbiOv4RZ6TtIb5Si/Fs2yXkpnCQlS7GtV71qAt3BvWau73WoXuKYPcD20fN9rMRSv
KOt6x9m3rRnKKCFeALH+RUXUFOhglXYmSahtI7JgTDL0FASR2SIzx6+R05n6xg1Frb4NaIH6lvwN
Ha3ZwV0IkTWbsM2vyNfIkRRI3xLIDEb1pTJhohzTKCjuQybS3w3lKwvRBBbEa8QMwTzsKLCb7l5Y
hqVdjnyOM37ZImK5q4M0IiwN8+qPr+bU2O0xGyLmVHYkKmjPFfENu7YrNQapUpYAL8w121KwkDVc
yrGoA8ZChcge5toBfWsRZhjdzjrv1ZEgxe4rQ0ONjAXWnfmlUU7u7kMQUNcE72FSr+fUqA9TCMDk
0iHn0kwgc3pTXNPsP+nJybLreQh1/S6sQfgeZFPaRJkYghGXRf9wjpH+AGAlRSWEiZNWY58Q+kca
iAAjGx7zMm3Al7o+O9g89FwGY4lWSpIu9ZHPTtYHFKkmgRn8lW7iKoPHXgV5XiUhOeXdhbYLJ9tr
xxw65pG9SPdhSeTiLlVB9W1FR0QBnNe4aPsGCcGFN0zthNLbFeoy58QTXZB72DjXvWoy936Issl/
1rrMDa5V5A2XfohY8ahVNkLQaXLpHSLcX8/C08Wt2UdGljCX676ZDHqy27wXC6+mhoWQVGnf9cnE
JLV+L2RYc3QyO5JOMatOn10QRATsoIR/7CbGN/tWBlGJutJuT9XcTpKRf1gsFwHZdIRjKtw5kNM4
8F9MVW6R0aVyUGYRb+MLYnK1XbO6eVDEc0KhmmvjxOhbvGfhD+DEOghojg45VYiAWmDUxKf01SOB
ir21Z+4ySxy1KTOfNQzLnmwjG9AOzVl6zZjkvWZfQMIIk94r+2Kv25m0QdfqhdxAzjJ9yThGcnTv
RG7dOJE25AnRWnHZsV4gHLcI0iIozC7aj2TC5mXSggP/6NdsnHumcZP/XYgFLRoi9VZfB6gmRjJZ
88mOBYlkxo0vaDSjHK5rHFaTpbxdNplDBDTYWswd/HoxJK496OUAitxa4zzVARFxykH7YkVL1+0Q
Qev1KudtsQ7SKE1FEmk76ysxZgz0Zx8BexIuyikvhWkCuc/qurSfNNAd0O8BSror9B/+spunhuMv
EnyKodpfInFwWho3SWX3wSvLmjBvQU9khyHzXLHRfnoTGWpKfFwedG7waYTzFqG8bszqahmyLN9x
J7sNiTzQlOiXlV8yEYOFusddinLvjSDDk0i6Gchoi1baMk+VuU+tETju2gdOvTemiUlLNts+Ca9W
T1GIG1B+6wyJ2N0tlnra80D51PiRM12QJyab3bigft51U+VlB2Jc3E8Firz3pVW4TIENn1exrqVx
h6kqsHZ2XzIqq6EwQ0Qpx6i8qivbkCQgGQUQiQ4hOKGJI0KXUcykR9NqZI7f2LLZayQOAeLCZnkN
e6HGfek6U5hUTFxY233klLsJuW0YMy1UQ4Kt3q6B//cbj80eOa+OvSJR155qm+ntGKH9SUf/GWVh
3hID2RpDAlUZKVXXTik5112xPND1W9q9r3qo69I2IOV3RDde6xoCMs4U5X4I1hEyERgEDqYqg72H
QmeAkIVjfFrjoO/0Q76uVcD3yT0LBQYorp0IfILsyraKwBvXawPKcKo4cWIA6F7grVu88uQHtrtR
yMCm6yicr8irWjbAyaGtpVC+opNkJ2As0YwCBRw2e6b3YUkqKeas9jOE3i7b9SjAHsH9ZmwFtS2u
pClLeHxGORH8Rf5BEmSjCk4OubDhgd7CHFIg1eDdBWq0aDd4tklggwiq8mAzZBT3WWqK7G4hr4tg
gyxsNDTwchyna0Bvq5MYrO8kvpltl99WFdNnGHhTOb+31wbucEcCR3lymUKPR0TvmDdW0+XZASfi
W9eprqLquqeW0I9tibqeNw1JbnHlEzPVY6DKFZKqXQeD3AQgYBShe9kJQsqzGxsqiPdFgt3u2V9t
EWRxJNlI4brj6HBBZRmAwz5RttgoN1alME6IKU1jHAnDRcGGqI5o6H3vYsNdk99bN0yuMg6HPUEZ
A6lJPlm35ItxEnwRBhzvK0IWoENugjq6wl2wPCA9EFFcDJFFbpyRF9VBpv6wxGvIpCKm8UPiM0UX
OoJclDaXHya7Trgz3pVWjlLHwdX1g2lA5IYv7a3PXe5lHTW4wFKQSem+k800XoHdcIo9/sXhJkuZ
n+2zRfrIxzLfYIcCEyATDBJECw+Z7bwsnG153OxoQOWc6jYgT66p9GEsFk3UQxqtKD1daPIEVX6l
1+/7YF0W0moX0xH3uQudh+aL7HsWQLbGnTG0xsmUTPR55NuUr9cttMiRqrBtKca5L6mZs4IYBjqX
3eBQJO4Ao0BrBBw9fJZs6tN+EAbMcaTTutpDv56eBdx9/KaTPbW7npnYoyrXuk7IpMeHbtfIpvH2
NYW5p3CVI2bDUI4XS2ORo1NDmXtkFAs9bhnx+R8o+4J7H/GWuXNqZpl7h1DFF9suZLkPvXHeFPd1
e+G3kMj5dNu0dligw3fWVBpN7DYlccPAwbZYg1yM30i98LMdA3ZewxI7oYyHckAIkDmB/qAg6H9B
10PLdA0x3Mac2abv0LH7Zx+BzAWeDWops7I4LXEW6NQ+wxlyswRklcdMnRFZm1oTktCUNEF34xD0
RKJwHPo8GTqAu+nOSIAQY/jJXHv5/cxK1z9FBdpGHAwBnJ2c8M4Afb/LqBNeinGQOXKCA9jOpt2T
nzENRA5iOyekF/Z2XC3l+jC0JejSiM30JjBQZl/lZWs8CT8LzKc+tFNm1LIa71bhOvczclhnH+au
8Y6Jf24kmPH8Q0Ss3I0wR2wV2ltEyKrWd69um3X348CRkRK7qjkM20gI9kg4UnwLVgsfke0gTY82
vIaZ5EYOGg/0PKZvmWjb73U/EszVGIrdk4hUG3KENbefZ2bWLluuK2e1b9NxsdJ9lXmaYzAJyyuZ
Ar1sWaZ5fLpyy3Iv5+ijsayNfKhMA9riTpO8DI2/CM3qCQVsq8Ha2UtmU2M70tZ3CO9q3kqjNxXB
FhRA/JfATIMPjZzXpyng9Uqw+Xgk2vQwROJJe95LhiPw0eUouMW+BJpQ7rXtID+SLq33YEbDkBRm
a7yeV4r2fbCuHEN4WwseOnPwcwirtqvzb1IYyiV+J1w/z0INX7H75OO+Q4jc8pwapNf1hgBh6sCl
2phPVXvtAcrMDw3BWWhZW2RxSS0VFTDpwc6HrnDMD2PJ6s1iW5s424N6uCDtjiw/Uc/mqXUdlH3I
yXyC8ajUv2ZD2kXHIMyrF+LtnTyG5l8fqt4tsMdgnXjxZqxg93blw9HcARXw+teh4CD3WDcMyT5x
bWFBV8YkliSfKb1xHwz+U97LqIq7kSHoDsafLmKoFeN4yEg0ca+bYPAeXd8e5uNMKQi8f6SbED0Y
tDPK6zYwwiD2A7iJiJ8U3Fi7EV+sBdNfMvklxUqgh5QwDQujQ0KziYK80y5iaCl6Tgqjwi/oYTtB
60K9SUA9M/XHdTUGkjkjhbqkMq2XEMnPbbvwl+wFuBJ0L5M/fpgKaZLNKk3hJTxx1A60TwF3Ygq3
OwJW6KFh50T5GwtZZvVRKEiFO78e2y8NzhtWPqa0886HAmftBx2oK6ftwHMseRQg1sbxZSG57IbP
xpTL4mbCBkPYzhIG8sj4M8XH0pvDOwkZqGObDudTa6kmSuxOGBGbvJjfrRr87HFtxwoPCV40xN40
jPipQwhlzlon/yIIJm+kF0HjGS2naYkTeTqkoBdh7Qc3Y2NlLy0MtTQufOSFu8Br7EcDS0XLGkqx
u1MEB1C71aW8LgjCRIS7GuUHSr6FAjRnD93L1OPlF1MACFe6bUMmjbYaE2VfRMLLOLjyS9BlYMro
So70eQKQlseZvbqPeS5ZDoGHIU41sibK4jorCSmtcCJ+EhPLzE4teIVI1lnrJ0OE611aZvM3RMHE
t2dzIfXV1I/jV57LzEngTATF93WpWnE0qY2Nq9QqtLUbCE9kPj1Kq74I5aDbYxhE7JzCCgcH88Zo
mp8alDsoiZyyEok09fo6C8TkMbZe675GlNyB7lzlRwDZkqJpLGQod85aLUZ6ayzhbDfvcYO5vF9i
WGDUIW4Mh5PZh4sdV2JFb9etnFS/0Dgom0+Ir8irzzaNy1Fl/ebXFyVn9ceKMk6w8U3oz19qchfy
9wwVA7fcpT0JJTl6XbNW72qn9qK9588MXEQ1EQcbpv70fZorg+DkFiDPnsWb03JQcV4pAr+4qdYw
/eaJsflOcTt87Mcot5/HtB/q7+VM9X3AVOXgm/Q7m2RF1Zfde3C0vTjadajzR18zrKYLIMpnnel3
bbWEkkOEthAS82gA6aTYLQ1CICMvj9OeMHGu8yfVWDeilXdt536PMFvFeR98bWt7/lhGUMzI4o2O
fjBdqa3kNHrrGDYzNkBrst0vWegu+fW/9bxKaYUgeJdLw2rjETz/PUAORyUgBgY2yd6lZwjmRn+k
LQFWeAlowR5tNXl3/xZ2MykuHP84oLeg6bKuNEcGReVwFw2O9Z6TmVXwRueUp8sUqvseowl7DJmU
T3/upf6tkwornomIBQ4SRoBnnvWF22jEloGZjQNIiUyCFuWeKOMoViaw2D9/1HkLmoMhcxdmSGgJ
IAieJwB4szPrjWa6s4yius3YBmNXL/M/HHnzKYxEQD9sYhYUNWfNe+V7RNzmpbEb3EBecQhqbxC2
OG98yhloAm4YxoaIAzrFOYNG+wfP66dOt8q0dG0NyRWXc50S1c2uswNy14okUNVyKrQbnqbA5ExB
zrXxFLLhfTd9h9Lnz1f1dzdw8/478HJcxATbTOWnLzJ6qWsZBjeQQnnYo1SP0LMpk3fC+PdxxT/S
Zf23eqqf5VT/9+5/WmRJwKjpP9FQf1NenYrsm/xFdLX9/3+JriwCGBng+FvmBCTKH/S6v0RX5r94
/AjWoM7Z0GhOYDI4+4+wEnivFrNOhmobbiJwGVT/u+jKsv7F+B/KG3IpphwEOvwTzRXUVB6A/1Ix
8FyAgDTRMcDUcT3e8O2///SAUIovRSa6JM1qe7xuAD2S7k0SEH44gHZfkeDQrVJod4MLo19GsBVK
aPPKIajcOEKWtOhjV+MC696IRjKNqa/cr3m4FOJ+Ch3OWmW+Vse07Ns1xt+UPm8uUzRe/tx+8ei3
vioUBreRbq2Q03rd5zQrhHM1mLLLXifb6rMbw7awp9i6O7Kap4eaIjq4JicYLwzMMBMVPIDHYPUS
SPFldEnjoJe3i5ajuiBnWT/JVpJcWNMBgrpctmJNVpUzCfEyvCrfF4TGwY1PXb6zq6rsL8LSD0pG
ClGQJbNP7vwaI+92zeOCzIU8OM8bzW8t3W/RHug4jy6086Ej0nq3TnghL4DuayfRRGul4L3tpdvV
3uI4Jx/fubVPEcP6cO79HPb6Oko6kIHhpV9xcw3Epy9EXIsFL/luAUtPvvRIbPnkI/2FrQWwGd8W
EwCTMvO+GpTXxg7F7U3XgaqMZ+SvctcPBX0BbZoDqYKdsmJZ9va7Hpb0gVRi9xqOfkrTcqlfFstw
gl1nROVJL0Zo4rT0my/d6FbTXuPjeR9t+udmriJzE0yMcUP341PjkPK9m2AfFTEmsQZ5fC/lJV5F
0eyryOa0kC+mz6bape6pqnPVE3DlOBZ8pOGjNU1a7UdqImXnUwJEaT4WHUMImdv+uwLn3BdYu/SG
JJWUtaus9gWveH6x8n61jGwCvDN1433F0hdZewBUfpdwMKIb72DpGfZWmdIFt3IbR8AwohKHSLqm
F6DWuVacAHQVI5zIusd61KQOgOQLKKqFnKubJuum8KZ1dTjTNPH8xUkJGfOV85np9hYDb1rADk7w
6qvlABGUI4osfG6sYaNf3t6LqjtgKewe18Urr10ho9ir/Juxm2/XSH8fOgaGuDbgWqSixv5cXGZj
TUq2kRY7WXhDbIpIJ5i6boArm8Dk6/a19AjBkPREQvzY8dCbDJ5w4X+ZZC9iZ7ZJpKMI21nUyhfV
REEivfmY2T0d7bweL6g76YDmxgddmx8qF/pD52ra2lO1han19dEUw82M6Nqa6PdofvPFUveUIcGH
1HSSri0uVAiaxba9CPWFVdKxl3NSreZXQgRf1sV/FX59XXR+ss4+057JDb+ttfvVoLmPLOqeg6z9
vqXfgoV4VTvcC7z7aZOknHPwyNDgXzBGxvUUfKXxxgmRxu4O8XAW+0zaKo9aLhwszvJzuUFpFR12
lTFOmIrXkft9PafUYk12EynBQzN59jOoi2fMMFdRlH1yRfB+2oZ6E6V55Ok0FpCW4tEYTn1QZh+x
Lj7gZb1Eq+hclFYp9/Ugr9agJkmiN+6yHF1XWj/nW9xgk62IpiNzayCb6RNkEf+d6vsnr58+Go2+
I8WEYYW+NjlVXXjdcDtjtnliVRd013X33S8B1HdTl5Gu5rFYzMG8cA7w35UTZ/x6HEk1zWZ/JzMa
23U9jDR3XBvzfwNmvoBxsdsgpEDvx3WfztjwZV8Xh9Dv2Mztob8oa/3JKeR4KD3/K1PB6hb7Q31q
I3mftZAfrJEWk5X60Q3hDlyRwK7xIaoQ74Qv9/3gcWiznuvJPJSdY2Lfd6sHHekLRKu01zrvUgGQ
Kef0Y+67r20kIIJgoYhrd37Wc6pZJ2QKS9n0Et9R+S3BA3tRaRg6PliWbKSDxlQST6Wg7OoVo47C
uXWIRbzOGHVf4RxjIJ/bfeJX43VYqffBQF1rlCwhfZHHoGm+eE74rqFKvvLHWh6nYHrBMNq8lx30
0nqaRQy2VsSFtu0LK9UXNkyIUyhrJybwhC6LacaFI2707CZAWrtEVQawr8k5Mk94JXvQfRwn965u
VIw+i+Mb0/6kFFaEQ6vADKfHnjO5fFLz8BWiNt3h4rrt6bUKgBpN53xUGw6BxcY4zeiudjxyoHyN
/qEuPNgU9vykifQ4mK51ZU7rbbct9FN9DIYUnb5iWlGhQsh5oxgsp8fCdY/VYHUXPiA33Y3jHpAC
ialRXC8GT6cw6FSNXzuzuVoycXIscakwvVyOrfvA+tacgpXfrEMCMMqCFobn9V85Yz1hB/5uq+XK
d8F2UnSCxOhuaKZGR0nC12FtjQcSKLJdEEne9dm4bIR71Y9Kv+bjRPgh2T2oKrM9ojAkD4xBaGmK
L1i175s67Pa4VL7kJvbOIorqa1ICDSQ4MDvwFx8qM3u3DhE6BuXHzRh9Neb1TuvafehK78qfgtvV
Cks6EGEaNu0FW3tViF1q1yx3yBq1+G5qs3rURD17O5ExAXV35WhyByJSNXD3rWW96+ghdl9m7Fsc
JPPAUfso16v1wc0JtCTXQ9OtyBEQ91CnOi3mL4FDO53YV21bsk3wkKJBdDKsWn0crWGx7WMT887g
EexoNd3oRpSXdmQ1hrdv9eAV/oMdNh2jL9Ngx+m+29YQdM2lYMmw12Soo5wUnJRmm7Uvck41ccmX
VVROHPXs68KasvWTawo9B0mKaC+0jjPG9to+OsAQPNxFTmfP7VHRZjWYTKv2gvnXaD9x8+xuPC2Z
YV6ZNGfu50XMD8CBzFdh8h7FPXsFLG42hnx+L0GOdOBoDFI9dk0zOgch8SZ5z9XU1j7N92rmUNy6
PEMPtc17aCSd4UymJqKzy5g2sPN6NE9XABd9bJhunzUvuBEdMw677sm0mqk27gpTFsq6HMLK/Di3
9TTqOIc3sAfauPNsohmhIA2uK+abEh1Gs8ciJ3L3hz01LgqvIfKzMjJRHnsgtkwDHRowRzuCLJFj
JbHqIa5TRy6EvJiDQJhn1V4jYmYmAfJ9hCWtBzmDw7qVhBsqgK5u43h7FdYB60K1stGccg7W6l6l
pmSRlVTXDwB6lmCP3bY5zppW9Z5YVlV8bC35SbMRFE9Wprrg/WyBaL8MbZdGceHyoCaUUPfSGEr2
kxXBizwAX2HerQynixtSgJj1TdiI8m1Qlvd5Ox7VqNGCQtRGxYut3EuHb+OEqep+qsJZv+gOAsNl
OiISwpVOWUbSMBfddQtCXIwOsvZjyCTVP8A0msq7Ndy0VEkhZRgc9IS4tC1QEx6rqSEyrAzGcn5m
lqTepY2XBbtM+ZZkaNPD8y5AOrmnfJwRgRQ1rq5jO9dmTz5JqWn41YZ/kUa1CI452Zsmr7dLMh4l
M24jks7JKLYAEuzGNKogR1HR4OYumibunQjbLQYHO8LoKRisC8YQdAjz5U4uWYskiuFNfWnhEnQ/
5BNNUJRDGwOlJxoJ2EyQdx0XbcRpneGGZi5V1KyvK7na0vDlC3BH5ik0aXcqrOorLLrg1rxFHyWR
zM926vQfh7pkgsWGVcuoSGbl2cepKtMW2Bo8kn5uhtjJZ30ZlcoD26qNmzkKIDRhjr6pxmG6WN15
ujRUIN51NaudtxgDTCE1xZrLfeWva3AD5s++CBhoXJkhyxa/0kiinMEtrfaCXIFU4XEW+EjCNauu
w3po9iBZcZAWfveoakxeygzxS3e9e4uMqv68JVhcIbAoP5RzYN4YQya/t4ugSgyo8b/Vqel/lz3B
bzsk9mh+BobrO5u3/DT7dZlYzaaFCKsh7rIQu77VhQN1T2EfSAEnASbywi9hgbduR8JftsMi/uAT
3I6EvHllW3ntcfnsMDele6MTIWobv3rlyIquShoau2WF6X/ukMAotspLWZjzwcuXVxw606WsmuXC
k1FZ7FFSkSo2wBwoMtZFI6v8S/ph5oFkDkBByLjYdeq9u8z9i7uMWRLRdd83fZp/6M1mBrWjr7Fp
6thhCr3TVc/pJIA0dojIBUBphoX5OVIpIRZYWeOcE9Q+XHx3Axh8U4AyDsCku4dpEvdNOzY3eIER
TE5OQPg8W3kFxQm8W1BxHmsiO4bY5z7NxfBEYHd+WZqukYSNf3CzoOUyjn6S9aZ1ZWURdgJRFF8a
uZ1jwQ7eNq2F3G6wyrgqFUoWWqI7e3IJ6XbH/plfQoW6RMN47JoRgBvnycsgtdbT1Kj+ckhlwA8f
Z+Qn0Fn5JdD/f3Qf/rcR83+siH7df9+IOZK59e0zzUilPg+/NGS2P/dXQ8awnH8RzOrQkTEZ/nNm
o+PxV0fGsPx/0XRBP0h/hX9h6vCfHRnL/heQdti2dFwsEl43Uf1/dGTMfxEZG/xIjrVCJPBnnrc/
eeC2fup/dWPI+IHzTzKIjQgJdwe7ya/dmFmg7bTS8i4zDQQsvtLU7IzzzGPKH0oAncsns5bY4366
TPd/fcDPrrGzfuVfnxtiUbDpiCJr/qGo/akLxPvSibEv7vIsca3uduS0gS203cnpxi+ab25tJypl
LY6c6uWffzRNJJTjW/gRrbKzBtSSBqKm1XRHQg/SxdwfhmRuqedYUSy95wSXZ7eLNanLenYkzQbf
n0hUY/CZvdEqPYfhbhefTNaIL+M5QPi3u/9zKwwpVebTvb8DEZXbO4ySdh0r5hn5DmODhZhcrZaM
a7+1XhEZKQTgjUjJD4ygCewzQsmv7dLQAMKQ24j/jztEH9nlgSVlCDPmWSM3x+NmjTb9tF5AyBmr
dPmel4M17dw6bGXsjrJ5WmY9g1ShLMvjKNJIBRY6d28Eh2wfdPaIui4Ca27aZtn8wcj96VHxlhDO
c5fdmTwUr503dK9zF/lxaoOAYEOxnkcG+fdGJLoPpl++hWDfnoa/fTrY5O0K4Bf1zryGjenSwlfR
qcxk/qHwZ/1qO3Z+yLT9ltHw13nEj1cCVxemhi06KCKx9tenASnxLFYjPaW5Yz7BdRcXsEGt45+f
/t/9HC9iDcLxxKDl3FyFni3rUMGcstTtOUrDhoNiaiZaaP3050/63c/BweXh49qMOltH+eeHux5t
5JlOdTdY/vAolC/uUFeKN+Yev/s5IcJ727WAJpE0/OuHDBWyB1UXdy06Q0GnNG8uQZO478pOL29w
ZX/3e4CMB3THN7PO+cvaAbaz0qK6c+U6JISxZ5IAjGH4Z1Opv54CeveA5j1UjOBrf/1FOpro5lYF
F6taH8uGbrQq2rfcyOd0/23lwYhrOw5vNxnl51MpzkhyRER3ZzGMlbvCqLt2JwIxtgc3bPLHltSM
95O9emaMTBOBgALXg5a5ty1iSUEl1m+sNr+5uB4GsiCgof4jeObXX43woPM4z5+UbuVlRVPnYjSq
OfnzE8kWfP4qs9gyfyCWBYmoe+Yb6skblamwTrZNb6gc0mE3dO1zXlevcyTfsMT95gf5NtuphyWE
ccp5KlmgvQa/13yChphd0nIB9+lk3lsbyG+WRiY9PCcuOjPsQWePf9nmTFlq+xQto33VKHoHCC1y
hCB0RoSLzFaktpsYfY7N3Gu8w0zR+s7zVyORbuncrIORXtpFnT4Kocv3JCqPRNfSb907Rlm+20BU
byw/2xc6W01ZyHmq8aMzdLXPboE72L2wbfvk2+hbV/Slr37m9Tu5uBFRUJl5YU6m9+7Pt/13F+nn
zzxbiHRuzkOp3ROSeMfc99qw913bLtd9iG4wd7B27dp6UyxbXr3cwBw2Hv78BX73LATkNzBwCzbY
wPZc/rSBDb2KClaWU5DiDYIrp27nPC/eeOB+V0zw6uBEsnxcYmg0f/0U1VkC+bZ5otpwnGSYO3uI
bdC19BVXxI2kO+cf+6r2PpZT6yE6B3lFeo0ftolbIvuKG6dmajugS3wr+u0cyL2tNowQrZAVmtEf
ttRfv9pq2Zh1OP/zLIcxbJD8HXmy9StjcTtZKziuwplodSvlEK4DR+hl5hsmeTEW4GR99QBxXXyr
Gz3t/3xjflSZ548jwTKRyW7ISxSePRrj6kWTiszTUJTWFb0Au9zX1TheqVGhm4cx9X6Qqvu4UT6v
pZyKZ0dppIyFUMt2mMVw6GfSvpz7trpqkYg9/vn7/e7BiUJnS5KjUmSX+/W6+f2gTA4PJ0MSMqBo
rO/gDQ63f/6Q36yK+LiAc4Suzz0630LBdmdk+46nprfGKhbazZ8alDe7Yk1pabYlHaI/f+Dvan88
oniuqeoAU4Tbpv7T+9Cv4wS5S51mc9DXlq7ANy0ChtxEOzLCReHOnwhwnskBLSxo9Z45vk9XJr+7
P3+P31xdXkebVybcvL7BWWVXdYwd8lCeahg0yVoM3017rt8oGn630aIv4ZzDwJFQyPPDBgxeJ61y
dWqk7e2nkG5fLpU8pjMjUlHkU8xxAxpxk6XQqaFZaJDji87xAUvzjeu+vWVnDztfhZfRI5aS/I2z
tVdqCf8Ua8hEAOa+sa2PKKq+TaH5ipwRL8d6VIHz1gb1u2vM0kboJCIbjhNnn1nR6FGAm07OhDjL
6CXt9dL19q4V6R09vku3BYkyLPbNXK/PxrZGOsMD/bVEW90nxPLhG2/8b7/PtgjxuCPyO3eqQyET
uH7aE0Yxecmj3cI49II3fvXfP4RMApd97kcF4HJA/+X5NtpM0mMUp2a286eCIeOjlXf+P/4lkUfP
nkcq5NCAkuLXD+kYnjTCm07Nphx0Jr+6WtEUv/FL/l5e8yHgY3hbSaVgcfj1Q1oj6gzPn07anOz3
vV6hn61ri8119HBi/vl1/M1izKnEgRjI3fFYh86elYWxHY0xeQrqogXjHbrZQz57xQdHzfOaTHM4
7/HCOE8YhIbLmaPL58Wy8yvXrG6AY5GYY0h3YHpiGoG6U47qp/iNb7itCD+/QVxobzP6br0S1uW/
rRielzKjt0nlJk91p6cBs5NJ0u+15/mEs4fKK5gxRBHgAH+iLU8K7bJc0M2HhP3nr3L+iG3fhCMC
qUfkOttEJP96YypnxkwhlpNfQc6mAK1Q4BfmG3fk/O7zISjKTFJcWL3oXm2F1U/r9AL1z8AwdpoA
0u7JaJlufYS67tKWb0Qvn1doPz5oO/FStpCUdI6Fof9kYYYUJ7+Rbn0cm2rQwOh0cZRT/iDbkWwY
bzK+6UhEV7b2zY9/vph/K53OPj862wnAFGa+3elT4Sp1y37R3gt7Gu5Nk1xqw/UTkS35EyE7DOuX
9Qq023hAzGpdBH5mo8OwDSAAf/5Kb1yRc20iCMYCX588rZNhCjpD1lfa+TWtZl8R5BXQrLZcL6kq
BLvYAP/pArZdD9sDf0Gb0drQEb/e+KFFlVt46hQ01rTH1gydm+PDG2uL//eXKdxWFVRqHsmw58CI
lEQi0gbkibttPdiDCrAF4+VOPT+xvLB66x5vq8fZuxuiv2RVDrZmwXl8XG3gtoq0OCkVmsgLgEhc
40GaX8Kow/VlW3poSU9rMIwteFm/eSNuUFDa00oaj0Xs3Rvv1m+fOQ8mgRdx5A0oP369xk7ZwkSv
FaeSLLpeAd1phmSuj4SqNF6w2kHP5ThxGbWuuZ8jv4kHVEeHMC3fdRVOpq7pxec/P3M/Tovnl4ga
BeoFFZHHP79+JT02Yec7+gTtD8q+3eXqo1WogHEq1WO5H9pouu0E4QnJTN8HjnmHiC52xTj9P/bO
Y0luZNuyv9L25iiDFoOeIBAyBVMxyeQEloKE1u4O8fW9QNZ7zUyymcYe38m1ulYsRgSE+/Fz9l77
1ocHicmSkAh0GTpeiI0WS7nPs9maQo2IU3Wyq674+s43/t1NZUFmKWQRpLBZX6OfVij2CR2KaXWp
vDpZtlaBNX/j6ziLogzqNR7RQiCR6JMh7TbBoIsryWDyq7WMnHO5p5X7zg7xm2WZyZXO4gy8y2eB
fv19evDbiavaS0PrlgyJiz7uXabI6r2HZ30B396pAGCXwXZEoeGu79ZPv7v0rTo3s/V345UIiRU2
8C0HVkkZVdT+Bm5uc6y7BjiKcuVC2AWWcaalnVVeEh6BbC6uR/m3nVJWjcDWOeeZ2N7WE+jrL4Wl
PzEXP7gY/Dk4T2q7vFZGmn4BszDe/vm+/+YyBzaHdYc+KWejt+u1l8Z2EZfaRTN709GuKsxepMS9
03b+zfpEY9EiL5tFkC7ZmwLLowyPpelftOAODhC1ZVTTIb4uirZPQywa5eHPP+rXJR8NOoHg6Kbp
T4GLen356iVWVT+qiyEzh886fhl7s9Rj3YYjkc81K1bSYwNKZDeyII3zS61i8V7eHEvP2yeL8oth
ExpdjsMBA5LX34KDUjpJ2V7AH1hSYnUIKt7iWBCfp351Nlli/EjCH6OItCjF9Gzb6Ak2Gu2j4QoD
hg3QM7FT5yKHszuEVeChK13iNJBHbCuMM02jWbRPOtPu5TR3pX7SpLWK1qXgosrekWDGlipRtCfE
dGksbXELWqR7pvePvwZgHt5oXBB9H3p4/XAfTlqqtk7laU+4TotrHCfFmrTUds9i0JPLZpzmZ8cd
EnvbgIrASQSH4TDN6GOPxEhMw4Vw1TTuOulUzzMDd6io9D1zYggqeTPYRh9vgnI10RrSjOVO9xKJ
cso0ixeyabsEP5Gh3XSLamoMg0OtQh3Uy7HIm/Ghra25iDJTW5oNcaooQjzs/18MUqraEOcl061k
WfwPWWZBreXDzWLT6HotT4SWSQnn3pIHUTOqQqCYpyvFv3Mr+jkTslDyL9rAgG3g46/PsGpkfvYs
Cr2G25ewkURpb7OlmCOEtp0FPnzGI9f71b6CLRggY1JpAaIi870yAdCqu9rG0yzpQzBxTeci9gno
YaYMC3kXSwDgV0Gt/L0VD/zxwO6FPAwM9L/VeaavQoVxSkKFiXoJRZyMXaiv63II8rlKwtjvl8vK
wom3oXjrilA0hulHvVtO3MCiRFwVGyx/HwUeaxnltl3cmcrpicXCxYK9Nm7qMmJoruMWXFyn21oi
QYSlBu5OBBilv0YJxc5puqV57WJWNy7tAeEuehHlYt1zBqNEgS1lf8AyszwwRAfMIcyUyDEtJehi
g+KQ2aNWypSg0CAzvq6Mes462vSlkWa5nGqd3IV9QtzRc+MSJ3fZZXMN73/xBNBiWNq3okyaIZpt
P7dDgV2GSPTMcK5mYRY3ydLxBOlz2Q2h7GDHAOIgomHT9AEQdeagPNVB3A4Iogd/bFCVYlnfNXNt
JDR0LUVWQ0vHdKOmGQi8HI052CZBXPXbtNJs69wssdhG5CYlj7ZIhb5LrNq7bdx5urNm0612NmEg
asdwa1oTRKbiDnaLz8aoF1m64YCqrhRA7mujYQgXSnZ+DKVTYL64xdRCbFCBua2WTJ158Fn2MOt5
S0c1HBr4N9YxdvhrNl0Qu+E4tvlH15uNCjRnn95lXW2cQwjVzjDLpjXiEqLFwspvpXtsoKzfEU6V
fQDZPdRhBhxlDDt6QvcCZ761QXYTlFu5jPZ3+v+QAGVQoEm+L7v/0S78Fz29n3agX0wkN+Nj/UKJ
+PU7UPj48r9//Ac/RAsW6F5qclLXnR/yA3ajH5oF0wfByygWVALpjrAT+ZB/TSSa8Q8oTJtiniKA
dhf/9D+aBc2EBczfRuN/PeNRuJh/I1v44SP6qQTCowg9jNYdaz6Oc/CDrzeqRuGRFoF3SzoK2gEi
O3jBADAcu3bs701T2NshcJHfuX5zXS+zfzEazvRENg3IKZiuEbikIkrYfS57oaYHk8Co2xl2w53T
WO1OjrCQHCgk98ts3GlGsnxEOIkXjbik67iUy5ktEB6nszap0FLJvAOS4mzrvBBHC6fXxlOiPMdI
76MZQ2AXipJTxS7XeqlHrenE2w597+fCx12BWA8JYZTVnvPFqQwKDSy/prspkTV/gA3ln+Wd07tE
Zg7VyZUjYc/Y2UHXTG2L/r4CtAYFvgyKPrTpOkDG17KDbustFnrHgm7iCLu9rixSRo9Cl/IeXR45
sJ0929fVWHh7vspwUcX05QhkMK5s7CkbYYPJaSCjH7FPEjhX1MLAiqJPhFDkSSRa4zQwPUMtmhGj
mOpn8BKJYG+nq9H7HFjySmR5OOcaxt6u+9ZZX5xUG6+TcTypwX/qi/kccvs2rs6WJjuNSnwkIWjj
FBK/8uSxffS3ehq/aGAZTl0/fm6buDrKVpkfetvf2F7BnMoagEHl7pOpT/45yr8Tl+oDxvtbshqI
X1MQiLuRvJE4TZ7y3ClxVfrPmCH7Tep406NeiReEE5AusFo8TM7wAI3iOJraqepBF6VJXN6w0uZ7
p5ual1p3b926/2YvBrN5+5ZF74ByBpZKvxtiv8BUwT+hEbU5qFk2wKuMv3qJm36Xt34LeyE2t71m
37htdddXRneem+OjY80z44T40KmZayphbMHLoAPCLODMIsYTpk8G22GEr8yAKXHRBoMXicde/wZq
dtOR8Mb5IC82Gk5yE1c1BBRcIXsHMkOm5LGzRH4/2vF8mjx3UyDkKNVnBchHvmiZvO0TL0rqB0BK
0tkIhh7hUM0cjWZ/MLcdSaCwcmwYPHGK3QlJdx9DLtAsfKLY8uWphtIFMMrqKnVugHp41HSvvhpU
4m59CCRHJzURrvWtMbPpTxyts7yOsnSo7hHd0tZgDMvEHsEfTSZwJPw/L7jy8i4Ix3k4jPbwyWR8
2VvVDejFqErM2xxKflfOdiTM9lom+BGcCXOhExTDmbQma1Pa2QMK7R1FDPoZNrKQMeRpKPk9spXn
MJvSA4YlUuiKClzpMm8q2z8v6OSGgxq7nY0HKh3ofVRFr58WKqdNYSakq3D5Q8z5OjaKhf+xFy+0
i9bbo3f90BlAo0K0VOeEaSJarMiNplkaVjUQHiIH1NbT6iBKK4m0r0luV33/sZ4nPOQoZa+RCMWk
nXIpGaTNu8AbS04YQr6UWfKpyvqjVn4Tc2HcQcHqtmQrafe1aw9HowsO0K4+tbVt7koMXpvJMg5F
5UXSJahpnLge9FQdpvfttFFuP0Zkvy6EIKTVZhE6KuvBly4oN/tgT7G/M+rR2FswY54MlOs7MtTw
hLSL+TBPwU1SIJHXdITVbX5I6+mJ+vm6SUebRoWL7DoiL0/cDmoONnNVqHDW/SR0qjgH05LQG82f
iaVaCD/xUMXGznOqiiOJMSDM0vukHZ7tWRZPZKEc8p4Nvx/NDfCOTVzZGVV+seH6f8hsibvfudE0
ghF0TVEj2PIw+TrnJV5HPWgOGQSzxuQeZATUFipukD2Xh7qOncsccfUVP6ffTM2SXVaOJbdYcOKD
Zstx2xBmlIg52brxCPLL8A52miEoWjBnmOYDgcYjd5yj552ol+SEZRukRGYGGAtBBxJGkXwsce7k
nb0XempFlvsAwZa0KCC99aHFfBJvWWztTyn755VltdbHdpSs6n7yZGQm7y6uIaThuDG6vAvX5Ok9
6Z4OUAFlP3MOi1h6/DQ0haMd24Ay3JpS7czSlS4f6XNUZ7YhxVMzkcwbTqbjPBP/WNuRF9sjrI0M
K2aITL6LyJb39pmRKRAHfeETltoYH0EIEpxh55q2r3TnsgSQdlnRAiMHt4+tq6lHGSdwiJMgMQc7
iD/9cezxnHlGLKnKLbTzTTCUl309prsR5N9GK8aSF3PQo1wj825SgUNuSJYdlsKZ98SWe5/aBPFf
VV3aeGd6uO1tdWgmVR4YF9cHaymVDBVLIKc3dVTNeGBA/Y2JRHdmTVhrkqnEZDngXttlna0dfDHm
u0Yv4p3Hb4F0uZwBQDCuYEduwIByCfgNanLvxTQCxJiy9mYZHB1G3aNa8mwXq9b7qMk53k0elhyh
C4EsdxgJLh3iLTlw7n1CMuIjmU3LXQJCYTtxYr/gXJPfa9mYHgEqaHvbypLTmDfpqTAD7VIr+/ka
yEH7kM1uooUppQi7J3REMowrUsFG4d6IXqvPgfXU90y96qfUcJfbbLLiSHenIartmL5fhbWNUUAZ
ubUegzKfl+f/1MFi/l7Wrr3X/7eG9zb72veP/+v8a1PTfvypGl7/s/+W8JJXQeN47VYbtMaRm/13
Obyqey2duhD0MaM4WrJ0VP6thwOc2PSnAnQFjD5Xoe5/K3hdBLw0sQNEWAy84Ev/lYZ37cv+VAp7
Njce7rZr2UgZ+H5vGm8ECtVVvPhHvD/G40yHYA4LwVpg2Glz/OnSXP34S3/W7a5V9ZuPQjto0Umn
i84gef0qPzUeBxqNXdfBs3RsXMI0kACwCf+d9ubvP4TxKRZb6vu3kwGzNTuxZNOx5UWIHDMbt1re
ze98yG8uGqRjB8SBbQDfeou1n6TFZlqNRy4udaBT6gdMweP1RJrFO9Ottz8HiztaPggNOnIHJttv
1C+8sGMKyOKYOz6pPlpCxDK7Pc2Cv7s1Pz6GwSQZHLSgrTdPgXDHoIUReMxiYd3JlMYVvSTxTpPy
bXuQ60XpqfNUOzR5Uay/vv95sMhpHu2DU43zXo4CCpQ1uAQUFnyr42y13Tuypl8vHhRSFGFIVl2D
g+ebDr85BH0vPevgujE8Q/r9G1QE/vbPl+53v4pXm3EquhTmHm+anp4gV32orIPKAN+ZTofoe7QR
Omt6Fvl98d6d+vPHuW8DKkqMHWrRjAPWJmen5whDRIufN12kvWMd6a7//Ou+H4V/fmm5aUzYOHdb
XEL68usU5aeXdkHSRpxZfSjnsf7SAPN8aiXg/I1dYDHb9H4Rn5y5wXgzuSD9gE73AQiqSSL9T/xk
oanlIBVL6tJ7IERgdiOivTDbTnMaX7H1UoulwNAfhqqrhrAd0uEg4UWpxwIjqnYN+tjksyEIGu/c
trevMHQYVjwqbxd9FG8x6/XPv0sEnFmJJzoQj+rsvWDs8en59oERffaXs4D1k+C3sJbTF0dl/Obd
il2/10uOJHUidGJiE28j+1l9pfVKN0Es7fSXi9P3z/M8Hcn/Ku14+9SX3WzALu4PdUaxzLRq3vv+
NB5Kndbdnx+OX98vfhl6YzJfTFgdb5HvREDmLjOFA/ofIrjrRotKTH2bv/6QdRlnB2TbYFN4c6MI
HHTnPG4O1uRRIXngzbOxMnZ//pDfPA2OwfUyISA4K/L99dNgWpmGE5bkdNG08HdboO9JMmKlcrp3
RF2//SQ+gNYTwxL/rdLSwa9paVNzIE0jO88Ngcu+qdttOabWhz//pt/cHSxDKDoNlwedVff1b+pm
JGkkTx9mU4O2xKkKSlUq39nTf/dzGBHSu9W/jxTXL/HT8gA5sNPhNB/Gmsb0yLAECLXBPlJL++r/
4+dQn5AUYa7jpTc/h2HAjN+oPGjk8e6b0SK70668dx629T6/Xu3WX2JyVGbfwF/z5jlw9aWx6Xoc
Gi94dAhkvmg95lljBe2jNtX8YrRT++XPv+u3HwmxiioCoA3ju9dXMNUTh0FLfiiWLl0jAOqdPhrV
we3n+jDPooVEoFXNO7+TeuuXX0pBaqH0JZAAucbb/DLPkyIh1XhPPy/xt8oddcLEMvBnAy8bZ/2C
wUFOdCHJH7IVDxYk2yc4qw7QOgvs6ZZyVr9sYfd+mMdimcOYzMiTO2F7ZcKdo2diCdKJiW5X/AqH
oJ0qgd5u02IAwlvgdiU2ukXJdT2kpn3pFF4vr3LVqGxnlHUx3KCJ8sm47HTdi8qlF9AAYxCmHTZp
lT46OYHaN2ZmM5rKeGjsjduZMQ1PI/+WOUE3nMgBtmAKxlpzBxigbXdM2HT6WsV40BextkumVL/Q
Tal726HjYmw8oxpPFokdXQi0rgKwShDoluDPKTuqEvQE6e7xg2vNgBkr3E1HIHDxt852Bns/FWL+
XNK7FdB3Cl/xdfLkK7KRmq6J1JnEOJlX7JJklclmKVB2v2GSFZperBAB1ZN0o6QiwuEQEDmqwhYc
S79JgI5yQ7zCh2TXgY8+dLmaR8zhvuPQrfJmoGyQ59Ck+w7JFLG32J+VntJ9LQYwdOkwF5c9y1m5
iS1SdjtYPfomyWIyieek6DZaPRkvNmR0LSwHVz3oidEuWyRd08VQClSXMOHmF21umSLG1ZDnoUyr
WAt1sK1nYjbgCM5jAxsy7mrhHoilbLCjBgJHd605kFKWsp5vpO3KB6K0xBM0nwVgBamuABRJK7/L
Z6+5SYlTTVHETXRVDt2kzYwkzdFIVUjOqH8OkjrLD/NAx2gBVGhdQBrE3J8aRrPv/ak0SPn1/H3f
dncuvnMCn2b2vLYT8LsRObpjCBFCYg6fkOmjzZpvkDxgwLEIED8JvyjuZ8dfvgDnMC78aUo+UfpP
xdbW8mLYUuaDm+1lXd0lrkCV59AB+VzNfiMjdCMM0eUsOM60Xq8RwpEzF+GBFMPTTBNMRVNqlBnU
Pjd7hJ3uvAwimw3GdckMqRW8fHWWVwWvOPkSAyy5cSq/0c5iWRtKwAZRLqr0cSHh2ziq1omzj602
cLUXcD9+OAqsPpFd9vmtM1YW0Z8cKAWnN4tEB8mSQnqxPsKT9yHCgO9w9OUigaMCCLGCVNcSwDpF
MibKOWIoq+2phxItkgr+juVViRHF0nOZKk8dHvykF/Oy87W4/ZKqIONF0uW8T1nThm0KSKwM/TVw
+HqJDU2PUt/tP8FZbCCCTA2D1nku/fuyq2AV1em84Je0F5luXVUE97PUpzayYEHCqYQ82zKqTwpg
DKBTP7bAECqc/gbjVmznNqH0aVo9F9Oc3ZbZ4gzbeeRFB5DjVWUE59v+VpKUTNY9gXv8bwVKKrRi
p4MJzb1IQpdmSLpRVsFSkjl1/OwOWeJu5jTPmL+Lpix3rTswyQRnnleh55JwH9lQLZ5z3xITRHgy
hDf9bM4ZWM6kJzU3dcrxflKtDe+kZUTu0ElWELXOEXx6MpzxZwLKwaebXrjmIH7swP+ZQf4XBexP
W+kvM8jbpnoss9dDyPW/+NF2cYx/7NV86iOSW9sra4LljyEkyaIrsBHPBrvtSqtjx/236QKubm0a
MGsEfcc/rS2Kf33TzCc5KdDvD1Y3KeI79Fl/YZ1+XZyRBwUwz16dA2vPBfPEm13fbfCOMKA0oQjN
/RNcnwFTmV6l75wFXu/y/34MMiQAj8h9iVJ7XVyYWT7E8WKvw518ONf8ASDCKIxI6UnLezt7tz/d
gd+0eFBrvaorWDlpdIExpaIwUX7bb4ND40IsY9xradgFcEAF29+8rODtugKGAdZGE1ro6Z1M4GVU
LTuKP7Rpd8pcbx2E2YIWbbqBsyyuV9Ctf7KNyQ52SIXmxt8T8kTdRjQBgb8oGoQWa1S1WQ4jOsrA
7sM91mwcsHE0eWDpLNQVZT8yESL4TfV7UL65DUeKs7LBcMKSZBGRQcTWPJ71Cprds2G0SsVkulrB
CJIX6WIA2Ve3IFhFZYBkbFkbV0xNH/q6gkQSdZkOg2FDT1kDD+IQE+12oUf93+OSCjK/Cg6wZRKg
WGlRW/Fnwk7Fcu91Rtlbm2kwLP2A/IY/t+lXzdFetzuXyGyhFi8AIlFYDbg1NTLv0cG/aZPP7CLm
1BWHpAStGQYOAQI053XYwMdyod6L9N5yawJcptID8I7Sz5mckO8CX8dH8EH1glBekvVQdKafoZUv
tf6a04ieniqptADhIz88Jla56auzCqHpJ5t0DOgYeVBk27xdjKaNsE0byZchIazqyOB+BjHv9ZXZ
fJtz0d8Z2PHNo8a+Bw5/WqD8zp2VGiHWrJGslK7yzTtcPJx9kzqpGaVQxeQvTZID93LR4AOhtsiw
Qq1k+/2uJbQsfR4LWARf64YiIGOXWzD90Ou3qjPRWYYWLZyELTu0alv5T4UNNYm1GjfMzjaJ7e4Z
QjfdqG3cEhbyeWaPHgomr4jjs4kUmuqmXUjOOrkeo1gSpXXV1pDqgZ0yiJ9qKW/Xcta9KMmi7m7m
HBhhVGhloV+CIButs4Yk3WKDhF8j/p2IjaIOl0VrLfC7g+UihjJHhb6tcvSs2WUDcpczVyQd+ThJ
2kqDqV/dNmda3gRwzjLHEeLI3FPv6RCQC2pvJ6Y9LZEgqLMq8Gu52UKVKTtCnXYJ3OzlIVAWeRlh
X9hSv6mKgY1b9L4NVq3itl0hEjODyz4RrQZj0C+qWy2zMnlJGqpl3Nk9yY80r/xaO2rxwpERE0zo
uIROpFiskm2tqA3WkMG4rC8B3lTZBRSuxOWir1P+jqFH0l2oxB5lsSl7PSBcxhszvaT1ALDySBFl
uafcZWR6ye6fAs/0WteIxkEqyeQWKdtaLHbdmBt7EOKZd1iDCfoHKvmByb/SY8BoS4Cc/5Z61mbE
qWtdk0uI/GXxpXHySpxpqij8j3lCF4bVZwGqFkfS0kEIhbObm4VEYoyOeLkZFQP7hVEmgttG3dqV
rfXtLfYpAG+XrFkULBtGiEkpr2MtoDY/61pv7v2nBae7sxxrEy7TnWwbTh+3HSxjFHmZZU0EaPUt
5WauvCTfdu6ip/C3g568XS8HpE4ln6sRTSYwGEIcjHa0qrBZnV8fEKtkHLhmHr4AXRnax2EzgCCb
wkqz2mS39F3c7z0MhPqHwCO+4LRotaZtsRT6cdT7Tqwd4EEhE+xzLSOTRtMl6gsWDuOjVoBU39dl
5pWh9BnpnQrR9mc1uTpFVNjcDpieHG04UNjm7EdzvAgt3SxwsOCDEl+UqCC0+mFaATUNh8b8IdHI
EQvOGNeqpLwOar8f44tEVXGqoWosaTO8c159vV2yq2CYoXOMawZ9uetbb5qsrplJYfmwLSxE2P22
qiRzitJdsk9/3r9++zk+J2KXvdJ0GK28amew7+sg3oCLNUWLQLMlJeE2R2n3V9vyv5vkqmilNqFz
/IvBO8/8DshOCqtfC9wj0MSzToeJ1zv9uZ3aytz9+WetU4L/29ZYLx+9JngcaxTv2kR7M0WIiTUi
eYwILWtBA7fQnak4RJBUVHvGwMEz0THUzfojkVfv2WRfN4i+fzQ1AavIKnLAQvHmzjX6TEZfwTMm
nLjc5mNR7kTX6DtUOu9ZrH69efxIuNEmYnI26LctDTZrh9gbPsoQfUxojlmcM2B+T6n+67Vcf4jJ
3A2wB1LrN48I+QslXkeUiCsiFGzExDETV5nz2bYFbY+Go3INJfSgOL78uI3/KfUp9ZnN/GHMKl8e
69fzVf78v2pD/x9WR3flJMDjIf2cf/Ov2tD4h1eZMR3S+rXz7nAr/y30TfMf1D+4Z5jMIpinivif
Qj/4Z3Uw0V/EJYCLiWL/b+p8PuzVu4d1H/W/h7uEisMOgBa9eQFIGaRWEe7nAfSHe0fITYcpBmxg
rvfnfl1hKeGUTkxUhDRkaPsvthg1c94mhI3MjCMyQyeIool32OeCoo26qgIYzFodpEuwH+ylzDZx
a1nCvLSmbq7NXYwBK0UX6FDrol/myImsp5PLpslAA0daLNwhv5B0YVwiuSbLvMynzOWvllpWj0U4
Nzql5Q65uJESLDf47lMSp2SH7nxUxYPYjURnFN7BK3pLRd0A8ZKl2ErdLcKswN6Q5QwJM0Nirjd7
TEHNiJAI3g7Jas5c0nhZEoLQAO8VuXeC1p/IkmikmRoRmCwJIlG53suTRnvQeclrIs0vGqd3JD2r
OTMA06ek8+08c6gQhSDn18nimPKWLlpvmGGT160KF1vSM/V4GUXU8oSQLuW34qJrkqUL1yYvIWv6
ON7S0yrab1bTVKi0FgdUUAhqw+uecrmkeAqTpOkRLTlOXWOt7lG9dxPSkj5ESWRRJ3Y+AE7Pnnz/
KMCcFN/mxq5Jx8kwZskzfahksSV6BJPYbAIHCJmNN59iQyCl9ntNHdMYzmQIRYfGSF+W3ZXslO+G
U2DLW26ZIz8OJDtaZzgJiwL9Vy2ti6nCYBd1xYI9wuym+CyXyeBuOrKixA78ycjXQ3augGUP+tLv
y7o2XxxY+jBwMT+U24IOO/wemSKEFAoBwKnShwSgr8EfhO9Te6A/Gsvf0F9EnsQhJJEnnLz6Jx/B
kB/aFFMpVarRCmuXLZWHkismnYuTFqC/Go37pDa68LmYNRYKMNJi4QcbdDDb0FP1Enwyysr2IvIk
vHbrF5ZycG5opjNFdWKk5EDGU0eRWJX4jSD62aXCl9Ga0v/gtkUGy9UkrAeJVtVkL2NspePeI63C
0o/KcCbrEfR4Z33W2yYhSZW4tpZ5ZbCwrR4JhVqsfK+KMR6jSfSNGcpyGZvNlLSWGckksz7UAWK8
bb/4wI+NPOFLLVlDC7WxnTrgPBWXRNdXQTtzHMV1HgJ4TK+k4QwvtuzpMC25P4uQOU9cbmar1WU4
zm4myNRVyRVv7XTPk8tlHPWhRr855/RyNX8UH3psMf0GUCL/MlcMUreNmocAoCCkSAIAqSMxFMT7
UUPjGSV5L75wUNZvPU74XxZOgPe0jQnUI3WrPi97uoaH1aExnss0lV44oCNDqAhbf4xS6U5k7dg5
D1vZlsyrnR5XVhiQMLdEHYb87OShpCe3A2b50XY4NYUQgdUNJ9r+c+m0mB1aYh4NOp8z37qOCx4V
L6WJ3NksM5zxSS88tLo9N+f9oi07QnJK/wtNd3ps4cA5dPogoMsJfNkJI2DcJlWXEh7tD/VJuJmL
MmvMZyvKG9MRtw29kvKChuuqTxmXpgqg99aOpkLTzUG1h0VT5eOwwfbuLZ+IttPSGw0gNMcxjeg5
zt907Nbip0ekYV8kFq+pQWQWTJ8IV3aXbYiSdpI9NHfamTylhU6IiT3qRn+cuBxVNKrGyrYZ6lv3
TEs0Wxxh1HbDxSxTXzvjvU2902g3JPlGY9BN/UbzGt3daKbe+4R9+6omXgrVWZM8405L1ZcpgGYS
OmMM+n4IGkP7VPsqN+c0Kts+U25oasglQNvZXms8rTC8pTjWCOJMsmITqwdUHYy0Aj4u+oC8MamI
XhKJZ38cdeWV5wm+JWtvuqrvIdTKSXerzyaQJnK4lIa7qOJst5Dceesm7BW+fWaC4l/IBSrEp3wA
bXuupNnKmzpzGeil6RDP6PkaM0WBqqyeTamsq2iysqmDXwpfn7uPI2NXJiDOtqaAInGTVAMsdT+I
xTVMMoeOKeAkWKCVlk/7gIRDEOf5WF3GilYEYjXdfESmlva7KpbYeclwrC4Hx3aBYLpLkfNSrY+k
njmNueGIRH7YMLp1eeFwcNTC3HZdotTXVFrUymVxqch7YEMdYInJEOeZ+UEMZTzvOdVX435YJQiQ
M9I4zAMA10d2Bb3Z6K7ovg6u235262VBURvk3oXq5vYiYX9aHw1dP1UJmcj4wfQgR5MYg4FOR2jE
x8wlWTIkSjA3IzrrSbtjYA1pnmOqW4I+aEnv3GEOVI8aJtyXJJj84kLrzc7d5bJuV8JF4A4b3BmG
ETKUYy5SJgO8AKKG9NM4N3kfZQ0bQBMW1RCjwbU0mt1d1wQ+XfKKrIZk9B2UJ6hQzwCIz1mIbmX8
shK9kHb2QUoMRd1yomELpwWeqjIh6M9v0WTMZlycbC+BDTovDD5Ch8f1UIhgGHdJ3jpfpvY7W74s
vLbbEh8iCJEmq3Q5wPQSy43bDZxrmeBbeyWBx554oDAkdMHk0jHvR/fW5zROB2nS0xdy9zof/qqY
T2YZ137U9qbf7Ky2Vf2lrOP+lFjxTUngJH8lvObLIFDED+NFqx8rObR3I/nL/nbidIErjANibV10
TsIzliW1MX+c3VRLo3bIOBnHg2l+ILB2GsKhQ7X7oUyLBU2VYHi1oQBJr1lJrAerkUV2sG0n++pw
l7mgVW6Zn5VAKPyxxvIi95pLvh90X5KdTr6ylb6vPcXUrhbewhoUVKsHzO4AEAm36loyiJ3WEi9Z
bbjmuMF3ASRo1IPlIu4z8yntpuS2s2wsUVpq6GicU4RKWSklu03TVXI7c61vTGUxykC3j4/a9NP+
zh0N/QVeBd7gPk087qtuLc8QJw2WWeAaRC8OJRz81Ku9x2Ji5szAMuW4ufKCznRyybnDw4zhUKOK
GbcmYpKjQ6Ykit3axt6RZ7a6SBNjSLlvrU4miTDG0GtIgA+THNZtpC0toU4jcIO1OzRkLMei5MsT
j9494YHwREg0pXgMjEac3N5KP2mqbm6M1J3NrTcXds4q16iLrIF8FfIoUmbZQeLW20zQZYlqdtjj
kOvVN+U46flA8vw3IjH1z5Lyr93PynL2bqnTbuqhVndh468sJaERdjJK5dI5RIl1r2fj8C11gib+
RH6cBaFIb6tpG6giNR+m0qzUXQNL2asZtcra2xNbaeiRVnJesN7pYLztxAOfBEHprsQV0C50qV93
FgLV0RzkRxFHajYkP/stkZuNoQ/XDIbJSBw6Rcv4p0PSb7rxv3wmJ15OHkhOEajptBtefybzFUdB
B4dLbBRIvK3W3y+FRjpeDBOlKNWw/fPncdL6qc3AUYfPQ1WFBXj9QMR+rz/P0SaCRHnU8YAk1y77
7YZrLLcG8IQtNBC8npOhIhMWAHb7Sf2V3uX7p8N/+T/sncd25Fa2pt/ljvtowZtBT2AC4cigJ5MT
LJLJBHDgvXn6/kKqVVdS365eNS8NNKhSJk0A5+z9W8g+nmLm6N+To/4kRdnyFrRXpadmqS0ldC1i
uBet+vmvf8S/whnXL0IIErEWRJuSgsji+dcfUQ5NhceZqkNB3oLfrFaL7QVFSZjkUw1X9c8d93/4
+P7nr2WBnmCJh5O6frx/+oFiFatpR1kJqF3pBkMiytd2dpXz2Mmx//8gUlei7G+fHbQNXwgNKLCU
8fdQGKG2NDguDUWzLaePtdoVc2upbPsOf7ZfUiQbNkzdAdUm7dEudeeT1kgrTHVKfKbmmtg+O8br
Qrr1RwPpDz55ZV7/9S/krwDPH798qBM8gIS54ib9mzqH8lSdRhZ++bJ26nCcsmIPSx/vfv8q/0FZ
QFk4df75BP7fhGpRT9/V3xlV/sgfQItqAbQYoCw2unPe8msEyB9Ay1XGjkoZzRR5oHB+14frH0CL
Yf12VY1e8+Gu2MyfdeyG+RsICzpg5FY6GjLt39KxQ9D+7RFGtsW+AKJDSid6S0jIv74vkF82iRVM
ACsB7S862N+nft2ysZi4pFu6DO2zvybTtYagcmmGKFSKwXxzM2hlTMA+vvqpxSNtul2NLnTU1JBd
WLtlh7l6Okwj+eop4UqZ7Ddx2yBQWfcKKyp7Y9O3WkReHBrWVc26BCKTbnrKp9IjeiqM25oeGY3b
a1GV5tlz4mDWCClVhJ5i7WG+a40m/iChyk29qcMk7TUbYz+2+Gmpg63CjUV7qG1JP2YdHrz+mkbq
5Us590FOSNwFCECwVpl6r+5Ti4QOiDCQHYWoDyugheYaYeJsxZE2ku6UJ3oJ/cph8o6JB3oqNiUR
VFNduNthyZekQlCkrD8pz7xuTHGvfkiCAm5kPMxnem2ns03x/Qp4MBL3ySCBUZ/+T/qWUDkIO2zW
McFdxOpD1e1IMoWnNCYmuoU54g1hJYngIPBTsm9RnQMhbXJ50zajfdCrhXTYdlSIilrXfHqLR90o
w95h5ywT0/gB52i+AGbP73nrtpfYylBnqNiW6EdjyBC7pq5TsngWeavDXuFi7D2KR7DMb/sG6ndo
XNJNh9p5ofPhRIakpwtImErNdi72PCa2ix2/lcsdWVInWp/8GMdNCg3Cd1FRA90aGVNJl4WuQRi+
tsuK5cNJq3tFPddgFDSFvRKXYu21ehtuMQYFLgCGZhIMoZV2qOjlJzDHsxMj2TLL0W/U9mKyiVHK
c6OaQ2SV24UEjScldo+pUF+K/ls2812bvBAg9W1wEMtEectGHD8TXlryH0ZuuUJQtZDFBxWHoT+z
9MVp/9Zyv+O2vW3R2uOJu+f1g79z6DYmlxUBkK9qdTjbx5r0Ey8ZFwRbWWTMFDyjj4kY8c6bU3aR
xtAk7fIMFkC2kf0IrHOQMQIgjxDrJxdfyaNVbPWXVPoDjC0yIJyDQWoXdFDVuvpE+V3BYqeG06zY
j7mZNZPfDGnHxEuyUzipq6BnARreaMdfWt7dWI68Mx2nOdEhJf1p7uenfiVtAESS3fGYJqwH9oRF
9nrlTO1hcM+dxr5jjHdWr+wy4IvNcF8xsyhwjfh9c+rC0BSBXlmqEqrx+lrkRkhY2J5phr3qDmTO
27CbkWi1hZk2PFplz2LCjKaQ9KtQB7S9W8Z0Dy32qNvzDlbbhw3mYdEDQRHELG8Ly9w5buuT8HHp
XdIwTCMw3GWHyGiXOdbJSZXdMg+JJ+QpYReluGhHNMkZY2MA4OAXSrVnEh9Dg+/FaLo94sDHUTyn
xZc2xiedwT9Z30A6NgrUvmx5zV04AUTteGV9d9lnavKVWjbfVspwPdARSyzDj9SguTWJfTt9nF31
qV2qGsWW+ykE4ta1PE10xhPXMHlmq5WByO9nYEefjsUnQu5B8OZFw9Kr+7aDA3yhDsWqIFatGREc
5RjDcKZ7z6PTwvXzRe7KoWEAt5oAgC8yBLXkbPXBxE9mKeyZFf3MUvMxSH6b9LjXHnG+2n3WmXOg
6StFjUl+lxkO9mSCiMp2f32mnWKOI0qGi4CntNzhQ8xPC1DGw8KXmdvpB8u16jlyulmldUtV8Ktm
mVE96aNvayLq8/Fgbs5jiVF3YodlKoeVvyhZdnSLbVeT11Jft50J76FSZJ8ukCMZE6N3xRgzT29B
TlmQ8Sy2tnXMp87abTFvcf+mT+o7Yra9XZXykZCVyFhdyuz1+8bOLkp5NjPlnORO1EzF01Lbt3bV
GdjgV3tqfDC6R3jgB03gH3KGUO3vxNpvrK0PszWdu5Y02OFjmipK4/uxeyzs7WYSvwhIeF717kGb
j5gVdlNnPw+U/bLOeGXs0zkfAarrXtbMyynZznbNYSw4l1WZXTbZnjepnGl2ZL3lxZx7Wk7uU+QX
tSXOZrmFbnFbaPtS785z6tBBUpcZiv7SMyZc3rbUkHwOdkhfFQ3O6+y6lHZPnbaTBJIEOk2bpCCX
g79JfQdCyaZmHkDD9wRpxaeK7NkPeIg8UCZnD3Rw4ZpGmieuFXTT9GzMv29FkApwkkke1jkO0H6O
FtlF29CcIWQjk0AA7tltuGSDee7jr65QzupMG3xV78geI82OG0AuYUd7TZZq7DnjJ+rRs7Jad2oN
IK5vO2OmCQY1gGZ+btrB3aqLvVwcGOutv1NKLZiVk+FMHpLGQG3SvVuXMcgCgqIPfRtA+wXBnP6Y
95c8XoCNkTisyvyRNf25W8WnIZtfZaaeRhqIPd3A+WIZ3jpkO9LxOW2XbmdTtDVX4ZhYTzN1BK/O
rFKvZ59FVfj03VzKsYOiJTzomTCjH87WabxtX60tAkQJn1s37khoqD/zNc6O5Gd4zhXBjB0npMB7
pxd0LQIovqUCYpVirbuVOshg3e5c9VCOtHwrkperppop9cEXw1Vf9nq5cQpmH5nVfYAw8Sn3FDVp
N9qw7AHJPCS2WzBYRuvbyTlxUYcms7tPbHwsE+XYSvbWCZsPKT+T26PekwQfiPVFUYZe+GTUmLdb
J7n8W1OGcBNmh57ENZZ95Zi8ndS8T1sBxfXWx4lz6rblYM3mzWJ3v0xuuFzd8mBpNW8wMh/Z1L6+
Xqs5e5VzUTskSYgzneZ5W7RTwkK9ERx2P8R3TmK/LjI/tK4Lilh4y/KJtqL3jPrKsTehNEcfoCNq
9ewo3eRJjgjUNQiLcpO70bgKetOUPtNqDjupvJJWQpdOzTm27uniuh0HlcR7Xp8a/Hel+WnTzZ3u
jj8TlhbfNDMSzMZjPSR3AGZ2i82/D2ZSQKwE4BItqX6YSarxS2IKnN48g3EddPvUZ2bE8eEDV4ob
yc9nKQEYdjSqk3KH9NaX+uhlarihkYppQFMZ6hKr9g1Zcu4uH6UFjD/xQ66PhUx2bU66Q/6uS6cO
nOpHk2je5CJ7tlpfX991WvayjWyNbbrPehlKo/ar/IcJHIRSy4MMvG0dpsH0XAxcB1blK86eHpaf
o5Xs8Vce8kk9F5iU+zIJMvp2sQb5JDX7dq/vzKzakUMSot7xCPC4c0czHETs61euyUEwZNQvFn0B
MvuxNa+p7GleoI3rgv+Ge0rzZsvYJSsOgWvxEa4pjomaKqIRznQyBo2PzTqiZ4Z9L/tkn2ntQWpK
sE78oOuJQKq3rjUfZyovX82GOzmVeyaTfWeiX9dUUlFESGkh5OrXaPSkQlTTrkl+TpoRbCuTLsMk
3e/+9YJd9HVH/pW/bHVIha+nWBaP6MB9pxDnotrhpifGzunuZ0bx+0zibJtQELewCMgNGaNQpd2Q
y/Aytd/CSKK1vkzKqWyG0I0JDi56j6rPXdF8IjlHzH62p4+lDtdrxnlv8oipEcl0evUdm9MhLy+I
JI/mUJ96pUje0JYm9+usb9/jACNcDCEKKJ1PDyUgDR2hnrBG5GNFbdsE+tMXbzrANUjxHVJJyrS1
4SWb2/YAC+W7mgw6/mYvXRUjqFSQZXvQHyGWGIqCKm/3s83+vwg/bas0ovzww+6JCHHJ44DqXX2X
MtTeQuAnlCeT7FUX3RCkXTpwKdNMqtmgxMjn+STt/jNTXUAZ/ecwTvN9RdccDngKZo3dmsRAz9+G
s75TuUnwFDmEildOJ+mkFOqY+2wdzXu0WL6ynTKhfZc2wwmOs6UjayxmyqlcFgVF4/3lxUD0uteM
zUdpGoL8kQujQRThpbA2kim03dzKp2zh92+Wh3T5nItlX0j9RqaIrBpo9cKMpg5ivgrNTA+s+CtO
58ugg4Prsy8Lw5eAJEldnRK72Fmg6RLfjjo99Pa+LB/4XlFRCumXqfmC+oXLwr7X4JA0pH61VpFw
B+/okBKR5Ltt+qXDl0/a+oQMDxGdcnY4B2+Ncoxw9wXj3N2psvbpMmzhj2VYpLoe9Kq4B+L+UEdB
sA4hDWan5pqnTxmmTF0lfU10hOeJR1htr7HNs72A369TuU8kGXZtQ4aAlVBetgkEZSOTjAJKKN8K
+6FwJnI1FF/NzcAWosWlXXQfOmGCKBfuqiTzy/xI++xdHOOdQahK/2pRJtWxKrrASaobvemgQIiI
VK11x3/4iz4iktmps9aRjRK+lqKbjJMXxATBDKWmF80Vl79JNuHrSxm22EKjKaVVLdPg4uQ4v6eI
e5+0qttvTH4lC3CCWCmXvN20r4WdZo2eGBln9OpJ4wUuWS3WTnUDgHLHowvgWGjseiwuZ7ojVITA
2T4zx35PGiEYulk8lngM29ASvJcOq6hvLGqwlV2xU69XguKuP+2cyt66gZhQ5204afaIzD+pxbdw
nS7MVHFGUPvV9nGEEhM+W8BwzToeByddg7ZNTlKPDc8whLPi4Ob8cGiWFE4b2l1RQZjsVGuevHHR
TyZEkjG6eHicm9HoXityoEsUpZhOMg+XGLV1iUBd3H8QdhjZ5PgEDXkw4Swn+ol9fXbRNpbbQSb6
9NBiPvFoL14yAHx7XzRlQMF4tDrnISZpyLZGum2TB6JrrEPW3Dd9NJIXF17DT1yKBtfx10bzM5/f
uNtgiVA3Ut7Ny9TJdfMYZZaX1HXj3h8K5xqCRJ6rl43x8CvWjFjbr/OMxBtwmrZdjGhEmsh8Gx1s
wg0WIGzCgomKhomZoZLAKBq0V+My1iWrEgQGqGdekT3qGvQJ3EIPKh0HhrrcDKvFyyx0pSdQ2Uk0
v2QkfYuvjNsewj5WIqsmp8of2ra5TLhORFBvhXqmqZw7ZuDlhbtA6y3CRV3tO6wATP2wyAgMtXHQ
3qVqJ9aBPjNaE6ZeN9IorrEcejrZfPfMQ6y46zaxVebulr7JMuPvc5IaUN1q3O78v7ayVqhVFAlT
ENmXYaUl/Lv8/d/uPNHp/h/I8h/5G9feiv83ZPmEhOMvurDrf/4PuPI38Eb0Vpj/ARcV5Zrv+wdc
KZTfgB3Jfbv+4ygw5yYw/n9bQNRriDEpc8Y17Fnj/+rrcUj/939Zv6no/iyFf4AK0OVa/44yDGvx
XyF3IstBUSk9Mhzr2qnw9wDiRqF53Za/7Izo4aiaC3G2ZWWsN+NYwwF3lBpvH41dr7f6tdD9nPYL
DRBz5qZ0uKvlL8YldmRybeI7rIPxiwQffU/nvHmuM7p9Qk0b9YTDuyXWK00UrQotdxo+aqG1OrsM
lX2eoqXgU65KB6+Xm9N4aZjVsHLTQkxVssPa6sWGUd/phdGNe63tGKBXCPYfNNwZ61cVc8i+qqME
Mer6yUUuJrN0AcPJM/artlQAR1Srfa6I6HSvx5ZqPQML5nnYqMLZGWs+AxEUNW1Nkz3gmfSrulH1
0J6b1YVvTMXIEaROTUSuV63uFtrsJMmqTWf4Q4KmiHhRwzorSVLeJI3MyUuz6wFrAxgvPFDad58o
DbaW4nFeei/J6/xSmyBkM7Kq7G5SDclpSok7qqhrA1257WZKyddLN6IO8EyEfR2HyDa5AXY11DNk
Tpnxec0acj+N1h6fCtUkv9LVoId3G5Zrsiih96aeOR0+1aeBpnk2WYdvs4r2TnPXpxkGEbwKyXhv
4xL66WLHBGsx5uoX+tEEUMaGppadMYft0NC72hr5XO8alE1kjpXJTyOOKfm0bLPPITINBT1EWagO
GwlPsTdXsnt0iA8yI6zmBMN1xPLp6NPzmJw3jePq4MZcMNEqAQWGDS0HMFqTk6OmYGhg0YqTX2Pc
J42HEISnoFuLGE8GShs2BuliKqzbrf3ZQyym0YymgnbbAb4YwU+K2Q0tCuKfvu3dZ1l0YCv1em3V
liW3xSaTmb2laeO3HmF15uOwMz6QbZ4yd6maiDeSG6mKx/yxnWp+sD43MKnOZCYhdzBtNACmUF6R
CfT16Upf4uPDcbMwV8z2s6WPMwW/K8JALx6wVfl6l5Q/rdbq4Rw32MgA38XCROp0CYpDq7FuESpm
31vmSAyXVVbfY5bJ9BCNWP1ZOMl8StLUzcMYMVEZ6KU54DYEFHpbTG34lAnaeZ+QOPtbm7KsP6yb
Kz8TFzEYYU7AJ7iKpGAP06+Kl1QIlrDGWgkfnvAdeLIxMt3LUys5THlCyzIWKSlPc4Y72FNNJFM+
jiFx0SrTIMx2kYTYSX2YD3LTJkQ2HRBaqaTI7kaxLHhcSUv30RoowhvGnk+1HazinYrj/ActjzVc
aJYjCWBp6T6LVS8ZRUoHt7JCbKu32qWNb7bWQFLcZKks3yGdDE+NKvlWKb2yHnVJlBRNL83wiTTO
ZWwxJqnuNkRMkbtMKfXEdJ+bkTMrneavrqL2TOE03XnLMIjnge5J4c9TFn8XJAm0uxVfQXfeSIdH
MqjqQ+PhtCjvt1GkN0bRiCqAS5bfS2rkwKBuKryG574DwWfATpDFjQjaVivapIaDeiJi42Mc0/ad
J2ZRQgUrSL2vOFGwLiRxc7T7EnhDJ2H9mYpusmK32lksH0mfdRVHVOJkTLH5Pf/uxEOpZ51rdWQs
pzS+oYG6T6skhNfs+r29EflCc/s0jRyonRFVaGqmwIxzM0qz0hV7q9btfzgG/kNK/hcj/L+64R+/
sT9CnP8pW+v6B/644zX9N+5iAs+vrkyX8KJ/3vEqSbMq8UsIwq55Q9dUhf9mJFUXlhArye++0D8l
axmownWV5FnYZZWiFlLo/w2LJ76UvxHW3O2wkTrxA4wiDLl/bzDiVMhcO+la3+rkdMzSXITcdmib
7aT+0HnCXrVuxp4kmWaHdeF1rXnttaG7OPg2z9mcGZ9x22w+9bLOoUjXFMhk23ZEnRvnQUrA6xTC
/I39sEfkF1fpybTd6s7VCJCd6z77NSeGAi6XmdzHg7jlKe0eRD+3tyql9l6ezeOdwopzs1hj89Jv
XFmE8LEvm6MZaCSuhPmQ9WHnauJZDq0RNIOSHAZ1LbExYdTivF/ae8dcjUeDdMRIR9T9WdvOiBgw
mw86Lff7hXyie0JIt9MyWCY2pVQ7QxZu13O23JkUY5/rfr4h9+MugXJNFlZQyjIJSlcfYwUZMlp9
umEHdn+XHerDdVLuvFolQg/LpZGteJUa7WcMB1jNCftkAbFW2MeutNvIzIcdmqTC0630qOnFBb0k
MroHwU67TxNzviO0DxDNnROXDOB5fq24/89V5SR89+Pw7cyNEWVFUe7V7eoKLzkOlHVeP1WJdtIY
y/ZA6dhTTdz+jzx2ddq4DBGB7AYkulDQYZjRpnbVfVzW2g2HTvOMJX8N2busvV2L6SnJ+tLrrCYZ
0TsW85HcWcsf8n58GXQajKisL5YwMVr34o7p19iW6GlKzn5CWTwUVzraYQyjFQKprzGd0qhs9eGe
iEgXSD4RUROPU9A0xsUUsUEvx3CHi+xNTGJGiaRzX5IgpSzGAQ43QBobzGY63iKof0kai9D4hbwI
oHRbzx7MHP3rkuc3Sqw1R2eVij+UW7rTDVkDQG0nopARqkOPl4RTNN1nqiHqSkYg/aqcnqerdM3r
kzE9i7bHqzjAtuKJU8lq1yqrDuzcOWCLGl9GMmlPaurMJ/ItgW6TmX0WOZ2fraW+w5pZXsXPAZR1
OLc/tZatcnS3a8htshzs9sjIynfdk0xA+K6IOvIbCWvl15vG8bEmdmCppvymc2fQTdeRgdU7kSPx
jjaJcL7UWRi7umV79ZACO8GkquMdsWWeYSURjYcklNprlCkrJPYKTSZN3VM7ESoG1zJYFE4MT602
wxuxBu5bLWuP2uR+d516wL4LMyXprYOq8EAYVVhUe7lJp6UJOzMho8RKYErladJGWplGaMRGp6Ng
NvKT3mTqcSrQSC9CAUvnfh3g+Fnadf22pyaNkcy4h4IlAsJuv3rKt+1pri+qA26mKdhS4Ys8ECCT
37mxhbYtPpamy8891tsH1MSjh9xaCWzgYM1AN01EJlIbm6gJxlMoFF6E7mMbDHDQ1DGifFUQ10Nt
58SXXoaBn6iR6Q+tKJWIrJf5ZbToxR7rdnwcNfNmcLBqy1QEVVNxG89+Uem/2JwPHVGpN1ayGC80
AGhBUyDSdVvgXCgfHKxpoM/zVwXn4SWtor+YkIPB2DnZyW3FTs/WBYJAvLkYsXdUTdGpRXQ8gtzA
GrI6Qka4R6cKCA92Yp+zLGtejFWvfEx9X0Uq783KHO8ysoshJm4IJz5gGX5hJCq9LJE8k0PzGKfZ
z2q1P+yxvTWnorm1sxShZFEUXlnH+7TI5NGkcYNH3eqI282nl1aU5Q1uZTI7Ce+lQ5OWpZh6lS99
Ah5Aqq14RH1svzqJBbPS0VbVhZWcchK7ojFnq4WtUa52D1yZjWqII5HZxa6XywLQWPA+tfj0DA2i
tVsdUnZmST1r6nIaunEKpmbP+6zoE3/ucwCosqYKyrA8y6KiN0FZTEa45pxgE7cTWvD0YaXs7j3D
35AHaLjVW4oPugsN6kfwyXvE8U0VFoWb8We3m4K6qtglYp+pzULGK1A7qJMr35Derrd213ffbl6a
3wsf2zHf3Ht1kobvIAv4NKVwPtYGvUFn4lpJi41oH1i9pE0ObIxziEZSPXROAhxnZz+HQbVJ3mhh
2Qe1eqmHbXpotLJ46ddyA83dDikdBHSGaNW9qCfgnlW6DP9ys97EYrJJgAgPzfKOlu2ZKOCaZXQT
xP6m8e3U5l/zFWHsswH5hUCkoKQFGe0rcNpHk2bk0o1C618yhwmdHzVmKieEXd8teYFaQava9qFC
cSRgKgvhICYXxsEhaeiHjnX8zPiRO0HeVPaToaB08LKqGaGrhbZ3N7O6G8gjOLhuXp9J0BVBT3gu
PVJZiXVIR+Fw1pH+zb4ad9ozLof5bso0joEMf/7nqDiz48U0uOzVvG1ecIuYTwYyW9CoJt0S4P7K
cvdDHYuPdszGh0nTukehO9UDrvH+kVHEwWzBjE+QN4Jo2iOp0NBbpA4cWjW9wxfMdnDObY/cIi+a
yIy3/Lk21Je6zXjEcFad3GbRj9nWLR/8PlBEbVZbf69bU3vtmo6/Ev6jNSiyXn+mJiuZSFPTOCEn
4AHOSv0uryIalAgI7yuIcCii1jEJ5HGJTCSG/1FKsnmlctt28YPIbW7iOvbHgYje0S2eLTbSXxly
cnYIse/7NSrMn46Ds02xo8GYgjzbPhVtN8U029GVC+Gdu/F6yYo6Pjv5SJCvhHpXpw9nEkvplRwU
YKCCOmEcyCdU4O5dmfSI45cNYNO5rrXxWH+0U3zNx8evzuOL5WCMXJt3dM64v9xhisSWmM+GOs4B
Y4R+oxQcxwpiql2FH51cWIKVFLu/Z2uynjtep6uEZmkfJbrH0JGGe5cmVf+RdSOrFBJZPy60lgYL
2ORSSueQmtggkLds1Mc33Y6ub+vbglJZEQg8F+0488tBsNMoo/HTXM00ZPbquUFJEUel1d73rXoy
QUEfzTy3d1nc4rdbrGiutzGyU/XTlsqLqw9j0PVmdYtt3YAqaDnV63j5UcTZXlnbSOO9NAkcTpw6
0mKbU5Ktzds0Q3nJ+Izxxa1acuISqr4nuTKlbDM0BA6fSIlZrTwJPfmz7fMPWzjdRYMoJF3cPOt6
Xj2YjZ2Dj2vpHakY2o+2m6ZTJab6OSGZ/jKPQ7+3irUKemvBdTQvRgTzJb+myo3DqWe33XJdf56T
or6K31rnl05nN6+q2VqR1jDO0tUWmMbV91J4uTVd1uSo5CMm6DIyZ3vm1rP2JZKyUIq0uMP5lx63
Wuv2S09KrdvL5KI400i7CalCoa2NIlCTeAwpRDPJBMjux221X009dW/nrd0IXKrBkLJJrZ9tmkzp
8SmJAiO0fnXRFaWZLkIDlYYkHYys+0DI93nN97oYQoKxH93inBEySycSGeFBMmxtNEr8QcgTyH+W
xaT+yo2+3zdlerIzfTh2eNdOY8rf3a3Wss/TtTx0XTMettHWXltHLf2JQTjzhFZjBTSxfEKwtb3j
OVuWhSM0xOqzG/XeVIBxJWOP4WZTZOKGeN7UY2cs4B8GYskYCMPOeUsNwXCmrUnv/f6cZ/XavHdL
JsIGLRuCyvptRrzB80FSShnw4CcB2gB4cKfCwspvWQ2oPYpPJS9aBd7UGQqbR6qH3VL12BJmDIWQ
Tq54cjuxbgdh2wk4yVrhj3PJCmv6dphJLsNWaNBH+zp37bWHT6dI07A66AQ7G5WnKsnhP7Q+g2XY
ZKGrAZkdMb84xXlRB1C0NK3bEA+t/UTMtrIQL5PkD4vUy0g4sb1Lqq0OlNWgdGC1BOCkVmr+1OAQ
aNashbqq8/WpmElsILmlvHD+09WRMMj1Q6eEW1Fml1i02Y4Kd1QWFOhAfMi8/qWJfvvAQwbAkljz
bqnbp6mvOwIU3G6mvotBwxiY5jSpar4Wt/qtSPfmtlpnxDQkuOcd6efd2B1xvBZPGmsABxNLHReI
4dNplIRzkRjv/HaockCUGOD1sfy6F/OuuTKCBNP9aHTFDApnELmPg8vcm+q0HcYy5siDEKou65hp
+yUFWCSFwiVSRDKq6GI6qlzORyCmLSoEMK/T1eI0C8z2Yr5SrL2jnHAsibCMOx3TWtrupWlAvsu2
ElgGx/KtXxtEQo2zBaPTu9wg6ho0Np5n/icuVKVjaYlwU6mv8GJIQVhYH5TW/Sx5fj3t6iqdZiSo
A0F9YmiRrGvsycSQsBalC6q9cjDWS+okup/Ws/CsXIjTZOEIetxS/WHujCPqO8QJlnrHwvA+uj9B
hw6ahHqkJuUAEsiMi8eFjqoHUgxmb4JYO7qpTncKUWkHng8yVoZ5eOMb/RFPlenLoX4VAPRe3srh
w8qN71mmpwkHnb8VlG0CL+NduFnIuIOLbDB92OkvHXeaJ5QGMGrUWBjcyQxtWb4uTmOfF2N8cXuh
hfnY0J1VxoTfEeSZz2N52+Fh5AQqnP22LqSAsBebN/bAWbXGJqJNoTzj+GTlYqmgIECrAmWxiWJj
ulwq2FzB1Nuj2DpTfBvhUKpOLYWkepfvlq0yH7utFDsR11vUquaPKU6dNw5Ckj6z/L1S6IPxXVOm
MOFQny9KtW5ho9VmxEdfB7HWm/shzp/miQ2Row0kTbrUU+cs9B7VHdVDHcf0uxhJNeRQcSTF1E0S
k5qCd9EnmSQO1NiSEX+wDTd3eczk9rU6ENapoGQcYStdX1MT37W2yb7T2i86km6kC2YsDwYFBJ9y
wjhvqgM2PV6dUG+WHdgsimptEbe2PbkPmjuxFdFKctOyGDnjcJPlZXGhZqA/kUZn7VDlWjuLMiDT
7LDr2m2D3ZHtSO/Xm3i1CxpyGDDb4ZZq2S85wjjgv59wLffhIqhgyVotyK3WDVanfR5N8diJGn9v
a7ZcQf2PgdTtPUslz6t5JdddunnaCcddayQOPyEX0pzcxqpqHCdz3S7qUrxvhjL5tj7Ze4zbgjil
UfHHsmdyzm410SWHhX3Zbvg7iHaKYLCwXa8dmDeW71AmZYSZM2gIbMZiqDoMIHz1CXl3NnQjByvM
p9k6YTVnvtz0Lmim8VphF1chn57ORFygOpvKIXRINfDqYrtXx+qxVVuak3jIhIkMUpcmh7ChNjs1
Mc7ct14s4sdc+xRkIEUYT9Zdv3TZ55KAEgFzHYvJfrf76YR9MWxVtYgwus2U3qmIjbP+MhZjcyxt
wpKVihzCcTZOcaxtBzuu9poVJ75pEC7aDXcttqJ16Dy44HU/5vQmxfPvuXscOElVHVLwPp8Anyni
cTPvO8vIoiL+P+ydSZLkyLVlt0Lh+CMFnaIR+VUDg/Xm5n0/gXh4uKPvFFB026lRDWoV3FgdMLLI
iGAys3L4Rf6AFAYj3M0MBqg+fe/ec0Mcnkyb1k7aPjHOUFdthhSCENtn32ZVKat0l4XAE9IsPGfU
4/v67/7vOaKbXLQPQ5FuLZkSqSq/1p6HOrRCOhrxuXbTmJD91jbPRN7Im6J177uQGQ5WaurYwe92
JWrDy5x+QTALba/spj1wRAc/xcxvHdq4CHI7crYV3KRFfjltVGHe+BI4Uio04wvHty8YL7LFOW0e
6txC6t7O66wJQ3C/5KRTRm+gS/I8QZUNrB5RfdKg1YrJOApgPZA8EukHw+F/VDGCYrOIrrIaoZCP
q28lC5p/SRKRqefo5zovwjXJcg+EV1/qYL/2HgwxnjxaPChBOdITGLcmijZ+T/QM75BMO/EWWRgD
s7i8q83xrbOYfBXYx0FxFVwjIh2Rq+IeNlK6GLKTh8YZ5YrRGmJFQ7s1neYIUILjpgNZvbIY7ed0
9PQMuXdaU71OI+jpqppWkdBfDDaeK0YaZ53Cehl8pZ3RBJmenYayfFKAYfeaoydbR8BdNjzUorYi
ADHqLs3QEfriXCA3ZOQuh3Dq76bOu6Hw0DeOYtq2KIoLwwWUSYj0iKmfuRYHTMUDuqIE/Iwpyj68
KX63FrsWJDmiWyJP4uIHD1Hp3nTVNNa+8Xg4qaeS3cJqwFbQ3Yqe2dqsWmaQortFyrfyE9RaZtoc
ZrMgfjD2CKsyLnStvnFKZyctzfn0UBTZSbjL6vlFDpQTSc8BYyb3KWA2Ua8480icqvZzJ8zoFd8s
bNsZCZ6ZX9R9/O6yKa7Uku3lUpI9GwUXvqdZ4OQimI2+v6nG9GR27daucwlRDMEko9FdhAyzBiq3
jtyyvLezIt5BTju1UeuxcUwDtmbrrcmcYxF2F0b4CuihYuCSfAAww4S/3IF2T7OyqzeGrKnRgWp0
J6Ecdy09KzvNsXMz9nxdyJs3YcsAey6KXdjNM6DCmq02SyOOnOXGDLeJU9wnjn8wMtCkFQOlHWlr
YFTHbuJMb/qT9eDE1qdwDMbmk2EvjE5rq8WOvGC4rqG7f9Wb/hkTPwaNdBFPNV/dZhEDtkQyKs6C
G3I8i3U81CjpmM1+YZ9NqegZMFqW3Gfl+DLObr2OSaZixPohbXODwfqSJvTKzfJ31eJoSYWz6hxk
uU4RWyQTRemZqJeZtCtT3M8Ri7uGirfP7CdNpW8M36y9359VMat9U0fvaLBn5o36eEGgFaTWdMy3
9L8pWxBfu4RmJfppUGwmYzsFEO4YKzPSJND2HKtp42Nx5urVbNPEVm5N4egvCbMGj3ifjarDdr8g
AEbto602MCHgmlyTy7sZDDwfYEzmR6W/9JW5Ttgb5ywv14WVfUyi3GJcpYDsyvTamdt8rTK9XTkd
MVVVHj+1aa4dIg1LkYcGndX8XtfseVVaWv41VqhWi9LSj64p5xvamcAdtEV5qMucFr5WHilHw4uB
JyvRSkTy4WWnOcOuB89wzomnCOp2fADmEHQiPsVRxNqvCJv2RrRujAyeTbvYqzkFkzFr8cnO0vzM
5R+3mhL7UNm8UcxB99JHvsOlUs9KexZ+vzUndONAZ0C/FJCbSZ0itcCQgOGWZppnHiNjPmQ8iTtK
kndHSzZhFp2WMScO7K9lWF0iIyH5p2u/+sxhzKrp0a7qJ62KdqiyuWJzivinpsEBIycHc5sa1drW
4/nozILE5SS3trOr79QYGqd4FApjcG0/TRRKq8ZDFYZEfgjIRkBXNy8U37Dy9mPY1luOU/iU7Lq9
MftUOyRMDJaZZUn31unYuj37oxVgSOiuwPl9Zy4Zbd3aHl8yHnYOIGkwD3dTJPZOwk2I1SXfqSQ7
YBrYdOy4AqFtQnAD8gC2o62rHHWMhng6AzeMFk3CpkfD2SVuoE90VGiLm9S/3O/qWrnWdvLTO6nS
eS3LqHiFfXxKQ43e13CrOrFwNwZ2Zdk+lFRNyUTdLGWDEFu47nHsGVvAlaPdn7jvY47Z1qGUQGCh
7VK3ESfpsFPRBJMneyo30aDQRIAt4rjIg+A39qmhMWux6yUVTB93RlGdNWVlB1KUA1YoBAFqpXq3
Mpb2X30eZ4kxTu9JAp8HFpWe7hy60hbvRfxZ1SU8j7Bh4cVAhHavNdqrrtcdxJiatpqgI64tTlz7
yevkmmLt3lWate+0xciiGQkkOYO6xzY8qDPx0C0gDbKumx5Qk0p9nutyoWVHKciYxkjdB9SaIhiU
T8wr5dShhx9I6lrjxPG6cFV5Do2KhYk9KNroTeft0omjs9Fk05qX869Teu9fNL1Z8DceWnwd2MTW
bQZ6/HOlv9mVutDILw+9Ep1OiznfFJ257gkN3vVjo7a93aQHE0AJIB5eAgXOHcbn8IMvt9n0pTcA
+/R6qOYZEnk0k/rXmNoGNFOYxx8AXFHEKDpingJtMnMh30Vr6xdx7upv2PWdnVN2w3PljuMjnhg3
yCsLF0dW58fYobkPjEXQDk2sF9O2jTMtIbFLQXDfAbVurzCfPRRzF16MmV/exJxuvvR6iwvZ55yw
Fr5WrydlxY9dWuEwyNJ+voQ3mp1zcNlbY2wbGAXI9KdB1c/Knf3joBUh0KyhparNUcS2oXkuRykJ
OyvfokZe2wnzg1inl9SKRjvEbepeckOg2PSZJ/CF6dUdZV99UrBWX8xqKnpK+ggmtJ+mR1XYBn2m
0L6aagUIKvMH/ehDMT0JLA53uFySCycHZkqYMEaRbjSjKzenHs6ryNkhq/RWmiu9p8Ee5Vf0Lmpd
hIAyqtCZNkQ5zlsCyOyVYSm2xWFeQyYxbm3UDwfTrNvn0hTTBQCs6lShofwKY4MeHNZBlFj0EZFR
aWFRfh1cGtl24lrrem4fOs3QWW60aP6qgI2stMQId7RKwZyOj6BhtDeX1F1ORk63Nwtd3UCaidbe
PDKTK5McGD6mAIfwnVMbttAGGoqLrB2Wh6eZ4IMWeEZ76iJqvAb/HfonmPw4hU9GpNxgGkVJheDm
7/CbnOOMsYiwG70biUWtOuaTWXYrOeFv/sPmQZaFR/d2TgFTFL1fnkJi2ehrzosIPvLWOVYPlhhb
Xv95weVV/VHedfLjozu/1f+5KDneq3qSSRR3//PHP7bf/hx9VIvn+oc/bP4eoHujPuR0+9GqnB/l
F/36L/9///JXccT9VH/8j7++V6rslt8WJdWPzLwlOuXfSynv/va/qr/cV8Xf/vdfyPb9y7X82/8p
35P64wfpxfIrvkkv3F+AVhuLxFIn+cgwfEQZ3+SVDn9jWMgx/KVPi+zhn9oLGNrQBRBeMvoThJMs
f9V+E1ciykQfgQhy0WRiGbeBR/85Q/jPNAqwfzbBOzhPYEPZ5s/gvdw2YY81JDomNjVQVx90AHtj
gEEW13YiOc2ZGuP1Lp2hkuUqPLgFllQQmbF1BILf5+sic4sHfYyaaxHC00FyOM2vU9Nra+he1T1n
d2a9313z32A+2FyBHzgMC9kHuaqD9JT/NsRicv8O+pARwJZL96UXeEdWIcPn6ziJUHUzw0xvIoue
bAxK6oYuLC3UAgL9VY6v59MzTets5ZZ9tFpzfNSI67jKRwfrhmo07QJbDQ4ZMr2eE/6KorOoUcpD
TMMJiwx10+mJc2FwJdHqJbn2LkMxfOhJX98OeM/Rm1j9l9Tuk7MW4YAU4GaoFZBfPJpTvgGIl6HI
wLtUctAg4Bwt9Nx+iiz0gjqpaO/nmgjwyCP2/v2r9WN2iqcv8hpuPmEL6E0eQI4fL1Zn+l7uLhfL
Zd3W/ct42TsyCTAZ28m0MgyU6n/+wT8n7xKJ4Wf341P+9yf3n0vAf73lAfXSv18e7lWJWulHIZbF
T/wqtjZ+WZ5cQJskPhgwWP/BhnB/EciyyAYi9kV3geD8Q4hl8VeLvprYQ74/Hbn1PxYDEsRNHljQ
NQboTqTRf4rB+dNCAMXT8jCh6LoL09clgePHuyQlb3fUp4LRagZkqWvKaTfbCZG6SGPuBi3P1xPm
w2ssMMPJ0GS7++46/cYj/RPGhZd3kHcLFzsmQUz6QiH9/olWTj1R3dnMKOiyXFflrL4kbTje+dKq
13/ypYBTsSITLrWgfi2dNfn7lyqQ+Izt4PJJyxTncYdTvWJlW4Ob9//gU/3LRbXJSNLB6cEWtjxd
/PToWXIpkUZalrpok1VnaMh8M39Rl8SQhdFCG/m9Aync2JJ/4X+0QztZh9//tMa/yOv4lAvc1bBd
jxtvUfF//3HbBDuqLjPMn2GfVns6BzEEwDJHu8ZMy/apN5iUyqmejy2UwheB7kGnmZPVjyjau3Sr
Ne781Rka2BTlIGnI//4b/Nf35y73MLQUX7gOgsMf318yeWQeQaxEnTW351pDA8iJoPiDlEM4KT9s
GVRGYJd0LAvw8VgHf77BGpXWfmPEFLtayYDe8UZGX1Y/V1wMaeov7hglmIs1MsUdH9s1EhPhEntv
aP7TwIAmvmkg7V0nrmqTAAdPpUGImhX7n2Dc3iXGpIIoxCjN1KuLd5kPBB5Cece8KbJIGu4YWUzb
KbaYTjbomt9//yr+hHUxTd3B+02vhgw9i2KfFeT7b5m9vZh4yLCPqSzbMrX0tg2P22qYioEZWzx8
q+2+lVW/8bz+jEJaXpDpoSuoXHiIzJ+jARkTqMGr5mJlxPoO9CUdVgt3Z8icP8xevVDeEbe0Sxva
MJX9MujOUWf8Unp0dJ0SDHoWoG/r/+BmZzH8vi749qaIcgOZw4rpuT+tIi7KdzT4NBZjKZK72tAL
ZmvTx9xmHgkGvRnkkHj/YHv9+f41IcoIUOhcApZv9Ks/Xvm5J6k7Ypqy8pfzBFzSbFtyMjn//vf7
W68CAp0XIpFsoQf9+CqMHRnEmcRSALYtOPTKbhM6rfMH1++3XoVdgEBEFzoYJ54fX2UabYcZHa/S
QDw8GKJzQPNjKfjTn4U9jjLRAIZEfNxP92rjl4U2yopHMWneaMgOr0Yj7a9/8CI/hXK67GI6oYvg
5FCMCNDuy4f9rkgcDeQERi/epa9Y7PWYQxEdnNmvPxyDxk5f69FTS8a1vo8wHBJdks2u2EQGQV/r
ZqCBh4/dqsxLZl2oY5SeudWltfgb9q2TTrjW5q4CrWJ3kReko8QBaY4t9pekdZmcFPQI8pPp5J51
EZkRP2sr+JjHmBYAW8+kG3PQt2Gq9q2VlgjcZExX2o1L+2pugOBiLK6JYgtJxNpHRMH5u6ZMaD71
fCHM2AtBRhrN0vFLJ4wMd3JHB58kJ5lGPFj1EF3VfWTtx0mO+RMAw8kF6ONq7UUeF2q+VVYz6w9h
FUcmk1zZzRvgJ/LdHzVaVlIWM3LGzknRBdJ2IwAhkTGdJkgOdIkZ7TfrrjLxC8oemdm2qYWHd9ue
5ZNeg91dKz2MOsACtbgqG5np2Ew9DP/hXPeMXkpRGesuB5V6pifX0D00R2Y5IrGJ4rSp2O+hLaEB
oX/pG1ttApi1MuwpHIImNT3kNR0UwnVYSZtpnNVobN9gUw26sjl22rY3OLoYrS630UzP5IACnuuT
tWRSeJmr8TMMZl7pP1QYrBIbdXSdCa2h69FhYInq5QqKvMAvPjkiuulGpNkMDwpxOTEoJouFS7o4
UzowQRh3NDq/6dy/jGj2PuRgwQsk2CIDS8y7f5C95CYgM+LWIAlOu+KXyZgBr+EUG5lhukR0M9bT
BufR/MTMZtLPY5XGAE/GUve3/jSW28kuyvBgtizCRxNq8gAV28rya62nobPF0EzAGUNmFIMdRudn
Q/rVtNHqBnoVs4nixbP64kuYIGxYUZMmdHUgala0VzvaZ6zc5rjqXUmjjwKw/NBqAqg33ZjkpySS
FQlAOH/MdasXqIgXDPkKDrsNTCfLJ0SJzlwhoMzbQzXHZco3Icox4OaajE1oa5y+eg/bTAAyLMe+
bRWyo44UlhWU5K9/IV3BQ+/Qdb7OwqbFahu7o5GfaiNDh+KmQ0rjSWVfmoltLKiwSHer2rHxj41u
02WYy7XKCsKyZddOyG94Q5kIh8ppsOJtiFEyAQdkIykhegWaWWLQBwmtF91lAefHPdRWVKIMCZup
vxa5L3h0yIJDR5KZoQl+nuA8qOwA0NaMwl0GqFOM8CkqazClQmToEE068t2lsDx7REarZvdaobJ6
cbSmrq9JdYrCB9QzIjk2qkqOM/MUsVK4upqgaPsyJr5kNJ2AgYdTr6JWG1/AM2stxJcRWANZfEa/
bf22fJ38ZLix4jw2UUCGLkQcb2gY6rcZVLKt3XaOs6n72mB2W03MNOKstiW8lJletRlnolonkdGi
KdV7op69UgFpoC6N7zTSDuvAdUuob7NwRyojllIfLWqM8qFSkYVFcPZdBWZBMsOqWxJYkC/7oN5V
X17mbR5Xa0nVDkVkKOz52vQU41bPbOyvOpMYY2cTQxdv9dmMkGs0vRGQ/NB8RY3lnk1o0RWyA53t
WdEI3BglQo6gTEFbOUbj3POWwnOYIpcAmV6aIZO2vLXWYw5ONsllz9OcyjJHYl06d4kl7QOSOdDd
jp7bZ6a6IN4aFHgDyNY6A8SR0+kM9KT2j2acV4C0KHJcdGYWAhxTr8M72535xD1Quq9+pAyGT0Rd
HgqvmtASezRx1zRz1LzLoMCRxyfqobnumb85B+HUNsYQMfh04Rf55apw2uZNCpgbemHgdbOrzDWC
vo/zR2MsfNh2LGI7gkaYveUlkMgtSvtWgehhqAn0hMGYOxtX88iAeVNrAj14PLPdIScTjN0ULVOG
pYV14fjIdsqGERYXwq9v8qJZgp2wsEMtK4aBwRGRhtDDEZcxFvbSjpH/aGqfPBHtM2Mc562qYRSv
kOQBGHILsneCHksaJruYBiN97JBxzTBGdCbx53BKRMlAiKPuQxlejQilXn2yrs0gjmmlb/F9delK
tDFZH1pUaNdTr1VZoA8a7LWZ13ynK0naaUNIFab5OUbx3yYFQrABkpu56Swrek7Zs0rE1WZs0Omu
GrGScJiuorDw/XWhpuoOFSIooNRI8OKw9if3WTd6D/5Yh5+wfFL4ZA01+wWHrNHjWDsl5W6O6+iz
9frYPuDUKB4nCjtw9VEr1DoeuTFXThIiXmq0iJZyGEqJ0TgkFI5Hm7gGmM7XWCIHCsmwNx9ygP7E
VOiF9zJj1LgRSDofqqy1jSCDUM/wSDfrJhBVCSZd0IueNmS+WwzN6xSYhqFGO9thkyFXcrkgWJjd
Cm9Li7yJdEgJt1eIZngvesADK3A3TcamqtWIM7MGeEadipm4LOZCIW3mchVWxtwx5BRYSGSI/Gif
2pEGn0px+1ooTFzinTpzeaz8ZPlWe3r+l/ZslMna8bMR5YhKUDCuclBN+IhrSG3XeCHL8U7DBAzL
iayXDhoe/x8k88mIJhrlpQsGiPTQKY6hDJYlS9S2Mq2QVXZqrU8V28AJxiYixmPTZonjFOu/V3r/
7fr7q7kAkP99t+mOPvrbD53n5d9/6zXZJrRROrtwyzk20NXhKPSt82yJX7DbmTrePtz2Dh6+75tN
tCo4N/GTBsGLyyH6186zxe8D2EP/yl7aRPziP+X60xfkwA9HNQHs1KU7AlLR15cDx4/VeauEHFNM
swES3yIKZiubV12M8u2jzCemuWTWgQGvk9Ys3oyibPXAblO1tTwcJ9tcGBGJaHWHmTl0sorHu/Ng
VhfViHI9KwhShJXHGzgNmaabQJNq751SoGQALUlGwLet8NocfdJcujSIRY/3j7F6+AC9GRbiiFUW
GUA3e7WUq8SJEadXSndGMBsdSi7AYAYtsnenKE0UbbUkchH0HlEKZXlpFK6t7hK3Gzk2UK+N3cZk
f85BMXZVVKC4lkNvBahksk2jLChiRU5X4XYMmw63DDkD1rqR0kR173fZKD4tQ/WIRql7x+ys/FHq
155mhF/Spd9B1vNkWjy0ZAGk3WOTF6o8OOUIanVi+8BKkIYszDn6Iw9Bk/LmkMwQbUpfo2hEkps6
7VWDSIlCmDBGlngoN0b83mrOI574yy7qEUChPjfzbjfp+iodrQ+V0A1BzLvQ78jyKDFxAUwydPyH
fhF4aXXWzGJ4mJdZfOO18mKZgmxERfcF6+8Fb+uJtCuuaVI3Z/zrxz6NTlHXvY3D5YQwmEXklDF6
RbIIysgLJ/xbKRIfO3ZvHdB2PuxVx/Qu7Hza4LXCIkgST+ug7KFpNc3NueYKm2cSwZvjIKG1TcSF
Ea9LAK87xDdDVKbbKEfVuao6dRzH9nIOTbADrs0iKhSEyXHKnqFwjZdOLOxLBctL75RfcmOE7rSn
oLrjuIVsUEWPjJutvYwhQxaIU1b9RIEU+eE+GsiUKEbQ7wTfcGltm5khKsM+dYnGxl+z62sOD02H
uC9NQahMrXnO8JP5e7Yg/cKNyjsGfmtTFo9oC6K17zflKsP5kASOGtlXSA2MHwAMksjoQFcypgYd
VBPFJ93H9OBF6xKPCnTCZM4RwwIt1Jogmt3A0tHKDrj8vOkyKh30vZVl4c6EXUedQaywXBsDbSqf
GwGaQg0FSN4mHO9g44QlMsLxEhw7OSh8+xiJKiIk9Drgu1/HKbN4TPd7spdv+6YCZJgwjZy7csfM
68FAFFPAOAfGWAzXUnr1qioMOwB4z71AYMWC2pfszOwmS/6yOjO20RfF5DHO1XwKS8fatoztt26L
iHUFlv5aaSGaDr0x2D3Rx/sTZ+LASOovRtlhmWySL3LMgND4cfrVrVVWB509v7WtsC66oR7XjE4w
6ZDZeXIp4M5OMujw6EYUjFaDeFU1mFuy2cT0hIIE8RBYybZUmHkKSFgCjLuTauG5VbYfmMXEWFV6
/jWwILvf+JhYKorz8S0z8q8DCkckQYVxaZPSUu7tSpvg4dbGLs3BXhCuzE83Ze2uhwFNOLVSZB7d
yOyi3ewgFtAK6JhD2R1Ssxs2pTKNaGtigbLWQ9nsGKcLHrZSAalVFN/eekbgRfBLFvXqYrBSRPdF
o30aGuLNuP50QsdsAyvRHOsaTN89sQEePqDxnhKnDgw1rziVPSCOyAOPtfZCF+ExkvYzNVmufSms
hsqLc7mk5ZUyCF8lno5fzyBO9r31kStxjvIukRz5OPyMS2xz+IsSH9puWGnXNjZjmdTgPlr7xHrO
kSi3r/IeChJpQYoVbWmZ97gFNZ1vM3IUO4FlfJZEf67pqAB0ARgnact+yth9zX1tg2ewX/mEmuDG
qOF8jOFT2E9nI9O1w4gD98EskRSBDIaF11uk1EOSRfNuc3xs6yJ7wwhWXkVYo+FAFwkHmhL9WnqN
iv9yyiImZFXmddueDEiEUuRlmaryGDciea4TzAmgRNJVLRADZ4xH0vnc2r214Xnir5xRfzIaZm7Y
RmLtxogQ5jDtQXLNDwJWrO6wJdOL1/kDKWQcLANfUwj+44Gjtb6z7FpcAo/tDnXYtWugTh6ZQQ1L
hjNon2iZAtYcsWZsi1mqakF7Tu4deU8vIhyeXVG5F5P/2JXNvvKa7dgvZoy8vZjDECsgPgYfjVeR
hpDNfHUo5QV9khGROCbaqyUsgJUDNQgHHUQxzWMk9e4UhaNHKej5m9isTyNnWNSA76x0mGPjCDgl
Xb9ba7Sjr1b/QXDSxuKpNpHSt9BrWRymjDhM2hjCGHfo3y8wVsZrvW6uktluMY87+qtom9vJJ6AJ
F4LjvdUIki8iPV2PrdzLOUQp2p71SrV7iGlh4FRNjm4orr5wZrviNHIcYuNcdMYRut5NZh50bdyO
KDqa8GhEUD6skjqgQq4ynLVEXUSToYLS0B6mSVw64K0bWkEBvYEDNKoPFt8hQkkN49EU8RXdwHwr
/fTC0z5r40YR1OS2+Zbi4KlncLAixLQmTN3f+HUGnifJgFaCvloPuClr1smqZqb8ZVEHcQpBAfyV
jFT8S9UVtcFWH8mBk+cQURa9WGS+0X2Ckl96BktRByySBldrIBRN9k53KbW7QpNPjTokZrpXbNV+
G66j+cNDqSJJ43LAoqqx2ebpsC9KdenMLD6vMxMMQD2B67C3A0R2vUtA8Wce2WvqSaQnlDzS20Ow
WQ1qYBtgMU6WFlqNX6k/MjrfIxveOe57LsWVl1jXcVFtMpJqCpylLuaqQnsR2kUB4DUAm2RQEihk
z/65UMuq+IQ7dO0UWIxwTdlfpW6yTpkJrRNCVpPoOFZ1SnKSs5GhxdEPyZHWXPh5PSI1G/qeTduv
bma8YqSAHsH5b2PMLuXoX9VeSEcFeaNzTcpOunAejWwVp0iVKkUq3YBWy+FIdkNGM7UINbIXoI4h
cyb1oPIxut0TUnmYrZ3AOjP21i7OF8wtd0s+LUqb/jgQpbt2w3GHn+1qGCHLOA0hunzZNdswE/2b
udHMg0AOe6w0keyjibrUg0rbtO25Qu99YmPC12Nb+HoqXLKOOxNO5ISJvDGH5BZTsRszp+sLY1F5
zVem154M2SM23kjLm9YmiVn9KiuwVpBNeyuson4cLb/fOxHfQOb2IN3TplhX9qc7ZWDbxgPdZ7zU
NqS/oriLqETQOgq178spCVD+botMniSpIbjXpwsCZInbyUnSZr/j+Tvk2E46qDqBPdQb/hOIrHzm
vBofB6zTO9sOo2QlHcqeFEYCkNP4DRfBwXXTpyoCbVMO1l04xZs48XdYRuDotEtW2r3JK5cS7w2S
8x2d3Ucbk6hPPAleyEu7Y9623PFWvq4VCXrk7bEXr4tFjVJNi66X+V3EhSHULD3gIE/ZMYKi9vYJ
FrvtHDEgoTieEoGuhZs1AV6JvDHOdTpflHhDUTLbLra1pj9bCbUmLMNwqu+wQBP1iJNJc60HushP
y085Mn/UxwyDjfbqi+xMf+MW/dcnUToPg9/gwackWPkwqroms7Gq+drVPKDon2hy5GC/xwarq3HU
rOLoJgZ7PX5GfTTvDLt9oOu6tqov0J52kWtzOdLipOcOd4DzSrbAi6+GF0+650ghtJ/xlCejv9XM
aFcm9cNYhQwWxB7R3JKOhRWwliVTjE63HgZXzLSitHAjgI/wsxB9BP4GbbH0CFzLBzOxN25MR0yD
CrQCZgHtNRJ8kTPJ1nO05VDAsHMcd7bvv3Z9Ik+xiZ8glPhjqOibYdrkE7bIjo6xld+AJ/VL68UL
x1PGvdKNEeO3mBKJEWGZmBsnl/42rbxjRFNCK2rCg+GyC8VxCijC7AFbE+XU7staf2Pcth7NBDHy
hHa5ukrBy9oh/jyyijr7WLlQlBv/zW3xPYbufZT34AwRuxbLaMfBR5+dQlBeCygeXqERr8vYv3LS
flwXMEZDaz6lNJ2jWYijNmTpyRmprm1R733LZBWyqJT3cZeZzcoSz/qg78gyhBZXbN2hdo+45bau
O90mbnIwWvuS5vdFiMsjpFJhldk0bfWaZ/Rk2dkHmNImow1gSIEnsBeE4hjPVxXgfNd+Zl69sbpP
OtnYmMubZOqDpEaPVUmKv25pnKzsEly6otHTVWtBZRwOVFWRfjObzl6InngXIPq4obQMMm+Rvla5
PGuO9th2Vy69m0bE5xaNshG9DdST6xFWOyDmc8ZIJ+2GR1DweK1ydg9yj7L7eiINKcA3Q+B6dJm2
sN/CRPt0rHEDFAx/rJy3oM8mGrSjyIGgcq7i8NLk71nk2+oidAVlnp4Rd7kLZTtxGrK89MlVmctC
aI/U4oqoVsASCfBs/E3jfKuNPemjtRE54Y50joxcuMIYPlN6ZoQkKic9JrUGdTw0EuctrmXx6hMb
agdW3hWfcW2X8bqywuSiKCx/urNxe1twaqapOceDnx4AZ01yrUVTmQW9L5hJm7qWouIqMuOq5xCH
OlkYxIOmjgW9nDJLvukcEinzYi+H7R+Cq1llYdhqGClg3XPWiiL6qWYRv+ZeBXCltaV+tMTUO4Gu
FD1aHwn7CNOtpeVJWlCHMNxSi/MpHLeuI/UyyASKlw3tzUvHGasnC2vIWZmx/mo1eGtxrOkc+nNz
xog9atMkN8wsNrGkSl5bMcBV3r7ASJMo0ID8C40swBqt26bUaHafSq4u5VUP+WCtWcJ5iFq8GDQU
VcREs4cEoCyDGnAQk3y2C+XUASRXtPympVpnm/VJRLjFMHbrsEmTS97YcB+Bj70YTA3Me9rMLgAK
l7sm6cvsPh3r7J64EfEA7Gz41IQx1OtZl5iojbiE/qczjF9syMvRYkBpRGBsLtKSHjCmqcCsbKQE
sx2FBGs2bhMHUS8KtXZZMdwATd0iWu+kcxvmtbj3GLixtEx9Cn29FoN2kbakqiILJupr2zrIVHjq
5iJb7P2jtxZOIhgnOZZ1ZePXWaaqyr3ylpCWVVlX6kRp6WEwM1xSVbOR3ZJe/4SNr4sGhixRYqR3
TMt8m5rAFzMlfzVD20Hc/YYbUnuEjDjhYnCzRL8bBkG3vsDX+zKMsyGC1kzltB60+b1KkEkEfVYk
YgV6E48vvV9DftMj/Hc79K+mRavy37dD79/K+e3nZKblR37tiOq/IPyyhO4sXVHTWUSj3zqipv8L
0UoClgayESY+Pr3KXzloCG59D0HJIttb2qKQkPmF/0+Naxi/uM6SWC1slKNLPtOfaYr+KL7w6K46
UNrQBBso4Xz7Z/EF9Ekz6jQcVCGlBohBv6m2SYO45A9EaT9KhZbXcUHf+8J3dfLnxAKK+14X0YCC
wvZBf2di6XtPrUG92/NcPQGjJocyA6ny3bfwG1Khf/1cSxbWIpNhmEIH+Se5R2YykG4qzjv6iH1D
FZCN51DlF7//Kr/1qehoI39yBSrWJcTr/7J3Hjt2Y+mWfpXGnbPATc9BT+iOD+8nRBgFvfd8+vud
zKqEFMqrhNCTRqOBqhpUSGIcHpq9/7XWt77/VHGn2gUUW3DYyL7X7B+JV9pKEl9mFqIPGVrMFL8+
4o+OMs7j2XjJRXO+YDRBNvjHI2aK1llNi3Et1VC6nDxJ6PSBAEkaPo3m7f/Zwb6cxEZe1mnhzeg0
wlrmTY5yek9DFSwYxPwm+PXBfvrGaF7EWYpLTrb/sBz9+MniHg/0gMEEnkEjXafIqNBa9PYfjvI3
509RlbNLyzIgKHz1JYtiMXolHtCK6yUF66T2mzYzAetiev/dS5APhOYhLMae2GjN86/ynRVIYGIZ
FqpfGGrVYkfqBOODrU//cGP93WnD0yTzwFB5yphf3FNM3vWc+vXMaWtNbLIBLq1Anv8HJ+MX5eSP
644gIkBmC8cwPlYeSN9/GEXCUCHLGXiWKLZqSDQzIzFOYh33G2xBbJrMtR+xUo568xq1UrocqTlo
xAagPXz3ApNQe6fM3PJuCUSsBLo1oAnwGs9PSylYZglc6zTrUhca8U6FR7ih//NMFmyqFkbBWFjx
Fl8EOixF2EwI9TG1XxE4moXSJjVZUcGL7sZO5abZJcm60lo8VOZzpOlicH59qZ4/bMXbtCp3H//7
v/48GVyjDMKtc5zC+CIj8SCIGKpRsWQvGYqtvjAvts0qv67aPrsxRlNyKOgQpOllncGilNi/Vaj5
xy+gmjLuWlnVzhb7L79A3430MGItc2YQVo4y4RCS1Un6hwv4b+4V1YTPLbgvVezgX541EVHC0ZRZ
BA3NsLjKqOgHtUdURhI23n99Rn96kJ49eTp+cz6W8nM/aWqA2qBNloqtrC0/TNLGPQgFFc3MaNXk
ttSRSn7LEPjHOdRkbkxUBg0fuv7lHEr1nFQwxM5VOikfUZvHIEms5R/eEF9vT8Y5Gs5YSOI6wHN8
hz/eNwkGloQl7/n2lETmoaN0swNFgcH3r8/gzweip5EXwvldxDZV+/K0aTOMhzG7eKwJDLrFqgs2
et18+/tH+XO9YKmkgLTz9/jdM62awfTHEgXUFolE9MyabYEFL/q3j0Jd5NlSzFFUrsAfj1JMcE9L
ZSBUOhnFoaKm21nHXPoHN/H51H9/F5NvUM9vGp12AxZi+pczltrJ0EQJLk27W+vrRBQ0rQ3K8iGK
D+VsMMFU4P/6c+nGT98SrwSLXQf0bY6IXPjjJytnA7ApDh1nKlo8hJ1cAnInXigNvlWLpNxZjMYf
tXGkfx2wEDgjnjQYWjADNxvgVmimIDKUfAukqh/8Ec+h5TVUGDECbpszAQtnK7VTU9pjogP19tbZ
YjJdUaDo0R3WZp8MZHLNG42+VUAvam0aGCo1j+gYfQebUS6jfK9nWozRqE4xxAl1ZRA8pwrE6xz2
kVuu0I/cRVWnW92etZeoO/eo0xzH2CKPQtDis61O2xZ06FnrbDHRlVIbtn7OOPLbIupphUWkGOAj
pgl65VKbKl15YiSfDC87k13C1kyNwHnET7mF288Xdk1wUbOauvLyRrSD31lxMTP5p+3SWYA9MAhr
VZHtV4IHNgRLXmEvOW5c8BSjVcsBzlg0C2ON44Du81Y+WbR4vmk1zPx7W6bxxWEqoUUYVir8MJXb
ijLVyP2WxrDuKRkhqtyQ1TQflfjsU5rDmWcuQ1RSpski9HoTY4VipJ7PE/6xAkFEKwxgLca4THRd
dShTHfqNRU9vWIP0xOI8zuY2IuJbunaNgqVyEeQeAwfjDSEgnh7ooQ9fzWrENddL3NrMhKzlxqYp
6WPOQF44Q1EAphpSTXqrDXm901iN0KzRsdamkktMt5FFDHlXpxNRUXj6QAvoR2+ke0qkZp3C9kQ8
9UYXv0jUsjKBsJX6uYkIKsD4680Ovsg0Ue6oKdAL3aY0O8hESOwauVoQMYEBJxLAoNIMjUoHHxtj
RnfS+NKXo1y/mFkBn0catTAOUvRl+ENrTXOTZORoC003qjCMOgiRTtGt4cIAckqVjRY3jHRtWTJf
JAy2sK5oVqT9Ko64zu1MVW9yGU4/Zj2j6T+0RFKWQ1eEqrSz9CYBrU4JU+9KNuH7IGuy9YrzLtJH
8o7ki5g05P39QoKs2w4YtOhsB20gvIXg+BNsdQZ90VinyBtLAhprqTmxpZ03465YsA44aQGVJdBl
2vzoBQWz4aRdUpufRiEXGecM3O47NmwoRjDyUxNqJE7DPUT2Pj02w0BMUYuNsX7DbFmkjKjbYaVs
bDTidatzx9cfjVwnjCgQ8amHG1aysg5dKfX1Qnym9EMc7JSjUNOu47iLMY+h8BpUpA5aK5wYP0Xn
NUvR3AslAhesUyhTHgDAW5iN7dWMfF1NNNTTMWL5W2l1UpywsivdKU4YKJQUp5owqTedWkyGDsvP
NqXZrRJw/wjZYz5jGKahofQ401m2tzW7SL2InV5HwfxavSxjpOyK1JyHKx45cRcoYyvixSnjWofY
aKWh3j53zKP6/lubDOxhBATAFKnQn2FB0EkYt2WyZg+pldG+N09zcjmOOUKtqFONcLxDC1IE826l
T3wC+qW0segPq1FEEHvzNX8NOa0WjKV2mP26Vuw7O2IQxSRlmM+ZlL55mK2R0eZUzJGOsqjmZVBN
8PqQKYyWvvpCk1pXY4fABBfi7Hk0C4TKsePWZPIiJLLXFp5uZSv1NrLrkMPp/JhWihhctOGhO/TZ
2RxYdolKjQP5/PCkRaxTfWorF92tKfMoPBiFkILhBcradjYkOfHlsUsvpLnila2rkz75aR/p9S6x
OhNeE2DqAo+Mal/BHML+2fQ07fKWpwDAqbu0uO1n3ZpuZAONhT8dNvPG0EPGjYOiUUGLQ7yZXaOu
ZWDj8hru63IKgVfIdXSVGjn9bik3AavpMLnl3zBm5LdZxjHfJl12oNKPZ7NYuip0LJWWWnei9kvs
1k7GJC7qyrrlTMHkVaWpeKqWyAxdURn5t56BGmH2SWGUla+QAVweOmVCy7EVvtFPvgxezSaC4p70
nHCvRyCfkgJfmg6gOLtTRdoPwZyMjQzTXGD1CcnYnKQpLJVN3yVMABk+Y73QowJIg8lT5aE3e7n2
sOYqdzNG6xK1YKRtoW0idhFdYVB1uy6r8Vrz6kQtpJBMdmOQdS9FReczzR+i2QErrqgF7tgEOSa+
JckzhVgfwBvKaqD0Mep4YvTT4WyBO3NZy/qkpdjbnXaQUUpWJeygOMlNZDgVHMLMndui40P2enQ/
pB3e94I5IXW0c6XF3xLIMu09v6Ze7dqCPl4uICnVn9Z4MepDX8jmcEi6vmBKKswm9wdQCyWVbfh4
XjT+2uBhrzZrxAAxRS4mkHXyUNY1xIi4p/chbWQlusXweWaOFpghXbNVJnq1wzyT8UBJCATJaABy
xxE/dlygGb4eKy8rsCF1M9D4qTQSNFWGKXKwxkm47iD52uOxzCo1PVg8eACPK9qS+hUdEPqLrlCZ
IzvZqGfTrmh5JwdUSiwJzBqtQaHACBqCBi/08IJ+1J7ROHzRVj7andlQGgOytLOu9Yhw4FsYV0b7
OaXhQHpLzXT60Xg7AD3lwZxs4XzgA6VSR0Hj59kitoyu4vs2i0J0Bdg0i7t2Vlj5MKAlzdFpCqHK
M1oAfhhgUkCSLv0QOY1mFDkYhVbv9nTi8TYyiS5jeR4S4Lv4u+G19Kyd1LtEVqkVU0hIcIPnbPu3
JUhO8pXSuIKWV/RB2aWTTIe1LmUT1dnxNG0siIyzm0BDHfzSoDXMY39csYbBCTvudZs6IIQ1FmVL
LCGbxaUNAIVKW3HRJvDy/JFlS4sVnvfWZkByBP7GoPhz4TELfD+Jo3tTUCrqkv4B1mmpJkW43PtE
0cEWYlvhTWcTezMUQgbMiGhsEQyJPbEY6X0sC8rpVrXTO+AyzIfP5eDn85s30kMBx4P5VZ5jxkr1
XFpRoKK1dfNEog+z7ZujGsGngGW0YDmpphkM10jg52HoRumyY9xneIrdQsTiS4Os2pCK8fEjhjL9
ZUpIFjJkXjB/Cuygz6EkG+PdHM+zBIyW9SdWA4sS8zHS29afWPo9qkQO3hNdrmkfraGtYrgpyUkw
XJ+XvTphTHK1Uso2lTFViFZ0XXZAEIWFmTmP9ekccaf2ps3j0qGxhEBsNyfyUzqYko1PU6cyEIcj
OptUDliuw7BSYQzRubuLNNWkz6TFX+mR/mdTb8KuBeU8IuI5fUe82qmkgTsdp6F+lxtp9aaZ4ZRu
GmQFhks8UWWQeTgGHbpVDdMnGT9jxi4Z6QRGNHbmhV6mvAMFNjxfhfETuyV84f2azDGSnFqJO6MH
wUh6Nytfxx4vlCv1M75AXsQt4EbKnwDizxpzurZt0X/YE5QJS4RG/Ria1lRg5uWYDEVcCPDlQ1U/
wSabV0DpK7S3pMwguSVWiyFAQD3CvCnHvIrY/tOFV5pWdz3gSFo9ZRwW2bVK2uQ9JBWbaA3XpOLo
Rqc91IMMhZTVWn4Y2dtYgd7VOB97bZzZvVTJcv3rrZT6dWLARorKLzaHxplzoVtf9ogyPNUJ5zmS
bs+iZw+vN6F7u4caeKyiNjSCJO4le7PUIYW/JqWaCRjbdblaRT+zlgdFkAULnI7Fi8t8pR1nLjRU
T6Puq6sci2t5o43daLlAxvU1sCIpVXbRmCrPfSWVo7/OPA2v2WqfSxeXMgHDijHw2ZCBUt8Jmhd3
el8CULOggz5oSgqeZcWfc7nkicB4kHFdbCRAm7bDIInOZey5w/j863P08ynSMQLjnjZtxiqgH37c
bMZNXIdRqZcOUF9xD/or3IZ2iiNNL1L5PteW4e7XB/w6MFKYhFuWyqzfwseNvvfjAccFc3C2oJ6S
b8zfV6klMMLkDxvz2ot/mBH8zbGIpBJ/NTWTA/5B6/huEhFGbd2cgzxQ2noYXQP3IXaCaWMDRfnd
0QpucQtMh06OnUmr8mWGY5dh0ukF3u/Qqp/sJFtOi5W0/3Dufp4MYALS/pCJzqKPef75d5+HFrWi
MWibcIp4SD+LVImv2qKedr/+hv7uKKA50KO4Zwzz6/ymsFq2NmxyKFXIx61I0EjRBIvNr48ifv5y
zv8+IxWTsK0um18uBJgSma13LZa0sefB3zE7pgFUwpnqcuEDgUYtGrJ7qGpZco9bXVg3KVu51WfL
jo9TWRZNOfJmaozdMojF3MUiykyXUNX8+18u96QwLGaAKGoAMn4876pdSxqbac672d+otZB2wFDM
fxBS/u60WzQXacxRGaJ/nQIKfKIKdgCmmR3bENa1mPe9pa6t5R8m0z+deFhmvNc4kIHeRr3ij58m
K82xafuowd7U94E0YSaBLGpJ7qpNzT8xXn4+GNrmWWU7qw+y8lWLiteBwZWOQ5sBUgtOmwxhPlgP
eMNl79cX1E+jOp5fmsnITAYyQHDjy/WkaK2ZoEbRtK1G1IEu1bTjbZZeYuyMTiSybAejvOz/+qA/
fWnnhybEAabsZ/XmK7wBSuigdBbiQVLUoaclRRUoGlfzH0f5/8r5f51pLv+zcL5J3trXvH9tv88S
nf/Kn8K5pP9LVXmt08TJk4RXisql/O+SUH5kGLCqUNO5+GS2Xn9J5ypNoHxTKu8FICtYKdGZ/xMm
4keQbs5JUoBEttDE7+jmQv7COOGSUCEiIM3zFEWK5wb48V4L1wi3Z119CoYvu3VX3xU3zNMo5+1d
i625Z/gf2b7Y49o/CuZNTrWZNtnWPNiH5Zt+HD+wVl91F+VdvpMu84/0Q3j6Nr9bY998nx760Gle
O192y93iNr69Vdx6F2013z6su/EjxlmiOCQr9rnXXDd7DEpX2meyrU6EZl7tmNkE3S+O8tDe9cdu
LwWdb1/2Xh7gP3TzXfagXGOq8cNrfEpBdUP62M+vFr+5xrdWDZ51xyR5S7LUDsrL6nq6n2aXn+Az
PVqb+Tg89LvmRrpU35W95sbBtOmPxia70INmE3r9NvMhiQaxa3ymV9We3/JCPZjb8KG4Yb1jv1uf
EpNSnP+jG2GbhYrpNAYuHc/aUxHFQXunvbQDfSvfR/Nls6/tq7fhlOwL/tnoghLHPeuoB07hkc/w
CSAmCHerk+xxQfn6obw0HdOpg/w2vFN21YZf0O3cO945fuGTKdirx9ij1zOIL6y7cF8G7HJdzSMf
spm+kdViuBw/6dtqLwIcj36/HU7hNXVAjnQAnbvFe3pL/fp8jXLU6w5oPzzmbt0zF/CADpT8+fhE
iCN6y8WBOqPpoO8Gl4llMB/IeNbzkVAveaXn/pbGDFVzJ8Nhx38stsl1fWg2hAnSXbPVPYxhfC6m
J5wWvKY7M2Cqu4kOyr68616ki+JkXXGERzsQoSP78Y5aIovTnm2SjeGZN+qWGVD6wapceswO4yW7
0c/l1PbO+Gjf0P34qB76W+rsDDYGG2asmry1+UV1R9rKF0kgfNmrN4MrguHV2i97RAhmC35xEJfS
LdcnjsG4vEyANQTCqU78fQ8WhRMFxiEvHDlgYgbE26ufO0c4zfV4BWgewwLhLh1ToWt485btTSt7
4m4OAzraJYzocIyPY8B2je6XN92bvWYTe2TlotNV4TqaW92kweow79nmH0F/R9DBeICeD753sjhN
L5WvM1rzqaRxO1/xJXc0+S2al+K0Hsqgx+1ONNkh9Mf9xmWE0rBjNKiJS4OxYMbe0oWycMZHGk+D
Cbey/5QU01nszzw86IVj6Lj4t7N66p2r9y4w3Xn2y23jaV7Yeb3sqvfj9XKr3xdE8M6+uAP/HyIt
7R3o1d07aV9nvs99glnbtmIL4S4KAoEr50fgFuU4QElG9WRv6dBnkAOjWLbyOxs7N+HSlf2Qnbez
vLI1fCSam9r7yG884UKyDN+ru+FqxmpAlTCUm3nf7Eo/M1/zfXKp3zWfCa7Nc0DjAg+83wfLvjxq
mz5Q5W/6feMrndddDre1h99ZYCu8HE/svmFMnPQHLRAuDWUeg0GUGQam+KdNLNJwfbFqJ5p31sEZ
dqvxjo371POBTwZaBJGicaPetXvuYMe4Jw/Jm3SsrsfRM/szhdc5ay6n6kr7sBTH8Oeg61xlTxtH
TFVcfspfk1tpZ2xsJSgdqdnMn1T8uHLjP6LO2A64mOxa8rmnd1R+6R1W4FfOr/yEhqVoj4aH6774
VrePoNJpHd7UOCRwA61bzcBRCo/PL98miZTl1kQuYh7RHkiydM+zOzuFP90QdPMi4RnxQWW0tPp0
3nJB9Jw+Jo/iERQKatoLfn6Bp3Ly8vAdVnCgBurtsG6L+GoWTj/uaYd4YHMnnrWDSR7gvil2xePw
mKy6w4be2tIVJhOA38in1jLcF9PYMDTtHrI4MIwHoKi2DCzGgZ8VO3LvMioG64xxe32ig15fmXa4
2W6xXznXyy3+SGs73U635gPXlFtycV/0N9jTz7IN0ft9f515tyaAHRfqRsnIL1imj9g6RvY18Jnp
sXuUr2WkhYBCgkEKmMRuBsndqoNX3ktX1k23/bDJijE59RC06pNEQ/AJE7c7PDWXTAKcjtnTdBLR
TRmol1BR0JjKF3O4H/BgJo25UQxYHaPkzu+pu2xgkEPk3iUeFkovuZl8zOLh4pqnFD+YE9/x7zzl
bnwdm7qD8ZmbQ3gSES5/qE+KfTLeILk7gAX8kdxWvOOxQdSVCcSjyjhW3bCZ8kXjIw8SwbFOUCI8
Hm/gSczRkx6ozyuesVYalLgUp+QJ/KK4bPsXQeYGMGN07D7Vfnaa+l1v7+1LfN3DvrCPmrzxaH5y
uKkGb5zd+9H3icp3vpGSQ3MBJcF4foTOOp4E/TCIEF7Ec9KvT0wSeLa7XPazyXMVs3F0PQR9SsPv
eObEJ/IVL6zSMd6p/VmtklyCFhhZ8SiBOj+VaD23YerSzWiPfrmRJgd87W7yYNy+WTfWBXPzxOtP
TUY41lHe+J/+lO+XY3jJxNlr3vDg7zgUX2rtgkambIuZFk/6emfwctFe4t3wVqNKH4Y39Yrui4Ou
ORO6m+FkV9XRarzmadKvxNbwQG0FfNbJVRmFkUhhVqo58pZuhBDHm1QFJTYdbNW0LFM1Om11yzez
TVPv0gQWjzdU215/hGUQfQy7sPXm1TUlWij3IY0cMxCHzT7ec5FxNY8nsNIk3IZt4r1a25jBVhUY
VjAZ+7C/kqt9Prk4hT/k1pW1P3ewv7Uqh7jKf35Jktx8qy5ei2/d1z90Ps5fvMn/Sxiz2i+X4/cR
aNkfc/3nv/DnYpz0vgwRlky/hpUV0xyGqL9crPp5HUyRrqbhe2KR/p8yXwp7WbrTmmOewY7mGQ73
l4X1X6RNz7BZNnS6qam/txTH9sRK+3snB4twrDWCenimT/iUvphLp3xJgU3bN2hOa7lrE1L2DrtF
FslxNEunJWpvG2PCuiBVVKZzW+rKSa9o4HaWvIqfpclEzEeup6GgFUaSbHplINFBSsmkNsm0Cebk
KRKLQyXfSkeUDoOU2PE6Pcl5pS+7yUoXE7TqWW3s7SS8G/t+JLnQWEyqmaYWr8sfKmVETWNzbDS5
IaagxnKPjAlpegyv7XVlQ5+75lR2IlCVuCQQmxkKJdZxyGNEsIJgznk7gWzMD5HeoUDTBUkCX58W
ftUJNddwzSFNbluaSdqN3CpgU0aSa6kzdUpFtWq24uqNkh6fuzwiWbOvFcXTNJA5omi+lEEJKkJi
4gnx7VNGPXxqjKQhBEozAD8iTUVZfVQCwu4GxYBCRE7ahXHUNgHb9plK2tZg+chkIqLpQZ7S0i8Y
Am9tAJ/jGdCfvaMOtwC86pXw1hT2uQjGSVZf1FRp7usBGDUFGFUbgAtoTL+KFOUszdbpJpc1zgep
/to+0GpkKps2t0TyPID9e0coyWMvp9ite0ymabKfFVmqn1NaPTMvjVQqxhY4VIj4Qpt8crn6I/Pa
9dWcE64T6i9YhVEFJlhdaNM885DN68yb9NQLJ6VPPbMo15Dsm5odW1MgF51tNKxpzWaNCJ41le03
q91dTrg76T7hqo+9TJo73m/aQteC1Sua1yA6Z1vkCm32xgavI7q4IDxhdJ3KXg4tkyIsk1IOxxal
RRA6XcUQZAUtZK5EuCL0anuk342t6EpxenPGCsDjBg1U0ClpOdlcTTYkIxAolMV28TfwFZIEBhLH
jgNkg8KcKRx5AVuEAkhARQh0uFIm66IlBQlfy5ZsnsbIrvGpVNPsjQCiuEKByIsNjobkw+r6SXEA
eceJP3boNUlhKjdTj9ahekSgW6WmlIY7gOj6EKqAwahDbcJngsx2/hkVTa5LjkIF2bCLkoirw4lh
YwAIH3TjrD/Coj/R0Gq9E86ZTGcg1ddt6F0kDGyJcbnMVRhJfrQC8johv9MjHFfD+ERBiXFaDfIo
N0mO4ndD/0aI9SLUeY9OWVa+S0y/QY1q4VwcIzNJBeWQdZxvASAJfbcutFRidOrfwp7JfbwmLGHX
rsivyejjfkJY7sGqWSA6Dz2KMKmxQZq3Sk0Wip2CTRXuqs8X1kxpH5HGOt1qedZOmwLQ8h1RRY3t
A1aET+T27MIOYZSdKFgkU9iqinHbK8n0LI9xy/OqsYfFb7EXPUxQ/0IvVkzCRqbGeqNraKcScUoD
Si3H9bEq06a5qSaV/YxqYJ70U6usn3U9IpPaNaP6HKPEPDYFcxK3yGcV9HJmmJVjhbJxNRkKFxva
EYrWXOuR15EuvIceoYUXaU0NnINum+9b3JH1hnyQOge5Zbaam0vMvl1Rx0W2EX2/fNaVimB71Adz
GA2iRhmuEvpPp+JGjhnYES3Ppldc9xXYfN1gn0bsDyQg8nZC7/NQnNJBw7k1xx3POYohl8uoz5B0
wkGemkAn1qehVbcdZQe6xQorLBNmyqUWp901JR2G5LcJKgbrJahnWCIs0XnShAtkyyCRf6cgKz++
zC1WGDZV1szzXaNO4I1qaa0PjD6e32kxmp5UYgtvjMHFjVHGVqB2yBc+guDaXVEeoNEw0alttIX7
FrJzzRP7HRNQqXsVTO1pb/VnzZGuxbzkmk/hEqnhSJoub/R1K+yRVLYe1pyOmUYBtpntCDctzYb1
pQcSRl+DHSsra868Kj26czvCz7YC+4w2I7iISqfFkRfmQ8PyTLdDfM5CwvYyZIKsXCVPD7UNgeoM
+7X26vkUOLreVqh7NraAP8fLv7Us+n+UsX02zP7P00pnaLOkfP1fwWtXfT+wxAP7n0WS8i/sxDbP
WtPGhksjLkPqvwaWjMkVYg1n3DZT5bOT+t/LJMHSCujpmbsPNpS/xI/+vUyy/0XyB0O/zNQSlKht
mr81sIS//sMy6QxQwjmg8l8b7Dbo7vMy6juJKc8QgIcGMNHEOEL0Y7NeqIWtfuslk1c7+FhHW+HL
GKVtbIoxU57LKA2aMd5KtiEDGgGx4DQwFuNz9JwOIG+SGOHYZ3iGqG3zsIbYvSJKsFl7sHkBH7it
kZgdbEGk2jBden2X4v/X7tu23y9TU5M05HXC06XZDp1tHKouvY3BIE9zN9ZeGIWXSTW31H4agdx2
1KeGEbBmynctXKSX1qgNbgWGzoFxzc03tP1NC5DRIwF9TSbikSpmL5V44lDyXcThFBgijB5ZoJWu
MMvjAgKGJoFVBhZjKE8g4uJNjckWS6OWgLZQZzhPIOhCubsvxpTofa+QTFdZOplG8QlAyfbDZuqu
ZEyKn9j8XyBl5t45POlRPUpPS6J2fsFBL1N70A60s2TXEMnFjtap1oU6ON4nZkHh1hDOYq+HkYzV
Vdf1Gw1+ndtE+nWdTOhExgv+O/ExpzmTly6di8krBYYuQJ1j5DWdRnuyMteCo9ID3vSreiKHVVb+
FKWUidBK8tnEQqdOVcXTo/emxWyrLqLnyupgO6qz0l1RxWo+5k2ooqMm6OTQLYoLKicTQBBFTUY6
QtPucJo1V906l6ekNT/tPk80J+QUjtCmpmW38CDd0O1gLIwxeowWG0oUo0l105K1It6QJHXVcjJc
dUjF6E2Ytyjj0qz5reui0JO6Rr6sC7XT3H7MFXHXyJF8MbbmdWlI9CGsAgsL9e6EA6SUzuWe1T3n
rsmOVKi0fpWqJaPjfC72s5Ibl6PNtxFnSU0yPVkvw7a+0BQZObrhtXWBs01lsFQs+zUyH1h4K9k+
UbRz/7W2HauaqQG+VDpmlZeC9WWFsOD285o8JqESeWtV2nACIqeW9U2zQs8KFXNn8Xy+ZBkc75dV
gdnJSi26rmVtcQBkUUGmHbVMPqYZ5T+YVdN+eTKb9BSthR9ZyQEXi+VRSOwDMPAHLKUYlpBNS2nL
ToT9Ru3UlumuYKYBN+nNiSZzOm1pWKMby8pCby66O/MMkpUVql5kOp9Bel6AGHd7Y9erN2NFLJse
6nFhOf+eUXs9LwvnU37CTdHdDNlwGY6hM2tU+cn2ELQqY6dQOeTUUshLeIpUWFRVjraxsIlKFb8v
KRez1zP9IA23OePbtW34ViX7YCU1RLA8DzCOHqBouKSkoP5munCHeRFMvUFRJHG3HzV9vdJjjhun
eFfAspl+Y+b1LbfNUTCljRTHkl+SzMKxRFMdVg3UdxcU4U6lbN5mw7f06aWC8apGIqYv4MBW1YuT
T42nCmDXeNepCeVkLYhNUTDmT5uNVpksrbCkhzGNTlRou1lX6DznupdQVmimS0nEz1nyWeX5Ff11
HbhdHFeD3DzVzfQhhee0PXfjTtGGwwygbZhzuoy6V/J4GyHN67ZXxRvJ7zk64X6ElpR0w2ZJy5CM
UCaH7A8qInvymWNrNxtTRpWHXlpfEHyiV6pKol1Xrpjn0ppm83TMYlzO8SLRYMoSgrUazC+sS0HE
wKePM0+SF3/p8tsow1QoyW9Ak3nExRZ4sBXE6gh0OKQ/qzRIlKfmIN1ANu4+UG1vZEkOb9oiTBjd
K9JFGo+V6oeA23D3yPZ40sMl87BJt9sJcIjhmEO+i6JaPBCGpLSt6KonqSpHSGOEwKVytW/KFFf0
eVv7mrW4zzQ1CaJQ6V2MdfjPa9YkVmWkDrv5k6HItzEEAyqvradcspjx5em8m2xG4fkoH9uEoVGs
Ak612BW42GjqY6gsFsssm3py60xRuhP5dIVHm8I/qghb2LPHJizTyxASVyrFtNxzZ1Ryz2oYLFb2
iicbDEV0ayZAAghdf7OYAYMAoA8U/gngHNEnvFVUYz5EYIt8KWvehVBO1NO/F3S4umFH0WxWZdet
EO+NREHeBKYSKsjY4jCq9+BWeC3g0HfWVav9JkOYLnLMSew0NRJjVGTnKp1hKh2Vbgy7inBc/R4K
EO55X+5n2U4/xim3NhA8P+y22k9Zi5xCOL/QNbcuRqhBcuynYXGxUGDdYCpmGg9qG7QvI39SFbTh
1vjRS+1BzA/r+tzpTAvogYk5yy3L0/PF1pnVIzXNx7zlbdZrqd8PQDGkZ+r9NmpmIqwo6yMVpptU
ejbas19+OpnaTBp/okqeNm+Pq8NZAX9VurkZ5PK6zccAeN1ujQxuAwDDmjleRX19iWR/SIBwk1At
30wT3Qxn80lZ5d3Qtbup1LyFECDFcPdhEz8BcN6P47DPuHirGJ2wTw/scHG9itFVI/mFVoQLo6h3
7K3dwjytJvP0RdoDCLiTbE0wpqdF2C6/reNt05lxIEbSV8xHIngRGggy3acHdxMqr9qQeVYqCaAN
0CZm/Zbh19PSfQK52Y5FdDJ6Hi+UaTiqnF5UuYDO1jL2sBJK3DRHGeIrQm2gZ2KCkPqC4Zth7mh2
fQDG+BSrh0nFwVnk742c7KJaR2Wp/5u9M1muG9my7K+k5RxpgDsABwY5uRe3Y99IpMgJTBIV6PvG
AXx9LSjK6okUn2jxxmUWo5BEJzpvztl77YAozO0wW1Anbb33p+fE81aeBAeHyZE7whQu4bkcmsLA
0GB2p5U6BmqOo80Mc5gyd/cYT9G5nB9nHR+8ItpP07w1BLSG1NT1mQnUfIM4GgyefxyX6RYBNMxk
v9wNof/CxwrJRB7CnKaCqSAcIhE0AUEbL+jDT7Hv77lhW16N7ZzHp6qgobh4h7KddynJSqb7yTHa
ry1cFZkawcJ0EZlJw4fXXoUmUOSyvxO4jFY3T2k0JwwhW1X42xAzgtVwBq2AMok0u1x17ZDmi6es
++Hl7hWR8l+ENe9B1R/tzNk79RIsMQBhhMgB+dMEQUETwjGXLya+mrj1Kf9IHq9JmycbAoyDTFH2
BSKxi9n0we5bFNdpPHBCNoJCPy1AHQo3r45AyRXsMCPlQn16msULj/KUCe5JBS+WE+kq7526NCD7
88ztQspZY3bVNqSWl1rdumPRUmXTKUJN57JWNCqWRO26WNxFNemXhujuGjYYYz/egMvaLvQsnFif
2gURLPSQQOjuAMEkcPWw0bK7n6TgGAlGn2+iqIOOVKzAxoqIvtn+gtC6/DSWdgnLrPPPfYPXzx1N
c1NNhvNplskXq/rkL7R5ankPaxxOi9gPRn8be825K8SF6vVa/GOnCYbJbruzfrY2EJtu7Vbcecl4
hHXzjGb5hrP43vAvhKbbsJgHQT9s4N7ndndRaA9jkT3uF7N/WSfyfYGziZlzPOQO4M22/9yUwM6I
DF73pPusRjpvslr7cbhrPdoIsHdBF+3V/IgHaaNMSGZl4gwHzqsceTdekxzHIY53JpCiHYwoXvUa
fEZa7AxffI/abyX1ggNb9JhXyZbkdQ4PpSyeEIA/i3wKzxxFT9UXTAHI+COBWrgsd4nvnoAf8NzA
4qfMC+NS+luSTFgxkowUFhV+7Z1xO4z5lcQfxa5kq1B7S7o5odT7jq7MVFwWEtQRWd/Jc4nU1QMY
mBFDXxonzP5PK5a8yHFdkCBq1DBUIlxHFBn6MCZleNllJg3pClrfUho4Ltp9VXhBH6LAZI752rjy
APRp5yU8EMf4pPRyWv1ktZscOHfSZx6CSPi8POCvilocytIID0nFqpHaO+pp7i6rVHjoKbo0dnin
mue08OZt6ZVqv9h30ivgnzYYhHXm7UOqvE00b4HOWqfU9AgrVxcc7PYrEDDJwD57efbQjPTiZnWE
9nTlgPbcGvk36ghb2/oKqPRmxjNnRd9zuHMHN24ogtKGsh5lJb46dNWHEp18S/eyoMyDKTaEHQdz
hUoe6peykc9xaIVPXoQSLSu9tDE2WpD41HKATMTqsGvb+3ZS4UNckVHB/4vmy44S1b5PavYOyKBP
iPZZMDu0ysJmXyUR565uv3NpZ9/geH7RzM8EWIfol431laQL2EXJjZjlt2JSSTAlzb01qX1V6eXM
192jaOI77djtY2pmL+m6lgIHNAwybSx9aJfk1pl7cyfq5Iqq1EvXGEAkC7kl8nnjZCpIw/alAWM/
8wr5k3cpXHFF8gKN2szY+l2lNqZZYQ60d2NkXFCZ725AQC07Ku3ZZTk26VWNu+I44ypiVwp4hupq
ng6+tQGe2V5xwjX2Y+nL06Dhv+a96PY+Emx8eyp7DqGYA3GHtJrYoiOrku18XxvLsxH1aP3H0djh
E/cux8Xwj1hh6Zxboh67TRdqd9/ni3EBXiTXgTQGEya6QuMWWMVi/zXWcT2ShVDqqyyVwzVKfAOJ
++J5fFAVlkyCAwZkhpHVxklgDaFG5ZmI2rqo2N+CPiszQmv9Ywob2QvCPoucB1oObguMaozIwMZ4
iXAvSg68aRAky9Xkl6TsOxa23je1BlizAfGtcGKEyZWfyDW+2ehPfQsEHGE2uSNZHsOiJ7AYXkAe
gRJrlwwddl3ZVsDNQv6EfT2qdiNlD0obbCweB+bRhOdGHXpr54Z7XHAvE/EdhQicKB9jBA/xoKzY
KntGGU647V5nbDa0xeTN5rQ/umlS21eqqcm3nlI3wQqFW2EDm4qM2Va15/6Q+/QVWQk66RqrCoPA
IoQLEW90VthpCTWwUldhT+YASdkGT5A/PA7sejdjG5eXA/HrKz49q28pHeWzt9OdodNrzzIADbWk
+C2fHBvPXkADwODk6BM4O/tWcirQSKJUNML5gUDdWO5dm2+pzeZ12xkRw5uadXceLVTfd1B1VYPW
Cpef9d1jWcZopap0TUVXTpvJY7pkZiM3wJ4tev2jJJg0SDxu1Cks/TK/SAEqTTu/pX+1NelWwFFs
1KTaqxyJqz7li3Kn+xQ6hfWDg1usfiSlz/Sju9I+i2FsTV+KZNEXPWTco0k0ycAeDBDl1HrJUSz4
V+8ae2gp/aaDdR6i3mVmSqYG4UCf5hC7eq+liWSzs0bNX67zWV16l6nrechsaeA5NOinVG8q/hdb
Aj8qIqApLs/CXdLu0u1IGyI+ycDVMmaZ861y5BqlAE6b0JgJ2TzpEXN4ah0Zk9DeTKNzKKKQvd7c
OymSp8FU1/XkOQj9fPJS3S6HIl77wzecC+J2tqbuR9WzQ8n9zAn6to4PoP67s9ocq6eaSHvMzpkj
lpM2Z8QxAzy5hMVkRs5GVg+WJ7E0dzHmPDjVYXSbhiGYLK+h1bFxp6jdwxYUeFRzksRI9f1CyER3
PkKMvB06s93ZplYz3c+e8hW6f84PWWT96N3QP4FY8e/r3vHumsSrLkU/OLcmrRDObKW2ztquHtqd
S8DYY69T57bBw7cet9NMb3OnQz/mNh3mnGJO5zO3KOr16WvsrCBp/RvOTWikjDQ9dRZKqyZW1Wq+
ypS9n2gvP05O3P9lQitG4hSa2E6wP9+XCkYWpX1jT0yyOMeHwXnBukhM9GKdythDFFZdnFzceznv
hymJecgjcZ8xXX6Br1Sfkdod3QNQYz9i6261AoxU2YhSI3QlEf6XjuQGluokTH3cvhO98DKPD7ir
ll3addb3TOWIEPvRKh7SbHYoL0aG3KR1XF1hC2x/WBEySNySGPnq9C8jBb6BQXUZq4Po6YVRX2pc
pAnJlZmbFEdL5hc27VE93AHFtGgIdJH9JKuO5nPueq530dee+2hNNbuZiMC3uZajRcnH4vi22EjF
eb2ANm0aZ8LSV5Kk9plaq55poJnI9v21jVDZbJLta+lmTFfEix5qU9L5ksOQ74cJizPlN1woWF1v
WsvD073I6iSX57i902Q4bUNUtBdUPGelpns14lRu+ArPpLsAvlRkjG8G+IBBQUj2DwsYdb2dSNg+
E3kb3RDga99rCaPVsxfAdgRUfprMmAw0Ss/dPhqc6ZJcJJtja323ZPZ8ZTlNyMclvXMHn+OR+93f
SmYYth1tudPTJ5lRGRCUFo6534iNjc1mG8V40wjkRk6Z1iZ8R0gau8Zrx30u03DbEAqPmw+l0+iE
VFL7q0HHIC9ZTp30wGeFWKrNvjSzcw9Zf6OrgzH5yLyil9LODx2oNYOtDRzdU+HPx4EwEfqGbDuW
cGeSsnehvQ7cNx3DbW1XgpeTVqqnKDRbVYs4pYJmbrfAe0Mzky9u0RuPdJtjZIyVdh8yZEdaEsMu
bsKmT764XXo+g276NmGIuSzmSf6l2TgAxLLN8bypRfYlr+b5R27L/An+hX0WzgYQyrjdtWVIs5ZK
jGqPI/Qd/9SjtU/ZE2bldOD9LJA/YTv4kqsyfcFrCn8qWySALRdKaKOMBAmOnX82EVU/uZVfX8nO
lBFW3s6A1dMokHfGhI4uG7AuAT4ADeCP17OIllsNJppyu9m739LWzs4wzRL/tFiHwdHmkSat+1Jb
ubqI2SGRhiWy8Wvb25QndN9cyzUh2msc85AshuLMpZZDacBWl+XtNFEXGsJzrB7IMftY4Fmd4i9z
W1gHHQO+gMpQbovqOmIJhJmA6R+XeASNN/FPZohKkcm0Mells5DT8/bXT3JK+n0Min/URUfNucH8
PUbnlLPoe8vI3dk5TbMxoraLYch90Mu0m0p5rIURv/QKrZFdYeKekmwHrK8/kuSNdnBx7GAy1IXy
qdRHjg8fAFZl1XfjsSMsg71CzMI+7hQq8U1ehZ9dYacHnD7pRWXBJ5/q3t251bzcqK56mpL2xwoE
TYuOs0qDlc4uy7OBEjyEnanC0x+djX3xYOTwxcNGfsUqLXYwlIy9iywWFM8BI294qj0kmJTSP1vE
o1y1NL2vhzKl0mIU7Z5aFn3qni0dFOMthd322q2d+1FHkMPMBfZzp8JvwivPaUIgdeiXg1kZT01N
5bKapo1d8Br79dhuDbpC/SDVzhtfUoyUJQetY13Ct5j78TaMXARvJfdlzAu1G7zxcYLkz3fsXFG0
SR/YfmLKdMZxx/R+wEcFsigiN6uEZOHJNKAfRChCXO3HkWgiG5rHsZKjc8JwYmHGHviUy3Z8mgl/
YmvdUqzAd3qTO18crzp0Q3sWUdLdzevhRrrzrZX58NKj9HyYZXTsl0mSeJyBTTTbXm2ngjSmLCdC
rbPFtWzRfk6JtbHIb0aAgLnVKQOXfAlPf8dJ7VDwMPccr/FXC3vczNQLwWFYdzlJab2pip2IEPkY
iAzpwjzPXoVQP6vZMQ39o51RMm/8Zo+EhB6a7egbMqJ4PdiHbXsDLIlJbjV23OnUTf0xh0K8TWNo
zFrzxmQ5igKfhQQbbboH8YVAuM3qez80L32/s06DUXzCAH0houllmtRZUzfn3qIuaN8/+D9Lfbq/
ZwdvbooKKUNtqekFqgRZTHF7RSfceE6JFbrGpkVK09QOR+bdYefkeX7uFWXK5oOL0UO13Loi+9b/
9MTypcV0FUmEwODtdVlEPye6Ktr4s03x3kyrgrq9YGc/nHBsoKHIbmkNHgtPHeM4zbf031mdNNsv
WRyzrt11pAKUTr+rp/RLPy7qdm6GrWzn8jbtGudrBbnijgzXfKHDxGs7ZWZ+7vcR24pJ2ETotgNy
SpLv9ALR3K0QnQLg2BV0Vw64zvoLTcaCoIi3HU19Rd798IDGJL4ODXSqok/urHKh5NZjIx7qCa7O
OCO78b2vTUM7EZLCLC6xmFLV6cbwZFY2BbE1QtB8JuwD97eFgDfxBYVAfdAysvbVID8NTCXBFE3t
2VAW/bdp1YW5fUZszFDeySTaknR+gR3tzuisb0Ku/M7l4FEE5ImeSXTRwr/PSro1UaI3CG5Oc2ic
R5l9EiX7c796rnEPJOV4ro2iZyNOsp1dkynYLZQT6zqnpM7E7ucTQtDa/C5HKAjINtCINy9AsO7q
FqaDTK7zuA3mNJk2lPbdA6el+QgvOd6PIn+YKT6OsZDodv2zgUJemRFLMxQ/y4J8CFMsuocJyd0j
6XkQ2Om2eHFXb1s9i71FxvC5apunlEgQTLk0CehsL9umnwb0ok20Y10GzGqSEtCpx66o7jnO5p+5
HOTXjm62tXciB3OT2VSMp6gOhjS6kCtcvz5PKSDd6MFMoA0512nyQr5YmkBhoS5DnN5eQUeYOBA+
JaOYvrXt5FyP6HlekkgP7q5L5RRM07BW0pMGfbjBJ0jcnLFSIpAp+rdEHkK4zbzJf4g4ghjndMZx
ucxe+VRFjvPVXGtuOb8lslhv/Z4gC+HAZt/WYjfwRRPUhQHpVaBaYgtDIiuSd9M6OEJTdQ678Rq+
HkaFOjYvLdfNlqBVNKJsuBzfVcwWg3pM8YPNaET/MIXrrQggwYVvRSTVSJqWFIN/mDM6RPZBSV/p
g2Bjto0JzXySg571ZWjLmeJml6Io4u9b27zq57+dt/9fBPLfloVm49+LQE7t1/JX8cfPv/63QtaV
2NUEYlbAXh52yH8pZG37f0ypUHG4jjTRXqh/aT+k/z9Ej5MLjr/YXP/5vySyAlmI47vCR1X79z/7
J9qP1/ZJJR28viaRJwKXGuIP/419sqR5OaeNELsiG+rwjLDI5BwNlRUeAeJI/5nCUK2Ooox60/hb
MfRvI5uRw/wizf176BVViyTGlihj0BT/qjkpm4VChQ32gfC2NDDKdP6kMdZTdjVhMfzyNG7+Fvz+
VzkUN2Ax+u5///vtZUJiRDHjQsFb6agg0V6PNRad5WQxOPlYFxRwO/mSQEbcL3nEWavp66s4SvUH
fL93x7QYS7qc64koez0mrI9pqgoFLt6e6cnKqflh9HH0aNSZcZU19Z3bevYHY64/8++rX/GTK6yX
4Ge4M7ag3G0jKnoz5tArs7P9mak/woESkpNwnc3oXDdGOeX3RRtVH9AW3hvRFnBnFdBZZYk3T1HP
3QI7Y83LJVDkXJoN6Hq1YARopH4wDXrbf36S74znr2Ju1E+8rp56M15HMcNbrGZGJRmdxxiavDGO
r1rqhSdp0jb982jvPMPVM20C8sXQ7JhvTNN0qTsqS2IOzIyKWDXN15aRXybFgCS3dI7Si+//POBr
vfrPB+jzjto4i32fi3yjV59n8Gn5nM0BbdLPHRzTM2eZPzLhvzcILvyfsjOk9qu19tcvT3DWtd0O
CvgSWiUiT12tSsnK8z5ACvx+9yBUM8Fx47CdI8N/PQ5bXvpw0iKXV9N9P7iAjBKqEhWJjIOBHm5H
2BCadWpuBY2vP9/It2MzrdoIR3AH0yeTGBFejy2KtABI2S7BOM6Y/aK6/2zFo0lUgEVtOimXs4Vg
v+yDeebtnV1HhWTN3Oxa6zv65n1ZsiVUcRQvQQIzrgiIL6euHVMzWvZ/vrzfBmImY+5WAg+6xYW+
ubWcE9oK+9MS9Mh6NjqOy1tRmM0/gslCXF3nS0e6WCdc7B3e+jH+IgtUnqFzw4lRknvW/JylPpgi
J4qJ9f3z1fz2sCyuxOFaINywMLz9zMbGrYndwgPkDG72gqla7OCsFNcmtd/zkkVsm3pRH33wsH6u
ML/OlkpaEhs/Zw6WZRMHwuvLQ4yeRxT2x8AVhxoznpftVEf7SshjZzhHnaLWqIeDiePoH16v7Xo8
P8zmK42Bb+T1wPYwd4aRdXPQKBldAA2Mgp5DIiKucrR3ETG0Y0BDtr/587BvV1w2qisiXNortWRV
lb4eVpXIOgSzXRAC+6Dk0UrA53S1COBeG+pGcvnn8X57SRkPBrGwFZGaJoDy1+MVVavNBoRTQCWJ
dCW3qqDMZOkHn8JvV+XAf/CURVGS8FCUrK9HUaPFN+3l6OOK0Tu3XZn/MAjY2sVTsnyw2L03FDxg
0DmKEz5f+OuhDHKlCVGIPQIv/G63tD6eYBVrMoOSnpXig7fkt9vHhbErNCmMs0ez3DfT9GBPRZ/g
NQg62DmntofWuMRTe/7nh/TeNaGmWhkaErWxy07z12+8Tgj4NBZPkSJVq+8lrp3vdtqVBJ8Jwwj+
k7EQQPO5KSXf4nLIw6Blm8M+Gs0w36GPTS4dVyRnyzjNH7zr7948wbwPKdhiH/3msiKVLalLUHgg
orQ+9zKs0osqun86Qa6PiO/JYtvFAueJ1zdPdI6v6X94QaHGCkFGnZ4VUVp+8Ije7nkoD74a5c21
uMQbdtLhtStcwZkfZcDNLIeYIn8k0QtyRv7zY7LWH/hqYvw5oGKeXc8Yjvfmk2oNG0OQzc1r3V5/
rmu8YzqqJFD8OdtbqYs7lk9/72WdedbSIQ6ycQAYR70jSFHpmNGYfUCZX0f87TdiCyZWmyEIoDfr
HfnxSs0Fb47qRgQpltVeFJVF4ViTWt+aw4upW/Hw59uwfs2/jYk8fz1seTZbwNcPF4TNUk00XgKk
OOT3aGzVPgVlCjOD8RDJ6i4KB33Z58B6/zzwu5+ksxKuhRKCteL1wHFLPd8oHBVIDDtHC6X8LhkI
is8TU31wYHgr/P/5av0y1Jsp2kMhkOiFa8QSOV3EsXUn4MwBCyBg0aIa53Xmct8A092Dm6s+eKjv
fqOOR2WDizRxR7y+zspHR68B3wVtqpHx+ATdzR30uv/kbv6/Ud7i4FC2uLEelQJoOE7n9kDmQOl7
RA/V9v/Nuvm3R9p3L2idspkRfI/zyesLyhcibdk08eCEPx5KpapnVQ0fnRHefS8BjrGkYhlhk/Z6
FJxmkYN6n/cS59SZLxd1NoY6epzg0XwlSZSeAZleB6+xxQe38v2RPYdlCewRL+jrkWOvNHVBskqQ
6wzdYdxU+L7NxNg7QxWfTY0NJdxNlr1ux+z7n5/ie7eW3S77Qz4J/zeo35KYtaFRbQS5TNT9UtoV
kvwp+mDme+/L+3WUN7eWKEBtym5RgVFbMFaQYkO07to9UpThH4UM8NiYY38d6s3S0RP7pryYLw8w
V3dKmzTcdz3q0T/ftveWjtXeQxGCbA7PXf/81x18aXZVLbiguSn9YO1WbDufzZilMFzgjqu6D16R
d+/gLwO+WTpM2ZoENggVNEj8v5eOyIMszJOHTsNI/fO1vfdKULnyKAK4HBveersbAKLD5LMsjm0r
v6t2nE8tAWEfLPHvXdDqzqIQxypPYNDrO4iFJsZuwzed2f605aQbnouadPWKp7f78wW9O9Tqfie+
kA2ffPNKIJ+N4rpKwfaXKFWSwqhe1ADddgjj/oOd7Lv3jqqNxUkVdcXb9yK306XlPKBITLGtlehb
7wrDyT54Gd4fZQ25WoM02MS+vneenxFS1cJzckOkepb06ou50sPpz7fto1HezEozTToa4jyhuU2Z
5SO0bQm6zf9oFNKBqCRyiHibCdGEnplMxNMGVbOoTTdPgvZgmnzwCrx3LT5QOUBlHDM5D7++Y9kY
LiTPcS0ckrEEiKhgbpcfFWbeedGot7Lq+hSmoaS+GaUThMqnGleYn6Z+vWknCy56OBOp5IQhWKg/
P5/fR+OrYNPPK/CzYPFmDqJJjoY0dKygqZ2SnkTrkdVQFBzULszK6coPtjS/30LH9inAk1pmOeSQ
vHkdLEFUi2nGIgAyau1XaQRyFU9+MLG+c1GORbterqCKtXb++kF13iAQtJgCiXaTE0isatlunBYO
7Kbxsiz7x++FS5WcEgV1NJh3b+v0Y9GwpciEFVSJ6bxQ25oJzS0nxIp/flY/f+/Xm15XsqvAoyM8
mxLWm71nDUJjruF8kI88Z/pbWDYuwAVL4SM6QQPuZ3j9nS2zR3sGv3owR6lRya0ZIptUhJwlOAvw
J3fUu0WyrziXN3uf2HN/U4UeYgv+zCqLfWgqMlToe6HbGkerlYc/X8fvjwckgmcqNgosfL+dnaM2
zaq+lZwX8J8rslHRlm4HaQORmrKyuvtno3kWBzTqqWA8IXvT63n9MlRTQ3uuxplfluUIo6yJKwJC
+CfEww8EVAT/eDj4nbh0gR8y3tu6Fc31pMpLhPvE0/jeea2lpP3sSYNQbJrLHzVP3n5QHkVUMgql
K6nhUDl6M4s7PtpKP9MkeZNuTw2CrLGn1h3FBxPs260KcmPTYqfCe4fZmVrg65sIjAGUXh/j9SS5
Kw3cvFY/wJnjPsMj/+xkg6U/uI+/X5gHvZf/WN4pR/hvvmHqv5oKscAE1uv2WHdleqo1cIg/P631
y+FX//Wj4iTHj7dBBNMEpPD2ZgbsWqSt9H5w3Yq8zL4ikjcwIHrsW+4Sga0ft545hdVmDocvCCJ0
EA8iu87bwruORjkNoEgWCWaMCHojiKq4v2/SLPy6FGv8dGvQH2cirL4sWXTuR9anMqrso4XI3iPb
JcTLqgs/vLIwbn933ULfsMfNFZrGaX5AEoXMIlnSe1Cu3R0JxUAeFituo/MUNVB9TpQY8A+2VfFx
Hibac8AF5qtStUDveni9n5welQNht/bJzJn5dolKnccx8ttDHjbzFZbsHygfEvRxwwIXI4ytF3yW
80ZbXfpszX53XpOMcqMNixXVqNr4E6RzYo0lZKuQ32TTemEd2M78LZtK4DCDPff3kw+dBwPOXIpg
Skswh2NjkHtTYbhLgjnyIsKrM+2iKVgKVD31Mjokr3k1XLBVVezqwjtveqMocNwpWGIGAq0GsdMV
TigU0M6AvmnsasBYOHwwYJbmfCnHodrPto1/r89CHKbSLshStjuUv4kRdtCECplu/aw0n1Q4wvVe
LUsZ9GiydTsSz2u83nsDq/UPW4wCG6lhxMWGQAG9aSvWxDES/TGN2eo+9LUyAAyhjeROlVGkrmKo
5vHWgdFSbGENAaMI3SJFkJfEjnqUMicfoPIb80FXtvqiYw3duzIswqVrz6q+Qp9oeHhdGf2V91Z5
3vGIh0+GhQrA37TEYFX0t/A3Y/p2vc7FFBMPtf6BXSO2brqIfxjIVrjXarb88Iwf21GXRL9JrWBy
Rb2na0VTDG1fbl02GBjH3Zy39TGMcpuk4Lyv4w1MEmSqRWi5BNwW6XhmVfFYXzdMOs5BQeY3X8ah
SOp96TfqMZMxhgrRL+R5e1HxKKb0jtCYKpirAVPYDANlg/hdwfRHmy4R2i42GuCx8r8Dcs9u5npY
9uOAE2ArQERfakOE5DKl0EpsM+/n27YzXcVsVrsad1UH5rEpkyiatlBKqmnbJzO6fZG62sETl7qN
UxEDpyyMh2Sqz7gM6wUpXJn4+VVUoVdFdzt1ekuSFWbdjsFwMhOxuyGmJcmD1BU9iVMsufNlWieZ
LO4qTjCUWaYozKbPcphwlUistMgTc2C126Jo5viOtXFI90LoxdkpHxXXness2PY32nO8KAkiOx+r
azLfjeIqwjiwOlTTGlPt5ODDCJbeq3GqZag88eC03UOjPbw7qvON6Lk0MySOKiozRWRTZBhnldd3
1wZ8BiOwmJc60m6i2YxpdNakIidmQqcEI+MyBj6J50R8A2zkB0OACvfEARBW4HoR4lTJHM+nljWo
uRPPFHubb3UItFmi6itnr77xsFzaAB3z5SbCJ14GoTuWdJdIA5/Q1EfuSwHeRcLYcmHWlkxjFqCG
HvWS14ArApI4J7jfzIFcZ880hLeLu4w4lggEFypSf5Y7iD4RlKh8iq+TOi2Ry7Rl/RWbvbh2plAn
AaZtYw4Ik7KBIJLUeRFbSyIDT+vsNGQdPt/an/0vUcvqF7SdIDhymVNATBWvNR7/MtV+oNpw+abT
DGEbLoPxaVwEMjM7tWitGFUXfSVGS9tBUUUYIZcYdQPWqCTl97Wy+NFtjcYE2qS1saOxbyT7WdrT
QTvKgMVFsgh4jKkiyqldzIboZ9nM53O/YN1sI3pTZEvKbNzVJoaSbR3JQoAdRbeWBok7peqktKXd
S9Z2yrO8A4V1ZlZEX+zNIlEX2ZzMPkhdY9C7wVeTXv2F4jGOGh/OGc54KABumLogIcf5LxOJBGJi
r4bFN8aRe+FnCUvW6NRAIaU3WTeiqWeg8bBxYmbZWP01ILq8YtckbULpBufJRXIHZLdvF1pdU+pD
RKq7sdoOVck8UqW29aPWCcp7u3DqJ6HYe24H/CnEbpR14uETsPrHxe/xcXnEQdXHnqXjNqtxFwV2
hW4Xk3cOM8sJFRquniPbRUjL5sXADAfV0dKapK6m74CaNWFSH9CUyhVMrtzvvGR9FOA/M60dGmau
oJYzItcFvQFCsN7O00M8tvI2rtLU2ceNUZhbYt2ml6rCNr/xXMhaoJVV2+9t8t/ToIwmPEp1obAP
0BvC4GKKjshXz07Zina8Dc+SnyhQFYTgCqWaZE+cemc8ma0tn3WeUAAeSRr5ktoFrsSk7zIs6LSV
j52jWrmxmml9owq9uioBSV1YThrlAQD58Edj2FO2UY7GZea3Nvl2jRv3HRZEzjTw7JIBz1COQldV
BmUMinbIgu3Zzj1M7HLytiV4PBl0xpx9BpCRm0EL5CxjVdbNsHeAoX1bQibrK1fEw+cQd9WwR0Gp
n224RxcZUkhEbknN+9GXUfHDgAE6beu+j/1bclgWNNe4yaMN6VFA04YCTNJWdhNmqcqMWd9GYxXh
+YUPQAwIpjIO1Ryio5bQrcrDXC1JtcfMoAjOymYuUVtRDfaWbIll09LT/u54k5TnjaoUWMuyrO1N
Kb3FP4vNObahsuZrGA/qd/C1E1lOmyVjnt3mo4xByagI+bHIrOoK9kQmNhnFBZ8tRBL5HCR8BJHt
TOhR1aL63Cpft8MXETLTn0aCy9Jg7rQjYFvNKalSmO+yq6pcaNNvqjiuSUrjhABqO8plc7vAgcqG
nSSfM/2mRJJUL/0E0Y3Ko4JbdrC1Oy7d54nzTbc8c1oSNFNRomAVu+30okW4H52+DS2oAq2uOckb
FvEBbiZypyUwVRnVsDPrpQHSU7kGRqQA5fOYvCR5jKtAWaWAJYy5mXkSizRI5CKcMB7g1UI0Wxfu
PO9z7Ddh4PQZisUkKnDthyJPz8C4RcBJsyZFhNvZ+Q+m6z7aqaath20do/XEI0sBCi5cg8GmTXT8
o0txSW0qMTX3ZoGAaQ/gwzkQf2jmaPPp125wHC1OwPcrLgsaOmtcFM9zI5n3MGDV7IMuW1gP/n4u
ovbJ5mcbOy+ujYNs+lEfkIr2VeC17EnBqjgZvOdi0reY82z3nPxI48tosUju7UhZeJiXctE7XWSt
5e+b1AEn1JpRf1/JIoX0rYt03hagJ/CULGl0ZkaNVZ7IyJkWKEVj3AFksWvvMa8gPeAtVMnXEQHg
srWynsVv8cfF32dD0Ur00tRFt3qZvfsJS3+z5Q46NQbGKQv3ESi9eCtFCORCJqWV7jwxwuFu5uZK
1G7qnBuJMZ4jlfmZwJbGgPOkfEpTfHyf0rrMgJbES3odQ0biCpqkP2tnjYt8JXCSs+jnKTtGCjRP
Kp8EgXFUKqI9iIoKO/Lg2bjZ7Na7wYH2f9g7kx3JkSzL/koj9wxwHoCuXqhSR5sHdzP3DWEj50FI
igiFX99HI7OqIqvQi1w2UEgggYxIdzNTUxXKu+/ec5tvp27BRbTTJG2ABSsZm8FztZv64BkfG2J0
7xyI7nPbOcD3Ajcb88PqVTCesVpQ65SvITkAQknfF2uFf2hrV34aCxYZEwzES8IaZjiaah7+DIA3
3wk5CvzzEbWXm7EmGr/4ddxsgt7Jvioc2owuQ8jNXZi1/lpinma7vhDjta1WQ92Z5fJg7udmYoTL
nPHcESZsyYB6EZB3Hgh7q0YpSqmMIxhWJ97g72omHvCGZa1e+zV4yVYzbGmGfAu0h++8vfzgfjhP
hOKN/J4F7nKdaf7mrFF3eOXLuzGWnwMoTxKPprpZqAHlijONcU55TtZP9wUf9edBL+V3VgauPBWh
pI8pkmIftsUIHYfaSVBx8zqRr1J0IYYRROU6px3QE2v7LhslXigmAwAgCTDqmcvRJpAlTGyxON5B
KQgbFecBCSb6OzZF6MLckXlop1zHGWUUuHmIgNkj+XzA730lnGsYkqeVer5Um8V59u18uV7rEWP2
bOIbeonE3jVJ8pM6w+wq4YoA6aFbzAbYnvVM8aT1q/Xr7kkPRI5LyKPPo6vVg4pb+u0p8PvdFS36
T7BaGpRdxfB6+bWN6bDG67ngen8oM9AHHFvRSx5P+qlNyGZn7qpu/aAFCSHIyvT0HW7CoH0GIXV0
5NDiUpnXa1eBrNYjn2xaruB6KLsnDjpISsVA9b1QoFYenb6tXqkrI3Ix1wk5PwE3JiNyHVooJbw3
YT7ij+bH6mvzNEU8Dgs6Mc/alPOpQLuGrm5fz2tzFXWwzyMyjBhTAa5n8Fy6ApEvCRsiuhqYBp4F
94Um3P4Y9QsBln5xf61+SOR7bKqfHVwfgmc5AdC1WNV+XOKrxWTdD2OFHd97Xaa1CcerzE/O9K06
30ZN4qRV+Zq0fnHr2VZLosymNaBsNMibwHopbE9cg7bsnuPAnx+NNZtwT3cqIWOhXRuopJl3Nm9F
b1VAxuvoFyglqETGPrFg6l9GiaC7Nl21c2cC/0aJ6YoZtDQsXO3kVykqSCj+AuiogLNGvmeMj2te
5anRfXnCpQe1f2rXb/ppvWMtGm7UtVumCVP0qu3f4RBajwRZs6ObzxYI1qI8lgNqBO1VIL2og73v
52C6J19VPpdlOIkt3WA3l0a3E7LEAnseIGulzJfEo7Hn+UPVZRXKV+QoShkkQK8snuqPrM7Xc8/C
8boJ+rc/G3VLAMOk/wgZTMqUV7rtyjcrb/tnvL7umWLhaScyBIeNCUNe45jQnz8Ita+o7G0ARlgN
iRxEp33FTL+Z+Mic8F89rKTur3yF13Xrh3Qwr2vHG5ikg7ujozVMB3Z7Z9qZrfMQOmfV6Ozkhz0Y
8BokfuZZ92vsLDR9+sNVYBc278d16V/CYohuoxAaCN1fX23l82wIc+8+qrPv2Z9eIKCZN6YPcJ5t
0PS/F8ro6DyPq3AX1NX05K7tfG7Wcjx6NlSjTv6JUuHGZERWYTEOvXuMGNy6/FkTcgB0vqwMwAsZ
ebP1CJjmPJc8pyAaiP15w5xPb2ftt9mr45ma/DCoQWdr5ERq13XnMAES5KzHZhA8ssulnrmgl+My
HkZ7Am/O9U0+Fl0PJS+LnUeV9yS++faDcZt0iAqpzCThcl80MPi4wU+Piw64tMZj414RNERgGLTv
vQ5BC5DSykP3HRt2uy/8ZMr2NRQuiolkWMEoSzqAKAgV1IyKXAO147dVbQeOCJhfjZgvwd4h/nA4
Yms+eiEUsESCOWvUkmHPqmuuW9lU2xwg8tI7XfodvHT6j9bbIrHaBPjQ4ItNbWnb3xNvQyIOxsqB
xNGMFR3OgyedEzFyLbdrwIu3scxiLXguVUzW1gaLlYZDE91bWQmuVhBnDMiAeOYXvXCmIF8TZqS7
rNx76a0cDAlbCZLaonLnGXxZoG96XxDurZw2+Rx7a3qnn2m+b1Srp01m+XmeKk7tj84q4zrl2dZ6
e+LMgjcmBjsww1XkTrsy7P0f3WBxtGGkBACgCZXxYOJqOdxIVBSzrWc6MfeKiShJJ9OIioBzOD11
qi/DTYITIwLHUc+8FdjYvTWuqXx2kGPkkTaalwzT7Bygh+mOGsLAoUD6YTZ+djNPDuyWjnUTfLiy
0rdJQFUWZ3ou0ZtCMfyIZoNs3K1T9uIH9cLzlqqxPPW5in0D1wyI2LVqeOtrRQnC4toYhkcNM+/G
AuoEPjWaY9CmfdZjIfZrHjSEaLhSEtwmnmoyIX4NClQXuXNEU6A8sOk4aXn13HygUDru3dZQzzkM
sOqdGuZF18SPq1DJuG9BeoSIO6NZ0mhhFE8jmqPtk1BrvmI1GPW+go7dAI+bq2rvEB7n0tvh5U+x
eSzRIYFeOF6Sz3Z76O3JOpos+OUFrVuQmcureqdRYWdMyI0RW2NGtR65bc/zjlS5+RkKL/vKK548
WxOK7jEuy6m4drnUQZi+7GiQfJr4c2ApSZKcElvegnmRPfaZAvdnuS75xR7DJzyc0oP/6jNt/WgU
kLMTb8CKqS/OQ/A5nt0D4EcnBhSbQ/4jQ008mUPAePU+zoC5rf3IPJaoCf1oiNtIbEq7w0Tpoh9d
YGrAm0FOR9J9Bngs8++qqut5BwLanU4OmttNZ8gJPoGt84eDRTL6MowILLC7zufF2MclECoEkl61
aQKFsExtwpwBlccDzW9Ll5TQrjJtXUXMLJ8Vqxu9jVZD66ozVp2dGowht8SsqzdnSSq6j8vC3LmL
4QCUoS2LTbZ2ndhlfkDUu4DWkxZeY/GOhPDxrGSUR4dZGuWnmPn8atMM2HK3fn7BkqqRiYxiAYdf
/KWbdZihAWa+5OkzD4v/Y2b3Uz+MAgLTTYWlJ6Q2yG2aletbw/439nT2LUzD8LMmbV9eIol2SJnM
IKmP7UdpfsSEsmkV4axDroXOwpzDzvq+lw3EJktAYd6IxNUinXMJhzwJdZPdkE2PnA2qKNSjIguT
6dAN9YRjHf+8iydrmLQUXAFWcmmmkkl/H82coxtfwWLZ0q1YD/emdkbnxjYdydFEkQrjzBiljTTu
1fIQ4rhmEtWC1ynz8jY6LUC8B+wU3BReDOqgSqXmdrgPevxnHc0qwrV/LrDzgmAPXkwuV4mJqgUG
X6Dm+2kaSrPjyHfVUzDFzFU76XoWv8m2Lavw0JfZKJ6rJvBb3jmW1g+Z8ez8e+zt1joX2MGGc7wE
uPo4WMT4BPbExZM2VEXyDrJkgPIE4MOT7dYpfcpmAxZD3WnilkvNR+eEA90QAfm92xLJ7wLdGQrl
9Fu7ZYnkbJZB6h5O59oPQCZbKiq/58lf3sNsZqmSIHIEJk3QFEixkwAnuI9gHbjFT8QuW3OUtdZq
DQCz/gS/MgxaSOWUnU7hj2SpveVunegDADXuIv44Zam4Ekm/oGFgwyKPQYCblJOcyfVb4R36eaN3
VuFPBNSFU8VctitrDepbi2z9PO48BgTrEYC/M133LmrRNrcgCm51oBWcmjUxS8hFr2PbtEG8npZp
E3UB/ErAFJHZ2aDuorOmRZReEM94Q5ak3AHz9mcrFi0PVCorrtsWz3K+ilsWFl1ERW8tP/AcV4Wg
K5vUpbUdDcn2A7CzPrlvgZKaq6xPyvwqZMoHpiSVX6cem4KS3b4awdCNaDb10WrGeXhkO5W5+6Cr
A3XbhG7PDj6RYojPdYaXFibUBI/qjlbVSLwBYm/jJwPvpoXOohdrGP6+Ef6fbOLf8Nj/ZSOZvs1v
/+urm8vZXApI/u1v/Hf5Xr79NZ7455/4ezyROCG5CyxiuI7gC0cJu+u/s6kd5w/ySGy1cWuz18Z+
8B9oassJ/yBpxrrWvfR7RKRd/oNNjdTOv7tktAKM8gGWqeBfCSj+8yIf67Z3+U8YUyCCKeq/eUQH
QkyOccl+hChBDyTifxPl63dhHbv7v7wq939fx/41I4gr4J/WtHyt8CLfXbqDQ1pI/PCyL/6LWW4S
o2PGHBy73YzsNiSkeW3zpaumXazt3EGCBC/DWSB8Gd7aqqG+J1z0U9Rm3dswe91tb1MFImTRnuI2
qI/Kj2jA4vrBh8v9SqzQPw7D8lL2iXee5GTdl1zNSAkl7n3dZHBg2Fw+9THCo4PiGCxBspsC9cW1
ob9sAb2PEufzNs7y1yxBiNmEA5jhEHk438wlMY6Nb3ER2mLeVndTO98rV8xfmZfBXSCB8x4HxXQo
E39CsLCmjb9U50YZb5v1AhUeezwCuhz9XdbJ7tPEsPywBFAToMYBHdbAR4MIYqqUkSspdhK2AgyW
ds6/1pwGkdSDJ7wnAQ6pwgtmFGBoaLk1zlAxEqt2dlGbW439lBShVzjxsW9L1J/Uk4HfiLOdWO4K
oWHpTaTP0UL06BW2w0gZBAghtUk0waG7Ec/tvaod+dEsObK7JVsfDdfuvLdpEc6y48LIIhqNvdj6
5JvDTT/N1q8kM+EDW7P+U7KSe3Qk14ntkJXcB5QzqXlbaRrqZ3TS5NQMAI42gPd5zR3dJ/k5KLzo
1fQdpTDLXIEj67S9EH8ndLh3xjA7IoVPP6ZeMzPoMSzDs79OooZsaVdcsrAYDBvD1oJaDscuX1xQ
5vOZ1ghjg0RXvN1y0UbJuR/IkG4iTHO0dTdSBru8rUEBJ3zhPu3GQIjNzHOr3w8iL86RBOe2tUyV
0RSzjt3PAJDIvOdnmJ8rxgpWd4lh61zakq71hXgRTwDV8NWYA5atExceT3T/MmU4ALkyWv4m1+dh
waIHnSTyXqZKFRSqOWz00eg760tlE7fvkUfcJ2sgYOwJe8SX2WNVvandhNSux7OatB10B4XcPSbn
VZcM4CxB2IZ5AAZZt1iXd27vuf1H1TrNnW9nYkxJdS5iH+mIK+qoewrhPDWLz7UOcQCoKKt7EMKR
CFNdN5Iet9FnkFcjhqT8YYIvzrnAoWSG6aseY79I7bnQv8C/cIHsWms5D25TrzxVi+TiXwrdjpV/
c+FzWLKjVSowI4LOPLdvYeXVoGaKseH67ywU4jmKFwcYPgVzBB7yhKoMOHbUf5RLlo6AAh68oIo/
eE/ggRimzObFbRQtJ3ZEao0DYzHvY8Gzfje7CPOoDd1Y7mrJVYfLbQjrdLWtJ7cCZ5VqH17B6vhA
0svJYxvjV8vqHpKe98yGhh/9QISSrTVCCv3sM2PHhRLkzT+rXsofU9dBGp/7eg42nGCoQFNkGbAM
OiiPXaixTPSLPX11oQPnxpSl3HUd3SLHuVXsgqyeRRErVeVW97Za9GfkTeNCmQo92puiBzWEpmNZ
97kjqEVbMpm/elXifS5OID8oNWseEVtaL8WEwYYnslS5wkCPAC7WQHP9vYCXRvkNialmJZ+5Eyac
7rMBfOcGslghdg63NygzMh8fHQxQrG7Ie7F/SYb8m4V5Xu6q1vKHMyjxYUFhgH69G+fGY8Jpl17e
2YB/+by0ywxFvcsuiT6vlMUeECGlilywC6phMhW55wTtdzgJD3oVEMDyUuQ3Bz0w2qpyX2UTu2j2
Fwt/vvgU21uiu3yQCMvk10YYwDBsfQjQrZ1NE9zqskZ+dhHVP7CFaBoLofzGoNgSRWCmnTPqijz9
CsvTpXmVjo94s8CPr7ela0Et0m07xS8TnA1QgDi46UzpOQeoaLeJldmN+tmNeUMrGnPxfNMkQZv/
7kF3zV/xiJPuW6huXd77zK3atHaFYEYHZaTHx6Ra/Phh6kl3BVs3wO3EIKGwleHMGGz9lFg6L28p
qHcuRVARpbV8VCa3mtGxi04NcNm9iOlYTL3lHeRoKn3H60wNdhsz4QGAD9UAt4W/P2O/a9XyKi8M
egUyAvSVaAMMP/O+K6se2uOMt7GWkP+VBScSjqABtCk8C7xtZTrgqq0lnVWkaIgZJ5IdiekH+qQB
p4S1oo1/IspWUI/JiYrHAToWa3rDHHTsTND7B5aWkF41eRmOEjCqHH6ibstzXjpDeAwaIor3FnBA
EWy02/MM5UErX1unqPuD3eHyPGTEuJxtjo+JT5QgfL4N+0qC4ms7YFyPNdXf/rGrRxmd4Hgk6Dgt
0xVMLe2I5MVMISjQbkyCjGJTeq+qj1XN7vw8SIxyN6aNAMYGCCMiXVrfsAZYWM0W18PEL/RAJ0yb
/bBrBPEUG60qDm4V9C3f/TSCirVafae1oeOoiGEa3nD+av3FKr29wIjzNnjQuA+uF5T/4Eqz3lDp
VBeeyysULt1jnSTWfC6YIT8GBztHavUJ+62SUhrs3yzr5T1MJPc9oMZMfo/oicUbdu5W3viyEfk1
SPbIPdWU4NCz09vJXCCeYTSivqgzIjzwVlkqPAgjkgLNaH6++mf4iJ9L0CKsL2xQkqpkU4xDm4tH
Zlo3Hc2QVJypa3CUzVAAOGphrqW9QTF26djZZEvFjQP+7DGALM4mqPula4FFJ8MZsGNWK3fM7g3u
snX5Dno6eWBOsYzg3cl2r7NXPskxJMJx6e7Gui32rhRg6gYkBxpBWAMppQWybXhpQ/AMSr8IKB/F
1aNUv/7s6qpwNtKBwBxfStHcCfnTkGvoWGIE1k3nLPFhdBdKuspEp/BTb9n8bbohio7e4Olrx8HU
p6boczC1OhbzTAMbdJttjWljL6TI99W8fK7SQtJyUfJlVqP26l6+iGrp7hko9RZd3jmOoV+9drrI
fi0UabFiYkEepiomyptOjZuMCB8uDznXcMm0mgAMWcQ2h60hi4Hc3aFdzCadWtzK23BACKKZKg9T
9g/N3o5W64Nx9p23ycTmDdXOm1F+sEjJmxFqDMQcsNWcVs24Kzy53pu+QVk04XDGFRwcnGC2PnLf
v44L2haFVbdpu3rWXYYrYDsIUZ+hi4xPKpSYy0pSc0yx9lgd4okFYefLlNtcz3Oy86s0T8qAjgOY
OTSp/6xH5F6mQGxOJHIeqTpQKHN+dBIQLDZV0bVPQLXNTebE4maeq/HUNQGXnxaqZmVyGpzthALV
kOvT3GfDmd1myZPNR4Gm1KK8dmb3aZmTfIcFbQAVXARbfp3lngu4eB3L4Tza83ONjgYF1Z/eG0mD
DzxBzULS0ZivgIA+1lEnb6egDm591TTbQMEq5h5MdIiNOUJ3z5hd2uZnky2r2BeJ/zvgQrtRMlxO
Xefl3Nbxoek0XvkIp+xmwrcL6vMe4zTGnWQKKMt128Pg6J/RMra/jALHrGvpnUkcoiG1ov9ENgJ9
P839mc695gQu6YmtktkWuuO+B2z6ohLrblfR5hNtJ2QTjbqPYlECHtz4iAVfTk8hGOD7cPx2ob+c
eh9DLIzUPsEOg2FrM9XJ5Uj32PkM1kwDuGvjBPG7av7CW0kFbDdZO6G4jIIpeCX/GTHRNEFqgU49
BXOysGb2NKDkmY1qJQrcL38Obv8z2f8NKM9fZtj/NtnvJv3GmVP+02h/+SP/6OZ0/yDrn7gYxMnN
uTir/3209+w/LuqxR5rlks23L0HFf7ROWQgCZOld6CMAJngvBEzJUy/n4t/+RqP1H1jOAyR4H8sJ
87L7r4z2zp/Agf/0RZNyoSzmkmzmmyHqQmDjnwduD3OzOyyZtcnt/CCG4dlfLCpoOijq5jAGqNuY
HKNdklOPQWIFsWjqWPRVon5t7Dr5vdCq9GFhmqovAip9jHEtKHYfyjslrXBjeko56m624FkWL3FY
poMq3+PQ9fZB5Z+7GQnMy+IdAy63huCZrxUcesRzNup7GWYylR2tkq58laO4By8ebk1cFCkuOZRx
1T57MqPaexn9n60Vil3BvIfvnzGCRm4u3vLAFX7GpNG62edYwv2Fxj03/dNSdNzoCoe7AS6dhpmf
HiEWBmu1sa0AFHsLOOE276J2CxRyvrcCvNuc8UvrHuAsg+mGOSzyny4te/KZZx6NCKVgq7KbdeGo
T18IyZ5qUjDbxzIvWJQxglsbNmLsRrlWO7hXzKydm75wxDXwXzLcsglr9SLBhCWUFlM4Xdauwtgy
5Ha3c0fiHBsk/vyhAFl4g9mSB1YYY75CHCAb4MJCQzG3svx5dRIhb72lkwc3Q4jc9nacX6Coy083
U1QmJmF7oxvnwNd+4KBZcaGxs8Foit0DZNDR1X1+zVtnp+uM3yLFgxchPTlZNvWRG3fKjoKeH61Z
KuH2zmVx9EtqxYroUs4pIv+Kns3dUDcbBvCreayfKeTMqR8cufPOwx6H4foQOTWkRat8WYOkuKFb
sTqMJTclriJMh9A3fJtaUVOMzks8Wkn7o7Bbl3KsuS36PI3yhMeq1fkeNTv/+ml2N3x1T/P49TXf
vA3/PzQIX0JW/2862u+39r8KkJc/8I9TyvuDACKfYx+Bj3HuQur5uwDpupduYdgs/GNQOsSt/vOU
iv9woZl4/Hv+D6wEAiIX/35KOfEf4NTcC7XpgqW6nGD/53//U4ab3uV/+t9/lQWdIL7kQP56TDET
gTG5aKFAxDgA/8sxNUOklxadMJtVwv5JAw9h5Jy4SBWNO5Vds6FPKWB8ikLL/nSdQfU0xsnO3OrS
ySnOKHWkPxevMvOBNs5cnJPWtiHwzaqMv4JO+iwvxzZvi9uZLhJ/2411Fv8oE4wPpGfzhOYctsjO
b5d7YXPfBtYMaLdyuE7FpbEfmCW9/JRYXU0hXbYW3U1eWt6YMgKtctdK/erjgTT71ZIm3sd504p1
Y1qsXlx6Koc1cTcvXpjmQ2KPV/BUQdty65hovW8xc4uH7NKqQBUEw3+7s0WYxzvZ9xJIKpu2+hCu
dMM7OPR+9yuHRE+K+6acVfG8Wo66KgKbMpMxnrf+UC6vYmq4jrE25Rub5NM4rXwgs/6XP1wKuNAd
m4g7pmscfaV5cTd8EOeUImLxFl2Ivqxn1lPG9uRYCj0egqWvbmxb3lls9fltSLOJAI9vnaSYsHot
jGxKy6tpqrsUM/UvM5cK95AdXzHqRvcgkzIaQGjFwt+TZraQx26JGJAL7wU0pbpiS6TOhW9337Tw
zGf6k7wDE7y9HS7WVJz+zLI8gZnWo/k1aFmBD7MJNqzgtRBbSNaDB0BS9/58N3O8IjvhfcOyAH0X
nenHEg7K7OsI57rkHLX78cGa1jX5pSnomq6SeuKPbLqucrn6MXomVCnzw49+tHWRm6sLFDVXd5Ui
XmNV+ZVvh66mcJ1KXTo6+vtO2Fm+i0N4ALsurAnq9bhsNgGtrqRXSRqu7NIF90F3QKVDXH+uw5Ck
TmWrjc2xR0LFNxSzMIVWLTBx9nc7Jg+M6FXu8yf8zidsi9EgZvFVUqy3D61E3kwV1/Ulc/XDCsGY
5jUVC++pKEaXbW0g8ciPWewzKSFan9eq8KqbieaP8swvvI6ugUa/Qxy1/ZPl4SI54zAvhg3+vN8T
2MynHvJatM/NomGk5jDej2RxYIPHILBQhjZjMXAzDebgVLOd+Fn764RLyDj3XUBLsjTdMfEoNbr4
VNorpIx469pjNKXUfncCskFp9jK3EO5XHmHTxwR3iGtCXYACplLm4OioQnfFHckyvTHjpWuhRjeO
M9p877H5xPOmdFz0Txpbr32VP3LHuRVyxc7LldkjVIQRjF2Yi/7xYvHX9a8g7URPDqomv2xR93W2
DKax91wA5d3Ixh90GmHODlOyi4G4aiLobWkZNdhQsjnQ1Yei0DrZ2jK6tfqeOo5Rq4DCXyl1t/U7
VdCNGPi/TRVQyYHA/lH2TPTkm645oBxcv+jVSHwx+jcpAlGy0w/s4MWnLhFDt+houpD2O2krL8SL
o8bS4nPpLZ+cBShA4xpBX4rnEfxo1QAro1dyKanuUK7GmQB2YzqXTBwV7wlsi8wmxfiusCmwK/eo
g2IYzyo8drSyBGwz7KBPeWJkydGiYbTajUQkNrTm+pucm+713DnOAx/eZYdi1t8QspSHIS8hE+fN
+ssgQhBeCLW1jRQV2MDMP+lgoyTMwzI4Cd8+FSwNaPzS6w8w8HdcLFAlvGECmOqseyMbqhoic8WW
2NrThhxdxdXsXfHY98+kR62PWLKR3zKG0mMZhMI+OeC8xJ6yCwzNyFbBPkrkV53X4Bbg5fwWc/cy
WSrYl7Agz43o+72YqER1sJaZtefnroN5C+Tsk3m3vIFPjB1d42XgreG/aJtahc6U6zks4b3rVi00
PKL/obX7qr4OgS3il5bTsensr6Tsi0fO2+w6iVeuL5jpqD0yVMqNOI0OUdiGJwxX82YewvV3Nef9
3kIF+A0j4BJRyrLqumq65uQHOB7i0e/ONIreOYH7vYgWETiKs/gcxll/3c5iPetFzvs+C9zHekVO
E+FlV4xT6lTWKj/Hash+eEuTUys6eFgVCl+fcPzru5JHzLgbtMPuqXODt1oFCbuvLtkltF7fK1FV
DzgADn6cEQR0hHdcmrI7UjpiXQ+MlZuhuPRn6pAXkY6Jie8kCq8XNV+VZYPLTk/PxCSsIPVEMvk7
fw2+USgeg6DzT7QFqMNYZdeFwd2QKV4LsGQwMt5wlG0dFGmrlbg5eV62orOfXDoI0AEe2kVckSLf
RhDi9qzf9ZVbeistjEO/LTxieyMOXwqBEFEbmhrtkmoilxJuPLyXinHz6BrOeFOHKasLuS3s6IS/
btrx+vs/E1/zV+l52BrtJ4eijPKbBeDAnqf+hX7fZOeQxfw296383XekPK8ra4HAUGNfqKi/ceig
i/o22LJ+Lzc4GT6g2+uHmN6osSyex8mQgLDIPQ1U0Qy9fpZwkPH1WaGm8bNYD5knv3vVE6bhnjzh
upq939M4pmR+zljINjVedQIWcQr+7CUXOlXSvitH5xy5YJbnkGrsssxvKnYmGzFWj1iKr5NKn4t4
rXb2SL7Ak/1PYMfHAr9PMFmg/QMqonDDXFU0bZ+WeoBSWk6dObj9+qOi5gPnlmn3QWTfhzrmZ1n2
Se/ZaWBCnrzj+Cv0JkLnMBnSYDY0YKyGa38ZFjXnkm8/FtgMnutEBNtVlYYSSQammIgfKpc/mXXv
DDk6cacqf0oHEg8emGxiS6e1JH7SsLHFYTlOYfPmeuvdABBpFxYtW85wRHtWE93DcuVj2FVj8eHq
vDmJ2aFN8gabpWQHDO97ozyEoQKheF8yAXNY1/ZVsWbtS6xjzCb2mpEvpYJus4qoLcMDn6Bh75jW
O8VmpoOiku3dtEpCKdiq5NllbfFr7Fwbg6JJGka7KaJYMbEerI7TBfYzKCe8XYwwB/ycy5syDGWX
Ki2Li+RaOS7uQMyYVCnVpUdpq6siorqhSHbOrCqa0dSU39sYEzGzuOER1Lh3J8cAfx8UJajm2ggW
AsWgKpo4L5VtfhP1p8lz1vukMv7tUIgFSdqrd+tSY/TNkfwXyS/dbUmC4HxFiswaFmG6pM0XpjCD
l+9tmrYaWX0p+RO8b/OgDXYrMsN3Na3HW+Px3l257R+UO5irQAXjjQnkY2ktvwS51YeYKzjL3vqO
K+By7UsRN7RB0qxziVrsWec+5VPFG3p2WGlU4087XMaUMPi1a6807/hFu6Mc2U6plMrvuLUQx4u6
Wz3Zmm4rYg59T5tFCTCeBt+vPLTeGkKg5yJS+Y4q+6MZrdMUVvqNHnqRBqhlO22v82npgdRS6Eag
QC+6e+bXqn61hZyurTz5WHw0QUpE62M/BS+DNY23jEDeSTMPs1rsntgU8wgzkaG5cwCJ7/ecrlTJ
0au8Wf2SWmASM9dxwPNkSwavOjaL8u5H0axPgMrqs1d4KOhufNM4BqsUxUAn5fEsCYi1PrcIEC9O
NmQHHaIxEFbE9TWUyR4qfbBLFMa/IJk/QfY80LI9vLaXNoCopcZuduJtqO32AWvRsHPaJf9IKrJn
fbzarzT4HIq85+4Xiv61XFf03i7Ha7l0T3bZta/0p35ai31qYvbzyViZX/aEH1vp8tjkrf/e11N/
DugJeJylM7JPyfL3YY6i994L5N1Y+P6PpB5J6DtZhAU4z4KnTvMRy8N+fpI2Bn6Log+6OlQivwNj
mX1gtepQO/Z0sOaIZ5o7WSjuIvptXDJwjWD/RHJCc40viRJ5fvNsAr7tuOmXJ1vRVYVD42APvkOz
HUVSbuxarJWX7vdUi2LXm9jZ1Yus7tTAxoj9eXvXQB/5VbYtCOSwYVMddy9E+J3D4ilqx+im6HXB
erLMqc5swvEk/QTLZeSi4GRrtu2jdT03dtQf1skpD0KVxKJs6UacSAnpDBQcdRhm2T4kcsaqS/kt
Lol2xBZor/c1HgAWwrI8kxmqf6x1cWmKxhLNB/WxwD94NjZrYTNkDwVySwpKwCFA33NV9EZK7ZYl
O/b/l7szWZLcSJP0q9QLgAPDjsuItMN399jXjAskMjICO2CAAYbl6fvzJKuKpHTVNOfWfSlhMRir
w23RX/VTApg6A+5v+sUmH3L5mnWmuOu75pF+8/Y02clVUnm4DmBbrMggG3u7D4obpoQuUyAKnfHt
hu+uSnm/BcO3wJnS20ok3kkuwnoQyk7PDltHVGCLW3tZQj13PD9hLDsSzBsphkvt+5wj0jYxwIbk
YirX+PAJSpcdHfSJS/ZmruP5UeucoTpcCIpIuG07W+Fw4YOMiIG0pvmAo21221S0+HFN53aJo1Zd
e5T20iZNrVZuk591gzQ5tQ0NlzWg0mPWXvzdIW0q4eJw55gNgkTSWW4zPeuT4Y7ZeRDtvQb8EiGf
cfdJXGQAYH0QvcvkKshRsxIuWeyPeO3pNwXqYGfhvp2pQQhoVwLsTAAtL6R7T4jKpmKVXlbHkh8M
ynmHgubKCCqt2hikzoouPv8wjuypFijlrU1+O58gAniAH3f4uSV3b9nsZ0pC2IiAlEXu5Hy2Sf1K
XaH1tKTdsKoxK9G5PE/feb3co9H/vChnr4pL/yuP8yFuqAH3lzLd5pXj7QytZcuv71Uk3PNyUyEU
II+GM8n4icbZNdVa1DTYpmpWLvntTRhP9hFLPhFVOwmYCufnRAfBLnbjK8cy7y2L4vEcqQ1jbvB0
QdsKswkPMgyuiNgO0dTSTDkWBX+pOrwLY5cuzkHHm6XN3tFJaJtpSsZkc+GcaJLbU2WzkOJdDmZS
vunq0pNEpFfdaDOkGSezIpgR/s3MMfZEF7ecI7HQY1h+pEDs96nbD5eSWW/P1G14i306sLMSe81U
LTtjDk9y6OSDQZPfd33ZnXt72gwA2x8o8TsDLqVkmnbGbeL4FaJi8YhwpJ7VEI43A/vAeh60/YP7
wXsgjetG1B+1Suv3cVLdGdZ0Q0lYTjVSk0gvEmZNJgkIMKzAJTj6kj5pKv+I+3TZjm4A7z0Xnvs6
jY65g6FxLnVKgtYMSRNbC0UebWx3+5Fesj2X8Df74pgZnP7Vc6YfPCIxbwu7QS63jB1Rd/Oc1Q0l
uHayAeOYb92+dL6oPRwfPUQd5rOampGQkX1zsasuQ0wBUVZM+96wP3RVttMqqFS2tlrTXVO2XD1N
WEJYt9PuNleyP3Bl89ZsvMZaDnQPSQnyAns/La6oKCQQZ2xEbtmTgKPk3WxMY+06jOIXZ8bjEYr2
qdVII5SjO3RWjsud5TjlURYWN2Dza5kIKIXCTLa46+BvydxQD3JefuSxxZxthpOlarO7qo2KvTJo
KYFprHrTGS64B9tWu8bEYBTMejpZS4j5uV2uBUVr4+y/cDziUO5U6lo29MhhqHHOZWA3UXOBw6xo
uPLf6owLMF7iLwzPJgwRvyVv5NXnPp/kxo9D/9zwy0UB2V4zdZ/LNG5XA7W+K1mh54dD6LPp2tUO
hMb0DntjulZtU+7JOFbrtlpeh6VdGDwO/hkMS8W3tpxPI4kNjMuGc1cOwJlz+tvWxCUq9HqFZY7r
L9OLzHrI4PVulWX2SAqXe5290FY5BNwJW2l0O2r8HO7VrPHwm/yNE/h3rRzTddNhqwGqXBFXWNpD
i7nrIPpQRF1mfaFA0UPu5g+KCpEVWJFLX5EVY9uppztNWHbd9vGXBZv+VGvb21eW3+8tgTmg7Shx
qcLu1sPNhNJimSAwMpc9UFVH/DTxdRj0Fi3jKr+E0JE76HOB6sNInRsTtWAR7x83UkwO7ihCaug3
Cmvkug5CSVWqdUmnYsOiGMawPGfS8Wqi29GlvowWtsgwZnrsY7w/TixVFHq0v+G7emPHg60gR/MU
0Pl5SKzRJvfh3uCKP0hSqSeRTHIHTn1GPYUFY7M+cLfvA6LcDrPToKB2Mp9QlgAAC5LGasJoI8WG
+jO1qVz11CTT85ygLCIvWm9J2X0vG+8G0knHPNwdn3vg0JdnSx0skQ07RPCbaelIcnvOp8kuG/VN
SlKk84qthKiB4jNPUeeN7dGideYcA4jeEAnxMYnmKK+J3ingAtSpU0ysMWVvCyd9n3Qc20fu7D2A
wpn4PkgclTa7wqsKfSbRNT20YF0B0gwFo/w4QYlfkX8x67WvrQQbuSXc+UbZS37ObJO/rBfb9DAW
eatidLNQp8+tf8nRUjeZYGgkgPw60YXMDdqc7GklvSp4HRfVUNSDiPtSilE+ZprnDbCKpEUOTAjv
nS6RDdBx0Nlc8FJhYghTttJslmSkuFcG46Wup5IseeTCuaWMc/4A4IKSSgIsgXHnM4c3jnnXWAab
nm0D4uHb99ZdTzYUBQr6DPaPMB7klU2G3Dq2OHS4Noa9SE9ydm29cUVXNGsWTbEcDcgsej0m4Gow
5/NeAtLhVdO58szBXi1Y2G96bAxf2vNMLBraJH47qUuPc4a0fIvyH+59ldGSVCeP1QKsRc+EzePq
Kh78p1IQy1ElAlwylt19nbjH1hHfYyJMdHmJfqOrArvT5P/QvVieeRDGJ/RbSuLMacZKxpjiRZDW
WhU5UgdG2mmrcAQ6G6uo3EuWWF6FuTKTOmqypb4cy4O2h6Cl8+cJX2V/Z6mh5nnogBSH9HdZtIvp
+j5DQMo3CUmo6qHuRnkyEYSgAyFbqi6pXnAnJuOqIvB7NcrlukyxotCh3UYqLXRUWouxYetsniet
yb9Xj1VLZ3YHZft+yAz3XgrS2VY6nyeLI6LXYt/pHRIgRu8+UNzEtYBFMmVRwt/QDrK+rfpUgpcz
fOROJPNnsmL+wZaBu4WV0r1aSzp/2bDodkAS8NSSBSHh28SvJPtnyD/U8to6EQcEAJdC3jj/CrvB
wAbBihEwM2iUuAqmTio81aP4MVkeHodlke78DuOgsvZVpktrw1G8pdSD1AbTaBWH+TN5LDqIsx6y
zyFLKXMCHSLbzj5NOLSyjeeKuI0cRq9cIKyOsOsK5g8ibu1Y/LgrHeYb4hIldXyTVs0WDgkRoGZo
hvqxcNyOWOWqyNhV581cVMOEZYOk+9Luk7SqFceixB/HM8Cbd0ZBMcE3Xpttv4RpRBPlsiHg+ULS
5RZp+sj0FLgSTmUoYU23FwtKLXSqAE9IhW9TUlC5jLN5ZEaROauUfteV49bjjrZqd2snyNguq93K
GoslApd4FWozv2besYI65X9Luu6GaAw0XD1VO2t0km1RKm9vNpNx0+FYZLIO4UPnATXZrO7CjTyh
20MsZQBDQFXWCVOWfKPg0n9NaCQ8t8LJNmKxx7e0DdLjhEQKWClFlXWZS5z7aqH+bwiDfdBOyXFI
7WrYEs3qJK9PpgiPWOz2Mk0KY13yyEQF0JRq4xPWxkJWm4SI4+IeM/XbQuM36Vl44UIcxjmV8Eum
dPxaum7aiY5jOSz6IuIIXm+05cVRqXoFAyGbLVJmgbzBdkPJ2RIYzkqiVG1prLfR4/HoouEj+bws
isgjpeLIuBPH229eqz5Vg8ZMCsY7S1sWEU8TjYY1Z5hcWs1VPy39dy2Dm34MwnU+ZP2WE3pI+fpE
mCpLKTlLKgvWjH3thbQjdv28C3RGAE7tO+mFJ4E5AcCHmbc3YaAZrjMdiMA1jVFXhJ1YlYkk7K4V
Y58eLzHGjv7R8ONrph1silym71qfp9JEBLy3nfzKI/SqF/dIzHnXgYqoGGnW31oDd1Y9+++uRKd2
ALrQgpcn92JOPRBqZnpX+nmzCbVj7bzJQr1N+aFD6hpnKyy+y4Wu31C/X7gd7BcolGS6iaBRjYJr
m5Tc9MF6W73ozh95N7bx1jPnG8dQ7pqsY1BFBgrBuoM7gxvcFON+kJ37AOjYESszrrBpjMLe2zng
IvAQ1iOq7CfIt6fKNRl/8b47u5Spwrcal/UcLD3O4PDaw7B9m0heQ7yInBVKUG902lXBoZ2YNXUU
8a4JFQM10Tjqmt42rgfhdmshZHUiITpuUof1mTd0YDyAkWkftC7us4pDbNw4ehsw21yBdhL4wKhw
Ti4gFuFXzaEe/Jc6x4Bngr+KSL9VV5VhcQmMIeVZmMySrufOOiTX/uWP2onO33CBy9dmZVMHxGlO
VsZrh3llr+OB41vePKcFZaZFIGgUFuP7mAs8WCAPGEmlOX41lhDaU+rqKumlt3YS76PGeMsQ1TYf
64C9AHbUleem3LWodj/YSbzlF0SO9sg9I5VdEwFEO67nDSkX4813amMlWbSOuE+qtRiWql63RZo+
aiIo6lSMWnfXs+KYhO1dxd6pQu2P3zoqSN1NF+IEPxU9vbNaC4d9F/ZSPI7JRPeufSIeytUjlJx2
cfd6Ry+urOyJwUeaR0XIRXhfACTo19wI0/Z7DBL6RKq56h//uvviKvvoGtV89X92XuAZ+GDuc3HM
9P/3f55H49+mxN6y6vv79/Hzj14yPuUfLg3M5xenlo1NC4sf/o3fXBruL5btkx1zQ+H5DnOkf7o0
hPuLZ5K7CC2G4BDjL31If3dp4O4gakssnEkiH8b48VdcGqAd/mTSoBQixJYtWNN/Ntr9CVzbBhTH
0m9jUsHsucMeSiDBzodE1qyCV9Oy5MYu7Whsvspj5W1bYTcnLxTd41Q34UrFPJY22PstY8omquJs
bA7hhB0ikwN3XoLAA/g7cT/7wQvj85OvrGlH3nXctQF8PT9GMgqCluZlo1tO0LP0noMTCcnQ/eCC
zkRTqke/GQO4VdOzaYIG62IzNe6CPGnUihpVuCHSmesP2xzKA+6ji/d3kBFon/qQ8+PveWvoB+kE
yYDRvQlOVkM/pxWzGNZxY0UcLZsLeWRclabgiufIV0f03wc3PdlehfJJ1lgPOJjKoIg5g2DKD6j5
OPFNb4dcbOGs3fldcN3C84nsLB1O/pxwlJnngnPXklpx9mVPZIkxhbDtrhTEnZ1DnuSA8KhgDpmF
d85YK99bjYOfWRG5btN5qFsSA0j64653E2IM7HgbGLUQn0pzT7RI0FzsDj4D1LnediOD+PGnUgoN
azst+qMK+vFOWjOgyDkZVpjeWcRZIda09wK3oiJ0Vaj4aWCjw+Esc8lAz/UwjKVs5am6hRcnDwgZ
00GYqbohu4J7TunmZBgueLnLnELYfXLIL97Wtk6Iiwdx3aykrvuPbmQmPGZKvC6Vdk40Sdhv6F/G
jolFtU/5+x0CtFhewAz/v5dZ+NhkT4a6d3CuhTENDDCKzwNS3YrFegEbEXfs9eklZDiO8x7LDWTM
HgJFxzLHPd6Venkc4S5EQd8g1+a+e1cFqbH3ZZetJ9JynHpkcQou2S6zd51dUg78DT0Ld6GrSv+j
CabmNcgrqnQDMiWLnKyDg/voMdf+tOVcBevCI/JBuqw5ponVnfCAiwObPgcwfuvrIOPQnOWk48H4
9GG1mURhbIdUOOcR7ebk0ait1lWiRo/WYlfs4q5s3kFO6d3sGiYn+oXzsLWwZtttYGJQztloRzh0
URnGVLZ2/XKw0nbkuQ4onVUzgbuUsFBM9GFlG9r+SLXxnQPRzq9n7p65Go3nsBQ1rKdwIqrRhO9N
rdonw0mdBx4cOCeLX6wxY093jmgIp1+QU6nfqw/SCMbRJEF43xWLEbld9lJXgKvd2h1IMwQqMhEx
V+Oi0/NIgjDinG1zDV/EJgxtgOiJaWwmxJp+ZZoKXCt4Cf+rxd6zC8PaOfn5fJdUHHAsUix3tTvt
9OVIPKThrquaPT1i1fXUeUfZV92ZCO6+h0704C+WZCyRXlPP+ZCH9Tu3B2wILZKe1+frDgsCfzDN
lCI0YDMk9452vi8E3ldD7nS7FN4AkppdPJAT9RuwYeI66MSrT+k6VcZUV9i1OexJye21X70XDLW2
Vt2I66ks7Yig+YfdGfr7qMuby5C0aZodBplqTdZ3Tbr0Jl2WpwriANiUu2qY30creZ21/xSjBEMy
rrZBj3rpNxCzPLXxfJMBU/dFEjg5Nab7Svztw7eAr4DpiTc4ALjvtjeg0dI3oIZkMhfww4s1pZ+x
J+/D1L/muIytZTJemkxsF2WCXSrTtfKyE06Sg5car4Ye8Ws5BgC9rGVoyRiKe4y0VRo1Mr1l3ny0
JSStujaPZPrk1rHEmRa2nVbYZXtbbo0suWTObJYL3+dELp0Hr7fUrsxnlkYf9Ofj1LruFzCYcmv4
yYPtwC8cvfkUlPz90pELnaxDKKvOBWkz1YjmGKiIq7obR0weWkQIA2cINkH1A0K63Npt1gH2SK+C
eUC3gsR2nKE3HCvHug4TpkDSwDGmZbjsu9I9+wigK1ggH4gjn9li7FzDQut3Uq747TFDb8GGT57f
d9OPpM+PS5s8BrreeybX0tSZNlkQX9kNYmc6sqf0nf8Zx8gzZe3dpeP4WJXhaeKdsULvIeVm8H6i
efWmAui6n1KMBiDZ70bL3pCduC2FF34VCTEYt+i9bdqHAIA64zrP2D1zj45vny9A3LSaIs9uiDqE
xFmXHlnMIe/quJleEU0z19binxjSa7S45cmsfLggOSoxHcQVm1avHuC5DUx5l7dBCb2J86D8DEpV
3ocGL5rd8bmR1VBwTGq23wlclx8BxWsrYETOiptb92OBIg//zet3oWW0O9BBtJklekzz0+i3fXgH
4JMHfFl64n8ObL6tBR/0upkXdIOY0JSIWiYE3wf8mA+y5X/XnVmXQxSkg+bWMaOYt753N6QxKdQh
5K7XExgZEAtgkpk1+BcFrVK1Gid5jsXbKvDHZOiQS2ysi5CEsueiIfNiu9d50O4sTFo7gwLciIl8
sfVmjvqin6b31gTNiRXdNvFMELhbJaqFauHhLJuOqg99Y60z8EuPFejn8Jg1SdFurMrrY7LgE4OK
2ynPsB2QakRAk1ikRbXNa5u0V5ztaeVaZUPz7g7phhzNGjsB9dxMmWXxzWzxWqbaTCLmLC9TPvQH
/jC3pnIjvyWo04CeSUmHjlmxIfh5HQN+ACzYsW6zA0QSnAQ6iDiZ5fxd6vnsIbet48m8k9C2olR6
t0JkI05wdtY+TkY8GS2/Y4tdNC6qL0B1oDQbmqc8UU9rXkKTLPUSkvKcx2ndluV77uEDGGIQSw6D
FA5DGzRZcOC19djVl/emZxusKk25hZH9fW6m/MZrVLcjufvaYI1ZDSpMInKQYLXtsSIc4D1l7XyF
uabfh62NguMnCfFk1ObYrOQmLnlKHey3q7GYl3XszvqAFGwjFpnaj0w3numEScarwkjSkwjgXjCh
LXaYLvioqr/ZAY6ByB9xBa/gg2Y4nvr4DAI6vna6slwHrpE/j4wATlqH/YP23Tc/bdst7S/Gedb9
F56rbdvyo5g8kqQA9YFjmPeWK0EmInd6KG/dyHwjDcmhNzvFrEX0Aemb6aWAi7SlpSnZdAkBtmzu
T+AHXkGvqI2ZzPljVfGGh7wS8wgAcsYpySbottn3ATTucYY9XUSejzrS4nd9bzFo9FitOdxwSWVj
k5dLISM1zGo6sySwAq7ZkcGNjD9Ac/EGFwmvxyb/6Rm2xqnAQFz/dBMLQF9Yi+2fPmMHinZ3avqL
/9iexYQZOZsp1IgKdAtsyjbg2GA7gvGZt1YyvCYwiwfAKQb+5ioNjOoq+Ol71vi2k4N/sUObP53R
jDLpbarMJStvjWS2xZtC1D60bki+EJqt7wdPk2kUDpk3rK3XQprQrVlgZ/9T1smIPRsLBdExkDBj
v0N5GX80feJrA01/Kedr6IqqefUulu9JJDbeZKIaBjjbVJNXCFlt0iNhG/Qd++c91bhcWeuft1fZ
BzTlTQZFH/vl5w2XCfSSPcnLxVd6wxQVBisZsnYLTS++XJQXUznH8nJ5ZjDOPVr9vFPD7OR+7V2u
2hl+H67d5c87+PjzPt5druYqk2rNUCDbKIYZw2mecRQchwyO39zZQbe3UojZh4Q6Kn5XrOhs+E1t
pKuFb/Ee+HPRojvPRBYvOm5BtHGROZKermLr2vVmzZ3EMjp9sJFkHvEyut/DvIJXM3sikCAgvRzA
Lb6hdFUus4LlNjjLBefh4GC7zXWeAJXW+cUANF20wj6t1Vs9G567brwADwxTNsFUf8ik9TomMHaO
decRthlrHBygPUMHAX2k1l7uk6mbjPsC4ALIIcbK6r7OMDe9CF+xVNv+nJlbs2QetuPdZRKA84Zx
KFH5QIiucNijxkoLP8O61l1r7OqmqWs2/z7xrnxRYQGahJWWG2wFfbm2DLzSq5I1o/sBq2Bk30kN
GGpxObnnAhoXO14cJs8wucQ7yGpOAETouydg8DMMLCw84x464b3ZC0KLy+xn0xXOHbXPpmYRPwJb
B2rHEMAkL9cLwWVl1c7DfFp03lwbPdvfjjeXNx4bhpRMEAIj38GaCPSzoXpTrvN8IklqtiN+47qa
uRjbecZhoJeom4hslzGccDdM2l+bKvDuM7OoDjgz3ai/7DadyirusTqLOj0VGDAow81z5DRlXy52
FkCjYLHNW781i1sM1EwFxpDXtZMxTjToH+23cIwFUVbH+Ran6RM3Jp5PAXMdFmwdE6rlbRcNkJBe
R+3lNyLTYHDN3gCTUXe9XgeInJiS58l8D0vPoYM7ICCkpN9jp+AU/sJdrzfWXTv56iiZy5prCKHD
qZ1q8FuWoncmZiwUea2Im6gATxweIVPUBLQ9XTziiHrvC8u7gsbSbdtY4BEOnOvF0sOm5AWok+GK
MeZI2jS/UwnQrwD6/hEG2oThCBToTZfkX3ObwwFOmiLczqjR0Wh7YtO2DtM38sgNAIJgeDccZ/j/
SAn979SpyNn8uywR57q/Pb6PWfl7oern5/wmVDmEf8guolb5Fg3LLmGeX4Uq2/5F0HXlIWHBb/g1
Dvlb6PHXpJEJTQIWPViDS4HLbzqVBQXJck1iRoEAxOPTWfun8NC/DRNdCgT/GSXyLdslPum4hC6h
GgWUo/Px3yGGnIDkRbBwCSlh7TEH5L9BLFkQ7b9iaactwkkaQiCPRF70GBbdxJm4XPKm9/DmMyQp
GCFUneve/3Xd83+aokk6NRDIkdgWQKfhAL0Et/51Cu0/vs+f2e+fmv/y8399ii69a7/Jm/4vgW2F
fmiZtLGa1K79Q94U5q8PFOWwPGjUgKF8/vbUhL/YALB8E5o+jcow/f5aUPaPECxMKvAWhElrNzk3
xht/DqBB+wCNKPs3bp2S3m4Nub+LGNSaNrPvAmWUM7FXy8NYG8EjHjKnzODVyS64hyuSEKW3O13K
7g3VuwP7yiG+o3S1BEkATtVMHf/jf//ThErt+5cg9L9+gm4UJkf9t4c0ozzsvf7b//nnPx5U+V7/
+P3T9Y+v9+sTxeLxC8+QCOhd4tUkifX3J+zyEdYp1zF5oeD72P98whz7F/qpLrYSINk8rpeaxt+e
MD7kmxbYAdC+ziWf+JfWJXyqf1yYQtrEHNx4KPUuoTbzp7z+u4WJgXjZJHW2PBmteHFm69il9V3e
4XutymqduzY3nGTL2nqyitjfqLL5dOb5IQ6a58F2r8SliSpX1lkbV5xo7zn+bJk6RSMjZpf6z6JZ
vKgFFLKlUWTv6nzakEVjRWuSAxUfD+So7sKxfm4D7+C381vQuKc6iB8hgiA4e8bMidpeOyHmVWBI
nyyDgGNy5qRuHz7auXioyBFlnrFHGcItD8kNGdj7EmNwM/SwUUAqsBo/crF8ZBm5ibF91dh62qHc
D4Gx76bqG5jI78wC6miyeY9c9O4IhfSz47a+AuOCg3zESQm8KcfPBSbDjK0jChrWq2Z+a+qMz5mK
bwaWfxSOSq65qnxPxPTgAORYdcLVyLP2mvM513q7eQ6Yn/J1gxuHf6tcMFeF1d8bIGRzobZj5T8r
/AQRpBUY/ikNOk68DyVfSnXwm0dnfEgKNFNjgWY048cam/tS8FcxNO/3MORvO+m52lTW0EYBdRVU
k/Ezg7FdFQUQbsqv9E7n1R2jYTqKWpLmc/vM5zL6Dfz97Pl82cbelgHkKbfnXwcOJVTwWzfxxWiK
2b2NqqD9zEt+9JDEBDkVbj++g2Q0XWj2EKjY2VT7nCfLy2jHm9k0bqBvnMocXa1e2ntjND/cRgJF
nQAws8K7YLO7ezF4jyZ9u4b76Izzp5LBbZZk32qGqpFS9WfSEs8Ig20euli2ggoMBWqGGcAcJ8fE
EbfMkYxKWUZS5eEeT/tLmNvnOZ/e3AEceeZfl/6Fr2cbX2QrdjQFPIB1aVYKk+66pEOJaFm4d4ya
OGdLtM2NjQ1szXsmGXuhzRcoas+FAG7hN8+l2d/Fy3AFqvZe0PQUjU31TKvAgxWWydowloes9Ahh
NfSjc22ISoBtq8XuwLGkWq+15b7qgP4IK473ZsH3SZ0zc/RLqQZjBO7dn4XgFe4soO3FnQ7jTUD1
o2+ne8Avx6HtPnVQoPSLDZL/lcguL0Ec3E0OvNZAdxsfD4ARaDKpXb/TfrvjOHxO+1FHwxDf2Hmo
It5jsKr7HT/eanLnL0soshbG3szLvcntIVP5NzKzb+MgN8FonYexvMNPjOFghKCOIPbI0PgjlOKj
D90DQvfPH210g8faNL4KgnN+6R/QOrPIGcUZduB3PHmPwhanGTDYehm52poFsUzJfoXvvjX2bo43
MeCpQOL/nhry3rSmN8ZnX6AhbsbWPrJbn/KZEFvjkfOc38a6+pykRV8dd+TfLfL/BRjyZ/Pg7w5t
v66NF5qlY7FD+OJPhzbbIc2FIrA81UFhrjHFvOaiZEIOpbmSycc41Wd4Cdslrs+0i7zmlYaB5m3/
Hz8FE9bfHx1//hTEy5kuCt8VgiPFH46OVXgZOnSdyU+BJMSwnmF84e4hr2wSqzzTiPeQy+oNpz0u
t/jYdPYdl9mvvq42f313/+/dPf7lf3Vhu/xjlM4B+jfWy4Vw8of/gz0Fjund8NnN959qKPu/n70v
/+V/94N/+/z5VR5nCQ31A28VSdT7T5of6t/v1+5lR/7Xe/9/1P1799FnH38Aqf78pN82+AAswK9n
RkNc/vnvQBXP/MXlkBpyFfEuhcuX7/PbJm4E7i/QC8TlRmD5Lh25fw1VAPvgj/u4xzEBxYOhO/XB
DqC58E+sAjmDEZN5cDGhDHOpOqs6FoUAry3gidldbIGuUgxOwM5VSIwS62Jv3sLNFsadZ1AryQ7T
VF3VjVEMQs2xNg1KnjKu7DSR+E3LIByYRoABXZz4mkpkZyJUBIwLn4ua8cvsulIvzvSgHNfJjc1i
tNRGHkkO1/ANEoRejIVsonOwAjOFNNmNRBJuUADFdCXjXBD2Ck3shkSf5+6HqXp2nLmCZfnROzpg
pJ70bGu5Xjq5IcjbWTtJiVzVIAv1Cb6VPlYGpMJYQuTazwie5O7g1IeXzgBiWqjiU2r35prNURRb
5vPLuUx0W1wTqlHZUWWlpHAFumPbfKjJrmgca6b4nhcv5F1NWVi6xmxjpVexasLxpVCY9zgaJWsn
HeFQ62QOIcH4AIzvQoJZT3yH+j0MW3k90YHTcTaw0yrivOU1e4qO5qPCBYc2GgLNYpLa6x9laLf9
aa5S71YtoJfRqhm252dnMbJdAStXv/Zh2R44ONIwpTznvegpAiC4jiJ7iZt4Ee1kTbibCNAwphDi
WePMYXKGjQNtuitwuxLuy/uomJiMRbVZUi1J1ZKBuVo76tinXfMyVil+xGE2Cno4K/80hcPkRsbi
LxxPVBWvZUFJFJU3sUnUBjV8n7uqX3aTgV3EeuiweBbP0AyM/EthJyW+gBZss8UkmX9jlOl0uXsA
dsCPxtH34GVkjXilyQ6duoC5yHdzcKpd0Atm6OSpSLkwXtSWg5V28sIHAqiXDr50xsmY1pm/Rp00
bggbZmuFsz1Ss++vgpl9Pg3H4naZx25cmUVavQXEyrdkBHInEkmK39chkQELhrYOblMWDgSQPjjf
Y4MmCn+2DxPI0RcEpaaOFoY1JIm4ND3RKzrecvsj/+pSDva4dBNpFkN2/fRVCyn7jWs31ORAKyii
xWpGhYMBfCuReGtum5g2szFON3Wq5r2aEytY9/ZURSVuBHEWXWVsqELrSIRXJQFuDwHAPFH2NNun
rPM7D/mdskMypdS2oMIXBqghStzRGekGzHTz7DVVrd9BrNpbYArLPh6xx4KtTXGJ1RYFC5+8g8kR
1lN8xA+vjDPzLUftgWhqGCSkyOGcWXn3XPmVl95OacEgpovtjYILulVlv8hNKx39OUJOeAmXrNpb
bk/F1kDbd2TFC6doaHrlVQ+b7CGUDpU/LM5iHYcwORsUbR7OAUvr2g8XdVOkuIRO3DocEGVDTEop
GSR4TaP13XxNdR8w5BC9tl37cZ0sFCHkDeQSMKmbYVjorBlHudFTBvUzHmxqHhwpEqYBNEQSUHYR
aj882+5eSjsv5QnjXjDtEzpei+1s+EaxGcCApiiI6bIfL7PyCC6VFZ8nJyuviDNl94Kk1ktL08lT
P1vjy1zM4bqotGuSx+iTiHbUwsOFA1GJlmumPNWmbtxuQ/c1kAs9ObuFqemtLn1L7OjG8AhFBQmj
LEMCKxhyIzg33I+uLAQq7hR52F0pHWqiwoznmUPLvujXfqqLtU8FyMIDMRN1x6ShKdX1pm0zaP9K
pSpo104V1P/J0Xksx82rQfSJWEWCAMN28oxGOVjShiX/tpkzSIJ4+nvmLu1ykDQk8IXu0y0lnN8z
bSd7g8SdGxgjmgaC/QjmeoiY9UKWAfV20J3TiO9BWsBMau0dTJ0tZ8d2Hh2kr7PVcjs2NxNPbeC0
lunCkFxxLULMn4vwfuln9UETyAclGjuP0PdWQQPQixFDjhcDnzVgs7/E0BZPtktjMCswfVfU24Zy
36/0nFydxNRgPdbxWgyJeW3DuDxQhhNA6FbKewGFKh8bLDEfuPp75x+qP5JQ0G2x2177Og0azlu8
H5lYK5LqEuQO5B+AayRrrs7NlDLPb23yMdZ+jlp7jd3+qQ84YghhGVBlL4tAYkTNVWALa1CxjHmu
vi3z/I7UPL24WxetTIx7qehPTWa6ndekfHx+g84qUrMjG7yMZI6CiJ0HSP688flLoI1zZ33y2Rh/
NxgyEU+g2Uja8ObjStrnQHXIc2Ifvs3ssrdqCX2NSKNU8plFLyc5jqL0K0Sk/Y7ZS+BJaXD3/h2Z
2n9mnEt0gsLcXNFVdUSagqi+jKP6MPJ64tuMMmArSvOQbAo9Fo+dAvpKTGCR3aeTnLCiBvMSo3gO
dbdj70AQbNxXWJ3HNtQL+ZpDBrpcgxb83ZMbyH+ha25fURbpSZRD553GGeLxpvXJ2kFZC2/C2ziN
gnzbYwbieh8VycgepBhYIPEbSDCJqBgswWYYQlkhENLBsEWiivOLL21I6uNCTom9hKFaHqO8vWXC
Vg5KDhMothVwN0LWEJ3OcGw1br1w8vnA2LxME3vluvYwaY4I4EMe9hHZ1xPIzaL1DuQ1z5doHA3R
tcIJ0nM6uRlbaKFr9zeoabfsdw3VdYcDJUvWA3e892Rq97aIGBHgk3forRx/RXVcrOanlVY5NQ8j
EfUz1wjyjlk7rcjrCfBhVGCawjv5IJ7J+4rhPYNOSMgjyxvjVO8xjiaz7wGZjfhHiSGSBctTGAc+
yQ9LTbO97WCq8k01KMAGgnyaM1luqbuhfByXI1fucnZYVpOBwVZhz53Ex0SniVYLEgybmVJk43Dp
gyTW505Z7xZrbeR/jWeH9JSG8QCvAhDV/DKV9VLdu25cPjUxx97GF01nTo3rtwRJI3l5FlnXqa2a
iPraejA6fwnec1pwyU37npSr+0a0JF8akqT43R0sT29YVc0L4WLRN5MR56vA+trdJzOe/UfAsAjy
SKdaMMYVyJO1hUKwF0LMT/1iay7jcvHDbRSWYf4L5Un6u84TCc1eTw0ymjJJ5XVyBHaWyDrIseZh
wJAA4ojRTJw6/h/+pXhjlckJ0mlVb44mTKlKaOvkZ7sMLlAjUqDA0HTu0lR7hf/fgK3xV+SBroJ+
MFqW3pkiHmAD1hX5phPbghgQbrnvbgoRTA8Yr5wDkDpTYwLWKQi8OjLLqxXD8sfmYCZWr+GEbGaj
J3R+/Q1ZdVtNsReLg2fAEos6jpnXmXdSEJMOvL+NeXyRyscHMlgC8ODLEF/5iPUt9aoMTgMv1TPJ
I+IHWhQcJ8AdHiDZqR0gasE75OsjXrXaqQXZAJAoIDU8+CFHeC7lHOxhUcM7nOIi7C4DFJFmX9ZR
3N4NLvjl/uhDEglw3bCsa49VJxbWWUWwvK2TLP+M4TiiDzGVsxtHokK2VQPQY0uf3FGCLzp6nYmK
8S4NwVEk27moOw5zU2B48AQS4ofVJpQm1UimFhm40XDfVmzQqXUhyd9rT7Y/5D8F1CB8+9l29UT6
G4Nhqp9UA6/4oiE/HUnWSV4Gnh7QjAr50A/4rNymu3qKmptl1u1fTICH8rmygeWQhDzheNtZRH0c
ANzw1XtvF9LPhBqyu1GlYbSdA1awR9RaBmHGQGIMUsFo+Z00jvIuJhZ+s+16oDubqZ3jd0JrY+cw
k5V6VZRceMKKtEFuYh2S4r3lFgTqFH3Qbxe94H8OuJJwCKdKlnt2lwAi5io2F0ACC5QV1YWSAU1d
EmFkZvuizQgftXFsdCaByDUbinoID0xo2VX3khOfj2NW16QqPMVjgT/nABOg+5dXJXIXWLzqDQVN
4DHy69KHYpr8/CtAvYg3RTZgKiPVZeKp7GwoD2m09AQHNCL6XYOhRGCgkoThDGl0eDd1B6mnNQFT
GqfIvv2mIY6Ja9eH/pIO4fhEhpP/F7R1SbC8KKb73tAnMK3V4XTnWif9MSjx2E8PwXPNajo/NK3M
ZmTRS35P24ktkH9db2DZC14LFDppfibRLpZXsUQNwyCmpv5uAjf+pxMZnNtoSt3yt8T2P/9x09vM
tugG/+a1yhcqziWofwMlX5FDztXdPPj5JcCpRqGWpr/DUt3yEsZa/SLPWMs9DvTswwltMPOvtPVz
MOfhB98zlPWg4zzY5F2Mtb6rxxmnZ12GgGyIHHufXS2Se+jCcbjnVCIfi0yL2r/3YkdhBsoNw0C2
vmP+huV6znYBS6vyBaF0PVzAEedYo9qUnm/bIHatziZdXPd+AWg07TszomiuExgeWPr97NMv2jE9
MvBf32RjXXdPktqiN8EQFfODIIz7exL8kAFmZYJBbj3ZlQDWXCgD1Jsgpr+LqzsFVq5E14ja2Lth
Tecjipr0ZbKh++FFkXgH9j+da5forQ/ZO3aHp0R/+dxP0XMxNFCK5kgtPNNB5O6golsKajDLZDZr
EgDBV2DsPqeh3zuM0Du5ZaVQP5ogLU/h0ETHXDmo+GQW4loqk3vvlizpJqX34RDE9H96p0LCSCIg
h86ENLOYKeF2ivCR6abHUE+BRQO2H3Lrk4+npG+xMeco2srAYMBEiOOmNz5pDIMUugRlaAZlKaja
k9uv6xV9EqjmpiHEI+XuEmDmW0Sl2z4agnCbTBorJpcgb3QTq7b6lfEsNPed8mgpzEjLi00SZDI5
XQqRFORDEpA7ZNx6WgKUzFIWx6QZzZlg4PK/lpp/lyRp/WrcJnEfCoMcFiVk8IjNsL9Hf9/QQJg6
pCEHt8F42q2TH5K36VzAEYyPhGF7xABHeXMBY28eFq8101cLhvpCpgT+32oNs7soGue7qRrtH+tX
YbjXaHUfyNedjyZOO7B0yGhGxpHMfXbooO1LI3CFzWjzYjTxsdGvpSnQaAkEDKgDG6hjW51l4x+r
suE98cM5uIwYoOW2K90eD1kexu+kFqavN9/dzSWE1NJa4g8QscIPP06yWX+Us3qvziK9j3x10m06
WMfuK4gixzYSM/mTS7ZQ2vaCokwU9gFbN5+ojdDp4ywfkXXrAB9rAPmFTyRYpo3oTTEjjMyWR8Aq
0TGGNBfvGOk74KbXMTrrzPh7km8yc53EpJJtPkgURZESSEloIrxtXgyzj6okr7ZuNyKRH7PEKT8V
gbrF0Y1Yie5KYhrFs9dTxT7RVEfJXxhQ6We6KHpOw1N6IfqofSlEgkhLc/k3RHqnunlsvfRGuCOZ
U+yFdt2LrX13wL1Ud/95AXTyT3YqAQDyKQoklJ+qu7Wq4r6kazUv3GjqG3OFC9tp9oFv67z+bOI2
Wi94vfKtyFWMS0MO5BqXQ/kaWdEH+3I1rTohe8IwYnNQlmrFfY3+hBi6cxI27aeVIYsdzAHJU2on
QzZINdLxwC3ncsu48U82ntG6xbxc+3GRa3VXooyfzxj7nHBXCGf+UUb5937gQDcESvgg82X+zyLN
q44tMyUMtnGKwHdOf6Ud0ki8lwvmSAR3BtKHp05sTVsLHHFVr/UibmTC1LCnQ7I1PlAShwfu+9g7
tkFqNxyseFjJA0Ye3gP3H55dXDT9zk6Dk79WuJzzjaedBZL9ih2Uu7nHznPOwJU8ZhPThClA+/Oa
ezGUTx4x/wezFjYdUKpiowoVhhevIWfbd6l9eFuKI+zM8izTMHlWThQ9sfrEZk5cSB2cUJmWO62I
ZYtVgUMWX117MGtbvjs2q091PWHOsClN72FaQnICVBD23ySeVt6HDsJF3HUjY2AOCwkOMPUXfZ44
qmqYIrdxxLYrYohpoIuTI3dl/JoV1sF1WVQt9Jypss+JzopvJ1Gct7dxw/2QVDT/MQpXfXB0jL7W
DZz55GD858e1RM4XJRXcAsQgzZ+Oy2xHEmwHzVAMdOuOMwArFYZt6coUksqBfG2SDd1QbBknevdE
3M5q37Nzw9EqvaoZ3kNdddMj1ghj/7Ugmp8ibqX1obDkAOEgZDy31ARboWTO5l9F4QJU6bJF7tbQ
ZeM6sNsti52tg4WIgIEz6iEsfNRxyImr+06runn3s5w9TuBDxM03HFIBjNZqXAlgyp2Ama8IBhSX
wKUQvkTZoRsIGSEHlmS9eQPWUsTPdsTSTYAzyointpMaF+Ca6ENa0uQisga6seZB+OCzQPQ3g5rd
bgPXpGm2mGSaa1B3Ubb1linZ+kwp/xRMWUoSuel/D8tkSdBpC2hgFPndKRAp4L+cKfUjr/L6XifJ
8oJemUnALcFe0pOHMyTZbK3gxxE8sjYRDCKYc/AuEwckGGpr+WlIjLyW+XQ7BYMRPae38oDslzgr
IxLAlgmxKHMoc8bkRFpHni3VZ58iiNvMTqSffLHq96xa3HIb20iWtzDPLt72Msnf6mzGKQKKZI53
g2UNtxuGOpivedagXpxd97sayxzEGtRYXHDjOi/vqxdN33MXobRrsRjVmT+moNtcitXBXy+Oa4jj
Dvples9WzZmJRs9d93h3olMeEPyNuH6M1yPHadM+J6UTg4dZM3BasooZv8Ez4/A2cR/9FBnjlk2b
avJd4ZN2j6LslmNNNOM3GNH06gT1uisgcO5xZWHaJo+J+dIcLP6GGYg65dlt570yCycDqwvLP1MP
SIthWoZNA0lm5Gvn2kzanOZmUueAtfoj6aPudzks85Xvq3vMfFaXc2bVXdESh3RsMs8h63J11N8m
aisowSAzTtMadMfVT9K/+RjJ97K3TXbfmBYX3risya+irprntHGKU6IJfoO6O4wX0FXE9qTCgRfm
AoiqN+24gCwgmpeBgl9BdtoMJov+8ysrf/elM559xrPnPggptnP2rORzr1AFemkbsY2XWZMpG9j2
WzCM5zUKW+95SIC0XhhptvKSE7LHvh7rsNnHBPVEO9IZx5OOZoJk4mgtXSgLCCMOWhBwdazkjO8j
wdTi7yoCp7j82xbVPIKgLL5LSJD51YB6l1vocwujP1E4VzBYffiXQSNOYiLT45xYWRARh7qcGD0P
nGZEPy3xcTHUvL5juoe0J8Fzwzg2XQ5EOGnmCY5vWR3IAFDQSljSNZiC9HnGREBEZgCBeQ9rgczj
MtU3vEYkqqd2nabPhKzLt7zPgpxjK2MRoYYlguZI4N/0JLOJXOuZos/gYZM107Uqy/OnGWLus8q4
Lx5gRqPrH8Y1c/9x7iWfVpHvdgnI3bpHhC2emLDzEfg1Ao+UlOWd8PyADCxseReVIx/9Iooq+plU
WN0jfwlJ2i77z7iDk7a1cUSFap05Onl+veDJovCsDzPCcLVxx2VpULG46PTLsSakFhPBCjMmKx8D
cFPPBJCuzcXpo5oM5aCLfqBjC29fQSDmlsH5vsu7pDwoydSfRZPlAgeJGW7nvPEQTeg+MMg0yoi7
BfNotG3XhYyDkT9uXnWYlkdY9OqCUH78sXbl5ZWlT/qICJxoF2eOf1KxQ0JMFDg5tqqkrYEhTuN3
hjugxcKORSE9zKOA5VOCizxHMVG7G87w9dBFvvN3IjL0j8C9w1QrHxjK0GZPoADIBG031Pvr74gi
55q7o8Os1+nMozdX8r9UTO3J9s70wrliIDpWdXJIZie5KuGAEgtZ3mTHsejxGlhCHoq9wgm0LSsQ
/y8wb4twP/sgAQ794DImsJUptobY9vcBItWuHv34n1to9yVtVfurSi3EsmKOu1+59hA4tLVTl3vX
kIc0Rg70Y4aU7r9BBus9o3O/vfizoO4OmlUbTsNKtqc+Tst6S6MDLJfwuLXHahkbAluLLH0KuwxT
e7XGo7nLANRkINZb/egTVIiygRDJ/kl5nSYYm98KnmQUxUfGHX50XJEH0dq3arnTUsFUSSOoA8cI
3sq2kFj5gWLiP8SFUChcRhrM4VFHvCwcwgnrrgAV/cHFrOt/ZbHpw30FPzPfFGiTu13rOb68sWMK
b8fEU08wdLn+7obcrS3AkBjaDPBSwEEbuXZK3i/UyP8lNurzh2qY8TXLDgDAjn44wpbc8CBy5JXZ
r1jCJb7DFzi9+l0xYyuunGBHQ0nXRXAMYEEuE7lFO128ZmW2wIEi1ZGat4jmXYDCcE9PCPYddm5P
AFNUt4qZtOMXSmxY7ScS+2qwFuhuHCC1wJIqpruoYPrluPD2v1r03ei9+f/nzTo3w7C9BRrzJMMB
i3E4FpC9+/CTv0vyfOl3Z0OkwJHd0vRjhRa/3Hhc36LitqaSSS8gq/ipho7Y+VZSIaGGvxRBb6sP
hOqLc43CJuuflUzZeuIkEAGLuqB9I60seA6QATaXspAADqwdQ9w4PRJuasi2e25INwxPXXJDSZL1
PN/0lF04fSVjItpvmY4WRRKQnpWDKKT9lx4atkNfdmX17MdLhPcpI1SRW7/Uy5+hibt5a5NJRnt4
ykWwNWzw2GbCFXS2Kwi7/5hTMS6jYFl+CBmNw1PLj3PjyXC5TzDnZQ8rFiOU56wZ6KCziRveHxsE
QZA/q69g7IMfoVeasxgj76l1kuE3YF0dbWQxdePNL11C6hgYk6dImmr/MhF5km9VIFhyNAIEBZya
8L4KGpPdrCCEOPbR3D6yb3DhYXVMRd64aMKBKU8AQIsv8uaxZqoxvaM8SOzFndv6iH/KBLgnu5g1
JUR7TMu+1d18L0QOP91jwjgewN7fZuvMPd7zUvCU2nSe/iHsQew0zk2bXfhQ5R3LBg9/YT2QWzKW
2kI5qxRJ3yYAQ3NZWoQy3Mpr+5WwmWdO+v+B++0rtYgABNRqsyzT8tq0tdij2Vg/u7qkMQLpMmaX
itNiPps+X7wz0RTZOeidNWBbx5zCj+ql/M1w3dljBBQGZ1wn5JGEq/LeKj83NEfQ2stJg5DxR3r5
gaHtnVPF3ssaVM42IpntK4tCNYMgRNo3kQRxzqk6kZ8ZWoSk68PxTYXJSshCBa34fgAEXp29wDFb
ZWZvT3KKe8dGtvu16jLk7TXzGq/Axnvvntw/76WUsHduVmm88MG6qmDnZGbcuYNciDwxTfWucT4R
wMyGVu0qtkMll41KP01b9neU4jcdmBzIsqHcDap3Ea32h4x1y/uDYuGDew/6VcyGos6vBnSu9U4U
N+7i4uphFv2ZVnWWH+rK74NHS3dFZx+O7Xoo2mHKX+lUQ7HpQkq/U5Iy08G8Htez/R5H65PBzbqo
y6/pZOppTx1RxMF+TDK6uGs9iWgp9nLoZmLeLAT1ID4WbRAnX2E4L81OwVPU8rcZYJFuKFiYwWim
nfOzm3FPWKJixjoFNU16Yci0Unf2IgdP4nKLU6mmuww5Z9SS1+hJ0Zwz3szls1R5Kp7adg7zz4D4
ugoRwEgLWm95M8BQkXnhOg9C0FljWO5nzEUtET4bIs9L92g9t2fgzZ4m/gLFFbca3zJdVL5dhdsR
AT7FIwoWQM4w7sjtrQ6ITDskOJgbx9eeBQyhHryaWYFejvQ4kkhLEG32Qm6ZQ4xrq5TUK/BeInPc
7UwwnpPtxEC9hz+doXTGnJVgvxMwXCq8BwA0Yfu74amhyl+NbW+a2VxTFIeCWRKPi1TLlcQy3K8e
7qLbPJsZdv9UG1ifJO9mRY12tK+SFJMxspxwZySJhQB6xiotCODrGLOdHHpX0nPh60/lMcVrRpGM
Q58xXFSvejpljKzhFAKwz+9K0fbZIyeHpp5mtcs6sNYlRGIU7GTqqi0/xlGBV/L6VsCnWqqxO8SN
Xtrygteqa51tnus5/NvKcAjfPRyaZBYupq+xiAFK3RGqEEoouENo7/pkqrge3STyYBZWzJc/Wqeo
9T4ibbXZs+zncGsIp0Sv2Kde+cAgzYc7rocF3l4W6eTYVkkc/wX3D4Vxh4JJgY+P4wB9p1yRjZKA
aNRNDtQSKqeWPcurJYTeDq7NQ13jMBNkTUx80KOf4dlaaeWqovBPoKSz8Q4BmQZqGdAUUzqjH8n/
DAW7sVuxTsp7S/EMF0cdKwNqckEt2aWefSW2xVdHpDTs4qmUNMhQyGcENLAohTdBbkLvq2YTWtQu
2zZskMfqSOrpxjMiYCFLkG+FZ7YXmhDcGKogAQqt6++HkhzbLVbhknEUHrk1OrpDHgzJkbNhcWFR
ubxEu9HpWQdX5eosf1nBVEN6wPXkpAe+PzWcAZi44/Oy5Mb9V0TkYr1J3orud586LFb+qZyEBBaD
TSNZYlEs23gLmTxvi3oTdm7KTeQqbtBbGIkzOH8HQyDpLlp8UFUV+pLh4IAyXhgJMwpmKcdcb9Ol
a0UCFRx8lrNiyMxljtYA8/oIhXVrrFfGT7EfN1yjsDQc1W3Hbina1x6oUvzPgTuwnrKBPJZrlddU
qCrRoDu0yDOBDxkadr4LmGZ5dym5oIJVqhrCfyP5DqRE5gRl7gXD5bHclRaf3KavTDndz61s3lwi
XwnZbr24+l0YV7eHVa94gkb00AxPMEcjs0m99mwNSoS3CW9qogmycVTxUDKsF4e5Z1Gwn8DFw4Vt
246E8PaWxNuSqavPkoBd5/u2IwhwLDC++eJ47DTk4aorP0izWIeHsYeTQLTP6KUzoOsutXdE5o6Q
sEUj4M9POWcdt8WE8/7WTBC0TkRh3rX7RESZPcRj6spdNVSrw1VpM/MTBWMqvnCtD+rKIIrieRO7
XAGvlQyc6tjQPDiw1rxuJIk2sGNhK06skEUyW8E4ZovqovepwBRPbhcwzK9r4GRO44KZOITWS6t+
P1H2xhdmOa0+kxOi7CecBjBSvZOQK4mWaujjXTevnTmj0xH9/TxJhVx4kiuNlithRz1EIVsoKK+E
ITUX03rFgjx+5Ymk9UkiYKQFINQD5AWTHBAnltULrNp0SyoRXQJnooOQm5bKzHQVfrWQ09Ek/Gge
GtZX8a+gafsVE2EwryOBFKlfX0akC8lReJzVTybgF6fQdeGtbQp3XHHRgoeOqLHiDAXBk+65MLdW
DunAUGcVQ3IOlrStDxVmQ/Ium67xXzg/EFUc2bPb+qUg2bTaYejVHOdjVdfrNUXr7VJ7zznpTl5N
ROWHrLSDY6LO3PRv0PVT+cKJ3LKJ6uRIgDVnjbgOju7lgUFlqT9owaL0ZFMmTD8hQT0hyFDBbOqR
h3zp363pyA5NCaoYzMuUZRpirrdovafEZH+2BjYnBz3wwrX+XHMiXbmBijW1Fzt1hGJIQrC9fzI0
kGY2ro6eAYVx3rFjeQzTWUD2E4Xii3ws1jqRYFyNh6HzXIfzZA6B1i55HIwD+/ln7jyyPenm1UTo
7jx5HaGYagV9dscYJJt7FFxgCB5XG/E54USIeH//w8Fv55l8wNZU/wEkpSlkDJW3OthWM3W/f/Wi
UsHJwZ7eEarXT8NWlG6xbDwwEs6eZJOJXZTAjODsq6KW+kWSZ92J43Jbz7+Kso26UzZxk6LFgbeC
E6KJh6b4CmYLDnEf5QtqTcwe2WzNoXTZ85ibF7YHdaq8ST7QRYFcRiuDcOOpRdfnIftAulWekJ/g
eKm5w9PPRIh1KfedrteUlf48gvCJ5zmMAITKif80RlD3XOCpJVM+Fy47FqhJwLb7+l1Jb/WI7Rn9
P9mSDV8wJeRz7WQw3f3M0dep7wDBKBz0zbYhYjx+cPDCI9itMS9NqCIwtB+TSEV2P0Q1Se5E+S6T
3gMicaG/TuWMAUj4A1CpRJf1Xz0z9ntEyyWWLzEBAub+6VMZppsxpM/D2pME9RHJ5MRDa0tIEbS0
rlyv8ADkg6nb/DAkPTzmQjuIOvMSwZzrJYQn4tVwmAx7cnhqAHaekqhnhz6Q2XuyjR0eDLqwetN4
Wm8ZH7Y7DREBk3yx2BdJhNVjNrK2YhXTF19DCaA0n/3govwbWsbEg08MkuN8BYHkrycOE57AJulH
B9J5lweZ+0O5KUm8Ud6dx6exdeeOaCDDTXSYWpZ+BFVJuFiq2jm2sOx1xtx/auZ6fswIUien204A
7h1CDlksruoB/3qzE77176GtuyyOmUGf22iuX+FCYmQ2Tfgi8OtvZgsTfcuoVvQ03SsCP06Ij4bO
eE841fQZIiMGCJs3R0C66a77f1xisowXJyazFzkbkHOaJhg+NBcZS9m4Sa611zvEP4ku3DJwrD7h
zbBWDhvzzw3TYH1ktZNSoQ2VPBGtkv0ZSZ2EV8UzfjstM/FfJe2wbuPIg54arGTU8ecRdwK64a1Q
+UM0+cV3nU4oW+BuqncEs+gy5BpQHcyTfx6CJgK9liVXEfiMGJ0UYYqAhcUnPEhvy/naIbZsJyQ0
ECQHRJPDuMu6ot5PqhKn4v/aXMbquJOwp4gNl4JLDiVtJwiPJHzKSBcKt225DG+uVuh2+YKze780
i9jEOQ9iOlT1fVkylzkDUEXoAsTVZykaQrQBtyaWbTQMFqL2uj4EcGK27N7AoaZutvcajRSHS0Xw
aPQGIM8tPRihT0QG3UJMdrlGKds2Unq49JgnshVm1F1U7OW3mV/mdOoGObzKZonulqHJcQgy+cUo
qzz4Y2GOfmShxw0Ow8JJeswJliI/GzQZj2vYNGTqZVTrxRxY5pOoWPVVWF5Tmrv6tXJY2jMxiCwp
172q7oBr0O0CGtlkGS3jdmG5y6Ayq9F4BSVJWa0FTs1GxxqEBCA27CERzI3wI4txz6ZQ3RJSSp+M
PsmWolz7aOeIDgA8zTxRM2CZz7lfjqfZLYeMzYVIzglnz3nScBpCW+pz1jOVrJp6usv5zU/Es81r
PtGcRlb6u1kzFaZniLJTXvvLY7+UgLCjLL4Hy78g+4rj8sGbF2bQbhCQbVHHSMrIopfkV7TOJQmN
/O0y4Sk5XuD2y/Mq2uIWodDY9zZxqje31O07GOb4Iswg9tXosRgFJZaeqFrZaiRzprKrnqKPsFoo
MmG5yxRG87VjdIIHqhhb1jeed13gtd7nyFk+o74PBXSU0odwF0S4cjE4RCepY5K7s0qVF+wDvIXe
VNePQ6URFEVcMpnkcd/UxsuuA3KW/KAr+Gpmjsh5kihethR+5DtEg9EPJRu9z8ZHzG9CBV6Mmc9h
IEaMBWoserKidPPF81ze5QmRBTdwvNwPTlzed1USOhvWB8GD5nJC28mek1uCndQpiPBqMBjVyRuj
aHud6NA/tQuDn6026RyISdON3zIdTAVq4iyp5qe4i+yuKm64dsa0B+UX4YOkRMWHZPVOWrJst7lH
4fw0AnYfsBD0xWsbRstTyOewvaWGpQePM+fvipa12wtLb4XZLvyh/orXUwPEd9cWqfPSYOw4RVFI
c4sTlBQ+25v8V8E9+wVKI4chUToddROQHECM8UJTXQUm382LnlnlB+q/bkiS16wbJLMSChcmLSNx
wSefrUe1XbtxBtvFUgAQOrutJxqnhX5A1e8jWuE7v/PjtykS5AmOzLKO0w18/WiRuXgbQpDMe5o0
7kOKzYUFRRc/e8yQzq4ZFnKIu7LbMLmPvMOauJD6mDf/RYCp1BMcLv3KBHJ0DmneT/FuonZdeEdT
xpd2Bb63S8Zqhm5RN3+VZ+dzFijnwv1fDG/YS/0YEpTbt+diRKi778IuegvRYYpNW91C30wOsvtA
ZDihWqzzgocbYtZHt+WNv2cZe+83RUSEMcZm5zbJ6n2elk19dPs4W4+pSFz7WesuLJhJGv7+iR98
5ZNFauX0JzWZYK1W5ewB2eyj9nENgQ9OEbr5Wa9opfeOjKtxYd/RSorBLB7JbgZSNS8MKOOifE5c
dg+3Dt9LAuIRQGxBi3JT3MVcd4vkNCZtiI3qOpFngAFXIBlhXpzvXNnBTyCwME8nsW1j5O9UjEYz
M/NXlV8jvjikCOwJFxbG/OlfCMlrqpVy6qc7KrAYT+cU+E/KgBF8BskmXWBv0RCdQVxlkgaSs/DC
LUjaiZpQgCQhNoJdn0bAlY2zmFsQZ8pk20nVUH1kjpdkCOuQzx/gsBi7KfU05ZuQ/g8tYhyPXzIP
aRSj1lcHh1gz/Qf62gQJsen1hbPL+XEpNfrdqia+e6el+AF3SI581XOIbMDvlBMiznQl6quQIb5P
s9gLw/4c7uDNMGILV8uvTvd9/yvCul5iqCSweJsNjmA46kQsZLmnKIFDhrT5HYk+ZbFJiD1DeWhE
0vd3ebqM4Vsm+TEclbBx/6+GauwgHeDnT63ac+yfYj324Tez2uXAMAPRKwylOOMq6aryA0Q9gtt4
YUu702mjiIAsiv4/PDWd5rZeA++lGxgSXlm+TA1TBjOG3q427f84OrPlOJUtiH4REQxVFLz23C21
Bmuy9ELI8jHFPBRQwNff1ffV54QtdTPU3pm5UjXnZdCEmvbuOJCH3MoFusWZLWT/ylDqa0IfRX3x
4rDQeNNdzzzpuaarYtMmtsFS1fH+f6fyTAW7diGp8CO9nnVloSClJysK+sIGLRUD3DmfIh7OIE7L
CcrwhNq5ltqnniaMhLIfR7GPrMlXJOTdWmqdqLV+RB11DpIO6Z8+SEvs6q5bfafrxMy6Uq6BXlHI
BHTnXP9SUz3TAJGXIW02tYlP2suawzi6xXzvsHxN0C+KMoO63xn7E0tJgjbJk+qunUWunhPsN/9h
QLb5ORwqetTmkhf0LR5H+KJJ05/KCMMvtxas8WY3PAkZ5v/RhWIviGshbW2xu9zj/v3PNfQ0rsdc
ZUH9uc49GTrWX7KyhxCfakuL4Kr4mRWqFw++ztHuAxarRoNpW+r0p1uFNMfRUSYYd5aKJQJvRO7M
KVh0EoJLaqSD/5yRLnZPo2CUpSmi6t1DVYnEwQbjTzNzMBEqrFlFFJfZE50u1j9W8TpUv52hXVDh
uj5ei8M0KyoyM9cValNwbG+3VeVPpLX8DuBUoRqaXFUMFcWvagCHPEAw5LA7XzHs6IXmmgka/C6c
pTFMe31f/7TAb+c7fNGKfEecDtJ5I+tBWTOHGTvFf1vEx/XaFkBaN73N8LAsWMCKq651Vu+ALRU5
K8t1MM3RFWxh9oBmQLk6qaFEdG1x3s+nrK/ieNguRtZ/OmBW8XCxEA51srOhXxkazKob+c3kbqNc
jAFrISr5UqbLuCx3oXIgIYKT7MfV33UJm2/MKbas5wdtSGs1WwRC0SksPIMQBHjYg9fjVnq4gdl0
upRhZevyERrTmpdgTKkECaGTcBlzeglBtNfO1JfnohjEz8onBWgXx2lKoxv9PP1n3WM72EjqAThc
B6iYy6ZXtA2eR62Ctj8Y29bDHv4q5Q8bp4JI/Og1wvLPjr7MveswtrPz7DY6D8Uby6o83LtRD+00
EyzXb7jKoccdvcimhzugCZTdp7iUh2RXkiCt/g2F9vwf+pnRMfc1fcp85hJdBT/7c1dWaXBh8KU+
wFcsdp590+JHbfzAtXdzxsfz0rMMn/cC5+tIXUshzrLAArVxm9t+qrOze/B6FqS442HM8VRqmzNE
BHXHMyndRhPa1AWfPi7CNp1+ClTFXYEXKdj5HJjINNn8onRi3UMP3BWAp/LuG2zt03ffDjyD9ibI
AfhKPVqPtjwhDC9RUmmACJZw0fbctlo6W5+fryAX4YR/17y51SHKPv9SDgBLemcpqPWDSkGQDFlk
cJFCV4OWoMNbUtXxvG26RGDwcjse2nKA86VKvoC9FONw7UtijzwUGuAcQCwvfiublwVrbMI02c/U
BQTd78EgDewavxGbaUxJ8iLUtvYxcOD00lcYetifcMCOZ/wW610RBIRK8OKWmqAYr0lWxGwIps1U
xU1+7CBR8kcFlYZ9qfPHIqZWNxhmP3tiux82d6JJJq5812bPUsY0NUu4Mle/w5PCEI1sGiCJTrAY
4Lo+1iNC6k36xLEOns751XpTRNi17IPtiifP36SUA9bc2KZwz4FufIrCCcZ0hzpEn9+qRAOVowXk
I/ByCATxGHnMMAVKWonZ3HkI1xKiw4iLbS/oFXd38YwDHgtMTMFexK5lYyKTtodaeHq8rkYwxRF1
o5fYigIpiiARqG8Wq238OQMeeFV0A6TbkXQOz8GOAuNzFcjJO/Iysd9LQ9aADA4unZaGrjc/XmDX
AjGrcZWRQervJhxcBEHXGFL+RPdZW87izLI30IfE0JISOBq5LUcGfw9pxYwIF4/Lf1qS2L3rVDz9
qrSV5qzkOr161F+xZHHG/Cgp7G4O4FxUc6jUIE4my/2Z8dmrxKNhk/JUUyxy6YTt5EOnhv6SlyQF
peZUDYl4PlOWGJ/tYMKzDEv5o2Jl2U9o1uNCFO0T0zFfF5WEY9XvQ5IdP2pM8xOUFXXiVtEwobXl
AGZYul2yhdnu7BELIahZ9Gt8bXtMgqcOEp0+uMHC+a3SDjqpg7MVu0xiEdarWMuj6mg1djPOqbw0
p+6/IZ0ZbZnhQzZ/K8UN8Lrbu5y9PHczuLfPWCPbvHgVXqddMhkWHvSQXslvaGRj3tM+Q0M9HNtB
ZRbYikHqHdKWU9NU+Pnel1gI2BbE47kBVQ7DlOPAS0+pxXsbdAn7L/huHC/bquPk7rvxY2MBaLQo
SFgIsiB8Xjyah7bzvNT7sk7pXGlGZ3xKnDw/rIVTXZYp6fd0meI7GiEbVIQftw6kJkIeUz88LGVB
roXbrmPihCy58ybQh7Lj4IFerLrDIv3qseOa2wYsOHdg2zNaKUr6ajx8vQ4+fwfvZsjSnKKVeQje
Rh5MNAgNShx15GBvyrIpvMnv6cgGOChxFbHoadxzHw25swudLsZWMCbtcUX+ujhYczh7jwSAD7hh
MDivIK2vPggkOPhEEoku5T6mQO1CKd/4YyiXU4ZBnLy1HSNOGb6g6RoF4TS41jtQ/sqeTHuJ85eg
uD6C7tNfsseTu1kTNzj7461kqDaqURufbSI7liD5EuSK3gUVOM62xzV1IWHWHLQcYcSKOs4/B9oQ
X6QvsxWHACrFe+d489l0wgsONWoRk2HmxzR8oPa0e5np8q8zjuFTl6xOeaqIALtUbENI9NvC/lAJ
qXeC0ONzvbTFrsLNXG+1AaDetU4F8hSF9twh5j7lxdI/DUNQJr8yVNHHdkR/wc4QMksVGI5Y5Ncg
3/3JpHJfM/41m8zDPgvBmgEQJknwE1oY5t913ST3qAncZXUdqIAhJA0JY7PiOg05rrVqM2A7fRyr
ZsgJvWOFcJYZyZCnQf6qO7fOT2PihnsPTYjDz+jvEJNn1mWYo3O6I1+E9BiAB6JZGMGgZv+zvRlc
WIvs+jdlkPJQJbzi7KKRkKHuggUkOL6BlyVZMNeyUHOPvQHRyGPz1l3TE7T4iZyVOJhLO2DndeYR
smoW7tOGx8a2y52aLQhHjisJ45ZGXYSWh5mzy7vtwOxtwkFqPqAE5i2FvLgy6TuH/F7KrQ2L6RdD
r46uaoC8X4EquY/8fs4v4OGr+NA1aPebkP7w5OKKyu8+kEmoBb2pdP15DvqZXl/y5th4kVfpacO2
ilmBRIB7Tbg+uhPOg/EbH0F5Z9Qib3mQaSTbHUu185OpmQ4U3ij2BLl4wOtRphstKJo6p3NjKFXM
4bEHVUEbklstZ/5z8BDAmwfSULMEvCgW0N4VYLr/YGMPymtgqpMzqPY3s2s93C9dPC80200wcbHk
shvfREqABrWqS9mSw3e4DLdhtWo6sl6NcelTNrMd2Dy7xT86sJku2ln2/wAFJmKDU6Yj9Aq/jPcT
1V7+JfE4VrxaNbgcFEScNiG85yQjF1CgbFUTtbY36ySlwFFfPDmiEemRHk/SltazxKg8knXdm9HL
mrmbZahC3GXV4sn2L6Gp7g7Ch4HAq/Bt74xxQ1gIWFbLPR5uTiOuPw3dkQQbjHqQAwWHwWo0J/S7
mEwNsJAdb237yOG173+TGSF5jkEtaM4RZ6fotAq64dfFmb8A9C6sX9wKl1BMl9dC4uf5tkS2v8Ft
L6TRUHmb7UiJ8me+sL+A0AygzMNRwxWNxot7MWEee/B15dGmR5wBk1wYZCfwvn5EM/Yw3fErQl9g
Quj/RVGUvPmrB9DK6XD85bSFCoQeDyYBJkyKrwQILnVUaCJJCVqgTclpYJ1JiSHiL5qSm12NiqpP
Ho4ZGg5TeZAiTZCeRXBH8YRAS2L6GIPr07ugnjDf0YsMbcKUIjBi10FbjY+rn/V//HBs6dSl7XdD
fStLRy4FlP8Sk+kzNKfwV32DihMUHHdDvXh7p53aPc8XSgn9CK8uGPNofpUTdgy5Am/CSxd3vyIq
pvSdVlq3x4AXQM7WFXj12UoQHvuUkjG7Q17y702FSuWQjTk3gXYJvKlmYelrUW9i1r+B4ReDLjE+
JljtLjBuyx8HhMzvXgMi4KU1JQSVI1w2FVmjg0v7JI9NDcuBgUM0KD6ZcwiNpCJszgVcdJIXZmsd
v68oFFmJk4CAIR9j3GzE9zvy2TXEJRb+Xu57yS/dIC/sxnSMAFol0axo9eRFEzlk5zkxHfFrLN8q
MfbUdxNQAY6z8G3ELQfVYHr4jxuxphkgTIcHxko/2IyRACmPL/Kv9WbJ9cSiddPX5XRcm2m44mhB
3IWmTKuam7f0n1vnLBd/OnYzbQUcjBsWfKmPeLnnc3FehkGSmdYrbtU8QvFntTM0+2kI+VxLJoG9
Szrht5tyb/5b3Na4X86CZdIfVoze3pJxKieXXO0mNXWPhI6is/FclkjFNMRMUakrEbpS6FxFuc7s
bGpLS+RC2wUzzcl0emKa0XV+pC2Y0kMhF0yhbd87zol6cs4VnSSvf6CYGA772rETJ14d8s1KE0mO
T8XKVcYfk24xlo+vjKuHfqrNlXLH4h7fEAGzMoEPDM+EQLFeKsJpXUrUREVDdWHcFHsiIdFfM0oS
qb0RVBkPU5/sraEwowC4EZMCNBYDJ0mDV1nJoH3PWy2QlCKougWbFUpQVUsQt9Cm5LkQEZRHLK5D
CHsqyNID4GcAAow1ttgoBIDy1esHGSGo8u0hxaMynKZAmWjvqdort5D+dHyqWCU3+xI8C9YXhapO
FnYK487Dzk2XnbqAWXQRm2WZHlunc70ncqbjdB3JkzxWumDujSxL/idXGRz8mCQFrgZ0taNHtxbL
Pr55ZxMRX+3gfwy0s+b5+kghp+GvCAnyEKj+mBHLXjlnYmYUgj7JO2zNmb13x6XAoGdHPz9W7RBF
hyaSjrnPPGpw7/vVDQVq5a13NRma7iRZ3nxgVs2/5riYWryFEeZY3kXtW+8wR7m8u2EArvjyzNFC
7YZ84MkjGVmWj3QTTmRf2xljop/fFWNSfGa2VH+DSITPZRpL/7p6lc3umAcwMvJ2n6udZpfA4pXd
80MNa+YnCsoMLqbEu8rLi5C3KvMITcyfFxpCR+ElZ9AvfvCs8CIH+8AfevgM7MQHKDOEGLahxfOC
eAHwfnWZyLoN4EfPVxvkhgmHYcrRdO4pSmA7Mx8S/sL/SuoYIQRiYU/3Ks1GZoHeI8qY6wHs35Jx
4iP1gsXkXc3Y1Y9RguFlTzlUfF7GPDoGQrePzdhlIx8NcJEdP81ApAhz3tnUdum3dlnHD6oO238h
/YLNrlxCosx1yAlto4pxeaTDOym3M52FFPLigLpXIWunhzldqQ5IggbHqWp6FOVIKxbZSYKF/bpG
afnsKNpPr84a4GSRXLTq6FhtLv5KdUmzeOGlDKLkx50xO/AUDo26kw2WtSvMq4qeOtft1A77bkk3
Tzm4j2VW9zsky+S5oYTytcBSTItlguXrruF8EUFMWgUSHXX0qNM9ealtXFGAAlO4Ym+WstO2X3RO
NeAQCXImWNwlNRMnVHj7mOZJAtKyrGjsS4v2JCnXvjazT0sNgrb/G7E+wlddcHLQOb5kDnVDN/xy
mOjFlqk/is5LLtcTqtZCCq6bxMsixiR+xBzBRNc2xHyvMfkLukUrJ9hVE3kEM8do4b6Hs+5iHVcc
csfHVLV1ksgPP0vvVlXU16ae0UVrAETEsWKf83HD74ta7omAIFenvVfSPDwYsDiAAvSoinwokmne
mczQxdWzW+HHFU0IJpNo8TPufMWQ7mkeAxQ8VygV8M+6Z8om1+6OvGgxUYvpEg7gW+mLfy5HO/EW
VK0T48cLpY03w+RGd9am8H0a3eCoIJI/GJ60UcKImAFg+OuJyRxUVLry6tCSjPWzSQ30zM1YrchY
G3ZEFKJtIEn52K3iwM02nRqXKzdKt5fSwCgq53hX+jH298wdx+PqsFHcVJ2AIkTBTJEccGvIS75w
HvcpXbuvCHYQqliC9Jncbou/wOOQEDJ3XsuEGnELqbMWnBfIqTwBrSeBBjCKxADoA4LAzWbE1g/N
0KuacroWKq79vSIH1e8m9uwgH7zl1nrPBKGPVTCw8qb3e7Sbpgiy6Rg0DnngfOjUfUGbhP0iJiOD
t4781Xcn+UF1T+vsoaVT9UYlMxDWOuvdXjgq3ON2p/iLPa67ngX7os3iDeVw8UL6mijKogZ0DFLs
lYB2BDpHPS/ya5xt6J3SQTFw43VC4dAm5L3h5vW4/F2ion3pEbioKUPTwExIkVDB4n6pi0L9K4e6
yT8QINz0hLMhr/4vfOMV6cJZYNSXeX+I6BRyN4VshdiZcqwi5HXVnQUnChRpvzXVeugxdHHrC5It
kWur+I4heJ34XaP1O2SUvW/GrP9IUKWyJ+qB1APLobXY9VMf9fB4UL+gR3aZ819l+97Dn6P6CyIm
TzK0Qee+VOu8x+JZEhhVOJy9fDj1pgh3wIQa2B8Y2HNcpI3w35yxwvtF/6L6BlBwG9xsnqf5p4np
GU+dBW/bOM8cqENujTRp0HHgy/AI8X1yzO94anF+geni0XyA+4RLtGN9S72Ia9fxNEsfjlTJYvkj
KGrWKiwWqUrFI5xgcarWe2pGZrBeHS6qHb98Qw43idnLUCi35fjPzUfk4lcR59nRTGnVAmCzrCVa
zzrNeaKwZN7ILp1iODhEUh/HevGHZ8ejVZ3+6zDDNWr4X8LMuxlfBvPMrTw/w2LyLvlUlU/SWrVu
KDGRP2z4oyte8eHWEr4upFA4WYJuw959Q3mZ8LffjbeNSHbTQfVKZO3CXjj7DNpYyQ2R+uChlejl
rE7mqpB/EPgxSSVoa5u8EcVjUDWK0Iov5i8oJPE1LfBP0tBZzC4pTXc5zoJTw3GunEQAaWk7uYf1
6r4b/PQsFGm0784pPuDhxI2mgMO1OqvwJmGaqC6rtOa+y8vptY+wD5MoSW15hIFj6eWlyq3fQG6q
f63My1tpdfnQI3zPm9iL5BaG/AouAm+awjR4HDDrAAzOxv+4/UlFOcbn9OWRBgVYNUbJmSrDOTqN
BV22J4Jf61u7TnY+hpVwxK+iz9HuUsyr5TaMYbhscHOFrOMjMAqfxMtXbliThvEzjRt23TKYtx8R
P/gM7AK6MMosoMkw1AnZWO2wABUztU7bKTLrJ6b64ZshoaBQfligwyUzBCklWSGm2NUOKwPgi6eL
lX0BwoJ7GAiY5fsKGfVGNsJOnhwCz8Ucl3uYShFWNJ5xXpzyMPCAap/bVGU4z9wwP9RR3V1nj9ff
MxGmyb/GXikuohKVyzSOVkbHouyDO8cL4S3dKgO+cigVkUdeu26JJDiyag/UikX6ocQnnf+OA1Cz
ncT4CcFqNECE08yzv6bBq96ihjNfGVPNiK5TtHdF3az5ToVwbBbgUsL9sLqZ/yRV45xo4PL1drXL
8qt0pBoQmykjlTfb7daWfe8/ESwIygOHUgdPYKkgPAmdaYquE6e9LznLXCEnoBnEgYDkHExYJM9R
NSZ7lbCwKg/MoBy5hshW9NoPDJMY8lfBttaJ3efSW2/p3CUoW3xUdhYnj6jnpcJlv4Nf1mYMH/N6
npIwDA4JjkRsUhXXOh7deKQopp7jU9DE2ZOUeI/Acnn1a4Ml+ycOkmjr4326z1rT/zfLIvDw2k4w
NlLXvfIinZAvqWNxiVrOG91hR+LqEvY6YVy/NGwstyBHDAHOho3zE1oNCUHPosldYs1+8nURAMol
WiDNs1/L6riHZCYRyRE9cfmnXZBKe+23yBvMQxg6ObQ37f2cunBLM0u+p2PH4e+jMF4/ymKs/lIp
Szlg7SJw0NkhcZjByQdmTV8QSoyNXzLEifu2aYs32kkwEPPhQzmT3BBTmLhUEMFiUq+5cRBBWxsG
5BUlVsZb/gLjwDCoc40a3T13uOXxyaq+/AsbgbiEFjPL0MBVtwflgjoGra79s8Z987xmy/pHT0q8
ObHjqHtYjTUlgAgV3CyogQFrjzqwe1qO1/zNZiLi5cRu5YZFm2a6pAgFEejhpXiuMjWdUzaA4WHJ
u5WqbBIZR16sOuUJn4+PvIphaa9pTKVfWXl00rdeflQj1VeHvMvdezkVvB8czkEgHbmiHBCLcf2H
FTHE0ZjgBUYIc9uB6cGc1jVmlehO0CPIW5ZnbswB31jQnXvcnmJTAir390mNIQl0Vc+rEL4ZUZm0
HJpwZyBtaHSZIP9xXav3WO7VXYAPgHO0iPH29n6KH64fwl1TdYTjuBhoPkiTmFB3BCj1QjufAmcD
7KgmcEuohoMbWhoykUdS6kBaZN7WImJ7aedsesnrTpNia0nnPJd64GieLEt+cEdS7uHojv4jGIbV
P3p9ZfR59QhnwNEK9WvLNho0jtd3+spZI71OmlALOFIOETzuV3cjWsohn5CM1/4RviLOK4h4Jrqf
e4W+V1OvFVwaVHWuXdCLWLictFv2Ypia7m5dlirDj+PUZNto5Vx2CVoXXfBhQJJ66ADfkqfCWbjD
OzxQ54ijNMdwn/r1v26N6oeQ19dXkJvo1+yI6SQcy3Op0BiZPdefa8TfBpleYOx/yJuyo2SPGvLH
QXr1+yrzwu7bqbMv7BOV/hWTZVGA8Gs6zz7T1Ysb4GJRjPYQeh2bjWEksj4J9g7/oiytxJdg1Phn
y4VYap/P6lM1frZNMZBERNJ7hbxUjsFzUMte8lvbeX3lnBzc3lhsbMpdGppVnUoGrPYtnJKm/1tO
UUormbIZ8QazpsUlWntC5whDvHkVet+KUbaMBKj6tAYXoqroX2tl/C5TDUADpZvXPm4LrgtUVjO9
sgzkztwPpCAepDN5ySOWQ4yIm8pdEI2XLJIfYVSK59nxiuY0UUd2DkSNAcJfmheRTRirXEFHemAs
9KguTlrKQbN+ueStjL7aDgDVT00S409NS1eImBnW/Y+VVdw+JPgsgjMsQ1njLIuYBQxhULYcNR7z
9ouxrlv+EqFqih2xZP+/zvNl9aRulA+ajccAPyTt6fWxxy1ERDxioNwEAN8vOU/eq7SLCeGAKP97
8qfwFMQBJhPV1tE+SEKucjO29dZVyno4N4J+D2CAAayZY0IzQDDWc44rav7djSLsPuFt+DnnnCWd
vozfWctbOQs/8BpY84srxevfgQh2sCPmeBii7cwWkAB3UzzxjAAA01uN9cOwsu/CPt0bFcd3Hefw
AQCaBxCLuNsoTlUxV/qscz/9h6Vd1Tue1P4TB9fxEjeruu294+FP0VXt75aqdyyuadqdSHgMvwyg
gGMb9e33BPTpocM3YV4iN81wrzh+fA0Hf+42/BQuYjN+SGBVnHryP+zirZccxhyjCkHaIKr5a+gx
3KOOygRsK5Y/vrWgkvZvsmYB0OIGmyA1iFSFFp88ufknVw5MCbufRDx0mslp4eREa4ZAVMH8tLqo
Ltb1Mncn4U2/FzA+CpZvOegKwiYUkPIxep8c9hQkFl12OSwxIsVc0bMz6p0CKWwPeYpP5TchhhwT
oDOJ6dmteq7+jU+ypr0fCQG2u9osMGnkoM0xztXEwqzBM7Qjfphl0LoMQSxBTaj3JLOp5EA+sBFs
esnYQDde5JCxNb0E3GpavznTKFNLvK/t/HeoOY7f5zpiATz1eUqJRuF+ZzFae7pPke7wqLk+GmoA
znQGPpEATjPlqp+Z03FCmb5ADTPz/JwEwLPtllyTe2KBioJSEwX4bqI+pR6hFhXcV3wdx4AmNtzR
mgcPJLfE3Vm/W7qT5qWLcZkruhq+6qIOrzlRlBrRsMnkf1OXVy4v1KRgbMNUyjVzg0J2yTMhrKZ8
qzIojvueU1p+WHwKEUsfPvEhTdol31PmEdcgKIqk+nEJ73kfQbh6WBgEhMK3kdxC8RHhQUAWxTOb
6AvMSv8F0S9n25LBbyxcRR8oPXHlXogEXcJrdXOkcbPftsz01b2yMxHrDKfrc+UZZbbKOvKJ7XeS
7QsPhu3P4OuRCwSSKA2mHG3Im0BcZOid/HPCwcbfITvh2IvmXju7IB6JKeA2InhJDcnGJeV5rEvK
fzhVOutp9SPHea0HMN7HaNRpdtPsvfR+DRwQe0E1i+7OWPb714GrpzsWxsScAwXr2V2aZsM91+/6
DmjLlLyDWszI3YDjpAldD0nEy7o/eu7HYtMFdV4Q49A5t0Ukgul4q3nv98voWRho+UK4ImBSh1xU
L2dqwvMZTplf7mOM3yzPCHWcvUBCTFfRiJZS+UQoNyVVbfs+aNJ7RJH8pZItjpA8ENWt/lloJpxG
f6NmpX+gerpQSOyENRsPJ98tLJItrsgAyJQj06rCw7bK0nwV7RJOp3xm2i/oahJ7BW7nkKJZkIGl
A4kDnwTv937DnOWcnbmb9z1nnXgTBGihXFON3++xhU47Ml9QyMhZwF1iwXQT4yFGAvlq6nXjTWFU
P7KIJ+CflTXr6AjnF74g6WZsUXzSWTW7AknwE7bmJijWjoyDmdioJOHimv3qs7fkuuoXL9lF+Wqj
z5YHEtjWll3GC0RBJ/sVZiwvXhASORHEHnj2E6eORb+tPAfTvZ9qglEMTecKPRH6TDIdpW7Q0gux
XLDiA36DMnpayPy2m07kiBqlNymCM7c72XWh1R95GWaSMl/8Bx2L9x4mC8aR2f6J+AwXykPiFWSb
R+UxwwO6KCrrwNXwsnLZFucBPwIpuIG0LH7ZMHqLysx+w0cJ2g+HQAVhhpofI2Wpc6lDpe5zNjT/
mCwTXIq9KdHjhzp4zxM/CU5st/N7zajMfFoEffqEOcW/9VFaxOnUplf2RehleYqwK8mBbVhfCxZ8
kxDPQ+2AipQe/cGDYC++54klf+OYcX41hY8zVBgBaRfsyHUeIZ9ocK5o5LZtvhsQXXem7s2BsYu0
knAr/zThb3jVGjQ+naNDvAMdQbFrF4pMbPG4lI8UGfsrGWzyw9vCs0j/aF/BHpV3afb8gtPLwnD7
ihE+dI8hkUc+Jlu0rMXnAvS/VMXFyI4O66ZN1GM4DTQa8vLFg4i9wB/eNQ3tPxTSW7y9RNyx57lh
cpepBZwK8oP/FiCk1+e5Wm1/o/iY7ATxILmmhpcfabjb/mxDgXqtbneb8X43CrLhN6dQET8OWEb7
lzkdC3UXwatcX6O4z8xnDzL0ULcxUNrYawpBnzPnqseVjS8Njf3y2/fJdt7Er38wDjEmuR1g2jrE
YpWMffslqoVzRluPNAlnbV7cQ0kOx+dgDtiYNBxuQF5JF0+lK/sTwdrUP/c9R40xkujmXcP/uCmd
pf+ikn3+7TgEz0FadaSRhukIVESGXA1dfZ4cv2adJ/kRUeGWqHtQ0YTfZu3K/OpFUGh+QcLwE5xg
oX/inbFWlCu1eFj2LBzCTxekxTN5zQLYSROzSlqNz7yIxXpXcV6Am+Nk4xFcAXM9uOfiPx07M5Iy
TVQPdqgrypvzCJPdHIaLgnQzmqPwxnI6TCVI4O2IKT/Yct6tPrvQh7HaNiTGbSkjKi3ZND/yhlAv
JdMrxpNAk/mga+YPgNruCtB7NqS3TfAExZjKmYzn9J6TxPoiVFzsaI926mNAmn9fi4RQaeItBRkT
SCw8mNyjy2H7TVvi6ps0nMTnsJD/ZhDma5qZ63eew7zH7Ohk7y7NBC8kG9on0jDfeFLtH2j2+jRD
m2F5X5SXEqvMKQAmyApe0Nw0GivPSilAP9ktwryJ3MHtqcRa7Z1nsjjYD06hWPVQCfssRBR+m46H
Nc4f3Z/KqlbAL0b/w2eZwJJo7HweD0MSnkJfImyLG8YHmwI/Jati/W/NRPFKSnX5A2bSgW4hkwCN
j/CK72KnxjOZxY+zdesXw4/9Cbu2f+KEylFMgAsileZmz+Vk5Xee+y0BATXF19idwuUuDXSojgRt
ia3MzhweaaAcSBYEcLIUqZwH4dUMX5wU9kLjpd9SUqTwI+Q4R6dlvfpY7jlpQnxGSsdiNsW6QrZy
03Un3GAKd3iKso9Gd/q9ZOrnIW/iB92W5qVtM7BZnGeKj1ENvzOa4Pm4CgwNxgT11UsS8dkAcnnT
wUwCUg15dgpnNP1VLH9bHdkj/VrymXq/vDhF3Hj7gLfesOmlrx67usd2ExK6ux9dBvG9HcKR5FbY
nZcu4FNV7fCb88ey70nGHPwmjec/sq/c8ODAXDk0MAOoK+sy5FFs37hkHUxyhm+LIpN4Sk7OXMf+
zhnclygW9sG9DVn4Rrh+tQVDicE4vvOrnJpbNgkbXlLlTqB6oW3QYHIxbZCd2dLvF1HYQ6UV5ywi
5n2O1NdGl2nqRpAm4nmaNQA4sTQXZ8zS92UKX4haOQcfPt/VxfV8qmsvelKEyY9r2SzT2aPqcMez
qGVewCpd77wg8C8Z3w8EI9QDbyMCK1BiRo9jhijr94XH8AXcHd8tSpNG4+mz6KNBx1xPApvGs+Bl
dcp14n5gf6C6AtMzoqoC+xH261jsbCAiwfQ4fGPNNK9x3mAFKsP8AyOmf64lDOJy9KcAFz5oSCze
+gelSO8z+oo2GZjMTWj4ueoZllU+evimGap2TRBAwSqUDQHwWtbBlJUWjwQbxt2ko/iXRmxipJ+y
FFuYE6LY56LU9PRA78JQUbknPFn27zS38/f/SDqvJVeRLIp+ERHYBF4l5FVO5euFqKp7L94kJIn5
+ln0vHbMdKskyDxm77Wd3KooZ9UXesNpZ5fjhFa1isM3kulRqyXG07L+pYggm5koDN6RlQCD7aLy
BYsFENyAeulgiYLH3qlJHQvMLbi6NYlrpBEN/GlYd565uSmnJjv7GG34qAu03CpDxmHalDpgT7e9
ZqLtAqbeWCRoPLKgAhbN3CefKJg6u3A4DpOORIS+PYE+6Ml5GVT/GCbLke863LVyQQ7oG6z/sNR+
20gDos7SxnnKxjOWaqaVrVD5v8BK+42hbC6/nm91ga5cPC8zoYrRIEZyTyAe9FiZ5Jb2s+RCA8j1
kdDvrgXb0HXrSojyEJXUIzkawafRe3epJ/UFXEBin8PE4lC1QFjfmwMyfgX1aYs7HoIpqpo7iqXy
zptW87lAavETtxbft0c8XxsWgdiTFNJZ0Dd4og3L+JtL8GB2NgNaxGewZ+6iWTkiBSul45NKCLGX
qbZfPReNX8C5LEr7FDBt/gx82Vwmf8CCTjn8Q+Ve/1ZV81CuDkte3djn/0zY0ca0DOtrbMuHppfJ
RwDHfKPYiD7Egaj2kNEJ8hsTsK7b3Au1icGm4VLP3J/asMonLqzp7FFptZsRLM9m6Mj2OUqH+pni
FpKc44MLIXZnvUJLbqw3JzEB6DLL5RsM1ZEphckAko+5SGYXkiT3M8oe1NZpjnsBUYiM0tJnekBt
u6GkD9/lRKDhPDT+ERkQAI6cvLkpL+VLX/Y0mwQC9YiPvBWZuozZrhFexiHz/zei0uUfllNhvXPn
xLqXeklsDA3MjFSioM1LBzbXmNU/EFeUs+HxWwWvUqWvRUy0OTku+c1lbU4g4BRAHqf+n7YSdYi/
c/olzaOyGlJa1qRlPQuzYcOGv1sri/R3im31TK//2cZOfOhzsMc46qkQWJESQVDJLxbxY0bh18qL
7vOAcGm22LABGNB9zVB20q3w2lpfzJ6WXw7dH6bDcdQHzgjMahraWybMAOpUmK3C8woFkJ+vaNEB
5DvucPvFc0ZCdryuLb9kbqWHBfX9Nu9cBtuwzZrDDMnsMel0e6NL4SwRutV/SPTQm3ZYkBLomnz7
Tet56ZZzwSduB8DPrl9EqvarXGFLVzlutQEsqJllHBmVgb5jSrAi2gW9D1rWmm2GMM92zGy3w6wV
ISbud43OJIaGCquqmetuK6aBRIi8CaTaZUtLKdugriKRq40GgJUcJ/MbsDn0j85oqG0/hlhbx3ey
tj32+CuoA7UT7JvkQ4/4SqHohZh8USqn06ThmbNnFxxneCos48WeWds4ji6upu/YH8xo0k/tm+0p
VKHQB6ssDhAiV/lRwe+DPdxOH+OaYdjet+EvdhLnzpa0MaQxcUcOz4gBO8/kCaybQXb6FDQHQzEe
dLUvnktc2c++46VRiP+NXK4QBprf2++l7M0PA1ybcSgzM/8ZtIvkhlur+i28frzLUGOFwN2J6dra
zPtXvzjFPgkcFSfHkN3XSpQXdwy6rST8cVPAfcDQAXwnVoJ2ucEulKGNd1cdO6TSbGiPWR5gFMhY
dVV+4qL0m/4mE8Io3JLn3MRY3lAdo6jKPxi88B8bwqdKsTkNi+qMSSDctMHYv+fQ6PGoTDOj9aVI
+lddzC9JvNYIOW/aYUTLjRDY9aIZptBOqKA8YTxLHiUrh888dtbUjcpnrL3uGuwp5fjE40TJBXT9
wJKBqUZgVuTrmO19F0D+zOdCvozwKbZFoZ1uizDBWnWK6cuq9XvD8jBXZ5IwA6qpJG0IBALxel3A
qO8IQul/MGCHmmVWUnPAhRlKMM93Zno323B2rZqm30bm7C4H/opfb8x4srIq3hqtBejfwqvz1epi
vFRMZ5wDJVAAnptNOF40HnAEt1llMNFFVwKX+xf6xPTO/MQ8BGXoSYKueudpCJouPRUW6+x9v7gu
Rh6McHpjYdP6Z1suV9GEmDQaUlP94fG16kPFxv7VzrOx/jK1rh+WbmkffZgPjyOyE3o7GVo4+4Ox
WDH9IGxOqNlcUqVCE1hvDotzjHpo7Fh5hN2J6kbj6HZMO1pucESuuX30nXql6MXVeNHTOIVfA32e
j1Cqx72Basl4XpDdzn9kxiuw+D6kWaZNyESGJQVsSB55fcnmgJuXHzAnRtYfBw2EY2mLc2b7Kcy8
JvuZ7dTiVkVb7e0B0njlIx4Ae9yN4MTeSaOj1tIY4PapqOsj3SEa6Xyo/QdrBL0XKDensS2X4DlN
Cg+gnEbs92wy+s04NuDZUE0Mjh52yB7qXawsI7yigLHFVpWVt8tyz9yNkr4bvSD8wiIj8m9P45oy
qkMi44QtlE1PEKHmch2iwm/C65LWtXlQenL/sjdtzoWjMjpAgj0sFNT2eOUtXJHHhBCQ9yn63wy5
5gNTHLJ8qtB10QvHDtpMiA4sIAOMRWS8dpoJkAmrgLEONv/t4DJU33uBv3yiufH0xncX8ar7cq6j
xKyFfBgV5lFC6jrUuATaKg9coNdl+UqGs+n00girqyStkIxUdecAxqtfWGQZM+qc1f37ZdLENh+p
i7oAiUHLMgVfBX0//3MSXePcm4yKkosEp35r90ylJErepJ9P9Ap8TMxR+TM0E+ZRW3YdFp+OfSgu
r9QtBBwpUKtb/D51/OQkRZrkEeKqdJKUtgygs6OT2i5fCAifabqEaCqwDKOPTF/hKObxW1wNOvwc
Mcmrsx6R8+NfaQyNUFtDo2tGbiNyCu0D6gA1HlPe1bxix5NqAzhHE5vZHWm5jgmcGq4TNLeADIji
VCSZP5FotSymImNJdlNFZJbKSko4/lGO6lxY2NkpN5IYGxhtiM7+sY00xd+xhIMyAlrIcrdFz1GK
Ud7SMpYx+gr648IDhwf7pdszWgYDzsWz3JCFhKt/hSTMW5ibRn+UMeggQlS4TjY0YRaWu9YMo0pI
UpESdA4bjLLMxdIpYYCMSLr/LJJp3UuVtr6jw41BqkO+oALDYeJuVOfJ4jhU46L2OnSrT8I0zOpk
FCQVWPiBhsjOzSI/0k2TnSjmccnv4dzl/mGWvhOcJjhrMZLOmpoToIx91s5AjwKlh8WTR/f6DJoH
8uPGcFulLpWKmeCgzW9qGFtBNt3wNaEcrrWghba52Yf7Qk2+d6y6Ohz3gZEtEoNdoz9te4DPu6Fg
mtwr3ct47HFHIscvO7977lZaR2OtUY1oXi0a51UJTPBinGGSR9XQb/F5JGpvwfL6arIBcYgL3pq7
pvLsRz/15pWZpZA39YLklBPisGA+da0j0r1lj2V15T8piNlGRoYpJqkFkaaGeuuM2X9CAKXHFzKK
+gfha5c/ihgaQCWOIw91XzlA7UImMpYtafg95GUUtKU5cranzSvFQj38DjB/fgmoww1lsxwPsJNh
4L9DotC9t2XagrZl2P5UG4P6F7r4Q454XpG0lkhK75kjOvmDK20KHyeYdjx26TfuCr8/GUxXN6JN
8oec46A86LFMi31N9N2PEOTkRBkeRGIuGF0mxwKuW4oNNONzwh+uLgDDBFFVhp250VK09vyPefxw
6xLZDIdw7oIfiHEmnmoSFBkzOooaWgDXMKM0Ec2pcfPmTw9chLmSaZBN1y+jeTHZsn3hJ51u89Qa
b7y2pD+hFiLhLBjywT/1Xmzdj3Qt7r62dHFJFexfqrOWo55fPnf3rizYEHcMDLBsYPtngSHz8K6E
xGZECbYMWkVOIOsylkvzhkNHMPSnUUJVbdkZjpbJt+jbbOHQJJHQ1t2ThJD7RDi1CEdKYcvvmBCO
q+eJ+Dx4WMm5sMcC7o3VYCcUPXvLyK8N8bIk2Dr4d+ACISo0acArDZZ/JU8Br5QwIAeuDp1UM8Ir
RRWhbvOKtwou+nishqH6McoJcdrAbJZnNpss7EMAin7cHI8qPnor9l9gmBfP/KI1O4Gu7M/Efvgf
lkcPd2QIaKNB6jXi46wOhn1Xt56xD+iBm8PiMGSPcKbQfTqm6077DgmcxudqYvDr8Xx/ZssYt5fS
gw58RgSbJn+6Lq3ynaFGlewM4qDLUwycMYMUSwgbVovJegZ0DntbsOtb8zwp1AZMgE9+N0gGIlZs
FduypCTcjHyZoEJbMOPccqN6ytFvXUyIm9nB4lb8JkKRnpn9rbhRlQA01eX6idVgMq+ojZo4HC8v
ccWPQ8j2IjCpHJwyn9AWVxbntl5a2z/gc4HczEmJu7jn5H3iTqg+rMYj85anF0NBomEkRSSFQWLj
SiQeQnIQnXSSZclLNzN63g3gs4Yt4wPnMQMc1kSSv+El0dC5oslxky3oWOvOUJmJNyVZimujakqv
nqFr9dl5Rte9Mk6tr4ZaxgT/1thmZ9o+dydxaqgDkzWePdZh9QQCFE6kixz/ykTOPFsJp4aVxvrb
qoISI025MPu08NCxDZrhX67PXFKfJPtC1DPEm1lIKHH35lFNFMorwDAx/7HjikCQTWUxwvvOHY1M
gdLTEUcKQi02fWdaaKZhMac3VdR8G8VsjaQfuWIKofGETJKmqQn73Tzi6N9YUE/HbWlUej6YoxHn
B50FgXNQBuMwW/LsbNpRqp/AYr+9F2U7Xi1EOe13yzy5QNCQdOrEdNxIri2BouLg6FwIKqgSiMzI
cOFWTk6Auqmj5MZamkPlE7iGCDZh6wbrhJmsxVctdDKaR9YCKvtiwzvIO1fgNz/attt4t5xhs7kx
u6FdjmXTkzHmNGPtHWezy4MTt8XIQDxboaYqoR+GRWOzL3XMVjFdbVv/pcYWSd4UUKjkW+mhbs8J
t/8/glrY0/Bjd89Gh3oz6qGELPduUpv/UCZPD0MyApVuM8guGB8s83GW0AyiaYQac+4a2/+HjoEt
nSDX3d/6yB6DM2kji/8loYdGQ4AESkExpHqoyuze71xt7jQ3sUFfhBnOQta7ncvUPy9BSBYypRUT
uLxLgfrBfI8q4iU5DIhItva5yb7z2QG4dipB4lA+jPXv5COK3uhOoSHRHjznnZXUjAaUOwBIrEup
Hjq4IVSUlaYkzmTmvfA3xc+TZ4KF484OTTBzMWFOeRA0w1OGVPCUL2z5V4iaeY/9Pb020vowJave
SMFvfFiIqT/CpR/lxgPispONuWDHN5xzAGQw4aAWKN3rILbe8aOq/GkeTA9AFXPwrc25yxrEsB98
6EImzudKMAhrjEcLDfo1Z55abCsGffvWyAkkXHMfuhrR1q5kTH5CLpFCGpmq8IBsjL2+E+bVx1Jp
/K2VQ2TUYdSTUVy72UGopC2IYUqGfBc6jhdrBy1Ntuy54qUsUMYu2JGa3P5bSDxRaTVxIzVNvVZT
wefKirnnM8h7EG3sUh02rS1Sp7KwN9nYwDKrq/lLOFUHeHfBqWJiTjm7tvOSMOrexVWwUqu0dUY5
BbWhqcIP+DF/YB25YFj1+IjekPc/HxZeAua23sNEE3UDGzxx4DFR3SN6TN6UodxDEfAYFuOcknNR
ZRYM/ZQ2wGud8g6KAVqnOVR/W08V57o1BWvXAqnmLsyK6hracXHsy1y8NUHJHcgiG99RByl4M0oc
46gFgzTfcCf4u8xDlgx4KA43UoU20DQMRId0IJEaJTi+ObV0xIAXY+PfZRYeZ5AaiNc0Zhk2KVBK
HHfZebHLTQrM4D4rUvGQIny7BhZRQ0ynoRf5jEzRWrbyZ6DaGCLqtvlFLw4YJCrx0P1uGK86lLz8
YdvJsRlNNVwWDMraQ8kjYO5RrscN357k7ph7CYGnboup2yl7yKYT61wzjnRZKcCzVBb4YHg3nnmt
iVtktFy0e+2ngxn5rmyL72LW7BE8Y+LIzQFvARSoiCh8yVBGobdpNWwytNEiBd5B4BsIAtRjJyC9
HkPqyWxcubcsXr+I5qOaP3qzTeuttfRB9zAZiRqvzFowdggcey7PfoiyYZPEWFIPibFyLjkJoFa1
DFKcbWmPKAIY+oTIKE03PLitLleGLSk/XC+Jdw+dYl2jqfRvmOAogx3QzmsAECcIKYiI5sF+2DFp
JHvW5wTdopeoAJWF5KDRcw8cyU5tatLyGJqRZtdXaGT0LHz+eIvuc50jI1faZmklZ26jyhoYX0E8
Q2GOYDqq7cR/hqbFJo3/fP4u64bjbA7C9suJWfNt4R6F3CB4eNtbj8+Wn3cimnM3od3F74UdGVsq
flnQIYHfD3vklu4zNLKQ1RzKjQSdX95mh7Sg5NlxZrOizFUaBhBzY5T1PvcRrzl5zFA9Uz3CYkxB
B0VubbvzEW/QqLddPSnngEfVDg8OiKNTEwJ4QdiRas3oRMr8ijtCyoMq2LHsrL4ljSIUfQsmJTD6
B3dY8zEC0uffKqNFyaewjdykW8CWBSmILDjXQTZzkrSmeSBGhkkiTxKZsxmJxM6lI1vRxspVd+kv
qA4wzHUwx18mGDPkJkpmMsrDsmT75MTdi0ko4e8y9wC0yXXivkew29Dg+661fjYd+G9LovD+UHWW
OOo6KLhnOfcZKYIE8Dn7Zl7IC6IVcemYbCo3Xlfy6PaAJtUSoYilRUSeTBlIuq9eIrjdNnw+Jx+n
YwvY4p/ND/tVM/YN7uo5N6YLhyb2aFLhXAx3NFhPvN74Wf2pC9hZhcS9UBGEmUFQjVj5ACgXnkK0
ztDnYvY6PE9mcRolOKyt7ufw04htw976+eoZQslae7BN585m1dC3n8hLAbVRIZj7gZaCIBwbNQLR
1l2o9i4aJwSfTjA3KDCGPmDeRD+zU40Lr8kuQUVthqCEoaGlnRaXnuGIx+C78bIjGzfDPHm2QMGn
47YCaqh1EOymVvEIwSMRw5YVV+Owt6n6m5cjkV/do6MJLI/DjzPFQVRc5zXtrUWNH0SsszhxSssi
RCfB5yjgT5OHu+N7aArINHHrnhCvOMmzGyCte2DV3hOw4TXe9OlZTiP3wD7t4VCUgR1uEY8Ij70s
cizCt4L+O+Ui6SNQAf46ciVob5uiO36espJgSDx8yjskwhi9HUV457xm4PnNF4uWy4AQ7Wch5gWe
zwghSllcB2SA4JAohM+FMLrfyVEryrya6gOFYPI8+BhGdm1j4SuHTDMFV1NYWVDBpNYlnAZP1/NO
TA28WR89IMt5tapUqUjFP5jDLPOoHLzgPFd2/G/yhpxMqtLJfufUaq8V4dWMUqC88LsvbhmTH4qc
EklQiBaoY6vKkgXO2CcyvKZnjGvDPMLqilwtTQwDUoaffTMz0JpJbYtOKZbiXCVIszBUtPMz/8x/
ChHetrvFQUm3TxlE21tM9f0Pi9jJiChVpBcNRtoPD4xti5RNuqqBsFqjRzfZo0q6s5Og8j6MGBPP
aS5yBjxupwl4hwY5FNspzoerHnH4RzOyk3rHiKmV2wSn3w1NBN1v3kHoM1LPfStnb750aPR7MLKt
/wipmWgasjekOs3Uphy0HcsWUFrICqFODumRtIL+nzk0+Y/RZ9TCY4+M8mRjMLaOHrf1ywy68h+Y
olg+1jZG2U1rV8v9QBHz0PW5d18nLeuImMMUmM3YGE/J3DbGtepl+Z2SDP/XVQkBYLJFHMtgoCWW
gfxPN4LfL5Dk6Z5AybAzoKpp0/lZxYO8rkaW3wsWin/gGlm/aNTrxyCZEaflmP0OqJ2g1pqJQ4IY
CytIcB1ZI3j/shWsFfoCG0npFNRrrmVRzOICdd4JblH5ltLZfSolgPNdUQsUa63hstrsWhBfz7Az
7TbqEBv+tCZ9OUEUZvtmETrmbwnHyPp9asu3giP+jx0wjwOGlvpfWLEJ7PKsPMEtjmUVEEmGvA6/
sDb9yJ/TlM0qhgTVVuF3LLOOMQpopcWZqeokH1KyrdlnrRD3wujdVzCZt6KZX2AxPpZZPj0a00x+
QzdZV+Rl4H66NHnAMjvfdzxVGXTrqTiVaHFPwtaoLhAsp6de92LPRVMc0WPLZ0J+5hsL/WVHk0dS
5eQbX2gYzQs5vRzR9iB2bU9sVw57am8F/fyeCPUy1u6IdCHPt07q+JcJ99CdqHukz0VgnOtgMiOz
9z4XnpVd7KlnCbMmqmHvIU8g3A4xT81+luEjK1mJjyb0U/2BV+GdnX3wW+J2ejIUsAJK/OyYIqYk
+rkMv1oBLSmxNLuzlvntJm7KkoN16Pdz6IovD67Su5HWK8BqsKvH2vLNO2dM4y2Krq84IJ8GYqTf
olptgUAwDZFXHE8vC5f+RmEQALBldBF+jZxgwyn7bUwAc/M8GOeCxJSnKgfSYJbd/Ih+kICMziBU
KAi6C1Ls6lIUQ/7Ttgn8j7zKjx2xgA+GHpZ3wXsZ0cn6mIS85YuufT5xheJuSCGPvk8Z5kVG+95f
vzXVBazSyrvs4t+cYj5KgqW7hDKQVxtDEp75vj6i4xreBlRi7HZ7+RBKnwa7AxhpmL566UiLg6SB
6QS6zszfVf/wMIZb1VX2q4lucht4wj6B4XaOrlbOW5wn4u+Aze3Q2QQEoUKwHm2rL149L5cfjhfQ
4tsNBmSbPXbbGeUzUWHysEgTTwNG6Z0BFUW0Mj9YVfuX/JV6B0mCOV7JVOKiNWjwuEEc7WnHZeCL
iusQg07AAeP2JPSQcHSYS/SxVCvIwxyUaJEuCuuulDp7AwtUopemdkRWMuwHS6ijJ+rxDqorWN9B
MAMgjohZYsiAEYMf6wsmJycACDPal3wM2PJMwYaKOXzkchEVaOvZvx/d4HnAXHJXpIsUHMz9eLJN
o/xGknvDQtJ+OgNWnDAdUMo204mIpvitKcK9wRzt06Mjusx9ZR8aNBF4TBnYYqHrjzxAjxiGP7Ke
+9kqjeEfTkBsq7SNpTv1jxxzn369ZO+F544RfFqmUTYYqJqURUDNPQN2xlxvUwa8Pq0xANEAeAfb
lZwLQAYxrDq972xjApRuJSQpDUuj2llNWB6hB8tH4scwg1ajf1qwB+1LS53w25kIR9owjwj+pm9T
vfc6Iwv55KcYCV0wnlvceZ9GQdeAfqK+kg1HUI2LrAaO34CfqCbt+djaqXv0oLGR8A2skD1zzeQm
GZffykpn1P9K7xdL4qQah3fLMBGOEygrWMgmwBHicWBUSS/ADTdm87MgHZwUXCN5F52MtzOpfS+F
TskEXTzp/wBCGR8Kh0Xkpu4WXArY4hjKIxW1f5K+9yIB0snaeK3KAf4nTvu1tNVT2nqQBXpxlfBG
UdtUhGTw7yiwjUlzS0ares/TWj/zm4gNV7Z/sDC+M2P29B/TNcMPf0QLmU4A76X0Kne3JOj5E0Bi
oH/RzUT1klgvzizxcXg2Pk+7JvmULOyblTcIsXMwcgtaTj9/pQ1pD4FdTVG5lODx0Jq3J5HALC9b
BAtuwxBWIGSQ8DEfSs9kI9o3y6c5EQUyxWjy2RfaFza0aueOBBNaNpoLH+D6Scbhx+jB9Vc0ULcs
CbJ/zD2RULQZIwCzaPK9nwk/wmSA3YOyMGbs2qof22duTdFLxA3DeUJ8pA/tr3FQG/XUqvgDLLyi
RAyhg2gXEL5SnoMU6U0hQto/ht/bLg7lMRmr/3pSbBm0Re/ZYOoPnH6U7+ysmjOncfpVJsK+dJ3+
a2oECiDSvjLXci7SJh17JBtgH8Od21rK1kA+6uSeLRZuUIe1eYRgC2t/ac57U6n6HrsKBIqiY5fS
p1hGm1zUErc02zkIe/Jb5bl7lwc6frC8KUclaKRbc/DeoMEmb8xg2EIjenswjDL7HJkuPE1Wh5mw
AhMvwVHekTzwQHCB81hq3zp085Q9Ooal3+0SPa4qLLWSSVfaq9EGFxnk3SEM4fZSCzpYvqBK3OMt
wfwrBr1lzNO8NK6JILYY5a4JY3sL2knvGbmJx4x3goI5JQkR1TYGusXv/xUxHDCUPqNzY0ET4yXX
1lEyG4zsUsW3pQygNSQE5CFVjO+0T8IwHTUBSWi9nG9sYDhrpqmnUnQHTisMmhdAK4BvEGpMb9DU
miQSIU3nxjPZtqnEca/znLV3GBhZ51uJHS3M3e+NpLWugCb7yzQF8oydQr77HT2ksHy5Yxg8f3VJ
+gQnEjFtEjxCyP0yXa9Fisq8blPZuHREWtu3GPLFXnlzf3HsltuHa3AvxOCcrLm8rf7gHVlWQOoL
22B9osbDHPKFjH45yG07JjRngdeHG40I7CHDUXnWSByefU9Zr0p1AnC8CeVwF2P4VJta0ANfRO6J
Y9DX5onq3TpOcyeJyqDDP9E2mZQdjf0pFic+FZj9z3Kh+wnZNERdLPRuQNNhoVTuuqe5qdSxzqbp
HdN+fQxUDdeNL9YHMshO9HmS7XIXdmzVzclIL13YOC+5HfBpgz4PmSzxA69MjeHB6ApjWxjpy5SB
OyQ5ADaoAJnkbkeTjAitwcxOeLZQvgYJe32XaSR0Vjf9ln3cRNYYxx/aVPcQxLwnO1tRZpUfxxen
F+lD2QzVK8Y1lLAlPNNwIIKWre3QfNU5cxoWjuZvYZOvUqtmiDpflkChG6IujCG+kerBUhHw8Q/J
2+43UJfDSO+KkQfkxtWyqvlQgyqhV0QlXTN+HJyon0lyO+c9q6qVuh9lceakESsk0htRa6JhNJoZ
JXZsuxmL6GrZmaVKDvHELJQnJ9/WueXMSC+5VWJJXeAsovlNU60O3qT8NzXp7BeFMBILqF6Rh5f8
31xbKAE4M7qNIjH4kPnOuxrxt27C2RvHCMN5eWNSUoAM90zj2caM8jnUWiOS8Ix4Lxovvs9GkSL1
plPYkW/8liqpSM0Q7iMSJ+BjnOAFFd9UExTgYsfISdnAmcOS5iMmS+GFrhQ5nKOSCIFisO8qzzgk
lWX9C/MR0sfKXCcMIKU2j70Xl4R3fEC2fEbB3AEYjGeYFoRyZ9WkCAQmpofNYTlQuY7dDb/M8gRP
zaDBn32Ge2WpTxnwISq62SfOoQ0iwgVjRJzJ8O05lblvnLa+NZkIM24QM40Sy6LPSAISD5q4oTzo
shQwcyhOJF2H9zJX3bfiKrqOpe+/4sIaojlR7AXovT1CnhweBNktRbhhntxsYwbY30VLgDzbqOlq
MU8+ZlhMbnlKTGLkOGb9mbNZ/cVYme7JwGTTVpjqsW8hMdhFmv22toMQyhjW/KzYvaDYy++XcCK3
cjbctxr5a9SoatgnoeWvCsA2eEfT0b2ynYxPjlPFb7Mc7ptmUWeVw/Gvyb35Seidd5g9ODbm3t6k
cDNWVooFbScgCNoqDHVGHdn/9Xs97Pn/xS9GYNIRS4/kuQG8/hnMsre3afcxePnzVcTWdKoT7u2x
YnPDFNJW9xl1UUt+7Ark0tWfca6H+xqI353nYSBD7wlY3ZxwGZZV/svSn9M9S40Vpavl9zCRI8tM
7zzBy9pAfU7+MswqHmgD2s950oTTSG3Vr4u23/DTMcDoiR/ctopiO2z94SEEeFys5vCa+ZDrvWsD
qR2+fH8kbcET525hvKlj7tl6qJKb3Wp5n0ulYdRPstoQwTY+QVHUe15Rk+wFIzgzXA/VwWfYhJ7h
P0ubtJf+NgWJPiuoI/2ZoMThSMRMddeBAt2IkTZrAxtXASIra4NzN0s+C28gExkvmtiUyVTuszGh
w2Qq/Ob1XY2HNmdVC6j1VkDvPJA6FgCHMokgxRcyoT8FfaRxXGAb2djQ5/6Ln8DM4WiicFG3Yimj
cqAvR0JUpXF8RGgYTjciTwZxRUVURARLxM+ANiwqfaBJDST+NZqs25ZwpfedcDqSIYI1kyXIiYS2
7P4PHM7sgagsL/vSc8DjNtEn8P6/9nbGR+oc9cFGpIhKvqxy6y6B2OUe12LCpPk9gG1KRuiUNJvR
EJS6CmU3k6XRbRkrWM5xEnV7mEKr/0m51P9bnwRfyARdMtThR3KEDLsFn0t1WgzZZQxsQ/ZWrGhI
gKS+aYtdx8rxKcZs9Bt34FALGQuweJX7L/GGjpkMU/Erp05obDzeHEwrvTz52OzFvpv8L8ilwOab
2SFvCKrM0SFhjycqpWxj3YA/rp1NY4GuCmxSwEP+Cz+lte7yFv/EFgZQd1mIy3keFWQILGfpJcwm
+Tftuv4Wh3WBK1d2nxmn0hlDrY4SslqfSQDJTyG+3itbVHUwBPVQVnloMWfXqHeBrbJjaXZdtQvd
trtZhljejCoRl7kwvABtHuJB9A0VAj2mKYKfpDf3oOLTSE1ednbsConZNKkbwlDzFDKM/ihkbu/w
0xUMt+veuy9zQ6HtpDITj61jyI+MXSWHFiOUNnZnHCVLmx0n1JeffZLMP8Iul0cZqOJhbhePM4Fo
i0Ca1oPVC6KidVW/uySqRip2/4C46ommgGraV73xbYzk30yOzo4+OLFVt19/9pPNCH+NqYirVDC9
8tKfAu0Hy4DavggyHTejdjLs+JjOQHYkPlQzCBaPcYpoagM5UpwSLRyIPnX+tDK4NjolWUqMPNm5
1ULYwGnVU2vaZfCIhVq94Fju7mp6PCI9i307ouQdnCNkGOewIHdgaOTOd4RQ6u+lzw3wEQsD/zzU
uC6QnNZ1TynFnDHBaz4F9cnkMsPyH8apcze0qKJM5v8oOUvxpumawg1EtXd8ERiqDQwnn3Hc6nss
y+PTkibqVHO11RhiyQ1xBcZyB5wGIl/IDuxdxmBHRMOyHypRHrIwHl/hqKgLudfVzVojSKBxuKhe
2e+yTIQlxVitt8Kb4SHwAN2MOjHHKHDzKgzLpMzQeeO41rnak3rqfVFI/Y+iM1lyFNmC6BdhRgBB
wFYSaMxJOVZtsMqsLuYZguHr+7B5/czaujpbKYIbft2PT3NYjQN1gViSxdXF8i1Cy2DjDuKAUbpj
l3ccG0DJvLOdr9JccW5wrxQXO/aWgn8nRlEThfHOEtUHqDGnEhW+T8cfQBrCwiLmJnz4ePKCrk5x
8/izSxHGliUJHdxSn9VGvX9BeBZuACbOuuA7YxeEHF1K6v+kNP0gZU56Y+eI/DSUii1gmlHa9k14
cXpBCY9FmNRT2+wnXCjz1U56vL1U18XZMw4ciyYlLjk/titMe18WLFQe8P73NQDiJPuFIon3iVLS
ZN0R+8HYLPJZkoxc+CMpN+IWFeq0I3uxZKVNei2fACOikOPF52nGoEzXEIZlnyvisM7Ggy42zozV
uTjNOt5vFDKp/DX3nQFNS6QlS5pcZwnlPAmGhtLv4pcJW9IdmBJOiSQ3yEQDaglACDL6K9uuTg0e
D+aUovJ6jHqiY8/nw0s6l4bYQJrKX/8jwUCAyFuH6dLpVawXoJbNG0RmyHAdW2soCvU2j2VKRN4z
tFdWwMSpeGc6CdAhaGW5we9cTgQpfe5YKGAVocarReKVRyIdSrqMvHgoTho6GBz8GToYUdAG/huo
dvM4uT1JlazKvybcqgyHpOfczZxMOZyuG/+6ph2/ltS0Vmh9AID3IPksBDTW+FhpuQir0mf5qZ0E
5EdrALkI5sUz/8t7g04UQlPmNYUNwI2zbqBU8h9J5KZPFwEor5TyMk2jUo9Edhqe/kbQqGwayrgu
QpdRYLmiKg8djJTmWgpfnehmM9vzlBfg8NScij8b5pQZWHf1P1tOKixdOjF2GYuGN3aw/UonDfiE
sKVLbbqmwnT+mXrkAlMkXvMADcJ5oqxFfcYc6VxkUUPf+oirUiDwINPvC7XsKMsaqo3POxaEp/EL
6ql5BlSrkVutsvZC3JfCC1TJZvWA+IU1g8Kj49QW06uF6vpjDPk7fcFwXGIfRZVQO9EGB4SKXv7A
GL7gvsWcHeXWgr+2nV9BrnhXLjaMHzEX9E9c9DQ50JOKtgZvPsp14EPl3BWW/cn9EZlBl8aRedv/
SLv532JnaUiJClc+d0Rhd0r/1OK3Z6Ag74AGPiQvGDDoYMWKkPxnjxg8eBggWLvfC4f2J3SniyRP
upvp3K7t6Zlqh30liYpDiXsmLXn3ttyizyhJAPfT7SUmxnnqKDcHkBuUGK4OYnTJ7wE/pHcxtkKs
VKRd3SY7WX1f4A3xxqNFOyJ8Srd9JNyinpsBIX4fUc8Fw2CZQgInXzgdpwfUa/OaxY06m9ITX84w
RBeAeVRdeYZf/1qb1n/I9Waaipy3YsThPpp++nfhen80CVsTsIU5UuO0KXw2047eWbl382ZrfhCg
B/dFbbogRImyYW5I3lo2Z3LnDBhFgSHeEZnFB7Kg94BqV//EkdDPXr2NKtED/CFIllg5vKsqRPPE
HOB120C1nobNsp8zm86W8F4SMLDwogAolELhYemaknz96oCtKKBeQYv+LL3un8+CPYRwE/1e4Cn9
F1HKzf1YO88SumGYR828sz3jxFoM8bv0eG2bpHRuoyvInrk9r5+0qt9jQ76MDJpnAWQl7CiMfITu
kLNX5Yhi4XWKc+IlvR8ZYWUlzS5Dtu4OM3T5h0rL8sqVFiXOu7MsTDFZtO4VXHBEKjYxE6bD6VWs
xeLsvA6QcTHRaFpx4gToymwesOwdcZpwaWSJheoxYk1c5K+OeMRuGO0PjyVTwHKn3JFjf1KNHz0a
s/WQkZ7bjYSvQ4hJfFR9MRyWVelwmf3mgB5cBasBUHSUffMNy28I8bUOYe84n8lCLpJ29j3TPIRJ
OMbMsawXfFN5N0ym7kVqfMidoEurizDe6Y74s6X9tyIGHkefMGgY93slBwndUVf2VeGoPldJ4n6y
G7/KFce46NKUqmSJsjqKX8ui/1pt/tADQ+hbbdkIqWZ7taMyO9rKPWNbdQ6uJ2uUnSg54VEugrhL
0BJruYT10FnPCP/eVabLFboeinM0vUHWcZiI1kAnznLFcPk7EaMif9NByca2HGJ++gMNkk1bTLEk
fk64EbR9bT7DmIToasXT82iiqBR0v3NKmBdqObD3zI06dLMjCNvZi9PuVFK1vwTm43BqazDB7YR9
+Epfp3L3WvFu4MmAzirEbvbw8rLmkUfgSNZLu5kcGGIZapfCCXoNgWLagHkcT9ipu9p9bDGBYkwX
ycGkGBdxjcJyZtaDIA6NLd4aTqTG8KhNQu8SXfxX2nx9Bm817h2z4MUzu/4E1WXad15a3yJ7ePdZ
Qr7GnY3glOF11BSQ9pF9bJQ9fwtTcqlwvJtCB+MmBjsI1kUXAl+DrkVq7wT+KH/swcccm8H41lCM
d/RrDbiFCV14rttTmcFRdFJpp77pGcQukhdTTSc9+VdTs4UqfKEfcZI9kFymcFya7HK8paoD21mi
c6EM7rzMz+klqUZEDkgBx0mZgkUGaYaSNgAQkllLkS2VBQ6BWzq0M0HvoeH+It49DDjUCglYQ4mR
Kzm+zB2Qr4EkqUgfW9BDIYSp9tD6TfqeCOMbavs4XbzUgKFJTPofvmMTrgwA6yPm/xoDdUrbt1HN
Mlw7WmyRT6f5zHTNe7C2xytYG+OUqbF5ppQl+8W1HqNU2jp8lqhuabPUz3RCqJtl69Bffpw6dVCK
OoKyG2kMIsVKCLEmr+i6lnvWPupFZo75s1fYcud7lnHndYODZfrT4sDJjjMy4S/HHty/evQw0Yh4
WfY6i3vrzBKYy336a+yd6MnlrXRFXQxxFXgPxB1u0laUrmaVE48HNgeflcaRzxsWTtXAZSGl/Kec
C/zY9UiWlO8+q7K/aa+wlvttfuD/+BczWZvlKtYq/kwNCqy9yFJ7ZDqPgiD3z2Iv/7WT1i9tQp+5
A5UE4aD4Nr0IA0iy3jyqDJ7aBtOXGZe3tmw7dqNWjos5N4OS3p79igWk2EnpNeEyjd47y2FiHcXI
xXKkyuSYWR1vpVb5N2/bto8pGiQ1S9A54tgU12bueAE2snxjy0L5LI/17Jg1AI8kf+eSxYHE3o1M
G8e/UyMKZJJNE/xRt1RPLPOf4m1shBNXPOTr2F7sarBC3Pn1Kx3dEY3X9DMdLJMWdzcmaVkyrv3G
WEVt+Ti8dwbuuLLyXEr+asBJjWKWMtk1t/6GHWEHfZ+Fvpjj/Om1cegPeK0qUjbrbM8A2KuGXbRV
/o3tpWko+TBAryhGQrTshyHN1Ee+0uAyL9mTKV1eWW0nL9UUhUWXf/dGAesG3L8PU9Bd+GUSNyPh
FP/tjXW8Eu0BwDRxXgN40Y+O79uI9Wl3XJJh+xn6+Mm1ku3l59ryZnhxf4xF2r/xKl0Cc6ohgjjl
UHwp13V/zFlkP7gQQKskaR1QVlf/i1T0nKakYoJxHL56e33SbobEMLPL2g80BCSr299dqzmOAwAT
1X3HmJL3LKwyklOzeZpkpW+syLYm6Y3skrO0mRIdSDyNe14h30xwF9ik87leOWgc8tlnq1sIj8xD
nO76jja2UTdlgBBbHeVoegTKxm3r0byzC3p1uzwiGhL319ys8vd+ZRszKk2TJ1qpZn9Y5++1zbmq
jJjMKwjg0+j5R7js/6F4rzCt+6AAPnZNc4yWKZTvM4+J81AbyXFeiIFNdhVlhx4p/NBVFmjrdJwM
lsFsN2Tz3mHK2bE9h68iGHpns4TWKSnwyZ2tVL1Y5SNRu8nk8gweOup/+Y0+weMo2bGUNcwZ/znP
yGWpCB8GqR4KutSSnqnQy66MX/Fxxjpx09UXnh782OObQWeZC2akIX6EUQEtfQVycoxV7TF4V72m
sg3UqAF67zhO+A6rKT+ZfSvCVjnliyY4GNTpphhmJVVQfcEwXLpPsZOdBEk+MqZz/wcjf3u0HWMJ
qf1j+LYU0L5xbB70mtw9MDWMJKCdS8DOzSaGW0LW34SV058+7195gAT1ncX8Vjk439m1yh8u61Q1
2OSr73lTdA8WoUTqRhGQLW/83UlJ6mWnRXpPJgs7tevHm8bJEJVD3gSzjVzjps3NH/QTZsKXRuB+
Xqgv3AEv+fZ1VV/h0dTBsCRMi3qrH89ZH187o2nPg5v6hzkmiqgq5rY0/l7KjpejMzshdo23RFRP
TdPxKkUgnaFxxOo0MQ7dR3aaBIZm7Mhso4op9Y69VsYrucdNwmVbbeHU3Z598WFvnLrMZ8zBq1mc
DJm8rCx58OPk9SHGRP1iRMNzkYPbZagwAxQbM2i8Nvtr4ibgmOHBHaSfH2dkrIATpAPdhFcpoO9S
UkVvjC/pOGr6fohv7HD/ZjGWoq29L3XTr0YSXqHLa2v3bq/xwkITHkCo+TmbxlEhyRJuejE8Xi7A
ULgPXepUpy5LQDlFwGZc71/UJzcHUzUIVLY0ufeH64B7XsGQHK3Jlg+Ko/1oZESBZ74XVcTLEZSJ
CDDvcqVFMh2msIm86c2TcX1IpZe9UYJwadnpPNiqtf8jYMPCbsyiL5vM7sbcAwbXjF7AZu0j9syR
uC2XIo8QzjLj2alXdHV/WiaWYNiCD+Y2dByMiKmVhD6d2rEfX2ARP/qGM6G1A4XJbToTLisB6YcC
kP5FrTAU+eY26rdfqv7eGfZjA9aARRcC/RnrP0bFxB/Sa+KB5rcYOHaY27OnNWd7Mo7UC2Q8He9R
V6b7uRH918qiDvmDJm7wNOklHePYPZcSu2qNHsIsjzIGRxpiHxAfrptWkdhHIlbFgWetPkI86Ii2
APhz6JyD06xwLTN3Up0EjZQPZZ6NJ2B2fDKyML6YQqHikyHb45d83PCR7GOt8tJgjiRmsvBqvFpq
Ll+dOR7edSvbxzqPzbBP1ulNUAuAiodedOlddApZLtdC06xTWyWzIUXB/6BZ+4yT0xauUjQ8HfAH
QsIq43QsQgqXmse26e1w7MWf3K8u0humH80d7koSUHD2koKZ2XnZ/b+ED7o45qXjYjBsWwABabZG
w5Gah4kdaxQ94+Mer7GO3exeINY44SRRg86u6Dn2G67MJD1RIXZJ0/eCBU2tPlpiFIFDb/SzSpGl
jXXA8o3zsXJ4B+T9i1LejxjTBK2qs48FYK1gdhfMybnlSwDN7hw4XL3ClUHiWHs8N+WoQCnNpIli
SoAwsrfb1s6coeLYsY1z3cnXv3pI2z9Lqf4uVe8eC93lAVvwJMdQWPIsI7edVhgyL5ksjd9eU0d0
SW1BdnzEZE09i2JesMctF9Ni3EGZ/QvEl6Clxdtmw6ztc6o4j1ychn070CrDDw8WI9nu9dzl60tf
xw0hexLmTkxZG17qwdqvfnaWVYplru003tilvXFkAiXANo4n2xyXz360akhDxKk4LOm7LN5Gm4Xl
RU1Thnmjq/iagrnCtTgkbAYRGCiKSflEQmw7rjqCEOjPRYVRaO9iIzviX+tYbqZl90E9DBlf4DKO
vJQgEOrpUWHSYvNrjDrZ5jHsE5rsa51ixzPH24qPGQKLq2SwltEvpu317hCoNnek1a0TEpU+j3AW
3kgvKygjWAM/WqUB9mNILO+mnqZjnvh4Lwf+cdPs43+AKMfApxPzQjb+NxGO6rTiZN8sdVTDlltB
u7GAFQ1BqbRVYKvauTO9D9d8BkGGBQsBz9ciforczg1Sn+8lnndsGs2EWGtlXxTG9JdEs8bngtvB
L1UsxUjbjxcT8CgrdXRI1v8sGdiXJ5gR6eWjNoNF9jdhMkKzduJZO5hT9GZR4ugRZ0FcQzHZoTnk
R9YPdhYUAvsGrv5EvFu5/siWChlyWYDdkP+3se7J9l+flPA+oZWivVvBpJannMLd3ZhgNuL5OczV
6D3iuHEfOiy70IyhNbYO699FUq7E++Bvao8ijMolYQ82fcSWDdMV4BxIGe5w53ZdR4wgTR6hymk1
XSipX3fpqosN+yPEdTQT9dAzCJ/IiNiU9IAohVtPp04LCQwL23SZRUpgi5VQUNDQvtr1iopwMlt2
AZWfJKfBa4ldp6C+naL3Dx06DGZTTt7fTFe42qPBeY8S65NPdZPAMenuYiO7rZFaPysHkGHdTxjb
OotezTWtnkVu6sDTC8bqrL1TSMrqPoLvvFVfiH8x+gdQwG2pg74nSMiDpOBfsq0ZkLh5U0H3BM6i
OH359izdwesw8jRmzaSUUVxG9ZtPTV9bXakjGWmnjDzWS30eZNskGoEtpCNj9lBa8NsfiMjuajtj
ivQn6qNAhj81mfq3rN5/A4l+kjUgSgaD8it8SgWey8HBCrrS0x4MUlncnSQOUECFQDnTrA4tr9r8
M2vFH7jKd8Jo9Lm7yk1/8SJ5Ie1J0YIgzQ61nIGfdq+VbQY11NF9AQ5CdGEZ5kfev+3LTERzOZM9
t8lU8ZcFp8HCqYEGONAd4zxnlrgM+F9PiKrlKcsGukIs2vrY4/kHFgQ1y06BYdeKs+uMSePu+fMh
ATB8VKbNErwwv9fYOOq2o86yALfYTgX6VmL5L8tEwYKaaR8plubsNZRSYQUzvmJafWE/dmbE0+Su
IARb8bvqx6QJqRmFHzKBDK1cORwZQrtLuWL4oiOzefK6xTp16bThHGiN8y1NnsD22fRk2ZUdlf+c
+cZ9sq364IDDxSVroOEWkzXTBNTid++mHo7MQLWmt3FXl98NBWyw92myvw4l2JUtG+H9rm0tl2DO
lrW8msDPXxVSbX3BMoBeobv+rMt6gmraedGjHnhsn1jr1kUw1znIh2QpxymU7ko+9sD2r+rJ35TW
de62w7vV7eucz/fMMuXBavU36aK52S8azyX6EJNfs1IICf2cdGwXA9/BKRVjZ5MwCA4zN8NTmfr8
AmdT/p0Hv7lE6HSYG5H+Oq94NwwiiPGCjm5iCktgqO86ku8x2dyZvfY8x2iTBRaf3MwxXZgFkKKI
XDBqTSeKq7dS9CqXYrrlTgH+Tai43ReNV/K2zSbT2mNZoJV7mawPjvX6P6aA9bPhcjkH3armV7RW
/eqsYMgz8tgngSJ5KQzzY0NlB/RM9EFsWv4bJuiBzE8yYRG3h55FpdlcXLP1zgwTgsd/VgGmcwQ7
i7aWZ9AKS0E4uc0IRsfRTfJWyp8MW4vpyiZ4uYBYcTFwec1wwmwx+aw6sDFl3FNPSk/RgxAreOlB
5V9LWbh/GlqF7s5a2B9UvLIVaEvt7SwY0TxFmg6hPcuqmLBIRCF2iSTgQzqAOtk43XvGH/zZFnUT
jtoJUCuoTVxJ7Ib8iBZjmZakoTnFo/Xiqii9p1DZHiYPmhmaGEgtWJHZHKbLTHKlnGS+X5Tu/3o1
u/letchPnFSh53LJrvnuGmW6JAHcCQjwLcG0Eyy7lu8gVzwKbPE10y+bpQcoUhiiU285mORFTmnp
q8d6zX+BGY+DlVwxGTnVXhK3eyz79a2GWWVpVkbQmeipMdbuvyFGPfRVjSPbZQU4uY5iwVgWxs51
yxY2RCLH7d/1FlVp8VNiCAn8dmxxY6X+SprVyMOxi5yTCegZ52ZRf65udnTS8tlN0n+5yyFAEp9Y
9pARUWANwfurmdqtH0MqusJTI9vHCfCkbIS/GwMGDaoeAY2kX19+6MHN2ZXB4UaH5YDtcDSFBtf+
s6nt/GHVxO571GeUGxZFTeSfeoxkp5xbgiLqtryO1L4/059c86VZUIHHVoepP8gr8g1XZ1WOx5pY
8y2GNPRfClwAqjD0J+Rkn+tHYdVPaln8E7tpCx8WafR1blXYK+8/RfP3lTYgRg5Q60eOHFCtMuND
4DEO1cyMgK91JQ7m1l8NmwSPPtKVHppBy73sRnGqPetd+HNRE24p2l8zJh2CvCClkrBIlfWCv/yF
Ngf70m/chMjyHr3GkI84BdlmslmmsFbk0OuT6CVhS3mg4dJSB/z0A5Ugo+0HQCGX93YcxHfsYgW2
PIJSY1aLp2YUzDcteGfzVPmde5BdXT6VfjYfbCJOd8iG0g8X/na1621bA8zG6nRlydl82FK1Xah1
Mr3murAe1yzi62qn2YmIZHFhFmRD4lokxaFYbtt1hltWRxQ9TwbOBLctBn2flGz+DF3s/GKOGS55
vBjHRovs6ifD4KJ3GM4R2pb4QcRP/jMXge0dkbxY+upBzcXD5OinmkUSmXqf7PhUpMV9rcY8pNhj
K10h/bT3J9cGymvQYk1r1bnkxsv/OBX8aSql2SrQ0FG3/6UpXCCr41hHiOWFR26eLWGFnLNbqwpa
7CTuXTvzh/DMUuNefImsb8OJ20q2N01K76WjonCaK/rEqPIA0uFTccjm85y0QEFRr+p1AWrEQvpU
zSKOCHYMtnE2OM0Jg9XtdO+t1pjRYER0a9vKGk/ZwO/idYVgBJ8zd7kZO5Cnae6hPVMD3ThQQopP
JVJs3B2wMkcJRfIo+gjz7io5F9oJkJmknQxVXBMRpT7YFT8JW8snSAm0fjd8FP8StRbnsZiUwW6H
464yKQoJJiJxTx5esivYKj/kG1g8L6X8q4n/BZEAipxIeIZkC7rdxNOWTaSoF1dTrQ6HovjPl6TK
SI6whh/QkP5lTYwgPohiOvbSOFmyLMjxVS82dwv88AQbEHRoboibBOcLzDBWAoIliHAN62g3LR8K
EapXmOuEdykPQh1tZphULDZDjHsQNeYKn7er3flhJbiLFtTKCAEXyQ9rIoqp7fkgsyq3PsU16wPc
07a/vsmhT9yg61T/WzdmWVDaUC7pIZqxwu6JxvHQ4Y4Y9QdUJSw3Tj2aN0Wd9sXPcsN/pZbNDZRo
4bJWcFQCiqOtf4JU8IvrxJHezRiYDhpjwVfSA9/b5YljP7TRMlDBhvU7zPx0jY743KsODajUW/kg
W/p8HtBPZqsf0lcugLMdwMdEzq5arzz0xpx9ycTKQ5tbhPub+/g0ng3dTFnomD2dpIC18Km5nNpX
a0nbl7qDUwUGOVK/AeGr8jlBwHRee+mwV4L2UCcvmpdBHfiR31RPULcl1z4KpcfmokmBzqGWmSE3
ES259Smdjs2UZvYre00CLrYZe/0OJAplhHvuIXGYRiSXkWlolEYYs2iKbtbiRmDUptW6Mjxm/Fku
ekLMoOmXTRUCxrl0VI7igTcSk2+twWmllDN7jaPJZhfcwXaqWefuuriWKF5nGC7GcUjVZEY7odsa
PQSvFoVZ65+upKbu6kAx+kNW1QqLSsbrE+7LrAu6qI+Xd0Y1kvzo7Gn14zm9fGHoK9WxcLyIjOOI
gNSXsn80CjMXVL7nk/tFwLlunuxGyPXIOgB3y24VaIP7JQG60uwQm0YQiDkM0MiIiISllsMbr6YO
rNkbs1PMPH4DUjXXLZPZC9uuT815bZ/JLMo/jpPRb46ZTR54RVAAG2VifExZJBa3GG4tThrsYec1
60rnUdRweR8oTajuXP5yeeICNHHs5jMB4kjAG90lCT/7LvcAWIGQGYFATrwuFuQE3pa+XxY8rY5F
38Co6kYcOHXSL8ZDm25Fsynfly4f209IdyrjN4hJHj6BPnZRxuK9pYU2ulAmZopzmQzxfGPRvkiK
f7lu7aHsJ5912dXqMEUjQRbNB38rU+lMF5xnVQ9SzvZOGMF664OcL+WmDh2iR5fZ+CejquODZUgr
f9LZSW+THJhQJTvUAIpLfgFmMzwVk6hO5hYpqU1qqXZGg8SOoOFuBn9oOR8oajmNlJWKo981E+v0
4uJB5gyjZtouDYdOl7qvtutuOZJkcvsonf7NJJ/rQyUT1YYYcObhuzC0H39n1J1PF9OarPxWDGo8
axfFlEqhrthC6VOHM9mIo0uD48i8Y9Ce78QSoQJ2vaYo2y1X6PY04iTcfh4xL1mY4FKOi9lO8X+t
0hnTW0USLns0S4six3ixsouNcbwBU5M4bMm4K+sCAZEyh1NlZth9RRvnuGTs+B5rn4oCWXQE78ey
oC5yyJabgZV7YOEs009jrVDanYqa5KfWjgxssDY0LZfab/WQzav3OY44iHfGTHt8hAT/0TaNPFRz
ZN69uqnOMnWHP7HluwrQiSWxwVmkw67+Cm42TQHdgr9bdDVS7YrigV6c1ekRUYyevknHZnK0bGIO
HOyEDjhxqHgZugjnNq7m+rftxqPNpJBpon8zu/pzE5vTD01R49eao2gmBN+KcQ5AiKOHdjEAnM12
IaLmHPWthaWr6Fd84WZr1pcMPgek1TweEdtofCln1i7ApWEHkZm3V2v9FqMcpg9qKOI+zOY622we
SUqZRzunXnbsJtN56LiKr3dbuMVzDupIVTvSNxIAAAU9dBzppn1OFkoZ8JHR3rcTo0EFUFUhAgWa
XS0aLNr+cO2NYXQQNGPlPZrg+SMIE6n1q+YyA3IRsJ04JlRsXVo07RmnqWW8Q1cDSkBrx+gBft3A
ysm+E6yrucb1FjTZi5dj1W+RkDKatYssxlZgRvXWci0qgHg28GBsCry656Fr3/IW0ILcbL4fzdjZ
/j9NRHh8InVaA5aXmsiLwXITK8yjWHoTObM2VSEvHqWuYR3hndx3IxirWzqNlqZcwa6Sc+MxIZxG
9vwBlsXh3e5SCGlNXHN53Yw2Z+WAbsC3C+mHRiv1w/jfB5TAYSqKoWw++xary2sjsO7dB3dzGA5L
bQEo7Vht4u2jEuhxFIVH+DolCk5tFp1TlAnMpWXXZPC0j4e5qNqzFpsx0NycNGHW+Mk/qjKE94hc
6ZaP+C0dvKC+8FoiwQLlHSkyk4pIVzbx6lGJOYjQZuepnmw/TtissK442CvQ1QNDar7c5oEX7LNZ
d6heGI3aqyqn+oOUx8yoVBn9Z2FabZCnZSO+mNvKc8p0wuZZxi70Fyzb/XtDxjxh8WK7B7NjI3m0
4ggcl5t456zsor8KZj8a+thc4WVHF9qbp5tKRQkyh5/Aodq4tzv8nQPhj4z9HshQiZ2g5yLGsou/
QMezkwJwgNKY5Lk6JiGW+n4+OImEEIiHysE+ZjssYMksJkEsiAtfq9JPtuqLYVy9q+tYwLimkQTL
wHeBCFwtx+LYgyFgSVQp892rNoIzNCykRWtNyyBnS1nu/XaBm0/ukntcwamyz3SrCmrrOnufMDt/
pKPyn/jPZK+Hf3fcfKZL8qRYblk7a7SH5Mjg3WMlpn1DPnW4dc+Gx2KWuPmM5xD2KV63uJUmKwt7
+bCF435YiRYv+ZizNp+2aoIHr7O74cGk9KR6GJBgop+SDR8nh6U4TwHT0XB14oqJ4ojWRF1TrNLC
SA8+Ycq44DXB9/dkTKnNKwdTyls8l+qm1DAZ2Y4WG6N4WEzuPGCqEgjxM+d+s+tLQ30xmQrjxTRZ
k36ZoEWPWJ2Kj5FY3fSDKxcEGu9zO/lSA+PJETd7M92rbEnogZkVXh53aZZD19AKQv2tckjqqPrF
hli7kK/m7npwqdLh11YTsriuZabxf23w1s/R6LKAS3Fz5zsR6Rt5PeuNEhKqyE0uDeeU7apipy3j
L8JTw3LAIefzaPErj64RQEnynE0bwAMZaUiaDLW3+7ly2DJZMnEfpeaCdIHHWMp1B1dlwQ/VxulG
krAhALwjbMSYtm30+CXyicGaSfnXFR5/rIUJMmCfNdl4vhihT9Fi+WcY+AMrfh6TwFzGNr7aM/fp
fY7bvnzKWhcIBFIWs28xtS7cw8FijWeZOcCPWrm9gcNLSkWyzrNI4qoeTy4YTN8NKHRw598+nNJH
Q/Dbsw4ox9PHWA2GXR2owOq/gGZTHt42DCI2yYr+Gg+tuiAQJNkeJ8QmFrgOXzgnczpyiQL4pLcT
nmOlZ+m4wj9XWaryvWXwxtihwWJHTJQ7BYS81hsS8PoV98LsjuPSukgv3UIr0LjSaUVCbdpj3nNu
FeQ8gH8yqbJDToHoSow36o0P3J7R2VOd4jCEX2Xfa6tq55eU1Ged7QswRaTF8jb2ZCgG0XQvZbJM
rC5AohIlkFhQ+RK0Gh6Jrc/osfqGIcuiO3kBMmJIeVOAYPwDVmUJqiKre/G7hTHvHsaOqXmfASlZ
sKuI1C9gUalqugh/21HViSWb9lCDGfG5RqtJLuMhm/hOsv2igLqgjpvHgftXSDQwPsTzKL8zsvcP
Ht/SEw3daqDhb63nu2OY6MHtFEFEH8ihQBYuMoeQfYcg79r+3B3kAmCu6Fo8tbiqp2+WREny4zUU
Dz+QlS6In1rUBIYWQmaECzPr8+ElcUaW6fbgVcURCJCQdzRyMPaTsqtj0kYGmkAblQTk6LJrNJH5
k2uSMQ2yOquvGAiKQLemOsUzttNDWaM/jbMEPqWqRG3wyZiPee0eaCRmlo7l1PcBxjo7REqf8Fyx
CWwB5GRj+TbMXp7fctObagzuq/nXT1rxF6EGtG9t2L7gH4dC+LvlgZGHtYNoE88D3PBd6paslofC
eSfP6RwIToxwxSrjahJ7ZqhDG6yNQ1N4ogIOVxQF9deAF/DxWFX0Z537KdCwOkYHLlm8gvAcKsO6
tLFjbmlF9tsjobR3tzAa94/ZJ90DhvAV+lJTH7EnUIPCGimz8f0sYwhubGbZX4/oNmADnYTPI7PG
ANZgx62m6YdQtljUUS296c4El9XvQNxwHfCW1YoE4cBU08iFt0CrPdfbVw7ezaWe8ZWD/o/3NTWa
eJgbY8lfaJBevaMeGdXO/eBE8uTVsWjeii1fhPQOS+bPrJcZOGAFcirbnNNNc1lhlREKV6Y1cidY
4/QFV3j3P2fntSQ3cq3rV1HoeiM2kJkweeLsc1Guq6sd2YZN8gbBIXvgvcfTnw+jG3Z1RVVwSxOS
QmOyAGSuXOY36jNKWgOsMNV7FOM6NBCtwdm6HIYDAothjU1fTtrzjIgcddRGOIsiZqENe2s7Uces
deZ2bChryjj85LW4Ea66HixhAsQ6KWDPmYyg8AzBm7LZlu7Qvql0mYPHtGcOtesheENJiv+VaKuX
Igr0VWRbstoFwgo9gFy2es7GRj+1XdI+W7UO30akFczvNhINi+a7Z/0CdjiAMk/s/hNJe4gwSTgC
SEjsauAiD9H5qfmnNLqgcWq0QfhsdJPxjSbR9KiDWPk4TngI3aLfhwTYrY+w3GefYv2tMjXNImKB
84wuNrZIaTJ000OKQvpdqVseHukEifWq6rNgq8pKCUxRK4ygOics6m1mQQ9dKyudboyY8SJ2pFb/
PIZ1+EODwLJ2YNzD7JNXmjBKfA03a0vvmKhmjuQRAejjZ3QqDfswKa8byXtSFLoRuLKLHM3vBKcU
Jh/M6sxO6zvILmWJw2uFe1Dm0Cq7yYDgpnis4rcJ6yRU1rbDwONGlAygUXLDbJtZHvfeFjigP36C
GqS/wgRJXxhJD/22Znp97WYOYv8oAz3OgtHLgZLUyQ4Bk8+/QrPuv3hm793BaDAmWhjehCm2QC1U
B9bQfsfeshrKm7miJ1QAouKuuo96Jn/YBhtl/w23GwAqgHhmRmboDfoQL7UJeAy925kGGWEdqXMP
QIwqjOpmxEa3WDOYZxQUds3AXBDHKnx9bc+pkR0Gnzfe95buH/qqde9FVGRPDqKG/oMxJhjVCr8f
sU8u3VZbm9wqG/I+v9TFViB/GaK5X0X7qCvtL6HCtO6aIb3bPDdkL1DPUxFaG42ZjEspXSKju4IN
OSA0Y6DZb+ExuPdrFf1lh1b1YqsamZu4N3+mcaoPwGCqv9vIbG/jyFM3ZRoE6ZXQPU5JGnIE7boh
i35lU7Pot8o56HHeMZx712e4dd+EfqipDUmJbybbrMUtmOem2sueJwaxpaK1DnOoWsXoRRWyyMKR
31XfGtdQ7ZvhC8w0bdJ2pyBFzb2Ge/xWeFz+D5nK6PUylZgL/ctWjYrv0qGL6TAJdL5wFOBKAWjn
y5H7xeLu3+T4CFsrjQLZvu/nqL+j7ABNDUueEmGMY7QMcTQtZxyEZzLNa8eJwcQOU6kxPJ/64LGG
btZtu8lK0BSfQykfALsYHZBUUv7DiHcGa0wxZBlfesN9z/XwWbjz9ICPsFN+wngo/ZbnAS3VQQcO
ug9RGUFDW74dSrUglXL4zJsG+ovxqASyF/neCnAQQeN9qnX52VAaPWQjtlHQW/XEHFEs/sAxOvR2
qBH2cH27AJXqDlQJKwang4GGR2mPiHzxew8+kqf4ONhll/WvBhPBUK7ttoQfRjsqGoM9vWZ0o4Wc
l8mvwu301qyIPkAYacjRRprCLwHqciUc82KuN8zVYYLTShndF4U3GtLgQEfiW6Ubt40QDkR6plxx
Zen61mbk9Or4I4IeLUoRKZ2SIqDIzyb8UmOUHRCPGFUB0xkleCpL206wDWkhZVqvWVa3iLdMfRiY
d5SRLdC9FM4mQ3RZqASOBMQRoHKemg268fBjmVvRG7om3x15eU3h7DMrh6kR1KOBM55nX0vHTRpE
RMhKkIVF/sR5WsjH5RuaudlVMNjllawoud9ce9kkHU4d164WTCb7Msp+jrEUMcW9NW96PM/dDYbe
7Mahq2i0hh0+bH/NAzzWfVpQftxHhlsWD0IYXbWrgYYFa6vPVXptNKPpQMJWuX2XBAmASWz5IJ5g
3rMf2f/oY8rBMd8UkPz0CiYbYTOmtL9xhgA53ShJqwf0q7nK/aQc7womBqZe1W1QOc8ptEv1BHsh
S4MV4CdjC7QNGGGJnhWAPz28MglEkSHSJjB5OkYBWI7SEHcpqfeLRQ6SfZ7jPHpy6NhSu9E3/olj
B6mdp4L6s9XUcbHBZMG7yTnX3+A7zognw+LdUpDRLGKWaY3Jyqb0GJFULzLnJioC/gRy94gMYr/g
odjZGHV5z3gtQgQ1nGXlfHEsd9ojUKDgzOa4FdLMk6vOjZH6zZPqupFlYjw01EBAOCxpjw8F8ZSJ
KCOFbN6MjRs4oF60fI7QBAQRFek8PUTMztcaYHJXboYsFvUdaNoo+5aHoGe/K8fpO9wMAb2vHb9p
h3USmYb/KTQgCDFZV2QIsGIL4XwtEPZwjVWACpl4hQTEkAxQl06uAR+Vd2JUSNswa7B/aKzifChJ
WCDj9kM0cq6MmeZFRpVD8/7OsPzEf9MFfSsUywjK6Ot+L/mizp5jVbdYGGSmVd3JBkvkL71NA3wX
d6K0IGGarrtlHAVzLmiHeQsLARNilzkUoi+tmt1bb0L/AJGK2b3LMVtxGQNNtD70NqWfw/wGhctn
+l0h+DXmoCQhHsR8mFCSIqqABOEm3SH2gAxdE9Bm5xFf7ypAIsXwG3Lmkjliin+ffEhnma9L3wLS
SMIY5t5LQ5eKSr3M3PEX7XNgrFSeE6gF2o0wZ0GylExl3qTmCdeWiuhR6LFrnpM0zNU6oxv0dSIW
Mw41nDAjA5vG54bk+lM69wYnK6xeUdNR+6q0uvm2snvK0gjd152D+ELwoixzpJkxW4nzixpDQV5j
vCWe0rDyXme8IoJgJ8SMlMdI9Ef8w7US1LGw3HjOiyLwHzqY+ju8M1BOb5L5qbNivv7GFH3Qvagx
tcKt7idEVPEuq/L2M9dODOA5y/LiVVQBxxMWTPiNEON9babBpeGSznjSYkiuPlmGrU3ICFXf01FL
ZwATmVKfJ+oD87rFI+N74XVe9ArACB2z0a4TrKQ9Xz72hS/gCVUJJVE4qK8Cx/oDbGQ4teSrdvDc
otrlfcallGqLk6N/TP3YX2lpebdYEWQ3tbVA7mmSpq8ksNOe9i8sSk867RbXZjQTUfhv0QMDNjDd
ZfZUv0KUiManxEuHqV4VveCvXDqkNB1JbX+2zLIX5L6D/RVKNegndSXEujyr3e1MxQzhJaAWXM+t
ltGbj/Lk7Thh2XiwYl0wq0tap7wS3UwCijZfeRVGXcxQpq5QeREkrdBomXph6Ds6ap0PjXePTzQp
NwwQJrtJkXnfGDmXnzslenQ27Kxv+i2v3zBvc+0O9TcLlR/jZYAqbqxnGF/rkiCtri3XqlEBK1yj
x5hB9uEvl/w0va57VCMExhjuLc3svt5LCMr9Bqm5DGyUbpLywdPeABuOSsuw/6b/ZMPsNtBbKB9T
MNPF1nJd+IjoYyKVDb14YLxqG2nwSRpovJnRiOnD1pibynsM4hpKKTmMv2bEifwHAl6IV0Vw5owt
v88t78rBLMAfe0RmjBXQKCx8yvqNP9vez5mREp7NnIKXAPENcBYJAszwKQwcNMkKRbpu5mzQG2oi
If/SOQTeNSLKTIlR/zEnkmGw+cya0DFAYggmIO0CRmRPsjXwq6iYgqL+6DCmHES2tRHr6pgpudQB
SHKBORHhIlbrmi1UFDq7wW6QkLR7lEzlWjKNewYjbya7mOxkmZCbk/cjR3kWcSt0LfMdQ2kfAiue
sIdxKPKXrK1rBh5xNwUgKxf9TqpbEH27kAQVhm+HtArCekH6vSOCjQ9eokVyY8Vd1DY7cypd47VE
fMv9VnYadcY24N45oL0FOq+y+N808WifPqNzkJIYkzw/iLEzk3mlJDCuN9N0Yt4bgUWjTIw627wH
zt96yLHwib+WKGHPr7AFnAA9nTgLu6cC+8AnZrdjgJeCF/yN0naXfK4qT6HzDVLhKjV4h2TFLngn
XD1t/R3jJwszAhlNP6YWo+MwDZiyQguVK28KwGC7ZkAJwYBiUU8Kgviu7ILiLfU9TQPAsvlP6AbO
zvF6ek3L+Hs6AO+269c6Gv03Rnhe8WPgosA9Elw36ZHh1/VzjkADEvL0AB99u6I1kCATxP0hvPlH
YoQlpDgSO4h9mJNjXlMSdOwOWOqdM5rDPp3N8qYOB799BuwzysdFJaC+akWLZsGm7KoJW5HOJ46o
EMb8U2MEWfjEiEmwppnAOZUGtjVXuFY4b1gUUYjGXhsyWoq7XaU996FSfXIt3KTaVlZs/uVC64NL
DzIfOBoGN9WtMwsMq2iLAdCaOZI7eAqmCYgqmq+sIqcI6jgb3igN2jvKp6VCwwlZDdOeP9cGMKuN
yuzhax5ko75KcLCcUHDyNeYJMqYbsUabPceTkOCBPgNy/r4Y5685QzCAolY+xxM0CO72NTMpZ5HA
JMNY9cL2ymcGdN58HUAATSh6Jg/hNeJitQ/tvmZ0NJV3jCPzGkqOncufXeiUL57RWQr5nmmwZ4A3
Bn9jm0/9Jyevu1tAPO4e6xwD7k4iAFzkA1IEk3b10vLPEXrVeT+/yraMkLIyx+HVhA9t02GCHmr2
GVs44r2qPclSgDthrp8YMPGOM8OLDQKZtqF3YtBlw8nNYqt4CnSZ4bxHiAMq2RXk1z4KKQcQqHQX
A6Sy0y3p1gwOQ6tSrhNQuPlV0TEFDcAgK4TSwRfuM2e0E859X9vfQFcWcUu3Ia7oC8wzwEm5V9AN
WCGezND7DAI2upubLC0QNvB641M/ewPOZpV2zIexslrzQCyDREgVVn+vMcH5lJhG6X9xy86wF8kJ
UV+HvhC7CiLGAa/d6V6piZmsETl3E6VV87V3mMGu6cSJX3RZiugFW4b5pTJcsjZqQXddeLzWz9gk
Ri8NU5w1ONjS/sXsYS4PmGjqm6zDYGeN8qlmDhXjSASVGIuDG7T3k0/cC1CTKAmksY3cSjO9jjN4
jbsmc2coLEPEER0PFcJ5qAErOr9Y4GGOiqW05eDygCCqHuK1lZI9CIAuPQzKfdKajhtvAs4nqW5m
d+5TPFBZbppuHqju5WR8Kr3JgGecLQ3t2xk4eXA1xDB18FPSdv/dQnwxeZ6aMQkQojMb2hL2oKHJ
QLSimxygODXujB7TTXMt8TXIjFWnSuYwlYcpCKr2pfCn/hEyQDBXf7tm3fXQFvtygkYJLaod6VsW
4NbyadNXYd6aT6jmxhiB+waj/eY5kgjmfWm9oh/vAOoYZfBLk2zH/o75GQcMzPcIXP7K68AbY7WW
Qem9p9ab8eNQrqmDFCELhCD2GItAfbAnqs97evrevOkKUXyPaqvor2JlVAyQrEqq7irmIuug640Q
hPK1mwHhlHvGRWH4LewVEWs/YSI6lTsrBx9nt3//+1///f/+78/x/wRvxacinfA0+hciWJ8AgbTN
//zbsv79L8L68n9f//qff1OGoFVpu0i6kLVpmw4Xf/7nj8cIszf+6v+SSZC1sK/KH77TVtWGyme4
Ss3UenUE9QRsP3jaEOdx525MPVG91B6T+zFhrhUBTzr/a9z3P0a4NLkxjdBwOh29TFDf/ximd5Mz
cO9/SyzgHhtLlfqrBael3Yo+m7IrHFWgA1dJSErxhytDyrdtYbrSkcj3S/V+ZezqdGuExvBKrphc
1dmEP4sDOM51neAWcuRPy0fm6vyaln7/uBLZOelZip45SnAuLu/vFwU2RSvJBe+NE8jQ3Hmyc5CP
bJWdrZjHMnpaDRwbQnPZ2NYnW8A7RRHf1im3s3RpC5VMUzfYvxbm3qFNG9PEqjuSApw2F3yige91
MsZl/zRYne8dgozC5vb8Qxx9MmlqibCwZ2slFEgr7b1/BsELmu2gNx8n1+qBJ5XjdzT0+m0jTAS7
JEnN10mI4Pr8qss/9bddKy1hWjit0MVko9iWWnb1b7u2mJsktH2neELwETeLMvey2z6BWQiNeG7X
tINd5stYz16HHjYdF7apfWJ1qVzFbhX8lyner96Bla2bxiye/GJoH5NM2k9Bs8B0UUm8sNSy448f
VHq2kADzHK3UsoV+e9BGSIOBgCqempbKMgf4sYZMVO+6RI+72jW9l/Mv9vhzWkKxIcEbejb7UphH
n9NGsKcaoT88Yj8JbyHUy5iFPgbyclG+p+HP3MghPT6/6scXyqo2DXxlCZJw23z/lPQ4eFCGb49F
Qoq+mg3nr7Chg83UzJh/nl/r4xtVbFM6Y55toX56HGPYm5VJi81HOjIP76zSIlmVMeIlcNKipSUF
pe78iifeqZLKcj1hKaat7tF2UTDBHfrXi03QwulHyO7HtFBy0AMSkNio2DGZTCNr2p5f1zr1qExe
HD4lwVTL5Yf9tnlsAwSp0Kn/CATrUBqyTne1RJY3oOGC4XaDWn00zPWPzLFe1eLYs06aFtcBH9mK
mpDrwH4YKOo0IjCf0C151rpXF07yid/oUHXSinboPJrm0W+swjIYGhQsHieFT8kqzBx6c5Cm1U3e
4AIZpUX1ev61HEddtrgrCFZsNl4JceT9WwkpmWcvNNSj4ICDDoRE0NIZACTtIOYskZLaK8dghA8H
pd1F2OWuz/+AE7udoGnxO2hxWY482u1Jb8EV6QL30elGcZ2qhnZSmfogcvvuwlLH1zuBUi24IIIt
qDY0M+T7hw3i0e+8rHQe0bbTmxJy7Q4MPoUhM/2rPC5vStK/FSRYubEsH6mNogAhUM/Z/vwzfwzY
tra0zY8xeXLTPrrqWqxdAPOP9qMxaIH07ehZ12WafoVST7pfoMrap+a0gSgb/S9WxhTIsjyPe53X
8P4N6HmotV0q9QjugzGoYY/uZqQJtfPmxL5lMvVQZ6P9FlVeeXP+mT9+Z5vriavRskgpQFu8X5kb
yoMz0FiPIiaTteKhGBF9CueNjJr+r/NrfTxGjuuaONYpwYln1PZ+LZynMeBoPP/RBM64Mxu9FHSh
fQVEul3n5hhfnV/PWs7lu4vJBVspXQIbjGQTKan3C2YgLnrPzJjyBYZV3uByGMs9asXZ3yGjRblz
2sG8zrC7QUNqCrC7c2dHXk+Y282fGnQn/yrA2kuQWUV4QF88RxAoqqGcl2UY3+vQ1g/nf/DRC3Ic
4OycAtcx+U9p6aMN2DdTh2qsld+IOZ/3yIXV6NvW6Dg6COYGoXnp5H1cT5rC4Yug3atp2B6tZ4I4
whY9qRhOapxq8wHeOkqiPmL/zCuQGPd25x/wn7j12xfhCYErmZ6LmJfHuddHkbQHLlGAX6puGCO3
L1oZ2RU3Yb52QnO8juQsvxqDSvCDG0GDlFmbXM0Mrjcm5cvWFmK8cKcfh57//B6XhIH9iKyhPjp4
VoqcSidQUwIuk2ch3p61/DXEpR/+7ZdM4K7rcFwkfsw0vsrBy6A0jDzqk8KoyDtIXE9fLrygo1Ln
nx8EAsmTkkDIUOXoPDKps0BLtnySIEv7NarQYBQUfk1sTjs2H7CRBENMXxYtIxwbJ7mzO8P8Oy1F
FG76TDFoPP+LTuwRy9Va254pvGW7vD9D2jQGcv6x5fTYagvsJsR1HWkt2g7yzbToF51f7ygILy+A
m8DSjgPQWZjiaE8mHR44HV2OmwrZ6Gxd1qZBSxtNWZeRN5D8vVfVznhf09h+xmWzry9sUbEEhaMt
ShrLfc/7t0jBjtL2pkuxjWnC5iYc0+m6xaoOYVBz/KKj+p5cX6GiFT4s/rW/smVUQ/UruZEquuUO
Bqp7LJNQGGesM65cIFAoA1ve30GPvlLgDPEqiU3KNiiKzw1XAfISwrkFMfvj/Es8/mgeFTMfDC1I
RdFDZ/X9R2sUUoYU7el1yU/H8sax0a5xowcuPndt4VnweH69o1vE8TxHaRtmtCmYhet/AvFvSVwo
6tBFENy49jzdm3A86T2PjBmrAKrbKs0mru0L+/IotrMkxSiXteQ5LdNyjk6uAzWBVr/XHlRrlnuX
hje+HxNyRa1q1o5djVukFosLm+MoLWNRz7UpAyxH2IuQ49HmxDVvykB7YkrguR6Dwwxymv3gpExL
9pVZ1tMOvS/DuB4bq2yZ1wNrWMcdg58LDy8//hBtojgiuEptj3zh6APnJsieGsrXAXsfc7hlzBa2
jxlo8oyL2+mar6qzHFi9Hf2+jQzQ6MmQWWvH6dntI7u5bZm3ml9o7Nr0R5ASNqNvg1wsc8DyIrh5
H4PxSx4rBDn8jclYTf9sFLqbWwvEPoEn7GrzsUSzNaSArUDKoWeBkj2o6DYkNysnRHpI20vLvG5Q
BsLdJ1MjI9MpLoylBI3M6DB0Wdfj4xgBrl9DkzKCZzmgzvwSA61PP5FUo0Y4DuPYiRUmEmhzn9+z
H84Ipbm2pUSphmpOOMsr/m3PCtB6eCKAUHKanNlo4g/OiuEiYjhiLn/RUvEufLRlc/weWNj7zNNM
YfGHx5dbAs9vCyYNzG0sybKDOYztZ6Ryyye8UYMLq3y40v6zDFW14FBw0x49V4l4SwzcPDsA1cDO
mZ7hda0kbi2ql7g+l+LayJBYxAc8hPWEZ0laZs3aDafkQmp5HMn5IRSTNugYi+aLVkd3/ZhI5C6x
CDgEWg0vqkqjXY499SHHkK9HZX5RgIyK8kCxW114CSeOh6Ap5dAocKkojl+1hS5fUUYWviEQC9dO
nkcPGSpG22HZhSOUjmvQPi5+kfgQpzRjPp3fWie+NJWMZF+Ryyv5zxXz25cOs0bMUwaOMsgtAK+g
QbNfRpRFf76DBZA2k2sSBK/pHOUK/VB0LobkfOkZYiLCpqNzJz1/sndBPASvAPlxADj/ZCcODV/U
RSWRnAnZmKPNFTfhWIZZGB4ahS2O6psbuIMA6jtwZbbAE+P8cqc2M+rLlgn+mz/Yzu/PTG0mU8sw
LDwMTso1OiY18c0neIxjskPkAauUtERhY4rL28BnODB5rfVg1tXP8z/kQ1bAZqY5TsfJdZYG8HFa
0qsR7EAdZAcEVAUW66M7egdoOmPyVeFZOq8qfKvk97EBs7emdhLRxinoFa9mzzaCX4k7muWD3wnE
VhFqqWfHWDHYsOWmtnQg5Kogl4wPcTQP5f0MIKl/qCwXor82kThq1pnfabkvclWDvwFQizTn+Qf8
cINzmUqa7KSepMJSHdX7aETiIy1owXhg1d8Wrdirtu8RdwU2hAHg+cWOmz7co7xN/rBBENNOOS48
wDTkXsQlgWZeKvNdiKrQTxieiGQn3uTsCWouxSg+nPNOgBqoFneu/rnEkie95W/NnwRQGH/tek10
h3G2Ve7w8hU/Y3JY68IWPLHjqcnouLucMIcG4NEOnAoTSm8THVDCnCUwbSxrVeA2L/YsvOKupUP3
9/m3cyJuOrwVXgsloBTHe350YkGn3UgOw6T7Dd5CNoBYNzrEhLFdKUVz28gAr8MyiF/Or/xhE+AL
LlFRJWxzQTFzef+sTWrhzFRF7EMHt1lIPCLIwH120U0GyPvu/GIngiQJvk3xBcFP0lh9v5i04QJY
ZYWVnvTG6xZ65dqakv/FJUScYnDkKuFQWB1l8wMuD30E3/nQzAl9TPDNQEdNy8DIE0kldBQ6XIcm
YHB+mm3PP+Cp70hqZjom8XLpVb9/wBlYjm5VER9wFEpp3IniqkVxeBN6LJ81cFZhR6l1IObh6vzK
H3NjJg5LnGbDcj9YR4cZCLscOp0kh9ZThfsQGnR/tjijhE8iEMx0R+wa8bcoRv/Pt+6SSy33PVU+
tJ33j1yXSk614ceHEo+XbTKUxmoCzH47jrHzNuJDhx1GUEBpoctaXrjzP2zepU9Ob95kTkgrTS6f
47dLF+R4EHndLA4OHLp1wV/1eRY+SoCxmV0orz68XyochpEWU0AekiP6fikbSEdOf0gcsHUWEPAw
dnJBnK8Cpxm3E8p7THzN7E8DES91WZVbCHg/eev7ResUtP5kSveQIt1xQ5mFiBXGQKt8bqOrltHH
hff58e7lSqDQcTzaZ6bD1fB+QeFmGOgkmc2VB3MAYiQm4nH8d+XgQoCFybTKo4ynL3O020OIHhAd
xa4Ykaz5w928XE2WS++B8QDb6mhTKSdOlB/46tC0lb5qWoCdqFLkG1W7cgVQ13zOoaddePoPh3dZ
lHtqOT8sqY/eduSjiDmavjykTeyEYHe7GazMQL6+0qTuB/QNEaN27czd1yBX/zSzY3UmlWQagvSH
WPz+1SvTqonusY3gEnP419rFOwDxj6K4B5KVIJERNFAN/vw1M/lxiJHM8OjPvV9zNvBxzIKeZA7r
MPgoVbz1jUI/eJidXAWL0ht42Cy+sKtPnFq9ZJIMupSw+LpHq1qMNoagVYfJzKSJGFXToOsU+DRj
rRAY7flnXLbKuxJsea+oQXKEuMy5ft6vlqVuFxtGrg6qJDK0oZuvmdlbuyicfki0DA/nlzv1cNQB
pIskHlzoRzu3g8gWof0k0YuYsnUrIszyTOAsOeIEF0qOU/t16a1KQbpMpnyUmFdWNcyK0coh7TCJ
MGWn9wZi3bvczeV1C+L9pY0sa0P7El3E809pnXxMj+hEzUXBeTy9qFE+QD421AeJ7nrmAW6ey2KN
MM5YrypYJf5WR6DQtjhtmBjsYuCrMIkI9KS3iGBLB4l+H8L+ir83RiITlb3J3M05khMvgCt8cQEN
cGoTuMgoEN3osRLG328Cv/X9oI7gAs8eGMQe7CdCGW62z2NKmilMjAvv50Oiw6ZbgBNsOMom7R7V
MDMY/LKaArTFs7b9haljfQUfNbs//xVOfQTPMS3PAaXITjja2qr1xso0a3Voi6p9wmUpu2lbxJ2i
ZlYXYuPHpeheWFK6SwpPgnP0QBgT2AaiFC4Jam+u/bAV265SSD1HvbwQCJdt+/7ALo0SE9KxZzkf
IS9JYDc1ZEAX5L4H2ipABdkVUfsFfHi/o3nqbQHS+5tJltBjTDRZzr/Ujxc9y7tMxUEdAUr+Z+f/
llNItJaQnMj1YQq9+TYt1V1SonNLi83HkR7UoQgREDi/5seTzJoAi1z2KJmxd5Q2osWIKeC0yFXQ
qns05xEVM3eQmDS6+b1d4LXcDD3868L4eX7hj/t0yZ3YOcsYcoEZvT8XjTeUVQUY6ODEmaPuStWg
j45acpV8Ob/Qqf2zVPNLUUUb4RhJ0Rt2X02SeBEiD3HAv7u8jZzwpTZ5tedXOrV9eI1q6dryAY/r
zCRszWgSgXcow9oAwOa0WFJGdXxjDQOKcUle9Z+T1M2+DZ0Zv9ncjZ/P/4BT73RJImjQOIIi4OgG
oHYtDSObnAPCUfODjzogPkbU+38eY6jXSA89TgrTmmOsUR+7ynCRTDjYYRz3CJu2lXeV0F784yjD
OtyfoPFoOjMkeb9HaN/O3ly6uFuCMv3uqjm/gUlUU8OZv86/uRPHgGTXcwS4v+Vfyyb67ei5KlTA
p7V9GMvJ2Pqmle3ocY/rvq9w2AZ6Ro6N9bLNqPTCNzu1MqkfIcdxJR9v+fO/rcycZ0GHE3NgjGff
UEyKNzpvIXlwn6JYG7vZFap+3QZI2aXh04mTQW+S8RcDSWAXxyejiHropGHnHkKdw8IymG5NbZps
usGLrs6/34+3IOmWhuNJsDFpqBzdF2Fs9P/QLg9Qhxlj+VM07DNFU4U+MVIrBnaB5xc8EUt5LI8B
Efcu/z5+rQaaVGUZE16sACnl3r7ubI20SSSxURyKeuOi+nF+yVPP6BJkLLYqu8iW778kdcNQIcsm
D7pHYjsAP3ujBNQF0y0UEjOJvhBuTn0+EA60KR1qUIAz79dDEHs2J1nJg1Si3sFZhBs6z/iRDN6f
x2qmshS7ko7Ux7ZG1E5jVZq9PMyFrV+tPuw3nj0WF077qZOA0odNU4iQ4h7P2ERjoQGI+MqhrBBP
rnRmfMEKIN8EfQG23W5Es0aI8Xvk+n+I2CSw0IeQrucB81MA/Y5yNNTrE/z5SNQtYL/5Chas86Up
9KuwgFirEVpEvZRlf7xdBOkgaplLkSCdJZj/fvCL1g3LPqEHSsPqqg2SYKN04T93aJJsKqiZ0YXM
8MT+FIgh0rnXfEgQR+8XRJwA/vZAkdm3jcLkOuqvRS78a3yJ0p22m5fzz/cBfbG8VXReKSjRAQbn
d3QezLie7Eh38oCmT7u2gxiFG5CGm2gYYCWM5AarPpLobfTKpVTo67ti4fgMzH5Rdgib4cILP3E9
CxoMDIm4vDieR195xGdxKpxBHvC1bZiaexi8r8CkwFB1sIXc14Mudw00hn0FBuvRc+J0d/6VnDix
1JwLEgXZHKB0yxf67ZMrf/b8qKsFTjiDfxUxTT+MVd1sw6oILjzsifgnLXCrjBw9gC/i6OpEPVCi
T9qJQ5x55g0cEwRRu875UsRz9Da58XTXyt68EOVPvGEw4wAAqAiWqHsUdFttu7072uqQm+j4Iiiu
uxlbCCRcVmmFreyqR1HwPmhRvVkjze7euGoIuwtPvpyboySe+xQcj808jLN89JlRnsTKVVAATZgt
fouawf8896GY//w0gZuxabcuY3o0Zt5/yyIdEOArLHmwfJe5S4ecaVE2AmI+hDyZM+n9872jib4g
VfiahKr362FTPGAey/SrNqzs12go54CJvHFfwDy4cHee2KbLoF8s1T2p5DEcFPG+wKhVqg4mnds1
Wq8jvpUt8smBCJEuP/9cJ6ISyQcQnKUEATu/fM7fzoRO4rmXJbdmBk79WfdUdSvof5gsSSwccHnV
nn9hyRPPx+akxuIQcqcdb1MIMTHXmScOULfM27qwS5p9DeJ9Duqm55/uxImglWnTnf7P6OFolzQR
nm5+7OPyZC0YHRvhjWEVYA2+gTgHw1v24zdDDs5uQNKAEnOyH8//gBNxAIqcx7CN0wD48igIT1Hq
5pFfwqwMh9mAHS8X6BuaN6huiNFCngjkTrKGl+VVF07IiZYu0RaGE3BriiIq2vefFgpz1VRFmJIG
2e4ES9BHZ850MF+aMdDGu8vwkOeLwuR+EFa87j38vL059N5U6zrb8+/hRFRglEqJC76Zjf0P8eS3
bZaMhklVbSY3s5FYb+wMwF5pbP95Mv/7Ksed1B4hog5x/OTGNmN/I/SocP1AFLr1suKLa+vHOSrr
QxfllxDcpz4zF4vLSWLCBQvk/atWOUBODWf9ZoARpm6mGhWHZx3Y1hNDy/R7O5qoALpW6o4XkrYT
Z2kZ/tAuoZBHauvonolbQzjoUsY3KEDUey9vxFUcW1hWBNGl+/ufQdJRZPe8fzJdz4UddJzAtAN/
TmJ0cePWqcJLBVQrpj1RlmFv0ZVdW15j3tf5uwCXSGx9xxyA976q4BvPOEdDKLpwnX8MXeAmmf4s
PXtBmDy6zgOrRsYMHZ8bWVq4xgqrnqK1Sc73me1V3bvDPH49v4s/vu0Fr02whKexgNiPwgmkqMA2
jRhH2nDMrvLUjLaVnTUbV6hLucrHHSVtTXtmoWGBoNZHHxaH1haTIVhtsVM1P0IryhHy5Igi6JO3
UM5DkW3MSSOa+MePuAAJucHB80CcOQoavVN2MTay/mFEj67mJq2zuy4K82JdJgkj+/OrLf+091uK
Tg3jYPauBa/2eDUJZRXXEdC16Np69ylKaFu/7LCKweMb8dyp69q1KBeYOu1u/+f5xT/uH8Z5Cw2B
53XpLhzF5gJOhztgP3mwo4wOX9pNq9oueyj2jl6lQVRdSCE+xsClumHST4uR2+ADsVFmqNfhyXNo
/Yomqp2KqwEUy4VI+3GPcrU6NIaXPBDu0tGpGFyBgi8W5oeJpPpT0XjzvQGF/JC2ub5U0pxai2vN
pG1Dq5vM/n3YcyM3LcE7/X/OzqtHbpwL079IgHK4rVzVwe089o3gGc8oB1JZv34f9rfAulSNEnqv
bMCAWaKowxPeMF2QGFLAjgIVasS/oSlna83ZN5aicFKQeT4msF6L/CvFyL4dkBO/TJ2X/MJqK38p
Uy3fafOcrhzKt5dCTI9JILjTZZzDkKPW0brqkeesxhcERcqTWdnlHlXxNfzzG0cQhoSCnJDEqqHn
9Qb6TY9VX1AMlx6xr6MvEc8ukgHMR4U+4Dy03cqjvZIgrj84h7G5AuR4DO0RfbxeECKxHg9u2F+w
Eyzw2vSd5DzFY/i5soXzQ5ehcYziqU83sqB14kbcY7u6MIeTmeM1QyivcaLFc/f+l3gb7BwCDpUL
YCR6cMtOWCGxhjNTDK+QOkBUw5yivdeF2SVGSgYdjvGINOg7aV40HaAOgl6mUazC+TKh7wp7KHN0
OS8W+r1/aSCav40iRjgTMYiD0eBVd/8Z3zhVKjUAQADByyXsLHY+GFHWKZLu0iATfSmRQz7T459P
ntcYx/+PpaDCAFyg1mZKd71UYnRjH+dGe0GmK6fcjsKzpUX2IaYwWxmvvfVUhBlbtVFUb3FxnjDg
7tC9StvL2CfNi68ZwZGE1/hCo8Nf2cA3DolHI5rGCTWR5yyHngkaG7UuvPaiixHBeU0Gp8HDUNWL
0+FJigmpqrl6f0lNw423RQ4NyoWK83oro6CRvlfo8lINM3CTHWonIVC0HNfGAnfqGK1l/M/G+Mjo
HimsKrDy8De6LHWzMvJ9I1KQe3EvG4AS6Uws8oGuy3E5lhUYcPR9p48tbgfxuZQCLTqKHA0J1M4O
8+27D5JvEZgUqIl1l9ez10w0Gma7uXhWMR4nXLcOCRowJ1tDN+n+Um89n9piytCA7DJYXFuYco0Z
tlFk50pvJ9SD3+WchHtwdxMKBlp/uL/cbeLhMPXidmQoxQR9iaY1u56yMXbkJeDLR4wfgvuEXcap
LquP2Aslp0Y5daHu06x8m28+J2kABTBNhBvgBVqF5aThzXsZGyf5grBH/tfgOtEO8QWlqljL/f0H
faMKpEOtvhoyXyAByysmJc2oRVv3FwcWFgC0NMOnPMdMbDsNLSozjcSgJJoSH2XJYh4pmIro70xq
2c/RyJrz/V9zGy74lqAWqX4rSLVluIgn9MxRo5npu4kh2uHBNj8HfSamo94Y1dqZun3J6stFv0Fx
atXZuv54+1imk50L/WKICiezNEMGfodRnfV1QkL8S+CiuI3pVJrtZJfVK4jH23DFWOB1mk1c5L5d
fLBAjYwJZSX9woxEbL0mrX8ag0z+rUoNUZlAOQU7ber/evcGA0Unoaa1Ap9qibNMkWq1nQFT3shA
U85OW/9DWZjNzo+aYuUkv/EuaXACXKJVRQa4hBD5jSNi26E5NVSZ9bP0xumMZgragzrae/efSu3V
ddYCSV1xtGz65zov8/pFRtyRSlJ/ukQgpg+MVR2Um0vnlIP+O2F5CzCg0cDApPWIyERdrnxDbzyp
B/yd18ldQLWwuAR81HgLxSm9kDJVx4ZSZDNgS7JBVG4tQXtjKdBDTEMASEHDWw6VGl2zyD0zcakB
w++NYMo/F7gjYYAqk5UQ+MYBpSnEXJDmFCXDcl4maf9gDD3yVAijAu8fteYC5r3AvB6R6O9FzYf8
IPlcqndfZcxbEVUwqC9htPtqD/7oBYGPTaY4xvvRwh0E+FLkTR7JtTfPuxapvH/qQA75O8m2YJ3B
y7iWTUqviFSLNVssCXUMsctLEQx1cZyFHjBizvo+eIztKZt2FV3flWD31gaDz1JDV6XssMRw0hes
+9ynEz1nuKWGwvmVoBa98TsPLXS3/l1qwRoE4vZ24THRkQD+oG7S5STNGJX5UBAWFyms5smdm/rQ
jmYBCUsUx0Fr1oQDlusBN1ZdPcWqoqnnL7MSo0NN1x19+zwZeRUhTm9hYom9bRx1z2mr5125USMq
feUELeOBWpbRghqbK6mgZY2rV1UZw5e2zthcNf2pntCp3RaWdNHC7lCNLSMDIlzh+LuYAf5+8Mdh
fz8i3VyrHH5kHmlAgTUhJCxRwVJgwjsXkXnGOqilmSvGcvgiHfBLh2BOhP4yYtjpHkItCMNDjWoI
zll5nUVPQ02PfR+jTZ+s5OI3DTp+Ew0bS8Fn4UJBl7z+sOLIjQCx1tM5r4WzqaJIPoxMVrcOtBmg
FDE+NzBctz6OUvTwsuhY47D23pJW/QiuWpXCwVQCo3L9IwxueC2BTXIegOnsPZ8F8RIfL57X/qPj
ZbySoi7veLUcjXVKD8WnJ029Xo6PF3ujwuzPsTuM8iUrghx2UjxhBH5oOCapt0G7NsO3GdO3ZGLk
iSnCynFUj/Tn9cRvADZGa4KPXAf5t7ieEKxP8NCw+zMOeeZ/7jzl33IZ58+yifuVx132kFiKBiQn
D5QDU90lJ3XG6E9vBqdDI6/08JoQzd6lAFu5Gm4/a1otzA9VHkEAW+aMQeGUTOKH/tz39fQkc2i9
iFRgSpOP+sZH3G5z/2t64yUqwRUuWVWK0/e8folBCj+zNObubPH2hi99VpGPd4U1jQVmh4WbX6C4
mSEGifgWb6K8tfWVycEyVjOSJ1silYHYDBhOXxwjt848RMej5swhS7EoSO1yyg/Q6yCTZMJD+KrU
kg4HysLCwntNU+mGcKaW59G5omjPkOioDfrjSuzKoPfwZJ/P+HBFZnDqJYV9tvGxf8oPqGlL/8Fn
9qd/LW2U8min+20dDFs5673/o8NoxXgeZt+3jrlrJtoPDX29+mD1qJ/vNR35gmMDwSyS22ikXfBP
HMo0fzG61MOao1JEqJ9+gBHzpwbncmQ0kxgRzve+YVAlXBMG8xk+k2UKZSdBAt43YvaViC9l3OEE
3eJp02g5bIq+Lx86z2wPlpFoK1nq7QdjgcdVcDwihKrir3c2s/CsHt0pPOs6SNKU2msbu1Px7d2P
xypMhm2KOk7P4v1JTIMr0+7CM5Z1ZrqJmk5JRdn9QNewc2r/6LuAw/femJk2WNIi+vze9QGUwN8g
zQA3i/vJ9VPGXlWOUKyC8+yFcEOJVHLT9cyc5jgLf+EOGO2yKO8CpLrcdo2ffhst0LKhnKF1B5WQ
dPJ6cQT5ajRt5uA89gb2QLpTPKbCL156A71H4bPq/Yd9Yz0aMcjxKd4P7AX17398LAEat32cjt65
yQSWxpVl9XidSshlTa1RADSRWMke37hZkcsh4aAMUZiG5aXmuiEJuCi9czS3igqC2flcUX7oEzNy
T4QW4pUirhhkAKZJEpLnKYGtOhhx8ZQ1QV6ufE5vbQHYchrUfJ1KUOl6C2SOHgBDerYAB4qLFo1f
EAsX+7DXs6ei1pKVbOeN5ZiQuBDHALYqysH1ckOZei3mT845GtNiE7cQQ6pocvdGZIybSWe6cP8N
3+Z3AN1oWlC+m6q7uLgPRpu9xJQmunQVTgabuTZxI0VBxPjlVmH5KHrHxeJrsvuvCMBjShTgVlKe
7v+G2xuB24D1ISyicnETOAqXQXJoNeCzRqM6dQ1m7VkS53g00CQpIwQOc8LdO8e59FAZ56L7yJ+q
3FTR7I+jXTDkokkwRBfE9IJdwcz0GFReeYDYv6ZucZu0sJQqT1R9wgxs8U4tnb4zljHRBS9xzTyg
QRlVe0eHp7nv8yZ4L9iVJ6NvqQp4FEfUHOf6yYw6q7EyMrFm9rTmjNWltikLN/uBq/FaY+KtrxVQ
EO0l+l2cWGfxddShhX2o0eHY5jjzwcrw7yxdnMoYE+M6MAz2Nh0RRkVIDjtzmEgY8Abx4f7xeWN7
uXEoqykQFAx28bxhrkV63QfBue266jAMzkd/mtPHEATK+2MBGQPJC4Gf3V22fJI8cGYHGZtzz34c
/aLU6420sEbYln0ut3lUJO+UmyTqoNvDpUr3lyKeavP6ZSazjTT/oCGYNhrmE4gHB2a+IU4wytoV
XYk3XqZq4NFmYgauPsbFOTWjoTAibBTOc93QJxCi0f8Na2H85fYZzigC3vTFntoRi+ep059mW0u/
YwRor4Sk2xD4SiHjEAPNorxRIeuPL7Ou5taCtizOY635NGpbdLNklj35lZRngwr/eP/8vOq7XhcV
UNZIWSikGBVTZV8vmBbMawc0lHFbSSCy0QEqtOqCJLnnfplxo+CBrbBAn1xp0xzbwBbapxE/FPHo
DHom/guFNjkXN5k099OANyrWNbIprF9e2rkRxjyDFSdbO+yS4jyaU90dAmMo0WdOJDZGm9Q0sfHE
dxBf383IOFdPNlMUBdb3OPDw7jkaUjTxwbGzHrw+XArzh45h3D9obOGw6KMS7u3zIY2yF7+sCsz7
kODQVw7+bYRGwJhTwVUB4YL08nqHSqsy2Qh+f9LU4TEY509MTMcTg5Hi0EzgefUxHFdyj9vPmlRd
CffR81RTqMWammbjc+1mqLji47hLJO7Neum4uFvRhLx/Am4fD7gUaRXECyo9ht+Lx0unooy1Ij+P
YjK/2ZhXRLs285txG3pmNx7rfgSjPEvi6crKt+UYM30IO0wq+bbBr16vXARRISWeGWcXBaARznqk
gz7RIvxbaIZkB99OsI0UPdatMzFuJXK+8dwwwhEJYHjJNi97SrC+hOTaGs9OX1gIc8MlpJMw7ns6
O09l7s8fS0XEvr/Zb7zXgJEEkzWarzBG1Y/64/PugEozc8eG2jPHWJz6EtrgSTerGG3s5v13IRJr
noXkppp6M++6XiyJMH+YjKY/60J39m6DXTgJTrCZU2utT3Wzma+gMBNtAI+ygGHX9VIems3TWMXt
uQZriZFmLvbY/A3PY6QblzLNM8xUszVM6c1mKuwJvR+mW6DEGOsvFqWutIcqac5tGKF6TzvMefbE
FNTop9XR1/tvTh3GqziJwhIZOWglAKW8vsUTJlOK4ya+LOeuGYL9yHzruRjqYBMhUYaCnZftpozs
0e9K5dEt7JUgdHs/qcJLISlUyx7fgMX9lCXAonA7EufKgrCOIH5wtMshR296lvEH9Izz7cTcyeYX
4Ce+w4pYmLiKvBvcTnIO/o9uPvMDTvJSsyYLKgyUfUOei9lChaLtHIwP8AHf5OjYfrm/5zeXoVpL
qYdYTIbpuS2iYOeYqGsiv3t2Jgska4lnZropW+RLD0QU52DHIjRWvtC31gRTTqbDUA3Z6UVQimwU
NqQbirNonDo+1YURj19dqeFnXdEW+uRBm3/v4Eftqc2okkikRsVLvdTQy0ct6xxBY6+r/nXhUG3d
OXK/Th0aH/e39LahzFokFxxkcisy78We1mmC5mLRybPGG047prN1mUfbXLYNLVstnIyTFZtBsffr
OvhKol47+zhLzOaThn9pmG4aS1TtSix+Y9NJLIFcgXpXXdbFj0JVpG0xtS7OKbZu34Ek9j+p72Nt
A2yvP9KXipr3v2aa2BSaSpdIfdfXsaMuZ8fTKqs4d3khGqbTo5HsYrzZ5p+hndnfrBbTyJUc01Tf
6HUMge1C+xHShMWRXhYnejZYiUOb7DwD7Ci8zcyHk9RbB7/CCRET1SYz47yeEIa1cCr66LplOhwE
/mzO8yRMxGxaZxqqfww8dqxt7Rht9OqzmOLt07l0QYIk0oNuP8RBgOYcDmCDs4lrDMu+6N44ypOY
3bo93j9Rb7w7JYVLDuG7gI6WE4q4shqvHEUOKrdKTqXmmKdMk+PerJ2vtR+nK9MH+3YPaRdTsiLA
qzR4FnGwLorKqJO0OevM9y7Z2DYPpTet9RFfJVEXrwp6H+AJrjRu6mWvXcYBCluzGM6YrvTemQq3
RIpFx1zkIHyPIXeogeV3d6OGR8IXgV6qcYnI1dCQtvIy+5HNGI284BE9hN9ozwTxh9TG/W3aOUFp
mXusBCOc/jIyZeXYOtZYsmGb6Z6dYSSmwwf10YSfRG7tnSQL2yMo+0Q7QRml41bKUsAEBHJgnpLa
7g1soGvP2WRzPnkfkbXVUcgJ82D+2VZ41OKBianX36Vm6PG+CE27fo4DI0n2OYIdwzZp8ATa5b6Y
x2+5bSP5kphm/x/uE8X0PJdG2z3kU6xZyNRa8WyQn8dlqV1kIJAb2hgmshrZBlyHEzwjeRj69CMn
TIjuH7Lbq57BB7miUl2GML0EdIBl4TdQBJxbxHTHU1ObIx7dUZzkWygzzb/3V7tJTAEJAzkgF0Yd
jmOwSCxgkEdTwND6PLq5J+IdQuK2eMGp3vOO5TQm2b+tiNLO2PlYlnn7ZMRa5dP9n/DGAwPLhvAJ
U5nOwjI+aYPMgSNPgt7CWH63oFR8l1jOYHqKscr/x1LqS2LiA5NjeeMFZeFNblLKc6sVhvF9hjAx
/NAyMtT/RnS67I/3l7tNFdlauIm0FF/1BRc97KETaQ0QwD1jBtc8FRIvOBiu59yQ3ROWq/kG9KCz
EnnfWFM1jinribuQuRZBw07BqOJJhSmsnMpuZ3atKbeuZhdf+6jRtojTdJ/jANOb+4968xIVdQzs
g6LkYBqzLOZJa1wGx54LkK20nzzsri8J02rsLNu1e/0mCr8uhY4gxFrFzVscWZnGYYOAhntqYk38
sptglntcNrMXEzGUc2HN/coX+eaCBH0l8U4zfgmTtKq4oU+vuSfXnv8OUbt+GjDr2hn+/Lsw9eTr
/Z28TX+RECTgwwjhHQIFUNfCH4UTvjQz7pKefap0LftodI7+w+5IJvZpVrox8sllhU1yOrTh2dS8
1tjoIaJRO5xnzf39n3JTCFiMd2i1AQ+FhMNVfv1LdD9sIr/xzNPQ47P7rzbFU+PtC98f0vaxHp00
Unpkuf48p4Bctq4A9HdIM6sYvt//IbenK6BoRlVDzbo8eD/XPyToGgaYCW6rw9xEm8iK9aPpNOWx
B0tzfvdSlI/Ks4fjrIOOvV4K51tc7GuMQPG79SvaNnFuuZ9NGbnjd9I0P/hyf72bAIyKkpL+AaHJ
/IUzdr1eysx4GnWtO7qpO+ybwo3/nlq8pGj9yGNs19C1/TZ6sO062d1f+XZEyieEkwBQC5REjJuR
R17OvkTipj3GXoNtG6IinxLMfh80K6z3bFG9g+OKwo/htQCdDQ/JxGp+bBo9ObtdhY+cjX4owIRi
hz4dYl5FXZ1zlJ0pzAKB2WnfOR+deojO+oDHYR5K89k2Um8l4N18neopMLaCAA7bnVHo9QYmwFUi
G7vDI/vkPsRCiHNe6ek2xfvhgKHZmmrsDeCfBAhMCKKq1OJAE5ahjmTALYc6BdRl23F9mHA3YIRu
hV2O3OQ8CzP6PKI02l2kF2bRhw6kfU6mAJzn0cebQ/8SjLGvHbHVpNW20RBTstcqu9dM9Cqn4zcS
PpBSoMwCaryIkRoawU47dvLYYM9wMZrJ3EgZy00jkmobD1ryt1uY1l6fB+tprEKKTHQedq1Icbat
0/RodLq/M+wIL6o4Tj9iwG0fGscRu2ausjNq/tkj7oOYgKKV/DVoa/MQyMTZ5gTHcx037sbBVvUA
ZEQ7YRc8rZzcm7ikno7r2wezhODaUoYMoT8EhCpNHovIK3fQq/LHV7/wqpbmLsy69mlEM2qnt137
yDAsfm+IUMvTbkJ8Rw3glxdQJg1kice4ORbVBORUJP4xlmLe9q61VkfdRgfApUwFLFIWSoEl4dSA
4zfWrpWeRaEHst8ZWeqFh8GRY3qw5iqsnn3TTa2fYRSX869Z0v57d08YFhJfl8Xsh0QGjNbi+3Ky
Qc9lyU/I8vEhjqpmi29o8+QMhbg0Lh+61s7z6X5susli1KI8MKQuFfCX4uIDAq7Sd6PsHEiz7ZOt
bFEaR1ncrbyTjr3I/E9mmkWabcvMls2a0vjNdYMQEKdLjUdA/ZIrXj/yNMjarAw9PGkDWmCd44Hv
7r1sT58pWznKt0vRSWSGRxPHJaAsJUJiihk3KabgVDVufqKFaH5EQcPbzhjxrtzmN4GSS4bGN4We
6u/Ti75+qmjC/1j3wuA0Zkl00AtE4vzedB/gA3yTmZm9d7zDcvSamaGRHKl56PVy2VjhsBRDKckh
yu911NS3OWJqJy3GH0urESi+f2SsxVYyQwdRQMb7Or6gPllk2/Qx9dC2Bu3RBiZSgA6txPBYYDiT
HeKu9wXtw8JDkJd2WiQ30tPr8i/cfgf9mOEP6T74g62jLos/CUKzMBb1A3l0N/+oKUr/o6TEpDWd
HTDLM+VrurfdzJ2ODtCAudnhNpU9jkOmuwdjrLN4E6D8L7ZhO44TVldzOGrPAezlF1RJ7O6UTvAV
twhxM/GwQ5ANJy+tnXE31yKMjkkbegUleGHM1hrSYxFQYNiC71CWBwq5o8r967fSO5jO0/mJHvXc
Co9Sym9967hfrHD0tp7dubu098DzTP1a32vxRbMwBSb5G7RUMg3bXixsUMW+9pWRKosQ0tCNX3Bs
tL3IWvNsxPZwUmIeh/tH4o01EeQkRlvq4CPecv2wWCUntTP74nGMfPcUJegVlF3tP8jUnhAZj7Id
8Ls1mvFrVvzH3YsEOEKrLKkAm4hXLgv4qOd6d6QzP9DAsfV93/uziS1Pm1fM0Iwp/l3JcPhLZJqF
nXLV5PbWR4/8U4S5MQIOKTz7rRBu02wm9EKfbSFKeQiL2POeojryvzmzNKPvVVpoeUskBsyHvHce
WxiUF/Ek8HBjK+pNEGGs/IxOVpvu+qn1/C+6MPxyJ/SqrT9afj0b3+RQ9cWjh1dYRkslnLJqW+Zg
qAtEcYOOk6gE4yPkASWuFRg7DKBOP9HZQ69jqwu3BqLj1cEodkbUlHLX4Tf00DRw1w7cI9n3vkam
bsPcfDgjQz/r+4Rr88MIle53hqPdvwEERX/TYIb9vkjHG4DUpc4ZgHAm6kvZuoBhSTNCRH2oOzl9
cuq5+qs1O/ngWgwzA6Vkd/+c3UQeBPKUiwAgasxNKFWuz5mDKmcSkTc9i9iZjqiOpY/zHFdHEMHz
8Z1LcRnyFeEVhGOMoopcLzVnoShhzoaPgmL0sy7HaZO5cfsjH8c1NsOreM+fBxmsB40ZpDZe1W9A
ol2vlRW+MKi7mgcCSUWBYtltcXHMQftpaaldb8A/AhIfUiv4BPho6LYaSjXBURbe8NXPzSiD2oZJ
yKn1afNCD0IRQ0yd8b2dWmMNtPyKB1z+WEopeAEwstgkdfv9UTW3JJ06mhH1g26LNtiKwRuKrYFm
g0dbeI4fiyIp088ov3h/DY1vRnDvasM41KlW6jskP4tql0x2nW3kXPnWcxoP3qHWYeVtSOs989C6
hZ+drKkS2UqUugnJCvgBAA5wCzhHko7rXz5HFQ1r0VsPorKnH8AQ6kvfW/jS61YO1hFi+2SWv7RU
1ivdMPX+/twyOkSQRUhlHWhsdH8X4bHMGrcYSnt+AHDTP4zjmD/Onbcm6rZI1vkYVSFCT0hZVML1
UUH6jxdTdTX2k1k9PLRzIXeZL/p9YVfzzpu1v0WdFyejdtqXsR2GLVy99nT/e1kkPf9bnTyEmTC9
Iq6f69WdePKAKJn9g9X1vbEBX48EYuY7R/Rx4RWEymn9/opvPS/xX9FxKA9AtlyvOE7lXGklqTJW
9Tinm/4AqMdC3bwK0OeMRK43m7Fopw96hNtQPwVr5+kmGuFsrDJnGn1qPn0DqDDQqIebZjw0ztzv
tMx1N9RS/7VzsCYH/cajMgdRYYjZO+y4RYBo4VtmZd61D7EWCYwlmNTotjbsph4aTgag9GDovXwu
R+9HMLprRe6rh+bi/KpQz+CS98twfLHTTWWEhJK0fRCBLL+JaNTEHnR9HH62rCHIN8BW7L89Y5bp
pm/tvtq0QWcHyLOaobVROYPxJWIk1p9E1/ZiZ3dOhn2HqX3nRgyqfdE63WUOWgzMXCOJkFaT0rAf
PezTGV4xGkj3XtF3f9ulq2dbxHiqj0ihmtlBt6epRhO5k8XRHWPD3XbtGL4TEsCTw+qnRsGhEYA/
jJ/rcwanb3QMIfUHBy+3Y4Gw6Kb3wv6ZWcawcqRvPyLit2IkKo8/SL6L+002veFMTAMeKq//rxQU
/+EQ2a9k+3Tj1Hr1z/1P6CZvo7gHMYKmkdKhISReP1oIzG9w4wGNydy0/xvxItp3/hBEByexnrwu
Kr+a9ZysdHlfiR7Xx4lVQUDDQcKj7AZ07U1WmMgqsB8cJKB3dWlH5yArfmMCBCqriryt04riyagN
bdh6Srx4nidvA0S9/ln6g/9Rmvl8tOp4TeRk2RBWZxz+ESh4JdPBxa8++D8iaMEYu5qw9n2wI3+8
pFQlm8qc5Hlws+TLYIjhO12CF9+VzoeYrPYxTBzn6/03chtTuKEYzQA3RfsQRsX1T2Af0hxrePch
FN28j7HTOUfd4O+jMZlXrsM3Xj7Ak1esMkayaP9eLxU5vW9HBvWYFWbGXkd19NTZI6lDjXCGjp3O
T1/Dyfb+892ecNA8r8K/gLTIIBahpAriIZiJcg9FYEiUaY1f0xQmzzZ87tOUpNZKz/KNZ+Q+Uu0j
tCu5GBfLSZgT4QgJBolxJ31owt7eJMCj0L/LxWHunN9lwPf1vkdU2RxMNtxRgV4otOn1vpoFggfu
BIEt4T9PP5Zd5hu7Brba33Uc1/XLEA3OO0c1yjuW/iN0QnoACu6+iFGzPzp9707iIcn6/G+ySL/Y
abKtn4I07Rqu3376+d6n5OZTeA9a95BHltglD8ptPo1h8yB7UT2Zzayf6LnL72mkd+hFWmtqHcvk
jScEZUJIRJkX4sBSoJq0sTerAnvPCFh9RMFvJO0u8q0iPFcS462NiyDpV3eute1gdvP3dz8teEZE
DxCFpMOy1J7xnZJmGBHgQfOiwYAApKX9LujqIH4ah0rfp7nDD3n3mopQBcqOyRCtG3W2/4hGyli7
CD0H57Ipr76NAxVWYvXuzyQxQ32T+Frz6f6Cy9jDRaxGPqrjS4lxU8U3tsvda2rTg2LgnnKG/QcZ
gNzs8matulqGAbUU7mywqQh0CAwsnq0OA7NBmmR8wHrR2gvbrrbVFOjHqIz+mWmCroSBt56MxInV
wPQplvH1Vio4yWBBhX8o0diMtxIGfrcbYrv96dTJe/U9cV5XOY3CfauBHsaf16v1wZTYPjjvYz7O
w94zi+8DRLZdj4LfY9Z39sp9+vqp/Xmfsh4UKrIoxrSK5bMIcj7ZyADCVRwrY4hhLVMnFs9t5wft
BrBXDmvLTOrjWGNgiUV0aTFr01APOhXwjj7j3hnEqEvWZbYRdeFDimnM4aNvZP53ocnG3IQorX7W
m0Art2WhjQy5oVL628LV8n2UoikKOFvr9lEJSZ2ulizj7RQh5LeNvbr4ev+ILhPh10dV7Xmelibu
ciJA9ohRbC/kceg0+Rw1aQxmWhcHpm4lgyi8fkaXdrJR2vnRC8L3lRxI2CgxSmS66ecx9SG8X7/Z
0shb02fodZhGNzuFZmFeJm1I9xYNnnY3aFqN8FtSAuhw6h9Rpq9Jky+Qdv/7ASBVYIgQ8OFcLg6y
54ggygAZHqwGD9fShCGdGrP+KQZmvMN7eX4aTd/50JpFf5ZGE+0F0NJd6mr1yj1+HY7/90Nw/KH5
pnh7/JrrnShE3GnB7OtYk4cAD+iSoVcZodbbiaa7hLCzX0TnRQeoJPbx/hlQ//X/O+4EDNVRJWNR
5F4l3LbYgxnLb9AdsXnMPDf6koVz+NhQKrwrFX9dhekjV9zr9PEmGOZJNeudPVtH36ZjQPHu70w3
DPfGZMpdkIZrTaDriPh/12P0T/rPhJpa73pDQyBclRfb1jHxOvNDorXcY9IYf4TR6B/mOVxLxK5D
IusxK6CkQWeLsR7qXotd9LW+DSTdvWNS9lBv9ASXLsQ0DgOtjO39F/aqZnn1xtAX5d4kU+CVwe1f
fDZOxIWONaF5lE7bvsxdF+4Mzfc3cFuNo96mv7Mirs8U6ONXHBfnTeTE/pPuJ9kXt8TiSYM+c+Qw
AsmwKn83kXldJhejddNLk+ckLrRPM7bb+2RAP1rCazz2kV/Au1aulggo7Eu3Ex/vP9NiOP26fyA9
iQhEI1WVL57JcJqJ7nZnHgUKrZ+5qFPECbz5ZGWWpO8NbFu3y/5k9lLbxvnsnfLSlUx/Nbn3rQkV
BR851/u/6eYIsc0KNsksTdUOy23W69iwegZbR9/KnA9IPn9sp2Y6yRIt2aqa/7u/2jICcIBIE9T9
RmbNJiwiQOXOIzNbyzrCAwq+ZAHKaZwBWuR6ox/r2TY2Arraj7QmPr57ZSZe5IJI4FFLLAvyLCZV
g8liHWu+z0tsgNJJrTjceF49fdatRHuIm9k8h1qzNvq6fWZYFnRiIFcS9JizXH+klhNKGtBTdMop
N3ZG2/UHK8U7sLJzbxv4strneYFRcGetqUHfvlvSbB5X6Xc71BeL3e5rp5RA6rLTHOABXVdeta8c
K37KfFI11MC0lT1erMcMTxk2qBSGioIQuFgvH21kbqIaSpJVQ9g/DJlGelZQEPoBSsvjjL4qbev+
dP/V3i5LRw3KHJc7hwr64fUGSy9BztmVxqkILQ3bSSzCcGv/bYthPCRztAY4u04naLCwErAcXqoD
U5aa/3o52BVdZKNlfcL/TO6awOv2WdVb360yiX86WtCestF3d+y0vil42ysZ/uI4vS6PSJ3/P4d0
/nK9vIsrVTehDnHKudQvHfDITZtow1HU6YekaPV9nmQ/4E1ah/u7rLLrP+KxWpfKn8YLbEiPm2Cx
blTqSdBEtnHKRZh89/Gj3NrZEL0gtmYeZ4sUj3lzsZKmvrkoXVrQXspfaBmdzAQJPj8ozNMoHeug
Fa6PBgQB025iaP/UdDvRGmvWpm+8YLRu+FwoVaFf3KhvATJ258I2TzF4tiN+iOEmNQxxtFKEMFwq
rG0Qds0prCpnByXI/O/+Rt8eZxr+hkWVDBkNbazFJTEgMmsms+ecUJ0e93nnFFvTG9KjHzvpZtbj
95kUqvPMj4SwSA1An/IGNz8lppUNInNPqT/6W7fy/ecY9Aj8UoHS5cq1/tbDIZvErY5LoarJr08v
ghulNvede8o4wyeMpOWzOSi45mAP3wo+nJW8b0F1+N/TwSmE1UHkpeO++FpFNY+IsCTeaab3vBGp
NT/Ww1B8NqtQbkxpWEcZu+XRzG0s5UBpHifuwE1K+Xrsi3Z+TEOz/9Sk2LlTKFQvVl0WL60HOYX5
VLwFhFSAf9FJiYYwGoqVfFL9uOtvjguZHg1mxUQbhLGvd4s2bm9VYYpntDEUL05XOFvLQAlYyG5N
aOc2rBC2lW2KjsoCqfqiATX3oVE2Xu+eROWnp8CEioPIuPcyNC6YB7i42ypP/EMikIm8f97fekjY
c1xRVI3KG/f6Id2GGzL2gQ5h2eL8NQf8gI2wBGo/pWF8ub/WG8fP/nOtxbdVIxOLz3nrnbzIwKPc
gx8/eZ17cSEvbKXde6f76y1MaTh+ihMPCA1MGt8XXYvrh0vmunNDZv4nrqbuk1b3L6XRZTuzidsv
gwzi3yJIH8yuds49ciUbNOEYy6j+SZtpYnf/x9xsNEh30Ofk7dyWaCEsvj2vx4pah819Gj3N3SIp
7VwgiD7FQWN9fu9KJLlKsxYAOE54S+1fMG+2p5Hdkp4jrKCls7Yfas88J5npvjOgMMNjCUgdbC6j
puVDdX47V6IMjLPpiuKhbONfml//TvKx+GQU+rR/34OpiSEprKI/0ji9UXXAWUh4UW7ZsJ1ceyub
IH0MSmwi875YszBbXn3/h70va44TWbf9Kx39Th/m4cbpHXGAqlKVVJosjy+EbMskSZJAJpkk/Pq7
kHuf7UIK1fX77QdHdMhWAjl9wxowFJIEXHkL/AwNy9V9q8UkYG6DhVHZckq7aQiXNTFnzVA4GzJ5
X0XjR2cSlPX2eB4TmdBiWwgqmr1aIcFE0Rz1ZbAnUP7fuujh5XAz5VkVimozzCi4vf0514fOMt7C
oUJhBNAjHJanu0MymAtwZCV7ANn7XDkdWpQGqMV8Gk34TVvQwbdNk8xgBWps1bcHX375r4frz8Ex
NlDWuALW5US74JHSJgiA3uztz17X2bkqBPy43h7mtXlE6QFJB2iF+G915LRNF6gkHoM9LOKsbThN
7z0LnCEaQRAbai7lsS+j/syt99o8Am6Big/0p16SdkJo7nZDXYV76sXlJWTr9R0NkxpH+NRmbjPa
X99+x/XJsnzKX8Zb1yF83rlhjXLSvjXte1uM+gr6iNOTrqL4HJTktaGQZuDllhMMy+Z0yaCwBIqf
GMGg6VGuYkPbXAND0OULDeTMKfbaVwRJHgg14CQX7ZjToag98iIGGmEfF7qmaRGWcdZXrEbcAFmt
VIecnwl3X3s53PWg+aFatciynY7YlNL3mE3CPRqYYoeDxjoqtwj2NRCxvz0UlKSWFkyMQ9pBVnw6
1DR5KqCCRHunar4z5k3XNoVpV1d05sxnfPlSaA8scQU6pEiXnhuov7QklB5j2UYq2qORQG5A0Pdg
kjIukpD9ObPml3sNQ6H+tNy6z9Ytpy9VK9pORelFe89Vh5AtPs3xOAAaFwMmF0EQwCPh/P7ttf9y
laDFA3ImCDgLpGTt9DOpGXaI8Vzsh1K4aQgi7cEWziI7IP0dYKO/J/CGPB5t/iUrQRF1EUdctyWa
QhsjESEccJeG+cRFeRv5tXemLPSs13N6OmIYFKkgOorADJC900/pOSULJt+U8ChMml3EmMzkzPR9
ZU1TOtJGX3c9ugcRLch971c0Q4g6kgy66dWG4o9USu1egAKk0MZ0dXTmVH3u+b54PuQuaF0uEKY1
gNnXBppgzLH2NNRlKgFF+A7jKX0l1PiBtZBcsljobUHn9nJv6AAPaHiyCwIu86kg7kGPZrjgpvYv
XCq9RdDmtjczsKg9KyHrH3sZ2pTiUwCfxAz2fTi4GeT7LCssN2FAw+81HcMjZLrqTef749Hyx2jP
TWMudCeTPBCAb480Ks/cl69sJTT5AYFeKkrYtqtN24aNRKCurD0wqubACGQaJ8qDw4As8cwHfn2o
BV+PzgC6YKurua2F9IN2svYBLuhrMN8hdA0w0aHUXJwZ6sWuDRf4BPqVaAsAkp6slhqDxFwN9ZXq
EGlJ8opa7j4h0k4jIq29F4NA6PtQrnp72754PwwKVBT6bhhwMTk6Xd9gJOIY8Qw9QPNM7ioVyJ0X
V3rHfXruNn5tKJQ8F5Vi9PdQ0j4dKrLAtCFhQQ/W0MICx4TmOLpmyIxs+BlS+ovDCG/161Cr21Ex
HUyBiSn01GKVCuLwzUQ8kuP7fy1L9DLf/ogrECoOo2W8eEF44RpBvLhakMkEom7UQ4lQqzbIuNW2
eVmTbuOaGeZCES+vxgDokIBH0XayPAW6gTUDsQzhBpc6/CaBys/DVOoOCjRITNqOlb8b0uIJI5ju
QdABqwuTcPrxi4h3DvWg+4Ljv7mhKvhoXKf8zDDmNvFZ+3vKiT+/CLoVgG2iv4oF5p2OB2uZcoQI
fw1rF823lM/imnIFdRQeWSmUE3orHV3SZzNCN54aX9LLEB50ZwLAFSrp+TFACwIcDCQZAA7XGBY3
7m3OpV0fEm+GZKRlQ5nXdGb2r2e3rmD3xETyGEpdDaj4NPM36RZosCRg/fe/e2YtOMdnCXJUv0Fu
WS1JQJ6gMNvF9UHZADzOJYS1IBvQbAPs7jNDrQt3WI0wWkAYATIJss814EIMraYtDAAPXc3c67Jh
URoA8L4hTjQeTdGHWQwfhlsSEvuyKOEw9vZueGXzPdPAAgD+ns21T6feQMqwHcaeHbijzTaWNjm0
1JabbmqndwE6m2fGe3WSUSDCleABOfBCOcqMczF3jWYHHRoPC7weAWOZhz4dk5Aw/EmCbAb7oMxm
ptysNRDswaY8Z7z42mcHyHzpcSAECtYhedGJREMFkR0iE5l3BuCxbQm/toPP1Af8ZPzoWQnLwklW
WQiY8e+Zcv1c6ogqAWNAwox8Z5mWX+LLYe7LqehmdvAVK1A0kvG1DLvqABzFOUvAlzOMJYzMH5VS
wHhRRzkdqtOQDNAmaQ5WT6a0HaMR5eHEeoRK6IMLa75zOtEvykcLuB/gbwAfEYyBLbo6vUBzA1rX
SeTBtFGc2RTyjhLyxSBLkTa1OId0SwP+oa0SttGep3YQxYnv0H4MPkbaP9eTfbHgEHqgHokltwj0
AUO9+tQ9H0I2WcZc1BEbkrQHWuSCobOeYal1UCWZm+sK32E/ddr/jF5/v6sq69vv7TKUQpc6JdQo
8DnAlHJP5yAWNGjHFlQ15SXm2oHlQBpELbmECIi5NFF/rjy+jk5QGsflgQoBLg+kZetAARbKCLZ4
4BwSnwe5D1R+7rlCpXBEcqEC4rKsLnl45vxeFUaAU1nEJoEmRfS11IFWL+n3xdBOQW1dxVPrHQDR
JrfWYGuYCyi0ZQcdXJgW9iAN5+cK9K+OvChwLAxlaAyujmtjSpSHJvD0nDqwD22ZxDt4E8q9biFa
LdzOTwfbIUhs4Bn49sSu6jF4Z0hBoYCHKt5ygq6L3RRKJkSjm3OUgEjltXaKLR3Fb/Yol1GwqQAJ
RDqKNHEtKB/ISA4Jn5ujMY66IPbgpeVgyFFIe85qZ7b2b7/VKvh7Hg/1Cg/p4QKcXQe3DUA/YxlM
zZHFEc3DQJQXwgwwIJ/dc+3eV4aCDhpqImARApO3BhqB+V7phsXNEVku5qlriyhKmxFKqUlP43MJ
4hK1/pKALS92MtpqiQKBPVuygVsmGiFelFUC7Fs1hgxt/PYdAnnvFjd0/9D5IjlCysxL4SHtnIk/
V+fxz2fAcYz0D3JWwOmdngUjrGJqRqLm2Aq/KfMGUlkZGKLeO+H5l77VQIjz7dlcH8g/R1yAHKjN
LuWMVa4yDXjlaMI3Dsp5uqyD6QiHq+QHV1Z/UHDuAwYOUW5Hk49DEhV2VgaodECCl+PhunOsTWd1
Nv18GqToyAehtIIr4vT9FZFSwmyZH+s5sND5FSzMdC99ML/BnDEDxWw0YFO5Y9RkVsGGMnVAbj0C
XSw3AfEha+2hSlh2cfhBtZC3jCBL4OVFMzmbMx/uteXioM6EXYfNgGLQ6aMOo4O2uWXzo9awzqxB
4YXnQBlmUeHbV5WFSGUASO5LH0v/vWyptyljHesz0/fa91pSTOjBLyUve5WusCVajmnIj3DqmoGI
GAON5nnY7YJe12lBByuN3Po3+8nPs4TbCmQfIBCRKq1WaWE1kY4bzFJZe9E1MKyfuHFbgFymeaMB
Ks1anzy1vR2/n4Wez+zT1w6FXwdfXdlj0RvoWkh+7NDIux4gHZiD9xgeKrf7/PYUv7YZEX652Bwg
rkEs5XSG484qSNtN/Dj1Bf8CbHK9iWo1ogaEizptkAlt3x7w5VUF+QHA7dDTgrjIi26FCGmnUPjh
R1H13Y0gMFgrqlDtxmm4hUJ6BRnV2DxozPSZM/21ZQSsC3p6NpIrdGhO39T2xknaNOFHC6Y2u8ru
qzwYQc91mohc2hE0+ucSqJC33/bVQYFFjiAJiV72mgQB7WX0QKayPZJKze9oGHVXXgkHxEg0wbbw
S3FXdeE5VeY1dvR57SK/WAQaAQ7DvXn6qi2zQcIzHZYPYf7jBAeAC9xc00b2VN5LJ/gBP9fwOpbW
xx7k+SMsQwSKyKF3jrf92ttDUQRcBQRGSw/u9DkK41AIyPT82LDE2fpTqL7bJEFnemTVF5MExdWk
1HhmnlekI0R+SONxXgDPiSIRNJBXEw1QQlxPE8r8roBwPJzcrXe9CqAoEFPz3ptse8jK3p4fG58F
WwCPyC6qkglT0rb7omi7LZq95AoTd67O88rngEo2yr+46JGJrAPxLkRjVYUNOaKXA2knFU95FAhv
Ewmw/CYnLnbTxMbdb67A5ZJBOIrtBqTIi+ZnYXVlU8P75yg1KWGxBVx1aqsW9hAIBpprPSoI1wQi
PDMLL94VwyLsxh9AHiHmX01CV/pWACo6ObLBcX4weFfvAVepD4yPn6rlUPPMdC4WXY0JGAKY1aie
YLGhtQKRjNPl1hlZeyPr+U0HU5lqJwpQyFgKVG0btBnaedFwaxeDYtvEHabw90pWGHyp7ULbBLgn
iI+sfd7pTBoUrCJ10/Zze4k87gMqXDTvjXRSqKqYM5fi6twGFBLJJZpAwH0sHLJnIucv+bPqdBi0
fjCAJj7shJrI5zGoITQPa50LYBe927dX0TqJxHgA5AOJuXByEOknq+tQtJHPE2/07204tWXGRQrT
UOgPhBCHQ6Q4mc1oiyafAmfeNtq6KBN2zl9xdXP88whYV0jnl7tqtaQAJABb3qv8e+nNdJNoo/dW
I2xgIqckp8Z9CMY4zAxKz/nbL7/84l+C5hcDr97dk6U3kLLz72Nat7mE8tYdlOfjh7dHWa/en18Y
HBnsFmhHrmuQJTwm/L6T/j1NauuT0CBMWkg3t1MclRdtz5LLBoYJZ17t5TLCtEJ2CWUKaC8Banu6
ZUQi69IuZ/9+HtpxC7e6MA8HwJrhwBakTVKcA36sr6bnb/ksKw4ZD2zXdQcILgEVD+fQv+91pzLu
hH0G8zWo4HvtlIM+VG5DKuiWQVPkoYWgbuYSW9z1IGieqcOtQqzlQRAI4FBEWLm4NiyT/ssGqmU8
OXVFg3sSlnwTqL46uBKU8rltzwnEvPKR4dsFJgtYUMCPr7W1wpL1gISNwb3R6raPtHPwyiD4wnQN
uFRk+nPc4ldWEro/qKUidQXsdQ1e4K5Milmo4H4aWHnBG5X8wC1g5SN0QTaFPyVwIfTPsShe2Z0e
FHBAh1ws5nAAnn5PeOZ5tHZVeA/3PqBKEzrsE6Mgu90O/nEuwKyo2/betw0Y+29vnHVCtUwlSvaI
JZfK0gK5Ox26GOE8prgT3HcT+LMs7NHH9SHpXgA2uZ0Ke1z4Ot9av65RdILjEXrmajuSRmcRrH0h
VV1BDXaC/1Ux0HBDeGdfyFKcw7KfzgqgJLj7EY0tKHYkfchVTp/SoTUhKN+E3xfuRHKJ+idzL4vK
Fn2SF54HDLDmA9UfGtWWwe85BzwPjmHBxAYUCsyTNaKNjB4KrrBS+266qNrWsIQ44JOSvA6jc9zq
BO/xn9Py51BoXYCaCoPHCDC60/f0KYKY2DPx9wnItR2LHLEdXTZdJKEK7RSsyuEyqW37fQw7spTC
RPW3LmJUSTE4EGxL/Q1wEzCnTscPmGMUKt70qTXgkFwkkHq0b2VPdPix7okzFqkF4YL53CJc1vev
r43yKrqgULF+xmFB0fp0WLfq+TT4vfs0y8YCcy4hYb2BKlbY7yMmOi1zYIps9c4DGTG+BTLUpteT
bIhMfbcACh7yFsVmKJBUn4nETk8fPNFisgzJcFTA0fSDWNXpgyEIA4ovrOwnACfBuMEucLa04IPO
A9n0n2LeaetMcHJ6tqK0DV49qKWAjSxQ7Bf4ydiClKCOAvIDFRAJ224zvoc1okmdpiHf39786131
PNQSmiz+O4hvV8c4GaCuEvVT9QMkvsq7ookC/A2Mp5g9OC6NbidN4IeIvRYFZ2Z8/V2x0oGrB28C
NTsIg6wN5VDuhvFVYmiZ1jpSl1XMvd0EiwEvraLQuuCi5edk5198VyB9ob2EUgh8KHHOrqZSF7Cm
ahICD1srQufdKocg60qc8cpuy93bH/b0PMccQkFnOchR/kAjEJvqdNlYOMMia+hFmdIgLC5a3qDV
z9oxnTqnuhnnyL+BfludkmhuLt4e+sVrAnW7VOqwaBcZjvXQYtYoHUKkErbnfjxdl8lUbBqkMTdu
j77gb461IPYTcLtAqAI4Z90Ll5WlgHPhBV5TFfQLtBe7MAWATF01s0zk724M6EyhgAqulI94Gqvm
9KPWDkUdfa5Hgh4ykIcAHtVNKilLknTElXVmtBdTiIQI7R5YYOFogtzlajR79su5dFlIUjSsG5K7
DQ/2IiCFj44IC+oF3gueQhJM7dGb/PjT2592lTNgCeHDQiEB1SXUD9HlXe3NEbVc5mmvICn6Iq4N
YWOPTnk3NjE7tCaBx5hoSwoDcVvE30kMw4G0HhL70zDI4ff8x/Asi+fw4jOApuPiyrx6FoLQeY6S
MSKpirxqp1w2XA5tpzHjEYc70nxOp+HFx0e/EfUtmMiByoXjYbV/XK1Kg1Il6At8HOQ9eqtqCy0v
K/UZK/akbtVdGXpjHiAaObN/XpyJ2D7AgGPz4rVRMV1u6F9CW1isRCJuNIY2Hm0+T013DyNo733L
bfSTI3fa15C+P3NePCsT/XIBItcHsg34Rw9CvnCIXRd7dFHhDmo9G6sNAb18Z/ejNLkwzcQhGib9
By8kpr0wzLifw6Gp7rzGVfwxZI6+ktCGHNOgraf3gc0rJzURArKrinL/E2B8wdGJpLkVioDRXpXB
aO0kKJjmCw7D8WqwwUTOBsRu4jaCRJr6mSn81zfzf8qn9vbnO8h//Tf+/xtKnaIqybD6338dq2+i
le2P4b+Xf/a/f+30H/3rRj+JQYmnP46Pnfxjq/j3x6Fq+frfnPwKjPTPk+SPw+PJ/2z4UA3TnXqC
3sOTVGx4Hg7PvPzN/9cf/vH0/Fsepu7p7z+/tYoPy28r8Vh//vOj/fe//wwRrvzXr7/+n59dPzb4
Z3kLJbfq2+P6Xzw9yuHvP63Q+Qu63ksnY7HZW2T5//xjfPr3jxDxxjZKB0h8FvuSP//grRjI3386
wV84E3BG4GZGoIiU4c8/ZKv++RGU/xDWL0a88eI2+ee/n+1kuv4zfX9w1dy2FR/k338+133+szIB
cVpQnjgAoA+zKHQ+5w+/7AfHHikZKqfP3aGxtzMF1dAw37XSwmKmyhrlDXMadVBix+aceJKSksk8
cGDQ0ddN1KXjYMdPUDQ9+Hqy+owl3a2DbsBOoa0PX8/G5T9coHVUmtSdWcprg+/lkYBMZO+MJeQ5
ranPCC39KxGP6orGevrYtW7rbghkVT+EynHfA12jdqqt50MCL+DLwnRtn4pOiCrrAePYGDJfd87Q
q+3zTP7/1f3L6n5zcf/Pj5I8cviUPJ7sCPybn8s78v+CuicyN3TAIGCP1sG/V3do/wU4BSjhC+0Q
CL4ltP5ncXvxX4gL0eZ4JrksmKZ/lrab/IVrCPEqXIMACkZ76XeWNlKb03QrXFB86Ihgq+Buwy5a
43hUV9qwbrAgV8BHegVbpqeJlF4OGfIrvyJhxoLx0A+UHBCSoxquyefap4tMcZDZ7uRuHJjoHdvQ
wDpDwttpC4tzpVJVgqOatcUSlKhYJLcqgHjpBtCzqMJ2KEd2W9NA6k1P/KC38Vt6tI5ESg0spr8F
Eg3k70EA1ZfZKLQZusRty48dHZpPeoj0cfCjr5Fy1B3jjW2nwMownsakgb4khN82pQqTfR8mufaH
os5tq4zviA+PSCdtjc274wiIQyHTsRUAxQ1Ai18lcRXPF5XfZAp4xBxirOrQxegUSuCND+ChqCzo
R5MNVnUbzcbOg0Lq1K766wZRSmr13iUp1JdJhC1EV30XUpymEtjwzZUMeMXSuXSinJmW5twV4S7k
c506QGoS6V06RNEdq+1ebnU/8CBN7EK1mZVw0Fx1EbQf5CyhXufmUjroOJWLsaz2oWhnz15z5YQA
9PWQPNqIJgHwumThTQP6WWo3zg9lTUfayPFd2TfXKPTK8rprRiggozYsPgjhpwH0aI8Sv1KlqKzV
zh7hK8adbAJnt9qtcCEz0jzJSftBBthnN26FCw+f1JCBuPkCQFAZkcEHS4hYZmNZzoCE2+OcGejm
ctcd422rYB31YZoc8k4l3nCJvt2Hvhqh7Rkqv9k6nU23yva7ywCf7dam3V71cw645m3L1bCZnN7N
GcLEHAnx1tHyEeRr6Nw50t4FCL1QD63lljCo6wN6NtCUOUkKeRPnBnQfFWxqtx3DtMOS0YdxCMht
GZcExQTU+0eI47PpPXyCHQDrq+5aBtEFCjlAwYwz2UZl6aNXO7Ou2BAB5yzY6KI0pCBAllIaj8ei
YHsx1INMid+O3R1ryEwOEFiAkiRaWqPYBmyMRB6AlSMy37JTSLfjooAOVNoDBBpkroyqnbTKvTJj
gRaqLrOKSJ1poXQI4TOzwbamsCuw53fAvzcitcwI2hJTD04xR4C36rKGpIHbojoTVsCKxWCHQ9jm
BgWUVBUc8VMXXo5zqfKhgxAL9w2uhmr6AuTID45otnPaQ9kNUMilQCwkX8PaM9u6i4a0EMlV5FTF
B3+EbALaft3W7soRsRaH8RH2UQUPDAq/6mHXamM1T9DWhDOF9CYDljrtDBT56kMYcL4lNefvfAj0
VWlklDpCVDWZU4Kjpz60uje3APRSyJBTHU+pR7mes6psVWpK387NTOXBcu3mHuIG0btS21eh27k8
LTprOiihAe0c6WXrcdmnbY/mQUrQKjNpFWpwyMcW+u0TYHJsi/qs3MWwyADBLbIJ2xk4Kz7avQV/
WbRgZZPN0sAjy69McFCuqu9s0IJBNpCiO5ZtW7mptCd+66petSmua2LtBpRSv+rSgbxuJEbTpCxq
owA1nCnzSz/eUqspf8x08RIX05DDSgZ14rEO76ypJF7aW+xHMvr0E0sgeLLTFdGpIsrhqSUoxHLj
ojYbi5PqvjD6MTF1cugRNeWSQfS5r0mdWaXnPQAUMx4iS8udLV1v11SlyKkTjyDx9hWvN9YEL8OZ
tYl90SfdlwXJc0hg7HYJMYxyStHBHsbUN4zuhq4ITOqL3lv831iCo28QJnWhvYIPDpkSNo6PA6Bw
mSdBGcSHxTJDEbRttUin2bT60uqEAgm0djhPx7AUM4SjnPnQqqi5ppHffaKRHMG+TeSuVkTkY1mJ
C9DQH7xYKpKb4AFFoKX7JktkmIUR7yG/cMM6sOEtHV/AijLmKQFzHGnUJ5yv4iBBeLsCljnzbV3L
i3LqjlGDeLNPGWLPxYnONlB9EkNZxHnTQxFbGOjgpTJw8yEM1BWZI3FpWeNNkJBepDFlMNCZfLdC
iAd4SXjRVVV4V1uQ7fBkxT+DHkbezwq0rrR33c9e0t9BaoqlHJ53aSO691jlEADV0R3AMajyOP4d
9ComO51JfyyS4IlO9Xc3Qt8ti1AuyWGiZF/DMxPisEnJDQ6Kpp07MPdQis/G3uPg6vv3uKLiQ8VZ
lIvSN8fe7poHjghSpH7cbDzL7q86BxB9oH9h3zgXAikrVe78CCeOXEPcvpWOyiHATdNBcFy5VSMP
Y5tAFrfqpw0kAxo4w2mdI3T0+syC4YhOO3g7wS1m9jdNQkVayPGqdT14Ynf3kNebh+0oYQcaYrcV
xceeowIFRgd0V1MeJtvC4jsGJcesdy3ooVRVDe2rylFfZkfzhwHydPtqcPkNbFpaK6MgDEwpqKcI
XAEsYHMWCv5QRBXFRJIZp2YCleT2znJmk0KPufayouwlPUCjjT5OAxTewZb1iNjBv3d659LKadKK
gkSTuq76piNs3K0P3ALPYnDRPswqrg4eD8GZQMP5Y6cdrz8MQ3WN7ikullkWYxpJBjWGxL4yVQkJ
r5FcmTiykjQg4KdSGnArDYEw/FyjZulAbxd4oy16KM1tOCnP3xTMZsehbsLh0nakMak03VUCftTn
qKyFe2Wke+2Imt5K1u7oYuFKGf/GqZ1XWnssK0jd15nL++FhrmrbpCidXqFE2kA5CCFivUEvfE7D
hpY7eJFQ9KEgs+MpY4IsLhtIDbsMpARclSjVmuqqJ959VbigimCZkH4DYeLkltiYnG0FFcEkLdjI
vpbOUKsUaAnqpiC0iyGDrU/RZXEHwE9eJQ3eo3Z9UedgyXndbjChUoBz2f6QweqPlw/lMEVPjOu7
gtoD5Cw8KCjs/Q6RVY4ZHNx0hiZv+8Hvoq6EV71sxTZp4ujRrUb72Cmk8KmPoLS4JiiUCNCRaaXS
DhBkA5fZxRFwdNFgvKCismbkTJBD2RoRyn6nIXj8gzoRdOosYX2o4K6cT1hKF5a03S2QmSglWwPX
3lYGbXijXWxaCCHBgJOWV1PbxgdJAdurWv1RECK2neNCrA2HKVGZk/RgTFQcfuFYaXkNdTf43MIS
yvJDqjBVbffRwIq3zKbQNk6Odu2tdIorDnnYbdcGxWXRuHprFbFFch6r2uzmTll2XpLGBjWkIUMG
N44JIoAmKFnai3new/WqOiAJdS24avYXg3LHLeocInUq9sQqP0zh8OVeoxcUHYtJjyCaTCX8oyxQ
dMHw5PorqqRi481MHu2mh95HKHMadfSOmCaQ2AgAugD4fhnU0ITCLCNo9xr/OHkB2SXKeieMXZW5
jip5qMDP3lAq3rtlKDJEseTbTKYLu244rMil/BCN3JBU09j7ChrreKHi1vmBie0uSkbDHeze75By
mCRFyYDHiMGLj6DqmQ0QnMmXvoc89ZYYWYFzNsbje5zcsToMpIB+XiDGTduM8XuCe5ql2ga6Lad1
OX7VFjzfvII1X8Z51CC3eMOu0CyAMVnnWfuk9dgj8eo6G+xJkNSVTvdtbrkDyxCgmQIPUcyG0/5Q
W8pvYQEvoII4m2BiV8qLcFICphzOeTJS9mk2GtRZL9LTQc8U4oF8VHOyj60O1kuFhSpBN6tqQB9Y
1Q9OOOsEYhOACu1iyL3ybBwd2aSw3A3LY+zOQXAkga9A1ql55V0Iil6yTjwzZhPvfX7ti7I3GZ1w
XKUkbNu0AK92yPH3tPcOUDgcGpHT8CfUHwMHoXcyem6KxmA/p14yuNMOrOMuG5o+eeZpaeBBR5q7
sQm/Ut3oWwZwmb8lIwK+cVNii/EpLdHem98lGg7EXwSLEF77vdjjIBgbniZ9px5nGIE6Fwr6VvWV
nKs2VQ21MltZcBwTQd3fMVjlfK8j4lYp/MoWpcjCDx4GP6gQV6oo6DZdz3DvTmY6Nr3vywdcI8Dt
MrsUxcZq2TtMa9Qeaq7deWOamRmRKoi0mE0hBvm9JzCa3Y5jd5OM3S7ySAMC+iQ/hYHTssySJP4Y
uBoHOxUQY8U1IcVNF7X1ZQEh5q8N3PqiVMPr67P2GR82BJabwbaG/M2wbSTiqUaIW0BWsIk9kjxW
DNlRhnj4DmRRIFincBg2ssSJkmsVwEnV47WBfExQuAg7E0sHmwZ2XARg7K6ytjbuLpKiijRCwm6s
oUiLSxVebENNAcyAXl+Ygb8TRtt+pHSEHUoSZqU11v52QNIYfjFa9v6mhmkv/LO6wf8AbCnKRj2b
ZL34EDRTurgy3jWoCfdbAv1ndVURUFhDPZRhSgSEHKDH2TQ/RBGEbNsm1HmPAEaITPp6iZLK+oJr
za+Lpmy/mimK+9SxKvtjCJdZpFma8OTK9uv2tk66gO0qtP8QxHktkG62p7cFyBn0GCBRS/YUGF/c
+7IL7U9JwghwgU5nHVlVhhdgExTXwraqEizPqn3PSzJV26kc9B0rnOGrQO0962av+CF5r7e1M4Vp
lBCbY7UYBLNog3o3zB5B4jNO35b4E1W3NCQlvbaN14/3weizrHSC2Uu7ObB1XgCoFm+GquD0qKC2
2iMkjRBD9kRCZqJQMZIjTzuTD5W9Ii43QTH4xVbBE+MjXHHFfTIXKoRZ0FhdeBpnwKc2KeziAHbs
KBHWA7ycE1C+RUYD9xhZAMLAJvbASrveOR2CmjTsjXurkw505amYlNyRAEFBih53bY4cZgcpHIUG
O3ckrz7SeTDNIdGVVe8lzMkR85Jpzms2l+UVBJaQA43CeCBTjdAGn/JZVORdDHmHKTc9oA03nl9N
bYqiYTjuLW1HsFZx2244khk52q0saUJzK6GuAC/Po99KDjXSbU3sYoswFzeZHLvhc+IXtZUOygov
DY3dDRDbiGoEo9bdRJjEJYUGLS7C6T5c9LkUFCHzwvfQjKeVfw2lxXCPQoy8Faxe9JN4mzIr5J8i
+FJeIQKJ9wnSlXcQYSJfWAnBQfRaYyf1kKPjKl28ZrHgdF+msHqEzVjsmjGvoZ96pTvHRpTTtJvQ
5fIA7fP5pvIxD8RU1wMBTCOx4MdW4DjIDS8mch151B8uXAeNxnesY/4PAu4vgCS9hsdFQq0aBkR9
RFCnWowoFJa5yHlYhvw2HqoZ0hmsDUEGT4fI/F/2zqS5cSRN0/9l7kjD5liOjYUitVGidl1gUoQC
q2Nz7L9+HkbmdGdGdVVajdkcxqwPecmIECnS4e7fu9b+p2ZBupfsq135Ps2yve47nruj22pC7udc
Q5wZ6PW4txMvRi2cRIBYD/QzPpBP+VL44rs2JvrLXLk8k0b3uDQt+I3W39WCH6VX97Oe7qUHa+kl
xXocue49tNy04WrFTdLKvfA8wOMkfR5Kjj0M4N0kP7mz0kPS3fuqPfWm8SWN4tocdTcsCxk3avkw
My1HGDUc0mQ7wZn5waCqj+7cAKi74kXDqhlMornrvQYbg3wTvf2Q69pxpp/5ukmTDEQNdamTNUe5
qLPg+mr2WWS9sX2IpnnDealHnpuLnWxbajQWYwgyKb51Tml+rwxKxfPBh8Hr04/FLOOmLq81vwWh
8YFRKncJxZjmweCrDszIPC+Ygf4cJurAUDj7MLrtZZs/6kQQA8Nw6WS1f83wUoExmaesaJ57xUAk
1BasTjsynNMSn+alomO+ZczZ64XeiJzVVM3iya/brYvrdh15C67T2+lTuVnofbb+mvP5Nll7zjhr
HQJ/W46i84mDc05gOjeNUR/m2qEcG9ijEuxbBiMF1GeUbOW+7XR1mLUJG4VZ7Fx9udJUfWtxhU/K
wgk2B40EAnwCkbPr2dHkTd0WOheD5qhPFdcS51wXZG27ss/HXdnl/sEsFt7J0h65byka1qcgE/Uc
y9FzYn0YnvzVvesNv0Gsml5j03rU2Z/gveh+euoG8QPe1rpmY/Mu54kpF8yGSPKy224NZ7nlqmUG
jevuvd4ARhv0sHCSr7S2BaH32wfajDeDbJd4rspDk2v5tWrSu2lp8LGbt9Ow2iergnDTxdoHLT5E
zGpNe1DkCO2p3pgCpwWgckfPChh72iuTjssDwp5XP9N2bcsb5PQPuLde0mo2h8lGfYPRuRdLVd32
hlgOTlacGqHciBkyYfF1+XWjCWXF1vk7J00ZB+T0SceuHZi081AAzqfZVFsbUYqQBGa1DAcEp0dD
Kx42WYEiTe169Mtp/VS2dyC9/BkD43vejJcSl+2FVa5HwIQuIPr7ZHB51zdKktYJob+kU8RqDbEv
oEuvM8OmBEwKIovUNrLOpu0oFrPdz257kTdyCjiGWE7s3mFlSvXAy7SkYPJ4nOfpvdsbH13F5Rfm
ag7KtnWDWpP63lEGTaC9eVOb83j0ANSCsS0fe0eeRJG8jR5hNz4nOLcNcAE9+apAYUpfv3EkF9Mk
zwc+15xjaPTvldfXl01m19xGKtr+KuZoFc/nmnoMWuI1XfVlBwByHDLv3Uq6q8YQ79SIEECOlft8
LxqhqNI5QJHyppDIhmm+3Xou4Qyroa5Tpxze/WwqCWjID11lX+pD5wWU9A3+kfbPmTGycMwkzjs7
0/aKNmKxB+YHJ60FWslvVm121ffeN+aLLSv967w1tgfVNHrQtZl532ee9ehsxXY91alJArv+QlNN
GWeiQoVNVlWUrlqRhbNa5/1MRMkLrcd6UE+rG7t57+5G1NknlWTbpdUmksdz0XbIN0QwNXryOUrw
DKUKLpLoa7Ki5aSZlu6hSAy568k+QU+aXbnzXB7SujN2blHUwdCCvRX5ZVM2j57c7qEqH1Ou+UE3
du7VRD80/YHkHHAhNW2CMQfnhozzHu+uk0RZnk+BoKkDaWo2c8S5j0Y5dCEwUx3UuWlcdVxS9p6k
4VfPrnhwnaAEmAvQ3L30+lYcSpXLvRzSjcml2KKpdWVs5CQIy+HGtQAnZJkfx0J/Wjtnr6u2jWzQ
sysyGbovDZ57n47LhohCzpHX29d5rUSwZsuh9sfD7C6XSsrkIW3H9Toljr2P3NI6pA4DZGKV6pVA
WRDDrbgl73xfZLK8sap5iHtzKq/zaXDeiAf8ZnubCMjqJ8DDG5424uUfYYL0KOvacjd7/eVSLIQb
Zeqxd2UdZr15SWdr0Oa0/HiWrF/M3F2CZWw+Uy39bFUdzQkDvRTLEPnV/KPkIWlKGLZAqxq5yyFI
+WLjkmnSAt5gIuWnlubEozSqdFeldh/MM73HDMXfC/rRXPxBVW9cCPaRQ25X3xlwOOA1aqs7SR9a
9rp4SSiM9SmVHQN0Oj45duu8IYGxdqw93ryn0jr0p/IGsvpzI93r+yy2i2xx35O8fhn5QInm4j13
nXmxrO3BLp3DUiY3U7J9mfqUhbJDuxLNuUVFrrmM6QE+TIZq9GGSwMxtghbLZtct9P6Kpm7SCHIt
uRzZpp4tfXwtBjHEXuc9u0nxxnTyw9rGY3mue+nM4ZZ74RpOlgDQGa0Qg0sS1RmADT/zwXMGBp6E
r67vtw/bZgMai85FTFzuqDi7mSxvAE0wbPOjKuj3RfpqLcku9QZqUJoOJxk4Zl4HcnRVZPeMt/ni
DGwsZeOf4Tb3OGcD36bHtEDKobhGxuzFdF9cAMC4cZr5zWvlNc6Nz7f8XeiJ+jA08apvCk0xkSGr
x1NdFepIf7mmwTeKJI+g9vxbbly1tSf/JiGm2UYNErczH0GYlEn/vOAevs+KYkfp73w5pXUrgs1z
tycSzdcimKvZGBiKNScfYexbug40q5qa4wSokPIZi00mXmA3zVCcpq1bRDwa/VjsmKTm7CQ1U1Sh
GGBrVjF5lz1bx48SBP9GH+fiy3SGdAywOObLkyirSWdHcOu911nqsuy3mbIrY15EecNv52bHjLwk
cVkB0O4k0FYaZOVgXQCarazCksrklLLmJPfeVylvSjJgJSllHKQVxaWtuYaESlRBL5qdWZfebiYf
0Apwfba3miduZFJr33LW2p1BbCDtgSrqzXXa+XMC0kwTdrPpl4gfkp2Rat/Zbm7rzYordxCR8lLy
BLJuiaYmC+skKWwABL+Mi2kwvwtzziIeHTtamq55JSeJQ2Ccj11SkEXQpKR2bpjFW0u23L9ZYQRA
401IBYxJLzTgpR+Zo29acU1ig2E6DJtWM3OnsNJdWSSVWwbttCEmC2pllRMPt6mHwi233Qgqmu5a
e0pe260sPykFtKcA2nkxgqxunHh0qtCzk99Vmf8v5AztV/0w9F9fA2qd/w8kOmgI/rlC5z+2r/7z
Iy/+qmHgn/yuYRA6GgaMM+ewDaT5CIL/j4bBtn/DEYlmHniQYjBsA/+pYbCN35D04OxHO0ODC9r+
/1QxIG/Akc/N6hyZQgESHrt/Q6Bz1t79lz7n3IFAwwMnuElDtGH+g2J8y4hHXsdMj92tyfdal2hv
4Hjyb6oZf7EJ/HwZMlfOGeCWZyIGROHxZ1lc7U+GscH0xSUhkocVEit2aqZDx1znl9Wyv8/mTKRR
b7JHqXq9c4q0pdjZKD+cpRpugALTIhrqHCBElDxz1TDBryZ/p5/nU/3100CuxPuw0NCh3D6r+/6k
VsoxzCuzrM1YWLa6WJqsVoHc/PRqHJavNKuSm9yD3hlQnvyNXvSXpoOfn9A5bol6X2TNAg3/X1+6
Low5X73SjLnXVae5UsPLgFcxzi24QHosOVabIfmQScr8l+kDlbmZerFHRirp9LFRTevfiNf/m6VB
+D9hcdgIWW6/ZqcVGUY/HW9HvPYmaWmLppc7GgHltz89LH9Ixv4sEfvvXsZHGUbuPsKzs97sL595
p4xB2mpY4iaTPRgYCLwQUP//F6/C84JhD2EuXcZ/fZXGacGEvW6J82rzwyprtZ3HjfZfv8j5O/rl
YXIIqcd4yRLCi8Dz/Oflk3Tl7PllvpIon1g35CqvdEfWzcnEdEmndkLBMQla8b9+0b+KkFg47CBo
kDAA6YjG/0Fda1rqbChITAbO+b0tm/xu80x4S79O382mprBhLeVOSavl/tWI53/96v/w7Z1fnR0E
nSHXIupX//orbxvnlOp8M3ZI2RZ+4945yTSe/vWL/G4f/csni6PkLEyn7+2sqtZ/2T/SlusAgaVF
3DXaGs0im28KJyW1bbMqwAuu3m+JvzJWQebe9LOVXmymtNljtiqqRvXlm8vw3uorNEanQxAHZ1PY
ezoym1aJmK+ycq4uYTML/DnlRBsTv5HLJRnJirfSLmdg4QmSbXTekm6aUVqUOkoIqQS3uWLK40k4
QDJwehOIZ6qPT2O/5nE/WOaV6kV1f0ZYwyLrnbeybLaLovDdkHa84ofb2dojGPC6m8Z5ila+5jUs
2ZTjonMmEqHc+qbqCye0CCDdCUoDmZKrLyiq9os8UsaJhVsuhNGKCTRpYsT7ya1cGgXYthTulT5X
/qXVofQNhsnavm9kTF0Sm9peZrAZT4rnH4BDI8IdN4OTBymflAy8tjXeRqeYUcLWL5OLF7BhUuHv
oJ2/LmTehJkzIFXDxAUftwIgtanJpVepNvKgOHZ+tU4vJK+sZzLbj7Stsm91pgCQaDVtH6mxosbu
lTqXEhDhGrZ2vhH7MTYnsv+mV2VVuMm6vA0wkggR5c6y95wxDWRTgXSubXdgnAMTGOoCtEIrL/pG
kChCImEROvnymjX9FDtWb1+Idkn3LZt4wCltHHqtIeW3cAhqnr3pMNojJAhvFAOb/o40fLvDlEEV
kOVHjaMNdzT7+SBAgxMPejPtcbLpkYmIJ5mSh3XUTuk4rIdO14Gf3JWZttltuaqvRzoX7YlRO9El
yGvS2vtem0wgSOwNw2LnYUaEBsyE2A9rSQ1mgYxQ6xr17o7D3nISI2xHVlCbEASBvgJXQzjO+UvF
iKlK/WrMTcZx8MLUFncgdqfCKTZSFPIWxi717xxU6IdGs81D3VRXWVPeGnUhYlT6056Umnci65ui
+TZY1TW1Ys91ygyTrsNlotevAg/3wUv5xCqHyhNDiikyoccCdExrKJC95ygyiJFKezHGeX9O5VgU
UisgSLG1QTMsBWUt5kODgWePDkff+6OfRqWN98/J0P6uw723iiSwyc6mWdc66l5xm2+zGfW6LYl6
rougLaGCA7Mv1K2dwCIrwz8oL7eisTa3k9IW85B1U3KX9OUn9SFEUq7jdGNm2RTXZbpcbvaoBWdR
STTVtBZJud4AZFUB9B/X5FZNe9VYV2s37zt7eVO63tBPUr8STp6idBTHYqvvNciKJx9pzp1JX+jb
hLDuwCxxhOzy72op1jCnRJ6apZ6apH76LggrXC2Xty3aOyddLuoy/56MWxJQ9NlHjJQqmjTRh7BT
T41pXzdiqa6Skg/NN96nvJ2IU1k/mGnWSKs9BuV2byhjAhrDa+AhMzGHhwEFG4MXKZ8TLbKRZtvy
G4FJF4AjV2nX6mBbzauB/OVFg0nUPKgZRrItqiptb8/udqsW7ZuWWUlY1T6pd1ZhrceVSx/xLqsV
sqqKYNVZWsOQaLvFUZ/JCrIunexi9rN31APHpulfvBwpjkOsGS0jigf0vAmu4mAK2DM6pgp6IRCB
dK5/UaLmDlpHi+1lvTe26mB0m9g1Gklg0/rzcaruFr3xQrOwBPsBQonMZwNX7oXqh8u5Kz6LAqWa
O1qXIh03O5Drx9RpFG7Y8FEtX3HTjugN0j4o1fo2+u7tyMAZd7OfR3ovkti2avvTkbrifRB9n+vZ
U62KV2K7/s578ktzO+fx2QzvEkSG8J4Cl18V7/iBFpwQKSynLepH0059NDQ0S6MSQx27azrbeGyF
NK4LRKioC4c+HmU7dohUppTTylfeocNhf6A/kdIjwcwKnKh0GhwLbTG+F7m3RP/6fOVy8uvN5VwF
QBAN24hjINj/5XytCJYHOXfb2Ne0bcUCPrf1zoRy5kEWiQ/vai0VjaOZ6Ltb9MloR2jKdMaD70wk
3bfwv2Brjdklu2UYspOHPoGqs97Z1rCSTfM5g9R8JDR0iZ2hYCXnaZgfR2LpfqQ2KEpoaJqG9bfq
cEh3alzf19zPPrV809NQlesZ8qvTRO7SUZzrVgf5QYgnfYhL7YhvNW3Odznl62kwS81Yos315A+3
0sqPERwKL1vjDbxwsbVdpOtFAyqRumQUT/kiP3lkzOOg6f2dLlJ4JZOwDrGj0ya/a5qxoUAg7SBy
E30scFGSRnSZq2kW4bplkDaeRyptBD1V3qIp806wzBvVM8qc2sOC8fIj02ZABDozto95rJaUQ1Pk
232mW8kY6x0YbdSQYuNFvj13LrzGjF4o5SqpAiXPMbBkcTffEul25K9OmomXvK/ZjO1kkEfPLkiL
BdUTTzhKK+St5lDeMdpbnIhiUnyYmrd4QVqZ/rVWZgrfm7kgCCCEGQGkSnSqZLqB8IaA9KfpZDmN
KyMkgTaZmKaLxpi5Ea5G6hlwMIk68iY3C7rHNadHRTSY1jJcWro7+3FvzZTRSz0HU2rb2kK7WBfl
C9UZJhnF4+SXEXG+59wVk8COIEklbA/ecble+S4RkbteDMmeskHEGMREu6Cho704kHGdvxKaOFaM
i51TfNfT1fTJ9UjZZx03Sb8Lt54yJHZph9ZvWhs/AqjMv/DZcUaR9glg2AJhBV5V1dxwMmogzsCl
juZbn1vJ3QM9eDAU6L32/De9gyuZzlUuyT6NR5Pz7tbZNFleu6L3EpKZ7FoZl5U31XUe1vrSJ+RJ
Fk0ZTWpZqahPzfxQTOa0PfveRH+8z1j9oimAGzROuC5jhPz2ZeF0dh8tlWEtQPPYcUKIJduKB7mM
T32tc640brI8zBPZLVHGkdYGnZhNdCIshvuOcIaK7OBUEhRXZsMQtqJE0LetyojbfjNTPsVUX9CO
OT2nEp53A/bFS1uWWNk/OE0+vGaGod07qAFf+ZHpGFJyX34bmTg/urWC/1w7cce6hz6ctFyM+9V0
lybS02I6rlZXm8G4QVeHxthT99M6tvuWdlhnUTD5fRlMswt1z+6fw5ENCKT5MtDx5eO88HWVav6m
csEOrSUjijZlZXMWS2H0Bot2Eqc8dXsH/huddJBPWKB2nEOug/4yLV409ANAznk/5gzG23TtoWH+
0NSkkmhxTM5hGzX8yoOktGcaqfggMM8uU1wZ3eQFDVox4PC0IXTVEEN5dA3yXpdUM9EFMh9c16Xb
WhzKc9KE3TxkWyA9Xw2BRoTUTe/rK6TUPNjIblLlvc9WTf0TDwwK6sEtp2OTlnMfkG1Uigs1SOhw
OxlxMvSl5b9uultUV+ibyNxHF2dzTdmcDKzSaxAMlqO+HLhdeR8CzPaJ6GcT2b5REVuUz9TK7tgr
xLNcC8ReUyPb8gJKZ2MXGwcZmAM2BPDA1f1e0WMXL1pPXTWV89rtvOrJy+ZXpnPpszryGGG7PXNT
Qch9udgFgvJtSUcmnnxhN1pZh/O+Nnqfzq6th7Qgs2g9LrOpoH7WMrnv3IE0rUGfSMWbap4ZeCQM
yeHaV72OVkTbNhIocrplFmmbQdsy+0aDQWxboPzcfrDElGbxCglzt83Glh+xAFEaVmJ5vgWqtL2Q
UJ9cDwgkxqei11yiUTqc1dgt8MyjL3L7sZotLQ/Ja/HyKPMW1LHC7eaj0639p48uGnozdboq0Ndh
u2dUKl6TNGtpUp2EdbTthJZRYzPST4clcpAoPaClPPTRoU8CIU4DX/V16G4pFFCLHLuCG+j7ZxTq
bsrDeG56WRgYe1ioWS9wJ2TzZ9a0mkQ5pNkicltTRb5Tp4hZtMU/1c1mWWHrdCZnEv7R67lqu3vP
17Jvra21D9PK9BUmXq0+EuwOB1l6NooqnYjecKnFNIQ9v9mbhiHNDN2h6DrEL1X7tJr5kMWTUVU5
llfeBoGys4u4ivhucWGoIflmdov9pZsOLnLL0qa7wWu0L19oY8XYihI2QsA5X3hNyvFZt5Z41xE0
DXGH8uRFsv3jNte7qYnxqaAEr71ka66l0Tvv25i2p3Ee8j6oRAPG7axeB/qO+JmEW9ff0ACvBueT
W+dQDLPB9bdaE/ax2SKc/wLasHyqmHxm2L6lTQ8uCN8Rc2Zx3+tZx2GA0BQRVq3DObXlaCCQNEZu
Fyn3me1Q2lP1YaVq2aWznvMEpB6nE5U96MjdPHuC9+FW1ThlNcTsIU3FM2IZ8kCYNg6RkqybNiw3
D0Jma8HAAuChLe7WbH40cw14n+Dc5oTG7bywzgMZeQiPSDPn0+CMFk3MnpR38+DPXDo4Xd2AHif8
LLPD7BfleVV9ZhNdkmFD5sQY9apXzyUmk6NVFLYV9i7xgnDF2ZQHuT+fc6cp3Lo3+9JVQbmcOXof
oQiDWJqQBlAu2frZTtQM8btt5cswDQxkiztwrGvaZJNNME1Vd1GjCMkeHVkh0huL7E2TCBeCtNCm
K+mOlbiada+7LUFcTv1S4+s3zQRJM2kxYxZWo10l5EihNAyHpWq6EL+X98BxgVSr9FJlhZoLkrfL
nXlADKyNKnB1N0kCw2yLj2WZ0ZfW+D68F6a7XEWJt2zbk0ossz6IXKWX7mwkb/TMFyXtF166hBkH
5BoDuaLaKQTc7zgWg/PieaPtzXw7NQXfXjGtgdpQAqJ3dnu1GwwzoW7C5qSWkKr3NDqUXuxyixgD
uJShicxumFjS3OQurMnvtDhv1u4N+Wnu71aiUvybdlabhmyGMJ8AyuqskUpc80YRWScirFi0ckiu
3tXO4n9cUHFoW9RBw3gjIk0YbvI5+6JMk4NwlvjggybLoHIdLnXImbUebaqv7OoLDXoB/1yihA0o
ikNvn0L2HG1sQGOAeLX/Hybm7MY+m6V/miz/ORdzm49ff3ZK//zrf1ilCYn5jQSIc0oczZjoMUD/
/7BKn/+IBBkX/FSn8/wn1v2Hm1QzvN8IEhDsDeccBZJB4W/+MJRqhv/bOdEH6kZncjrHRvw7XMwv
1YsCFwTvjKBlpG/EgmFR/QVMFRVdab7WPulaK7k/Eb+VxYtlXVabR3QghrXu9qzHNANpriVC88kp
ghrp2gVJEOyzK/NaF+Zyo0Wi99OJUUbO39eSOMQAtcYTO/jch73XKsJN9exz22C1f46S/8MB/i/A
/n++7v6jl191/heTPn//94VnO5jtLaIZSIJ3yFY503y/rzvb+o1Fg0metg3ygfijPxOAFhFpcGWE
2Qs6Qf5r1UEAMg/izccPwoZzXib/BgHInP/X2V+HNzCA/Fj+rDyoxjPE/yfSC9vHsJJpU8Ron3Ig
3DaLAAmmuN0yNwTxT7GwWXB1uTs8IeP0LkzpvENpRkVe3mRaSe6f+8zd6YBt7MVanUuVUaGGrrak
YXhAuNW03X6eqT5frcXeLXYS9Gktn0u05lf4HJHoYBEk8C60ejLwDD+v3i3pD+DFaudW233itElk
1pZ5CSOIcSr9ID0Ojq7noCdw6izuK1DvLZ8pCaKBza0+1M43LKTtD5037fOCNuVtVM/amqeh3eJb
7URh3mW9oTjvt9MwiIsUhvEmt2vv5BRyvJ+LrQj1bqhiJOQGbbodd394NpVozXFsHlRCbxsGbYtr
2r2J/S+ou4KDZ1ymYEkYz5EdHVCpN+Q9MQrXveM/Kb09pkkrsOqUty3JB6jk0nZHw3f1qSZ9hxmo
OJBnhLNTjio06oS7n5Yf5mJ9wyUnQsMCgt/kcj2Z3IJGAxm1Ufq7Kp+HCxQ4BXNEOl71pU8rmfek
bEokXTmAiRVPRL/1e4lc+95UoxP7FtL7CXsExWzovd6aaZ2CfuH+hG4vICPNjXQ25GFzX1pNfdEO
NmGC8E0Ca4QddS0SIzR4CMQvxIyHUHI/MrLtPTnbkWSF7uKsAA9qMT6Yec0FsFZpEyxN/+TquDGE
hpTWcwf9VXOsAbGq/uR7YMDZ7Uo0llOq17rlauIwqRi4YHonvXYG1YY2avEg5SoUFGRgDivOJnvO
uwAN5PDMxOTfKrClHQLEd6Dx+dNuTLWvtepp6t2ThpR2C0Wx3ckCL0RDFtAZ08RdgLzqfPpfm4zv
EUlFfI5IaIctca+pccWyZ3LvTWvtzkiKr9qvLsp14SoqnUurARvxmG3xGpW3iY7VDQcPvprxs9Cf
m7547j32aROb8WdGFk2Q5OUQLP3sBHY3J0fznEcsdantSm1We3fJpucJoueSgIM17liSO2KMT8h2
tLDzKNqyarKECu5m0FilCEdnTr7yihWTJ8sTiWxWnBe9dWtBC4XwaJDG6Mcjr97MfTpzmLR2sp48
AVCf6pIrM0izEdLThxYU5uTK75buG/fC8mYysPFuOebUqQin5EDOl39TKSfnIa2eNrJ+QravsML5
mxErd0/WQEtKt7eEla1XT+6EhSNrDBanURQhqXQsFPKOaiuVoDPjaeq9jkj4tKZmrpP3wlw/fdqx
bzy7kZewCRiijCKPtXbo2lBUAzAzYCKKaBQ0VaTXbneTi24NZGKqpzG30TSmZnbJ+V+/lJTM3nG+
MTusUG44mNs1KJQYvwEyyj3qvbYO+0JUN7htt3sanosoNwaETgwUxZOhJcaxrDt3iuTPOUVuo3le
MM5yAiBZjkPtzFcY0+uT+3PIQaTEwFP6HfaonKEzHBMn64OlGLeLaSM/BFxvRj59bh9TxLe/M7/l
l2PLNTEoISdmIh82QKu6lyZPZm995HjsX3q3rawdMuQmVpS2xsZaMFzjjdmbWsmqt71FHpSzoICr
G92PjUVlz5IG6ggdlxFMuq5d0z6CEcRK+OjzIhc3hdfNdwvQ1DdloR/Pq2U8bCIfPouugdSph2Te
rWPtH/ACscNoXflpj64RDm6P+nnRRiwjZ48TFhEHHMSS2W4TmEPAHZ3pmUjRlMgGdNhhuhEe4dqb
G1hyswkpaAze5rxtkWX1xlU/Apqi/TQPepct99a2OKel0/srOxPzV+eDLga+Cx609mSC6X5NykDe
aof554DsDli+eO4oCIIF+L6qrNvr8GbXvYUdQxqzSVgAeJGWFd1VbWhoodmKb02hea+o8qtYq4eZ
JOw6TeE8BNO5Vkh6PiuZfHQAZdyv7Gp6L2YGNdNMh31XGuoeDHVGzThVFwlbHA2rug3Rcbbc0R30
pPPT43EzxoMjqJrb2jLZlZyrwLA/YYLVYMZb5SC+sAEb10zKxYv3E1iQRp5HshLdk8bgFkI/Q/SA
zIa4pIIsw1Wmt7VzPQA03yRKg7GR/ooq36lN77CiYQ59yKAgM3HIiGxAVcmUDwmEJg6eEfYRfD2L
RmBJTOabum5K0CyKnZ0rnZbJFy8DjU6FXt7nSfoxJJmxS9eJDI6KzAW06fVuGQs7Uq1moEps3Fdc
8+pz1fLiMbWoVLFG07wij4WfDoBdBiQOtrvREe0hM8aUZx+h477TRbtDXFvdaelIpMU2zbdkgjwJ
4jfw2Qiy9NwEYa1jy3tuRG40FPN8sbj2QD4Su13VTt11OULfJSVZIBkZeHuCw5iopaftvezcoFQ2
1vuKdTAkRAOvkjV4O0vDUu2l6w9iseT1aCITtnr/Xlvk9CQ0IjGpg9gt1hwbzfCWaBzb7epnfBm7
ZKqXwzjTsObqj6OnxaWlX/TlbBxYlVy3OWMz08vCAVbEHpQJHG9ESNKb0JcFOk/KsgLZmaSb9ASh
AmpfZJPzivNwCRpnSmg2aEJPjK/qbIKwlzEinRyKuzWrr0lt5ak2k+J5WDCLjMzQr4nj8glp9VGu
DpkJhWHd0Aevo8ex8xdvmfzTisIVdTvocuPMfkj+zDnUq9AvuTScbADIcuaClQvrwlnq2HC1CcTH
PUo728neC5E66FE5k9DQZM6ucrSTI/skWDr7lGn226prwyt1428SCupawMzvUULt23FvJWbkCbWz
UXQeKmpDWwoIw3qdq92Au86DJDngSPqhdTLKGI/Drka4SLWFhdk/IdBB1aFjF3t7mFCpOFCbjY2G
2OlEHnuye0Rt0+5dzeXWUCZxSaAZ9iFSA9buy+NBRS50WuTD6M57z3becBfHcOW3OEPIWKF70oXN
kp24GP3vS7Oe+p6yCmhB5nB2+eh/s3ceS3Yj2Zb9IjyDFtOrVWjNCYyRZEDD4YDDIb6+F5jdbWQU
m7Sa9yQty8qqbkC5Hz9n77U1niTZDtdp2Fz3VFl9BgdgMPVtx9ZZ5LrcJXQB2Uz3SmJfcZxx6/d2
sMkADp/JeN8VJoY0u4ueaHbSqQqmD7Oja6b9ku6AdscNsfCITUg92Hh0xwEK7UPtb2vK5hPtzw2k
kw+Z2PyXwwPBTHROAruR1wAod403fgBZeOpJ3thgiwdOZTEBSJIfMuyL71UxHvemWde66w+277c0
HmwiOzPUP2x2xquprGzvJogVkHXvZzKXiEjazNHkrNykmA+GOXv3YRacm64f8DPGd8JGabxSjmnu
1eBNq97FgZ5Z4ibxwvrkEY+3qhs8q9nknmXLzKFKWcH5DIxg2NhTaImtJcvH2RDMhmJC3CYboZ7w
e6q1NLmUAYgbmtX7yMw+1FjQY7G1f0TDwYCiZACM/xlD9mgN7BX+/JJEI51YZmdXMG4gI80cPBw/
PEdGHh5UlARnT5PohEbHEC8kH6GGGKvhyJQGMY+rZ5wlvXMULdHAbVsba97d+MmMwQDpMgpuehAE
6zwsxKm1p3QT2SO9oAy3USMdA4mAcEkUVngCRXoTmAJ5fKnsWwuT6pUTRPDo+l7ex7WXvrrsZztb
mfOZGeSM0sQPK1w3JptYPU6PwDgkEY8aHEcTYSdm/jLTBQ5IGHRil8oZE547IJPuOKuv3Zbqs7Nw
OTLeyvX3Aav7gjbAcynnWzlLRub00qxrEeHPDJomPzEitAC4xPG6kcSjqMG0X+BWFBcMEfltTVG1
sWqlrhtcXVtlYPloiC6/C0QerGynNF5ZAsIvfVF4Z8T3yToK3P4cKm7PYDv9epqKrwyAccVWi0sp
kDDm5QDRWX2rEmTbftyv+8Z6Dpt6n6fEiNj7ac5eROafwvkjRtGHKvTDNrMBNwgu4N7GrtFXl5aB
n50nV7HNyltg3M5FvA8xTRdG+Kgq/Z3yujsKK7VWgTu8tW6c7dpc3aTF7WTNB8ungNJi2ldyEWo6
U5Fv2jjX+3aAUBOHc3iMI2aiXctGqgfGMn5fUe/Pem0reYuGVJGaE83l1m+T4bAIhV5FmaE4oIOy
JRkRCdLo3bYZGCcSg9mHwTpBMhDGo47LnOlj6CffTJgc275TeE19LQRld9FwZKmCrZPN5V3Wp/5N
ZuhHDyGOs2oNx3JXre3It94GerSq1Nis41LKd+Zu3TaqzQqtVSdfOyMCV+GIuN433Zjty65vtzi9
h+92ZXBgrpuY92AaugvyJ2x/jRdfGU0+7rB/i+eGwLmLLcVTYebqgdbjuJEWM5lVnYzdhU2QzQIF
+qmHmpvhqHJynHZxxEl8coOJZjEyObrOrvk163rTYq0GCyCtBvxLaIqdL4fwYwxdVJQ97TEuy8/I
uKs64hKZBXuY68mAKNtLnaFeGL2m36fVUB8DlYpngwPtyspF8DA2saKpq/Wh0ErvVYQEPs/i+CCB
tLwD3UnOSW229zbsQsZrxGHR3k7bk/aqcu8v2i9rUYEVix5MDv4rFrc9llpum+nggPMYryzKm3Ar
o3x41cIXtO3FjOBi0Zw57aI/Gyx0QsUiSpt/6NPovTvX6SJaQ6Q7sTIX+qVjpdgZLeI2KOHxLv6h
eCOuVNMEp91sKKrHssnCi6Dg4og+NO06SMsXWGp6+UKtNwMvboXonwETQTuo7dp/lXeLCA8MW3Oa
FmFeGlbmtyBGgrMyFdZAe5HwVbOHmo/+v3GtF4kfumd32qIJjE/VWF75U9B8xxX23V3EgfNiKy5+
CAYX6WC2iAiZYeW0EW2UhXOJyzdb5IaQ1IxHJnL5R7aIEc0gmfekt3tviAnYDAxV3tVkYJ5ts8u2
/SJpzH+oG/sfSsd0ET3yuNE/xosUMvqhiowWgWT1QysZMvy/838oKCO0lLSKUFXCn6DBtEgti0V0
ScaAdwBSi2z1hyZT/NBncqPUl9Ruvhdmb9/KRcvpupG8ihZ957goPfMfos8aySAvAkpQ0O/TJpqm
r3Yyv2kvvmXux2JpiLOCJTlhvFn9/ybnv+11mw7k/7vLufpaJ+XXb9+79Oce+/K/+bfTGdn/gyfB
p0UeIJ/Hz0DT8t9OZxj+jwl40YUpagYAiT0ESP+7wW7THsXWQmVKgAsvoUXj9P8AG4E8EuVJkpBH
kxSLxH/T6PwkcVrMFItImjLLosfpL3/bz23OKrExYhtRdphz4e5o9eRY6sjh8+e63CcOyIifbs1v
dO2fxOAuzP8lkNKjq0ogDtODX3+vdiwWlbpODhMDsLVrdfGjq9PqOM06v5rC1GRzxm/75x9dZOw/
6aR//ChdZrJwmCTAhP2k47I7GKdauMlBSc+4dGWRsvH7zsrgX/9yfZ9058tP0TXGQIJ5ZfEILG3l
n9rGtUb32fg2Vl8IJpdodo0N4hYX+1tR7HAiYx9UAfvB8m9paA5Pf77STz8fcpEhZ2okuxgD/7Nr
7SEmxUoetodCURkOZeXslJiNW5vBLjpcATWNAsa9Ri4n35Fxdvs///4PEvpPt5o/gKgjz3IDFycO
//xE+C4GVpret+Qh7peHXIz2U98Z2ZcCX+ImnVCzsman7rmxJf482e/hBngou0abJppWnfUQ+P24
D61+eB0mp0z+Iur79L7/+PtIkSbs2PaWnOFPf18mPGZqpSkPMkyRqWDd3XTe6B/CUo9btbQz/3JD
FnfDpxtCYvsSOcYHS6zxpxfeaBWWR9V3B8TekONcFDXWiivzQTrEgnOkkPl9DvQKeTtQ+dBWMWKX
YLqMoijUX1wRTN5+/WtIFGeatiw4uJsswmh/fT1Z9EW7qPIOjMtd+h1tEokVBLPuJG0Lu6zTpjlY
DKSyWd9888Eb77vBn7ddObk0gOMwvcexYX6hh9xmaOnbhG4ICUjPieqbY7s0EQEkBRY1vLI4NA0h
H5xgfblUtTSOVRoOdIPpGdFKEPEVpCHzy59v+A9i/c83fLlEJGEWT3n5Dj9/gY1SFlhm7M0eDWJr
NdeyczZKNeNT2foFtPFmfBYkmS62Qyu6NkvsxJIDyqXtcTexBasjHLTuXVuecQs+pXwovd4kHG7y
F//+AhKymjcSvGj/dn3+zbFKBUdC2V/72UAdPtJFMyHTaefZpfFOoV3PAB4qDZqWDKqHP1/uJ6dJ
+ONql9EoxSgerWV6+/N6Y+gh5pyXlod5UQD7ZIeuu8n7WyL656+GX7FMPhbI8UuG8Wc3Uoj2pAf/
XB44oyWvxtIpixVhvu3sfQ8XftyfL+rTer1cFNqC0FoWMnrmn+OCghGhxtzyc04lkivMOyf+sJEz
7/i3tKnffA9sDMsOyyvjB5/DnypiwxKn68oDWpbkCoLI+JT7ZvkwG7I79U5WPlQWlMw/X97nRXq5
vMUI5bIMsQTZnwbaGAIjs1Q1HnHaQ+/09EIOrIXkS8TyYjmgjHzneYLU8VaopfPQesbfHujv7jDz
U+oShNn4lJYH/tM2ZQzLGdpcjmQiMCh9TcF709dIA206KP9Ov3+h1f/sZfvN28OTxBbHHBVB/g+Z
9U8/ph1g56pI2kNjBOWDmw2stNkQ7AXVxiotlfrnz/f3s9h8eX8cyiwMbYyEucGfPgpBgkEmo0oc
TCnnee0yGQLJFQgkSK4SGpKlUcy3VsCcJTXymLxPEWYXZoF0TXSahflRMCy5quOse+/9tn+v7Abb
ejrEgF8z37jErvpb7Olvnwjh8yT28PIzFv/1iTA9LnybjtuBaazHUZ/KJA7K+hyhBH/88/353UvP
IXwpHcGHY/r+9afqMJOd5JIoh9r4yrI766rvxgEargxPYJfqc+po//DnH/3N9WFgW/xqSKZ9Ikd+
/dF5cGVh1zRKRkwHu8Cp4ytO6f6h9mLj8uef+s33hewE9yQ/5lAqf3786UQ6GyBIoMtDWu8qP88v
hAKGW+3K7q5X1nQEHamY4PfCuwxhlfzlhf/dtfLraGeWRLfws2+gN+dgMDBhHSoXQ3+FYQRuThPd
wF2I/uIhXq7l024HOwcLNVGuqGM+l7YU6PApUwJvXPas01iDCuh8KF7YumbnOcEtkm9C5hsnQ/71
kf7mPqPAwGMf8OO8uZ/eIxmCEfMGvzlk0tR7hz7UfSpRQKN8wBOczxNrVzbYY7kCkci3VwJ+3fz5
Uf/uVQYz7yFgwlz6H4967kJAW6HXHNzURKZOv/c4qNjc0iu6qxIDREtpl3+r6X7zeFkxPZsKY8lw
+Jyetxi5TdmxeCa5G13HGNjoxCGdR9rox/nuz1e43MRPDxgTsE30xCLP4pT263fTcEIKMdAyLKJW
u86q9kl3f61Sf/MjpKXwrgboZ2xM97/+SMV4FXJFyoqQoAZewdeLoCInNFj+fDG/uXO2yb5DEAxJ
MNHnO1fS1MK9g6d9ROb/XGQMmlBAo0LXhVM3f3k3fvNp2OylnKQCQj0Q8/x6Ua2gt4lYFAg0V7yv
0iizN5FJRTvThz6jrjRuYeIDhBsMHw3T/20A3P77eH7e8X53Pxelmrdc7MI4+vWnjZwdSo11eygL
39i02n03cna9P//Ib959x1+iRBDmIc/7vIdHgJmD0QyqgzQ8XsOZooHJaXdK1ACyvZAYcrMo+Vvx
8pvNnG8dRzpXxlb1+QA1uyly2zKuDvBu3eeaYe5tyJjsMXREfsj96m9f+NI3+fwBoNMLCWti94go
B3+9lwkm+aqcfXHIHQcrCl6SWK5yUuk++BiCJxaGCKtAFA1PcxPGt1E9EJIFDBJ7YOLl8qNxrfJh
yG1OAW09BXvEEw5C/iF999yM2r/w1OCsKQsYzoQyggiGgZJ4U7t7pHBpXv780H7zBYBLWBiz7L2m
9XlvcnyzU26Nq9Ju0CYDH/bJZYEv8cL0Ut/817+1LIxsDDbPirPnr3cusMOGYWBBcesbCR6DYd7N
rUFbculF/Pc/BX6D9YkxNJX7pw7LhCaMMImpPPzoeHRwItcmQOKNG6f5XwqJpfP16YWgd27TZlhw
AmT7fNreodAbgznGfFxjwola+Q5yZstv9lZbml9qBQMXopAn5htVTmw+/RT6pHwX5UNnDDVsHN6z
2ynU80UFTfUE7Q1ZH48E87EwxPufb4xt/+dfyxpEpW3aCBOJI/r1IUh36rwJOuOBRn9ybgan+Vri
wbswvUhRxGdZ8t6bafuoPJkw7gH4uxatjfYgSCVuWzdZp5ap7lqhkL0BOb0XZa83+My7EzEZ4d0Q
1uOeGRJD/9ivzgNkor8s2p9S0wLKaQ6Y7PAUNByt/6OcsZrZoGAN6wMKKWzmvYiadQ66e+VB5b1U
LD/XZAnQwVDpsDYT630q8/n45/sIOuHXTgpNC+o5cA6ex/He49F/WlTDWkxNlljiEChGmeu8lUl6
w2i0BSWaN0i8jP4mYHVazWp4DnKorCtEN+SqoCv6sAvxPLYCITDtOPXQj0bGx5ArvGIChcHU5mss
P/7ZVeWNrlus+firOgQKxuC9D2m2ilN9pnmzaTt9L9Pkaz2lT36wvF7OeEyqaJ9FYN0kMFjU8gsD
tjibOGNmQmvMqAdvDshFpls3JQzcamHe5fuumZ5MnC06+mKT/2KUyPKK/G4a9BmbynwkIwT7BBM+
/Jk6mm9A0Y/5xq/9Y5jjqWASQCtlOs6tfAYWjWbHXzdeeOnsDHNCe1QYzJzc3iold3lSHnVXfe9j
Ywv4ck/8Huy8dOsF+s1R8LqRgHo0L1JiLpIGfGRubA1mRquyMA4zoMcRIqk5dMnWRf/QRRolWq4c
xuPelx5XNcqn6NE1401R3zpEyRQcl0AsF+gmuutMWYT+zsZl8tJ7t41w45T1W52X0NlAS3jxuxPI
u2ly1/S7X2lpbBrb3AXepVDxt6wyuInJo5z0MXXt6yaYd5a8SRL7rMP2bYQX2fkwF0DMr9qh2Bt5
tJ2qDOtsuI2TGPHRdG6NsdjMGvOm8k5NDVdR3g/NuTO9V+1/c2cXTXjg3WDP3bXTN1cYyBdpTa/9
xj75jfk97D9m22EqiHKDyByG9vuyXcBg3jEAH+DX3TmL8LCSL/vcWHhXIlq889Be2aUIOFwWJ0ta
9yUIg6DM5FaL5NGW/o63GO+wy1gOSoYp43plOvM6KTT3ddI3Ze8/JbzOZZADziBPrmo2flxgyJqR
hFj/4ODZeURXbKwxvg6gjM6d/9QU3Tc7JVojh41TGom7D7x05fiMuqruzTBtCKAEQbRgHbxKXDto
bTdxbOxdYmra84AOkWnAOoLXbuTGkbbPOnW8y9w5KCXYZmv/nIAidMC91WIY12hzT7ItbcR0+U5H
T6hX1/C+HsLR8EBv1VcRGXY4ZEdEEQ581CzbonR7g/z8D7MI0APpucb9r0qArr5dnfGAXpEiDyCy
GrajBZeYZfIpn+WDOVR3pDL9M2OGm6m51ir+zlBy3bTW1lJ82/9kVnF2vWLT6Pw5N1/rRd3DZ5Ll
I6Z7/Rx19cGIund0K6i2XQk7L/3owu4YC2vlGOJbqv2LHbebitR4tAcbU7dbnEMuXJzw3E/gJnp9
SPz4KApA18wO2jN2pl3pKKA2NkrGAKSZ91h6Go4akUtI8/hSJP8f9j5H+YK/7L5mV1xVEDtUA7MM
Q6E9VKsagKhJT9bs0/uZG9jI4lyyjkBeQRCcSzBoWjdvzpSqal+K1MGiPNJ2pGrGIb9r4+aqTL03
uwZuXeZbwnhWU92Q61EgBfXzcINtdVUlzrbzGwJZOtxecUjtwZxiFUUFbFzffygDwIFyEtfkjLxr
ACnPYSe3nOh30oy+4iW+IOe4l+Rk0M30A2WsK+0Oh1wlBAvoYA+dclFKXuoJs2OiWIKMPrnBpY9n
unC/YUB/ZBB67aX8wU1ymL1DLyWpNDUB9jMDdurlVdakd2bxzRI5oRD6tYsW2Od4NylYpFXwmrOs
knICKEP8A+W8PQj0lBsrmMlkd1LvxZsD6zjZbtzg2Ds3bVveoFSod5FU0IurTqKGqMAemGXXPSa6
lSkLTmLf5AkHaMJ8AjmvWzAtwx5vq3j3UgDVGxH72UYFSDHCCStZP+fBKY6K4MlCm7WYsRFauyKC
UjIeYtvqtqO0QBoxZy0fshI2HvEWDlVKXurvQTffz0X9YVqC4K0pmLcp7LlsKqIe4UuCGxQqxles
08YRAKkL6lYE16VtzFuB9vARw+m3iNySK6eJoAJ0Jtx/l0HUE58oGmCnTP2jHXX6SobG3O9Jx0Hq
wTJ7k6SyRB47YfEc6th4lGLKXicbUzJidehhqTcaH57dwZUFYQ86ElqTunhZGT1m0olvaiRYlC5u
DUknxCizbhR6fdV03rw1iCzY5H2DSD4OtLpCIcsC7/cxuULSKcydZhq9Jnj0C3x0732a+fGV8qrp
rUWHeexyCa+AhlSx72MnJTaj9b1tPXT5PQ2UErtDqd8oo6t/rFGBwzRhEJdV2Txj5AF67vVg0H5A
zwu7ICQnHNKvlRs/dAEffFVWwO/dOXJ3tgsrcpVjjLjphipY5WMZtat5mnu9ws6K0bPMSrFLTfzE
I9rMjT3b7joUprg1ZN1dMg5zL/DMQVy3cXYKkXEdDacm+apyw6spqnBekisfvvmuQSRSt6w9hs9+
OujXoIGDjkYoPQHy+Ja32tvFanQOFfISRILhgzuKr4FS1aHmUPCgdNE+enngHLqZfmRvkxq+Em2l
ryvyzAok6k667Syf7ayV9jvdq+6OJAq5mrRbnJjq2McEIACCbcvYzjQ1L2acbslyeSTzPt/02CJO
jO5w8PrA+Dd1bpP0YuElFIDqtlkXk7UmihHoQu5HWboDXzntYkuCkA3zkPyLlMnmKlG677fKHBvJ
blfSTAsnU8Vr7ODlmvPM3lJG+D7KrKDrRWAVIKh5XYwxktYa9nszh4AT5jK59DMSyyBI9VWKRJGU
i6zUm2TBkaAdnCA/4Iw+Oy5BJXWGsdzSXggrPaduRwCGJ7fHE8I7bh0rikDAINoxnjE3XmFUmF9a
dFv7ccys7xliqI848ZInw/TF+yzvYvyaHPkoovdW1Cc7YET5zTjHzQVLbgovplJZsKb5JdaeL/nP
wYBcEZklWV9Dcx1ElvnetNl4qAlIOA3UyPe4GhPKIcPe6hJZz9SM88nVfrCKWo8T0dBY1I5K299R
XGH+ZxC36cxR7bzafulMh4GpUUvm0u2oZrRZqTmdCyReKXbthtsl4LlQk8jgKR6M/sUt6PglkD70
FsRMXe3opOjDqOzpnxC8PIKbkYNtMZiyRG2D+BI6BDsPSm7nZsIQSGBf5Y53dRzNL4CTrINHguhm
DHrd3GYOBpFVL0fj3conZFamnSJXIRq0SdkNRxiqa9nyrm0QFGKNduANrXGhOt1a14Xap3UGD5ki
++Byrj15ZCM+Gh6cFPzhoNt4ie3m1qud1MCMgHF5VVSxu0tMVbCbd1BPV94gdbbjaBxdxgoOhtmj
a86Sxnn0mohSiedcHHl4tiQKsNH7pKiqbz59qwfNdOC9qz/GoWDaDNrrO2MqZxsg6SzI5mWB3ES5
6911DovvGMTBOkWauS5LM3iQVhWdlerDVQC0Hy3foFnMU0fGX324ITeqyWuyrTSBTljToch5Zv/q
D9V4ZVXKX3s6PXttUh6qMTfXteUUO6dlo55Q7a8t2co9n22/A/7Rb+fZ5Vo9u4d2oeFJV757lJNa
dhCOk18GBCVg2ZjUPKA1i4rX0gAhUgS2OljuABCy75tqJdX03TOa/sogP/Y4gQB78ziV7Blu53d2
47X7Lgyah9L2AL0HRvptcuv5uSF2ZitlvVe2Xd71gfvctZCjTWMY4H8t9WFqjxOrl4ipgknd40pj
Oq1vbum6V33oJUDOex+kcTE0qxGZ6NGbHBOdOOM8gotm8hgboL7EiNVWsWo7o7gs1cKNnPxWnHrl
efaW/4EHQGvUS+xjmdzNbr7YaLBhVYZgZ/MiLEcmyJJHewjMXZw442MrjHAfp6Hehh56AlTB14ar
sRjjsGLoWWcqfJgD4U8b5luxAamrCR/TYKzuoEQ2ct3YRprtB2XRqOgC5ztW0mTnlk5nbupJZkA/
PBgcRFhZq2YJtY+nqDl6HiUKd7+8uKZxmJg8vxPrFx2Ry+c0tV1P7/14IOgh1W150dPcfUtjmaZY
570EwJQrG8bhA526TRLg0Bupg6DnlPVHafTWdeOn3pOOam+JWNTJRZeZU1IKwYHCmK/7Dc60xifm
wO/vMMbZhzkU4mijqMU6ltnnKQoDIGV+et1MzvJq9/O5rbhM2Cp0yghwtDghWRi2XOdrR0toHVKY
ryejw6sN1rjYDD4QGaAm1b1JIbt1vbRBmtPI+cyC9T11ono7U62cuzqR8NF0/VWPCS98kGwaYeij
UlGE70bqS0LNyZnTgQWmgmTLSHBahyMJpY3rEA80tC9wpzibzL31mnV4FFQcPFvQ2tdhIe0VAwWT
rAczcI7ZSCjXJKoCxEGUH/xZpNtED2qDstg4ZMMUbcg6dS4xJQLgOYFFjy4ihac9ET7Bvm8wxMdl
IdMHFBXVPk/a9GpWqED5r3W9w8fk3BRA1u6dYpivjWaidTFEipnQ4v8nJuOhRZqhIIDjXYRTgJrG
nMIj7754SZ3W2KihjZ9xFnd3xiBy0sREIHbVcou6oJjolUA2CDK/PQTtkGyd4pXdj1W8thPr0bWK
mQ4QqKgVs0CaCFZSZ1dJ56PcrJMTSQBfw9RuV06HXcOGbHewaqHXaIbxHxkt2k8KnA9SH8QXPdec
Q9L2pSfS8C1oo3faCnoNQOS9I3LnMBQePprW+gLUSNw6rAvbOqnm+6BQSE7jeJfbRnaX9jOQjCZP
pn0iCbkk/m8GYOMPmx45MkUIPdY2UtWV6XfR1vWV3Mayas9hBBQqFWW0S+JhXXV5e3Q55F3RjwLA
EpDbEzuThddgTl5AZCQ4c2gBONVjOZE/oDvVnDhXQmtw4/oSOQQ28Q2ojYzd9x5TILXdiC3T5h8U
m9ua3I63rPZJeaB43FitH5NgOIuNnNNwa+Swq3AR0lbwK9KpsrHb2qSSUGi2V1Pe47xs1TM8Jw4q
jtcT92LigDNhnKwtK8sJz/WziL5DjIMA2v1TPlUzBHJDkrUUWA35bDj3wG4l0bbuDf8qL1W6tmah
97oyjD22QDx5ugqwk43VzZh7zT9Njb0gqMeHXsQ/SFvmLu2z6qUfEr0fRpjcthgeZTTazPsb73mJ
Mrxqk2TYdsVQXCUkwGxMTCVuPZ1KszGPdjmYZO6iCk6hcB0smYQrVYF5kUbTnWYOef8Agzd3ys87
KD8BxVkfjk+uC0CM+9+sg8bFD4jbFbeF8yXjsLrBaDtvSzXwhltxS3dYHNoqnwkgAmhJ3gotCDKK
6+toUM22aIEb2oN0b0Iir45WWv5jdZl6VrF0D6zo+hS3pOVaWHC3LlFW7wMhiCtf1imSGKd4plfT
f0UXLe4i4HivtgbaJ71631ehc1ZD3G0QDbbwdyJ9MrRVR4espq0s3LHZTo3T8ezKxaKa6voD73aG
1hvcGOaJtGfimJkH027T68hPJUGpbLqmQcfLSHt5aieq6VTHehdYwtzwyMp12hgtJTjQo2gI9w73
lBaRFaLWw7orO7U2ssLbegRU5kVoU3xihTWmst1VQ5ETVRo192NRAtLMWAuHqmi3DUIpjAKsPT5n
GGIXK3HlwyzZFmbImTnKinpnKYkTC60Z4unEgfdIYU8AU17oqwkP0W3ga/9Mu77dTb4z8576pxY3
Zb2JnEHcWNkSQkwFeDCo6o5hQUjipJx4R0xzck9EJ9ZhRc+AuGa8L4RypStYZ4fS6BjMmg29jk6a
JALNl1Jk7+Zk+telxNGCV/1a1xT42pi/uQR0rwM4CMAfyT0ebPtDpOQN9LKe7sDVlTubbumrk03G
ucQ/R0Tc2OO+M/3+KdZ2fcEdMm1Sr75WWn9hPIwDvTNf6gK7gdGLctMTPbiyG1+tOxOXQQmwh7Os
Ku4aLdi3mYei9QYWWjYOfb3Y7U+E82QczGW8N0mQ5msfSfBw4+h5sGC1lHn2T+EN80V2jK5g28/B
muyObOVqNe29Oa2+aWqrnULgdrRAstwOuQCGYrPmBibFyop2AdYdSXjcF1cX5mqoSmMLYrN6Mrou
PofwaXYQ/oBnTcQZEAOOxWlMJsJa/Hf4YdOmnzP8520avBeyEWvOTdYhSl33sUdZvqorv9lY9M5p
t1REPWd+GbB95DNoU54WxMMZamkGADOKLlbR05QOBuJxulFdl8Bjnyqgs2woIiatwylOA7IoGjoT
5iPgVY+45/aTGLpj5KY4miLdflU9uEWzHa9FiaWd1CyxwpTa3PkJYUpmKZ9td6iJRAlIdJjAy8zh
mJ2iKvZ3eYBNoPAznJ2j3/WXNhbdw1SoYd1XnB/XQznSumzGrDg78VRgLUw/ZpNhe48HA+i2b67n
SVcnM2bERi+sGXfkp9o7zNXzJq+ArFo1JIWQkYZNcNAq6Tu6bHlfHGzPnT9GKtKLEQfWdphxb2SO
enDIDtqhNkAhSXTnprMC8c2JQRo40uioDvjyojT0yEFkVn6boxRD3Mnq+BJk47D33ObUFymYkGSg
bVyOX6Ki/Z5mebALWgYKg9dO+OMjkyzJoTqNWCLcVdn4+juDD6smDFnopzya0pcyzImRlx95G3DW
9HA/2THTAlpv1Tqw5+otIRl5Yzt+f2r14J5wmOjb2Z7YQgbQ7lsbM8khzq2QdidRenvy1N31uJzl
mzQRtPL8+D4ZWLziZC4PGV6OB3ZXgARNHW9yuHbruClGsQK1KXalUHxJBWhKrIOyo2AURfMlroaR
3pqK6UQRuKT6DGs0KSQn3FnvLZa5UztE8b7AXPPMkDK4mWo4g5BQzIvnRDBSRAks2DVFtGtJ+jA5
obcpFl9OGBYwJAA+K/LFyLpzp7aAJiwFegvPncjJs5LWBGhryGbYdPZEv61EjdFtxDBj7vGGR1rG
9U4wtDwGRXGbeoGzFQkleDoz0HGngqlOgUvVFHNxRD4KeEiGzfNcCbw3FLNE6XDAA+eHf3Da+aot
RhLbewujNVz2bZ9l9/SsGA7j/FHNRDkYBAXcVNJ+No6PFTFhJLPjZ4brOOziPV76/nokTHdtpyQR
l1WwthDlYrMkY6PPvmq8tCsyidSB2VO2w+O2lbNPlGEMMnmWUX8enCgmpMe9JfaupUuDZY6zE6ga
7ULIM0ciaSHcGVsxxCPG5pHgZ4+TtDB9+UFEZv0V72F+lxt6oudOJCRguHSPX9y56hlkvtY+wRWr
hErbWVWQIb83SWLtF7N81DR4MqMFNoiH4GiZRXkMDOucCO8FLhqeogpfTib7J2HRFy9dCMcRvrGN
J915W0WhetN+74f7KV4gdi5YSISqrrcfcBw/0DYtNqXTy73TlP3ViD751GDQ2aW2m5LwxJu4ApxA
Z7kj7tEu424bRB1TtjDLrg0tye+wsdL6VHynnrf0TGUgIJ4E0aFzE2PdKt89VdVsUsMq54mWAi3m
UNjnNvW7K0+PwW0UJczuh4i3UITU4T0t7Z3f8clynMLXTCDX3Rxn/u04Of+LszNbjhs5sOivTPgd
DgCJ9cHzwCoS4KKVpLYXhFotYd8T69fPgWbsJtMs1hgRjg63ujsLSOSe956bEzfCiY4dd8O2FrNv
+3m0WLTlYvgOSgAiChG/lncxU4f3uhSpBvoudv5MEfhg8+pTIvPMmQmj45JJsm64iYa4f8NkzeWd
F7m3rXQabq3wzIeDmZfXG/TDvHBbzndau4++rG5SX2fuqF9vqLhPBmdMV/mak9Qa6cnA0DqubJER
PX7rIsTmWUoYsKH7cPddTFL4ECZCcSo3+6x7ors3OmvDyXasuYtsWuPDzEhWkx+nQX7045y7kjiD
uxPXC2V3zljGxwViGNFdnQtRv5h/yATzqNMSRp8v24VUVK/Tu1XTug91lJu3RVQ1Dxnp8qwmqoW9
IDcJl23ijLe5A7LvEGdyAFSw+tyfrLlh/DkBP70DhVf+oZdO7cM5n7P345JwIg9XJHXuSglN48Jr
6+wOLAPCr7wlYuzozqn52UrH9lc/5BBc8ftXt2bmMTFj4vI0AoXN6H01pQNTLzvuOx1CcfumcyvN
PBiT7YRtq7t/LilmipVx8Ve81LF3yzrMCQ1hMa/OmpFEh8E3Nn513lW3jQNg5Zj2WvugxYn1yS9K
+UOvmi0kmpgIKJcSuczEUPVt6An0JPeNxx0yMuniAekvXCjxibia9hecIf0bH9kFtpj63eVkahaZ
jhlpWIhVYky4JBYBrxAailB05kR0s6Xj/D43wygR5n1TdP3bBaZtycyYLhVwPqKRkr5EtjDpsme9
hIdLHJNhc4j48fxYrR7a+bYusWxYv59LRKN96Mn2y65YYLZf+2W2STrOR/7aSEY80Cq8ieH67wjv
it7YQwLj3fOTKFxmd36sIyDdwVQuPtG169pemM6Qt2/iysWHi+wz7UmUnNDORTomardEMUNGeNLf
j1mTG1dWmVlXZPFWCSBjUdxzVxnn1zjak/QguYAVR53bMGijZSXII/UtTjZMen00ZAIme89tKxNC
gn6+XAyMv15U3rqw8O4BSsqgGUoikqQ7UCH90lOlBsrTmOV/Y1hXtNLMuEI7wcqi7FHxkNJOfTcx
pxuHiBjhe4404i8cw7ODBhBmXQ3GpH+re7e/4fw8gyiUFZ/0ORtzgIEWEBatJsW5WuSPfhrkW2OZ
lxvHzob01kf585YDWYqHu4SnehOveNKnnbKjj0Ci0DAPWLXQZPtD85UIheiNn+HSJQMYpW47ZqEX
OSh6KneJ/zC0OLvDS9z3F6PpcUDbORw8EXXABuky59ByPDTIEIDGAua9d0vu9Q8pQOfyCG+F1hgT
q/un3nv8305E6d3A0fgnTgRAJhIk3TFYFARx1r7dPmRTJX9gvzRdjugE0Z0mCn27Fu0Dp5oam7ul
do6pl5NPjNlleux00X3G+Am10Ki8T+wZHFJNN5Rnkftv6s5hfUCmgcMkX2lcKPaMVyhoWI9HcNZJ
Tmvi4SpLMoTDvW0e9FljXSkZSN/SDwhlnzmczQ/ZUCBnFwaJDEezibg8GISHZxEigf6lAWDqAclB
DM4JFi2rGzPrk8cJfYWZW/Ah2szmUoIIUz4mLKzbMcWpIZaujz4itmPe5TC4fJdidDi2o5e88Qu/
eO/LKiqujIhz1QtYFvIHlJ+aA9ASrhFitiW5QStsfxJtSSPgKvRrYUrnT0ck2V1CTgPHkMvE8KBL
BPBSswiLJ2mayMyVLMiFOwadzlPUm2Qxa8DoH+3C9h8SOBDocnxaoNa0fIRq4OboqocPA/81swW0
V3Bmn+LRN8qQM6rpUYMpFOpo3d4JLgzu4xQdRzHRcJkWojeJ6xT3C1jNh9z3EtLR7d79k83OVB7r
UdI3UokbhQXBSgayr9WszCTK6oB1NFykGnhrfVg5R/xSLEB2rqGrm/21SYLtR6aiFupRl0fZNYnB
Wdh5bowShf5RHiauOL4lBU075/bqLToUGSx2nV9BZ2fUzZf4C7dTVKdrmEv1buq9hUVHEq+XOjdG
2dVvDdOAFvkXrtUa6kk0Mtw7YC8gBWRb/yaSfWjfEgiLRouc6atN12izya4IFjLyifGeH6FQf5k+
F4JopIvJN7t7iZmbq6gok1fZNjJXTABXRKnOd7pNrKZf1c1HsOozN0cGcTks6pmBcod/zIkzUXzk
j79xdK+jDrCAvIc0VNvf8qIrwChlicMhKufq2wkVH2kuCxnUEImYVcvS8Q6LmTnFu0TOY9DKtr7W
taYmSULTb+Sa8C2Y5BrnwAfmkBv6JlEkM389Jiv5iozwafSusIH2HNNVMM7ZUc0gorea+MSWUg+K
DGGPHWvJx472/a7dkv0mnIqXMrHHUIsNLstm1tSHsl6pJHC2pbx1x7qHFl5VnLRWmhdpN0upF8tF
XdPgTAC+FvEBuP1NkzvXY5W3LLZ1TkmDhOsaFDjD6l1kAINhdLseKl8MWThd5NA+zLB8k+PGZHs3
NuQ5UQ9OGLU+saCCrNzj1NXgq+3evqm5T+DG3kNhahqN/WDRuoOcYM+YdVltfy+YUFglY3kOm3h6
k5WIpu64CmXKkg5+k8pCCM7iIQv9GaP6kM02CiWbpjJyQ3toPG4+EHYxX+jJMj1aunRYN3ZMUgRU
IXUXS3HPQksjkcGLabySFGrWpg0JP4fJLZgwWR2at2zjh3dLO2KSbxJEEUnf4+jKZoN0DPluIJsQ
yCwufgfFxEHTZtwwzazdDMPU33A0wdvY5EH0B47GtXAGVgH31B0Z40eG/w8Dm6ORI+q5128zn2/3
do0MDDTaxBnb5TwbqfYG5cGWHk/cnn2REe/wv+L//wgr+VCX/E9Ni8Ob8wN+V5fGifzvN+mPDpnN
L/nqvxX8rN9+L3/26r+0Pc2/yur/+/c/jn/Wx+/y+7O/IfQGGumH4We3fPzZD4X8J35x+zf/v//w
v37+LuVhaX7+428/ajY5W2lxWlfPvNVIQv8lx96K/7//bHv+f/ztzfK9Kr936n/wv2ZsbGx/N1xM
qr6Olw25KurR6Wcv//E3bNooSp1N5ogyl3+O0PifZmzv7zanRoTK4SuxSIRA5NkDV0j4r/7u4Ll1
fHy/eJts23P+Ezf2c924hiwe36yOxvG5SHRdq7kTjCUQMor6LmLhcWchRj6n5HyuiP+r+O1nnxiw
qqwhOWFze3HwW19H2XxHuFweLtME9IXlEkTL2ePK+KKtqjNenOdi3b9+UhEEJybxv03vNptmlJCn
gk3BlznJWQgUTt3S51vYwe8lMOn88ORjn9Xe//WLmxD3yUsChYCI3a51iIAtskC0GM0tE1q1nrEV
GM91qH/9wPbnT36AE1GMy8VSh1Y/jMO12XCTE0wdTLoiNmHfsQy2/rBr8x0JC+0dKHrvfaONGnux
XtPP2H6ey8j/egbF06AVlkYLHdrQsWZUcpNuxfplNhXDI66q4j8Sdf/zR2xfEdomo7Q5C3XrUMRi
vK8mz/iVFa1nHZyY6PAz6uKXmzx963ltzlykOyDimrBNK7zwkxhqVjwEc+9qDra/NcwnX2u7w59t
bvA4HKw4Ap2d6YPNLHr7emN7+Tvga3xeOsc0cpSEZhF3nlqPLNxXrhgrz4Xm6q6GGbz+K6fqSBkW
9NgHWkfOSUjWUX2pGRLEDKerZ9rSqdK3P39SQ2RrVUbqZk3IZoGr5bFjvVBCBesuX39641QlKWOA
wbmvtWh1E6Kbmqd3cWov+nUmHXQ7toOO50A6A8FMsV6PH3Ok5em1wVV0c+NCNW3v7LK30sspkhys
ydR3NAI9nJm8oLwyjHOP+HKfRlLwvA6WtJ5qHA1NGK2exiFTrffJZW7FVokWLMv0r6nM159GM6JL
YeZPbuB7+PWRM3M2ET3QtnHnx1AGF9tieeTl2+WxNiGvQlYIm7Ua/D9e/xanvrUybgwE2efZlLVh
XMfVRy79uTdcOnSL+3qbangiYI1jInwBYWEXqAwjoyofXdz+n3Y9vupylxNMCMw4mCj0InvUki77
MS1teWa8O1E5njJUDCyx0f7kLfLgpbcQsfRsXbLEdfd1Y5YIzzpasXYumFOvCT1dEt7mG3H72UR2
J89U/ol+5m1//qQjM8GuURIxKSyd5J4XBvFqcSw3eT1UpVj79fo32J72L0Piv2YFTxkuTMAnS+Fi
tYyndn7LjWX/ExWa4d32NN3i7dwPUXpmbtgq/qWfUgYOyKnSjaS+QdVQIx3w9uXy3jXm2eVMNpLG
ceB9oX1Js02mM0PBqUagjASI7VpDNFET+sDh/CtXzi1xSn6cZGde6lT9KT1cdPOE6nOqwzhvwI1d
LKaoQVFrnP6A1mTnwI7JkcsZHMap11E6/MhdvxnNbRsOfeNVl0TsWdHlOiTV4+ut4UT5rrJGmBuO
D4GAsGLNTQ8BcNPXf1oFWZZnautU+crygAOPBi1kirfY54geZSr7T/CRZz62sVXDCy3MVbo8mzaz
7Ig8C338JIGYpFf8SGKC1y918sDMrwQpQQxL3AQmNXDpnLhRO5oWIIhSd88M+Vv3fOkZlGEBIdBo
GQafSGtGn6gpYf456YQNHUrpaR/2fabtt58MDY6muU7bLSzDscPGh2zlTnKKXPfMmLB97ZdeYft6
T4qvCi7KXVG2ZEQueX+wuMf1L2OkBtFFXKdolUSfbhENkUdU4pAv+Vc3csSP19/tRIdylVECi0a+
tBbLC9iVZonEDE8V8v9Eau+AIk/avZvIuv74+o+dao/K8NBoQMndqmAL1eP6SXOHJEju1tfozBh+
qnxldIBRqqXtLNsQz6J2hCDN/brEh/r6058YUF1lNCj9JhlIgGvCxLEqpGv+MGIvicfqZmgbZzpw
Jeb+Gmc7K/a9jurVW+yyRWI+0n0B5QGObx+7gWS919/mxIdXCT+iiLK+bbd15TTWw1USxfM9B4Zl
EqzaOt9q8DuPr//SifbtKMOEyZFNnSIvRiEAKuoRQ4V+b9plAlag0tMvKBu8R6mVkXuFSCcqD7jr
uZ1+/bdPtAhHGR4QdZk1atomxN5goXQePKIXRgFI8fXyTww/qjHVbyQyD50tTLPEWywdBGnyhHDe
cZvaz+Tnvv4zp15j+/MnQ0RciAYBptGANARl6/cO1kga3ZmXOFW6eF56jVer8bduCTI2uke8b9xr
OAqu9z270ukjR6bIttijNnE33eATv9fQul3tK1zp8QmmllYzJYVvGJwOlNoVjlZjZ+lKjx/b2iR+
oqPaeyFuXa63DqIGzbzr2dVIngRSjF9qtM0UVc13/FPwnkfD6ffVu61M/twi92RSch6blUv9rrY1
Uh988+xK7ESjUVE0pFYaDVodnn6ZfglwXnh1uuzM0uJU4Uq3XaociHJdsRPqypojfoJiVmwNwb6K
V+bzDN875yZ+Hc5ZelONQJXJK3zcV7bSUyVBY9HMlVmYwDmGAEzGq3Sw/e4rXempJMAU2OOGOtRm
O0YOhu5uJKP4j32lKz1VIkMvUp16qbTNVQ+b4iKty/a4r3Slq0K1TjvRsHTHfSc+oHS7jVlVnYEG
nWowSk+tnHhEzkC1x3jjEihcHUeilaEP5+ArJ37A2ia3JyMwoaEF3Gz0N4bXId0dMH6xfN83AKs8
i1Y0npv0Zk2kUfve6ppLQBv7at1SJt+kworoO8BiSPEisnaWtP47ZJTdtK9JWkpX9ewW5UPb1cAy
0dkem0hDBG6jifi8q9mo/A17XmyjQ3YZInNfGIjr/uOw6MmZE/ZTn3X78yefFVojTNOCRonisC/e
TA4OqqPTG825BcKpH1B67IIqZRXJhirJjXYh06FdyFceDNvZN1RutypP38DuoCsb25BQikqERCmS
oZB5076h0lI6LezzNCnI4wyF51gwVuqMC9i43fnsSq+VsLzJyuGIgsaZoUOx74zKLs4AXE7UvFB6
bNPMrj5h3wlNrj+DNZPFD4xMZAe93i63afSFXZtQptfa0hO/mGZqxoxMOm7XXbA7+FLhDLCl/2HF
hRbmrbTPdINtbnrp55R+XPajQHbfMK+kTeYelhlH4QWhSCghUKmeI9CeqjOlM69I2MYsps5mjXgE
vYktvDqWu2+oENu7PelssocvVuY0Jjq0i9GyJuNdRucoOqeeffvzJ6VjKUYYUjGINp7TBfNQdzcu
HpJ9izWh9GNTq+1BGAwUi5Uadw7Yg/cRtV+faU2nHl7pxSaBu4ZY/AJDOgiA2NDXy9mt+nMPf6p4
pRtzp+/0IofdYCxT6R352/aLhgFpuBxb8I44/+ZxuJnryK3fZmXcfaiM/qNmZ5tgFXtxZcQJdgAr
XfPjAgYUnv9mZjn0db2d5vR+9jMnXfaDNMlIeMMpOQdNg1dFuPeq3MMwMuTY13scCCk2BoJ5CH82
5vwR01jxiIu8xaPZC685etbKLYbt+CHQKFu7QqeR6iRiIHgM5hjAfODMcsG9lVm5/cPHziiue1c6
v8Zm7r0P87pg6LOcDp/wksIRSRIzH/Qz3+g3zvuFPqhyTmFhaOtEZGsIn69G9CFQGV2hh6ihmKwu
4bgxMdb2QUf82tyZA5CXIPOA6x+BRyMnN6ffQU3cX1fdmYXDNpa98ES/Mb5P2jz4I5GbZVmxt1rl
g6zM9C0HVd+jCUR1tYoxI5ssF94FPkTgZuRdFWfq4kSDUumry5JAB07jOnSyUg9ARF6amGbOTDrb
aPPCW6nkUbuapmLK0zpce9kiKI7N5ciCvXQukNVfD906Pbw+hp96C2VQ7TudlA1QnWHh4VAxDEAq
q4+ybGclKaPp3CODWK0GRC2GjKNWudZRL3yxb39nbi/15NsXRm4DRbGKMLHGGbyP7LmIcgfvHFP1
VOUoIx7E85TYZ2xjhMLnAaGhkqAdeW76PFW6MuAt0ThNLly1MAMo/TWKdaRbRufe7PuwynhHwHkq
px5oG2b++Ip45y6wK985N5yeaJ/KsmUAU+C0BjTyPHYrLJp9a/45JovQzpR/Yq43lJWLhkejEOba
h9ZMxArpH8gzL6w093zuVsvi0646+s3/fdJ+DDudcguyVJjXpX2LMXK594p0PVO683Id/ebPPSk9
KazZRj8tQ+zbwBhGo1sjxLHChMueudWhbrJuODMKnmhLKtywgrtGqnehBbo35HcYWP9MfQKK9lWT
smghdS/rk3qOAhyUc4DupoPYnYxnhohTn1rpxLndcxdHXkqIgRm7vk9muX2JvHuTgJcRLprXX+KE
7MZW0YKS+LjCR/Qc9hhQxus8HhYz0Asz/4qBJmlubSjr+NZGQn6CwvTz6miJdLBvZts2qrcDYs71
zKO8/LGw+D8ftjAWlAN3M3UIUY7kIBen7GdmcM06M3mcKl9Zl+OVc8mYBZHszcXnceR9CK07J8h6
uXD798rgSavWWKWB+ukTMqpa68Foa7yp/t4OqQ5adSrYqbQUXnlzuHgivTRMueyqd/v3Jd6TR7d7
PqfbiTjMVzrnQTCWfy0Qtpa76h284PPv6snBNtnh+oHX6TryfL3F+ko42OsN+ETFq7hKA+tF2UrL
DzArWV+m2fBJJdbWz6+XfmKw0pV1wEzSq0vSFcu1Gi55PGM4vKgzjLTHqa7b8UrA8j0H1j31Jtsz
PPkOPqlJZA3oXtBWqXOcsf+EsS/Gq9ffZHviF5ZOqgbSEFyCQ0WLwxnbaPqTrNy2uTHqppoCDfuO
vOR8b6puXF0zPr3+i6fqbnvPJ+/Tl3GetT7G2VQjFLfqbcu+EE3aWijqDCTdACXG+PL13zpVd+L5
b42zl8Boy7RgijIU2Ik/dWQcC703zgzHp35AWZUARIgwHsEh6CpMZBeWK/P8WM5tue78AaWPo1cx
uwYSTDA6UfplAqzwQe8I2N1XP8rCpLXNOpuXUkNUVbM7GxfjmHnmufv+lysHLsDz2l/HOZ1MawEA
SDLlO3uZ/Cui1f8vAOtkzsGp0pV+kZdt7sBigo9qEArSsRZ/QwjJOY3aqdKVWdyPi9LWo9IMsOrZ
MxsWLP2XlmitXVJGy99+90kvEC1iaIbtMpzWCbgeibPTH6x41vowI+PaN3ZYKhLfK4D9+xsZKVqy
NHQhI+NKSKOd76A0/gpQBiwTNwe4j5UZTI+8A5RhPpB52//a00BJaXheTQ0WTzEyKIXWlDY30nUI
Fuhk/H1f6Urzj8xp47I7WYibbxyuqmIGz8USHSbgrh9QBXplN9htM/MDeu8On8Ci1B/H1SB1fl/x
ytIlS/G4l1o0BxWezLfAo2CvVGjq/jMa/j/FZ+TIPq/92oyWwUn6jJgyAq5gzVXrLXZ/iJevP//L
i1lLleiN89o4ThGlW/OsMDNZenHUQJcsh7p2ztHhT/2I0pPdLnZBrUR8A6NOuAu3BjAhZkGm70HE
HMkcX3+XEwOGKtRDOdrrJq7HUAwYUeqpNQ9mb+y7gbQ8ZSLLHRh39dxlYeUtGHDsqAQvlrXOl30P
r/Rkc8RJM1UUP3fm9zbhQCNurV03bdZvwPSTka6IJwliGvzE1CfNe3KsshDo17kedurrKl14mldr
7TsOCKFtusCTqmWYDxVu0QeSzdt9p1ckGzzvCFlsrW3TwHVy9EQSCet5cYwPjCS3fa3HVXqyNk9u
ktleAtmV4NV2QOU5zuaulTwRcc+fvnETDzajk4RGvMgAql4HgG/Zd9Btuco83OTjhAhIpOEwOoiQ
yQO0byvC7tszg8SJjuWq/Ve3zaKDYoj5QntYSp9Ul847Bzo/Vfj2508a54wgeDamOA3N2tDAfbHd
4fpQPLzerU4IHjFKPi8+1lwjBvOWhO7a+sVl3HgJobw5O9ixbXzvkCaD9QdsqzJ9wBCpfV9KQ283
fx1n1OHrz3DqDZWuLXOCP0aHBf6aD+13e5L52yrO3Md9pSvzsyHgqubc/m80DpNktpa4+QVL077S
lc7tYPiDgO7FYZfF/q2YbDsgePWs4PlE1ahyubrQhO4WfHLNyvxbG3PvUY5Rves60VL1cnPU2jFE
ojg0/OiXDVr8gjOT5HJXzagSuYZbDUsmbP3bgaN0PWLrPwNqOFPvJwbVfxPBDYtMPV2PcO1v/CIH
PNHbpNUsLAb10Iszv3Kq+pWO3VmWiRalp2VCNoqDbAOlABwp+n2rOzVwC9ehk4l41QIXSiXXS8bB
6qbsuO8DKD0bswznRgDpgjUht7koLahjS7SvVzlKn21HhtLMo3CMg/j06ya/rRfL3tl2lD7b4RMe
jUzzgyRt0zsxr/p1qwGu3VcxSp8tuXVb68bzg0GWDnECiwN3Gbb7rtJVCVxaOjbkd5C9Qta/vLqo
Dx4U5X2PrgrgzGzEiqL1VHvlJ3dET8Ouqas0eP3RT3QqVf8m2s6ohmjlvKtxMVRZECMkcAE84g1o
9WlnBSmzMZds64T1gB29I8xwHIFg1mA39q3lbKXLDhkmUj+r/cDNMkjD0o9hnJjVmUuYUzW0DRRP
JmPDA8Aso4hhp2v9CqpjJucDIkrSupPKmPad/lu20nXj1TTHBEsQVODKxbOeBODWdg5qavAsgZ1M
5226TVk5bEs5QYGOwGy93oa2mvj30zrLVrpuWmUjyEnuFgCGTF86MFvhmgj5fl/pStd1V/wYaSai
YII6f4GT+HO/SGPfo6t6uLqxgbmvFD5riQl8MfpkZdofux5clcNteWIsEDYi5EpShxBxcqfVKCT2
TVSqJM5fagkb24wCS69+6Et7XTTc5u97dKW/SsAgjkhTHwZelt/1HVmNF3pqoE3eV77SY1sRg0tu
Fy1o89n+FKWW/73I83Mb+BPtUc0irCxr8ufE8YMVuf5dwUlZmAzmzjnWUjpq6S3TMs9Mg4BPu+sy
tzR4l4Qmv14zWw2/0JdUHZxZAWI0YL8EYi7FcUEZwqAMXeeqycvpWCS5c/36D52qJKXTmnlSIbno
tmkFs20Ea3Za0/RqX+FKn01nqhsYohYUjTkHMnc/lsPZXemJKlIVcWbjZVqGcJvGo8uvnlzAy5rj
IiScajwad3Y7QwHb9SKqPC4DOTpOQxoFRWvEB4JGx6OL/mXfNxDKFtjxx8XCBMGbuJ05X7CCqH60
hhftW+sLpRdD9Df9xUW+U2VCvwZulf7gUCLet4VTZXBLxfhmwUcKLNshtFyvD9E47zwiFsqk6xJY
m/slV1lQBNvLdDDSI8nby77mqargBNjoIrMSLYAHK45Z70PKK6TYddWOjuz5ggG8YytGlGWcf4r2
XQSN9aKr63jf8bZQ+m1Jwk3jtVwerUYcjSB7qgJy0mpUOLfIL8h2Nk2lB8cY7hM3ou0YoxkdRBJP
1zNRvmda5tbAXxjlVN0V5N7aX7HtBqlM15JNYmnKWwnStAcJm4BrrPpCIzShzPPsTL2dGO9UNZb0
NVtW6aQFiTlKiJLjFKL1mj6+Pk6ceiGlJwuZitXC2h1oJEb/qtfFfmh6x/igs5jTD6NBSI1eFPOZ
g9HfkpCX6k/p2a0XMcCuzP213jrQvBIBChiRUBW9b/S2fG84JYdRnd/bxl0Ctxpq97Sa/hWc7vVz
QYYGkUzlWpCOllf6+DEmlkUeCychIQ8dhTPtm+ZVpWHXLxzxxZYWlDK2vnUyRyGpu7L+9Hqln/qk
yiDhG/A1jXpmlaLDRF0IDgtJYtlnl7V+Z5E+WfdbTcGC3AIxXcrxl29lP6c2b3ZWjDJECA/MGtQI
Nrtk/oX61MXXJiEQO0tXhoi21L0+RoYbkFj2zim0D1Fa7TxzVtOBe7hH0+KC+Com40dcOI921P7a
9TlVvdhEYEcpvJwVSTSgkRyL5Xpum32X7paqE8Mems4Eu7LRNfofqZk9ZE53Zs12oh2qIrEl77gL
xGIPF65Ob8i5moBAC33f7laVhdWj6zmRXjHPprX1Wbia/54DGCfYV+nKSjySi5xq1/aDKpbdRWnM
3UXSrft8jZah9NB5kZ3NbbgfNE73k4ywb0QM7qwWZRnOgFf0VYMAxWCT9bkyKic042Hn9KcqpLyE
1BYcTFt0lZc+pknUf27TyN23Qvgtb3sytGRRz2WWCXi78Bz5hvO6mhzqQlzu+6TK1O27cYX0OPIC
vavs+1V29TsAIM2+BqMKpExM4xNAXjb7sh4SeHZJ8UY2erXzWkiVSJXEIeXlyCgQO84SdHMzv3UK
qz5TN7/HqRdmTlUjlY7ciE5xge5qluUPFy1C8WYdavEt0Za+IRpmeW/qzSU6iPJ7NPrjlVOsaXVp
JtGiwTMFKRDg8vmRwgXqLh0LTD00evJj0elX5YHcpkEe17WzH8gz96wzT31igNlodE+PoDIQ3EMz
lwC6hc25bq35JHw6/VztW8qrcqt51oYyT12mOmLVrriLtgmGJHNkV3vUlUGgEG0MuXr0gpiEY9Jo
47fRkOw8e9KVYSCHwrvaixEF7pZoWDdInEp7ba72PboyT+ejAfyX6LtALuTNxUZEYGRq78OSWboy
T4/SzeBx24Q1zHPz1mkS7z4R6/Jx37Orw0BmVG7UDDy7sZgXaUz0HMzLfSIMoepfXS8WaTkz/G4x
4N/1NJZXZpNE93ueXahAuMGqJ80hzD2ATfUpMlui2+RSHPcVrqzVG6IRiVpgJZDpOqlpg3M/RdY+
ZRyqwOddtXc0YskWVnYatoArF+LOm3kd7Md9j24/L12MiWnqGSs7H2ZjUOIuumia6Jzubivl38dG
oaq/5nXUSMcY0EBGo/wsYNp9N9dBu207rd1nmBCq9ktL69XpJ98LZrC7141NnmZt2/sQEEJFuBEc
uFR1ZXtBOjjfLKP46pb7TJ5C1XxNlmE3hB6x8F0d9zYuZHFN/Ia+a7sNcPT5h/UwFrROziKvKSft
ap3NeAuA1sU+Dw+xSc/Ln4BPS1cjmbzC8XYkyeQOu8Q5uekJQYFQkWwDiZCAUXPW1npXXBKfNNNh
7ZlkxspYnSkohGYNh05L8gEIdVFUl7ZpuxOIURKodm16hKoKA7nCnrgjuWnSfP2SS5uKYOt03wUK
LuHn9acNTmdE2uoFnL503ye5rKG+jsuuDYRQoW3lbMyp69FsLa24dvxGHFsSo3YdYRLS/PzRl1Ez
SyvnLJ+w6B5ju/kA2T7bWbgy/WrERADm5nzUKv32cnAxEs9OE52hYr287hGeMv2utbMaXdSzxm/j
mcvV0rxMnPTTrrFUVYDhf8Amb0o3GKeyzw/kxBcZSoKy73a2SKVPx9O4gB0fvIDQExi0fVJ+TMpc
Pux6fFX81WjYSFeTdBXb65IQiUsSDIvodu1QhKr84iRujnOY4MGU1OkVYa/FJelT56BNJ76rKv0i
rpsUU4fvanddHjh9g4kHO+SZw8VTpSt9ta9g/0Lipd5d7/3sk8RXOfo+pItQdV8lYhlyUls3aKM+
+4y8W3yYhqbZtRAnuOl5X+0EaIImcxz03Wv6gRSc6KsvyKnY12SUzmrqgz41esLsSDJzDURjHr86
Zcq6eV/5SnfVe8HmyhJO4E3zEF+m7EHjA2DR+OO+8pX1sogSw7VI4AhIe7a/FpbRPZCqHH/YV7rS
XWUsW0uaKdsUZqV70y2898nYrPu667+pulzLTwlYJbHWrNuLbOr7i3gk+WfXs6uqLoecC9uYEzeo
4VBf+uWi3ZVN1L3fV7qyYCZ2WeRZYrnBpqg/trEmjquWG/vavCrrGiuG336bnxpbHEsHspNp68u+
JqmCzUgHmIuMXGcEIUTgEVtqJoSD98QK7qsapcOO8ZCverNNrlnzaWnar34p/ni96BOrcUfprXm0
JVDkaxTILq0/Qxles8DP9cII/C7ZuapVNV2kyheTlnFWNBFpTixHGV9YGZzL11/hxEjsKB2Wk7kO
oaTjBrEucrZafqX3xG5m0bhv+eEofdbVItKgyKoPWmKxLsakDHp/71ZOVXVZs6imYXG9QFpelh9h
bzsCTLVH2Mau6lGVXYRgeYXsPJZ97ghvv9FJH/eHcl/lq8quXCAP8WJGnAaK6WHw8i/mpJ3Dwp/4
srY6x4qBvJKZ1fYyGcSpNCj2QKjuOjASqp6rzSVUAAKlArlqJUlFmnOM1+6sidhjMn1hm2srfRZ0
q1OUhHQHKelpcdiTyypvetOZ32lek0c3nkHuAnT/9lO8jMRzZ0ufEUaklfoXv+G2yRiElI8QOY0v
8QS1PIwsr7nO0M/9mCNymBC0k7r2ehM5MQio4KJyyrSVuDWmjakYH20iUYj4TFtScY111r68/iOn
PqYy0rTlIMZynb2gqrEIHrnKWJJD3EWR2NnQzefLGgK82NFOrFXnauwfzcWuvlty3Kf2Fqr8zCOo
pYxjk27UJm9be+5x0Kzf91WNMsD0y6I5TV95gTnY65Xtpu7nHkDPvn2fqj7zDGZrHS1LkGDhA8pY
LblLPGGDymTX46sSNE5BzKIBmhKscDC+2pZjf/EqMT7uK11ZFxQZcHFYcmz75zX9Y8zK/LqPvH0C
JaES2SJ4KQjgE866ojyWpBwiCb4gGMD29g2QKpJtMd1u9mtmJ63Etp+KzgTvTMz1vspRRpm4df08
GtBz1jnB8dxPN5Aw9hWt9Fcf4MHg6pUdRG1Tklrb3pDd4OxsMkpfFUk1x2Ok2QEW5YkLB6N96O21
PdNktvOmF8ZeS+lPRb+SPpZMbkCIrX09ET3z05Rdrx+EXV9V+DTIprxPBiOCkVPuPKtWBWP44mF6
r60deNq0kmpsefPFNE/Tvisr8T+cfUlz2zrX9C9iFTFx2ILUYHl2Ejv2hpXhBiDAESQ4/fqv9aze
qy+5qdIyi8gSCZyhT5/uS5LYanm0OWYEsHCL6iMJV/HuK1KHu6ve9yVNDMrtYGYkeGgh8JWMMTig
sqC7bnrNLlliPe/5Qs9UKxa2kdRz+8OR5W9iU39ILZcksQqmaevQ4sM5h4q7XLxduKz7mF8H4lzy
xDbvYJSxYGvAxEn3CMHATYqOzh/XPfiLi5ZgjMqnJIkOQwsTXg37IKIHfV3PdkkTqzd0g7OJYdC9
ruQAfcXqMEJb7MpPvyi9o7WsOpfw6AAt7A5m4uxnYdO/6XX96a1e3OJyZH3LRsIPvq76XV0pcN3Y
9HTVQ7/khnVLy9cRYjgHsfqHgoWdHDr9N0bS/zgZvwlAlzSwpkfFrWGtfZg6XrVHDD3H0xjBkEPS
retfoOc0jlJo3nWypDYoZBKVzufnCQhswJvO9hKu020n43jZ7mHU0ARy64LisYZ93CztlBh9HY5F
L9MrEIM66DcAlBFoa8ZAEBb94HULkhC7u6jJwP8H9wv+8P3s9kh7r5YPV37xczH7f+kNCjTZTQBZ
hWU7PaS694e6EX+DVf9HwPrdK7zIrFHY9CvfUJNNDPZBu2S1tXqHiNugsgTCob2EyTZ5KkPbK2xU
C6VPU9mgux3OZmNyFMqHu4h4+IAH4FMv+RT38ydKx3Dc2bkXM4wA1TLv3LYu30MMGvKAwlnao+yT
pAnqb3FTh+4qViIGOv9+VDCRBjwPF7jDnGo4vdcEYoWyYY7/89+X6fw2f/OswotsDvvtRsOAMTps
EE8MYEeukzjj25b+jOKWf14x03j977/0h5hwOczm3kCTUTtxmGxj9hGcrj/SkcAz97qPvwg5EFOM
Ue1QYItB5G8EZPaB0125yE4vp9lN0g1wzqTI4DMOamZH0j4kPkT3edW3v+QSOph1pmCGoqhqY7i2
LouWLRVX4q704iWXLQ5QauDX3jr/g+BSS0BS1+0lMXqRSOwZ01VbJA6RKpSsN/UpJcmP6x7LxUut
4pGFqQPCMiViuG0grI8rGSbZVZ9+yScEVkxJ7FwEPTU9PtIxEL8WuMi8X/fpZ3Th/wQ5UcJ+fhMx
XunE6ffZ4nvnCkSxv63I/CnMXbIKsYbqa+APEQbOcXXH7Dy924o6u2t0oVNJQKf9DAp48lAv1cpv
AWI041stGgivLth9/1RttHkwUdK5HNjF/FQ7pcN8Wy3snbVakyDDzHHAoDb08wMsJ8WWTcXUmpyd
Nevz0UE26C/H/w8DYnrJ5wC7uIzgeiUQ5kwMMnKktl+6pZxLcHXW+EZtqoLdMcTCXjEZ2u5Ag2mx
p1aS+jpOLLtkUWK7S5W8wKo2DQM4iOMYj4iFV560i4S3qGIDSYzGB8tcsElS1Z5kRJdX+n+wSx5l
y6YUjF5MVoaR8wNs3OedSVx8Xa14qaqX2knB4yMUhy2BhF8N+eETTCzNlZP5Sy7lChlAFF1nlCM0
6sfcOUCcmH+E16lUsEs2Zay8G6d5ESiReCyRwYHW1Lq/8uFcxKgO3PJyjcboUGgUvfCmVM277gp7
3Yj7kk65xh7D52HEs69Vf8O0GLM4Gpsry4uLINXBdidcxgHBu1oxVMTI7NT2Vy5PQpXg3yEQDmUV
SqGEo3McQe+AnqiEw4vK/zvAni/P70qXc0nzfwJsMsC3ZGxwbPgQOp4tuoFiMsXmszpZ4aNf//1X
/lS2XF7dddz6YcY819N++rRMWjMoRBP9t3nxHwCPS/IjVCLFVlmkCefib65dKiiHhm24Zhs2B7O1
0OKfOGzb71YAwcTaOMqza34YvZQ5qxLDUEuu4tCZ4bsp0m+uvlKEkV6S3HxAqiTpZnEAC7Z4hGhz
g+XoIbzqxtH04pWknNeoWVHObJ7ou4QrcvRa2N11z+Wie9BDvUxNQ9gh8en0MGvjPqVJYV7/+9N/
f2jpJb0NKKZZG1UykEq6as20Ltslx97I+N5DyHu5CgCklzQ3iFF5nbYKvwGFpSz68hPfOnHlwbko
+CquxGbUxA6FaYudMuV6JB2/LtfQS6JbURUL8aThhyIyZF9PYYuFyvC6YE0vaW4dFKrboKr4YZyG
upfLFrjjROyV42R6SXSLgBaPgcLnd2ng7lcRgg0Op7m/lEm/j0X0ksIGNaGBaGX4IXBTBEIS/2c4
e5D+98n804dfhFN8cyjLOCSaudzMLbFlKZlro7+M7M4h//8P1vSSwTa18LhvJkDS4dDWW+ZaO0QZ
dIxWaIPRpOP7gXr3VU90/P7fP+cPQA58Jf+dHooCLmgbSRgo+wQoQLkOYpArNkB+naGpe98mtT33
K2Pl92Qpos5ABxMAYc6KkA1yA8ZEdoNo6CS3prXti0/6+tYWJqwkqsV4PmGbDuPw//66f4gLl0pp
2ujt7HbIDnNDxkVGoN18CUFJ+N716jq1cHrJlhuqeEvrcEZUgDt53pOBZ0HTLPl//4I/nZ+LsEAN
D9pNbOywzXQ6OubrZ4H1zOtifnJRZVVzEkM5KKQHaJ30OXTmx1PTu/KqMohecuXmjinXtxyfPlWb
ZBUt71lwJdGeXnLlmAdzKIobdoCWCrthNqXPyZb+bd/mfD9/c7MuuXKTwbzEQVv70HRpDeymsd1b
s7nKSqzG+DbnYTRc521FL0XTBiinDL5m5NBvLY4+rMDr78nE1uuO0CV3LlJjYZYipodEQ1dsx7WA
E103VsPfZMj/cEYv6XO2bhH3z6doTlNzhKlAkWtQK678+uzfEaf2YR+rgYWYFyZJpnkU53gZ1zFp
aUz//elB6RrgmbCLn3U87tYiFHlV99dN4Gl8cXurYVFDhCH8QSC9ZxiBQZKz5leNsQFX/vurV0EV
Dxssaw+stc27gV2fjAvWfrkq8Fwy59ZEW163ITlEzkxfgNqbe7vUf3OG+n19Ti+Zc1OTAA9pB3JQ
XQ+++tIPzZdY8eID6hh9IMchKLwMBhV+DnU/TQcFZdOrOLb0Ui2tZFSsZpoJ6JIzph1QAM0wNB5v
rntsF/l+FrzmsxnJgY+tOfSV2GPt7co665JWt44qSaqlIwfr/PyZl0bsJyrG60r0S4k018ZoZ2p8
9UrF5c+wJWuN7W6INFz3ZC7u8SZ4s8ABBNkAkP/raAaP9VRKv1336Rf3WPtk6lCBhAe4IVf7GpgB
hob2OgF5esmoY0jvJI6S8DCUIGNK2PgO8JXcxJUR9JJQV60JFK2IDw9zRYo8XvQMlZX0OkoHvWTU
xcKpAewlcgANoPze6UhgbnMt0EQv+XSwsRLt1BYE0npLf5rhmXQYiAmvQmqwn/LvKBcLgy60mfFi
gy7+4hyrfmy2nPRfTuUf8vwloy4OKtWVNcJcWUO0UoZBWi1yCsBsks4M5h0IbbRcd8EuCXaaD4GC
YhQy2crWG+hhrA+qn/7GmTqDS7+pWC75dVtpCPyjgvCA+nyZ7xg18WO08RWy+kxMKit83PS7EEso
NO//V6tedfMuFdTsVNupa5rwUMIq7yFkm7obvXbXVaiXEmpbHE9JqCC9Di019dgOcB6o1nW+8nBd
5Gdf1gpqYSWE3WPvdr3Q32G8t/3laPE/vJCL/Cz6HprPG+5Fwafpx7Bu9WcxVn/zavjDp1+S2Pom
YQOtFT24mocShoFtlkbN32hUsA87f83fnKdLEluAwXoN9VZ60PDjdGADTO0qJHSfTOUlWFZzv1sU
/FhuwpVDvVYsdlrOHJOgyteNRtsnDz1mUGshOPYzqTY2ypKvAB/EHKc0W11TT7uib6JCwom2BMtP
bFF5t6WtLyU49bHI07EvwmyIsemUAa3zaRb1SexhHNeXJktGS9dMLSacD4Mx7ZiZdmjXg2AT88dU
AeHa+Vn4RAoY5HnIEPum3a+sBlllXbfQnbCSOrlbVw2dz6zBNOfJKRhxH0UJRGCn/QbvM0sjEcky
MJTe+k1DzVaradOYWPbWP5UwFnkLUeWNH52HMTU+WEw6o34Olqw2W2h/sIlvSzbUUznJGvqC5Uta
DmEpw5VE/GDR/s5yBtnlHWxW6DhFY18xWYR2XE/xuuGAwq4O6ymfioZAicyOW9kfRRyExS3rgo1m
NYY4272An5rJ13Bbi29N051ZEwjxC5WLTZMUrknW2W/QhLf/4MUlxS5l1JHvhBZj8cCSKkJOE2ax
sg/GgMg6DDn682Loq5MfgQRmC4ScwyPk91l/QyAZ2uIrhi7JSDzWDcqciHyDGSNfswAuh3FmVEBe
qAh4+lTDeuoGhpBOHFeIoivYB7KleN0oD6d7R6nBUBZoYClOLBh8kZWtCnkOu6HmZ9nNptmpoDMp
NMZKMj4MFvTfLFzTye5G1BKParbw/iLjxtbjtm3JJO1cFOMOamVu24+qp1+J1VF/UjOH1Bod+vph
6Qr9im9Ygs+lIBv63vFlfS31+E2gKP1mA+gf5X234kZ1K3Wfm9avL/VY8dd5HUazoysHWcUzU7ey
q0wAKWcClThZ1RHNfRwFzynkZo/ViG4CIEfau6wf6fpCwSWhx6IcgZgMIprFsdJNQ3PiBFAhKJKV
gyz1WmKOvLZRd4yI0/cwg66azxxyzeku7fX4Bq5kXebrGpnxq2FdUe7ZHDfrvk9IQl9MUU90v3Sm
MHuLOSYO7RDOzUtClSA3DM5WC9wTKzfkS5KE4NWLYClzjt3pQNbDMphdmjC3Hls3LtUNiwSOJM6u
KqFDPZIizRLEd4zSA7t2stIxUMreDHCaWsbU9FnJO8JBBKlmmgfo/B/05ofkZW56c+qTJLU/VzfR
eN/GdWhuuYbhCMpBPWDw5aJfBkDid9pH4pF0rF528Ya3e0x87e8VXyO8z20x/c6tvJuep41T/y4E
Hk1mHSi8khLn17tmpcG7j+0GQQgoy0ePcHQua9lC0qqV9dy1Ib49lC0e9AjHzFzMuOf7NPHNfF+5
MQ1zvMwi2ZFBxz+Ltqn8+4rBapGD6ZbEe5K67i5OPbBIMCOCb1iAIFGm1VIB1SrLLs1pR1K7CwM9
3cHtCaPfoIb+/23dOps+nv18ayddx87mmarH9sTK3fBJ4BHqnCdhFWSDAsv0dvXbWmVTtCyQmSIB
++4drjh2dPpzNGlJpHdnNcd+P2s8+ediK2d+ZLDEHW4j3r1qG+zqclq/harHe2kgDDrniYJzgJGR
aM+qm+0c02THfcBhv9gsUX2CALOyeGUJNoI85DWWu8QTgulPQaftvocf9vdkSfx4W4JWPr0ZTxt/
b+rSLDdVQMQ8nLNDXBLJ28YBBk40CKXhVlR1tsTjVGfRWERviQBouQvC2v0MCzvnPgDygfd/psaM
u6Yq0nwpx/EQ0w6+7SP06aOt/ThTCKTxrM+0s790CIaghM0CWP+J+FpAY2/PFux8NtjHystpQguZ
dGkW1r7MVjs5iW5MPAOmCPJmBq15SSP/fR1FA72T+c3BvozKGJf5YSZJn0GBqskVprJZpWeUg0kg
djgyWuFRcI02u47VrdHBNGfeRcEjXEpBjx6SDY91brH1LYeQaygHgUIgQWH3R0fmTMEQFynAqV3s
PMvh2/YFGUyfFtfSLISqopJKpffb0oxKwvKC5ALT2gkqc8Gn2etvlJPiG9yE6HNURXBYn4JOtiHS
jZ4pInqoy4zXw/rSD+PwDtMmf9sZGn6tOj28s7grMleWWxbyuH1xrsYPrIL0yMjytVniFw/XUVnH
rs54pKMcSjBU4lDSUwVuFGj4SwwRYWO+QLwhfiRT+xHUJSDbtYaDg5nnl6XGAkCUBkOuC2ix9F2B
4dSYHu0EKFRUoBwwVjy3pnpmlV2yRPHxELTja19uH8KFdLdgC/DQQF9SBnYcTpEJcMK7uvwnGAsh
baOeTcS/uTF6hBHVbZpG494tzeO2Lekotyksf0AMh2474W36xaRcASWCjsw2TTtR98mxGmC0bDrM
a1jfV9k2b/U/uNkRyTbrfrTtBo20MKlPKE7crtLuLlwTJCvYVLxzGMZ+FL67YXR5rGq3ZKQK+UM0
V4eeb8+WxewGiSK8iyO97SdBnQx9Mr/4ZZ3enbWrNMGYZLhj/r5geE4a1YdsSlvs2widTKh9nKHY
0G9Fva4vDcbcpzjA8S2hEZ33RVvJUEHxe5rcehg7+rGpCA9t1lKk1SBbVu/XFkpADOKKB9ax9YEE
KcNqUzEoCTremClK6Acklfx37dl3aGaxDGSV4RB28Ru4juY4kABCKzCmP2q4p0qsyG7HaO06K2MO
1WhcNDyekb7rMoXhCCwXcOiG8jEuzBrLJE3Uu1VIaGM0jFJ3jUt3OCO7RLUu17WmD2OozTfeD/39
FgU0n+pwz2PVP3CKYnIcq5NAoZaRyHa7MDIhbLlqlEh04m8DhtxH1+hFVn19g85Y3BXz/FDq4LPV
lB9xeXZEiXi3zmMp64JschEhzWyvT24sPhfKThmDTXtmyTLICh6FmFKY8jSHISK3Z195478xSNhk
HWiHlZzJ0u8wMxi/YZezztskKJX0czkcY4tIG6xJ+ACxsfiREc2RKLb5bQPTPZ90O8Abh6VyLJXr
sm31s8lWSod/SvAuyjz0Q1tmcxXrHEYTjRwhBYjY0ogPxZdEHRZMzCowcxTjB+GDsc8cCaojdcmU
rbpYJCNCyAVlQUa36QO95MjBMSJJJFsso1egvtDEwbVluRVm4E1eW99sWTrFJqMOIZEsRJ08/JiW
B6wLlxKkxCgPYRKa+zN/E5JkFMuC7FQWRB/mtnCZbsoPaC5ZCc0TBRnDmORL7NnnHtplWbnCYgh/
hMbbsWMF9ZDV53yfOtvfito/TGv6pdyqh76uTx5uR8coLUfzil3T9A71IG+fG+hjIMkl8/gVFszz
moULqz1uSwdi6DQ/d8quJidFj+QgWJdCkjcxZFcDUivvpm1I983oyH1lGqElvImiJGPzwlvJgyZF
p5Ey1Bc1Yo0sR8gcOzyKuwKOWl+VW0jWo/J/EWliJJvD4K7Zkp0u41sUQP19wOpBSz4N806HyVev
hlNbjTC1qFCkWdR+j9Cc57s+WA/dUNePkHp4Hxl4y2lXp3KYtriXkLNIsim0aF6akmexiAccDTGg
SgrDU6rinhw3Xgex7JewPaE7oTWotGL9VUJs5rAUddPn1q1qB5ucXga0Wdl+sqxE8XqWRE8SZfcl
513mLX/oMUKTgdKVjGlv9y7u41eKoSDsrOA52kNUS1YFx/9CpyurtcGzq7sxvNFlOeQFMqjPQmG3
o6M4pxClZAIbeHXzT8VKR7OSqPal2AwQEoEeTHZTWqd5sUBI4MaJ2D5tdvG71C9FXjXQsevXsn1v
ee3vujnxMIuyCm4OW5c3ZBr2rjIogrBFsCcA7b40tBuOiBrNLh26ZmeRr3eBXsoXS1LyTFBToFRc
gyYL4ji9KZe2/gKvcRDV4J0L19OqK288H90TerTpnhOCvJhsSTPCBLVhGbcTHvFUJvzT5Mb+n3mE
ZmtvW3qkllWhLJouvilRiN9BQJZl5dKHL0M92wOzBAsyHgefgIsJmfKu7+WwCCIJtBidLJuu/RkS
tLTpNn0WSypy40wHTKepTuBuGmytNuq1KiDtie2+Voc7H5MgkpGx5seg5vYTxpD1nZsnVMfxMJxo
3LQ4YkqPMk1IcJNuTOezWYITK0Zz05A23gGhTeyTm3tvdraJoxgRO17AA4J8WrFypXNo0xavszBt
InEtx/d01TCEhRdTew9qSvllLsbwq2AKz067qnllbCBopAMXoPiPCKaktHqLmsblU3quroe6ijYZ
N2N0E6ohuu0n1X0IhUE/+hzUTegqk12RQp9rqKFBH0Bd765bGzEei8E3kjamHu8XBoVUCXmpIBuT
cbKZHoMN2cnUBfqdiMSYARTon9iSon+Zh+m0rE3yADSAfDtb4kgYX/Y4zMrOsBVy6jQtpBXSNZF7
RdJJuiyKBlAsoZOpYtmk2Eus57E9LNgMvUGISz4ZHds3UtEZZg7BfTGAhC8d3+BGvxBEwKKb49wO
KSIm75dmj1Q8d5kp/UMA3mSOIjz9B1u3fbvDqRzMg3UMe1PnfaZs7gEYgKQeI+XS9AHn5DtWOmdY
yadP3epxblez7ETk01aatUOE0/FmPsNM8HarYeCpxvbNM4AIcpnCsIFemOnYjnBLn0nMuul9qkSz
7OF/zLHOZgnsgdotm+cyfFqqGpE4on3pczuHAntK80g/utStX+dATVaubZsGCGxFCpJeqdCZFIH6
rEW5AgZhAXj4U6eCfcKidJPDJoYHTQft8znh6AaBh4hQxgrCxHICALTnawBfeFDQutei34Y8NgVM
YQQoB7crrVDGUCZ+tihEsq4qmp1GZHmwE7V4PwODy1pBVHxMeLGeCiwYvk6YLu0049OtcPoVDKTk
ttMAjCxigsT6mN0gLgcgB1o3fd5CqPuGx7PFIyqpOtatVQfkEXM/bfWYR3Rt8oErvjdhHWFXK+RK
FnPgd2PtmoceQ6YMRbJ9dRHt9g7/zgC/mHyGHe85GTqgDCGtPwCTTh8gHLpD1NcqZ8Nc71YEzIx1
o7oBxob2bgWOCugFhOBuPWvICfdsoASRxzqyn8qi660EdV53mQ671wlOCpJN09ZKSLdGe9j0bfve
IiJPZOhyTyK2q6HVezN5T+WIiPIoEq8lmMM44UM1Gwk1RGZzgiCbD7QgNwV34he4o+KIQim9sR0a
R3zgM7f4StCxdzkqQLEjvnxF30r3zvr4OYqTx7jp1FuwNV89N5i/VDYXdTRAPKoqPsNtzNxAJ6oa
ZbXAJFUayBej7ONlhjUMNDvQ0ktu9chMZmI4n7V0RhScoV0K5K65h/pLLWlspmz0IDsutlyxRe7t
90mQNhvgDXAb0JHubcCLfWSw8dGPRfeuBoOCeoF7SxkokW9E+x3EHYfnph7EU4cc/AU2g5D96tl8
7CmAim0ujrHT5YNxusaOOoSblmr6vHESSg6mGWI4r04ljO3fur7cNSg+z9WYlVs5RDvSoGMfMUtA
9Lc52iaBZqt8rrrYZbBO1rtFk59RpKLD2OCIlLQ/moWmkjKUYGSrph3kVX9tEJ/9lqCpOEUc7mnc
2kp2Imx2mCa4R+Lig7FiyVxcv699MJ251/0eltAsq1pRysCv864ybMqLET8rNGw9AJknNzZdn1aU
XAc3aARd1t7GnP9Y69kf2jJ5DOMZv0B1T74UDzFHoziLCbBRFLyrVIQHnhqgqpAIfJj6qAYwAohb
WqcORUCxhJN47ONgh/Xz3LAHws4FlDAkg3pzvQNL6WsUlCgpE/vBpmTMyBh/L0075RRm4g88tDNu
yTBIM2z+a4VRzS5esYFVWprNayuyGRtIh7VpbKZaqNrqJYGSKNuqe9QneKdIDjCi38J6BxgAVVcr
0EtAEhAvZwwg8B+qfbEuSVY77J11UK0+46JEtrWjbyYI+1M4J2UO/8BGon5YwVkx765XQJoWK3ZD
wx+7yaIsNc1nsnRvaRu3qBh6k02KVuAEqmY/ucrtGlt8VKEFqTjiuwlKkw+KwqoxmMizg+3Mc8Ej
v9PThApOWyObCjZtzCX7QC1pDkP65Fj2FZGamHdTdGIfR/PCMpEWwVuElwCoetKfIR584/G6ZRqA
AowjH+0JLxAPurbOBlr2e6iTvyQYew9G1XLT09ogh1fJycMz7SlMbZpVTYiQJCZsQC267W8G+Mff
9mkvdlootEetg9DaPGBsWBA6ZML2/s4E1ncygvrPV1Q7H6hZ7WlgZn3omA+yKFjXW2w76SfS9wPy
37jhxwEpbp0MZsEeALLae6/Ym5uT6nFkKl7OWHGzfO3BB8hm2hT44pY9QPNtlhOYMBJMj+ljMSX2
X2LT41GNWOWZZ4DVQ21mdqqLFHl5Alk5AOSl4yeh4DFwWKA3gS3q0RsDFLyYnpnehna/GDvQn6rc
XBa0CaOnRsyeZqYAticLilpHRiVJ24d6Lmd9x4OBSnR/dY4363AFkXPtx9mFRN+MLIbJMITKG/Jp
ClPzfS2aKX7j6bm8kHMlkoe2IevNamI1oUxBAvwY62qiJ+DoU5xhJel8gUH63AdwU92wvOxjjlq2
Dbuckwnt6BmOe41aH7sc+YuDgScCcadJ6MynIo6r5oVBKHLZL0p1xRMshLuDDwx6ZDZYtJq+nnp2
X27CnYoEpGtcBPEUhj70MsWoSD8vWEVsgNTN9X3PufOHlZLR5UPvWnUKy23sPjWhR56t7OrdYWA8
NNIudCneh4ITtwMEivlKNfZfQHSh6GjOVZZcDIHTWo9KoH0OByqw4Yi9vEeIPEGiU2KmM+/jGGDr
z2GE7/vtUgbDlqsVvsdSB5uffhG7IQnjjkTzPilL92VIU3X0RdW+WNZu7W0SD+ZRISvhYkRC9zdj
4MrPvlVo/nm68s9JXUefHJ3b7aCmc3WhyhjSvriNwET7qJ/hiwtpeY6Obkn5Ux2N5NGcpef3Lipa
wO/j0q7Q6wPP/ibW3Nh75O7eHmkHFeObmpbkiPOF7NVMYCKZsp4eK+AFP1oymjusJXaYaFUEiwtw
aE8SWLSuFsYH6Je09FFDDRweKmPyuhVFc2SIFgBJwRU/4s+KTzM6GXbjoevKDkEUtU9UDJCSaX2x
YtH9rFyMCFX0P6EEO342WA97cUtNl1x1eEOY8Tv3cxQ+DHK03TR4gu16fKwtiYERtVx8clw15tfc
tNA/QekIH50CSrCDLPDoq6yIZ5alfMEMoje1mlGpdcXX0reNvrfwAOZ56soe10QHrrltAmtOad/b
uwo6kOEOLiqdl3ABK6KnOBqmrArHjj10AXdjvuom7bIu0D8Zhh42Y6Qw3Q6u7PolFRHDtnRv1yMa
WUqkFxSAj3cpNPQrJDeJWY39pQjFVESn3ZwD197mvJjt8suvLv6EJUi67g2GcSdBdBX8qgnw451O
B4cl6dKUhxiL2CeLLrc/E5mS17DBrPFuLcd1zjq2kPFHu5YRVTIxZnYPgd/a4CbaopA9W7EJvZsb
qOXt67qjJ8TqeDp1Chp0MiWza7IVWpUiWyIWP+FlCItZS9ijEKkSbOJCRCNxeW3EC3xnnEWg0wQI
A9k44DU6tkcf9VOTWdRiICb1c1Ga25EXUfgzBKYc7dvVq+SsuwmR1R8CQw97i+FJz56DAAhQrkda
VU9NtWFEuCD3HKIm+n+cnVeP3EjWpv/KoO85H4NBu/hmLpLMzMryTiVzQ0ilKrpg0AT9r98ne2d3
e2p7oEUDggCpKg1dxDmvO8N6Po784G06IObPtVk7y76SOvaZZv6CpHT9TE58fRNOc3gY6236hCAB
ANuweV+tgWeaGBtfMe8snWpG/biT80NTMj62cGXP7TTW0UkV7UR7L+zAfuy93txYq9fWCc9s/sY1
2L7MZegFF55vWSQ96kXHjlW5d+NSrg9qgWfPa7rLnVWXtBJOLWVxsqoUrAlsP6+pUAFsklqUwUsk
zHhH8S/voYXSapcX5ViSBTpF3WfZLkUY99Gm09gHwj0XG9lk3oRYJusgRcGY02hwooe8HLdjQGfA
4O0cv1Kt5urWjzwIBLF1B3v2VsmquYRA+7kQbWyXnrJOgwhEAW3bGacCYmkr67P2J4dr1xCHymze
MUyvYZPr8X7tRQBqv42+/Vp4TfEtAvC9HtIpsOKI8Av3qtXOgrof3LqMFyAkKMUydF7o40y/X1Xp
PQ+Wb04rHfB6DPwyepHNTFtLdlJ7WrOtrt9KYjmJfdb9meyFFbiwF3ujx1q3ikI49LLnopP9LhWW
ne83/xyD3E4w87tpTs0T8Vrb94i/092WeaPcSXzdP9cqt/VxGLhr9xNl6mMLCkGvVhX9brUqj7+9
pROXGWsYS8AaAom1rNPlnqhrZceqXLFhIxpsigs9eevTPGfRj7qsKN+1Mw9P1KH5k0gVJyIdF40h
ESL2tUY1UuwqtgMDH2+H0Z4UQLo7z4VyUVnanNIZT//OVWtzT0e/XfXeFlzNSpJVx/iTynMS1cl0
i5tWiTe8UF52cOY2r5jYsCoG+yEk/5nXenh1mtbpzvS6Hk8baOpbp9My3YsaSPpgBB0sSHPN3tuY
ymardRfxqHQHcC2Ctm8T+PSminXks1zU0mJr2mDsU5DqIpp2mZVGnwHmsuwqq1g/gKMaK7tAT9eh
+yxmQWPfZep99MvuR9VsbAGwgcvPqYOyjD27nR+cYp3DazZP2Awx1LCBshCSOnaYT5ZVezf93OTj
Zd+L0o1zq2bEjhlWuCNR+uWnFobO4Y5G+Xgk4lNs+8ZW5qcH8vlq1YGsryLyn9NkNTm4sVVo1nAA
1iw/2pJg4jhSkNoxz6xwk0xDh1FGbsWnWrn190FPrX251WkVHlIVNj9h6qdgt42RimUVOj/P7UcU
I8Gvp7ht0vnOHoa0io2HMzSGSGett9Phxa/RXxw6FY71MR0ttmXXS1sykTcfENiC7KbaCvCSJpk9
19W+JwhO7hcNALanOq+/LtDMO1YXF1bb1O0h9KqZlbZc9C2LsHVlzxaMbjgtP8CNoyYW7rgBTNpp
+8TYUe6YztgWp3SefPvYC4OfevasIAOMUyZ8Loge8E4sstLbCd8aUGOLovwUzKP90lvWqF6DDiUH
hoRtM8AWVaqTbTGYv8e6DW82k01zIrp0uPXyaPqxgR1s8VroVRyafqZD1IsaIIhnj/zzjWE+MR4y
YV0vo73Q/oIjHQY9rldzz0vvwK6A7bGtleGFLlWjryu+/sqqWPJE5EHbwmaoFrFHp7kz6MuXhZET
s8X0yok6U9NnE1P0VoYWTVhn3KXeWUskvIMOI/1zTD3gAJuMGzdxt3p6hjye5cHOq2k6nLN1ssTa
ghGFjNTtC1HG2XZMsay+ZpOtx13lR72znwaKt5igSq0elCgMvERVgPxZJaAEt3WlwWRUh7iXS3Fj
KlFct26NzN2u/HTdGYHN7GS21gzQIx11+zbNstuHuVYvPB+2/TyFq9NwnsI+TBbabyf2HKdBUEKb
8TnUm4guhtkmRKoIqWh2Kba8/nFZN3egGq3m9l209Rod+Ij+C4sbk7HzUsFZdXXnIssIsjnYk0rf
1DtSAooABY9XugcBAz3G4BfNq5Gzs+wNd8K0A8tlOoY9w2Tt3WzwmyS3fE7rEGyKoj3Y1tdMZNK7
UR1NG+1nO2xnaMpfxtsA2P0q0rBg8SKdatirDMLjaK9pezfjzf4Upvk5C2QY3K8V7ak5GFQhU9Kp
1muSkS7E/kxS3WAeRLPOwVXezS62ZEBa1ztYQ7bSe+vOrT9Bj2v+p/XD+qcV5I19CwsQzofVwofa
UJHin9qBC7AxSV/q8HNRUUagOCEY9VKt7C4JQ9pcGv0QvUfsZ2w0tzVEuAUfUlhD7CEDzG7W0mLh
lMrqnlyl3a+Ns4zfEILOF1HV5AGHtzVoCRynnk6zqF0Vr2sdnIm5NXRe87KeJDv8QEW3Ue1xho6y
qES/7QZ7C+u93ionTNgnz3yE6u6Zi9k9FzqH8rak0932VsGX9psiz8GEp/GlszLyCrulf1l9RxYJ
40z67RRmdftlyQK3iTN7ybeYC85SyiB2f6FEr505JsoEUZk9jRnl3uy67kMgAru9KzwdThcrK3i0
t4aiETE7QHsT6jIMdz7Wzp9gMXMaB5TkAABl35nzrCDXJM64tMP1qMvirtwCz9rNvUPzO7PcJixR
erti3+d+9mgWh13pAxgj54seZ9TpVTy2gV3EhcLpsGuWDfiqkdSql5EubYDpdaq7S8eMtIO0niy7
4dYuageGRFxh03Jr18Jy8Scqo27caVXrMSMvVX8ZSri8E+whm0qAHmndgcQKvQ/DdLLPkzYmlWyu
EuJ24lwQz506ZbSzw26YPo0jmQN6V0RkVbFtlH5+zyiRDC1eNgzPJE2JhzaU1X0V5vN3ThVlsYdt
YDyF45pXVAqt/x0RoUSm4HvDii/atP4eLjRijNgq0zfV+6sdz0ueezGgQfBNRNkKPVrphceusrZr
407d9eqV0Cf+OBX7xqmcb72j1ic7qEv9InpouwsTpbwlGGPQX8w2I8Tfw7FUGI1TLtve2KP2rzJb
i+UuLOz+ffT69TWsmilF4XTu0y3WguwwNo6zILezK5UMgXSS1K4zvbcIm3kPhQvv7Ru3tXZstPZX
pIMb37EufcaXj+mYxQxRdC/WMmU+lx9Ux1B673qZmSQz+ZbdMo7ZYtOThjySnSTmQSYVWo/2Ph1M
WN44PN7+XkVO9pmZNE33HI4pCLpmKKOXVLYrr6jAOvsRqQxV7i5dvfx9TtvmNgucyE22PmOf05v6
bE+ubOJ8XWprr/t8fQrQDkwcREZ3kmVNWe9dRmFmiSM3L4hbv9hYETqZN4zr83S/m7UP5CnYp/Kd
gB/1gKT9Jj0Ng1V9tSEtl91oukoAX80jETFD2S37PrchdWaexqvCtqNlXw6hvPHzTn3uW4ei3jbQ
9I4dpBuCvxVWaN6kY8ceLctTWppVnkrL5CnsTpemFwhdNqq2QDjQ0Bmc5Cv+igYcOeJ2jt1+8+Rl
1ZyPgjZfPdaL5T90UQXm6Emuj52WSVM6BQy7mcJTWyIaI/Vp6DgNoKt7BqqbmT1cBj0o1yKri8oa
qxtKrmE+TCR1h3zJSLzK1Cue275JwS8WqwfYs411YN8p9EFFrkKw0GIg2sNTh5/zKeuh6YOgoxQj
57ODEPXUN6u1xxfVniElZN+1vtD5pnOGobRAk6UJi/4QianvD/loBUUi4RIydCtSsfENfv+M/wBt
aV6a/nzeafOfVZh3T+vIMPuH1JM81qHP8Kxd6eK62+XISXTiR13xRt02MHtNdpz+wcsp10M/p9UG
MXTWPWsEqH4eViWIsLHcb1SuLjRWWnjE3oVKvKSUXQXwoRgkCGvrqMM2BMutZuB6GZvJMd9n9JCf
01GKGnxDDonLoEk37qaOCRGNk1ZDUhWaGmVdmhHyixaSlWgW8lNgDYDGWdWON+cR2eWRXikzjPuG
bz7AzG3NZa77cUngeFzIR9W69oWgdiwTb7XOKfCb6t7zMQ8eJ59mFClCSAp6rTfe1pI9J39zVB7F
Xlq6J4vpAN1VVK1+HGV4pvZD14DCzRiu68SEmfNmVWp52kxu0DP1otmSEfXpm3Knuok732PqofRy
ALRxW1IG1EbWaBDBbgYoRajiLkdIfD71vnqtrMp8S9uAB8mePMRXRKJcIXLTam9Cf3kvTG8mKq+W
QBazps1NlSrpxNbYWSKJGKY0HaQTNN0+m6yGQo2ixT8AcC3mUEyR0jT5W9AeZ3vpFuhV2UfY9Rsd
3KahSYvrvBhYlRxdewu0odtmcNRVXTG0dN4eG2KQitsx1K0DkeQ6y8Guymhghz6X2rU3Zm48EPDR
vNSoR5df2GX/k6b8g9ciHT3BEUVnM0S7UGGjWf/hhtq8/SWnwMdo0dXalmWxYSkGsdXnOKbpul4a
+Qvn1e+5KX8mWPf+3SmCY56BmmthH/2UgvVkZTylxyFCCrBjtFneJbV0qUtpgdcfNNPtq+iU2ydF
zVDSQ06LVe/Z33VwWjzL/2tms48zsWERiyZAdcsigiy6yNWaiPJXczr+g3fl40hsin+nCj0Qk067
9ZeynrsfC5D5tnOHriUPR3TATX/t0n2wV2V5F1Q6kttRzEt2tVqK587tnae/9u4fbBjCljMRf/12
dFZMmJ6c7JNtN8Vf82H8bnD4Q6JJpAs7c5hcfVzL1t7bg9AHBoCJv2bq+ZhyqvqosUPFd29EVBP5
6LuBwxSeMv+Fxf8/PJMfU06t84jFPpjXI4T9D1tNu7HTD3/ptH8MOKXPkA3zULcjj+LXMor2TJJu
/toN8zHetO3GEWnsmQCsfMVcTkfsOYzmryVxfMw3XVBVeK1dbkem/5VXTdb1h25z/9qIGudjumm1
taqgwFiPnemLn37bq7teNvm/hiP81+vyP7K35v5/LUnmn//Nv1+bdu0LdDsf/vnP56bmz3+fX/N/
fuffX/HP41tz+71+Mx9/6d9ew/v+63OT78P3f/sH/DYI+cP41q+Pb2ZUw+/vzzc8/+b/7w//9vb7
uzyv7ds/fnulBBjO78bipX/7149OP//xmzjnivzXH9//Xz88H8A/frv/XhVm+P7/vuTtuxn+8Vvg
/Z1ZQwKbApMmogBfzW9/m9/OP/Htv4eh69jMLIhEFDnnTDmNBSH/x2/S/3tkI1RnVur5FedZx6YZ
zz9x5N8Dm4DNKPJCN/LtyP3tf3+zf7s2//da/U2P9X1T6MFwKPbv29PHfQWJxMfA6owdxM6mxt87
DdaZayRQEHjMmybYcRzGLNgVfe0/FsykyFGwYoa80I1cmvaIw2+cgHbXLaiWXdqXq+D/YOcoAEV+
KsZgfQd8CqJdtPhVgvh7PE0NVpFD7iGCThBRtUxIKjd/jGUzhg+WR28a19ZYBDuiNeqXZqPrQ7xR
LHVSbhOInjPq9Ic3ra1OiqqaPy12WwEFgJCPuzTs8o4SYhofZyLugneHyW35oVZl1V/Cfc13K1nE
7m2ZV0i4MlJPs+vN84fwCk9Mnt2n0dbrFzTiwXy1zmUDJDMLb0gpQnvS4MlWAg+6DhYsQdteiSFc
DimAfrVDKynsfS1VOlw09lwVRxDzrPtsVmdFMbCGyol7QnizT5MTdvd1k8/RHTYEpXaV9HVxGdku
hlJd9gLqq82K+tpqYCbuvb7Ti9zR0XQUcI1oopFa3ud0xKpScrqGn1qKb7NwRHvK1sofxW62/b54
sKSc1XXOoL1I7XDeBs3D6I5Ze1PTmMBtYuE66wFGW5tTjZAo3FGqhOal7NW6HTwGMVBEez3TcAlU
yBrv26At8qwwjY50vImxAxOGcSYrM0ORM+czIoKtS8V7MNJvPMuA2MDrVnmzvrPcwIqu+tmK6rsx
3CYuQDgRYo6PhtHiXlyl/opSWEA+13UcBHmRP0/l6DV3WemFQM1uN2+kPGPdbobratF++FI5LLYx
NNSW5hclhikCc9wCCW++paTo+lUdMX7cE/PdAF1W3gQ6n8oY0l6bn1Ezw7ZTeWvZfJOAJleuY0I6
C/Q44ZlOs5bpCWg+BK0tMiWeFYPQnaSl+0t6w7IMLFkzMEF6ro1eWWOciJmEW25IpOvhtkOfeptN
BTJdndXR1/MYh+ySBK7eLbEcZP1ZgGeVEJ3MAm5iQLLzyWmPDWdBJBIY2SRD5RWf7a1pzFFGtXVZ
Vz19qo8cyN6vfesib6jFaSBEA+9LTX+JVhQm49DIrAp3kWvZzi7slD3tIwDuZjdNROUhsvLDr3Wh
Z5i5LMzwwVlY3Cpy0I5MIXEOqS2Cr1gMbSa29FsT63woVOKmc7/uRAi337ez/DIDlGAA8RDPY5Ak
QByJT5lhdvdIgy6Gyfqi/dJ/CigcAIOLcksTL3Cz5qIhVp6v0iOLpB+JnuXqmQQ6Y14OBlAmv12y
yDowLGPVJ5F35mvXoecuxhxrSCX4VlVlNW2sZn+WpyFKi+axtQqF1FIgNEg2ci3Ir0Sf3D90a1g9
qCbLEJnNqbinVQrzxGDuCBMI0fJ7mtYNLfzWPqSkLIsLjMXplAzaPCrT+RdrkAVtQlMOdWrVem0P
Qy9QNA1wwkDH4cZulJ1ncQNW0265eujKqwwzDo4VAJj5pAlzjvvUUpDrW6rNXjRyNTel6E4aPvZN
bBlnp87KxFgThjOEl/JUQd6/6Nzl16tgJY6dGIfgodaVsGCDVmkfwr6sy4tMzGdmi2bmWC1N/r7a
oilf+siuL6vfJX0KAdJDMUupbr2R1SZJZeZcSeNFhE7g1/ixrPUt8goBd9XP5U3oT9Ny1U5eOseC
FcXbeZ0bYYwyVv5W9l50G1jVbdOhTH4avUncmb7p0p2hT4MTNtNLV1ru135wEfLKGnOCYlFF8YS4
0scHkgbhIdBlQxPCY9y5xYyWp0RDL0vysYn9pkGcw6HdG1RQIFZGILTk0c6C64CEDhQoOG1Jm1uI
pznlMwqUwbK6DMvoqBGAhpke3szW46OIhjwKTykW3O+FQDFw8ClbMFLlKGgfRu1l0WkB9fqc+euS
kXGz8pom8JEPn7dna2f3OXRby9Mwxc5csxmSLQBYGTBPN/bGOe+TIHXOmNSyiSw+yyTaZPBSYmdM
Fciz4g+Be9KGTTU/+oHngGRtRJBK5dlnD2HRI/cfAgxENfLR9a51+TpJU2N9ekGXXq4HbrmJ26GO
cnlV1Fvv7Sy/82kkCTAa3sK8dfpkyDXMTdv6qLdQxKg58URpqiTNEP9aWIyai85Uc7bTOu+XBE2/
Ox+q0r7amH0N2V2y2yRrOvlhsRusMFPH0sutQ28X66ehr/TLYEUwXHne9uNJTDbhgXPl5PLQjoSW
7xiV1hoE7F1+h7NqtE+mbRU2kyY4x5aN85dyTVfWFVuj7x+6Yqhjb4Xv2kMfhh3coLcmxGe1+uQp
VCF4fwhmOhRtM2DCdJgJ9rCmRX9XT0T8g3uvxXLlC8dOIbK66iQ8gwi7aVugR0+ha38uu2x8WEze
RAcb6ydIOKihucytoBqOjLsy9QExaIQnb/Ft62Gwx9q7BN7wsnhaWjPeDFvP6CjfAEnusBYjd5Bt
t8EEhjiukCoJL5tPwtZBF6sBRhmoe1uqQ8uU9e5WTvk4xsNQy+wCkxXa/KWI8uByCNj7dl2HTuEd
5bCHuYM7Yd1PoOJIx1L0Z0mHus/Ge8A+pbml7P5zmKdYzDoRpmPSYHAWfKHFPNtEwxfA0pu8RoTq
TTgh0+nnDH5iHRo3Ba2fq74br/ygi25DiyXnaHls5ARDG299jpCOoQJ1nBkNUIbm4r7LJ/ml9VpY
YBTPDbsh8r4uDkWBGDh3HZpTYxxMcSioA3GQaeSKExCCihJJXkH2SPIVFUsdQYZjkhsRK2thOZyB
2hluQ65WneRMiyeISUXi8xigYRSMGGIY7YWF/qtgWaBGiiOvqOWtCrAdxhTXpURzZ6o7At2Cdpe7
doGbYHOi9cKL8kpddXmI8sOXqNeoF/URoU54Vy6rPSSl3xbmkcGe8yPf2/4hw5R8l8bRujjZ4GkU
ccMaTq+MVw2dPVEtYt4tNV0QztfCBC9Zb/z+AlGRXwWo4kD/f4z1EAyHrQBY3WWQwM9e2CzlPkQE
bXP/uwbvJWEv+pBpO6wS8mKhTq25GfsYhZPTJShe2xlXaGhfFxk8ApWWURr4vFg+y3IMbcTfI0al
rmVm4r4M2uV7hBYRS2pWzLO+MJPKnQujBt3sTV+FyOsDoLc9jifUQGU9jtsey6il7nJnqpanBkce
mvuVyfG7sxkePxkKDyfpAwXxQ0TiFrL8kI8cb8Lv3ItidjCv4FjOzVU0DOtwwVxd8sPn0pmyF665
9K5c6uH+DfPKRMqT727ddyIDFGJxX2TLPdj/Kh7kZI35fhyY+JbAEdUHQALxpXFwtOdSlvBRohs9
KtN6yI8kOjmEULlduiURMqzxojVLKZPQLTWWkDztggeKHolfJ/SQ3oX11rY3VU7JsBOoVq5tkw89
NLGUtzrdKGbqOpfqU+lgyrrGKhVEXyxFYuOXyalt/04swxxerGT6PU/Id1ruM9XeNRO44kWP3MRL
KOFEFWM4ifR+GSOchkPX2dGblHaPALTAArcP3HW0rq3AZ7CD2xrkPsC+quWJaZsNoZoXbfhm3U4F
l9z1Eeff9izrrrDT1LpffCC4XZlaPEFc7DL31R5NwZof5Gqj5iCMtEZy4Q8j2Hnu9s/uoHxuOuyW
S/O1bcZyfo0aFoXXocIA+DOauHPNu+PwoNr7rQ5UTzuEuSWNR8U+sluDZpF7Q7AYX7+I5quxMmw9
askIqkMuTSOVFUPx3a19/8uy9CbcL1abYRjUQcATAFQ/Q0LVjXHWROLwhqlIh2qcl6vUnbtmvRfT
YOUr5jtJOkrCWpBrLuoIPBeXFOhN4pSGSnnIMY7GxWgshDUlu1ICx7qa2JLasQGTugybfbEgQppo
7F6mKsqglM3kpnUALVTa8MUY0dMW1cVEgsUX4ZQySDBlUBO5uSqyu0mAQr6xzHY6mQkuWqAvuiA8
hShPMIl60dJHX6O8d8zjmNONPuoGJzTSEF/jrmjBVJOaSdJdHLCOpntPiKyIYLUGud1wWf3iasut
6An9bFEexSSn7s4yktJpYoUpLxucME+bVOVwjyU5dx/a4hwUEtGX2m+jJ12xp4336oturiZUPZR3
0xMBnDbbF1oqdbmiVZyOJHLIz02/Oe/O0M/2bm6y5bttBeIpHDMUz4WFfgDx0Ch1oprRba8CDDJv
Wq+pYZSJUyN8Kaem4i4UZiFAcVY2vkg6mh10RnuLPISqYPTGL7mt0hC7xhhekGISvpd2QGvk2wqj
DTvuYvayKgJ1M3BVSLdEdN0wZHEdamy6G4JnrsS4efdlmKIxReaw7GwubzKbwUVJ73XOvY/WTV8h
rmyR5Ndsb9hCEBvvJksh+Mh7w6ZXNlkkD04Hi7ePWnb9V8ybyCU36AU3hi0U8MpC8YS1bT+11Cn2
Ro6ap7w7JxoCc++1a4gYW8lSxxsNmUqQC5v8alvOFsRNqBxhWU9uyL6g1xlOch2sm3UcMwaBMoEx
hM6lNmx3ViOxPEKm+p89JDg/5WLZw1dbGLNApliTdzClC8fioJTlEBbt3SkPM3Ae+5MbPvAWnXeN
gz4cWIeEwE7mWXqisKq7srqw/bmWu24MG4Y8trUnXgRB8ew82eo9oYgFAeg9bu9YLX4Tnthvhvzk
erk8NTBD/rEeKxmBHfjoIGyL6MqbeWWZ21f9tKQYsFqyRDBQY5UeCfpOr3oBHZWsgio1pp0gmiLv
kOrZ0RzquA1N8cWnIDsNmF8dXNN1+CnFIuSxKEX5c5d1/meMNJgMBLbO7206bE9hoGGR6aJQVZJM
gacHPvLen9LiW2Azjiqx8Cud+JD1XuK32rOwVg9VVg50AcMy11hrQnP0sgUvZo3jMt+7IbdG3FZe
d75lQ88cNsqA7LBIGmX2uVEjtk1ZMi8tKsb8CfopaL61FUKj2DGycd+tLszyJ9IGc7nfBLsU2AAR
M3GRAurcVtGgrg0puvtyxCKGj1cEpGr0ZRU+uqqz5ziwHFbdlF1Lj0leOF6a9GNlYX+EGhHANkzB
3nkLiEW8LXlt8LQ0ZgcPta9Q5mMMWT+dY8AuMsVQrqshIw7i1Sx2ymZRD0N2aa3EQWfsXwXSxl1Z
Svd+senG4qhC9UNgrLRQRXdrfjPIPLTjDLvOaQsXKz0ZSmoX1UGaIX3Ltnm8T8PCdahRxbTEY5Fl
D8CF9YqVdKxvkWVL4stV2qw3SxfYJ9mRxbGmDqwnunByALyUjXSIEDbfa9cNf4haqSKpAioThH1F
9ITirLrMUtkiCxgnkoi2qVhe6IA09KXV46KTG+FDV1Yf+G289Kh2bQT7p9TqN/SWUVrekpxUvysB
3YzFIyUrhtVTbfVVPW1quUJngg+G0K5xIapiKXXiaYXObvS4ZsewVBNOZE97RfoUeFkbXlmlVVyq
Fi0yXW+FOdRJxxEpbBgMbzrsiN/1AEgDvEru2h3JN5RfxxCyLaaOS+8KZ3au3TR6GAmz7qiq5xBh
+shibmTROtcohTD9Gj94CMFWv66oMKpLnQuVEmKhmFYAcLqOx02W/bAburl49DwpH9yBoP5dnwbr
V1stwRdHz/qyGqTeo8A/rDgAtKdfZ8kjQdSNmb/YoGq71EiqtSGVrJzIoLI08u+INaG7xDC/0gxQ
Pr3kjLE8deydD+FKMOSp9hfgOOWn84MbOdvlZLCh7tY0wnXbHl/bjYm6q9/vFteekzMDuC9U7J9R
Ryw72ZODv/aLCLm5ihAsOGYGA96qpigrAjIAj+BVKy5F6Rfyds2Uc8vUjPV7CqD0CSWtuVvbaBAX
KHteIrR+69y/exnmM6UEIOaQZZelt1U4kDsvv/K6PD9xYaxda7DVxkrNNc2d6Wdo+DzyPjEIaJkS
n+K5j0dLFWglwXPe5TZBF0YVkoG4dE30GNmbuCuiMbyzyB3Cgt6tGZZTblueU7OqB1KwFtIuWulW
mD1XML7Jdruv0vaBG1DTS5Dg2noQkTWcBF6clms161fX29a3cEU9Cti1elie+jp811o3PzEelbwU
3XuF5wC5KIZnYGBQr9x5cjLA0H0bzePXDgqb2BMtib3A2YCCtYkC/N0kDmGYK8S6XI/LQmAXFvPt
Gahe4oeZLJ3dLYgkvgFHtRiz/C5848FyLnx/u9XY72+jUlQ3cusRnvuYl+46P8puWK6DH1VNqPMv
CNo/CyI9g/tn2u0P5CBxL5qNr2n3ay0wMUOvIR9tz2Or1i9rd1j7L+iffxHx/mcJfefP+pCA6SgA
RHC1dl85W898mQJpOvLOeBTbA81XXJGMRD5M9ItDO/Pef8ZbfOBsFWvRSOZFuw90dd12cp/a13W6
/II8/FO6/Xw0H0jbIidHpxp4+5wxfZSnS0IBdxfJ4NQV51HlaYYxYPaStA57zuh4NRbpS+F7r+vw
i/S+/3SAHwL28mCwrQaqf58GpovdFEcVSKu7Jxr6+Aee6l9s0L+xP3/GvnKQH9ldw/SrpjrreGv3
XM0pJCUKWRq98tDIeG6wBQpk3YcJd+rO7rIIVV32c8w5AfksCI6LZH+sHNwrv6Cb/8M99JEOTleC
0YzTtXvwlvd68J/oRUGRouZTkbuXlrLoOdZfXOL/cH4/8sMrU2aFU/FZATfnwjZQ2c6BLuUXYx7/
TL5wPrfn///Do4eQWBRLZ9r9BgWDTPqYk8/iBI9tb34lCfmzDMPzR5yP7A8f0UTkoGCNaPdTC3jT
d4hxWNKoCGamB4yrFTsI8FDrxbQzvyC+f59/8yeP3f/k7EyW48aZLfxEjOA8bKuKVaXRlmxLljcM
j5znmU//f/S9CxktFCO06g5FN1EAEonMxMlzxNfjEYVldGeJhYb2Wi3zEyXbc2Wp+MMnpf0z19FR
zdmxGDhytmWmqwd5a0zBsyCkRqY4tFCmaajp0tTfugq1wrtgyg5lDD7k6JK0ptZTVZ3U6EfebViI
bAsFF6MRuVVe2kz+2sx5Q3+XuaMhaS3YJMtjr5eb51C2kYKzsZtZAV9WMVCkXEOUc2AiZn43e8Wj
0g47r533lVbx0LiBGZFNTHAtdH7FBgxGk19w2JcoOna6fQXZAwjuLWZ/yc0jCm5mZmqQW/cTbSDF
GaY4uubsAzuFY/ELG77W9k+Rb0hDaiuC6w0DEfU3w9SqFI22cN9WtGsGWcecgsF34uYpo1mf1gY4
ROnKTz6ufVbNB2yFQtP6e5SgvFlQPr/sUWWzFiBmU1I6tGPwQ8BFUVsd6W4DXWtBVfONpDyrShqe
N+4/2VCCf4Fu2u7aNpt83Q33HS95hf5joJpYKhNMKdEOJdgd9cvL8/qraPbWCguuBkShq/Z6Ovmz
8uypylVl26sHgC6DF5huR25K2fDOa/9Uy7QSdhzAuvvK/D2OXtBFvvwjJJeDLgQz1IxyN62xWurs
PnBOv7C+KnkOu94n2/5JzrlxCf210bcmK/ibRGuGIGoKfFyOY5vmm5Q8yCq6YReV489Ru/KM7GVQ
YRf4ulo2JCb7nsNjhs013NknkGoQrlLlJ7NZzatseNlgkerRuocIBSEQ69r1oE2D6qorf9EsuEuy
Le1PmYMWdRuzAF3tJgQJPRBL73QPQY1wH1v0JmjLPbgXXsfhkbBup8Y+rAfx8t783YS31kxwYaHr
kQ6vLqyhk9OxF38xMA93uipNz9e14KjNT/QlH0JWsevuaKd9NnuKIjg669aBB2stwiYtlGFTTWtU
ctYiOmjKb6rqHFrn5fKvlJqx4Pi8XjWyyIWuZjVjHEAX/HDaUzGTYGHJq81yZMrF2HdUzuaZtiPq
Ot2DM15vWvFfhbo3VkpUkIz0OhprlaO0tPTpgIChsN+W9/AYrfPFP0XGN0oCMEipR0cpNoxaOux6
ql4FC1m9RIgvcpkpOS+garpb51/hpUr3Ix6xwzBZiqY4tsFKzDX+2ljy1QDemq7gEuEJoYnR6Caf
DqaHNn/WaH1fC5SV/clo7qJco+0YKqehP7ho2m8MKnEVojBjQ2MNXcK4CsVRjnVyb8bdYaUEAqPy
Ah3UubG/EzhYc0xPMrc6sj0+M6965zbu1WtroJWigLJl+zqURNqa4D8dFa1CN+BiQI/G82nCokyn
FPHHjflKLnRNcI2ZSk98sfz/BRgaP8rAhEbKuZ+TO0yrN/I7Y7wbxxO0kvB++Rw5d9TuuZjmZjxf
/g2ynyA4TXtOahpxg8mP9N9mnj7YS34Ogti3t7js16V6y5CEaExXaeIA+wRjB6W/PaIWf8qyOm+K
Bckyvr8O9dUBQUZKKdSaiAVLcNQ/A43UIIS4w52ethaoaIH7QM6w3uCjxyWnbpxMma0KPolGiMKa
+nAmCfMGQP7z5y4Iv7uR+qWaacyY6+9gOOuNO1SyS6IypG7nPbzN8ezzag4Oz71fRi+EotyFOuk9
qqikJargaRLerXO3tXBwpfUFvsvHzTBEEvOogi+ZK/oLOpdEgFb92yo1j6zQdQ7lxRq/zv1wtMP0
E876skVr6w68YXHquoivLKJNXIP2NYaDVPa+mUGrdE95eZ3gr/CYmARUCN/fPTnBRXSqndO2iaNc
s5yBeIJ+uSPkkLsg/fN/uc2mrUtMTtSP1BO4zKi8Tz5EIQcegX0aFj/gG6CbP4L2/kVcfHkJJYG5
qEQeZpGVFQVzqu3kx+r5VzfUfE1D82bQNkxa4hdUwS+0rdaVg80YozqfwyKHWNvaU4Q9XZ6CxHOr
QmADP6bVJNMy+WoO56MOz0304/KXZT9cOPi0cBmwa82kSPH8M6uWlzJzvjpDu3Hzvn3UHVF+PHBA
Dwy6MflAQX/Zc3jvufUVz9u8UgBafc8UHFGCmSLyPDkxEiKNMvU8SDnwzuT1QzddXf7+2wfeEfVG
NehSytIZCR5WOjn1OM7VTbg86GV9qtcYMX7YjMtkyyUcdsA1iWYmuP8kta9hq/hScYcuaviFavGG
YpwkNndEEdI0mFyl96rZt011vyYVE2kBzMi79Wi0RGDAW/c4lKaCLWbjCEoCPweg+D9erDaM1HQ7
3oycoDmvXp5EjbB7Xc3mq2XV/podq/OTNd/j0i7v29um7YiKpVRrTNeiz83vG+dPMnUaCJp8ORJg
Xv7+234FDpN/5zRoc0UjId+nvv2oBurnxov3lTfDTpFdKdqn940iHP0cZDqPFuPsQ28K2yl4O7Cu
9+s9Y0LW6ZXp4X3jCI6gKa16Tsd+9nUb/j+oX677qPymqx1iN8PDexdN1DHNTRBAXsJ0Gi2/78v+
voEgyDXzD7MS3w1b2meSrRHVTHn8KcHyDTN9tTXRWXqE5PScN+UznadPofGu6qojqpoGkEK1AXUz
37ZdKJXXTBreqD4C4JIkw8Ygb1+Tjiu4hCRsAtuqGCQOU7jyUe/Q9TVj5TZ2AWtreey/ywDc9Ri9
CjTomB5MRcMAIL84Ftp4V7pdv1MDk1h0ioA5pB8vDySbkeALotJqoRNrZ79woN2jY/hsGOQ9KU+l
Hdy6ejf4tjZvVKjWZfpv+ER9+t9ZQWIfg0UhsPXm9IM3t7yhT/W5cesfQCc3Vm794W+NITiCyYQR
wPbIOtxw4CU8rYedii+9vFoSL+YK598cM4T66Afw1aiq4ScrvgAoBJ+xsT6S+JJI+d8FGiEeHnsv
wktmn/r5q0vpIV4zcMBYh8XCrCftS70l+Sk5l6JcaRFZYKlLdmPiQZCVar+RJaM55PJ8bOpRSt6v
GRszk1zbonhp2wEy5s0Z99wdsYujC+8eU1uxSjVEHFbX7jejdIlJi1KmXQonusHN6tOlfVSr6gCX
0/3fCrNrQYu57Dc9m2y/RCXTclacrvLgFMgt5USVRguf8iSHd+iWdGAuHhpYUjfjEdkaCj7BbnU3
9mrmRdKB29TL4WwBvMT6WMllLajb3vvuH0fwCiG4RKdaStxPNX5eGUCLbKWHTxfEQdJ2Rg5rszCz
nss3zqsj+ATdHAvVqLAMIzd4OCWVUk/1YGMP5vrECkRsB8k7OhTW0j3qgeO9DCGNZ9WoBY9a1Cr7
yydbtriC2+jLxs7iOSEm4uEot52P7UIpCMRVrzmHqJw+t83zuPVmJvFRjuBGevw4XJEEYFnU/vZi
+EOzBZDT5ZlInKwj+BDbCjyIY+rZD3VIPZoKboVAR5ws3I+GuXGcJUdMFEtV9ISHBZUxQG771bB2
GY8/5rqEMgsmGqrfWrzVzSzxUv9RTqW1I7AgJfPXDeEFEU0x7kH1M/SOUK9u2Lsmm9A6+qv71qFh
UTOjgos9ib7VXvN1tjPgaSlqI7Z5UMbkehza22Fy/DUJyK3Ur43xB40Xt2tQpnnxp4KqNv/9zRIW
58sbKbESWwg2QkhlUBohNwjV/kPI2Yb87evlT8sWVXAlZm6NVbfaiFWiFeF6xwBO7H7Kk92QeRBt
bKnBS+5LUWIVCezAjgrGgW77doYPA/R+/vjORN+xBd8xQfqnoZVM8GJrP93BvU1L88Yc7O+XV0ni
E2zBJ4CRh8ncIdqDhgzylbjqz4bZ4qMASN9FRQmiz1h7FsoBSr6stjaMUbY5gncAXNwNEWJm9Op1
iBxGxR2x2TWqGxRLKJ0gixK9M54RdVj1Zs6UFi5Y3+H9akTRJG6szzBxb7giyakShVgnJSygDmL7
PegCdx6nSHXKlwSqZ1tDAKSbrvPq6vJeyYZa//7qAEdLh1SZpQKhSx7X4L9cMsDcJx7urnlYXpqt
h+XVi75xXVmCowAcWSyVveD5ksz4EQ9AmhrtvOLq0+CuA4WQTUoOJNSGdbhtt4JayTlaO8Vfzw5w
dG1Wkz77cxnfuZp+Ni37w7yl9iu5MSzBG9CPEpdqzte1Qv8am9OnNho+B6iEbh5UiSsTtVoTMybY
j1m1KqYBBulFfHe5kZPJvi04AUdtpxn5Jtxk1D2u5RKl9DbcpGzZBQcwqkkNQxz2q6vVvvZ6yLn1
+80fLlt24ZwHUJWrCwTGJBOINan9bb5iL+il2ixXyEYQQgEnqt3BqRQcWNDBTv5sFvYnF9KhKttw
VbIAWFRlnSGDU72FNjZ6sO7m7Imwt0EhFDxFeqwL3We0zQxfViwTFVrnuKli1WQ6uVF99lapmG65
QgvzJlHD8/rerqjIDtkIN2QD3ZiL5jxfdi6SdTTFQ29z8SdQp/sFjYmw3h0rK9iXtXHIog33JRth
/fsr96U0pQctsEUuBgh+WpGzdX7b2+Bug2IjwpWcE5HWYYqAa9SNQQpmTB1NIPaf7QceifcVUaVO
msB8ldRQvGYuvJWejgBQoKQPhdNCO1jV39XKWlBdAid+eUdkAwqHvm3A7TcLAxo0J7tkI5FmIsc3
r8RdUEVop80cTzaS4AMW4MiBY4RMLc3QKIUlfRUtjfYBEoiHHErFGz1GQU+xeLi/PDeZLQh+oaGb
pUWIYSEWraYDOr3TVd9b8VFbNO0c0izjXx5H4t1EniCTVvl27ssFm4uOg2OeaGw8q662MQ1JGCNC
SctMdUe6nhY/aYyHcGpv1S69aQgCdiBFfdNMvY0oQ2LYIkQ0GZ25hc8MKUS3vqEL6Fmr3NPlJZLN
QTj4bmIgO1tzLAMw6GvSm7i8jcbtjc2FD/HU+0YRDj/1KqWOHJfYBWCoaycnFSL7KbmjB2sbsCWx
KhEaGlVGQ6wHnqVBJKIt4h/oX91HoXWq1WHjNpANsW7QKyfW9X2phXO8+HWePqkeD7HUQmzUmOqW
dsbLayUbQzj47AMvMRrTSGIkZSMOCqy6fUIb/hLB7TluGK9sGOHU1xUyGijuLPDUT9X9MMb6lZco
VyR69HNrG05McgAN4aDbUCLH8cBBX9AE3pfqfKe4CjK+erTxvCTxXYZw/6dqM9spTYRsQLKblAXe
+6cV8JXwelFkxXGzlCi7mkVwp0HD45yM+GMkUBA3ujd5ReIxqaD9vaUVmKclVBEBFjX77VBcsnwi
xrMMYMt2Z6h31q//fb6iEg+obMl+JzTDFcA8i/BlLYzxYKJRB4QA0ScZuGyIkrXVBdeQqZpZ6LCk
+LySJ8XL0qFXSZ25CIZzmXxNaR+5PI7EBemrhb46VCEXUJqqle6nlBiHOeSFUH2AH5Pm2pde30pr
Vrt+I61ZaaVejxKjmJfqFvzZsLxXSwPDhXo9TQoUEh8SWCHs9ZXLmo5pbO3r5Y+1VXfRJemUiOA0
c0ihucl1H3FYaBRMPzBUGuSPXN9VdQXVjA8n1D04JTV7AlwJfzl0UID12uw68aI7DcFW6p8p271Z
ZpUcfV3wMI7e9LWLtrsfRYnhq2pHQ3iUnmYlRJYx72EpvryxkmtLhGUCezahuMwtsFewl090g+88
qK9Ol78uM0/BtwzwP1phBqFoFNN8aneLDctQ7dP1nu3ocEI4ndgCwaYtA1q/+5YBCa4mMiI43ecY
0V4vPTQkMqb5PNXHLEoP7XxXFi+x8mUKHvutEqpkl0TM5GKirjGiZebDm309WWgBNdNdpVKBTJSN
DZINsS7tq5O30AJMsJVYfmJ0dBc4RndLy+94FSJ3ezOR7l/eKYkb+wthfzUMjGFT0ASl5Yda8SvJ
6lvutyvL+3X567IMTQQ+wn+CDIveWn6tZycYea4mAMlmocKBkp7dRf9OI6NvWc0VrWy/L4/pvW0L
IrQxRWfbgBzS8gMNeTLEUQsE72DP6sq7HonAIrtCq3Bjk2RgBhHoiF6EjTxIjyAaoOohq89WcxfG
1onBhvK+ZcjEPabTcVGS43a9WHJ4/0IGX20alLWr3AOjaoAC4e75PAQPurkckunYWF8Ze5pD0tP7
pH1aG+xgN94rWwV+2fKuPvzV2J430ueWIbORV+3NmNi7iobtbjzlxfh1WLqTi0TivocJ5vJuyo6B
4Elgq7NdCKRt32rO9N4/5ZO1D+r5Nq6dd44g+o4RsiLUN1C9VOubieazbEq/u15MLe9weQ4SbyiC
HI2KFu2hDPBOy5zschMctarc6Og1OUt+3USTt+uDh8tjSc6zCHacDfh1If0z/QKCTFgqhlOuDi91
v2HwEssTEY9K0S01GCvTp3n5y2iZv2JUETaWSeYsRHzjMo7wUq13nxFCQOT96NE3y2/H8VOmp4eZ
7KTqR98uNjyfxLJUIejQkiVK7aWw6QjSXeLf8G7KwufKaOEIeOdmrKv46qzYdtbjqRkCxccn2Oi/
ZGlz3HzHk01ACBVCU6nNZcptHxoBCPfh6943NQB6TR+/jZBZbWy5zKKEA28MrULPJZMIqi7bh055
ZSruvE/q3H+fyQpHHA6ZGJYiGD+hAYeDzLuJjRrSpmUjFpEtk3C+tQBiR11xLV/Plvmgzjwghw69
gStj2U5HOmnDniRZCEyo/+62iZqAWiHw5ds6bCqDd1zNOBp/ORUjmvR0AqhLBsiblOXQbCES3/Yt
toh47AytT6bQIo5TuiP0e9fTkh1VoDstHaTlYt4TBl3eJsnxtEXwow5FWwOaavDRbaJhwXaDz2Fl
7kbuoBFiKMB6kMMddMjDLg/49sbZ3vr3V6dnRqMcJrd8oGP1R1XbDw78b2r9adwkZF4N7L9RI8Jm
/w6Qo5Ci1ak3+NCAnmey+k6BXuEWzkvfi9HjpTzhlsqeN52FGlUQwaMEYztKDH/I+dby5dpRNZXF
YxOGh9Dpr6z8zg4bBCHu4kj74vH/1mmxwrMGu3jxgO1XVusX5TV/MYcOqdj0aMXKN3TlVii3yxeT
DDGUpPedaMMFSXIcyAP/naShupHdVUBiLTsNl50HZTHNJFrsXaum2X4azEy9c5YJultkye05G+80
GHWeYV0bb2pELWp47SBTOA6TYfanaSiqu1Ef2w9wHZBeN50aXNHuET3MI+3hG/H82y7HFuGaZdeh
L6StxWLHeC6j32rT3FrV1su21JAFj0a7U1V3KnU1txwcFI0771Tmxp8chqZDndrlryHS+6u0cbub
2F67svIt/gOZSQuuzkNNu0LOhZJIWOzHwT1kFtLrxTPaKBulo7cTdnuliH59aJQhLuxg4pVCjZQn
E0qI1NIex5XyYBwgWhk/XT6bkmFE7GaA8mpJM7npm/Cu0bIbfCzS7COKlgfI2q5zRTe2vI7kkIr4
TThvbdafgGb1ql3U38ET4bWnbDomrn0mtK6TAf2eaQel6uW5SaxPxHIu6QLeCJCCv6jNLRDp75E9
3yyqufFiKFs60a2FleUWLhrKdm57O6MO760C+HXulscCiUhv3HCfsmkI3g2Np2lwoGekErb8RDD1
yk0g48mqd35e8CvoU9cocxerOjJdvl283M0jz1Nbfku2SkJwU5tGnabuYvmqlX6M9Okz0k+fsrFF
HKWGf2YzNpetkuALEnJfDSYpxunDK6dz7twkp0Kpb6zS29mSLUI2HVi4m7hlGpkDgi07OTCioYEE
mObJyk6LF/k08LzPbIWTX8bB4iQ9M/Gi4ePQ8yhl27fulG0cRMlCiXjNCCFSewHl7nvqH5Ts49M8
mMdQm13/XT9fxGh2aJ7lYTxYPpSVt8Gi+GEQ32+GSbJfv5rZq1gCXlg9HQd+vTtX5gPY3Oyoz/F8
DUd29fXyBCQNe7YIx7Srfp5NY7QAaX2LxqMWqdB9mzvYshTkkK5RS8KHKXsCsrx4oXr0PhNz1im/
nloMWyMUnhSKig9L+r3XovPqEnP1qa97OJCc3WbGIQk2RWBmF2YAMU2Gaq8z9QCYNkisj/rSwhn8
qDf5RsgiC6RFUCY82ZB3rqY2m93RmtTMB1pzauvGX0lsB3e4jyqYiN35OZ6z35uzk9mI4AqCsXWj
DFEwv5lA+Slq9rm2o6um6jaimtUzvhFuirhLV4OJb0qp2kAYd4cI4+dxs0oiaSS3RdilxvN33GUN
SxaY39HHm/ZOb9/AF/iQT+ntElhXs6F/1ctG+5uZqHrhg+g6wbYOjQeRb1o0txAJbhwFiZ2IAE1Y
19rUSEkZWyP5UZtQsE2oW6KfvVKo8ULfOF82ewclIZWI0NRax5nMgOwx8uBFjELvd9YZL9XyJdWB
d18+2rIxBO8B2esMpkq3fMcJXvpFPzhls69i42nzupOtmBAUDLUON29FGqdn+t1AOl/b2l4jgstO
dqgcNq87yX1kC84iTKesH0pmki7KTRSaL6hQ7QFwE0eZcwAQD2LorSK5LM4W8ZfWEqahHTiECBxX
Q4OIjEZpNYDqIYW+ENH3FtEuiHi3BpTEDCIgkzVE4y9kPLhWntRqupsiY7/o2X01t4dxC68mnZbg
J8zFsfUcXWk/WPHvsG6WRXdWOWIoV/t9XNyDgN73RnLUS7vZiEllPtEWMgclpmRowBnnz2l1NYb9
oUGU4jh6nnZA6TLZLc4IcXX8mKoa/Ou2d2NmFAMum79sXYXIApn7CRxXQoHG0j4gTHUm0jiNwJUD
6LY2d0/ifkW4Jsp61TSbme0vsFdXmX5S5/omqx3/8iQkJ8xa//7qmqRG1qHLgMpmSA/BDilnb1SL
vRrrn4qhe3IclFpgMbw8lmTBLMFfxLE9qEaMT1J7QPC6W97/DZaIky2kOSFg3RhHcppFYCYeCYE3
hdeVsXxMqBqgDXzIIA8p2mwXlOUu7JLzolxdntTfN4037i8RqGm5nTp66/2l0bd1QK/2Dg64z5R/
0K1Vyo+gOPtjnKpfWqd/HtQw2SlVdIjU7kdp5fAT59NGiis7gCKec1I0B10QzoKpPJX5B1JBDRnO
qHuelhdDebKK4sdmO4/k0raEPEQFJoGmPBerY9rlWTfa+NjACHN5SWX7J3iSoXQmRa/WWzvubrVM
e7E09feEBjksuPNPrarTgz3q0Tkyo1+XR5RNR3Aj4+wmSZuMtt87Wuiv5Lhdpm91vks3RnAUI7k6
DbzL3yN8FYYmKrVe/Csr3c/qmNR7xdQ+gGg9NGXyp9MqbSNelDgOEQUaqRa0Uz1z0qJv2mzq1Hij
PaKd1Ya9SW5/EfipjoZbQmht+3lfnkAJ7McmuUMzyX+v6xMRnmjpxprTxbZvWMqHgRph3NGskKRh
uzEFiUMStSDLSe/0dolYoiXau2r6GaljqOrcE412p2zraVC2UEJwwSNrXSLyi3TXYtK/WSvQAodX
da87h82qhuTIiFhPCHR7j0gdsWT3Pl6+d7zo1vCHTggEKY6xhjKwsW6smuTKEBlE21otCWB7Vo1X
QdL11dE494Me+uA/sbCtu11mwIIbmEzFoYKKY+2D9mBS6+zNEA70qNR2xYiIMyJEAZoeWXly9fTs
KGjz1KnzOMYzcJlizg4OAhV7J98iOJQ4CZFrFM3JpvWgB6eZmf4cE+0Rnhi2EEUyIxF8hKXMeU5b
DkFaaPBEMun9Q7UUBIWmEh/LYXA3Nk8yCREAGpXICEQmz7pVFTl7y2jzj6Cogw3PLXn4t0XYp9IU
uhMrBOwKsN/VHALjIc7VQ6GuhR3gJh0klFR5UvW0BBt9bxLbFxlCmzIbuqm0Ld+Io2SXGeMJFDjy
7u6VXSRXrpO/FIV+baJPvTFLiWGKnKEVfLl0tjBg2ljX+KTP+pRe5XBSXL6MJF5JBIUG/WCOlCt4
248QxelnZ5fUz6gBZGSKCMFs8ZLKLGH9+6vIryq1KQrRbvG1ZLaOAbzAH/q0tH5cnoTEng3j368H
8wSRas8k0jL4aTrLhymOrhXO76ZblQVehuAfKlRjyjgk/gbpfhgc58dUFAjDmeFZnQjKFZ6wLeun
16IpFKEHQo2kK9VbFhGdhY3gT+IK/wMWTdKc8gKzrFcVhj7sTk0b3iVZ/wyQt9nlgT7tp0TbSDhk
ayr4CB0dkWVBE9vvQ+0B4aQCVT7Y48M8K/1yRi7k8tZJzFuEjdaVWbOwqQ37QH6otPoQwW7Uqe0G
/lVyXEWEaDbGymhknB7LysxdGpWnORoPaVUjK4GpaAOtA/QNVLNWbRwo2YTWg/bK0hMlo2xWAJax
TeVz0jUPWYz8pVWVye7yikmOkggHdabKCU1jPbFwhO1XDRa4fZeXyx+X7LqIAk3z0Jkbi48bA7KY
WpKF121bICXfojvuWKiGXR5HNgnBH6DiMnpZynEyXOtlKJZTVbTv4si2RfQmwvdBWiCm4a9y6ge0
2b4D1/9oeI+Xf7lshQRHkExI8NgT1RvLQfZr0MF/laDZlPM7gY22LuQH2YTiTYAikt8M3Z2mVHQ0
RfFPN7B/9165YaWyWQinO1IQTPh7jfVeDt+t8xinCtJT5t3mRSkZQYRnugi8IsWmcm/1wT2FcIVC
DWX3iZvy8kZITOhvI/erg1aHBvKEmcFG0APmxdG008zyz+VvS25FEZE56XVoI/VGkd2kOKanTndt
N8vTECLb5dTPYWQNG6dZFsSI6MyoTnVDWVgnV3V83lWJbolxETI5rJFoq9+bzd0aVaP4vNOtd67d
6rxerZ1qVmnRw4nmK+2cXqOl6B6RgN2irpEVykREpubQ1BA7LN88IJKYnXo12UPK8rHWflPk5OWY
yjPQhV2j9+/cMCECiKAThUyaVaRwdaXX5tcm8R4CFFJLbdh+nZDcwH/38NWyzVNQB3rrmT5wcDL3
BQoTG4K5flHPsQO3crm49+aUbfX8yoYTHEEV92GIIonph6lhOLvC1Nuflafx5FM06XWFZNSdEcWV
b3SdtpUaSK6vv2WFV1OclAaBF7Q7/WGcP0VIDyElCkRry/Bk5QkRh9mEGsTzGqj0TP+tlfberefj
Gs1qS7JDe25fKt31bC9EMxuQMMkiimBMVTcHpTSZEFplt5EX3Hajto+y8GNnZ8828ZuzBbSWLJ2I
yzTMoAgHxzZ910XqB2HJlYN/2F47iUcVoZmaZgIyGzGHxjQI0HvroADAHWlIVSAl24jHJJ5PRGTS
WxUNTWOZvlpq2T6PopwXeWO5dpylPalIOD9WxphuuCHZc61IOomo3oCkFEvWZZN56PN4lVyJ6f1o
211Q6S/hkHzuIYHpQtQAbedOb9NfzYJAH+x158uuXraqgudQJlBWqceEx7F66rMBHdbqkxt0nyZn
2CiOydZUCBmwCdV2HMNEPcb+YaHBuaaLyAB+JAK63uRFlE1E8BaDlpkUxRgF9ggPsGN/QAAvP1he
8ryZBknuXFUIGzLX6I2wNFms0HmkDHRs42brDf3tVbJE6GY/DFRbWhqAol6NfJWKqFG7e7tI9Z3a
ulcVz/mXd9zjkvtvDd0S4ZrNEPa5BkwA3FTdfY5cJ7vPagXFjCaqfEiAeOpTTf26HA3vIUGtdcPQ
JLeiJWI3W0+B4tlUTSpypwYhJcXSDvxrXjyhBL7LhxrdWxVNThja3+lu0Sb896JXhlTrkEo0kQY1
9nUCaKe8n4A99PyD9lsjanZabdKnsBHOvG0glgjn7PS4CfWZ8RYblE1K+tNO3UZGKvv2+vdXV1MR
WrkF74aFuNWcXZU6PQ68C7Qb2yOzCsEPlGWCfq1OSNTlzS9bGT+YtUMvEUxGaJn5tGleo9z3O9St
j5et8O3jiubqv7PxksDM9TWPUCbjug+N5zAF82ogQIdk4vD98iBvX0mWJ/iE0YzcMu4YJHIhO+8M
JBidm3ary0f2dcEb1CW8Z3MBFCUAwOrnBQ2DUVb4WuZt3N0SlyAiHC1TqWpI+AnDp2UHR8k9wXHp
1dcgkDddmmQfRGyjroVua5qMoQzTXZzVj0lfP/de+63T3ofet0QwY4LWZzXZgJK8Wj86BjLDbd3V
CGS470K1WCIppWkGSh4ODMCd2ezKWr9KXK/dONKSXRaJKDOn4kU/4GAEkBx5s3dtV/WVqnkvl01U
tv7CqV6ydlE7lc/byGsuq2gwCO4moWd3Ey0gm4FwtBPcfDeWDNGX5V2nFR94FXuyhvdRBFiucJIp
0Jql1XAMAPo9hpDEHGZ4T1BgfNbU6Fyk0UZhQ3YahMOsugbirzwH+PAlHoa2PnBzlJnyAEBv039L
4nNL5J+MvGGY7J4oIrTU/SpxRga6CkDMX/sMtdVHO0TyuD5c3nvZaCKgcbE8HnINrgtUSk/z2F0b
bfR9Xb1FMWsAptlvMq2SaC85t/Fm+5zE5ESYo+n2adHFhHx2WjcPSWpknxHwq+PdqJTKLukyc8PH
S24skYdSjaLGcA3CpbhL5l2F+O1slPm7InVLhDpaWaCrTQ8oe+jSQUWmif72TI/yXV6ACa8nozu6
RlP/uLxVkutRRDiW7gxjXN+wUwpdC5QFU7RFuwSavNT4MXvW2Y51juxWHCGx9f+gHFGc7iCiN31L
j8y9ohr5n3RWl0McLtVhquyi2nldFPmXJycbTXAQUd/QYB+27JMZf4Bjrwe5kfo9yduQGeFuKdSN
1yNZDOgIvgJR2wYVB/anbL2Tt0R3hpsjV857xS53p6OSN/F13k7D2agy7DG3Surv40YxXJJuWSL6
MW/bIa+pjtB00exdOFngZONwrw+2APojDcng51UnzrKTQ4s47eZ2SjywCI10VC+vlzKjI7JI7u0p
TXraBebmVrEn78u79lDEO9ZDG3ZBk1KbAZhlTtOjM6HUoWanxK4TyuSQgV8eSOI9RLBjWk9p47kM
VOTtwVNNSOb6L1NZEgV1D5eHkBw2e7XTV5Guoo55leaR6fd9D0tyqu3bADjx6kDYvXOiqD+ydNFO
vEYWW654tcA3siKRa7Kccw8Ne8XwS94vRxgW0DX5PjjFHuWRL87YHJqiP3GBHm2A4bsBhPMmIFK2
oqvVvJpulwdDUg/IWOZtfhuX5neE7W6iIPq4FFvJl2wIIcoo27yvl7pj01L03uan3h4OEcyl4/x0
ecskLkTEPRp9k5keosn+1I5I2ub1p/UqsxVIyEN12GP2l8eRmYbgQAjFFGSCMQ0rUT/UgXKYcs83
Ie/cu254RVp7XIA/Xm1mkJIrTMQ8Qt80BR5yxX49N1dDxRN0oG1kXBKnIFJPGrEapkrMpx1649vQ
XXboxqCrutXLLNlzEcyoDnlvETUYvp0McPYY/U/IWsAIdF9jayNBkQ3h/mu5etXpYxgyhLNWMbXk
MEfGtZNW7Y74/vKGSwzLEnzBNKFOrWjJWiKDo1sz0uaszasc5GzDBqoaH6xx2CJ9lmz2f7CMtuJl
7sx0NC9BE1HJv3fLvFVZlgV7InaxB1jVDApfn0rlnDXo6BUL+23b1bQnpL2vQxPRLwXqWVTjzsgG
b71HrLvxhmsTsYoDyVYVzfiXwGt5FOiu0A21D6pD8cO0tS9TNVxpYHY3bEJyQkW0YgmTsJo3vEvR
6/ldTTBrc5pTf45+Ogmjlvq3usi83VQYzvtuJEvwCWmaA7vPSEAcx/qkOMeASAwO+VPeLBtHVbp3
Qu6hRfXkBgUpFOFC3hpnUJ+wXLjVsCvDYB9M4aEwp/PmI6tsx4TKglK0Y50GJOUGWDmjmud9Bq47
T5LDOGa/47p7L+7PEpGLiq0WKfrtcGmk9SO67mB4nPN7qwsibtELed2LRyBK8Mjs18kkBRSZef68
iVyTuCARt5ja6rAk61Oli56dorWfe9W5NhKjAMKz4YJkuy9CFwtzyBqtYYyx/IW2DxrP6nllnO/S
I4bAA5+ZvuTvfIKyRJrKodZUT50a0nXbue8U99NMCrg5GYlp/Qe82JhLSl4EEYgT7CiZX5Ey3btj
fOt25jELzE+bPayykYSswlZKnqgdHEGjB6dw/tsIePA6GA/M8X/kfVmXnDq65V+567zjKwkEUq9b
9QDEnPNo5wsrbaeZkQAx/vre+Lir7ChHRtV56l69Tj2Unc4gAOnTN+zBu4B/9kvGp7f3T4kTQcc5
CgFFFiHHtvGGRr6trNbv9XXhOBgaf3RicojMm7d7/0KnlttRIHBHMvaDB32QGUh6QOF82cjrvOt3
Z4/tEwfesShlzROs3hJzALf5AmXCNcgqjlzc1TG9s+7fv4sTqccxMHGK3VqOwsOswRkSnKLpIRU5
yKH6L37+siR+ymgJYFqlLLDtp9ZFNygC2aEWoZO752ADJ07qYxgievaJyHOKXrhbxH5L3a9na7VT
Neox4hAL1OS0Q1PGRNNt0fMdIPIGmKzoILzkkqjum6sKpCJ4anE8fSp5dI7j9V0f6jcn9b+gEbWo
MIpB9wkaBxf9UO4ZKdclCkffkv3zzMQqqZL9XJrPhBfPzihCIH0OE0atGEVskFKc8xU+tUCO6wXV
5dLt0CLShhzymr1CoWARWjgTUU+s8WPAYhy30p2zGVl8apMV9Kv4Z867+JOEWvlBLgKaM8DtD+8v
9hNx6Bi6WJU1t6MKc6cCs6WLSjfRA2/6YQYvtbUKXxbMuyg8h35DX8U+N8079QCP4gQdxCj5Mtml
mHMuD5DGkF88x7M+EYWOZS1lLCtiauzfzEwBjiChs8sq/+IIJ3z/mZ3YX8ewxMKuXIsPAmEu6k0w
RsCvFKQ+k6+dCNbHoMQGStl9kiLCQb6BPJQNqDmrTIpm8Iexm9JVPYzc8qtmblUQRZ4DZIRttWdW
w4lHd6xaSVKoKsDDGiubuc9jb9DUVeWt3XaY9hfZ8/uP78T6PsYotrlOcmIh486t8QloOUiZdGGr
xbVI+0UY/P2rnMBO8WO0ImlBDZp6FMPI7t96xrdpBYuExjVhxzRMZ+NvM0i2jeBwsKyfmq7f/NXK
71i20iWlVGOLsszl6BDSub8fdW5CUwMnKaczfaBT7+oog2AmURP+W0TLqPFJLnYD3lXDxbaZPr7/
DE8Eh2MNSu1CgLKKapxUcLeW/TpOJh8cHrhbrjCN9nlunwl5JwLCMapxUhGxrDHDEAwFWNTauQ8j
ypuz7+PUfRxVDO2yQ9K44KuqF1tYel8hbWBttnJ1s1+kJAj7az39Y1xjM8ZW5dQg2ADbw/ZuF5GA
OuV0JjSceOPHoMbZhfBJmYC1OEZiFbvjl6KLQxuiS2cbOqeusGzZn1ITpApZmrYAXI8sufCM7IJl
XVUq32ZVcq7WP7H/j0GNJJnmysvBECJF7VzCwSnbZF4MlaKumoHmSLNVNQ3JmWd2Ipz+i9hkWcS0
ZMAsO271NSXR50hUkU/HcTNOElK8AHknNlBygMP8tbV8jG/UPbUG6LMD473ovSX0KU5L5UfTfKZR
f+odHe37sh7yPB7AmykzuPAVZkADW2S3sUyrVWH0+v2tf2JHHqMZ52rMdGHAqcMhytaCOzfebISf
jmlzBrFxKkB/TzF/WmxVkXtTTAmYYpb3ZEfprdFQQsrL62ycXvqqXtlDdWN6OM9noHD4ZcsllP/O
kVRP3eBRTKCsRc9ppOAWMNP4JO2vGqZv9LlW7Im3dAxlrEc4ytU1OI9kil4LN2lX1tRvIwUubmSJ
b3/pJR3DF6W2yrwB7mU1LLbPxPAtZLOugfo884pOPKNj0OKo6FTkRAJFndTdZ1rYGUaJysDZwuhi
un//Jk6Eg2PkIofTMHcj0Mg7nm1aL0LFoqwDd73FPwnVw19thhyjF2fZGuJFhbeydckeQBtUu0Go
+YqnZoRhHDpKfy0CHAMXSavGqBC4IyjKcYo+giUv0jZrlC/oQM+kaifOtGOnbIjlCcgKtGI1gl9e
rVJBxSPJFXgHvUmhQo0BFKkhgldMOhi7UjRnZgyn+j3H9tmgD5tW8xQwv9q7GpTb+fZMbV/Pw/Vy
WNRj+9wU6T2i1Bj81RP8X0y1G7tng4O5Gq26kDRRwKHRaNtsw6L8Ar7YodWdQ2yc2rlHgSFOdVr3
GZK3GYbRy2DAZemqKdtdnlhf3l/yv7+Ec4xm9Cg6ZspeLjGTFHqznfDB31ycDKGC31X60/uXOfGq
nGMwY0EgzMbyainWbR/RNhyjW6CkMhszbJte5jUUCZK7gllnLvj7wghWqr+mDyXEWpu6K5cRcm5t
MnRl06hr1+/fzakPXx7mT8dF2qYFz0Z8eGJVL7ykt018zrf31Ecv8e+nj4YAdZqCjwJcSxx91kP5
iTbi3Oz09/vUOZZ37CqviOwEny2qNJjBgnYFmBtiDlKhQxk9nc3dfh+s0fX69SZsZ8pj1uJCqit9
omlyRdEf0fZcnzkNTq1a9usFIC9qWwJaPqt+pMFcZ9sozeEN7u3PcsdPLtijxsA0ZSQfErQ+tNP6
U/EJICY0kGP9mSRfOQ4EOG/6Z2PKqbd+tNGN0ypPoam7KmZ78AUQB3Q6Ryw48dnH4EQ1E1KSDHB8
y7QPcGa9Vp6VnjleTqyoY1Bi3TupauFpthpHwgJPw/yh41z5tZ7DiaavrIIPa1Hs3t92J976MT7R
dHUmFVwuV6W4d010gdJJ1c3jWWT67xN05xie2I0ziVIXoBe6MCFLuQf42keQGtzYr7kHNSx6foH9
PteApfyvSxguN91QwgVy1WPEb9wydKcsWKA8k5JLE/n9R3bqKsui+CmcCKNqbaELuyJlUV5mTap8
3vU4DfPEAY+uN9DJnqozJeepPXPsmt3B+a+0ORDrmCtmgD9VdZD388elqumE/hjPKbyJKhLwnK4p
K871+k+t8KNoMMFtyhpqNIIzz/oM2x0T0rhwtu8/wVOL7igOUFtNSeQtEpx1U5oVsbvs1rNhrgRB
o2bFWhye6/evdGr5HQUB29SJLBaVTOKBApy+2TkPU+2ES6SmHvcLj12BELR6/2on7usY0tgtwk9z
kkAKUCA7qir6aaitHRwd0qAcnDMZ2on4cIxgBF7M6x0PpCbqRn65nPE4edqW+kn7hPR3M5kzFzpx
4hwjGHt3riNPgK4laLoequxFiv7GwoDp/Yd1YoUdYxj7eIy8GcB+5Ovyqa/tC5l554YJJ7boMWKx
AePa5YvIRTPEb7HdXnVxna1Tam9pZu2FGM7VAqfe+HEsmChA5BGkOiAU11R2Cuv2JlRQ+dmc1RU9
IT/gHMsxzqkxWdo7YNOWjSi3XUwGDzORxHJgh9wWNxWJgCNU0nWtQCSp92iBXdCHFNNVuL2UedKF
HRDoy+8XJVsPOmLnZNFOvcOjKGFLMtmdhdGjuwwe+eDafneOYXAq8h0jFvlACGidGusPuDcew8jG
G2IYWTp+xbN9py4jjFMhPHN+2H1q2RxFCw4ODeQw0BAthk5pP7YjHu0bgia5b+tKuofIyXK9LV0K
0MP3XfDfX8b/Fb+pmz8HXO3f/wd//qL01MD9wRz98e8PqsT//mf5nX/8m19/4++bN3X1Wr61x//o
l9/B5/64bvhqXn/5wwrgZjPddm/NdPeGvr75/vn4hsu//Hd/+F9v3z/lYdJvf/vji+oquIbdvcWp
qv748aPd17/9YWOR/PfPH//jZ8v3/9sfPjREX//l37+9tuZvf0j2gTLHdQCg9CBpB2XHP/5reFt+
IsQHD7h05lJmE8cVy8auVGOSv/3BxAebMWETRkBA4PbSh2pV9/1H7gcI8y//QQDYdQg+7/98r19e
zD9f1H9VXXmj0sq0uI/finx60j4GJ8RRFTmj4WzLwRHaK247YWrLnAWAp5fbRKB3xmrifW2qRItA
cBuuN7DqdSc/tUtqHtNC5E8W4ZiI8CwGkkKDrFeYsc3XXpuILMg4dOdNVfZFIEuvHwrfteityAXT
EHIr5KeR6uRlYI17JyzpOh58lqhEE9ruaOo7Sov7eWj54BtqefFF2WR83/ZjfBdrj2qfFKDf+pXV
uUEOFQbhQ/fK8SBXOOo9h6zSUy1YNG3tiqPq79wkcqAmXjdr6ujpzm34lN5YrEpZYNl10fhW40m9
suCpUgWtO8EpqyvavAlSR1QPeUmzW67z+cap1LC3ZdFuI4gxBwQNdLQUYCOS0LF46d142nPHkRds
YOnWhZBYUOgBir1V2+CMTl31GUVmtZ7Qcw/qZh42OfTvLtukHA8QJElWhrKNlg5UhT2eXNaQfAav
zbAy9m177ja8Htl2GFIU3jkqMos/Nc6Se4oxCnI9iO3E+VT6hZu6n4rUUtscwmkXozfWh7Iu21sD
XBU6fQClRXEXOB2ZN9KdmqAREhW9wy8r1x6/RD0DdI1N05WTt/3eK8y0KnLLedDCgywwr4fZHzAA
29jA2YWl6OtnUxC+r4sMYpx0MN4OimlxA5yvV+3K3IHgdtnTa1HF7JEI7q29ufN8V+Xz7WxLnvtu
XrQQ4OPpGE4ka+/0jElHT/ss9+tWqjYEu3Xe2Fau4P1XOFg/sNepM7OF7UIMOyJNdjDLMKHqcwdK
pMR59mzXDnuHPFtArR6AM3Quh7KPn8H9qUIClX7t5zingwbErCA22gv6pEm2sBW2/TFPRJCU7nOm
Uhde34mz9dyuy7AoJTKvGoTaxLf6YTABL6EoAwLkgNlZVItoCFWFm/G7WTlfTVIxYN/jSe+gQ51C
mE/QjWycbPa160yXUTZZB7vLncKfu65p/XxC7yZM64GwbVwAMenHWdndDK4V3aUzr/R65qCdB3FU
QOtlTmr7upsgsAW/aLB0dlDf84TPeWan0LychkOVlPQy9ob5yeOWJ65UAdFKnLkxvYC8L3lIpWvN
m7QScMIxumI+94hD7xrJaw91BpPMrK06oyaw2p5BGSSu472b5ziqyoSr/aDHcV3FosRohzrWLYu9
JmSMeRtif992Q00uJ4ub51hm+jJlLVzF80l1dcAxWN94wjUbO3J1udVzDsLd4GSXVoeBikeG6lCA
vipDZZVQgHPwinyBgVWyLudY+FAMTcyqNYn1SKhdXRZ91xjQNsidw9UypoXdhI9WRjfAaV4OO5cD
/4EWLf3mTTK6BXu/bMIJsNcHY7cGA+vCMBomkCD3VhG3RuVPUdRc11zQ2FcRiP6+m2iWbyyvG790
llfsXDHjzbXGKm4STB72XZHNvZ+lA4GzYQvhSp/ZXF3PjFq3ymXe2qrmGmK1SQwCOs7knYZoP/e7
bAB7QWeFR6Dhk40D4nBMX4zIlIFT91ChyhzmPbFFU0Aaf8ROzTDQv8Himi5Y7dURFJpmnYW524BZ
RCAYEdY4XYCbS/tk2/ZpcrCVzW5MkWHNuTBPC4pK2dSHZha7mHogRgMjcoyyNJLJjWxLbxdZA+Cr
QIAXVzyi3gXpYR8eFCV1d62cnLCMQeiQY8JjAPm78raPW2N8SQyMRa2+kX5WifQgeNpelMJqnmsz
9hP2Y99XfhpNd+BHP3qpl967shw/aeHWn0U/wIkWz55t+2gc3v5/T0mQNLyXkzyo/K147X5OYr7/
xp9ZCVRN6QeKPru9pBKMe4uZwJ9pCX7EPnBGuCuE46GyWNAIP/ISS3zgNrNhn0NtnMiOu8yKfiQm
lvxggxIKGQ/qCgAbQR/8DxIT8WsWzj2PIbkhhONLS86dJQH7uTHBPCan2dXkntFbu76uoIAEc9Lb
iR0UOwzxziZ3Or6YKtvHmK10r3S5arP1vHek3zzLHNHxopD7rtoovY/ddgX3kvibCss24A/wzVJh
TWHGc+ONVxDG7Iowdq7LJBjpwbg3fXcpByAdV6N9UUuo7js7d6Y+kpocbHfsv+gxaT4RFMIQjNyo
MTC9eLBcDdREGtBsz6ubNH2x6Ce3uh7JpZy3bX1dsOsqaQF+0PDQu6T5U4zooeTsT852ii+K+L4f
/QT/1ddtvUcmeaY0PZpd/niiDFY3QtoCcitLW+GnVg8OFaNEUpL7NuUfeR+n4Rg73sGevRdv7MBx
R6ytrfXwbCEvvPTsqQ+zoTtXxR5VfsvX8BwkihRyZALZ63E5W8FbDL5oznyfJ+wJ8DxxxyGod1D2
ATLeHzHlekWH7REIOCtgotkwohkUFzHCU5kVzj19/GlX/MiIf86Af+084OvY1MbyEkyK5fscQ4KV
EiyebDHcN6yBk6ROYSk9Ox+NPW3KzN0zm1o7W1C6+s/j0WX6pVGt+maOC6BfaqZr/Vbdm+btzVy+
6uN/+X9jqYQC9J1Sqemqt/TnqLRAPv8MSpRyhBDp2C7Sg6VSQuD5MyZBEuYDQbHkuli2jP5cKvEP
sJbi+GtXUqwt8Bz+EZHwOwTRA7Llwnb5Un79JxHpiGzoSQoSCmO2bTsSpZk4BlzP2iKJQ4dyB4MM
17fjR6vJJziLVKPvyulpcEQJ29uLvN9pUuY7r+vTLZQHryaZvfz0yH6zZn9t0Pz4Jkvcdm3OPATc
X3dyB6vwMorScqfzYYd8MCoQotJPXGp6Lmgsk5h/Alj/vBSeIbMdbFuUqXglPwcNuG3bJCm7cgfY
LLKqagWph4sxcu2tDbzIWkeLK1Q8FFcWjeGInaoJcOcCgZihAKJdK//cN790Fk5v1+/fx8Od470u
xwM7Ji160lKTJKTYAZ4gwe2WiBglZp7a2SXu4IWlypPQEPfx/Se+3ObRY/jlskexEyxem0411DqG
GozTCiazPs1bG16w4vb9K/3m3f58pWOGaUenBMaOtNglyfAZpnIbECZ71BPe1yI9e1ffZ9H/vC+s
YiTjiHrfHyZe7zH0I2pkQ1qu8p0FJVMfbWwvHJyoCGtUO7rhTygCN6Wk35poxxVsdKDWBZmhlXHE
Rza1YOaMG2zbdSQ0XcGSTlIV7+DfWph0WjxB8qsEVks+7MVDHdchahcVLtZud5QzetNVdeu3lvOZ
Z8l1PaOoAsbpY4SXjzeokFnSbZL0j/ns1OvWbR8zS0ApBVz+VZk0S09QDL5Mo08IEP2tiwYDpGpE
kNG5DkcmrlBesdVgR+qpMY5GzdxXn1hrXU1dpvaTnTyQqWvWPOufrd4JnCn1QHBg93Rmky9FnFyq
UV7K0dm0ZYkhNPCEyHoH4LHyPe2sNfARYptRKn0MNdygibER26R7dAugz4wqh5UqI3ovbX1w4iq/
HjAiaGwj1mhctH6X1L7TjL1fcIgSpOYNxfHXmo5wNmkXc+Pex/6ag85KPonZW899t1YDQQ0SD2Fj
jyDJ6Eewaz/SqnV816F+TDaqxfx/sPwZZMQtSnG1Q+NPhzFp9XZs5bZVbIs48bGfzHWas7c8m4ag
4S6koFFFgio+BUPtdD5ObRRcXbfVVSpQbNiPMR2h9NN+tqLEguaHwhcrXgTOThhooRYz9WZuZ7QC
OhC2SlSngK7G5QWA4B+Jicimb7FfGpNnftMWKKOFc980S/cmra/Al4SpMOFk1ecmXpE2umEctu2w
66G+cp88inUhp65ckbQUT6ZDLsem7AWyrgziai7q+GraoHmDmDPDFRkPPfen3gMeXDG2HwWHNpst
niw2f8ZETz7n2fDIZzqid4RmFtQAijCDT2vVY/ggUZ5ob9zONsh9LrowGYghNRlXVb3LvPrLmK0m
KfwuB5+AEijkosb0IJ8MBj9gHdDLhXwJ9XWdHhJaxb4XkXAWw11ksdsxQSrVtd413D5uBToWcPCy
QtIbhl1TrmaT3s0ZDaYxHUIyFlug2Z/cmDzA3RxJiBPY8AP1MSAZs2dRNYeW3jNZ7eLxa5ywiwKK
uXqEqHi/0pBTK6zEN9VnAhdn3jc7ETWXDH6hU/Gi4zxImfF7Ym1jeh8joKsBZGII1XGLI8Ml/uh9
HOkSAdSK1dG+7KBOXnSrFgqzI/Ml188jwqsgQaex/WJ4NVRrl/qoJ0D4zzf2GDLrUvDMd7sNfOGv
ILdxoXOxcpOruNvE4i5O853dAJY7h8Sghza+oCDuDO4u7y66+jrX/Vo1MAKsX7iYXp3kVXdfrQlZ
OqD+VuZ72VdjkVVBb2L6OGNMWY4YJWLZMkwPWvzfMZCW3rpJOMRfswrdreTbOHt+nK61+ZoOIwjT
4VxaB8P6tdD7sbyr7DaMJF0NEErQAAqUMPvuwak0VxUIVpArCUdYclvojkIJY40CCdpkH5PupRhD
z0argDX7KBdBCu2jQLbj3egAjV6XfjpcaZX7EQQDqMRayVeNYiFNit083Vt1qBg5QLXNj/LIl7Wz
T4kMrULvMwz58xhLuC/Xqu2DToE9WH/h5byaIKDYtRsLxkEidtaiTK5Z34OOhyc8yNA03Wp5lqWq
wnRw1w3wYoBf+yVYqvDBw0EiQ1lXfg4L8ZLd8Zr7TXyvPbXqhQhdrTeoE8LRTtaQtFvrqQ9a8HKq
6GNJ51UHOofMAE+d1zQp9xOkeWjKwrxxA82mg2CvaXPo0iTMUgvETXJhErqtSfPkRkWA5s0lS4pP
DRqUlUtgw3Uxlc2Gk9m3YJZSemlgocNRkRUEtcO2sbZJWga1dTNnK+64d2i++QPJgzJj8ATo1s5Q
Bw5/nYd7zMaWmHJZwcvPda4z9kKXIWVJ8SmXTOV3EOG5ks3rAMGcavDn+AtXYi3hp+MYE2QKipSj
DDlJw36IAi+6MkW3YSXhPm+4vXQgIzRr8bVrXsgNEly8sIxLwJkLjODIbnDbeq1o+lI1MTTuowxA
QGjEr3XRwsIyFh9JHLtBaegEnbJpnfc9epFzE3QIGvNE6Xos1VPZxN/q0lwOcTLv02K4H51YHiJq
bF8VebnXPdqm/cMUiW82628aGjrS3VhOLMLUag6KWP5oxAaIoCTsreItwjjSzxp9hTPr4GTFV9U3
dJtm3S2r84vGLi5oWxcrQ+LN+wmM8x1V92tSITkGHrYLrg3KvGMFi5S2HKo00tqa2gphLAApqmgL
eerqvi/zfpUn8yGHKVvYYPaRB8hQuBMqQchBukO9oU5aHqaxHpRvxuoaNO4Ok+FdX7Rr2rY4K3vQ
n7PXCf061M9Aq36N5tpxQ4Hog+L8qew9+6G23GcTZQlA+vCw1l91IdZqAuQAsa/IHkbjFEFdWeNV
VIBcHCh26WQ7OVnpNxheezduN5eveDpe/WnW143VQ/hGBQqUMUB7ZeU7rcXCLp4vZo2ufvwM94Em
iNFrTOQViOFBT8nF4EAMD5JNKz3L5xnqST6LcZyiL+33w1M+t4Hqu53rmeizmgscWUV/T+loDo6y
6htR4jJmou4NdMSzy8lN8oD0QBUks65DkjTT52TK1HM6KYyz60vTmitme7BgcYUVTlP5ceARjHIG
kfkE0aRMxhKyrhLTfITWWOiADP289Kk/M7Go2RfdTeTpx8FeJBmmZiqCDE3YIJuABFkGOIjwbLpG
U2ZY4Jp10AwJLPSSUQQVTDQOXlPB3FdIIIe0zOegVDXO3b4g676YX7Io5uBy1lGF6YXFA2sYcJSw
dl91ZLpVhj4rpnjQNWTfONq6tJoZ61XEV16kFbrb8qvXxIvQYJn5Va2zYGQowbIJaUlZpWoj4UWz
R+LlhHWkqkA0VowWJSIyQghiE+TKdkr121LZzXVb9DqEVvtmrMyXTOorxMGLceaPgInswS7b2SwF
y70sX2yPPDWJ+Rgv0tXtPE0AXrntzjbY1jlj9SYmdRdSJK2XxM0KvxzQgsa0tHmJGEfbWI4Ub2DU
6AebabZuCzl0X0yu+vvKls+Ya0OpGsMzXzsfY8mkX5r4Jjf0YoQatF8V/evsZhRrTWeHUY1N4PXR
9RybwCmRhsxguLGcb0jXYp7WFH2QUtgkGZbUoWWq0LTe84j5Pent/qPIirp6UZFwp3AeVR375ZTL
fYtb9nwP8SSH8j8p/B7KvB34Rtwgh5I1VAas3BiAdOLhC1gQONGYVw5vBbMv3a5K7mdNLSyFmkVh
hhVD+GtG9lm+oXXyJZdNKldeFj90ptOv4Lm98lFfJxW62JaW6Mjn8TarLYOxfp/irjpnx9uXakB8
CKbOnvyBG3XV0G589ka6Nz3zbnI6dX5S0znUc18GHczRrAK8Roi9qDj39bTTfZXuYQHSTWIL68VV
aTnQHuegD1t56k8pYFqtg5kN64c6FM4Lg/bTJQokZE0wOrcwF1sVjoHhwqXTVFWwHGiz3HQjsoJ2
FiHDNsLG3rWYskVqD2uTy2V0qXBeFl6xkvahxN6X/BvN1mOKxYFn+tnuNtYA4wFZP/f0s2rx93B/
kWXvk2rDRrWqRlgp1g9OPgRzTp9hHZ2C994rfa+4F+RFAl3wm3oGMCK2D+1c38Ag8xJt+UE/1/3B
haxAjizCYa9iuCHwTi9Ev5YcA502fYX+FFZWG/LuSzdUno80ezPX1kONDVt17UUsogiTijyM2ed0
rvYKcjJgTjnxcjLCcMzVLtqX1K/hf5eNpgyAFZzBmif1qs2dNRSRfKEJTM5zXwyokYqP3fBWtgfb
JNkqbeC0UBv4a8bIObtDLLpg8XKs3QHzkmbLGyU3S06FNDrEOByyGbvaRaw0ZeaFVlkeTFpsHeep
pF4Ypc7aYba/jCas2kHqXYAXBRItEFCbYnrwECK67DrTzgHjSL/oH4ok/WyLt268yCoIl4HDU2x0
n+owSjL4wV5aEdKwEeh3V1pF4FEL7sBtOOtZXI4tDtSYZRj+lG/aa2wEzGEALMSGjBw9OM0P1s8P
8MKPrs4RSuLoj/8OaOLfaxr+PwStWHjxp/uFwWv5WX1NX3/uGC6/8aNjSLwPaCHDCIxgGCkxsfhH
x5CwD7aN3p8LRXH0ixbYxY8hBnqJrnDxMweSubaA3PI/OoaUfHAwuvAwcUDaAi1j7z/pGH7nTv4z
EfKEoI4jhJS2TTxiowf5a/OMYX3OGaip27zJ4l3kwVkHwLY28MqZHyDIO9xUA4dTdD4UW8Pxd16m
xG1rMnEPpi4K+W4obmorZkiWefvFqgtrW3tIRHPTxoOfFuAF1rLhtz1yujAe+4cZvfd11zjnELXf
2bRHt4KRObGlYDjF5bF6T9dLiFrXSbutZZ9+tZvWXU9UwTBi6LLVUAxmVaQQh1Fk4gcbd/1R8Whh
zbneLbfnFAw2Qq/QdFFXooTqStzUW81a/QmTUwrkPcbQjZ2m2+8x17FV82loyfBFjDzdAP6mdpg1
jrekU+kZ3OtxV3d5Rx6aTXhNWEIQlsA6+bnB2TWqJhnm1tvGy8owMmP5SqZ8XOmRqu00Tmq3yBNu
AEuDXMjQJuusd9EFi6m7d90h3XRZ3Ok/8VMnm5xYgD93G/GduCOwXpxlNLGMyn/9TgXpMjYmtAXs
AFdopMzCONLt5SAHtp5daKTnaXXOl+k3F+WY+Ulbelj9kCb59aKGdZ3xLA1MBV70p9RoUOrTGRlp
QE3t3uRT1W2tARPAMy3m313XtbGH0WSmwjmuFqJs5HE147o14Al+zmfgCiz1mI0NVgdM015SqzjT
Y6X2d5buP9czmvdwP6RSEsf20BTEfOHXu3V14VRyLoatV417BZwLdATjmOynNDFfUZzYXzw4D38a
4Hy5NgAlbpKe6YemcZILgp6gG5YGyteQwHW6zdC17qMlHOartIM38ZylstlojVccztacisc+UVnA
43S8TwWp9ziOv7RuMgKgAZQKEuk85LPbbIEsiYp125IWwr29b4a+3o1NMW3SLKkeIphxrezMDC/F
5KlN7sbeK3iJfqOR2OSlE7e+3QL4ZLyqRXOx7PkFw0j/AQIDCSKGFhwtMU+0vjXDgq61uL1Pynn5
M6TQR9+GNGYaxtn/Zu+8cuuGti3bleoAbzGHX2aepKNs+4eQJYs5Z7a+Bv3yBV491H/BMGDJJ5Cb
e68451zZRC1MW4MGe0YHX6PJ3MCgAtg6ul3fz2M06umG8NU2L78EuRg01xTVnuy4MrqnWqrqDykV
1pbJzPGqOllNzdJuoK08WIfMSj+t4wNDbccXoVUQzWIjnwVrocKb073YEoqEcbWiI1DFxmnL4/Is
pvu00eJVmBKUjbr81RidyOgIwochXebca+UD0BT374XY/1A7XdbthBpcbcdZWz125pa+x9SWXkrw
J+emV5qwzhWmcpsDJxflcJ04SE4f5yldBhKXzWCwMKswSNJREC3m2tnG+s8gl+1VTbsSfVfGmOxk
LrZRDfIJXbPxYcjqeET6Uo2JwZt8pAGtNbGzIm1yStI8/iJrUV+QN9bOVqXJ7rCum4twlwCQTS8u
uaEmi8dMdOZhpVLx0iQ5FXhr0GdHjk0rBRWv/JLGTCatpOBiZLJnaYnh7b1wn3VxDEdh2q/ZmgT1
bGj3WgONgdrRdpLVbrGTZjiBoPq9FfplL7svYD+pbyXlg8LElmDPjcKbBUDX0zI3T6LWVH6ijZ9M
SlK5a8NEhGB5VuBVJn5LsdbABfTAeIr6ha5q8owsdHqXlKEL196cr/XUrqndZqnsWPtoujzm1Dcq
tSE3SuMppsynDn5foMmi5rJKmX5a7w1Jlc8zGl/0FKSSZ/AwEGmumjXjWXIGd9U6ytPWFkfJpI+U
XnfT6YZWpuJV5ImjHXqS2roLz8YuKr/XnPIDIB1qhAMS6AyaoJTfrpNrtCTDU9JugdLnjR5YSNLd
67g1fFkasgd96dVAS+uveBZSVy7S2CuwEA8bWemvWp4Ffy72mVoWvb2+FY9y47b9MQaoGeNU/Mos
0DgqTOB4jKDsiA5NtfdOPDr6wpu8mrDarHlyY9L5l6rsu1Ned+Oz1aP9wZd+diRloVjhkMK+BK1O
PmOlf+Yy6R6myRBJsJVUvlKsouAmGX0bKhMiVnHdOJ2Zm0zqzU5o9PT21BZ+2db3XDKUSEIL8xBy
3NdnvTVlb0Wrw4+HWXeFbdd8Wc7LH91sZZujczYHoGlVSY60SjVIisoE5SAnI6MEFOaPub1M1mwf
vsnD6jVOtdUoQzfF+pTGNQnpZFo2B4hcVQRTMakkYnlmWpndq9apn+gbXiRF3d9XKdedQc1+z2sv
3mfNrPRwHpCQWaZRO41LeqYTuxWO1JlA7bIELu9eWrdZysdHyHVA+Mw4eagnOilg709rrb3WcrLe
lV24yEKv+oMqbA+L2K0n1ah/j/MPVYhNBzGgc7FlFJFNtcm+kW18GSpFCYgN9MDMtd0zVE1zKpyt
m3TtQ7tQ09m7RntRkI/01KmWHShLN9Ng4otklqkvz1IVSHitz61hfLCuTDUoLjV15pjpXWgYT+XW
OZKo1fkLGxdNO4K/0Oy1hBxe6sZbYe6Ja/VJLwQto3dOmaIqiaMShVW2xEjGwqVLhWaGpedPK7f4
KrZxcxEBT6JdV1tOKQ22bKbGGbum2yLVV5LRWuqpVdAwKHraYr1SpbBCzea9i0X9EfHAylOOWvLO
3MnRBn3bP6m9CHi20KYonTn0U+yZOUjapdmGizSrdTDulXrbm3gLBlk6NeP+Xm3TizXOdIK3+jQW
O15or6aWFkaVNS5tuEhJ6MrkWpd5+ZCJjMBYmChoCD24vWb5iS8RXB1d/Mii7gDMt96uQk3tRenl
e0tiHQ/5Wzalj9UoGKNn9lV6M5mIFlQSCinpVDtTbklPOdxhJxbG0t86/JZT4j3rwRgTexJ4Siuw
WJhZwjx4TCOTPsuinJxMyYYnE13IJwLWV2rkjKDJCsTN9kR7lHerYHrVQJdk7E2vNjs6Mv3cMqmh
tS753FUBeN3ZNsyYKnaqj/gZ0TEUJTuthfyWVHW0CAgBbD+tfKGNUWM2le47W0zN1fc4qZnvRcG6
Hc/Jtn5PiAkUlXCdOlpWqoFClBmbJogXYfpdASt1xhKQ5GZKxX0/zNE2/Yb0IERkrLM3DeCdxsXp
SvO33MzAMOduYYhbpp9SoP9nzO1ybidp8rop7LTvuNL1e6N38ws0rNXNR5oSC5wPigDUhPa6zuxO
XigGDcqjuAj6D+CIjcu0dvKTFB31pB3zW1l0u9MVpj0L/KpYZ8VWthQc05YIQW1KdZilFqU3wbq3
pvCj6ZOAUXMfZjnn507Fh89k4UNJbcEyDfMxK6fOT1bLcNJcHl3daiQKDUa6/BqnRfbauF3cXTFe
s6J/GZvRZcb1hyHPRCT7/tUu/TPim8mjmQAzN2Tt2nXN4M0a+qiNRJ3PbLpr1fe6O1Ngdzqp5AOK
nZpVJlnhnhihtce6rc60dhJNAvjegl6ucppOYhkzoEpcBye2TPphi/6mSAUzwTOnQQDzrYTpRTVX
O/fAfom/SviN3ZZjWpfxqsbZBwzp3RmqVnOSTHwqdO1VrlbRi6VyeNA1ofE3cX1HpKyz0bl8GKQF
nepe7wMYht9zIvkWsuEOdIGTELdnkcljyTTTKiHIKk28qBwN4HAHcNe5mf0QxfqxV9eFajMVX8NY
VDvZkspXFuvnSAFGElKTNUg0Z9cbWGPb701v/FQ3Vt8QiTmX8d2ct6sqmyeVkx5Q3TMucZnooVwh
Q5RZ290Yx+JiFcpcOHpj/coH63mwhu7HWsZu2xg/e6F9z4faCNN+sB5lqw3oAgs0uKU3Ceyso1D4
7edMfW3EVXbTedz93UoXjlBaO2ohUrwdAOU28jZH1mSk5zLWda8xk/WNgZ3noqUkJWn5y45A404z
g41tGHZ5dEiW1vqaUnmmQdR7DYUs2RLEswCf4YaGihwwsy0SzWSH4Ehrsyhb+uxU/5NTT6Us1Lfi
ARrkfJ63VX3URukBbdU8SLfs2SKit/fRUJkWJRXRBDkikBnTp1fLPYt/GwXdWk6AXzRF7CZSagBN
jxPXNEkDNLNmi+3Z9ij0LfqiKsgUcZwqykqGs5AxW6JAAVwZI1msfRzrtVyHzREkxqiYjNOW2k+V
SutLAnHNW/IqvxcAaJ12aO7p2tCBJyge6uyjY2GAL3IKu816nkg40A7qs7DR8uwXJBLOb9+7LSpc
tVP3Uhx02/dqpec+fRvJGRItDUogf4MzmJ11sE1vezqZTtv2hIWtXy8A1Oq7tOxXSiaZT5+4P015
WjpNOub2vK76pdEva1PowSIQgMnCbLExpelW9BYg4TWxmdOnUPUV0jQQYQI4WiolfmOVy4eaDypX
NSoOO1u4pTp9SmGTIn3dvIF4haHVtfVMRLFQbdTdSeqzp9rq6QktbdH8rOWhClq4Iba8QWK296bZ
o1zWBxstnWdkBKDuKEoOZl96o/rgrIboy8tYedogUg5F43jNyh9SX50za9HDTOG4D8QwtVhOX701
RQbYgvpVMtMQur02ba7a7SJKbbXqitJ2a5O1OgJ68B9KD6BhU6OuIIRDUaApWyxae1c2asCW3p76
/azPw+vaN8Gikw8K8ytQ9DN4k9Os6fhII30RcgAibXUwPZgWAcIliEU1tddlX+xcSQUZwAWV3qJc
BL9sAO7bME3AQSk6wJdDtcOou+phrmhvbel8G/KneMHsARqZ09UV6EXLVrhZ5WcjLu4ya+RIyvNi
dW87bezRPOVlndOCzB7S8UnOW3daP1qVGwEYRx95TXbPlJ6R6CVa285MuaU8euhs0ZGJiTkBcr5h
O3tnkU6oCvE4tHC0qohk1tXUV+gslZ3qCaGveY+z17noW04y4Nqpf1JaLE/VR+gjBlL+wiGT3a56
33umkmab8pGo6U1XT8yEKT2z/aWvohSays821zR77otAV++r2IQyu/NrmIbhfa5q/Raj1aTmkumM
e+GaS94+C0v5jPmjVVxD3o/QcDELDwhyiRc3N5KNcRrtZDIq2WZAOobBoma103mZ0qL9ziq67znU
e8MaSHxAjGqGsb6WQ+UyPKVBizkHvbFYwPpN8B6C3O22LKfk36hRXzQrNh4FTBu1cD21nK0DDTBK
TXtZtiT9MtUaLMoG4DSNxwPbXLvxrlenam4Aww46cI6UkrRrjGbL2EFi37VaR6epDpSOIT6Koro8
1KpoPiRdAY2A1qi2CJITJzwKZa8XtKuU2B2n12EfdISpZZKVXigoZpfGT2gLGcd5M8EnL9L8oywV
IZRiwXqu1h9IFFo/xSZdXjqdSCGeJGpQaj8+tsrcEhenoy/megFPZCzBFqyi6RiFqkTAPMXzUgub
k0/xg5IuBImSJBtP6IpqUdUMFxpK6iNHv3cVxtfZsijkzqalIwpxQnLt9rb0FQMdN7nanytryaNt
z/bHyjygRqmmyR9avJkN26hL6YDUy+ZpvSB/ZhQgNH2kZjZmgbDRiI5T5uhCYVusxpbbeomquKuf
RXEC5CtsdBn1YsNl0DUfoGaGHJ8ELMBwrdYtAXIl9ahK6ZsjFYCFYPRhMUwxvyWZap3lWC5CSWd8
TdxJF1UzINkYe/uYCVykClMoQ3VUH+F8Zuv8MYqSBulGJbvRc40EuauLqCP/9ouh+wW8DOL9nHbn
WAEWrmhMYM60dvqzmYP1Kbdw8xd6xcR89LBVB5yReunMpNhtaa4nuxc2WkCJlL+uqpzpjixthAJy
I5k/sgZMEtevFfdcWXs6YFL7LiP/8LJV0gpoo0/LmyIL1T2T9erDqmsAOtls2bsiqPcMcelT0hDs
aZUBRqKoFUHxrf0YdbjHy0BHSHhu62I5G4Mlk3iAngvjrZ1Fv+m0uHAbbLMLPpScaarkaIpj0y2r
7LfRj4bLfpzRepHfDaU3PiryfNtUCvUP0hQt8Nq0nG+U25Gom4S5jog6pPmogS74vVLD3ohq9VFS
WBqyfQEmMU52qxSI5Issxy+5EmTLgfECTXEnTaha0N7N8kOrwK+MWu2kSm0ktjn1k7NLBV3Opl3f
MxB5TDXJFV+Y5Jc03RS/oc/6ju7+qaQuCUtafUsU2FcVvWiUhC0oQ/N0rsQ9D8uW7J14XYumrYvL
qJpHBI7UJQ+0ch5CXd4f9XVgfp2FOMyeD2+TbFk3ItrtsUeznh6sUDzN5H/+bPBU9lyxgs5KjWuJ
TGxR9yptxaWOjnTcZRCj+sAm3dBfzQQ4BMKe3K20sG4S/lncjM0BtKn95ik2zmwUv8jAUwlESwmw
dJWM4ib0shJIfZLfjI4IlUrnpsHjSzvZTej6dfNWXNNxHEIlm+p7P5fCkwAN7x0/0D0vtRw7uAyK
1NugJEkwL3KT2rqYV+AzhDz9ArA7mLY0qMultazigdy9QAfOVP+si7g8q70ynBJVGm3VEuh20sJ3
1KwzQ0HoxYsomPHTssTGRSoKxRc1TSNRjiEfY2VHJ6Ha58PUvFb7LqElsxKv1aZBURJvU3bBMORb
lKv7+rWr2uiRNxSEPPlS/cpiIv25TqSTsKfFWzEn4+vfiv68zeNrty9CtKRW/z4maUvLeKCwITXT
TVvFKXXrLm9cagLaWVBFwRe3bf4Zr0V2VtVt98mXrqNZtT+nfZRuejsz4Q/94dgp90p7Nxva8uoi
CPd4FYA1JnP7Uzdi80pCDY1L6q3xIgnl1ns86IaWaDXun71aUI+P5WmjErKa56UwtXu3brNtMSbD
66SW2s8YS9cuS+pzCnWYelOu/oKtVV7nNK9BVirqAdirl8+qyGNfApAEWHVpfxZbYj6i9LaFhdTK
l32th9SO43G+WbtBPWHvK0qzzJlnks+4N+OrNRZVUELuYjxELi5gMAAzgKpLrT+CQApB8FUSeaZg
3yd1+dySuGG0+4ZkojkZT2my0TaBLnOHbKcGwHB+r/SJE1toFO1M/VW5dZvU+4nSwLqT9z73di01
vqWCdn4utUvtdrnY3AF4Fdd2IxQmVih+I7ROu36ozMd2kORoGXT5t9SJCdxL5KU3Vd79Vaulm1bj
hDdrbX8KFT+KOQhfMR6n2zaiuptU7fg6Tll8GRrtITfG8lUpq/FSieNmOLEoNpA7tdJ8LFM5i+IO
gpFm1CwShbwmKqCzMcSkrvyshTZqI2hGIZhU/3XKNVjGYrcDjs0mNbkuilo5PeiE52rA3QbjNOxw
mIFuEXeUe4Cg8hRaQ7nDUlqMz3HDLtiTMbY/2y0+UJdjPmq2YFSGL8618RgbFoDZYkSRC8IpUmu9
Yn6Ap5c7eyVlCOK0BrmqVbPuq3RHbjVM+Fd1pULuJoOk2AJ422hKt8YRZOQZUlXaQl2nOoJfJ5xX
gNjYepKL/zJc4v93vf8HQQGabBChYFv8963v5z918VFM/ysayo/6a/jfbvbRbAgNZP/rcaq/Ppr/
3BL/94/71764rP4D/owEYcWAZgW96d/74rLyDwKQo7n4l/V3cGz+TXRA+wc9dJrf2FCYt9Ih5v1v
ogPaPwy6ZYgV0AD+qzvw/9IXh/D+XxqcgkzPlQan+s9qg9oOKC6bc+WaR9m5Ow034UEI0eNzWyqy
V/l0/KjezJvuoZ4y+3TKw+0kPfeKTU7+mN1mP/bq6/a+hbG3+pWXPyxBdpKd3h1OMG8+SvRf2aok
g3YbUcQ4517irj61Wh+CvCu7KJ2e5oi8NlSdiX8DVg6Q836KT7LXBes5dTanC7sz3t1h7PVZcdNI
CDdnd8FOhn20eQS6gXrqgiLA33mC34T6qX1OToorucVtCLLVnq6S20at3/qaX92S24zGvA+nIVRd
4QqskQF95qW4GmF3k0/Ggx50t+2aunqElM+pvGXRHLZ+FQ5B6SPKFU4n89Q8xnfhVj4XJ+vWXKuw
O41h70E25D5TJ/GEqxZgniISQmoi1TV9KE2bshSBf/Ea37HC9vq7OtGV8Aov52MVf7D/RB6wZ/8l
sy1HCnQ382Qv/gapyivAT/+9DIDLIZ/gdgG9zJDINBp8T7zHl/VEZz4oPBIT7mwKajf1F7+LaFEG
YKZchnqF+k+A6i5FKEd3lVNxMTyCs6CIpADkQzjzruWpekz9PbAeAR0Nkemnj4tLDBBUpwmNo2B2
NIeBii7oNie281N6yk+mr3yTX96LL/nT+jWGDdcxuHQ9XpzEWdzRhsvvoRVxWXz9oYlUP7YBnQZt
KPqVm4bTBWP5sF02FxylL7qKU9udqz/kT+Kl+trfOtq4s53QeJNtVBr6m+gCdLwpN+uKruJz+4q3
jdZv0Yf9H0E44kOye3qeAzkkuotyb/Qkr/Dzq3oFUxbESgTcvAUX/GzcjQjyEKudBYpT+Htxr0+Z
q7l5kLniuxqC9D9Dv4wqd3NlLtb0xs+Mf2+uGKpP1VmJcAm5vUmOeVOfpDs7MYi9zC+9jnMi8ruv
6Vy+SneiauYK5jZKVBHd48HWT2og+NlD8Zxf84t8Ki/6tTmbT/nV4AT0lzxKT/VJPQ//g/CvYvzX
9v5/HPV/kvhbmklu9KaTrnTtvDnlFI4uuCtnCBmZZ7dcQ+9+f49B5hucyjJqo91FhczbHKa/vCiR
Yg9e9ZHeUdBwKAm5o794xPNOYb9lbuZT/3HoxXj4NHhmbh9xwnySsJCGRv6ZeYbHLnJSl96Lq/iG
T02b562wywHYJqcqKJyVP6OdOaZbBWvYPGpnKRQ83U2CJMiC7E+FYrFx0igI/dl/V69zOJ6LoHil
vLqGDBp8aEOL3V8QU5+fBMdwhDfV7fndGMY/U1+PyrMaEee6zav5M7nKkUSyeDHZS1f9gQ0ZJZH8
sj9pT4Y3+KhsXCsjTKL5BBX4vN9if/DVBy1QmrvJq2MbOJ4tXddAc+Ate1TRndinEWlL/P57skvn
42dpf9ZYBQhCNtVHd/DE0+gq9td3zvsXlzPJa2OHSpEDTs/lk7wh0k7LJQ/nAPr/1bx14eivrubP
Udnakrt4Ey/O/Fq1t9BiPwpnJDQ85CWcD5pNESqRjm4fF/eFDb+oAQ/lKpzry+7P7uQtDlMfz9a9
dJBT8Yrb7jPK0zOfAEyWgcV2QBM10FzDzdzCLb3Sqx3NriPhATEFvre8br+TB/RNaJkkfGXuUbH2
OAJRFzaeGiSh6K0uqE9Hdvvb6GRu6ehe7y6O6khnqjqOYmd+4aPuYPf+Fky4GrSNbXRL7e8EjzC7
WH17detIcy1SHduKcl7VheJTF+aO8WL8JPVn+2U/UILhoCqRgAeilsDVNR41Djd+MiLaALYcCCGK
LG56al8Td3L+k+P/V2jgf2Y9Sv/iGv8DsPIf5+if8EmLAVNLUUzx2nn6dceVNQ7sDxssRsiIAIFn
0ru737umwx2wlJNjXFKeRI2vWlkKCCXuM6os/uTR5OLkLPYbjWQffp79RUHYmezGTp04mFlJw22D
8rSF03niGI4+DBDudeLbVveXGejB7OOabWbL+ok34BUHr/fLxT62zeEk+Q838bhCnOvMu/VA8uEf
nWIMVe8DFcdclRxh8dd0KqPjA8mF2WOiU91Wv+NfKUYTYCl/Jq9fz2YweYpNp//vL4qPYz8PoeY2
/Cw6fVQ8qXwQ8N8QgXRP5mvyaHFWbvb48M6TopzNMrr/ciM5gQKVSIxB6lJ8cHd2ZR7xrqvpLI5h
d28TdyezfXRuhq11Y9Fw4oqP9eLOORt+8wF9wJ9YV9nundgD5BaM/s56Sm7lZfyh5+gyeZLNIRx7
SriXr3RTvY5L2r55LE7rcgB/i6KdPKMgnb4OZ8BwrhrsLj1xp3QFR48qnjMqSNhOFFZ4nMxZcy0/
5cy6KobPDEaeLbABfiZhdzcODq0Dnszxf8eagZ7gYSZ+gu8ovcMxamxkGlUYTo2tbEQ1LujYygh5
8D7JBUZv19wDRVrtghS0G7txdNzOESqN/nTeQiwBTw/CccAC8Qogimy9JjwWr472H+Z1OW0sx8BV
08DwiSeCOGgvaTScumOjulBWHo4nbbhbWGMDDDZw4vdB6fXOM/By7mFjw9XON2QO2+JyU6wCejN/
10KzkWDw6ZP9XeSRiy/4C8wCx6H4rczltMflhPJ5DPRQD0e8cubGnhUi0+1OZ+G+hEO4sY+P71KJ
8o4zkri5l/7dmBKuYuFCc+foXjlCBG+Jb5M9g5N3bIn6gm0Ky2MnY11EtliK8Yi9PhhZYuIOp8Vh
Dd7+A1nLqPEA3KcB5iocEmyQgas32N9qQDGwZOeJeOXutxVpEbQyzqwcpMESCpziY6dmNzOgOeAL
Ye+HFFnOVjSEaXAcByaDcHYZ+YQFnr2NMCQl1MVEO/CmovFTxQxbl8NWlcHEksps6eNWJztza1aU
nhlfYbCrZNZy81jRgCP1aL4uj+oNm8azrlzpWrnHerdcjOoUIeGvy6fZhQumHKsXO8RIfs911EF5
rIeT8Rp4sBxITH2w8FyWm8S7D8Ov8J42ohftxdgiZkg7M46Cc0EYLQbmVfvUOb7i4xYgxozd3dz2
QwgazFrDeyaveaNZSNQvcyfgT7DBJlu6Z70VdgoIHp4UsjxO5RC2hbFbu60PZ8xJ+G4pMj30LVyC
OadkkUefhXXFE20pnip1xb+HW8JiHZ7nOK2Ueg8zJPKoOamOQvwJr4tb6C+DxiYRsJq60zmzHbuS
LXuSP6YsI+HO4fW4lPmSEltQYrPJy5/Sr+Z2LDXSHlxoyTJgPfn/1rMIyc0gf4kJsduHKugIVADD
Y5+g1Z53/Vo/VI/bnzU8AoWRyAY0bdiHWA6OehxIvMy6gcKfz2QlXsk5Lq7JiSHnuS+F/Hhi0uGp
OCWnBpD8ReB9D+u5uw7X4Q9UeXvzrUC34dUFq2hXr6VPShVyLT7sFEe1RZ8NZqfuEnTOamdXsiKb
EghRUhO0PgoHRFAEt8Q5OSlFZlPUICo6wi6B/KRz0uOPD4DlS3AScgbLab0jbmk9HpC/XafbetGd
3Dfd0ds9KwDo4a4hjb+Bj5c9mBBejHCTY92AOwW7xzhPFypU1J61G/OfoNbwD/HZeO30V0pm+oVA
zEv9iiEMgUkqoQW64pAF2BnLYrqWp7/MGJNoPMdR88r6slFUV36YyELqs3xfBOgMdvaqRjIRnPJL
/TJfqH4HLA+vzZ8TLkf/mf2xbv1Zv1dB4pV+Bb6qsBMkuZ3kUfAErw+rABdJmHnEoRLkWi8JBK/j
PisixYRfx+RLKCrZkDvd2P4EI04kpQX8wu6cwb4Tm37UHwNduc0rLtkFbSTDmXwlWPzWI8wLqRqo
XVj3dhZZv2iCpbzth/wM5Vhjn/CP5oUXE/Mdj1c4kj7CMGQL2Mkma0ixijzM+vvcLD5w8PMPdT0L
vwhP2YDCcInDwYXg/YK0mRxlfbQHqd84MBp/Is/qfq48xPiTLqK/eh/pX6MA6Ajwk21wjYZjeBDT
bZ3dNbgte3fkp809wtCZsFv9GzUmnHETSptToS5IzkV6KbpWIPuSFBwsIMhB4/eAWYWDRBuVPkry
In9WURb1XnoDvbZ+b37vxXzdEd3Gmb2SfnV8A7VSm2Yp1/j3KmwL5nGIQpmv+51/XAaTN92cUvBX
+VTetiRQ/QbndoR1BEGYtZg93YYkolemPbgJZj3xcw8VZs4Dsv6+xGtabAM+hwfH3nU+RkfB0XLx
znFokNzk7/EAcqLQI9g+Nvd+2p3X7zw44tljuY4UZLRJofmSDRcNL+9dwEbp9nxCMdHucdnHRWFQ
bJhi3NNm5xgkonMSAZnfSfgdPhm/aGD/oQgRSR9RnXDOHZwayWiNsXMhzuFGaeuTJG98QR3U3sjF
QoXmQlonxsgf4aBFEJ3hD02/e2kw/lZUBpD/ufzdE4LjlbhfZ33QuAE1tE7so5cuYr1wSos3vO1+
QewBmhrfm3tzYIYgwmwcaXDUX8YgPcywd6wyKQBGmbDgghpq8w1qxxd8+JQehAJ8C4GLzRu4YAIp
P42Axt3y6IixwXNlvmyTgajuys3IxAjtH1JtPMyRLgpEFf/3+BsW0X9TsfonqRVTWLNqa1rpSpBK
pAmip6awhF/3vohTILU7Gz6kVhwSAB4AGDqcLNoU2O8Um1ZgAVWHzhDx2RHm7m4Slvcj3loj6fAL
QYqBoz5FLYnI1N4f4tf4Gl/7i/XQR7I3R0sgUeGwiFgHhxoTQfVy0qgZDW/lC+ozITOoiPcWR8di
Q4o/CjVhdRqupT+f+7Dmr+5ihLzsOp716LCIk28+z0faxhXO7+v7at8Z/+FVwfC62/XDcM2fhz+H
G5BeDv9WUbwpPC2U7AYXMDwa59X+nDncFf7gMFWWDVEa14+dx9upbOfU1cKdvgH/PXOMDqtWObmb
OhDT8Qv4FdPtzwLWUHLhbX5LBL7Uj9wWBDV2s2bxKCxRpDtcClS/y0KIyvc7VE6czYdASJ4Bbp2s
5nBKK+dtcTETvOaI0eLH1T+iG41CA1GzLb/t7hEbHOU7AGX+gCE7FgJfGgiB7jfu/vd2UoJP2ekw
UzyRATei4p2baD/VyiPdBM5cQylrxqKjNEgkjSVfId4HEwWiwdefuXXMAO1Qb34THncOGioSnnLK
SPUZcBnMIY452LCXisfhIM/K/JxYyQxW4h+kSI5A1a2JEI8Ym2yBe1DI7DUA8/f2Kr7nj1UbZiKh
HiANjvdhRGRbSBynIghrwdoT3RkuwobsSfhBbk+qdd7Oif8KAMCZot4GiYCN+D/Uncdy3Mj2p1/l
/wK4AW+WU97QG1HiBiFRErz3ePr5QN17u4gmCtO1mJhZdC8YoaxEmpMnT/5MeN/qS/eQDwFkN1xt
uVyzZ6G3cQUkwKzBEZBUVeQ/Q4qHabq4AYaSHsK1SIeGxLBl4Ko9RyuxJCVqDCldSlpGJYekLlWu
hkuJwX703yMXcezKfgtvnLtm1RKThpJDRJiJycbMuduyNrVbR5rHUZBqkCVN49r+Jd2qB176KUMM
+d6z+NA/ApeTr+tNvxoSWZPQOKSW0ia+E24bqszlN23vPWp3yZGq2n3/Fl7x99/BjbFRdpzxa/MA
vX7j3trUj4fswb5zDlDaj+lR2iqH/ndCfdMh5+nXMlXObuPtdRLD8ooLNGkMV+M9chNbLnGbfNfd
huQa+l1+NJ77A/W9VbHn0FwHh4Ql4l1FVwVXzOtvHI6E/pV4ExDw+vU6pugi38nfykN0xSlEQitz
ltmbiiJnRmkCqubeAgy5at5qpGT22UY9ZkfrFr2k4UbDfTWm8qbcyjfF0dhz9V4PF3x/a+3eA+b/
tWed/wd1zVQqL2cea3Lvf66+82Bz+ioz/JM/DzKm9C/sthVJMmASqzAVeRH5I21mWIgtKiYk4UFN
UTH+eo+x/mUiqAgtChisqIsImP33PWZ4qREHGUZZEy0JlMs/4imOxK2wlkBNSxvU1dA103nd+8iF
SmNbxzClYlvmtXZv6agFl7qUJYvCj5rNyah8UskayVv9+S0ol2h0qVAJrRG1zWvDIPZgVKwNNios
ZyG+ho0U7ew6hfzuy9JMLPjs2+CWmRLERxTDxq7oRsvjZWyk7bpICmdVNyqQ/CiIgPEZzcxPfVQS
5EGLYTQMHfA5yheWKo8+TfUMoZARYFqrlm3dSUKR/4ANVj0ZDaKMiyy0OdZ9MyEZ8vPCWJ8f189+
HHlxQ+KnZWiMozlsBc8qQDm160CL451i4NqziHsxRg3FS65FTSruRNk3935o+2/nf3qgyv1Vmfzz
3WjQIdUJckvkwz8uH9mRQPYacru2BT+6BjoU7JS08mZSMGnItEY/AzAMdq6ms3Z4vfz4M0bYhVqX
lC3CPyhwJWB8rswm8UF/ZvIjUGlzHZRmEi9wUg3u9KIadAXKDvWYuvpnZtXvXyzJUBVxSIIJa0qj
Y8Yu1RJ3J2ShMgHeLSwDYdm4SfLnaXySBfrezPiLFZHNLyEAD2F59DOODPvJJwNdy2bT9xvgDtJV
n4Ueui6wW17RfwGNiEZ6zP0a+iCXLcV0nqCllNLM4H98xPnzwSr9IOoMQpljcy7ourB+S3piVQAH
TXDkX5Su6o5y4/gQG3jeidFrffjH64p3YgIS6l+s6rHUnwnvQkj7sFuLcETXjuX8kjprVq3mk1XF
BCraoOr49x+xkJUOzFCr100KkC0YZFaIRxcsGHhyOtF/0E4j0H9cuznGN0AfhwWjALyuIge6mK2H
M2ZXn2xEKMwGmpAWO9E0h1k8EXiV9cbWaylr120AGr0Af7PM5ciaieCfrAXQvgQ504AqjDvBx1/J
DZBMqmTDVixMZS1JTo0iTOUlz52uUHtoS1JqQy1nVuDQ6mgvgGUwNElVCDOiNvo2JQCO5OUFI9h0
EaUMOG9OTcxBaVOZieNjSvgQyFkJqoRIrsJc6aM7XwigHombHnqNJ6jGwoo95btpJqq/MvtcBIuA
IGG8baU6AFoa1jFIeKPzf0lFWty6km9nqzjInHZvJlIwx9L+ZBwQV0JVaXCM0FFa/jj6vd8pniMr
5TqHp3AAKBlvQKVZB2ih7sxEfxJ/mEgkoCVLFeF1j00oy1qssYcEUWvq4lJQ0i3ny5Mn1AdJdK60
pnIXmm+so9Q9BoI9Z0n7t8Ws89NoNMhEWIRXx85hdWVLHdRF6ryG5iwBn0VQQSA6nI8xw5n8YVnp
kga/nvWkKKpmqqONWUOlNEov5d4mKJRZ0qxboErFHad3mq1iCuvzPydLf9s9YKZAk5vIW0NYZqd+
nD/HRjW0FPxkHXWqS/2vhf20FMkp6kXOyakuTbXOrEUdheF3ZAhCpGJCA2EEEQkSJPUa0aUyUrAa
NzLgLOcgi3AS0ZrTqyvU2SFCw8hL3oqyr6WVU2Ux4AAg/SZSQX3CKyjW48Gm1OyKN5x2wJphoYxq
kIHCvQel2jWyreqrBuUxLc3apeJEyr2LWB+PoWYkfjF8E/M26EfuV4iNEg/wHofxCstO19mUoUn6
Bpas4nqnmSi857nQcnF3NdNfGXHiKSu9ln33DvOKpDv2caKbYBh1W0FVsWMEkP933yRIr2Dgur4V
QMp1kLXVWvGWsF6rR1ip/mNg2i1lNqSyuIYLhhU9xrXvFdzEK1l5LUIPDl0K99eH/VUTJ1IzS2BU
OhLQ9LLQHYpjWhPemrkXlBBGghTZwIHVZVZ69j20MVFYitipiEt8RvzHxM1snkc1w/9ul2hHLXLb
634VTuQnS18Mi1+2JMpI4xF5xR1O8a67t63Mu/IrC85GhM6/thYUGbs72IkA3AMzAIYbVGiW3chV
7yTHDK245ArQODT3hW52lscUZ4IS3iROroqrqtYAQJVWLddLyF0pq6bi9FgZWipxzWf7B/tasAtu
hjZ2k7pS9ryXewFahGmcWz9gf0vuHmRnYKyTPvI2uWKLEDFNSUYyrDVeyhJNHNaGYftrMWC1PNQW
tqIHo5SFe1MIdN4GbdxpFkobm/XKLMhEBmYpfKJAKvE8bmHS15syzwDfwteyvqe6VeEh1ZbIcwqh
mTeLGvi7cKiDTDXoPjC3ZVxK9rUa1519RK5TtJZZHwqHjEFOl0njq/7GUks7OSq1IDormdhTQba2
1Ts8TZT8ALVCSxcKo/nUhWhaHUzYwB2kwCAvj4mhVrcRnOoB0IlA26pF2QLlz7bjeTR0XHEdO618
69W2d9WGWYHBCHzS3yQC3QsRz423nuYW35wuRqM9S20jQ1irUvSNG9iZs4VL6/P85SbeW2kaPqWg
uCu/w5PRMJscMuyF3Uf575AwYK2KMIVxore00aaZL69d3wUhbrggwmEhZfpjqwyacZlp+tQyE6Z2
naul0d71bQ8VD1mnROKhRqlUNJ3SVICZpRUlK0IsKBKIZiFoqHypUbSU4ZPwWK+KoblPTOSQEdfM
dKq1cpgJN2UXptWb4WRu9Fy0lsXzql6lz6me6O1X14mL+7ZGhQ+elkLAiFzFY/2mdm9vBI2Vzg50
4azYGLSwfnVN3CtVpfXeQoatcgUN1X5RCkWPEYD1UdvLRLV9fI+e/6io8H8mf/T/m2Y6p/nJQTLY
V33wl9olsfM/x+F/j/+LJPrXu2PVYEv1/u/+DflE1mi44uoqmZlmqDLXsD8VBhT//8XJBg70j9HD
cHP6D+QTpwcNERSsx3R8HeTh7vYfyCe+VYggcQQjMw5YFYOIf2Dn8DFt+YNeMUCPKh+POxEOLPIm
tXh0wFEF/cEiWZKFmUN8qnE6f5rv1l0RxZncQDDSk4VeFV9SDwCVJc8c2h8zkb/6PkoDawPEdxAU
yFJC2MqEhY3/8cks3v3JM05hPR8v7X+1PMo6TDH1ZfQtxGMGoQ7tXkiUxcLvk23XXsuaAEP61/kf
mviEcbYRKxLSfCiVwFG+lvIrQ53L0iaGXh6loYD7etmTVfFYyTxlyEBSBBg2Zv+PbjT/HSDKWx9m
1lPMGsPOYYBaNGmfjZSy239rc58M/LAZTvK+vxoe1WgEH/MZMU2lo6T2G1VxDggYk2zhemEkOy2o
b6sAZ9eWzKd1dhwxd0aeLc3SWhB5r1pLu8U4aM2JdjSz8hpRHvhqyEBBq2wx1Trfx4+Z4l9dHIb8
5BaXpJpZGwlqqK3mf+1QZU99d9UHvy01OkhavT3/K1MrY/j7ya9IYS1xuDLCUvyKEsoCZevzDU+t
jNGOd2IBje+CHW+IX7oAay9w2uZMZWRi37zP6kmnHVQwS12k01GlrFNlbWB86ktvhnsr5vLOTmY+
wZhaJaOd75SJjNtyLx415Rc0rSM1F5iN3roLG3uh2XBfBPOgJAbyjuEhEbWNI1XPEQZW6LcsHZM7
SyeuHAEgps3jHLZdgtHfZghSk3Ku8EzaRA7gCDW+9jEMM80AQmWT71pyoBp2a50KGxmdnV7lvdWx
UP4OEfj80nYvaVVuXDhHdnodd/Bl5GCp1e5NR5kPrYuFmfWbRAZfV7U3TRvQE22haIckkTdhFqwl
hwevIN8SeFYw/PaFCFAvaG6E6rWGoKvnP5GjXtQo96vUkmzjZ9uTttv+sjeQeFQf/J6cQ8nvL1sn
oxgYN77mmr3P81T8mOWvqn8lJcJMfP301ZZjRxrdsny/zrmfsId0DLeiHrxHCXcpIiHqC3/Xdnsk
+NcOsA6EWiCSblJMdZXORKzYPaZIfWoK/MMQGHLu7MyyOgQWLlycZSuByk1X1TML7TM6xNDNURSN
Cyer0pz1XEOibeSvAbrtefcqocWT5F/73lwE1B9mxntYvH9def8bV95vpiebh23Z9pJQikfFtF86
X9oUJmVSnoSoaPSWsO/CX5JvsLW021IvI9JLbpA6/kAeODsH+c7SIXMXX5wQqpYLw89hweeSdkz1
DLImilAhMA+bLNRSl7XXI6o8cNIPlpItDPWbxtpyKwHVaex80t8SjeR1AwUW7jISGEEAni1KUEPt
l0gYLx3xsZG+UFPFkH6h209m8CuRCoRM56r2EwFQGp0E0N2qpkLc/ihXxsIXAVTbM3WkkfzjXyM9
hMaTkU4k7iORIDGtjoZgfLgcrugU/9yc75TWrSAspZxzP+bi/wrrzuiDZScBQuJWnrvWQkcfCTX0
ToL9JkoIKN3HuoN2kb6OByn38+th6vtHBwACBEqGmVd3xGJ156icZsLb+ZYnDrD38trJ51tojNuY
CXK0uDDelbWACJzyM8p2UiTN5AcTh4w0BO6Tn0gpO6PXwCFTCpzYX+rmuyL8Ot/7qXEZxf4gjeqg
6FgXlgX9A0PNmQN3alRG8S5FjwuBO9rVCSN2VcGHBT4BOLrEdTJ/PN/5iXEZazjqYVzUUsGPNDYy
Pzd+9qb7t+ebnhgXcRSrEr3R+8TpxKObr2IFudLVTLsTcUkcBuxkLjMro/RYtyJyEi7i/vkWIT1g
s+EqFkGW8GRleN/yAuRT/uz5+0LiuTpRn5qyRMvNwa22WEkg27A8WTR5sKtrb2MV2sFTITjIkEht
ZVP32VaIYMwHANdyfe9Vd4XX3tfGjay5iyL6XmCDIXT7EvhVme49B2WWTeq8qI4/k9NNDd4o2Ai1
0UadbZAU5cJGATGLOt3M8H0e1cc1Wj3titzzouGS8uB3Vwr01PMNT6zX4YJ6Oi2pizI+Tn/9MSoG
tEuwEWsXgvl9a5sLIxTnZn+i+6NsMSv7XpDtgFDpbgV5n6szG2Gq96MAgVatz44jAQg8cBPOVe+/
9N3vzsHmLprzyJqa1FGkUFE0xLHO7o+h81ZJR9QklueHfqrhcajAtaGR0RdFoWdd4+47Z8H3eXSA
z/lxShtk+1BukJGhKVIsW5oV4n23gjMTkz/vtTR+I6TYnReKx3BEpbcq642SWDPjMdXvUYRwAtFO
xMDqj4n9WBTCQkWwXINHeX60P18q0hiRwFuzo+ZdTrJP2dkInlrxzlU9qsky2jo/z//G1BcMfz+J
cejXRJWB0uFRy3el+mygQYCS6cwHTA388PfTxpEToKDKTsXyJWOPzt3xp9od7U23ryNEDGi3+h76
S3UuPZpqdrQ109IUvMzS+mMj7txubfer82M81e5oO/KS46CVS3dLkGoNKkX6zMk3NXmj7SjI1Fur
oWHHua3Fe4k7mHJzUZ/N0Y6kEM7jecNYxFhE1ys3ebis3dFhLVuFDxaDLlvca/odkpaXtTveiVFv
OWU69NfdGg9Jtb6s2dHxCFyqyLOMZgPv2gNh2W8va3e07YKMJDEvaDdy7lvlNfu3qfAkQmNiqZnD
3092XBmAFcCRkshvfG+RRvHzC8d3tOVQjsrUMCGGmu2Kt043uHAgRnuOFw90J2q1P6r6o9w/lnMX
2InYOZgInw6E6zVdbJQMhJ/e60F5X2GL0TYgt3Nz38bGhaMy2oBO6dqej1Pu0UUwpxMOCYpyFy0Q
Y7T/0rrI6r5IxWPvrstu37aXnYXGaP9FLqY5XqCwoENk+Jb+nAvmxMJ7J1ufLLxKSP0KF6/+2HFp
gKLpXJRFSsZoAyq9xHtjQLxoIuSsN/ZllwZpADeerg+E9iQeOq32GEE/jHedMLMiPi+cgO372K7p
xgmPuoxDb31v8t8qj41dBT7eLpDSfVKdbOOVd5ctkdGWDCQUE+vc6LknU0qqnqT4x/mGJ46V9+Lj
yVxGWZMaZcqeFPGmlEVxi4NanGqb861PrZTRzsQf1gpFh1yvlWEXDEJhr5c1PNqM2MEqaWww9DVk
K2NnV5d1eGwDUMZ6FtutSXJqmGgN3XoXdniMmOkUWUfqiIZVtBjRIqxmJA4mRlgfnYW5UmFR4zJ/
MUqlYGGw45pZ3RMrQx/txlx1CpRLGWJLzZGMsxcVzobOXDR9ry7+vRAojV1JRAPUnjkkYJL/WnTu
nWuFS7fadHhfgl9GV/45kbJFFhRLR4gXHQrjjvQQSttO3SgC/JxO3HmeM/OtI7DRf4plkj7ayh7I
MUHJ6U1RI2ACk05NK1TJDlWpLix2Rul7S0SjeJq+LObrow1dY2aQVlHYHe3QvcvS5DafCfpT0zY6
ZNs619w05EuMauuDkEjsW9xNZno91fhoP5cFT1fVsNpKBem2MNiY4iPygjOzMLLF+GsWRrs6NHQs
XVCTO8o5tRSM6CvE/mMdPn7yahfeSsCNzpGFg9xVRxDQi0jzV6nirRoVAmaKvrYsDw6IN0kM4diH
TmqgPYF55EUxRxsd070uFQjusoVdEekCf48ry8ywTmxibXRQYwuahSQrRB3ovsk+Nmai2cR0jeGK
KkLpRYW0+9GTDvitYSXaLUS3mxmP93fQT7awNooQmZ93sT7EtKYAwuWHm6AD6qEtA3SUDLnftr7y
2/JfxBq/v/pHbDyp6Gw0TFOsI133M2zUY61uuvQFred1UQQroGfbVNZXfq8trVDZp8UXTXg4P3tD
pz7r7DBGJwddLqIUXTQRerEY4QXefdFgTyph+AZ66fwvTM3iKIbw3FNlmAd0x0RNFn74uysvi/Hv
PKOTroealrqeGHdHkbc9LiYXXq3HpkO9lASItFG1a3gnETA17PT8slRfGwUKD21rqfUZ7S45agFW
LjOzODXGowihSJgy55VEADJ0XhYbcFSXFdKkMUcjCyNMmjIQgTqPnug4vVy0KtTR3sZUQCh0EF3H
vljJd06+vqzZ0bkv8OYLMFXtkLVdaTcXNzva0pYflKDj7PaIiZdX/8A79u18fydC0d/YPVrqlMiZ
U2LNd77wrTUh1CvhZRcHdbTzKj8FKNe0COeGS94M88uSTFX5GDLqjtQYy6DuiP0LBdzswt7KH5tt
UVVm+mgWKeYHv70s+qijHdeIggf9hAURu3eoQb+GAk4oM3M37K5PYucYn5zryr93nY3ZilR/szia
UT3NEnuj93uhR7C6cO5FP18IOSzcBJ2mEq6w+auw42WZpOvAfhSEdJMkRwvNSpTDOh445Kcgf9Fx
herKGpJXt+jgzXg9smYQLWL/rckFlJu7nWnvtOqhbA46LG5rb/smchEVal0S6mK5in41kh/6Gjur
Rd8jHiHmCwtlWcF9zsWv50dgIuwoo6O/1IwIU6GmO4IbLfSlna/Ot/v+GvnJyA4KiaenkmF5XtY5
Ynt0wNXoxqPjOqBZkYhrvtrCvej9DMNfQvSYNS9a/eqQ/pz/3anvGUUPtxVLO864aYMth6ildjN+
dlPtjsIHPgRijHwuFYfvNb51F54myujsNqw2cGxtaPa3lhwA+Z4fhYmUQBm+4uRc5cSTunCYVdt/
0Unmwv5B19/s5rLH/Xcly9P2lah3dBNvK14Mvij6wlNnSsHDLH22aEYBRFfTWJfzvuVpG3tWEWFB
wBOq/6DF3+poLhmfmspRPLHCUiEDpwgo1VskMex0dX7QJw4CZXSCZ4ZY1Lk6zGW0haSw8HEPUp25
x6WJXo+hhkFnVpEe0OsEAEeyb9L9+V6/Q0U/GfMx1NAOUzBlJWSzxL6SHOVe7g5Oo+Kh9SS6zy5g
rF5twD9r+CH4dx5MS0G6kSzEDlHd9zEl01xsZtUOT2DMt51gnaUQpxPjHlPglSBwS4HWH/+q0l3u
PYkArWOpWDY8APVOvgqDdiZlh6r0+doZYxrVWqpNALIUowt9Bb1kXaXqyuTNucl++ra0TKgvgWzn
eThauqK5jrRs0SPLHrR4n6PcWxn7lmy/yG/qtAGSFq9MtdoIWPMEHOy5vpZFxAdEB5SaulKAbqVy
fKXHuEmryyQhYAfYE0vIwv9UZJQhg69GKjyqUr3R5Og2CX6I5RejktdFixwcusu6oG+UOMdKxFt0
6lvqXbmuAKJF35T4j7gvIZI9anYt1Sgu4IlsavtYZE/093VIJ8tkkaA/mWvSwjSfFUSG8/Z7iPNS
LX4LMdEqRFQicnSV5HwpdOqixXPPNIWFEz332p2BcrsdGFsNM8DYtFdNuO7FZ3T+l5GDgKmo3ejm
F1O5ChKUNTprZXUYTTfbweHL9cU7E2+xVkeFR5YWSfQb7jOY+1elDO4KpVoqWTETc6dmdBRze1eX
vGy4lprFlZ8fWn8ntDNIx4kC5wDZPg1ggGszrcOy7VjjBuAEPzPnnTCBZ4W/Qfl91enZoTHnOLYT
4fgdyHQSjm2k8rvG7tpjYN9pxVMeXKt6sSjrmY+Zan6UzZmSh1l3wg62EcfNBW+dduiSe0u98WdO
1Ym4PAaGFlUtBtUQ78X4CHcPY6m9jSKwf9CDmW+YCm+joCzHGCyGJeGNRFep0Dxcnw9vU+2OgrIE
W0kJIFkcA8SMUIQqZ+LNRLtjBGSjyBU0depFerBvMe7SZlLoibn8G2QRVyApzjEhoBy1MvIY8GmE
kd9dRRViZjIn1v4YqIi3T62aw2NVk30Js1dVuMkDBIFEfO4oIIgYSKTxXFieGqbRFk70oBJinwt+
W8ZL3Au3wHTuL5pZabSF8X1IYtUtuqPZYQB29OfeaibWujR8yslmRQVf6dzhTcXD3URqun2SoLNW
IUGHQYcoqKvz3VeGnOaTc3cM49MTr6xDmehmKFexAMpfubKMbNmLd1gALLsQ+TfrBwR7ASSy6e0U
tV2Ixa0GG7jB9MY3Y5TLNnYuLTCkXzUCPsaehRtf/5Rmz7GKBz1uM2b8K4iuBcS/BC/fZKhG6ebm
fP+namRjjGCrt7Fi5uysuPwadgUWUDUmNNxQonoduz/8CAVgRH3wagVhc5/at6F+b5g/8jRfZjFK
bRgAiZgGyUF27KlKCJa1qv1N6WBt5d5LwZcI0UVjLgJPHCXv4gcnk9q2gontA881KtKKyJVuFf+y
EtZ73f2k5V7FLCDTBiiAsgTGUSczAea9a5+sjzHWEOSTGRoNBaE0fUrMK/NncpUPK2HpIf8j7Zxg
byczOeDE6Iyxh57muMDeWYp2eIAYzARsdWSazi+UQU7ls4U+BiDWklAllsmHiIK00DEX5C7c/Q6V
qzR8CnEer/a2cl+GDv6Cb4XzmKTNISwehWATaSjfuqiN6/lSy7KFpV5T2duZYfYoVtXOlaiPG4g0
punCNh9yJ/niopYbIlKMe3okI98G7UdAeStFTN4/NGDAq7XM2pOtZqXKBxf7S+Mew8sSnap0Dhw/
EfLEUcgrVaO1O0FkQcDctBHWri8LeGMooh3mXo7dFAkuMl0dNjFPMxM0MT+jgGdCqReqIc1yEFSB
BOrn1dzUT7Q8SkzsEl6cmw0hznyLkzuh+Xa+x9IEBBwGML94uutK0a16LDOOOY8lMr5sTv4QNK+R
dJvH1Mk659XhRSBMX+81HLFR40XGOP0iOa94+MFI8JcZxQ6cjLeYOC2d7nfTEV39r2GTLWENAFP7
JmHMGYbrItv6yGOrWNo2Bpr1pbauDSQPHQmbQYglbffLFq7C/Oj6V2L0IKXXWnRM42uxvw61Y9n9
KvNdqm4k4ZsePHr9nVAUUMbLpwKTqgXuSdem5DwYOaLnZi69BGrA/e6Q69+65har7pVmvpb5Ffaa
Tv0ShxkyoK617lOk2/vfRvmglvmidK97vVm4KhcUFcS7tswUY4Ucx8JVCmyFUNcun4zuyUvv5OYp
ax76qlpVzp0YP/bxVWbvRQGzqZ0TXaXZbZc9+upRR27LM1cuzrnYRPq40FnNbSDjuJQ/B+oxVX4W
8HZ16eB1Nt7pA2X5Z1giRqsat2ZWvHSQnlz9BfPwZSHc03W1+nl+5qc21yhNrB2lyRKRPQCxxC9v
POGyKC6O0kQ1wlgmaWm3kSGjXPdzycT7LfrvUVwcY0IzyCCu47Y0LKIihmOTUCFibt87Efq22nOI
kGHw1X/5Zm+0/kowvgnam43XWG/uLfNF935pbfSQ5uG9Juy0Oti5xqPko2TH7TRxINhdBowSx+BS
+Oros0igMOwUdWrjKDozW3Uo9332/cOhcLJRs95TfB9mzLEP0b7zVm62rdtnpT3U4gr1nYsCDV7N
H3/Fw8a5yhFlOEYI40LynlO5+ny5oSvxsV1Tj2MVR3Ni+WAhvwrr1fllrH1ed0bU6WPDQahjezwA
bNBYWeS4R1nGd7feyCRFsYDgg/TQOm+K8ZZ1h9Tj1aaoVk1yiOJuk+c7A//3DGq6ofA4WdvopfzI
uxtKGqHZLspMhNW0UuMbobhRoLpL6xKXPNEO1578W7b8XRz9Esx0X8XxTZrbixCvD+wPbbPfOF69
6NPnIr8N7XVZXRvOrabcaBq8eO3CmRodCZaO+Whkky5l2QNySwjSXNjw6ETw61YKVIcVLMlr/a3y
ZtLcqRUwCjhomygC9qND8oK4o/7VpnJ1fg1MtTwKOZ0ZpkIl2DyWvAmOdNMa+Qzo9fNsThyDXuOq
dcSm6EB84NsYk4S4SDLjp32+2yOllf9AGcSxcIwbu4roakgZB0K2yDFGV/FQwBVcpipVbhzll8kD
ph1j9DrIakRBSMItRgsv829KFOQxsX7F0OvXYCB8vkcTAzmWZeqBrmNAyEBipPxTeXEV9edlDY+i
itPYgarhywtyHf/BlTx3GZnq8CiqOKbspUpOuxUXMnfl/rqsu8PPnYRaT+C5yg/Ax8j6Sy4eLgQl
i+ZoyyZKpGdCQncjHSWSTTX79jERBM3Rlq1Fv0pdJC6OJYoehtGjl/FsRthVxVeBMVgE/Y47rsbl
ys+EpereU8hc+irM0fYhNt9cX4PWi/y/Jt8mPiyU8Gva1Y8NNMoSx2xOGdzY17G0bU1pIZY4BAyC
JF97+aZP7pxsG4a7Str2NfWm8rYpviqOOHOdmprfUczwZazLs5QBU1+V9JDNSTxONTsKGEXX+liz
MlxCcOvUW3HOS+jz+xn+ZB/XjVsrvlRKCu/46m2jdUjPJFT4XFS1VdMlvfx50fIcY3adBkU7yHiE
JTle1QYmFsbTZS2Pcoyk6DXkm4b91O6qYjUrPDkx4GPUrpDYTp8gDXiUxKvqazPHd5ga79H2bxWl
cnqjBt2eP+lwe+OEN9LnCl+X4vGyARk+6CQSKImc6qJTUd0uo+uq4HZbzaRzE2eLMYoFGsaRlibT
d135luE3KStXuWnNHC1T4z2KB4oWq6ha0XivratuU4gz7U51erQfZfzby8wjB9X8b7r1O+Q5JTfc
9WVjPdqVnp1obSOzSDLY2PZSnev0xGCM8bqGSN5sJKAeyo3a7uJ0e1F3x2jdFrtSUa/ormF/d/BS
dmbeaqa6O9qDvZDnVobe1pGLoSKuq+zC/o7OYBOzVBUJLIKetJKLhfbPNB3/m8WMQbqdAbFTMXze
TLb2Xf182eCO9p1XabnY6zRaX+Wo7F/W6GjLNWik9qH6p6cULs83+k6l+eRepo/2ml3E3AGktj02
GtrkgQnCJNJ/NFK1TNTiEEbFMrYHleKNH2KlhwiNhzS/jb+1ad6liCEtCh1fQG4Y/r0AWC2Or7P4
S5R+DVVn18TOytP6lec0b4Dl1hkiEUaI9IJdobVe9MtQkQ8Fkgea92x6dz6Mk3yv1XhjU0K5TeR6
W6Xa0shfwjrbRwoPLP43ECLLWOyVPZ7PwF/1EBMIqDHLVsQuy0n3dhDt66Q4uC7qEm2XXhflTSPH
B7PclvZD21JQOboOph5YomFfv5BajFs1zVlRel+ltnfXN8nRE9adjrkRJ8qi6JqFGvV7K2n2lhVv
0bfbmvCW48Z6sjxdW6Suo+8SJVyen5GpDTQKUlJVtJHfMM3KxnnuflzW6Cg4Jaj9Kq7l8fyyca67
i56oxDFaWC1SK6tqtzsavbVSqb31JS/5gg5GaWZ1DkHjk8U5Rg1rpa1kTQaEXLH1TYxci6i1q5Cs
xCuewu7rRWMzhhB7wN/U1mfA8Te7vuw1AF3djydvINm6GgxYNQjpzxn/OZcd6dpwtp0c6ULBb+GE
zbugWq4j5SEFBH5+HIYWPhvsUdDKqiZvRZiSxzLfV63KYw3wYX8OSj2xrMcIX3BIcitV9DsuAA88
irBlLuv2KIDJRt+5TutAjTNeM6G/N0O0EeUwmhmVqX6PtmNkZ0UTe6yOrL8tupt07llnSKo/G+3R
jhS6pEXMlVdL28QxADQNxetlANo/wrNdELHPkr11PsdTnUDh/U2e3amSXq8L3l8Vd9un1qpMXlsq
AprYbpuw2KoRRiWqvk7zjOIR1ePqDmXj8xM0MYJjeLCiJ01TeMSe4IHS8kxkUIaN9Mn4vT8yneyD
3AcMY6UEn9h0ji6uYkGyqEztNqbyh3/6KuswZVG1dUqM76JkLYoCFbV9qoLviHG6NVFelL7RwrKJ
t4H5JRJv++QQOPAq6y++We0d0PM2SCdbqn809fegeAyKndjvq6zetIa5zK2fgjEngff+qPzZ54zi
hR8pXaxoeX9UJO6kBxVka5JG6wapJoRnj+Bd1GDfBbegrKNiEH+99+SH8/MzEWTHuGXf1aBm+mTF
kXtdOR6SmvtCfgmtY2Ne9v6DqPzHoNVhiVCyDgBffOkfgs35fk+tq1E+lOd+EYaK2R7DgLk01nV3
4Z4fxBpPY2zi9J5hN3TXxPUwWaTqTCyZiLBjAHMmkmi2BgU5r7wq5K+6ESD+dBkuUBwjmC2n8tJY
IUFOtZ+V/NhFT+eHeaLTY2BwkQaiX4Y9BMduU5vSWq2+5uR15xufmMMxOLiI8qbTZII3LkaNv/LU
mdRkqtPDWj+NDlGXp7XESLv1lmIYVhSboZBxvtPv0lWfbNb3mHTauhfmJRqGXPWQTu4VaVXGFped
L7lLDhTjiVj9b86ubDlSXNv+0FUEM+iVMefB6fmFcHkQkxAgQMDX35X91Ddvuxzhh9Pn1HE1iUkk
7b32GiZf6izk3AgH74s4zw2kJ6VEOus4ni3rJ6ux757e9bf/130UHqyWCwe9luY9E/HIfwkb3LKG
cy3XKQPhcGs0j9I7msMP3zZc7K9L6L8e3c2itRRYY5WosbRgQ90PgSH+OGrHtGdPviuwC7m5YuOx
bGhQu29jxkAb2YAFBU/QLhhK1x/HVcZ2XjPBq+xJuU+es1H6M04CX+Mk8XQRSgItI+zWqHbS5c5F
wDX+leFUp2DU28FgdskihoSAOyGcFfxdVxJmaH22ofhP5dxNVrppaLPVu3eXIlSrQVygqfvpBK8V
61PYcm2496TzDqIHi9I6AGKPPBvJUlqTGDlcIEQejmK+WyYjLJtNn56UDg97zwnTOg01kgYdWaUu
Wiungf7b8wez3gvahkzJCCPnAFL5sCvuOIAJvjSwFK6Dkam7rNFimzzWzWfjIjP2+ieaKAqTZ6+K
jPRSsw0ctbepyuPJPC3LDsTmoEbeOs4/l+yF2IyWHmTKDPrxayY7I8sDoa+sAqGwyGpxkGEvBOI/
009NvakJcX4uOJ968dXgETnjELABUZwa8i9XmiqirhWrUoej+dxNfqPB23PW1tMik1mDpSH5VHw6
zahm2vqr1TZlL1em96quzNscYZdZbGPkVRhPvNlS9Zlra5k/GqIINN4AaMzCmRwmb0xkYT/K9K4E
h7/r+J3NIf7FwUgxymYqhh9CqEontIcvJRCqh9Azu0DUq32iBeJXzUNbLT7Bce+rOdYZjSuG3AS3
u7qt+yTtgp72uO/3EhHyjZ4gsydooH7Qpyb0coSkuxegZkCMfDkh/3PugyGvAoo5nWFsOyR+jeWn
2+YHa4F9FtScyjzARtr3pB2A5uKb9K2aEvCPQ9U5yZLpvjvwCAUq+ExSC1saWVFhXWzjJOk9m+7H
YjdWpxGpZfhjf/3fNrnaSQZtC2fJh6Y84J81/jneUwTRLW2MyWlHo6DMwgK4OVc9sPNEGp1voM8e
x8MIJlWG+Z1z4N22NZ77GSFuGOtOMOA2XmT5bspXz0vG9GVOX/Thq8LPXD0pYX2XuzA/r8i+KqKi
2qfLa2qsChs8YY40iNNUHZvqYFRrtKkBwQPVKaLJdRBdwlTtOd93eaS0O5prsFkH64scUnApiqyJ
tPkIHCdmpF21CM+S/HksatRtUEqhau9eebGuh26fVoi+LRHWZtRx34JcAdFLRujKq6cVt47gWgU9
OdjjXjl90CNhEgndOn/z7Pt6FqErq3Duhnv41odIdAngkrdH/xH1+pEz3LDcdAsJePm0iLXdT/HI
toMwQoe1fm5vuhrZenhJCTzkJ+w6RE99eh3MtrGBjciF1q9wfWmVoGTjkasCMYySAhoBwWRBVqch
YYefmCmiSrGmsmrY0/xkW0dXO3EPvOxr1jtmYvqQwTvhze3OujHtmGXcTRVYKKblk/KxAK66gKtX
Y7aLIsGrL2Wfr2hHQthHRDBIrQnmwyA4VcMdbz66CUE8nr0pKuGnZpGY5l3qcb8qO18QmIRgQDJJ
E0xz5RvcxmE4hFTdUzr7jbQit31xuhLKVvDPGxb2bHqoAKYMAunM+gW+vL5tIdGAPgwSLD6sPY9Z
Ic0mJBUcSjwByt9yhBWw1g3gmb/CjD8gcPpAMBEx7Z0Dpr/oHiwdzFKZr6ZqbUN37o4h9AagCpZh
Zz5S55Iaj0PeHQxYTzLoHSloHYbZIGm6jhr5ykbgLrV87rTpjw5OqkvJfpI4BOqlunpnBsLhftoN
q6t9OjP7dQckYiyhQdCaFwEKfDW1vgaSxFAhPM+7ejeVsSXv57b26ZDG04xowQWRfrUdF/NaVv22
qeJr1AIBROwk9XRZRshSEaM3bCv5rKzj0D46BgT8Z1I/AUIlzcZGI4G/MSEh2CSvdXZWeIPalAIW
uVrGcoQJRWVpHnW8McZwYQIzeYPFzphkXeSJY6EAVD0W+cXCYslqJPmmm9SgWwzHgpoWoVO+TqLZ
YLOm0JwRMwNCh0TuSY8a7W7UjaTAyTeaD6Z7t0jQhauwUlCetU8ihdaTlviktWJ7UYvIai3AalmE
MKn73Hytu42OiAoza0KO2GIb8jKwtOBAS9SrbD5sY21KNFPNWtjnhr3rC7IowXKa1KpA5nv1R+83
BW5JsA3IUmtn7NFpbUcbWaXFvZoTMiJyNX0Eg0gXekgtBDw2seaCe5W/TxDZUXW2ZcjkhbbPnYdE
4SOiTwYjX/f9HSpNHKHVrN4XS/fHrogMQpJqwVv04iC2FxhFpncA6dzNiC22aGCogKT5AqrqfV3r
cFUQaGoQ4ow4MC7iaj6IofDbGrsXgj71k16KpIYbbCuXOHUR8sqQLGifIAZcV+ywAMGu5EqRTwce
hiDtaAKrXwfwiQxHcUUcbDj0wejfr2vEzXNEYGK/WYQMUtnfDzjk5ZmX8cyOlhlO5S6DzNLNE81M
cBiDOxaUOSKQq1DT3zRtNRlb23pYhqNuPerVyayQ4OueWwICFwTMA5J8jePoebGOGRR8MAochyp7
6lnYIYhsYDB1uMvHB4Kzr/PgpN438D9eOoC3+AxIP2jNjoxBDVCQbde/sZFgYVq+GpF/OiBVGsQy
gYh7ioJsXLli2HuV9LueB5aHumBpj0aXIqQhPVQccwhULbwsQ9gLB6xfY3s+uM12wO4kGuRjIqA5
ozIhyg4MV6HUgq1qPUYGpPFDc6GExeW4L5RMaE3gkDf4NI+hIztlqJwzCXgWY988+9LmfWlsufiE
VSTRT1W26YdLygffbl/6JY2YPOUt9uBp3+SPSw5L3KULEZbUA7a28hfJnwojLhXs5oZ4gL7GK7GD
MRzvQxG78GoRSsMG/tUVKwiVkOqZ4yVyEegEYxTsANMTpfeVu1r6Q2uLsM2RrzpsBeUHvVGHkoGn
BWMgJMLtWniK9VCMkBznCxIogDh8QrmcTELeNW0bNGka5gviMcfmvZ/a1TRELn7plHaBSNsdR8hp
oZ1RHGIr8GKwbZzqzeACoTF5OPckRKZerBv3YP/4NdJGFm832n8Mfc3T63M1TzI1/BFrSPbltscj
cNC554iHKkb4SSe11sR1+b7gfOOoXhb0yiaitzleYhMVdmtmsSrt0Jj/EBxwDtyAhw5JzW8CxbQG
hwo3Wy14ynUrg8xejoONVA/Lui4Amg0rJum+h9DJtD/cTsal60WMQBWW1ut+1nyzQ+AI3puiEatK
f53qJnSqHoVAoO91hGukthF1fR7ruRONctV1bThVEBOSqxfGphz2pTNcCufLsU6pc1fyEwrQXsqk
Eypayi1loJfobSCKFUxiAmdA7MEyYH8H0ZfvK90OEXXjc8feW6IMZYvaUBgr3sy+XHgiKhxsbZXI
FnIwZIo4SNwwsD33Fp7aYEBWZSWj/aEovP5mDB5Gt3ky3YM5PTTzM2qG1aipV4RB4OPNLdMRVDsh
vL5R4G+9z02iMTsq0AcuzmEaXR+pQcE04GVEWd604ynnVSCNc60Q/42IlaHpA4KCanAmyAwUGoIp
0d2njJvxMtS7sbb9OZtg79SeO7hVZp1+smwcOWrwZVtuDRMRrx6SUYtt3oYpMD5a0UCOXtBymIQ5
FtpR4dMF1U3nBTJHcLi2bjtUiyUuwPFQOhkitGhxJ7hKN6d5OLZNHTel3CNHEsHh2QpCiIDA/cLD
RV3wM4oGRtEOMnlab2U25W6E4beJx7yQZUdr8Mcs+6XChtrBXkdHUbQYXz2Efk6KrC/B11Kt7akK
WpCzJ4oKH0Y0hl1FJp/uykUlNRanJ0aYsAz+iEp+KrOTp0/7pYf5hmlrQV9/OK44Gvm2E2/SRCir
Z+DwUqEzy5WL0BwjO0gB+ri3bUriw4Q6gpMeMCPo3EQCa2M//UIwTZj2j4NDV1pbx7Av35p0g9+j
0p8yO0uyOaaIETYRugjbodFMZu59FiOscmgdle4UZsgGviqmd4PqYzHHvXtEzJbvQdVXK0gthuHQ
Nm7kqDvDmJMe2KrQkBJFnXjKjXPX8F3bgxDZgcLqoXFsQgNR13b/0KNFZM4jy0TQQt6ByrFgaeQx
EeWLC7mqWo9e++XCG9xXSGzDDif3TXOBe4vvGOdB5H+4lZ1m7DRQQdZtki95APoC5/BFnna1PqK4
gx24jl07l1O95jCW6U1xoN7WBgUfBju+cmrQ4QXYyd4qbe5kt1fMwe74nNM/MOZr/AZGnmWe4UhD
B5T3EKFgF4cnsDnoB+UBP106FiAnL9Y1JJx35l7BY8DVzRBrK2mWhxpqSYaD11YX2ChGjQer8lTc
K3u61+DfPVRlAMQJwsZE6kll4QMX4pfTvKNERaNyY2RFgCgQDCqN2mzwneJeZ1WIhMRgntFPoJFU
xRIoLMEpraNheXQlSgJuBdxxVrTQcaBTktQgQXJslWUP7/1uOlETp6uu92Frp49LVwbczg6LRUND
W2tleaLtl9ciLggCTmlO4QJ58gKu+TRZAaKW/NmTB2u+X8xjrdLt0huRgezfxt5ShB2jKc+yPkkp
umDWhkZvBciZSRAIhviJcdcI68uCKz1c+ltx6s3YrQ9M38AT2qf6i5E/jtl5pJlP+x32LbDZu3zf
FoA12gFM6NiBtT7Syu5JVgRpagSlqE7A2FA/IB7KaxJnpmezyFbpTNd9yfYWYmdtZnyUqFCdMdsp
93EeW0BlqBgoBwSz+HlnxpQjFgzS2LrE5uGQBNmKGw1ULDnOaMgBMMC3DebQyK824cDDmd+gl8CQ
N3ZSsk2dg4lOQ7oYJqv7wV2QT4O2313MhJn70YEA9+plLya/crrIQJS07TVBid3OsPRjTrK9wshY
aaEFMSNBpcMZVHZGSAwEDczO6+R90SrbtrL09fxPX+cPmHYegYrAvEHf1BlOuGpwD57V3cs+TUC3
Q7dw8oQ4Ntm5mO6ujWnAUQznvRkUal/VGDC7xt5RiAa3epRnC/qiLXO6Q4PwvXl5gy1i4Namb9Qk
WrzXAli9wioCbgQ+bpVhRD4ufoUJcf0qKsjWr0hOdtd3bwXgGsdCenmD+Hj2hfQL4FoskFhrEkb1
s/k2gRhpAHJ26HvqZhcPgZ8ooO3BWzkDWpXW3GWlGTYOAm2uEqAuyridcBp1uDNXfQnX8Yl0V3Zz
AJIf6PjqYSWeMG+V1S4CW8eAkjx2AL1Zo4UGH2sCsQC9B432dN141iaTK7gV2f1T6nTYZL8WbJw9
1DRFyg6cjCuGorUy0U/oJRjIBXLpqq+pkQGo6QgfOF9hER3nmLL6S2GsvPaAYTZkRLA2qz/z9o3K
dJtrfaK3OHf0+YSIrMitvsiS2NyOjXRdeWYyIf0qW7pEw1tbmKg/J3tlo3pAb6ybS5TNiF1Tmrlu
XQ99rQgLzla8Gk81fa314SCARtk2QtVH1OpMOyy4tR7KIYkohtx95stGc59GUHQY+RTzCbDG7F3s
sIxU/tEZ3o4CFSrdwyxpXKKmqlUJlferYb/xdKMwwepWqq8TacUSMi9S7ktUcqN8Luq1AIhhDZGt
7dO8R7xXi/r8Tw0j5SJz/AaLqcuteFm+JhQsC7rLCWbcptyVuopaDF4KmCrZEOwBXwNtWx25Ik8d
jC2Hsj4U2KfbCuEJvFpnCE+s6OLrBehozbkep7BElJ1AX7pMIUenDe73jo3ezs3MFeJzcUgzn06v
vB+2Wnps8hxK/KNgXkjaIezpmyUtuGbl+wIjQQ33yzQHT39c91Z5JHaLyviLeyOiVMdobFH9CRmW
4xiOLEeuTwq48gHpZSvqJR5mxw5SfXK32vLuEYnXAV1QWwl7O3iQ1GhAcvtrH2nv22zeUBlAFxB0
LrjpDg9IBWqJ5MEMnjotrV0zYROnne9kMhJiAtSkQ/ygAo6qYGotIHYgoiJwpR3xArY6dC8QgaFy
6sSnHOpHl12t6Ysjm91IQ7Ylc2hot2nIG4W/OoRZ0QaZoXbKw4vCyx2bDwhwuyva6dRNNZT22MQK
Elt6nowiBQ4AbX+tViW2qs59dZFy34L/gkA2KEJRhiDZMDOwbzhPPZSFOtHPrUUfbbi6AJ14gM48
gNf7vl3oQ1mrtSX1fW+N+zmdEgkqrQZk2yBrXsF2HwDk9a8XFkE1XkfuVPjVSNY4Do25y9Bjohxj
476f/0x3Xm9u+75/MRSoKAa60CFVMUOKp+8IG4p2cskGQGzIN/R1gCN2Zpy0zkP12y044OHJ4I75
Ss3du0abhCM+sdUgOuXWhusk6oVNEsVfl9Ta2ph1zDaiS8rIQOYhFFAQ/yMwcBYvkwQpup0PRqqH
9bgTMOmYXkx38sv03mbPrKOboSm38LZ7yRbs3FQl3TIHdoEF4jx5I+Ju9K92fGqRz2FlLjJCEaLT
p1FWNhE31FF21eS7TnaHpgSjiXCs0ajT56z3NogQfJsUqLuO2M+tvdbLDo4SGin9wu0x6sV8F42Q
wkZUFuDBK7xfc6QsErjtjuhqZ3Z4xvOFzTuPHKcCX9lKZjwLNPaAyFXhoMynPWIKPHhVGMIJLbtD
mMuiBW13tuHhNpCCoYiygyU93LX58tVYSdM1iFIhQN8k+gza9bFC35/RB627cwtxJm0b0dLY1HIG
ft3GErY+zAQbarpQlKuypZuuMdCb4Q3zRgrDoMZ38lclLxzARUqNjda7QDYRHN93NmqmRYTEOhTl
mnkWzIksvACdWBnG2VoOGbj4nlKhQEhDZFZtBTr1nc0gYxnrN++qzS2HOKMGhstDfP0zwmJiEzPg
Fv/dY0hw/fNV7ZyKJVpQDCrd8xvI1Pq8vvY9cEvChfmgo0Ss4ClpXfnYaw12LWa761EwyCU7u0hL
JHYGLNX+mlIBdyFY0UjuBQ6iQhfnBEFuWGKsU24VBwjToZSezO4ihZtMqvMV2BzppMVsAP5Ejwz5
phomboPWBv08XBDl8tZQ6A86JI7y1xRUhunL7u7d9H0ZcEwSF0msCNW1AAfD62NsPtzmvnU3nI44
c2XUqf2U1bEc8sgcjo5HYhd/vVk+0R1Ho91sBjkkklohzF6hoaA+CoBtPyBHat92RcLm13peZ/aW
G8i8r3fUeWw1GTVK99mihQSoQaFFnga1sW4EuePCXOJN4t1vAPHqmF0bFHW4AGA8Q0uhY+SsZ0lO
uud8NB4bZVdYjioB9HXHvQ1pVqXLItWvZ3t501B2IvwTRlMQQLJ1qlZp264GAmPPWouzHCjVMMSp
bscaFsKMhz1kH1NZv+WSY4VVIXEUjtoPb54CMXmPuQmbSeqWF6/QA70EmZ5g+L0Uxh6GMDErddTW
m1FtcWys8YInfaetOx37QDl+OdilhGxWi37PEF3i4P5bPP05HwAxpm44e9Zb349gyuVnyhzfHHFG
2zXctAQApGWpV/Xo8dDVrHBazggK0gMKuG+a5qg28x1cW87IjNkpWe48Z1llubFOibbSag9dnbXL
8vqsY4rc9zJJ0ROM3IrbclxZI5JHMLbQqz0zH0rEjhbvtHgv1BvDEaDD26Tc9eabUIDa+yOzD8o5
j+jZangFMyCRAEwIqaJyeS/kE52fyuFrgtyqng/WuAKGD5qg5sVAUM3MjpwSMoX9lRbS6QwSzBMG
inpX4wonZpw9oDJUW5N+M6lz2e1Zc7CqvZ7tc32vze+TcfXzvuA1DMemjAdCzjAFrbE1LVoRVCmk
9aWanzMIO6V7GO1jdT0B79usvJsdNKQtj6p2DPAwPoR47+y4MUFvlDhxEVSe0mjKA+xEHhxcsouD
etcGCF9n8PhkYWs2wQLKFwwCN66FBgxaWXODYNxreznTU0mO3QD0qN6T1LxbzG5n40hjFkaBK9iS
Y/SWSBuyYVT/y8lW65R/waQUNKbdoL3rhK1MhFo3al8UkSSPU/7QTcgV3gAqqOEaVaqrT43cGnbS
mDTkYt6g/a+86/e9HVzzQPKD7I+2BVU4pr0YpjGgl1tVburBM1+KxUigLtpW4tWY6M4c7iw5wYu5
1uBGQ98GMRxtJA2GdHyztcc+02N0WjGjORIPEXfVR3X/B3v+eWF0ZRFzf7XHqYazlz3xAcT24YHk
jxzzov7iNWHReBsr23gozVeW+0HUxX6pizXpZCRnK5HaQedHmFFgrBHIxBtBN2URS2HYI837metB
hf1YpS3e24NZjee8PLgyi2CQnlRG+uJk5ww7gmbD4Ac1IgYGaPy83K/dpFujneGOFQzeZSDVmpjo
fzR8UINkpnvQNCJtACpJLg374Iy/01ZEy0h3msm2jrHsjAajZymRf+uC2wsD1gp1OM29yMb2nbex
g+EjklByoACXEi2pVRexQnRu13tD1GXgA2ZmaIwPyAWET7DEzHmr9e9Gp2LwEX0D0EcFIMPmWtjr
5DI1H5BftRJYRoOf1MXDoMTFGy669lPW93fshxuWjpUx2Q0KLIUKqcI15vc/eI99d90bxl8xcYHz
D9f1ZNzSfeP+jhl/awum5bkm7BnXLTDIHFbaL9kat4ZgNSLMjMYDs3LuYCaNr+gHYuV3Ar9bQzDG
W3PqOcGhZDrrIn8dyRjpjo4zFhNZw0qmsg1YZcScfiIp/FJl0m+AvzLahQyS9/qPU5Y/3Ms338k/
3iPvb3d5zSTCef8HKn+7Kq6/Y2tjNBWWv/uqjRvW3VgqxysFvhKNH2aMsjAA/ztF6Lv7vWHmeItD
x5xzKIb0cCgixHX//brfsB5vDaRys/PK1IC+GYdNbfPE9A5o2/20Wn4g1X1jUI0k4f/LKco11pMx
JwoupoDr2mBY+oQ1qLExHB/1tVto/kSQQWiaa3SM29y2I8t4SucKZeixppitjNiHgYzoqTho3Xjs
+Q+239/e2s2Cr8Zy0TIGuhMH6o24WGjVV/AeYE2zK4cPzKDX7bCq+wewfSxn38BC3YGLBWld2DiU
foUeAp0QUgF3Kb837F/Kd/+523+9mvg6BMAECptaHgJzRlLq37/q716hG4Jw6/FBSg0M8h6j2dn4
HH7ny679P8cq0Qm3W3BhKyG9jwyfX93vrWGVq0rdItSBZaMRaCba0PB3172h8rmdVbYq73C7sxEy
sHptwCC/u/TN8kcinlEvA5SIdb/VqjiffrfT3zpSZYgTqNk4z1v9fXkSH3+/WfMbnu7/86PKDeLa
s4vt2AI7CzSP0b660QI+mRAOD+D7mHMTJWB6puQ6s4YxSIf5oqp2jfWCEQQhO6vY5KgmmgKxWIa1
xiQiLpGU2y4f9QhbWTUdrtP5XKPJqD9r6dvY3lFDSxxyn7ERhKiNvjiwH8Zi4vrd33+tb3whbt2v
XKPIdAOI/7ZSlxleJaobkcUg1YvZtG95g18xS6dfvqI3G8hc2typWrxKbnFcutj1Hv/+O3yzVG9N
pczaGmrdyrHbs50orr3C36/7zW5/aynlWEMDr008m5EIbMRIYSQpgCUPCeA/GcT+k2jzH4TMW3ep
sdBMrbWxBgojC5b6XIudZt2L8bWvKFDGFAPk9WjupNi51WstjzjWRf3UEgKiW+kDxQR0XQWifefj
KyWX1H3KjRfEqzszAFskaiAJXV6nlgQ2OwzQjqhi0X6amJMiCdsxGhznD3n5aOchNAK+h5FNQRMd
9mFumwW9uzeGxFUnDTii9icvzrb+TpcXoM/BmB316bQ41yy2E+/ogXTbqTjkArQD0WLI+NoA33Ha
7sRqE7xIMHjYHZyivG5Bxq64TJYWNvxxTDctdA90w4YfVN/faS1uXbQciML6YoAn0dWbA80giE8Y
1cBbc54A9DsgP9LAZjoSN0TYoBO2AL5Tlv3KQFG7ddmSExVEgWW+ndo9S1fqJ4nCNy/5rZ2VIZiV
EfAHtsOXd9/8cKZ/t6ndelnNORHe2EIGU49PNuJFQQUFPBbAN85iUP5KwHFDF09MD/XZ8TVtQcI0
JhLMDRu5zso1un3VJ3Y1AzTEw8ZUw7WNPRPLs5bLI7VqsA2cs1dnIbwxEx3g8pQ7a7asODODjOe7
GXhyae44slly8ydl93fP6vr//6sm6K1K1UupoybYwIFA/dKFRrupzUaJaXaX4bL5AdO4/CfHlG/I
8trNtngNGyg5xxuT2hjLfUCQtHK6X56F2k03lUs1dC3cE7f5Ag+GiBc/FKrf3fRNeaQTDsV1g+tm
jAd0BNIBMon6TXYiAuZu3Zo0xHVwbYBpuf6O6egvuo3rRa9H4L/eCkmMWlYTNFjuc3rv/Pn7GfFf
r9r1ojflUekwSUbQdK7eJLII5W86rut1b2ojR0mRqusTWJ6Xw09OH/91oF0vetMW8cGj1Eo5ajna
Jh0FHx0cJFcDTcLrw989j5ulZxXYUFRlTlvxOoT15+8uerPwCrgxa7mHl617bt0IKM7vLnuz8HiX
u1QTqBPBYsSYi/7gzfDdU75ZcobNOqIMAy2cOaxcEIA5awJXmolZ/eRt+N1H3Ky+0oA7rAcmLnzl
MZT4HJ1zgaB6Wv7gXPRfpS7ek1vnokErMpPoPfbPWe0mNvq0UlsPcOZsnCCS+0WZfv2Um/VYVJZy
phLezwYHzXxFexb/6nu9NSIyWmscZqlDU//I7snvXmzv+lX8a/dwLIGBrYYRga2na4D60LT//W7/
aye9PoabRemkLO30a7eSl6sSJCfUVyKro79f/Jvt6R/bgX/dtUERKcyhIr6itWpcz+Yvn8bNimzm
wgYyjkcsZTxf+eL+3+/3uzfvZknCwqA14B82IxIOpOAexvUlOHPndi6i1Fp++JBvVo93u0Cd0mN9
gQ8BLHrldWC+YIH1ZcrfHTTezeo0beSFMAlPB6eVue9YeihAN/z7A/rmC701CWK2p5eDhy/UTuEG
B+eHH6rm7657sxg9WLXyecY9G3ao3kmR/P12//Houe1v8HbfJnlavbJpSdW01aAJm+EJWICTNrFd
AX9hMn0sbATjEboiCa3G3IZk0iDhWjvgXGqG72CcVQmwuY6O4YEADJlHmyVFY2LoyRO1PFj1fJ30
bzPPCECWvLqDmk32QLkVebOTiAWorJnozhgCMAssWGik9Z+rOoKUGqgKrwuaLKQ57BwY9k1LtbW0
HlTNiwS1O3cwP4cfMnffMKKPdHRZDFCfg5FLVtXJUk1ro++iHv5+Xh2SxdlVbF7TAj8ePm0MU/uH
RWdxBmXSyE8Sfv6pdecZYCZwAzrvBxjYgV3w5++P2Xav7+5/Peeb7QkSfF1HbargPd9Dw/6YTg82
+EYEBErhXcSM55O+qoIkBjXXM+3jvuw2s3Qww9i4/Yy5vFpxd1+nul+Dn2rBe3+iGJU3/uh9XFGJ
Umw6F2IiQyRXC5LJjErQAJi2AVUwYRYEO/jpvBzb8qMw3iB9gMLhvsbgsLZWC2bP0xBPFngsC4O9
YahaHubgeefqXUD3BQujwJLSr0AWdqcJOqCVpRdxienGAlJShUG9/YHUaEdtzeFlrGjCPZXYGUAS
MLTnP8L4UyCpZFLrArwM/dhXMaHg3WBm2+pB16wn4wswfaCc4aGU9bEh/XYuMVQaMamE+F+aIuhA
KUvBMSlNeMCqx1mCKT2eZlDmGceTKA4uZnIQqIEjBRe0HI7GZLiTWQsOmLWqMiuYZnInenA+33R9
9gc0m00m4nIpHyfkf1f5o1imSHRb04mFhlk9/BwHvQtd/FDxxwVRyMpWZwJnhtbCv2zkIxiyRAtN
EMaH2fCxDBrnAB8sf2pWTtP7nfxfzs5sOW4ky7a/0lbvqAbggDvQ1l0PMQ8MjiJF6gVGShQGxzwD
X39XUHlvScxM8Vq/pGWmxCACgE/n7L32DQEayzzu1sL5mlYX7uSuEpkvxWB9zpsKmyKadK6qj8WL
JIiAqKld7JMbMPTdxpxJtsaTkkXN7ViVZ/WXcJvbqW9XHk6KzjZW6Da2Y3yNblpl+ToFsa8MaznE
/b5HhR+qdEms5FwSOxHNewODlXNJwN4qRY7uu5qgDG9pcQkuv7pCydKHSLHODca17QQrJ6j3VtBs
+kFCOvUPFlZPPxjxVGXrSLW7jl5bG0frFLGCrsdtJb+3fbCJY3+Xw9a0I/E1D5FOY9AKadB6mbmW
sb3K07upFmdEzFIaoH3r9DK1v8XqesLKQJF0STkEaapPfl629FS3byN3OZ19h3OAmOgx9csbb4bJ
RAfFXRj4EQzj5CftqaTxW43rzHmciN+d4wsF/q7bcRC6pl525c3DheXfWtHrGOLWtJAklCjb3WI5
Op/MYTj4ektFib5osHXRW/CrF2O4oUunfLn00aAjC/Ib6NinwTKRi+WIMKv1kM6fOg9DUIVs1HQW
OU/MyT/X42eTNxFp1EiTIOiDZRYUSKWyRRMay3rCAE3sy+yrhRg+wz1u4mipRywmGcrUOdsM4mAi
c5BthJyNrmWJ2jfFBPBcaIGtcF8lYhEpQU4imL8MZ2N9EU/jBgoU6MF1ou905iEceO2FtyChxmoO
Rg70gTrR2PPAe7kU8IKEeetCM8C4AwDfBp/VuF+aIttEdDO85FM23TYmAvPQX/Iw0FgdbRzDfo7e
3uc9phjZ6s9GVkMmEngx7F06eDeh69/16oh8K0P2XMaHASZ/OW5kLU8dE7RqHo0UT6DGKxo3K7ME
1pywtYK4RdsE9Wwa6XXaPo4u47NDpgPMvRevEBuXtokBa3JWpftcoW5tx4d2zLdmrOi93mgPbKa3
QxxktXrZRWRHns2PvT4U85XFEmbFn5sOVXzy7EtnV5YSuWG985VJda5fFFg5U4Sfhsmgw/BzJbOb
QvMaj+7CQ9dv+rvJPwWKuLZGQYwuln1771moN9HYrwodvZpJegiju4z+OmPpvCAOLgIo9dkZcqbI
fD234eeAbleLLDjzs5MMv3ghUnheuBb93EA+zGJCNFQyRE3vIUHpkROhU+j5WlbmfYYmfsqwF485
83Lif8kMZsRo1PU2HeVKtuOydqk9u3XxVPdy35sXiFIjrOqwU7AOQyCV+UbEx7Z/sepTnJ5s88kb
xk1SsCqPNCWbMzJ3ONoOy/63qa32TSm2OrlFa7iegvzECWDp8NwA7df6zi1hMmMDbH30tS3NoyDb
Wco/1fapr18qOvLhsGyJX5AtHMOwXE/e3q3HRaXuW+8LtaVVEverSj642Xch7/rkidywlYOVJGTT
0eUvCh/DTPKO3aibOrkuG0j04V1SP2TxhhG1HQI+zU3jU6in64FMsNg46EGhpWMGRoMLW3VJxwUj
HqomnTR4gr1Dk5vLIUM8kDXJuktug6I99jk+DbQ4Epl3hXZTsjPhMMV26SmYbk2do8NFwBJGn8L5
jstYmYiOTK9/EX1wUZs3hnM/xNuWmjBWqjEe9qlxUAE1Yf+kaSGViNjPGKJsUl+7ghWnfy3w5sVT
usm68aJVWN18xm/1GPjWfozosjYoOw1e1tQ08csEC5cm3TnS1ohHtsIDG7Vbt/uQoOf+3eby3RGn
aKNOl1FPTbRH2ZfiDwefVN1EdrdrjGoVM23hyd0NYluV84VnPdXeN9SiCzuVK1X0i2jGpYhlqUQP
MSYu3uUr0mQWMwaCYcZqaawrpzsiwIvHm6RM1yVwdqmvuxx7Z2Ifm7PqrmQrR1OsdfCPq3KZ5p+0
ddOCCJjbYeUVYm0G04pT3bcMu6av500cAo+gvD7dEC2+KbA8xvsBR1XcXrvofcREEIJ53wMxVNgu
kuCURl8RnbplfxjkbcKMngz5OuTU5XXqlGi0W9S9A/YgWL2oyBeaQMEBk3FzgFVlLbIqxny9qTGn
D/Rxa+QzDJy5/jJXR6hT7Bkw9qris2kAiabodga2dsaFW4W3LUN8QjM/Nhu/OvnuZV2v2vjGLuad
meynols2+J6CEP2tUeyEHS6RcbGCHoJyG6R7e2iWUkarmYHvKpSP2BI8BxmzVa4d7ypn+jKrbmG3
BfMd4kgsN+LZ6W6H7DbCqUW9sjgXdeObEkkZbAm/9jexZqvmbQ2Jo0uYF3F6ORtfmFzRLg4rwR6j
7G+nhI5iuDGD08wyU1d33uytQntrjIvhVjWnapwXwbkrYR7D+cbOPynr2tX1mljghUM7Oe5OnXps
cDCm+5EJQLKxdC1/8aYgx3mvee5z/MUDy6AxyDd3wfBgmjdR+NLXxzj5HOBCjnkXMt4/4V6W4Ytf
4zrig5NPRR2fs6FZlZmaPEzuNH9IIghC7zrCrzIqFL5Ehq07LHt1Zn4a05uCDrSC0Y8kde1l9t63
rY0ng1viq9faPxJ64ul6U5YI1W37oi2ifc45IUBMXaQSjRGPx58orFcPRfMlC+6a+N7K/AN2GtB5
4lMwdo+GWR5TFyqH+jrL8aYnJZOMAgLRVjkRYQ2Vmq745LQEe5hI/qPiEKCTFDE3AF9xbIR3SKGW
DYbK3mS6nG6KLCAvZVz0weVEzmWJJqx6Dqzb3i4WNZYFX+H0d+5dUK5ZjK/U1BdOed+n2258TPS0
KroDwLxzpCYbPPRKDlOIJU45Q1GUN+TzLhhkuMVx/BJywGB/tpLbjoXY5On79zihyJhph+c6OAr6
p/Y1hQU2xmsbyW07n1znIu7Href5K1gZrXmcmGkz50uCJ2D0Hxzv1SL8TsbFOuyLW+WE9zm25hgg
B7SQFmD6qgsQkUfM1ZqTWggFe8v/tFLwB1O0zayvQTutvZEFE/30snZ2TrSdhgrP99Gi3ZdKTonN
Z50UWIc1CrMO+zfAgr6594zmaBYEBFVRy+lSBruZjWjRNY8RKGnpd7iVoq3jY/mnnyJx6/Utisis
XYfo8xun+iQ7fw99/nLA/64m9J/pKpMA/Cwsapa/HIhTSs6H1oFNAz75Tl672OSj4PLsNwEzEnib
dvTpYrXLOsTXiwU/m6MN1p+K3fJw3vYQQOcb4yZCGJuH48rDXqCaQ2xe2MXDSKlJpBOWinmpA/au
uB4s6d2WM4ka5+fpT9u83zX9PmYrbafV99hJd0kglpizl16NdcC5mzhsZ9RlDMxLcxqusEYAd9jH
HYJhuRvHQ5N4V8rJsKDGJyHAyabI76p2HYXbBDyJ12S3geVsWzwjYd1dBo44QO7bThEio4HEmXrc
zY63V515bFLeR2YkD2Tx4D4ZGGSCnAmquQ2Rwtf1l74ONipDCfyJfKZyCi6mXN2lethZHho9kDG/
P2v/3WJ2/v8/ldTw+HAzcBcfJyx4OIij+vX3H/ymAPmrM/y7otpg9XJw7Go8el17z2R2GQC0GSU7
NgFCgTywiZ2ylyGP9F4BG7BayyU2rONsWFd69PZmMz9E3vfEDy/94PvvL+q8RP/VNb0ryNWzX6E0
l4DrUmeh2S6cxbxDWax+//Fvmoy/+vx3tThHe31fpTS/SlOs2tm8H8JDbhNLNXyPjbuws2hh760B
TW57GFgTuym5TNVl9WFQ7ZtA5q+u4F21DpR3IXkH+YZUHGa86PaU4Zyo1miuDsHg408gj7G4Gkkc
iPEEN6xVmc0qk1+05RFR6Ah/wLPN/11V/D1vOMIyFWtayMfI2FrD/Rx/UIljdf3rR/keOaxkjtOB
9eqITX1RkUZL3QoH3w4RwR3HTGwU+ZENEKEX6TKnP57HX6sUpLu1MufmrmBFmSNnVWHnYi1YO5iK
RxT+ac5B8aYvn0TobFzZbZzZOURlv46MJwctdSG8K794HMp+OYXxOsseqlktB41vrNw3zUUwPeRt
tYID5OMdtdqrOkmWGfiNmpJsFVwL7+AxmzKnLUt5gUeuqj5rs6MQBQWG2J0R6xWze1NgndHzUpVP
QDXSAN/Xoe1hV5sr9BJdptg8Yig32s8RE+WIN2cssvOZexkYzeLsx6+6kl3Fs47YLGokraAm0hYP
ZeSdWjnuDQft+5lpsfbSC99cY/d0Zox91WVU7JspWLoU02xO7KPIdgnIKs0GumixnVt7p9QLkIK4
OYvpPmmLVd1Fe+V7MKmelFhXcbzX1aGkGEUoURw+z+P3vAiPJZaYKkJpjN8Plokttu5w4QN2LkgA
oJl0Mc/xZR3HrMZ4n1hVBythrGSrcMQrPWD8C7fBJnQtuEyKR41JdHxKHPuUF99FUe1Sb1ql3dkH
fyijT3E9P+mBzY/EYSetNYezZRmz4mBoa/JPvT7Z+oSkEgxSkGz86UVk1noyk1vVvvrRV8eOVuUA
vjBTlAgSTiV6Udvmcsx3RnnbqnI1i/L70OS71pg53Twp54jkGmNoe5EJsYb8wZHXWcIfWvQyu56x
XQ84c+p+3AxFQKklvcAa9pbFHUbpk0cLPkoL0mUfNaXU7mxEBOWp5oSCizpm1mU0n1p2j/UU3rvG
5ympj37+qiL8p262GkW1nlDgd4N/6UTi0IbiJRac1ZE4+Oar0QtcugRQNS50uZJI8s8JDic4XF25
8SFR5JlznSjzg47BX2orOffJcz/kp0XFlER0B+VIWR83j4wo4cniYkjvdPQ0lI/h2EI0Cp9m8DcO
Bntfw89QBvigdmEMKChKbFQNwn+vMCnfPufGVyLMP5g4/ma9k+8qy02QWJCcPM7taHx4DSfO4r+f
/MXfNGLew7+jBBs7pITh6E+XbWOtzjuNpgYZVn13hmSbMxG1OCDiOicdGM4ZxvJWWOtQGsshAooS
f5/t7FYHVD2DuzrLVhl7Y1Haq4K6TcKxx/D2bdfjxoGEFrNPioxd3RXYhZm+gzs/ZdjkxUa2uG1w
jP7+W50f2V+sJ/Ld/qDSSc/wDwZ2kD210rsxjFaGh3AmwhM4f6Tr+Jt1Wb7bK8B+zm3QScOx1fcZ
4cpuc+Fj5v39V/i7R/5u0ffnnAMnu+JjYe6SkKDLcfrg5vzdJ79b7lVoxQ717OE4Nqeuv2M1/+CD
/+5VereKS18UQ67oD3RAMfpghocGOo+I59xc/f6mvMkJ/+LBvudtuypPGz27PFj8K6Vuyf6UFAkP
CaCWOLmPzO2Ue6wZ8dJ3vA8kCn/zmN8TuPPZMtV0/lp19CzUeZePkxHwwe+/0t/cNPfdrOPpKMrm
juccuib568fRbrHdgt4bvv3+F7wp+f/qnr2bPJKgRT/sCnYzcjqvuvu4ji916bxYIa0Jsh5jVsnW
+qr6kVJFepkFj17N8fKc/4fNELbUqivBpYXTTpdUJ8zixZfZvsVlSstyU/fWOknSY87J6PdX7J4H
0F9d8flJ/DQTV5zurc7hnrR5cp2507bKwrXfDntbTtsCW5phlYumSFeA66H8QOPIiwcfg5BFUTvM
d14yLBP5xUpQUhbiQLdpEURoUpNloV7ChPVI31VnUAllTcti80SqrYlDeIAFFTbgtEyQboHeNV67
FtGTDp61W67xx+3KST8U07jTyI3T+FrQzM8JCu78L0HgLBt/m8egH+bxxRmdWwI5qX2I/+WLch7O
P92USftRWIHkP1ppQWknXY6AuAl7o5P7h379P7+O/xW+Ftc/bnHzr//mv78W5VTHYdS++89/neKv
ddEU39v/Pv/Y//trv/7Qvy6fe4zvxfu/88uP8Ml//ObVc/v8y3/gK4vb6aZ7radb/Ohp+/bxXOP5
b/7//uF/vL59yqepfP2ff3wturw9fxoQzfwff/zR/hsOmfMc8p8/f/4ff3j5nPFz+/xbkb828fOf
fub1uWn5ccf6Jz4BIWzPg4hqnw+Mw+v5T3z3n7bp2GRBKQeviHMG+OZF3Ub/8w/3n9IzxVm84yjL
Ea7Li9wU3fmPDMv8p2+6DvGClu3bynbkP/7vxf3ygP79wP4j77LrIs5b/D7iXdNZStt2LcEHeUp4
nme/n0cyYZm5WyXy5CRiaqAxGn7dAUucasSihQxZ+Qr6UYyb0iHaros70QKmGWzkopkjm/VkF4Y8
2EHf03hvkWSx3nshkTzO1BNw2Ujs2YYHAnUBGsokIC9ygpdobppope0mfEkCom0XQ9O4mDSLMTtj
1bK6UntPDKjt53ULSMP40vmFWb4omlb1msQ7214McXRGDUweu9WRnUh0l85dgAPfswVtK+nRhF2e
v/+8i62uSz+dv4e5MCRIVRvQsJF7d6EXJA/BOb3ppRxUXsynvtVWdgzHIuVADt/duEt8DdMhg0V7
0/lJGSRrB6Esf8cVfkh+lmnXUIvyoTczSFKJKQs4lFYuwYKVCBROoEQ6484VHaeeeBwx+JqVef4R
HcspO9apn5Mb7iYJ9szAiBz7aVDJUNxwmfwfWaWkiWqnoj/s6Jp9fG3z449D65Ue9CYVOndBG/lP
XWOAv9ey7OMaX7Rygd6pLtERB2I9dK8Cc2jBrjq3oF2JknyvvZJCEFXJjGyuTSMxwzXFbD3eCLyS
1UtUtZBexOTo8hQMqaW3fTwH1ueudsPPlZNqmHNm47S7FjRugzN0dJtNYLomw9bOM2rS/AeuM1sm
R6nCadjHAzCqhyyb0uHKmOckeSUZxHRIJG5yxMi1KMatbrh1T5URD8bdEDiyesldx4LenqQ51N6C
J3kc1Bw2i6Erk2xDtskQ0CEKqocoLKJsn/YCIEyhS9KPI61tzdG/iN38UVgdBC1huqV76ZrV1L2m
ccmzzkF26G/CrBsQMZ3jJM/c52i+aSLZvj3YxqRUlJaech46lPvUtlSVpc1T7YSdhDmRT7xompMM
Wy0tTfrqWVLO9hUtED/a5XbgIwaYfOVvw7iNOG1GtHHThcUoz46pB62VaO+oEavCjtLoOmxSbl6f
Fyiv0YEAomlH5V9NlIjzow79oOdcquRFbIJV/Gz2Z0qb7eepv+tSKTAdG7plQHmJ0e5l5SLOjyaD
b9t7Cb+v52m3t6XnYjnMGxbhlUH432eiE0A7507vb6xSeNHJLIbC3hKTGZW7yB1662LQqCW2Vjvz
mPHR8c84LrP5ATlZ63ybTDzZY+24+vTjovNm5vXtpAD3qqKRf4ckOpsPXmdDbBpSGnOOxGl2E1gm
T8Fkf23AmiLQdNnTsOTG9ebcvVpvb2Rod0N+nAMVVE9FrZPxZsrTOFiDutTGLlfDJA+EBg3Gl0ZH
8bciBYQDRyh0kts8TAMRLTo3pry9kDlt1GNo9HwEv8p291PVl8RFmAbdxagUoBFLoceFsGI9Uom2
J+rVwSRSCNk6NOmfDwXNWOQ4KtwXMk7mhx/fVI/Ul286R4vqpQSTzPsvrdY8FFNrrrMwacwvPWxk
+8Iy3GHYwtLkVrGh5rsHFOeyYwIWG0VM7gRi64cON8ybnNZ8HFtq1nXow7dzTdkc88Cx9VHFKfAk
VeTMRF4ZRt0+DjvBKV+0BbXb1Gn9T0VY52dSaY80qgpFf4PkBlxNk0ksz63r8uJZ1qy4O80Ugr6g
UuGxRxjRsWznjgl5YwSzxQiMS96iztBlwMDv9TagG1ksks6YKUEM3be5tIvoNq6KZD50vYmPtu7t
qtn5FC8WQOgqsR1gFlFQTxmQJ8ufjep2csI4eu5mEVlbgvnCgN9pW89hXKZU7iJd5+NNmvCt9vlY
8C4bY8Y86gz+xODBIKrEgX1mUhywwkQ5nz2cgTc55S+dYqaeLCZia6qM6IG+4yg37Jjz8bJXQQIA
qjcU6ReL2enC8Dqp+66/cD3CAQdQZjatyBRuXY/IMGvycwVcWhk0RG24FzSUhdzGXcrz6Q05cuQf
bRdtiaFGgWxgQji4GLRgFohVyz/D1IiZ3ycx2dW2aULYMLyS0qcK1TRU4GPHwJiBAu7HX6+mwYFY
+Ta+ppqg16M1BGl6R/ZaK48/xl3LBDjtVGDF0OZwxvg3eVkpKh7Cbef7pLKpfJRp2XaX01hr86ZL
c5CtWgSVuCiamM9jBkEfQbZ60KIRXpV+zCgNPWx9xgrleu/d+J0fdk/smVR2NaM10Cdz8CilWvS7
PCpywomDXeT0nsKOpCqez4/B3+uyZ+kr3j6xmktezB//3rRlb9xNrOosqVogO53jAl5XXEhdXljo
2qLTj+kqfVv4Ut/TMzzN8zAJ+4AleJTUSaYN5OHzgB41EH/q6Y2qWlhHYP1gM/+0lftjt/Tz7sh+
M0f/+yQB9NBxHSFd5bqIey3zvcUrn8MgTTREpqgJYrGNzKHU92lI6NGtg/h+PhSOe2bRwq+Fipxq
Xo0oIrrSXQDicR5is67FCrSMjtfkgWEUNOD4og6ii5rWy0pLVg6yZTJFaLAq0CSWiQ8Quh5AW8xT
0BFaXjtt91LaDvomI2kzTvQdWgSw/Wl84O2Z75yCWSzp1TcIeNgB3PQyFn62nvyigoulb8d4fnT7
M5KImXbJ69/SJHKXeeteWkXxOZ3P4nBpgBO1NraONgWqKEbSclSaPNpzrc6r2su0Mm66kr2Bpu/U
YD5r28ldZqF/Y46JdxIdaNPMB1ZTSqcH6TPpg+X6m2HuAOJ3MdvTXWJazbjGNHcbBAofMrgNmpwA
qNx8DJa5PeSIjXR/QylxP2f9Ps/lF1kOD8iORkgc0ExIbbi1ID8ZrqcWKLEooUlJrVQiZzMdIJiR
JZtX11Kkkg6hG8vVYM/hdRrkffvVVIWbXEYUhZvljy2LFXpee5eV1WWdw3iepLvLx/Q0KnWtkD6G
wjhR+r0KTVSDsTCqbVlOL12tj3JEJRj74CxH/7nJZX1TYU/ZurUTr0QyOAu3A0wTCvqr0QQjj19X
LixUQWY1kMJlm6te6Ouor++MOYbNW3wTE2XssFLNok3FpzpCWmWxAZdDRJM3PKCtvjYCJGYy7Q62
BQR97JOvkUDjVwHjTxPUO35NEbupLlmYIGKSlDFpdR2O0xdpyDt8rs2xVD2Bc+HsLdmMigfdNa8e
4vJZOt56Cs+Q4dR98Pzmu9mkSGKi7lsY1ve26CidCqME0zh8t4P5RipEagGUETFncGb9NcXc4K6M
2RAa06Nq6T6XJbU7ivqHwZ3tVVJVfbs2fJB326Zn5VoOlWUsGNCXVuBtzQRRmGt+E9LuL9iDgN5N
EiB77XDCs77JnOQUwUFeJE0wr1QLODJzyY1olHpOHOt1TsubSos7VweP08BdgrYYwGMmjH1Nfh2Z
Q5m7NA2CyuhddMyEg1PFL7SJ7JiXvC5IP2rE3GwrGhGs7I5kU0cOUhtcFJUxgjSFPaGu0jqAM0SW
QXyBGKkBg20x76/iwLJgtDBVr41MJ99oVaDrqUO3jQe2eGeQKS3A9otKsuSUhTMMYi9oZfDB6f5d
KojyPJPZy5eWy0nOUtZ73wcvuFV2LUh+HffETiSWT74HDmYITeDHp2hXmaHA8TlJmOZQuQy7epln
HAyQpmPb3g2opIINgjKXeoQcI3VrOHn3SHekpbfSGwJnm5OA2DPwhOpTP4+g6yyWQdoFfimHS4yD
qLg+mIDP0vV/z7/nb6VMwRGNxAxObczEvxYvTGR4rfIIrEBlzJ5lTlwkKFkdJObKYmaunobIOG9E
p3iMbvskTRT20NIKnpN0TkLEETo1LHj40vLlLptii4Q9ObLZatXAkha9bbUVBp/XyU9JiwLphqfy
YoprVkWPfCf+Tgkw67ZHflrtrHmeiVgwOiv8XGIpbK7Y7fSomR2DBfD33936tdfHd7cs2yQ5w/cc
SziWQ+Xg58JNO3uFZfVoAGYn5yigtekr6D4TKnbHbdHHwKlEgBAoz3VQ12l2t0PT24g7p0Lhc//9
5fzpSUjPc4TJi+WYSHr9d0VaGLl+hRDLZlPamcWDEAKFoZE6RACYLkewTZS2SbTXWWL0tMIkqLLf
X8C72i33Q/qWQ4nClNwXl9X43f1QZaPZG2OcmFQoHydU4gnAMyaSGplRBFh4DKryabYLarvQ3LL2
9ONlj5PINA4znpdi+OCuWL+WGrkoRXVHWcxMcIel/d4j0RpTnFiWjrc1dbb2K3ShvP5WRcN5v4wx
NtyGNTu3pXAD27wORK+SHWYYkV9keWoCPSKlgWxMp+MlrjX5Ah80pf78EinblZ4EhMucYNtv1/9T
9c/qLZCYY6i3ZuaT2tCqfG44Ihc5/E0VujRTPF/azSd3Ei6u2FC3Htx8iWLvqNxRdfqjG3buEvwy
ohVFK4Y1EnnlOf77EZ1k1EyUVcfbH8dcpBGMnCTz2PRGScF489ycm2GVWRt+DfJpyBbV3M7Vd0ps
DSgm6iTspj94tf401JTgslzfF470lfP+KcbaMexAc7Ch4y3tS2WqaNi3Q5cWV9Uw2dnaMUVFb/dt
H1zxV+TWLpygJdwhzT6+nD+/VMIT4q0yKNT52f36ptcFRSK7sJJt7MEGZ2muI/I8hlyc2KbW6DA5
kDcli3gaKLWseDerFzm7TMtVYHFVXSh4/35smmfPoQb1wf3680N0KGb6FmGIlNr+9BBtDjG2a+bp
VndtXoGNPy8d+IDMqzyJGyqG3uA1B3iiLLY/DjR+L21K8n4f3FoFFuHj76/o3Ub9PA49KkuKU7HN
NCXf3zIVdNFEskO1nWpiX9Y+/WQA205z9p+ZMKkDUhiac4MnvKB17jCJvJ1phZOiiHPg3iKFDtws
3cBxIyeJFZtEgaRuOMZn+pz81CQk245ea6n9mLdwWKfENLd5aSHWCr1RmLvSGUkit3RLd1ebWVFv
gSZHmzpM648sgfavPaW3r8v5guXeBtSqGNq/viGJ3QzjQMlmC1c6Qy3hs6eAQ57QV4nAvRb7JDdQ
u/k4eJqNNL10RLFeMa56jns1njYI/LRSoQuvMj+xu7VlBoDfCkK4SaGpJHQFRRzV1s8KHzNIJpHj
GkYuIYoDI5fbsGoVjY/INon3hRDvZN8K9gX9B77Kd/wsvqfnmM555fclq47pv2teOKRhFKQyJDtU
lJy5BoMd4AWRyvBlUxiJPfZf6Qdo1xrRfgkaP4ZSKiYSliYxyPTTWNtT8lzVXYbxgfqZQnPiqDOK
khCuByPkO29h26fVR9f9bgT7NpdMMcY1hcNIYWH+9fmA83NyldndISTXJ1qNUN8k6MYQrVxUWX69
7uOks6+K2GTk+Famy33lWu4t1R/x1Nvwzla6FaIBH+yyT/lgsNi/zsFcnfRoTFisXKymrng3v7io
OXzH6e2DR15JglLED9VeQ1pGuhC3JWHTfenufkzKqqnIKYnYKVJDsqeYYx1031t8ks20c6qRPUnG
5sfds8VSARLZOfgUZNGIB80VLXKUdO71TWJXpb5LU+9MZQzi8IP7bb+bwH1bKMF8RCvDFaZS3vkb
/7TMUf6bLZft3eHHqqIN81wKM4esPjk2qF2MiXMVH6bRR5ZS1h1EKBmklrcvW/SYUEUHCi2zzQ7+
kvqTRznfqt1jWQUEVEhEk/A5SWMgKo9Dq1F8pxyFltnWmHbSD9ai867u3+sjK7WvhO0oTwpL0pJ5
HyouA7cDbOKPm3jIjXrNpN4TiyUaz97YjbAujSzlbDblg5h2MfvaHLKv0xG48ft35N3G4e06HM+l
vWT73FiOFL/e0WDIZddn87SJZIUnhj03Gqa8Cer4tmO/Do0xptZ5Ai0MOCRNaqs59jKN96WKPTqt
v7+aNzjbz3fFhXrLqstMhyZOspP59Wq6EixcFlbuhrgy47sZqBHfgFtmV/YQFni7JqObtrJzo/xK
4FvF/GFHRd5QkPPHdD62MGNorpgNLzEVG1YlZQyMSzWWTHJJEp+LsM0sLjtZTt0pwLvTXNaT2+V3
mbJFJVb0hN3p0p/KqnyhKpuXH23Ufl1SPaYKGyi/4NDIUYdT3Lsx2ZWtgVwqCTZMr3lM9A0Vanpx
9Nrvy950iaxL7GC4t73C7W/HoGfHrdMmbj8lTVlXV3Urp/HLB3f9fFd/uesWF0UCozRZIhzK8L/e
9d7wMOO3MtlmXAxjm2k+oPLaECHhZ7q+UUWaq6U5j+OrpPRl2/SWHVNvCuq79mOoKIN/9xtNFKA5
e9zusNFs8CbVaLXpYnZWy0JoOMddlTY+EfTngyVZCJxPB4flXlKl9c8l2d9/rXd6VW41N1tJkw+w
XZcD1rtXu63p9BATXZCg1FE9l8oon5q3N6TySt7pti/L5lAoHduP1v/h7Lx25Ma1NfxEBCSRSrdd
uXNwJ98ItscWlUVl6enPp6q52OMBxsAB9h4MPO0ulUSRa/3rD33ADpk6FhOuqW1YJ5wWwUMahPV8
PWugw8M8sbsRxLfOW/5wpb9vBlypQ1vv2D7FoMvO8M8H0GjqiohW6lBUS1HsOi2YZlUByOenCPvV
oJsTv4Ngv2D33CbBkANCDFb7FIV5BKFgUPZNW0ikhH0ArnRoc48UkSx3qn2HiXX1wMSJGV/ar1bw
TuZSR/7hG/xrWfvsIOc9hFqRQfNv97rAlN0TobUcgkYrZm2YiGW7xNi5PgW+a5KvzFIpUWApBxVd
klT+c6cqIkYtrZBw+HGXffvvSzqTuP6xqv0VTHDZoxTdm/W762BjrLrWbcqDG1MW5WWftaB7xo+R
qL3stcqLFG3ZMLKYd0ONOzHHCmZxUYIQsMehSB7N1A8Ec1WByCNs+QNO8aG2QVzcwQQDRPxu3TPD
fMHB2MR9Mr1emuSpJG59hHKcsbfHk5AIrJeRtwpRLjGrYTON9LTAKvyRzyZPcTC5vA9qXqGIywfF
en1Puj7hIxpqHoadxcTP+JMBJvBQPHvXXRH4xLuCElB8OHOHSjPTFlbz5+2DjWbm7YIKTmChe/4L
PiA3Q8e2R3vlRm0kbxmZoIGrnDQgCyfVEQht3Zr6bskTwvIuL7SIbC4CulnnPFz2JC04+1/nPl7h
GrzRovgG1l4a3dagedHekwB0+zzUkfenEuBfKy1Qiv8pHxYBr/fvJh9RrEDKk0Yc6jkfyi9VPS3y
RWUWE2dyXbhjYjYM6AoGI9lOocbKdp6RSYiC3Piouzsz8kNLzpD4qR1Eo2/qIcTaajy/9UXDtrSf
slihGBmmwNqJNMuaLzrzQZOayP5jS3Ouwv6xTkNeecteX34Vst39VvvWyIWRgmYgd3bsD8+4N5OB
YlVBLHeJrCoqmNgqgN9i8E8SD2NROgd93mFxWpbDc1Axt7pOqT3JM6mSxodxwOyR59XaoDY0law4
5RrmlXHKfnHlu1BZb3vt2oTudHFbXznnhdh4Az+vurnDER68FJP7UebRrjwvu6bMhTj5WRtn973d
80YF0kJR2Tte57zEZNG6fxjLyLOvyv/eGo9RDKU11BWHpt2CA/OPcm9pfaGkzlDOdbVe3pwav7wD
+Kd4x6qC1tcEOWNzMyqtjk6dpPE9swz+xJoJU0BeiGjvrh+TIgLnh1P+WBrptVvmD91dOYR1gsS5
Muj01KRXtzDmMKRGTsGSn3AH4Ru6kRzdYx9N4IatE7ffh6VX5Pe5UfB0GVNWS822RnfJpyajzect
SbC+jGp25+do6chS4F/jducSAfwJQ59BmRoDLi/rI5Yg4ZT8eyVCJuxdH3K2ZNwndsqu5oExXuVP
VFQX03entcZBXeHKUcaMjpKsR6w00JndXHaEZOp6Bm/gu+kGULTLPu1ibM2d7U38jnpsycNEoTtY
5ruxAp+POFfDXTkmyxvpWdCHCytqg/vc9tdTkGk9KcPVAAgCPMMBevmYLlFcHhgg7UKawjgYrwrc
5BmIVT5kCWsi2/Gzk7WpHua4oFG9NKeBLHhgnhev363utYZRcx5+hzpc80nOuC894NT/hBu1nr+V
a9pPnHz5a2OteaXT8zA215rqzgJJJgJl1rge3Fw+eanrFEMErbBIIYTxTFO5TMwvy7UXIV/LB05u
r4sgqskNnoVChQeU3Dn2Yeh8Ot7RN9zR2ln4esAaXJotBw3tJUvmbp+fh/9hbkq4dUE56icmGD48
viCENo+Am8BHIhtUNw0PedyZ+mlwytTg/u6FiryD2e9ISZHVupgdssEIW3alzZwvzqbF+VXYdT4T
Las9f6t9WCcnLyJee+dfQB834HFaGRad7XaiKPPfazeKoG9BUCQUUoiB4rcu82HL0++9WymkhxRB
QjJryTMccme4IvGFSf8FJMhMxO4IzWflIPRV3eIaub7YgyrXMlpnCxLWYlgJJ5CoPhMhZfddc55/
qL5N++u8syWjzmW59Iz8LmJvuNz2DFN4drLOb5eSNhWAwS5Z4GOrmZUFkyOXZ+P5DXqMPCnGXek5
4Di0sWF5tNBhAxWKroUBU82Efe+Y6fB+td7MC+PXRf0ZT2N9hGxr6cfLakHo7Qf3oPT1Dysvkuah
M5xDh9SZo+GlzMei/VQimFZGQZ5KCFwR3+Vmmdjtef3Pp8QgLFv8VaYEcmZOkyVveIRZoJK1NZIr
JajPjmPkpYSIjqNvnWwp+vLaH4g6IYewaNwdzCE04CWNcLr5e4ccHMnT89w2z2GR6q441k7sO1+m
CMxqX5+H3lPZZLwNrdHcJzzU1q4latYX5LKGIXTx5eNx5MtrQqbAIXuTJuqtsN0WAkZkPwI+t8uV
zyBj/jISfzk9xXnMoHDjBnL2tuSY5a/eMg/xkz2OAwpGmbFgv/uWN80bVomrfl0KYGgCLn6m5cxI
ycvR1LZBCOB0Pkub82YLazB3ua+uvymDhq7qcvNUAha+SXRsT+wNBpJHpVomMiFgzDrEJ6ud9nGB
3B8NJpnv/Mxls2rmWkb3Do2F/zROUGrgICsqsCnitNRoK8Nq+sqkiqhV+LywKt+L857lNy7SQntg
ekxm8uix43jEpC73kt8r79LaqZe3CzknO3O/kr63gzvIHtWPGRy1urMYI7v8eNBvo8ieCBaq7HW1
jk5Dj12rkMyXTWYPWHp4vA4uKToUce5VbWetWjMj2hkOed6xs8ZNjs24q5veuvWzRgTMbHszHaAJ
ee3B85K5vKmlX1THcO7wSiJdQK/RRQl2cI1xBuaWvpLN9rLn5D3C/5/ClSyiCw8w8r3IunMT0yCs
VP5cHVyOgq/APjPwZN6HC9YpRWHjJwKnaDr2gd9hKcEeixlFsxTm2ASwQ66mjiy7QzbYqXNQ6UQG
ahVYlcJUBRbAdmLYK48AjBQ4icKdnLC/uiyGW0U7mxyk4l1A2xtxwjEVZqXaTpr2J0cZWNRzYtZg
bdK2angyYpqtg8XYhkQExVMpwOoaWb4PLWcjcqSq+SxkCi/UdgcBXWBk8axMmGGAF9nRDvdz7LLi
06HGVwCcpryCfLG+tCmOP7vBWFBc0Z6tu4GXlByTrOPzMck/6G/tiiTKsnC+B+G8vkbrHj89QayQ
1XuSCLc/LEKucP7o9y6JIvkQCP8pb3sVlfeAvrAWrUIv1SMEJOM/h5dnES3rWZbZAQeeqdDqzvsA
sg/kI6fws+CXj4HMQspSl5v5JT3vrNoGYNhoQu2Bl2a7XfAzMawEuZ/Oxyr4+lqdnsuUSwnhnrf7
CxduJJCGq2cjt+6jZe6Gpzhj89oXxs3U88CxqQ4maJo/oIaUWGuz9r9lF8g6JSkAjCNDO7B+t7tr
u2nu+l7Ep1iVQT6TjmpXg835b+WkWqmVxvKMIIeqk55zBGyN7BjcYEz9tZE5zykveGgr89Z5GB1J
r3DBNZqyBw8Vcdqkv+qloYUp3KL5nvlTUt/TbAcvStrGnOLJyM+MATw+V2VGwZ4tcshODpsuvNyw
p7zNIsuOXqZ0aLr7KrNpTSqlaFPCQdVfE8+2CQ/XddZvL9eivXDtxSpwru/8nx9cXMEEHUxCuB8g
ceq+tZbYp6lbLythXjY8Z05X1Mj9IeDsAg2vb7u4IVr1kXC97klEFYVdex4xg4eo4Tk6d3HWorka
33ehlPuRJ8WvFPcEUgD4Z/LCQQu19HI5WebN0avXxWu3lBW0l1HorXd0ScCJdpduccbJhqZQSAL/
MuUjt46VCUc4CpZbvXl1O2XPvpjgsVklxGx/53owqn8BiK6z//NQ2UeKOe6ahS+8b61OYF3eB1h9
ZVpy3l8e2dIojh78YwobuK8BQeAg6cLrMMVB5XoYRDR+KcwUvZracG3oLvjxEsag83DButt5mTAa
LBP2kjf6pWC5ywcryb+SwUTR2aiFKCwEpj/ruPTLR7uLPeSolviAjxiGp0vnbFTNYrFCzUes9Ifu
xiU0ilZEtuvQ8NxQz+dW2tU1i65NlCXuoh4Il2SjM9p+OXtxd18BJgL99I1eYvuvLrOG4hDKEd2g
h8lSjY5mNZy9kj4pvog1h+AEl6o13zuH5fEM4Ticj4XUPsS0zq/5asG5VS9KPRfHJeus4a0QHj3T
wIuBFBJJWwtd0o/JzU1BANy9n/RB8hI3XQDAasGAuzPKVCKHZqxT78NJR3rs9jzfl2mIx4HI5oRk
3ahb+brjwLV5znvOpPtklyn2GYvjvOSBMgwFFwUhjxC0OFI+Bj56S26OonSJ7jPcqTZNEcqfsSM0
4ZlS78ZaiC0aWn+z1Ij8y0zomyKZ61tO32XTOTGPJlMwwFE4wk1yO/hsJBE/JpGDHT4lf3yiWIh3
edhE927i/1zgvpAb3HS7wZ6es2FU36tUzLe5aYOXJZ76YzOG07VxvQgDYoLARBLEHJkYZHkYDO7g
FC33tCR6b1q/f6rbedxY1jmUVlToAtlc/TsGQKiLIgxRxrrfTfyy67zEMqgLewve5YL2HEmy/tqm
ZFb6CZ4q0s6dXTmrhtSoReMc7tXqwxkS6ztnHhYZlh9uLKyz9qUgN7Ue1zQ7Q0DgLCd1SG3YIlcD
Bd9br+b55BrzJeN0pB+miyah1qQ3bMeI7jig9wP4yX0DTIGoLCq2lM6K6IzY2TdTGq8ZAf3XEfiG
4KY5eIqMSD/UorEGA81fJZCm30QzTVcve2tr7GomxE+QwtGGFK6tmK4zO512esk1pmnliLxahtYK
G5Po1djRfglncpqlIzEjKjGXYxNGRtzAXLoWTtrvmY+1T6Jz9An7ECrLfEJnPTjvpqjih0DXzj6U
IPhst7eVSB5RmWFcMpTEOKczHYmfqOWFLJ5yb83Mfbe6wonsCmIrUUd9BOkqka9WFlgberBkL20R
f19GZEditPPXvpp+WlE+wZJTxyQNym920pPENPpgWy9IjrSzmSP3PfOH+OjaeGmh1We34T63mHtN
BUGg7fi4pDb0OpqCK6h9DhIzJLM7wNLl0M9V5+1oTtJmO084CGJqQ55to5roC+6NMPOcbAn3JNnL
U89/gsqMNaV2GZb2q23/mLC/La0Hc1DSbA6Lbo6QcPyvrsDcx7WL8IhJ/M9GWjEGGa63iXwz35UC
nx1HKPG1ylT6CjMAFvlgOqLX0vQ9Fb1fX825U96oCAMfMfXfiq6Um1hWwaGkUdxCNQzMVdf16GZ8
dt6SPNQC0WyCM/tSRdbWDxr/qaJZHLd66vtnINt4Y0hXv2pzJ9zFfkBqWomy9Kfdj/FfY6Ke0syO
/ipSf3p0a3wRq96ePvohLgVTvjHcVbY71u+9lRFBs4TBLhzD3rtifaV49RB+VcnRuVGdeI5SUtAi
3aARz2Da9tp/wJm/xH6Nwgjrt0RYG9HUKP8bwYQmVio9zJgHnYJcZPeyhjfJSHz5QPDkbtA8Wbtm
8JdXt0f85xGTwNuNbJ10DkX0myByw4vQrIg6PPreMkbb1CXOBZcsl3jDMs/5j8RTml9F7McPXai8
rW2b5rqIvTeVGPkoqUhyBKVXSpXtjuH7iFso7gK5j0mUkfMLtKnoExwRp6KEMPg5s3FIgPD4GKHh
QSsxx496th6VyZpNn/fNKR1rep22s5GHlOstimE4lUs4bHInaw9DUCXbeh5e5izXT7LzfgbDPLEf
DeHJjdz5KBk7HqN+jfvmFPM3WZpPXzOf2ERI9rdjkqg1w9n+5hl7ca66fhw2JZ3ZBgAw/iLlwm7v
rp5G3Vg4b8Zd7PvYWMNrGabNa8hJ/VzIeA1LlmN1rweSLynT2x8NacwHJFsJXHiMNMfMzw61HUIH
9GCkBm4lN24yzO9T5uJkNfUe5m2zG3xxtBfvoyiKNwvbCVVWnH4N4255X2pIAOt0Ld+FxnZZUWGY
fJQKDSWDIbbCTuNEtojqpGCC7IOyHl96L7gLEkm2PZ6WjzRP3YOL08EBt5Boy+KWD+4UYqY46PrA
2BsDnKXxh9s0ccO3LIHJGTat89anjd5bqSt/9HlQnoaqqv4iWDK48U1Tgcw5U7NvfMKna6tP7mlL
FP6Rc4DZj+g2uRjMlUz00F0tY95tYlV8KxqrwJEAlOoqiEJxK3BQusoGMFCiNdODo8fiYIUTHdhU
D/c9BG0ozDq8K2Mdv6sOj6zJ4o70RDp9ZvHZcUcvh9We/SsS8mxAmp75u8xYIz4SsocPUuT+jzF3
7pMe34hytiTN84hC1muqsNtQXhKs3vdgp8olGd7PhnRvp4X9zY1j6rpIeLt8dASZejGxNVdN0LfW
FSHscrxy8fWE7Kz7h0zijWhmUz3luR/OO7szSQwcnnX7bIqDF/AoAh9rgp6iSh0iqpl3kh52LsqQ
XT5jszEGE+wKuw43pU10sVOysXNM1k+cju0RRcm89Yquus2oRa96GQMf21mx59AhmUTm+7DA90Np
SJiTu1BHdzYxh16bHrhP9wIuyhc7q6GfR/BX7kWdMGZf8OYTwsLDLjXFdCj67tNt+/7Q+6o90eyH
uzLU8toroMJnuv6c2GIO1jgv28T1MHP0Ore9tovpK2Q1746a4h7X1xiEcRR7GvpTrbHAKIxP6Uz5
uZlM3B47pALf6GTgvuFIE1GcYS88VghlrHkftgwwRwB+fG6Vv5WEBHyaKsrvocdjS+p4+V01tOKe
dbnmNXe48XUeNv/kbHSccU5SXqXV2P5Co1ceAn9eEDXGEe2aO0wfs7R/uHFqvXuFePOc7CsJi/LY
g2KloMRN/drn6Uia5jDoHSqj8luW9eURpkjwpLLK+5KFEF9sfNT2pcnjq9if6Ah0NT4UinQ3MwXJ
j6iO3UMY2eAXiYuOJp2DfI/ffHTiYCzvM/xFGeavQLEsOJ90fw/l3SKmvfBuIBu097mr9E2Qx3g7
doO99/w+x0F4asKXIWyb+ZgOQ3JnqVg98ruyaxp2ufES71Og0NqUCEooJjz3WjCFLzfGKgmCdMOJ
8nLCTaVRg32YAd53aa8SMmU8cw9QjgGkMZ8JIMbWGLjvHVDmpjah9Yhy23pqK1AdYZrioQF6IS40
I7KdKuggGYW9stksd6jV2ZmH+NMeYG9MLaE4CrKJB5571YJzoQqtc1Y0XrwtbWRromIPxILbqwt2
TuOFGVmA6nDf1SnQKNo1zLPSmtozDZYXbAKKH7bXiM+ysPgCZRHewLRLvkia7YIwlKXfpDYdQjkQ
JNsjWfuI6hlzF3cov4YMV+9G1wy3CzlUWyb35d5v1XwweVkYbD3xNdwAwVg7oCovv7KCuCE5GpI8
Fht3oJrUfnTKrwYo9K6YGE7yOAT8zaBo793MhfgQpS7n8Hg9KFj0wlSsUz95GN25/jqVaFTz2Cs+
Ske7FNvUDaSCoT5IRijvknfFx64Mi1U8X8LBufFmjbHigjlC3uV3Lr3UG1rC9toSstxSpfvfjQg0
mXCRez/oFPmnSNpvoRfkn0JpJ+J1wNGk1FaIggCHvcXlgs0kcYOviwRVQG75pK46wX1L1XUoI4w+
vDEIbps+WdgtHYgNRbPcOEHb4BGLc5jly+bGyZFaObmCZp/a3s0cluF2bssfFoDts1cqq90HDiaR
jFTmbThWMXrDJdCvdhHk16kl7G3ULO4+WPxhF4s6Q2yJa9W4ZB9ESWiGEW19E7OJldhNlt22czqe
oRzC18IZwK6S1Wue16+7JtvX3oEwA/csk1U/Lkz+v2SOL14gHdLIGIHZQd5rtZ/Sfn4Y3Gq4tXSz
ei1mdf+5ZGrBq9JwiPppjo0k1V4tre5a6cro56wv3P0SD2YbF+3bnFjBwUt8Zzt2+q/axN1rPhXp
N6g54RZfcqDQAvt0P/OSkz8WYidou5Mr3M0YX/t9v1V+jZBnyT1CfjwxXmsVzNkuzrDQdLM6ZFJ7
lgO00uLscxIP+KQYWLXPYeszDugHiKjAJ7kKb+CEeZgPdhn88njocRlkVs3Fu0mWRIcGp/jyfjyT
66wYnsTjmC3G2tcDycRwQwOsb6BnxnhLRX5V7cYFEPeYQWwPaXkwQ952KoHv1tMj5V96kBx45WfS
yDJOkbhJVvYv/gtpGuxRYq8LvtWzbX0RYGWvttOmKL5FI8pXM5EUirWUIpuqnKygfivGWdy2g6Kl
NiGmZc9NWIGoNAynp1fAE+AASQSiOVj9Ep7In8ThLpGd9h6E0SGudhmYy8nHrOIvh3u0a1pm/duq
cRPrJpYT9ywszTpRZaU4B4eZX3l/GcAnQcZIJqsNQsKVGQpyBGsWiKlL4eleV7L0qsOok7h86Sb4
Gw+i7bmay8z/Ml7148mjwdDpJB76tsthD0wyJqC3qAbJfm7KknhpewYW4fTuPsMlwJExmYv1UZ5B
mDxoB7DnwDY1N7nMp4+molz/NZ3ho+VM3p9yZLkPF4BkcjWFnGggANwOnKrqSLwAy6C3plleh4EZ
vAc5VAC+YRYD4+XGgfa+KfyzCKhLPXHjjcgGX+rF8hssYes1RBmRCVHaSCfKV9fUyXKCoSsJ3fET
yBH4hkFX6M6P6PLUO8/nDl3VjLyKVYUK0pSfh9fQVQHnktSavw3TVKX369xzukmoa5aWjb/nJ53B
AysSydyan4UGN6qpoKf2dqIWFEcZh3jaoweC3Bammt92oWFWqNvdD3vuVwpGDtAd7f+befKbOWDg
gcK7tOFwj6RrQ6v7nc5j15XoAQ3/niJbMYfYXZznzXAIh5o5CXrsqGaAuBTB7aDAG+440tsfiW/M
cszSBDf5lo+or6PSzQCqKZktRlchsCNE1hxCxwOmHZF1bNiE9GFEQN/+6Uv8CwR2A2tlfivLAzb9
FwjcI6gtMC4YqCewtj5auDM+T95UtzcsRWdCst5nFbZuVnGymc7+FJNihIcLtOk2eFrnaEMpHLZZ
77tYxBZ1l4Kl9WO/XxZW0HYWUlR/ytr5zTePO+85toeCEwMOz0VG8huTrQl9AqRRI/xNjV8sVDvv
ymtI4OVd6CGaxW55l2iA25t0IS/3Wht/Gu8GK+z9TWBQeYF65gsumJX7pUbtiCNpaKKMwHvq/+pB
GazR3nIeI+fQWcFgiRq8g6lx+TWbC0K79UIjMjLKrm6QQ+KSADWp0RIpZ+bLHwx4Zf2TmBoBEnSm
Dfxh8f2TMs4tYEgK68n2V5o8KPdvTCx7aP1ajCVpzx65GrUts/waL4T0S2vZY/7qK4TuaqxGvVvC
MkmOqOZj+54eGg2IU6dJ+TfrsLZB7J+heo0PF7z9v6/znzqj9TIl4gcAXIhvkN9+f0d4eoUjc11e
KzKSeBHdM6Zvp02Y7BJHJsVGkuExP3SNYTf9f9Cj10vAkcW33ACeKUqnfy2W1LYakVflib7TD14t
QYmGvcUyc1yeEWaaxHB4LhVdGqXNGfVOEK2qo15qm8CCJJZv7XlLy5EHBB+FF4+qxhfTxjzghgZ4
nDmJksU6ZLCL2rs2n325uRyeF4KJAZqd1ea/b+3KivnH+AZpYMgMzHYUm4/7LzFz5mSepHE9GeY8
2DQk3eDTWY2Nd902VAev0RAyn/jvD/2Nws/dDGwrlJCYeO2YGqnfJHyxTLVygZCA24TjfhuFG9Wf
whlWspy0NXN9rxKnoq+8ajfrhVzVtqMrhaIyuqdBF1UH8jmnB41onK68dzCGBx4bbyqJr+mdiEr7
T2LK32mXWPW4vC0hezU6tuD3WHDfK5y8rLIYZ4EZzfqFJkqogelxsNUWQ0mrLLYm7zjuiyXTj0nG
tOUPTwszoN+fF68sXEWHK7Bt9193LvMpYeRkWyc3ZaJzY3txGG713HUt6hPAoecGUrr30ZalxQzC
Nkymri/yhgv/8DJlS8HxoSpemGF1MoQ85zNh8XLqiSRa4AJCk8Bs4O9BRlWWJrlzy0CHCLRXcmN6
LjCAapgcsXV5Zo9vEc25JZhCX1/qhqapqTmaMOUTwK8864R+CvNjpq1y5VN19aMMhee8sGR8cUi1
k1U/mJiOj9yE3nlkbNVEu8t1xvXEp8ZBR4VmI1lhniOLKX7BUAJug5S19T4pr5/gLZm6uimcRPWv
8wRIu7vMYihMqCtQtZTpLyZwwLAMhlXhXiPYCEbkzFYWMWGNW/exUZPISb0Bid6kvW71nWjRtlym
L7GLRv+59jSBBdPgqegRKwT7UCfg0fOmJPux2lvZsGR3LQpwsXFzRqMYsqH2rw6d51IgX0psh1PP
eah71Iq7FJO75hBmrrah0EST9ciychr8dWj1Hxov4VvHcbJgajE2FYYZF7WqPYnQ/bjQP0VoBkuD
v7jBbTh46YS/mRgwhgV+n/myiZvw9y6b59yOFHGijIW7Gwl58T5450HG5crQe7iMpToV8Lsvdexl
xki7QsEszltC0BN0tussN5n3IP1WvrlMdstx5jWm2OD3XP7uhWB6KQ8RmVMeouXk8eWdy0K5PErp
2eyVF77o5E8sF9gFUfMRVqFj7QtgK48kqSjuqlOWR3Z9BLpeB4vnkZodJNSu49TH4pAFi3Z2dusV
6a8urq2Utcm3317aB2MQD2F1jZtLXoMZKfNs6TxPdr6CPHCn47yMcBRwCM1dwkL5hwSbgOyGMrzs
r1Gj9u2LXdDnfQkmr5w+x3rJXLIHcqT/hcG2tLRw1H6J8nYSpxxXqxMQZ/jEiMclfuryoOMJ8449
jbrwjxJz7GIdZ3AS3zYNupo7mfqNfJNZk/nBjgfW6zsdtrI/ZXj1hxjI1LNJf3lUH+5HaU/OeMqW
wSvvtOX1QHMXzu5Sprz3qxjKf4h1EkG2KmExbG2/DrudU7q5c2QFTM0xMn5vDhgCCazskhKTcBr5
EqLXNJF2AsgeDy+X1sDzIcBC2GjXkXOlM0bjbo5NAAEj67t4KY4zjdOkh+mdS7+4cE1kzbihqZlJ
XMaxWo94Abd4CnXvcIJ4FaQK0u5PtpFnIfQ/zrX1wHap7FaiuSfPYrn/Ef9QztdBMip5onALvwe9
ImMgSP3uWMnO3zCiR20vvYF/tsY11qnEsfAjlWWT7yxZEqcEd2q0D3hlJY+MBQEoq5jl9VoiNZy2
k5nwJ1sdhorrWfLePJeii7Jn0dqZYWjaTvnBCPhoD3JVkm3xrQEN8gc7/KFM2fkH2XSt/gQLqSHj
YXLECKEau2G5yk2Bj7pXemreWn1oRxuR5ThhGEavHqbzbtFa91onnt7VkQmy55z62mxilnN5qqF+
MlSdnMm7xjB9qjdrPYUTe0yoEASjwWbWUnn3eZPW3uG/z/R/tQAorZyAJgB5AoDP7wVSEa+EWG9w
T9Ukps/EWrIRQpeN/0ZNT0dWMDvNCidMXfsH8v7ZNPMfzzq04dU4CAFwzqNG/K2QD5yF7AIkqafL
Y+XdN86VmaMf0JxJVKAlqb+bLMc7OBPUbojv4udIAsaClg+LzVAcUeeuZip1wO6OeOFqqKgoqvUP
SKyq1GM1LH5P4gDDjSuvIMWEtUU+WYPHRXorJy2h/c+FTK5b5edusumTrrc3xTiM1V2sBz0+pwLG
h1f5kuwliIfNlneje4lBQujaGXvNGx+5NVWf6p+GyITfuqy1kpMzzO5+apjZYrzsMG8WUL5yUO8K
KmJqjVG3Y78ovnilBiJFQkTCXTP3BUo77Zq7MWLjug7waNqgfIAcqxYvaUiMmqJ+y0xeVXTQ2fA9
yMP+5Dd18we1EFql3+uVkJrJ9lgR6+FPycd//5/3EP+IWMRdrq8J74GTYcFEaiG19ZAxZ1msjsxT
DOGpLjGk2inP71b/bQX3EWwnxx1aGflQ57HLDdb2YsGEo2fceViBYChjF5F7dMLatbdhxKQLFsHy
oNZ99zpl0acH6EKYwpVmsqp3LAHDe5A3OLAjtREwKQVWBCE8tODANnbzDjDriYr8iVFnh1zl+evc
soNdO2XY17fSGV5hGsWfLt4Q5spJEZG945jBejlb4N52niaJdyjYU0Jm9/aGw7jtmF/m/nAsw2Ua
rxSjjpduJLYXeNw0wRbF9JqeYCE8PriaC0y7xiu2oQqwKg/AFqMrjLecEs8SiC8EyVkGY1cw0TwW
etzHMvIlDaRqPfct7sclAoyLYArbqZnFSdvlgCcJrK1y0/eF5ezjNZYiypKl240x5mc3DaqVnggH
y1Rbp+D9OFVJuAb/VVW6zUWeuhvdaV6VXpgufUHcu1Ksx0HjlzULhoa5GTAuraZA/wicIr0v52jO
HxtkLg4K+TxcMNfIIXMnUf5kh5qS2MhGUZOAZzBsgT/+V+Y1KztohsxwFPzpsrUsqH1PNowBzA7P
NHBImkGCRUmKex6eLn5zKuSUx3cXbnlpvMXcetJt/qbXxx7F+sPs5a75jrqyx4sPQfqVFYX1L+lk
sdjlPWcuxrOpOFK9ed1D6xftpvR7b9xXbaTiKyXKaj79H2fntRw5kmXbXxmrd++BFmNT/RAKZFCn
znyBpSpoLR1ffxcCOV0kskn2DbO2sk4VRABwdc7ea1t9OtwLJGj9Nuotsu5JSuuHg9/m3QBSnCnx
phijWS4zWhkVpEq+b3MRMLdonZSv7P859f42nhzdwdfOwoaX2F6jORu8pv2YR3RuTurpSVXj/Loi
jSy+7sYE5bKbOhktnsU4t5D2ak700wcEMTNDTaelBIBMz4viZpSa0n2oqBuh4w60iDqiFTsoJXPb
wVm5YbYY5S2w/ZmuJlKdkjD6g1ntPp0oZKbdlNZlOgSqcavHlOC95sSrWPb+IrPAerkn4b6B3WsO
loH/EBkbvU+D/mcZ0pV9A8lS7z4XvdH1x6zPqnivTGADNn2fov5XHEgLV0UzINwM/GDA6mZlGdJN
E1QZ4DF9EpIva9KGuuS0ynYiLbP5ajvkc8a9CvSn+l4bodLdKFQtkL/7esoUefL0WQirmYHwCLfN
l4TzByUbq4hQ9DOfoc+ra8P5kozF/FZNnMq8xYuxeBQWv0KZD9bM9sw7imrdzMK+Shkzzf+ZLU5V
n9B2EB0HLpywvQPtE8muU4jynelardhlvATIVan+iksQkSGBLKmPywJfH9s9zNiIGJfqkfTpwO0S
5MTxLDHmp4geYaa3eDMWl4uxwCcW8//CfFiumr0Pz71IcPeSFHFS5eKMNbRbrbRFu1/kycvD0k2O
YdG2rC2eKItEQ7ADlbl0iypcGy84TlLC2izEwMSKsQLA4kszuZFqxkgheWzk+yYRCCcvHhB2cWQ5
MZbGmArufUTR1jmoi/tzAftRXaf40DQ1xhYanS6RjkCwRPRTL32KYvkkVZ90R11D+pHaZFSMG8Uc
pmjc5nUMEY4/VxNeqG5ogEbNFgX3hE/JbJs7mdg+d97VY5ojm05BKnDXGnbo3unh4OLmPdE2rZou
zVGB5VrsS8yilgdANcHlEJnd7ASYfQEg8nKLxswG0fH8K8kZHVH7qTIn6xg19DJllSenzbxl4y8t
DtEcIayxrdOhcS6DION8x1av5lyzncywJS+7AEGRbNg/u7gzGpE0IXLmmV204BEnc6r4wYLaN27Z
1iqyzw5CIu2BiGW+XLjcR4HrlL+VFhUPoOtKjWfdliN3SAtkqBzHXlfNm8V2aaS2g4hd6SSaRbwN
TBG0ZOZ/IfFnOj1riGZM2xqnc3w0qg69SChKJCCZpYnqkGGgAZLdIXq9GIPWEZtW2FV6s7z+CybJ
cjMbYwFIVRH80LLOmN4wYNrUs5pW2hujiEp330RCNg8DJms0DjFntctCbdOGPFbO18W3Isjq2BNF
3dOR1rRu9jfo0cTVyqSckansrY36ratkw5tED6LsJmTiph0124kWa1HSdOqHRBGR/c0PK7AXQ0ZJ
7g0nEZsTU2AgdPHKIR/FRqIf16+qhPG5lbqYdPbOtuz3nDEIDOPmRtNFd5K9t60snB3bli66DMwZ
1UO8oFZcVWEiu4cOyOgGZAsZd3ATrWmfzQfwg61xUjksY6FxzXzu9ibQOXQLGUJnw1XZoFBHvcRs
ME+y7lh+tk7AlMU4ASOIq8cm2lVbt2YzdvvLUEEZAal9rE4MW1oCavC2cbq+uyCRwYjKTVyaWrbN
qbRM97CSYTyyGxkhYlKRKT9ZphOr7+h6sD9bPq+waxYBcJW+87nWZY/tUQCpfEBbqk4eiijk/Ytl
Pu8NnkeW9pT55lelHS8XLITuBCXEkThuM+KoUo1opQkpxWfqgQBc3bab/PdurQUtzowguKkyp91Z
URSDIVZdksgWEG5p6XTimxRZGH19wxJk2s3YyfmLTh8wSLrFRU7ZTj0qkQ/ng82t1l7DmOZ5FGmd
BDvYrfGcNyv7j0wRjnv5a8yeXDzL/18sCmHSqNrBabUxe8+zqfyDpgGe3Qfl4IrjMtGmbTL9NVJ4
KYmToWS0p+shuivKtbRVE7xUQOETNKVXBR1YZ9OfDFKpIpEmgGaoKU0tlVxHoZFS4Heg3RVu4kHB
3pL2Gq5UJ7B7ZrpiQKUEinkmcUyFNoN6g0Kz6Jv1fn9llg1xIht5Ym/2dsENtWObfx0bE4siJIZ5
gQQxjN9EmWKc3mqOVO8YnwgYljOA7JTc/OxKVzDHvnVyYMc31Wm6H0OXj1gGcVsMwgEtbbfWhSwn
1k03ZWY89mWlk1ngakUN3GZuVfkfabmyRC/wSnSAE1+iUzLsWEjRyQozC9Pp7tsTXhajo5HeWBTA
9XZvnjg0mRNZ3AkzldwJAiwTxYtLQYrxZpneHHNwGeqV07SWt/gelpuDh262FtoKF7fYOQeZAEDo
fZCam1ikmE9ePueqv1Vgqf5TCoaCgBcX7cTqtNkWSJPUuEg5+LP5oALlM0EYWZKFiOzUmvldR3/a
3dEbH7u/2IbQBa5G0oKQZZUZOxS6XD0pwtIhLWkpeC0N45ev015fJxZYRTOwX3Ikd01jXbBW6oLK
vqXXx4XdOyJ4wQSL1avzmPFLXMCqWT8UgQ7vB/ZmR6mEjgOuAVgbF04X4/lZNgWYXWhmJRBy6x2l
2iw42Ik7xTsBACLck7zObEC1KBy8ViipPAST1moXBUQFyolKq+ceHk3/oMeWkngwjyWwxSJQnGOh
cKBmRM+evx7hWrgrLKXwh03QdEV1UJo8oZzaWawd6RjTkE+gE72Ps9Lnla5Sg+xppH+915ROl7+J
A3bOmEwMzl8R/plxn/aJy1slSXSgoIVLmtwFYfvusbM4u31YQFrz0QlT7oLfXra1khIp5tjTLFK2
/jypLgaGMevYFyz42Vx1hEG2FnghbErB1OxgAFeVpymEinxACs2qPJ4YuL/4WzbTvNdFBe9rddpf
OOz84HKd/JMpZx+SDg23JDAbRYx8xR6trs/hrkITDee4Balvhgiu3NHzVkDRLZ8EtJP9ZsY2ZuSd
Qc+lUmKNzqEQld8eUDq20aYYUZxvWBHb8EClI2+9wkGSuFtcHy+/p6dkm8fVG5fKjOtyCNUteE7u
+kTTIVXPsjHTj+jkUDJLd4CsumwIT+iDbYDb2LnodLsLt7DOWohnvlZ+LUuLwbQYmZdtl95qpTpD
+Y3qg4H4wTkoSi42y/I8svMH/zOY0j0GJecfijRokwlJoDMHzLLk9UMgqYxXbtip8iMuHFTCCcx8
XqEyia3+reaI6J2P0UXfLMZi0PW8O7HdUzDtkVJEHgT9ILtOFPwjnHZ8igQPdPMQjRO2yAPOTwsr
/iWWV4Ans0oJ/+mPsAEzjV46V9I7AbjjLUdH93NldWq7a1CPHSVZEbeqmxP0pWLwJsWWveV3rGhT
sM+qifsQnjD6Fh5wCXsLg6EHCr2+NpM5ndOR+JQvisF05RcOdtOnlx8hjf7VqZQ2HvIFJkXFNmlN
rft5rV6VzVSXkF01wXEAhyEr0HIeW8zaST1T0wAkTfl3OjtlcFA7OnZ3cdGwGAUSn4OHujPPLk2Y
x3+JpA9MgMGuP+3B2hTyPop9VDobMB0gZ0stbT6mcTaaYMAtPT4YROy5pLhZub2PSxsPgMjMpt9g
0wMqTHl6HrYiNod9PPA9NohTDf+OwaazU+pchdjWgFyLrYtqStvSy2qKi34syM8NnZm2t2x5fmFJ
RFuX39iNZ/JIXYpIXuZ7QCBpAbXGSKe239fmFBu3SsoqDxgunoFQywSyHMWivlIjaMY0jt8tjvou
D3WQj7C27xBCSYCaSesiR3PoAG2WAsiAnD8kFT7KfvB6oVM1T5h40I0jwk1TTOHWDw2KQQJ8C67T
uu6s/XIMRJw2feVtwnxpgLwjM8Kx6mzXazgmvoG5YHsR4TPniOTPDq+gGfj/wTy9/wLENbVf/RXr
Q2reWv1oXdq+YGuVgop7sGujy730ZOrHYkxviwsLpoJcyZDwOU4t85OFAe+T0KA0w1b0I5pQBQ+0
eoAQtVO1VPnU20HlI5l0Nch07CouxVRrseeEZkhVUOXsQq4gWuCHl1/cOU7lSfebmjUoRcuiXG1S
UXHn9/pRdTJMVRBgpeEcFagWlD2SivE8nU51C6fAP52uhjbL8Zia/slnO7rGl6LNi+xbl5vfFqfz
0oCTPnd22/kzbDn05XVsGHPgLiwpfTfKPrmOoiZ5G3fZRGx0mKjjDjvyvCpgab8LmSwII8w4X2xV
t8TC3mSRtl3coY3dzPtsJKiWV6mmckneYylvS982v6hm6kIw7AM1PFKSU3FgiWpyX1lBfr9VNguI
CXUEsqlCq+vprcr4Uj5JLOJI6RgP5GJnpPIlx5vKH+Lb2mrh08gy7ug0Yht5FRu0wjk6kF7nLQ39
BXSjoEvXlFCtLqWllE16VQVaNl5K260+NYETwgiS9Fru4iAd9K3q6AZle+oF5HpAwO0v9LiHzNAt
6y+JFMk+tSPCfJvMHjGsLL7a1FD9q6IqNXXXqjX1wmXjGaST2t1okq7hpq27JLjghTY0Tjzm8AF2
tZp66cnwvhjIX349jd8WbXY+qE1ALtBp5WNXW00oDwPMYS06DkbA61mqpkiusmwIu0PF1O88mLiv
H7AUMzDhyXfjni6pNX5SMnwxsDxsFw7/TL9rdxzBa9zHlUZcx6SHlJGnpCumh+WT0QFa2U0wVEQ9
dCewSGCaKUsYvR5s/dt6pAz6YeqR+WynpOB2SiPSSKyVpdwFval9XsqCOkWS7pC4Kir8NDdr+9JQ
ev1G6dJAvdFcXsuGppBeibdVJEYYIrzhiGsDwWu9gCD0tFBUuhyj+dq+/SkOkNcHhYuO/gAZkeLw
Gs0Cj0djHS2KoxZKjWj55BcVVcTksFnMwEs7Pu4CdWYsloO/Be06c5qWx6pEjOtX2ERrPQm6K0Oh
Q6lQoTMMDhNPL2dgasNxLAts93AIbxNtnOLLwa1nYH2l/nADjLTbYOaMXnSYMCHPl6gu3rz8hunz
G/Rk88ULZuEQcxnbUFDW8h89UKBOCL85LnklbkUt8DIgWQiEbBw2s1h/KP0dSKFGHkUpUSxhmy6x
BfRdKPZRTx9922ZsLTAzGJwk9DFTdbog83YqxNdLoaCL1Llj07dkoZ52RCqOM1pRUVt5XdVJlp26
tHd5NqnFYSoox3gm7oYUz2TCGXWBrMi5FhKciJPLvuLlG/F7o4q4K+ic7EQBRs0hW6vnQVdzdJGF
D8eOqfV6cNnl3JdTZUNHF4PEK6f1qUMvNZQ5dZWeBh+y0DqgnuOSE6O9hexZahdLRhGxWdjxN1ns
fnZNAj0/EKZqWO85DBnjgZ6zcocuM4+wPwxTc4GvPlGv6EIDHsB7DF944eIw2uruGrGtC4ZoyGEk
47OrZhbBAtoxhor07qr2U/eqA3rwqaWXpuyxKeMvpkgUK9tAxlX/HSKfVR0tR/Q5FN4ccDllOSJ6
4ZUiNLSc4OAUZpC/9wvyYflwmZHRGSq5/NGWyqjhi/alIKyvTNhkQLAQ+iWte7ZU0FyoedqVCStn
kaM0o04hfCklNJnPTg7pT/zViWzJMneafJNTucMyy2piaTfrCH1SVFRbBTVDtrNQfEovJA2F75l2
BZHnMkdMeSEMM8r3SVBRpem5LgXbf4z5ydVEcnTGUooDuyLeXiCVvXsV2faEkW8pUotwzGw2gJnP
JmlRyeoMJ1wjjVFZHwDMDMGtBkIYvI9qCbIIiSaC66lgzb3yOSPN/h18BnsYCETzOQFu9q0oLJrw
faNWpNqblHIJlolkTfCOSC/62GhqCBmQTxFB561G9BjFXICuRNDHxD+lh8RGSX5JCUsA1j0RpGDA
5tNuIsXnwc3irPWiydKLYwkbiGIRbJAHWdV5fIGSK2c7L5uQfWsMc4xUwtbVvaVZolFYB4+AE8W4
SBWCLOWgTunuV73E7CbSlephxP3nN0N+U2hjnn6JJrOL3lInJNg+zwCJ3SHC6V+R/Wm/7SEAK5oA
4+cTwszCXY0xeuIpE6LbH/0g56yeFk31YKJ4fieUOSFMlMYQXYxJm4rPrZPTkfRRRY48k5I0JmuQ
LO9xSXbODjKHSpSzjZmDYnjAy4nqqil3VIKT7F4ZZXGPXMXpL5fVvdSUXm6dkmBZP86tBwPB4aFx
tCLzCn7ce4gALGm1A8f17cvzivHbqqPbnG9pfRsa+ybHWi3htTbonZ346nEQZOdcTm1SFh6zLH3R
ihPDx9FhPJica0a4SIPMaoydmjbd1OXQ4dooptoZqGzNcDJe6O46o4KvbEI9T7pDI0VwhFHlTPvS
dAhLRuAZfVk28ci+56rKqQJZWxq7sQZ8Jkk5JkwSx5t4b39xLPOercONKwP+OykQu+4snNLvKC3p
BfEwsiyIKWmp/uwRzTd4JcF9fBFpKP0fvHb29EkOQ9vckSNfiFfanSu8P2u2bs/KcoYe+x9Et3M3
9NGajcqWc5ZAkZrUDmIzgKtk0GWYkIlgsAokTqY+shkd4SPwO70VFO8DhEzqNztlBP21uCVefqK/
v8ScRamkaCoiF/bva6GLPoRGM2a+gctt3lc2BqeDb9KWTniMEP6g4YtjP7yKARdED0uVfKG0LR3S
JTmwPKHglJEe0XVpFO19rIxt8AZuUBNcFa0M9XcBeNsCNnWRdfvOt2R3gNDflJ+NUa3s90UWTz3n
pkQvkJIMIrgmtcpO94M90HtG9jIWr2yg1lpxlxIikMz5jO/OaQ8rJQfxF8hL2KEfEd6idLZb5Cg3
k5Yh1VvoIS/f59OzfbI1MVAcM1Hw1A0VovlqsgDW1zaU4F3CZPSRcrI7Nr17nzJxPxQOKgfi1oLB
ppZTfA01JC5bitYaUwvbN/Pb0JfszinfkHzokYdIZOPLl6fNr97TyyPKcZYboT/UKaqtXs2hVdMh
cRz3qGeRvqd9oeRXzqDZycYWTVMf5Kne1Go2DhTke8NtTaafvUktq0XTXPumex0YgatdZ1FVjpcw
afzwssltlQhYDMG6tQdPwPzs5iXIIJgGMzYPZtg0XU+aPhiHAKGH/U4mPoCFl7/bb9O0yQytzeKC
2dKhrytyupWxbNioqRd3TXgC4IzsiqHVTZ0j7hhn6P7SKR/NfSEH0V2/fAHu/Gyf3FziTWl7mwYb
ZNMilubpuK9IRG05pVRXg6yzH/Rz4/FthD8u3pG2Un1aBJeOU1mVZ50CtugqTtY1E2fQ34ynoLVB
EQbaZT+t4ksF4CTwhtP2YznXkzfAfKuzBSeqzymYHlGFcLgay1IxcGrzgC7biB7JJXjBKn0v+Lde
LRVN3vp9z748Vj5NpTkgFyoFAaOX/tDG7RafTT5uKVGy+60rmHBvqYcZZbPR1CAhSJoKEjvapuxy
98rRRzRimi4D/aCiIEno1AYjOQm9buJ0oBV+GflB5XhmIlOrQ409hAOUyZnx18QjmgF2dxQFoLDO
pbXWQOoSwbJyt+wJzObGmaT+M/OzyN3rekcsepSyj9pD9YQIuxSiFD+BMEm3hW36wBelAH9qAhWn
0qpecs6+qol7zD/HeO4RUi35CErMq8jA57+0pfMJOC2rVHfF4ZJdU+f24XQxwys/2r1Ru4SkB6io
damgMsG90ctvtOnqkkzB2go/dnTWP/UknxeHpetUOyIUW0DRSnVlBa0roAgMsQKftZ268M1ynX5T
UqOadCuNvVEIJr6yl814EY3x3ABvJNKpHMrKWHR3Vi215pUh8ht83LVIH5gL1rMngGCp1ewUA1GR
RmGmV0E4cjRPQ43u6ZLEZwW5m8xZsmoEyK/E+oWhtWThgiKqdj+XE3cxuZzHDfzc34cqs1Tvl0zg
1E9NWpX+Ni0RZsDtsrFWtBlsZSCkhcpR1op/tbQSsjBkC66dgEcvD8LfZoFZP6vh03AVyj2A+p+O
wVDpUYoAgiQ4Ww0F1lgjfQh7ojy8SIHG9Cmgp6he2Fmno3I+wbRe/vm/LwAMBuZ/k3O7yWy0vsWc
zlllpTFSljFQTNuhj/bcZCnwGXMzdbyJsw6SIgdRAqzZGgO1C033rpxEmDw4Mw74SOwTe4XuhGF+
5fJ+m6OYH+lbWCqlKAXB+moB8P0aIBEom2N/6uksh9UlCUOBmVu8bTHeXuIYjIcdNEoUjJmpxLdL
ylxoqgDs/MnIjhkavfFaN8mP20sZTTTflDyGHqBRbz/KU7VledYvf4Hf/G+uPYcmqY5KSg74y3U9
bZSjMwj05Vd6YKbprtFEwMjR5pTeLFXU4VCXqa3flqdeNDY62VLfNgaIZk6RNj8W0GOQJj2CDDP1
j1lS1Ob9r7rZSX8ncCSIt4sajANzOpEC0RJnFwmnrT0MGLREyEtgKhOFbl416DoMqglTFN9ldSVm
IPzcLpsIosUJ2oz2t5dvwfwKP1lm6Ag4LgBy2k4q9uzV5lzLIoThTm1exZTFIAPmZZrvVW3WqG6W
zmzXi8x4wHmiNq9sp357feh7GUSYcOfnk+X69elIK6ym2hZEvBbG8BeU6rS9o5CrUD7VebGbbZOM
rLJREBn5Lkz5b0OA5BSZryy2vx9RKFPiaWKUa2xr2dg+HehxqeZFW7ODFFCR6ts8tPPgGupVkRwo
/iiwzDPT6b+YBu/pQx9zloZHgFRD/KjyCqnNbKAlwsSqE/NBkIlGofK0iiyKkjTl8DY7HeNIbrUR
psBFrgDaRyXGq2EVhfnZb7FxK5opIItQGie6oec0tY9Sg0pu1pehdkSmDRKmsIWdYBJ23PjQGIX8
REKBQggNBErc8HV336sA9i5bUyj5ToyY8W6YMDnUmTJm0VtcxC+/Qr83VufWJdteskA50PI2Pb17
pQPT1Won98qq3HmGjtIuu4Y5WSeX6mhFJPV27psGI6q606jlv6taMuG3OQWJ4rrPjBzIETpka/PK
Zf22W2djip/YseiqnkqbTy8rkaZJ2dD2r3Rh441p2NUXWzSfBLVLGsyII9K4a79p8ImCh1yUFsHA
cam/07uR8W8Edoc/zPYTu73hyWTGAXExM6lTmS32j5cv9vcWMJeqqDj7ZnC3SoH26cX20dij0Emq
68Efu/gDCKTeRmvX59T22eMn1vXS7DVPSrvlNHUSR7FjYPKwToHWyzSzoKN/aXFO25Wluaj+KvMn
tFuErsbSg1dp1wj+wyS9JSW9rrc9VAH/ogujYdjpblBNMwLGr3CLUJZFCEmpaVs06nGpY4UVUtxL
k6srrxsdTPMBCVoIXmEoevlzUKqEgztGvp85qU3dbtIcMLOKX/vXOvibaseqxQYKkU47IOYNoBLR
ToraS5lMlvSm0VUAH9FUpeSmGMMAJHAAVa0JO0xIHcia9GAJjGhb3c05bbI6R9s+ZhBujCAUyo2G
YlnLNppSNd21OcAI2kJUZV+KcJYqfgQ56TVpjL5qA1Nb5wnSJiKTibw0ppOnz7GJwhzPkdCulgcV
F50VHwOqN92d4fSBRcIKZIgtDc159wqPheKWO6RfJnCWZE3AfXa2SgzeBjQ9mIJLEsnj9NaKGrN8
YAqu3y5KceKKGWl2oiQzy8ZtcM7iZSq/6R3byuNyUspOVQ29iQLC7DmojJh1TeXrIrZdYumtIcin
uykb0ZrUyMe0t21q+dZVplMteq30tZruuTWkybHcYLY22Vjpq2kCAEXbiiS0r6hniMyDs657k2wc
lK6oHHX1QqWWrt4thPds8FX7trHDPtjFnDrUw6KrBpBHoZxmQklike4IEOpk3DjWNfUkepijDoNm
yzAODcy0Bs5y2Y8V9z53JnVXpyq/k/d4aneZr6JzRDvfB9fSrrSjoiotZLcgGwQ30wQLvD2N8f/+
Pv5P8LO4X1bV5p//y6+/03mEKBC2q1/+812R8b//nf/Nv/7O03/xz5voe100xV/ti3/L+1ncfs1+
Nuu/9OST+em/rm73tf365Bf7vI1a+dD9rOWbn02Xtqer4HvMf/M//cP/+nn6lHey/PnnH9+Ljthr
Pi2IivyPX390+ePPP9R5W/vfjz//1x/OX+DPPy7zH9HX3/7+z69N++cfrv0P6t+8NOiamcqZHv/4
r+Hn/CeW8w9+zeyOXoZVW5n/BKB1G/75h27/Q5n3cvPphHaXObe0mwLnH//qH2xU2XLMDmJDtdi7
/vF/1/Xk+f39PB/nYD8d6+JU/rIZ7qsXmbheKObpaO9bM0whtk9Sfgw1a7x9dBt+/bj/5OO1p1NI
bAM1HUZkHGFd1fWbwZqU4F2AW/mvlz//qe/978tfbXZITkgg//nWnv4cQYAl8Ma5nBojvaX5nGkb
JBTta5CP5+7VXBx+VL5seEYxk4y1HxuqHRskUNTmCmk5r9isnu5j//Vl1usmTRyFbHAJ21ItjRsV
IGn2dlBixbqWTpuPnrAnC9WArMo3L9+9Z76Qs6rLEIJW9oikrH2fuvZ4hBTmd1ujYcl85Xz9dLr8
+xutDp0OFhTELTBnh4Sd3BEqha9ty6TRQqRMYazdqF3SJVvAu7kEAkXXHp1gHvb1xctfcBV19vcF
rGQOJSagxGzgL3dB0FdbZLweCsu/ykSHj0Vsz9CD/ZO2uC5wvaAq0OiVoDYK8D69ti/n5fj7cPL3
Fcw7u0cvTRrIDFnZwC1wMMbpdfGXbdIWefn7PfcA599/9OEFI3VwZGty0mzsT0qBOdzHYPLKavfc
p6/mhtSJI6vRSTdI9Cj6qTDRX+eC7JFlLXmylPwHc8M68K0QA03D0DT3aWv3H1RYfJzSJvu8mcdZ
zQxYM+Ky1Cpzj8J3mvbKKAjFtMqi+LUU/n9f/mo20KABOjKNmQ0KA4GJtKzR2FQVQ2l31sO1V9sv
iPc41hpMq/jWbOu+iZqw/ZCx73hl7nzm8dqr0d84SqcMIyHrU6FmJNAagvZElDT1K8/36dnlX2/+
OnHXhZObdoRw0KmFdnQYarUEQjlIQGBVFBrumT9mNcR1A1vDUArbA62rtRfgtiBnTbmajvsyaofx
vKFmr8ZxVfS058fM8Urowu8434R3Ob38dy8/6+fu1fyMHg1kTtmOSuPQ9TSBSSFtalunnyCL6mNi
4uB75VY998T1pz8lxMSBL650vBrI3qXIJuUOT3f9Wr7lcx+/WuwLP6KiznHHw0+mYemKR+OzNRXl
/uV79NzHr0Y0h8gCJ6VFGzTlCbRpQGZzx3H4lePrcx+/Gs9dpOcylbHjGU2f8Aykg4MIfjfu3LOu
f90BS1xhVsheHM+lB5FfIv/K4fLH9jTcn/cDVgPa1qTeqALet0vo7wcbQ8L9GAWVfOX6n9lrWavF
HB7SYKKpsr0sha35BlVw1X3QkSYqx1aErv1AlVS3Ls/7LqtRbcuZeE653ivBEUcXtI9GdxMmIDTP
G8+/lUsjwmBarbY9Us1K47KBAelsIJbWr63N813/Nwv/KaPw0ZCWQRxQQeB9qmi617s4oHR4nwno
Hkd6fRyQccrL/BNh1PqXLg+G/JU799ye51SeefSD0zEAvwhV28ODmJbHkEBlUqom7KcEWbRDbLSb
vKXdTGSPVWZwg0ET7yxj0Iu3vdJa3Zk3eDUbSEIhbSchYjuzRbfTo8GGlQvD+uX3Y6Up+NfqslZi
mH07RpVWuZ6uTHWxn1S/x37kT1N6UaJDkHcBUvS/6CwM2YUxObl5O1I4z280EqnjT04CR+2VS3lm
4rBWE4eTx2ZZDJHhlbY/g3In92c5jkN13qRtrrYBKdR/lfxR24PBM3gBwOV0E+DH+/HyjXzm6k80
jkdvS6fWFjlmgeFRFXc+myylZKGI7Lw5e917xh+Xx/TzXA+zujJHYzng/XFqyOaVt+yZUWau5okm
qiRSv9rxWlInNSKA6lr5NpbqjOTQiN2gydmV1M0mqwy+l9lEB+68+7baD+gkCfIS1QANHD/rNmWl
NdlGdgYatvN+wPzAHj2YyZiSqrNqe99VprqHxhjsUJCI3XmfvtoKWL5LV6oaJ68hcc2bcsD7FsTQ
V+ag516q1dgn2zEUI0sDYWHQ/DT6nztfFtqZL9VqI8CpB+NqVEyexrlxo4Tqx5xk0DOf62o0IxTM
DUgUkxfYsr3pZK6wF6hCNT7v89fC1JAyfanXcvKEn7mXWj8mOx/dzCvtqGduvDEPk0cvjV72Ztkm
fHrra8Z20OnONZkanXntqx2AkyNG7OlzeYJokW2iQ3q2QNid98KvEz9jRdQQcJoJR0SUHho3D7a9
aUyHl1/4eVz+m+V47WnKfTOcJlUMHmLBnxw7k/5goN7LvXawX2vXPHf3599/fPd7rGNx4g+ezsCF
rV7Ee9UokvOO48ZqyBJIrhvDZA3E65nWJSy3bhcjpj3z7q+GrNoS4+xMcedhMDCuojSzb8oxPfPS
VyOWhdpPElVvvYqcYJzlptZs7XBEQfLyw33uxq8GrekHTSLmmK2SBKpj0gbtdef76XmDSl+twNRH
BcrLuD3UXTA0b/UBk/OdWTtWeN69P/maHr03Cc0CsNkaDOWgm7ZJaX6WrsxfefGfuTfrKHQzFomB
mrTfExSNg7fpgGm5dF/PuvP6av3VQenDmnB67rz4XGvs73J39M97rPpqjQUIUQvRWL8u3cDusjF7
tFPnXfp8wx7ddd10/M4J1X6OxZlZFHx6c/6NWY1WAsdKuIF8+gjjaNs5SYfzT3sVjPfvZ7MTp+vR
tYeG6RQ0//l0Q/tZ4UY9BFFwZmXr5DJ59OEJigAnwkqyh+2QeeSMoEpLrPG8vcFJx/Lo08eWNnYq
k35vtnjDR7XXNmrpt+ctUeueJShwcAW60u1zPNsbuOs/sb6r570xJy3xo0vHEwt0Jxy6PZHdRJkZ
5mfRN9qZH75aXBXfhM0Rwu6x4UnvmjH62sy487Pe9bVfvAJDE7MT7vYgbpFlxEjZOkgQZ376apza
eiygj4GiBPKq3jS0R+7xF6avWKyemcBO2r1Hd33syDrC7ER0p0qzkVBhxzJ3ohXOazje537Aaqhq
FVahrgx6TxqzMVTopemVg9Z+P+/ea0/nGaKQNdgxGSur36REKjbqrklied5meC336Woft4k0Ow/L
yBcYPw+NoT+cd+GrVXUETJVJKTCuhOKW6fGz1NBxnPXZJ47+o4fqRlFmqwB7IEqFzo5A+ndF4hfn
TQLqahcMhEfUrtN1nohQ6WLUuba1SjnzylfjlPbtgC/AEXvgPT8iqX5ET3N13k1ZLaawGQLBei09
PrYhy0prSDGUjR6cN/Wqq3GKCb8LEwPxC7455ZPRMg9sGiSK5+00TqiVR8+0q1KNjJGi8wDuTzAE
7W9wrF4Ddz8zSE/y0kcf7jtRZfdR3XmmrOU2y0ouPXmt8/rch6+GqAufFUctFi268u6NAxzpJhV+
+fG8x7ra/YJPaeu2jngdQ5Lt9Gz4BDbvzEe6GqOTUbjYU5LOq81e36jO+DmtnPuzrnvt7zIGYxyQ
5nDdcfPO6OQN7LhXEoefueHKaoQWA+FzrR60e+JCxFbE/nU0KWfWB04Zx49eFRWFkj0JTewtxb3L
pP3ZqWV63tSirIYoELOe2Zx7Qn4BtJ3igFr/vJlcWY1Oo8SXOlLA3xdTD/oU/Y553gp64n08uiFk
/kGYw8rvWVlw7RQkMhHket47slo7o7QdQwLWxb7M3mNog9304bwPXg3JlORDaNw8RCNMvtWj+4B/
6rx5aq0T7ipsznKwWk82kNKI19a8uNOb3XkXvhqRek7aXAx01WsEUgItTy5c3/10zmcbJ6PNowcJ
9LiZXT4Ckji7W6FYXzHJn7ewoYB9uk/hxa4qgrtaDxw1qI/GEDvXtfuzBg4O9aef7jS9jaelFzAN
IJATgnjeToKAl6cfHAYhucpEJnidg5hj0Bv8jZX17rwbvhqTA/0uScJvs1fD8mJI6e2DT2zPelMI
7Hh65XXXKYlA37h3UvNe78rvkQHd57wLX41LmGdSqRy32deZfo92GHg2wv7zPns1NNUhAnU0qpSN
NV25/n+cnUuTpLYShX8REYBAwBaooqvfM93z3BCesYeHJBACSYhff0955eZ63BFsJ2yKFkoplTp5
Pp02/e0UrfTgqOx2y3aODEc+i4kSbzTf/P4Tp+2hBAsutW9HHHCLyDLYtFYrcUtf+FEN9SSMcoPu
0NICm4+3PyCtiGrc1UBeHMk/YBXwBZcPnw6N+l6sZSD5VxSg0ZPWTVxOYM1CMxomh/KIKN2Fp2pN
gnr0ihdf12c9Xr1Fp4MRuvea6UFYgD8rmWGDRB44BIdArCThwRHfRaiG1TfNtFkqX/IPEVqHAJI9
lKTASOLtx1SxN6CbT8xVCNv9wopAFUHU/zr2OXcB6nCjMKdiAVuY02/NvN52Sfxy7NG7+FwV2AVp
6KnKoakV7rHJdL4y70/Hnr6LzzGGdwUobgpad38rh218TMj8nsbgOrT/X6VHC/vbIYevHYymAquq
EVobMDq18u4847uPh959L6myHtoWp0jjixr354wMbp3TH8cevds9F2w8raTjXDHafETf6cUX4tg8
3AupTA3EYM8jhTb/CRYVtglLjw8/j733bvtEi1Y9qxWMa5i5o3vLPYr0vbTzGoL/8jH3kinroR5s
JLoyWmFinauE9g8TlYByX83Ui2PvvwvSGGTAgcHTGwZ55Dtvoy8Af74ee/QuREEZmDlNaoX4N/ON
gfEfmliiY1d1UbKL0gaoVti0hXjxKPgiDDqvIk9+PvbmuxhtYbXKFHAFVXw1YURjrXZRPqBdhJXH
fmAXp6DrNKlGexkaW7wPnQhfu+nYWTzay6R4F084MOPRtcs+LH73hOb5Q9dQEd3FKCy5awG+AdqE
ahGCjBMuH4LGdoeUvoBbvF27wsQAgwTrmKr2N5inq6kiYLPmhwac7sJUAJAKfCh8IAcj/dw3yXmy
YGEce/huD11g+qejDEOO5fHOuPCOx+uxGNqroDLbwO0ZrfNVApOYPNncXaa6Y/dm0V7plGGWwNCI
qSoYzTMJpnvlLwffexedqsPtBHgHUzXT9EsXqA+cTccOcXvlUr3CXbiRvapg4TiBMNlYeLaK9Nh6
uFcjLaSfvH7MJtzbtFMBI/EP2ss+HZoneymS7+OcNQBxUjUdAfHZolBx0r5Hjw3MXorUw1pqM71D
3GQOeABN6Ufe+duxL7qXIpk+pjW0dhNIYCosgjl6xE567PYc9+9vY197cJ2I0XlWzWMW+Qxrrbta
/qeZYYdqOOijf/sL0AL7WbMOGPumteg4RfEMHefRdOweAT4tb5/vmNapErWsUm8G9MpYKX7pLLEH
D437BulAADMF63XYbrRuLkVDgThHf//52MzchWuSrGvqA8QEQu7V8ZVCxA4PooPrY7zbTtFHGKAK
P8gKPKgGFvdonf2DOWDXj62/8W43BZqNwsILYzO2cLfvFvFp5cGxPW+vN+LhCGh4ojHuQypBiQNE
3fKxvTk07nu9kSGGOAkocdXX8fYFbt/NTZSkkh0bmGi3pRKsk3Ho8FmzoZ7mc6LhBprH9Uingz+w
i1tcxoFwIw1Gnsz2olT6CUSJY7V5mN+8DamEiRAaYyVhhby8dA2oGGx5OTbuu2htapincd5MVTJk
34fRBnkL65+Dg7LLeyeUzFNPCwmsXZ9+T3CpcKOZMAenTPh2VBbfW91G4rFCpMJNBtKX3HNecjo2
MLtQVfAJXyTH02PjdA6ruVs0j78TSsk1Hv/lQPO39cI/yq9wdIS8Dj5zlQFWtM5xW9xjsUm6lcFC
KGvYjZDOvmg0c18AV/IomDPtFL+ixS2ZnmGLMgNskgh6A+rmMt70bIhonvAOxXiQyFLf5lvUT+qT
nUJPF76bBvbH2LbeVFAklmEZxKi1nxKpV12i+5e7guKWGtTdyUv7KoSzT3Spx966IvBRTfjqQdnr
zgHp56QkyYpnWt4t27mZMhCZfB5u+ixCOJXClVyQ4fsKh7T6eQGXo/8xBzHc79MtzEylQEVlpVyA
xu59E6fwPQ8D9H27pNE3aMRvsnuawsGu8KctfAFCy+YmpOoiu1ltlT9mqTuDr2Oi0qioiU8msRFK
2Lw1UdEA8DQin80yOPqpjiS5GGFNdmeHus8unIA4WG0YbVvEhJnLtnnikXGcrSsoQPsk79GBv71w
EBySY1nIXu0l1khTeJSNFY3hV4DFMw8bkh0Lrb3Si0SgqbEJrFIw7/+qI/ZSJ93B996tlQY3MSsP
8d6xruG+y2/rODhWHNyLvGIDZUqAClIF86Q1r70MxBl4bR8ck90yqfyGUIZLuwqc1j5f2fQLXnvH
kr6/LQ7+EbE92lvNkPhjpZ2Wj+gG667EUHFsKdu7ALS08/UQ0rlqFIvuAbDoofzXy7dDS9le46UE
cJJGmhEM3EZ/VikMVpUY0uXgsO9WymnoFrSJZGOVoagMZ+j+vt2aY51m8Ah9u8iDQwPiTwpvTPia
16IcfQtjr8nvDp5y9jKvYOiCzSOYkbQR8XoK50FvcOqL2VQeGvy91GsRk629dhkrXFT9sjK6jb35
WEcHvG/eDo7UVpnJJWPVwrs6ypc5gesyyfrw17F33yU1Jp42YnQoKz5lW5onI0wqYIAO98VjU2dP
47UShGRggpEg+EGU68T2p67rDiYIe72XTCzgZQ22cNzRqAKKMlpIz/rVscHZJTdghTo4lQwjumo5
v6XExEtOJ0WP6fth3vH24wIr3kDINGIZHnRy2w7E/44zrTtWCt6rvZL1igeZka+ilLVe6qjWVeIv
ycFJv4vakHCdddfdqe9EU8x2anK9CHFs1uwlX4EKVr3inFx5biB/tVCb/7UJLY4pP6O96CsOydC3
PZNVDK9g78JA4S782tr4nbvD3/TVAcX09suit7WuKQhF1cYDol4l68B9qpMhlKWdR+8VDWePsEiD
qyWyONBdmwyH0TPAjvF47OsHu8BGUzD1dY/807qpTQtPAIubixY+Z+dDwbEXiIEptOHMcl2ZaiAX
7kTXoO/MTW7xj1Wn9hKxzdcK7bXhUBESdCxfbW+jvGeROZhg7WVicO8SCgSqoXIarJV201+g3v95
bHR2oc0X4ZZMb0Ml1TAXa0N+bUt89MV32zHsqYIZDCFRGT8685DdhuH8zrnleij8l2PL3xP6H0mQ
AOGssXAQqZbIzAXzIlw12O3joUHZi8SWlqsmsGaoaq3Sk27DBnAc8MmPPT19G3M2gT/PgC9adWr1
fgjgfn4qD9vNsafvInruo2EEr0tUyLUeE7Pd8al5x8vlN2O+14k1K+4ZqRqHal7D9jbgKs3hNWSP
bWJ7qZhltEsNI6IiLB2bHBZ6022bADt0cNivf9U/ZkyUrSOhgy+qJB7AN8vSGxYF7tg+4JO3D1dy
aJo66wZAXVt7PysRFcnSmw///U2vp4Z/mez+Lkgzy5yxsECs+BZNSPn9uclO8L8cxxPFqW44lmPt
NWSpozXM+pqx8jVZZN7GS38NLRAsj+3F/m4vFl43TybrMDfj8EUv/scmeM8Y+t/nJtmryOBksaS+
wrujuhaXnUIpf9OwEPzvD/C7p+9CdsBk9BhUgacgUfVH4zz5MrTxsW4meH2+nTy8GwLtgyV/XYPT
D1KQuFq6OD006LDzfPt0WM0Kv4aDMS7DUZUYp/SDFzXdwYHZnXO1WwanXcehEICFU4Hmw+nbxrPR
HHz+9YP8I2hhSFPXclG8gg/pD9SOHkTSfjn2TXchGxkft9XoEETT6lj3OTwIzV+WTMcuNwmczN68
eYfj29DW12GXaY2CI6Cbgsb60CoP/Mrbp49hr9dN4eVrOCme4iCUOSxVju1QMKV4+/SMAnASz6i/
BfCQd+XQQY8AJMjQm0PFF9xavP0B0OlricyWV0FLXZk2vv88op/v46Evu1eVOdqhwmUnr2wAkhxv
ezgHPsKQMNbvvP3fvXr/vx4Ddv/29WlEwpVSjalDdSyepiAAcKdjZoKnPpwJwzM87+hcgma/jvee
w6ngXib9JL6FAAmcNQ23SxJ5LgZwuNZwV3AeY09iiNewENPkQN1pAPv8Mdau0+dBYs8tdNyvP4mI
ojsj++XWda05k1pbPAIeGGBkiy7aXtsA/S0f2NWn4nXoUjmXOLBFcK4VAEW2PpSfj7Be9LYS//Xc
PZCwHs3PY4O+W2aga5zCa0PyqamD/tFkLLsPOyC9jy0E6W6hGT0WjwB1sSpc/b9oOH3Igub52Jvv
1hicNZ3wqGUV2aCz5WF0CUcwR//74dc//9+mym6V0doDzHJeWQWCAiEXNW/clhm4OKq0OCE0F5i4
8/ZQdQ1KybfzMpiymEYmZpUnPcAZmOXnTfLm03//Kb/ZBPfuY6CpaJwRCavMGLWlV29fAHd/b5yu
3/Hfxmm35AAp0WkGeh1gCaD8QFUdPaVts/6x9oH3TmXzNz+xF8r5QPI2obzyUFbCaNkuk5q63CgU
2y+dRUfbO4fq33zyvQcZ5AmNNpQ3p6ZbGDvreA2gDvP4qRNbGhZQdB+rKsFr5+33blrUTmrFMWgD
fH9ZRL9gITq4gSW7gPZgOIJCwMCqANdxC7HnhQTvLNC/+xLXf//Hrp4QaDk39OCWYGUlyyXjc3we
0wz3/rQx3D+kLgDe6O2vxHg2cO2JB5sOGAmi1735CnjcsdZWkuwCe3bZ1IGl1VdJEi9naK7TvG6D
Y4cV+PK+fXfToRRJdNBWwPpFZ4AjRJlm3aFzHOhPbx/uUxlwnvC6DEx369dAC4/voQN/s0b8fcv4
jy/riM/nEYThctuiU51NZ9ATq0PLz15D5+C61s0Zq0vWhXdJ7N2BB/nOIv2bt95r6CArvBrWdnUp
ezvd9vO8VF5MXo699y5I6xgeyY54mOxBM5+kVFHuMh6djz19F6V+xsDp8b2uSrpZ3kH1+mVq3DFz
WBAA3k6UhiZA7Ia6q7gL+Vlny3DjT/yYFJXsZXSeW3GfIlRXdT28xmWb3nuJeo+C8rtPugvPtfcn
PZMxKxcRdes5DO0nCbzRsaIiobv4bIEaB919yMrBTLi7Hatejcc28b2UzrXr2ogGiRRfQFcb9OAX
G4/fWXl/Nyy7bdZAnb+hww9BNJsxh2qsAEfn4JK4l9IBHOdmcA87dC0JVwzAXk15rQZw5A7N9b2W
LhMOPRcsztBoNW5hnvJa3QGO1x3rg/w/qJSmQz0kE8lKYTfc2X6ACuCdN/+7Fvwv6c1eSxdRwCH8
oWmrwHnE3PmdiNFg1MA49BVOSWPVxdlG8mQyIj5RVNdsMS0sNrDjlNSdJ/C/p9Mmgyb8QyRxCC5L
SrrkUAUebPG3Ub56E6Cz4XI9LqmluXRAK+tTO7N5KI99t+tk/MemMHTdArZEm5SraikWKNfDPr8F
VIv8PPYDu2BXC9ObqSUgdGMrATqLbCmz6FClmcS7UEfKFhNJQLgLrr5fNp7QqR0lh/TVZK/Ck8BP
zfWChxsN72YO1mc+8vCYxg80y7cDH7WAG3R60Cdg1GVBWNDnqEj8ODToexHeCLKcD678cjJhK/LU
89DAtUb+sX1tL8JroDX1I48spxHKGiCQVfMI0s/y+di77/bkyEpJAjotJy/DrUfEtubUufjgwOy2
5E7ZYMRF7HKCR2X4DMAj+0H9LTmWBu0FeFvc2mnRZj4NA+UFnKvhCBPVx1xPSLQLVZ4tZCNpPJ+6
ZFXnuF7gL+6xY3fsZO/2BSgmAUdjmU/EihaKq+UV7dXrO2vsb7a2aBen2k6wzErcfAKtZstB3lBF
wg7mKnuiZsw09ciEUd8E7Frs4n75qj3WSwhS49sw9TYpppoTfWrQPVNmtm0LrMfHLu/JXvu1oQ2i
7gwSq0SGP2ZBXkQbHmuvBgvz7Zu3AiXlUUb61PnKz1cZ1qe6hozuv6P0N8fEvcsXD9gUMvDdzrTm
sXlutejE2dGQq3OkJHbB//6Z30ycvRKsNqSOgh5/BFhvHpDTwKANqz6mBAPu4u0QybZOloXi6U0z
dGUKGViRje7PY6++C1fWYzmAnlGdJOjSRSemvgTS+tjGt1eCZTLyFxHH6mSYNmfRAi0OA+Pt2M63
V4I5ASrUpqw6Le3Gz8HMPm1BHx/8pLsT7taKaBtR6znJtE0Kwde+gCT1mOwfPcpvP+mQuGRJ0lqe
POGpot/kkBPpjjk3kb0MrI4iroKeyhPg822xxYIXKWzyy0MzZq8B04FDyVk16bnvh+11A9T5c+8D
yHns6bt9tSbWBhpi5VOsAvSjXBMOGQbv1Qh/E6h7w68oCFCudll2jjyUzo13pca/HnvxXZSyIAxq
8DOSM3y+ap6bDerEBSzpr8cev4vTgI9k3HyVnWMpBghw+5W29zTgQ3osVv9GAf8jxZZzqpHFy+yc
zQF4U+Et9w9mYnvxF4y4psWFeLSIsP1d9RDDMUEi2Su/AIPo6jaZsvN2tT5iNoiKqAVM/Nig78K0
9zkIvW6MSrhw3QxKPvv0mJsg2cu+gIJHmiREVFLIH/rBu4+G7p27/t9M8v+TfMFGqFVkiMqQahFU
kQSc8NJaoT8dGpW94muQwdRzPSbnaAxWWKhHc3R7bdV7z0/wGur/ctLd67kACZZRamt6FtKbbxag
iAUwYT7Y7OhTTepLIzbbPixb/f7hGmyi3/zoLnwTF9Ygxk0cx9bVAm8c8I6H8sQYoo6f23plPJ9G
AVxNPpAJe/vaOzUkl5FL2oozDtY9EznfmHGXtnZe/QchFrK7wYeklQF26TZrcyQ5crpnNEjlg5lr
G9DL6kXJxHK18QbkV59kHWlytSQSidBI8enyOJvG5g+pWqGDPGJJJy5kY7B7Lh0O9ElTuslYVTBH
AJCGhZw1IMgyIH5g8+26dR5yYCU9GuWZgzU8uwkko7C+F6hZLiAxg8mp8YJzMg6fZChwkOmTPv0l
pMA/Kz1FpqSQ+5JcY4RYYYwNO1Dd9ArqEvPJPPwxomib6HxV4B/aPE5p034buohlP0WjAfpBI+c2
KpHD7at3X68ivRu5CbfmA0yj5sLabg5YmaBxsj5tuLIJT15Yr3NRp5hpWWGodbEoQ7PF/l0AyHV2
7mK9CfSFTaO7ASVgKBIqDX3ofd2lpd8RS4o2oROysFSkZSpggJuvU0OnAfrNfmybcslw3k8KVEjW
ZsSbTYNK8hSEXvSNgKZeRwnSRqwlVOhbfK2x7XKVIrPLs8DjogTQOfw+LQLAbbetyU/dAUR9lmqM
2eOmAHr/3E5hkjySpSbkfqvbVDcl39CjEp0zqwM4Imw00fwBHRopvpfsOomXa/wta/TZh6sxsjHh
jxu7cZSs9seUig6wytGgGHxJ0IGUvQZrAjPCgg9gPJ6a1LvaQHLNB+uhi2WDaAsOOok2+uTwLcfx
EsYopIUXyoa0zRll2ZmyFhRCulqhUE1x3myumaWZ73w9s5NVWKMe6djo/nVdw2ZIMR3GUJ97Es9r
MTZtFMIltnW8xLmmTb8BCT6Md9m64eDXxr5eVW7lgmJ+Dq5oEiKDWhZCSAEKHOk/BCxV9AyDFbbe
DaENUNX2F3irbbhmXkyD3i3fzXSBkpPCZM3n+kfIPfTMKJNE8iWJwVEs23qO+x84+6QcQSOi0ZRz
H4/zIwO+kr5CnjWJc+8StAlloz/Gt1vshew+aC3b/uwGPuqojJQ3Ro8TgrY9DbJ14UWKoJ++tJ5I
/RDLG2tonCfgY8pHf1lY8CPq6zp1ed1koqmsNSa+9VUXjV97CwRyAc97H93ojcWqD2vnmPKf9WIb
1uRsYukPICkn+QXd5Vtb4HYJexf6PEb3AFXfnOJ/Hr3o59grs11EKJ17ZRtoooVsEUk/gUY09KZh
4fa4ZIDC+uGU9k+p0gk9+Wkn248Ta9ft2aLBI/RwEw3fgLS8OhHTy2yXYfjFcHMDkiadiKvGsed1
NYVZoO70lCVh0UckCr+lFLTqPwPL6ke0kHu3uEbafqK1ReS9jZuygUGQV67dltpbMCTMdgPzIPKV
Z12UlZKj0/FD4lo+PAZN3QUXO3banbyp7debzCmfVgldmf/FpzWrP7ZT1shCusWDJ2LvZzOaaASd
DWC4c6weZn9b/AuRVPJPAHfU45MGnBMU0paNCSifvcHaaeNUtWfopwP1MGWG/uTwBBiKGiVD+9Su
vsJS0o6rPdEYDOCm9HFbZe5YD4Pjc91oifYaLzHNa5vOWXQREhzWfKk9RX+0bdbLohlmtvR5OgS1
D9BRRNbLzMW8lIsNfa9c5iEM8oFvVn4jS4Y3KGO/CWBnCKh80XnNrPJ+9ebhNFwteXIY2m3scbJo
TDvFUtnvoe8sBV6tAYuxAAqCPiBdav6qEcJJ0YO6LgoqbDx+cRNqrzA4EgKWZzlh29Zd7IIu2VcH
Pp2q83ZakhXr/SbtOOb9gm3a5qh4m/knC5al+QhqfXYHDofCrsBgWZN95HjU9WvKRasTiIu47jwN
NhRxjgbQIa54FmTsZExDuMubYEm3O7vODUoXK1hW2Y1fOySKaGdr28sM1JqXb6rrvBcaMxWWbUS1
V86+CbIycdvWf1b+Rvobs2w2q7QYvbqcbFi7ewJizrMfzH33gvIRkL15x/mSnWEd3yy3GcMx5tGh
LpaeI9Zh01vqOp4g9o7a9V4AKM2KcVPBUkQSvGk0L6i57ixa6LY5+Lj4TKAjY4iW5blb/SS8GXFv
3D+OsLvrpty4CBQdmIvnk1VZcAlINi9P8Qzu8x9ht6b8nnIyY6INreDtn4SnG6aDgG/bfBqbtDNn
/GVrf4oFi+ZPlJm2vp2bricXdNJS/qBVCMrXCWsSpyXgTKT+a4NfMozN57aPb+axaxoInNGGhYmS
wkzptu0XJ29kLwiEwyGExP5plkAf5mZxQ/gyXEmoRvDscxoyFHxhkx7Xr1HQcu8XpPYvV9HrDaxU
QndenEpeIP9cf43z5Nsy8LABgqE7sF8SzTWfBdow4huK5TnITTYxdxPY4QtTUV/CDrn7iFMNPJI2
3wOQkKtNJEW2hpj6wgew4dHI1RRyRrL2zEJcG56b5Qqp7rsyhKvnB5oMxj7wLXRRCZb2HL+IbEq9
czt6smjXMcxBk/AxDYTlha/jbf6u+hDHsrSHkUqx4Cz40C/o+3xuI7gplpA51XcW//CwNbwpO+RO
qC2EjKxlHyn3FXzjZikEWtvcPSwByR+tUmse9fShFcy/mHn2SIU+W0kuExRYN1mSRi9bIGAG02aI
+lcfLHmXA4FsMB94XIQh9n0/67uhxKozT4+bp9OTSbOh0H59L3tPfIJnr3lKNJb4MuaClN00/tz8
FlxaUXffwVbp7yPr4HZuZ1yJ3IDu6yJkHMs6utJXMVm+TEGD9lEkWlsM+8IFjoPw6mOYB/loveg1
BCsmLDsLhPnP1BCs9x569+5kP0Oy3kM03NxlZFnNL+hrli7PcMu6lb4XmvguTZZt/TMZhD03ZoF0
OW9h0P+UTgtti2n1Wvmh5VgMv5NR1LmaPUnaQjCn4ahSNxEfc6YS2dxuYbCoEpqjRVd2puLBCiSD
v4YleSbLJoJy6INGYKhatNTzzJvq51DKej1DGDkMH6FZW/oXmCfQ+9bvalOJyTn3mMC9QZZqxcX8
JYJVjsmFDm2Yk3Wa2q96UI3/vWuJeepJOD1LpbY2t7Bgnw0uIbaV/hyDbgpeFgAZva8EV2Hel4hi
JYVt07LE6KKNOI1dkXTKhEUjQaC9bbtNFdOkE9S7qdZ1kWyxOaeL7vsKh5NNPlhoYp4zbLaJyo0V
kFo18SOozUPhEhATVQ1ZHtZvnXu9riE/bnURqi05rTTrLk50RW2HbwL4sjxZO3ux0NH14/AFajxX
ODJGgMRHjMLcxAKXoMaMY/tCQ1fa1z5M2rQrGx5JZPazBHfQZMF9NyyeK1vV+jexhf7W1bgUjQa6
nAL0/RacqynvSAzjCEWHT8h6v1MWP+kAYIZgQYhG7qrEFuGK/JN+bbrswZCsGKcAkREEfgU0uBmK
re9xe+T50Usg7HQBY4ypPOg5qVgks0KjxfV59nl66/XJoAq/GR9xzlhMFfIkpgbfzBfTo2ynFu3r
AaxgzzLr+fhAhLQe9go4LNxlQGKX/Tgt6zkOusg8BYOvYOiMi/vsNUoH254NB3rpeQpb8jWdgQ0q
56hGbSntvIU+ukHWydlXvQ2fcKFJho/zQrenOOI8qCQfR2/N52v5Yoiw4qLjAhrItDKBxNlkG5rs
rsaSKdcijaLm2UFZ5RWA1wvzcd7shIZ79FWHtoBNZs0KsK47+cRm1DAxeA2fTsShb5uf0QIZnNKa
DEOp/DqURdC1PHiItLySgul8Ta5TSHfbpshSE4el0JMfaDwEPeODWJJTn3JYc+WbQGvsq0QHJfnc
zHS8V4NGWl+0Te8VAajVCaZuupo8sRSLRKjhrXHTUCuRVCarj7Ngs+AmFz4ByoKxRCJvuXR4Gf+D
HhGYRRjTqWSu1UPFVuwn32JfWXMOE8YDMHAUzPWCqCNp6RLe/sxM3OQzCbazTvX6dRjqNsSRJ677
+VFDrYcVTyGl725JJy3u/mv3lLoreHdTG7mb05T5pxTkpBXpG1LdUm0RiT9bbrzmwugQL6+a14H5
OCgdFLibm8LvjtfWFPHaeaVk7ads1To30vvLMXRxjbjpydXatzftImHsEqGvH8keKbZtyWSe4EA+
QfbLXhblhzchC221jjo7WZGQOwZ1/xeOhKpYXf+jgZH1U4CS1nMbhLQBpmB5ia25HUfsDLepbdyf
geyDz9MQp+1N2LVoL9j6ecseJi9Uz76F/zDs7+MHOIfqPKUOLira3yqkLdPnBiUn9Ww8CYH5siaF
9iC5qL34c5oOc+7G9AHXkPAYAHOXqHz2mzsscebiVBp+wurenFjYU5YLsS7Q3gB2EsbWKxoLAkTJ
EDoYH22xZtTdTaeT5oSJAWAYbdztRtM/07RZPkRhFN1Sn2HCEa6KzqcfeKzEp2Dj61NKZf+h8eUM
IZXmjE356neZnfMG5zd3doAvuhtqwuYzDVZ5u/Quzcp+mGghNr2t50H18a2DIDf6ZL00eWm4hcqn
DJch8W5qkRjL8xqxksL4wbX+n91Su+VTHFPqctOJNYU4OTDWld3V4eLC3brBCChVgZNgRU/TjFm2
dmTsy4aawLs1QQR/ATRKW/9WtUGdPc7eOi9nA+cK//NGeUiLzEVmudORjJvvOIuJCdCM0AtvZCe7
6L5fDQe+uBkMltZAqvQz0Vz6TxPRRJ5gPOIGmGzMtL2Mnsn4Nw+RCQhb7Lq4K/25b5dcxx0OV9mi
k65QHFm3zWviEcJzFzvd/VzTmEz3Zh3N9gOYNYsEv13SGLs3RyDHMu/RAtef4AtVh5VKedd/WANU
s07jEBFxXhIsfCXO6E1yma6C0tOUiJA8oU2sj++gCCdBGWRrnF0CNAKuvzrsouJJz0sq/cJljWlv
52kmPs1hkZMi/9v6kLsPKPYkIeo6ECFvd/PMZ6xE7ZAgh5ICof/CUH6x31jMsksE0jtKPsIm34KZ
MO+7gGQAhZ91jMEQxbVKW2B2IPPPa20YCDBKr6URjUq/ULhULJ9T2/rp13mesrAv42TykKzUQ+yZ
F2q3fm1yLwwTgiynVqLIasLDx3lLV/crgoEF/1N16M88pT1AnB8db9cMFhrxqJ5BLY/ZehoM/Iqr
rPPC8ZkiPrEG+0RdEwTgkRKUv9sBjfo3PfFbe0NYy3xRRpta1ZhzSmkDsMGIEzWOL/1UOCSpSKyR
9yz/4+zLmizF0Sz/Slk+N9UIkEBjnfXAdnfft/AXLCLcg02AQBICfv2cm1093RkzWTmWlpVmFenh
270gvu+s9r7RGBHtjrdlO70I5QxzPjSO5geluKF4xzZup3T0xDK/t5zCXceqlqt3bdtxzmXpdk7C
W0NO9VgWLBkh7dDntWmCEm9JWMPeqsAbJZOcR2xYI0NA0ovZkCoNy/9YnIfSG3e2WKKH0fdWrWJN
t03erkKIeELbbQybY2l8NOZFzZCvNsL4UqIg2Bw2XwFyqLgJY6Ut5udYG23VfUhsWP2YUdYTZVvr
ulXKLOK8hrhUaE3ZF1gczzXC5nDV+aTzj0WDxuGTLNfhleP4nFJf64CI2K0h4nlRYmscrFyr6+yW
Ddf1LvQoCY8az5vmq7V+vcNSS/iXAeN9WCWUl279gHq1CmNQQzpWmxgXGfWTCOf0CnzCgRV0CytS
30SNdbdkwg3/3BLaZaKoWY9brTDHwQUmdwEC59O7qF9Ye7TzxL8BW3xD64v2GEqCGEwNA1qPvIfe
K4t3JLRgyyg7HJN1M7UXrV0O1wMic+xBhFGVyG1FhQ6MSu6+DidfXEbtK3GZCqNORsqh+YrKc/3p
jK1S6WIcvI3BEr605rpStG3UP4glsC8ME41Oy23E4gmlnl5iYcMuh/2es7iRtsRwAvJ9Rn1jtICB
wEmogFjq5sbCN4VO0eiKXSLKYHpp7RbGHoWn4gByiKuzP0ajc+eHkKVC5hb25XyYWVlqgTfFrK5C
RkHR1Nni+lFzHRtYfV+ONWcZgR9r/LFg85kTpwIW+470EfQ7TzRSQdZj7/Nwadbe41Rjud6tfaNi
r8EBKuPZTOhlLD1TfY9op7wX35pqTtZOEazuYSDmJW7mSDhf6poU36LrMLSPFuQmPK9MfupW6ODg
AuUgZTJ2QWv2HC03UcLZ1H0OFLdsHKGEJkHRjRtkggfRb3B26294EdYoQ2JrEWAvj1w/X7zQhm+y
dDgc9TUvgHU7vEPWl5II3UgxAXX2SNkwfBdiQZAhsLiq6V+QPcgbDN2V9feNDtYPgEHldpqEV3x2
ldg4RaP9OnvnrrLB+OwULqOfBCUw9ANgSQWsrynpmQ9Ti7PDrdbEK8lo7yZehBJOJbClQclK9652
GAM/g6HGPVGLiNyczxPz0kVvrp/NbMYeIjqzPCLlmwSvcuLzveME6jUqQvIMNZPedkMBW9veGQD1
LKJb5owFESKqt2aWr3jN21NPWgg1WYNKeaT2BMNhqDgfEyqxs8XSKdo3eM+XeKSwI0oZWHaaFunc
hcwuF8a3KsqHAmEimaDrshtRlLIjUriHAC3jOPN6X71UWGDWW1kO8MPPMxKsYjpiW320BqHF74jE
AdKgVhtUbyA7kDTE5hWvg2ebBscC94k/YAbBMgQ0VD9XC8NE6gMcw3BVuw11EHiMWol0grGDZjQq
gQRa4w1o3gmnrd550pUvKBRo2gcvGhBrsKBT5KHGDxL79XU0T3Bsr9rGE9Be/xaDYBgkvsSP8zwM
hR3yZiyaKvGCUNpvV/X2YehF152WMNwEvkfrqAesylbc+mVoT5gsaz+PIukMe4iCQ3sPcqXPcEz0
fT5R2qjUq2ZBIABF1XE2WBeHCBJfjngvALAVkg4S2JGFDH9eV/2gnKqZk54aIo6OM3fbDoF624dD
UQQWC5SdnsptWHD7FBFejta6WcsDgw1T26M/EIywVd2fVlnRB+jxR3hekFgK5A7RI34QFm/OBoNE
HsHztT4DOV1mPIiUSz50NJVeiFandgPWpYSR/aEH51a/V9uougTvFCIcorbCGoATU8xdUo2FRCI/
4rj4BaF/EZAay6Q5LEMwRrsQrfYo+y1mFtWxQxHkmVvuX29Cp5nLEpv7iL0Nh0+bNpvi9qBhM+Kx
Nyxa4DYGg/tp8OwsDnLSbpnOyIh3oS3uvIC8DAEmtHS2fKqSMJgZ3Guare1LzRC8lLrAM+o3AXQu
iLveVNWzu2w4PUrHYeTIQtLRpOOe8NIB+O6cDP0MsDau2LqUaQO7rHsbyHGK7lFxU8/xilxzmZm1
oFiFvS3ABMMl0d+dCT0hMYV5id+jnWkOd9Uqbfid4ZeyrwoDKjtTRUSYBCJsvTtRWhcx4BJrRlWr
rntYEUnR5l6j3G6NKeIjZkDyVb+VcSA0AmNwUS8YCoc1LEZUxXNVXKrBrbcDCdylv3AJ5iFm0rdo
AJDV9OlSv65uvK3oobQr3Lbfo4rB8e7gBA4Z7qnJ3ywYzX6VORpJ7ZRDuym7BDwhNd962ykHlZ+b
jg6OADb45oru+g4xrFQpmbhssNRj0etuDBDxNoFjSCsTI12IeCeXeRTrLNVOv6+hHJq/WW/lKi0Y
K/TO4ry26USlbDMBRdaYeuhY0m08Tt1a5dgwBFblAIGCkBOLa+Ed+v+GtKlqvhwL7YZRAudTyWmK
bBEXN1RddFBogNwfyiObF3/DzKJlsF/7YID+ZMRsF4NZIG0MC/TWpCMuA5EHiyHjZ1jTVjjYHUig
fTQ4I5bnh2w7AYdiC85X42HaYU4MEkdMfMc86a3LoSWRH72YCd1EZwuAYZH4xeugCTCDLP5wS8Na
LK8OfhvuxBVQkMHk13x2LL5ztM3Bjbnu7KfCGdoFwxcU4FvcrEVZ3q4dUVhWJuMz3OBBCwA2TMAe
UqtjV3W8/16v2OehVl3Dzv2c9OyMGAZCioVp0HDrzuhfGqaj4oOJbikOjxKjYtRsH20Ffu29aezQ
5kEZ9A4AolH6PdrF2VTfBxj3cS97PAxoLjEajZ+VDKiNYk048sdtGJjoiQBsrlFoBEZLf+MIKG5f
pGMG524oQWHez7wZFTI41kh4STiPSOqGEVRO4lB1YHJxkQTSz6cQiw/L0AxqxhM8rSW1yQZWdOiQ
OziFdZi6lOnoZCW40TOm64idMRYF6rEXTTsdw9K3w8ExouzefdcFbsWuM1tuhs4xsQg965wHF3lr
945RpsYZh6bNhGMy7rPVdNF0UysN61ZH3XB+2gREuknkKtCWtS96hCZNpaO/R0zJ4skHaJp4PRo7
mnk7OhsK6TGyIqlTHKws/RXzFErbExIu2uzXoef+fgJvZHeiZZv7QipN6bFuwW0n0u0gacngkHcn
gB49qCsQWmqhTj5OnmcSn3WNE+OeuzCprhhtTxH4krsEZoExrx0CBpP1IC3XWKA0MIrXcZE0naqQ
Bnu9GL7tZbA4bo+QQs8aHrd+ifY/oBKkOVMyKfVCFXoCPsMyMN0Zg20d5oJWhj9aC7IxFSVwb/ht
IbG8q/tesFNRir59tBFemNPqRa06ugYlUUDw4LnYtWrd6F1jwq48Ls3E22cseoBXAaVjWh4BtUUd
OJgAqYO1mxjczNJJkGbDVpmC2Q4jnrcQuF5DucMvyOR0FUk4R6Rrl3UgN5U5YACb8MLqsJHTHZ7T
PVgUyMtADmN24+ujj5cddkFOq3Z7Bh8IxHfGnZzzbQvPWKKZc/KcAtB6zFzkMXpXYjrydm7DmNy1
TTjS8yYGZAkQbx30F1sbDky7NQjDyXUpl7WKiQU5Adbeg4zQHVU0Jwzghnrv5iDy7gYEiSgvv4YX
E2AaC50jgAsbn5uEd9a26dpN145ErdgNnYqgP6AqZ7P7sZfGT8t5lf3ZU0heipeidckh2CT1z44i
xMnBt+s6FVHJsXDKUUnMRn5X+1+XsDHBqdjKZnkA0xJoUEhVMW0ffk/98ptsB1ccXB+23YNb23W8
IAFj0k8C8eqYanoaLGcSOGr9sY60ked6Nl2YbYZGAAU5BpEY5LUBT1grBeHqqIOLcTtlE72iBPcw
4UdoUrN5XpvA58Gg/wiCq1R8jnIOlf6NmNFy/ezatlSXSW+kP4aocNyu73NYwLfD9TontQqD5hvQ
RAeQLI0cqQCbY5NJVI/rvMswU7d4NOIIvS74dpL2ljvT7Cer45AJt0k0TrD+SHp97bgEfoUZYqL8
VoWzcBCdUYf1h7k+GT9CAwAauQi0PIwDXwkIFYxTj/40edpg1galNcVGBAgnsT46z0JwBG7qe9SB
Uswvx+LGq0Jtc5yfiPWcRV/Pn7pZ5HIetrCjr9NiWICtZWzMcQVIv7xGYSfn22scqb9XnSniDrlN
Y4wxtFzS3gdphYctuPi7aF15eFQVTDM3oPs6ZDdgKN6AaY0t4CqKDtaA6q/GOGMUwyPnWeD8sgWS
N43VAxQ/BKPQjH7xhwYiXTwQUReDGFI+RwV/CaXLYZroXVCzgH6LaRx0XMO6GsRDBEmMn0DGMZlP
IEglcGIgNa7+Cphiq52YacytTUxxvOotLsUA41KMvgUsnPkCpzN6rvolYNUXhAWArYmNRR/TuOtm
TesmsSOi8DGAumyhJJ38Cqqk9N/UpJE07dBoB77V14kLcRuAzUiPRYLMb//Zx2c7p9lWpTzw6jeE
GXv3AjaiRwTq7eCpKQNMsBn4BZzCOfxbYRZ3WVUg9sicX5bUZc1g4m2t6C1o196krECOwV8T4/0c
ksXWoO+GXonM5W9N8MTmv+YT+Tkbiwp/XjB0i8yvHyKgFTX9i24w8pOfYEDwKC/qMMzxfHSBHvHZ
vSgc0+pP7Oh/kL3mk59EysDAPA1xJTgRB7ffWA21PnXWGRDnqSA0A0I9N2i4CPno3S0KmC02q8Zx
ExAleJ/+tRrwj4RzP2kkywWwd+1MYT6gmFekNfxZF+hgxwSDGkh0EODRn4Rm/IEu8OdMrWlUuNR8
n+XIthjDR70OhUlliQEXQQjqGrSLJBOBcXRZ+z95hf9ASvlzIWMDqSMeIx7NWYR6GY0EpWwEyPwn
v9AfffWftM4S5ZQqrDiFCKr71k7kxUay+Gs66p+TtjCfj50sC5qDecamMK2H2gj/L37xn8SSmhDd
D4bRHOBzBg0yGA8CyPFfX1B/9Kpc//v/ECIXC2hFymuWl66j8DCfi5hUeOz/ta/u//6re630IXTD
6+JtHWKmNUdh6jY8/usv/kdX6E83PJvAncqlweVShdz7UACTbOKy1UNFVuR1MpYGxoI9/HpU/qWm
SSSL/v73qaLShogfojmafelrME7qpiHAVf/1L/RbxOH/Q4v7c95W2Kw+8KAyyLuIV4Ceeb9asCr4
53Mlmr0EGLnxX/qA9GxXy+ap2eongiuN7gtVmwpLSlllKBr9WGa/kl6sQ8xi//nT/fv35X+Vn8Pd
f/4c6h//gT9/HyS2/LLSP/3xH09Dh//9x/Vz/s/f+f1n/GP3Odx87T7Vz3/pd5+Dr/vP75t+1V9/
94cMA7le783ntD58KiP0b18fP+H1b/7/fvBvn799ladVfv76y3fQLPr61RBy1//yzw8dPn79hVwd
If/+P7/+Pz94/QV+/eW0TiUUAPrr//1Jn1+V/vWXyP2753EaMhD4kc9BaP/yN/t5/Qjjf/cYShUp
x4ocAV3hv/ytR39v9esvgY8PATvl+Jz/+pAazPVDPv87CUHYhHAx0MhzffLLf/1wv3t7/vvt+ltv
ursB2gSF74lr8r8vJsajEIFHLk5qFkXEg4jy99dsWRMBJUE57ucR5XHtVNEUzcU824KlgG63+bOI
K5/8JOu+fksGqDIIaBhySEx/fsivTt9C3xNUezVN/RKHNaQcdSGAXhrP2/tSgbtj2ERvAO6aPQY8
ewgBTWRQKzh7zFbyhHRi8QG4yLkVparvYPZ4ZBWBmkQGzpjpZiQHLTzrxzMz+gI1xfQDyDEgVBzs
RUp7EXzOs1BAX+fOyY3pgqe2B9KaQAQ2l0m3jNOuW/yXMVohHgWkW99Bytej7Q0TnY550QdvZcCL
73gkOUdA9JOMaxWA0EV9aHHbd4TEilFIZGYXYO1Q7iGmi3IjxE04VLhHB029V1k3wSep63KnbNWD
n+mgC174chgB8YqEIeEp21TI7rsK9B2vvWu6dqheq3pWByx00VvELOgmOYHomYXcu9QLdIpN1+1T
Y9zqiYa9OLqD70LjZMfvQNZYOiEqBAqR6natNsCSweoBdd36PfR43+rJazDgyi3FBV9hWG3qHNrr
OFCsyU3YnF1/XeHUnzPw8jP0TuxVO9/V2N1G0YI9hArz7kBylCKaisXYYHRibPmuEPd0U28XEuzL
iX1a8EPJ2JCHtZDvSNJ6kxrqb8frINnoVMwqD1O2qQHA9GGTLBHLth45vwjUWkBfTd8sh2DNsBgq
2TGWzSBAjyjgs1Pk7KKqvlDpQz0J5q/tu9PEBv0YtuP6EmiDyF2a9d5VLrztWefjVbRZ4K57Adlv
AtHuEStccOz78sNaoKgNaKzWFMBERxTXN1m1tjslIuc8In4mcVaLp/mw9YmIPoe1A2Qy3RtPDXvw
z18NlDpkDCLIUDhFZBcyJH2/4LHp1n1rqzceui9wzddYbxxchtCkRPsCXAarCpI0TWcPCB0DPUGI
Z/YoSnMyCJrDeJnQUJW0YJm/y8gFq4yVfo075uISuIcwB8FB1t81HgADzsGhB7CfBwa78yAmk3Yr
mTIQ1LggAqyTu4J20ROkRHW2zYC4WdA+bB4sFETNeMFG23wXFahtCuk4qhMaB9VY0Jw7tAhLZEHU
/gn46EONlMnYXf0oQzTcnIPCxbOl7ao56yHUsFMAHtpb3yCXXXaLXQ4172O6DiovoIo50KLWN5GH
WwyAUvFiSr971fSBgq/fhZNudqVg/HGGXj9mUK6vaRfVEwRouslkC3WUH7RoXAFkA82FM0/PG5qB
G2zxaeD2fUI6InIN6P04NYT8CIu5PDRuAcVgaPYDatRv3cpdUsCFEA9pLPmxbpt76Y7y6CGWIokA
zH91wqZPHbmcFo+cPUP7fau6B1sSkYxAXg6FGtmFu0UJi7Xcix5HCPzWFzoIkGmNdp8htHHiphvV
V1o2cQMxI3zTEBbyMPV8k2yG34By0Xs6h3uwEil02Dft6oDVa/ohi1rJ40Xcir77AQ5kiLGHb7j6
KU4bZO2Xrn1u1sVN5JjiyFkP+EmXi+XDaw32cqkhShfN+KWEZy3ppvmobP1IDF7IcvbSRs4wLSzH
ao3AafSZEOctLO6RenwDechRmTDzy+oFuCyNx84WNytZkrqp3usFbKutoiHuhHypmzn1mThq1n86
KBRpgOOz9gL7wbaHZmNXCxzOaJrCT+1+YWwsT42pmwe/TgJEoeJ2DzV0VlOTate5FF1DzjPvvdPV
RpHqIMog0toVG1Cizt1UgrsVV3wHSV7ZwXsks8Gp09WDjjWE/2fnBCS1UQvoFLRJ7EX9vhO0TzQY
V3dbqr3rPjla1XvEdG44DSCjmrY36Tpj2iN6YjcizDdWK31za/PKkJgFTZZMwRV2eMMETj/w+g50
zyenZ1vcGfWlHdUX0Bwj8BpvTQVFLF/k2dhf5yXx60DtrS0f/G6FPyaYxluwSKehbbOqmuAy4VH0
hBqS1w7B4OeQTveL++YM1wOxMDul5Qx+dj1CKL0DIZORKLo4TZf4k4PHDGe3IC9pAngIgcmwA6z4
JrlEa9tNMBt97NC+gx333RO2xj03ZtBCrGmLDM731UN5aRCRH5CS+++LQ1gMT8aBjbRNIOp846RA
SGRL3yO0x0fgbWON7Jo3Cc4zUM7twroVF3AlHyjZWd4fmf6h+KJecHfgIKzZerNA+JFCHwjJW6MO
oaLljiq7K11e4Nk23sDecLetTdp3sngeuP8c8rY5KEmX1KOtSpvZD18L15421a4xqcvXyjontvRZ
EUAENMNplRajmY+tkTZXcvQSqLfpczctAZSwQXcHDTrKEcAEFQ4qrANoIOwKoG5qNaQMBaQ0eOYF
CBIPQfWzrAK1dH3zLmURQsDOUVKD3mUL6SpE9MisUPt6DAmCISu9g54naWsEBlV10QIZakwCzW0b
qyHcRVK+Cu7Zc9+IB9/WTQw27MQ8xFCpdfjWyvHdcJui5bEEVIkiqgWAbV6V000fitiH9gihMpBg
tQKK8aLaNaEKkoGSH7qNDv4AGLaSsMeEbA7wvaK0QXQlLBIQ/hYtuR9hjEt6AtH02IzPkjR7UmoT
91DEXAYZeo8M+HoO9qxOqkmYdJhm90xw2iasIYmz9N5D6Y79uYACHqJGDQt6wfr9toA6Hv1x20Fd
kjG5xroEDQO/597rphgBPmsGaQyHAL3JfRtk5RDViDOug1Syjd+icjaFYw/xl3w+sqDLuKuGmDvt
th+Qbu2Bf8yEpflWwXwBZxOUHRXGgREy+xaq2Z0qi90y9XlbwkQBikilgXZfQZg0KYGMx0NeGzx3
JF8QcoVbXt4EQf1UQO0DckheHNQBwyMF1sUPoO52IYRM3QHGZvjXcIQvU6K2Qu97SHh1xCLg8vr+
ykrFWkLgREaRBi3isaMe7sOgENlAbgsIdjLTYH4IeXEQbV0kUAXpGIUWUAVvbRIo93FyljO8F2Hs
EHLjQeUXk37kZ2ABGLNgu4FnUwA7DJcYdj2xt/7aZyXmkQs0D+84e29qZIFGNd9HxVIeQothwZo1
iiW4mqLHI6uz3fuM7eKgnBms31w9wKGShRsgcaRPQPfuhLAVelXpHhBdMCWBC0VhLxR5LctxSpZh
esE9syfEh6IMrC+ZbPMJilDnUF6GewpFX8pWg0uu9r6ZcBgetmq8VxDcIGbFhpnChEV41OD5i8M3
hGvPecRAapOrtCfe/Bq0HdshKenH4Bhy73QQJC9zf9FiPGz9b1knwCuk+m3sge0A6uoc1NCUkyWa
QRMuBygCP9lmNHLb+R51UO+d9qJTQYspW7Av5D5fqq82ZAhinRnJYSOD9caTbN4zb3DLWLrbO2RO
6GSrlmJXl74+1RqWBDBuMEFaXFYbvETPfGTf/cJTu5FqN0bbeogJsq+hAncXXCJOqR/dqfCr2MfW
fTvO0xc6dguCiSDgfQ/oEMa0Lso4Clp5V1/ryBq27TCAHTQZH8NwPSNd0MkCuFofEdY6Z6gsox+m
gbxyGmh/dlq+JfDZNWkLCyT8JSWMJEJte7oSwMtwWQBlR/UhsuYmdZXhHNeZ/FCR/51sg0lHWZ6U
aNOiGN9pPRR30JfAtT+ocNdxf9gL+sO3eGpUgX8XReurLt0IXHAX7OkwvIBmRShHz2BEVD0k4EYD
kg+8b5Xq9ih03C4YEnchZuqwAbBXIsU2hpLm1DsuyRTlXTaKsYm90J2Tub5htsdx06E+Y2IY2rXa
Q2UyHdzICe4cQ+NK3M3cry6O7KAADUVz37T6qsTH9U/XB9BrTwYv94VyF//K98j9ymsN45T5IIUk
d8JAbABvzAtkwd+mqHlQpX9DRlS3OiFZ7opw7GPOPDy85FSncL1g6AgsHGhriTZE23rLaSUUgDym
mLstMtst1KlbRnRZnWgJzrIJMdtLcN/pFHXujbEkH+34A9aORJD+0m010pkRTAXBHiY1PM9Ls1k4
F6G6w/fws1JUw8Wawr75RQRPQOXMT9gbIZscoEnEImt+1LCoPMEyTR7o3NsPyLgFyL7I3kCh46GG
mjDxrZwK71wVPgQWPTNFto61weQ1y7cKXDHaDD3/e43eq5NinodhHJ4CCLbvpdDeYavbfIAsIodd
NIbS9geTTqzAFeKhwEAkRdFLdU0ZbBHfjlNDfgnIBrV0saW0IHjWTfCtoUyrSGcIMWFdbLYDDWjK
Gi8V11dVYD5MRqSgXdkN7Iou30XGm89tIw9mbpoEd565md1S5lBJybQcFxgfcYL2CJ3dw1v5XQdb
EyMoPfW4v8WGwcIxNs9bTcCs+b4cY6Ose9lmciMGWDlaqyAhEeHJM9/8/gtrynPl99gd5ATAAGMY
nSp1kdxcPLHlkfUgv7ZrNpbbl35TCuSNw8ZbXrT8CFdKJq0fvEa2eaQB7w5g7n0sfxb2yG791lW4
GaHY7D/aYnqk45IjRA5PbDS5QfCf8RIiacdpgxsIibEdHBqzd7w1GdoDc8Sl7uVhpcz7arkHCVZF
XmHy2fvVfIM9dUP03/Q5dRy5FDgutYftcpuwuQUCeWSdu55KD9rHVoMQaplKthm6h4b4drc5sL06
0E6eg65aEuX2kMF7bpRT0yUQjd0Ous8FXsZHyYCedB6DwCWAn3jrDj3rTi7FCGM3Cs0I2l6SyXGL
12UDnb9sUrlJOHYkG3zawtOm/TtoFvyEzGV09DXHZulCft8YrJlQOo07iMrva+wk38DoLflIWZDo
wLZPUPZjKkAG3pKwEinyufWGKSslvC0EFqVHziXCDwtElWaAyubzMnryqdNGn911qqDjL22dt0iE
f4CWn2UtbHk5VklUyfC2P0QisHsODi2lUeugg88jfg7WGW2zBcwBfDVn4SAzKlVlgDuXhBbGJD0/
ymmDLoyg64+6GiOKL3KvqoasNBQ0/tq++nS+0xIxcMKs5AJx2vQ4hvIMhBQjL+7gmE8Qy3SL20YZ
BK38ROfxOBvU/ZHhaj4ttgB1QVetlNFN7i7RCLcxqV+KFfs2pM/OzkC+8hE0mGgyKVB2tfjvSIOt
cMDjBccIgL2VVN4rEwLD5shaCeMuR/5Sjb7DotxxcJQoRl0wgppjyOClobYmWNgNxB5QTUPyAu/U
GDjlsVsWnsJphebwrYte1nF9rRaMaUKwYW8xh6XUx62NBIL3BSLErJPe07Dqk/bafoekFyjaIQxj
cDVdvA33pEvY0Q2B5/QLeu+KCVwyVlQnXyWrnxWOtGgaPTxUe/gqy4+Z+XgUlXMPmUXUH9xmLFMZ
AiMhrffsGonojtITcRnRBdoauh5cwi9W4TFQ+YuXONIT+LsM27xu+I4UIN8jEI3ngQxvqirh7Kwa
FzuHceOQjD5yD+TZw8PGa/gM1BvBl4bxm4G5IM7r7tuCDsYc4iadgaOt4iZsj47ifgy5SB9vtL7A
0fG9LPr7wlGfsGPkcG08hbKpXiZO25SMDkkoJNtxsdXePRSDd8KlcHnODA97K2BTrFE8tToeTYel
cj4G4jS7KKLPqPol8dCFfja4YV420cnvQJStsN1inl8hEWhPMD9Biw+1dA5J3COZvdtuWC61qKrM
KPKAKbWKJUHGgmTRC0SGTr7UWIr98gwVMrqJgzqtZXSHnNu3US0PDewceO7fQHcGIyvL6TikMEfv
Qfj5IP8gHou8JECAAbSqT4WYmiqG8XvMYbF8gPDjekkB/2JXbfKMxwTucTRzQ3wS2xKyIxSAV1+L
YAFwqEGp5PCill9KmODRKlWtOKFImSsfhPSiURK+MdiixfZAVOl8LURTXba1Tyv8n+No3RA5Ac4L
ATr6KQc8dbTpjhREeTxJGLRH36/yov3olh4RCS1JS4QqlNucMwjZs8mIF9PMe8Ax/WdQafx4RTmC
QRVljuSFHOa8/gmKpTlZmii8jp51VnOD54fn65sFytlkrH2y68LlSaLfGVvRNL/iV4TS1w/e/jdz
Z7bkttFt6VfpB3CewJzALQjOZHGoWTcIVZWEeZ7x9Oej/xPddrWGaF21L+SwLKFAEEjk3nutb9Hh
5exyfHFQOdOFGMjG8aVjrbTaDr8xbLnmtCAWyciri/yu1e2KeBXtArfRaCe0c/+AzpynpqYYSDrZ
e0U3whnpaWyWEdeIaPKTzvdNf2q6alh3UHo2/fqGJkjy+oM+DJEk6UQUqtmi9KOwWZi5ShN4SPov
Feuhm4zFg1kbW6xt11iWlxTRzGaeZHXREr5lzDjPsDzOwqdT00e4vdFl++t6xGzcDUZ2hbmmXaMB
g5CdR2tj8F+LMjh23L8Y7sS1w2i2l80cXpgM7XC0OTgrp+0w5/2CsEHMPgWErGB0pyYSdLyyfBmq
/a7u26XJY/0o8Gu+lYOJHz5I6fLptFqNjuxVZahP5KXWdHLrTSnKt272F4wt12rRydXs8+LUnN2Q
zrNbZtEXusePuT5+jwewJ9RX1R1CVM+W4AVKoz4wa5EewbnjJddSRAKBXy1IHMcUzg6oWhAsWy/r
2Bk3gP7ajaATHDl1S305DecqK/Z9E7feGAwZdcQAsDwri+0w7LIk2pmhidSwEJMLpDV1VWymHqq8
wQ18Wk2JfwhtHTyKiUdJNLPXq9UXUeXVkojHLRtascAiaez4hP2dT+1s4lkk4d6/FULIB/mAAXVK
cUXE2rqwbQT782pAFl92e6eYd0HvJ3uUYsEd28SG5nLyGA40EUMosR62T/nQ1LedQCIOSdLWK3w8
m6h3vqCSCc4aSTN+Zd5VjoEVoZr3U6J9Ra1z1qbpu8Me148628OYsrPSiJ7bNJoLi+bz99xXLw1O
lJaGpqOUWElaf1Vlge7qzXejQx7oC64r1Tp220a5toZ2KuZBYZ7dRisF8tUyTir65dpNmFn7ewOu
9EmaCACaSs8/MpsZhjZdW3TqloWkE2kU+/WpRehUIlfDj2YcrQGgw4QnZ4mhP+Thze1lUdUHPM/G
2kxaFrhBsEI0BVQPX9sEAfsWv5hPSc5l56UarVCQL1r5ioS8POSkYy7iYlj447hKYby5FjvQewt1
1Rlpgr6sfMqXLAu7U1pHe8Uob20u6pg4v/W8CKIMsu4+1eSd7/TLsaBFzkaqYwKTEjVNeGLpN7sc
Yj/vc/p2CSuT0l2kdQpVbI1qg2cN+nDlOkWMtzfQzwJF795BmLiyIvofFZyYiB2xJhp8hoM27wwV
/g4zDWslOL7X1s3K0Ltj44gtFSo9FnP6luvxNx2fGTSR5ML7MoWQEWCWrr0oldXG7lvcpE92qCkw
g/yEosFOlpR+0Te7E68+2yDEUqqxrUNLWTS+2i2anh1DEq2HVFxQ0hOYGVdbwCqTW859uu5LuR3j
UyzlRu+KA0JQyzPpsLetokLJkJQPKjlZZYhYslWjI67cHHcfjz88IgycZu+j9DaDjZoHkbKGOdLQ
cnohlTrYdbRwFDcc9ceS+t0N9XhvFda8SKt5FdvAYqBkVAcKi3eQD/forMKbZ/O+t2xSmu/VPCRw
AOU1A+r2irAYHV0URMsaQaVvo4cLw7DxBjY2YTGwpepi/2vWTtZyQkq7xCtXLTVVazeqE7HKDWP9
1I3wN1hIjOpembrugYEtVIHupKEN/UZxea2yWT127RBld2bVNmzlEBV/jTRzW7B1Gm+zzKkIDnlg
+depLKwlO018p+TOs0iNaPPmaKrX/m1QUGWpuPZBdZaN8o6fNl2OcZbR6u83zAkKt6+M+xIgNs3J
meWzW5tOy4JaSPOrMJQ76ZPqrR5srItGZovtWKWUJXXO+KdPFKwC/vgGPodHfpxftDmf1m2dXWnN
shZ0dHCjnk5YWF1VTW9WZZadnbTAgEOndNDlwiZ8a4k4Y4OKNYrx4cziypooFk2FWrEJggcgK8ts
jAmFTdS+X2p2+4Gov6XK05MnKgLK1T5e9V3iKS3UjEbLLhR8C5+ATeq1gFmCiM9JbKIZwqbY37gZ
ehcsCeJdjX2xEaXqLBSnP01tBVEr0hZFmiCMjn1mHsH8brNt2wXpOyCEYMU6aJYLSlJGJ0p5NzWJ
WAtYjndTi5pnjo5VPjobY2CUYAho6S6tss6Nu97eJjWKS8uf7yKlr9fFaPD7Yeu7ke84SPb5HjJW
ucys7ny7eUb/FyP3Ns2FaOwHDCBgJQwrdWUcURE1VrKOMn9Al1Gbu3AeF7VqOE+KDvsp5IW2SHT8
jfJcdvWuL7RLy7zX5ZWjoRZFMKbOvb2YOqlS/WfHBK9taWunpKOrHfaxN1MRlX3ggZbxvUEn3jpU
ZvAgeuvhMsjJPfGpFzUaVHM400cQunAZnOj3vqJZuKScXRhMPOwyg8SAzwYa05Ha3q3hmm2ssShZ
b7B828GkHvRc/44bjYbFyA4lzZmIgPnyu8I3PMeewy1y0JQtUFc1qx7H2rpgk2igphy0VW0nxsap
R3ULsyJwGT75kzuxqQ88NUuTcxuXwrOrWHtk/LoPEm1ljeqikfGZV+amsfEz4FJFTdoFE8b/SBap
GyGDvg8moaypRfi4SNezXClfNbPT7s0ge+nLeTibCtwcLzPsZonoPw4WbaCa68jpwTv0pR0v7UmF
aoQJ7iLi6BRqZIfkhtZ6GBq0sz+U05faonBH6a7sbZE90a8tPbaoYhEKGe0xkIRMnobQ6+fwmhhj
7I2W/1UTxp3K5mTIX/hmFw7khsHMw2U8YAOip0TV3j3Ck0D/Fy8VOdGPycwNO83DXN0GAt2O0p4p
EDAJv8npjg7jqfTT69SM5bUiSA7tNOVSO66LhO5DaiI3wCChxK8W7yUl7c/pPJ6cKUmSRdeSGTYN
wXunf+2siqEyKVYBLcuY2ea7adyNbKd6U64QvF7skvZAHOs7RNnzxlGbyA2r/oixkc3qTaa/CvXm
iCZ6P3Zo0CfZehH9rWtUaB82Hr2jGOPE+/uUk+nDQW4I/NxLsfS6AOZYkbrh7PtpyFIOlmbG7SjC
d1BIz4G1yad+DZCKtz+Va6Zqr2SLhEDehy2ERwh9Uh2cVcplYPhAmC3qJtdwesYTiqAzYoitkxTV
Ose0tgj0hNls6rySEXatKyiulXGXjuMXwrXoYqPbqctkF7X5cpiLazz49o5IYsc1Zn1nllyPYfL1
PYjGzVxUp3Jm0Ph3ozUrbXqVjnk2KpNhE6bdZa6YwpOapXiOQtI5AZG00iK7e5rywfGswTH4bz9/
wsfWLnxTYJZQ5R5313EEAWSDHsOMexETiu2WN9QRFO2WRA50CngWYYeUK0uvaGwUrOSIpj1bRE/Y
0ynetD45Vo2+k+i8EZaI8ruZS2aXvYOBDRiO6uqFeGk10LUy8TMXogvZgDpYHoldRrginT/yhJCq
pg7qlY5w4QFsY4bMBujJtqkKPXadcbC3UV3pz4aGiBtvVx+sA1UTx/7vCUVqpiRQ14CjShdHdPYa
q2hYxg5PVhAW1l1tIPxYRyoK2CoTT0YaycuEkfYYN7QZV7FFwU1mFvdyobV3QCjCQwCG+wwcrXlN
Y2kCYBmdD7+PS9udxyE50IKACTbbN3xP1SW5i5if86rCbMtA0l9C39P3TUR4AjMU33hoehK51X6U
zINlspRTiZTHTElnGyZrPSlm8kFyw7DQcUsrLmS4fF3EOha81AmHdRf1w12np+Na4WZcqXpkndIy
118C7TbLVYbyDm8J+x1Zm+/jGB1wwfbvNHKTxeSHq5SRUaaUm2pU78yiig9crfKANFP/oqiTcp77
tlu1GDiXRdSz2UkDCimRLXxwD3Dfk3mNxbF1ySMwr7rdqR+ZZSpLUkKxmk7+xBawWdsWskWsUdXB
T61nx2yfUBFojFb9lREN1QpqkfFW4luVylFxxuNkcC9wB8VfYnNibyHP5pgBrBqfeyzb7miGcj2W
UnEdo7wNXa2rn6rTMuafxG2JbvqeB0NwyrF9wpoc/YNT98ndpNhLmToOPdMRBc7KxxB5yJXHpkT/
6DWjiCK3QviOkAuepCDPd4qrnslJyCSigiFsZBb1CQ7cfaxOe0WzgwXTIgffVOMBhfNsXYRLkmhv
Dxt+8Bg914ehVemCjgCaGQ3xAa8HPHB1+iXSKHL7sR+o7pp2qSWxfrHhn0KtmLNF1MabLgp6enaY
9BkkWlta+PYS+YNKQWBL9SEsUnyMNcxHLL9kerhaBCSqDOzoW1hBHpuwn7SboSxmZnd1TDvnP5tt
02vS0HjtzbFHKVIyTzCN9x4kFy6IbGPfGjDh3OPBkyL3GLhRJSt2uhtahmOylsEha0OQfaIS2z6Z
7OeqBg6ZmxWjazmJXZLI7ILXfAailonprh5xLzEhAA6U1pM7N+yjg9mCEj5R+bjYQfPJtTotfw+S
Mlvikej3cmjmVakR55nmurEHXRAt7WZSnufZ/OBl9UXqzraKBvNAT4KXf6UL6+sUBTb2bYg6PW2b
Iy0/AsJ5mA+o2s1j11fjfZFIn68X/8IlNdRHMWiV79Gz7Q99VxYfRMk3G1Xa2Q05ARkpy2uMuR2r
TS7i4ljqMnN73+8+4jZM7k2r615GrTJDzyi7aV7Q8qR9rw2z33sBjKGHUbMGeCt1tKGJFXsyaK95
OtQX1TLUfcWDvx3Vqdi2LNZ7fBv1AfYhAiTT9JOV3mQo4JVcfIQN+q066YI3JbLBEGjlwJxPGXVe
yi053xN+qStu/Qpi2pz1y7QZ/VNo5NoqE5g/8sSGy9A2vNyQkFB+pSc14ptvy6PGlnpJyS2fethh
7A1ltB1gZS8zyy8vdQnFvbXQwBiyUu8nNQu3Zpu1jK2oetzRAjmR007ZdOk0oxXrB93V9OBritx9
Eak5CrpkKLdmbKTPaPKqhdHWDudsfjQiqvGmV+VRUYFGqkIPHxkkDBIUD/Ra2YUnxFrKbUcINtk1
ZdBv86Ad3mSXlw8q0ssjYI5hERRHhGx836oiFv6sp+fZifrXup3Sb23hSFhkxNNglEbMQ+tBCfsX
4Jj5vLAEXldVDWky5933EBrLnZ/OypK27riMawR0ZmbFV83QcamnGaKRsY8vfWpSXLZJFm/iTqUD
EMC2vGgDy1Cj8Fgrca4eeLYab7YV6SYzXbDJsYyt3rV6uYiClG+rGW3O3gleRSunY+5IZGJ0Tdza
qqOtEtbzKmr1ejGPebfSTKPb20Mt2CKGISQDn8+cNlhfhRwvJR69J1FF2YUjJXtqPevNtMCtMjLC
xeqmdaY+ohqI6UNCGTyFtnUOZfNsAHRchKh9vdQKgQgQeLcJO9W+KvTP6rVQtOQEwKQ/ZtCGv5AJ
wwg4mbNX0/a/j3NqXUwdfEEY5uJkBsgjVV/EWz2ps7uyKCx6Y3WwwI16yyhui0NGocELPSPYJC58
hHNJeNbtFE+UU4ab2dfwtURddsHRPq6HIItXsZozUpgLeaemTbTHfwyPqSLfJW50TKkGErhuCg+N
anNLjT2dIEZorFtJtMgbQ3txEiM44a8YvgTmSKtwquBq1E3rvPX+6N9ngVY/DsT7eUVVOe9BZJrf
kzTtL6M++afGHKthyRws3TBmABHFzQ6dMgb0dxs+phc80yHxCXmZfmRzHz0JxnXLUNwEhk6d3Imw
eYodxVmIJJVf424sFrcqZ4ltyw48Xy3Gg65WGX3wmbapmUJt0Ytk0WQ1v6eU1gpUn7WFDqw9gJSL
FDcGCYsxi30W/BwL8RWFbmkfo7kwNoWmD16g9+13lPPGalLA87YFjTtWQE5B4sDaZKQenbp+tG5M
CrzbWkrXFMw0RWKknKhow2gjaE2BadM6CYmOxavJtHYVt450lvlUm25U0GbETp+XO5gkLNdGgzaa
O6f9aO2+0l1Ir9BgDEagPa3xLTM/3GsBir3ZIf3E6SuFIrmTu1Ka5arFqLadnLk7GL0fI4btzJ4R
XmssxVAqL37pTEtmaQzkmoteB3T3qWsFd5AXROOlsu/VSQ9OJpkTD5NlNocmHNJwAanvJs3Ls8uU
Gkg5+1zdY2POlm2JQM8QNOwRjItVEQzNXsWdds4jXfeACo0umAONJltebZK0LltXHc1gTzBWv2HC
LDz0cTc/bTE8R8TtuiXA19vIDxFUpOQfemzZFwyD2ft4Q74uJAxhQgfprjSZ8hGbg8Yc1piHtYmY
eMXMjl1byhSIzRE2bDePRP7emrnv+W3jeFNfYQ7KCu1ZH/z5OCgZd63hvNAWQEGDzDAoNeyg7zBH
F4WOVmoak/h7XGnZuqsb7tzKqhq3sJzqQhskWdesvqu8MssnNe2tu9g/N1Ew0K3Vy3sH9hDVuEiU
RzIYmhnVcjx9HcVI6xIYJw1P31RcXpnRNwzs0KlS1Zzv4byGUMKz8aPU0SqoMlbeaAqHV2ZCdIzn
Ikd8VYjnqGPNTcEhozlJewSoDdtNW7fukiyQXueI7ttk+tpt4jVqxqKEEbBRmoZpWlGj6VEY8HDz
hxKlAvpdtFVSmXfWPLVvqrDnayBsa9XBC7xpvbimTk3doYnA9AKbBJt0IjpNzfxxOSBZs5i9wQWA
KmDwDhFk2yjxZRx1T+hKdSU23LrJPmM+HNo6b44AxPUjBuf9EMYUWtUwB4UXFLDGDW6D0KUJ2N1r
Ed1Q2JqNeQGlqS+beuoehdZajwZ5q+t+hr2NL7ulizCW6exO+bhBwd7sDMzj753B9tKa2oxqsenW
uTYnLP+V81hnnfUhfHa6fjWtYb6oy5QDekE3Nnv2cMj6MRYHriVoCN0IgVclMcUyuFlnQxnBvXQm
btfMNl/QLAUHCo7iqqZzRtMzvm0qx2zGrjk6l4Bx9KUAs7scIC2j/ijSq9JWX+wGie00s3UjdjFd
8oQDevThkzhTGx3iWZX3hXEbatbKbYbflBbyLLTv1EuYlvR0iF8gEe7UoaBSjCxc66QAv/ZlGXt9
0kbfEHaNBkqwoN1Oo5zu41qFMWW2KvkxAb3Pc5yjdUIjIA5p6qe0yPUm3hDeVtzRtZ+/VlkYPZpt
qZ5YFvOZu91S31RHc97N1G7ekHlM27mX1rpjhvTOY1e/JNCV10RU+fdWO8/h3q/xvBYpfiel1I6y
x+iOi6vtzhlv9ucsMdvrCK4ZJSjBKgzxzRMqnxmjcoi5W8QK6576Nupd9tDg0R88CRR7ckeu3KK0
bd1Ea4t7FeBFvwe5gFYatCa3qG09zEZtXTNo5bWrwyAbl2pJn0lEKg8dLmh8Ao6TnmIfjIeb10xR
bDrXD1bCWuZ1NDGpULSbAAz4smiPeVI3yirx22CvSuSTCEqEf9QygXv3FvO3meqxEXd5yAoGn1gB
U1bII67srlsZdZC8CMNPDj4K4ktWdfI8RilyOEdQSLqiyNQH4EDNgO3eQIFc+gR4U0Av9U4G94oP
w7bVamPX91bz6CPI2eOHAR5Spe0L3eQEcVeHwEVHounl1Uj/FbvKvR4lwGZsNLpjV48IOGS0robs
3tbak2ZC5u2GSF+Otj/vpVSy53I2sfO0xc3TQ6ewiTXpDQEVJnVpgootL792MVEKi3ayb0N8Ld7U
CsFh6hjFqyJHnJXQ+HlITSMkvNycwZeEpTdi3juprYi2GKv7/RRx6Alq+6qbEWOHjfQX8MYoA2c0
rBl9JTE+BOyZ96UqhJs1uvZoOKWBf0Jk58AGytaVTnGPFT/7KHrMT26m9NHRMPE4ug3ioSVkUus2
gzKkC5ZK+aKjUDpltY90RrWntaWY5iVWof7Qyle+xM3QHwwj44U3dcrJDgiDamqRnXSnzc8VSMtn
PQ7aVVN04cHJs+g0sI/YMb+n7azVsFB0ijNeEYzVA1uJlvQC7GWemPLkDBLQMWjwh4qN1HNZ0sLG
n+cf+qCcVnEFEBLee/xqIDn+NuTg8gI0OAtr1nNqJSNbOSmWIxduh3UHzVR+sYAbuqORJHhjpsgB
cQ6HbQNsLHyMSNkQtGppDIsBge5kNrDMNVPf0hL2X2Eip5dAt8d1WcfRy2wlmZcXcn4LKr1A1WC0
+1gMctPkN52VMQcTveVecTtBJ1GJOHFhivg9Q636YNppd+hLtd5NhV7uonzmjQ8I4CxGRDezVA0P
GwfGfVIRFlR67bchHOP9YHTx+9CTkj1CvmVrY5rOgs1JxNLeOGGyhDNObd2xqrxlNa5P19BUbAEO
LcMyyIavKsR6SITJlc3euGkGk6wBZhLvaNKbfdLFyRbzttWg7OP5421qK5XbOn341a6Kfh06M++u
xi5W9OjanU3naMGqyoiah/LY4HpZ5C2qxsQa9e2ASeULO/fwm4Oo8VFD/BquReYQHGAHcnIBbw+L
myXJQc+XBQ9BTLwd5BfhbHQ5GiBa+Ym6NGwmg8O4ph4vjqOG12asIbd4srPw1ViyoPoxt2KCvM5L
ayZY0R/kPSEaDPFwmgX6oH5tNMd4KlWr3Yydqi8CKwof1Kig0h8bkz5lQh+mgld2F5VBzwXtjPEs
C2l9jEY11V7OLbsexmmgSPB3LPIa03PNP0UIHr8Lu6IL0sIhZ8Y4YC6qqogbWsUjTpqF3YcfkZkb
G70AVaEhf2YK4+QbNQ7KBUbxgd00aitCTW3G6mGXJdv6VkfROJl2Zl31776j+Y9BaOYmvVnmdKO0
qw+CFOTKBEe50gBAeqYyqVfIp/RCtFsXuB7r0196Fqq4WDVnbQQBk2PTmg6FgdiRwZX2pliV8goC
Ytr0pASc5k6Ln0sQrC9Fm+AfqRV0G4dR68rtME3xcmijcWk5mY6DgMQDWSFKxlszucx/CxhabQEJ
HgHqos5L/Y3Mv/SQY3/YxvSXAvcvxtZOXShhsOl8p95kpd5+B7mlXhE2s1RmBQSUrBSoTdSB3E0F
VJbo/HnZVSMQm64Wa9jCzbZBp+2VjVbQyJq/1Uz47ywnR685ZAMTnS632PfZqs5k1cjSh45RaLpM
GEhgE8wZEmetUTL7ZfKDkpNt0UExu3QzJcI41MOtcE6SYZcGWOnjVo+orQPmLzZM6+dZlowvuQ8Z
WrE/urClONpt1L1FTjKuiCaol0BCwoeoRZW8LCXD9lFHyhjrVXfIKtT2Njoyr895RJo2iO6zUbxY
KRvItk61nXSUcEcqTfM4zuGIZSMzLsBI7V1eG4UnFejRcTyFl7/0tqcIN2S0aWYSA/VKOKvSlPZK
t2hPRSUi31h95A3FQB5c7c2wEKHjqs2Z2kJU7XtAPoVHRiB2Cb3MZuINcm43KbX6C+tDvqRQmVcY
knUPHLhWun+BRES4owzWOmZjs47DEIVHQ3H7V9uElh3qabi5pa6fYx9JsYCBtoTiPqwjCpF1h1no
D4zPx+gdR1Lxvf1sa/6XE/pUfstBIX/71h6/lp//5P+XBmiM7D83QN/dHMv/a1/U377+2zbN3/qP
AxoH9X+B4MRmbym8lZybI/g/DmhVM25mZtvG7egYzE74P7Q2/scBrSiswLajsQQ76i2kk/fw3w5o
+V8WdmrbMTSOKPn1/8UB/SO2AZvJz9l5ENPpbjC5vDqSXlQVBOqa9EXlD1gAt6N/4klIy1eUxq/E
JY/N14xb0p1QJv/jOv+Pl/uf3u2fnfnN0/0PKkOjdvi4KeWvrBUn1Eu215jS/MODf+JJ6FT6Vab1
/gXA2JcSbTlNQ4xnf3bmn3gSet/QMPE58+YW3kU/d4/xTP8NIOF2hv/H0i401eDlyyX/hJNwzNmg
S5EGV/oU/rKDvfI1zRXkLUw7/oAScvsRn9zyAz9BzKSDXdWpG/fFkKxkqvh/kNx9Ozg3/D+/Vrtk
yUYt6l9oD9LlMoynsVV45v73o/mDW+Zn1+YTGQYgVTxPUeRcZF+wf6rZZZrw6Rd2+LtgwVtI7A+u
/ucQvbYY4fpbTNcDWc7HdCjLTW0CMRvNqOUFdhMxq92bUGSy/vVH+slT8DlaL7UZJrZpZl/irrsj
gwTFhm9Mv7mXfnbwT4+vSaBBnpuWvBBdhaW9TxdFbT7/+sT/viQ/ulSfnl+ytspONl1/aSp1CZDz
Npp2bX+rtU/2/FjUmHvZXCenpIqXmEwRU27S7t33t7Jd8WvhvKMh+s0H1W4/9Ecn8+l5rwoVSjZz
h0sHlWvASTkHe4G7OT5aFJ+m/jbaWBTF7PbatrdfJMHmOY9sWlU7XzlkDq6j//yr6s3bnyGvy4UW
zNiEoKni+83y/pvL9rMz/bR4KHYN0Cvs+wvzwa2uv020ri2uiD7ucQaqAzZ4LJgCoOBcrURXAqpt
XZmOCxJRGahVv6HW/P2w/+iKfVpnUG7HotYm5nPASVvArANXzs7atWpxhfBxadQYdGAv6LxoVbtc
n4L4CBUvB7I03/DdsUV3Zm2TZIWLx2Uf9OsrJH/ylH+GXCHSSBD9ltGlIkrI1Wq5HXAT25WB+CiG
Up4qi6Em6Scsy3ui8wBENj36dzN+AmFxaJTqe1Q6h6jMXhwAXNokjp0TvZAw9SgaUCyY6nF37AZ2
h3U47W1VHCXpsxhYmy3Zeo+MTd6STPGIICIPXB2/IEFZhmnlkUe17wTDSt/fYNlCHUWWXTvesy/Y
oapa09XeC0I6QqHsblcM2rVHH+Gu6cEFGuolhtYZ5dWRuEt64Fq1Af68DqP0EgGgRUuGDybFAZ6m
T4MYVumYLGsTUDHMixX0+J0ZlTvMyOumr/bAK+50FaA4cougT0iS6fwz/d7fvD1/tgp+WsPVIQtw
ECbVWet5wYUjyIqbf3LdpVp2VJrcYCikN5D849985z9bqD4v7OPMq3+iQGeGvdKimtZDtvz17fST
Q39mfJHsEmGP0sqzMXBDzK2Fr7J8/bNj367fP7YwRpFBMi316lzhAnJDy7+z7ej662P/5ClQPq3d
vWjwrkmzOsPWAeiAzDm8xHgeTnRlnOzPrvvfkJt/fAA0cpM0gqk5T4Nz6Yx0FyvJ+dfn/7Pr/mlF
lnWjOti1KyTDMFxhcl47ZGverw/+s4tz+6H/OG9hjraI9aDBhGkPC2EmtASaRFkn6BH/8L75tD6O
pu2UlaXWZ9y851kIJD8WVMlfn//PLo727/PvHPxtPWO/8yB53zhmUG+GOgn/bE+hfHp8mSrHjW2k
zTkd01dJU4kAi29/duKfHtTMCaeISK76rCLFp7M0nw2FefafHNxwAEn981uVtkjbfmDZIdfHWACB
Z4qbyT96VsnH+PfBY13kxa3Fc05G531O6TcUkfKbvdCPv07D+fSsplo9xQaoxHPW2Ou8RqjdMNj9
zWL8s4PfNhL/uNd1dBWARTk46McV7ZkZE0szeX92yT89pb451vhGbVaZisE53jfTi32wTb8++u2L
+7/3GDDC/n3qWc/0BOZse6bn17nAjEjjSu7BkO4ZQn0fjGiXt2g/Tbqqf5A5buuG8+mpbSxrIg3o
drHK5Dv300LPEWj++tP87Iv49NA6hQySAeHKWatLVnsHUEBhGJtfH/wn+zHD+fTQYqO1g6jE19G3
Mv+aZ6Z4nSU0Vdi75LBUI6MdbjMwN5V2Z0sHPkCFw3GRmOqVLUN1yglsXM2SueM4W/pdqpCenZfw
Y2Dim8Bwp+HAUPIDRy7eyF61/vAG+rQgoICRI4Tq9sys61sw4qcgkPQ3x/7xNsSwP60Hfpf5tYPK
6EzCmNhkZi2xgcsnBfIA0Pr60OF7WRLE1Gx//R385Au2Py0RczuAY6eNd8Z06ao1qVJqC7/jzw7+
aY2QGp6quhO8aifLX4hatm5jszb/+ug/fiEa9qdFQtVxSmH9bc9YLiM0dWa2N4Y285pOVf/ohW7Y
n5aKLjYbfm5Sn0NRUDGMlgG9BQHVrz/Az6797ff/scr5lV7SBLebsySplilT82FNuCJ/ffC/8bU/
WIjsT8sCWDdyFJEFnx3Q94TNFNjEhuhdajiU9aqcyanqMSjZYXKcGGcwWdSrZRoyPPn1Cfzs031a
OgpJILpu1fV5zpprUdb7Lne+/9mhP60bhSCntM6IoS2k8V4qxgczzI9fH9q6nd6PLtunhxsxod75
N1BZXIzdVq0mAop0whOtVmDUCfCoeiXGAw/u+rMVhlBzK8QsCYvVTkA9BJCE78KZsXBhOe/uZZaL
I1pzn6CQrKC6mQR8KJ9RddbyOvaTej1rVkpmNigGhuYPVe9nnjoPpJxktrbsxVy5oR2aLqs6wjK1
zcBEI65F9U1EC3gu0DBVhXTWLLchdiS3hd1zJ24EeIaajZdps/2SOAJeSYjaWcdaeI+So33xk2Ha
qUhjPHr703KylfduauKFMsjYm5KmdOdBJaJBWlggLOdF9hlqEgxD8Pp6qIlj/wayuFpUGSnKv774
P3mi5afFr69DowkUqzyz7JGD7OdYfpzsvzk7k+W4cabRPhEjOA9bsmaVpNIsecOQbZngBI7g9PT3
1Pdv+lZYVoRWHa1WU1UkASQSmec0+8kcvhUmItH+/4ecCcgxd329PsVtfNSQn4eV2RpffPzzxPOX
V8e7mO6wJ1bxQKnAiSynosSwpR4s8DR22dq8N2Yt/96c7V1MfNOSl7XuGd2pq5tb1cY/dFk9fu8J
XEx4U5qXWCXH5kSTgfXmt1Z5L/UFro2b66t//4lP5gXv/PP/zHodItN5nqrmRBkMZoEZa4jWl1/c
mvOb8rdHcDHpUdrg20M+1CcwWVhg0sA7F6l90HZMYgkKFB3cdYwOIWN7uVQi+eZrdTHXzQt6JC+d
6xNMwiMNSb+z3H/59+36bExczHVtPZvZmBAjtUVqXvWKAukZLsW1w+b4i/f2sz9xMeUpy8xxPffu
yUx1GFcQqTgvb88+eWp1//0tPnno7sXIxufpze1suieXQ3OKJeanLBiP37v2xZhekPWmQ821kduo
UGXtdY1V6HvXvhzS80gDIKdfp6zA3LoV39sM2+fTs/8OAi/3tdkBc3Aqhn5fBuN7YgXfi1nciyFs
TpMLv1p3T14aUDsWJ3mYjRA5vndDLkZvG2hLjNzUOTXCoJ2KzstoNsThexe/GL3WOA2QaEv35Gio
TNuiv4ln7Ssi+vmR/WVq+N+C/595p52a3lQU653QOtQ3I6ISmvfoTUAsA8ImQKfXeHSu/PubfDKk
3ItRS/9H63WD5Zz8qaFwMKMzzPdb7YYSTLn595/4bEhdjFotCHIK5A3nNNZpNLrNs2YGH9+6tHMx
WpOU0qe6nXnIjZaDKe3A8zlUVn3v6hfj1XfpHoHzygef4yE0fPkwUFb4vWtfjldBgx81l+1JIkA0
DMqoRW2//vva5vnO/uUNci4GrUtVhMgc2gim7Igbeqv7Od3LG1M+xgJ8UX09pc5KN7ZT+WFaPwvr
RbeXK8ulzYtyc/6tOaRLDjPji3nvf+dlf/s8FyPdFlM151npnXyal90JJTdYE5z3sOYoko6PHFTY
6tZrsn0+3Eh846geQtXYW/gxWXM+xGi+ZNx/8jY655//Z3ThOawW1y2qEwHPhspS7Ktt9pUd47OL
X8wLuIHSmq1kdYp95xq+22E0ta9m4k+O0WznYu0WEPHo+/RLtLn9+AsugDqjGd5Jzqebejm3PTYQ
j2hR/ini4dE26mdoWP79dFbP1A40KOqa0P7kEAwGl3OrajDSlVWb4y0W5uSu6vi9rve9XVXVb2kH
GKyczB8cNlzj9yi+Ny07F/PNxOE/qrBWnujy+WOaNF6iTV++uPj5/f7be3Yx0yxlRWmXYZSnZiqu
oU5REcHGDmZN+W4m4/dGrn0x54ycINHHORYnL5lQBSVYlZ7/PW4/eXvsi/mGClbgZ1gnTzGG5DLI
qCuqv7rv5icTvX0x4aQ9JkmQAcVJcWa5F7DqH2o83NemBiemBrcEpKarqSn2m3bVJ9p0Q3F3cQ+O
CHTpiEx0pCR8BdHO/SnSajj6ltQ3SUrqsGcnSC2E8eiYk7mJ+/Fjai2oCiO9D1jfCGjL9Hsn8rZ9
MbMlBRBVheqbTAQYA1OcxW+r7939i0mKkmhpFZRanxhFW6COz05ffDEhf/Zgzz//z5zj+Q4716LP
T3iGP4I6eDXcL6bWz658MeHo42R4uqqyU9I6ydru3JYep277vTtyMeE4Xuvb3jKmp1KN5dpIGmMF
F/KrwXqusvrbaP3fz/9zVyypOfVC9fep9DYD1A+iGpJjd1LtOXIvzx0tGfiB6t06L+0ppbRgtWxa
zGhHJjWXGwvEL2dFjyv5g2ffFhvKMMMkEDReiagyHhin0SIez93qfv1CYQMxcphb5kM8NOuO7CR/
qfdfR34Kjfb//qyReNH3bt7FXDTqmkmVeFGc8An/hGoYdbr21WD+5KlbF1MQp9FGZuVVfmqHirPy
aVOl5veeuXUxB1HTmbhaLvNT3CTHyuxuUcp+64ZYFxMQjVgZFOryPG+S8vGhMSdT8fS9a19MCwUT
jKAXsDw57j62T80313PrYk6oykIaozvlJ2sAXRxQVranJNfbfO9TX0wLeYw9gg0nV68akODqlbzc
y/cufTEvyKop87IFUK4vOewPlddbjW6A1feufjExCKfy3bOOnDZeSrC7Kr+huDr45sUvIoS6Ml1I
qio7zUXyYriCVpIzVOR7n/xiVMbL6FsjPbsnTJD5JqFkGgXt9x6neTEqc1un/o2o9mRkCEyHEb5i
GYAR+9Ynv6wlXcikJa6RltBCbEj+8qes2er/+9qGex7ef4mcLmtJ46TOc+XK9KSbeIi98ciwd9xn
5lqn8fc6cvG03Hd4Y5ijKe9fi/4Fytr6bJ6fkwXeJFvsUrtLQMBZytq2YCvH7reVP3KFgsSwVThH
k6u4PY3aLorRc5tIOe8t40jrCUIZXtLqpWL3iQ8RYTZg1B6Q2HJiAq+ls6vUftA356m68xCl69mW
nyy8Ftqo71k/GktAof0xVZUXtf01/9HMbQIEAAH+/NOPf+v+kxEboW3fstk9shhYi/+7nfboHFbM
/hoPy6cpusnEeVmo1Nk8YG/5643XQwBqwokvgso8K/c530cTH/Fc83x/dQrEEX+HSxqkCWlXCofs
ml/zdRtK6d4BTuuXZPfK/7uNHU3+rbXtbeIXgH50LpUDHONNFn+ood5wQ1jNBr0+xIW9UpgxS9rj
Zdscen0TxAn/ujmvcTNF/+VQ3FYGsK2peYkDKi3rF9PZ52NyVGxrjPLcTOS+8BkS8itJUe5M47Xt
6KCVzhstkVexBJ3QSFj0Yr0kNAr016Z79DhAEoCV0KJHCqNwAsRuWswzM393voUGHhA2ZUrfqNal
/3PT928Q7UJ9nK/o0VoVgvLBepXXdCIg2FGvfu6Cxw9g/Oqr5ptJhf9tkv4TPIiR494ASOKpy84+
2dj5QSvjF8PhvCL9bTBczPoJxExavNlGeP34CEN55AQKPDyCd+rGWtFDxKCb/d9D75Ol3LxYA/wK
nsBATcgpF8kRusyTnbhX37v0xRrQ5A1Nd6rLT64S9t5H+BHakzd+84NfrAG1mgIXRhr7aK16LUcY
GH35RS7zf5quvz2AiyWg4dDacUYrPUnefTGJCGnAgQEmlEPH+eYc8XT5Hdy0fhA7sRg3Rv/873v2
2aO/WB+KqZfFlMXZybeKP5x5aac46OrH0vXzP1bqBDc+vSFfrEWffc3LeuZ2jm23Xtz05NtBczUG
NBbKLgY1RONKqJQ2XUs/S6Mka/DmQpQC3tEawb7GAgG9wVD71EuML5aXT774Zamz51pF0RalPOl0
Ll/TD1HcgB8sXlPdhmRlzwkmiqL73rtjnD/EfwYv7cxQkuZMAgsa35vCfy3n5P3fD/CThcy4jAR7
aylbilhOBsgL5mcvCQPgUNG5q2mv522w04JiXsFlrL63BfufS/E/X4ZOzjn2p7w40ZU/RBS4cNpY
fHXQ+Mn0cGnB9T3HhC81F6d8rN4kLbSlbv7495367NIX04Ml2k7zbVWczqYDwx1+kO/84mX67NIX
c8OstLzPbDM79Z7+HHcZ6CHnqzTYZ9e+mBuqDK+xXhkFVC/9Bdr+pmj6LwK4/7Vx/GXeMS5GvxH7
lSoCOz21nlkeplmnmdrB3NeBjViLzEyTUJM+p8uV1phn2O8dPeP00QZOma0EPrltVQkTmYFWrrS5
GdbjVMGHToJmRVLB2LVQtUN7SNxNzpdYjaYhc2DVTfzFF/hsS31ZT9t2M66rOhAnBYM9d/INHYJI
77MIuFA4yTvimZmCCv6hoybMB84TCLVG98WBi5A5p3NEBbMf0Abc35OZw7A+ZGj3igxOAk3pxkPv
luvcK5HvoB2w1+fQAft1dI62UutHmd+rblhZdKEvnb3rh9+6eh3UF+vCJ4/+Us/rlp5eOxnfjsA3
nbcY4P89EkyU939f8i8Letugakeyo9mpMGrxMKe12pA8XZ5sd/R3A9yJNSLNdp0bJcQ0SMhbqcGw
ONN5rK3h67QcAn8lwkG3FYA2NiPKLMrn3BTkK7TOxlLSGeUq7cb2ZmxTkt6wEMLBy2jzVQLFVzAO
N1Pl5EBnKA1ragdV0GBWNLS7vbGB6JVfjb3sojYpzYPe1kQiXSaHjaDmkCdka09+Fdzrhb5yJuNW
9LgYrAlUJ1wLJ+yXuQB3UrehJ+ozI1V6VSjlAHY1Ta2jJgKLSH6mkVvR5WqP9rKZTQnVt9DSP5oa
s3cfNMfHUA31h6iz7nahhR3wY5CvA7jdG0q4wa3iCHhB2JesGSFeiGBSklyGCZ9mk36MKeLfuPVU
7K1M81eVBUPNcH5mwprXMZ36ESCfltZTMR2os/OaSJoZQpsg2eZN856iBQbnMtjXvl1+2JaZPItF
vAU4aF5QzDhXKAjj7QhWfuPoSO31EolJKK1xuJV60W/HflK72VXuqqBAJTq7dw42jZwrjt2JVEcA
nGWVPtPKWt9kGvgLrYibZ/ZEHiYDv3bfbYjGt1nf3rFcR70m7N3c2Mmaa8vQ0LF+5bMy+AVOpYHA
johhqnxdeF5yG+ddepsihWAT3mshSrof4wQ+bc6ZRuYSLuZQzuaq1YwhysGqPGiZxzit7T8UDmHf
MhN5y2UpAmi1J1VQUJ0nE1WCA5iRQzpA0JiXNKbTPnO1n6CAzJUlFTqULu13ltFoIaZ3tUlLz1x1
iRh2SS6NfWYbPB3ap2HR9XOy12XhbV2rnN50+JGroLGRjiAx3/YBNVjY28CpYZZZ65DBT5qv5M8z
w552XgqCNpWqs0OMLyWkvpuozJvnx0IWoJR1TZDfB3NC/3/h+l3YMrdSPgZ8R/UBFUiwnmA9GPSz
h8D+xiIC+rocA9bQu7a3k4/ejSua2gvrp53Ybcm+MMZuBilzE2gA2LHr6dsqNv3VHGgA3P0JYOCi
Wy+l01l0l2tx/54VlreXY52su7mYo0zoiABMNXR/dNvhDa30/ODTb/cOKXuI7JndpToDGWZDy7dw
PMzN4CYZgAIAK2RwaWZ2ahR9g5r63QJSZd/CmH+PHYC89egBIKiKemJE9PZh9IAxtQMbXsWWympw
fZmvDsiawBT7tgXzWk5w55rUW2iVCQKASEIeZLBYb52eWtfGos5CwDlID4qBSehZwGPS5v5OdOhz
E1aTrT76XbPOeq98NgZpHR3NhjIM/pETMzD/kDsL68PJ/dKNMktXeJ3n7qpVpGtInKbGjRBBHu8G
dM7QuPUpv1osBxAEvTzGHiy2vPUbPQ/WZmBSO+o45fMonWxb0lHz1HdnGqtjNRXd4cKfsAmUuQir
JqWDZqlooFqEyd4MKPnyAEbKjSb4PL87Z6FjxS/q2V31zqTPZ9QJTQi+XxoUv/oay49pVyCl3DpR
1IFP/a9Mg23EhRz1rIKcpFbejn9qyMqQJNXZbjKYlrrzl85dD6ZZLusiKKCw2M0IB7WBij0hfEQl
udA6GKv6BgrTsF36ylo7taK7yva6crUkpjxkKHA5s+DbSIHMt+0sfCGYHtftLKxjibP2qukMbV1W
LUnMykf4ssCtRgI1JetAjupOJ0G4mjJXX3c9VW35MAZRKi0cfgkKGrgS1UfW98t7R21c6MxLDAA6
jVTTRHFFH/sijzVWmwqVDvVGkhd+wiilebusU+bK0+Bfzm4ABSB1RjuMBzRU0JR08RP6D51Mo+6c
rMRwl5Cpwl7RW0AvXd0jMXPAOsHngwJu4tlSjgLj5SIQKgyxRJh4iF87qIi16BFQpgEkVzvrevfG
6CrzjGvof/Rjr15GTFTHhFLcXeOpCb1W7OcPgIfiO9GnA1mTFuC6g4RmpcxAQGCJ6coKbalP6J44
s8GeAOEvKIB3pa7xbs1O/3OGIhYBoG9uegAthOpJebAn/ByWmMggGBKpRsU46pymhsFhubdggLop
zN2K8GbmXF7GwN5FO8AOMgd7rQelfIKGL3fCdtKbGiTin0y4tOlN063fxcQtaWfd8q0sCAzT+BHH
83w3UOQc9dgDf5aZ7W+WedBebKAc+1HV1ptC88rbBT4QGiZzGxT9MMn0H0aa/dJL71Zk6HezzrDu
ispeQhtAGP2vakRlEj+MJgtAacMB9TuJ0yFwshW27Jo3b1KIlJ33xZ7t0IRXE/nmVOAa4QzDF9qC
3gAmC6V//W1Xjh32esLKYbDAFlqoB1MDpHthmWBkaJ0IayFwmICkRF+mgbYpKNGENu5EysP2SdQa
ziU/T6z3WmZwJsoIQWwZ4VOr74hnfunSBeblnBm4ZaBd0znf7kuqY3FyOT5B60Sti7kJmmI/izbd
lu35GyV9smmFgQgzwfOl675Eidl7N60WD5sgr/X70S2MNQd3+Tq3Y4uqXj23tukIBI6dPaQ8CWv7
EW+jZW2qziiIs5QGi9PyTLFq1KDv40WXFHLO7UYpd4zQ8bib2fLfIJr+qnC5QbY143UBNnTrEruv
rTLVVgWQW17+qTyA/WBEMEbjtWlO/cbLFdT8uLL7dWU6wWaQyQdOQfiLXlrY8J/kkEZpCUCWzsm0
fXRnH3o5O4GVMFCLgv/Lt11QzVsmI3J4eBi3LUjDKDv3ZqaGthwsY4AzXo90jdZtEuyHorGO1K7d
2yl+Jjt1mnCxNSzZNDBT6dB8nCPbGxp1VQh4H24oUo0EOpXNTqIyk37ViRYFoo4dL3VqZ6tZQElr
KSC9VozpUmVQRFhJDhDpwHxD6b8qtOBVLJm7l6mtHct6fEr0AaY/1b57TOzWmxtgVMjs/E87IwXO
++rZq9Es2wRypE5z6kPaxdGewGhp72RA9aitHbmRhHMYYGA2OW0AIXfeCMdXbx0fMOpsQ96kmmPs
/KqJn1wFKnVh+Vyd+zuxGj4wmYyrXpuGp2bRxS8fKjEus2nZm03SbMBNditGbBVCepkYHF2Qbq2i
C7YSRl9Ek70G7HyyzKMch2rTSA8YkDXQKRy0PTo24wGsFYFiQG9s3XnuEUNSclVnbk7+UVqHjNgE
02ErfXBE7fQR4KP0orGbER7HEmhAqKGkp1mNTvLaLkaPiCZgD6X5c6RGp7hpsPAc3WYi+k2MQeH2
m/zHqm2VChPIYb+QYhgbd2iTK6Byt8SM5mM2DM/IYOJopOwfWFuir/A5lfdZXhFpUC8Cxt0Kbtu4
VR86wstDEqR/3KDW11admqimK9iBtLYj10pMYyeAuVLZn3nXRQW9FcMImXfQUvMxbthSRLIQzXnN
bsJKDXPIXBlzY+AD62j0NGDPnnzLJR6hyAXnjrs7zZkLoc+KLMAen3Y3c5N4VzDS0x+2W2Vbmpzd
cCnLYuWlYt5NfvmHHD77G9WJq5x590rRYbKZepjlcSw/CsfrI8owphU3TNzMFhqH2CDiq82hperU
mDdt5ixIyKyABoi8DW1UhDvDspgWbWFzajsim1Vq+SXiZYaM5WdTNGtpkK6hvTGNisBsN0Gr230k
7CldOPCG5CTq11KP/SNoV6JDghhac/NfVTPAJ54rRBxoXXmjdJi/4WAvdJZLneiiDUzYgUkZZj6S
sOTc21t587TW0vzDhvxyZ1ntvFYkaDcTspUeaaBWPgIUK2mBKMms87l/q7oc9rg5EXCbmbeZ2trd
Qooo903hBcS7SoKvO7uK+rF+a1x43XWKI9byFmR1ZMfhbqXTjt66bqUNo9riVemOI/CZHSB+ea0m
o9q1/QAJN56xZ1ETH2UuQm81WPZTi2T26PQt1DZKAcKg55VKaKhAIMn0BiawYDOA86uqWG4y0PDM
UhXubzjkrPOxH3Hq4O1dq5bPPm4p4gZXP+p8BFA3qUtlMhGxO7d4/GTR3hgi6dnBcnbW2MCw7akS
K0A9mOY8lT9kM5+AzLm3p4VGpDw7LQApDKAuRMn6Vna9ba39KvGfm97rs3CaoXP7WPOu23hcbguC
j6ioPfvPQl4BzCX26ol9bNw9DjOaAl+f3N8JCmKAql6Lv1C3qSTzANgmYtqkjvtaqdGPBh3+hB1o
f2xL1zcAYSxQUTFML7rCAM/RNf0YJKx6ANLLq8RW7tVc6caqrgIoYwWYfr7esgFxez4k6t2DLg3K
Wmpp/qygubWSlq+WHQPbm8y4HRfsOaFjS8CIafeHEoN3J3eGCtpzIdbNEvweY5GuSzzWYWEaatd1
rNh9DR1SV51+w04YMCLAkShvG2cz58xQvurm2wF2HyIZuLRjlsz3bKWC+9nUsMdkYlorbUxXUucB
0fUAMhawJ6dQC3aM2KMDw/ara3nekzimCta4NvW9pvvu2gLofKh8bwkDLCMPhc+WnlmITd6sDTLy
efvu664S65jadyp+Bo+R4FoPEqyVHrLlBKjaVnSsQS6MfIryNr0B0HbARBih2Wyes2miboOJHO90
+idJ5j4aegTUYvSNFV1KxQb+o9xmUg3banCN9ZjRGSzNCVvxMNU3g9mmIN27+o+o4vQV6XFyxULp
PVVNn+81xzxv1xs7hDhMBJ/EMcTYlt3joqo9ALD5pgoKNMkFxkQL/99NzFW3kz7ggM69ZmX4lEHG
ZzxZrfAX0Go03nFGy82vhLbrBnP5PTeWu4KryOFtHSyndOb4Z5DlL0BX2p1bDNq6biv3yV/KeFcT
fl81ZH9Df2EzMZUQIv1pIeqw/HRjZ/RI0SzrPJY1MN+lsOO7oZXtanDo6SgJT4jyC5EiRzOse0RB
MPapb9onzQJjcnaGJ3qa2VWw09gP9tCu3WZ8HW2XtjpAhZwiej4HlV6361mgEHal6irmSCFMZ8/D
kcsJq2qkf93pSh77CcVE7+KwJMhMht1sUHIgS7vjvZBya2CCRak5pK9myW2SnoNFJvds2AbqR5yC
QmQZKN8wf3YbieanHexbc5iD7TSLYgUNLLvpaMcLvWo0T5jXTwjGdBe+9WQf9EqoDt6jjswGTKfY
9I3/7FaeAbIxffUBQpp61mPxWT7Ygb0WIn7Lu6L8A2wbppryVqk36Ss1KUxvLqg6DCnTDz3GJO/T
Br7OQRlGlgmPv2ede+Q0Gk0UiZxNl9b5uhLTQFPQkB5nR6MNSWMoJ27frBns77Mp8pCchcOYCj5i
SGCkyrAuGj37WGV16YFE111OFd4ZvCfXGEtwZJk9cqqCqGitBCiLQhXOY2u25qGSzFa2HHfz1Kh7
Y5m0TZH+rHX2oz4lldvcnk9sj7wdG+8h8s54IlVUL5lIbu1y4E1u4QKDop9e+k73fmNKNhkVqvbv
c06er8xMM++FndJfaanyGQuKfYr7FlOl1YBGBsy4xvBOlXuOUpPEiYHgjQ1ypYPI7PTgtVPLjSXs
q9jmHN+PiwoRtInbqAKfG4s8XY1gWp5K0g3XOqHp70zhZcIfke2Gfg7CHvttXmVP3DMoanb9u+iN
hnRSoNZjidh5rvrnufcfCMhOsATYNhvmexoUj30psz3FvF6EP0WiTHXwYSwxS800koWYrRv2Kn3I
YLlGgRrFYybRES7FHhR4ZYSe7mXXKtW6o0afEvkGOZ36wp9/4GM7BxmtEfXYkZCwtaumcvCxBMdA
ZXaYS83DZBMr/h9okIua0Qy4wOMhaZPsDpR4NgIBDN4/9oVprTEJvLqO82TbzvRs8bruUqNqj24p
3EdS/elGk6Lfuj3k3raMfR6ns4qV2ladX/5WicJq3HojeFNLrw7CLUCEy17f2ZXlRmwGcLbOLujf
UVJ+EjolJdljjasFi5IufX9tyRSmO4CUg4bncjeyn0dnn6KdhOW40kVg70pI/5iPSmcDoxS7L3zd
dUEctHI1zYOXac+R0UzlSyMC96BMznuVQCKRyexmMbs59MDn7SkjOej1WZHWCdZRY9yAXp2P8C+1
O0D42ZOVcdd50sGVb6IdVEFPFKCZt55vsFN0HIaXX8IDk+wgiQZ+OX1FZruyu+jsLWfeclcNi+d1
s9hXKq6OnpEa2C4aiivk0GJqgjYYW/P7MOciKmuCFMfD611NZbHV7HwgAlh+uecsFNV+D16rgqju
4Ql6PrhpzpVScBvtL6NtXjVxLkvU05thotSP446FLKlxNxXllWnF8AkS63kpPbAtdQCN1zs2I81C
ZqeObdsimuE1CQFZH7sKCn8eDGidBuOXxdLWTDWg8hKRiD5o7A3Uj4FsikUMakzxne0EbNqXct7p
ZZu+4N/QqIiQ4rZmQwE0sjKvgMo5iAJ9N3KD4ExbFwdvMQ9ux5muaWwbPIoGWU/PaJ5EY/on3Cvo
dEApH5oAN7hmss+bcOFyyjCwLPv6KnddhQgx2KcCGLHAUYKI56xCcMCvU2Ca/TIUDqNaf+KNYAnU
0hRDUO+Fhqnvxh5KFswaYr2dOxTHRU/eOys+NEV1g3orC0ttAgp81y0uyMVpm4q04XhipNrD0ZKV
77jtxrbNHUjjMvK0IFwaeY77XikPBhQsgxXQ4oM+l/fDEh98X0MDK4DyN4SZd0W+rBsruOpZ4Pre
38zUBidyGSC2SoxQZXub1dax1SQwyFI9cXh6gq1zZcTTXdfx9KWNpcnIHTsqi2XcDcN4SiiFCqss
VavZSeUpz4NqM07L8OAnLhnxdHlNpFlvUu29rbP3xSKvb0M7OBsIyCPmMFQ50Us3vteiYiiXQzUP
w04I5GtpxqsiCNMwswVF/axU9lhw5tX23lNhy1XTgeSfNPnm5c1H0hVUUrNYxLIwzg17x5SFHpWX
ca3J5J4jlmgplzsTpOjeNDEH9CaHaUsDkd4vxfOkqT/ZYO0AmEMuDbCr2+096YJ8m7mjv/IXKcJk
Go7s6Y7FqPdY8ozdRB1slOexiLwuyK/FpGs3nuDjG+OytjP9qqGSmamnzDG7iuBh6XVBHRH3DIoy
iVC4HUtvF1HTOFBN1YOjZhmpNAYbFZSrAHOUNYp6l+YJ1bFmicE2l0UoC9W/NKhd1raIoRt04pg3
+g7U+ytdVfp6NAiTiPEUQMwuiIYiJvs0T9d1TfGuMf1s7X5HIKkBQi/xy2S/3DbAOtALRR6s3fmT
3Mo6fcua9Mj+/MqZWfvjXtSPsWFdNd5vxzFfKr09WHqyaqdbQoNVnpIMcYM8vcqynqpgUvPsa0Z9
RBsiu/RFuvJXh5eSUDfftFb6Osa9d2VP/nDwe3J+ZtJY16iw7snlOiEl6485GfawHZdD17c9Faq0
QWvGqEWmN76lJrNLY/XXOZ57VBcne64OXZW8kfus8Me9B7IiAQaSmrL5JoSzetQbttRtahh70Zpn
aybOvRa8d0pzy6DMWwChQHpbvJvMTdm+UfRqBMtLGegdKtd6O1PYIuFaRYqztMiz64b3zLQPC4ZX
jM5ATTCynIyRfe3k/2C6v46tj7HDcE1ZNdGeWvrryQP5bBfTR2IHCk0lU8Rsa39yS9sZptvs6VHZ
s+WReyq9Mo5aVPFzjKtCOwzG7Dtb2mMyEtlL4rUr6sIKTrQxihPIWypkm/5Ua8HMuuJbCVOmNwXU
snntj84cz+qY+XzKad0Jc3jCKM2DhrbMIYLH9s2obYIVbaCypw5I0A6oC3Ia2LVG3cwtW/SyIYJg
u58/kt//0Aqt3ml0lTbQ61dFXuPKZvuLIzDMU9o0ha47a2tw30iNuyuzNv50RXDvUj5oSOBwiSj6
iKRms7biqtw28c90mNjxqGqFQ6Ej/Zi/zEbqR3ZRYno5Uj+uRzrSybxjzKKXSkIPZ5bGEddQ1B+K
+E83YZx5sdEQyUpq5Gadkx/d3miUrCOMQUXnuFcF+vQqYXOFCa2gRae8GrhFw6wiT09BTuv4k/hV
OpZRchb6w3k5M5vpSumtvJ3c6Z5WmbWw+q1nqxcvSL1Qen3wG9LnVndZ8GI2QpyJ/0pKA9T6OH9k
eRfq+DB+6T6ukrajYW0GhaYVJ79N7vWGLXdtSY9DScRYbrwZ/Cpbz3G2A0CMLLmU4tpJzWwbmP3z
2LVeNLvymjNOjOoTxyTWANgkJqAmO/OzKiiGU6yty1kOleCZTY3sjVQXuTFX5JDxOGhTqll1GkKH
CmW764qZuad80Kb8UXcs7k93YzkUSMT1j573M+qa/tHHTbAWUi10my4/GiP4iY3nhxl0PzljXNaa
b9aRISe5YoFxI3RPD2oxj5D+Dbv1SJM62c6mqvqoxrwIl6RHlyQD+2kiWF9bnTgY0PFW0udQI9Os
5h4QvLOq+2pXpj1bJ4HvT5rkxWPcBqFmNMXvdGqdqC70l3rQ+hVOARt6ellGzkJxWmOxQHmmrO+V
YOOUwPRmLzm3L+wC72MoUlvsHpR4elPOrDTbOz/W2ij1hjrSbSPfuWp4diqtu9HjNF4vvkEpqiOx
Ck759FDYTf6MmpPEsC26B98jFSdEMl5z8ueutcl3Hzw1eHd1pd4a8f+4O7PduJG0Td/KYM5ZIBmM
IAnM3wfJ3CSldlm2dELItsx9DZJB8urnSVfPP1Xqggt1NhigF1S3rVRmBiO+eFdvYf4IHAIP0ma9
m5uBfgEOzcfKyuwnTgLx4CfU/4Y0ElGhOpP405Oh7Y6MKCr1v9jr1B38Std81uzlsW3EQ9fWhnBr
RlUSyyktx+kznlqOwBONvKgJ9dI8iaXxdlLmD01A06JFIO2GW0m9XZ0xvDdqDa7crmYnIYlqk3nZ
G1bW+lAxJBNUb3C5O9BYKBDcA8wCtc0dRb5rVz1RyUrvoCOm+7KXFLDPdbEJR/L60gbwm+5fa7D0
9cRocKVaP4ssfAvHxoqLbeGM1BfRIn9cTbNfHVbvkubWTvUi+cKOTVvlqF8pHJf0HdFdgz3MIkdc
Nu7OVkl35RStd2HNrruj7miJ8OhflZWrI0Kzw5syCV2QwHjEdIJ17il1vPrkumtGPgmplH6x3NPO
gwqgsDHcCScnpVHmHJQxmXllLm4RJsz3aWed1Tf2DzHwfdFaIZ48UZdbaQ0Qj/24bufK+tzNcANm
KHtuE5D0JowffeUB201snG3E40GXYzbmyxZ8wfpEagbA0ozHmQVEvbWvJT3S7tgdnQnMAHRRyW0W
BOvVnPIhTovsL5LYsJKRySTulmIvaAbtZU91oZfLRlrttjTS3Bn/DDl4xqfOuawZpCiNNCPJmOui
Q2q1zBPoAkHb0Oge+3k8HulbCm/mNUhO7kBxSjyX6AmM6Q9T1lELShc15QeSnKxWZPH1PMz5hZoz
8dZl3rpdiX0/ZbQ399TLwmRRe8ChINP0MGRcRQo4tgOsr+A7ayvvKvPiDBg2Dmh/UdX3WHtEA02V
w4CIjsRFIb7a8Vd6qYoLFUr3Yuj0emHc0TsRJ03zTary6pvhsbrlD7delHb2+qymgfSmcqC3TGn7
wW+G8tUrXHFJoTq30zRuP3uBEV8hyRQaGDqFc5i8CHkXZwWIqbfN1iW9BvlMojlJ3Js66MONFHYF
gqwAUzMcsCe3nqnSGqlybTMf+1yh9UU/lsB5yxQcYKHF576ynbuJL+XCHerhqme6eSqY5B/CLu+/
J5O7UAdI+vjWruzhTLahx3eQuGQD0hnHdNZ2tcb0bgY0++FZaXVwVuBWGvAaM0U0wQN8l3FYb5u8
KImL6SyQ/IH+34z6pWvk1bR8jcgSNg5dxJfrVOQ3tDmu38VaDzwjPWmeUzu+9XbH/aKpw2Ox2OyM
FHkcSFv33ln1dD0kdFGgXwwe1mnQEe3250B/8qEW8GgpXxI6rK/7Pqj3xbRyxXca4nY3MLQeNq1m
mNPD4qf8DiZVekuPXX8yYk7vhjpxTr5OrG2V+c0up4uVzlooO8DQ4NDxPtHmCB/9WzcHb6OnqqOj
Aa6zkU6jyKdo2wKgdt1XpWa6pIK6Wd7jEm0obCFkaVInb5PlmwvbFv6T35W5JmLGM1vX1TN8DRsv
hDQYH2iAsimy8kJgwCbofuSsXCev9U3u82Uii/OCNwnXeg8pWr+5mTI/mnAKNnkeA7C5gbwbep+N
vpuTH7PyiodsqPytPwpovzg2l1SH+hEVEDA5jsj3lceYm3Dcn0pP48BZzFWpRH9RKg/pxFyo7vPa
cPiE5dc08RN9Rm7Ko+V2JjJdTzxr6MXHgvZSg8qd9u6lAVWy8A00JsDpHqQ38GLPRcvJSUMbq8SO
H8swbz+t/UL5YAKq0ewqXalvXkL5lLb46bQnlJehyz6c05W9d53COdG/akeU7g1Iz5DxxKDdb7YV
JjetP0EzFVQLQvv6t6PwiG3peor2+q6nInPN2BPTVb5TZDBhbwNnyXPaPcOAvlfjMKMlJhmKTQtr
ctcgy9uP2k0ftW6RCGQWYgFaO0Doarb6s3B7r2lS2ouJX8cak+aixa+6TQPp7qyi46ruN+KqDuL0
LS8gIe20/Jw0tbWhi4e2QkLBZLbtnLp79RPVfDZ8JjtfzpwO+IsJVkMCtEzIajb0gxWHLtVvpqBY
T3v9axb48wHvtL4rOqNpxQ7do0ty5U3pKfHsF4M+etlSwcIJoKm5ZdLXcuF+0zt7u6FIz59KlB6y
NFG1tqjVKF3iV2GY7Zrl1ZU/K2dNvIfFCbg6B/7Oz2kvqHOnQI0PX7zS2rAPAwu+2ITDtV4LBWEC
N5TERDA7RgybDuLmOzXwE1A09VEjwp9NVuJpWakvOYh4Buiyk+I68SVlz4MQycEVHosyq+VW6fBZ
ZgFPAudz+ZKKvr9t5uCbGuz+5JqETUGf++PpsvzEnj/tUgXmOTzZhEA9eksLVNA34iIeaWvwUr+4
WsDITrULaz7UkxUB9PyoKlURRDVUJ2PyjvE2J5PTmOHRoM+EV5fmWc5xDsFpw28QEY4huQCoEXWj
r1e3WLZOTGcpGU3FXpXE8LkkU91Kr6cCxPYvKP+at9zYquNcafulCOLpckkNdLKPdom+CvtT3lso
OYv2gXGspfyaUvUkTq1bIzWVtn7gb1GoOVz8ygKaETFsFg/ZhkBL7tWJ5u3nSDqpLXkdE7MiCFKC
x6Kvd37aNLsh6LmvtW14g+g/3w8+07QFux3FqvyeBm1wmEJAqzS1q6OgqejIYayvFMdQA9Nm3Kup
MZTJUjD+kLkLRaXNHB+EFX+J48E9zGlhneZ0dN/irucfu2E5Ff4kL1Js2gda2tOLom/6Q9tMyUMx
gwtsJiOtm6ybTORNYvo2UC7Z8N68x5AKVfKGpxV9TZq1Bz9eofH76VsgRkTE3Pbv6AxZWpjlwDnJ
xM+jRcJIdcLxLj3EPlSn67F/K5p45iscuUdQ8futGJ36ihItdUdOJ8L8wvpCMXt5GjpoSddzq10X
AzhZ/jTQniPMAdRvuVlza9wmVV1HwzqsX0SS+tu08kUkvEU/0jfeP3Wm6vemF94FkZzu1nA2vGSm
3qN4o8u+mYBO0sjLUFlY9vgAkA4MroW3oXauu41np9hlrnKTDYQ2P7tp+mioUrZDx6VGGh4Svm7n
Tdm0byntQkZ0ARG+NcGS0n+k60v6yPm0jD09TeXS7axpyZ6yFdGYn7jjtwCMCtBt7S+7pZU7f6Gy
C1ADBoIZotnI2Xvmr+pLyZlLb6v7LUVFyec5TAcVZ+XbSi7eJ+MVw56NIT7145Re1cg/CZwQ4U6t
2B4WpxjeHHQVr5anA8WTo+NtNdnPI+/qwKfrPcRJ0z+GKujSTduP2a5r1m4bz/T+zla3WyiouXIm
UqjcwV0eMUouZMh5YusvZX3fOy1SqKJFE+92QX6bhIE8kpTF7N074yXChflhPXcU5/MybCe3C681
pNRnrsrcMFN6Xr5ZM63eUdxyD2pzH2h7dIdT7kzLLTfoT76olgNhqpSLO8nYnRLHfGpX7rVut3bR
JIK3KZPuVU8e9rnveLNAPBZQkagicRs+kKHzKvPmWxAnOVBABr5KWAOwhWrND9tdoX4KKlPZVOth
y12V7uCUOwZpffZX14/FoWpkfuG1YYu1Dcow3rhJIijM1S6VcFXF/1yWjXVc6FY9BkL5VIrWr5ZZ
0ICuZNQdVZjRqpot6KICnI5+SzdeX7c1/Ku8F4XK7py4geHys/5+0ev8lPmE1LWwdVjuYMzTqjCH
IrdeyznII5RY8ihbqJPinB15IDUxuSoDOo0hRcVWJGwOhI5O3Q365U+LRU9577XlRU1uZjTRGknx
vHyRSFeusmoSX2SAHCVPp3QfzvGzKuevGeF926KqvB2CCMyADUuqj0X80BTB0ZY3hqLoVGXtq6Wq
7KYL+vpB9oqDMui3iFecNbPwDaYrGfWo3hO4i40qrdu1bGk098TXlg054nT/kVMIOchD0t3bQg83
Lk2oNwp34jqqZBdTmLULkjS8tsvlK83Y9dZpJ8BenQecXWPNaQtuV1Y+V5y6EsG3sCNdjg5y1FTp
6qndImy9n7OOyDZwit0gEYHqEDUeTqsvE2WCEdM/oTt27FtbRL/qkYr6/pbay/SuQwHxQnHT+sNd
mvrJtRFi+MPoPCDsKNiIxhq83fI3VjLln6WlsX2i+6PAEpHjFtE9Kk3LPcaj1V5aITdA6rbd8n4o
Z7REYLYdtF/sd19DF38scp121yLCOjpQsOi0M8KyKVdCHlw6ETpYjg/TeIcFbyoUl9XepUBzF3Po
ZseFmkfIHUefyAVnpKSQINamuipL49JMOMbQ7kliHkeEdwfEXpxYpoypkF6mp85uyi1T/XJs4zyJ
HLD2U5rZSYRsAsRn4oKj4FM2P0NqYwtYIgmLEIhWfA2GGKDNdyxgxGK1wlszM4ibJA8PIWK77x0c
K9fxFaGTOxU7PWX1c6e8Bv1hDxYSjfTIbaXq3AMuAju4SoMC+q7kbnFdLJoCCAyXGWobJe8zf+Cs
JONh4DbxQwPj34xentGrqqbgh18HSNRGdDsxjOghrlZ1Y+PEYZ7K6kdzrp7HLwcqOeTL1xBl6mVj
YSdsC+DDSWLHifMp/zQhnAKQmszV0LcIIeKwUXuKEs3GoRyIN4IC2FrC/lqjXAWKz5EbJKX/4NsV
khJrcjf5jJqPScU+tG73BfCRXraGkts1QUK+ptN3MkWqr6E9DzfcweNPFbjWIezW5rJZi5nzLONS
0rJA+0wtR25EbuSIqr8MxzrbjlyMntdspb5BTwPnkEOYZqoofG8KfTn1BjOAn6PlmF05HQLqWm/q
uA7fpglUr1c63vnV3B/TgmmmmZqZ8goYjsvVTO4Ry8bE8KqYZ0KuaOmChnIukjUHHg66l156625m
L9yoPJtPfoZRkYlIpUfJ+EBhAuymcCgkpZ1teB9ca84iTzfNF+Dq6mHWyD6ajIrIjvijnS/geleH
5q+hHs1pHhFTEiqKZ6biTnKu9YIDK9WD76SPqd3FB7vO4eMq5wUhzZhHBYdhIPr4iGK2OdQmdi6G
1kfB5SUi3zSJ8h4FHXKnBcUca78voo7nCGyHgkBDTx8OKwWSb1EJbIgQ/sxDnt/EHuJTLsnV8xCS
OLBxjVrAbwKd7sJRmFsK55PXhP8/yoOJW3HO4dm0MTEeSzZeOhXtmpqI4F0bJtTZGu75pQTVSEhm
I9GKPRe8/lEibd+SCQqPmGTdV01lBveB3BwThNuRYy3j1eRQZ9dlpriow0DvszWcf/gy5lkIOUEP
HD9t1HCUQ64a2jQsPeFJ0fma7LDjsC/rrASqSZbPVBP6Efjwt9Uex90kUFbaIlnSiNx26+ip7pXm
eWhLBEY7hDtUIiBKMXhE6N8AJ8Xi4XfzdyPXdpMU0J+jP6Xb3GTpoeMJvLHzFbfRaA9foIzLXVPg
CF25rF7YS6AuyzbIURLE9WtRlC+TYwN0puwhno+pI26WF8tqVqwxnkQbrq2oRc/7UOBgwEJf8igv
0pcF6hHKalQy8jh4NAv+NHedy8yS9+bud/ue/tf/+mMP2od//NdTU/Gvj31of/wb/zq8Nzdv1bv+
+If+XyxNc/DN/ncz0/ZtePsf7zUY2HJ+A//1Py90//Ze/qkv7fwXfu9LE/I3FVCAGHoK45r3s/rs
97404f3mKp8IfttRQv5sPvs/fWlC/EbmsueCzbvUokmFr/PffWlu+Bt57h6VuWTVKeRBwT/pS3PC
s033/zowfVeR9SwB4PhR/CpSfXBiemmlM98fSIKb5zzfrrJcv9DN098Hs7t+iZsxFnsRT/p9YXd5
rl1rKfeJAW2499O07yLRKCf9abIS27VS2b4jFgkIPq4kZnGaNHG1VE9TnmHxTLCktLu5zOtnjCUH
36ik3g6TkMFWerHNlUgM2t3FyOcbOoeQvbGuF8qEB66b9inJSRTZJh3HE/NwZjl7QNbyynMafVH6
uXu9gujWR1nZOfcDr6I1Br1cF+96q+neaWjX7O3V3NZXgwdEt6k4gcKDNQyNy2UftOcRMYML/tuk
bbkDch2umSyYBGId1g403jD2eyFGRG1JFo4rtYZOMERDjVlkoxKbuagpFMyssJqxuJjHPAi2FXfp
r7MazyTOXBPQKpvSmaM2CbivT7JUlwUYaHYRLppWo8yzsZgFLUM0m3YworqoZCE2oi2n+67vIKOT
OTPQ1iV3hBXObaQ0eNTAQbmNoN42tXPdxbp+1m3tV4d2CZdXhh7CCLSYx2jKVhu5Z1DJk4CaPctl
acmFzhzfcoTw5mjHeUqnUSWhmSwv8NMt51LYomuqwzzKe4GC2fiizO6H2i2/h5a/PlSoAOHz2zw+
JknnStKxs+AE9QjR6TUEIMOrDm2zEdi3r6Z+oAVrqGglPuNKIVqiNNcE/nIuu5umkXC2czFVK3s9
6w5KuOd9OXaPQjnveaubluJ5K1r7LHxfm6DhYO0T6iCqPGm+cyJLOphp23z1HTQ225K71MGnpJC8
RT8orqtQwIWK2rG+hcB1hHhpSMBjGFaed9CrRM8+ee2lYWqZNuliErHJ/byu78aEs0znNkxHNWY/
dR95DUqCp/LHsnjNaYQRWA5el9KJTvpY3B68fsAMv8l0x2U3HxuqVDdz7QzfaoUE/lq5oQFUHxKG
qzrul/pLYUNNb4NJdAhGwoLaAwpSQkYeCDB1qAszUlOsUpxGrrO2Iyj4Ol9OMrPzh1zMDSKbcKkt
npwhXS5HvIbp0XVRWetN0no146+F3SxinElmHiA/lFEus/Ch6kRdHSkjXtYmguNr65MogkR/1/aK
9nXI5DHr3PpNmq5JkA8ugbtVbeesUARO99SwEm7qbM5OHXsm8Zo+/EMxtuF+7YQbhVNY/U2txTkW
5M97lis9hWEGvSyiGu/DnlU1OBCsScxRE2q9m00KfhQu9B9bsfN7pMc/Osz+f20C/eWhdvW2vhWp
Ht7qPx1s4r8PtsD/TTicTIEtnfMxdC4o+/1g89T5iHIdnyPPVY5/jtv4dxGolL+hXrL5S55UkmOR
H/fvg82zf5MqUCD7mJ2UF3jePznY+Dl/XCKODANXOp4dQKkJz/4Ys1SnUNO0RFMzixkQwcocF+9O
i6YRlssiNJs+5xsvM9k/a57wf3/d8y/vK+HQxv4hFSNL4b9MbK97rRBX2GSU7gEk26Nr2On/MGTc
/b7e/9gY+uHk/vlSuBlcl2HAY4j4kM9QrWm+jgO2zgk/7GUpxucQiG7vruu04Zy++/Wr/Tnm4/c3
FjoK/1YgXMHL8oH/IXzDdBiU82Fe9uCDGNR8B32NDYOGio5QVGMMZyLcVKWax1+/8F+8TaWkY8P+
hG7oyA8ZQZmBgMwbi28ywEyfamX/GFW17LJ8dXZ4O5u/idL4q9cLFZ2rgS0gpf4jK6ZcFAGw47qv
0vIcc5jjE98m/TrdKzCMcA9XMvxdMM2fcxbOH27IeiVolgXLg+N+CDTTalB5gMJ2PyG75HBHrRc0
TnD49Sf58VUU4hybYl5YDodn42MMpNV7kF69b/YUwxOz0A7pscvzv8ty+rA5s0RsHysf4jhPKaQV
H9JO6Guw6lpBhwAQ0osiSpqt8xblwIa4A/vi12/pr15McA5wz2GM/Y9VOaQOoKxK5r0dt9lBpfMn
RgF/LzL35dcv9Befne8xkQcuACPJEB9WYUvlfZ1xy99boX9btLKHgArnv1l6f/kinjzvWwz+bFt/
fsZY0X4QaHq4Y+F9Ex7aoWSNg7/ZNv7qI/Mw2EqbXdFW4sOLiDSmkZZolb0TqInRYoXOCJtTmWR/
15t4XrV/OKaFtM+bvy0DSnwDvp7zHv3HLQMGAw1yVexTGpy8zZrZcf8gVO4M9+Q96uw4D27LVXqN
YZommJH2GUFcPD/8+qv78Gu4532DVUmErfL5z495vMpdDMRcWV7Zu3rzt/Wc//keXWqwPcW/eaI+
lsxZIJPBCoWxH2xTrF/I/uqCTZq5zO8oi4L26NepeJ2RJat/tvTPny47P/tUyKeMGuXDhizXRZT9
Opb7OAvKwwJLuF9y/JM9i+vp15/gh8P050uxbXDKo6PGIXX+hP/wRXopgQfMoVjRUgxCVqL7b+xp
48UUeytdNdX4UHTB+Ddl23/1oudHmu4VIVxOuD+/aJy7NuqtntiLzAEpHf1h+DyhuyB9cMCBMEPu
IHueGvH+D98s+68KbdwOAd8nQ8SH13Xtpi7stiL8LxkeLeWTwJfW9YsuTXcwemzuuPh4n3/9oh+e
fEFBtLC57ivsl47NxPLnF/WM6/l16FT7bnGCezMEptwKk4lp8+vX+fDw//46TFnKC3nyGbX+/Dpp
FodGY6wkgCaJr2UxeXet68v7NCGU5tcv9fH7C6VQEhtu4PFZskLP5+yfFg3uIaTNaHK5Ir9mf3MF
cMXPg/iP20vI/MgjDaLiKmJUwg9bshg9gg2E6x2mIZX+zl7W+nJKCzvbmvJsKM8RlKFs6ytQaL/J
3WJb1oEh15KLWr0xDuJJOnMtRkLh4b72W7phNnOehF+8QXpWNKWahEwg8+ZsugwR5nIrTtjHms5/
aRBxXZYIEJNIBPMMKSM0vjsxZWTBi8GPWos7VW5wTke66MXluPZaXpfuahGN4VbwT14m0B5Zynz2
4fwzLtBu+lAXofpSaGrv0It4N04+yG9IYv3v9mTX96WVj7CCevBfskImA9SBQEsAnEzqV7+ibI9S
nSAOazt+k60amuU4pI3GP5N4Nu5131GPPMTxzaj7VW+1DIZpnyE8v+/VKs781eTR+yWm5EIOWqL1
dYZMbz0HIesRSgrNglWE/lM5EZKxm4NuVmQvJHz83BFm71j/FEb5obV8FWDsX9JS0OW91E5VbsKq
wD3kJW53mXNunOOIBjlEahybFstPApXvm6T+kmSxrvBF2uV956uWEEg89FeJxOtCPJZc42M8KO7l
XXAmynpSQmAMrKkcj4Xs4ASZcxqsf8bXT3FB/UCdBQ5ROwtJ7JuSOjuBbErl8xEjemBzcRxo2RIo
IZlPqvLCTyyoi45ur2JvyqD9DpC13kpwE6I9ll6gxira8roFdBd36E8M6bmY5CNiMpvhNGZrPbPz
G3QdZunr+kjvk/N9zVSjEUog3ZgXV7y6TmYQQqUB8HXCGvRBwWryd5PB6tstgDgGILR8CHAKiTMJ
zm0y2JoCgRlfpYN4mIqix/eIwelHOOVtQF16AEWfMj++xH7WuOjNASzu+tyerzqvDK2DQPquIlfO
1QtDnyMODYEael81nGHHMiHCBcVFWtUbT2l+w1mYHoYPw/uZPY/9QyWGYL2AH8a3MKykX4B1UQfd
N51l410lkj7Kq278hiTCQfsEQ1pHWNTcq1a5qb9vnbFwonoc7Xt+nRwrtq2p9Y7jUVjYUDsHeZ1a
kXD3XdsmiJ9aEKPZV+Z2rR2qnV0lllfUky3hHYk/6x3tD4M+FfEykLicdWiZLfzxBxuhHhVnjtTN
LsnbqtqLErHwBcK2YTjjJjq5R48ee0QZeSR6KWfJdwVT6hW+tnPcSzNi9ye8qiTGNpSg+jXY12Xs
LCy5dQxxG61NPliQLaFhSxGpD3mOFQQeGS/dtLHGsHc26aC78OxBS2LuEJ6QFZnxpMJEi9fiXVjt
Ifna90hAtlVXSg9PNTrYqCuxhBwIKxrqp9BrAIOmthiCnbdOsQ3yEjhmm/ZIFTdp6WNRrRd/jaRI
x88OVlb5ycjWf86yxMZtKIrluxUO0iX/wh68C70uAEptMDdEXIlMX86dL0GAdKNeYtQEw0VC+nAS
Nb7qP5OsUhbbydLmexbLWiAiLRVpRVmhRnauBR+WDw4Ljzi2sdkH5bp+9pj8T3UHUreTtZsGMDZ1
0qDRsBNvb+yqGaJadeUBJM9Kdzi3F4h9ZXnJPmzT8YeZZsuJoLqKm9iVVbuXulzf267mj3nuKJ/J
iXXGKGhqlkCrBRJxcOv0bQrT5mHyMzRQDgrLfkM4CQaGQtUNuUGY0pZN7akem0YLxH1oVYoqJ4lD
a9oBIlfclbGYhxvlEAyxWVufID6NjuRYBbMT7yxu0yV8pWuXUUH18cVgfi41XXV70meG5iIpxsnd
ukgMoRSRZo7k8laxu3NTL75DKVh+m4oZheri88c6O0dt1a0FCZ+Z5YEOIuOT76OtLP+USMnKR3sW
hjvCe1SItG5tpx3fBX3q2VJnJNX0Ey7H0owKShBzhcQ3lgzq6IAXysPCcM3aIIX4yXZYWFuvHZ1H
VebuK2T+S+VbzmOb6OlSoR9BJV2xviVpaVsCV+trCxz6KwKC79wRDNL52L4lbpZEvQyPjFjLc+YU
kwXEUfcgGradbVPSgkyPfNC+/ARXSMWIQcF9LrN8ooVGicKIQAQeRt2rckHCeqD7AuR8rqbLGAXc
aWQMY0NodqMM34j6u9WyCnd1VX2vLSys2HlRkVvDdznq9dG4xQ838Pep7R6BmB/LbmwIhLO/gABv
U7v4gobq6LXug0yaJrK7c2F4kOfX5D/QmLjiOA1KYhddENrK6k5d2i9Xy9mh02Q8UgunW+RLq8aZ
NFx6uLl4C/4hVG4TlVPVn3osN89iGNKtRzSWPAdRkRobbzCvNFE7ZWO0oG1HZ4KdEVWrvsypK9+M
dbK32pW6v75Kb5FOTSdDNKSmGIENj47Ns1HdljzreCW6d9LL2u9KV+O8y9HsPfX21F1W/hJsdMWt
LjrfwA5aOTAcMpTf9NqQo5XarLENCiT3kYy64cGrBPNrFi5PGYZzWMcWoCvnjRzGydgHJ6zzW69L
1mdPO6/kkvknAUx/i2YlSyJwlexL0iYoKZw6KG87hD0Wc5SpKJUaBu97pyqAEacaY/upD3UKHeMV
KvxkpoV8NlSGi3xQIzkJxTR8Wi2p8VK4j0Ngo/TWs/tAH6+EDYGauVCTgOXPjPhBUJzaJvCoOxtm
GMrb3q4zp1GNxHmMIMMyZ9f3dv81ZoTNCcTT8RIFxYzGep16ewdLUuOs4b+srYiN+yq0sOlVoBh0
o5CBkKKl0Zg1Rt8FyiHgC3PkjcXQ8zWHAzbPQ7UYscvo2kUaMzZljkCoW96x886Xy7y+N9Ifd42x
huuYm/92air5eUrs7HuZLfJdT8GAKbpgoBjT5nl2lHc/B8Ag50eE5ZbbylySJNjWhKsJ96W1p/Ei
NJ79g7rj15nMnHsXk+bjMixHxqJy51jwCha6qVMTxt3Zav4lpS/msyfPDt5xoKbTTsymMAlOupgO
9RtT1Bc5RrgIvL+779B3rORbII00SVihmwp+TDNxHdQlo+WYc3dXDP66036ut+1oQUaPxl2eitAj
+KEWyU54SAAznEyR7aQ4njyJebbFLOzYqBML49QPKjPH0F5vAwujIaSH4192skEik8RKvet0qTk+
G4u++NYqxzeD6Hs6x1qYHdOovVHIHvaLmkjuNHa5zVyxN7HE7eJmLmE9FRxc3KMJJkUD9pshjmgU
OZPXvlY8sg7pfx3S7e00qnBbjCQDRq223a+eF6soTOfneFTFY9towtKSNlwuOxsHTBjbZBmZuH4R
CCKfhhAJZZBju1+KWd3lYy2eyMLOHuzcxabMFR5VXjY4ZMIw1d5mK4oABA8sqiowxcnjLNv4fTte
Eg+aHtBAmq1aEdXPRDkSzzbwyC25I48WGo0CafoumKYl4j2n+5mcChTAMBhJPiA70P45pKteuHNU
Y31pJ1rfMvz1kawqjXhPKr64irwphmpLRwtxCHc5eQbPXqtnKMIiO0fbqRJlTNvNLxnk2CZYpqXd
VSUH+X5d3eQWFHfFGSdIgtuE+YQf020Wdg1mu0vDt4Ro00mtiOGv5Tla/P0wAcpu+rpEt2BWNyU6
UlnxiuLFpNw/yEq6zyWD+BHjofxWOc2UXVW49sWFIBexuyZrbxiw86FzPYkqUCsyxbFhUnFqQgFZ
S3oXdA1zR1Bw1GWN5Tx5qYVxKWCg5d5FQH5UeNlqosCx12q/Zh2U2aaS7nIWoRBTwXsgkzMfbpGc
N8yslSKExYTdeNEpjQ47DPr0iSSKZrzvqGIlls56JxVG4kxGBSF0aEd6lBbMblPxayTDp5DZ5p20
xRELI8FVDwnT3K6hqOvWePnLiMwW6Xhxm1ljF6ksdTicGccI/aPiLzLYDkY8Oi2KdCIWRiT1HMjE
SzBobZYknF/Wgjiqra1FfZjNUuxnDtkSFrOvN1NAXE3VcW+tM8vaEofCRqsAOhAKkq6ZOtf1mn9O
rMS7TJMYn7/Id4qh539zdybLkSvbcv0iXAv0wDQT2Sd7FsniBMZiFdEFgAg0gebrtVLvTSQzDaSh
ZvfYqXuKzESzw7f78rPMVXgXCqpkjNWML4GVA4fzoHQR5a5zbDAQ30zVsbEsAsoBB1kU/aOSi7oW
o1ftuHmcx67uINcEKtDevhMZYes44N97fXDvz5iKLb87GouRbi0zgcesyLJHTlLs9UEcbJBl9JE0
1wLKeZLlQ0mwqgNxc3DDxf5mv768+W6VcxpxOBX5FqkzvJ3LxeX5FCboP2rPJ/DGjkFoXJZ2RAiT
zQbBMthv3oY6EaoWMunFHBzBo50YCcOD22mIAq3fZoegzK9dGX07KxS4wYnvvGapnc0szY3MCKnz
GBbWe7Oo4RfgOHMfpZF4xP3QEH1hwy7X+U8w6/pB2X790Ol2/suV9YbCRmqYpE+7CVWYX4FMBmcW
podI5OaZrcgpnApYQUub8dniOxcnu8kWQJTtbwKEt/cmKX9bRi67C9ten9IQWWnjuKu4lFkUH92M
XKDHQ3HbNLXzzvBQvA5yxO3ZBajoG5hbmdqVXSqnQ9zP2SuE0RiI52IyMnJpxRXLRP/Jm5GsUzOo
JOJZyiRVM2AQftxIO3uYRZOeoi7QH5PSIt+WwPd/WZIY7WbCcbwdmyF9IUVkrtiXoe7FYR0GO2Vj
SMtdkrGBqaxfdrOAlqxAfxVbU9ddMo3iw+OfX2QbdPN2kuZr6e1fKEvePquwWS9pWxLF8k1SNJ1d
bSbmSEgA8loYsostJBZmyzac9UZw0CauVYtXa9DTP2i7xTGr1Xvvj6TCIysF0CAUPC6onoDzGmaO
fyrueLC7OX5GYpqzmn+JrsPJ76t0j7jc/CZK7b0PWezSvQeTfqe7PPoTzktK8O8WUdysg7BpZKOA
e58ZAYYgbGoBMYNnchIV7T9Iu8VG2Zl1B3giqs+ByawnLW9nBvCUy2+CLbfmD4aI+xS2kTmgpzX1
rp4W/1eBC4bjBNPdp4gyLynrRf5zel3hzoiWt8k34sW11Q33YxH9bP0B1i2UTQkDwmnNQVg2iaa1
bCJAHyV4AjW4wGMoIt/n+UrELWwc/GljRPhRlauVqMYiFRqvecjwyceBL7Mflg6KH03uuzrn29/W
BVbQ0h0cuLn+6jpEJAwJMcqDh7cRU0C2mVsVnPs+DN69vCJklI86MDyxo7HbYZTw+T6zuWkSs4b6
Lpw7gJRcIHJKYlkDzyRgbW2UMzRkotux+BrBV8N3hOP0SEUsWFAXMhe2l9a2y6QGOmeSyV7Fd9Hz
UE/iWQU0jEzIJxtZjPVrGQvJEKqEMyaQtTD/BBP+yR1Pj8zehVASnqe5lBCxetg321AZp95GUWj/
WNEtALj2g02soA8xEuk5zYFBVFKUm2Y2Zc98x/yVaO21B6SE6hZavsFkZRiqn5T98JSkppaAA9CZ
7lqWsNdyAW2N0ybkqR5RpPYYu2tlJ7Di7EfLxCVRX2A3BHx0x1GCWW4ervGcYQ0leMouDI2X06BT
cjihONIjr0AQEVKEpg+yMyXPvcUb1w+EGkNAdOoHgBTuSGYw9WcDSzP3+VyNT4CSF/h6wBPFFwxQ
JGdy7+i1LstpzdmnjI19s89KtojeklJp0S9cJtxaYCE6b8ma01SPdr9b8dmOTI+2f23JcMToT+H4
lPGqosWGT1YlHo/amTB8KCtmUBlaFw3suNzhqFFq0+Vt9yplT0w/mC0UqpD86R9jI9nCOis4eCD5
GZRs/EI+zcCBehCl4KXZqpInEmBC3Pe6QKVIKp9eOUYsU38W7qh5gM6mNtvZjP6PqzL/Q8ceWeRe
xQSMbemThApwWflb1xXLnUdyh8qh3tUP4RpCTiGanP3hvxj8UBPAqImBLfvtO0P0gw1qvUU0mnnv
WsAPtmWAWfuwxFXOwW/pA2/TsG2kUrtwtNq1wYRWmwlEN0K5xJ328Ri6HwvUDro+A0v4x0A3HTPi
YgVlgqkPvYFI8gIpUNvDTfxC1YDBlJkdipZ5yGg6j7ZWFM+wfGILRLvuWoxpNBvMUdIxFXHbNxjg
DmNvx/rUjDoDQ8Ss+JQTZXBPARRHrGcmbw5+Sg5zu85ajRu7tarwkSApLZIWopaEVd2yi4p1cTMX
Ozm8WQn/5DMMC/8Xv3P8UkRLxYjluBnEaJxY3RlYHL9WxM/IizNUlXch21PNJ1kN3ofQOaf6SETO
l/DXCOxriEM86VdhvdhzFFWbltDhujUE9IeHDktus7V5yr/0tm6bpGf5nX1DAsvS+zRwxHSnTcUR
H4/kSJS3IcaLDlh0AXL8HPvXaCxtd1vCY0KCtC0J+qayXeJQeasgueHyu/e9HM7SqgYLijtjqkVd
iyhKvwdMks4gfx6zKshkcYl7omi8NMMwntodcR+SPYAjWE4CS6n4XIPt6oetlR0xoMmbMU/hr9tO
wOrax4i38bQh4Z9xnFYVZ3ZHNGgrkm0OIYh4rQQEb+JswOgY7oEFYsNOVCdcgP0tEMJ34TZgTsCI
ZvqQVdqE2zGeZZqwK+ztbYCgpwgFisgkVaVHRm6e1oRvBhvDWFdKYLM9DbL2ls+LpCXk9rBML3XF
/LpLtczmD3NzYxFcriLceQ1nzSSfQ6Rpx6IKcId+a8Ya9qWCI+t5JjjkLq6/98ErJwYQuCkF13/Z
OKccolaOJx2A94WN+yh3Wtmq/eJFMroXp2px2NmZxrseFRzUlonmxwQtGOeC25Ol2c6KsfZQBX0E
xK2r3Owd8aBLgWBGNdNuu8TE7l1BWtrn4AMlp2KBj05gMv2v8npl4dWLGn+n5tqNf9ODwwa10jb+
xgXyI6kZfqP8HDTl+F6W6CNby8P+zfw0pkViWeVQX6wFUMbZ1KkX99jM+UYe1rzmho6yNBoQr3zv
1fXxU/Jhg2sZjC+eldcF7QbGPziLVKbzu7N0g3eZDFDiQ2rPoEo8WpUNT7U8PFu+O4e7wpgQFKiJ
g+BxrNrsGcG34Hmcz71l7YVKwQP7WZTFXFPj1GDgb2NnYwghTB9pY4ns6vnGGx89RIXqEISptcCS
8nBnKxjxX2DEiSBxKYkAzQxrwM7LyvCnnEYbqRlxIxZ7JglaYefRBF5iuE7EeexSHT7pAGYS7/+K
GXuyA3bsAiciaqjbRNYOIbtotjLN5vqoBpqUwQbUqjlO2NJ/mLsLj5cMoY6nYgL89lk0GYjSTNli
TjB0NO2usuaBxgtdcZ6nAQI36F8nSyVG02ghE4eIad3oKDlYXMuwAtuyOM9fopX5KYnsZV04SUxd
t81drfJ/GItuSczW7V/iNIfNTTUAfGGvaiGRta31smYwFA9tE5gZVFgW9gfYWISddTgPJRl2ASeK
/FtZnIJpqBLIPXQ89TaMhA0GRvex9pT3QmY7BOsq6vFvnOFeuqyszACcEcR/VK6ZeAGTf33xOA1/
+U5OXe+Sr9mPK8icbPwqU9Yz2d/gmegx+Lll6OP49+KS2n1sWP9A3Xd0cCbmoddL7IUqO5qFQ+R1
pMGi2kt6dOKDS0Qels0CWovUiCwj/0FXhXyZs9DY+95dxMBc2eVv8U0T4jQ9EN4s0/EvIhlH8LWD
qn+YOxSSfWqT5bxP8zHjLM+VZuhzWMn+583qe9ueq/th7dPunkGs5qzcEyEjh9hE1aEQSzBdKZLg
FY9JiHo6t7Ag3GWcZXd2qjl+RpxluSd1mX4zu4wX7JYdLTORzBZSxF1u9nPm5S+Zjnk1x41ggLSG
GnlcWx4dlSvj6a7RWfVL9yWhBmzkHVPKKEhazBDwkHNsxOcKU9tfRcMGZuocJsvWx/tVtIkXpFZz
4ZlaOfcci1mHCLTagRvddvf+MNc/AtBPDgoz9iWXJbmffecIUyc9S1/7VC2llHt/VDX5WAgjiloq
kdfmqFbJjxqoDBbF1W1Kpv5yMOH8UFkCS/Dc0ki4D4tCty/NaAOn7MgisvhYMEdjNJ06UMpOk33U
TXQjpNRsp7Hbhra5tE3NORtWNFybyvErkF+0wdGc0/vlZzyvyk463cSfNfBwayeqAV4tCXzB9Rfl
bi256dJius/sgPwmd0MuLkM1ILKRDQr++avwSabwz2WSim4EjDXAqdq4QEmA0uVhfR4WlqWJK9z5
j1ev5YUNXsXyrK/EBcC+4pafZv1bgALlBG0QrpkLp/yXLbg57+OchTVxxGohPumxtiFUlwc7G+kw
TGKrX4/FIAN2+IBAF6Ada2ztxhre97XjF2G8dj3K7JmGO40qk8PfA6fi1oeVkEq5KRc7GA6zyWhr
QlhG9p+E4gjd804Eyw2249OZala/LD3Q2ZF7EFLYbVoCcpdcf7W51OIcUxMwnb2UE+hpjULGw6wd
VLfLoD1Euz6iK+d8W3zj9izRR+FpI/fNIoRGS/2ShFw9CMXOyZt6e2OaAk6fnJp/onewMeb4OAkB
YUM3G0JAMx1LuoQC7meMyB2p9WvKAZoRZRn5xkwULS0E4tlDS/WZsvctS1vYNmivIdgwb6GPhri1
teUhJz6onGpXHiDNmp1rdtx/ljgDD9jGfoui1Q+3AQwZpt4Vyg7su4KXo8JgPqwMo7x7nx0C6BHF
FYxuCUVXTXCIQjeP4aDxMOftr9zpURoqVjfClNr+TYGW89qNvI5cQZr7GGBpp6AFMJfFG2v122Qo
q3qAK6vIPtppbf1bYU95x4of6SQb7bwxlFR+Qq0MudW59NNfXussVcJnfTuRrhUPBxhe3gh/M/WW
XVQ5S3okZO4tiSxmu6ZxRbSohZFd5P2x4np7D1m7wyDpUZF2uDlggg00+gREkuy8eiF/AsKAskwH
1HIBkLLbr1Pgy69pCNLhydeiuILGTdV1dCPEttXFSLPRllPMFxQk/7OpZntIhgrf/Ekrjx2CnkRs
9rSb+MGLX3bxAwgzM+2k4/XPUVUC5w2VVIAjpbKh6Uuy3aysg+m1ssUyHXIx+P65IwCRHi1sgfFx
1BM/IuMNqXOmJyJaIydowsb2OqmHShclP3TGUf7eSAL6SVxN8DHYkGC4B0MH8ny0ZhvNdfGjltRi
E17hwXThIRzTXn8qXQkn2NZwTO1dCey7/8AL0H/OuQkBVOY9m/oyvIHV1lGT4UxL7zvTWfm68u3N
wNkAVntXP+Ce3dk9VGIqfVe4isHSIukySuOS8dN6PBQGKfBErDEMiKj5SEA7d5mAqbJUDv/oyCPf
MZBXCzfzXNN4Qk9Q+5WRa2+PhF3whixSjeWB4Fmtz4600MVXYA3+ec1yT3ymdt7b9Fz5o78g2aVu
uPXUovu3cHVQia84i+eZrSTZ8bcwr5lEQExkM00ohP/odZjCmgOY7RT1dMlXqjE2BsjouB/DQPcn
NbeOOc8V57xdOK75dAx4p5kah43n/Et9HpTJlLsVQDsj7fIEVGKCjBJF5bcrJzajIB99PMpz0AWX
iWHtL6hK2SWFlhxEpO788GkkB+q/hP00QbMizZ5v2AtU/wzeCJd9BAexc3X72wZKcSAHx4gw3aQn
fcSeMsJqmHUHLJERPaA/wp/O3dw54/PkmPk3u79c7iIPNt6mN0aj4Yvc++mryrLuuaXkr3424lfu
B9NnSOrikUQ5CGDLjOoPLqZSbiY37IDL+H79ZFzmgSTw9MSCIFxVnoQKfWKTpuzONoVjzz9BV6bZ
ge847E9l5sMaa2YW4nclB3b+YCtT3lGD7X0yhiE4tD5r1ytaJ4MTPhtdbLiZ6w9nsfifFttLPNdd
RDB/KYo5ZxfRabB7lXRKYK184MF1Ca0yAusvbJK8bkQJDyaxztmQ5EAcdefCUGkSxz0Mw3qkvCvS
1ar3GPnK8WC1vid3cNWiD03xBN4kGuCGLewnSqECy3EbZupb7dMCQSo8iiwDhcERjBddAdAnvmLX
DuyE1i1pHxma0w+Uhp6poLLsdRfgJPwb+LXFwnQio0rDWErxQ0X4bR/g5/rqa1svj/myMDhbViM6
Bz6yr5ejhJWwXoChVVBiooFxwiLFzpYUFk12XRynvhFwQvggq0w9JPtJtZcMjf1GmzHecwwOHlqj
FzcXvv0y3lp5xnu7SqfhbwF5muCdzUy7mXWzqq0ka1XjGSXTu20K9MFtYZjCAXlqGJk8uTn/QSut
6wvNYsy9jVOkePBH/t+nfDUl/JmGbeZWOqN6CAZBF1SI8ZDcka6kndjldIvITpWGu9RFLPRjQZ53
ymn1SkQkKQoJYfgwTo/Ve9gvTPmd7Mm49yVrTfJXhOyyXFvfGR/aL0wR/rpJvUr+2B42mf2gI5S6
afb5yuDrLJReNbHzgLEXIZofqzgUAzykDZaAnm4w3woeZ8MEmMBYmT5H9AiqB5icnqnhk/6mheWc
oay7gAh99q1y43LgeTRZE9wPLC/fuIwxxEzlBDLEymadAdkBcLdBy2KL502Z2GIVGAgnsw7liA1B
8tGNBwpPOsoXGGkkbsGNBir1kXL6b6lLwh1xW5j2D7kh0IUxrOICcwap90XgLd/Cd/yn0K3c39qX
7GtKi9LNTYzI+lCtM6zNLGu+kDTD0y2stbwb6EdfU0DDWogICo26HTwq+sQoEiWl8yzAhuYPjdIW
2uHIzZXAQPe/La+mCgjOW8GRM6uDb79eWuuxi90BYrSNDerolWkAub28MXvcut9LrFG4n1bTMoYt
TnEH5w2lvufRADOgtuz0PBZjpT+D3gVYRM6vgVWgqmXalC2U+21dpT15fMA1bI9XS4QPc5XyGs96
fkZY4kBrN3WLieDK5iRc4QT3lkkoPu64Vz2jK+Z45d9FkBAhfxch4x12YoaMbh2KH4dbmEAdh0WK
Z+p0UHsMXZF16oiE8x33BfIMQBb0JE8u4lhy/IbUWyNt3fkzSyCDWy+mjih0rnlZxtN+iXPnsa1t
8QN1doh5oC6gJpysb+98z1t5Eqzz+uPXVfXLwr1sNiWy/l9eZyN2CovswmbwJkC+gw+4EL/BUHav
I0kDzJ69n7l/O0+W+rreJOifoihF8a0jTYdLXecVgBqvhTMp67j4w34UxsQ4je18ajMm4E0oDa6r
PJ4XYAuLHpJ6nMo7jesJoHEp2uKXMwKChEGV++shVHnmfGMvMOOuQKBb3/kvQlCnyItjTtqGyJ5s
RozcrlODL6eF+I9hZQT31xRr5FOhKIeFiH3dQ73k90AMNPBLWrCegGIBiKVo+rWfcdTYALC4ZfKw
NmNO6z2wFDurA4i1QeBjAcfaJh+3vkC8x6eQBu/qluP9TapER1erkexiBQz5XTHjwtg4Tkf7S20v
dXWiPTHvXyP2iHczpZiE8eF/0CDQ8yAE8SwjJijTOXvSjnGbRG6IJ4GUpN/eE9+V4Nf8wh0Y3FdE
D/DO9JnBRMeKRfdBoSlAdVLMT9OCPq2QfFHS0o0EEpN+0vyyUu0YZ6J7M0K1zgMDDvmrkhdZ/V2u
lByd687m57KAg+TF3SILBMStXbWzSjmYtdGa+JkBLmBVUjm7iCN7dK11W2ZHDHptc7WyiGAjewRg
IIlJLWCF9jhgF2RSigjRqEBYdMwS9M4imM5WODocZJqMdyRcBR57e/Z0pbc1A3B7nyHCalpMFniw
+u/c0+VwVu4KVG3Tz1M10V43N9+MIqbbd7Nf/tYzmLH9qFb2CDPXx2ttsIpAuB4XFHvYgF9ibTIJ
5CaNw92EWae+xFZe1Djhpgn1P/Dm7Glpp276KKgMHO+WxmnHIz4/WeyaaU1xmM5FK5zDUgn/o4S+
89NzEddb6OnpnGStI29LSVCNt2Rrz45H8DrseFZZWj4r7sRy6+CmnZKZVkP/Cg6hfOfqnbsDdFPv
H1jvAsBRPxg8mUvfLHel5Lx3SksIjXt+x4BOCQ9LzbakWrSCjMEh86ues8hLVpdQzDbH+JyLG2GS
pb9VK14fBVzN7N5zQ1jimUmHd4xsN6Z2WbEO93DYZseUsgpUWRgymMiish7/+COpcKxLK4DXlL4B
uns17a7nhq13RLsh+6b+uDrqhp6ZgaqET7hSalSJ1XO/U2TfcidKzxPIOw0fMEpGVuzSvAFVtBVN
5WMdRRVfVVIKPF57LzThByUIWBTKGjPAXtPs5qFDB8qcfQnGfx9kGMz3wPbz+pzZ7EWO0DbA5qm6
krzrraqE0zgTRkefG8sC5u+8xP2OyhVrPIQDQYELdkLFm24d/Jb83QILvXVGVpdD1k3xIY2xV/22
7JkBhuPP0h2dpRb5BVN24yT5ogEje30B54L9EpwNXI7QCt0FwROMCef0h1EMkNQk2hCINb73/s5z
fPyQfNWivMzONADqxRrLU4Z85/TC3VDZr8KZbwtKaUFCtLrVekodpYKrbaXCezDdqsmfRrzLTtrq
RnsT8EInk79GJKD8C54Nw32Twx1qPtKggxbbcjhFv9G1VT0pJ10KDnIuElDrKKt+7/sVmR7fe9Z/
WSVbwsdKpW3/1rUYQ6+xUy6EFmM1K8lOwiuiv0UHNxcqbo4ebjOO1ajUzuTB44C72DRP/dTa4/uY
UY3XEPvwLHw52KCHFf00U93voY1MVTO51BE9o64D1GCzMuP4V5qlivrDcgYKHhOeSHRTOk6qxleu
f7hyW0AH8UDVGJi3+t4jtSBBxEoMQVY+LhmmIdRHk8SF1XWnslJ1dl6IrjeHRakOiYI9fvS3LaK2
eA9tKawT6CHLPK1Dt2Bfgb6a2w/rRB8iDpF+HX+3Q2U7d0rASkggPoZ6vdnEccczwmbsgGVVrsNy
ge6SVdUF5GXfOA8mlmaNcMRbaQcMnxXJQXnU9N0jsnXtlZWlf6tjwEZzKdqcEqWpb3HsNXVMRylv
PocGT1ERy+57ehQCWo2otoodnu1xWbrbIlL0bMqUxWHBEIcThDT/QpoBt+BGcCj6loPCN2gqDsab
GOn3EkN9YMI0/IvLCCMlpKmTyTCjhMnxsQakB/ilmTcf0olhVb3EZYHydCrp6/ObI3sQp+6+IlG0
3JGVxLW4XCJlEwlYfdONT0aI0UFK8msZDm8GqeWG/62rUi3fNV16ubvn0RaI4ezNJtfRfpoHVLLZ
wrydJS5MLk/ujXRyG9tDsfQ0WNZLgBFUqTS+Ueu0jx8AkE2meXo67AN5GWddYOHCzeuFlpB5zdlD
5oOhl243AewKntM0zctuw4ozcvsTBjF/fqSCUvCqMPxs8YsLSGA6duxV4GKEOkMWlU3dbaapjw5D
65Zv9EKwBgY6JZ4md61/CtIw48YvJ/8frzXjMZHq6D2EJPEZ39p0Ngo78Ws5RvFhFvbaHWvHqj5t
GrPeG8un57BvckMQpu7Lli5KSKEbM/izBDK/2KRXihb8V8N2+/8BKvP/aw6fZNv/GS5z/Wr7/zWB
zx//L7SMLcL/BC7hODdgX+u6Prm8/0rgk5b+j8AyFXLUptVP2ISv/juB7zj/8YlSRyTHYxuzRUzU
7L8T+Lb7n5jdPPGz8L9C/f93aJnA+V9TbRZJQRAAcez/b9HEKs+aqRstedIroZTAzTNGPtafn40H
tQ4244phwJutUzFZ4x2dqh6ctGbV5rQi8M9bf8bys5mypfzxe68A1Vh3+o4WLJykFHfVtNkwlj7N
7HDAxOce1SDs3Wnq7oYPtUj7V1AULWv4Bpc6vkhNn1VWz7Kh1L2V97PThe9CddNZVGVA14w097rU
QM1TXglo2OMtrKRijF9pC7Jxa8er/aZgx++lv2JJnr25/E6JGpGiWxRMXntyfgS7hoowx8QibUXD
Zts33EmrhsU8Y+Xf6ric7shYsjnMm6l5sqiHpZZ4ZDcVV1VTX2oIq7dewwExQFRNf7XLvDux/cfl
VuA5TqKSuSOokToQ+qP3JZrooc2jwIK2xST2iPd/fJGUab3hddGfnPLhFcPsuxje8egF6/g+R9pm
z+nWHOYjDaURMSMbTjrniL41VgtiWxqH9jDgAnf4rts/4BPpe52Cbjh4aKqSjE8f7BFGPPI/rFZN
ZNfPAEo5Y/oo13LFBovbuQz0serz8R6mP4ZvzFEcizKFH6yoS3xGAvvEMwztgYlx5ucPi4sqDEKP
jbbN20Jc0DFG8vDGqBcU5jja2CRaPvW41ndjJq1DnhbBJ3M0HZT5UPJu7SlJKhuLagn5yagwbUUa
K5LgWXPlcAndkO5STg1BgfN1jlP6WXOjEt9UxTPgbZaD0WAHFW/f+Ra4imx7PwozH/pphJc9eq9R
GN85ObQ4HIQVxuAlfqxhjydZnPu07FACF0xRL7ZZoIdXt11xp8spvmKWjY64Eby3gjYavOf9/FUS
FryLmS8enenWjwtS8jwwiF6jvoO4FkWXgGLEO43c89Z3ZfmtebOwvlV2mri9rq9Id9bfEOPHzvK8
acE4VqPzui4OZjBE8XkZ2JVT8RL9kTmn+83YNcWDyuvigMNnTlqOTAYfk0pJrIyYAENapIKRt9qy
wrunnIOvy4mtmLqiDsfZqv38NFCT9EMdcPzX7+f2NIaeu3LQvG2appnOGraVOn7P+yt5ffKVqMTr
Uxkbm6uZpb084KTB/x/7bH1qSS0QFMZP2KzZhyBCdCW9IR5QyqwXtAqXPS8QwUz6eueOqnqnm0a/
rlXI0JIXI8jPJgPFObdx89xRvvm0gil8sRYlviKu5AG/jugT2WlWr0rG55S97LWu4ZVONcm6uhXB
A3lFf7xQDDQc63iewKiyqF5ZJf1qJxUk1aIQmQi13Q7TxNMQjeXNh0KMMMLJ0UxJMUzhnbP00x2c
VXfbDJiPbjHvpyWSOK+LKVZfdh3eHGmt1zIgOTGXWF9h90ZiO/G3e/eD9Jwv27TBG+UCKf5Ob32m
ddPa+YTHEkqqblallkK8KM4z2gUqzJCZ3T3qNDS7267q5hf1f7PrmPh8ow4ZHXfAmaoes5881u2G
nolLkYnoJfI9vWfTBrO2oBawVz215DMQbKJ7EX0wNMBcVqec/i1zmdYvbNHDk1u76ysQqugXHsZf
Ogx3cTlcVkRis1KzKLpQJfk0A2Nq+FuGGQ15ZFe2kTlUFpxC4fw4DMiAQPZxWwbWX4xBj2m95C9k
qKZq0ztt/m+iM3VN8FmjZKUOPocqnOzncOjxSzYuE//kXZSB7O+Mg5fQ7Kz3Jiv7hxK7z1PjEGbq
VRge8J0X/6CvmEeSauoOodQ5zrazfJQDPrQiMI56xZITk4arqQktYePT6aVvBPDFWf8nLT9nvYmd
p92oSROLQeOutpTa5ydZdM2p6Hjf4s3QirDv+nudw/B1pPHdwwrcmFNpR9SKyBRDFvtq8QpesDuZ
kJoRwPntLk9FAV4YSHQn5PLokSvDlQU5gOaXDLhoM82vQqYFbOFs/KJaSO0b3lj3VVZkVNX03OQT
YM9rY9vi2dU4X4mVnKUBEuwU7X2Bw+4FedzeQHTsHlzKSA9ocBjlKYpcfxrlmCtwAJ68Q+qqnaYt
YuN4lr7T9GMXCKzWNh6Zk1dR2l+4Z+NTAwH44Cjj/c45nPyC2tifM8mFxgJPRK95VU2PORD2EyPt
gCtwtA48ecW+GypxT203pQjYXggloeK7eBx7MOisGA+GsofjqPzleAsgkVmabx3DUfFue/hUje70
CwKg/+0BXTXcb4XzWlMIkdjaQsy+nU6u7mq8O6Hr9Z/x+jCmBiJu7xFshmTEqJuIKTW/29m1DiRa
nM+QxlZSwlPhbWjZ8j74IzWbsQY9cDNW/vLQCoLLVQVNBxeK7EG+et4e0Kk8D56/bVec76KT4w4U
ZHWcgMc/0u8l/w0tMQGWICGKOqHCcDPwkNLbiYmIxgHCzs90A8UXljX8xCUtO9Oydo92botzNHXO
ybU6+TKp2b2D2+qd2WyGJD0WzWmcYsBDFQ+LDQY+tw+Kit5iG3CEeBZkQv/0plue3SnkSl3AiuFP
N5b9hCfD9zeqiPI3wGTOGWwOypBJbwojAbjt7NU87ll6qQTvcHZT8zsXQJpOnbOVW/q+JA96gVmH
4FOnrHRm6fK59EH3GJaLNpvQb9MHvxnyc9l3w5/WLdaTHBliOOfIf40n2HhAz33P+snDuOml93qs
OoiCcfEMEaP6wbdekowAxbRsnc4az6MDFB3+7fpXzvBmLyuCWltu9RJ6LKvjFDMJUR4796y3rC7D
71yj2m06EddfHeb2XWgtIIBomjp1WDYe6ES2zsNQBU8z2UpsBDWRKC+L1FUTCTqyAsfHMuIOs3ct
3csXe9TxSTK9EY0ZFGGw3BzIcLg7U7kRxcpO/qdXFGJvWHbiCI9qcVH1Uv7Oeb+xrq5r9y3HdXDA
cNLu2mzJ7qQM02Mo2YSzEXDvZjvuT0NueqD7N0p7jOIMVRt2HxdOoLh/fd9KYIWgldd5ubyOaaPP
C6ygq9vZ8//g7jx3JEez7foqA/0WG/QGuBIguvAufeYfIi2993x6raiu1lQVZrpvCxAg3EajgKo0
wWDwc+fsvfZNlbHTqFiMUSJjVdSaSD4p7TxdWNrAM7PiXKhVMrcGcLBm6uoYfJO0l7ZwFpFzFGoz
rqrGNG4lUgsfcitLfcLneahx+rQAzE0h9qZsYuUutCRzg0olMJA4MkLKkdKzc25foiwY3G5Jw+3U
s1+z5WJgGWlLc6Pioribq954iaAz3C1l1922nJrXil507+SFs01Us2lTzYnAEM+U10WrM9/UiLmu
zdFbqPKCamZOF2qFIJVkavJbtWvHNUy9aRsBRaBGbyiT31kC5hrqkxskLeNhItOgdrDLkcTH/fdU
QCseFpFOc6ZITD6yWRouqRAEz4RHWW4pq+YBFUiNOGdJg33JangShE6ilhWo51hvUITHSUySNMpS
pEqGbAa3qQwFQFqwKjpsEZVVOEPKtOvF0DDpCDHYXLnujRWiMg7jpG3GPnUmERXHwNa6q/tgQ3r0
eKSLVJ6rgQwSjhWiO+m1dLDQ8aFYU6dp4M9g5vygy8cBWr1fi2zHULArCk51LG1uOYLlBaVbrFEM
aHvOfde0zULBBxqmoQciN34S0jHyFUJXz5jUAyi42bBe5p58LR1Dp6fTfKXnrSjzwwBTeCdYTBFX
CuWI3He24DtmIY6IpNwpSZghTJOZ7bMB3GJFYf9hqeTaj1Kt9DD4sJ507FEFL0oliTznUTvhDFCd
oszldUJv7yI2AHidKkYvJ5khvnlwi8CyTe0FX0/pqEuceJalJwf8ApbfSuTt9LlM+E1glieKE9mm
LER+Q7zE5XowNEZ63RN4GCPOZYYVpg8t1QM6ofSPbfQ9iSeTMrM3s1ZcmVhltmTRWapTqvqB8i6c
70Wb3rSmChClyt1dFYjrMhqHM0ULOPK0ftBg0dT3wlTT/QZEQeXGQp5uxbHV3xQqPyhFZODzGoPr
ruuS8WMyr6pKVHgXBbyEkyWq9Wn0cbvq+l5/mNAxQk+cKpe8ieKdIPX0JkCUdcIWw+ctqtlebxDB
onLJSChgyffzQArvMyHsPoewDC+sA2gFx6U9TEPRvuF1ULeMCu0rm0CYwB5eLrVk1u8Z+iZ8JKA0
XNHQA5pEomo8WK2AQiCkw4sLm+7MtXXZUhTnFhMxVRxJDcX5EgpExgptW5yQT3C6GQXGH1qswmkX
K/SJDx9RNI1wDGgY6e8gJotnTQkbXLa65g0tUpU5N4XDLHXDMQmJqTLajMY5bkCCTFWMbr2OwtsR
ewagCJmAyvp1q8BZ9VybJb+8aCZ5R3wM5AtCXREnaiYBVEm53AssoCRCQLsk0beKPkyNB9zmQ4tt
VHsWtaoKZS2I1c7Pyi6/pwM7bnorsO4DwuqRDSTwWUk2QqtembMOuXSAaKp3Wv/FsXUiiAVU3klN
4+KD722QO6IMtNFIBLvAkLAYSWEp7uVFu54YcVii60euL7U6nhRyZkAJ5t2DknO2CnshaXaA2dH6
afO0Iw0uZZKpEgWhidIWtlCH4w3yFYpkjShUngWS9Zrwh2ha6SL5iL5bIjqOs3UpCsbXrPb6AQHD
tEWnbu66Wki3VQTjndPQeM5QGbzW4LddyGB+WJnNTtYTIkLquWbe1OFnTMyyrra0QM8rdTh1cV6v
e1mvX2WtN3y8mVBJOIFdg0Ytb1lK7YXXVno7giOB3EAO7q2ScGh9UY0D0jz2cdQA/ZZ6xolmfdch
zLPUE1AQOrYN0JKlFKX7xSya1UQjGhxM397qiSDuEfJOyMvLpHaEeLIOo9wUW9lAb6wi+M/Y+kOy
gezE05IlG42Dra01E+MI4eILjnwUzgtZmAg7B+UuAPK5EcM8vQWXorq1ZuFi0aTBX+hCPSh4678A
3zD+QiM6QmxF92nUDFFyF15GFUUiOj0mD6Gt8p0u5YlrXqNZ8WNle7pZCYyD67NlLZa2E+HOQtOx
jNdJXEy4tVd+LtNOmO5kLmWlTmLvW7GlPHD0J3sqDoX1JE539BuWW7OoVdA0PcHtQ1EfihT1hK6N
PbbGhA7x9bS0GaxlRiOAf5ZtyOCEKJ2OaLb7kS/POFaS5tnQQD94Kqqh54gKrB3DV3mSsxYrV9Fp
nT2RzeBS0Sme+ja4JZaefVAtzYc8LumTEZrB6o1Ke81gwzsnFMaVxtyRtGOHkrC8GUZ634opmHZl
kiK/03vhAppFOJRlWz0OitR+JkKhfkTp9aLrocVdVYqBLxbj7M2Y1RwRowJlbVCTcwV0NS+s7SSR
lLmU+Ywi4tv7xpZc7a69KMJ+rGyNb0o4aEgCVJjJFsSEBa3nLJf6C12YAKEBHsAxalM7H5p8VdLT
9AlGKY9drWerJOn7Q0t57DhQuyZDaBRxYwaciylM1GpLSWmkp22KdXVuaXYiUMrNlhlbl4DjKmVJ
OkaU33ZKGj5HadltCecZXEZEcZMNhvVhYOOgf4lydY9NhlZhU0XxmxGnAGabITP5+VpmWxAMxole
oLxKcw6YLKW1J1bSY3iVBAK5z95MeVzj9gm4CSVOTX+ahwDrdCQq+2pmPliLBft+sq8Q6EzXac5n
h2puut5AbSxPSv3RRzkROLhIR7oD6tizioxGsl6mNnQFCbA/4qpGwA0ciNY650CIyEmYbmKS9qi6
xQofdSBgR0lAZtpNmkz4wUtcEmrC3hHJnAQqiQoJK20TNk8G90WinNXTpgr6SKECqOT6lT4NVY70
dz3fgmCQvqo4zR5HUjycEtWR6cVhKnQEKQTtp27QpLU5rtYHgsnMswKKWnLJLex3VpUq8hOlQWRV
ugkGdU7kkXeR6oZdU77lAqdIOSZS3WIQrWNEz6AbN3PckBCzML+yf6mD4YwliwehGaQ7hQOt3xaD
fh8GNCclWkA7TUrzLbSryB/DiI1rxZpyrGrMUVasCoPdLbE2+AXqddmGRT0+ypSbFxtB/Zwhqjbi
VVEHGovWqBA/Td4kmjoqboPX6y0G6lSW93IoZRBSsI94OerXSzrQ7O31sf2gO0khKzEXtM0ISb8Q
GureUEj6HWwO0cFw2p8GzWKhJ9vHJApCl0i5l3I63N3Q3430eFby0ETHfLQyQDZ6zK1JrcixZsKs
K0kdLlNUD3zSZV04aKsKPxlaOCP1MHWXLlz0zKbztKA0s5B2W3EzrWiwiW4pgEvZ0s0dYRdQu2xJ
qaGWRx+cnZ/JCoyTo8S6GfBshJKx3EZV26E2iCPEbIUgfLVNaZ3Erhe/xIBvzGSx+8hT6s+BIsxY
AYmytrkcKjNiZR5xHCobcAAlOs2WxjDpdcuLOUXVOUfBawMIFD5G6rteC0+dvrRSTUz6Y3aDxFN/
Js4G808ZRM8Y8COaemn8kYCgOSh8Rs81pcvZZoInLY1wMsuRSM7bhVVF9bDOpDMUuKsXtM+V7ZJF
/UNidMqKz2BwgwgLgIiZFIEWMCS0BQBc7bwrKIgCsr0uhZW2ViKwPywS8xuHPsoxUZXlZ/xp6Ttp
zSqTAYqLl0UxONwGML5sEjdVX+1hQ8xjOt3rKgWUMJbGU6gZ+BFUqjKpEn9hYPIXvbvr9ybRdqXF
sUpfKYO0DQUOOHnyIndx/GER17yBxGceCAkOqQuInEXSvs5JIgkAziUccK9OzuSxxaoHLolDF94/
ImVSHpRUe6gbXaPG01XFfSsPE2FxBr7VSahzeF0gzZEatPVmDmtuhdRM+nODyoI5IMjEE0tlgksY
VOCebRrSP9qWo12YLSD/MBk3E47AfS+Z0YYTnJzSBJf7mc+2Jpcz4TcgLMFxrBkKxlFBhBtkU5HO
oE3MnbkTwoxdHqyNzq9UOXtKIi1+aYxwuTXIe7ztZxzgWMml/VzrAs41EHBzL4LJS8jqtEVrAvmT
yjFyoxkOUh9NERnDutHfIb8w4GFl+a69xldLfUN2jJEu81Y2mw6/Pj5EAhE7IAGEb6E8lSEa5IAK
gko4I9gv1lacWh+JlFVHJUYAxnau3IyhqvjIhCDABEO/pXBQHkskrQ+SmVqSk6idtdZaolmMYsge
qlgu7iP0xqepWlgRsd1bvo4AjEp7L0ivJuLytapY5D5jW34inC3xOjlp8X58M/AVEl5TiYg+VIbJ
rc6q4GqGSppalfRHjgRoGsMejbysQl4Yc42DEKFIEeCiA1iI/DXTRMJ7FspZttwkqk9DJ98Oel1e
2BHjbYjScK+bMSfY1ihxDmEwvqlE7AxOJJclKBw08hC9KmBItS5rx1DB8Ud+qTiMrmm1xSv7BUzu
3UgcuJtJg3mXiTiL1qZeUT9tBAE5cFJKayxtukibQ4vJgeis9mE2jHFPf5FmhdCqGc0YDVHaU1uM
KPubUS2zVcohnFQyiQl3UzG/stOrrqEC+SSyiOtBO/idFGGoaBJFesVV2z9MlAZcZTKUXdQX5TsS
x96XEc+jVO/zmt05+m0UourA9sJQTCyVxBAbpt+ZAmGmVLw6TrltPjpo0NkGRSikehcdenprdU2I
Ql3qAt5nWUCBiVsheNUmnWjbultEDmq1OlpughScXUzD3IvGOTyWCmdFiCQy31Gk6ththqYtFUfQ
qvSuVJtAclSBzL0umAeR2UYHfNEQiaWtUYRByFAKJrArCxFfpoUxOncm/do5C2bFfBwSDKRe1tbF
tKaPGqzKLLXCHQ6bQHsitYBJuVpMuv+JCC6ovRYB0LEISwk5BhdKO3B6TqFXUf8h/FDi8RO8IjHz
z7SJouSGnkd56po8G99VvAMYmMWwoAmUJdOnOJVN5vZW11ZeljZjw64CpQl92YarjkrJeJ9EYcRp
NlFqd7vYzBUyMpGWpwLx7HhBR+NGEHoRfgu7Wq8zpLJGOmIQx9eYYSOtSpoMdNZghzqIvdU1t5fW
pUgjrbDaKtxM0CnRSem9vF/qOHofu7lV3WIc5A30uGbbEAl+4cxEDV1H3eWwTS8fC8NMlh3djeqm
IXXiY8EBs8In25zNBfMFkV9r9ggNUfQNp0NbDcA4jvBKfGoSLGcm3TxID/PUH5VKzZ5UcUm6dWsq
Y+5CR6Pvg1sSgnFrkv9MEBabf1/IURPZ2P44QZLgQREdQppNM5OaGqqXhOhcvR0Ix2IrRN5dcsO5
vgbU1eibooG45auBjIlLUZVXChWKS0DI7Ck1lxBiUtgZIhZXdDloABudQng9CcNWrVLrq+jhkXek
gBy66ko4M0xS/iC3GI8h5QlmhNTMvnoxz5+hYxsgCJOef83USfH61GoJcJNr+SCWJufnrMRUgE5k
SCn2ZSyUlCoIuhxL5YZWsXF77X+dR8qdOFMJN8JkPk+PZh6rx0k3FwZeWFwovyXbsazkVRDJ/TbO
InmtmddIa0qY9zPlWHwBc7OVU4OurVGIvqpT9ZjClF2XYqaca0I5O1lhQSh5uyiTzebGML1am61b
6FApPdyagkxBNp1VsbtHvlxxzFfAKYTCySLTAg93AcErzs0OWWBNxnXXyo5Qa929qUMPgFladxtq
RJJvUS0gmjVSrjRj2Rq3uP+AtGVi1vt0ukYPBeNMlVTR74NFm0s3Fbv8mGFlue9zlXIPF0QjQZiS
AR10BkElJvXU7bC0oIEd1YNcgWYrkG/zSJi0u6JuUmbXmIAjobWH6BSMbBelsDW3Uh2FDLC8z2D+
5FNRnXpzUjVPliBe0i7PBsH7Jh35W2kW/7WimSy0Jf9ePLPqP5uCaKIfBTTXn/hdPyPIv0kw8iSE
MBRaZIWqyh8CGr6koz8X+Q9FDILO6099V9Co1m+GAsCN9BFJReJIAtMfChq+pIqmCFEC3Lkiydrf
ibD4FuDwT8CxxgsYhqoaEsu8CJPO/IWALdM8nMgXpSKF0GqHkCB9EOo+OWJViHY9zVnmX81wgrDq
DpbYtttGswZgSLHxFyjnq1zoB5L771dypbizenIniCjg6z+wnDtI/gl6bDh27Dpbt2gU9ID5or31
yyg+9H3vgNM0DyrKH2LXFUNbNdoYPnecO6h3zZ12USHArztUa1e/hRTfCJQO/gIJ/TNw+ttFmhri
Al3F0WVIxi8M7QFjQ4BbiJYjWXa+kAjKqqm3RhA6Yx7RwDeD6vdwmJ+Czn5M4JB+xmn//pKEHNDf
VwxsNL9mRbDNNoeAg7pNvGiPZmZtwE+4FaSrQhrrnR/qpEQLQf8ENzWkExGCaWM+YCFByKuaLKn9
mMarMdUa9++P9P+iejkNIvu/H/KH1/fX8h+3/+vmxzGPk/2PQS+hctMhygOWVyRFNa5c8u+iOb6i
8UHqqOZ+H7//Z8gjmkPMxki3REW6JnUwAL6L5viSJJLwJkoKMjzUbvLfGvNXAPs/x/zvkjnaO9dc
nB9HGEGAJqWLetgZg+oF1jEtlXtaw2N4bTacAxaFMXjsUXXsumKfWsrzD/fo/PsL/PgkfxvB/+p1
ryP/h5GN1LbtaEAOiMT8BaK5dEvC1bEI7yUKFoAenZPWNa9BVrl6qHOcmNZGuQX43Ks3dbfO+AbY
XY6+fF5Prn1WeBa51KV+GjP8Vqq5pjW/MtNnNsscfXZXYvA8vf35tcvmNbLiX138LwR4w+oHUr+i
YZfGm0n8TLS3LH7hDKdS20noWACIrN4L6cuYjsO7RAc4dJfxLCazbU1Haz6PVuMY2VF4jt/427V6
WS6o//eSvD90wrbObymWpsypTe7LMEWumkSnaOFHbsuX+iulz5vgXN9QbF0Xh+KlpQhnqz5QKb9Z
AfL0NJeditd7k7u4YCT2VHPt0AMb68aO4CRu6hUnwX4z7NxuvSC1o32yl2enQ1wXPGr0sQyZk86d
PB6naJ3Um0B61gm1z+7pESDSN5T7tF7sUfTG7NGaSCxGY2wWGFfxb/ewSU5I8syQ86E7Z9sXWhjl
Nq1tLUYLZtc36KxwO+gUuEv+97UWokhw7OgJApNFAVYrl3Q+QbopA8fQ11lzxwsOhd01OAlb3QG0
lmC1wD+Ijr17qIttOq8VbS1Va/JLJXU9Dee6P5khO52VOGyU4UMntU4W7J6aFuTeK7wXr+58Q94u
BnqnpAC8xpFcvUVufw9IRkspER3A5kNAsslLzixXu8E4CoOQHMHK6R4E9XDdZnezqzYn6yol8aVt
GSEXYaGhqhw/j/o1c9QeXtV38b1XbICmBcYE3ZxI92RLC3UWHQW2gJuJtTQACAfU8R2pg/mmRtlz
sWq5sa2+ETiM3cZPk9z5tSU9jjoqxvDYBqu5vaO77NBLhIpK4C0cq5SPXTjEPXSSHb46HLOv+nXT
5zSrTHO5T5E3GVBQYPLaiuFGNM2NHVg15WHhD8vjiESyr7aJ54eek4mSHnV921kPHI5rX/YppG0U
L9tm99Za3mq+5Wu+6HHIhd2nrtK3Iv6LLI5fNgD/nJZ+WVMn+iVRZ1r9TrjNzoTSbaV1dFKO2kHZ
FsfpWGyLg3TO/2pZvW5s/tV4/iWdgmM+mTgpr1bs+4f62Jyn2/IF0shK85Jjc8yf59vCaw7msfy/
fcVfNjaw4qGx4I/fSSdxG2z1h2VTr6JTetD35knbZkdxr6/lR/Oo3P35pMUOk83lv3yXvwSMDMC7
pUlCfKic0AuBvsAEzzlOerSO8XbakPF6N6FFGOz8Yd5Km3qte4ufrhkC28bvt/ybTzlk026LvfUO
1XPfnLtT5SMdO8dgVDLoh2uqp3giqZkK8JkAdLo1eLTRlzFpyvS6aQs5MSnus3Pl6OQelSJ6pGVm
yweLPckbB77xEk8uRXNYk/XsokJIPCJj7cWglevsj6V/AcQz4UubSYpwtKdqL68wr9TTvhtQAVC4
86tupUEmRzd2JOmQgG+cCJSpaRTPX3OB8NBuH8BCzF9T7iw9TRNb/9JB40U21cuLeKAGg9rCfK1v
6qO1u2tXGBgpnOHgp3uUHjiho2VGxPXU4Ao/A+Klly7YMRnYvOSGFzihkOLQ6NGGNN1KWwGqBsZG
VTTPXAMVWuib8qrOt339aTH7ltWX9ZS271n13CkPcvEVipvGWJvJenqXD+NOeEZ/qYEcAue4ysH9
hOuevIJP8Q3E+IbsbED1mdu8h2/L82jYAymlgp2/TWfxgviXSWs3pS9D74S521Aq0kFccuyHy2UH
2VokESGA8ujxQLRfBuzI9/iI434drusHhD6Wel1HFIcPyVq3u3kHOWR81G/EG/GSbaI75an3UhvL
FEMyO5Tr3qF4+9C5H/TvXN2H33Gyztx9aWR69C00srUz8KzIbsXcS1F+o7iZn67ITz003mKrzuLL
l6vs0DE9wja89Ii1Q3SqPfwfn+bAV3TehS5dHCd2+aBsSkB24hib7Kn24G2QdM/DZ0su3XCC7g8s
ehvDC3z0FlveYrVBu47vl4ffZeUGYvk4n6Rj+NKmq866hOBS5wd0xnZ4V0RguzNi5BEdFG/ip7Wr
b6rn5pmHoOb/1FOTVbO4TbvGaK96PJ6a1+S25oRfok9yUHyfcXgSfHPY4KLq7ghxcaITdn+7vAdi
xo/yC/RrBrwt3YjzrUnz6yKezZGl9EYzfeVG3AiX5jU5apf6SbrMJ7ywHjO0p+xlr3Zoh7idTXSu
fac7EORuhCfD1/bXmyk4kRNsX7qNxXdT1XIKt/AjPz2QD2M/g37z+zvd71YE6K5r/3ly3icPEfY+
/Uhoaz53r/E5Owa3/dPQOBNvCdXZOd3ic7/+NjgZ22XLmuVewXm2+opMqYsxUmA2cmlRtUg13wCc
Fi64AZJ09R3xSVS50P0qDE+0OGwvsGXd8NxNrMF4QVV2c7ZlW37hDztGm/qBQKJ8Eq+40Z2JnIad
oiNBsqQMpvvtbXXQccTOK0ACuSusyj0jcVnlsBi8KgLWuieU4xheYuGhfAElvR9gSkAkzt3xayQB
x9rMPPgywQOrVvFFglMUf7J8fFha66QvuOnXCCP9hN2SvpEepUdlrXrdRtVsc5W1GxT6x2XTH+sj
zsMHYbecx8vwLms2Rtk2QvPpMiLbmXa4LyNEwAL+TuWI6qFug1HA7l8QuQ2sPNvEokMXKKYPiZQo
3fV0o3u3nS6asm7a3dKdZbI/aOghdkQsZ2SuvAA0PVKxW1aT5I3TtnosbtNduOv2bYr64kGWnivj
zUpfdOHReAqX9LkVjTWyhCAGwEskQnsXzl9gbYvES+6zCyq8u5YeMugHryOEwwSScJ0px3VymNCn
vVmRTc3Nm6lFAhjN7OhDeBruQJA+DlmVO2Vdv5RyuzdoRFQyVmb5ipfkg6eO/Zl/ms/GjXwWz/Mp
x3vTs9+jjvnevXJGvxku4VONvmTsVqI+0IiuwfhBRWJPKHt9Xa+zzgnilzBbaeiLKRKCo+4iYufv
1WYTpUCD3JgtVHOD0dbpbs3P7gN3PbvmuHHSYd8fu5P6rN+yyennJ1XQN6R2YHWWNxLaz6u8coIk
+BrHp2FYhcPGkkmj8dWb8gPI4VCsdZq6t+aDOLyl7ccsbYSn/KF7Ui/ITYUBzwHdPDa3OIitN+AT
imHj+RmvOSa5U0XEMjwsvR8UflzBNuAesvvE9m0M075iKxzq4cFqP9DTaSlYGrca8cs7tbKJ7quM
5A1Eg90jqvMDXbVlpsjrCEyymlMTNmjd5JJfBDulO9eSX+GTFVacjJodu2ekDPoe9eypvg18dI7R
A0kbfYPa1sl7p7hq69whR+7KVo9Gol0lNADcELTtsKMyCUV4VL1puF9ynjC6YM+sbry1YK+61iV4
Dz9wjRD5FBE2dZ7zZyr4dtT72ewI82ZQfUBdwLvYZY7hSqRQKtkKE4Ri55/0nqN2pUk3i3XRuh2G
CuY5PtPkC1pfepb3Hf4FW67WUfOqKLss2Ofqm6XaAQdADa33lrOd1NwjiKd8D7V0XKedQ7Z1juUZ
tUHpahI6wt2UvUnQDnSZ5RlsfaE7UfqQ0x/TJwJl7lg2DTYwnS+c5gfmxovRURPxNGGn9EetP6YX
BMA36at2qp6U8iUDcGmXj/FteVIoy4a21D0gACg3rTvdSC9n5iSvc6r72C1rr8JgqYGpj3BkAy1C
QMvqFDpYvXFZQnIyx84pFUhdI8Elj9hDd6EkQc8aHHEzs+qtcCCc6T9l83p+C8uLfKsBUYBzBAIG
uOZdf0sYi05606N0EO/qs8xitjjIejh1TLC1Z3u6jO/KzDRh89DVsTdkGwRHjdP7PJDpe+lp+wRb
/qNxZ/rtOUN6twIsEHBM6Oz0tnsxAwybviCvrGpnqHdNRUq0Q7CNkXu9m7brZJ279ZtKUf8eo5m5
62+LS/YpQN888ISjx7jGPJDV8hZ/JXuwQzREycC4j/YYaY5ASAT0+JojhWv8PctH/WixJ0PRVV03
NrJMUAagWKKIbOzYjS/e8DGbUJRE57/HswkZLUiHXRwkow1p0xZ7Za2byUV4gmJ+jzeGFSCFnO0S
TC6Jx6Q9IKu2g23DcaltH+TJ1djl+KMw4EIuvCt2RryKlAVbFZ6l+rXPMm/s8wMaao/jtCU9QYr0
pvLr2/b7bxXC/3PlseMrNv+v8j+uv/q9rGjxQfv/nz//tf397+Fn6b52rz/9xSMeu5sv1KHnm8+2
z/jR38uL1+/8z37xH5/ffgtq6s//8d/ey76g23bzGcblT9nMMuXmPymM3aGbiT9eP/7xWnz84658
ew3LH0tk3376e11cFwlwpu9v4jClNk7K8x81MsjBv1kKQlJi9yh6KpbJifB7XVySflMgeeqoWL7V
wa7V0O9FMgk7qgolhCKZqEuaTL7hH/fhe3GKW/hvy67XQ+c/j4eaZslU7YzrL1Ixl1riL4dS0aAm
DhTZciLwFqthaBVWYMxHP9yd76/6Y0nM/LkUh5cbjgh5l6JMUVBUKPJyGT+UxpoRgTsRhoFDQzK4
g0odEZnUDky75thEzym2BAFKtFDrrjgnbAOQhqQic9M0nWYN1Yq/QDUh5qQSUYvoS6m3/hz37HUV
vYPME4kyi5Ci9qd8qOE1gz648huDbjsKCkhY+KzdA2VzwtMwQpFXMWBkrZw2k9rnRauaczOrYbhr
dbAE8Hlm5QI0HfNmn/UN4CzdAkarSUIOHg1EqrYJss7sN4mBRSpR2oyDx1BRGDNrC9snsiNhBV2k
bkAIqMUeViHLI6G3HFDKJYhY0FXeniOO1vI1GiOWdjkJS+CZUfwQ40JGQdfqnNrlDOdFoxYxVl2h
mPc96hVlM7eNupGTdNnOYwxtUc/lYfEqHAE4H+qM/qMZiyZumzSC8qqRqwguhXdjD5Ja3OWLCeEe
QJh+vBLwW7setehSqQJC0hTPFWI1gKOk2qiB6ahdZl5Vkyn4cJV90BFGnfyW4utInVyfzI8/f0x+
eRivomqYT5Ju6NipRU35pQaZ5lMn094kMmWB0dFONPcsAtn8P38V6ecSJw/j9WV009T0a9K69Gue
+VwEAE+vXHbwKeMmjY2bdiDFCJxUuzOVijQxYAE7VBlkJSkK0z7Kor+4Bgb9j8Pu2yUQpatpkqlY
Cn/+PB5C7KKTleMUM7SoPWQUa9Zxizl7USPohrEu/8UA/KW58u31mGR44wxFJpVfXq9TlQnFWSKw
0aDUpy5a52b4J7E/GNLqz2/vL071b7fXUEVeB3AJ9/jXAG4AeEHcmsl1CUZhs6rluH0S5oGi3UwA
R0efvtAo4ZYJeGZda8+YSMTPscxjutNZouwnEBmmMxUA3uuB617hiKYAo5LC6XRjR4UE2X0ds7+0
FhPLX2KSQbSUu0pu0wuQNKB8etn8XrX7f7DInYbPpuubz38cXqv2H35ffLx2rC4/r3L/Xy56rAE/
fNTXRfX7Ynl8zVksDyURg1n8+uNK9+1HvhMUJIvlTGbc/tGy/WOhM43fDJX5n69KMm0fndn/+zqn
0fFRWXcMBj3pxAbP7fdlTpV+0+gZy7QhryOE/uDfWeZkSfq5pUk/muWSMGBd0zWuAjrAz0Mu6AQk
8qKRHyI1gtplqB07MRz10JZrMcV63KY5sl9Xr+p8RCglW2ywFoj2JUcQUxaq+wRysfipR3SXTzCO
yJ7q9Xl8k2usya+pFZTiGqG3qr+mVTtKdkluLOwswDHLFk5T1Z8hQaYF6By1geDfoMITuixYiXUi
jhGDo4MvXVWNJJ2R7eO8Rruvt7j/hPguazX4/czw+V3bdtV41ju5yPeCpWY3QzfoIpmcCwSqsEjb
CwBp9QF2YyLgf9OS8lFdEiWHFz717ZrwLE0lpVPIqXOgVaQ9bxdjm8cHKWzQL+npN4i5Bda1ziYd
B3Iz9Ul4y+JpoHgdu9r80CvB3MuJxPICTJc+ADq/gfNNNJI1O0gZxsSi6IpDi1+DQt2gIfFCASfO
6XoZaRrucpybi4dPKu+e8jGVjSNBjXG0kRutbPFwMZQ/aMwhYQJWBSVC6MfsJSScANRPLIwnCcMk
YrkyMuJ70lOQ4IoaYGfZhDCjAyZe9fjqV1LeXX3oiazejWJn1L6Zh1hasdZCaQg1E/+3VgEoiKa0
kJ0kGAWg+BqKts8Y7xnFgUItJrcgVLKDedGCESY6SyZ2To9NzeShaGrLv4aYHcOuJ6Mnp1Gq7PVh
TJippkiKRa8C3XjtJZF1wpkkZrIKAG814MjKAqgzZDeu9JIrehVsVYA8gPRrWVgbE5OaMpYUGnjy
qFhnISAE2WASrz1gU0J/m+cmtsTeNGIKUUS5lM1ZM6sQebeWq9eHpRvAz7iA6lD12laYL9QVWrMd
u2Nm5lL6WCtqoUGuCEgMMVVdNtdmpEcWsmS1N80P2LapuhkJYpk1yn1pNdvD+L+pO5MdyZEsy/5L
75mgkEIhudV5tNnczHxDmE+c51H49XUY2egMt3C4VzXQi0bmJlAVSVNVoYi89+49l5j0nUhE0O+U
kTvuZvB1N1LUeN1lFsMo3wQrwX4ZK5N6eSiavGfAMi3CwhUkVafYFtwf7GfU+CadnbbL1cYPmPPD
mC2C/IhPYYzuAIHZhBGTymsQ5jPkDjbeIhTTZ2lHuO3mikTgR9SKVKS68LgO+ioMQmydkuyo0cRM
fvCDGBlkMTG83E4OBxCM5IIcpKBvkQoOCI5QH9uoL8Vr4/UF4lpkxTRxBZ9cb6asrXx+cq5fydV0
G4T72PtDT+cbSwmg3ArYN6SQrkpIE91IR06NC7aC7CDSLXHTYSRHDchWgMqvdfwXfzB97NsQ6WL9
3Y2m0vnSuXJs2CNKJzXFKsFfEEJrqgen28ZJWTmfKm+mYqAH4XspHWSMeu41QvdmeOsM4ka5q5BQ
dd2Jix1REqfecBV6EJRvufOo5tib9pMeG/tzZWtaeLbfdqQZmq2tngLwrPTfREf6Rpf7Q/Y84HaH
j1/AO9lmWEm58c5d8BCYZC6QIIiQ7UC8MyadwJZ5efbJ76Axqp2Y/qltuP5dWEKdXI8JEc9Q6L0t
WkppLNASI8f3kxhw9AFf1Qw/pXzKjcLj7SnihE5SbDooCd02tl+VV2o2Rges4r7XEA9eyQczUI0N
pqR5F1T6VRETF+/rKTbrp7rUmr4MziA8sH0pX3NExpt6EtMR7YzfnIOUxMd2aokfwMwxX/AR4LRI
ahp+BSQAZ6/KQXRoR5CY1FTH8fAAI7R8rcNwvrFLnBNkxvhnJ8P+1fplAxwXKeitRLFI05t+Ohlh
MZndvaCbFFUV6WqgZt/C2eje0pa+F4BAGAll1rj2YRwhjZmA4ekB8+9CHPBI+kQffFKjoJleQdX0
RBXcwoT36LTmQ/jJ025IjyJj2k4sUg0pck7vRzEiPsV29RoI6ii8sFJXOxxmk3MkF50c1YBFbN+2
tVVx04vIF1hpPZoezbLGucokKr+k+Fpe0wnjCOOdOrwC/071o0Wk4lWhpluZXa2roy4QwOIwk6a+
Bm1PQsUaFoaH+A/MBHPXKjDUlWhxFLDUYP1jKXwLy+nYmvxPOfaDtutoF1hYnXownzTjYVBCXsPe
CvgP/vmdOWdPadrzlWjDfULeLrwV8DiT5ReFi0CKYgH4T2O0z6GFhRzvUJx0L7oe00+hA2lsy2cw
14FPqss6DGV1rSuh3/KCMNTRTetb3MnsC+HoYNcQ0QNobONEXRdeUNmy/0BJPNeyaIJHKQfjrEn+
hJ2H0fAakmcxrmt8UscxEFa7b42EEg7bAFku2jbeEJ8zEuqlj0+4V4Qcd951HCN9alIcKpgYscLB
xnv1OjcA/UcpeIZnQ62GyvR50AjSVaONK6VYtLZGxzorieMboxqLzEqBgmkPNxGRLSXSaQJP4r4x
WctIHEdy0r4pozrECeYlErjT+8Ztk8d0TLDjVgktfRtbMpgaxh6YzbxX5O/Zm4U3YAvmirUDXe4U
6Cp8M+eW1hqysxtryvQ5GAEX5eBljjLjABndMD55AB7o1IpFa0JsM+7YrC83+IoY6MSD+6BIRQRY
qNAvw1BQq7bpET4QQsQvCdnpXSaeBMJAHsTKzBsDTXjVs0Iz03/Ec5bcmlOVrGBUe+cxmTFYFppp
IBb559gYyA/PA6ZtbuLfqDFjWfaWeKcWYzNAK/xIoqJJauuQ+q8WNnDadKG4cSmMj3XK7Ul2M0n1
pe3fAHzy3pGPfU8z0iKqoHPx+0i57wV64iq3mMO7pn8PCwF/cUxzGdAps5vBMuzbAR/NTRaDjKqK
7K6OJYAgrpq0OwnJCbhMrSoxFKe+cP3DQOzVmc2YsM9QR/uhlOZO6xAWKVks50SQW4ZCtfbOfhnF
h8kd3KdWhARsma26TDJ37w1wMS9WGhQn8Fw41gNmvxhh72QB7L/KnXmnAGq8hHNHHIQJl4W0Tebe
qOmeynK+0ROQAKIhbGQmJGtclc+VtOvnfSIqMi1q+eZ0w9eI6Id9qOxg52ZJciBRSq7qBRuZkinV
DQCgvAZHaMyxekjyJGO/1da2BXwBlbg+ZV1sXqqO8blv53caJOuxdWkvVjFqSpsQqNpAhjGjENy3
7lheZF8sLYRoGWDWdRjfsSZsFDKx7Wd7NxDKviuTtLmRfRB+l66ffLaBZT24OZ7AtuxwrqtIX5Jg
quhFc1pMbHYeAIi8jAi2nkXzqZYZmhgaXHz55h1G/JBPPLWPnrWQv9lpNiTz7BBZR+AQaCOnOWOW
fB5dMgL8/LM926PC5oXGHoS7TO5CcmrJ7OqAIVXcCS92oJxzOfd6x2EdotMhlAX8Ak5sI4oGj9FI
45/tLJqPBZFY9LXVM/fe5K5rwTimQ59FB3sKFuVLLTUpCz2B5t1QXuFVzrgNWLFIwlHYrQLqXWjc
U4BsmyxsaKYF9vPoh2Gobj8DRgz5R+08dkkbYdIYDOO9p094DrK2v2ls4KewQ6t+x/nKPBKc+9dI
oxaTnpmDHG3qZ5a1t24mGEWI9JlmauFv8i4KKIdatE+Ta920Cm/NPNFZ66awvJYOdzeH69Aev2L4
ncQxXCCpn2DmspDI2FQt+6jiWkY9xK2Q4LUV+Rj8X6MeG2EUe+e2SuOXgQwAbti4eEplF9eJdw7T
OsOgQrZHiCnBzgdmi9HFZhZhwhnYtB06JrpZ/bAyLOV8Doc62BFa3p+xdpu7aRisN4yIw9FsC84O
VeSbkBTHH6ST3AAI1niIdHPNC3jIkQvww5J9vvPqdjqLub7tpBAPldMTcZ6l7jGnk/Cqova5iAB3
4bbw51WUMXWdPTPY1EZxKbl6HUO7yHam6Rd7YnyA8RmBfCRIKNr76KYehaxf+zR3Vhhyg00PbAxj
Q8+GMxUJ72NDbFuEXpVaq3kIwyQ7OISmI4Ej1XHKkvamRgHLlzQGetMQabIGSUcyK/2WrRX6C5kJ
QQbq4em1H7vPtR9lZyeNFWTSXPGSF28dlkNuhbO590kRzVYe4INx8fqYm86eq11CwtwFJqA4R3H8
0A1iIYuVAdPglEVsJdZj6nvVUxHjLwmxE72y/X4usFBDPwIkKBV3G0OQsVdDRVCdZ+/wdb6zwPQB
HTe5AFqWD7qsXHK6+a4bm0nhpIL0TvhQBvuhyK+AiOSGywCI+al6pFvFxNiW+uR0NBjNZql/cyl/
ZDbql1lMEQw1pmqmZuaSDy1BiAbHuDsxreU+DIaYDWwV1k5yLrLMOHSJPR/0zCS51RWpJraFTwno
a3AzjljN1vjVg50Hj/8kILKitpgrkioI1SE51G3gDnThO5yt6upVY3osWjVubaB/j1T5OAe5ZizL
eswpjVBUTJG+t5MqvA9Lz3jE9yH3My6lc2dCMACbXfQEdqGPw1v13BqR/+73Y3Ufw0UE1zhSIvtz
DjhQO8ZbByRjl2T4S1qzix4rN0hRKGT9I4Thr630QxLzqnSglVCD0ChjlW8cwLp8WUTB3MKQZcTn
h9MDySuQYD07ORLSVjxT7A5v2tPmXQBi9pzKyt4yVs5v20glJ11yCcmWzG92h3zfFrhl3LEomThO
L5K64MUv4+izZ2FsQ2Llbnk10StxxGxD1WYnWNLyviz7p1J096JJMT0NyXT2zal+x8Mznzhm+oMw
K/kW9yhHljSG23Aop08VL8tLRQ4XJUfDrS6KeoKxGuNTTZTpNnba7JonbLsNdfS7irgQeBqiUQZh
a3DlsC+hfJ3BfTGQNCm0Cy9KT/gRcNTnzn0+4eGb/I4k6NwiizZA7tjapXqlQpmggAiy6Qh8a/Yd
+/CpMj197aIGwhhCgdmx2DtDuIPYcMo17rDzpIiC6cixP0LsodsBMmpDqF2/qUI72PiFuAHKF2wj
d36u7KLedsD02KVoJ8RNd8uGPX6fG0VcnAirYh+HsJBsLOHrShJRK6UjjgSv3cmsF3vXksOnGNT4
VlTLoaL8CSg4Ydmx19d7XAPlU+mreyJnMdYCnTpamjsy7j5vbXt2zlAe5leVBkBxRFOvypG63jDN
/q5xXcC/SeKgaBu1n68j0SisS2HdkLWYZeQV2vggnOWVxSunhPlem0F4CDGxrgJ+iZWVDOqQNHFz
mF2yFLIaMTITnOLIed6fsWrq+9l34/sAB9IZthi1p7AbLhqRc+LDF6e8rbyVY1c1F0/ryamYMvkm
/iaRuqu2NPsnvysypuex8QS8PX8wTbgMRGoETJtr+XlM9bwuqqwm/Dgwzoa0WtghpooPtReGty1c
pT1EiG8AEKIzRHhNhkrlovpo7e+EHNubQJQp3BIahKcsb0acTVzaQDdG4ZampU98PGUttoqR22Yv
Xy1vrt6zuUYA4tFp3NC3aYmeV/Vd01RIlyiDQKG76SI5iWV4cMMUuzKNzy8mgWiM8A1nCylZcb2B
jqDikXiIWjfDyeQSve5gUjPlgmNK6VqcMrPtX/KkWVj8o7prAXPtMwEHxHSd4BNHcoDGSKXviR2g
a57xn5WI7rnLl8nZxGV9GEyM9kaMX6v27AJtV4/qjxswBaNTZJcoNoezHJW5p5slEAfOxmkUyRXx
0sBQVQVIffG2k35SkDYeZvN3gmBMqEEB3287T1BC+vCNXkq4a2fM/JmgY4e4zs/v4ikWSFiiHk1p
2+iNsp33JqrExRsJd62nihq6nG1vKxh47eOkLl51Al7DrPr0YIFxWZOz1d05UxFftS54U6cCZ2mh
i52sIjyCgTN8BhaFl1QQYEJ2iKdvJ+KPXsigHncF2YJPkoxSawUIsLlmiNjXAfG4t7W29Z4DBJ0w
svZvCtBzsOqAjG2gO6RvJDdOD23ifQtca77k0zwerYi2zKqCC7B389DbxcS5by2SOVdLeX9VDeIm
YGLDzigwtqnQ8Br6OWNdYIAsvG1iG8Y9PVP6YJYa751Ex48RaTO420pnb3ZyvumiQsUgX03yTBW4
TzgUcKSbuTsbQAAfon6eLn6KLTqD07UagZLg1B9gvBhkLO66gtPQT0aALNTtu6kaCMJR5SL1TiB/
LLzINnEbVKlzSlRWbXPyWTYCAoX/jfoUCj7d+X6fet34LPD4AS6ybQPPugcaq+mj4B7Gid4aXTSj
3vSXNmdKjCBnkm3ASDfY/5beLr0JGjrqCORCRhvQTRUAg7Jv1svYdzM4wtnig+0facNP9aH1JpSv
vL5ENSVmtrdCytrZyrtjmEQhxVHUbK28xwKq3aH9onK4plxDe/FutF30pHRKIj0nzfi8pHbRiiq9
vdITmH6BBt50FgiubCZu0bWi+RNMzM2x/6EACmv9PoaZddOP3DctLblRGt706PVmts3xvH8vwXR+
M2Mh+TNc8RlziLG8NcO9xJl9GXiJBYU7LltPRc6nEJ/YGjyyfWvW7oCMbAqPShm0x3tJw1iYjBPJ
abf3SR8BXIH0Rxx7ew++FHcqq5M61ZkYVhOJogLrc65gj1Uxl44hNIuXdpigt7c9mQM1icZdPV8Y
11GfkJ9Om5FwLOKoD1xtv3txfzGStlrTNfrqNf1NzA+OV9ZtxN2M4RYVvKjxrY7zLkqYoJNimYIl
g0tI2G6zU6xHiFUDCmHdqwWfT2vB+yQnNvSJw5U7S4ULtTxV8XJQZMa9VaG94fL6NCgElxhOwtB4
w57NzQlk9Fue1N9CAJY0KzzBDSQhjEZa+a0WFVooyTfONaJeSZqZCNTs7tFoARqt/NLL1mOQIgXG
Ar4DQEXJq1LqKpVXP7pMZC9zEh8sh01T2bTFo56mzgBtdG2UcUzZX9gNUjdHvOua7YLC3NmzbT9O
kn6EDXZkQzPtOnc190CzhewP7u4+HoASpyAVWMnma1OE06c6srtNYxJaTMM8WquGTkdjzPFdM0bV
JXSc4Ko8W21rIR/ooT/XCJx2lWE8O9pxbgKvRs1GQjHvU0zMwOTdkdp1xsk/3dC28Vhp1KKEyl5T
oF5fO8mG2LvVtHUTOgoAFCiDcDUfq5CK1NIENcppHLYdOW0PXpJ6n4Ug4mK0fG5uMIWOwH3az/Zg
YQgKLItSmwjXIzScRzslhW3WKXCnph53kmLvEMylQQtFWztGJv6dAr1yVm4eQEtI3dvC8Ze4p6F9
MJ0euXeVjA+l5KUcZ0+sIhl2n4IExSOlEMCadNlkZQpxMRcj3TUnxzNM1gmxBLHBS1xbVnswNYx+
gmDGfVK10Ix6GCkEisnPnqDBWmp0fyOU3lUtCuNLS0vgXrlGsxlJ5+AxtNFKs2rvQghv+xZe+ZUE
nPEpFIgpFo879hA7poumlb0z5vqv/Tw6hLDA70Yv6rcY1psDaRXOE4Oocl/RsDt1thsfOl+NKwZo
zjEXNIODMr2MCtTk5NGRliUJ58LMg0uTjfOpH7hMIteIv8+eiwgdHBHRCm67YtIE6kOE/nYiGvlh
KiP2taRXOyMeg2fsTnRqE/jgs46QeIq5GZ9cHBEogyH9n9vM7qglBt6EQQvkxH/RpwPpXAGVa5OD
bkQnS9yoxi4kzDU3ZIXUO6kUdzujWVkMa64MwWi65IV3k6WOFW6rGN9QWLZvbmeX9xwkxI1PHrmS
HqfKVk50kcxhos3d9u6daXtsDnjvCjLq/YSsjepK2hS9OLO/kVb6GEAkvXPaQJxpSASklcKDg+Ra
xjf0dUmTr/v4qas0ZBtCgtjEDPKbbK8GmNXTXQfCED/FQ/fYB1l+W8Z+d8MH4X7UioC7djYNoMAc
upugwkpOfV3ukaTIld9l5XWoYMcgsqWCZ0519Ya8uPM7T75bkUHHk5bH9JDIGEJ259Wop8fhYIB0
uTB1gb/h9QRiAPr5Yuj+vUjrFBovIJpPNKaSkDQRFd12CjmyY4E3riqOQqzvDjO5EqJWOpPwQN3k
b2aMqZvGchAr0vxdZWJM7oGioFMMuQkdvNq6B602fq1zcin14Bt0z5pX36IYWZlOTXp4336ZI3c8
Ut5pmpFcklw/u4e+cEc6ZnldxCBHuNvIjEkZ6dcUq3raWlAeUFrzIJo3TUN2B0CYccZ/VCxpERx+
QVXdM1TOH5I65P7vp9J+orBX8lLkpXrRiRs08boOh6JctxybAkHt5MRrCxJz9zXvejoqhjUyg/Gc
xIX05vqd81rUPQEAMBFkfYDeW1FgyYaMVqePra9QlXyGtJ0FMkoOgnthFFgPjfSsZtPn7hjuplKM
1W5yBuwmfux05opRBpk8VgbGJhwt+6Ht6qzctQQ8PZcNJzydyrLeTJMu7pjEFbtyUuHJYAwWHuO6
iDs0pq3SGxIJvc+9hAiBmn7kn4se1DlnD2Gt/NAvfRfiqZgN70R3rL9ny6S/IDxk6EZu1chU6+zR
0G301XX8+6Ga3S+a4dDWikbC0wrvDsQLfUjylbJNy6zjIc6VPfISBPoiyrliFi5a+8mwLCL4ZnRC
xyprZH9xsqD8XhKDd28ODm/9QMU2Ho3Ade6bNJSvcTTa5rFPquQ+oYBFKEvQGrr+zCMEePbL4UaO
QzRDXohq/ymVXkNXB9Gb826jq+rWI0qsdit96E8EXjJWYP+lfM0mmy8RajudHdXJtLppo86gIwXo
4JH0GTibCVqc4Tny28Y4Zp0Mo6+dIXuKNIPVQ9KfpkRpyx/WEMrkoCTf62xbw+2gw3hPcCLNGzG0
xZvm8NqpNEVBnXcO8vQSqDPCgD4mpyqOBzqnxvAUK8PZ8YVZ584wG0TREPlUZn2TIxv6siU6DXFy
1H31wQMZceNQKhynbuy/cOUl3dRulilzm20IVOiAbUdohJ20AYtIt7icR2D0tZyvZUzCV2PJfG0O
tv7hcxA85pZPjiSyAvUM9lbew5LAhAhe8WkeR+/FJBt46xsxnNsxZZJLeHB0gdcI0Ix59dfSqUDs
kU7FztXb417XjGoZvTvEikHbvCjT9+h61XR+ATrRAnKH0f42tHV+GGqGU+nYvsihZzO165NT1nCf
2rytn7qpqlaAmgh7jzJz07bL9QpS9ltZTu9h1ZbnWAmBN8HpkPd7ENgCYLyrOOS2yw5N5GfEZdNK
OlrCzahOZjB4+7rglR0Hbr05q2hNfFN5r/VkHSJDlVco3yxhg7hGwGNdsVEC2YLFzeAa81Yec1e8
ZFNkfYZGJL4k8JF34GSip2nQ6sZvEG1XPrOUuiDrcpCkDbtzkj656TAfmc08cu22cIARW75Hk8BP
HM+wCAyfKVY/AAuzY9s7sPrdR5S15rPCjXHvlb16gfjDMRsTE7LpjQpWUDigYYiJhFuzRZk3qGZs
vL/l8OJVbfoUkpR3RbQ5bJA9lFdb2c/sSNbTwog/9SSBIaLuqFkt4jWZGdpLTHhCHOVgdVCHlvb0
rJwSQ3F/MkfXfTSy3lnrAeR/bX6bdDhCuI1pOgi6rafCnEGO247PeDEWW6cE7TvToljz7haoQmjE
1UzdVqYwCbsn3iL1XO/Qmio6pvChqLjtWu1mNi9kaXn5KR2Dede54JNCiy2DzTFceQjcHkiALdcE
B5dP2rVduIsDXjyuNstLl2Y3dYkYQKmoAsFp83qFNpf9ELgN85coujaitrY0lr40dqi4hoKFWmde
M63DbmC4qzHElbnTHni9rAOjagfwJpf4jIVIJvPsPWgv8Lfg5+CXK/zGdt9/irIs/tGVk/BwYpDb
6g+TtcBuyi9TPduPI1sAGnZfPA1FN/xApzD9qP3SPeQGPDNGfA/S7mvIdMF0MSxeM+IyH0JL3CVu
7zzHfrDlVAD9b9nZMQ18NP4I+j2rRmbP3wAQEEz4LaOoemM46E9sw05XC7TlIUk0ltRs+qrT6H1w
bZpuwJKB5mfpkyJzfDfYbX1H33IYd1XD5SJoxSX0gBFtJUGKZ3+asM7UsrR3Sxd2ZbiMWGPOz0Nj
FbA7B7dlGjwxC5gmgNcm6kH0VGV0TsPk1YuiSKyRiHSf0jKj8yxT54mlgQa/lilpC0odUkggO7IB
+JOG2b306Mdo+jnWzitmXF85RgbTnAHGD7lNLkftg5AG8e9ffenbd3We7AmoaDbaNsd3Vr2xmbmh
PSblkG47H8VJRNAqkfVEToFsBWnXd/J9YmZwUPYCoBwmYYEjKqrH0EijR0ZF45NDj/4YtwEus27g
hlCn2DwdyLA4suPCeikZJZAE5r+abaCAdfjy3JSDhNgTRt/pftCPjUh8E2sOoYLhSony91spc/yA
QZzPxcUDNL/v0uZYCt5ZmFEyvZ2McG4vqHDUDhG9TndtjMKYcKoEKBDebFYZ46p2rh9ZLcFb15Ht
s4q6yL5tetXRzpMWg3vDRvUMm7M/+LPlHsUSV5AaUh0MNSfryk66i1JxH3/KoauezDnEVOo1zj4l
Q3bbIqS92l3XXEEROsG+YdyiwVyahTgRgRtJBODVGCKxTiVcAQamidwMFjTP01yj3NgxIcH7pNz5
QsAy9h7Q1w1otFnZ8Vti0s3GIm9M8bhHsCq6H7nX43MPBOqm1aizOrlXZGZ0mONr58ktUeVtyF7q
Bb8SRY35SUI08u6FSwTcxYBORqXOcHeIt35ONs9M24o4sFMZTo7xNNpEhFz7FNXRWeY2QHhoUJj0
mjTKuy+dtqRxi5YsC+8Z5Y5Av2opu69a+kOKDCw2jPx1NuoAK6HwYJljZ6IvbwLFJEDXjd79yhTp
jwhaLVxvIo83vE/zweEGe+qdes5XuqKtIYc63yijnW8Ka5rXpofdKKa5/Eg/hjAbgbTwTCKvvjF5
5w+R1zbRUQeknW06gXpm8qtwK+rc3QU9Vq8hNv1Nb8rgscPxUqglaR4dDjTRS8Ko/Ae9pOazC73l
3QFh49I8s1S6KRI9fadDob/N1ShOHYyR90HYnXsa87LK7kpNsbUrjCGRp6msWXO6daxvVRwhYi5x
47kooxjZBB1iziA1oKQ5o/6hIsqlSUqCdiZNdPGKzKuRLDo6ClyS4cxDg7TpmawMUGzfy5nx0zHt
IGhvU863H4Bp5qPBbeTgy47/X993A+J23Ho52H1QdsnGci1/2nsuNd8OJXugV0QtAxtfUcsG0cHJ
ima4lZnRwrxuh1hYsGvVEtc3ZITwvMRNC6gedYJTpd9Qgka02JiCKj28GMYIZo42LVrO5pb7YsIt
0YEXmjKL9a1uK8m9Tb90Xd72B2rJ2El2ntf1D9KqTDtBbGg62NZQjYQMAKIeWhtfUxSXex1O2Yvb
WK236ap+ajeuG4w3NLjH1uDpeYVl1cboADjzM2OF4a0oZzeBnBigM7B9ekp6IwgHbaMtboI8fGGr
zNKXtqUUM03ZZgcCepsFrl0G5WEcfEGXoTAInlmZGfpuKhDbDrvt4JV8OQk58ekTiiK7wyxXBYNx
978WM87/C7F29b147Jrv3zvU2v8/SLTVb31J1/fsWzx8/znkbvlX/i3Rdu1/KcdFZY3fx8R18B8v
kguji6gA9NYLxZPm7H8k2u6/UK3auINg8tC6Y0n/H422Yf7LNU2H9DvlSP5FlrH/P1Fp/8yqWBBd
vuQphPv6ruf5cnEx/M0lFOtJx6rtzA33Dl89lNzO1mjRAPNmuOjcponPwr/8tVb+mwYonukJ4GJg
uNgvlw+4mEX+9syAaKIC7Scz8rpIN4KIepzxvGu/f8pfwKz/+Kz+92MWwplwuXcr8QHHIYIKhuwY
mZslIMpy7a0dHMCQTxBtYCjGb2X6kmaHCqFkdqrnbe2vY4C7KRO8lQ6P9TOsBcM9qeymMsixXsOP
7zAVCwY2a08yvFnPFXsuRfaGioH7LFnhmdiiGPAu4gYYi1tux+G8iHiblcLCGkFOWCfv6Tf7HaoQ
4QaGsTVhnCJYh5byVX/FTNSNG3qzEnoGfpR4Prv+BdzsDP99GrmFkVe+dQdaKJtg/ftv6x/rgN8E
X5qJIUC5Eq/Oz7/J2HC2i4F1UFtMpsx03kYj0E5Q0g8pqeNrZw6ntZ7V/e8f+7P96N+/EYg4H52i
q5S0Pzw2KyoghSGPhYk+7agZ6Ab4bfUH/ov9M6vk349xLYsPBuRqsSL8/OmG1iIcVDKzi1xIp5va
3chijwto9Ev81nBEVxXcedW858WnNrsRzm1eLnkOO4/lr9Gzr6cVDjCBAhba5l3jv5DytS7MW9c6
CZdL8G08MECag+M0vmn7WeU0zYa3sL+Z0i9D8Yf355cfx4Op9xddb3mLfv44jY7cKXcBZYfeWqhb
tB9woJJdFF5GbeJsBy+SLPCSbI1RfDORaeuMd4nDP7KSkSx6+766zc1dVJ+z+d2JfxjRcajlJnNB
xrdUmJesabcVRq16G/UbN7nx5Qbv2ApNKaOle9UjVeMU64+/Xw0f/CJ/bQwe1kj2Qhah8D5sDNg2
AgTbat6QQE/lUs872vsTpWEA2rMfeFtq+Yd1/4FS+O+l4TND8x02aVCFH75L2yGPs7BwR4USekz8
nsVpcBM5Eu1yxRlao7iK0/5Qkk2BrtqO9t7s/sEp9rMz7a8/QZI0qpTjkGYjP25UJf1GtynUtIHp
T3fGuthtswWo+XXUnfkHq9ivnuW59O6xBPG6+x8+rjTc3kT/NG+8GNET8YCm57rIr0pEU6M57H7/
gy7/ax+2YE4xjj7cRhal/PL6/22n1xVBkpbDg6zOvhCngRIbndgqtxwgOlnziUjEdUKkoJd4f3jl
f7Gx8GQXxqVyOGSdD+faNE010FTyAelbQJqRXbLHDxf+4Yz5xVM42PEau2LxGX9csKjirELyGTdR
R9e8x8W5DaSt/7A+Prgn/1ogcDoxCzvw+1zzIxoyje2ysHum2DgHth4jJ1RE0dbuBWATGvSEkNwW
Roo2cmL6bHTjHzbpX5wNDjYtCZiSw5r95udfcfZHupzoizZUrMtQ+b3uEMqYekBg3mp9Ch2cgW7z
h6f+YjPAl2qxDUic19bHmwkdM8RqWTij48OQGFmCfraPjB0WGUNxWrZBtfr9av3lE9lVXdNi/G+a
4ufPmYo6DQnImzfYUOVKMnWjvlvMyXMu1pXB4G1OyLX8/UN/8UJit3OVs3jl+M/yR/3tFamCHFPO
MOlNLm6dBuJTqMDfDX75QxPl9n/xLPS8y3vPy7iwI//+rECOkZGmPIsBx27E+70tJ+B5KoGxpQ3x
h1fwV5+MJ5kk55oWu82HrzPoYqovFsgm7Z8HbY1MpOGMWpoJ5Qyq4fcf7VdvIt8hNz3Ff9lIf/5o
thlOzP6omawY2auFqwmUGHqW3z/lnx/JMm1X2As6FbOt/+FK2YfzGJpkb2yASEjqxM/DkH7RxLlh
BI7/cDL9Y++E8OlI6UsPY7jkdPr5ExHqElS8leYmMePnpkmCPYHHoJJS85Nufcw5Q7ppxUiukzP8
4ZcTy33op32bZyu6iJZLegwb94fdM9JYJxk5LBeM+OvcFM9tgmdzQkS5IUwe9XyNXQK6DtLMHd7O
aGcSSDxUSfyHBfuPN5K/wzcd13JIjOJm+uFXDSZExu3YmJtx7r5ZvB3bypR7HaT71EJgFxvMbn7/
C//yo3Md5SJAKDke2A8/cVJ7cz4NhN3ZBNitFqXOWPv3SVLgGumda0TWrmWFznpBDtBnlj+Kwadl
BIb9D3/I8qAPvwFCcgzz/CUCmsWHy5BJaJdwXeTstE76bZxj48aSczKTGtmm59wuDYZV5tnezjdB
7k2jsR1M7+T40Y0hh+gPd85/nAHUm9SITEzBZ7AdfzgDgI4yUBTJjCKrChmhRMtmvK6Bntdjo3Cq
RKf8v9g7k+XGkaxLv0vv0QYH4Bi2JDhTlKhZ2sAiFBLmecbT/x+iqq1TVFrIote9qKjMsihBBAH3
6/ee850i+PjzPTC+vNUObWJHI5mWswGH3YvnUPNN4gBDe3RVcr/b9KPjfOD7z3nxzisDvUcusFR4
cFiCFbHezvSYmicjPqn1a9I9tu1OU14DsIRzKGmxOIczErHf+gQiEI1rZRuE7rF8RxMPM8qA75bc
eQE2k1Wh7XL/MRpfuoDO5LmPr4b6G9qz+L38ff5+KXTnug8DN7WzvHjQJsUUEVYcdptqa6h7hcOn
JX+N9k3KsLeqX8oM7a957Y33eXLwbA6t97C9GAGnAScYear6R4FM2S/PBkKGsHk2201jPdvFNuNU
m2/w8I7Ouiw3iDDg2nRukSzxBgJA8FclQdv9qmp2eb2W/dqLdol+DLVz1p4V/5eWXHXaQS9+5NkV
1MWXId7qdLVMtzXPuoAS5OrPw0uirYnN7oK7JDmhi5HtER6PKeH2yOB5CJ+7CbU+M7q7ydjp4N5C
InqxzrFwrcbbWd09LdQePXGDpOimIQ2ONJTyISeohNFQdt+/RRhOwtvMI7BpQ1KhRx/wwWJAqt4E
04lqHGMRI6J6IknaRTbKKVvqB9ThcDjqDHIeTef+wfLuynZpW0er21C9KPZurkRRG5TWAT2hrW67
F3x+A/YMJFINMFUX1u5RekuzvVa1dRpDVVoU2NmUPaaoCLOzuAm8eB02u6n7mQY/h2w1Wgu0Heq0
Naq1lcJ6gkgFaAY7wA/VvCp3MTpKrKDdyhsOYIeFhLK6G2Yd9V+vlzxTFu88nSVV5cT7ec+w2ZzS
jJQaN8h1BnECklXlRytfSUnlSAgZY1n/Zkv8t1fUpPyVNh0dw75kiCN+zisycdl4+Ydl2jH8sBPM
L39eCaBVf1kOKXxV6jJNZWMS6sVSMAssaMUSE9t312ixMFeaGhGWMxtqegMNbKuvRXU/treD8Us3
3mvsbx1IRbxumroLahfnRcYkGv9e57b2CjdfE66ks+lnGXiwFLVr2s8R5umsXXXdc3Cex2a3yiGt
Aa4tSMA+c2YxtEVLFQgmz99bVylCenMdHJqrRrq4WnN+eLl0NqglTuWdBpsxWZqgzEKXWLL8TEch
dzABb/xTlxyLdpvqaydd7AAVZtkieeuaezu8y8BZjR/T2ldXjPBAwmHH5aWn/74YS2bUYbJU5VMx
vWHTkt6hhoTVufZ4CjH11Fh6nqvqVARbTSCzdofujoaAbS0I4m2GTTu5XX9F6NdEUiaeyXJt2Pu6
fmGM25y96SlPHlJjWBi8ZZ14tTFTN2m/b8hs6uARm8oPROhGQYYv3TCkiVV506X7vN1aTD7HX3/+
xr+UWhwZ6WPT4mCJnP/786Pc5E1ilZi33N6MSleG3ZusAEgq0jhMHsPkv7+aEOwxsDJsjhwXT5dm
ZkZXIyIiqQUfv0ETrwcFtCBVU7gZtuE/X+3rgY6OL60o24GJwRvrXJTGVVzPzflxxLNnM3VPUcb7
OlJihKUYdnjyzNgasE6Rh1eLOyQE8pvtZ757F5sPVTKlLBwc7u/vrsg/Th2RVeRBG/N5BwJTl3ES
Ik/TnPqbt/ZfvkMNmoVmopufb+rFFqeRt64b6Ard1JLrZKqs2ZKEDUJ4DGDs6TviztcaZb4WbRy8
opKWw0XFFJW5k7awqNwqN5FYKXtHpcHFOQTqZeZ6GcJpywb28+cv8/JDwjMy6GXTkKcfj6Lics0t
vKmUeONcPetfirzHP2pfadPPsg6Vb56byyMBl+IyGhWxTkGMW+fzOxERx+Uj16bhLJz2ip2viFF4
mKXzMM96NW/fhZVr6aC7/vwRL8vwuV9v89Ho2jON47f4fF1yN3UNkWmNOYZFsExb8q4IQmSMhVnc
6onIVb7N7Lhc723BRuZIziFUwBzKL14RPVAhQ3QWLW9ZMElVqiucR67VE+HWKvFqYp4fR5rGoagE
nj+Jv3x0ubzD4cem40LhyRHs80cOCTTOldjJXQcLDAHyaPBzKppqpAvQTM7tn2/w12dIMuxh/6SN
RJl7uW9rujQRfkN3JcS4XakoRu2SWXcEO2fFbHf6Zs/+8n3yA3lHiEMR1J6qc/Hh8I02E+UlZF17
AJimAR+zEKO6JVaEZVW0H3Gah988u7/7Nf9ccmxNpyChE0BpDntIXjxEmMwUkbde6ub2zRSunRg1
h3e0qwerhD1aETlSUMchIqrQBzkgRpHspEf+hVnl1L/G8XpSwHoCsn0Nugcm7UjY1yHSAlkc2/yK
P8c8WvXOQxl2CwseLn/XKW5a8cDPwNnBD5A466l4yZHn/wpZbiG845Q//OV3yee0bLoDlGFzP/ni
c5LnZcjRjjOSSas7rwetVhYG9rMBsKs0C/2bB/XLmkBjhYdmnm04Du2CizbB0BejORDphU6Awxky
LrZ1B2Vmoa2SJPmYdALdazW86TLj5s8f9F+vLLg8Jac+97A+vyKTQGfX5FDBxih+DwbRr6xewpbt
AmVDEMmaNKwlQiVtcr658Je3Zf7IdOloY7NlG9rF0tBqYVzrZRQyOlQ3o+rjWwstjkAj8ZpF+l2P
98uEwObecl+FMTdEaIRevC2JJAxENtOAx7aec/LcqkKslNbDTvbmeCIrd505XXZieuW7ZlLnLg65
b96e3/3qz28PbWCGlLSA+V2YkHy+2XphySGtBuKDES+k0JTI6PG7B9FRI2okUhjhSkW8uFWFf98p
jDQZe4Y7A1hulux44CdCBz01RkS6GmPUUXCsNJx+uE9Qj/GCZHcB4yJC1VTzxil3HLc5HeKRbYWH
9gMVSrT2yh9MRGBI8zLxJy+hABhR0XYAGjUlj324bnBrUYcs9IKLHT1+NIQtqB/fPPP/9pXI+dtn
HWFySIP/893oImH7KU41esOnUAxIAWXaHBKOB1h3xLLP1AVAA+lWvjznTY07RwbBN1/JZbUxn3eo
oZjsqyDOAJB9/h1UT4aYhijQRZcoiwny1GADZ+4ercHy8aIC1/aV9Z9fua9PPpuwtKX2e1jLOvr5
momNMqqpytadmskltyqnI41s0zdoVhjqN7sEkwV+3KeHTqcBRQcX3QKXZYP6fLk+a7EpKn3jqmf9
Lb9lbVEfwZSY4yr2zxgWvHHFvypvGX4OZoyVm7fHjlZMvRjipRYjBFqoD9OBVMTMFambgtqRv/iz
HZ5a5xrdTFRubAEquGHBxrin/5gd0TxCylKTrmPsyHnBDphUq0y7zceXASQ1aYY4QnIGlcoyVZcc
V/gTRSh2Ihy2UbsgYq9O3Shw0U6Vkp7ASmpLsgvtzLXa7WzaIyBG3yrhpqbBEKxxsZdy40VLHSIR
tbCHbWKR3ejX002DMzJaJPfWExx6ZAEBrHxlK7ItxH3H2Bj+r8zGF7ihITydHA5a3ZKhBK0m7W7O
yzK3OEwT51TIdUUQYrRsiMtTd0W9bsQmU/HNn0AvE+hYOrhvNvyPMBQgHUzaZmx2YOtm7nO/jl7r
6Fr39yDZwwX09eConYbn/oM4+Fdtoxyzd5hoXSxXvrwGAtOPx1wnxqxbx9CmxzcYFEX8FqbnFO8n
0P0blGS+2CMgI1yD/FPnV3A1fbNCf9ka5gdnRvs5KhUro7HPD46SCCRL3sSDUxP1G+mtTa8Dz1WZ
IP4OgdxM8PKWoaX5LiAoc/fnt+TL8cr+fXlEH/PkAYXL/Fz/43QTynzAVSoaV6rZKidoFUu+24/d
RsGByrclGbB0OPVQ4jK179L0b48EXN9kPk8nxjKIvrsoAUTt4NesfB41pd6nQdAgHG3vcDfTq8iG
by72ZR2iJKf9Itmb1Hk5ulgTyMm1GqvGUhcZlb+tR++Ktvm6wKe30Mfkh9/wMERj2X2zOmjz4e1i
ceC6KHhs9kWb/vznm5zGYVmhn2/cNEIgKjptFlUgPAWCaGxYtdNDKPVZmCCWDPWH6yYxiVNAnbdk
cDm5KWXaKk+CAwE2RPK12jtyWHtP3aYRpyK7YN2ECl2/sPGWzUw7//Mz8vWuUULwcM7FvaGifPr8
22M90jrFIe+oU8pDJVt8Vwgye2rGtk5mn3H+1EffHLrnb+LzHeOaGgStWd8gHfti18JmaddA4UrK
tBJOuxw2ptnuwSIfmK4oLKvpdxqoL/uFjrCBDrOjCSSSDBE+f8qOwHEaG+iUaEc0+0T5mQCwsvtW
OfVjef+3d3Qe0KDtmh9D4agXz2GY511thVXuKuxFm1KlRwY2hHWGsBGrdTPfcfaUxdk3W+LXm8qz
pwp2YM02aUBenImdcPYaZjleTq0r8b7VKzQw6ibxtBHfPMy1iADdP3/Sr+WHzgMzdyKZTzMP/I3e
/sf6kslaAJKJc1cMHakEDb2/nunXwpxab5dpSIQbMyGbtZhTqGFaQwfqg2Un4r9eZmeQMbU/x1TH
0C7PcW0RQykodbLdYw14En7R1EkgF4bp0iuJ8Cl5hAcTrr+czn++BV8frM9Xvrjr2OVaCxwNV7Zc
a7C9VeeEDh5Kaa386Jvb/XUz+Xyti9emoCtssZylbl0qr6PNUT9odbSJPmGUp6k5GlpUrqHmBt9c
1/jyunJdllWWAqa9yDA/vzxpiF+3aANac9BRl+1YYyBUMv+bWvbf7iRlPUcMNgqkihevqD/JyFcC
LXPx986pVib+hR6omx9iHgy+UwD8y6PrAIpGDskp9TeW9/OHilB0O1OO9TkakrfQjD/wDmDiEd5V
z86Re+Uqp6YOEsvaMQ/0twwod39+dLSvVeX8K0gWQB0OMXLDz7+CXzFCZHMEBtK9FsHc5EZ9zTA9
yo5YooFpVF14yIHiLRpD/DBGBas07XlgX94iRg1/BO4IkVPX8pVIu/eJY83aDtJiGShIp+Ek/vUG
y+8LCobnjJMXd+3z79vqMtIFUlU3iJTrogNZ6hvF2qxiNzHHNY2qnkhCMgX/fJu+PBcGQ1+aQQhk
6YNL86KEshUPj1Qdxe7spF1DGXxV+mHpGNaTnsb2/8vFwEXAkeYgT4vm80fMPRtLWB3E+Okrn807
ZtAQi5e2ACjHMPVvP5mG5Jmmt0n3Wfsi/0VLpPZVwBQCtuLPqqyzbWE7G0yubiYgJv79xWYVGKWo
PrfbLz6ZV7e4N7GEunQut5iMNtIzugVwinQxhObHny/2ZS/CWGPR2qccY7s1Luu+URkQmuF0dcFY
0nOKiI4pHfvHbIEUqdXt0gC5xp8vKb675lym/WMvUoB3WV1IM8T2SnsBbWGTF8S7xFmrPrc1wTLT
wGyZhJ9YmMNSBNXWDzRnH1O5LzOQDxNnM3NQjIPl2VAndGv/51/wS6HFPWGCT5uGKY6pXorHhhHb
ON1IUA2FrZAXpyfXWvOzzD1YsC2R6XFwYyd98c0i869XpSk/J1xz/cvelJlbEOBsm2i3hviXJHbp
0sQbSuUSwgYYk7F6FMrdnz/pb1XM/63vbHpDugnaaNb7z8/1peBJTWD2OSUX9UyPGLDk0EDv2ZZR
Z614zx+wq4ntqADWah3xq47b59GYDkEAaEnpp2Lm4fwAxet9cyvmDeTyt8KMTXlAo44n/GIhAdNb
9Z4SRPQjzSvdSU9N6YHEqP1oV3C6dfSXIPSPISi5b755Mb9bn66s0TenjT7z5HFvXvbQg8w3WmZA
vA5hs40wnxOeO26rMknWsLO1jYpIuZYIfD3hh6txCFYhrMZ8l8mqevX76fGb7+fzxsP3Q4Xo0DmZ
N3SkjHK+U/94VYZI6S0V7LMLucR09ZJkKdtVfKtaOTV9dj/PN1PjPKOEIdAe7OQ3r+rnN/W/l6dd
RDCNSn18KWgMvZaUpojLdzUqA9zF9wrEzElRb3DMYW7ulOGbK35+C/7PFTmfSYao+pcjWjGA0WOY
EGG00PxlkTnDNRFgU25DswtGfVt2oEww1P9nzf3/XqD/RaDOP565L3ENp3cYZZ+yGua//x8jkG3/
bx48RgO6wNbzn2baf4K7bdKFTJ0xkzb/YRtzm+2/WQ06SUa0fRlJ87gAxZ6Dbf8b1qCZxBXR6CDu
Q9d0XEJ/FdzNr/L58fxPRi6eInmxPkRKOvpNjwjJgsJxJgq4vQ4CyPCVI6aVtIFsqRoZFYhjulQg
uWMMsdGqWtlEvtViGFLQNKgEl3lV6m3DYMSDqWvtR5qGphvLMf7Z6+Ql27ElkoWPn+Q9CUK5UklM
WOZ9q7mWn/fr1HJYD0wjuMNoWZ8CPLsLg9oQkqrQc5R3/XBlpx5WmCSbVv4k1Pe4zx16HmNVLWAy
Wlvw4fHZUdNwn3e9ej9RSkJ5Dz37Nk5tsTOdxn7uSNLYcdhOfnL6jl5Ygwf45UpZAvnVTVA5qX1Q
kM2oC1+NmeKWHtmwNSYlu1KyfT9QFSOOCHfACKxbL/XHEzy58qmEPjrh3WGFXxqGILtOEP+yHsoy
fwe5PpxLwBPAD9pAecH/x8veVV5xKsOxvDLVDpRbmKKBsi3yFVQikcJYnJpUDtvS68fbLiqSZyTz
/kMYlwistIjYutIhtAnWuD69dnnTHNIUTuciSdLw2YPDPTBENG1kU0ZzBC9SvA6yp0wFqveht6Vy
QuLQ/oqnRj1GtTMQv0M2A4CDAGpWG3ek9kaT/TSYsXDxTur7cSj8cKG1gU84t0W6g1sGRvXkGb5d
06q1xVtRjulbrqXZbmrq4lcsC11dRArH44lwBgQu6ohaFY5QrRvVqurqO5HZ6UZv7gsfxUuew0wv
4/xpSASR3tTwpuGDro49kqmLNroF2XUuDGcn5D3Qf9ONZG+RJtmnGytGXaP4mLOZ8JV+YGwD0Zz0
mZI3EbvkU6nd5uEotl7U6wxYP4CwiU0I5msJirPEJtmusmj6aY71FmzqRhExQ3RJ17DjhK9xDOla
47bOIECUaTJtMb6uAsdf9aHzo48idRnZNyBp5EeU4RizxABKDsmA+qvXEI9mtvgoiq5/xHlVr0rb
4G1JGLsY/AeS4A996MOtkwRPvZP217VexYfKtgmp+GlqzC+Nqls2irOxegsPLgGEqvYqBb9WjEPL
C5QdjvqNpTgZHtKB0Ij0VhhdgYeX4PfOWSTqfUuhnafBVdHaJoMgjlCQ2+vsN9WnO5P7HCyMtL/p
dRKEq6bd+DhLtSB7AxCDgsxOV6nwnsxs2HEMovccTuYyA2O4aGzShdXy2iiVcA+qCeWcfLFD/5cl
Isa5lUmVLd9Di8TXEOBB2jPdFVYDgX9EhGUMZO1Z0F7cPoEu2fjHdAKhWMeCD93fWAFQBRxWdPDk
QlTMV4gAuAX1c049q3ooHYVWeBPGm6qNNrXQvZOc8z/ASKQmXJ2G3JDBAraVEP8FJUYuGosYZFhC
9GgMI3ObMH1SEanVelqu8xYHOyM+Y0e8w51WZh9t8tDbBKZyZiBXRYeFqPN+agn1PLgJY6Uy99wP
MfovZdR3jmhIbOGtu7c6zb7pJ5UHZHg3pzHc25b3QOJMdtMOCh/dHmB2Wyh2FYy7rLGgidZBih0x
bPW7rFSWeYV+0WqIw4Zzdx4r3/rIGs69weitwCrOtJdYP1nG9MPyCjVi3JDaHJGLhmjp3AFKFAWU
NiSJpWezqtofA+EDSzFkeJsN6W8U8jNOqlYAhvMLMIgFPVK3g4y1B+NN9KMyTeIh71TyU1liD07A
9yv74m3sJ/2HkveIwQMne9dTVb/xq9qAIwT6zHMYtSVQ59287x9lo9Sb3PTkViriMcnxkjqiwEoR
KQTfSmKKTaev9lNcCAzm+MyX5N+YH/agHyqfUSGELExQtpqv6rZ5BcbhNmNWuAaM04MgU2efFaq1
SgYD5ldTn2zdL8jU6Iz7gm7NWTMGkuitAlBm96ONaLllup2jvVThpVu5d+0R2vHm5Z71lqSQ2hZ6
mxknJ+JVjT0Sh4iGrexsKTDGrmwlys/Qk6J54yKcx6vvlZ4IosEXZ9IN3iZjataBDMVaBqbG2LUg
RSAXFI5qQkxtSUsZ+oENHzWYrOdmKO/KVO0FMNHG+0GjoViS00GMddRvBj86RnkAf5vtgyXVTyFz
TjZ7jiOSbYpnYzGk/QbYiO4SF2H0bjjUkryCgH7Fkny7CtxPZmGFz/tD0xlw0RO7BzE7t0TY3IkO
N6Yeoj3LGCgg8MCAWfoWckzMc1ZVVyJsGn5QtzO0RF23HT4XJ2J8Bgxq2cXGEcq8eWqb56So0p95
hYwB8oNYqeXgrQY1k6tZECgswjaDhnEzX0XKZgxaNFKsZG1EypYvka8+noNGNeW6GvigC1Vvp4Ww
yCMAo/rqiXhCk2Ko8DSH3nmKghgVK347tgYHACEMUbtaVg7zRT2rcgz9IDmmomLwFdz4Ehab7fhX
GVb/Brgf/k6ldbtGWsuBUOmS+MLJrp4rKEj9YHzY6mCR/kLuYWDWHnene+hzjLwtFv2rUNFpJvMq
2evEpP0E0KYg05BhpKkfbNPuFmMaa/Q7p3FZSTaOaf6pSvoS5yDTc+0XPvxulfrOj8Hi9zQzucsN
k++w7X+mcXm0c4xvKRgKgm/69w4RRw0CETl72PQrrWf16wwVoWnSaVtdwQsZoxY2rZEGer90On/Z
WkJxjdJc1qYWr4EnQLbVsaApUt1PieMGYbLLmEWro/I6mGV2moQl6S6O0WHsGHoFk/5hacw4/TZx
M73f64qxdeLoKiKXvRlqzK/TUBJ8q75ZMe7LcJyY0TrM7CT/IHq9XAGQ+RhV80RcpCmrF5gsN4Ph
j5tcV8p9p4LWt8lIt8r0vSEwufRtl7UoXOY+Sc8EjxzahmkrLexwAwIdRKneX7WdjM/gjdXRI3m+
hCUbBWTIjvdeDDzFFHRgzfKqNvXuOezarT7cCngLsFffgtLTjr4wUbnCW0ia2KUZuDTq5pQpwbqD
6+kn3bpusqcgaxtSZNJHIZkzWepu1G7s1rhKmhGuvanuo5JZNl8LR6TgR6im9skwzCVoPnCD+nSW
uGPHMD/ViXXTNR0q2tTYoqfytlKjnYJmbG0PzU7G9ZWNQKbbho1v7Y2ug3PTYrMlMWigAthbWYDV
WDHussn+0HKir6o7spbIWG/i52Lmq/qB9+ZY07RCBhX3Ax7kpPtJztBZ79FPlikPqxL3SD/SVzDO
0bEsJc4cFRGymM6BJ09WEgswNbqbqcPzmNrhddGSgzbfJrg2ydok5+nKMBTjFJt3ZRI92vClJQlQ
ZRkmt3o7fMCSB12S5ypaamXa9bZR/VJCeaB5ANTDyx4Akdz3dM9JxoBYY4DNaKf02XbCiCWgh0M1
h1mqZbw24rxny4P8aMrpxgaRCykNPW9D23fhKLG9rNLkxUpofRMW75tGTUu/ByY88qYt0kzxNjKF
XTZGZbGKs+jEzOeYFhS17ZDdtr65LdCuDYp9r7c9lYYwg7tWxNApQaT19LvrMOeNzgmQC39Ftrxp
dXXT+6YbSJK1exDPUTk6R1FMG8MoXVO00DuTQ+xg+ZmIi/c6n0ivMOu2RdzYuevzvI0TTCwfyjjG
HIzhikm8ZSE530P+W8kBhLDTvUW8VWtpFTBpBgLbpdnuKpsgZUOM7yz8SuofRmpRWFPjXvMFNdW0
TalNSTJa12BPliiSijs5+gRXxqr5oMT6HkGWPKoFsVAA6XB/3mr8NFcYyRZ2frDo7UOkqPcVJQ8U
y59lh/QA+Ml1V7OIQoFfapO49iRxXV2UH9mTjqqXPyoD4nXUn3t/Tky2802uktJCfMvSjpprVVyH
trarzfGcReCG0swkyLTVeFk1ukjWVBw8S7kz1MZB/xG8KnV6FU2SADO0hYRASSVkna6Ke7PuMcer
lZOdut4zXyC/LSSgYrfs+p88sOzDYxVsQhj4StAi1tPsDykJvWZ7PMJ4nl1Q/kkZjBlH/kwxNePj
bOlGYUvh46io0KrszgotoqI1KFGg+h87k9zLFvEla1LE4zBBRDVzbZd1I6FwSrlzql+V6c2J2nzV
YTDdWewtS897VES3t8zE2KbJvT6D56DM5MBL2VlMUku9GLQlSN0AbgtAhwzN0BucpuG1NbEdKftQ
aVBsYTueUv3IOJFQtKbDa6nRCrX8kgKogTAWRHa/tppq48T5gzKY297UfsWoXFkLYMTpsQH3ydhk
hf+Q1XMZ4pSI6xpSoXKJqITQB7eumru01wNeMbrAcvYxRKZ5zmId/0PYXOd1+GY1ytkS07azZLph
PkT+obMXleZvylZd9iZg+oXSi2AdhN2y07kRaXcicvC5KinSGLfg4G7eYYGHp8KpoUBr2U+k66fG
0xL0FB7ydUK/FUc8A4JiHuuL+pbG3oA8F0itwXDYDRMzgo3lvIbInBHx+N1NaqfT2Q54pAT5gmYl
DSrFibRwouHzsrmFFk16OJLjZQFIQS/MatcVRNErAG2J+vg1lcEPy4hreqjEham504F8rp6tvKie
s966TuFhu5wjCtenObvUi3hjiuSoWn3EUhQ1sKsN+1Y6yn2pkJmO6VIuSkk4klO8V8HM41Cr4YD6
kZmqXgPvplm58ZMS2emw13v1lm8+XTHuwk2CFCup0fPkbWMjfVElenMvvWoaWh+x1mPooEEAlNxy
zVADHQmwmum/S2ODIKph3VeF2ChKE89g5EPppVsz8u9FlRabgRbqptZS1bUd6zxRCUSd8VaHLWKo
6wgMhN/ab37EEuc00fvc+l5olbEiijeAV5JtSW+6SZ2eKSYltUXlRXAIP4rMdT9/6KCsosfHmBKE
hzL6nbmRcWRDZUcUJnK6num15oNj6kejWTSRyouqWasiQsEF9mgMHLzhlkSWplZiOynotUpYRpT+
tMJH8rW6plqNiqEvQHSJY6GYH62lHghX6lCE+NeGSpBb3U/LsqcPzLe6qMqnilV61wtEfoFJILtf
eC8stSfD8e7A1gGii+gdxWwYUBzhz1bBde5pz9C1blrSylZm39fHwLPhz6o/4VG9t3mYLqZRRMtW
VdI1xflZZAJpWIRsj2RFY8G+uiZApD1nUE9Fpz/YUA+X5tBsSq8FhAFVHlgNOKd42STp2hmMe1iv
K60geqKvG17SYKeE4Y2h1T+bNH4Ah7w0ovyGblm79GO7Rv1DruiYnCut/PA8f35SvHEJ0w6sSARn
21eUtSKzI+KCj9gy86WvK7e6Et2oxcSTngKalTPOfE7hhsG5ILkSLprHezspP1Hq4aweo4nVOJE0
cvr6DYOw56bSWPtaQD0qHRgrxlU+Yp3zq7VnBB+RCNd9QxAiWoYHv+o2sUIxWtBeQfHO6aQYy0c9
1H6iPUTCUNT8TaLWVpGqXQOoszZFqaq7ZPA0UBKGAl86mVpMotQPHJxcv5ue+Y2XepfepilhHTEg
vzKtrr2gyPZ6E5ZPnS5x/tUYGfImfGnt6WYc83pV6eZd7nMTJzJhx5AiQAvkYzEMHDwIIUyYpAHI
L++iIFmRfvycmdGwSSvzvhLWVTb1VxEA4qlIrxL58Dv1Jk4zSGDaLlbGd4bgx1qprgN8US2b6Brk
88T5om1WimIQZ2e4CrFmq5D7QTjTsmChX+GzdnH3rfIu32lS2ToRrsis1FepnNk+Calj0Lv2hNnG
C7o9TG4tNXqq5sXFNEg4B0QG9k8QWba2lGJHPOOR8PN1ZYe3HWGESziljzERTqlQo3VrxIey7E6i
FetelOfWb684wuYnEAXXuT1x4uhR5hp+fKQvwH3NDpWRYACLLbec+rWaODcdBLYFe+fSIsoPSng0
LKSan8jyunZKLaJ+jq89wwg30ehvPZQ5iUGzlv0pVgO48tmTMQzq2uxE4UoLdmYDB3SMRby0M/Xs
c0bQIwBmVg99vFBYejrA+ndD/dSC/gv19TyNAfjq4wqk9zM6gPv79I2G2KqO1AbzuLBuehmPi4m8
BuF7m0jz7DUIwuuOR33X6dfOFB0Uwz5aTo7nr9qDyf3lFSj7YwFcNalXaqI8BjktrDq3KOrHp9af
CfYaNUBxZ1oK1o38iRHjIwp4pAEVM49+uFMxqnYVZ//WCzdTKMZ1pLZYhoV4VdT6QMLYSle8ak/3
tF7mqrkYqpnua9Q3jYMkcwrG+6QfrzuiQHmljjrZeV3nQMG1+scsRAc04i+Nx/wgAYfnE/kJJnE0
3lSIMxFAGuercSm75sBLAXYL7azQHz3OBAtDUbagNW+ivnqOCqo2gY9ho5lOgNbFKw5aVR7igDaf
NK4R192phD/arX1dMjmqtBjWSfJutTS5aEfGS0GPLCk52mnzWbl6LQpYAa1JW1brN6m/UbXxJCHq
eQaRmFqUTi5MUdC3GqW9L6uVVWJ9USn0DbI3lrC9yZrj7EdAwyKt62VACl7Ux3s7M8isAUaKKvtN
DZRHvcnIOi2a3CUX/T0MUClXDs+32rHWdXEy3rZ1G64IICie6C3qEdFdoLuxMlOdB6QjlaN8gWvy
knBYchO1j4/eEDUsk5V/sp1qK+N+b5ZTtA41wFlVTpmFNcdIa32bV3cGSjcRJh/4pIIHUzWrtSEt
YnQmvhSCC7tzNmmUPiHC1Kouq5XZ2P3GSTms2lF7QIOP1DeJSaAT28x6jjl+rMa6RmmNXiZqV5NB
8ywF0DUM6ElNKqWqAI/svSSpI1z6L4tQ/UFu1b3aDdA9vXU63SYahWMpXbWzP3wqdYPJhG3pr1pS
vWVqsQ6mcDXIehVL5UlW1g754Grqk609dI8ks++mLPo18t2OknKlCe4U7axwzmsM66CayVlTiSBs
TP3Y2v7Ri4gttOotkE3y5ODBrxyNACaSSojaM7vxoIKJvQpJyFlWAd+CQ2NqfPwf6s5jOW4sbdO3
0tF7VMCbiOl/AaTPJJk0MtQGQVEUvPe4+nnA6qmi0ExiWjGbCdWmSAnm4Nj3e00oF7IDYN2x8lpn
YiIfxjI+Ux9he2tSFHCBjkqOd5s2RPzVd96DXgJDm2QVsw+Mme9wpSxU5Fip/1SLEdtYsg7xTMK6
Wv2ku8SXaZV0jnqBjC5SsTAUJvkn6GCrZbiUk0Wi4sA2EItqPvf5XUnSiQEo2tnGkD6zenMkrL2w
5cDRbQnEI7GP5BDNeKo7CVu2TtsYYrQmp9WxDIyr6CyykGDVhB+Y42fidUXPqnSCMYL0RmOe4Ne6
ftLMbE+q5doK2LtqquydtDY2VmUvfGvK6KoNgLqF4Adbys8mBal1lNNnIvZve2GQUPf25ARFsnjw
kwkDxQUhILaQUGJQRIkCQWC9yCZzk+GHu94PbvW+aRy5Rf2dCeJOBv0GJi5/1mAdAisn1tBBekwp
uRDmsgqSDPf7kQBlTvz50QrYogFEs8NlvbSFzMrXrWw5JUdtp5JEfUvNDosEQqMq099konDOGxKF
ssoFX+3FHYbJGJcXtVMG8jelYeCMirDy8/CoFYh2epG8OVuqGX2xnLFvGXRBvGo1rdolagieE476
Q1pYNQm8o5mfeyXT8Cc1rW+wYYar0k2zJ60CRGNy8xA1Y+nckFWX1GxIKwLoqqg3bYX4JCCi227o
LHHVQA3rAft7/SHOxZbkLDfJr7omjCkMYspdb1JJLfbMO4AHpITJQfA9GUQE1lqFn3/mr7BIeRaH
+JRJxoboZxg90XglCWplty5GJaaeX4/ABd+L3E0xPg49hmdo4tTcAtw3A1BabBYQgVovDrd5DUuI
s2X5FIptyhAvsQVzxDKpNqT+yqtMSsdDIhikngpRzwYk14stDu/+TTo04r3vk0anF4O4IWRcSgCM
FetHLoUCpRuA67KeMkoUaA4xB681ca3Fppdh7bDNkNZj3QSnCHHptQ9VeZV3TQ0QrBUDnup5+TLg
/+QMWlkT/MAzTtQewvDGDtMFzhGHLvai68kp5M6AahI5namNe3dMOfqxsyf0JmoqzPq9oKn37ag3
3z29iPe6EXFotgq8aPH7JVSIw7/AljIvRrpNMnQnWrTG7LTU5I0Qwlt3er7trmafIzuuXLbkAOJk
3JNuoJOKmsZlvxW1gBwaLLZPrmCYtePlUvmz9wo/4TzHkLE6I/w0tlUSOGrTghaJkmB8aQiIXldR
nu1KAlkyZySHfp8UVnusSvZWm9AVWIk0PyXKZaxU6VRADtmUbVKzZ/LijdyYwTdiJYQfgjQAtPhl
o2+UUvL2rpTkG43bEYrVWAWLqGk9eXiDrUA/xmst9zEVhzmBN0AdyY8ENfa36pjLJJtb5aZmiKBe
cF2SyPQ6P3oAQbuoTx7NohsfJEnItorFKYP1Ch3hUPTXJvuZMxjGsA+zPtkoUolrb4yqAzN8da8r
jX/XgWLd+E0frcUICKqNOcTjTJCp3Q1nHcpyJta4bN6roBz3WFR7IOqM/u+lHxrX1dD0Zy0TrDtT
4cDuiKkuXClgO4QfBANirtAKHmvLL69U34xvOvKQj1JnlY+W5ZbDIao0MdyRuZCcwNgr1xaNQKge
jcionbHt2VUSB5P89IRc2eae4PYbL6UOuEPPRoIK5MwWUMQbKD+mxziFVw2XChFJEtXYHI9dQwSw
JvfamQlEB6OJCvNaJkDa38UkxXgrI6ea3bWZLm/QmhOvqgrunZgLpJ5HfALBZFp0pTQ5wMLpP49C
W30xwXLXRSw1RHS1mHLmeO6XZqZsZfNbYqLb0SvJt+y2lqz7YISP3MtKvh6R3edrrQ782ypqC+ag
rEaVk5VJhOdLTOm+85XzUAd6tmW0u95JbTuOgh0mExn8+E4nYQBfH1xR3PFYIK4GZmzKAtcxE0Rm
Y1b1WdZj10mJnroyOUaWtigIw7pNCsNR3NCKf/CzXHnGuyl2cOPJym1JSDYgh+XV5AV3MQQHsasf
PFw5FWqynfa54XD1pdCNDnDDGLpDozb9CZSt3teZJp6yoXe/NUKlAYmAnztZOg4r04e5W8J9XGcR
KD5INbsIMfSeErWJMHQd8nbafZtHz4rVr0XveXY7uRuIKVYvhVGoO4V0zk2U9v3nqvDvcUXzb0Ov
9TYSTFAJeVlhPEIY8LpNh66XimBKuBbZIOJZKMdGuB/KziDE0nhU40J8acCKCdXqqPRpKhUUqACc
10hA0Mi2Tqx91JNwcJbiVH9AmDp+SliU9AofI3gjn6hXWvdtoIqgzQKocD5MZT6ieoSgZ1aA0NeN
q6qHDGFpino3YHv+JVAHdd3FWWVrJlpURwmtZpUo+vCF5k5OnWoB6BEZHR1xjledeADGSfWidNo6
8k8DhpM+Ry1VeRR90/oyUmbYaiqeViHwlNeSBZ+CliFWIygaioZo7C2fNsUftSU2s6+7hyTstEML
42Ud6RlnmUYbCUi11PCBSGWQ7YKaLWHenBx9GjUMKQ9VSR1COzDIWyQlMlnBeGENhy19Q7ZudRyi
2L2t5K56GHwPNDSukyvCrEXqeDIpiCsM6jKwI6gxaEwkzlQRJYJQas3rPJIJgejTDAOJPB3F1hnj
xuptj/5yVaplXe4Gaoy4S4hJex4HHejUNXL1aiDyhl1vOnSrhDhFaZ3mOacNtPkVh4VePXHOq9de
kd4CbZOiGUNDtq0GhR/elSCBiI4U5j4qKEZZdN9dhN68b9/e4FytEb6m5zda1qaOkGoaodilNJir
AKv0hzaLqdKjiA9EuCte/qR3I7a5isreKCPBMofYQfg124kCE0eR9UhpgyCAW4l572CWFmpn+CpX
Q9m2T1okybdhLFG3ijAV3Oh0mK/ha6kNTSWiN6Iyb9glucmNrDZ6tSPeBJsvuth2zOEIyALWWQbO
HCtA4vQw1F35U6dAZXeZMZ5lTaxOaq94xH016hpBNOFyr2Sx/4o395Al/De3xcZa+TnLOTZ6fv0/
25fs+il5qeZ/abrPX3+r+su7e2Kp/fI/JEwG9XDbvJTD3UvVxPX//K8/rZunv/l/+8t/vLxe5WHI
X/71z2e6cj1djTiC9Bf+26SKxUb87+v/+99NL/Cvf56fyqfnl/gf+yp+Sn9U//Ev/2TOSZL8Bx6i
Fr4XUMbhb3LNP5lzkiT9gVUb3ngTLx9OOeTnfzPnJOMPiVkezrepoP2Auf8Xc07SMN7G1+HVHRR+
sGj+NwbaMwL2v3lzk1/er2xSwaUxIretDlCFrsMocWQ3OUQ18ReZuhp7jIYV4Svr2nWvoWkrgdst
5I6BgqbC1Ru7U/LntHcd1trdmzY8/0mw/Qer6zkL0rr61z812uMN7/bvJ5qJcnqtlrPOGKpDmIsH
woA8bKBySmx4Qh2Ja9s0WWna0PQINx3qE9FUJjXJCq7r2PwATf1cmBj79+p4kFp0FwauEBKx7yuj
kikdJ0aykVK0sFZtbCiWMiGTYuPoGdUnKHzwjgA+3EQ8xE3wqCrjYRyzhzEJr3mhz8NYedS/Svy+
4srbkTysrUczq9dszz0qMwSgmu7eS7JVOHpnMcseYKI9YDRybSTk1foVueCdFn5VOgJ1C0F6xhPw
s9T0Oup28X7QiAIAleNKtX4zjtWCOuL1U/5NZP67QWfiAanOdaEu+vZghVCQ2sJ0Gol39nwTkiNE
jhw2hj4lWQQQI10MKPLwMUsNzOPIZlZ7D6YvVBjKmMjRsl3i6S8lKWhJ+43yvZ0K/bkONYHQ3dgj
4qRL9p2XgxrKEPusUG7X5YDiuhvbZhWpfeyMxcDUq+oP4PfUdY32tiiMBbK4PPWR9151JiMA5BZb
qJztYXC7M0W/Y5mGUIiUKxp5R5mbNVklz9vXXOOLq9B/B6N7hEsSrtuRLapWF1StQGRy757NzVaz
5OfGrN3tWBHUY3jxVyXD4I3Ont76g3duPAqXH3d7eXrE9x5d/nUgRpzPB+qdxaEkQZnQFlIpDgHG
6hbMcgyDtsRk3JkUp8g/pRQZP7a6+FknAIyI9FVUdljXEh8eR3RfqaBi0dFp0dFJJ0upgBOyO6/v
7j9+1Im2++6jzri2fpr7WmT45QHtPhwj0j3RskcExQ4t1UuOV8+lRvcxs4dYCe/HsmK/7Xvijh2X
U2b5KWGo2GTwLTD1L330mU5aZ9eAsBhyi6mQmRQQXtYwspZY6K/uNe98GIIKfuHbp75F/UosywME
tRNg4onaWGcXOrpwbQIvWiMlg07UAeJUBPGv3iV+ABdPTu69BHw5FP0bd6KKVBWZhHG0VTSfWnMc
PIpxdC+Rf5mFxsvH3+ZdGjTVx2lSfSMOMCK8zYcsKw99CkHKe7FIKYzYhWogvqjhFqaUmUT9rynl
lYX95jakQ1dBEjTFQcq6/QTM6UVC+3hbqIO2Ou2byvy6ocpmaYPz8Zu9+qK89x1mK5VLvnrax2kB
mWwk1gh2QASDyVL92K46/WdEwveqHHrhU+Q1TjCEu1DXQCcEIq7Z99ExyAzpW7DH2BO/hgUAYFW2
3y3ogDY58aWDHmbJ7+99NjqfYbaG6dogkO9i5oe6a/E7GGTK11OxT4UoZqqjbAdFvNU965MsV3Dv
xp4shuRLKfsgqh6MOpaX9SDWX5MGq3sPoFBiT2th4qpCjvH1Y9cHz0Ug33UTUMCeQ1zlkrCuEvFq
obEvzEbybM0YzarofJXIujFgZxxBNq1SvLkU/UEc5S8QGUDZm22iRsQQk1WV6xtc3zk2IC20qquB
yBwURrcoQ+xRbu66jDJpZTwz0e7cJKAM4BVLPh/KpUedfv6mL6YpBe/EtYpDWBFVKTSyeRprSHoj
x4xrqxv1tceZ0/F7CKqQxnIOEtFdpufijSZ5Oi40cHsgVgIweZixJoDcmgvVK3UThYJUVe1iGfZr
F34GS/9EoNw3S6IW0EXxFnTjSeTkzk4EQUrQi0ipjeFoJgjFdU19UNJmYXV4NdF/r/PPVgeXcFIz
U6WcCgdZw2lw1HX3kOjWS6tJuyxtrqPyK5/rqI3KhiPSEUhlk8bpknXbq8zqvfvPpvzUrMsGv+Ac
hm1M4No4JE6bsOmBzeafc7YUFhm/K1AP0kbE7nukqM+5AE4bNEbGcqWUW50zlGgOILMDlVKr+dEn
HHEIe2o4X5O3qiZSg7qnxPHS70mZgth7m+eRuus9x0gQOuXlMYkJpEe8bKup361S39TWloltCL4L
JzPvoq0leDs080+jLJCeiYmVUySQxbF+q1YcnT+NZrxXKqjtLEqUAwrxDgVXt2n98pvmUiMqNKJs
B58ieiZct2n9KYqNL74SPbZM4rBmIGt5yi73vXXfUZJBPvC4MOB+VXf9PaPOFjFDrDpTb+XmIPZs
aCuveKhaGFx5C+IDyQskx5c5N5ZKBuhbK3bcpfJaZ1JcsRKjHGYr4lCWfrJ8IKogn07/rgdES3Wv
7PoamJ+N8MfPql7Yoc/NUlFqeEWrNO2Byvt12V4Z7bUCz0VVYqBOFBZqox2ovMur3pAQSbgrUyK9
wEIEYLFhqLx42yfUyf0RsUF5E/WPpLZdGQL5leA8uVnscnJnukC3K0PdlaOyjVWPd3UPlCfY4ugr
vIPWUfYNGBT3UVlyBqO8i3QDaJpCN6XIwZXWVJdi/cTcC3ByStofvUysog7HgUr7x+0wk4L/9c3m
olB3ZJ7zu7Y8aAI+OqDf8UOUUrmupTLYSyZGka6J/CATiUrLwDnpmeJKGFEJS9r4FAgYnajhiOVX
ksbrSiTPRSmQKkhyS1FaRQJSDf249LDTTPHOCH49AL6ZJoXBBD+BFHcIkwgrocwiHSjQw+HKTX2X
vbJ5Ax2oW2XTAITQbDjEAwJ9W9lJneJuqzTAQ9bX/OBsUkC87xKTauqolleYhmHJm2a1A1iDvCMn
ClavFvYz+oXZ/XUP+uaxB5g9k1grOwD61qtRxbg2qiNSFiuYha2Vj2vFz2t4FiG8NxV2ZkvONdQS
qHKJV5zCMbgzChfK6LDTJAiLucaeOY9Df42sUHVaDLDsAOM0R0nCGq85aN46UjZblkPidIxEhABP
nkwlQeqwvHOdJR4kIlndIU7BUJqCo10IrYyNM78oJMQU0JMHO6/RMpRDeKe5bPqmXaNbxdnKj6pd
O8SPZumfAzx7czUGFlP9feFSFBbSNQHacGaNBn9PTxFTB3/7au8OUcQ4mnb1Ytpvq1b/UkcTs8/I
vHULr9GR43jyrTOVzULXvtRbZhsYMiT0hsNrfnAFEqPynMMEmW05617i9hPsiF2XB3hnZM1Lr6Lx
qQVMoKS+ytdW2nTrTKm0dZFJX6RKO0SjctuGChQDv+B0omg3vdye1BSySIoT98ePfOlU8qrjfdNT
si5PVSPM40MUmV/8tv5W93wDTezwsJL9M3kSX1DUfklk/6aH37aNUamsAl2gGpPCLyvk4Fwl0tMQ
Bne/+USznYnClEueYwqSUUjBjTTANnKCVq7vXSWdInlRmcjYe8nYgqx9SZVWqOy6XVwIh1LNfGPL
BAOtdwQzuvLcMUAm5HoL4+oS7jMX+cvtYNRVLeYHzx9JylJwW9QU7LuUV3+jRu5x7lJIJtRvao9j
82jVIuZkGgbqidTC4e6n8k8mboSukcETxIyJGxriQstdWA2l2XZDgmFm5g2s1VSN9vB8t102eWyZ
VwbFbp2hbjbjRtNMJ5H824V7XjjVvp513vSfBFqiJMdULEj6JcvU3YqJhnFbYB7h32F1Lm4ry1oV
moHYBD5B6H6qKncro34EQYGCPSowwv36uPA4FxZZcXbs5KNrXSFJ/cFo209KGOuOUrdQ7aL+7IY9
p7oKHEWL0hequceUWQKLzHuVUz/Gz6O2Vmo4EyRhPmeBClmhDJ90U1gI2Hg9BbyzlgA9/rLlpl+K
ObmnzaHxoWeA4XjfXPbMP6VBsg6ETgNKQwu2yQnekAB+jEDD4qr6JmrZqQxAA4jrxLHeROIHYhAc
2F12t7WnB9hCxndaq6xHPXw0DA50CC4hp9ULFlaXVuy5u5MbCzgS12ZzkIr2k1Zb5HtC/ehrwbTz
MnmUovpb57FAUI+hClVDycXqDc6mD6bgXyeUKauANGK1MZSNN9LfaQQZDlHw4qXsahc+/fSJ32ve
2UlXz4WRIFatOcgSjH5LDK+kAivCQEx/KEXD6Snzboj9gF86IsJRMwLoWe4M0eTJEh6PGfZhNFmw
CpfsTjZnTbcScrnevj7f/2ug/yp4LjOC4uv/D5B+WWSm+QDpR3AU5HmQ/hqU+fqv/o3yI2jHIQRf
BAnPPBHj3L9Rfv0PwH9wf4uyzeT7+RfKL4t/kCBJMgk2Z9D6pjyef8vj1T90LPisyWOI3CoJ/4n/
BuR/byrBBHvuKN7VAnRDLRlPvd7t1a5/luNERbgFrWjE71ZD3rJxR/H7m6Y5/9lP3wL470FQ3G0e
RWd2oecFrjWcGrn+oSrpYx/0X1UxfRB07SmUmqUJcoIi5qNkus9sEhKHgMIiA+MEf2MY171rSbeA
it51HIb1rd6Jw23mTnwVtgWfU41UMxtTX/8KZiFJInGWine9PILPxVoSL61c0/7ovYeaGuXNIuKl
ytAFpT+cUrN8srBAXelNMh6UHNL+x8373jI1vfZscshKwvcyINWTJLi7wsBHaoSJX3vDY6Fkxvr3
bjLb/uE6F3WimRAmU5vQpcE1YPGL5E20v3mDGb6kJiFCCq1oT0JsRT/whehhzYS4B45mclu3grjQ
Wu/O+FNzMbbefhDDS0rTCPLuZOVG8YnCfrZBPwslfaD64WcVNq1M9E5RIhPKIT49UQlpNgxSvPYD
BDI4DAf+FxwUTNKi8QC463oLY4WqlIMbCDOKbLemGh38oi2WNiLvbX6mR5Z/fWTYSEqi+HV7CuOB
YO6aDFUt98SHJh6wYDJBMxHfmXrydZBzk1MGhxk7DQqIUh9//IttNtt9uVI5upqQtSfKCQ7cv3Oh
VM+ZOOzI0bDzuHCaQjt36hdTzrfUNJEZUggPrbXWNvsOojalUBBM9Xb0KNKl4TYwFprm0pCfgSRj
g5OYytKN2uuoQCRrEEF+/M4XRtXcVMcvvVLglNaevPxzPjH/qNCF7rVVLo2oCxPDa7XzzcSQt2hI
hZ6P2g5n0duI5lWY/7ke/1l1fmfCvdAq2mzOkUW/02WBGUEtP6v5ldItgMCX2mQ206htVQxwJ9qT
b6pOiAaJqsWIBqSCBf1xq1968tk0I0Gtz+RganXpVuTqrbuQ93WptWfTi940g4RZpXkkbCdcQyK6
qhJtH8ECW3jySzeYTSuJJbee3+gBXAoyZtOpsqgmerlW6+H8cdtcWEbnQQNaHFR5oeTGsUGZoiKw
tN3A+oES/jBq3qRgXPIDvfSZZ6NdzEwxxcjFPAaeta0h6IRyA/CNVspYADcvfebZsG2yJBCxWzGP
edPs4j7dFlmysNm4cOm5NaxYqHCutNo8Jl7TbMJIfFFKWKIff4JLF5/tMKAne2Kdc3FXlJnFfBP7
xkFc8BG80IP+wwQdSCDxc8M4Spp0GuroTi/DszsUdx8/+6XLzwZv26EDEQLXOHqBcVeRpaKo2q2I
acfvXX667ZvprO1h/JFkpB+zDrWh5B6x/SJtXV0iLVxq+unnb64vI5fohdzTj8VUYo4+QchaePIL
m2F1NnJDsZC7dEz1o5/qKB1K97Opdo9e5F1Xvnw/VHg1+Gb5e4NYlX99DcEd6rTLXe04CBBAUk/b
Bl7+TDD9XZjmWMHCwvz4e1yYLeY5M9XYWoUScaMsS46FGGzapkNj7Lr7yahuEtEs7Q6mDvTODled
DeaqghjRdNwpRBlL4Yzb4LtJvi1mMnVAEfDjF7rQAV7Dw990AFgFUWdm3KaGFWWjIJdtUxkXZu9L
F58NbFLn8Ecp6F1JIagH1LalM1CAWbj6hRaauzaWHdh0EUyPjmlm/KQ2V17+2A4Lk+mlq08/f9Mw
MfLQKkgD5o3sNq2vWOY2HQWtpupXH7f8hZlDmQ1tEn46OR2YOdJM9Xdum71EodDQQJ6+gB9deoXZ
4E4TiLi4itBZ5SHdetN+i2PTJHuuRESq8sJ3uPSVZyNdtFABqn1nHGsdLaPsGTbK4qffa6TZwI7b
wsc+l/TF1jXNnZfJa87d1rbPl7J6L32F2aosYyQFquIhjRLg42aJi8FbiTValSywZi61zmwc+7kl
jCY0BZwPoELEorqK9O6/M5/+szLGEWbOmUENEg64yelHSZ5C6Eo0fKYX/t6+dM5xoZKQS3pn6cey
osqPGV1WmLCzSimHcV0uzD8X2n/OcBkUT8nVzKB5AuUTGPdj6xVPMtTB37z+bBgT8tR5Deb6x6A+
uVAosLKzxWbcfdw9L4ywOf8EFWyQJaquH6tgnwW3RV3fJKqxEnCR+fgGl5pnPoTxQMl8DqHHpA6e
U6W0viaRV97HSKsXRu+lO8xGL+Qe0wRn1Y+k/3irSgEMztpeXvllny3c4lIrzQZxQ30urAJeonWR
fQmbUsYZDSrC6Ibrj5vpwiCbZzyVGA4Oqp7nJy1p6s+KZypbS4+q/cdXfy2HvLMWvx7g36wFnoKA
sFG1+DT6seeEWk0QjNvG8TdTF9xrse6NL22spyQL48GEn5cpUMeTjKp98EOlXniKd5mLDPY5HaBy
RVNy04owpq4K17HXld/xkmvwZPXwSGmSUEHBG4sBxABVsGxqnuwZrAQexjYWZHWLFc1w9HGkvCWr
WnPieCTUFjd8fzUGg3sOiCc7iKU74DYouKvAd6l+SJ4hnPK2WFy0L2wL57V8oq/6kvDu8qT0JZm+
w2h4kCZyOCR2m/rMkGhZcPEL4hzZbYDj3tLp/d1K3NR8s+N7lCA1LGDUnaijrMhD/9oXOuaf7oGU
z6vJwSzyw4OgXNU8VpkZhDj32MPjKyPpW0wxz/rYkhtLYf73ZqZ5xR0gJzBbUu9PXksBrlYLbS9B
8L0OLRKGFzruNIjf6bjzZHaULZGIQ0N8kjTSRK4tWBSjHeH7yTaj1Hdp5OEvrXIpf6UPLfoytNFo
KzSguKr3Ef4m+XCCOV//+PiBLswE89oxSchFW2d5dMpVgewXXSIcWnNRg2EKs26wVlx48dfUhfde
fDarISDDTFSx0hOIU/SNMZEeRJwoDiRiStApZFwnwLFLu9IjWMA0OznZEHo4DZWnrB2Sz5g59oeU
ZPufLZ53iT2IAqxy1UUrgntV255VMjCpWRmmdyTppDvXPRaIqGGlr2lYS04TeqTN+1Y9LGzmLszT
80Iy9vO42Ek0XWzdSFF08rMzMXYLOM6l7zLbBTUm9jOBmkSnDoa8HeRDtkP/oqJnsrxjKQz5QmHw
wjw9r/16BASNTZhFp7asVScz4nWuNEswwrtsWUb4vJRbN75ldiNOX7mVTf6tjuIDSo0/Nag2Jf4Q
JhiPbuM58FudeV6dbaosLEyDcDwdnpgYlI4q36cUNeUlGPbCV5lXUa0m941Rz7lBePDFUx2cfMTz
Kd3u4xd4HXbvjBJxuvGbdS1FwVhjN5Sectkcv4/DaG5KMPFV5YvpLst9/MXCPP2idNpwysOANcNs
0wOOjOUn3YNRUudtuEuLMlnAai698NT33zyPpGIBn2pqioLM3EERuMkz8TnqNUyJkap9/NIXxpE4
24zgTlUrVjY5mXWYwfYtce19dwsXbPPx9S908anQ+fYdMChzFbHvw5OHLO5JDqR0U2eNujCALuAP
4uw0EeK5EYgdA9UTryLvQcMYMldvo/GZtezj53//G5DH9uvzxyVpZV7DHRqhS51UwyxErNV1Iyq3
ppwtjdX3v4I8jwPrrSi1JDijJ/LU1i1OWHBXcXb8rensVc319hv0wjCksosthzyiNxZ+tFBZTfKV
c2FhL3apkaafv+moYuXJYjXNl/COMO4JMMWE/WTcILX++Cu834uogv16A42KCxF4TXqyAuW2SrM9
ESKr37v0dMs3z45daMsIBlLsSr0+CRqeRoK7RFm59F1n627FNiaUdOwlRT9/Qbr/pfaSvSuH8m+N
XqJCfn34UqR/pmIcnnDVveoD+SV0pQMcgZffa5vZ8JLgzApJnw5HldJ2IGrkLpYLXebCF53HuYVW
CMEoy4aj16v3RKk+DLX68PFTX+iN5uyL6nmCzLFLhmPYdTd1bpzVIEK2a+ZroYPR/PFNLnzZeYoZ
8bxtM1oRtPtCPIeicFsGsI8np9KPr3/pJWZfFn8ttS11sz+GaB/z7FuBV1rSjHvLy9Yf3+HSG8xm
5kpl8zuYVn+sy32MuD7BZ0KQ7z+++DQ9/udSKpuzntNhrVDFuCocm7apH+soT1Mbe3blhiA7/RS2
Wb8pXEnbk26JB6diSd8/vu+FbmXMputhiBSoVbxUYTTZPRb66aER1Wb1e1efAbgRUu9Uboz+KFB4
64Gt8vH3gDdyN38dyb1pQp9y9f44qLd5huMjIh73t2AZ2ZhNz1WkAZfLUn80x6sk+oEHulo+4mX+
caO8vwbLxtS/3kygYydm0BBi6+hrPwYlt0sstBL88HEYASb7/Hs3mY1pD7Ng37KG/ji28Tohs9k0
T5qVbAYVbzb/5eObXBhzxmy2jqtU8vKAMW002NVaz1FTn2T1OTDEhbe4dIPZoG4xtcRhkP4jsfT2
Ix7KRV6dyij/IYrm79WI5XmQ0tAV2GHWbX900Ui3zcnCw3eso83HbfSuHm46Vcy+hJnjlOw3ZXbq
nH4Vb4ptuEo36trYSCt8GFc4ndjdvt222/Iq3ZIgsTD0lGnm+M8Zhbi1X7sZ7BAXug5wT70a1trm
u2Q328Lx1pnz0tpfTqdrxXn6dI811po8AVu273/8aJyFd77Qxa3ZVGkMRuphzDQckQKsonW8CdZs
0/bVdXsTr8bdMxZeGyKa66fSxk7/Jd0iCHXIF1jHjrKwHsxysv4Ptg2d79f3T7AnymRcJo64g2zA
/VfB+u6MwbsNUd8GpNiGC2974RiEy9avdxqaiL0iPl/onmzra/wYHUa0NGdjXT0rP3WcDD1Hwpxy
YcZ+hbr+88PKcA1/mT+kEsgt87gdNOsb77pfheTKwnqyW/s5vB5W8obtcO8oa3/XLxysLjbmbM6S
MB/oZcpNx2JNBdxJ1pXT2zgG24qjOBjzr0rHXH/ceaZLvvN6/8GCbLHjlmutP8b4/wgxhqy8kL/0
rabe/87V56zH1m8xNs6JbVC37k/ce7ur7KpatWvrZ/UAB/E+W6I9XljQ57THCNNUM2diOfr7Wra7
9XgyNji8rdIVzmdb48q90Q7JD3NDXOs2WbjpNKW893KznlHIg1Jw5ufl4jbeVDqyT8ISPn38Xd7V
NhI5N2c0xr6eiILHGxWlPW6UVbjR9+IejsuptIdj7JgL3+jSW8z6WoKZvOJ2dIBAkle5+nVyf/74
FS5A4MTU/Tp0WmShZl91/bGylPA6qnLrLKXgOujf3f3YaDpREIESbXy5xaO/0OOV2bvSXsIQ5x7T
lmZrlrV1wuSJFB2rUDH7zLt9IropZtVt5CSdVDnS4CvXedgFK8B+vMiJYKmXqlGvhaH3vvDUrd/s
HaDpeulImhSTWro3b/uv7m1yrR/MbWb7DmmDkCJujOvWxmdtFT3Wla1vhEP1QKDsQhO+MhXeewL5
1ycYRfSN4OD9ETfxFYPTEeyv8T6xM/vmYX23D+zv8Sa96e3t6fEJl3iHziHaT+dptpiWOlSj62CD
DcV6afq9MF+8SmHfNImeNJ3ZlVV/FNWNj9ee1X6S5G7hdS+s3qRK/vq6CcboZqXzusKuWvcrwdZ2
kFJtwXkhoYKZo17jfW0TAGFPA0Bc2CJeauU5z1FMG4JoVcZa54wbRJS2cNKmQcefYT04nTPwJ9zX
q8y2bMOu1tqqsdFq2nh+2TFLHTqfXX1onq1v4bX+7KIaGmzNQWi6MEgvkE9J3fq1YXzVw5Ey4wlL
eoF08o7phuAbp1x3tElw8rb5WmdfgeXCGmeYpULdhY+tzWa4uhcKI+gbPgcjK/PyFfC5Li3McBcm
nnn0btuo5uBOg6tRN/Aoyb9YmHYubGO12YwWug32BhEXbp+9z3hZ2VNHUlbNdbBzt98QltroA+3W
aVb9T+UwfakDhoh2flUtHGhea+7vjFptNvGhcU0j1+QJNO6NGmod7XxWcW9d7/43Z9fRGzmvBH+R
ACpR0lXSRHk8zmvvhdioTAUq//pXs6f5+MwR4MsCOwZIMXSz2ayuYnfszgmaELqUJ7JFPnaTbcBm
sHE35qHb9kH5bc1SzUv499lXSN5rdBqOGiTc2cbHeQMa5zM7DndLqMOLFNg9QwRs8pNxMA71nvs/
6oAHybE7Vef6KM7Gngf2gx2uLMmly88+RXJjTTNM4CHAhDhNOMGBxU8OjrRLfNzt630Os/qufWcg
f75H2bLvhSBqfmn2a92bl24+614KkNuB47rNLzsitIJ38DP50HEN3F3yO3uI9yhRgtZfhBPwlW3d
M7ROfljbMqy2QMNhdfTNsAGnaLi2LqoA1pac3JQthZsml1gl9bUzRPJQa/mNPjivkI0b78QZdTY/
9YfbM68KI2QoqOYtHkPNPG6mZ+eZP0BX4YQk9Gbe2kfjDqu8gj7596z9yRT/q4q/Ohdwgo8Fqnaw
2Y71HX9o7sddtQMZ49Z9dnYLgmM7ADn1BuxBh3l3e2wKByJjRb3MHSA2hlUdEx3iam6gx8WKv1U4
PuviWq5GMy9NleQEs1b3HogYdu6cBBckze0PV8UVluShCFRMwF2NQ7Td8goSC4HxaB+afXxf7s2o
eUXx66/C3lpnUL5vup/5yfI5jnJ+Sv6YHyufoDAJS3JRlCPrIi5H3rCdA36oD+4u3ve7IsyPuD3u
8kCEYzhh8/cHF06q3o0rUbNq+8tQU7J4i1F7BgJbsDe+1w/jKX81DvM5PzjH/KM4ps/DWjyh3P2S
3+nZwOy2MqeI7tL98EJO2TNFDO2+u/vqzKEZ9MWtKDkY10Di3GQYU2zPYZaZoQkC1tsr9WkFNy4C
MrR0BP/V7CZoO7mbttA4f0eB/T4+unfpgWybQ38A+c3ZW/HUio0vA0xF23MdKOYp8tjZcT80cmDN
t68N5CKFe21UkyvcOplAmEweyyc89bC/xYf1anw0lQ9G5NQHET40jFyUjx7WXn5Uw5ECGLwXuqZW
osumXYI5jZgHdeRy5d1K4X9kkkCgTUeIQSHpp9HCz/huWa2XU7Us+Qeh47E6TpARhQzjRkt+lt20
8l54metP3LQpmX0zjZCxQKIqGgbb70GFPSe/SPZaT78sqMK47ZqRK+7j/2iJrh2omJM6McgloraO
xgY6dNss1J7qqN2ALeaQ7dNtdnIODeIetrm9v1STJtn6MjEMrYFHEwsIR14B01k5DBTx5L/46mos
erKANxQkyRGyoT4D82psjUHHzBCcYmtGrloXKSYgUGHo6MWBtOHynv6I741juudbPdLunY12qg7x
Q/LU3vMjW7nzqA5sGYwKTOjoOi0snX2HeAJ0D/QX+1v5WL1CigekhMG0abYz3bEI2nu/oMd3uL1K
CqyPIeNUHQtwHBpjpKAiAafUedpCXXHTHszwEiCD4Xw7hsl9/Tc/lIf6h3fkTwbSXZfIYc1ZK5yC
DGItIb3JaYX1FN343rrbMbFPwhjC2wP8Z0qfmNi/gV9tFzOJFyevMcBm02zA7oQru9iNJ4HrYht+
fwGBP8Jv+2e1y09uyCOBWzuu6X77p9hkEd/g3433UJzWMrOq0Uq+xB2GpV1Apwnw4ASZZxsFkZB4
geCWs5JyV9jd/5GijZDKqQR8bOtAhGO6S/I/t2dSlT/69/vVTBaVDdnTDFsU1XUb7Yy6lKjeTgdv
m52nPQ1BqnLSjzN2Bz/N+/JM9y1cyu2+VbMmORMhIATVjVjEqdN9Uf9IbTDaeCszpmpcihbAqD7T
doSnGgcwF1/qVJe9Ztub25+uCrD+5RCupi0dDYiFQVkpMs/2e/tivZFT8dxGbNu9pb+dtznx9ZUo
UuHlZYxrbC1ekufoyfHSkICMoUtqv2bf3PHRTP86QLgu+rB22l5c4Sd2JWNRndJgo0GwG96N4DvU
38OX76fcxwX/9DM9bn9W/jb1n5IQmaLCnwJvR5HsJf5faKQhdv4bvT0WwdvtGVbseBmbCrq8vB56
HG4FMf/atNmYVF9pWpUB+z+cqWYXwPei7WpT/TWLYALneuzPr/Wz8+R95/fi0GwzvADYj9Nx2NgB
jbKvxbAy+nSGWjhvGiymfSE0anu/AiX77QlTHTb/turVlmQMrJP6ApfLXiGJtulP6TE7swNDHTny
lBCK25E7I+S4HBZ4P3u63avCzP5dCq46BefYkhGO+GwkJwtybsmP2VvJ8KheaGR8Zw3kLQgWMVnD
VjsPd3aUPpav7t10bB6wPsf0DKWulb5Uu03yFjUYpRzbwtz1Ux9U7gy985XkwCUK/syipKADmoFk
Mi/mu2SvFWrU9MQOobezsd0FVNErEee/KfmkFxnnWWT10DYOepnO5nk+1gfPB6YC+Tdybjfs1+21
VngiGd1plGC59CasNdHZ3dDdGw1Sb8Tzwb9zB4bIDZltKK+WKxOnWBIZ6ilwNNAyQ292/VKbPxpz
pV3VKOh/b0jlAJI03bjckMBeZs/3GRg85tEOS/FcJCKgw0WQaWVbKdflYjZX5mGOeO4f2ITAoAA9
Gz+0kFgQl6IE8P+jNNa39co3rFcnoVAffuhzeyXWVZil/EI/Ej2jQwEP17MHRu+z6i12Vx5OL/P0
2Va7pB+vhgQNcR3wQqxL2y+vNXSCRsc5zmP5KLRiZYlUSy8FBrM5F/VUdRCLyIYFfN5cPNm6ubax
VJd9GY+aLwUrF610DrppdrEPpY9kN9i9CXoOnR40VJBsnYKDKrIq6geobkJBDvRyQQaJif3k/GkM
1gUmrxro0NoQfQEPnpuvHMAKbyGDWVvWe9CGt0BhrY0QVP7wliH0lkcPDL5mGq8EL59vDl3Gs9Ic
3J1D6bmHdhjNc7IY9GxmFHiarFrz3aouLlewq01CPTfvul73DqgmaX+MkJIEY28an02ASVaOUlUX
lym86kKni6hq8H8cCmREIQ4YnyrS/o4hXHnb2/2DXf3/Rtc9yVEw6LqUg244B9OApLphQSanWLos
XCjExvUxdX+nOqrbXWtyd16fsRej6sChN7jm3oyrBmyRbT0jo5gJ+2CgkmwjLCbOi2bqQadZCf6r
51uCooxtPEMTUiS1eCsNUr3oScWfjYkmOLmzYp8ui/doGDm0Wyyo8hQ0bg/QBu7CVLTL1hEeuG4z
nm5QXqG9GIuT3QGVDPDVBMEdeBeoKUNJwUsXf1kavDCR+AgNGHK8lJ8dyjQn3/S2mn5TI69+OjkE
ZSDvmoCLwUARzqGxKnGwiG6+TaB+fYGqVbspiW3X245CQwsy5oYTFCMyKC0fgfRpQD/qGChVxJvT
SLY5qCNRCJDlBiIOtxtCUfb6SfASEsFT59RQMCrxhBfHPRScGi+sJg8ELjrqsO5mp+oeNW/uzks5
Irc9kfb99sKqNs7l96uNU/YM8hEC9elCMxosqXXXJZAQmkT8xQ4ubu2qA0HmOp0M8NBPWloGRQWe
t6Yw4qBtOAm/NgbJCTtd7KRLEWsHcIdCew7SNuldptcryZjPvZAuQ4pNDy/ikExzD33Wv1DDA7My
o3vPdL7PNYS3bVq93B7G545el0FVHDqciPM970B58VDjpbsoppUzRBE96h757yoMkAG2IB3mHbgp
ygO4P4eg6LqkgxpNB0fEqLbLQUvvmsL3eMn8lhfVHing2EQdIAJCUEqMID2aRZdGg4t9eHvInx+f
qO7572fxyjAHMWnQqOT6bi52Fm3B42SjRGbFbynmVIZuia7Keq9woBXV1Q/QMQz0al4JZ1RNSy53
cAw7FfrkHphNIakNHTsf2sl0pXXVzEj+1nBGm8ROAbsE8iTIQC3kjy7gIEScY+hHr0RGqjFI1p/H
BWdD6jmHXNCn2J33pIJo3+21VXgWGXVeeEXG7aR1DzGhh6IFGnKYTo2pb283rzBLGW9eLDRumtz1
Dt5kLi5kLMblNORQfwCOJ99wGKoVViNPDre7U62HFIV1VQzMhlaxA/y3e6JEd99sF4rKrVGTJ2ch
azck1axJdy8TqtVAErjOob6IOesMOjf9fuq+FK7qMgq9E6Y2QHpHOzQ4wYK5pM3LQE3zYJhd9jEQ
be1mrxiFjDonzFiATsVsgYn0G7fdlzRPj046/P3SYjjuf90GZPTK1F2IeyATgBXT3aLHodsc82kl
8FQstow9b3Mry4DYZgfPAkXdaBdW0Mbs1OTt/VLWK52o5ujS+dXB6FgsqcCdyA7VTA9VoXPfcjlo
5MCp/rVZunR81UGWsyU3bBxcef4MEb6A60dR4uXfXjlUFBboXJzKVfs1GfXcawHcbqECErhDg5w9
F6eum5IjM+FHCmdN/EW1INIJXwzMSUcx6VFtv00plNEhfITyMCgfruQMVIshmXcFBvUCilJdpDN3
U0Frxje6BJT4w7fba6FwtDIGvZ5TAV3LpotAT3uhERky6FRYKy8rqo+XDvdyLBzKbQOqE9qLVt7r
EBSnK5tUkRHXZTxtSr0RKgNcj5oq0/aDYVVvReWV+24A6b9jOvlz3urgane1+e9slc0ZAr6AYIM9
HdmdsUseGCz1EWoIFOLnjLt35sh7ELUNwq/rZHyoqDf3oLe/hG0kHgsPmtB6f4BwiL1WxnrxCp9c
XWSkrqZnXgeV4TnKWWYHfSlC8HLsW7MeID/ePILy5h1SWbvbC63ggtDpxVqurIJoHi+gga5HQ9U7
qN1n/AX3P4hy9FbdQWFzAKPb3KP+PGSZBpRYkY2Q2zadPhhHc83//qvQ+GzMknPpija2XIsvEXPG
GTwFFm0AjWe4UYcWSxHgza6ZQ3SnQNA/NqT6bo/zsAenh/BFA71Wo41xSSmQECCVbvnLxNsX7kCQ
mULENsi73r2H1HL6Q+RlAan7rjiX0Gj/MSzl7I9xws6smafnybHIhtq12QaN0CsDtzATIefStJE9
T/wBYJr6ATW8XutnoE/dgWsKghEDn98Gt1seiCdyCLhUYkNINQhIcPUmpIW0/hGS9h742mtjF5PY
+jYDsAveZT7t+1bYO6Tmmj10twU80GiEpLPLkDdm9zqXZdH7djbPdx7YoY4oKli2o0YASIt5vtNR
cxQY1sxRSVNYjwgwug2YF80kgKIPKubAG5xA1hXq1lVYVgL5SyeHYt8y8DFK2rqE/BI3bGixTUP7
6/Z2UvgNKvnwPgdNdzoMXUQn6LM2oC0OwQ7kfs3ryXDpGG/mLK2GNmrL+Bf4C44Z9bifYxusxIAK
vy2zvnqQoapjXL2jRv9ocSLo5aliP2K+ViSmOIJkilZzssRSU9pEvMBVDOCsLaTnnICkzjFzzA8U
D798bR2ksEwssSXAnewevBxPCgn53lds5WhQjUH23rYJDfiu0iMeI6vRQZ0iLutDag3n+UI033vZ
9ktjkDHHaWVCX/mSFo8n4zUzq9cyacLbTStOIBksPI18BDYOmV24FeSE9EI/cAIOrgICdF/8esmv
dhVJOSrFukhzXed3hjP6qSiatVSjws5kaHBdahS1D90UQZb33XQg/sKyrxmZDA6ukCKGYOyiR3Pp
nSE4+xA78wMd4pWLomrqLyO6Om9KDxE9n9s2qoUe5Pl3Cx7WS1ZCPIX9XhRRrxuHysqQt7w1I8bv
M/FRg2WBOL+ydMW7qZqXoi5cRRbBF9FFjtVp/jy3O66DT4A2GrJpHv1xe3Oq1layXRRJjua89Ho0
MmiNgmM9tdbSoqoBSLZr0hzZyQWbkpmNEXbuYGwa8PYFtpeDoMJq65XNr/ARMqa2NcE5Oy6eDlrJ
ZBfnfbMZLUhRQzl8CJcc+l96sxbxKYYkw2pbQ891C+zOqJkpzT95MiLRWyOV6/UF2VlD9jVmUV3G
0lYcqs9x2iGkt7oTZfV+cY232wuuMAkZS1tBvUlrITyNUvG+2uf6Yh9q3BlPHhu94HYXqlmSzuWq
zVmsLzP2lAvtFWuBLPY0/QIp54vRIFVzuxPFxpURs5NIsLdKj0Ssncm9DW7Afdy4dXi7ddUQJNue
EtbZhQezKOzy0WhHzU978jY09aPmuF8zPZl31UN579BnvI/qBjp5wsrFBpLFazUqqvmRDHvsxhqc
sX0febZ3bCzQwCRrqFSVwUmGXRVNVowN4tTJwEXFafcxd4K8N6BbjyodfQW0qFgCGfuadXh3Gtqi
jVw9+0MKLT1o1fQIBQXT79JKW9lGCnOQUbCIIRlHeQj2apNuIbXI/UFfptDOrLWqS8UNS2ZaNQsT
LyPM1SMBgsk+f2jYs1GYh6wG0KyGhBzXVtK5qgm7/H512KE2Ll14YZLI7N4r0eMl6X6xP+zYW8ny
qQYimXWCeAU5GJvgpRgchHamNWHf6Xs7dsFI5aLmyhvGwF2+Vs+py9jYrNOqAgyabVTp2Z2lUx9l
1Y+3rVu16JJ194s1zg2uU1E3oaCkv7emJCymj681Lp3bNh+Fzk042Hi806w09ECA5jhryhqqT5fM
mrvjZKbc1qPFWfZdlT/jlSDxM/drYDhU7P93Ew3zXMJRGHpkQaDcmJtnkKyDwS9eedNQeCUZ5lol
ZjaTqu+ijjUfvW08DRWg4LcnXuGWZChrzLuFguSziWo3hdrVB275eyd55mIOtMZe6UQx/zJalVo0
KcGZ0IEs23nhOdV9vc6eO2zUFYekmiHJim2oxPd5I+Yo7cuz6ZW7ura/duD8q3+5chBl5s5FGbfI
vnTl28SyOyMpVlJhqq++/H7VNMlmU2ttHPlFpvkXmWkK5Yvby6pwazLsFKIUDLLhcxelaQUheNCu
mQdrKcZ9A/DHBrom3sqBo1payXBdxxBehu0ZlWAjDfpEdD7omEy/HsiaDrCqC8l6KUSU3WVgTZSj
kDXVkT0PhFOFtydKASECs+R/FwHZ2SabTKQjyxZZQ42HrihGP7b7b2wyQdRo/TW1OnC6YaN3y08H
btXu4qevdS6DT4WWuUK4Gk6fuk8CzoAb8RtG4JwclMr62WwRyDFjxSAVpmN/UOjUTUh/bVnFhwcP
EpRvt79EsRVlYCoDU2mazchWs6rzuWlBXN5ZySWrmpau2YNZk97FJSAaqTkAmVWTByQMjS+2Lll+
xSsk2vq6iyzn3R7ejPnP7QlRbLp/z95XtllbM954a7RLnfoOAqv7KasjfPfmdvOKsEAGk8a5RQWb
EfbN9N2YIUWKdCOPsy0xmlD38qAXu9sdqcYhndp1Rse6bCYSzYb70Jem5SPZm/nmVK2R4ShcjQwj
1XPDKxKz7AAkhBKu1pJ628Z9FtrFiFJgyAZ/zdPIypGuPiQxHfHgkbnm9wm0lMQs35JiZR+pRiG5
AZSS4HAFB14koAcZMJtpzxU1UUjspNnO0+P4a0ehjCStaGGDBwKGZmZLSxCUQwd+ARvV0V5yshKp
Kc50GUhKKAEyf8HeLfQkiN3i2PWvpkAavflVeWuXPYVZy/hRZ+nEBVLVIdKEKm5G8g+vA93/7V2r
GoFk1V5eWkXbCzOy5vwHqbMj9VDknU/bOHa2M/Alt7tRGAe5/H5l5ANZcithnhGh6OovXaoWBAHz
CQxA+co4FMWbugwULQt7mhZRmNGQNf0fy+Jt6HFo/jKms10D9a1D2YC+3QP/9QsDIB/vWAX5ASik
84ajoYw8iDZsbw9WtWCSJ6C5BcFQ+BxkhdvXDkAZ6M+uAY1UEylFAV7SUmYPgxnlmgEqbbv9AIk8
NOTbaiUnqfp4KQbwaFVAw3bExy/QiU6W4dtMur+3J0a12STTt3OnKKHDbke98VHXdFPHdmiSQ2kv
x6J8u93H5xME3cf/7jR7oISX5WBEWvyUO25gZCXE31cm52IV//80R2RqU9IAgqTbHbYxdc9OmT/F
3PtBPfICsdWVOVJ9/2XurixFqzqXVBDFiyC8OIB2uEzPqINtfZaMy4rXUo3i8vtVFwl1KrucqRUx
uKoWD5kzNOO7egrStYpO1SAuv1/14EJYtbeYbkXQ99BDw6iNU1+weGNr6fSlQ4p4l/171UUSzzYY
PZkVNTGDkUO8YnQCuiYdrBqAZMKe6VpukZZllNSkiaoiW2I/K5bhxa5ovkaLqepEsuW0wWMUaK2t
yOD3k3gh3Qf1VsBCn1sxkfGISzuhbExPRORA3jiAkJt2NEBqsZJq+dyOiYxITO1Ua6we3hyO/C6N
hz8VEW9dlrzXwv5d6cvmtikr9qmMMLRQxdDqJi6EI+V7C7GnX/Sg36C9GcSNtUYCqOrlEjhebSQ3
15zU8FqQt1bZczxlT/MMuV/RPc5FtrJXVV1INo1AfLAFLRGDdk8EMWg9nQl9S4c/t+dJsRwy/axr
AQUMWR49wsHTbmanbECiJ+C9O7P80GiqfxNmn73e7kyxad3L71fTlTo91YkJoxAUsI+5Luu9mNhL
UxZi5dFNsXdl8GFMzByEJ0h/FaO9BwkzQJprOhuXQ+AT/y0DD/loZ9AMMJdIR3GEr0Gg02eNceIc
NOkN/W5jGn0PeDq/d1HgfnvCVKsjWTlfOsLoADgHhpI8uh6ddiDz0JND7zrdd86yUgv1Jed/b3f3
+X0HsiH/XR8bTLVGBzFflGkN6Q8b5BnbOCtB6ThB7DagSJ4FS2YzRN6ToGs3E9WmkA52IIE13Y2N
ARIkG8ZBKlke7H7NQBWNy4BEbQHhp2YyXHtioqPOcBp9LUle6m5eyUyrOpA8gCZcL/VaqIX0gzhN
hPxs3GLba6s6SIoNLUMSdQtKK5npgOxtJI9VjJd76L71u9vrrfr4i8+5skcHL8ggzRu9o679mLr7
pX0TYsVtqZq+/H7VNFhJ0nYeFu1olfejAEJmTv2KrgQhqsal8xv4nwtvxcyOs/dQzXWQiCfR5it3
P9WMS8d3b+QJckipdsxI/VyWFIg9d3FWGjeMi+l+4kYcyaRx1ecMjyYowI/BFuWX41CBS7T0nnIa
kzxYWjcrfCcruz3Aa2bQV9k3c8iWXwKheqB3po1KFDGGrKfdoUWAcUQJtr3J0rn6IbzSwJPwkhkR
FMAWEfCudUMmtJEFZZEuAUQjPNQoJ724L0WTh3jcMn5cjpeAddkYFQ0TwZz3/dnSFoZMAadeUPaT
973nNQq9PCvzUM6haWUwuIwP/pT2thugAum98Sa79bnTTS9COKhuyUUpglR0Ig0nL9H+UC23Rdig
IOHcMg1YhcqwRbrxqNW9GEDT4XHKze1fWZYxAg+a0Lclc5ZgFHwK7Ik4YJqem29QIOq/jxl1oFWb
cxqa6eCDdic5OIybfpIx4zh0PZgtKAGurhP9C6nbv4UVV6ckgd9y9SSZH4s0h5oV8eL6ZwL0p19A
lNLvytJCV7k77sElCQHzNG63Bqv5E5unBX/ufgo6CeDSRtRG9F53zEkCv5IN5AEazU3o6rr9y7Ip
yOHhFe5TCM5vIfOgbWJgfMPEzo1DByxgUJtTHQx0agJnNpztIkzrPMfW8JdoeJA4FS08Kx9Q9+2X
3G62JSO1bw28/655Bv/Waua4yXQLLxi9OQWVRfNwIkkZTmNqBi5r0pMxGwkwl9MYalMpxk3OEis9
uHU/WHtwpdRloGmxDskzQ0ACJ5+Hpwogm4/RSsm0sYTtFFvd0Lwy6Dkr7nAXXQ7LQGgTznpFvzWp
t0B3khrZfhkSE5VYMA7XTU2UDNu5XUAlSgf7sVWN73wEy2IY2061ARZmKCBKbeo7KlzzlNLMfWqn
1NGBDSyE3+PdcN8OXtn65UAhptVSzatRHabVPrGLajmYkFQFu7JuJxGIl6etk2UB8H7Wvktb4S9w
A7gmkOG10BZzDJ3E4NvCrtij188gcujtHhyJrAXShBbtBgUEfMvyarigIN2KBG3dsaObF/Qvcv3a
h4dqrLcqy2E4Ca/MbiPMtoaglmXuqtSmDyDszxrfBb/+KVsa3dkkbba8uwJs6M7Sjm9407XyUG9T
qw3GtuXdpjKtZdONmr3FnWMEzMjWDlyQ4o3lk/sKfrHJN/TB2naM1r7bVPNjXGli39YUos9OP0S9
4/BNWZP0razwPAltTv7OeqHte861jZuVL0he6Ie59oSAHJU1fG/iCZ9DPB7OtUV8rDY5kqXMHlJX
X4qd7jk2XXFrijhFhjkzc84zbzS0Y+2hapx2gPTSME6eagh3kXpNZFXl9qVIoSB53XXj2EH0jibb
gTPxkk3DBGJMbQ13qehChj3TLDUn+LQm8gDtwKbKQ9fxSBAvxeZLR64MSqauVac07boodpyP2B1A
cO/Otm81a89VChppIgORDStGfabhuMflTFo/eRjf5h9A+zan9HV61L4b7+77+NI9did2bz3dHpTi
jiIzCCcNhVRp6rpHvVmg3S5cBjBXvmiQV6Jug6rGZY39XNXTZd2uwopWK0gjFuYeR3c4am4GIb3p
+5yxY5ZUa+BS1R6Qoouu1s0EmpruMc0OWfXOiz+Ltqa4rmpbCi7IHLt4M0JyA2Q5B4Mmm4mybQsM
69cWQgoupqbhiUOHOdLG+GdNcEWpO2LisSp7F8MaY40iXUpkZl7TXNLOdgCsRySahWyqUDPevupV
9c3seZQX05lm44tpzq2vEXv0OU8eMpgu+EXWcsIKhyPT94LKXzRmaxUR3qzSXaLlfVgUDj93NgD2
iefoO71z19iZFRGhDKDtnbSZW44YPNPc4bTYiKQug3u5vWaq1qUbREkTzvvehIfXPwbxzJs/X2v3
MnVXptIvcamJrmCQEKTGfUNJvJm8dE3GW7GRZeDs4LGs0ea2j1yvE4vPcIHzBQSDTihmnp+/NoJL
31cj0CiYDl0rniLgXKtDN9TDTlto+/trrV/W47p1BhoKQ8cupr3dPXhi6A+QVe++2Lpk6N0/qSmI
TR2hhANV03K4B5gyCW9/umryJTN3C4R5rufkUTm5UOnkjB6WmIzh4trz1+5vtpQKKNKRjZlWs6OR
JIGXokQ4ncO4XknTKMxXJqa1rYZy0tM8mhaoi5sckWyZJI6/1PxnvCB8NVfT7oq5kiG0Yz6b3pxM
OCHc3eJReKRlU3rDSjZT1bpkvFNhmYVeFnmEV+hgnHd1a+IWVO9vr7PitJOxsiR3Z3jfrI+m7LtL
FtAY/OyNJui9lXv0Zat/cheVAbNLPekoWfHGKJ3yJrQ9WrwyzVnVWFZ9vmS/5tw51lzhmp41PMg6
4ecoE5vAwLlmZKrZl0y4MVKPkrpnx3LMPgzuHZzWebGS+M/t6VdNj2TDNeYmFprHjmY7xnd9Q5B2
bbyVp2zVt0s2DDyEZ7QEDym8IUeHaj/SwjryUqw9aqomXzLgkWpVvkxIwKTeN6ePcFge8iSqh3h3
e3IUJiyTxdIEAWweJ96xLgqweE3Zva5bvteRwGjSjVZpL7f7USyCjJXt+YQUu2MinJ1pGbDKNh5J
Z6QrFqZYBRkj22gggeF87COEECGEScKs/kPL99ufrlgCGR6LFFhuOJmwIs00IJb4e/IqxMLvOYBX
tzu4eJlP7Ffmhe1im2aeBt+GNEAaDJXwnjhNh2DgJtOQY4i7B+R5RBda5bJGIKpaj8tMXh2bQ+VY
dd4g4dnY886z6gdSs6+5IxkW24OxhSdA3ADTTZdAtCDoHfs13gDVd0vGDJbtrKsZonoNdfxzX78b
fbJymqmalky56RNuLY2WRxUK9e5aLfVQNl6xFfyhaotKhlzU40iGeHSPMfIkINIKOp7449Cu7CGF
HcuoWOQLmhyEIO7RqKtfNf0zladUR5pLLwEDc74GcCIyOFajyLpARcw9Nq2OYzh75vW4Wxq64kwV
libjYzMDHInEuxiC9mzEadhfspV4lB7W6sRVHVxm72rXx6XN9YbY7Ji2PzUg5bYQqoasonYvymXt
yVKx0DKda9zEIhltLDSB9um4kL0g3+qxDG77ClXrkt0iNTZZbayhdVvzrXbjNh6QHyuNKyxAZmYt
dYG8FYo+j3jtbvy5ED8Hs/tz+8MV724ySJYxKyv4OLhH5OQaHwxVgdvgORepJTA6sU3tQOjCBIEC
b774pvMvdX+12CNya8RxuRVN4Cd2Z8TvwjZD6vIVQJOusLl/lJxXHThjnS9ZD2W6rNKWXbu4uN2k
afPKs0UPkbbOA1STi20nEHaAzbJ4xXUXkFMvKXeFoXtha49AZ1uz0PeZWYybvjBaiFrr4Lu6Peeq
9ZQybYY7aUx3DCuivPrtUFLmPst09/ft1hVbUcbTFo3IGasq75iMkFKYvqfDu7asnLmqti9H5dXU
phODijOBVNYMhj5/4t5PWjtRhTn82rdLjqAYzNSsBcIRB0jwbn7L65e8W3lLVGwLmZF1GKYyr2bE
m5Ch9/FwvZ161O6AVWGuN80aZFaxtDJkFnhPENHFDEGt17/mhESkylfOQdX3X7q8mnsz71BPPlne
URPat8Gb/xpG6RB/bvX+Tu9ZvkFV4Rp9n8Ihy5SreMzQ62KsrQisxg9GB16HmEaaU54hp7vi1FRd
SMe6Dj8wxRnBydizBUSVCfMLD6RtOkArLLXD2xtKtR7S8Y6HFjsBHYIV6dT6H2fX1hwnzm1/EVWI
O6/cut3dbt8TOy9UMomFEBIIEBL69Wf5PH3HZ5JUfW9TUzM0BiTtvfa6NIMVB+L+dir+7tKfVvFM
XArKr81Os54SOCU5Vkuy/Pjzff9moX2myHLFlj2moT6PjCB6KIUYVQTDT+n97UP93Q98Wsl5RuDq
t+E4VButgECcUpE8Wvc3mtlv3u5nZix89tuZJOA6tPtw73Ve2c7ov9R49f/2C79ZDv7HL//Hchj9
IJxlCOFIm7EzsqKQrGeiykH3V4hQThUyI6K/fKok+194/196gc8sWem2OJzc5M6ym4M6YG38HAIt
vzGtmg7BOMzvy0bnVyzQ7kXvS3YQIesww0omJBVifvdVEhiDD5h1yiLzZ++blZwdcmu7R7X04ZcN
CD/IZmY9sr3t7pcko5ekFbpM5yE7I32b3qooSm5CiDMrf8zdlYt4v4e5Djvg/JaV72+kL5J8pM24
7qLOBkJ+KZ6LOgh2DFj5DAeEfNJvGuOEvdw8hp5YaP4cJBvkDshoTs57n7RFbEN933od+0f6yOBr
PqYPVRfN5rTOXdTAvpu9mzwev6jVCxsp2fw1B+JzDwqCPS1qjW942LkHj6SQBa++dTdmYx4rGLy+
bvyhNXe8d+NZ8aX9mXsLbXLe0Wpau+4Vk4zlx+yl/oUl2cbKiZueNyC9bhjrkeFshySs/CkHqdbz
7QN8F9qvbrTkhwcwAYPYlT2mWClTgdANUbowFl2hmEbJxHLwsyefh5h2JxjFe8t0nWwnavS/gSuw
Rez6hD/ctWXsiD9WPSxCalCdTLG20oNBEqIMRTwyPOKsjS/pspLTluZDwVP4cOlo7MM6nUaalAtT
c8NYhqTadBlk40Or+TBGCJmsYQG5yioKML8m7RJkJWazvIi5217gdOmeDCT6Vbq2BJ8DVc0cCd30
apHNNLr+5KlxuxljRk+Wsa02gZR1JEYYyth1hgVOgJk58ouPweTUyUc2+U2Q6aAWdo0fIPBZX9EB
agQr+iI47mmGNEqMr48oeJJiHcNFFvhg8wfrL/YxD6MU303gfZU4MA/SZkEDlZOE+aaMDrvt4tIT
W1aw3dmfcdbNFwEGw5dky4Zbfxaqwjml7uAZsr+24ybLbcZ4gphwa7oQrNwtAZ0gBzhwOyr54W0b
QwO6KvErBTB6rzKLWL6W68uMn2siy9oK1AlZhWGLvmOEhQfoWbqBmSiDAc42PpEE+tGUql0UEcYH
t3QZs6/UkrGJZ87uhfXmu7ELCGRNYVtKblUV7t5QQieMXKaQrF8iZFw2sjWqln421FQzPHRfb3Xa
4SqmRVAIxZu4dX5ILslCTKOjPMOr25Mm6pKhDn2JcIspbq8KA66igy1kMYddcMwFn75F85IV0TDJ
C2NwaVlB37jEc5Q9ONOyWzK1tlyiLn31d2JKn3j+gwnEXA3CB+Nkgpfcg52G4JiMKTn6Fl8mJ5u7
ig2Ih6VJ98OBJXCAuU578BBhVM9htH4h4f4GPWN4EyM24rDsC+Q76x4Vge/srZdh7F+EBHN6jJaH
Y9ra6DVbtathcNuTYvRmWcC4I7pOqNDLflcwr8/3OKng2PPuJ4E4D8uc/wzyPikoRV5XlEMv3AiW
b1+Gbv3SOkgp04g2cbzyY7yPPigonom/9NTQn47TsWRysPtpSJLlpHXslZFHRkhnuHvKwGScyjw3
bWNEONwHUT89cs1/ekmwNX6Xjo9q1OK0ujT8anjis3LYNPR23TDWSuThNY0HcBVC5degYtC3EP90
QkmTYrfrt7TYJfT+viNeMcBYoqLj+GYE924Wv3df4Gcpnum4IZfRDt0bGBxbWGJ00X3PbeCi44LM
0isNQFaQO0V28TQP49NO+uEmzwwpBDHDc2SA89YmidvDYGNzDpJ9+R5quw4lgzz5mugB6pcozX/F
c+fB4bJHQJeU+Ht9+BwsQtjSbDwubeolDUOW09EwgzSqxA/OWTgDY4eTHqwF1t5vEPDdR03cpvTA
xDDNxbLydC6HtGNlFC3dYWgTmPSnArL7ZcaDJC2pgymZQH4hyN2glpWrCRU+37y7o1GcPTnnTU9G
i/2FqDE7+CCbXbLM2gpeekiBU+t+iDM7qDL32q1g4cK+ur7zqwT2Ewe3IK3eLMt2XvdRvrhtgkfW
jLsfWhjvJth0Chfm8UtIQ/Uo9hG5l8pff1DpAbswfKDHYe4eVgl65ByM+gAvPJyknfN1NTuzws9c
e3WY9ctrYsLunkxrdIDFmamWNNpK7sFJi/pa3GIavCITZu4uu9i2n2oa5TXDxt+wMYO7lqOgYOs+
6ksMd8JbLyLezQb/niM+C3whWSxuBA2GxoAWWAvlJ2U8G124Afu2wmuCsbsRWUPCzH8ZhTBQDk9Z
/KB5kiFjNJ+8nwuAk1uVt/wuNuqDmRO5KzOCfhmQpvPK/KEHoWPit11ikkO2ZmFlbKtOmuACximB
/XvW9/02L6eOMOiER5y9z6kHN1mdtNGDmBdViCUYnnafur6kyLJY6lx17VeZWXJC2jWUkhHnh1CI
/utgEMxLbQy22p4s94NOkzI3YQihl94KlbnpsCg2vUhIwJo8m/iXaO//WWCtl1Rbmu6XaMS7StW2
PaOYwJJvCWM3OywJbyJwl6JCkYXnCO/T4K7F2FrdY4hW7s23MpnrYWBJ2QXTo0un68DyQmKJbwO2
RR5Ohd2jNruJ2y4kd7GQraqDbbZNn1P5JU/9+RQID0trlgjWS1s1F+nMRijrLEsoMn/grVVqL9y2
ZsH2ePQVLGPKfMbp67Qc2wIZgOLJF4RU3EYgt/UDeRp5gDg+uJxiuQHwCJW0xSbjwau9vU0e3Ej8
GtuWX1FizLufLVMN2bBVd/s2YuhuEgdfshZT8Diff8LHW7mCCm7fSEaQ9ZGQLoxwsvU5Qr5R/7wq
b51eSB6LvFA8EI3Wmy43fC2isEnQ9ghAjuhb0uIACCfyrgbfPe0bUpZPrNWZLmbuh3BJMzHoYOkc
T4Xqx6zx2sGWOovNbRh5+oCtEOSvMdtuttFLSpASo6kYt3zVJZk8+hZ7OT9LRNPBYFuZDZzjdCxi
FGpeJZIQW+KepjddmuoDaC7ubsvG/CVKIWwGFg7Z0aBNCSGl/xMELw5jIQWbnA2G0wV8B0kNs1t+
cJb5qsxY67oK4Roh4tUj8CYLNnv2PqZsa6yCMwfUYJhZIaik5onjzc7ZeNIi4eDKhZTfJVk3nhmI
EM/RBoJkAZWNdw09OiIPWfXY7sPVC17EKNJ37cX9dz/XOH5TFy0nWFZn515gaE58NRy3NUUa9prJ
e5ua4dDGgX6et2R+ED0OkMHysApU5NJCqIRTdKAdXG9X5btnIwX4iCCXDUMxQNeVnAQFh1phvb0s
SiCZfu6DoJbtLu6yxEeMmExEAOlRlGArSgYT1jBU9b4G0rVINoJP2DtNwW8P7ayuoI1gWMcSV5t0
0KB2kl6UCM7OOtASVfseqX0pp7mNv+lVwPDLWlPLKA2fVqQ/XfnaBl1BdxeB/0en9ufip158hIYL
hJEoMLl5AMVmlSVk3GvjJerYTyo6uyClQCYjhhzMlvKzl8jElonlfuNYnoMrGAT2fhFbXFGDdjnJ
ZleZRYOrmm+7K3vjiCplKFDMWMvkk68pq7Vy6s5Zk+pideAFFmKK7IMRq2tgPw3MDNGl/Udp7+Ef
Z0gfPLfMWAM+r8myoGiC608zzApIzGBsUAr4D59mnLGi5Epjh2N2lUkZJe34OCC1TRazwR2PqNNu
ZOSjw2Sc3tBUtdD5azQ529rewBDZ24p88PzakkDcLLZHDlos5S3sl9gJj5eUds1Js8ViAseG9NfZ
ju1BL4kqFsKgKYLJorrMBK75Nl/Fscvn8DZGRfrNJPD2u8l2b248wcYHleVBvVCdXPoY5wVIFft9
Cg+AexnOGmHOk0bcld+bu8zXbi7t0u9HpljiY1gONq6XdOrFd1NYpsSjtcKx++INa3IbhdNACzWO
6tDnPG5Cpg3OdpQgBTyT23IO4v7Qys4/RcitP5gonx996o3fHIrs4+joeN4Q0AHDlZUP1dC3Qwwx
PVdjxUfXlTGcZt9oPKevagJZGVzjsS+QiNdJOCWgsxtD4p9zOqT/cCP5Ao0VX8puAKkRtV13ydhM
aw8p4h/8JzLlJXMr/gVf6IufOHFB+AX9BZqs3zDeqsPgBDlEdggqnuqoih1eErDV7t72q+trA71h
wwIPLNBkZAcYfcaXfBcD1s0QQOyqKRrPgZyoHytWQtQwvnQLVz+s10dvImPxd9y/7cshmwIYVIDp
7RHPA280EF9nTv2tCAAYNGpUugp8mR8jHq+vyUSiG09N7nn2LTIw3G4KPS+rTtHWEQuX8E7IxzFE
nYRUgR7eqwvzt7wMvHaquqTfG9WFDlxnTj5uanRjhRYP4b9dPokjw0lwJxGW+eDPKj+D72GyhmZ0
vMypWep1h4loOa90xnzX69nbOOiMH9Q2oothZkLXFc5VN6m5ZixE/hw4vejg863MU+ajcNXiy8AW
9T0TqEjrYOdxescmIeangIH29NZhVIbcYzTNrPSFcl/ARQjOYuyDY+pyVeQz9nk50xhbSWSBnDwl
Y9bWVgdxPUViYtWYS3LTBmSFaT4eAocfmpl+YBwhi0Dq9TVO+6gCCzm6QSW2TCVMaNVzv/XwN429
Hck9KYY6L2Dwxl1FdRwCDxlzcgLFG7TbzrnkuGwCOwJFO9qseftPALHNPWqVuYCbXxJU1qOQDio2
2Kii7VGjP5D3YNWbqXRRlkqwvZUydT4yWFS1E2elB1TrV2smpA/qMUdhuwt5yJHUXMDWShRZuC4v
aSs6/G1BfhN6zvygWbYd4PvAyw0P8THId/9ZDUlbrWsUYhNKQnmWgH8KLSCmK2C5tdxs6yqvO0/6
euaSN2CCea9abPaUo0Y7DSC/XyB6jIZC+qPfGJP1lRYrO5rME4dUxfx23AjAFmD1DsToKDpEISQc
e+5ODtV2AQwIk0g6uuuA3qgKkYyMQB+IbI6Rtwt8jeiLOBhhUtyKXCR1Qof54HlmK7o1YU2bMHtr
9W6O+IDTkrhtrPM2FrfTIClagTQ/LNG8FSk62Tc1kB613M6bQJDpvjXpivfrelFjz34aKVqlIOfm
KeX7hJ5FR8eo1XvZ8jVrpBizuzlvgxsdtC0C6VzUVmG/2noS6XrKsIRXVMtr/n2PsUwLNensMnlt
fpSz1rcuA8tKrRt7Zla67ygfh9fe27ZSSBzhlYa9IOqTbbBXMnjSoQIHjMF0ktwJrvuLp5f5Ap9b
ixMa+FHj0Jg+aLnoX7mB6gnmSbBVZAgN0cWGzrryxtxfS6i0sSsrtEhLmpEaGzEI6cNtSzaAX7JH
yPwggHMhQg2CBibq1h/AI05AlcDwiEdnONWG1UbzrYn7LAHOGLIXJLRrDBR7g0bFjvTVzwR7wGqi
Bcyi2CXlEa1GF0eoNXddBx9tWSGRYWILMCNaePiPwWmBoWWHwds8biXSvOgbaii/Bi8vPS27Vae8
t+Pt7MGOV8l5uoLrbB5SL6AHFQfBeU676cJDLn5AeJE3GjFwBxImkShMb9sDoERkhVgZFKE/mDeC
/KNDmrSGF9i3+qvOnX/uCVkek26JXxAGSKqBCnj0asRnn1AI+jeTt+H+000dNgGkdfb25ALsPjgl
wx6XGTogHPi+PrYqhfdy33dpKSnGhzgpYKooJi/5mdseJ2crBQ62YJwDCGsVyY5GtNlRTIg5ghvY
ltftOoEfPtOsBwaS8jH76OrWDYoJmdedtvbyYdNyyAaz3+ZqGZCRZNz7MkfdwXUduWYUjopFGgTb
BQFS0aOE98oZUm1M97nXoiZtPYPQP/RIslygKPsG5C/6RSRovQDTIA1p4zC+8wJMRT2zpGkRxylY
BxvwjG9we2VP20TW+J5PiBOpYkLnpJwSo9/TbOifgYult5YukamygMk7vqa2YYPr76TrCKQTU3z/
EfmDA5NP71Tn/DFT3VpBWIMxKwHno862bK55NKjaN4aXO2S+lzCYkAw1BqoZBxE0ExvRChGLuUCS
q+xru7AZas9+vG+xkdYZGClHvUz059BH6WlctuzqkBF2aJNQ3YRSyedAqwz1BIY6r0EHzFSgb68h
CAqPa8Lnw7Qx/6Iz30Le2yV70eUYZ2c4jt+9KGjjYtjnZKrAEQ/uW5uJo68ZKrZdooMv/KiDZkII
8OJp75FTN4OrDHEKkkjwUG8tHHx00ckOUqxxyuh19vIOMw62NKgIkSMtp3ar6JKH6OEUiAz95B5d
KAaw+eMQ82KYcgWH0O9Ze0jmjf+ToYY6ZYNIIygjsv0yOYBi5WKSpPnI+8AZKNz30c4cxnlrMh+2
LQ6+tMZOtdOBNtWkl6xMsOofNwuF6Wak/92X3V593E7pOWw1CCT2Ea4bBEeoaPhta5Kt+rBA/8lX
7933563ZuhXpjjB/bLwcki257cHbrOLpLpzs/k2HPZDZLF/qZeumlxFFRi0F5ZXfjRUOsQoGBrk5
ZrvxDhYyp+i4mTH4kig4VMMUR09QrHAfeOwK0VGBNCqA8jEmAi+wIFwK6lHkrcMPtx7NgLQ0L9fN
GmvksiRo7XbLRiS6Dpl71t2aF9yL/R/+5vKbAJ7CD1LP8wXQBVyf9i1r0IrlR92iPpsYAHWOc+ww
Cp3VBOYNpw5dnoHT+hQd4k6Mh82RHy5t08fRGzKcfvhrOAVaZ2HM/zPexu4Ci2HvzLG1PPsz80pN
RYJjr9XXEe7n1YJJY5G7FZXAOFUmQRvkZLaVXQLIlfTp9IaZcH/rhdiuQ0ttGao9PQfw86rVytl3
ORBgC5hp3E5cYJ/n4GzhDTLEZ+0YqSwl8GJZby1DoZIP4SM2hrZxUBejdg3lbba3Mape1IFPgUfB
gkPhdBi5dDeD8eMSrRg6D9svKLGBg4d7GxyYXuMneEr3FaoOHKt6Z3XXepYWq5fmJQYg6go5lPjm
+IKEKyjTyj0fBBzQHQoiangdWhh4BdMHfK/s15yk4HbnPseVd/HVjt1yt4uJPMNg9es2e7BQmCn9
atbg3foeXGbUJuIKIiNVwc4krjDlfw93aX6uAQUgZw3kLjAgrbnh3V5HKXaeAoA7lIku8oH05unS
ZEOevbpRuOdp7wQte41wF63CPi/6JLd1FyasgI1AWosO22WaAoaG5MzdbNyzFwpO5WNEdyz/deWP
fOsUpHzIDdGoUmocY/LWX7P2js3z+AahnIO3bigPM3ydykizodomnIRqm1whUJUgOwPFe5OSNGm6
HdAfCk5+tSgD8ypJKViJberV0RzmzcSDoNyQ4HUMlfYrVKJZnSbIRO5FlCHkYw9fY2ZsPbgxv/DI
iTpxrX6YzSxhPjNygCwePU5qza+gXSy1DlFic/jAVChX9aFdFQ7wjaZr0SKa7Qtqwvia9Jy8ayRI
AW1FCJxx8Q59Os1l6ftqL2lsfnQU/VsxrkP8Qjr/CWFtw1LPkuv33INwL/B31UCLN13XAIh9n/TT
12jvkGjo9F7HKhNVsiwfnxe6E+Rw0IoJnpWz78Pa3cMZFUnGvg0J/rs9GKKGdz7iHc286pt8b8dD
2GL45AFPemMs8o/U67YGY280SnSeuktrYqxC4KBFl0EOk2brG/YgAAXtmFdCTOvzwPO4QciAd6RR
Ej9AAhTiD0kxd4G6m0DltAMhPVhMAT627ckiCq/3g3/A+COv3tKSO6jqyGH0AlK0ektPncOghok0
PAc98GhMj+D4E8BRxu6YdCJ16XVIJleh0sFVt5E30oN4buFmugmCNC0FsO0D/H9MlW9sLa03iqoV
mT52BF+9lYAIih11+GPmTfzg6649WzMaSGGdPI0crWTcm/ymjRwq6bXnz3Cc+oERjKwNhLp1vkYU
MDwQU88w/2Ad4jjBsOVzEaGyuuILJVWPQuQGEZEcUqJkP7X6w8YfM7pqX9GfirbX+Iqj7X6mcjug
vshSrO1IVZAfDn2FygpOU9PcHduZractwsBV3knQ19OCqgxaV0D/pZJmJ4WOZXoiiAhD2NXGYowt
l/geTGXWQeA7xiCBmuXnBKD/DpHf8/bUAWClBcuC4M7uGxam301TE3Eiv5Noj85IRSR3wbCy05Im
WVIazTGpYv2aIn448wbcwYoDGyCwGlhhyYbZ2aSBZnZUijIWRITFiPqk5lNMXrN8g8OzcNEKsZlK
GmlcUKUDcvhEhx1xa9spaTw5LRDBeUMDrn5fMbsN1YTy8KtZXAwmlcr77wxplsgH9icR1hY99j9Q
zIyuHjp/O+d9wE5JmCTfppXLE02l/WfFiGspEiqT23Sm5D7vUFQCqSS3wTJ+xOl1fYFG/5axlN7m
26hutwX/d5FhcBZXEnvkXEUYeJ+hnKMHuZJB1CGVyzFcFlQ7mFH1N7PH+5otvLux0+S+Ld2ubTnI
GT7gIzHfN+RcfLVdYq9G0ajxhiQ4YDKVFBGcO2/VsM1XERpxTlgQPSEGzvMrqY2uU4EmAst9PSi5
5JehF/uDdWtex3TfD2TsEsgxlABguXQcCuUV/Tl2J0C0CDub9ABJf266Oh32CP2sH9Ky0+v2XXtQ
bAOi4z6AMYt1kUey/RYtU1jDT4Ie0rBnTZ9k64Mg8VaPwEvKVO/0BABdPiDTiZQalhoNhTPTU0qp
fU7hB3vwSdbfTv9kxNPPIPnbpOiWYIYMYgqn8aoXq3XR4/MrI8hrEQIILPI13lt8OjrllzTgKW53
bxtCgv3Ce47uzddzfPWTbfqBsTcU4EEYJG8odNaogP4+3Ko1SNeu7CkH1LF483ABJB73F3/tRhCa
nMYAGcF4D51SwAySOExqwwkfatZu+pisIdw7Q232I3Ix6WurYq9pJ2jLm80I72IDrJuCSCK/wVJD
v8vBRzCllXH7Fb0PRwAkJTdxqjpohmZR76AFoB9y0Y6hc7Tacsqyj8k8FM1Ia4b1QR7auzbH3UN7
zVQR7727zZbY/WSd55Uj37x6I1AGltLv7R3fA/dIfNt9yzLpDi5zNiiQQDiUO7T/HLsE01cFhd95
D7u3zCEgxebx8EvrhZ8AMekXKM/jcg3hDlOuY/oSrrF5nZjE97GPy7vBunuZMOMPD8rn6xHq/xbK
Z57e5ZCo34poBvUFtnTvvvU51HTD1HgM9wcqCvcK4PQf8jozxLRYlElD9On7QNClCnedYWGITQen
YKUZ+DqHwQs7iNF5iqKs9X2/jmMByXkYiuk51yinCw0nBL9muZJIm+78tekWDFByl671iq7vpHco
zAree/lP5A+Lp2GFlqRYl1U9Orh3LmjBEfdYykh7SK3u9uNK/Kz8yFy9FzxGIywAAfyTaj6R07pr
H0Q9tdQ7OggMehFrKgt4MCC3j2I/Be2D4IiceoGBFxg6eQkkiz64CJ0v28L9smIU8cYRN/Ocqmi4
RdG0Pg7pPhzVzkW1SowpssWlAHfm4LBm6KcN3s+9lATBFZ0/lFkc0ge1t+Y+NeY2mcZf3SLJVcWx
qma+YRI+EH6Y0akUPlKbajviKy36hfMqDhl5Nxjy38Baar5zOBirmK/iADh4hKOfyc87c2iysySu
PTidIBIoXoDrJOM7Vlt/T5Dy3ag2NveBcewGkE56H2D4Uc667yqlRmAHwbwCI9e2rTEx2o87gxTC
oCn9EmXJcBf7WXSFhQ65YMzTwZBrxkRL47GpzRkEAIEGsYRyucxLED2EIY3e0VuPx0nM6wJWikFO
gYbtSBEGbfBgSNA3HzNopD0ZDpFtgB4EE9EUuG2LAQ2xbKh9D99mvwKBgjXXdEtGwOG6A6ZTQXjY
HvFN9+cxmWmjQoQ9FgNHgik0CTNKepnObVDTrliuQD26WULFrdEXn1IM9DBfwqkLT/2wjLrQXjH+
0MhHQtiej+rVlFs8iB8Svj370E4HWBYl9QjX9L/wMH9HbfvEw+QpV0OafVhGCVBnhPTjBiSDS+/Z
DK1j+98xYf3w/9LbItGGogNz45wANhRQSKFHAGg/8Of/jmD4iX45LwT9Zq7gFg3Tkq7wRDaCQRVk
7x3f8/rPv/EbhuTnEOzdgf01bvAe2ji6oQfsuH++7u8k0p8jrNFScJJZOKepfj31K0cb2nflx4CU
DVPVM3WyfQgAaDuEIIuRLrmZwanzpr+QM//178Jp+cGl/w/qYU4Xh80tBsNavMzp0wS2+J//sH8l
ZeLCn0iZgmbo2iAAOkcDJiaq0N7PBEKCP1/8X79bXPwTtxoYGQLGODSn6w5JHJlLL+ZYt08m/QvB
+nd3/4mROXk4GAxl9LztHC3lkW0T4Mvsv7z9j1/9j4euCYbbK4bHZ4dJX0SDtkJX2sQJZuO+L//m
0v67h/Rpce85cZNPO3oG1xG1ztUPp2O7fNh5ur9sH7/7eD4tbJrPkcZLNWceTCWNfsKoqPrzC/7d
lYP/+4SAu8JaaVvzk9+Lwxjy2rfzy58v/fEB/j/6K76dTzTqMVhBg6LxRzekrmAf/lpoFBezFWiF
gzkv92z76jn6t3Xwu7fwiVpNpgVzvNat54QghuI+ILBB6h/H2fsLofc3T+qzfeGKriT3kjk6Y8Kx
3lI15meiMvbjzw/rd1f/tIr1bEYQARXkOlt/4jq7GwBo/XeX/rSGLahoDNOsHE7JWVv0U+3J9G/O
XL9Zvp+9Cne0uNaFIOSPGUgmJDRHeCfp2ufi/s83/7sf+LSCh3UDqIeZ+Bl+V1d4S20IpA5/MT96
+/P1/1XKBAfYj/fxHzvEnMvYtosV4JzvXWXaMbyj/kdJkWQkPKTDpB805ggPo5uyW4cU4/W/25o+
excmlCybS6BayXYNKWrgXQ0Kj5Kbjz44mslfXj75+Pz/ZRVmnxb4QlGJRTkE2SC4HjqQUYJB3YFQ
h5rS/rBiOpMofmpHfVTEserPD/V/03//7Uc/LX0aEhl44SDPeWrDq/c/nJ1Jk5y4FoV/EREMEsOW
HCup0TXZvSFcdhuJUSCJ6de/k15V6xVJRG56Ue2ARHCvpKtzv+NE5cMEXd+8RekfZZkwEzsG5cu+
tDSNeyfiW+oGbC9VnsaDSyxgpEZyzDuwAUua5vtecP0AMSM94KSb9Nh/j5AUMFSQYivwxB8U7/OY
5mWXH5mSI4OAaJrvXCVAaisbdRSR093zORzvYLdTPEqeegeiHHkrQzU+c8mxq+hUSVA4gSWq4viI
YT07Vy9ca9gJoFwaonIgaiwMGhxM39pBPj2RroxgLzZm+3T0/UOUhmCg4XgO2qOw4/wt9dpXyK+t
Q1U43q8K1bUjzjvLg+g6faNJcFYah27ioAsk6VN/3rbeMAH2lrv3Eyy+drklvUOVZd6umEkOedCM
4/XIojhVHdR4N6XQWzN5XkWWpf+Y+6TfNy3FVmkMVYC921Q0h2IM8n1AJ+8WglN7bdJYCkoj1Ybw
VcFhhBWdPByNgrQGY9FviP+VyFhIhSYgsrezPmyHGZGBMudNVEE01PZkzc194bebhtWdnsqwo8iG
Ya/BO8VpEgqyESpclz/9pcsbydayhAhsMHMTKE4f53mEkNZW8eRexVm0o8BYL/VO5uG4GT/fmWr4
XqTbsrnnebASuEu//vz3T9nQlqgI5xrLvRRHsM5R8gDHItPK0DjeebnyRVoIjGSbFrOdl26TnmYB
ixwUDfXD0E/7CCfJSVBXPVCLxIfaxPK2KiK/eCWqj6HCv7eAm953w+S9ko5525Gdq0oRWgh3UJpl
+5pnJU7JBX8tNQ4MbavsbnF8A71hnU3+U+RBztn6PHjAOZQ8EKacQ+ooAVg5m24ym0EYl3cc+idk
3xc7S8M9tgDjU2ern8ypuIZwph8eSzCk92Gjyx+Rz4cTqpIp6r4NeR4jRFYTAjiPIxXsJCHwfgjm
1M02Uo1lQkIeQrZlw7Vs0PB09XoWp6SYD9pSOklnAO1LK5t2Knesk9/jSBwFO5gDox/iJ4pH/U9a
lfWpdsczlVI1OIJX/nfGHf9VWmp4GG013/tVNp9Lz7RApbac9/BUKl+dTqj7YQKvrwwqjfYUZ3zX
ZeB97yOnubcmjcI4lJr57RRxetJcEhQCuPMzrUv5IyRkrrdpZzsbMrv1AXQp+i3AYdsJAtbumzv3
5K6afejAp9AF8m5o+NGX/fjW+lZ4a0cULupzAUGj60BVgQDjKB4R6JMFzXdFPpVorADLjQt7jDmU
QS9orPITpVsHwmkcQ8WjNdKYcReif3/E5l6n9W+I1K1nL3dEIl1O/rGoaj8clo570Ij6W54WUNai
U/iW5BLyFDTc3KBZAgUmB+KZjjmvPLXgZe2EhN2WgZYb1Bfb2NNt8WIJUEUVaIhXme8gUM8x8CmU
0l4RgL4AcpXWbT/pezuybhunXwnUhcVuYMzqfT9h6RDZ0cnXP6E/34BWGZf+fTWsBuv5Sl/FqjGF
lz7EydjVh6dxGE8+FpExMPyQfnl/0JPSx7MLf2roj+CIItUz6ALvY5SrDQ+uwoBg/Iw5psd5kIvj
/vCE5q/zEZST6ptVHvzCFGMyBSuvhwwNlIxTgEIQoAQZW2NxLKwnTZggnag15zkBd090jyKVegtH
lJe5z/CxoVrSqmanSH7joGHo8oSz9CjGhEOLnNvSw/Y/ANlnP1YAp6Cr0F3ZeH5dNbEjkyOIbrWq
c6SDzQMdaZJNWr1C4cde4GIyQ9vX1eRoQwbwwGeUHkjdqi3atlDKRIvOXZES0EszPq8AsBY+etOB
uwpF2IUiiE7D+OpAA98QDqTEN73mZ7GwYTU9uH0/Z0WqawQVZEDbINJAqUI5jnOF3I1RTCw/rM7r
bmY37OeVOXFhwjVducsc+768C0ESCe+Je0eU3KBCsbL2XxovI0k0kxyJNaL+6djdewhaasZY4rb5
a0WGlVey9PuNLEGBGwyHEmu1Iu03AyFJTsWbrNiVuyQTKji5FXUBmAtOkSygqRK2P71TxrsXqAYm
e6PQQ3ndYJlEQZwZiwiVaqi3vDxuUpx1Bl1MSb0NhpfLkXqOyC8yqunMnVtMjLTCjg9W6TGthriy
e6jt4bJgxfifK1/U0l3MfEDRn1DVDlrkneYDK5Y7IKjbfWQP33Whcd7p6f3lx1l49fT81X2a4JAO
hJ5Y5iUh6uRxZ1XQyrfVBqZsP6+7wfnGn24AByNsNKxihpM5iA7ow2hxCENXysELsUHP6fQ/Fx/g
T2bjdXuo2ZW9Gw/hz4ze9la28h6WhseY/7UTwe6zlDh8yOiNnUH/MQmQOfmaV/3SAxjBPVusAPAG
wz9XnGyitm/vQC2Alrdp5KGyZbq7/BaW7mNEeFDAqRnn99iNed8hOQdafMb5Kz941r+Xb7A0UMZE
D3vLgUmez8nAsCND/8ivKKPf8zy47gFM2iDMyUAryNzohP/EDdCJVv+n6tiumVce4C8x6YvANn26
cUhJZ0C788THHvvb7LvtI8qdkOAwFwRtnNCf/OHMLiZ+hlOslheo0VO+49pLt+j0sQ6dFdJD15b0
wILCvy3TUNxZjuSb0HPQn9xj3RzPeYaj2Dpzjqk7q03TAh0xd5bccgjC7qdx0sdKZ9E7ZigXMnDJ
vBU0zsL7MYmHJCsUTu8AfYCY6k8T9GzrgR4++vTmqvdvEg892WQRXCrHJCNee6gC9LzbkO8dPc9K
r4tFcn60T8EODco8UoeG0CRbe6bObco8+w4omN5efoaFpGvagxcTH8C+xw3Qu6ePE63T+6wjr32Z
67jN8HJrtJ1dlxaJkVhqNCL22YzEMsx3jHw06L2Z0DRw3YMYWQXICAg44TyQiA5CX3di8E+BVjdK
yvQfll3FMoLXk5FTeoxU2EskX7zycJOGRaJyulZ8XPpejXwy5ZPENnwG34MVMzan3Y+Ce90Ozfu7
y2O0kBFN/KHw0K7RQQqbaFa+p/34UIKjM6sMXWo1WRuihS/KpCDCDqAoZpjOJ350n7sD+vSmuLDv
Hf0w8eBw+UEWtg4mDBEOvZEvte8mokBfuOrQtDhm7tvli/8lZ32RFU0SIkqRqHNSIKU8P2iPnSeL
bUF02MRS0elYTUUPGwfevZZQoKPbGvvyWbbiEUVw8e/UimyPMzv0+WjC0RrtUBQRBjTjQ3zOIPpx
dHYcMicQ+5YAksdUgJ7Wyz984fvxjGSR2kMe9ugFTXrUoZ0e9D1IysqVNeDCFsPkKc4UHGwIS/NE
hYr8Yzdl/w9Mtq1Xr+9gLIF+qbJGX2fd/rLB718L6qUnMjJGKdSE5nGEWwioy8B+lw6UD93zdcNl
ZIzCwzqnVzgB8oLxlKXB97LQNzZjK5l1KdiMVGF7zVgFJQ1ObvCs63cAF3c9VI7VrFZusBQERrrA
QUNV1L0zJd6gYeWFDkuvRzHlqsExGYtDGLGAAuVzYj70gjR8GwIbfrVOubI9XxgdE7LYi3Seyxqj
Y+U9NJ1PgU6hZv9TNt8u//6l6xubCT+HrhFt+zDY4rcp+n698nn2H2qYPV++/kKWM/mKXPpVbaHK
fwrqHh02Y3ALnxYGFXN5D6Xsc1pV18kMXCOouwmuMo3VhCcwMGxYygQHzxlqcHvkStZY+IxM3CIU
RG3uob0p0RWoW8UjCmFXfkNG9LouTrWkh21Q5lJ3I6P5Rjh1gZrplRIMk62IRh6etxmOFBgSxUsF
L7ONEP50HEsl9pff80IGMumKNIfEIJ/Ow0/lPWgzP0Ve/kTX8srllz4jI4brgc0dYxh8pcLoOA9e
s9VW6caMyfEkXA29N+0+Lj/KQkj8HymRR5UHrsucRPWDk8HDpb4NIYzsyrWSx8JYmY7i4PxIoLHO
GY80ccWajQpDAGLWFhZLlzdCOmV16+fOiPqACjYS51+KwoRpXis/LA3P+e+fltrV0GECJyjYiKHd
lLOXbbEEOODw8Z4XfCUrLcSayUucqYvFls2npHMDB4KGvoHedI2bujQ+55t+egAsKTqZuj49geTk
blgodtDncfg7pVdOCn9LrZ/v4GvHE3AROqmo3+pJ3PjFtIUk/br9muP+9wGobYdWLUmdZMoDtAjM
jbneUX3l1Y35OFV9H6SyR5EZtTn0ONIaKzb0W7MAWs/LEbb0eo1o5q2Ospk4dQI2Lmzv9zkOg666
sglInIB3n9HYIJKsh6dmqDxwfKy1uXjhZ5vm4SUO7gJ0TNUJOkXQsPFq6V+Xf/XCmtHEIhacliBT
cHwvtjo3VN+PIOcBFtFDOjxtvbRyNw6rj5dvtvD5m4REEJ8yLoqyTTI+OigmoR0e4DFra0uyUnn7
Swn+YmNgYhEd1Hkc+O5OaIpW+d6vAhZzLtO4xlnfcxcpekQbyNmML/SespF5p2bwu70WIP9mfhbt
ANfr90Now9OKZiK88VEQ3pbUxSluyphAHzirvyPzu6BjoRMMK99sK/syerk8QgsZznQmp2U3jVYf
Tgnr3zs0dyGCY7T2o/WNrawllt6BMeOrwG8UiDF5MtneL0s46Um61Np2JVG7y8+wpAqyjSQB+FqL
I3SCGRPlt01e52hMx3HBvpW6RHtzhE4Nayh30VDxU+ZMDjofgfu8fPOlQDFSiE4ByPdI355Ry8Br
CI/tSlKplcFburqRPdBwwxHYtE2g79iEov0nt8j3yz/86/cSmhLeIQp7ZucePYERuScuMJfz8JsA
dXDd5c/x/3lemOAJR2RAT17TK8z4aPQHIXI7y7U16tdfLtxo/nuDVFl134LwkOBYrkzR7EzeYRS5
mdIVLd3S9Y25v0ODO3APqk1g2tPAag/0UNqJGsKpNtwHYs1Aduk259fzaZx8u+07pix6KtAIGZRx
WmSgqdzyRqxMQEvv+fxpfbqBmnsOUqPC+iKVcVffY0eV87Xl3dffJ0Qh/704jSwly6IAth7F9GmU
mzyVKx/Q1xMFCEL/vXQ40BG0taLB+3V9NA1Bm6EdX+SxZfnzcZIDOpujdPzWq2JecUJYehojllsL
fRthF0Wn3AnSR9tP2c4phmjlgc4f5v/PFNAz/PeBPJ1qy5WwkovGLhaut03pMzSs6LYC/W1eU2os
PIMp7E3RMWbPHiUnGEb4ELijbcKX7sp6aeniRlB7HRhAAKERpPAnYkX/zlb4+3K6WBic0IjmCCZE
ogTRLqmoZ92jxn1E3cLeQIyLttJUPlV+ebx8p6VnMOI64hXHfD0L1CL7u9zTN4MV7q+7tBHLpT14
JMpFk3jwKoS/iJuCFlJsL198IY5Nba9uW0Ag4b53ArXPR09aRKc7v6nlFFdW+efyPRaSkSnjlRG2
zhCapScH22YPlk3ArsTARMTZWtPN0h2MqPaLum6UsJyE+Ra8vr2N4u4pRJdWkH9cfoavNSthaAQx
QzFtpuOIHuyuhxZGkgpJabA39QRFDy0d8KXsX+AtfKTqKoc9OwyNyLYm5QM9nVYJXI1ZtBlhGIu2
kqEar3v1poaUsfIMrgtgfQisdd2iAywDSfnx8ngtxIMpIbUcdM4C1tclvVvc5m6+A+7q13WXNoJa
R8jXOAKF3sFDa17wNtUrBbCl33z+uj7NaRw78SpvsSt00Iscjvdt9nr5Fy98noERwePQwwM2L/2T
2/tvVQchJhgiMag7KEgO3dqeeennn//+6edTgAF4g/7EBPDKjc/RqDV4wVpJZOnixpRMohFOkoAd
JDIDfIlZQDfk9e7y8CzElinUa6gXltpCBRXr7c0MNAQpIAiv7dtae/dYbW+1K/ci8w+Xb7eQ8kzX
314UJLdaHKYLcRemTpx5f4pVbdvSxY2gjdIA4g7wApJ2qmHwG2wCr4mt4cp52BTlWQKsXLsJq4R6
GJK6hAthDjPxywOz8JmaujwywRC5lli7O8AlghE4OX+ofHPQXX7d9Y3AzdFO5lZ210Csct9AfY+O
kiL8ZuvrUo4pw5sm4gMxIZsEnRscjcLBb+qt9QctDY0RwRWl3myTHHNwDjJUTqXeMRdtBKHm4Z5D
inB5hJzzdPLFas6U11Wcj3ltg64g6xZ7hEr3Q8wHQAgID+vDAKIK3FCnIbEa1937xAEC2anyOQ4s
O99e/g0LkW7K7bQGKlYhJE/Kqr7l7rTvGvVy3aWNabpkvdsVPk7O0cdfxxYfNkDP1itf18LK3rT3
JTAmgk8slI8TRwcKYNUNmR/5+MOfnsGuR7tLu/YdL8S4KbgruRoVhfb7BNbfuFFRbW9sMGZjgWO+
lYdZ+N5MpV05D6VtTy45RVCrcxss4xBEWfni1d8uv4qFZzCFdtwXaLFvMCWVxI+n7H3u+NYZ1hS+
C++CGpEOXB2ItkRh3Z276MKfHLlndRAey5K0Z8AFmheAm+I3pSyD39c90HkkP81+gwZIAExh/yTI
bsjSeD43vo/DSlAsPZAR/7Qr0mlMfXKyyvpusgnsorO3aSwgGsx3vcWyWEvtrNxs6d2Q/z4KbzML
HTEor5MSfVJ8yO7zgN86ecZX6j9LNzAmcxS1dIm2GYIWlvKAVdqtLbuT8K7MINQI81EN4Oe5WO97
jb0DEQudFsXKNmvplxvLcMDBB2cI6xZwSy9GX8ZGT88RHVaibunqxuQdtjXPdTgj6tA14+LIJK9B
4i5WiroLMW2K7AI1K1GV2Oa2Zz+0bzr619Unma/9+KXLnz/dTwEwhehTphF+vJvfVJI8+e0QT/5N
Y1cvV0WYKXIbHdWhzxQeZZ2tD77vv0051jVAt66I3M6f9xdznylya0DDIqC6OpjcAGwE5VXEZ5D5
dT/+/Mo/jU7T5Gk62fBUC1j5UM0emp3g4la1qysEZ+nnG1E7WaGUUcnqxB8zIIigZrz3QjVvmhmT
hCReFMvQjxI/ABO4nd3sFRgKtDADK3IbBFX14CsJ6q0Dach1X7MpggOqEecUmDsS2+rRCPp7KIAb
gZz68oAufW5GkAegINvYC8DJjAPWgcJEOKqNGAn61unKAyyNqBHsIalcP8sikig6bzgsBsVahl36
8Uag09lnRdfix/v+tiI/2uKjGz6a9LqhMcVvKDD2VWE3APv7H6R7bVwZz+23gl51NhCasrda1mHW
pqmfnCGLMQxPz4zRbCXBLoyMqXejtZSKueeRGapYp7cWqus6/NnSfiXKF3KsKXlDHKDX3ssxg8IX
uSDeBm128Cld+WTOC4wvcogpTMNQo5rcTugYbuQDZG8f4CTD8DByor3t4ygz1Wolmy+sCEyVmt3B
qrpzO5pEzhhL2IN73Qt1i7h3qw3hP8EsXnmkpQEzJuu2g4vLgIpEQpvwCIOUcA/t6ZZoQBgvR/JC
mHlGJIdFmY8tw5MAzQqF4zPj3y9feOllGPErpjJjge/6SR8yeRM1bbWtpmrazWVbxhEFOxx+hMXK
Uyx9uEZITxihEXAzkjRTQwF5Yr9GYcPkJbi3C3D9Lj/Rwk1MrVpXlRWoVZImbZWCoQdQ4DdehdC3
rIzYwkdlatVg3TanijZdEs5zBNp4MfzI6yFFW0Tbw3gIOD9QNMPiyGYWreyaFz4v11iqg9Pr29iO
BYmwVCwb/5jiYBNuXyu5cOEUNTTla2HhdcVgBSQJEBwKnuudfRABcFQwupldC4SxhwhcerdZpTks
fM+mji0HnDtF/zJotnCVi4IPPn+AJx2P7Z2dv3nylx0+1vzdho8ali+SflPYK17+PP5ann6RfkyF
W1mPhQtbuykRrtqwrnrzHTDgRAU945QdYZEBgz11M3bsoGv17xiCD8Z6/8Vm2Q136B7A4J3TBtXK
17r0ao3MQZS2mpS0cHLk6AKcSP0EBvFNUDcrKXBpoI3E0cMSaNRFTRMGR4tUecdsal8vj+TSpY3U
UYEnT1ka+Ikt4GQyAjou1rSCSzFsJIpBwJ+wrZSTlNCg5CGsDbpb2hdoxF7TEv+dy774DEz9m+KV
JyjSXZITbwRkTRYHnB7IhKk0QmGqSDeT6KwjpFlZE8NavDla6Ht58OF1fXQGf4QFDggnBXE7tilz
OR09lYGBJqfhTzSjCWAOIg49AJC4dejYbzOr1IfvWMC2DY3KvsMVY07ckbMfHvSQT9zR1QjvHXe4
pTr19zBlt+6hC7d2tINLnqj8/CXNfZzJjDW8H677+EyJntMT2HQFDT4MCXeh0CveKuU/AxizVgpd
+Lr/ulR/WtGXsDMndRfSJIfjYIYG5RpGBsr6dtUHaJoag6gxN2iTUIkVtS8MnRJRRv69fOm/KrOv
Po/zE3365YqgrV5rYGXKpu1/pzWx9lnKm+NoB/JXhgngfpxKWm8m3rDHQTpjH6PalD7Okx4Og9Rs
LRQWJui/W5nPP4RKwOfdCXyb2vLuJJrl3FjDyvmx6Sls/gBvgZ+Vht/A5Qdfup2RjywQMXPHjVSS
lrCZRHnxRtboGh798bEO2T0Z2pUV8sKBginvQyMhEHxSuEmhvbMNSqeBDi8LF65TQuIIUoIraZNO
bYKmByTHpj1bmwKWvkojcc0FzLLKwEaFNiBv3HJhPlJHsy0AnF6Fvyzdw8hgFnybSpkXIpnY9Maz
oT/N4E7DSX2VE7aQfk0RYIuZqoWjm5tYHr0vqfiN/oVuJTEs5F9TA5jSCHxVXg0JIJi/qq5hMYCl
zqaZ3O+DLZ4uf2pLD2CsauBbh1OegAGB7GYPHB6kwHqufMULH5ep/nP0bA2pB2kelHN7zeE34ge3
bIJdHMf+fQCiEydvnr82XAsv21QCgvOYNmAJeUlXN7dePT2qmnwAhr22SFh6HecR/JQDmCjtWmXC
S9JsiuDCaGsYc1VNtAvPU1QJ2sxaF8nSnYzwr3y/lMC0tMk839fNHZmab0z7RwcOb9e9dGM9Yvu2
EHbJ28RP3/3gsRnWSmsLy/L/423aDfxTSOMmUzPsy8n6oJY1Q8EQ3qpC//Jm8Y9vFR/XPYQR3Kj8
E+lrRhINw11w0+H9M8rj5Wv/3Uf8/8wTmOo8EJaFmzOOos3sts+tO4aPnleEj7kKx1d0CNBtBCu1
P5kQcELwI1CAxxb2c0V59plGNziLbfh5AlobZLsBLZYwM6sEDIPdCCLkCjUgUGSP1uBNN7CGD59c
OkwARQwgyKs2PAS0tfYyk/quagIJgx/fXckpCwiOwAR8Do09sLPXWaLhbH3gXY33E02qeseUCd+S
SVYvc13xbaY4OMtBnW4nMJg3Y+9aeyFKthmELt4uj/LXuQe+D/+NqB6mPnTokHtcffZ9mNFDo1m2
opVaKDMG0Tm6PsUr50r1Huu9JBIwPAspLMjZvAmn8meRFuKm0fJjluVLrYsc/srdDkg0+HvlNsRg
6Lpxovb58lN+PZlDF/Tf3wHGfTjVmnlJhd5CylWigmrrqsHfwAzuo6X+mvLg67QRREaCipBKHdmp
LkED+AgsMAcGi71YE8qMOGK6ar4ITMUheImNDQuXNkndqt64qfUA3+F/Lo/U0vdgpKUMDghZ6RVO
os7eYgyUazWu7jWWLm6sN1yXw5bRbbHMDvt95ydFWxwu/+ylF2wkIl5yUpSQCScTTAWf0IE+Plll
295YHkSGnaj6e+EX/krMLNzM1BfWLeiwRQlD55CjNL5DWah9RNek/hH69XA/ihQnbQCJrzza13Nq
EJ7z/KcYcizSVQ50bwks74/loLYulETYg18euKWrn5/x09Wnqshqj9dYPA3VE22hYs2iu6Lqflx3
eSMBiALGWr4DBXGLCq0QFYw5v1dqrf1j6ccbYY2uKqCG/WxKslYWMU2bB28kv6CVrFaWTwvhbAoO
0y73YdiW2glBd8amE+4RDpI8BoP/F1y0V5A7Szcxlhpl3rTWUHROUqTvuoBpWvlEKnRVu78uv4Ol
z9UIadsJBmcqgSqX5dHR9aEmcL/pPqpKPxdiZbJeiGxTcZjRmYO/57RJpzgMMNr0rpvraOUtfL2i
CUxtYV3WrOq62U9q+OYdeze9Uxm7hwkmQi/zY5RI/vGHNay3e04ZXyw7TKVhpeF1ca67JNoK+8d+
qviRAcuSbkCvyWDCGrFXEQT99M1zfN7tu4woui21cjswc2Cm4/Kg3GdlCLMMBqWwt5szr7+xIMX5
rSKJhm3hzMWPiLBIocBW8253+TUvBIMpYgyzYRhkUeEACody5CyU6O/HYSUJfb2PCAIjTTS9LXvn
vNDzeRpr/S0AK6wuSHw2NxTdBPMsEcNRdWWFtPQoRtawYT7GsBQhCZZCEB16WKU5J8d9vjxQC/Fm
ChzLPANyzCrPAwXT1VAcISWDhwX69PUaomYh5Ewupqp7C06vKfZBKHOFGgYdGhwqa4D0CaYkem2J
vHQbI3OMRR900I+1yQiDYjHBks2rb7ROPDjtCfHzuuEy0kcdwHl8sBjOjhSB5DZDbVrv6Yx03lgr
73vpjRjrggBu1K7dodMu8G88+RISC64RKRQx5fa6ZzCWB8MoRUMpDgoFvlNXVoe6f436mypoV6bR
hfxnSh0jdwT7BxXRhNb6vq58eF7ZK4vohWAwhY5pFEnqo9CaDPWE7TvfjGEf1/1K1nD+trl9ke98
I7RdAu+5wMJuRORztRlhvPekmrw6wl6oTTelTtPHIoceBP1wdvOzFqHznEWZf5fbEqHT0wZ2RLO7
UQP+aRy1VnSYydCzzazc6ggms4PTRu2W23GE8ZwzAaAZMTbchpbLdqSqgqNIqb4VQR1sa9+VR17M
4Lxy2Kq+ODavd1ajgziHb+4uzdV37Jzcu0FpSF0mEhxqPvtnujZwolEa7eowIjCgU/5TGbXNJmBN
/dDAlfxe5TgeHlyQgcWEyTAG9t05wpAmwzliSg6df+7xhF0Y/MhGAbGOmKeXUSj4KbkQ5nt0GG46
+MTdpChowIm+T/P7Qkbwi/QiOMzM3J03xPbIrxRqoqSbKv8OhKLprfacJ6L4B+ChySDd8GCPpdx6
XaYfC19uWab3mQWHtb7n/DTBy3ILSyKk0yhM4UsMINtt7WY5PHAh6IISbfZ2ym/lBh7w6XYeRf5t
whL0ZCNN5tvas/DIzA7UB7NwQOVkdfhSuVE6b6selCkbdsY7vFKXYNhDmJSxIN8CamrHJALdXWUo
be4s2fTFlsHPeK1su/T5Grm8aOBGYOcheO8WKDFub8FIfky7vQ+vp5X90NItzn//tIa1ZF6TXARN
MnqozQ0KaE4Kf/sNVOBiZQmykGlNqavX15BlirRJOlIc6NjpjbKtnxaGE/Ly/pYN1louXHoYI6eL
IET/Cfd0QnQ73oCBwJ7kxDyIbcL5/aps6BsZPYIX0hA1QBW3roV+Y+5Xh2jk8sdc5dOdawfFysyx
IBAOTJWr6rUsBazJoCPyBKjmbXdoYEb4O6rGhuw82CPHjmz0sAvqkjw1tl38ySXJ33MnCtzd5Ydd
ysxG6s/hFkzR3IEW8aHLQVmb9hXWMCufxcLEZSpfQ9+KpoKDXjznHepS1W8Je6LYJd42GOHdfdUT
mOpXf5ob35o9gbjhJ+3nx5DlK4Oz9PuN3F+jR0jKuRRJrfWTn6djDFz1FLfQLJaTs2a0sXQXIwXA
McCHqykRCYD7m7yQ32Het2+C9N5r6P7yGC1EDT3//VMK4IOjHI9ydLS5GqeL8DRMIfm6qyVcwy/f
4a/G4It50gRMdi5OFeCB6CajnXeQzhSKvZWjAxNruGSKGzVk9WPqzcVu1Gl/7LshOOL22XOWesOG
NZ64D0HEPkRFND9Td+rgNNA5D5l0JQwudXggwslewnQiAFhLyz55coAZwjzVN5kKYaMQ4hgWsPHO
gRA98IDkvfxcC/FBjXwzjmGHJ9EyoXn/OrX9U1bPK5vCvyr8r4bMSDS1jnqrsmeZIFHeO56C8zXE
hOyeuS7wqHkxT8fOBj59yyqu3hUwVv8ILJtvS8+qDrlbO7dC6u7VcyW9GRWr7lpEwi6EkWdCYf9p
bxx37o4iZM6m6BT5SeeW7UOROb9arVRi40DgkOY1zJO4D6tl6PihGkkjcPB7a4b/rR8eeDNOR9IW
+YkQJh5Dm+Vvdqncd6slfJ8yFR5neKnv6sLv3+x5bsDcHYNYVw7dBh0bjuNU1DcEnrF3RTbOxyxs
yUZ6JT/l5/4BiIY8Ae/SIcyO8FXodzToqiluJFwLNpK54r4qQzJvC5gr5zeRz+rfLIwgxIQJYhQ7
3H5zRtThLr/qhUmMmstsO3PsChXuhLm/+9CHT9kZ1GDH3PoJB+YrU4qRb10sWLJZoevDoSrfjfWY
PTC0tv627ZH+cWoaXbfiNgXKKk1JN6ftkGRwmo5Dqp3XPoB18uWhWig5mARQf4I1gSgCO+naIpkG
+8ktylNZDN+GgB9UGf6Z7GnlQRayo6lUbqs2ZwqJBBNUBddNdpOj3aQM30s2HS4/zNIdjPzbMfik
jDlUTdYAbP0I73RV9btsoE0Mv8zrzv4Ck8np9HDVDTL4vKkUjtcakEY4911Hvg5MHqfdiAgm0OC7
z92LgA1tA0Pqerqzoj+Xh2ghC5ryY2VZ7lCzDsisNq+2TT9vHMnESkj8XQ58kQeJkQdHr4FLTsfP
JSWw5KFCR6sHTHthZhjwYOtSkj2OAwxga1FEtwMDkFeLBuCTHG7uO+HwYl+mLVrz0jcKowmsLzRo
YWEdu0XrbdLCh4sws/RWTG1dxzTkbOdCbLKhYcpPMKilO9cKxBPr8+GOUACQ4A0JPmt/X7KB7kXj
8xobrLFCc+HUb33UCJ8dt/FjPsFZbzMNPH2Nmj74IeEDDRuuTt8WMIC9gSOEeh/zNIPrYUMGsC2K
P53VW1s3bGQ8jlpypE3Z3glwDKAzJWBs4TxyvKk9e6JbJUSxAykJLpt5aD3MTSrslQFfEK0EJo8U
MlpYDbi+dcK2cV8J2L2qapfy6VBymInQ1yB9h7PqLdEv/+Psyprj1JnoL6IKARLwCrN58BLHiZ3k
hUpuvrAJgdjFr//O5MlX1xqq5slVfhCjpVut7tPn9HhhIjq9zcN6mvMrfBfKrk2Xnmdb/vFXuUNL
/4554vOFmcXzt0CwBoPWMduqr0oGSZEpSZdq33F3VxFgEthXv9ni8TN94eIX38VTvYCwi+IoB3j2
GEG+NrKDnz2og3J/g2fCcBfp0G0rI3jkdLZ1DlIbcBO0nRJxKsBsL75YxRbzp2kWl/+/m4VntYM7
N5iFDF9mJPfSXKEj8X4Y7NtCcx3BPea0pmGmkBYNGkCFB/oJze/jjYNffNW7X++MQWvXFcp8dX/v
C0inILK47u0Mt9tfOZ93IyPZYUEGByT/XFhjrNjs3nGHJiQPTwg4M/iV/KtYl8/Xv2baBc37AY2w
zKRja5JOu6abnyc0kdRLmYCHdSMBYDpMWmCjWuJOtrWAwJfQfQjdZ9cfYgGy4JznR5BNbVi34ZJw
NeumnI656t0VCR6+hwbXbtmqwhlG1qHaFSga25q4BHjwJfaHoYhqFX6/vvymsTVTJrMLpxuO4E/K
vDeQPr2JQfy+PvTldfXBvabDsXk/qUAMHklo5SFkdULnjNIP3bO5+3TbFzQLdtocEaPlwwbKvEwg
n1495It0IY480dP1T5jW5zK5d8ZAAwuM5eksErsrvw85f6zaLa5b09CX/78buimXhc3Kt84A2Ma5
/CPSrcqnaWTt1QaOihD5RiibWC7eJjTpm62Sp2lPNWsd6Aj5ur4Kz17djjsIGnZgBXRF9Ttr63xj
yU3f0OzVLkafEoeFZzFCSt2ukBv+4bm3Qbf8v4W9d6telqgW4v5Pz4GXIOqK2PqtcV4JVEqvHxjD
r9cB0z3LXAp9gPDsqIcxYzGp/jSD2HDNho3Vkci99OeL8vgKsvNJHoaUWLs8bNlGqdk0+sWBvlsa
Qmol7RTHpijnuGrQrEHEZhXHtC6arYraQ/yTM8ihBL8nx8Yj4xWcABuLbriydIpQsI4pf6yhHtUp
N8nh4iu287p5R7Lw2EroYouN55hpFprNDsWyQMut9c/g0OnOXpGSXcDGFXJwTrFBnGD6hGa8jlov
GKdZJRcirPZOrA+FvRFWmYbWrHfNh5pMAuk7CHiXESv65yCsH4PgNrCy/zfT++4A5aJOuwwlk/NQ
NC70wpEnTJ0dWteTZbB/T3XbRRdkdO5t9VD/Rch/cMf8bdV590XCEDs0gQv58G/jGnffwzcKueE6
YveuitKofbS/LD9e2ucgi9aX6wb+t93ng2/qiOK5l+uq3KxLloaSXQpOSi9u0cn9y5nX9H+0ofWB
snyEpokFROHSDfRFVVV1aFU676eW4zzKXtlObBVS/pGLUE/gsy/+xxuXRSMhywjlwG4+VpLmeCt3
VffmFmXgHHhwedtldTB30ap48Rtxcr0V0xuMX8cyg6beXpypg3zzUJyn2bsnwn27vmKmoTW/Ulng
tPbKSSZDwe8REnxpBPl9fWhD9KgjmJucD54QDkl8+08Y/sqqf4qRRG514/AXQ3p3vAJg+YkzojLs
Z/zJkfOnRVi/bQE+HLvdai00TeGyau++kQZz4Fo2orsW2xqQOhLeCgTXM2h9N7yj6QuaR+nXnqI+
hfKzWLy9LNZ4mn8EWY0DuRUW/HW0H9mE5lnyIZtolyGJRKzRuyOdLA45iFh/dISEv6nM8ieQXXr3
qpuHeKm6YM9tWS6R7XkFSp81w7EAfyFwyLl3sOdl2fClpplroQSHAqMAKSxJZCvmh0ZJ+AiOanPY
oBmgghr5jSusxf4FJHiHtAdIaxhmSKhCOA6w5HCn+ptuZqaDnQdShnOVYXyUfiOkynfjppr9x3cC
0+HGCp1pghFQFUB9cTqUbGJ7UDBKSCMv0+G6kX78AGM6iphxLtTijcCBQ5X1SMZ074D5Bwnu8UGS
4jh3xUYVxjSXyzF4Z0oAclrTmgczGkB7/moFgRNPw0qgTwgs+MYd+rEzYzpYmMnOE/UKORiL3Lsg
yUHj28YhMv16zRG0aPKlOP9TIlnigQhEWlXkDhs4kY8tgemoYFXanVt4rUp48HNkmYgBancvuP9v
KEot++sbbZqB5gUInWy1ulj/ruDTfpxAOV+RCXiKfNm4fE2rrxl0zxrI0FEUKXrLIRHaBkEjvW6V
8U0/X7NisNZ3kyws6wwZ4TECtyrPIxBtlp+rfFRbPTeGGejw4CAMIHfBvDKBDPmO9urTNIyfry+/
IRpiOhi44GJieVqUeKw26wnRdt3EU1vbEWIWcrT4bO88L6DPq8+YdZSBtf6wpbsCmMOaPgaSMjuF
Ydb8LLs2fHansPzsefjfEDLn28ZPvKzlfy8KptOYzlTOczZd3tNLtu5cZ8zRD9uflUr/+K71rc+t
TyniRp8uL0swbtFcGbAGLNA8A2gabKidQtUM6B+ketEXDtXUKKNQAZ5Xme3Qx09PdjeWkJqBcHs5
9sGl127DZxiML7gcuHd+yUu73BouGag5hE0HNaByRM7WHXg75Mkb03bDg4SGxdU8SOHaLCzXUCWp
P75NYfu7gDQDOtWtxxUPlbDlfWQt3aPHrC1yL4PJ6HyookodqxwhB1SgbkQXFhHvWwciwhtPi+ZQ
cFKwXznEMQIvi3lO48zq953tRE766iq57xv1spRDBCzZ9S+adkrzL0h+FR3e7/7Zc+SeWN8bG4IE
6f1Y3RSQMB2sTMaqTfG4W9EM/ggpn7sWfA5rDtaNSj1fn4FhR3SAMiG84Y5bCjTVPFSQ3SbTzxDU
JNcHNyyPjiIWJan8PKyRiAfiLIQEsKKANEOVblUbW26IFXQocYmqkQjKSiT9gHpn9+R4xZ1bvaDm
tpurG5dIcwbgZiq9fIKZ+OKJoY099X4H6VYqwjQBzdYDSCTTwvehFzBncegDDLA8jl4VA/wRV+Pr
9X0wfUQzdKg99nabBSTxLPdUdwC0BB2DfEyQR4hqeeQReZvr8rW3A81DlCNnSyDF+haUQASE+Q4Q
CvQfbEFMTAdWs3HkzQEVRz9d0pD5jyf9BazH82mmrtpdXyzTBzSblmrJZl8q8ANWYonzaWlOuAzy
Ty7aczY+QQx9AUzXL0dFjIEnB+TTtcrZ2QUEdOfIwb5gMyEWsUoC/gOLASIYqNA9zlU7HdImE+XO
T0V2tlbgRhVQyPtgzdD+bE/i1Nb+eg+4DXgVxoDmj9K328QFmOieNOMUzVR15wk9rdHqL+k9VGGz
uOtH7+uc1uMTDcLmaE/t8GUc/fSzcvp2V8k++OxmLTt1Cw92snLaCMoxzg4ou3XXWcUvNnXTrmcB
+owHKVEMI/O+HObiyRlUP0RLY6snECsscbiUNVAIXXEolkm9Kr+fd17YlXd8KtYTC+bl3FCrOrPU
r+58d/qHgrTsAB6H4oz4J3tU4Gl+A3Ff9mtYoaEZgScw+FOklTqycmiOcrXlfZOuHJXrUR4FAXd+
CnX1xz4FMrBQUJJaJlei0zFc34CYag6la3V7Jnn+EAwchePBsS5KARISiqyByK9sAyfKHKdDj1Qn
3kYW/mFNPcUAFLEYPiZMVjLMxwmkDrGauiCZqrCPgfcJfrGZNQdhN/Wb76zZ2+Bm+S4PsiEOlf2U
w9tGpRTo41jn/m7sy//JAHBa1M7rE5UE5PxT9tr3mfOVZ/N8mMFxin7NVcVu4f+cajv/UkPv+iHw
OL+Xfi8+F/4Izp95vFANArrSrlu6tQbfrYPQJ99eq+Hi9Tw3T6OmmOArhvLHAtaEXdGhBH+TtemA
9AlIO4gGlehxlNYzBNY/ZVP3yoFivm34i0d8F0oxkrm17Q0qobQEd/wn0WfRpLaIOC7+84PolGk3
QziOZTfn0GrqSjRdk+oLDPnX9R9uGlq7FxiIo4qGQu5DgjqHWo+OfePAlw++WxHayhzdJODZzRf6
ygr1OBLvpmw30/lzi3psJgWwE15bBKwr4NckO5ZuPAUMblnHGVs591oPnVIJ4NNxAOEqabngnd3i
bTUNr3n9Ya1Ab9CsTbJ6Alj6nIIi0UHcm/qltXEWTRalvRdrhd550Qp2nlJwaHGWv3nWsCP50uyY
JTciUsO50UHEkqXFQpkrEt5+d5qv4/B203nUccPQaClkXcNBoQW7f7KBOSwiZ63zjVNpiFB02tyM
gQPTx2M9WdiFXBrK9OhBoP1wGC4RnR8o9UhAiLTF923YbV2d3hI89T0FQlLges5Txw4k6yLo9Ww4
NdNsNOMl6O1Mu8Ly8HwsujMfId4qCS4gPCBbyEDwcO+UfflyfWdMc9EM2ha2x/PBVckSPgB6GrX2
c9iu0fXBDeAnpiN6i7wdh3TF6CsYjM8SJKh3Vur45wnViTgtvfSwqF4kjlV8dcpsPAJOVMdTs7h3
S542++u/wvBQ1Wl1ByhEDjUHBX/ap+ULWHbpPkW98dDQMAob5t91SzgeXIhfn5q2JRuxrMmUNJdg
29Y8uRdBpJEFuPue+mKLecS0ZZonUIPwe/QVI/Dr+2NzQX2Pffc8LtUGC5Dh/OlwViD9Fot68JUz
x60H7WMyfObFS9OxyHVuS57qoNZhAQfV2oPSnnXuA5fVP3jWn+wsvdEh60jWiqwgs6sb8BJk/j24
OQ+iLkXkC/vP9TNl2F2dc7diTepS69LuHXifcuq9BettkqlMB682pOMTp5Aq6EgX+S6PArTzTuzT
bT9cs/dp8qYG/LBIzVrqLvfdI8CsG3tquKF04CpUtr3A6gqIyY5fB/YHwL0oaL6zcSv9Y1pz59+x
R0uASJCjBykZ3+kfGoBD78S45MfrC2M69Zq9KvBqMlhWnTht2cZt7SYjDR/nsnnoc3uXyXYLqGcw
Xx2YCRnZtA4t7C8pAMcXJJqQ+R2LG7MmOiBzgQ6l4JxDpcPOdxYw3OlIYtm30ejyjQvKMAOdSFd6
Yc+qcZkSWtjzHcAQ6pmv0PYDN7r8eX03go9jYx2TmTY9gf5nrpKJyYMo2nJXCvZzmdFKJ1b+OWTL
AboFt7lqnVq3zipb1BVEQa1KRCkUxtnGLAwWoWMyVZNSHnroySK180++oAI4kHXGE865r/plKxFr
sAudUbdPxSLmKfTO9sy/dIH6KsF2dX0b/nLZfvBG0eGZQIdQBaVslEBC4r7UjReeWB3mJFpCC0nF
3JsHMJLKESILUz4WcTiz4XPXttkxk8o+zp7tQ98RiMjiOIbz9LsHvhBl0ZAXPJprx45lFRSHEV3F
907TF2eLWPMzUhnklUwWXtphF/7J0wx3nO8UToQOhaGMQOXYPNqD3UV2T5df0PdUSBUVW/pRpuOt
+ZmKFjJoeIW369qenUwsu6BLX2QTfL2+qKbxNU8TDs60dCXE1XqnjfuZ/rRVe6za/vP14U2HTgsP
8kE5eYsWscRL+V3eZqesbQ65DdmbtdgwGIN16hjRIMucYUyXi2ibyk/e6r6A2+aYp0jZWUPw4oTl
qRiarVKlYUI6uW9uj6BAtiA9WElo67TI1PL/SfbabOnfGPZDh47OqadEkQ5O4pKp38nA5W+Zy+l5
ktTZWDDD5fIX3fPu2czBpgfM4oI7pV1jNFfH9fQmlq85m6BLt1G2Ny3TZXrvviEmvhZZIQgeQcGj
uCy/3dLT2sn7DMWlDdf/l5H3A4egM/VmlapcMLh0ieDxcigenTN6zGK+s63Iir2oQ6V9Zz1Me/uQ
RueXbJc+1m9sv/V5g6tz3H/P0QNdoIMCPxofJ1m/NnPuHkaZEbnxXjEtoWb5fji3AXj8ZFI1v1uK
Yon7tKR8523VAkw/X7N8QjICchZgY3IZxGHg3/uK3fZy15Gm81I4pTuUTmKT7gU0Qc/QPt6IjAyr
ooNMS1kQvnIM7bDxrkY7Dvp6aB7VaWNH6HqTG0fLYCM63LSVipI2WJD/yYYMAtrV8r2ovQxtPTaL
W6eosoiSaqv8bprU5Ve8sxbQTY9dVYMOjq14F8inXv5w0S/dVrdZo86D62Wl6MAP2SW5dVhX3JfV
Nw9lb2fYuJn/+toPDFFHobZOR0QKrePEjr04eJ0fgEWsvw7Rp/Xc7au4OznfUdTyXuxDvbPurO/j
W/NW/7I/Xzihd/4dorWNfTO4T50MN5iaas2y3EucLjx64Obehb14SancYhMyWI2uab9CNpouirmJ
JOH62GdtiVw5URsbZRpds3muvLAZxwzrSNy7SfKfjX8bOR4oy/99xoK0b4nIKi/p5rY8yGwSLyhD
4FF9/aI3Lbx20eMIo4vbo2ASXKxjYE8lauKFjNLhNog207GniB1ca/axs1AIuOu65b5Kww2fYvjt
OgC0ppYMpnUE7yRpjoN4uCjvIkW3cSQNe6qr2ttWZs1h6rpJw8ffnc3uFis93LToOgZUujOlk9PQ
RIEKhvdvdQDGKdXftqU6aW0BsMbi1b0Dbqv2YWD+frTRK1YV/bqx7qaVufz/ndtjXZ4XYAVzwU+S
30nZImCrw61lN3hwW7udy5441AbHW7JcOpL4kidNkz46VZ2DlMuBtg9kYK/vgmkamtHOJap+Uwrp
DQrW/7gY5n6XcW8jWDOdTc1swwXU4cimTUnlfKFKQgAP2V114/vc1qy2AdkQ5Jq8MWmn+Z/AXr+x
3PtWpuFjSvhtGFyqIziz0O9C0sywLjdYn5nf5nvwsVU7wlYWd5Un99e3wUAfS3U8J+9qO81z5idW
tyA28HgFnlrUcXsw+hwWD3yRUS3b6ayWtj1QLueD75b9yWr98QTiSud7UOA5eP3HfHwm6H+An0u1
1iBdciEBqUIwYZCRfE/Lyb+NPYjqBLJNl4tUXry5D8Sw6/70Sno3bAqFf2w7VEd6rtxXXeiXUyJo
dQzVa84gKgxp+zL445f/XF+hj2MeqjPCTqklmNdfbmrpR7S9S2l9ckgVETQsXP+CaQ80D8AnH4X5
EARthcjCOCvRfs9asZFfNFD4Ul2DHvITvsoGmI7tVkM8pn7+OR9E96mbJutxKNaqj+p8Xu/X0BZ3
hSu6A4ob7XGdrPbL7MxuFw0ZNCQyvsrvt81XcxV+BQFc2Bl4oSf+MM3WZ+jP3Di05ieUR5G+rjon
4dLPHoSccuTB8uImBwqAxr/vASst27J3EdNDW1SdxoKyw5g29Pn6snzsQel/oKFg8vfGFod5Hn6u
1hPw8NGy1cFgGvtiQO9uMKdQqcdpMQHT2R2EAs33hWwte7v+yw0mokM3uRBIn3CYSDfIKLfvy7k+
4hBFFr+NVAsvpX///sVnQ71wy0t4GdzNaFSLltL7ThqylQ78ODkDPdV/f6DOm5LmQ3hpBJfQya77
75bHd+juwY1j9VHl5hSfLDauANN2aBaPZ6fjiBRfK0NweIBIYt/loDsPrewmECMNtKveB6Sm9Fus
1zxXADDNzd5x2z4ifHkOl2recFymaWiGnELLCwowzEu8S0zUlMGzJya0damNWZjG16y5daZ+7l3M
IiVNVHDQrZZNlKutirTB7+o4zEUuFihbBpFA5O6tV8MXMbhbZRdDEZfqOEywKc4jbeHkFjrtlSR4
L5fpK8vBmxSgG21qAMyqgMZtAvlzVuWjXSw/eJneFhNTHaQJAi3fhQODSSL38M2G5MjZArB8T4S3
hQM1WL1/+f87n0J9VwKqjKB+CdmLzy9XIgglCzqxGFWs1+uuxbRHl6Px7iNi5BCIXnE3BnNx6viA
+lLx6frQpt+vmTwB2U29ditJROZFF97vwI9t9086bUESDD5FB2YKX1HoqYGYc3WGF7GWsXTZcRrr
p6YCiYIHzHKbbbzHDZbia/Zur8JRKZDLSUXgvpCzRhULxbeDW7W33X26jv0you8tLCeWMJFFtf/V
zTcGNm2DZuRdloq5oZWNwjn3oy4U4ksGrG+8Bl15CKp6C6VjWCIdXEf8wQ25xAQ4aNnc6iHDn9Xd
iLIMW61D6lRPbTfg4HhdPQRv030a8kitEyjNZUSaFxtihNcPrUHhjupsr3nZ87TIUHEdwQh1THtI
p6du1XyZZ9s+uQDg53u7TusyUj4d40L2nO+CSuZb2V6DQer4O9aj9kJD0KF2vfNzWfjPrtliBDOc
BKbZeu3NtLYvRLmNXR5V92hnn3352Su3yB5NP10zeGviy5TOGN+3q7gWLeBsG2Gn6Wxp9/nouIFd
VBxCoKKo4xWl5AM6j50YrEXt4frGm06YZuFIW45LptIhKQKxc91PqdN8scmnrnePVncObr3TdcpP
IhsiJj+giQjmmBOwdE2//TnbX5+FQROG6mr2i2wXBIrw5+3OfXHOLK7P/Vf/V5i0d/2eflKxt6/2
/KV4Dr7bL+EDOY/35Yk/8x/iB3P2W7BAw0nQEXu1yMa66AB9o7b4UvvDw6i2xGFMQ1/2792FBRhg
6nfof0lsp3925fgayC2tSQODJXpc/j32WI9QT5LoKQDH6hTTCuy4aZ4NL1NVqph5IOiL/RIUyaKZ
1yfho4uz7Gf3W+6w7kkxhLGAt2Y7dONBWb7hyJMVQf3DWpE5CyteLFHlpQNUvAf3Zz5M86HvbPup
roGjngbJj5bM/JjOWbAjBR9vezroqMB5seU0pSlJ1m4HfU68gYDT+54vt3GvAv3w7yVrh2VY2Ywy
Jcm9JyKAOpzql+tn2bTTmjuZUbWfkIlBWW11/b2QKjg6q1g37N3gDHUQIBg95zkXrAPJvf3apf4p
V1DiG8rlua3pj+szuLxb/1sNoTrGT3Elac/4mJCAAqa2hNNTmJXrfgU1za5ovSOQiN3eyZxwN3TL
6/WPmpZNezRIVwJuGoBMFgLbP/o6+00Kb3d9aIMbploogWGb2lthe87Y/LIdaMhAtqj+xEbVHK9/
wfDjdZQfqPT9lhe5k+ShmKPR8p+Uu365PvbFij/YDR3dJ8hKOlvBumcoqKP9FN1UQM6j1Z7v5osB
B2Qj8DUskw7zQ+XXReRLwI5BSLFjLKyAjK5nEI6jBeX6XEzrdDnV77zgAOq8gDBrhph68dVX6aFL
lxuXSbPoUBVDSskKpIb4vS4yQsUzsJp47B8ykDRd//mmFbpM693PbwcIWokQHfd4RA0gVGz7eOpr
eTcU0JK+/gmDfeu4P98qPBW2l6Z+i/mnoJ3KZuemvDmRRqhz2PTAt13/kmkyWuTQ27KxgZwDl9KS
+q+zP2bH1OvTMyjRtxJApqhU52ukTt0OXDUkKWY7u7MJaCdr9Mm/VYA+HGXYhjEST85d1XnZ3VLl
iJGsvt4IvkwrqVk9tEyLkaHNCNKs4Z+KTgnINHjESf65aMhGfG+wTR0fWJLCUU5XgN3Bp+zYNana
QyUs34Fsm+wnP+/eSGDl/7u+YabcgQ4VzGx0eMtQQuAkmOkLZUN7XonKPgek6M+0XNVX0PF9V2EH
oVh01oBtdvTRQs6r0H/mOSjobjs5Op4w4FVmlWsgE2pNOzu0kA8D//fW89i0ppqPqIAv7ySZII3s
/rFAYzhBksZBAnFkP910iyDdcMXpYEJeDhBkd9MFkXn5KZSVdQcxwthx6JFCRwF9mUevmL4vdSo2
nrMGa9NxhSXrlQRyiCQBvNK+FGADmVJZRyXq5Td+Qntt1HMd1CEFv0WgTqV4nqDVm23ENKY90XzF
Kkbqr621JNPI9n41gxuph85e87NnYi+R2tk4WQabdbUggFBA2flY2Cg7nYumjlS/HG0ldp36dt2G
TNugOQVmOwpnN7OTIbdeUG7b1Rb/3nO2cUGYang6mC+rQMGJskWbjFMBIvF1hGx27aNOOABWWdu8
je2srtA45bj3lj/OGa5YWj7SipE+glowOijL3LvtQOhYv1nN3pozUiV+NXRRz+TeLRtIHTftbXeu
DvbD66hmFrOrpORTDKmcfeP1h95hr2MtHmer38paGsIGHfE3uIJnAjmThE7IygJ7vUPAu0XmaDhz
zuWovLvU52lsAmqlwHi3GTKUeGy0/QnNv1EDFvfrp870+7W4IaxQRCaNvUKprdqNAe6HciskMVim
DuKTjmf5QXFJk43jnpZo9pu+4tbdL6DBKMqNY22wGkczf09aTDSuuhCkonXXPYAIIXK3TqnpWnM0
oy+g8tx7EtBNsmbdeQwgEgZSzc7KAINGe681quIQuoO/twrKj2L1IBAbNIBKD74FjR564zNBR/25
o6RAFeV20rSvIfD9HYhX2BYhhmEJddyf7VkgOm0QjfSVE5UgNiLeF7pFEWQ4BDraD0KeK7QkBH75
XK172jJoN411EHFBu3hcQnR5sIXsrh9m00wuP+KdvXRlyYdiprhmSIUY5/vAaMS7G6NSHerXB9Bn
8AJczOXo7CH+exxH565eho0f/7er/4PXlI70Q826VXRg0ErwqfW/uRtTHnsd4rgYUoBqL71Z/aAA
WPBDv5ILFVodeODJyPKkRwMaaJ3GDi1odMjpYSbpeG4HVoJuxEXLiZ/y7smrQaixlJYY42BuvR0I
bccsLmnfP0CtNt+BiLa5c3w2nlRRsUMNjvP7XI7q5+is6be0n9cXX7RWBBYAO5k4IoQL/OqUl0EA
aIGz7Aa/vwAyvEa9CajrRAoLdlohzxWvdSuLuCr88cu0hhJsvaPzqwEnx0sPebSzspr2M+Qz1lgu
a37nuuMSRJM7dXcZp/5+EmvwMPnlugOBq3UivkX9iNU8PDeQRYxHu5gjbvHxMC+0RE4ur1yodFni
2Dc5jLFL8/bcVov7c61GP9txPlcjVBWnaQNIZHDT/0FGLgLQezWsyTp2Y1T5wLEWFSQ01qos40lu
UU4bXLWOj+wU6Qjqc0vSsyKPARRQEa+njcSKaQ6aH61BidCUAwavJri0+ofKf/sZRATpFkG+6ddr
rhSPG4iOAquDKoDzNciW9lOb+1tKOYZUs87YWaLaCljnjKepI//xwaV2XpVC1SfzOrGbwtr+ag+s
n6KiU+nv677GMJ//gCZd6pP5UuYbqsnec4kej9aCpstto2s52bIhPfitF4QVQL9Fq21/y5fl7vrY
fy/gDxyNDptkNvg6eN+habLwkUkpunH9BJ7e9ZVcSKWAGFqtWMg6eOauD2Ztu19OdlCKU+eFaxHJ
zoey9DQgWitK96F3FjdqwH/xNFhrEE+EByco9DkPAbQf7iB76eyKkHrI5KbC2ghaDJeKDs5UDD18
HWdjwvsMuL2GvWVkuEfv8RT5fnvus3xLVdNwo+hATR/pWXsBoVhio50nKsPhsQoDFSPFtbu+GaYP
XI7XuysrR7eUJReFPs0MbEQVDnHcdSn7XkJdaitxY/qG9vqyQtrP1gzBdeCjPLffdctPPga3vYts
zXFkjdOA4W5Oz7kDFk40U2T0cUJG1tlkGjX9fM1zhE4q3BV9AsnowYKHYTenn2d7i5zLNLr27PJX
dNNNCiRuHi402t1b/NGe/7llcz0dn9nMLqmbAIk/CmYefiEfYl4zgBrGP13/wMde29NxmRVB8QZC
wSSBYm0EgdxzxtPYrssT3VLh/Xh5PB1tmdVd2q+Fgtuef5D2G9gKkNvZODqmsS+zenf2yVDkPpwR
0il+c2rBDR75fNjL2d56nJmW5/Lhdx8YlMxVwAmgnH4wHouB9Ac8BwUElFvQE0IJZ4MH0zQRzYhn
tZQIVHD9TOK7b/9D7bNat6LOj32dp3NsSgRDSOAhuKiL/Af1naTxHCC6kTZDLiJvtvRdTFPQzBj8
qkQW4AVKiINeYhmS7G0EieuxrgU6Ma+f1o9vaYi8/ns71pk0rO3xFoB/Pi3rmCBv40TrCFiDBRXW
QFo/rHHZ2BNDgtcLNcPuHVIWLCAysS3i/1C4ykKIX49lvidhL59yEMXHBFSAcQaiCI+H1R46BFs3
lOHk6bhLqUSNpgq8FZr1oRp+W1Mf2eqxSruNa8M0vhYfuOC1SN0SMhioRf5gU10/tjW39hTaev8U
bbjl3A2nQifWBIOvnIsF2Q3egQALjLv9eWolBUOcs5XuNH1CcwJNL8dZWZhJ0/wGIflOOlmUF1uw
RdM6Xb76zgOIYhAZWLbA4S+Lczr5b82cHTLhFvtaDVsET6Yp6OZfjUJ4XeCfOz+NZvI0ItJs/K3b
+zLKf6M1EOj+eworpznDizA8l910IF7+HCrx67pBfpxq9nTM5Vj0Xr7UuPua3JMx2OScU1MLALr9
8Dmbe/8Hz/P6jtRle6gauSVcbVouzQ1Y1kKGZh7CM5/LR6eU34p0fbJ7+fX6pExbrtn9mPWZwIUF
ZR62C3j+DL7873NZVhHdsD3D79dBmKLruQArBTDV7CLIM0AOwukGiGsO6xbawzAHHYqZQfwEydES
x9ab9qIcw11AVbljYX5vld6WOKPJReqQS8a8ogpohxzMFPUoeCkoF4HELQKFOxjsXDz1t25iwyHW
kZc9AvaiZJBOLAOQE2fqE+QuNoCEprW6bNM7EycibB0b2geJqn9bbDysId/11i9Ixm9cW6YPaObN
OxI00xSAOql5GMpw39HljkOHxfp204HVQZezAlMLhG5UEvhAoM998X/OrqS5Tl6J/iKqhMSkLdyR
69lOnGRDZQQk5kFI/Pp3nFUenzFVd+OFF3DR0Gp1n4GFVTfW4ZCRyBOwBfj4NWtTQP9/nHiey7Ye
Ei+euQKhd3SgRsKdjRvZ2p5Y7OnAamiKxBBmiWOL6ufngvAjb83GbXjt6YstXTdBLjRqQtgOEAu1
s1NLbubU29jPK/O7hFlS4JhtiSpWTBySPEGoco5bP2E3Q9+SUyCmLZXBtfcszuyqaHNepG0Q9406
e1b9ZwQ73Pj8SCq4on48ySsjtcRaUmIRPcOr/VKVrn0sk55EeaHBmivTrQN77TPe/v/PfuO+ngV5
8zoCbSVMTBkqW4QZiruD2VJ1Wsl5l7DKum3MaANYEle2s7dmsiPeTTI/F6pG3/jlupFa7GpT9E0+
UryDz8O+rMi5SouHago20s+1T1ic2gEISDWA8uZCREOeCIC2h7qT+VNfjjLiztyerNKXrx9/y0pi
vVQ9lCRQXVtNsBJtxBMNWJR7MCtNGpAO1cgjMbp/hnqL7bz2ZYutPmtRWFCFKS48r5ILvOPnsB8t
syeZFl2YKmp9KmAOeV2BxFnCL8tBFBJCr7j/VAwUUJveaUU/OYw9fTx2K2FxCaxUhd+0xLxZLwA7
ELbM/iGNv1FpW9mNSzlEXAm9vCPwIHVqG+znHCdrJt+qbpsS9GtveJukfzbj7JupG6peX6D6a8d1
BSH2dlbmR0DTLlLZ/IsAwLKjKZ8uzAHVMKl6EFO8mSURlaO5Scck2KWizfZe2jin64Z0ESHKyoP+
Pwv0BTY0e0bnuOy3NALWvvft//98b9ImmkA+PYjd+dVLVTwNX6bqOkKws7RbHz0fj4cs2MVUzRkO
PflhyJpPiUfZ4eOBWQmdS4QkePa9Iy0LqUrnwYDutzf3u8n/2V4b/pfwSHe0xjpjgl0s6j2YroA3
Pcpw1JL7jz9gJdAs7bx7rOgOAs3QIYdk5WNNWTqj30Mr2MekbN+wonwuYEf7PS8mtnUHXYk3S4ik
Sf3UsXuVX0jafEKbUu66cjz2/fDFr9Mk9FizUa1bedESKVlgk/JcY7da/BbeyFGdgjUPNsQ4e+EA
PMZVQ7jETEI0fIYvIBeXFMeZDCuuk1e0zaB8hSPJvlGNO90khLGvuBY7jx+/c2XX/Ac+6RMiuiQx
l5IJCJbrQ9Y/p7q/7iRdaiSKuWBvwtYz5CP4SenhzJJxR222cZKu/fjFlreEbFzV43aNA3onmyMX
kMNtrov+S5NvBZVVpYWHqzsfHyup77w23wj+K/YgzhIvWWu7E4rmULln+j6V2R2ygDuWW0fbQJJ9
4M9D3d1ZdptBXcdyjt241XNfCTNL7+8qTzva+3JGz71md5aqh/M8+s6uyxk99cKILar8Cj7CWYIo
ndGfbWGQRAGjzo4JIJLnTlnVOSvKz4mUJbTVmymcjKGnwCoreKgHYHC7nhMZCZfSjaR3daQX9wMa
DHVVQxHvoom5qeG8wqsG+ys5SOgWfKkdvK/Cj4uh35wfEiqSMzqdffTx5lqJiUugpZFdAy9gBPVG
sUjoz4zwEK2vWPU/RnEPd7qNr1zZB/+BWFr1oMYKgo9lP8E8XaBb3mm4orR5eV2YWIInGcjnztzj
muXob4r8qiCx7FtmY5jWfv4iKQA2QTTwtw9iqT75sI+ntgtpqeK6lGMJmgR8V/ZFOgZQzTYPbOBn
FyiH6+Z3cVEY0DsDMQXuULOkEJkYhszEcmzsiEsU4iAZSL7RylKxR+d2i6i6chQt5RidkpN2TmkQ
zwzSvOSbMJ95/8fqfvr574+/am066P8nUr6ilUdS5cdjqvK7yuoiYfkyAptlK9lZSayXgMnAzTPu
cXQUYBL22WNBNJgtsMJKB9tZ2mIThB1atlipxGr0To0a/h6s7dBZU7+lD/M0K8fNNwBVZ+cQrzjC
YNiGLWk9x25rqVvdta968PS5b10oZnH4wZt+Ap6XzOO+bIAC76ac74dRkhMUN03ISz+9suu1xGFS
2/B8VliqpTs/Wzq5OAIgGjt1r4sTS2gl8710aCZcaLoxhV5m1u9hTHIgrsw3NsRfptM7FekltrJv
Rt/3ZWlgHd5Y38oh+2XA7nqymO2HAIGPf2pjyqMng1vqBKiQlq240RApiNyO8K8VLMJAOPQJJBEL
+ZAEnH5LwHMMe5ao28lLuu+1Fzhn9NktFHtUhoY4YyGtip9OUos9HI6KaJDw+LKNsT/TsZDwLzfm
D0DT41EGXD26XdbsgZyaz55y5aHVkx81fOhO4BzDJMz2fqStLY9uldSnhItAhtqAH2oUzbqw6fBo
SpmeQ2D5HtCxjTM+PbpTTR7KzsyhYYX4XqvGSDD7g+YWfV0bwnUj11fO4CJU8oJOdeC19WUiXzWx
w7GGXKX+8/HGX9mWS0ypkqZNSqvuLqwZW+jAdyaN2Th3G8ng2uPf/v/PBW3iVc5VOnnxhMn0tP7J
LevKX87+/9F+IDupspRerKAdDsns0Z3X5VtA2BXFS2eJJPWSmdiEBPAu4OXOBxs6a+3d0DxLGNz1
fhCKqT0DtRxzG+FCFgp+bk+9MQDMzxEQEEdjyCFvglPmtnuDwmpqyaOcp3uNg67VgNVkG7XWtSFe
FGByt7EDz0x+bFWQ4jDefLba4roUYAk0haJwqi0FIf+p6iFiLMNh/OS2eityYKbeCRxLpOmQOEI0
WebHSJXy29FJIcPsUhknXam2mhorB9sScJolo/KqBD0NKU/T/FjYccl+fLx1Vk7lvw6J/6ztnI+u
EG+PbvsxSqYfRAHeB/s71/5W8e66zb9EmUKCY1BUEy+2RXXnD8XnTtnHqdgS+VxZPEuQqU99d2qd
ClfBuobIbgexzXl4/Xh81p692PsKLmU18jxzsdEEyMj3pthY8WsDv9j5BerynY2aMLAPZFfk5WmE
LxnhT6QXOzADNxpJayuHLuKLBiRhqnBLBsQLnsmvSvzptnBk9t+W+Xtrf7FrEXShexp0CiYYo4ka
4nWnybInO9KQuwRPSaiB7xx/Bo8YKEm6Y1CPORVKNt9QLc4uLD/PeqbHFlDTcwcB2AfuUpBDRvZW
TgIBGn6ciZWiipCKxj3kDDzi0Ct62YS8csCUFhMXx4k2wdeEdF+mTFZ/8kmbPdrj0M/qJOQ8A2s6
4PgM7j2vtVFZcaC6FcKmoPnC3aSMfIcW/c4kGdU3MNHoIcut52Y/Wsx9lqnj7ShaDaEZSXHTuyK/
QNBFnJhb+fsW2OU/MvXFd4WG8tF3O7FXnhE4tyU9St3pZ9+23CliSSJeeJuO+aOxUyAB/LrM53B0
0/KiLOmda5K5R5Ym6fPUm/4sAHSOC0/5ByvJ9C6RZXUuxqI6NLmbw3qT2hEMY8eTLYIhZLmEYmot
oCxdOP14HMrROdaD5VchqwJP4jpC+RBNU9LfDHXJ82hya2dXM6u+pIz2Lwb8uWgcVDDFJBHeyXKN
/2pxHuyTaTBPEu2EPa9UcOdX3vBcV1l5cFI/2LdMOSSE1QCsKZRunAcx2N6L7IR766gcEi743ScZ
KPYpofPURL7pPTjdQ/roR1HqGVpOcz1AI0PcAi4o9x28rUEMF9VhqFz/Hpo9/alUiRM2iE5B2Pe0
uiRzp/eYbetGo+3P9pBuF3c+jNNuYZdW/x6Lvs5PdQfzrtDOKphe+r5Xnwrt85jqgj60QQvCRgHa
j4Ihbp/ubR/u9ABNlB1EWZM+snCdf22nDnLQtkNGeL7BzezWopx5+6IuoRAO8JWCMZ6woN5lZYe2
glkSrgDNTo+TvrDATEe7adXe9tzmGVrP7k+3MUDSJsmUR8oDMToqkSp/6jIDu5AWhuaPDe9xH0WF
wRrDAt5oz7Al7fdTbUIPQLXdiFW6a/xny8FZy7jl/FTt2D4VA9DypAB1QiT5i4QM+JECoOOevUxV
cR1kOkrneYj6tOxPQKG9zhT6ibsAn32fWGRCM3z2yBC1HbxAblKSe/BcZFMOvWiIMmwcjStVhCWC
GcxvDam2DiQMY9s7oYMvPbwYwx7NTmlb992UHguvvy6eLrHLHCQPZ3AUDFbdL14KCpiBmRIoOcCq
wzul3191HPxH+zVjbjbDHR2dGz7H9ZjI/VDr4fvHT1+J1ksQs4Oio8kJuqlw6Rujeg6OBaOfXLhd
X3cQL0HGvTOPSdoPNoxCJlwgcZdKu26fgHCx8YK3dP6dE2GJLTZtQUcnt9y4SXuIhDmqi/OqcEPh
+9MpSLJkoxC5ciyTxbFcQlO5TedJXHQxpj8kpVYZQreTbqzctccvDuec2EGrc3h+tY6ksHcU1VlC
/Xz38TSvDdLiULZcmHrNCg53pX306jxKkTNSGz3A62xaHLI4lzPDKteVMPmS1QNFZbTlt2KrTrG2
Rhd1yblpi4kGMokZ8ccHA5ve31AoJmAkZO7Gpej9uMGWEGNWpSg+Edz2qTtPUFnOeCgyVewqm097
XHIsSGsNJvR52W1I3L0/I2yJOWZ+7fsuyJXx0I43la3h2Wv3P6egP4OsuhE61t7xlgj+k2mPYIUm
oNujz1RMzWeXTgZEodo6u75w9yzLrI2UbwUBxZZirzhnUaru3fzi+kFyZNAE2He+zyIQ53OMZDHl
n7jw+aVOqvlY1km6V103PX28tt/fOWypBVvZk06mYExiWuMiPmEkE45+08cPfx/bx/hi11PoJJew
ZMV5ngR1mHQzcPOk+0V4EqkAr0S2KSZ6K/Lk98cvfH+xsyVQuc4qWIUwiHsxP2hOtjedLI58lGT2
lgzx2hsWsYAOEycTnF3jiTo7gDlj3Fb3yBivonGxJTzZ71oDYwiMmCb9l8HyDn5e3Yx9+syCLR78
2qQsAoIn3DoNXB9KFoMej4rJY0vzs9eUYPc61c62/O6QCf2QsK3q9cqYLYHIWdcUgk0siVOf3tpC
H6FvvBcd2cgkVpbwUgEWNY489zr04zt/2Pez9dXr+Ner1tMSe+zIblb9aPM4CF5NN0deoPZNcbzu
4W+B558Ao4nVQpIOFvNlXhwm431lbXoIVL6FGVxh27Ol/GtAe9sFQj+INQOBE40ycd83rbNzElvt
R1GT+8QNqj0qmmNsqabbVX1p4YQj3QlKCfNu9jTZOELXlsAiEtQAwsPlGXPE22xXVY0bppm5q8ry
Oi9stkQol/1bPb5hsHtskUg2o0kixy1f4Ca+scpWts0SpzyNuYBKRQ6cspPJcLS9MRomegfV+QPY
EI+mhji8qcxzVfFfH6+PtYMhWKQFI4XPMogvb/NnJ4d86PdNzQ5Z6/0U6JFBhlF8HiFtV+f5i64t
vjFVb1Py35QQEnz/vywTm4i8tOH1bY8QIs68SZ9V3hX7jz/q/TIKWwKXMxB6A9xx6suAvpuwss+e
Q7/YghxLDp9WFAO2ZGpXju8lfLlnds1gbogw5yZ/EpJ846a8B2v6Elhsq42y9jGLFEEOkx/UwP5e
mCfrCEvc/KQQ/Iwsx9jfwDVUt7Iuu9ePR87+Kxr6zswsAcyihcFZCVGMS9ZbxQ/IC3b5qYG5sRtN
aO2PZ1EkIpoc1ljxpBznE/PK/tVqLPcMrmt+4+Z2+URrLUSYQmj32eFlzzDkKj+JJp9+oAkhXlmb
B02YpxA5ClRf3dhZ6ewdIATobhiJfITqPS7eBaW3jttAlXdsxnHa+8qXBXxnPufFT5fWNz2ZgeCH
M+aXJhGYV9fvvgUtypQs181Pe4YoQ4g6Q4LyjRHd57SW/CSI6+57k6mbse37GqcR6X/mJhgg/prB
At4j9sFvCZAKWgaA3PTBgZjUfqWQmd+1HHwHj+bZZZKZfdSWnjSulK316k75dKAj4Ma+D1xIZrlP
SYkyD/oPxSlA+Xc6u5kFa0RSquEwd8WvCmgSGM1Z1m2euXY0p0EZVXCE21V8GPdC66/9lLCoyiZv
Zylww3FTpgfUfJuXufRK6Barhj1hSOffQMQ5X2Ft3z1O5qSCnuVh4aZGRqzxnV9dLX5nHlzfwrnx
6c5typSEs+eiWJ8CpylC4rmfK9XXB7eauxjWYdNhVh26MQTaSZ8IuO1NSEsIrEdBAvBTWPcAbydS
+WHuDDoqJncsQ164zt61WHZfzRJZmCS9f9M1SsFeHOZHfiaAn+1yGOZCbarPD00wVRTfn+rvwQSO
KwSXg+QEFEMZe0TRkzMlBL54LIEMCBflJ2cu/Vd3VO2pLeDpHII8E5yBvnROzAS4CaPKV6ZQDcEg
WExxcN/n3vxMdVHFTcCzY+HW2Vd0t2EglhmD1JBOqQa3PLGm0B1da9w30gRhbZPyxfGzhoRAr9W3
nS8h/1wG6V7KvIhIX6jdwFv3B/oeYq8DUFnDzneCs5hTVLZQYimiesrnh4CXBlpUtL+Dcmp9X1NB
nwQT1qkbvLzdZ4p4DhQV00ztyqIebKjPpMUQCUbo88c7eSXC+m+H5D8HPy9ZY9Be7y+oZ11M++RS
dwOntBb03t74z5PbpBVzlnXDhVPrlTTlb4omZpDNJxhib1y1/zYx3otCi7t2ArUJUzt+cUkFBq2F
wNuPqlZOOFKaxXQcq4dCZPVu6uwhiXywTvkhnbrpB3VrKOhbHSd5yKyW/smcNH0BFVLAL1T0tN4V
vofubVDWIFRfN9KLbH3mnaFTFfTAICoT1bJWQExsQX5Wrr1LbecsmDh2je4vlICXXbXJZcrL+2we
XwqXH+c3RWwFpvPHX7I2s4tTuZrMCKz43F9m0JutXodBe8qzuyHdUspZydCWDARSshorvBtjuDud
2iRtkaH3e5HyLYmXlS9Yij2LoMo9M7Q9gKd+EEO+r2mjthIekDhV/QfBWR4/Hqq1L1mcytryU8uH
HfhFUy9FByH4nvjirubXcSjYUsu5tn1BOcxB0aTtD3qGT6T3q0t7xIyND1iJD0vqwUA94pSqrvEB
0g2TefjSj3Ljgrk2OIsI4XezX2Wj014yMzw7SRLz1ImIUo8fj/3aJC+CQ2c4twzhdtxLM0YSh1Lk
mgqpRnOraL/VX117y2Jb50FfFgTAQjBbvbNP6GOapw+l6n9LajYi6docLHJvDWMf5jkNeML+1N2Y
IM3vZ522G7t55TKxJBTozCthMAOJQOCClO+Fyv8y8mLvjE5YV+oAQfJDSq4crSW7QM4W0ASQALjA
iyYCNRSFTAhnRlWxUcD6C9t450RYUgzKeSgH3ZDh4hyTY37Sz3U83E+39knsrMiPVDRH9GBuvENx
6uL2npwgW3Ty9luFupWpWuo7M+B4eDJjSSs3D3Prj8Ov0qNhS5VlhRRl6JMR7O18fEnLMd/ZOnlq
IbXi+XzrFFn79YtkAFpDY9W3BbmMICpAB++xdbaoHysH1JJLoMe8llngcKAPSJS41Q7FsTBLdTg4
XzWIJrK7DjDAlqQCMgal1QRo5sycxzACK0Kv6l+SOf1+VVhZcgrayWrkFPhAE2dRYzw0Ku5N34Sd
2mp9rYTFJalAsr4hpe9CPq9OI56gudiq9lPtJxsF67VZXhzfFqBeU1ay+eI34y1N5Z4hCf94bN6O
tXd235Iy4IhySFk+VdAl/kzbmyb3LglpIz6/zG6/cSL9FZt77yVvS+yfxNJoD+xTW8I1wWteVM4S
LJ7MvbWpn/y2eZW9QDCmeLSThEdmhLjWKCyy7wX67kZ48r51RHeB6FZ7U1cARda1hpUhy6r0OI+e
AlvTku5usKpXi5HrMIhsSTiwCERhrHKyY9vB3XbWe4uaQ0WurNQuGQdGsDxpCbKAek4B8fP+gPMG
N9L0E7W2jOlXFqWzCA1SgIlW9xDFa9/a0V5TnKuZ7cu027LFWAkQS+YBLtK5IXoYoP1Ln612HHaQ
T/qCuqS7U1b6ZIp5lxGyRW1ae9siNwjcwrGTFjwHmEZ979Mpngm/+FMz7QZWotCQ/Glscvh4U6zs
tyX9AIBK3CfrfrjAwfmzFwy3rVa/Pn702qwsMgNpw6IgycV4qTqYEre6+kUTYC+1STYuLWsbehEr
SOCgOuN3NJbJa1s+QKL0DAnesFLyAOu+jZesDNCSMUCh6TXkDqxv2jy/s2caG9FuDNDK71+SBCTA
LS1r0A4U3EtjC5JEJwKW1Cuqp/VBa38EfoVkPz+ejRXeBVsSBgJazCJJoQZYVHYVuSpXuGSiI8nD
zppySOwwBf8FFyG3I4F5djIGEHIz5lSHfZN10cc/Yy1AsrdU9Z8AOfhukrljT2OtysehJNNNRiW7
qQFK3lO/BS2ZBVScOmbNcZa66pC33W9ngj1m4BBrN0L8GHyEUcCrsiK0Db0RTFM5KHYSkJG+dVHg
+sZ72t2Cs3Bd858tCQuqCWy0srH9WyBihqQKR1hs1elnqp8+HpWVrbJUdbaEaVDv83Bsa4gwpvRL
4w8/OLSeN0Z9JaIsKQouDNMtv+1JnKOlsYNTHwzuUlnshd2UpyJLoKuTBDCtmfSWQv/aFy1uHvZQ
ZWlZTiROPfd28IvjYCUvQbp1R7bXtuUiuFQB6YZejXZcleoJjKIXOuj9XNoyDmDxE4MvkEWBcMW5
zbzhlNKmeK29SUQ4w8fQYlO3h0TvFrVq7WMXgciSQ+06Y2rHKPn9okV+P6okjUC93328PFYCxZKF
0EvA2lADAhS3hPtK9+K1Vsi4isbiJkEi/PFLVj5iSUWohSiNHiFb62dV2E0PwMyHtNvIi9Ye/vZl
/+x6mULM2swYIaAq6d4xKgmrgKJUzu2tJbFy1/2PuHPRadZJzL0sOagxvxQ9zxX4p9exD9kSi88A
pVQq60GQHmwVD7Lsw2IYtry316b4bZ3/M0DBMLjuNHMvZgF6s5yHSUJD9BjCQPi7SVw5x4vMouhh
B82kxeJEWNZnqMlUkR50ch4zl52uW0aLjZ9SF2KtqavjwLoJyixi7NjRrQb5X2D1O+n1UuM5oVNR
jS185rM5z/Mo16x6Ehb4ptLL5urQV0H7o564NiEMQh0ZpYHyaFh3iczxd6o/19Knv6G04e1mknV/
/EqiRt8UznXO9WyJyUd/oi0r2MTEaeWLkLao4c7jsJGsreyiJSS/yotKToD9x1xVT6zvqpDk1S3z
7c8fz93KFlrC8fWcjxYBUP5SNfeVoEfAeqMWFj0BoDTXvWERB6rOATk492AsUcgvM2A8UV7zg7Z7
kLoAg90Yp78g/3eWyRKXPw9jkjSU2rEYulgV1q5q4ciQdOg4naBMcZ+MkAz4xjwCzWazN7AjGuQ3
42Wv4I1AVuIb7kQbl861KXv7/z/7WjgwT0W7Xce1tOVX9IjZHoZUXSQDZ8vhcO0Vi9AxU4L2MDS0
Yt4UsW/VuHHWBx5sfMBKYPqLmfjnA9pSGDowh0G+eQgt73ciWZgH973nobe/RaFc+4RF0CiQCDfF
xIvLJAZdgTCGgrED1e52N9WgXF+39hYpg3brnDmu0bGuzCPjBBYyCvhNeDeYHx+/Ye0zFnkAhejB
VClnipN5JrGY5/4YzJa9b2vpbqgrrWRySzSwgf2Ux+Z0uoAd98eGseVuylodE5wfZVgrd9ppWnSY
qX42+6u+agkNHlJYWTa07i9O4lt76JR8ze1uQs5dbSyxlbCzRAe30sgg8/AVHjTuHma39O8bQO13
ImNvKKI2v662tAQJw9cSdaIUezGBpOXkWnvCyZXT8rYi/tklcGQcM1s30L2gj4H7bDVt2BmEaCD2
g4d0UBtTsZL1LtHBymZ+C/Gg/AKdpUvfuC8AHGyc22uPXqQGsyemPHepjs003ADaFGd5vZF1rIQQ
stjdb/Atr6pmjczstWxvSsbB2Hlo5lhb2cYFZ20JLfa2Y3n5aAY4LvrtlwEnOsn7vWJx6W/5Y65h
jMhibzfeOBakh1sFwGcRFJmzEBzHMcQ1/dCRGcwsWLSUbaF3bTXeAAN9vmbz0SVkeBK973QCAl4l
hEJ3hDY8RqIINX+h5cb0rHwaXYKEVSKzFihwJxacqmftdvrWqf3g6Bm3CSFEpCPpjQk8+jofVLEK
KQ1h3vePv+/9Bg9dShYPQ4FXBz6Le1fTOUryRu0tiDZCyZxlR970bG/BkzKGllT1x1ZWvZEirL33
bSH9s2FlmUMoEGKEcQq7q2mAW2tFmz3vOXyuyuli6eErERxIEWRwG5v3/W1Alwhi0eaIB6YnF7eC
eng9TYCzAGQSCjrhpVA4PnSlv4VpfH870yWimOkMgFWMbDwU2f2Ulvsq5RttrJXsCiyh/x+7UVdO
kVF8COQy/GxfjPvxU7rPds6uVGH6K8jD5q5+0HfFPr2fHz5eJ+9vcMoXMWTWSTmTRHcXYtg5N759
C1UxvefZ1OxS2lnHj1+zNmyLOELhStl3KIhekLiRs87q6pMlob/18dPXPmIRQyDBRiYLGtpxIbyv
wqCGlafkrBphDsreVFh5O3P+m/zSJYoYtvNzMQLnebH9Y53et9lDa718/AFrj37LSv7ZNdToznK0
A88Wq2NRHST1XjVNsgNLsdzYmGurawkldj3giN9UyZDhFH0WqgzpWS0851Od1s4j1CNwubO4cebI
Zjb/5QBaBYNJ0E7qnRhqdOuCOUUD3UoAb4gsNnqQ1HsrHJJCXWTrtxu/c2WlBG9z/M9QMKCnenjX
oe/N5WvB8mcv2xKUXRvlt///82g/nQrgvXw7Nl4Kdt3MTw4dCpwwxUbPfiUSBW/f9M8LVNkkg2ug
9mG5IoRnjMqbMEi+ASwXsk2norUBWkQJSfwksWxYpKWzfBR9BXAsLlcfr8O1Zy+iAZtmfxQaDR/a
mbArfxNQ9j9+8trYLwKApDpLWwXZ8yEv9Q2gGLD+bG3/zFNqb6ShK0fPEjcMswjeQ02Kx91QsF2j
RpqFKI45O1m1xR5aUKKKWvE9hT/93LLi9eMPW5nzJZ54rNIukwQMe0U9N6JGvghOaDg09Z1U5Utd
MXd/3ZsWQSLz+CiUDWOnLvikvT8wBNq1WGdu+z3vrxOapEsx5NkNknz2gfguxKgOs34DNKTomsAA
dEuu0f17L3gnkC5hxCDIS1/DM/7iW6k88GpAXdmu298+h3bfzQw4+R3tIPoclqh1y6OXE3nqbVPl
kQ+frDz0y3YuQ4Z2Lo7Jvo2BfNVRYLsOnuV3+xo0xa+koEWYQyBiByr07EQMZF4DN0c3OaNr6sUw
BpVRzcmwU3PCfjsl4WeYJLgocNl5cMdc0G3toEx3ZBjTAx08epNnsFYzRZAdBjOOYV1q/5X3Inix
bQNpe2/K3WfEQXHQnDde5MjW3FpTmd5Qf2BZGHjVuGtEnRyBPEvjdMjqH6icwROjQBCCJmIZZRDr
OQR5UBwoijbPxaDKowboDjIyVrtPAzw8pJnxT41t+5944KdoAYzkEV5P0+0Ah5a4s6XZFbwoI3CO
i5AMkGQo2iE5WalfnQJpT+AiBVbIO3f+gzTNO7pAS4QdT+HUZA3ui3qTtLGIR47IqdROCKp22lQg
1pc+PtyZqhtrqNO9Bln3eYT3RgjTzOCJWgBjhmM/+zCecelBt6Q8e1AF2/McqOoaqte72nYk9F95
dZCuNx910Xav7eywo9CT+NR54E50Lc47RwLmHM0DuGdeHbAfkEqbdugsNM+tC+19k9XQQBjcS+8q
uldcybOu4XRfq9k7Qs++2zUtKFFFTrs70NbsR/ju+D9YOqB9MLQ+LvP1dPaqssDpmo4XXxh9y7Wd
Hkzjz3iUT3EDcX52pB/Q0WEeZARICPMYwIAL6UdObs+hw7MHq7ToWQOlfQCv8Fc6dO4ZdV/ybDv9
iyzkcPKIoD8BSOiriNet+kqpUdEEDboixHlZwgI5dVmUgPf+pzN1E1VGm7Ns4dwZwKx6B8Cl/yCA
a34uh0DfdUPJ90Gj56+Va9ef2rbu7/7H2ZUtyYlj0S8iQiA2vQK5kVVZm10u+4XwyioQu9DXz0k/
VWtMElExDx3jdovUdiXdexZIzKR3U778WWzZAVgtiwev9xIMgMzue6//7LYij0dlTZiQhp8lrCUv
mem2eyCyREBl8woZguzCWoywWQp+StDiKRH2eGgq7vBQTH0ZCd+VX5JinuOF5uSA6wGNLJXCAahx
8727MCdoRK9gldl0B2Ep+sMCR/6uyxuIFg8L/2n0tDqxRULGPc26A8WjeJebJAH5C4DVFvvHDRtD
ibvOqerQpxSd5G0SYkWLiLVIQycdihoz77N9MYJFylAED5SdssgQ5gxDAJ4dYXLrhzVCSsByIBd9
+MVKJkVYzrKOaOdmHGLAzH9zhVs9VW0rn6AykkWiHNPIkW57hAUfGeGWyuYQOTn49FV4G+3xOe/c
G0YOoTkCJkHqV+qp8yl5hHZBEnK/EbHshuXAoWuKYnbxO6G1HftOkUQpBVIioW5+dE1m+UHGevhW
dh7UKxwo1F5YXRc8TKTJ3jjJnSCzPOTWTZ6A19BMzD9KUdbfTLAucngSluJRKk7rqB8tuIXUoDc8
+LLxL5XN0m+uabxKzjsPsaPDsytDCNnVsmR73i79nWqB9IMGhhMYfGnvcbkc926OspdbI1NXt9DZ
DACBVo8qwyrMKldFpE398wwpqx1jWRcx4aiADrV3MYdpuEjcTfclHo73mVnR82B67StWdfGaUEI/
Y+3Mz3jczoin8Bl1AjYvHQtIpZxgUWw5lJ1lPKN8Kt6AjCYgdEAngSejuIPyAjUiUEKTUAx09uC8
sMAlUfjUw+NcuAikS1YdzdlgSBKM2JvcyqxPXZWr0MhStjMqJb/1cwdhJPAeYErJEkgalznLdrkz
4FSTCSrdA8+tYyVYHbig14bD0M1HRil9UF07RLLy+CUH4OW4TI6C4DJDSta3bH6UCyCShBbkYa4r
+sgzo4k6pcY9djCWaYO9IKAesC/IPBxmPEtAuEh6uFhN8M06UQIt3cpN+4iSUt1XIoeMZ16Y+4LV
/sUiM3uWXE7AcLfjnkF5LQDdwHwoM3BI3c5Kf/YLHfbN2GaXFBEnFLaiUeHCQL0E/StIGUnimRJV
BDlJln1+hSWUjOEOhOtX1YYJtGsfGQA3z3XZVS9kAOqpgYjGri2a8r7NLf4J+p9JwFUqPpVFCT2Q
GavnBCtysi9ni+wF7R79nuVRbhN1ootNvqFO4h6TwusiSKEx6H6gzumjbhvAiGW597OF8cDN53KX
K5sckHxsn2rU/WNZqeaLwya+q2jpHYAS9Q/T4kv836wPMnOxT82S958aWuLoEk3yPFXL8iMDrPAA
OIX3RIduOVSyLbBPCJwbiGMfR6N1T5lv5ahFNP3diBT42Ubw/kpNY/5UDeIXlD3MU0Hd/lc/zW0V
SpRO7sdeyovNjP77ZIsc1gPpCHeAdNpDd2a5mxZVZhhiSaElN7c4zEtIySGAYxXtSt52VjBONmT2
TNd4Q620eIGRYPYd2sNlpBAWHqx0KL4OvTuAdAQvbosoCyNJ+s+OsEBSMFxgwz1T4GBJiu5usGb6
fVQqGQKIu6Ho2mQGzBaul7EB5oovA3GAnuVOAed5YR1kisSfSC11SUQjfpOxYEHp+B74U6iUl3Lq
gTrL8re0L/K7zCnGZ8RtdYfQSyOSKOeZV0t91yLEHSsDXux0Af4jatrBir0Jl666gMWm2Q9pVNQE
nLmpLN6m2nD2pG6qU8PN6TjCz/BsmiKLJFW2iYQdVVFuZF1cZH2Noqs/py04RSlHOG/8k7NUSWA4
3fgzh8Q0elnUj+Adb0n9rjxjdH6LbXLoGBfVeLY741u5WD8na0vSfuUd42lPPHcGjlJULvDlBsgk
nc1PQpQXUvQbkN+19rXXXQ9JkqVnPQqvOdgsc0GbyGqh7UHhVrqRkV7JlnjaI6+DO4XrdBC5QQiJ
wc+FjBeO1K5pdr7hGBspmeuj5F93fO29B8UK124nIGPI2MHGdLDuBDfu0mLcOzw7GfbgIL1ENx6X
az3S8j/IZ/iI/1d/3YHeDWV98tISXotle0oMvjExK2tKp6ekXcO8fBQkHoxFgL8IspjYovauta29
7ODEVHv5UpC4bdovsJZE9BPQjLz9bFxr/PpwfZeU8BticX9s4YvgZnW0CGeJwZnkh4+1rqVr4C7e
eO5c46c7sD5cpJwD6H18vd34ymbQeSjttDRlxXH9w1W43tuFWR8Xa3G+TJ03bbCqV57v7nXU3o0O
70BfRbYG69SA3JQzAhA82/A/VF8bv35WQv2+3ZWVJepq+9rjJlQ3Lcg14DEFESWoLTlQSB6HoJ63
IKdrn9D2NRXEs91qMmNvbkNp/uy5hKL3ToDXcbsPaytJ29NuSvCje6piInBF6se7vvQ2MmdrM63t
YD5PuWp4a0Kw+ouB06jvnnq1VQddmWOdf9LmEP7gsKKLPScvdonCMVUYXRklojxAwa0PxICMze0x
WvuWtpUXXpWZMyAJlc5JfW4d/zDaHBKdNcCNNqEgGvpbkM+VEKvTThjpka1hC6B60maRy3MnrCxX
BHg5O8Gs0npnzTMAr4m3JaKwssJ0PgpuT7XNXKfAUQ84hCvpFMCe98sCsFzgWeVGSWIlj+dc18i7
LVkmJAfxO4WNUvo8NmAC9yTi6o2nPICOxK4bv5rTRspwbba03U9H3OaEWQGELP5Q+ToMjw7fzZir
fMvXamVh68QUB57j3twb/KxIe6rt9geDL0AzuluC6Ct70tE2/eIlaUEgqhgrB7qDpLW+jDNE0T+2
mLUN79QN3JosJOoK3DEDy2sOHgXL38x3gy0/Q9lmIwivDZK2+2sDmpN4DZhxO6rfjWW85IO8eqFu
9WNlkHSGiiVly90ZsCW3o82JI2d7GSYkIm6P0squ0M0surI2wfFEZX+xGigY8cgs3qCMt2sMO7r9
hZXx0ZkkomaGw2roqCzMPzDu/0oKnsHAxn263f7a+Fx79m7HMdoWjuODzohnJ5Qb2kM2itPtpld2
mE4h6c3SMkdl4n6QQmuh/ZOnfyqSRipDXWfjlrASB3USCR5TSCNYCiolFeQRcmYOjz5NynM9LQ9Q
LN9TGLTsjCT1NmZjbb61o7yXrU9HPFTj2pHRMP8ZnTYi+ffhg2psls4dEW5tzBCRxXSPyBsgRSHE
b6f5fntC1n69tqepZdiQkoCqPhnbo1Pyz0i3VKExtQ/IqNi72x9ZW1DahobdEkQcJhtmTFA5MKT6
XEEfZOOEXdkMOnEEWajB753Uj2FZ9Zoa5Hk2jHD0NgBHK+tV544wx+/BI7yyIQs7rOoOjpnW4OOt
Sk5NZ7eBWYAtdnuQVmbi/4gjcK5dxj5RZ9YemTB2Nv+Rw7wd6b+Nhbo2Utq2TsuUtDmYb+cWhQvm
fbPkpfCajSle+/XXj76LGXVp50hNAegFmsNrU4MsbCIZzYHkDlgmtiL3WheuC+zdVwzSSitJ5XIu
BPCylpU/NYtjIYUoN7qxslJ1BgcHMajnTJiQam9OMN3+ZRT+Bp5jbYS0oxmpubEGzwdxybHvIIrz
tuTNHSfmC8pqf24vobXVqm3mJp8UaaTVnW3or/cuKptCOC+89F76FKIqsi62kKRr46TtaOSZC5N5
fDiPi0DloHPeLKveeFqvoM8tnYfRFVYFraQGjRf2ElZSQdi6sYfdkrGj10ynbiYHAHBfoaT6zTLr
By+jX2dWPg7KfnLz+mkozBdmkpfbg/pXR+EfuQudsUE6AsEZ1K3g0uKDJ+4lDnL0xXxwXGO++HWb
PiyVSA+J3YizYdt1UFnUOpGUjt+9dGDPdJKgmCnKX2yovgS1UfWfQbRClX6sYatQQ73kxW4B8hnG
BRgwMosH25qsO2qKX9QmM0D3jTUGzGH8AXJV7t1cQ3+mEzD6MtK6elLmIoNmhMhv3ynrUEHxeI8R
nANjHJP7BK+ZM5IJ5n1FnflU4JUDjR5h7k010jwkTLaAb6Dgo/yBx0j7VV8r4fVRbSnzmEkTqtS2
qeCHh9NAVKZ/LgyeAFgIsKVK8C+AsPZD1iMyKibSSylZ9iWZTe84ubLZz5AGjmobYbmYh+kyMs/d
iGYrK1A33BBCMkEZEtquxR8oFSfb3hKHXYkyOsUlrVgCchOQPaw/GPZd4T3ZcuMx85eg8K/FpMXJ
uYVycWU77XmM7YO4A/cP+sLOnXfkYbqrj9ZDeUoe7DzoLniq3fOHcSP6rPXpOozvIif0zhmQDlDB
Fn5lih2f+cSDsYOXqFX68xbvfm1StLtQxkGzJEkGPxG1/LCb5a0S2Za42cq97v+8KGo4JJWOZ8Ud
LLXussI2gmS2F+gnQ9UVyWsSgsMO48ZqGT7d3vlrY6aFUzrYI8t8QGtMWapvc9tlkCSGNWrA5LT1
IFwJ2TqRZSGtW/s+tYCwsLzPkKJRD2Xu8di00ixMms49JGlWPX+oQzqxJYODL2Q+iDpL+rsUY5g5
yMX6H5MEsnRaSwe3954UNY1hpckh1Nfbhyr3kecny9sMxlt0uxMr5+hfQNu7lQzNMtQWr5REd6Yn
ds3qO6QJirHcwbnhg7hOndmCZ65dNzX82LNBxkOePzI+bVwp136/FgG8poCL5mJA1TyvX1JjOTJz
hnWn+JRlPt+4S66s3L90zndj5MBZ3MN2F+eBmNHSK+AK5uyHldDX23Ow1r6+z+2qK9LKZXE9NsOR
53K584RfR0Y9zhuRciWU/LXXe9cFqN0YmQvxx7hInRJKlvPP1vY/lmD4y91+1/aUeInpwGMpdhkg
0JBZqz43LUrHM3wfNn7+2ghpF6Q2rWC9dqUCD7LJ4mlsKVK85T4Zli0i5krk0CkqcLYwSsYJiRlN
vyYTMAIgGP+CwcKubtSXXNrhh+Za56X02GZ9Tbv+3DL7sZOdHVRUxAAjbSHAVijzlk5MIWXZWF66
uLFbAmIkAW+CLIxrhP7CdjUIUB00rbpkitVc3Vtki6ayhsfXeSrKLXNnaUsrxqQ8tHQ2P0uZGzFg
BvxzSh0vGAzCfnulnL/0qPC1MNTbGNKVta2r3KPYZualRVsAScYo875KubXx11q+/vm7lW0BOJEY
qD2fR6Q5gjwvPvlyS8Bk5QAm2qYnjrQtPx+6c6e6O7kUu7k8u2KMe1LtyPJCm8+3F9zawtYeSotT
Gmnr5OAM9DwHwGf6lF0NT1Kv+yMK/sABSb79oZVIrMvcqyZRsndzSLLWaQjSzFgNgWAFuJhbd5aV
KKCzWWzfZ+MymhA0KYFJBGSxOo1zgvwQOGsfKpWYOnMFDQMjrhI3LoxiuJgcxvOlXOyoFvnP28P0
706YOm8lS5ccUJARIKYeGMq+3aHuE5r1llfCWvPXZfBuyUK5PhkEa8VZFCJ0ywJGWB4QiOT4sV9/
nfx3zXuQxuKyctyY+OMO6sLwtUuXV1rAN+H2B/69LUydb9JOs7LnHMzDCg8FkdQn0zNkCM3SXZXN
TQCQ1Z20yMZs/3vJmjrfBN5Ffu3VEi+6ubfBU0oyvDZbFUKVFYDQj9lUmjrzRBmOxbnvwuKHlZ8n
kdyVLN0gIa7Ntra5hQE2g4+0+9nNujxsbAm1yhq3xdLZSgj+OwQCivXfCecpEu1ihsjHYownh86H
PjH3t6d67cdrh3qisra3F8Tt7gphg0EVuEW2+nW78X+HPVPnk0xwpW+IIO05mcwxqqvkDdIwz7Sk
DcB/wK6XPt9Iwq+MkC5QTyrZ5DjIQRmo+MlOpn3pDS+3O7EyQjqrBHBhIFZLPJ2hzBsCwTvkEEcj
h9uNr42QtpWbvkkBucWTf27ywEy/+dfShP/iQ1Vz6MyN6/naR649ex8vPBDa58GhsZ/ZjyOsFOce
UtKj5wKtjYMurQA1vd2dlb2s00M60E9MVbVJXHgTfKngPccdn4RKuHAeKuRGNm3tK/S//RlVSzpT
YcPZyxE5u2CG5RS8wwJeFLuP9UPb0jZekbVjjTQ2nMmDxaPVRU4P55CsKPoDW7LiY5H8/+TnWT32
0NJg8cD8bw6HHB4ksb3c3Aita7tC29we6TohULw5Z5DREgI+z87Gc2OlZZ0TUnfUc8VgwF4UOhrn
1J7MqDXSbqP1FY0eU1eWN6a+m6QnoT4qxKNwvHxv+5UPmzEuT1ULkDQ0Fpf2saRAO4CelYS+kzLI
93MkEIe6L4KC9suhEFs59JUVp5NGALZj1Lchqc/LBUX6bvS7+9nnQ2zmIz1zWI1/bAPpxJHSzCwQ
+4B4ABQFZdbFmX42njns8HjP7t3CrjfizsoJr+MHzYYr+BLX6BAF9MAcggLiCdZYwgn8zOrq0uCN
cnsrra2U65+/Cz62wv1uKlBhH+dvRmkd52oLrLM2KVoYYEMFuluLlhdCoIWNqgw4sFPykudbwLKV
0K/jCHEFqpCtzlqs8rLogo6kDcBGJoVtVyo3QsDa+GhnuxrNfM6qpDsLrzgDZnJOc7ERxdYmWdv+
JlwGjVFej1/ivKXS+joSTwayad9Qs4noyKuAL+RjtyAdPYhMvAuH5YrGpb3E8FJvQmNI7lNDPN1e
Ryud0bWtZQbfaMD5zXhAAj7oixYGimL42TvZcKgm/7EG4j7/dPtbKyvLvR6k79csHByAnK6suIdr
j813efLLK2TQdu7GBXtlYen61vmYlwQKdiQWAHmzqXvNpvlsNqPzwfav333XAR8pXc8fmyX2mvrQ
1eBdTa/GnHxwqrUtbUqn7+YygRSPsE6GeaVOTQ1cENJq2t+egJVNoWMJ8zQpii7vVOz66mIX5bGG
+cftptfmVjva28EcR6f04RdcOudyLkETFieRvSV0Y3TWPqBt6MwfkHJzhv4s7e7YJKUbWGl3Sufs
68ihu3S7FytXOl3dOmMWDF1TaNUnHjBx5hfTmALLAPg++6H8emOoVmZBRxU6JTCFVYtVWhTkdbHG
FzxjN074fyPgkJn87wL16MAzvCcJZLLFl7wxnuH964SIrxfsgjAT5rkbwCIjqtqq4/zNsv5/mcrU
wYQJ5PsYoakVG0t7WkpI7eSQ+R/byLVfcgBEmpKg6mntSTvhPZ1HKv11e67WhvG6UN5txplD9pVU
FMM4WI9w6XumCY1uN21RtPGvTmkbHc6VpfBBE4XCjsgPvjUNcdNXstgNreR3VTsXPFCcwf8BHJCq
CytadC+mVMvJlIAYB55qGC7ptmnuqWOrNFz8BuXeVrY/53YaOJ5oGRijhWN2j1BaGqAjXE5pcRCj
KsN6qJYP1fJAZP3vGOXD7ED40SOx2dQgTQ15sFRjMFbFFopwJeLqKMWaAF4mZxwfpKnleVDwDAKC
v7nLDCN7vD0ZKxtfBypaoPHz3sM8Zxgbv7tYV5Cy/aSKjT3zt6b1r8nWIsskEU3k7Ml4bqCcYIic
7nM4Hj8ik50fu9psIlIn4ysoLhCQU6UoQpCGur0DRs5RFg6LRm/hz2ZnmxEhA6rgtFJ4PLEZ74Oi
PrrCMd8+NhTazQMKJrD8LeHbMeXsgiX1DL2kc7qwWFlbMiwru0pHPBJU+bnrFoCFpv0RBslZWCPs
fizy6YBH30A+ypfCjlvY6SG/czFofrw9NGu/W7tbMCZrbvWolfFMtt+syRUXz2vdLRTLyiLUNbOL
HBn+cpH8XAFeXFbNgZrmGeJxR8WmjZvYytmjAx4tWXDftPoZ8gz33NtTix/qAa5XDBbS88b5tnLb
0xGPfl2nkz3BDlw4v/q6ClB6CloQrAaa7Ety1/nORgT9q0b3j01lXyPru+hsF1BlolCAOteJyg9G
mleHdJbLb5DUd7iK0zOsvN2gdoV4otTOHhMYFB645ctjAqXzY6msceOnrIQoHRTZK1OVKHEOZ5na
cCBO7P4RAn3Wjk/OlmPb2uLTIkhvty18KbLhbFnJeAR9wgqmvmUbSbi1Dmi7nmbE9T3Dnc5sODSQ
UKFjuqMgX93eOCut66hImVWZgrZqeZ78JQXBfEn6KB9L65JDlWQjs7SytHVsZFdSuwIRfsBd3Cv3
8MBaXh1glsag9Rl4FSC9Z0HrjZPY6NPa97Rg4HiNb8xLkcS2U4SA/ZkR0PT3ZPF+o0Jhhbz2P98e
vLXbjy6e3SB1wKjqp3MnlQQCEwaLRqNe86Z9TkfX2rm2+ipm9sQ5hbCVdZ/gkhDA5+377e+vTd71
z9/tMtDSq9rNfCiXiCIaIM9Q2XB0l1tlr5V1ratg11YtOyunwzlJq2ead9/yYVP8ca1tLUA4LrOp
ZWLPdL59oIu4N8Gp3QhzK9Gaao+R2e2IZ9QVNPTxTqv7l5GhXLeAgusOG0Fl5aJN9R1vSUacBUGl
B+N7pwr1ygl96DKxz6BNk7P0nDb8kRv1RspxrUdaDHCy1s+hyD6cFx84jclU3icfygAwXzW+mhCc
2H1oPel4ygmaeso0jP48VtFsFWEB5War2TJgW5lyHR7ZdJORj24K1Xb/LQdHWW3VHdca1vZ7a82Q
gPZyxN+WfhXZ8toKcbg9IiuhREf4iaVOoHnfXYNvsYfd3WUU7MHMZiuA8EsRJeO8cYFZmWFdzRpK
mLm3WAIrqruG9zpy01+586za6oMfuA7eu1hh9IYvRpGNZ2tRSPTg0ZI8phD7HruX20NlrU2DtqWt
skolvfq6Gsdpv4TJgeyykO8oWPbRfK/OkHgO7+Y7cRku1bF+sr6UD+m+2oj5KyANU0f9TWk2NJRd
vw6JnSqALk057wy5a/auHzgi8H7d7uZKzNUVr43Fdx3fxXdsdmlHTBOQJ9HtptcGUNvlQ+q5yu6N
61Wlihrb2BVD+bGmdUCf4Xi0nQr8amWQ16SYgsbrNmLTyhbR0XyNSKuGlEB4NwMMBD3rW1OwNiwV
+5aY/aObTj9vjw69DsM/7pQ6nk8NFs0W17DievafwaVvg6IQVejQZA5cJ5ERSBFpRIv2kqLOFLie
cyjN5YAncBtUoxNZhiSHJc/UHm/0PswheSLA3xw7mMkKe4KOiFWP+6orjSMDGAtCb+kYATMIa83R
Qg3XaWXYlwX9YkDWYueMmwaDa4UZHUQI+aqRW26VnBYT7qNzAYZ4UMGnvQkYQMtnDt7QfZNL9wS1
lS4EB1XtLYTTtzmZkmkHvML0JSej+gyYirWxYNZmVbtazLUwfSMVU9xM5RIMFovgLntpafnaN6jA
F9xJNkLs2gNcxyCW7ZgAoNYlp8LugRWC2sczlcKCBJ4DUY8ELqxPKW3tt9qp/iC9te+VG46LeqR4
Mx3NpB8CDMD0ZZJW/Qna7iRAKCVZCPR5EiSumXy+vf7WRkQPb7JQnpeQMa4gnlYqSIbbFy+3AreF
Ue4WN3ftI9rVZakyj0IWp4tnr0F9v4Hj8QJTMlvWO0kdAgO0bCM3tPYl7QrTJoxnSjZ9PJk22eU+
/5rx/nlgw3MHoHeUK2fYCM1r6bS/Ifvd0WNOLGtg15Cek8SBm2mq2j7bzU6x/GlaC5SfxS26X8oG
HXhHU1E+8tE2vy8y8x5A0GhxHLpzBtoiKSagKGaItYBLvDyIlE8nNRVTGqgUJuK+39o/R9dTP334
lNVRUeLIBqWCbnB+V05oHUbZG069gDo9xqpKyEvDcxqVXmdcfLBMjnwEJf/2Ols5YHQYZV4IM5vw
GootxzA+uZNoQ4QaO0A5y9hYyisHjY6jpFnqjhAu72LA57LvDi9hzJADR3K7A2utXwfw3XRLuHcT
dwQjFKJN7n6wanahaWtvwC7WpkELTLxbKlYmSQtZCpEdWjxeXyCXBKkHS5YBp3L6ersXK1d8Xdrb
bPMJYl35EPuDmi9DXWSP3ZzZIfzCszvuTemJ2mUPB8xWFo+JbW+BJ1f2pQ6enEdITvULwszAfai6
Nf6OtQt0hyrkSCgcKf1xYyDXpkkLNUJgkmxhdrGfl82lrxZn3xXGljL62n1Mx0yOMB+Hd6DXxsNS
5BB28tUIzs8AiIzhJ9Bo621qPBblBGk0oZi37+mQwyusrbs/tydwrX/abYp3wPLh0tvGNDU60Jcg
z9an1uNHGsd//N817jmA7FXTkJ59uI/zpIw84/ftls2/2bj/v+cQHUaZisyaCwdtn78ZwZsTOAEP
fnmRH86hE9zfR9/yYN8G92/nc3S/x/8eTqf9aX8fRff3nx6eQQ8KTs/Bz8Ph9+H59+n3FPwedneP
h9MpOJw+nYLT7zs/CHeHKthd4ni3230+HvGPr/FLeIwPlzhEO1F0Pob4O7swDo/n+2i/f4uern8t
DKO3KDpGb8cs2GJQrKwUokuOe9DXpXLGQkSxe/iWO8x+SsQMZJsP2tm41O6DmQt/Z3gVxOsK3oYd
oe2n26P970VCmBar6JImWd4SD1RB7+CmfVgu+cYSWbnVER3vuczKyfrC9U5LyiDHaQRDZRzJ9KN0
wbJQ7dE2nud8emzx0MbHLS//TBx3Z7pbLlX/PkiIDgGltbKneYHhClmIfZLGYr4J04CqYpaUG3fy
teHT7kQEL1a4qnveifTw87FenXLrFPxrRv6vXaCFJ4PkaWt1dhfDS1JAxq38VjJkKyHlShf4CRSm
+XuUdpYeDbtsonIS5NNoL9WnJsndP9LzpoNXNzDWywugDFEsTooQAoZmJB21yyHigtvifJylTZ9E
U5R3LTG6792k4Eu0qEblV5WxzApsD/YhoT1a6CIr8mBm/XxQ8DULGw+yhlXeQ/Qjk3P+4A5gnzoK
UkNqysBLwIJKDg032G/WqCSsCnvGHaY2SxuaawM0VmF3X0JfElVGn9XssFCbLTCyG5M6VJbtws1q
hs9o6NkzQAzASu4ArcbfKFxrfLCSHqWqhaqdy1P3ggrv9AklRRrBHDHBm5R3IW2c6q2b5vrB7d0p
tKWf7fpe9XMwGST9zJMCOR460EhKSIcX/dDduYa3BVlcWxja7TLPZWZlorjquHX5Y1KkZZjX7VbN
7t93AFS5/ht9XeiDZTMGGKjdZ+k/K6VC34jtYsuebyWvS3SIrQNbrsKfhHOSrL2Ms3Hw0urUNwy4
DAYPqzo0mi7iDX1MO6jgWiW4UzzZSNSsDJ0Ouk0BzoAcE9KIyD0FSffQp6+3Y92/bxZEh9wuxJxt
bokuLoXRHwrKliN03NsHzxusy9SSKh4Sh+1uf2xlinQ5dk5RroX6O48F7G/OS1MM9+Vss7NN4FMT
tFO3hSZb+5B2H4Qypidx6fdOAmDJ6YfqvaAfL82P291YoRzBwvS/S03m5dQMblvGDhuJHSRA6cxH
s824HagCwTXshgFandKlgxlAO9yhQZGn8MG0htE+1Hm5iT5amz4t1qbDPNG6d6u4mPxmD0J3/kOO
EzVD6spul6oJWkHmMB9ud3zl8PC18OsoXwzMwxYjtR+7g7gjGX0yPGfjMbVC3Sc6RndaSqJqMXhX
4eQFsc4SM2ASmey+4Dog75w0t07UtYZnk8sOrnsSQpEpt5cTpJmHEqyJZI54LY3Ibgz6Km2wZtKa
pxs/b21RaQHGux4iWW2LmCWtd1RJYsZZNql7AVVOK1A9SzbQByuTqiN+U1mlFXWdKpbQUG2As8SF
2ZAlNLBdr4zMDDcgMUPl+PakroQWHQAsycSdvHK7uF5KVFrNpj+MXuN9LHDpcF7YDFZmb5IOSt4A
nQSMVPYOjo+lH9z+9StLUkfxNv40pTVJu3hs/CbACRh4vS/AedgqUKzMug7fXaqh7wbHbuO5Vjub
vZpdE1JYprDXj3VAiyWZakbgupHcmXLoeTRA1v+0vY8V64inhQeIypvtONcdwNO8vgyG0e2LLN3K
H/sId/+4jemYXafzVVnN8xTLpAzgh5ubBs5BMxi8vZ3sU2Vv7Ie1FardG5g/jqifg0LdgA8XuvbU
n4uiMfa3J2CtdW1bZ27XUajctvHIp/5hRDxBMM23LHZXlo+O1SWTqFILJrOxT4yDaXTIdLXtfdOq
Ft7EsI2/3YeVXaAjdvtlmbJKLQJ0Z3psHDBelZdUgdnJn7c/8O/EB9Fhui7EIF0qhwIaTKnYgdIH
kEhNvWpXg1H/oxCZG/qtgAUBdP2pyKYtKOHKEtPRuxQE3qHjaR03Te8HUOH9yQbhha1qssBxswwK
wLUXZ4a/lZdcWQ26Suic+Cbvi8E5MWImQdrA6FWAXbNxhKy1fv3zd1kwm6eqqqaliCcKFyaWtQ0U
fzP/Y7FWh/JOE4Hm9ILrVfM/zr5kR1Kd6/aJLGEMGKY00WafWV1OULW0BozBGJ7+X3HupD5uESHl
mRwpS4LA9t62914NL7JEEiofcW8WN2rDW1dyb7X7O/6geaZLfmS9+UUXx4ToqDzVDDi3AkDOqYRC
7jDdwwrnV0mcW/Ckjc3QWwU/+vY1CUzRnFIXQCsTeara9ezRXsyBtcsH42eVA2AqOoh6cMsTjMrz
R1PipgLhf9I+5D7wftdDaCNG1xDfrJN0sjwA9fLik0l3ckAjR95ibm89/BI/fy2sFu7nc8pId4aV
xgLbhHKIs8Jp7nuvuiVGurF216DeqmlH7aqgw73Tv1eZdwz4LRz3/3PK+8dWshYDZdC+xtVAQBLC
7XtIs/SCPbK0r5ZQi3p84m0GffoSPZ7F9tp95tQTC50RJ+25yoYYVyPA4XrRq70oBvubb0k0x+al
g7jyCGaWPNiWJ16miYAhN9ul+JUr2vZwBGnlA7Mr766llluHqej7M/XqNoXm+TBFlu8XcAbJebTI
II9meHxEJg2CV68ZDEgKue08KuHNu2Yp1ZOVjuVZw3vhvnYlPzF4LEQlZXtYk7jPAiD+SIy2+cKA
j93NE8N+XDD6NvTlCPD1bO1Sx+38CDf7/K3MC+deQS3hQaXoMjIqvNfpImFJg+Z7AMz+D1eBBqAs
KuEfYFn7xSP0l2Nq8sXojn0HvrTcFaRyph1UuPPE8rT/Qu3ebR8at4LretGZ8anqOvpgkbbdNSNM
S+BbQHw/qopyhuVQ6tc4cFvcj7IWrcjEhpvHpyIjFALfBBYSC8yW7iW2hBiZWe2h3GRNYeXVFQO/
Ne1OGZ1Z0kII/MHNy/5l4YFzcru+f0xnW9+nDEr96Qyfhqmb3Xtt/OA5twbvCCdFcR4qVt5DMd99
AySeo9tXVecMVZk93EHouw6oEBGrccnuqkxEpSvrY1G3apeWafNT6MlKUBSpD9x3iyOdu3KvQc3Z
8wXgXDbS4IfvEAjL5C6MXSikGxIw3ruEaA8+QG6Rf3HTof0q8ClLZPU6AI+HjcFZATgdSjLwJrQN
pG/g6kMjfymefC+H+DhZGComnqwLAAsar9gPEKA4QAYGi8/A0sGpFdlbjE0HhrkLWy9N97ZacKZ0
dX2kQ0qTCsYZd6j9jOfOy/IH3QTloYXDbtg6HejaLeuBos/l9NmHpQAsUGzznPWLv5tSz2tDYzOY
Exau9GK/buwYGmj5uRLwAGk153BeaqYEZTMPWGTL35XMRRnJlRMOCXpJJt+d7GTu4CDpudhgCdx4
HonM4IRD+uw+sHLzTTUw8y7huXJnAgqbe5bC+qBoJ1x3qUVDQAY9wPkNH3aep83O5dX8TQkIEHaS
qXOneH+U8LT4HVRV99D37ZRHtj+Ag561k6JxbRScegxcB/ywaatGxXLJ6g7GDw4sjGYfXh+Zt3xB
b8dO0tZyXrXKnAc0xqpk9GZxrnKxTKdgdhuCTUIMSVPkFuozNoxnxtIOOwWZNbvL21dvrou9EI0V
4VBZ7Saiy1dK/XofpJDSrfPsJUMQom7n89irKnpe0HULTZr98XADi5ilCY9dWN7FtT/OD+6Y8rOu
FhpxI8dQDGUTm57qaBCTeVLe7GdHykb/d8EcyEFBe8zzI41C9j4HNjwMgjmLDXQonWhMbZpGfDHw
m8Tc/KRz0cd+VRIwiIsmKSoYFXGdwx8EoRXoqA9Yf/RY50BDvmt/zKUUkdGmOEoGWGtmeTJ2+zb/
nfJh+lZawfKWL2V7EGC4/zaQKLv3/Nr+IaAjcmwB1o+82vEO+SiWx3pRfgSuehf38Cu5L8q83GeB
r3YLitQMTlkuk1Fum+E+h5gSkO3KPqQQxakfqzrlOyrBdoYlkMuKEMJ28oftN4V3JPifCP3AeBbs
V3QJk+rJru6HYFZtTJYJbR9O+eCcGS/k+MF997Jl/rU1ZheVm7Kc05OrPDcx2h9guOGdq7ZRyfWd
feOMv2ZUzAosCtM06Snvzd6R6Q8t0ZRrqvEnIKa3MLlb2+/qKufJgJVFOqqzPXVPF9U8ODx9CKxj
rdkUcLjAUccRECbQ0Xzf2yiPxzhegVd+fXy2fvrqCDeIksCPyQ1OphM/bfuPU3mv15+8dexZndsc
bTWWugjWNC5aDWMZ5VYTUnLrMrAxsWviA3jBAJ87tTzzmj1Xajm4hdilav7OuluKFhtjs6Y/9Dl4
o5OTyjMZvrrFG29+XB+ZredejtN/rfoWPjkK7vXy3MnlGdZVn+mQvVx/9NaoXP7+16M1vMwb2oBG
2zMvsf27OhdQUntASerGetmY1TXrARViz14qjAmOUnDEE3xv3Kfrv31rWC5//+u39wA7utTg0YH9
p5Gv9i3Rx60xWUVnizymMlL254m/4tK4g9pT3A7pHiZuN64oW7/c/t9fjk0Ail0ThTYTLnYhSKAA
qaFFdX1YtkZ8FaF6nGlL+ChBXxlg6tf4Jq4tOC05os4/Vjt2VqEKW2qnBBpTIvEC4AlMa8fnM7op
u+tfsDE8a8oCZxkPdOpDs25MWagbdw/wXh1ff/jG7K65Ci6rXBx00+7sW28F9t45dePBFHFFPji7
a/lmNteq53WGTEPa9yEI7qEdfSO7b8ztmo6Q9wwHzlwjmjrrdwtC4UDdKoQK042F6f3nifqPyxu7
vPl/gkpO2Sjn9DhASG5nZ3X22dStfxjZVO4mmlWJ6myTuG4O2Pjilvlz2UI/tLd5lUUXyty0k6AM
nn2ZDk+krNXOc1r6qL2Mf4OuTf0d4CF1D4ZE8Qa7Dcj9ZM7FTBC2hKK3p4fCjG3idvOyZ5CwhXVq
z+4LrmD3zno4d4ZL03R5OI+a/p5b0iVjSf6IYpp/dMLv4qGCeG5sGSjWx5PlODkO8b56Aw6mQMFJ
uvJyjvNHjvt03RyXopmOg2R2HXULNQ95bpc+rAH7DiHvWbDwYwZOeQvv94Fh+Q5tO+dF2wCbqmHQ
I56N1nDjME1CeEzPMTGOAfepClUN+2M0EFF894h58IAr/LGw2tzNUAvecU/OEdWLhmY48NRZTLy8
TCpvqu5BOF2+wQXQjwp/AH2q00Iccg2Xsv1AXPZej+A6wUGWmF1dSFxxgqK0YF5YqwfYPaQP+VwE
+3Km5QtMGMeY+kMFR09ewvMReT4LFdwO7gFt6d+n3m8jf6j5oczdPs5cScGAzvVPF2K/OwovZNTl
TP0240Qb0wV+it04sxOu7ewnZaQ8A23DPqUQ9o1ln3lVgoOys6tzWeOeDKmBOaF8KXYG6vpRzbs5
yuf2d4E79vd50qgMBJbzIi59fzcPnMgidvGt9IIisnvCP+czm14do+CBV+OLYhfe8eeF6w6qAkaF
DZzozqUYgf7lGX+FISv0K5oCGILGZE04UeIHsZBO/n0E3fFydvO/SlvlPsyTIPAYEt3oB/ipNfu6
ClTY9xNk3AvRPaRFmx5GcJiO3ZzizmJSuHTApa9nZ/zMEoTAzMV9VFdEtFHX8qlJ4Cc1W0nvV80Z
h67+5LmueTYmG5OFVssO8hdSwh9w6IewhX/1N5s60Fqp4APzhSOkwD5H4v8McqP3yIMeRzXq1u/l
YgV/Bistf86oiD6izAg6ss3tDradjXmjwuoY8E7pUu9c5nuPk+YOLlRjDxD8mKoHVF/UaXQvK2Bx
m7MNdeSnsfWs2FfGg/9rV+6gnkQTF1oBfch7mNfZ7UR2qpk74FegStc4ZX1iwmkqXG4Nwf2YVafe
J/bOoX2xa/reilzcAmMcY13UPmR/QJN5uNOI68SjEJL2lGv2brqUiQhksbN673KJqfqkmQdc+KvR
vmuALQkZt6Y9JKjqQy8rJ4aj4wA3yGr4atcORHaztgEdZm5BS7KU0c/lnJVRwZfh+XJteUKmWk7V
TOdYDiVkDoVZOqzcAJa5fj3AOq5KyxePT2ACYgDmvU8Lq43yzJfHGl6ZsMBZ1H1DVX3EjdN/y1Fb
2AnE7K8MpO4QN6UxVJNH8Fwz1LFWXfcp97n7XjfaiQHe1fdAQvLE5gI6SmTI1BQZmWLKhYGZoQDj
DmpdjCl1URnoD4R6c2zGmUBpVM+Hijt+KB1HnCpZL5ETDORZjn7N4Xna+/tq4Mt3WD/WB3Dh7V3K
audrD7nmHxlBwoD9VbevAmt5rfI0/WwtvDxqmvdhk4NGjGKGU98V1ObP9hTMD4WziKccsvBxBYzU
wYBlfEotTK8svexRWLk+eO1AE2HPgDDxJkiYybwfPjGg8ehl+A4K3xKmBbMAxpXSizKQzSHB3pXJ
rKz2E1nQru1H1pfgE/vZSSBb7zqHWfeV3WCVWxNuxw6ZRdKZJt2VJcs/iTldYLgNrwzGDatDKCBP
uFbAqKiufFxdURGWVu5GGprqB6dDgVAMAWhRowhbkl0SulUcLEelx5Y7wZPfepMKFw+VsbDxa7nr
wVQ/U+hnPfWalSEu7/NDUHvVPXy4jYgdw53d5LAelRwvP/TMwrRMmXNntVP9lqZW/TbWNbKf1bix
F9jFJ8caami9Z9WZg+p8TwcrexZTUexE00MgHC6p4gtR0EOPXATfiTQO6h4QyN2nkzA/iVeMqAs6
CpbTPSxGJUl3S4sQsEVTRbVIvUOj8gKOIUTvMbsSXkOFFTLK7KjWuAfVQPDaIfz+luOoFEHkClnt
rUnAE9me+OdSI58UACckEhrfABI5VN61WaC/TJ1ncPpO/US2xIMZm5dF7ex3XzqIyid0VGXkZ8Tb
Q+o8+yrSubqjfMz3Q9rql+7iBpmZhQFLBXodHL5w3+dDgW68rU4WSvqQurcNfo3tz+BDVs4uFcES
VVUGOj0qtnQnRT9EMKOvT1NuWCThTbSfArsK5xa5hQTLD6q87N1hEmwem7gJ/jENCz8ITmDZ9lhX
vR+7fAzuKpzDHy3oMHSol5L+V14D4zVkvfsZ+499TpuOLSHVyCI7dFDeKDFwx06tzo4bAzPpkFd5
/VQNk9m1Lfw0UcVvYp5qOIJLIofviA/nq/JR/10AV4xtR3cvclL2MS3EsoN7u4sQBrAlSNn8gvbM
IW/yeo/TksbKkc4dYtd5EnPg/RxQR4zhjVomvGq7Awqa+jGomTyUacqihuXd3szKP8L/cN71wiUP
eUfsKK0G8oBLDT1ouKjGnjLqEdTj9KkoS/IKhVr5aSho/Wk0QwPxs+4pr2tUals4UmNrKPaW06jL
tj7elXO57AyW5MFRjoWqc6pjmmJb751C3dXwTv7Wl9gA4IV7UbygTXA/gB6ISzecGM1Mhl8aEmsh
9vbiqaK2+7iQHqU71OY/y7YV3ysUFSGRioIdMHewEobT+LNnufSZl1X7BE+l8vfsD+2OQ4DsDIPT
F9iilkmXOcW+9fv2Lptt+gqOMPmVsrZ+1Ua4e6sCTnTXI9M8wKkZ5ICamjBw6Ph9nH37Dx99+4QP
NonVp90xL1PnBQftYB8s8/zJUQvZe8Z2fmng+L8JV9HEH/p0h1ZXEyragZy7DN7PJh2qe1c3y6cM
xV54QueNfgXHoPje6Wb4g20eXuoBenvfy0J1z7rwOLrgk7RfvMriOezOtWahqjKUJoPFwIm3rrqa
JU4hqinMdNrg0tV2+QEbtkJdjTrNA/C+IMX1VfDQCDLezZVjJ610ySdpKHmcamuSkBuB3bLpJ0/E
gvHx1AIIHjsW+CIh8H3+FI+GmE8Dr1us9bYDclyoOIfV+ROaIvCO6HAE2xfEQlG1tj9TS6BqZWDt
7LMW1lB5K6JZ1fS50aa+b7yB7VXNsHOVLbtLhZCxbPzsobBndGCAk9jzwXefKjutPmWmhrSJ8Xqd
ZCBnJEFPdIzNmcERl3HsIDzwQ4NC9KE3bfA0DRZ4EzATQjvAtHOC8Qt+pXnJX1EXN5d2z5C4nk3v
oNPuAzCJ0/F51IH1FYLCYzjVE42CwLaPPpSWj7oegNFUdJ4Tu8kyCOJbAr71vW/Qu0lp3BWw8CbQ
RXlxJ9icJTbK9Y8FJBofgh7GxC6syZNiUGPSpk722OZu8UA8UuwWmIX/IgUENVEqN16I5OA8Wj3A
RgSOzKLg5RMQZ/pBo6TzW1lgJEAiqANa1GQDPGpRi/ZcCZvXtOvNfYaj3nNtwKtvJKmeFYHqXIyr
2owcP3QJ0/Oecebt7bTx98yZ5TNKXc6bXfYkqiugVUunG/czLM5D2JHZOszBCwkDmne/x844T0Wd
W1AiHr0XuKzXdTRnrHABiwrKG0SBrVvlqpBiQ5bQzVK7O+e1iNT8Fb3HEIvp+n176+GragrEtC2V
W6w7e2kX9u2p6X/p8kYbe+suv6qjKBSYZ2Lw7AHrEKkfOqOhn8Uj8GPXf/xWJWJVS2lb2xocDQTv
7BLIgOaP3NySrdh69KqGIvvOctKeoIYSPGDbxw3kRh1148Frjjf0pJ3AkCo9eRY5jYv7qRPFj+vD
sdG/XxO8CynRujCOf6qIczKD96VK6zv0IuowmNmbTMsbn7CxZtaOLr5Tali55/0ZBb4YSAUgIB/K
Wwo4G4tmzfhGbT/A3RAuxwVOmpMNFBX51rZ+tFhZcn2Ytn7+5e9/1VDmVrezym1YfTa4PzKWJ0PV
P06WLm6Uabbgy/8xtP96w0i8ivSwEjjDXxO+lPu+ivJYfPK+8WjAZS325hvFxK3BWkVvaqmAG9XI
c62gw9VBUBxZlSAd1Xl8fbC23rCKYUiITb4P/Zaz7yJN92OIS0sIDUZIaO2uv2Fr1a6CeFD+1PgS
1daUT2PUsuzUFP2hbK0xBq/MhLxAMef6q7ZmfhXUQlSMQw6kO5cayCr9WEPPsbplNL3x8DXFW4D5
Ws4WWjsyfW0cdKFdBef0W0IIW09foU4s5YM/QrxL+2WISfHFc2AyDzPX6wOzkZTW1O42B/OsbikO
9NBeJzikK/4xMRBU5v432rgxeVZCbgTOKV7SCsZiry4eaM8fvEF2N9bQf2T3f9RF6SqmGyvFRQBF
zWPZK9Rp0I1Z4txUegpzqt132Ix7n5cgnbqornvxsAxNgWtpPR9RsvWKBJZgAhhoW+HgPJFfRgCJ
kAOEF04+ICO5mj6mhGutudY2LS1T1ZBgHpYHOoKUgQw0AyTi2R9rwf4nCPVX6pG23QGtACHIFCjm
u6yisDYljnmXBTE3FstGSvgv6/31CpHZjqjG1j0trRW107HhPtYLwz3nxoFn6wWrjABdV1t1BlZL
nGahX/2qgyfoIodgb31sta/SQF1yPxvhu3LqOeoloHYeCil+XH/2RpyuWcq8yFvcd0YbxJsXBdHH
KXic1cekK601NVkrxTiBYj4ypH4WDXkGf/RGatzIAGtKshBLRjOw+uF/7X9Z6uZUV+LGFrL16FUG
YCPjk+kGSFTSPhkJR+Wu/5gCk7U2aFHS9zW3bFw8RxCrVB8qhVVT3hiUjYW45iBrNmQoJWChoE0Q
1DzuUA8p9GsDitjHVgv73+SYO7pQZqT2CfWIUHhY4/Sb8r5ff/jGxmqttm4WZIAFpbADwd2hRCcE
xpKL0G+B55xat/kDnY1bfK2tGV4FbIYSyOxAIx90je8AqkSpuHXC35qBVaguvEBRMnDtEyDCww59
KXEIcAd7pBpXXVGkoryR1P4VtzzAf/87E8syVwGZc3qyYQUTBQRVQkbzr5wEu+uzsfWC1QZeTG4j
OltCPQWkSOO/ecuDaT+yyV5+/WUJ/JWSx6zjY+f1kHbuot4DwK75WkovlK33gZR8ecEqhrOs5j7q
gjPwzk0Qq6VKmtTd4QD9qUej5YNzsNrE20YIFMMQzOCuR0OwhKT5FYC7eX0C/hUOl0+4LN6/xggF
46WUNXYVq/l8Udmnh+YiKdWGaFPd+IB/rdbLK1bhDH6x8a0UdmVCMzRis7jt810//sQt+IMfsYpp
BzURiPbBcikdcEjL3oIye8zrP2U5RJI7t/bHrbW6imfFmlH3jkKjjYBJyx3NTkFQQPKBcfkJejD2
cy5K44czr+D7BLJ4QsocTb2mQckIxX7g26qKj09LaU13YPHQY1vlDgCVvorgEVaXIYLBAX5PQ6qV
51yi9jnAbAnQgmjsxu6uVgoy7uPUqbsGousPpaYQn21d9wW1ci/hE2RManvIP+OAM6JoOncAwcsq
H46OqaoYTrWDG9LJhnen22mMUNucRp7DFRY9ThR9R+Ec3DYfPnt2eks/fGt9rVIVzX1bordro1tU
Af1Z7cZmCM0yfW2BrOx1f6OosjE3a2osZf7gsJl2574/SJSAS9AzgIW9sYL/lcmxgtfkVxQUbT3L
pTu7kEDqWbMz7UfUtS6PXuUothjjo04uz2X24rtuuIw/rwf21oischNMHyvIDBXwA6ne+wxFQrRj
B+fLxx6+yklSTHk2coBdUgcs9qJIOv4GsavkY09f5SS9wIp3nOvlNOgzMUFMRnglFzce/k8BhMuI
r9LRDK5SUfiLfyxY1dRRWYzOzrMEer5cNxG0ArpzIAJUpysfJ5vIT3uZCKpFZCs1wAJ4CHZQ85Ox
csktD66tuVrlL8lAHJDlZEHfeHmvK9gP+NLaEzSibyzgrResUpcNmDprHaRgYnuJKl5BX4o79fv6
dG1FxzrEXSvN2stxTfDmIBn77qruz4cevSaiMvDVuF0o+xQABZPmT3S8NSIbP3pNOvWzZnCIxoik
lpmhO4fDU2OCG/vRxo635pyOMKXVVXc5NvH2MxgLnxjMZEsfAnflpG68Y2NK17zTsbc8UIFxNRlt
B8qJ96ByhAaiaNcHfiNtr0mnKei43Gkd6zTLH/XiJJ39M+3bcMY2Q4obk7s1SqswLwFvh2UsMyef
v/b+e6WCZOn7yC3G48c+YhXpKRMXWo8N53NZye+u5TmHorGsNIZCHwo6ZTVSNJS4+XH9dVszsori
YemUPwyldWKOd7YqN6lac/Cqb9efvrVgVyFMCWgHvoBPiefosHHfqXPjwVs/exW+DhDxw+ArepqN
y3do65xdZZ7yntzyPdt4wZqByoidmUK01qnw9WEpxgywH/+xgA3B9ZHZWKtr7qlbLq0NJp45Zbq9
1zhNhZKy11bhMsfKH9yzb5SVt95z+ftfR+Vm8KogzxETw2xUknf1PS/5fpl7BlttcvLqWx2irQG7
BMxfL5pHSMpVLllOyzBnibDcdBeQgCduLZz99THbesXl73+9Ii9bu1pSqDm19XQi3PlS6/S98D5C
Z8Qe661CWwQTFW6eTSco4EADzY9Bn/sEpPyN3McuIbUubF6ev4pstKpbq5Qpkp8D9k+miIYhmGSQ
Jh1AU5mAQGzDBdYY37ky9IxbcfeJ4nScABaX7UEiLESIihEs8ZYq6KJct6gzAP16MG0TBHHlZAUA
W6Do3RORzQB5khwtEUGGR4iGW18a384/L4u7/M6Ksd2xUU/PoD/bJ4h6kufS7nQ8cRuovkXP06/r
E/bP7snlk1fZJUXsp7ZrqZPdg1NHR0hI+wcXfp1agLejmjcJcaqAQRsAIk6m62JtFx/Lo2sGLIDZ
1mj3/XAy5LkA3hUQ2HsJbe8SHa5lmOLrX7gVXqs8pGUGlj1gMaeCjF1cCjVCVck+ybR5ryoP3m+j
+dib1kRYt7NzDcUG0PlF/27P9hsrgTIfMqNDoeY/UO3Ib6SmjTD7/6xvOr5Ioyx56ssqiPLKopFm
Mw+1vpWUtt6wSkrUkoWwRoxaA1DNo+LN9JR5gANktm5u5L1L0P4j2NbUWLD8hnyYoU8Q8P6HK8iO
j3Drvj7pG2cAd5WHssGA+wYzwdNcAbBM3uzFSoj8U1rixgxsrKo1NQoulQB9p0yefEg0hrmA4E/p
P7nBsCsn/Yez/EZ8XgpW/xqkVUaCCjDPgQCTJ9OSb6kA7k73x9zUTwJq5V5nvk4Ov5H9tuZjlQmA
VAYqrkuhk0ntGGzILKT18vv6fGw9e33KmIzEZur2p2AZD+XoQ9uVLrfsAbfW6irCZ+EITUsojYDb
m7BUvZt62lkFBIWv//iN56/ZUsA7oaZu18NpWoDaDWsXwP+WluBttr399fo7NtbTmi5FLcK5Y2fi
JKa6+lp0oOB2yqmOdgB/pLpzHaCZa/16/WVbH7QKbt3RudELJLAKBaRqIYHbGgbHO0r41N5YTFuv
WJ01qlxn4BFU/BjQO/ATEw4apVY3gm/r4Ze//3XKaGsVWL5u5ckBanovypxBnhQu3GM3NM/Xh2gj
7tbmMVNQykXUvDpJWi4zzLyo/F5WPn/RDSB6oaA1jJkUB5Z6oV1w46Vb37UKdgd43JQjj0OfcfpR
zyhbe/N7Jz9YzHJWAT7pwg5ARhUn40KkAz255mjxHgTn4KaW3EacO6s4J67i44TS4bGx4Diapd60
V5O6hc3ayOprqhVcJ8d8ZBDqqBvQROvHoDWhgOKSt7xcn/WNF6zJVjX0Kw0UGrqTkwfT+6gKqMGM
S2B2EH7My9BO/WJ//U0bA7VmXs3OSDXTtD6Rig57pYLgTozg63zs6asAn4BLsuFC0576EXg/SMa7
UWoDb/axp69iu5/sNAtkit8unfu5I68ZguFjj15FdlAAeF/qXpzcpvYfR8v9M4JUciPHbo355e9/
pY2GLHnKUC050VKZi6TWe6eL7MYv30jgbBW7SvPOzUoIM07Gqr/X8N5JQzk51T1lUt7pBXoHEQGA
6IbgzkZ++u8G89e3yKVxoB4FxfqhgkBoYxEUglLQraQv+hgKm13EXP/nwJrPH5uYVWD3Im0ygHjl
aVmal7ao3pS4xdHcGrnV9k1nIUlrQQrOmyWwGcCto1Xh3juDOIxN4USivGXesBHeazSgME42AUEO
TUjSgiHQ7IPCSWY4ILRafbk+ThspfI0KtGxoPdBWQwp0Jq/prD75fH5XM7nl9rT1/FVkw2i0sNyR
QMcaR4Iel1JR+mHVL4frP38jRNZ4QDKDPdXDTPYE1tkDbsM6rH3xEXQbrppr15dSVaIEsQvntAJU
Vi7Ax6PUu9NMPhLnFit06wtWQT4KiNUMDuYYivrmbiD5tK+V+OC16D/R/7/Crul1q8B8RHPOAQ0j
m/KfraE8musPnpvWxi7elFYoySlYIvQQ2uj76mfARREbdWt8thbQKpDnuS+bqcQpv5y+SO/LMD/W
t3py/8SFXSZ4FckVgTE3cVsNtC16yzEtjQcuWpFi57SI+Qbcd//eMjl+7swE9RsfskIlnBAOfKJm
RyHxlsjM6yDXY+ehk5H0zamtH6PXgkow1ezp+hLfyJxr5GDaLE1GLxqXZZueoWtyJ3P/qaX9C+zs
okG6z2SxbtWrNlLb2i3moqpbtYzbp8mLiR3siIBUamclVvfVC25RrDey2hpOqJ188Xv4SRwxqL/U
UM4hJIIfAJv5FYAVeH3QNlbNGldoKAwboTrlH31x9roA9C4SwZ0k/tjTL2/9K6rG0rGsDhSQYzHz
aVej6goZtC5/T5eWf/AVq7Qgx0Y11Hjk6GIhKelBccrL9hKQ3huXxK1ZWO3/jLZWtnDoLvS0lTEZ
xD1UW1loajAWA+fWgrr83H+UA9ZowGAArTfvmvSYXjizf2Bq8bEZWGUF0pSQgGYlOQ70znhtNOnX
HIfG6w//p/wt8sJ/wnt/za/XACU9j0t6tND0PJOJsbsOrGqooaGWC70qKmMQz7tfFVhXiZ+hX0Zn
KGMRKZf9dOGGOxnIoS0YW8mcZ0ECX7jlYw3+NYKwSEkJd1N8eKv6aCpSoG2eAJdIrn/5RtisIYQD
KLZtcXm6ah8q8Kua8mhbP68/e6vhvAYRGgfnWQWW9lFUF8mwehzUcx+ULocSJ4A2rCvzQ5UKaNXP
OnDv3WFpkp5W3tlbrBh8o+BLOU3ZZ5LW1o3P/ad+NCbaugTHXxMtVcFSexwxmhqwAFUsOuKsC0sk
eqFgFwhOZQj1lvvZXAzfZ2klfKluiKlu5No1OBFdVzfgiqZHuxsfU3CNjTuGFXRtoEqpuluoqa23
rPKI6ioUlqTMQeqFNBq0RJ7s3Oa7zHUel1R34H5Y79fnd2vtrBJKieEtm6DNQDVwikMqhdzx/+Ps
TJYjt5Uo+kWMAEGAALYka9YstaTuDaNHDuAAEpy//t3yyubrUkVoZbttVxUHAIlE5jmz+Z171Fx5
XBcmk3XJIiijvJ3llB6ZejNjfiLimn7v0m9fTSetm6jFLWR88Gr6HaDTYpsgwvZj9H5/7uasIo26
6KVTTyQ+jCObQ/QG83vIXfqnOC7ST90d9Nf+910Wg8yWs8zgYFpwEJKQVJ8r+5Fr5Uk/Nt2kQKM4
FBpnKy0goJEpx/7K7z7/vv9fIuS6OjH23HbsR/zumcxxYLr4nXj8ez+mP3CeidJucIxnhwPRKXcf
P4u/r3xyXa049ayqY8eRB5FPFm337rufF89WoX1lSc2VzMzf3yi51ossaMTgifDiQ1qMEaueNOtQ
DT9eWaH+HhPKdbVinmWcV4YB9NLmd6nX/tRFdy8H+9KDkOBm3mvhf6Z6F82g66pF38nhsZ1xIdTz
bycOLGF8DWT79/EsFf3vGzsvfuYZCgQAqYvHqkpfdFJceakuffRqQGcqs2WdNdkRzdph5wHpt6Bi
6crdv/TGrgazoxxTp0BpHKlW5TOSxjkPkQkCS6I2bD4p7OGGgExj+z4tQh2squbPhYUoNv7vLctG
kPbBrk6PVBFwl7M7Np7mmb18amSs6/uKchYNUBcZ+k+6MNdbTmB08cuwktcw0heGxbrML4vtMOPZ
ZEemOwjBpn0zgzU4Zdea6y59/mpBz01TqgQQhgP4mwdoAKMpUY8qu2b7vjB1yPPX/itewAwLs+N5
VBsBjmXqBi35JotHp/vkAzi/zv/6fEGUi60mxrXWeR20KYmDHNN5Ic1Llkr3c4NjXfnX1gMD9hbz
uTuCF5LzbW/Y6+feoNWQTjLRqMRWydE1TbR0e2nbO+xV0TtMtp/7htXI9hUaubIWYYYu/3B9j/7x
Bye+67l7Zef494BJ/sPW+tcj8GrXYYuLsIwX1cmtkt9xpjCaQcF0q+at7rxrGOcLc/i6pg8NdQPA
PDEmVjBRCsSXi7gFRjSaC4zs8anKP1dVKdclfsnM3FlMUqL6+R4czLCycHLW1/aRF0bcusaPJ1hg
Z8axmrrDay66JBi1+8Ltted9YSZf1/fBtNmoeIZ/tNLeXmqAORz7/PGrdOmnr0ZzM/ABvFyMZjdn
weCB/QXwimiu7X0vffxqMKMfP65pI53DzNl3sGn7sCmLJHRLzHwfX8CF6WhtlegB+vUdggUUS3Kb
AbikXoE6CpdcXPmCSzd/NZyR2GBUMSQJpGleSsjKpkFsPvfbV+NYu2WKZRER8Ty0kZe/KM3CSeeB
Vzx9/AWXbv9qlWbNKHIQ5RKEAOmwbTEpHVAkJWARcK7JoC7c/3VFH9oOJtSzYC6S8tntsfD7u8p/
9uJPRjHrij7tZkummZCHkXY34B6FJB6vJFAuTHNrj8QkDJBaFaY5v/TZO08dG85z+sckvReQ2rXP
ZVOln0rSy7U7Is/1uehswDnuWI+b0inRATGhxv/j53zpIaxG8ZT7dcG6vjjCPlOhPM2WZEtMkQZm
qvPbolPllVt26YtW4znzFZMoyUqOSgIf9SizBxujmvb948v4pzrjL/ugdS3fkrdnd3mbHN/f7w/O
5v42e2I7tjuNAWCGwRySkIZ1cIrDXzyoAydgod3h+Cn0IgRQwRDYyEbuEX23r/VB7JqbGb29gQmf
naiHDfLXx7/ynxTY337lakYw0gF128TZ0aQaFAaraRYUUyJQB5rZo5Ph74D19zPUFsf2l88FQjux
5P7h4++/9AxWswYq7rhxUOpzbPhJMaiXzWECy6jn10z1F2YNfzVryNGiflD5yRF0xN3Y2hyYGvGF
zUDGfXwFFwbeuuhOjZoBW+PkR6FHvm2Q9HntFuDxOY7KbJDPXn0C6Ti/tghdmMHXlXfx6GSxbIYE
TarDPafzPgcp6HNXcr7Cf0VK6KoZeJ6L7FiwbLxPyj6IY0G2GnzIjQfIz7keefvxV114KuvSO3i4
PDrUDjYm2M4ZkBgLflgArP/40y/UlKK96L9X0ndqpOmCl3qRctMty5eucuSxEP6tIfkfAk4WVAxl
oNPxm83RRgzmDnCFcXtl6P9zoPiXQbUuzovTNGZAlgOwwFCLa5494Gxb1kOe+Qu87kC7MGvX3+WY
LiHvsiMIRDuglsBThTUCICnqeQ89HzZna0GSka0n6tu8NXfpgt1pvx/U8g4V+pWD/Esv1CrNVwC1
azV3s6Ov2z9ppsKMND8+fg4XBvcaf+6mLDfSLbIj3D8QZaHChNioBKmmMf7m46+4NPpW84escwGY
CJ60cIqt1q9G9oeG70n8QMRnh9xqCrFgZQwJcqBHd4lPdBwPmWmv/Px/QA1/eVPWpX0GVXDUbSVu
Eejw0q8iFC/txpJGxv0ae/pb2b0AVhlUE7IeM3o7WH+CPuNK3uPC81nX/M2kkBK+aH0E5K3ZtxX2
d6U/lluTTPUxhkH0ylVeeMXYamIBko9IHxjvY92PD1CNHYe0uoanACzzwsaLnS/vX/OWQMuptnzx
4Nlz0y3p7XzfycTsK6IsqJU274uAcF3+NNKCjYpJczj08UJeqUKj5lE5XiOCznbeKxdOBTGIcb54
tE2fi84RsH9Ies8hZsFJQh6/JtVSWNBCcn4Dv7U+tJUfn/qKpK+cF4sT9m0tbzw5p3HQuqN+m8Am
8ULU2Ytdm3hucRIEdDimTGrRk0dFaFhv0GNdZapGJxgloJARN6ogfAFl1adIpBlht4BUeiGww9W+
PWNwG3dI9jEpZaCmvN2WbMFuAannMzdj5skWRYLdvsJeAgrVvtgjb8uAFa5sMMYD+HEtejvC2s6I
sQzjz3Qy1c46s91WcyyPyCWwn5NPxcmUvfNGZ5BiwbbuzM9uZs5+HkXzU4E0ECXG2DCzjQVMlqHp
ueMiDtBxK6tg4NqJXGXjezcG8jVsqlq00PJm6a8K5Vsq8PlZNFlm0I3UwD0GoOGi1C3psF9OlhGx
QJYGlnKofHG/dEhQbfRrZJn7vU96MGt5C2a1U0CjQZf597i0wF6h9oU/9aMdN7Y1BuJfH5xo0Wfg
OReoo+OgJ/+wbQYspxn9OMI5ePcznpLhTeXT/E3mqftcla5+YryutrGbiPdp7EGaFSTXUT0vcmfG
YvrpZzNOt1y0zXhBPY/NvWqaWYcJwIEborspcudeA3LYAway6EaFRZU5IToN6imEgMS56yAj8cIB
Lw30I4UvoqJOyJ8sKfwv3IOvA7A6eGvmafxeuEbeqILOr0BNNxt3VsNvJ0vVpoYIBjxC3UeFGOgX
CJ0ERcEV2MkxCgdfO6H8E54Leyog2DHwqKoZzXQtX0IHACk41NPcO7qtTg6493znVlQ9NeAR/5nm
bhkDBvMAWo396ucywRuPalfnR0F69eCoDhW6SeMAEMpoubMx620gndJ1A13aNqr6EexGmwL7mhjJ
fhQu6cat6tByMgPziBRhkSsRkXhCBWUiIcvZZRxMMUd7cw9weTYcgE6QTx1KBvE/cxmir9q8MOEY
N3BAmuyCMmFmx9icYectgOsRGsoh4ud1iOPONg+aIsaHxiLedHzKbnRJ2+cSDcrA4xTtQ+4r32LQ
+drdKIdMBTgijn0rddf/4W1PEHv3aAERcylvmEP5hrpNUaDAbVm2ac7moxAYdVkyDvu8cr/mMFLf
d0M57CmvxveEJlAoFqx/yEfVgDhtygfLMKWT6ty94jY4gpULHGWKTxADIwNPB+UdRcPckA+ev51Q
L3lnSD0djF9MgXELxzsU3eBuXBxQ/6gRroBcBBLsICoP1UVlGbga5GP8UvkVEU+9zWZm79IEvpyl
Alac9VD5dUMkUZ6uelYf3bpzBii+VLfTJtM71nl9F6bgOavIG0Z1a9oijvCT+dtA3OfGJGfqNpLH
hfJQQNI2ZdR7S36rcJ5chXb0+rsWEPQNyXGCNNTAMyJV3sZ7N2+RNe8yOLE3FfCSG3R0+AepNd3D
FVH/IWXJ3iyKtPco1wU31Q4T3eS06kCrzkUbpLnhX6z0yz2Y1x4HGCzud1Q34O3OfXlD1UB3UPnk
GwR7sPEUIgW/IB1hWUI3OArwm9Ad4RfL0thB7brKl2hMCgk7nFOhMXPsbwB/JC8zz539CG3N18KM
OGATWIMDTL16J3NV7ZiP04CtOTvNfSIhJDdOGZjWTGiOcujr4hjxMKiUfWetKPOtO8NqFMRqsF+n
3PUfK+7mD05jq90kh/itQ3/1W+zMImzHvAti32L69Ehxs4xqPA2s0HvZz8m2S4jZxK4VD0bU6ZaR
OXsHKDO9HbpYRNYX5mZRFTkmBXRhlc/ofSrKAqtH2kW0qZOoA839pm0ccYeerbmFCUm7jx1hyb4D
SvROZgCtZfPSHkBFBuZ8FO9dM/jfO+yWwNU571sD13jdczkkYx7GbGojf3AqP8KlsUjbsT7kyDk/
ojyG4Wl6/RZdtf2mq+IsciQfXpOBlU9NUmaPjp3UblEeYaFxXRJMOHdEcq6s6B1O6+Mno8v2Z1kK
eA4bwHD3hUBnbtWkzu0wwsVFS+w3fW8cS2CVK2TOFyb8cwlTcsqYqO9EXfNvjOYcbOlC/ygTnR2d
Acat3EOPe9Jw9yBRbb4hUM5s/aJVeP9FUoOoiQYHDQFtiFeo3iKCjH9NCzAYoAhP/aONpbqJEaZ+
T6C52hcgpGMHbDP3N/rFypcBLRh3PrPN/Zw43re5MP2bI89FqXHNzWbqZ5+hvqcH1b2r6iToao+8
CuTSA59JMJedRb0V8dAuUQa1+rkDQqBGIPHUzhRa38Yc4oZpTHDigZL5DXEcfugdL91x2nRoLnGA
yuYVAKsgAAc8KWBWAE0lbICxjJA0yTdYu5sfPdbIyHZzB6YHesCC1tbpbqLaD7y4iW8btiDrAMDu
L6kWZ9tNXrZbOpDQOoHxNDR1+lW4JI1sr8WXFCV70TTEJoJPL7ublymHU4GR04wqvsSf+h+d15Bw
EMXwCzaFptsChqsf0KlM3se2sbesxzzkkmFxgsIbYoDJYcNLwtg19ltNK28/pbTUwVK7y800J2il
VWUVokGxvukWqu7HUhIMhLZBr3ZTgc3cKxfbNtg9grJfyCOTfgaSM+RkOtX5H8/v+Qm8keGuFVlz
V8yOFy4dTgEgh2jS8aCN5jpSSKLPd2Vmlx1Mzey7M/ntg0QS/9y8wzdt14oDsu3FC+PJsNcsnqu9
YNX0iCyIt6WpbTaIszRCJ2RJsiSnEXEnJ4dJgikgzhF5qQAML9w17sGfAVZMv6tRjfiIhlRNzsj6
ApVOQPai61BPz6NPMQXDbhiKtnP2iPOxhdFLWUaWua0bJm5Gl6jjo3kfmMYBg7aixgQwNOq+6igm
Qd42PVQAaaqAZ8vIt75U/ZcYBOtwUG19D9ccO/MRuAPScpZqs5GxW+7yDmerQV/mwKOVdOnLbS+0
f+CydPYG2g6nz4CYjCl8CF4ejg7BybcZmx06zlURDkPGq6irinraIjTiP5x2ar7VS8YejRESXPGq
Q4uEzWn9kEkgNQbi88ek8dX3qVHF7ylOqyjFApiGcnbBoEf4894jc5+gdiAzb0oQhjlXty7SXrr0
zrSPnt+jV1VBe0Cy8b3KR/ncE8KO0uXeU2ItBSTdt3QzJEMaYbT59wWOUW7bOUHJ4JwD/40Vy0UY
NQpyByqX6jZjkw+4Ha3aqkYPD7JYzG/WE1jVtGvc310/+HdAi9c8LGzv3HjUZ+fn4mnQ2s9VTMAv
kx06jszRWzr9Bq9fdUqGJY90CucPoqb0KBvTwRKSuN05SKaQrhrD95aNUxmIGBMFuold9x7Vt2ix
VQVAzrUjUW3GHOwHKYM0I6xSTgkWE8/Z1W1OtuPYlbCu+Rxo51ayLx1ek6bqjykq1PZY6tQ7gNsN
HA4TSPA9NB3fisZH2tkV3q4dCqCpaNP+TNKEVJtO6jTqTbyE8dAtP7IFSCOov0Z0GxXGUS9q0GIO
mB6rr5nj+HEANzK9bTUvbjs+51+Kyp83YMRS+E684qhbW/TRkg9+CAKiCwJMnk6/edzkd94g6w1g
zRA2pjvF+XjH9YJuGqXtDtbMOQ9nBYtJ3gkwlWbHfSxoP+0KyhwZwNcwbRoR90c6CHtSs+g2PacM
EkrEH1mjyKmfbAyhwCxeR/iXHgqpyUPG2HAo1JiAXw9ec1W28v48h972MOSdJsegxFkk2U1dcHhk
CjcpT24Hb2pQnWHRMyIojeHWixNhA5w4KRcbeHr7P5kp6Wkuq3InEjP/RL10chR4H/ZeYug2K1T1
WKRm3LvKL0Bel2orbD6E1IElI18W/3sGE+ijxT6vhGjDGW4SFZszFrXfwHKBAenYugGCVXIoHAEc
XYbAA1zpOCV1/QCSRfkbp7/YXlQ6mQMyDs228CEQjNsM7kOnSu0PNiYGR5FmzCJWeFWkksR+qfLC
vXEMdK5hoiFMQYHjMr2CGQdLSpmpn9UZnh8h0NZPOSfVHa/LuLlBOZ3cU7WYxwkeoX3bdd2uWRiC
o0JOZQOzAilOBBlKhOo1zKamgdmNkSGZIwJWd1g1GfaeMDb+wIzQwf9BLSgiAG/ns05/O4bDQd4T
DQdIhji+j6vU2UyczL9roOofWVkV+W6cfWAiqwnBRdjotryJAV2ABiMryxtcpCtD7nMMTWCnBIZ+
18G9h65eWaXtocPwD11G7H7ICx7SHh2ngJzn83HGbHhAwwoYTm7eAb2ObqWoxKOvA3/I4QYyeaOj
XBXNC8lJFoE3nj3B2iK+i1lD7+gREmT4wU8+z+ivVvH5qStIsq9hPT4NbSq2k6QuOOj2vPo6HZQv
VdZHlmYUOX388SvomgiRBZS8zpI4Xy2Mlr8SNHm+CMcZ4gDNmailUvWImvx5QVCAyRlwVSsyFPtm
Xomqdd0L50dHSYtwdwZYH5TOimxqC3r/hisPFk3HK6HxgJF2+aZHm9EA9pls4/rcO6ncG7DLAS4e
C0rW+V0wNH63dVHLeEBSkAQmcxGYqNrfTG5cHgbsuDIgu2AOCEiLkGwZiR8pWSa3DZx+P7zJA2fN
jGV1Kmev2zQZtvLJ6LkRcsruycNQ36YCeHNbM7arRjAjA79PBSxjcongui+8M+2ibEKdW3tv5tE+
4F/rB68W1mwAd9MAGTHffM8Wj8Gv6WOoAIpy5FQnG7+z2P/zqRhOxTzP+6ot601Ke/4TiQKIk2rr
FRC1trBZFKK+KWkXbyDwEVE8IU8DY4aPvMPkD1uEKlKEo0vZbzfDmUQx0GrrTXP1UImebtHLqN9L
iLhuRongjfhJ8epX2Pybvk9+1LPuNt3Qic0wjvPRYLM5BYyzLLLSdd6XETqVGPmhKE6mCu2Q8CHC
scLG34w6BkBhOXD4OOq3cV7IcXAyeME5zZNT00Pxy1A5iTBazG/SWoENXDE3X/O67d7jWE8iwA6H
3xq/qyJojCus6MjcKCxfR9JP8gaNEj6ySwwnURUSzL1S9Q/YEMYaKRpoewJBu/zV9zqQ/kcw/lnq
wxlSNFOEfXUdDQYFhEFixwHDI3H63cL76a6aNGb1BIHXNC4V7mJdH3tX1M/NPOmvvSsBpx2WHkIU
gfrf1u+Wk/EMP1VC0zCnU/6VTGICgsy2b2yBLSaZiH+DPb558PEx35xkdN8WLvx9pzS9cZ0UOR/f
tZ4C80J4W5vIbKMG0kPfQOAMOCc6ToA8nt8kphGowFmVhVPR8h1YWekzcAnJM5OEoI2mXQ5VM5d7
aHHHXdPBgoyRoiNvotk9MMIx6tH96b6rYAlVZiRbuISLO69v5AIXg6r3IzTV37x5LO7PQV7k+vBo
QORM3F8W6ulbaxfUgMwM20aj5IZ6k4nSDoEWevMy7OoKihuHpd+1ebtzAMOOFnThvBsRF1vhIZcW
VA2pNzSr02eRYomB296EUJ5jOgOicSNF7kazU8H0AqI6P4F9PGwHP0YxO1agLeoxXYTJVgZda8Zb
KCl4CsdZSb7EnY+Ia0raLmhRF7iDcvYs4ZtglF3wVARKqZ8I4p06smOX3uHVAAS4MWX17OSJRRQ5
cueJTqO9V1rNochp/6XPtLPTuqtuWlL2W0Mzsysb7LcCohg/woWWkACEwOlbhTA4hMqiynEUg1B4
GeLkbsY6/+5ad/hVT1I9V1NpohKPNpzavjqkPkZ+AG8LfrFmNi+jFGspfAMO6x51Vrd3GMHLSajG
bl0/a25nuFAOTCfjthp4vLf56BzOe8O7cXaRIoIfm2OKqRFx9dZZgNhp5zqkvr/smEmTDYHbBzk1
MIk7rxUi4FkzRp3vsp/M98cWb5qvXsYs9zcV3FwRssjVA+9y/xbWOUimVSuSLVryHKSlETFh6LW3
SRrX8OJxOG1SmRtoNbz4kQ86O6UK92brSYOrkrQi+9lZGI1GlK5voIivbv0c5RoGntCdqXODAwM+
zHBInSMGacw3D1KbDWPK9kGNw8cbPx7cw9wUzSZH7Pae+465bUYXu4HYi5/awmYv7tj3tyh+I3s4
8FLcXr4s2HtZpIrjGcISb1ISeo3EHJSBSV0iW4jmSFrdWAVAyjTp9gdS110oLWwsZiI1aEs9mlum
sqqRM0EfMARS2NOb3Yz66C9ea5pdp2h+7GN/aELkV+qvmOeb+3IZ2AHK2f6Eo8b6RLOC3RG0wN8j
YRS/adIZOJVZEiUtSoZcE+eRcsoBS1/HH1KJjZWOK/7mg99351cuMN5Idyw7yTznD0VZymZ0PPwz
UHj6Nxa1rAkQqxQ4PEXXRQmWyWPHi+6VjhxirBGv+1yM9e2sk2SXIU23bfAfRzEUWtuZIW3NuZju
YtV+V9gMPEOJKCLMUyJQaIHdStibbuVcuzde46ioAXTnzUl984KsDrsxLeMhhlXJ4OWu82k7qimN
hNaVB6X0LG9ZrpAq9MlCdsg/FHJDJof+RLdfj1lSGXaPIqfOfch7uONDAj7/UyO9+CVukuF+aqb2
JR5QlXQovLnxt17e8fe8w7IdeqpfsNsc4+Znrzv7kIGGQQDVQXI7mJA+fyHJSFFv3FMSqDbOjxRb
W2crTeq9KpUNE7bX5DVe4JfUxg+yydPP8DKWNjAWmTm2OJBv95lrd85E440hCHOikrXAMC20STcN
m0iY9qWEkcftLdRspfkqx8E+o0VpQstto6vv+ZQAo4Ch5T1KX59tUiK+G1sHfjRMhr+ntNbfeGEm
hMmV/TJVixUbTMj91wxnjXvgUQdYKf0l+dzZ/v/5cg0dhpZXONufzXPpokZUYSnDeQwJ0gqyMAzi
K0fGF0qQ17iH3rUEpmvHOZSpsrcgPqQIz0FZUU7WozFwLB5rR1eH0ocOzOel2l85Pr1wfspWp7/z
wFscnQH7kaNVKOoX7YWep6doMWid1ElfbOERKtArOQ3gsRBaZ9sW+pXAnSjd9VXTbykTxY5ybdD3
MoBRMGds3iXYGr70ldvczW5lv9ZowQinrHV21Oo/PVUUwVnq3dS+FKem6iD+XGwcYslBbqFCN9FT
o3Lk5pI+L34VokMyQmfxBD9etuClsPW0QYMN8vDaa5CgRODn3iJ/NVdIzLsduhls5vxxdJn80Yh5
HpLcyq3TxC07ijwZkbAZmgULD1JIw0jSjV/iRAlSsHqDIEXeDNDJ38JI+JvW3vDEh1FinBXx42Cs
hqCS1q9tgwhcpbH/TnO3/FLXE06bGDY3jhrKndcjbQFP3nIHjPV0otYZd2ndgqBL5ioJmYSXAP1H
LGR6+Ir9H/r0JeWBnOnn4MdyDdroU7QDJVmK4z1WO4dBummU1VgrJ0KGDVWwOOLgpbpSy3Gh6Uqu
mRuzY2MXSyAclZ6lLMTuwf5qJ8vCLk71xh+bX2OHXG+wUM5O8L0gGBmQhHnuBWmvVH5eKmNakzly
WK0xV9LiiL6yrcMAfCN1Cw5xu8dRFzZ1wryqftwUuYbL1n/5ePRcONde0zqsLMok5lN+hEaufSML
jmrQbcuu3NcLp/NrQsfIXZyIMJIe4YfLT8vQ8a0karxnOEHGAVoeX8MLXbqM1fF8anOnQl1RfUTr
xjuSvOXbPCzjJ+/R6nB+bhI+c1A1ID9KUSs7Nv4ToWV/pWTp0k9fFfoI2dTS6849ak4RgCMZNsk1
nsaFplHpnb/zX2UFrStUTYauPkqn89/lNMgngvfsxxmLVweT4796Htyq1M/c/djXeSAGHOWgtwYb
8hwiwQq+tIeaOtnOn3KUUzupudIzemHSXqM+eoRrNBV9fTTItYdpm71lXa4CruNnPjESJsPwGWEY
uoXWmA+0vnQMW2Z9FOj1DFLwgMIc9RzILXTXFtnzs/pLCYy3KuFJGtumFcf0AUqCCWpv+pEM7U9P
2t3Ho/Tig1zV7yw+LL8GOc5jVyHMgqXnXOyiJPWjSbLhqdaYHh0EO+GCmDUa+cShxOY/MVO1KOJP
XLmvRxK/5TrvH1B6zJBqFZ+cQtZEkI4PS1I1JV5gBclmg10I/fnxZV+4rWsQyDCAvN6OSMRaqVFu
6lbj90W61QtsH+xKnd2F0fd/ZjCc4s3+NPgHLKIPFSxkiV6uuNUvffRq2qB5ofzSYPBNQLvn89NI
3j6+LRfGzpoBAiw8zq0LWx3tMow/qZ+yQ9MU7DFfUMePup6+P6IIvP368bddegirOcTlk4jBeU6O
MOtCdX3H8JdFXeEXXipzXMNAOkQhCPtbcxwrR0NerehpBPhMbueK+PBp45TqgGxlMofQXCT5HhFS
fMpwoEQPHg63eshw8s/1Jcs1N0T42WC4n1fHhDT73nGfYgkvtiiWXxwGYgen7p8rWqOr6cLOhqLV
AFXbM/wUpE526FIGDu0HTa+8ehfW3TVExDHV2BdtDG1ymaO8ouqm+M3QSe5QvK9O7lCl4+ZTb8ea
BLLUcCGgmCA50uohaW/oYGEevkZTvFAVt0Z/4GyptJVCuwTBaVEocOjRTd1rUfa7QfiHWqbbCYHE
lZngwnu+RoDgXCKj5cgQAnI0vpc2/xJP48+5KH5/fKcuTAf/TO3/Wouz2UVLQFoX0IrRHZXiAanL
K4/70kefL+lfH+3KpHD6dMLjnqS+TTpn2SnsFD75iFcTACo7ExwlI0AhabJlyws86dvSza/c9ku/
fbV7a2HaHPIR3XmT/kZ6FsAQ+MlPpv+9KwzyDsef8MmtBjw2g8Kj76589IXx9c824l833MBxXlnV
4JyMupFC6jqPkzNZ4KHSDx+/LZfextWCD1x2tuQTFlU5TyGnX4YechkU5nz86RdWkDWxg7o4gEj6
ASks4yEr0owwJQcJz+nNmHX6qcPxTB7IlAxXor0LD3nN8KjAp8c+ckiPaPobbpdkwD4YZ9Lbj6/m
wr0i56v899Ow6Bvq0ENwbBzXBJjGH1rPKUNRX0sxXPr565VcQ/+eNV52rHC8yppq51vnygJ46Ums
hu7kZji3wyp4HIHB5BXbcnQrsoXjWMzd0E/uMdZaMCGoyGZcw7FdForDjOKcI8wW8rkOGLIawzLz
nYLTJTvCXPzHX9xdEes2yBgOtBLeDlde2ktPYTWeF20nbBlmNFzg2K5r36T48/H7cyFxRVbLceLm
NdR0PAM3FhWomnyVtgpIXp94i8bFbvldLuKQ6cePv+3SE1+NbOzJSNO1Iybr3HtFiaeNUCx0kzrj
LQ6xZbSo5Vo3799nKbBk/jsuHG8ATHvADRPTW2qx//FeKLyQQyevPJG/r8/YW/33CxJCB6BEaXYk
pv8lTH8zERnwAW10XlpR9GB1e7DxP9cGJdZQjv9xdmbLcepqFH4iqpAEQrpt6MHg2Ukc54ZK4oRB
TGKGpz+r95XDMU1VX8a1NzRoQPq11rdSBMGTlFcYhWkHEg9i0cFGu4PoZUuH//k8An3xv48TExZp
gn0AQuEgQZ08y36e+i1Aw9rFFwMdBFTk5KB8eDMWbxPWrbV8lMnWq/l8aDhL9gY2fpWiHX458szv
O9XdZF2z4TBca+PF2K6myGbDoGHMT2XqMcmAulHI/7ScuDpMcWvfOXGZPEUTN0+XB8hat12M88JW
vC8FeAl0huBDt0PuAQA57Wg6jl7dbIZ9r7XIYtiP0TS1PJXYt8bxdK4GJzj/xVlimaviqu+eIxdj
feJGV3RcxrDGDPkuytrIRXrAVbOus+RuQD+nHAPqOd9K9ZcpK3ovQuxAm1rGDszSjdlqpWct8Rux
RpUkTQH3gMIR+mbbtSGhvdzOKz1ryd2YCwnlgMUhdj1zGQpMv/ngEkZwXjPdKWF+zQ26seFae4rF
yK6lDK2Q4QPOoFdQXfHO4+nv5adYu/RiXEMhTkoYSRI/VsZjLSuPbwLlVgaCON/yw7omBwe6p9OY
+A2vb3j8Zyz4IRLTDmyDjffy+bfIWVI3OgaNDiIe8V7Y4LbqgRDqt/Ilob9ysdXMay9oMZx7Bx/X
Cpoc2GNRGqp+pld3oMUAFmPYJDhGx4RE+W1WzwXqB+Ob2Tg/LRihZ24Eys6fLzfzymSxRHA4QkCa
oDDDWuF+mm03Dx/Sdisj8b8Kw//XD50ld6M8B9TP8Kn4QwZHGyz1Z1QfAkWCIibGO1wsHexXyQih
GEJFWjO3b7XJhn3cUYBxRTW4uU1UcD482A2NMO/bfCYeDjJfaRR2h7icYG2BdvpATW3cT0Or9pff
ykoPXWI8ENUW4RyZhzdoZTMY56p4kjyO/gwdx5m57tnGVPf5Cs1xFiv8Scaj7iwUAmqSvSW5gBKG
sidzqh9Nmv5U+fxYpg05T7AbjtK1Bzv//cPQg7QIjsnSBnGFn+bQQb/9kRr3yWZI/Up3chazhpVA
UmvCanYDQ96PPGPvjR6D80Hy5XZZu/xi5shANJosCz9fRoi5SrrBnePCd8QWyXpl6l5CPtRAEk6g
8QOurDjicCR3Y7P95RDLT8oKmQ5Vf4QV2rv8MCsTiLOYQPKqjMIBWKCbxDBjSP+Ml3o0t8oPa29q
MYdYqsMvJwC/zvTbCPteBl+zNjcmjbVfvvj8w7CjpJ6JcTMXNVxZ0DGnD0jCTA6XX8zKb1+iPmpK
snHMZ4C3uMdy0H+RrZ1yvnEutTIElqCP1kJ0k2Piy1/pm77vXQjs90OBTSqG4eXfv3Lq6iyBH6Sz
ah4RPAByFcuDNWr6HKWxvtdQRGMjFpEDybvMy0wnOZGwSmAvmKHQsiq2u/wL1t7gYpjzuYokxNNg
ixaUmTvDRujMDhJZaGE0mTbWs2s3Of/9w1wC3yo0QRQALWmjfVS2h38QwKNp4y2udLJlnpfTgbOH
YJgzY9G+4ZlZ7qhx5Z7bWQJAEgRVybgzQMSZgMudXCauAzg6y8ysuWVVRc6fjpYXJo7UAbgWJTeO
lxv2v6rtJ1/UZS4WNxxs5yrFfA1352N4BjUVTQ3VY8+Mh1YV6T0ED4bblrqF5Bd1Xh3zP7bs7NjD
bCPckU5tYOYlvYEw0QnUWKkMPSPmGx+YtVZbTA2NpeMsonh8TuHvjIZ9lVQbHWKlvy1pHm1ltRoD
CwgpCFph5TL1hOfsNpaMK9PCEt4hjMoInQFTP8Jxz2cjcCnIHZLU93n37XLbrf3+xce+NU18eZvz
7y/LQ1gmqdeU8ouhIN65fIOVr9eS3JGaqE40ZQRIiANbpGdykj4Zok79vjP0d4g7c+J2Fp5nhopm
f909F5MAgt/HTFnYJuTdbQ8bH/1eEYUi329lDm4D1fTl26y9u3N3+zjXaOz+xgiVOEcPIIdCj6dx
qka26gwrvGTHZv9efywZfIIjOy/Eakjjxw4w8xhSAqStZ54N95U3UVF4IZLXn1kdIWWV24i+I7X0
rEHp2zLn4kG0WDBcft613kj//T1KjTXrRjQl7/rmaDEpvrbWmTVW2BNKwKNi1wWWOvZioRDzoehy
E/UbB9kaSv1JahueCego+9tUaO/y46w132JW6DvbEKoDjhraWK8Gg2AWkBMU36+6+hLUYYhiyOFA
BbYuerazL5Tckq3FwsoPX2I4Mqufc8usAA4cGbxP3ADLL7IzYD8A45E/L//+lTnz/xgccihyGF8j
fzgnS2Zyjn+LOSZfL199pSstERyQPTNaQH9zM+WNgu0mf6gyuBfssPsjra281bWbnN/fh/HZgu2o
YbszbizLCKo6eSqGGlCN7hc1yZ/Lz7HWFIspgKaUclM1/AaRML6OzHeDmk9TG+UbU8xaKyymACi7
o9GJnco3GsR3VAW5gU8w3RjPKxu9pepPdnlXQklT+HnoOAeGouYPnndy39Co9RJqzXuugUIBmlIj
GzQttr5qaw+1GN26YTNt4zD32cidO4j+bK+2m+xwuUnWnmoxrJPShu/aoAUisaqi3DmKlM8G59Ge
zcbgIXniN9wm2qMhrV5pM0Ubx8Ir1Z2ltg/qCNNKs4b7jlWbgUOS9sh0Xz+3MAcdOdx0fsPq63K1
naXUj8AfVGpOuI81k68psPkwsZha3cZ8Yx290kZssS5IK6ixlZ1OQW3MxR0gHcMuaed44yBuZWSy
898/jMyMaqqcUJuByo+mMx2H8E9TR64Nz8flTrD28xdDn/atKnlvz0FeV4cudA5DyF+uu/T5lh9+
e4Pae11kuRk0g/lEafiYpnG18bPX3stiuKN4DYWZJPjZw9cE4810jkOHMnb0fvm3r0xXS3UeSaLy
rM4ugtEGyCD7HjqG2xsbF19754thLZjqalEbjl8n7CkUwwMX3caYXrv0YkzjBQ+K5pQieDdPQYKX
eteD1XH5paxogZ2lpq6qlFRjY+DqWTfcqSyp3CimP6IKS9YdVaIJIk272y6GaOqcpXmsVTNtHFqs
tPhSdafKyYzozIk/Qhm3s5l8kykE5vMI7W67BQBeu8liMNt1HLZdi+BxZufQPRWvDcz/0qpPrG1f
L7/ElRZa5nBxQmsIxSJAgmbV7SKijnY6XDfilhI8qQCGGXilA0yv9XGcAW0RmRN6l3/5ypig5yf6
MJ65aMH7SJkJJbhzb8YiIPiUm71zvO7yiyE9sq6G/aJNAmCIXAHP/8TUbZr2183TSxndYLOsNDMy
+hJxu6XGd62K/17+5Ssf0qVwTtk8V05sDzg7jzkw8NHfGega8ML0s4js0e0Qsr3LB8MzYmNjNKxs
FpdSOkRdgXtjI8G+Jdzllg3K2mN0M3eOO8OblbX7y0/2X0Xlk4LFUkg3VaZjwdNpYsnm1HwfltW8
60OpXNAMhgdU1R0AjXCo3vSsfZK91Fg2Yu0YjVV+mgn8sNnQjWdlbAcRN8uDns8OGlZkpz4sxp8V
Arn2c2GQmwYYiHJXAqewJwYkgjJBwAsS1OvoW+TYoLdGuXka+7g+otdJj1vc2LeMcK8bqXNjFXF7
SsLEPlZOAjpV8XuKke1pZyJ6ZPCL/yZ99qzHtDLgUp/lgRlAfSBxNDmlTVu5ppZgwM61YU8eQFfC
S+CtOXELrrRyyOYj7PwsgINzAtpI40ATUQyIGzfqAyir3VM0tvNj0dWIgQSV3tizdmjvDLNidyGO
TDZaYqWPLUWHZe4AQSfQfc2OHUZ7TgBDGl/paNpwlYc/Mxv4l3ye9ryft0TIK5PhUnqYYBPD9Ei7
oDTCfjfQIXHhNE52ZVbYLnzwN5f72H988s/62Pn+H+aVBAg/SZM2DnIENwaaWNJ2HTXTWz5E0cGe
kbCWtnly6DrrzFMYYUMvo4YeJkZ7txXV+HXKYo75VBqelvPwOPQGfyUw6JwZMCL+wZBH9zg3o8mg
/gnpTyxok5cpLiwYlG2j8qZEAThXiNYD4IXAuV7AhV62ZK9KqU/YvuMQJ9Ft9KrjsPdly5oD0Ieo
OYuC38CmSjw16xIbgc44wNRofVOcq/eelfAP8wGj0oJUwPBANczvs7YVjzHsdR4LU9hmSDqckHc8
H1JlVV6WwgMpOZGHfM4oEHRGf5f2sYUqdKYPxTi+IaaIulZG5Z3jiNEXnYiPacGsm3qsCy/HXtTL
STk+dLrmOwSM1+4ESz/c8Kx/MXif7Mx5yDw07O8hCkv405MrdSrk/Nn40IyZwPMhTBc9VNrfZTI9
9TZ77aN6Swe91h0Xnx/YXSCCKsc44AX8vVHqMkS9zrWCIX8r7mFtkC0+QQJQiSiLnC6o8OVMjGFC
zID111Lim56KuxIOtV1KgBUAeZVujOuV5cAy9q1h3IhDmiUBtZv7WainKSs3vtdrl14sM2EhRrKr
aocAfuqdtJ9AebjyyotV5mSHChWzPAlAV3vio8RBGx+uE8giyOPffhSDnDVWTTME9hRg9vWmfCsV
69wTP5lolnrP1oSj3XBoHKRcw9KenOw6ugUG5unyRLZ2+cXiEZgkFWuNDmoX0w/4Q7xOA47plNaV
FWJzMVEi8ZTyAkbIQHDUMUGJ54PoEPkkbxMR78ckJIexlVvtsPY4579/GM/m1NKmSa0YPbN6naMI
nwF60jG9bj22FH9SpDGYsCPFCA0k3SHvQFjDyrW57phwqf00CE4do9xGW+RvFig+bAIgc5ZerL5d
19iLEm9SQa9TxxgCZf0bOOa9Yd7Z45Z9gf23vvqsqy7GbqzK1gZlNPSBf83xhWhkeFJ2h4iYMeZA
MQim/2aD0Zk3w4xK844mke2HowZ4JelM44kN0/jdLs3cAZvHql66qU2+T50YfgxnuJxos+grCIX8
ewrcj1e0QBS4VLMCijNono6c1fQ2mtvxsYDM4xE4scqPTca/VbAwHxrFsKyCFPXQoCQFTlnDf0Wk
EW8iqpsdkp0BL8M6zHmGK5a9AXULQ2UKI3Oys4AuuR/jNvUoSdNTAnqMJ+PYAJOFqiAhSfoGyS7f
kyiu95yNGSq1U9PfWnAWncISsa4qD6fTQHqaYkWt49t0HCRAGi1E49IBC6EBoVA2lvFXAeGCVUtV
mb/TieqHWGSAs9Wp3R5Hx26OE8+Lm3o2mz2Ils6vEWSPh6wS9qGyO/Ao40aEAXgAxUuZD3XAyiGm
OyfJ4UbUKDY+OQA2HEIVRl8z4EYgU4ekGDmBCdtzU9t/c1nihGMorKdxlHh8XoAc55wdjLxWoP/Y
CjyHvoxcYEr631DSNC+k70KIZ4Rd/7AmisDcZuDTbQa8S3Frhhr8vCq5t62wxplFSVyBMM9bmlkc
7DanxgkieJN5q9nB4UZ+h7+BeH1OCgGqI9mLloAFFUUZUIYUTAnUMm8hxEG++Fw5oCw5tQMKSDPv
Ffzy3xg37a8tOAinuY4nr+h5ukvqrtUgLJkJCi3gLkNDOLg1KJwejSOxg46N34AFCJqoDTFvHPMQ
nOt0vi11hbDfYQpPVaVnX2AwnupmnNyh4Mmx4T3zgOqQcFZW5FfNVP0aTehEtTTky6wneQDAbHwo
Y0Z/4Zhf/JZzMnwDu7PeG0iv+m04kelOKNJMLhaKwq1mOr2bUrqh0bQugqqLGYQkS94CqunaY3sD
en22U4N8yeFpH2bxw6mixFV9hARNwNrdmtuBnelnGlnFoSpZuW941e/wtAxk0qTZg0ZKfraZRlPl
Wf8VyGZx15sRXmoGiubYCcdPNUn3OgdRBIhEHHzb5XCCqxS0n7QD1UGUvYKHbM7uRBixQwiR9SEK
o+pLKvGbkwwpzu7MGtOtDRyGTDjduk8MmESkttRDQSrsQnjFHpgI+z32HsMu59IAlUYDuGPlhvPe
oeDpxhiVepfHQNJqhFj5tJpm0EPRTCZO/h9tJL2dSJ+EQYrjUtewQud+Jo7zDHhlc2xYaZ5qrkKU
jxLIUJOhkV5IZHeyE9kdppmZLhiRwDEhPwRIgz7zuIMISCs0+UFVOWQlkuPkBQkEUBMLUdb7OacJ
86HNstixYhH1gBpSnt3gf41BWwwMgU6dqCJ0i0Rl4EQyUGhHUJbgjLWOWcL6n4mTlsor2Jz9aKIU
ccWqKJ9jkTdI+y3jVz7J6heGdenKOtKutBpi7abI0dinqcrgh7ogfBdPSoSuaVjlQ6azBEYZMobA
8Q0oJqYV3o3bdIkJiAEpHMCKwM546iEryvbcViBoSMrh8ed8/JbZfX7XSxN9vmbm9AxaFD+maWG8
zEAKQm5ETdOG8gWEM2BNrOYti+vwhwFUFZAb0Qz+FtPzw1CDYggg1yQfMTRsuCystMVMg2CLG5xk
ipM9dygpj9UE3kdYNMi6ApvGvh8GzE9w48zOKUOMePdQmXO3K8IG9OXGKJKf8VnWq2fBxh3o6T2B
N6GvgMAGOLk4jJBUVm6nnelpKnrol4rRybCK65Pi73Xfx8USkXU4VW50Ofo9YchsTbBOKZK3kWfV
xhr0vKr6/y8kX9oIcoFolQbYuGDu6ltw3lwlux9GiBwHrLwwbrdMSZ+vovnSTWAAHNe0FjbeY588
WS0CYVW9VcX+vIrDl94B7E1NnQpUcVKeAKCcstveAM6h5jzG9r4BKsp+sDaDjD5f0IHG/e+Cjsa1
qBwnGXzd/Kmz7475IK9MTuPLEM8w7ETEraEIqAUrOPKBAeqgmCTjXd3rZKPotfYA5yb6sCIty2xW
HDHZwDP3XhrdAsfkynRLEXx+DZ91qMXmry0QK0JEqgPq5Opex0yAfaAwVKokEHHRb5zorPWn5cIR
C6issqIyIPK3jA84pb/qSARVh3/fTlamWBTlaRWMXXqwS6x9wEUBUe+ohuvcInxpHGh0KNpqoEUA
3u0ua1o/rvMdSKkbQ3qlfZfWAdKi2FSOugq0eoGAek+Nh8zeOuhaad7/swyUE8PpSFUGptLlX4H9
h99aVL9YZQsfZmfM7jUTHzA7/zZDlHaTSfIM7QvymRb5W6d+dHn/5bqrL8YwFySPomgG+xEAfT00
w4HUtQMATBxvdKMVMQ1fJne2Tt9XrQIpLAGxxI9pnaPAHFffBgnUHlIlzNuhKYKpRVEpifRtkbHo
VAGiss/VED2oWcGw0iVbRYy1ZluMeTQT7AbRkAexNh60g+UYmdNdKtqvhm08Xn6p9L/4ok/G/tJx
YNQN0MRI3wxqrNBepm5w7kDWCWu3HVBtnPMewH3448g+zrp6ciHIkG96DOkLU460Qavqu58tR6wD
iMFTcV8XKDJEosmfrRhlAY+oif1EUoLI8WVC4XxXA1aWIyzEKV1RpTOE8k2JjzdFRYVZ4isyibvQ
tWRh30Sm1bxWjTW1HnT0YG92Mq/C3Ti0Jla7tmz2GPId0HEsLB5BBxifbCITN4Yv1NhR4HYBVx/H
7xVCoc29UefilY3DBNQdD/cmaH0A4NbGz2y2xQ8yQ/p6NHRWfxNMlJNLnHZ6qUq79aYRlP86M4Hl
7lPn1FSJddeDchyoIqoeYOq3EX+Ra5BfaZeOXtq1ttzj+EmDJE4lfnppGp0Xd7XxGoPmk+6qwmiP
jV1mbmJFCnzmczLAroqK8Mk07BCvnLdfST6RL4Y+c80oiMlUpI+tU1knisAMNysFfWe5IaODLpLh
4MBl+wJGy/RQpSbgRLTA0j6Z/QFctbs8E/GO4GjPPyO8bwo7Q7ENvjcEbCBfAwi8/pBoMeLDNTug
cYPn/AiaXOqVAqKt0EiMYx5SsG6VbQDJXGuvNofyTfVzfJinpH6YWB6DBEqKg2qMn0rH5SHmLLR3
cX9OagQXpdjFDm1cCfVOidSAKN3BBM6ApMVY7hDu/F0hrAgCXJI4j2RoFCxm4Fo9dDVFdlsVG8A3
xgNCbUpS4cVhlxFgWtf3FNtOqIJGYANjDdojIMrIJ+ybEuj6SAzk6wzE9Y0dRpjf1CSd6L1MGttv
KBTmcDVplPNTp7NcLYvw+zSkxk7kLfhZwtKuAdOHZ1SS4FOCqOB7c7Qk7j9Mpwx72C+0kcNJxfQc
Y2c1fi1LEiAyxjoAyd0EcVJmL+bEUzAyzeQGvcpygVxtTjHTmYsUr/QBZNrIBeWk9lF36HYmQ+aM
bVfOHQJQKDiMRutOiWE9jFyExWHCfx20NJqBeLbp3VAxLLRBQTzxwaxBYVfpd+jBET0gwmoP4lu8
Y13Engq0Lwy09AFhdVm9a6cGDs3MrHgQYYF6G4+h2te8tn7nVW/d5WZn7qMZxV4kGPA3ZtvpaarL
FN5LLNF3oh7be9DCjXs5IX3j4IR58iuNIT5Q2Bx9M5zhr1WCglZpiY13jfQVag3kUIRjdZe03fht
EjJ7KAn2yED2zuWLEU0SB15ngCjEY1lxskPRw9ABYdSuYqWw940Q1akUBGBj0H49c9KYibMs/Nql
YX9MQRw9B3wYBBMJEpHfCRjriVtJS52ALtfM61BK+FICvwPYC81qvQNAv/yCrdFc71vew7EwkLa/
zcx5+h5JE/+WFiJTiJDJvZHb+HfGTdBdS5piH9OHw4SsDuR0Y2qMMpy/mM5Ifl2ehldWRmKxMsLx
Td3UYGoGWT4824DYIlDl+fKl/zuj/myCXyyO4qyX4Hxj1cWf6tvk1Oy4e2h2N6kXvsETpD32NPuO
bxyL/Uvsn2xgU1/HDb3T2mMtdkKFhgym7HkRcATO1vAPWltbk5X10tKfNaV1A58F1sNTa77ELTh6
MbvLcv738ktb2Z0sbVQYD/RcbasCamRH3iEGhZDntGr3NcC/eT28SbPbWHSsvKOlkwpTt8TSD+8I
FvTGm2pwJo3MEofLD7KyVVwGI08hNR0ZmhV8a5lPCPNMyZ5aOh3n8pdGsMXlu6y9rnMrfdidZOOA
U2NVDpC0WTcVmOo7FFBfazo96HR4Vgwkmqwpr1tlOotl0Tn+CJ/EOQ4EPjZvbcLpa1QDfgsufLzx
1taeZ7EfKgYeS4j0iwBj/llI8w6hB68FbY95reDM1C88qo6XX93KIm/ppRK2Am43xc4UIUioIYHE
H1q7bMhcgK6vu8Ni/CczvkQhMXpfz62N+iciVWje+70cv4po3DoCXXuOxVCPe5BXkTY2+RIlgsnB
Aq2KkFnzO0Fq01XPsTRXESBFwTEPRx8qV3+M8lM8ZqfGSJ9JVniXb7EyWpYOK2Iijqof7DRAgJAb
0cyjgx/jSH5m1a5Iv12+yX+nwp9MyEuTVUpA2dcIqQvq7+y7vp+/KH9AnBzSUr6PP5sHX75hgWz+
uHy3z891OT+314ehCcxeSmsC42ozWyhJILGlQCpwT8DzUlHhExXp/ZBCKbrL0t4oD4iEqjdqFisz
G1/MClWaUnxrtYMVROEnnJ1slf6+/FQr0//SYkWQ9Gohk477SfydyfN084r118aMvHbxxejHiQkb
dDdzELSmL+C//pk6wMAjfR0cii+NVnXfI5cT7GwEuTrtkQjGT4Nm5UaRZa0PL4b7wIoI2RTQkimH
V0eYaNRjbBuompZzFXSw3P/JE2erErnWuxajvsDCqMORNfd5Hu7K/vdUNtgmTUjOiF2WNABaaiD+
r/xULn1UiISKRTngZDOBy2SHo5T4jTqz8/Nyn1qZwZY+qlLmbYowvtGPrXdkBu2quT2XxncSEYuX
77AyIOxzk30YiyoRg6yKEbseof7mFvtpjf3T5UuvNMTSQQUmFYrpSKEKUp261kwDHNg8dXLG6aL6
AkmO5yDvYxBb6LS1d7UY2i0Yqdh5mSMArAgGybTb4TxPItQHRuTD5Sdae1nnv394WcNk8g6L98nn
JscKP0k8nIaSjZZYOWRGGMm/V59Ezjo7YgUC8pAxF86T7TZ93XgaaVb3c9Q0HgTE5aEilH8riDKV
J7BLYTu7MeL7wsGRbA70f4b9U1S/AuZn3YRhWQRIUky/d/ZQvBuZ2PJ3rL3sxebAZLnogT5G4Qso
nF0RJ8CRK4RBksnc5em88aFYWfMs7VQ1Kfs6sfMqKLF3K8YSeJf+BhSmfQZ9YSFyPxk3BAor86u9
mDRwdBGSZMaGZO5tj6XPCI07ZPHL5W6zcvGlpUogRjJnCIsNpFKdG+pzoIxVP0/zluNupV8ujVXc
GITpNMjcRRJHAv3auDcy2W50+pXJe2moMnEsEvfUwK8HJgCZtLsyN3Z1HLtjSW7Kasv+stLWS2dV
H4dhWkxmF+QxOXC7OOIkxh276F7EqY9spW+mnWwpd9be12KqsAvVmqixpUFjf9csmGC3ua6lFxNE
1ddIRAbrMtB9elOU+utI5akX8fvly6/97sUMMZsEhOUxgbQksaCoFF+o2fy9fOkVMwGyNP+dfYTt
NCKfuPDp+Zg7gjrXBbYj2xcGwipRaUtOsNZ0uxGwzcBCfPIeSX72dcvoJVjdcEIsDBBc4Sf6F+8Q
AoOICWSReBG9cv20xKbPiDdQ4QwuPiYnhFBbVX2PRzIPBWKFN+bvlXGyNFL1jQksNgJHfMQABolz
LzjYVNY+Rpbb5n5j7R7nwfPhAxRGGOq5aTO/j7uy3Y1KDZ5TZOr5v3P2sre6Xd8bdGPZtjJvLb1U
7Vyj2AyNcVBXwJoj50z2/M4Ymuta/f/NVABpKZNKX9QUSW6ZjG5nBGLt0VbTccLx4vFy1175VrHF
aFeQX1QRfJt+p89a8y78MglkPcdGcmuKrXXUWsssRj7POUWOcQM4DzjwSAqJb1LDejdb59gN+tVB
dvnlh1lrk8UUwLNuAuWzZ35UdX+AR3dzlf4EE2Zjwbl2+cUsMBmVBXI0MD0VXMsCUpMJpVJy3fS1
BKAXsYbTysRa0xx7X5XxyYiuM8Mghu7fgaGhrSqBQmLAz7ZvkCIBAKLmt7AZiHfVe196rUQfa4g5
GjNgPVImq2c4gVGqv271sTRTcRhSeGqzEYeU93RQdxqIz8xQ101MS3r5FCOtZJrLEjLqvDtRmEie
AWEqb4lqLI9BHXgQZbJZBV0ZbUtDVQpUjhoR0u3PcnhvKL2lKZSGeLo3J5y3lBprN1kMaUYh/dLO
WAdhAlnYZEoQ+7MA5aPfdutcVypY+qsa0eq2wdFNEJfynqj+S5GQjRr0yihb8syhzbft0ukkSgV8
p7BkVjkA/PbL5a669ilfeqsmoBzMgvRmABzYV82p8rGhOEbCfC8QJVtnBCEH2GDI6ReAgPvLN11r
kcUWH/6gNMLRN0Rb9i+c7yDXy4G6MztR++vlG5DzDPdJiWrpsaJZqzILJhPELBWhD4ldhDzzUn/h
Wnb3Iu3rl2I2CCijjB215OYXpCbR+7Gk5jfTKLLHbjSLDS7Lylp1acMaJDSRWNLroI3BXbbqfQJJ
/wBrBfi2dyT808mNWWflrS5tRk6GgI0CG36f9QDXacWhwm2/htPwGjrVdZxqRAz+O3dC62hjh9kQ
v+0Qa7wzDS4f0gHpgU4z5siAM9rryBX47v57p1hnVCRjZQYkxDlZS3pvYtEbtduby31kZVwtPS/I
h4RB1CQEwZdmvXPEFL4XBY/cCLmYvy/f4vw9/6QX/ifT+LACa8O2nLquYH5d6ndQz4PKlM+XL71S
L/mv43+4tFErp4urPPQbBGLhABJYYWq6ydg9ODhMIqUIetX/Yf0WPXxlybL0uvCcoTQWTnMQ968O
b85cRGhDHxpW7YnzevmZ1u6xmBbsIjMIKpXSH5zJCzsIMEmyo/xvMsidBaPB5bustfvi6z84kNYX
yUj81JpvjKjIdljdvcpwFhuf0BX2Il+6YEZm6zEf7Dog42gSD77uxE0bWnyNw3iuYL8zLPBUuw65
9AwwHbCj4ocOhr3H0ewreKLKWu0nW9t+iZzOAMVn+0Vybte7cVZQRoDP9RDJEMgvPvH4VDgyCbqp
irKNfenKPLK02lh5VdWNObZBOea3YoJAvnEiBDSSL4yAkXG5FVaGxpKwHvYyHxoYAAORdS30ETBg
8ibdmgpX2njptlHTCEvDyFAvpvImEuGXIqVAiXdbn5eVnmqe7/th9NVjCvhGP5qogENsrbMcUWI2
LQ/QHf8ldZQcDFWRg6o72GLTjN0gF886WWNoHOWo35WVhF4E1cNJ5n39ZMsKx/yIUd+YGtZe7fnv
H34cNH44/O9b009Jeofilwdlvnddq50/tx8vzTtic7Onvpx495CAnn1o4jTZ+FKu/fDFfkKkLUHu
YwIVZCytm7ZzhntBdfh4+bev9YnF7ALruNM1zlQGyDm+RRjp+5BDneFUG8vytVGzmFYQfd0jq5ua
Prapt1HxbZLf+JBD77Qlgvz899tL0TSJAENxyMx8kffZT162SOsZW+6zIdt0qX3+EPZSMN0nXYYc
r6EJcuOWp+WTSW4RGX50uq1h//nAsZeq6QiWgoRmHDJgBFB3/MVBkHQCNRyLc1T4++Plpl57jPPf
P3TTrpkLZdCI+kmHGByzIj6eCrm8We879fR6+SZr7bGYA+wEKaE4zW2CuekfG9YcTYQKF7k6XL78
54PBXgLYqegGkczd5Pe9jYWxChoYMS5feq0RFqO4AOIqlgSlORoBGKfs37wR5a42+j+o6WUA1Ymv
l2+08iW05WJETwb8TD14LAH98T/OrmTJUV2JfhERCAGCLcZ22dTYXdXD2yh6ukLMgxDD17/jXtXV
LUyENx0dtQAjKVOp1BnUt+ngnw/TaTgSwBIi9dN/dT/7T+LZvueJc/e5eEjf5M/rL16bGyPW+2Ww
NFwlwUwpX6GjAmBZFwdyoxW1NjNGpEuHTTmr+yGBEef3fPS+k00bp5VHmyhq0OBEJSiaHh3TT4sv
PwU+pGBuGhMTRA0baBsEaECCwH8v9ykh/xRLc0AADhvLaiXqTPR01kFXJAPj8eypwn/MOF0+2XkO
DhooR2CGwSTv+oesvceIbvhPsBqX/C00TPIkLMh9NjdnDb2HalOiY2X9mDhqu6SlY88Z5gHkFLcs
v3QUFK/M2ZJn+PhM6Jk67HZe597F/PRcNzrxmZBRwdvXcnJfAg6KUp51cTWiE3J9wP4ezv57DvFM
iHQ4wTKDDhWKLVd/A3zzbLF/vDE7SL48tuUUWw6kBvzhPAKIuvNT+DjC/xv6BZECDYxRYJ5lDrQg
vS21mWBBIW1IDYRTk4h8PHc+PfJl2liDaxNnBD4BsYHWIQo/7YunyiufbWHBIZ7+uD6Sa483Ql+4
YnT7YRmSSkGgjhH6NpdLHaXlljbMSmo2YYF5FbrOxEvklvnJ1/doqt6FlB8IKAKudZu3pGeCA0Wn
eVDUuCmdq+F3ZYdJS5enWRW32ep4JiJQw4WVOK6FOi5rDxTIXW+Tq7TSroIS/L+39hpd86VdugFo
f/8XsnBShtaboBSY1iHft2p+oUK9gi0I043uNiM3z9RW9wTXLoiRZRIs9Z4RcT/3JSRmtkrHlaxv
AgKzTJQl5IqLpKk8+MAzSPOHsDG/acmawup6onQZZzUkc/a1AgDYZ78cvRHIHzchPBP7J/Jcqt7H
Nps3I27g5qKRP1FY2Ds/XMivHuZ0T/boj2/QCAwhoORMG+/923X4IKExI8w18bIlXboL26iPiu5J
qkc/GNE9FhGxyQGm9o+yKc41mgaqfiL8tl6ex4z4ny2iimqESJc19VmU8qhpd0uh9+WFALFEIhs3
mlMrecDECkoYaxQpnFeTHn6Eb4LVItaeRX9VJRgASyaghVS1/W1LxEQNLhx9MDqwJllG3NZK6DWp
KOiXjclayZkmWrB10FWbL09X09fMrXcC3bZw80BxifsPVoIJDxxg6OhUAlsbigHvh6WZDZozYNRQ
JQK9fSnTjQlZ+4rL398dKQrH9p2pRN4ZnXBf8QrWf3LvFXzj9LiSAkw8IGxCFVBIskoWqz/B9P6Q
U2fj/mDt0Ua1T0XnYySh3xWizaSr+rtmcgOZuxL/JhAwl2Ty0wJ5ETRn/wBGfmw7foSDETABi/XS
amZByS709gELbixjTRl2j+NyfpRoHJHColBEGv6BZUsRDZreZnKGfsa/p5qXs6qcqYV2lioR4PWh
gH7rFJy5f5tJgGfiAEFm9AH9IGPSOJ/aUIAvDMbHslHtrdSWJgzQW+qgzGlfJlb1vwkyS8wbdtAG
3mXdG3O8Y7BlFrWyrkww4FDooO+KEO+B9MLcFafApxuNoL8XpR9EtYkGtCSdbFXhrBK6g4oHYme7
MKU0CUOSgu/fEhpxcOMeWMuAyg0VP0yFcL+2YacABRr9qHbKOcp6SBRXpHT+KTIOcRPIK0ajdOfP
ID/S76FDKBj0hbof7A7+xm1Z7R3K7F0r82FfjzhQjBrAljbMizc0Yfvn6xvy2vwYmaSvPZbhADAk
PC/mKBXpofX6HXfH76z3Ey8nLEJ3+raC1btM3ru0pRcqy2leSpD9wl3HvX2p7spsi+C5skuZIMQA
2vB1ydMhsSHLzrqkxUXN5AaxKB6a+janLc9z/v0J82D5g1XhJar/rtJDI7dgPmu/3igiGNSMs9Fr
hgRkNWpfrBoAxSgiB13BrZ11LUaMVCJClytYzo1JFnYDGMX2FwWhluvraOXnm0BBCJGSZiIzKuGB
ziCMZ1lE5ARLNbAmI+66D3klX2971WUpv1tFiyyg/UDpkAAEgDZ9FWks0rwMcT5EbunGjTpkZbRM
8CBUZZqwzBswifLuu8XKg2er2zZBEzDIhyKvrLZCFdypr6rnh4zUt9U3rhHPuM0BhRaWJpAOW5o9
2o42JJjIWEU1ZPc3EuLlWR/kQ9cMY9+3Gbew0dqut0ut8BhU3bOAqcT1+V0beKNEaBw2p5JylfQz
PS6hEw/+1lXJ2qON6E1r3oZhKcYk6GAYkipdvQVhm22UTSvVn4kFbDxIFmd9Dr05CGu7db0fQgje
AK8vtb+xna59gBHCsLOzPa9Msc2N1R6k6i7SOZiVNw28CQMUc4ncluZlArI2DUEurm+jGkAR6N8h
O0jI8bapxC7Dhj+8cr0poizdZEutLEgT7TePjPS9HaiEenX7ME5z/grEE1S3Gj+/uz42a6+4zPm7
pNMPimk6hCrhUO+0dR6PCLVoUPnWhcrKzJpQvxBKiNlMcOzG8fge4tGvEHf6ff23rz368vd3v92q
h5HDL2hMRt+NenCxuq1ss/ZkI1RzoSYra/FkUTqRJaao3vIPWhtvI1K7yWIq6JVO8tRLJO7J7C58
Y4Lurw/J2uON3VZ2lFVjYWPFKGywNn8rLsCfOd8Cpqxshyaoj7hV79c60wnX5b7w/+STDY6oiCz4
jhdsS6hl5StMZJ8PHVHmVyNqBj08Ksu9UzX9Dh+h29a8ie2z7bJ05tbVCXQ0IyWdu1ydWb0lo732
4y9D925VDnLKlxRuOwlvah0XBHSQISf3VgHBipsm2cTz1brvKwoGcEIuKlaZn1R29nNu6s/XH7+S
7k2N9E7NnKkaH9Bz+WR1BQjwvvUA1Y0zy9Tr9XesBJiJ5BM5Lws2NSpJ6b1rVUdn8jcKhZUVagL5
JOT5pOPgyQAnfFaZfWgD/akXy5FjM9fVtKVis3IqNxF9jLoNHy2iEzha/pPO8tROnYocKp+6HlYL
CuzmPoQOfxekW6jRtZVlBPfUeD2F965KGmw8u1HifVwpEo1pt7VV/h2mD2ogE9KXW6Ofj0vXJy4b
65cMt65noUqAzkLVQVJV9tgchpfJhrwnJJszGwJ31qVKapWX4w44ZGQHBcRqirjv2fticUQdWe0g
faCmiupphjTIT2Hbw7zLYKICMQ0FJUBId3fdLii9rfy9MlImGhDGGqE/575OCAXNELp5bzUuZCJ7
2joWrKxfEwUI2sfshB1eIN0XBteb7Pv1uFj74UbyAOBYWlCJ0QnEvWX2e8ju+/n39UevhLWJ9IN9
PYypVNclLHPqJiJ9bjVRbwPFAtiXVz3wUtnx9Vetjc7l696lQEEh+TezWeN+JYja6XGBHv1tT768
8d2TA/Sk4fWOJzfV/7zuF4SVbnuuseH7rZXaYzNexr3ZQ+Tvgeoti621cTd2fCu8dCACqZNimS6i
dfmXrmqOngRkCJLpt20Jf506341L6mnW6Czn5w44e4dAuA7C8I7Y6suuTahRnhMYkDWuFBkqLTgC
sHGu70F93ro8+ZtcPkg6JpRPgpvt625AuJYDu7PSJY3KwHZ3XZdjB4WvVyQXPliRFVjpoZtyeCQ7
utwVfs6iUVV5NNTL+H3EZWsMBwCwJDjFNZtlQ6yXeRyanwOtn0K3KG9bLSZ2L5VN64ZLpxO7r+sv
WR5mD0pl3bfra3FlwZigPTA3u7yVQp3DwoN9TCPEyRoXFafMhW1d3vT7295zef+7NQNtW1l26aRR
mS9wDWCAhsjwy5w3NLZwcXzjW8xc0BYQ5ne1TljzotifMm12sj057saZfWVl2kZCGCvovrYWlk7f
/JHZz7DcwmeuPdjICC6xIelE8eDAS7C5QdxB3BartpEQpgW/eIEeHHy/y7fMJj0kUMWnjHtfrs/r
2i83yoQ6HBbb5pjX0BlfSRk+FbP4dP3Rl0n7KFCNPACoeBhAbUwnqeU8uzw4tYq9AKweX3988OHj
XRN8tzDo+xaLDSCTrb6kFFfmnD+WHRsi6l3ah27229G46b7+to/HyTVheDBVWf4elxLXfiJaQIF6
68z78TC5Jv4uXUBkbXv4CiBWW5yMsgqSpaDoXv/da0834hZl3zQ0NmR0dBDsu0lG1HZitJWuP31t
VIx4DQgTnWXjt+fQMBqth0lvARY+zmuuibWD+pllzcsIuBjksG1r3i1jux+yT1O5VXesjYwRswrS
b15/MUbwewpXr3tywXnPG6XZ2sAYYQtHxpl3oB+hDT9AI/nJVl+vj/jHJxZ4sv07D3cUimV+gZNE
C/WdPq13BC4auvrswLV+afnGqln7+Ubohh1aD9RH44Fl7DMECHaQrXy5/gF/2YL/TQuuCagL4OfT
ZLNGE6nhmRu1I7EvIvduDMV0P4YuCu7VK8Xi0a/QKwgqUJ9sF+bnUJXJ4tRpyF0oADJxQm+JLR2C
yIyzVGJ1Tf8Z9/NdNOAObFfO4CrIoAoePW+GeDG8swm0t5vywIs0wI5CxkcGofSjA8V4iJALNy5K
mExxuSW/trKATWxfFSp0AGGHlMDWhkZF2H/um/5VLeDHTs3p+liuTJMJ7+uKwJ4hrN/jvi979nr+
Awj4Le7wSngERuKYe8Sf9ludTAEswTs3d/e4UbR2Hhu1G4EcUECXPuP1ThE67NVSs8MsISQa+Tyf
gL4YYaTT98Ob7/bVPcskdAOXNojqVNp7+KqJlxKcjDfbc7xY6HY4YFTawzDPQYxbDaBIakccZCi7
NwHF6DP1ofsTWdB0THfpRKp/3KFyoGjf6QPg3HAm0Jk/PVV8rvcaFlb7EKts56FqdsqvNoOO9VEX
PouBDLMf4TzVnRp7SA9uRfMX0gv7H8jAqq9jrvSTg2cc+wZUxyF0gjskOB6FGfWeUoiakihdAKXc
iLK1JWJkTzsDcCqFrmHiedBGr9L0ADejVy+tnB1FB2jjLWuL5PL3d5UbDFPa4lKfnGv+GQgJBNyW
DMMKpc81QYwsp1a4gFB7Hrso/Z0LyMPv8j/9d6iJFI/5d1rveBltAYjXvsNIqbhsqVVR42VwuYhK
8pkvG0t9bRqMlApFKSCH6wIJKTsHEhLbXgmR0iIqJx1fj9OP2z9uYKTToM6sbHBokbBe/O410NWD
+AQ4fLaTPQQyRX7qW+uhLvhGjl0ZKhOy2BWjq2uJ9O3O390WFvFbu/JKUjBhihB97oYRJgNJEzTh
njq9hq5mP53Khm41lVZmw0QqtiNUNd00yJOyWM7aK5dEtVP/jwdS0gMufbZUptaGyEhvXKeLHfiQ
ZVZltp90eILo6qfrs71SmJrQxAaioZkDFdBEer46inRSb1ML4w/XxQkewLci6kaoG0dO2I+3jtrl
M98F+WAJ3+Ehau2pG+GUAu1YKK7eO8v0Qwz6tt3mP7DFXuedrlGSzST7KUn6axF0K5WslDUmbBG7
8+zDDLFI2nkadqVVv1ZLnqQVex0H9UB7fWM2NGGKdhpaJetxRe9OIh7RO6sD+7aaz0QiKsgKs0E6
OKqNbazId5v/vL6gVtKHiTy8MIiXxbFUUvpz8KegvTxo6YEvvxTsuRmo3HXZbEHF209jWK45h+uv
XQl2E4OoXen4eYGjp9U4e8BrD4I5kdg0JlvbPUwUogb9wJc2rp+4ulj3NCCI7HsYoT1AGDm7U7yq
48Ym8iCCoXpcKGdPlU/4sXBk+TKnjXiEZAR/u/6thF7K/g/KUhO1WLYOzGPdy+1sc3HR4tS7h9sH
bMghS7Z8s+1en9o0HL7ajZaQBWL+D3jBgjRIZ7DW47F0Ieq7lCAI0IKyPZWqSWw+tCfllPxpCHM7
tm3KDpDhbH84KdMPQZOyvVxcb4x8202fOAH833LC8qfSikK9Z9DyHgrZdSTUkj1larbu3RbiSjBd
m57toWbPcxXCaglI4iN4oXOPWwwriD0wnL9D86B7Vo2E4nFbj1+4L+Vbykb5m0xl+lB1OtiJvrWP
cl4EZBpJkd2D87h8dpsq3/tD27z5CvekogvZn6B2GPS2O5J/Qpt/2o3lMgFaK2bg/Rh9UoukUYae
WkR8kj16g4BbziDaMm5gmxRVVZYf0aWW0HNrHlsNqxdZwWJwtH32XbsV+v7wDDjU4KnHg9L+UZew
BGQtUd8W6XlRUQRk57Xwfpk1q8+ZXVY7nILUrpeg6ZNiRlkIdv3DmDLrD+Oec0x9n8dW7av70fY4
5Kox9mXVencp5Ox2wIyzo6WE9dPuYYQaep6IobgNa6wZ5stfgqG3DiNE4N8YqIPR7NlQ/vYBfAFc
1rkTNhE7BeewHWBo6dsA16E9KIXzMzqHLrAxpHrOKdW7LNT1kcI2JYZcN993jUD3HHwPqGhb3NsV
s16Siob/dI0ej5zn8LHym+6+qsPxyDQD5wTqs98WMYjfRenAdygbgbdLh3wLULkW25e/v9svsqVw
c52huk+DIzTHcP7FZ+av14NpZW81kbPhAHOw3LtsgEBk0+oxLzcevFIb/LXVfferKS6SsDjq4qI8
DCXFTgnx3Hfc/qdeSPoihdySHFr7AqPWlDpVbqNKXJ7ZzzmA3mVKN/p5a082ik249oAhqpVKAvuu
oiqCJ2p0fdRXtlATI5t2cnbHEGWsyBHG9slqPgsNJ7U822s4Ml1/ycq6MWGyHrzLvInjKkvBKMsC
vz2/oG9wgr/++L8yDB9kYRMpmxVIOIXHAHuiQ7vXJckfgBZtdq5Pxru5cv3Ywll33yAa901Bi/0o
LXLnjVO5o2To/idqVu7Lkeefrv+glVrORNQqb2F1bVNcPQ9h5DgPJHu1MvhplwP0SDMwybdQDCuz
Z8JrR0JdWDKjXTCoIF74qUVHQg9yt8BJOXOfb/saI+pVIxwOq5Y+sQNBULTP8g4n8fBgW7o+twVV
X+H8FezKNEz3t73xEgbvIjaDFpiCqr9Kxi6770jwimrlXnj2uMsFerM+EefS38K+rsSWiX2t3VmH
jURSs1qgigF7z90NrOLa7Dj//gz4482UW8gHXmUPD+jpdTsIiSDPc5iaaCgmHSDlad2kmumaqpmL
7Ug9sFYlzOdit3BA6Tuu5TlgkBQhlQ/XNE9l38hUbS2+lbxqqmfmzCpx400UjIjG6tHBJdqzaMA2
0ZVwojZT+cZqWJkgEx87UpDC2gaOq2Nqy3vHa+mDx51f15faSmoyRTQJUcTpBnRTQqd+Qi8xhCuK
PNAq2LoCWHvBZXG8W8vMHvtWl1N4DqunonhK6z/BfFsLwsTC2pVPazVXKsmWOgZFP6phYDMF8Jzc
okmuDf3lo979+HaGq71v5ypZ5gF4TJmFJ9Rx3kaaXBsaI8w1LDZ0gzNvMng2VG29CLTMiEzexqa5
koXdS83+7scXnSILTFxU0uUDXBEVrjYhgX13MbDekbTPd0PQftV1//v6Slp7nRHtVtu1zJpS0ICD
uAVHYb8s+2Uvn/J2f/0Fa5NhFAGk7cZG9wIHumaOBtJGJNv46SuJytTJnCsf9qoaKTAYy1MmvJOU
7Z10WjRjG9LGLR82XrQy4/+BybrglTscK9Zl+cFTz3CijEFluT4+a2WACZXt7BJZp/bAueVigvUk
me4orvvvczY3p2yxwPVSyEp5AMTlMIX+c5vDI8iikNdvezLuaw1HK0brbGMB/oVGfFCXmOBa5glc
RMBDMOFBN0c5l8ehnfaFwPxNdva9sdpXqywPBBYzcHkIsfss3ca710ba6FQ5jjO7kmLvGVGj2/S5
gcdCdVtLx8Tb0jSdrKLGSu/rn4H8QeUGCHztN18W/ruAhVPvmLmUDwl1wtiv3wqb7ci4BWlcCZ+/
R/h3T4dL8ghzR/jK6y7b29Z018FlamPlrWyF1Ih9x2/m3mHBkCy1N8EbqfBgXZrVCW3b9GJM1hwW
iYvasHbmHyq3XNQw8Gjcw1QtO81uNu7QnYDAZNgM+1yVzlFCzurn9d+29tlG1kjtziUpa8LzlL1N
RbfPUrGRj9amy+hPO4gy5lltePYXuBK5ENyvc/Zz6f27m365CdHtlQ0WzKUjOsuxgqWO9y1X/Rbj
cUVKwTURulku+tlRqDHBBnTj2uLixyIV3/O2zc+8LCfYAUMaAOS+NIbOGDvgxDjvRLHMu7p0recp
a7o4qzDdNgTzEuUp5wleIPPGx6+sKFO+sx10W/chUNCjM3Jk/OxYZUEQK+hTxinPNqZw7S1GliAu
tSpYPaP6KZsov1Bui3xHijvXJrflChPp28N/d8G1MDJ+ce7G2N8Cqq4o0rgmvNdVMwkzhQcPu37f
nPJPItGvJK7i4pAedOTH46E+hef+1b0Pku5Y7bbuAFbwq64J/y2druCQvcDp7p4+BUd1gl35YYRA
V2Q9ygfIshzKk3ge77MEPMQkPfN9+FpvQCfICqMSJmz/TpJ54C8FtF2LRKQge+8mDpnV1hveJpYJ
guMsTksp/FmfQXwFVRKe9QDK0gngy1n3BCK5lhfsfO1APFNX7j1EI3CzauF0Xu0WYLUogEJu/gg1
6fI8Fk15KZlKEY2tGxB4I1ZhpNkid72dNRAFX+jLVJTAz7kpbtXtgQMLp3E1xaGlRolLTnBhn55A
cNBfaphL/RMSLh4aX7XfwqVFyRoo7+ADZBwzAFwiLxT60apFcciEBrgCOJFXWwm9GzzIEpcX34Hi
gnmevKk4lLY9oQ861nfcHqa3Wmt6yuC/vpfw+fzlDU6Ae0XX7x+gKeMfWJfPYDKWzj5wO/Grg/9e
Hemxwac1uL+N8rapHhtYnX2GZL8FZVaPWj+41bF7p9UkEl4p4lkFTh9BQzX9zcKL9ixtrTdai+Ex
92FQaI2e2A0N/+mVjHylqSOiFiqBzywnwX6p0OhcKNgLE9FZFfNiHuGOTkrYnyodL3Wj7i13gWke
8QvrGNi6/zQDDAK5dVc9lf44fhXeUqVHyPrSbzio8ojbDta0BcpR16Zw1ajJEk3QSvraVR0/1LjI
ewzcwk8YTM5x+W2Fp2ISFB59FVwce+j17ud8YPAQkxJwTthX82j26RDPlVP6UdMBFBgp1uq9hgDQ
fWBR8rlpKLnQKtPwTPv2KyRUqIVNC+SnxIOFMnT5Rrio35b8jW0LGil9v3SAHAVhEwXykZdv1x+8
smuZ6HNPTHXQjTU9txm+E2bGP3uJr5I928h4a2WoiQyvqaz42Hf0DO/QIglovdz5OHbHi4VGcgXq
Yk2yNC5JBTcL2FuC5SwjuNU+qWKYjhQulkdL3FgGmiByWBgWnMw10u9yktUX6HpEwt9ob6xsHqaC
bIkicO7SMkum5omGoHgH02ksyBE21Bvb099WwgcFtAkox9XYJOvLKhix87/C9lDeN7wkp4Y31h3o
hwso94q5v0Kwcd+QIEr0NyBlWHiFHU1wncc/Xf9So3kaIwxkXM5eeCjrvL0rCCG73h3lXchrfZRe
W8MRvoXzWSpqnEuC5W6G+tiBMdd5ae15jFC6DweLNXY86E58DT1rPrfd3B5zeLA+BCHPHgsH3lKy
cdIdZBKqfUNTa9941hjXSxCCCqSDmHUpgWEoIZDV5wWcN/E/bWXOHRrH3UsKA8z90k/uLoQnZXTT
ijf1cbMat2VTXYSIT/5jquWrq+23OfRuKzD/hsG7urromqZWE3qQUryw4CvPXq//7JXC9e8F4Pvn
5s5FwjyHXUdfHUox7z2RbchdrK1cYw9lM8SyywnLCnTcqBnGnd3WezvTR7+9zYjQNdHyXYAy3hpQ
nug4r/ZFE7MHdORUFW+eLtfGxyi/FVzSa2HhTkCS/jGf/HPTs424+5sePog7Ey3f4ibO60KENuzB
tIpGqIVWJ+mL6nMgKjj2sr5xq4MQLvlW0vCsuraLFiW/lkN2Ry0mfko7J6g+rH45Sy/oDmSW7FiQ
hsLUVG05/a2k8v9g5MveV4M1qqSaHzWk7F1F42qwb9uBTIx8WGNny6tLbx2+uBm9U+3v6wt7ZfWZ
mrYzT0vGbEwcvJDPtPF+KZhsBI6IEfMbncGVho4pazu0KQC8AjkZzmdh9WA1UH0rQbSbdl15mxmU
a8LiuczbcCyoTNTif/Zn+adxp1POh0ea3XgCtI0OXjNClWbsKTghBZ33QBXQvSu1t7HK1+bByAIT
LLprq6vaswxdsS97RXZhMLpvdcC8Lwsj7Ua2WVumRimTWf0UzuAQJG657ANxVzg1lOw2VunaRxhZ
wB/dSguCYywgQjSiwfgKWtrXXIaxA3biTTsINUHzGrytCTfjKnG6g6qCCM4qOx6+XA+Hj/MYNTHy
cPdWGagQKlEQPI/g0YMWvCrpxjn648GnJk7eaaGR2gSA+ob+EvfzcVy8eHA3Sr2PB5+Gl7+/26Ic
y19IGeDOpZkPbDl0czymsILfmNq1gbl80runI08IgbMOptYvY5wBdu0WnGltUC5vfPdkgcpNpZfG
e599tdM/HDLwaoub/HHqoaERs/PQO9MyoevuD/aAqovIPfTtxXlCPxIMz1reiVHP8fW1E+IH/3ef
oqYs7bg4o1Yuhoh2cxM3RV/u5QRoHgzb3TsYkgB4U4fh0Wbpm6OKfqPRvDYxRkAz4PQpTC+w7+Tj
U+DW9z2pNnLF2qONcJ5YFU42EMgJvCzuYBJ/8BW5icZETQR9WuP2xrKxWH3nldef8vDX9TlYWUwm
ZN0VhRglHJyTMZtx5qZhRAV59tONrezjaxVqotUdr677ZkR1Xrtp+kmVFkvmmel4XPJg53Dq72wN
h2KfLvVGG/pvC/CDVWWC2FMf0yu6SiR9AVH0CNctyyvaHMFhmYMpXiCVBMOtikC3toe2FMl4+mgB
FiQjHFKGfeoWMmEpd4+0dSnaKv04freIxKWopot75wQzOiheLQBuh26+L6JsHu0TMAzCjiCd3z94
NBzQkaytHUBh+s0KXbv+BMvR5cv1GVtJW6Yobq7g+9Ch43Syl8U+uj6OBKwSYRa1QFclcDxQW0eP
tTcZiSazBQHul4SnOqj4b215IFX0OmgsCAe20DkSwOZtrJO1ZWjknTAL3crzEIhM9MFL2zlkH6Tc
OtheUN8YQUbBoIF3WGD5nJ3DVAGaRZB7dhlrgu/Xp2XtC4y0onTWpbrsxdnu3Z8saB5wtytghiyD
jW18JbmYgHKBkqaqAhmcGCePHXeePNW8Xv/tKxNtYsf5qAEXHwJ20gRkj44lQ7Y8ZgIypWO1JYG2
8vNNGLkNO0LsABbDz1efuzaIK1luLJ61n3/ZzN5tiCXY/E0WgOITiOVsy89Om+1pG+7mzNsY+5Wd
ypS7HfOBl6wc2cnxwodei4OX0XPWPEsAM9pmjGXl/K6lv79tOi5L7N331AjurrJsdsq96ZNDmq+z
Wx0LF23UAu20295hxLZrea1rBcw9ZS2/dLi6x3ZW7q5kdInTvt+YmZWg+A98vLXtwWkBbdJ+/jlQ
/r1Hpk9d4G+s27XHGyFNOvxuHlYhNA9l+G3y6/5TW3AoOda2HH9fH6i1dxhxPfnUGrLJD04CJPdz
F87ZEIHjZEVO5iAT3vYSo3AYfR2yrC+CE2mtJ7Lor6lVn2Q7/rjp8SaYXNgpmRbJ6amcvJde2m+8
Zce20vvbHn/Z/N+t17xT3eT1IYXFCxp3pd5Ljv8G8W1PN6Jb+xpEWRXQUxcc7Rbqvt2MK5At9vlK
wWtCwNtu0iCBerh+sA58XB5C/t0PhiNUNnZOcLj+BSv5yb8srXfjw3veWx0i68QL/ruBLUwE3S4C
CWh4B3mV3ih8LpH7Qd1jInAD9HbSJnXpyevHN+I1FdQQxk/Xv2BtlIztuV/qNISzDj2ROox13/zP
VTBCrjLvefanJgIA7/NtLzIiWkmo4VBHslPXOc23pZjVCSpJOImEuPgB4lcdy7rINq7j1r7KCG1r
VtCEbMrgpCzYFmeQEg/v8+6uXJaDpG/XP2gFRUJNiG4m0VyxPQJj2YkByp1No/9rqX2uItUJsfdz
ynd2A7vzDrT/mA5k+jz4Nc8iySx3i8O1sn+ZEF4n6Gvd9pN/mjw/uLNGF+HfhPZJuKGK6IUFbSmw
GaLCc/yTks2wcbpY0YmnJra3VVYWtJZFT5B+tSKPzN2YpD04+jEZKvEUQkc7YjmHLHFj8zlWcvG+
OJKXG5lp5TaHmlheSYM+84LcPc3NtLw6KYFNKh9mYAbmwsnZ2S3z8U7MA9VnBZAiB/Mjb5rYbokD
gFZW7KFTO4Cd6s/f5r4KN37WJfA/CFUT+Fv30u8LknonGs4vfKqXncqGKbKy6fn6qlvJBd7lxe8y
zqgBgRQwsz2NUKgsI2UN7sHRTr3lme1cQuSjL7i8+N0LKs+Rc0oUOwWgw/SL3Dfp+KkBCXsC25Sm
YlcGQbQs9RGH+njkKfDi1p5WuAl6y5plZ9uv3rRErveUkS6CzcddAMrE9W9fybYmIrj9P3Xf1Rw3
km75Vyb6HX0TJt2N2/MAoICqoisaUZReEKQMEi4TQML/+j0l9d3bZBvuRuzLTswoQkOqCibzy88c
A7Na2uUrsqdyue2dIurYXtfrjRYf//kL/u7hvolRq+r1tM6UowDLP5hKXdRu/s57+xt+lP8WB4yu
Cym8PhcAvAH5HjUBLyJnycYD3KCKePV4c1y3ACr+doGI8FkWsIU+U1rMZgr11g9xAPnnr/98n38X
NN4kJTlaQX2wDuqibcd9OcsEMpnx7KoLwra0bCRS0ovMf8994W++7S1OeKFTpiVd1YW3sQOBAbe7
oZ8ozCXO+iuS2cSCw1wK+/DPN/cDafIXK/gtdJiMXdWbCm/PgJjTRhAXBewkcz7OxlTmwHLayihQ
tXMxO1jOxUi7WNT9fBy8vDSRQssTUqfKbWLmKPnodk0QYtg9PuXoAazRxG33Its236LKq+qTGVzn
k7/m07ADHQqGasWy/Iyx//Fl+c/8mzn9vGb77//C37+Ydu2LXA1v/vrvB9Pgv/91/jf/+3de/4t/
p9/M9XPzzb79pVf/Bp/7+/fGz8Pzq7/sNGBV6+34rV/vvtmxHn58Pq7w/Jv/pz/817cfn/Kwtt9+
++WLGSErhk/LC6N/+f1Hh6+//eKdh53/8cfP//2H5xv47Zf7QufPrem//enffHu2w2+/uCT4lUgA
9wTE3Dwhz6Oa+dvPn/i/UulSwiQVhHCBsKZNPyj8o18DLvDLkrnCDQREpH75lzXjzx+5DJLB+BH+
ZJ4HdYv/vrZXb+d/3ta/9NicTKEH+9svwO68ip24LO7L85dLwWEbGbz18gRvkHZFD23DUfpfjD3N
FbQSulJvYTs5O8OrGpIApXM5Qlh/F6xSh2gvfPBIE2Vbp77CUGDPTP1dOwuy7o5GAPJ7UQCdxBIq
F9HE6kvDg/3m1ru2mEmYGx0BGG9jCV6dPzYRDI0jkRMMNXmNlHTjB8cBuYbCYXqBCgMEjkGfa/SJ
C3a9OqKIfJGDaESmqKKg3misbd5zfIYf3JY1Tzw+xudvZWVzqjNnB9WEK5D9IgsXo442O9kjbrns
1Pu2TVht7rXc6jDLxzioICQ/tie18MSBiAe39Wcm0ANuEGQ5bhzOL1dsfRm6ZueX5uSIIM39O+DH
4gJVOJiZB8KayCi6X4I7k4Oi7qnsgVS+Trse+BBnCupDj/xHSvFDkPCk4UkHmmAuU0pMkJQgT6Z2
fDHkpcKtOG59SSAtpvw7IpsITvERvo9UzZXLnX0AwVGKy8hrcg0TnBQWNOH5t4ehTmsTbVuOnrV7
dN31fqtNKLisI5nZp9nQPFTFdl85DeiNw5XS0D4sYebZ4IFuOAFF6eGwFsC7Ox8JXgauiM7uI9JH
2PPd1eOdNncEL1SJ+bFzbzOCdhO+GLl5ynp64dH2rh5MzLevnZo+16rBUCnzQr+ne+CmI2yIZJD2
qddQh1z7ewcgJHeqdwuvAWGmkPXAmx5IHbLB2TUV3TcKZte6nK66UX+uwJg8K/ofS+MdDNba2g2x
nGRCVxZVXZ6YGe+AL4+dqHajLV/4Kh/UQB5/rJs6wKfhd7hR4WqcY1fQW01ZMrrAZCwQi96DY5nS
HleJuy01NNp7+VCbJa0ys+s8P60LlnbW2a3edKU5pKzNR69oU5n1R5SDE3bAhBZWU6jU6bIL220k
xHwwLVeaVqaORL/tZog7Z0LfT3CoASpsN/ftFVzId2IsvgZoooYmcHYzkPmtx5JqvPOR/KH2udDw
jYXYHI7loEuytQguCsZNbFbMddZZbvFYdVhOJf/cqGC9CwDEPDDZXDZjx+833fFLjZ+hhjlbhxsO
UrcCoogUNK4NNEnspCFbp7gH4IjR8eQFfmzHLks6pj61OX6tdWsW/vghVFko+k3VSQWVSonsYVzA
WzuEG1kUXsWqo+Z8DC3y2zD5HRB/wUlj44TWXeyuXPL1Dkp0dne+oJWw7GDYeRU0TEfzpL8zDYxe
Q3x2gca1xpZvdMwhox6VlOroLAFzIYZBp0EjiwPwfGbPMqMSFG1OWmhnX0EvugmRssRCT2bvlwU9
AWjA7yHM0+18ymKxyATyeHEltpS0bVT3RQIjhs8MSPvGryI4hT+1db7jhh/rRUKop45ygFwdb3un
2/LXEdgT1A3gDkwR0l9nsU4Bv8c8mE0KlejEEXeT9GBK/8JNEwm54DFUd/UK50pne3Tke9pf7pui
5OcB4NNA+p7rQb78fAr9MYn2GzbxeqxM6sogbWR7hGAs8JKtSBTM3zKT1aFKC+vvztF1sTxRm1vs
+22wkdMaP1yX7gglTR4tw+jB0Kf6XlVjGQPf+DCNO4C7HzirJmjw8OtiDNLzp5TQHyHNg5PVR5rP
t2wpnloC5RYGegUQTbttrXdTb0KivRpqrfqeE5MAZHw8h+UBDaqhmMI6ryFswQ4U55Izseemtpd8
8sIAm/e8cTbUBdrNL9ophwz0uiMSvrwF24NKFYlRfZn5BzFFYO6G8D87VDkcppe7s1T/xDSkWMaX
3A9SF+bpBscrKxl0HLENqQ45qB8FOicBo+lol8d2NvdSVN9pGVx7Pr3OF3bt5/xSZtNR9lsRym0i
cQdtWadBRjmT3SYBBRkAuvWWDwhbh6kTQGptg8q+t+jxLQjXTtHscopYrHQ41y9r096fb4jiYOXB
sV/EEtqmuRys/sSNhu3Jzmz02rP9sfVv/5DP/J4z/DFHeF3C/FwgcFwnjLnYGVgprxeIBWpejtCy
SsuxXzC0amC/IvrIMNA3zXuiVT/yjf/JhH9+GyeuxBcJF+5qb/J9YkFBzDdhUmb49VhYRL3KjSDq
dGtJjj3YjmnXscQJyE4vedQFyZK9d8c/bunPFyGED2Se9FCtvL5lafMAQw5m0nlswk4Xex9kY9Jl
yCpS/ABhyPx4oefjrFsep7qOeOnvascAn8XmlxYOSC3FYeFA8o7POEjPnZQeAj9+6mcsnUHkYEEW
uiviFXMOyiHXmdhOys77c4IAJccyhOTBs+c/TUsGHpIfMSgseJOeYan0kHlHp6eRu1wFg9mX6msQ
vACEfSIULP7ai0snf2de9UMy/e0jkdTjSFg5MtC3UDrtesDSEWPS0XFD45KDn5NoYSNOti2C2uEO
ypNJXl9Y9dG6fRKAF+0BuewDz7DgtCwuFpYhGQP0ugz2vGsw8FYES1unJkegm78Oznznn0Cnh0AK
uYbw5N0KWPM/L+UfmuN/votz7kxd6UMM/PWLhVYmqYIRsXaEOQrAb5eAFKRe0HxyFNvZegIzfnpx
Z3FR04eZrteEOXvSI4cdvGfItCIKlEudGgWspeX3Xj9cLxNyTnc6eB2/Ouee0IOPrcrfaQ6+QdH9
3BaS+URKRGqXvwXK+q0D7Qq6mNSM/svqqAvq8KgUW+i5qEjNNNfhisg5rMFeSRK783DTde1Or2Q7
j8/OpJMfwa21YyiQZLxziP3gxf3pwaKAwEnCOCFv58F+3fmsz61Bz9ogeRxiF3rpkC9rP6sFGHNe
XfquRgzm1zrAuMdx0xwHiIvUe8Qwcdj8azn7H5glSTueykBD+PlurJpd4I1Iw7pbB3V41qtHtwnS
itQ7HGYojyfgzfsUmiaxBuzcGP82AGAJ0/QYpM0vk6/2VL3Th/jLACWhm054gBNb/GhG/aHpVLMt
q/ymNimmb7fnbMwj097LLqeagFEA40NA16ZivjqfKACJ7re8f6ct/QOy/KeHzVF7+L5A3vAWLkHb
FpWsi0toFxa1RBwQTaN+eTln2W6hgCmodyhFvlqHopebh95inmhJkzFovp+zbJbX77S5/iKJCQjK
SA7XceoT6I283lgA0egJzq14KuRy490dBBZPvGdJ0JoTN8VX6DBDsmG45jXfvUuO/4t3gm/H2/Cl
i4vwgjcp1Nx5mbP2FKsPiSd3Phn7gWpkkNwBJDe4RZ0qvH6/4VpYl8O8hb0z7fhBznv9Rl5fgP/6
9iHhszSdiwOjAvtya+ATLGiKiQ6i+UvgOT+yGc08aLwjoy/toZosAEafGobya4P5OV1izW427Gds
mbTvv5yjfu7DsQzrWlQa812bdoOKVsuvs77ZGeRLokSpO9MISbCMfgTK/9dtnKsCPBdrvg//P/Rx
zvy3v+/jPKjnon7WiAY/u0I/Wj/nf/LfbRz6K/OZcIlPPOz+cwD82caR/FcfDHaPCd8liH7n3fh7
G8cjv2JNuj/6K9xHbMS6/L2Ng0/DUiUSwdJDloO9/H/TxvnTBmAStADYAZ+vz+cePu1VEk/asZUb
KHL7qizWE/Wm8cqhlVBRMy7Ej8G6cfJ0oLk/RoKSBVr6ARTuUtB7HbA5hlX48dwPMEb/wyP8i9Tx
dRsVLRmcsYT76GG52JXsraQeVMDVpGuFy2rGDMbuBWqHmI3KWWJvbdRlO+j2ylFZgd3Q+dVJewRi
u/98DejWtX/cmkghPcRq6nLqEV+8tcuCY8rIpxEVfO40PkPHJrfgibG6WsO1Jbj9f/66N0MmWKRT
6nuCCOTKLvHQvXv9KiopV093iqfBktlxN3H/qQKOVsV14ZLPc9HMN0AHFNCImCcDFagKNcswLn29
f+dCzjHn9Y3TgCOLxsIUzMNDeH0hLUhjdPUITet8wPCy5AvEsMmaf80GYHdkLQL0z8q86sKCbMtn
4qDQqv0NHtnjAG4DfIenPItZ2fHinWVxXo2vrox5AHUK6KNSCY3Ut4dF3gXUM6KaUmj0zlkCUB4L
9n3Z6/dUhN+uP848yLhi8aGuRtL39t27Uvtoi3Vj6gIwLXZ5RwI3GVrhfdy6mX73KlgdjOUw5oDK
BWCvZYPO+nfW39vyiZ/7tDiU5DnjlOQtasfrZJENi55SEHjgMwHxghLdhGX14rnr/fySzMV7HPLX
o2QswXPQYS54sRAnJ/JtST9T1Xtg540o2+v2UznXDWhLfKlMJExAL/A/aDZjxN0v7wjH/PleEckY
3ih61wiRb/f7WjRQjF/HPvWHhsDaoIWVcFQ5rMVKq7MMgnJwmX9vnPznu8XLRWFNIcaMSEzerHNt
+BbMPulTSL6rvZW924TlVM1ftezbrx4zXdRVIFj9PCJfDTr+WBaf9/HrRQwz83NLn+M/Ur4VjsyZ
dN1xKKGzuYI0Ar3Zsf/OG6yodC3zYkzBb+FAf43Qb0gkHzyW/vP+hh3G630k0C9i56MD+Q7WN5Nv
0WwQI8gQ8UA9g7jXmVo7PEEgvj/6kyFXaqAPwLwCU27a2C/QcYABe34EnrEs4nyly0XfQ4DPZb6G
Ct2CzLnv7CEfXLnv5FI/VKpyb/rVa1M7V18aMIMxOfWLPYyo553HBvT/syILaV8PsQMNjJt8hfA4
FMcbenRM1oKUOGzdXqFWQUuFtBJacqpwnjdZo17sZmzGrfvuQW05nF1o0i0+P1gXPR4uJwvtsLzY
NwtM5KxA3WsG0PJUuyjgF/zv3WbcS0DEYLpdYUcNZSnuK4wDE9ZRdVMvuHGSq1MO6eQR+/FQiFwe
CztBvZfA9/GzW8mnYWmC2EK79BIek32kofndxZ4lY8h8SHN24wBS3wieAm+cHOUpEWsE5ARMWn1Z
3kODDzxcryBT7I1mfgKuqd8RhNG4htBxsnCcAImzTbq419C+6iJhXcg0bnyibQMqMKOyj2Y0RLlK
DNQXqzWSGu6p4RTMrryYBrFh0CnA4NdhLap6lqFboQSEqTh2VhlnkOpvoeGrYeIV7MbeBvIknH5d
oT4FDCKEvGo6YODBeLfhcqjX03DJuvZThU9sL0kwe5WCqVEpnKsaItXgLIKppLeTAaWt37WGTtXH
1cKwbl/LqoF6QbAuJ9tMLktbo/DnzNuyuA0omvWpp5H+fqhdKdixUIGpkoItOOi9UUwA6EJhaELv
gxGwu85fuuJ5d0KXfvzzRF7csdHouc8k+D7kLj4WiXQw3YHbjA/Z5NJ+ylefuaE/8mAkodtQkV2A
nokgVucWcabM4E8R16PEVecllPpi62n82ZMyxyLpqgK9SqyhKs4agcuTGqKGgCpL3S11aIHTbq43
cGDaSEyQ0ggrBj3xKGOA0h8Xt5uCTz5rYByVeb5d4wJY8f2ZcjJeBmvfdXHbO1RcB7D4rJLZgTRQ
0vUEDkZwHF7sUZMJa5k0PTSb6t62n7qxEqC1B343Rz72Gx4U0gUTV0pfaqh8JUyX+RzxM+80xvim
Xw/ULes70A39OpbSofyygQ9ulsy0hmKEm3eLc5/LrC5ui2AMhmTtq0Z/gT7dN0jFQRl7kFvw1Z2K
RV4tFW1vWkZRVgN/gxWHcnaQsTDoWkJzciVfHH8gl5Pf5nEXWPV9sHhWYOusRR5TE7SY8I095Jvq
Eo70ewfWSRgcVWLiIYFr6FMDBWAosZf6og/A2Qc5tXZ23br1Fu7Z9ByPAI23z2NetOTCNT1f9zUh
C3rECm3vhQH9kvSEbpHTDcLFEMKU/FTVGD5QiAjkN4uZigYIVHeDwU85IpZZmrXoyDWgYI4lDO0S
CpiWjVqxLWghdxWbl7TMJBbLII2aI0YL3YdDS0W7z5opOPlEdy081qE9GnuSrJ/hFLjpPYYpTh5X
1YwjrPVHHFuYInhRG8wECHSqVkR0OhA5hwBFyFQ3EP9Lxory7CLnm08j2WdZHmNverse44MuBSnM
0thdihEoCbB+MEmFyODA9X4ixaAvG5QLCYRUMxAriJNIavSN6zoMg6V6LqOBus13DToBXKhldeOB
eXy5SWIFIPCb+joJwmAg1mayBEGUZ5HOC2cCs8HF4ymGwe4NOFc3WV4rzHXKQmYQr1ISKqJw9A3X
GiTp0OGZZJGxs590KqAv66zPe6mDkoncmnXnjllws6CLdlHrPggbWhwgTtpfk9KX6dLCYDr0IA+x
B40PNoLVkvFdEyj/w+h7rAypt93iHLV7SNahjzoNXTKtXVYfCFwmIQoIuQVNtnIvmXaONSbakeTM
JFM9zwdbdetLoVYf0vmyuCiFzq8gV/CRuPDqBhOgH6PC1xwDNbut6da08/3UAOmWQZBARkpnZEjF
NIwwUtxmTFZLZH4WidGC0Ny5UzQ4kz4g9oFoW8EafEGcIsG3EQVL6FjGnyvf+0gsm66DdusOisLe
nm65PCwdmOobyJFdbPtgcJ5rJ0OIAlj0wjauUTuxyjxI6hyWeNcFwM73sB6mpyrfENKDqt2JKQv6
3VBwBs2iHDgkVQOpscoewsRNWconiM5bddxMnWOIvWJnRVrm5eUM/YHhahFWflktHb+1SLt2IsvB
1mwGLoDIsW6Sdbo6QLIPcmK2bDucXfV6aIxrGYb601yEhaCwnjBOezuPZbfHGeFern57zCTxEDkF
Ka+LZRpuZFlDYMCguTFPwFviGZZx3rAcE9YaB3VZ6HvpB81uIyM7AghPXnx6HnNKhbsPkTI4MeQ1
3ZOvB/Ntbr11t06QnIARYR/Uu6rQjRfVci4Bl6qa+0LNdTIXrboq4NgHz4yyijyvgnAIGeDzWBt7
CVljQXYIU+IbqwA3tVDfQsi2sEjol9reVP2IlqgcQSVo0fMJvcmsAQA0qv0Axxhnnw8Se6Nk1an3
JJBjmQ3UI4E08J7qpd/RrsxToImfhmDzY6Xs13kDwn7D7oSjSrncTMK7pWC9RCbTc7oA0rxDAPZi
0mRbjGxn0ztWVvq6WF3nwANdx1DrJV+QDNrLBUlPPBJEvCgbOWZN6+TfuKI/Km710fUUXgnw6mD2
jNCtyLmgoR7wuqOunarHYKUw3dZSmWvuVdXNbGbthaYHqgeZhZ0TvSpZ7dag7tAiQuYvVeYeFu07
4bYCXgRtZlSlepySAWNsp24Ai5uqmyCr3I+BS92d0y0PXt1+qOv5YRAMbbTJAP1QbiAyWJXZ6231
wHBYOv9ISfaI8v17Ocld7+Zf+QwfRa68q3Hk1b5HYNwVYoU5j3qm+WZQ95QNWg/5h2J2aAjEE/ar
2D6wbrwRZdYA8UiwIfv2utSBdwWoKPAf/bKfqKyvPDY+BG2hkhzIoMhgNmBWwCjcJYcTxzzW38dq
WENkZrsOk7Rd4ygbZbxUIe89vQswW10VGw5StQT/v2ZRUPbbdWHZnJSyI5GatvIxaMT3YRTFoa/r
Tw6lznHQ6OmzBskWB6t0mtTHmuhn2QUYAkqI52xgF8eYss+P0Ed4QQi+QlQ/NX5H4lKM8HyToxMV
cl2xBDVNNr/+ptbpY1FPZUL1vMY45a+2UnU7QLQ4Br9wgmyQWySKBolGOxHtmTzt+x46zowX+61Y
vrSQAI0Y2gzhiPgHzvdQ7gQvMwBwUIisGRC8duPxoJRMGZIgwGpsfr2gRNkbWEJiNpvdN2OLgWQh
97NxodWDMYGGd14UOG2zz0YLO8qurL7JwulCpJUCE3zfIDwH21NlCQ3FZPkVJr7LntLgdlmz9gLB
EwCamtpwaybygJj4oVyDbKdKCL2Kaq1jIieBOWcuMfbsBgOmWj1AwoadB1xAoTdAvsWr22CuNPDn
TvY03krnsFQtCYH0gEmp4V+8yjtR7dzTFTAWI8YSL78D67rMHjGfckNsiT5cDGUnPkO7ryUJafm8
n1qE1kJbWJrDsCcR65KHS946B5/5xxVJyd5lbXVwMKUP7cA+2JXspxyHvgf5tf2qtsELZUZkbEDl
jysg0A+Q2rnmENmGZOaKjHYjAN85BTSTzmw/ACG1Wvf+xqFdZO8nqLhee9u0HdsOBJcRyehluU0w
gBj9NukZfXRhTfR18uf+4PTEv4PkTn0HEp1zrEoor6ObUgEbsOQPCvyre11CGDKvz9PBtuy/FJjL
QT2IQDed5tP2ERh5klpwhcIm0C/rUvUdjg6aPzeaPTY4WW4WsgWhC5UezOHFBMeLJb8qLRMR2Twv
GU1exflouiaZs24Iuz5/WikHg5hDVqTtZ7QxVsdAOrzh59Es2VcuwGK51z95oNlf68Zt76C9VsdU
dWmgOxs3pik/8ok4EA5qPFC6MHS7RgtI32h3TOCN519Xnc4jDyrEIiaKACU+l/Ma1aMwUdkj74ci
P8HSAuBoNHFQy/FGirKPByAOehSxTPe7WVVIAXzO6xuUzWAjco90sGXsXPQAcp/tUJ5DGbzzcxUN
eaWyEGhIbdH3KVwTjXb0HlRhr4K56RLbmvU4wB8qGkAHCIUr+4tB5ex6ITK4ABPW3sOSAMcRRpUW
1tJsbY4Kkt0vQQFcyTBKzIbRO4OphKO13WVbz6GLiTZoZOi2uqFYDYugOYMADSlkds4oW2gJFQUQ
nVXZYVBqAMioJ9Rg07I0n+uu2WwE1Xkni2Xn8izuHTwE9G0dOxwp+pJdojviXZF6yI5O1c9YiIVf
3E505kh7Yaqwq9RoHibSlDrNVn/qwkwJpHGL4iiBhZ1p6rULPTmtn8fcV9Ue2WMP3yNj5gDCAELf
ZOPSniqyAJWzKipRP2BV71BIBQsQ1k4Xj8AI9sk6sce5rpBjlm1uj6Rn3dM6BR0YDlPeJRK5Gqbj
aFTQCOBdTsKhAZyrdq2AKv22eC2Gfe2MbxNr0tNuqkMuK365KpI/C3fqn+W4jMelEXLXKR+NJq9b
Q8SvDVAPJi5BdakOSOvwCCoMEQuk6d+HtQzibJU21JUpDigEUbOt0OaLWU0359AXvVtG2GJliTsh
c9I6k/hGg6o4ekvRfBJ5/xVDX/uM2wIEi4kFOJK8kZELCOR5qWKRC0vgC+rRCAuR3AyuS0+NM/DL
Ak37J1GXUHI8Hz03SF7UAaV5cDVX1MOVOk7K0Ue/7SnuM6wWdEfDSm9iTJq1HtqQwRyAhjDns3vl
uNAoWeqsfizyckmMt5SfANtbAJvxlqTLYewQouHjnUpPbFcYqSJOAgTzwW38BSZla02fTGndywac
lngq2/HOWTB/r9axfUYVeROgr3XbWY1hOBu8eMJwH0/YbQHl64KHypjyHkii7ShGn36oCr4+EAgG
7+axqmFzmhcQ//MWyIrBMdkSr7mXZiHHUqHgHnWzhSWxQO35glKoEaB7VO2oB2HNcDP9lraTVxwg
CkKP0LYWseoJ62NnQ97JMoUCBTU/9SGgplsvRsxScTtD9c2b4A689fTLPIm7wmsFWjUu8ETO2qJu
kacWutKQTjPofAYSCI2eFeh/TqC35AW/X+YlQ4gj3Uub9ShyYYXILlw5zbfUYeLYIIaEc14+F0O/
hT443JFA4RpC/n9tUkBeUbDLVo2YtW/sBj5wMuR6UtDIGnQQwuSbPHSUDnAAA/BIjtwZUunb7CsH
wfEma4HmgZLLy9C7nMceGNqJ3zT+TpZkTaAvWezhL9YskJ5YVeL6vYcHsU47zIQfW9vuh5FOUe3q
1JW03uvBA8xSDfIjdatdXs6nGQH3ell8GNmNlxMgA2apTz2Snzkf4Vc/DJ9XA4Ncf9HeBTq3cxc5
ELyDPB7eVgkthMjMIgdGMNBrJEpIBCrh7ssOBjNWgFGEbpP7MKlgVzbFEkEOq50j2NrkddoVSzEj
DVm5ve5zIoCBIWh67V09AeZbMzsMKEVthklUXTkkmntgTqJqw0qA0hU65qfCIuWGodAg5XHNuyaD
5QYZgPPMfUAODZkBugDO2J71sImtYutXvLmAUsdYHQq/FN/zQU3z0YyYpG6CotWZdUAvVjbe+h51
oAbBmC42nIvq46whLFEAadzIuYiWAL7irf9SuZsawqXoADaOR7+5VOhZrYt3XBYnboslKSh/dMrq
UG3zk90mBoW0IIiqkdpLEItnGy3AtkAWI2AAjDU3FscoBh41mGorvywHaKz7ZFAx1H33QpQAGar1
2zrIK9/LLrD0H2E2kU6zugRFoAgdR2dJBiffSNEGCfRyl3WQBuCAHWRef+83tg8x2XiumrJDocJO
jcFLC5bg3m7y4CqIifmtdJAE1RwpTsYg8M4oKkDog9qivlYNezGtSMulrGMlgxI8x/Ku65yHgY6I
WNXVLJpLz0IHKGNy+whjqQOv8iyybnFsrP4KKAYwYpkaL42QCQokjNlK10OqXjfRSkYNbQOcaF1j
LiwCzo70mG93Y5+jRkAiT3KgF8p1fXIEjDeDjrXw30F/LtGa2fko2/lL4UJeH1IvJdkV7tLiUBbZ
Ja97diwp+n8BIHWyQKMnI3igHhQIOEce3bofbSnvIUbopV6We4+5DSLAO9jVBHD43Wic8mLy4XJS
NIgtQANXz23TFnm4KeGwGLC+aoxq8MYxxld62aB4UpQf0dw263e3gubyhzUrsy/Q7BvyGMmqVdez
Ra0RVqMbTBc9urQjameJJ77iMFwTF66PX0unLTZg+YwZT4Eu+PAMlxbIOlK9ge6xtgG6FSFAkMuQ
On2JB5BTVzmgaKEqCruGAI5MkHFDtXRaPvR2vtPKOblifEQbPzJ96e6Duq8ABFIqximHa6dQ9Wwn
BoQl5wkZy/YJyY9IcjI/IkWsEtuj0zgZfsed/0XdmS3JiWzp+okoAwfc4RZizHmUMnWDSSmJyZmd
8en7i9K27hpO77J9c8z6psyqlKrIiABnrX+0wOw8u7/V1nCTTan/IOdVu8d0M5NNB0BnRUnFYy4y
6Vg99ilD+LJ4TrgfxWx/BsLljhPh7NE5lsnilFZJf1P4iN87l3p3gJq0eEpVfXl/mfhCyRBfa1PS
XBNLrcyTPw1NwgnlhVfCHiyXmT4dz3ZWEI86F0ybgwaTiPqBhHGvkp+NWOV6PZZJJq5CHISvdp78
AHSe7hK1KCL5EC3FerJFd3DSdCRUj4WePUmlYLn2/BbYWA8XDsMn5Y7jIXVNe6ba0+c70ukBeKa4
27SanlTdj0/F3PmHwRfc56L/WKtiPBO3mb0nnPewihZt9eWIGTkaWhto2i59DMNVmN7r1tB00a/A
ux2wfmGGEk2pbqo76mPosEWgw40wVadxHMp3qOXtqEaHPu1trncoepqdnpp3zsflitBP+1TxxIqs
NU0L7naT3ohkEpJsTgiGEZbsvk7TMO4RqhI14QAp6B4RdTWt+dUWju1hogXznPh8y1GWEpBdrUq+
YinzPqGyLw5tkHT7PmPwdXTF0BEMddw5gJjo43kANhottmjy3ZSLrdxRiEx0p5/NV8SO8Bhza++Q
qRHcolWQQlalUeOkIjX1vsgXwlDdlhKXfMKKn0zV+5Jv43PXLV+7pTF7K038xxFTIhPQmr4sc05D
0Fg86XrRN+5WL0+FrgonClv6rntUFkfCk93v87LoKxf5OlcVl+428ad2DrI7L+F0pe28Pox5mv4c
5IaZrG7arxbPvihrpuXGGsaPCQD0Mams21LV18hLmcBCUzIM0lSdPV0i2A82ZMhOG6j6oGJXKqWx
0T83QhHkwYzs7AiO/JQ63TYDmqIHLYy/HjXPUtIaN/XJ4NGJJqydO7Vm1LjUGE6rACSed52/LTXY
x8rYA3QROntHlz+qrHL2uS+zszfML+u22KdW9vIxt8L1KMwWfp+TpvsswtaiiLVOjo32Q+RA0gWR
ADRtW4Xw1GIsvFa9K79ZMl0eVTnbcZpY+SvMgn/Ipobvo2lMHGSaNJlcSApmxv4pTIKOI9B4P3sS
sBAid2tcDL63Q2Q/nxmPgh2WyeqTv03t3UiybBS0eomzsPGO2TTlO9PKC8lgytdOTmXk0P31RvTs
dpzCpdm5lTfHNJFVtwqXyE3p9OXTqrtnMcnsOBqJKV0Vci/dYo0sBrwvtVsV93zb81MgO/dlHsh1
5E+C6XWCyPFiuyHX464P/Hzf9TkAGExU1DYTC3pVJ4vmsb6xebii+ZCk1lLp2mp0VZOfm53Mdc/+
x6K884qMZaMhPj6qVq9fdoU7DR82xJEdW30i7+a2W8BpWqv9tlCW+rkWYX7HI6oGl8+qj7UToofS
DMVTOzUeiXxViz+vLhZUXKPfFudxAjKFzkv3/jqbAx1cDfTblNxr8OF9IpiVfGewzmEpm5EU0Dx/
n0QbupTLpLNFkGKa42alRuugl04+tuWyckOpDhRSiVscsV51nrtUXsvUGhGkNXSolTVxAvXqpK88
pqwdYei0jLpwr6vfdZ9gNNYngojqnW2FPKsqOgyKZi7xM40WUUJecSjk6NPIko/BwRUXsX81KJ6m
67dVrGzIyhTc6+F20xK4F7nz6h593W8HN8CG6LREn4rZw2qbb7RPJg16e80cFWw+60YCY1q3o/M8
8KHHJelM92DJ3l4Vk6G1LsxPHtrQyPMziGsbSxd3sNqNffV5CYr8A/cG9tS1ASDL5pY25UmV9Ctu
27lKdPogmrA5yEnuna6YTpB0AIw1IRQ8hEb6KRa5WxiIYrZqUNEpzA+5pYO4cIrpre3r8Vbmnn2l
t2o5AigQx8D6tAutsjzRMZ+dt7pkh0sVANeUBI8oobbYU9TnwRxkt2jp1U5jPvg8ZDbixEBiNB+y
oHlTkwz57McP5ioyZJGavxV0gjuwveY+aDfnjvXS/1lk1M3VufR3Afl8J3QXXIRyDL6OTrNeqqY/
FbNS+zrIaPWcuRKOOnENN13wQkMzUGxQvbtkSR/Wdamo3JPfIbLodmHNiyivaC9OHy9iO0IWZmUv
nk9avfG74NgHzfg2Din7JMTwtRaMxZvhgQO7V7xk7hLCqGpQs0q71U+nwI7QaJbYgXbI81DYDB3+
MjesJk59QP/hxiVlfjHjTj+el20rXjUwybbrnCplzZTdyTHJ+rCOKFuiNTNTx5sohr3XAlDvMalD
fmwtoenxVNb1mSCc9stihgoYBzVMvlfGvp3yfisYX6s5Q3o+bfieNlQRyzxzpznZW+WNw9kMg2JK
HNPkPqd5MXb7cX30AX7ONvalT2058ibFNpttz0KWk4/gbTKqulTYO5my5P8sipQAxnAM/PQ4B3Su
xn2TUEwNouXF9EnO16PrZtcmSJfveh5CgKeudLGok8AVz3KrojYdV55KS/DTttP1FcMgrsbRx6uX
OBe+2qCQzi2+lKizCvvNIIpL9qbT6demrADRm1Tc156yHzO3ouLPhCXNqLJMdyRKbU+hnGmoQxm2
0IvYZpLbYhhEVIVaccAOMPFujuMscgnwPi1com+yT7KP0pvbvYAdjyD/v2Yq+1iVAxZNN2FByWBh
R4NL0nAk0tHiTERVnBfWcjX3FG8zCPjdUayzwJlZhq+1d6nnVpbrv9dOGzxkpqLtvs1a74r4K/za
2mIjIsL0m1vVgLRVimXSKlbW+YnS1ZkTpox05o3XghCuk51CtRqdQlK4XUbmDckVn1U32DHDxJzi
PhiSZ6dT5sV1S+vBLpHo9yIlk32tK4N9zKjtjCbf7DY+uywqrXrEUnKBgpaBVFansSbA1YBahE3x
8w2H4JmSsLoCxtPhdR84WUy1sdPHHqPW57xIghYyRVX39ZAOIPFrVsaSQrr0tDhNnXNnh/O109Yb
7g8ypoQG9QS5PAY5yMnR89xKRC2srrvfSsulil4M5SdVXKYqGuazK/YadeovTYOdFBPuk9QaYhsN
M0jQKsmGTqexwT4it4BUVojOozcW93aWr3tdB9MuSQPMugnR1mAk7XOAJ5xwjaAm333oquBxCyl4
vAMBs64H5fQTgKvvPo9zmh9FVfWM97k9xmM1Vi9DUgCTKs+jEWFZlh2N1T1h/vRKqogncrjdow/g
Rs+NXCP0fBsoheq6Q0veCOEvq1lep1y5E4sNtkBoii6/UjRSr0cXEhFmvE7rK5PAMkZVtYp4GHT4
PFEiHWedAKTuiR73dsHGQ63lsBl29tC48OwdpEgqmnNDNV9/cLM6cJ6mUYzfrLrPH8lKUuuOzRBn
MNy68qN1dvP7JmceGspm21uwBqiXrAmivE9qgYOyM1vGPNBm+2JD0EU7t3tclmF7sqphOcnQWkzk
65RPn4j8GfGNLY5dgX1LsDjNB+3KmTZSt9uhFeIu04VlSmADHPr46/K7YUIqYHd5cqRPiveFiwEf
r/lczrP/XoXE1EarmlnDcPqfGFW26yys8Nh4OtvkjmQOWv/ysDbcCaAmqbuJt81Zi/0m3NvAAljj
sq/jcvbzu46Nhk2UZwmgx6S6PVQKDaBIXNZ4kO6TrKphV/NePqlE6kMJNXBANoDmpHHWx8ressM2
u9+rXBqwX5PBKzXDrl2G7DBydbpZ8FwETnJa1gn8xkWN1W7m0Jn+Qy0220BbPfsEzry2DLuPhQsl
Zzvu+CS8AK4+K6ViGqw6Kz9uqZ7XKxZeqAqrGeVyVaWwSHv2ABC+aNJmQTQoJw8NRl8zFJzCxUeg
pLMe6YoOptzZ5Z1K5qfZyfkvftARJjbWjTW/LnO/lp9//ZcqW4G7nKG069eUmqTpwUNNjVlrYdwE
P+w0+iFhl/yvrWlAhmrp/KJcLJcQY1M1yR+Ol7ScGUkyoWHaKmDzc3vRRDl5VzRXq8/9GC1liBrK
XjmVo3HwuuUL97bbfbOyBWWQVFb7HojS6veZVWXLq8XNMtxZ0EM02w5161+308BJt7mtTK5/6Ul0
WCjvNIxMBDu1dKgxJlsPMAuOX9RTHkFoSR4WJYvjk1OUHZNnnQQmdn8XI9mLnOpjlbYZ4rWLPG9f
OwEqMnwRPV9BuKzj2YJY7u4rnkniHgNqBpc2kin2PlqSh1Zn+BiQJ9lg0EG1cNni9AAZT2uU5oO0
owRu6GY2vk92QFGCeThLeEqphImbNDSKf1d3LvFG0CStGff9hp2Q3glX3CVjbz9lkickCrFsPrMk
1E7Ukoz64Wgzv7BN3hpYFYigsSzmfd9LgUyOOIqjO9T2W5uL8GmYTX6XU8SzSxhbXpq8Kc+ez4Q7
kdl75wwLwSUZ43XQ5vpHu3hlyQxLH1A0N4zjVYqPLZ9I3kUN4H2dR7/8Rp/x8DpWOSs6dUyX1bOG
HoEX27xvM8bVhwSH6r2nvJSRby2uy0LMd3KqVuh6s1BoUR/aJHBGTNzcHhHkZ33qRuspa8qHzZLQ
/copujP7zgZym5r2k3CcN1MBDufe0t1MBkQYVxr1xonF+bg6IENF/4b3IDmqqQpeZnfydpaaypd1
nuUnyG6xZ+n0UKSo9pQzVX4ZhVB7nEoStt/Bq8jJOdwIE6BhEjK/ynOrua0WFve8CZ/KTGFJXVGg
BYvp30Fov+pxrK67Upc3mjv7Pauyx4DJ7gaJ6tuQpFu695jx4mGj9swrbSRQC/I4mTdqt20MafZ4
Qa/JDpe6cHYhEu2DP2lxU4iqjzM7HGxqkq3lV77f/zfTyp/ySv4vJZRczCj/xtkyIvf7Qb2v+frn
YJPLX/vlbpHyNxlctMzSdvBKiEvfyC93iy9+AyzCbxgKiVMFg9V/u1s88Ru6ZylxtgREbv9uifmX
u8X1fyMe0g5CVNk4YpT/n5hb/iIqxzejCO/A9chc5IXO79bDPxjuqBB2a+2X4V60/XCYPW8k+CZ0
iDyAr5zpGfiHmMg/q6ovPh3slj5aOxgHL8Dzg/D7D68nJH1HIRpTsic6xKCWQdETAEr9UwP2X50i
v14ocMiEcVUI8nlxrvzxhYouaCxiYPbaXtYKWgUx1bHzcnUHi6ac24JBNEfDmyKkckqZOFdQj25L
yVICtPGHS+Lhl279j2r2v7hkQEAdGHE+NhdnGh/1X0zenpcjM/ex6Gb2Vp6CzklfJCK762qlWv4f
XusvyvnLawV8kYjnYbZconH+/L6XXo3duELdjhApGMo7+8GAwpzNFFafHdOTdJFt+QOoz/Dx79/l
7y7lP4j2f39prlibd4g/hz7QP780h1ZJsAdqpZY4iRutvOwRBXN/K2fI9siZbJquAoc5ZEqm4Z4A
ZrLDAupICLoqkCddHsxF2/xTj9Bf7Vu/fq0A+6TvYiLDNPTnX4tNoZgsDxO/3wBYBpzIGJFXcNZV
4LZPFhQxrNwHIqXzndVS8WNoorx2207uUNgg//r3H9Pf7ji+IDKHWCGJ+OZauDiL/nBh1hWpDOjH
L5kC62oi5goSRnLkUmE8V+CKTZri5vz3r/m3u+7ymtwSVGpyA/7NQGwY/pESWLzm0pkbjWASRYdO
d//+Vf526WGGuoQd4YdSFy/7xUvyh3dWhQ1+ghyxnsra3r0bnclkj61dQk71TGUfi1WV4XkSNU9S
lu2h+wcfN1ZoXuGPVyCHShiCX7mkerjK/VuTjpV2ok+c4dAuNtJUthEngLSFZCbbpRzGrxPmsi/L
JvwvCBjyVx6vTn9DrQca/QRNCjZ0JGQ6TbRmRa582Aw7H7cDE6kT7nDSEWhBHaFyEH8gRbivhdT3
c9HRKpCW3vqiKfvuXldicB/FvHoKiVAqfiKqXcy9NVTobKTsUegV/bJQybgsnd3tg3pc/Vd7wmOb
R8qA7CFzKIf+PPUioDisg7GJvN4Rbdw4bniTt6oCyB/L0Yqkv6EdFUaah6LMcz7iNfX2HfkPWYzf
z52PjUBWOLIAdKo6DR1Wl/vO0+0nt1H5jVoXvh8W9aoLv1WN9E0KmVa7YRn3raXqB5Ph86FesZyd
CATN2LvWEdPEwFk73s8Ev//6PPWTb06bTRj7AxPu9rNaW9HsLL/KPjqbLgMWSKiQ/RBoOuoCAjkp
nqH51Im4Kz2HmCIjvqCXXxGPUMj2JRdoJyN/G63lwEGS0Nswt+a9xI5lODUq0P3l0s46b9ZCMaRn
szR02EppgHMu8S4iEFZwLfPBJt2j7VITdx2HITgTwo1rhPSUTQjS1CkXA+rvD8UmUOhsJMRjWqE0
rjpKICd01r6wDlUlxvXWqNm7FdVAYgpAC5qPMVE+W1PS6pNWLltOsvkVFDHUbxa5ACl1lExZlpxX
9N5LnDRy+tk3YWY/DRyL8squ/GZRx77T2adelb37LtwEcZu/yTl7yAissvcupJL/NDhgBKgN4S6+
beRrWRo6v6mf1zZPnGtfDU5422CQo76Hr2cp4oIrY/488unhyvSNno7A+gNcE9lUrrKiJgfRv97m
1AUR3RSH0LBfsX61ez3ApnNKVgbxCP5KsgYov4N6KJQZDo0/a2qTSy/5UJOVl1egzB3yhcnK/B3S
TA+dkRUW/m4hQB6UP0DtRIzZimLeD0VR7KkJMNlx87W80IvawX60uEh8CsfH0917Rf7iqNG7rda1
mXdj6PnlrvMJe4mbHO2+rgICQpJuwbkQyIu0xW7khfAMWcZ3jtHdHeAaUGZeZ4QpVrPFe/HCrt6t
Hez1zg02/TV3B7keQ4IBi8O2aG3f95BL9k44hbgG+ibdWNpm/VHwj69l4jozGb6pI964XKVBIlXX
zrWpLfq8yzEk6WGb1aaPHBjD9AXdleACnxDqfltq9GuxXyyJf9qcRtbHKZjL91A5JfkKclisY7hs
WbH3qpZNb/XaYY7SFDUPWR+zvRwbk87L5Rybb+aymJJjmroEd9vVvAIvq3QRp77U8uD7LDAxtBrG
g2KEFopwO3ReRCJVOIGHF1MbI2SxnL1O+GTjuizFEccEimc5BbmKOj2XCx24DepindvB25bmOU1p
KBTjFqBp5iQM1mmXY2YhmGXtnO868cR5zres4/HlOTfNlvVfqAJzkZ1tQbcdfddYP61mQqAhMU7N
d11aEENLRnI636WpAzU2F+50Q/uI7N/8VHX2aesS5Ck5cCX01GZSHNYRnscA6YA7oFETflc+19Au
Xwf4wfu8zqcltjYHcwyyqYvlJqdvdNc3Xv4JpsBHFYiRkoMsKdvmWXuk918U1om+XrcA2AUBWbHe
qILKyiv4vOZl037v3wgQAg9ZsDUlxI04Oo/bvNUguknb6sOwkMF1JPcqHG8mzw+WI1snlpOwdJl7
hlpDWbGLrRTZ9RPZiOlMq9bqWj84lpGHqCS12kObCfd7WDIeX/zicjhAPwAeprYLh+eEXR+rmmKK
PccwFTB57dYJUQdbb502D0zivKkqa65adIU+HJ3guEG0RVbYEd13r+IcC06L1lNYArMVOCkC4Mal
C7W1zI/Udur2aXPNrGIrLdVjj74KebJx8/FGDp28bYMZ2aL2aLeJwK7TZ5jHURwrv7NNFIq6+Gn5
7UVaPKTdfaiw+lznSdgHt3buqc06CEkeXxtBxJn2eiGiaTj4AJDXc9l2JfaJFg3zgGT3AygM2d2I
BpXmek4/Wj41tjASQFt1muY2d2NQZOSshax5i2VCuX292ah1TN2Im4Z5I+TR1eSIwZtsWO+VavE9
rUnn55+NBel403mVpe+aDb/lMdWh1e/mUE9bEHG1D7W419Yybzuv5Zy0DxYyovKE3XQOQ8Rxppiw
p9ATKnbIHnqFqGGZcQ7EGETAndFYj84bTwq08uBdSl43yMghILDOmYUq3Twb3wgt8EsUp5Nrjnm7
iOBYlk51riSyh301d2aFCBgUTiRSQwA5Wmuk4FB1zVwQklXbFQ45HAX3baFtYle4bD+j3NysuJvd
ujrnKteC8Nhifu77DbbDZBgsbqeySyzs/vnwoKb0osLqHDe/airLv4Vl1euOUUFbEYxqnj6HlpX+
hM2pOqRQMjT0UvUmPUA86+IKxiYdPpILnrtXGn3vW98O9RIvJMfNDxIT20NCtGT2Pjp58hmKVRcn
3S3DsEvgAXxgZumWO9KCnfUzumff/9KWdpofgs3ZGA1z+WTopaAYdewTdDOlk5JrA596v/ZhAF69
AYXHpg1pigRCFnDU/aoxqyYqjeFxOVMSnLJku3Zp2cYZM5GIbBkQRF1stpjJ7gm7MV5VG354eTG9
Loii5X6wwuCBO198U3aRXXebhe9LL3L9LtoJG1V7AdusxO2fiy4rNnbCrbsrEqna63Qho+iHNzXp
k6GxigrWkbr4m3nMLyWhEw8kGJTMgrnNmPnGEgUZIWdp6bzjSJXlXuaV6Z8HP7NvLyrXFW+UNzTX
Tk/cUZT3prJ2mdAy3GkXwDRq7ax6zO1pqKLJL0g+mbLh09StidwT1YaKQrloXKPOC9HgwUr23dlf
ebbvp1X5TUSEr42yP+cswPPXZ36MqjhzYpXaeIgtVWL/nTjq5h0Ti1tHQk0I6OsgyTUQpEdwaAoS
gdBGEFPGWe9mnzSVewPy0Hx+sUZM7nu6UsufTpCi8e7WqvmOTHR7K0YZdrHPI49wTIOnlfsl5RdK
7cJ+lbg9vjbN6sLTGOG8bU2RobXLtuwbq1prbvFvFXKK2mpW/SNOPdMepzopi53sFoRAXA9D8L30
er99t+1OjGdmx9BZ930ypQyqJCCKYlcNXuGf5ZKgAOchTvDwKdd+1nxlNGru6iJ0+ZnJzbB0edoN
nyew8+zavfhHTeyveLR2DtqG5LhdXGQcaFr4PY0/zNkhz8g6tX/4qGH1Ia0UOHphtC0iX23lTTZO
8xdrK/PxkM/j+GpR81DdhYyr37Aw9OOhIwSxPGTQxvaut9byVSXJ4u7CwV2C2MVcFMQ+82uzl0AY
2V6RDIncfDXjPVZcgm4kZhNOVTnLjh+vIItay1tKdBN98sP2C8L7ymUIb1Y+QFrruwXnNeJnlMZ2
nVSn1ccIdswJRuf4RQ/7hmbCB1zsPfdL2g/WOw8bz5AAl2iK7zPWkLhs8+mL8oopjVGazmUUDNhu
Ygd3HFqHdOFp4np1VuyMVr05KLkO2a7GKQnNGrjL97SzcJ6kTUFQUhhY4rE2mFKOqy4GL2rcdepj
P6HzLCrtgcLVVYTI/Vq7Ux+oJ9xLGCJ3+THvzIBgLdRg5RrRj4wET7PvPkDrjZdgvInr3nfniEbf
kbkSELvdDcjKH1W+le1pDU2AOULBMlKynAcA02vN4ufmPZa9iqupmfMJ78fYOD8M3Bd0LZbhBl1v
ERYngUR5JdzEbPaVsSwPGZlyvVPCfXyXmUz99EXBO0BGiWgDc6HzgCLFptG6zLk+Nq+VN2OAjOCw
ZWmRnVcIo5/OYHPUDG6+8LIpaRZH11vEZxOqZcbjb43zvljzNYy3Klc3WPNxqhSqrJwrP3RHtvjZ
meVtbjJNLKoJFr6A0iPVmwgjyIuYfOKSgmiva9mZDJb52JuzlQPPxniyAB2j3M5tONLJV1YGDuIt
R/LRrPwgunm29jmLMbHCTpl9BgrJgr21+Cyxukm5ohACgZUnzZB+dQuHHXPcMFkd8XRN71NRYt8i
hGX7Vi8Y2HZcqlgM17VY8qgbBA5PQP/MPa7GBgF0EYMMJ6zunf5e+dSYftg6WPRZ+tiVT1nnZdYp
K6RI9jpluj7Uvpt595xPckLJNKdyZ0yJwvF3POM/grz/1xCmP+HZ9+2P+tn0P36Y26/t/4W4Jg9s
5n8HtV+3bz+w7f8V0r78pV+QtnJ/A0cjjwzU0v5XLNO/IG3/NwKWL3Ehjm+TyCLF/0DaPoncNict
YCixNIQW/Xdgk6t+I4vbJ8NAuq5Lyljwn2DaF5zpf1AgSdg2A5fNS11AYIC9vyBsZsgk+Ss6O1VJ
zoZiGdRbVjcfU7WW+3oQ4oXld3z4wyf0/8B4/5yGc3lRyZsGy2fqdzxi2v4Mfrngq6rw8BDKsaLJ
sptCB8WDkRwZjVMmHFiho29LV+BGQtwzIBXO9OL8RxDcr99CENdwQZmFBwL8l99iXmji03ZxYrY7
5wTIJsJuoxReMTay+lKJ7SUMxT8Bv8T9/O0jR1agBOBvYGNj/SvanvertVo+CYWWb+bXi0Z/DVZ3
fZp8bEl8D+7yKM3I7pUQYv09b1qwlm5Fbq+cceXUL5b1ozfL7H2Z+laQM6Ha+ZQXmytfl4wSmj1k
yNjuHOnX/SnzC6Gf/VKO4obpUR9Nh+7Kbav6bgr7Mcf7FLLMWiM2RSJju6F0qSF37EXsGuGjIaIa
18QWlSCfa89meGzXABKAZIMd311XnOsqdDVhlDNqQfJSvfbyKLs8DWgEcJBRi/JVhln9o2xLtCab
5cXpIM+bDPxzjc7jRyjRRcrK1fSwEOVctGSQo+R9aMPxIZyzzyU9XDuljfW4LuyVrIX0pQEGnldA
vns4AhecsLZ/asQR0TpR6tzP8jn1tHVKWmFiYTuE0yW8CDnw4rAhlDuqbv19Pb2XKGT9XWaN707X
f2OpfrO06+/nSopj2LqQgyplSF1LFfOA+cn2j607DSx8z5OocC/IoL7yXS2/mRXdcUVTLbogL6ZK
tf7RBtL/CCb6UzyzTPbTlHqfia/p96HlXi9+i1h9trh89nkHYR+hrstPo2ZXwbRcNzC7xLXgk+6O
TmetP5Cmm+E8h9JbIoYm3LZr2Kb6YVysAelNSf5GMaLUQ3mLZEXqjrJxfni+n13jO3GCgI8vZZXe
25KRshZlOFbVVajGWd3j4+jD2KAyGBGq1jyu+8WBoTbJWHVPApN9/+zzRS0nXU7ptzG0hum26xTm
XL8OxRXGdx7jXkiSwt5wowXxUq8kGmzL3I742IW6tZamYA3Jcctdp2NoXpKwGZ+ysqjSyLFAIGJ0
jxmFSshU9pkgyBtJRI4lPCMEvj6qLG/8qO1q9URgjHRPCjsOOQkkl1sHXKXOR7io8VVv5IwyZFoh
CSoNcqm4nSffjp1p1Az6TdE59S3RAvLemwNseJHr5exFQZXRpOt55Tp9GztdiYqIl0rvEfeABdbd
6ONsKU0fFTPAHoLepn1COtP6+KSK+ovifC1oTGpJGEmstnCIs8vWp5FWI+usG5RnL5OxV33dLisP
4UqXvSLM2aDP6qZUYBLrISTiabBIBiA1R9aHxRRNSsqFHJorAgeylzm06pAFymLArCpOFlwmMhVn
kEBwtwb4o3vGhZeuBxc+4dAUssOfY7QHJFXpYLwyKXj72TZuhUZcp9Y9CjTEggDmWPG3yg2IeLYL
YfbA/gYkKJDe+l6MmRxuiIcLXxdZuvp52cJQ0zIggpeuTuZPppHuc+jjwccpPy565zK78EFnuU+s
GAKo8p27Gld4Wgo//UwC+9QfcqKYUD8h6g9PFaUEt0XNBBOnBZpWTnrkHM/ujL7lu3Elf9WuVswT
PCLdfu+BtVXXoe0NcCN4gCPcG3O1G9eLAEBWoTO9JL1YP8DN2+y671my46rTlEhAfArcdavpUSNm
qMMK0jyuEXBkTz5KTR9xaECwggfMTW48ituPDcRt3dU2uy2fZE6Tj+nX8XUt/B5KthDjc2i6FH2F
QwLNuQ9FKRkRsbRec+e6yc2cA6ftgTW3J1p9Zx13VcoAm5Nsj3G2R+9Nc0QzOYQRJ7BrU2iNP0LA
7n7H9uncA83409Hy8ITucIj0H/bkjeWR5Jjwi1MX61dVJ3nw0gpf3tmLmtg826Q8tiyTjx3eAGqQ
pTur/Zx44ZtPOY+h2yXIp2ixjcBLPw7JtUR2tZzKuUIgiM6/k/GCmPBDuTp8bBw1DCC8YYaHEmqU
RAC1fNW6b5EzDjrbW2VuCNSH38LeFFgvvrOJBwvzQBNlJOldl//F3nlsyY1k2fZfetyoBS2mrh2h
nUEGyQkWkwJamAEG9fW9PepVPQYqSa7GuAc1yWIiQXOYuvecffwSWWxtUV3YWM4Ep0qAPd/V49Bi
523JbrQzk/q+U0yjREOXjeqpkCwUd0aTkz0HtaaWGwpOSUozJsXRZ7pt+uBNaMbJNPBqrMITxfWr
kizLN7AHbPs+l41CHZdV02PuFM2D1tWlwHbaWMWZxkrAbqG7OSrwkQ9plwztzN2+Ni1AzKmi+9A5
I0gwtuPoIcl0eSt7gBaP3QQubo9pMz1KXuQzi2n8EAgNPDDi4eTklHqCJKlrP9r1fBYjkhYKGWxq
Gww41cfGz8dm4/C53Li9dN2tg8fjOcN8AowBcc05QPFznyaV9pD2Zi9PXWEIvguvJU4jVoZ/6VSD
tXtkvS8s/dY0Cagsddn0L0FmgjVGj6klhw6t9Pu8irVHSuHK2si4cx/VAE+DLx6EynGwS4IWBE5c
+6gNU2buTG2ayFWZFE281JnUPZssp6E890x1qyddph+EmOgODCSjBEc7H0FB9U2EQDGaim9Owfax
K1Clw81ixdG2le3HQCtQd8gbHcZIEo4N3hNugv128HNzh9pQ8++FMY0Xyk2pvPF9mSeHoe+s7mDn
djETjtyBl55skWyzwpDyri7qeUZ3J8FtBRwN23M7mhGHBduuv8EV7W/9TJvGk5JD0GNCEs4d2/iA
JbtV3pcm75JmN7Vzq/GRG7N+33f4smCC6eWNSusRJo0g2vfgSjTXUHGDeGC5MIbv2dQDuCmwkcan
vvc1BUmMUy26cIP2I+0y+Pi2LGIMOMP3qkdT2Leq/4rK8wGzn3ZTK1/uTdAwn6nNotg3XjobR62j
daHeoMxMTVXs4AR2B2rPRHIYXTjQszsZXWsABxD0GlwqifqW+yn7pK5VDnEDSZPdzmjvvvhM4c3A
3faHmQRRmA9JdSYDAJu+P3chvDcsQ2JoMGx2xr1V5d131yvlDuBNRA5zkX+KUSCQIkXF86YRkelt
Pb3Pb4l5Mr51SSlCDaF1CDCP7RuXwgGOQfqZIrb+PnOaC4Jrk6ZtTs+yjDg4YIO9zEF7zym1Ooim
uI0s63N9Ld4W5XXGaQ1d2rxrd0oF5gkaGDQFu6XhiFvxSBsgFG2vn1Qce7vJ1bkD9N10Qu9H/nSH
g1tzSYnxApRoqU+duvDLB85G9a5rMyDvun+RXc6xoB2MoxunWzwSd4LKwC7y85Ak5WOexA3uA4GD
oYCpVVI2h0BpY7WBFID1zrKj+zoduk0FM3Brdyz3dtmSnDvK4I5GkjrQPelPLA8/VFDnR0pEn9s4
QOqeRSfdCz7ookRAiA52NPr6IY9a7AJjEvJnonBqZfM1NvOPdQzgBaCUeczJ9vIdGlMJWV5B+cSp
ud4Sc/sUyZ6jFBZg9Jh6unFttq3EyEK6g4ruNd35uKGu70zlvuMlcHKnbhjViu5emT02BsK+pKu1
O37BaCtcI7sks3UFN5v4VjbaEN3BWImQdQwSgzySTw2906GSBgW4pnnkND9mWIUJrzHMTnEg1Jwv
nZEMSOAr99kyB/cL+11yT+X8M5Yr59FKio5qDXk9DdFJoWZrj6alxisP7dlwNFaK3pUbrnxbffI+
elRzpfTLE1ej7ktj2NXZKd1jUhYSwX/thBbaT3xB/vxXn89HgQlKBMknU7nGboCn7krzqJHHUxdR
87GrJLMo8II7hKnNsUGyC5+pu5vHDKPxmNJgSi6+ZmWbvhnPUa431IyC/C7Q4XCnm9ZwsFRoyakx
1HMjXTY6nhW2iZbjECnvXbfHbeAb2LK5tG2Kga+vKkf3Yyc9DC++sR8LfeM0UXN0q3jcK3z2bEPx
hpIjZ5LuxqpdoBVmQe5QUVoXu8RybPr20zR7Fxr96ljOpnvvDpVPsBHNk8GdvIPvixu+UfXsyvwW
ZcxtU0XVLchKhGbZHeJjsqPyhj6mTp4RfYLp3HY58SOJsPZWH18KTASq66edBDCmBwa0ySQXVHzI
tg/tQCL7ty+aOR1ztKWn1lbxjW5RPZwAIX/0QYA8xxbAdDzaxcep8sz7xBuLZj9Mnn2fJODU0kYm
dKdc4wm9dL7XohGpbmTNKHNSySrWVkdtnqxvFAvTD2XK2Yo2hn+rALPvtEDPD9E8fCj6ct43ZMKF
yDLCWs/4Qq1IPTVSeeGQzM96oPknHSnGp9Gg3I43xEaUW2My6j3MauUU2gKuGhwj/jy1vRvRCHlw
7O5Rjir4UU9J+WVu9HeTGOxnZbHZDT71BAgr0S5L3GfpGfGlzwZceXnBEdj0Cvza3bgFLlrvpjz6
kJnyRuhpStJfhnC/JvcgYT5eo2amzv2EGSS6m1m+b4gF4j7WYGVDNZHeAWBNCe6yjgM/zFYfajxJ
iaXvPXJb0LULAIuavBo19d1sVcYDwicW+hrnmllr0TENcpppyoYVGaFW3xjTDIxrosGOf1Drv3hB
3D1lcWM9uNfULnZLkgHBat/YUyYO3ZjdcAdNd840as/RnFU5l5nK+cvzxqcg7YIvyBfmhPsmQNjs
fkgaX2xTjsH9DjHc2XD1sGbqcDwvuvMY6PqWRonz4vEj3/W4OIm06qq7BPFXua08srlGKy4P5IcQ
h+K7+VY4cfdcZcUtYQ/WFrlBhTU2t9E+cBaYiSy4SOVWIRliO4C4Pj06KhmbnmLCg2X1+Lh0KriT
wwWh1KLqJknoT4qx+9EqDg8mPbZ9Mkdk2STdcGvhjtzkAlAODoGviprnBuLs2evsU6UDWGqwgxfc
EzdNL4N9FMxNmDq1GRYVH2s71hMagQqmIPUFi2r0gH8leJc4/dg2m7GhFo86X/et9qzRbqclDsG8
dS9p18cBEZ9IEuzpyG1NQlwxYunC+JetSR8fvXaONT0V+Lm4RNNvircDsjLE53OUcnjeD4WZXPU9
UyP+8uG74oaftMLBpTmOHQkgtja7BB/pFjVFtvK2HhLrkHUxFf6vxmDEwaPdivfdULXES5upQ6U4
m/lT/t2g6wolp+70UtGdI+l6UxRBSyU70NO694jCuoqfvxCNVDnVaWy81gVGVijpczxKJTn0h8Z1
bGs8zrNjIKboXauE/CYUrYeZYncbp0VIA7C1wP6XRApd6Rh+hwf1kLw2tzNaoC442aL+HLcNMGth
m+ia6A6QcCT9Az0sYyeGyNm2Nq4lYCfHoDS/suV22wCFxjuJQzLd1Chx9zb+M+AEWMjGoCw5Q9c/
YMg0BzCW8bb1xHuaGnuoGrgO3fpBKi0ECqLtMy3C/yjozABTs3dBjcFasAZskDBan5DFSKwdfJqC
pjB6DqFO0iowBGRGb5A5ZcHrcQP9Y+m0JVlPtjzEAJ2eUgtXNggzbpCK5m0NpW9bxi7k3xoDHc55
sENB597I2cYkOQud+YRsdTvi+ec21j2lqrX467Rj8+LPGUG3EanH1qYdbXcfYefFumFo2UNQTRjv
tQgPZOTmB2F7NR54gRFCQAFJcceaBt9rjGKl2GkUMecNxSXqE5NIuA3PNCjGDTVIThJG0CA/SYLk
6KRm3O+aybNekhSh1A7VSBKa/LQ7+nExlqk04Do9FO91elG44uR4KyDv7op5uh9bOz93Sn4XpQsb
w0SuI/uDXaIVovuwT8ZJnK2qHQA/ZglKpnp+suchOtWgRh5AmXfvteRqWy44aRQYInKDO8eGw+oP
AxVevoHE097KrjduQT5cUjBFRw2SzK5lGToMRXJFfmgHaVg7fPZVWCRFcQx6DrbwBgtvlyqH6pZW
D95FdwaHNp5mkQDWTu+ENbpf6Npz4XUL69z2oMnsITaOlaupsE3Nl8YKmrOh6NNRmX3vlvMdXEN3
vnZo5FHPxJM1tGzyarZu9bn/Qcum2nZdXJ/xR8DKa/32bNvTKauM8akeYn+bMtUfklTAe84Dkwt5
MyFBrGtu2p5laXeqVRG0LMoaj9HgEaVBP8d6oWAT7dHkipNWkmyVwAXZaYgn6BV60TMnxezsuikf
vanVj6I3L66t9/vCyMunmtRPjjvRGJIzaSAhxAW5c9yy2WmxWxLeDcnL02g++q8CHk3r45iiZ+Ld
uQmqJU7acxSagD6OBQbnaW+jlz4OuKFv4xwyYxlnzrvGLMDz6C044rSXEu5jPYCEkP0nHbPHhxkv
1dHJgjrGVXLVEzlDfldrnvNYKk7DMujFO2ShuIImLdgGaZIT8GcYmNMo0u1KOuxHG28tBTbDOJSm
2DeuOMig6/5Suj1twGBFp0zh6pgwmOHojQb6qbb4lnHBuMlUXO2U7iTHDkfHvW3o+kZ1UXHQYC5h
OZ/UC/f1q0Yq+adiCtYr8ikDGhrAuPwqq0pH4F3ICpt95DXt/cQF+zbg/Z+pbIx7h/v9586lTrl1
4vGDU+VBDFyj44aEGfYQQ0XbVgnkRK1LxpNBcbrHoxlGCEwgCiLD+jDp1czoejXZTprYeph4ju0o
BE7bst52WAnedy1XXytPjW/mLH/ELUdkCsiVs6ujsn+H7OYy6bHcdnMOqnHy1F1Uz9Z56LBRZS5H
iWqIKPJN8SG1rWKfZfZHehD1Jp+BDcmJI75BUYBTHDswKdUknte9eVu23XyKRkh3JsymXQdKGeKk
Ph5KNJsPY2y50NYK40jZLvgwXcVunnS+QzKqHq3ULo6ea3AM4aT9tUHcg/VQk/d9gTsTuNa89yr4
tciF4pNJT+ppiLqPYyaPZqEhWeRM5/hxaCOY2+ioAHZRJfFAyeritAXO6lcdnuFwgNnIAekpl56I
a0/D9K5wyF66a9CrFF61B4wEbj8vEUXhESpNOZ6D0k9uqZjCH28S60wXv3nUVUScoggcWBvCg2KI
rzm4Oh23OLy4SOce3lRfSesvwhy0YwlHNNkQ5YQTGeND+41C1Pw1zx03lF6PQZ4Ubc49KI3bhHiN
yHW1B4wS/VkrtPxep3hVssF3yTNFgOpg0nwA0dk4Z5hPt6VRljdUHVGNlvYJEaJP9We4k0i2Qbwn
Jy/RpnMn2vExi9LkVE1R/OK/SiBl7RfJFhdeQyEPg8ETEq6KA2nBckp0cwoHrD2DR78Vo/luGLxq
G2XyvYoFcYkVozOY4/2kdHXKlThKKN8XrsFPKCf5ooEJg+1Uhd7eJUbU/CVM7A/I4nC9b5Frtlfr
YJAd+Nf1z9QPUHFOr4pODiHNibK/d4bHpcmtBmliO3FWN26QnVqhW2dVfHZetaF5MOBtdmokNk38
jYPF9EU5AXsW6bQxRB+z3Eeduy/U+NJnJffw8ZYSSLulE+lCZc6a29pySCh1bLQorcNBeLJqCpKv
+tSk5hh88MhXFI7hccExMRG2pDtyutf/MmPIKxFewO8YI1v24nrcUdKs7hFem88RItrQUxF3p8zC
4ToIzXmKWp/E6mumgaDOthmxA3OE4yywLcpennOfiekA8UHGnE3vcIo2fDaz8VQ7Y7dvMTfipasj
64h2puAl7S672DDuil2cDtxZCW045f2MDCcY6HKNBjXSQrfrx1Er6hdIlljMG2YjcmzAmTCDrX3Z
9vG+M7AeIUNMnqm+qEPBGW47aFZ0k05cwIAR1C+RzvJOjwlkWWGal6nSncu1XvREdccJzawVeEWv
6uKictXJS8FmF0RpPF1df881f+9kU8osP3FcbXZBA1gG8vd4IaTwc+tW+Sc8PEiWh1f5suFfh6XE
Ifh5ftU2JymSkQ1vxGUF8sznrpfzi5H7LsaWxgBPOEv4JG5KO673fb4PLqc+GvZrIpV14oYN8CWu
UztUVqzdGk0hwsywYbNkVvQCQUVtuTfpO4TfHhenLO+fO+XVxyBrM4SHhK3xLQbbGP4Cy7SWRxSH
/6ndLl0c7F/QwNzVtb/ViOoa99WrxhtBExUmUiOQuzHrLbvpqHbWaj6mrxpx/VUvXlILxKbNRfmH
GjsuN1tO01TeSOHpbkbdt/tDaTUE+ojZ1IybMtIwOiqB0DJ4VaPTYnMrBPVpWe2VIZt3VOFnkg0U
olV0/4dYWl52IHCyuAeBV322GkwTZC04Vy6UJcwHkaNsH1h/dq6P+zwYpQl8GUv2Bn0NBfZXeby4
KuUHUhikTSfGREqcGXJX6F4fQkY9dmC29X3XjN13H3qzfkE5S1EXquezzE2Osdm1sm6iqxts/RjU
4l2Pcx1UHraEKbnPULk3fXBpwHwH6EzhQlXPqbzm+X4hT7S56wZxIt0D6FLEF77rRvuGtXGL1jMP
SRbdOPAqUdpS/6X1e/SphlLXy8KBXsQmLqJbUkuwWscOd16F95OzF2qynYtDSppiOsAjhKMyDx3w
2nbru9feTm0TV1Y9OhpAwRHs+dQl93FTH9QIOHdUo3XCkX8BDTagxMHfrql5m7TS3bhthuU9qHY5
ZHKUXRauAhqSVCpOPhX/uExutB6UP1JY/n/+FzQUueku47WHBEN6YApniE9dXG0u0bAHCei987gF
7rNkfAB6uI38AH48c2TXk01tD809SIN72Gczm037I6iqx5mbxBbvSfaEVGore3U2neyu6B1/N6UA
SIjPEs0Ix3rSvcd48G+MQsFWMBtkVcVflu8/kK9EfdK9j4pS7CB1/7AytAzK9u1Ljkz8qZz0u6Yc
vxaxHOCQx2CMGe3G8o5lo+a9IAF+52MGCAu2pv1MjWwTVdx4UfKnN+nVecLNHS1RkXjI5VRyFweJ
GLlSTZu2Gsh1iURxKCn6xTPS6JLlDayt9XV2KLznkKyq7Km0qL5IyQkWNHO9STnQb+OY+HbzSswB
BPDC+JzgTiHwtF4s8NjJ1raFdyOv8CpOfBF7Cr2nbBzTO3+QwwsTIdgERoXRqO35Qmd7pLvRuYB/
AgFpbUwMiESi8GOm8mQ9cH+FnJHZEz0firTYX5pXKwyMTv3e5mBDxdcIkFLWGQKLCscCMQNf4FCb
+2t9Av5+/1nZyvpxXb+2Si/zr8AKTBmSiIJzI545hz0mGXLou4i22EhZkcLUWdoDF7tBmK794BVT
fSVtp8k7/FTBxOFOuSVWpoDFK2yrOo1v6RCl5TZ2ev2HYj3d/DcRRmPqK0XmDWah4pNpVv0Bm3nX
fPy9Lsf8D2mKHzhUFB3qnhhq9WDhSsNfB+5fB/tgdUHyVNhFdxkMsDFckWF/7qCr6t7GwA1Gt0gp
KtACUUC3Lbsg+lSpGpE4wDUNknZReMfRdhxogPTJcawM1DGg9KUkZkrrykbv0Vsa3OdJnkecgN/c
ciseMtnUlZTVIxiJI2nsG379/+cq/D+t2n+ZDq7oX2vVPqTfu+pL+SZZ8Ppv/CtZMCAlMDCo7QD3
NVDH/st7bejmP2gCuCjY0Irhl+W7+FeyoPUPrJk60YIAY5w3QjX/Hzb/jJxY00MxzK3L/N8I1d7a
MrWrhM4m0tC6frI/GSXRwAHHI/c+jCo8ph6sPOv00xj8jRrtV09eWHDH1DVk0RRDSCnxKyLjr2DN
/hBD9qtHX//5Ty/dZKPGJluNYZexzKfCuJDU2v9TcvnL3K9fPXwh2WPiIuotsiH0nKTcjXX5UOC+
OqwbFHSHP785AL/cH0z4iY6nbmm1cmMqgj8Fpf3qzRfZrD6MXLBbvDnpo9EBRFK1r6+b77pXX+j5
Rg7ECNzbPqwnwLKZHxDZPtGiXPV0c+FLj9Mk63x+xJDlsN+7qMdvgnwa1r27uXCiT9GUutHsKo6S
DdClYp8E3h9+0beO439PIHOxpg90ecYIZVNI8qBunogCa9vjbLLWf+n6eR63aoqIWNGiXruxSbtY
+WMvHc4mShuzk1EXAjCFoGNatK7VtG68XoOJf5pgbhEZxRTZXej2afpYlqW4k479B4/0Lz7TpTMa
9BrsRrNSELeDu0jqdZjn8fiHpN5fPfz6z396c5+4MOUqivpaOQYARBP1rGnluiXtdX//6eEjRWWU
dwDpgT5/x9+0M6hbrPv+F6ulaZZQuEsL1r3RBNETmM3iDHI1Hh5WPf81d/ynV/dVL3HgJCoksAQw
eVeje1TJn+gSvxh1czHqAR+il3UNA9Npd62BrWnsn1e9uLlYjg2F3gFRiAqF5020k6lgPdpz168b
F3OxIEPb1z2FKTtUcZNdKLbbp8mgG7nu5RcrcozZN9EBXoVCcJZusYyCiZyf1j18sSA3zRzj+uLV
ZWAFYjdFRvMXPZ38y+8ffz0B/H8J+78Xtisq5ueZlHiIYRudBcaMNdjMWkEBFDh6eRFzQEcuclL9
/Pv/0i++nleYx0/fJhklltc6hFu4pAfcGJyCD+WE5Gzd0xe/cEo8JUBHizYfxp0UkluaPowp0QK7
dc9f/MbD5Ed0MF7biNLco/olekmoP+jafzU0i98YKoBHT7bswsZyg0+aZkwfKU6af9i7fvF0ffET
A8MiRTrnJybWANNywOU1rcTj78flrQXi39+PvthzzUJMDcTUNsykM/wQhWPeVM3sPWqQc8kAUtF0
DWi0nFUj5QWL/5yemNSNZCdDoQV3FvyAjZLF+9//Vf5+nF7P5z9PBTuOqU17kwxJ9ji40YiNf1z1
9YDKeTvLwLybdq6NMpyr9sXyAnocbbjurRdbCqLMGhYib43p8a7simMm7VUboRdcB+qnGeskFOEi
BEYhFbRvQz7dmtqw6q1h5bx99OA2ovVtthLiNM/JmPwY5yxYtxToi8GWtGgJWONYU/hokwP/2Tab
d2sG21+6TgY1ZLJp/C4M+uQ20/vzVMbHdY9eDDYAK0pFcPtCONEz2iftkwOHcuWQLLbXxAvqnvTm
LuwUyQ+zAVq4HszmZd2rL9ZeZUTFiGCrDZFF0WRBgJNv1z15serSrx1zhNYy1LAZ5C3trdRbNSX9
V7LPTx93ZXiWiVZYhvCiH6j9vq99Y9VPSdXp7cc9UhzQsmbmrTut3pS6+0xpZt2NAMH924fPHili
qkhlaOTONqW5FtPQXTPaMOLePpoAvGg2UOKEsVd/CYzuIijmrvoCqYy8fXYjEVLVcSPDMbGR09e5
OCrc8/t1b77YQBv6WlRSGRTLEVsbQDvQy3WLoL/4MXuIbrKschk6TeXR6tK+Bd78Y9Vr+4vdzKEp
hzuDz9tA5ZtM9RNNg1WbPiHyb8ebynTt5oRchYzNJsIhRirXupdeLK8NWU+tfx3rREOfb32lWLDu
V/QXW5nfepjcGzZ3KMLfEpUQfDW0f61768XyOg2jzJRVy9AkWIKGsfoeGfaqVQq84dux9u3YSwXG
8tCbzGPnGXukkOuWEn8xJd0Wba9L9EtIc+ORmvbHqKTU+/shuf5g/3n09/zllPQ1A+Ea2/sIeQex
hyjyGOlYKb7DoHJKshN8ueq+7tmLD93PS0XkvCOxysVglEneCA50sUb3D3+V66/4d3+VxfyfKrsc
sYnKsJ/GO6c1P3umc/n9KP3i0d5i/gdxPoFKvvYVGpDYdK5irAC2sW4yLeGJcYvDc+yQuWgY8Vy/
fZj6dlX51PMWK8AwE/oUlGxw80Qz1i/RZgGEa9aNuLdYBWoMWYTLazTAwWDEENKsqFi3DHiLZaAM
HCOeQQqFJAnCdA5sImdq88O6n3OxDnAQUq2rWBd930e9+o5D1m7dkxerQAtuIw8kT5bkI4gGqbN3
t+7Ji0Ug1nuyQsk7CyfXRQrres+IFeM/fIHXUf2bqeMtVgGdrKzYxU0WRoaAse81lggulVs59Qe6
z977VX+Fq7H/56vEUMsB3hJ6Cb+ciWJJWd9djJOrHr70oAdSdJ6bMfJwWE45lHPhR+t+VHcx+82E
NI3YC5BO9GLXj2S7cwhd9dZLMG3esuh2pi9Cvf3WQvHJsnWfuLsYa33GmlbPvLPdlgCpyDa56hPX
vfRi2tsq652q9hjqKvHQeiMTyLOV5093MfErGyhaiy8i9NAbnwSgqt1UZ+a6rdRdzHwVpAEmTsbb
rzxyaC10bvnKn3Ix9UHbjkNSM+JE2ByUIJFnjM7rBnwx9xncDtAsc7+rHLICrFuDe9a6Ry9mfo4f
bhiRiIY+sTnk38K3WDkei+3YII4S9DxDjSJ51/j+ocq0dfuOs5yQUDctAuFEaJXEho/Ahrw/nYeu
H8LfrITO4pCiI5Zk9XNEqIp8N5qshbAXVg21s5iSgsR44sz5QCz2BmUWtyg01n0gzmJGpiTYVRma
9lCbM/NiW2raSDT6q57uLrf5iPBMt/PGJvRkAcWsf5xI/14zJkR3vN0SSJXBWWCzzYN7QjMGxA5C
hrNqy3S9xWSfvb7T/Jo2oF5kt/4s74skWzkki8meZGgaK8Fv6fvZBJmovanh869aX90rsebnfTJ2
J0WBaeIb7FSGo0Y8zjAjVn2F7nKrlzoo1EnPKHB6VliK+mLq2pd1P+ZixuND0CzhKvYcG6OWB9lw
2w6eue7Fl7twEVRzn2MGwEtrH2Teve89Z9XBxF3uwq01WJbpak0oUohsDerbQazah5ERv/0tpYnE
iJssEnZU2hW0urz396uG211MeuJaPDHbuUBpxoXHH3TjUA2JXPcRLvfhQGuCQS+GJoTid6T+9r3T
vJd1L76Yl6MsXaiQrCcZNOaWNHYtG1eOyWJeFlcmT9HFnJI7r0a2ht447sTKz2QxLw29zsfO5Psm
sOWTVapbO7ZX3dMAii8+k0n3owladhhYJcrI8nI1kqwb7cWsNEUmoO4PnEu8BIkjfPE94V75uqcv
t2IjaknzMys2NX/Gb+KJ+wmd2brdYbkZo0Ix7bJHsxybT4GZHO22WPnkxbT0bBUQB8j6nQuQTwC0
IS7XgFZWDflyOw5iY7rSM/g1XSIa+/lmNMRx3aOdtx8KbESRSUxs4exkB8fUn4I8+Lju0YtpCfDH
pcph8NZZ/WMc80MVxJd1j15My7J2fMfqWWC9rGkO3dzOx1yW/Wnd0xfzMgaIWQdVIkI5OmjctbAp
4ud1j17MyzRIuCQIAA6OCwATaAnYp5VvvZiXkd5nHjhg3hrgCSm05BcU67bKZfIHe3BlziMfSey6
J0PXbiJ93RK4rOFREoyrhkDkcErxBwVGg9Tbjle+9mJSouyGuVox3WccjrVV3Nr6n25Q10f857He
tRd75eikBW0eSR1MgPL6XHK5/AxYqZUHOB3OfAr8Vn+cdBtA0e8/nOt94W/+g0utGEH3ldeCDgPB
okcJdOw4vh1jGYDAN0WO86+oL5RZ8WGR81msW4yXoiVTlKaBb4VzDBb4jzYUwGoz5yJb98Uuk1bA
6UUwevnxsbc8Ep95Vxv1uje3F2tPQrqHTx5zE1Y1SWhcYj4XTtOuW47txeoTIb42Z2xYoUcYDmaz
e8ubVtW0IYi8XY7Z/hQoUt4bey0xhriOcOM1m99/Q9e//N98Q/Zi8fEgZQGHZ7zxc/+oeut9Jwid
+P2zr/vF3z17sfrESQJ9njjlENbzFueSvPRW5r5E07Buo7IWd3Tq2aUJSa7huI6rDg7Rl6zP/tT/
/MV0XuZHmfh3p8mgalF6Jp84lrDvTVqbRG2SlEe+Wy60RyKJV6561mJhSiMps7qfmtDK2heMinee
6laJ0tylKLtTFZhGiL3hDINwo5WyAF+IJ/L3v/IvviBrcVqoU5lGpOOKsBpc60cC0CAsJNTwlY9f
zFoDELf0MtqiBNRN7/VozD5ZskzWTVtrMW2tQriQRSqGBiDB2cTOv6nLbHhcNzTm25k7as1YQFxg
Zycd8ujitNz2Zjusqw9Yi6k75zSjOhxKYdKPtHWcRxx865acJfI1oJgxgGIVYTQYOHo7G0fxxk3m
P+zw5i9WhqU8G8hxnFVpUIeD6gwSAJN8uu/KVqYANfq+3fieqp8pAYsLvnP9fZV1JH65dul982F7
3yTd1XgHIouQXTvW3vsERWBd5tzwlHZ5/SkHXCHh1+njt05zyKVgo2+jW2Ix+pteE9f0sKaPnttg
gEm46qdeSsIr0TbYkUC/zJa4kaIhhS1YV2J6HcSfBCRkFff2UPTBmXPh9wRWZl1rX9e99WJyFUFd
ySDn0bZ5B7FJzuu22qXKFtV6R6w2z41HQGlEBnWkjax75cWc6iMjdVsuhGfyDfyn6271jutV+Xnd
0xdzqqrVFMQuTwdqshsnSO3pt3VPXmyGRpzLoo8bhlovN2N045frFC+Yzt+uMlE2NIEb1USItHtN
L7YeHPNV77xUeYN71E1iSIKzYzX7qfVJbBXrvpCl34CQDzAuNY828Khb7bwr/Gbddrd0GyRNalNh
5+OrHBVjWgQd5s/lsF83JovtzpnaNDZNEZzzmHBdva8e+4q4m3UPX8zHLFJz5Xo83AY55TkHFyDG
uicvNro4IQN7pHV09iprR7oxvuHndU9eTEhnlqZTGBW/ZJ5tUbvhjv+07smLyZhdMdUkxLlnyOQF
wUn4xQ3CMlaOyGJCwuHSCg9U2NkWervzFVyAOYHMv+rdl1roVJE/qgXSPWeOAxPRcZJ9NYv0Dxvo
9Xv4m5P1Ugw9ggxyC69xz0Fn5Xe4TKNnIcaVn/hSMwsp1bTb0XXO/nANZzEO4BTWzZ6lZDaTxYDJ
u3fOht7vzPpzSiTgugFfzMs08P2BGD/33OFPrqNvAurYuicvJqUdKXJBo4Ind0Gzi23jkhnQvtY9
fDEvEfrDl45s55wN/UM0j3ft0L5b9+jFxJysGVZo7DhnXUBW6ERUEpSHQ3nd0xeTM67c1HbgsZ9L
x3oHRvFRtuuUUO5SMWv4EMLIZQS+EuRnuC6htFeda52lYHboswb6ReWweE/pyWiVOkXQqVYNCZkP
bzdiCTXGqFTgnFlXkoOn6d0OnnGyyufmLN3e7ZRZbV8ydfog2+ApCoForRyWReVqGIbJcgi1gkdL
FijIp9RetVA5wWJWxrbIjJlscfj/frn3M4CAJMd2Kwd8MTMbTwuinIhRFqpryGNNrprOKWvl0xdT
U6N42pqERZ/HxLmtVfZSz/aq3YGQyLdfSmeD3G5LZn2r/OwL1ytvgM6Sae2qVQV/+NvnT5CLkIrM
kJVq/ZRAM+6KctXBzVkKCedIy20ZjeMZgPQMICx4dsd1hkhnqSSsZnlN21LjmbyFZN/kMYDMCFTM
mhWLLfftoBj4fz0qgLSOrYwZJL3rBfAPo/L3xSLPWXyJ3tgmc6wwVnk9iVYHW+FFnUbDgpo+esG3
nixSouX+h7Mz29FbR7L1EwkgJWq6lfSPzrQzbaenG2J72xY1i6JIUXr6XlnnNNDm3g2jeVFAoYCi
/6Q4BCNWrI/Ao9hrcQIA/fsfsxxcgD6MosH66rTL1HcOTqjn2M7q7DhQmNO+wSljOdrTAUuU4ljA
SfD7DM7FITUNkiVDjX2z+33I5K1f/B7haeyEdHv7H24Vhp60fSZj+CFvkv8T5f2/289St9wxLE1O
dYfC1XrIe9IDgguHQ68JcesGzcJIHIAIcacwv4TbXqeqdIjiym90Z9UvKOBzUCSQgzp4Wto0hn9b
69dLlLopdaYPi4ovVuGksjtwRXOBw2DwW4ZuSh39BF1oDqj0YHcKt7uDLAu95P0E3Yff1DjrXA97
yFrAuu9QR8NbNAJNJfIc2lnkAVdpcrRYialBIWbvnlZpvO6OlDmLnOsZ3JC8RQm1l29auwBHTU5e
E+Lm0xUJ861dsRJVQCo4IZ7rcXj2G9qJjWxAlxD2Qct9g18gPNH7eSrmPhz/9hveyZ638HsAZQ/Z
82xo6Htc2PaqEEX+9BvdiY+ykOcD5FiQN7Thz3YRX4Is84syUjd9vh9rEmqKgmSn+F8JDBkV3o5+
qzBybqVG9DBZjbEK+yX/STtQj0PtVziCFervFxAxOplYgg8KezIennKbz3sFekRmPFeMszvlmm1j
mOPgApUyhBXdcDGq9VwuzvZsgqjfKfhC90Rtb4+BIweQeIXpqZs6nyJ4jAoKdRALws9LnN21+ZP6
9zV6++erH+Tz36dcRHC94zMKzEsPOuUzlatsz1kUYL0MmpoV2Nsj/tTCFLA9ZfEMj0IRKWX8/jA3
ww1Dg6jPehT8m03+ApX7KKNU+skRU7eUHbQt7ITVa//lmjflONObOJin3NstWWd5sOXhgtTlIPdP
Y5R9Qnj2xetkcHPzbRTawczoTsmng/wyDfgqxzIFf+qZeN2o//bFnQ1sDgVEqITIB11N5UoQPQ6r
8UuApW6SnsPsW3YjpgVE0yfD56+CRJ53t+uDQeCUIsYZiyXLkqvm48uxhl7lkDR09m4C5yC4xkGJ
YwESt6J+s2bqvd/XdK7WNTiauTsgl9FRCxBGDTa70Z5tGG6afoQNG/x2X6NHcJNnBDGod/md826e
XoEs13YpynUNib+EJj13vfbb9W6ePtcwAA8olH1bDVJNDM7IPgq/93vqZup7NNPB5wWl4ymsn5aB
P6ou80pppK4rUM+UmkyDnXMMBp72GrbKDSXfvdYJdbYl4hg2AvCCXZ9P3/pcDrqEAmraS7/hnauV
2T1OARnBW8Py5wbOj6jC+gWP1LlUGwmrbPoalzIKNu6iwLzCW8dzGTo7k1GeMBPhxobYGcahSfwT
vFDPpgnq7E0Z1Cug3ETeQWt4D5nQ4zj7pb/A//v9XtXHSsc6xdB2ae6gsj2tyk+UCJbi70P32WIS
NInN93zln0Lbvg9N9N5rlbhZehDBom2Fr+QdaMgHrtWnMds8MwBumt4qkCMjjV0fm+UHzoAHOYx+
sbTrbKFCWLjnC/b8ahtIIuo3Qzb7PaSJsy2nRmWpXaHYSQ4oHfvhrd6mD36T7WxJe6i1bWmHNo92
/QFByluwUz3vShgv/taKAbZ13OQHfjbLzf2og7cwrvPbkcTZkcEKllqWYUfCI/c5ncX7PA+ufjPi
7MdsBuT+iHDARpq8gH/wcCR++xHepr9PyJQbEh1mgJZOkhfwQdaiDmGp7PO7wRX+ffDVhlvbvV5o
MMg87wsGXzdUiP0Gd56hcTzJAVolvFmmLDjpg+ZfgnRTXsHm/0MV/w8hCOUxXDcX3Asx4xe75e8A
JvpD/vLfA83EzdMPkYQHWi3nuw3qryYjH8ag9yvHu+Y+BgbSUX7gygljBfjBCNhJbUDt9JtxZ2Oy
2YJVKELEJ/C4LzXKL8WsEq81nrhpesQPFObyEM5B7PwhW/OPAEZ89fvdzs4UOJpEA/HufTOJAkZ2
BEZv4Z7L0NmbqQ7brN6wDOcDZB7YQ+siGVavJFHi+pSkQY8K2mv+NrDipIB5GjLq9zFdm5IWVql7
sCAhF6ttL6D/giE8gdGK15S7TiXgWWwr+GsQtXW9gq95/iQBMfSb8sxJEY0KZHBe4zjUOoK5ZdcW
TUP8fD8A2/79zIL1/nwQje9plT3XrH1Zas8icebcmabrRpM3iCLg2A4wVJp8oLX55jfhzt6sKTS0
IPGgp33LATbegJBjZJWeMx7+PilNHwhuJgVIGPbNRsTf8Ub97s3EdSzZCG/BPYL1DG44CnYocJQD
2JF8/lMq5385bzNnh+Y2ZFzMbL5zLi/pbj62tPWqVIDx8fu8bINYE/izv9JuxFCsQtdVYEEK8fqm
bvkPOIr04Lgu7kLGDzGJbmniO7RzecJcIYITOVpp7QQEpJzFj8YMwuvUil1bqA6YA5iIUhRz51lc
IshEr8tKX3wmJc6dr3mILGmICOJbAy+rlo9ryUaQILwGd8/brDeYmBCDg0bKCpDEAPJgIND5je6E
Q7kE7oXSLL5tNVjmBZM8wKJ5ZZN7/gPOV0WFKEWJaGG34ZgrcyxlGOZeazF2z9x+opkkU09uivOS
Un6LttArHkLn2O+baMdrcEMyiABxhNKQbYEFzf1WonvizvDE60dVk5sM5AeAuj7KIfDa+rHrDzWM
ou9mYY5bOISf4PoByzmgfP0WSvj7jCSRmdf0yPYbXLrB32zyzxsQlX5jO8FQNyzmkIM4bhxFnBDq
78Z8BCHKz1sgdg/bsWttGLUpJAs6eUzG4aRy4hXGxa5tAWoUOdzJWnvTQC3otT+NgnsFQ7FrW5Dk
G1VQzWy3cYYiHm2H3SsYzOspEbu2BVOCXjHS5NsNRUpYAMSPE3g+Xh8zdW59cE5WcahA39DRUqVK
3LqUXfyGdtagnnutGiPMrVF7wVhYBPGT38jOCpzgNWdTyvWtTeypzfjZ8J9+Izt3A/gls5jAIcEK
2bb3Cb7zNQPE0G9X/sOwYIoGEJRArjRUppWAguAUbX7V/di1LEDVPQqbFnybfourIaaPtWceEv6D
zmnSMjBSptrc5ki/VXqqYEPhdwi6lgUmkjWLgcu7yUEB8dt1QLxlv7w+pmtYIDcrgW5L9E3E6W1b
ggocWb8z0HUNynKTwVAaK9C+Iov7cR/PgqzBze+HO5syti1dF0I1XCcicwryPAYlb6WV3+jOvhxk
C2dgYvWtGYP3R7udmy757je0szFTKBFsTFp9o0F34+H4nB39J7+hnZ25M+Qim3jVNzhMPfEw/wSo
ot8d7zoWwMHTaOgH9W3u+ku/7UC2+QmRYtevQLVit1uAX92HgNgC+P2m7tO/vWbEdQ+ifcuRnZ0B
tEq+1GQ7AdbkOSHJ7/t9XPsV8VuOkVGmPgbQp+M/Se9eh/hnjTR2ZX3h2DOgODZ9S6d5z0/psKTN
yfAl/ArI7pQUqWKtn8g8dmV+dgWveco1DvOoeRPCLXOdA7+T3BX0tZrlAkoEwJ27ueR455Pl/5OU
/o8Imjh2tic/onkPAR6/7eCnvygyNw98AIvPb9E4OzRJZIpLKFhv0SAIWG19+iYCrNvvynclfakw
rW7jBifu+CpqyKuubvxOXFfSFxGWbRHsu0FlTS5Rrh5g2Hj2mhPXwmBCkyJM2AN1A3C+SBd+nbvU
79HjGhweHTrgok2st+RbZk7R5Dmss0HTxLb53DfrDRzLMk7bm9X8xW8y4t/3fp62OP2gbb7pIIWC
qr1Cd/enFvN/z6PErgAxYtYQ0WM2mnTlbzbsomuQtMrv1nQViINN5g10InVb2vgl2rOhGHOl/faN
29YPlpUksMlab3UAcwa9NC8zWHR+71e3rR9NxlEOOay6ZflwbtP02trYSxEQu/pDIdK2MfWw3g7a
fwBPr4p765kscAWIgY1AeAC6CUzc8Bdt6bdJUz+xQez28ydrtrwStdUtnH7Gtqu6vPELf9zW/bjX
MuQrJhuM5xK9zGfojfzuTbd1f9tBLF5eF3Q9qO2a6G45xdmq/nC4vkbb/3J1utrDPBipTqGUwNXZ
RvcNdkV/yXkA2PvoGslOa6BqWkQSrsd+a96VeW3Kbu0M89rbEARLtUwLqZLez9U7dtWOAI1uMKGa
1U3U5CjmTMsS4Ckv1VHsyh2HVbIgM726jcExn+eknat0HEa/N0vk3NBdsNohWbA2AVEiDz1NEQIs
nobBsWsUIFABFrChWW6gbyaVGIYv8dr7aYZjV+8YgzSd2VAutylP3wIc2tTJB697w5U71lauDE5/
yy3qTLHl0Y9OTH7pD1fLuIrGLmOLoZcJ5oc4iYtk037Fg9iVG249nZpjZsuNUojTevKwqsnvQnLl
hlEWZZvR03LL9qwiKS/Gwa8uHrvMrS0n0DGyAVD3iZ+P+WdIuN8Z5uoMic1gg03Q6EHDqEI1v8xW
z3eWKzNMjiYUAfSRt6UbC53bIptHv4DIlRnuw9TBm/CQt2Gq6y/ZZpunA+Tx735r23l75pPIOHhY
8lZDIBX3vBisZ0jk6gyzdRej7jA0QMRr1e26LdN5tn4r0JUaTnoK4AOL0SVtLyBuX+Gh5FVtB/L9
9zgRuvq6zut+wF0XrhUgSeNVaPjteM24qzWcX80mowNkeworAIRyz9ns2c3nag2bbYgbTmyLPnUK
Wx0+9tunQR0gJvv99Nfg93/qPqaGcyUwvlk3Wsmj+6aD3jOD6NLSmMgiWOAH8dWo/L7uUZFCze/3
u51bTTQgLxvWpNcp0NUWgu6c9xAc+g3uPDt3CIR0MLPkylRUHLAdSKjf3nSVhmRtmJRNY66yMeyc
ifq4rDuA4F6/2xUbwhllSeu4NtcuSB4CIU65mf2S2K7YcMoUjVcksa8gPW4FWfLHkDeehUJXbthv
mwrh62KuzbJ/XEAhKYDR9oz7Xb1hHgzISqjXSdE1yHFpdoOpt+8vd96fUbvMYHrn+prX6JbKwi0p
8fv9kgiu5nDgwgS9TTE45x+gK/vMN7+YkES/7/plmEe1j5G5Bv1c0lZUqUn9NqarOKRC7oHYQo1X
oahMmMEc4C+/1e3sSr3QwbBkN1cSt1/7YDhv3eI5H86ViUtyX8S0mWss7ZvZNOf88JPmA4L9+1TP
KOOFQkhzNe3Az3kd0MKwKfR6MMP5//fRgRWhLUoc5rrYtJKkfeGHfPGZbuZ6ApihQ15FanNdV/oY
1jU660LqV15nuZMSQnhs+lEbLMBYvs3zdEK2efE6qpirN0xH0kxSdOa6qaPEP3SJUuO1TpirN1QL
6eKmw8c8BhIUaTidgvjwS6UyF4oWmJbPkvTmOimUOfbuSE7o8v7h9zWd+xJ0BxNrmBFfJysvx5AU
mCSvW4e58heSrRPy5Bg6jbuyV005137kEuaKX/hCd5l2GNra45ybV4f93O9TutKXRUuCrl/sHIBc
12Ia25eMLK1XAMFcsaGEJ2K82NFcx5aUcaRPY+IXUzFXadjGpDYU/7nmG/+F4lUpZPLTa424mpeG
5e0xrtg40cHOE5lMkSHb7jklzk05Drta2laY6zC1H8Lu+xSkXiJg5ope5DjloZow2RGxuBPiSy1X
r+iYuaIXgl6tqd0w2Y2CGq0XF5j6eT12mAtFmxgUuhSlZGDYxyIBUSOBub7fd3QuyoVip3RDa651
c1RdelvnyetyZ67apQ/NFJog0FcrQBTXogCo2KuswVxpIZHLLsmI069+JdY2GfSRhye6hLnKwrxu
k47W+N15vnzvj/iD6ffWb7ZdY5G0JwFMsjC2iB40zUpyHJ4jO5dkT8WREDwUrnrei53/nLPPXgvE
lf+stUji1WKBQE9Twcap2Hrpdxm44h8yJ2JRY6av0sYJSAAQ5K2dCjxHj34Pd0TWJbV+DbcVpbqC
OOUzM731nG7ninx9YKfbgp+uov0y2/2yTX7ycOZCS2gahjYF9+yKCq8splduRF57bkqXHKaalCO5
Eenrwrq81MMhn22+qT9EU/9pPPxnIp+5MqB8PfBcmoi6EiRNyZXsYgneijnXvIyp6fmHHvriDFXI
ZRMXGLYvMKOJN7NcltxO7aUnQ8MKsue2eysOK7cGQMye+aUWmQueiHvcV2br1XWmHDpwSn8BR/bd
a5skzqvAdEHMB8AHr8c8fGVx3SJT7EeXYq6Kw0wRE2nYqWummmvTZ01BpZ8sjLkyjuMYZJfBBOpq
zRwWUpq9QKdJ5rdNXCHHROrGHrR5nfGuK9I0enXHPfys/5mLntBGTmqVmHONvVjUlE/lmsW/vD6o
K+fQLTfoHsVP57H4QtbtFi3BH8pdDCfQv+wSV71hwuYQhnH87rCumI2ueepn98hc9cY6rMOWKCyV
kE6shOEOLQ9ADr2mxNXhcRMnCECsutI+ehO3tgIWyi9YcHV4mSHZ0uYKQ+dbWGxxcOvg0+53E7hK
vGaoY9MEm7p2RJ9si38AXZR+jCnmSvGSOtJi4Iu61uM4VLHZh9OWL5FfvOqq8ThPyQDN3OsjMpV4
egxsq2EovXK/l03iXJJtO4iOkhG/Hl/21rRSPOTrlni+bRLnmtT5VoO1i00kzQsgSI+dbv2SGa6W
iGxzHzdYIle+Tl8nWz/hG/zhKH99Zfzb9nRCYrMlYZ1lPbJSORvfAC0y3nUe7QSmsir1aklirpyI
wgWTrCTGkT6mWbGN6m9uZr+UNPuHoKgB77WfQ6z3uL2E6qsdM7+d5OqJcLsHcI/FyCTf67KNSElg
O+J3WbiKonqd6TweGFyk8pHLHqUX6VU1Z661WWK7aYphmXxN2BxUQ9K9C2rumXhwUSEDSBkL2SJ1
7V81BDB9/jY0nWcU6wqL1mg7lmZm6rq3zSNbhnJZe78t5KqKuARYIo0o1mDdNEiUCl6C4+RnDAgR
vBN+L9F0TBSzks3rdRRRhTe9V4GOuaKiZAraIYCo6Jo3/YUnY5kNiZdeibmiIjLZJtnBbIJrV4A+
ClOIxq+2wFxNUWxV1sOZH8vE0gKKjSzxynUzV1AUJovslgADG9gyPQZ13hSqTfzYJswVFbW5zkgU
anVN+bDV1TrLsS5mMcN00yuqcKVFIdB+GaBkr19zLudYv0SRn4Ev+4euKJ7l3kgELL0dwioU9rrp
XPgdV67MRy7pDPQyQpahZ5dtzQuRE78F7op8AtqjxanH0FGf3pFCqcTsJ9tmrsKHgyxwmMhggQe5
eOz4gDnvURr1+5bO1fkq2wbbj4xXFtX0LgItzkO2Zn6b05X4HAPLFyolRm9EQ4qpV9NQ2qGWfub0
zFX6xME+tnE/j1c+Dn0h8Z6Y99rvxnelPsMaLpJ3Ul31chTQbr3pGvHiNeuumk20KleSDvIKZ0p9
3kR8lAFBN7/f6E5maUd+cF363F6bHAnweHpK2tXvWnZlREcUxEs3H/ZqbNBUwNIsJzsRz7DfVRJB
66tEsuz2OvXZpxpp32KMrd/d6WqJeAezARrK/QqXPQUCjAkvKu/8OpCZKydaQrag4srtdUj3dSig
6YiGMpf79tPvkzrbVIwTmGwWnzTAT9Zbe0rknzQi/y7lZKGTB5k6qhtr8ElReDW/cnxedqrHbfl7
kqwHVgf2le2n4EgH5fdydGVGhyXznubEXpP1faACUF48v4IrMTrGoWaQctprDN+KVffFGvt5BjBX
YhTsDGjiDLMkNvWuTemFeprWMFdflO5HMKwNtVc8MUA7m46+aBbPpIirMKoZB/pZLfbKWdO9IHcU
6GJfwuhPGQZK/lP2+pfXl+tp1g4Srt5dPl9H9Pmyj/ANFneTmCB+ECtMud+Da0Tnj6ruGhjl7ken
pr9sskU7uIN87s1QNKh6jbJAJnE67rCSAU/DHrVYPtAhieUbuvS6uS9G7utbtddNfuoI2n1vKzg+
SzX2Yaxv+5ps2SODhRg9jTyC54KJa1i8FzzO6y8siMOs7A8cAVXP5bRUKk7gfRnlQb9d1wbJqCcW
6iA+dyth9SWx0E09bXPGyiPerT2hUnk3Q8g+IYjS3xmZ1sf40/w8nsR7pJuEqrOzgtr5b41/bS9j
OHkkV1ivAW0SZST7FaAeCR4GXjk1+vubtD5H+8SmD7QNza/DgqUEzuIgI3iWwNvhNtkoHn7Q8UDV
Kw76YbqKNm2PT+0sentesyTYzynaTpcbWpj67E2gciMf4yEeo29gIu/6GsEHoSmzZG1fVL3Hdclj
SBJLTae5vw31Vi9vB+D19o8J7ECbqpvQ4Fd2dT4mJbDkMT+v9ODq/moVLioydjt7hwpzsxU5D4P8
+45JX25xqDT8Kvs8aj83reXkFmxxllY2EetwzpIhrMs8Qn3glKQ2eLfFh2AnWBHsWcmY5sm7vWnG
91vYttOpFnpkzxPcFfBr1nF8ZRFNGSllrfqssGs7dmcC3EX0rhPh0pcSUGnUpw4DnKEYB7TfpN0G
wf/GdB2U+ZhOa3VYqNBLsq0UmGXJk/TGKJumS5ZDYFdIlh+fNgW5VtFG2RyUG+lqVhy7TrszaLMk
Pw1K122Z2UV/1n1PAcATZNOXKE6C9OcBfE10jfhM60tE4Ute6DmCGU8AdosuuQy2e0p4CnIvJDN1
ecg5/Av/jIKpc9qbOx76c1IAlDarL7rNVFcgrZvm1yZWxIBCEiKTbhl2UbGOUaKfdM52LgoV1uYo
2mGK9iq2PBjPusv2plQ1rMDgTHMcvJzGCX3TW5Rm6rTMIWSzrCe8KcNMdPW554rZikJM/9fW1tYU
AZkmmGaMreZVRrrcfJSapZ+ROOCimrc4X4qBb3y7KPzP/VVn0XoUTS9Z9g6lg0QVYKJu04UPGf67
FPAJF0WQyB6m8h3oHrZatBb7F7rnAjo+gK/b6Wfa5EtekWbQ0UMPZtzP8GgsuQRZYP9e4G/yba+7
8CPNxi5BzqIJlve87g4CukSyHW9isQFQWrZsmelp5WHCnrZhj8lZ10M/3nbNw+kitrSThYq1eSeN
7scz9lakyyle5h9bw5D54+Dn6ivMfYL2Euym/pwnaOGeNWESrLdlSF+2eAruncH/UjRAOqSf1zkb
+vkEqFw/dadNGdY/Nwnvx1+o5tHkBKZEmGloiXmU3O0aAalajKaOxVh2KAvNUZGQqNlL/LH78nZO
CDMXGbAwe5i3+XUNBGmNY6mea3wuvAv5B7SxNfRDp4NmhKOo4lQWs6yRRUvaYX4ZKSHNj0xGQ/1D
AUEvK7JwhNhN0yfDmwbsXnsbE3r072DDn3zqbRdEZUfMFp+XSWj1FqdpYEvW6Ck5o3KahgXYa93w
gvaRKH+pJ8rv2Yy6Plqiuarvc2KTX70OB6h3WTpuj+M4IlwIB6M+J3GuYYkmdPtr7c36NAnL02KY
saOCUh1hN3xo9RHwih6IMQrgmbaoahAvyQuZsSZIkIjsrc15TS5doGV9ahGqBaXM0jo6pegyqyuV
NcFUiFTFwakNgu2vZMxGeZu6o4oOnB3Fhnrn6/S+D3ODuyZDACk4KwTfweFc3h21Os2Neu6CJT9O
OBJS/MIa2AL0Z2WckfPac0JvAYQZE60idLh8knuMfBlNVP7XQqP0TRZN22OyBO10z9NmiC4xAPfh
mWETrI+4AO/DPpcSHDhtm8d8Sxp0lbTseMySUT4grYXbPYJuJCz3dOTteerSTRQ7Q8a4wAbNvwHX
t7/NBevTEgzUr2Er8x9xLuvv4Uzm8XlOmwMroaGClglpsspK2uFCBCkP3KWdA1gWwqKq65vvzGRn
wzp9H0ciT0igiwo+NuNpWvmlsfbKSDtVsUDpSKXRZYkoKXK6v+ODXYqIH0ORgwxVCPBdsC7bZ4QR
uujRiVtqG2zFAU+CLk+PiqeJLviUTg9tGD5a2lVxunzhW2DOIWmbSsOtqIKF+MORLjtSeV0WVCss
1yo+mLwUU2DyggKidbE14Dc4nfv0Mc/6j3pfNM5z+z3lfD0DVsyqxHTbx9TUUyVbsG3hLLDIMocx
n8ayzWocP7G1d+CswgIOSR87hhdEgBMeV9v4smcBzsNa5gXDxy2hoaAFo/sj3fmFtvYxNws5gXlt
YW46iHJNu6bcFXnbJ/orpjE5SWDbrkhkfReMH6co2irIWnk17O2vfCPNKdCoKGdwIUMAYPuzsOKy
D1yWdU7Wkswa14qmT2TI3uk9vUcztIJNDIkPSCljkdb6MjCZP8ysf6yF3aok2Z/7cZm7c2ODr8zi
Qujq7s1qjkda86ngVL1MW5fdVZItp3pLfnWNecs7lIvLEXMY99OKnTDZUpLsAU/O4/UGAL/YmglH
0Bis8KcK+YJoK4ojdRZR0hWZFaYMexGUbJbv65Sn13DlgAdP5Bl5rAholb6MRDgXnV6Kdib4/6Qj
uhAMmodOfcy6G5IVSV3QDT0mHZLOxTL28RPM5FPcNHWFP4iP1QHDTVHM6aGeQk6TX1tSr3WVmyb8
2EyR3itpehQdadh27QONaYzcgdF0f3uAblRtZOTiwrNedCX+PhqWcTDU9AxGC7V3MkX0MSGBmArG
0Yta2GXK/p72eKzmNgqyW9bXyed5GGJbRPtqv8DEMSHnfJH1563vN4WYD32h9zxkmcXKXAAw5XNz
vOQMldBTBipgOexj+FmNzbQUS9ssn9NZ8l8LR+XnzTBozI7usKewnWQKN+imPXCBIFH2Nglsv79f
xpyP95STLDwvISdQXA/Byk4zXQZWZf3IoXYat/qtimulL33Eum/DsXavinXBRgiRBZZVOKt9Q31p
z3XF1x6/laFdpn+O8ob+rVI4v72IifS6CGckW5Ej3eQX0g9SI6jKmv7a1PP4aVp3Nn+d1nT7tcKV
vymWJIKSf0FEjNrVNlJWgZ4bZk9GDNN0CnUPSFU37n13TQc5fSCU1d1pngQWpNQZ2jl5s8LfVOh0
ebduGz8QmixrV/ST1ePTLGfeloMeI4qDpSVrgQxrrM65Gg9aLB3fZYmmZ/pOgondfZCwm1DvFkWI
PM9EK3FuaY3YMI/QdVxuNkQ3MP6KcT2bOWorNhFyRdAc5nuFp+ADGE8K+mdK77D1UOkboIxDxGPx
cSynHufMZxJGh/0R7zXknpORwXpZZgBsK/QFt/y5g3VodJNRxmpMRZtEhTFUiJKk4YBzJeG22PA9
+2sMIC1ApbZD813M23Z+DkY7tu8oTcamihHy0mKd4ID0hHcLLLyZOlh2Qmz9BNBag64mkuEqPcy+
H5VORQI2B4vFPaN8hb4mSbWADFBldWHaQ36wOlv+YhJErEsPHX1QJi08zUvWie3XFGQiLAR6g1/G
PQCDb5RJz6+AXSMqSSyaKCqzInYvgilb3qztFJw6XOR/MR3FH5UMujtc4fCgaEd7x1FIxds4Wpkp
us5Yds8FbxmeAAbsXHYcvzoTq0941WVp0c9LHZVLSK5hzcUp6LZhrUyQSXaJWGBtORlG7fNK23Uv
o6k3Fc667MuhuxpIXVgGA4szz+OXgKSZPQ09YoEHiZP3eNchXC00HBHPdTJO5DtZVXSUeOy042UN
9m46HTnl7yEczJvTEQSG3lOLCtsbPuv9I2whxS/oPAwvlZzG5iIRbrWoJ22SVgfrH1YzbOG7vnsN
jEaQCrYrQGnTjzxsWfKUcnac5n1UaYnq39WC52cLBUPMqagD9hgvR44XYtoi/wjR5q6QaGMRq3TC
OClF03WIx8DteJbNHLzvFiNwE61d+pxtqdDvjljNy9NG9+H7uI02RF/xJIJi/y/qvqy5bSTL+q90
1Duqc0ECiYjpfsBCEKRIUYtt2S8ISbaxL4k98evnUOWetjlSabqevi+iwmWZIkEkgJv3nnvOuSnD
9tT3vMO4zXZlR1Gn0ynrixbm7HP2kOZ6UQ8JtZrJ4wlkZtyRhuHjAYBTQFz25wivVecg2suh85Z1
7rJwLla2m+SQ5TBqW83F6xvUwgTeTeUDkrrScmuT5XA6xxe5Wx0n/ybSdL4BXM4/ZLaYmyBdhzTq
4U6LJGmwdIkH0jLILgPzx88XOgWJPaTbFJ06N11Wlm9IPS7Jvpj6JT5mHYk/qElcw8jadBsG8S5L
hzSwYRDPvTkDhS+w+JIV+77lM0zCSj7AUi7WULnErZMGw2LG+XHM+WqEZCrIFZPd/CmZuXGoDdsc
fG5hwIRbQZJkb9cOdUVAFefdIelZ+rTkdVq4BJnsHHSCjnJv0creaqcowaZikwLnglppG7RCGR91
QU0XIILt1VKU4cgrdabZPLcTOZpji4H3hrRW5BSlbfi1TXkcxonqc3eKV+fGmcv1sRFNvKNzPB2L
FJWg6ywVzQ8Se7h+gjWsnoJVYw8Mh3pqtwtdky9tPeomULNdY7dJl3ba1Akl7TUwORTlE0N6CGvQ
+Ctq6PKu6AcwbbPV2io5TXcdgmXENE+sPVmGrDgBxq++xbJyMLcl1YPP1FLtuEiQ3xRddxycGEPd
hG0gjLWOyR8UeFumy2AQuAZqWZvj0OZDHCRitq8pLE+HbRIPKEsrTcQznuwzWENsbdx2ailHFLRO
e1WXS7sVbDQfevAxK+RXzjQHFW063FXYFHO36DMnsjBD0XR1bjeGtzhqYvu4ELHjK7s+bwlldkez
5lhMJveLYt3lq1YufHTJrZmr9aolyzQeGJfL/Yq9QgVlPENi3sEIIVC0sa2oHZeF7ep4tO/TXhsN
Fj2tCs+xTPoFq2byXcaLeiWg9itW94g6vV78ZFbTyTJtxNGMGv1NmsoEdsBp5eybcv4G0qe1PvbQ
t3+r2YRRnmhDFm6Rau0tBqZAhnOsNXE1gfqwtoc9WZdAmCXNgqpKl0PC8u2SVCdd9eYMcILZETZ/
UM5ghkdq4RnQQ33VsaTbSa/9XUbZWHhQHHWlS0vaq8jEsLPcl7253hprPVJ3LE32CO588XliIze3
pMKe5E1cLGqTawihihLD0WPN5kM/Th3Sr6IxwlEA7/Dmbl7THcGUu3GvezRlPbNjrL0yCiKx+HNK
7ouETP3REZCNbBhkKeoONOmm96pZV+P9kDXZdzQZhsbHFjwBhmmSFp+yQr0Dt8NR5FfGgvVnfLFO
oqmactOoFWa85thpsRVgkDI3djCy2J0zal7nkjXCmxDYD6SJ58c0Kys7tIsWBDREoRwjduFNSP08
yZp2A9+i/rOZLujykqZAtBngs1F4jUmx83UAfCl64imztq1dT0WECVqliqBFae/swqFi33ZZiZva
bDJ/qs06dytsaKmLVL51dpqPrHHR58Gwo4JUY/pJnq1ifewZbeIKDM9qNmZRmb3fdZVTbmxe99mx
SZoYVQ+brDYYh3R6GmDHRTw6MfQZp1SO0qMqk3cwQ8tjTxmWyK4IB6JxjyLA0REfuab3LIGp8Fc7
BUv/OMtiGDEWbU5YqKak7E6yqlr+bU3qIg1h8Bd/nwb4y+4pqvUVT27RiWuaASDw0y7LjFPCVliE
uDRFIwJPei87bKIU8l5/1BXK6SXFbPWPa85sOMEMTBw50E1WuQaijnlioiY7Uuf25M+2qrg7EizG
Poc4hoc5c1SxMSus4Me5KnoWLMmiTX+y8xr72zxU9cM4aEQ3tLjUck2BBz6iE6K0G8uCJB4mJw+x
D8PT6a7imWB+E9cWGDszymkXm0j6yRrzvtuMsQHkYBzGFsmu1dP2WNROwvx4tu3sbqmJ0XqQV5LZ
a7t1GU72mKugqkeUjShBqmITy4w634EiiTmo7VIodK2QaLs98Kj2FuzWqYVjJN4QlZJYrHCTZkyn
TWwDx3xQNElN6gK+gLgDDxk3rlVjINBWfSrhoWPUTqYxAqPqp6sCSVa6uNbEWPyYcMdJXYeYRecO
sdM+pgX+jgwpF7NbVSvOAzO1u0eA3hZ85NELHbwk73CBqtpeu+2MA5R+sxCI9nLk0tYjaaa+3pat
6MWtM1dzHFgJ7nGXabs5kZIMxbPsDJg+tWWe5H6uSWqDUcAg+eh9DBxZzC+9WA3nmU9NC+BhUmMe
gPlroHyqisH07KYnjrsgFdd/jQV3qQ0eeFrkWdy0295qqm3tdPIaWJn5V7sxF1SVjra0wUi4disH
svhlXTTuWqfiD37D33+xver/+V/4+RkOX12WpMPFj/+8byr891/n9/zP7/z6jn+G35rjY/Wtv/yl
X96Dz/1xXP9xePzlh6AeskHfjN86ffutH8vh5fOTb835N/+vL/7t28un3Ov22z9+e27Gejh/GiJi
/duPl6Kv//iN2uaZMPj3n4/w4+XzKfzjt+t+gCrqb/uxfuzhUv23v//PX7O/RX35WH995eO+PfYD
Ptu0foeBsQRKSiwTRFb0KOdvf7wifsdNTzjDvFpQhs+UqLrphvQfv5nm75Drc27beB08+TPTs28Q
JPES/93Ch1BJQR9Bwo6e6r++9umPttMf1woL9ePnv9VjdWqyeuj/8Rt/IUf9uz1lO8zhjkUcbhJp
24xeTrRQjbSYQfPug5jy22JA/q6oZQSWyJ8axJggBUfBr0bVPg354GwK9BD8sTDh+8ra9rEgvQ4G
Va+bTJbiCEh/BYSCRKjGLncwTajTLbV+NPnCAlhKjJuxG8atkXbSr6pEh9PCs+2KKBIIEpt77czN
FdUYZIKb1wlXmKz5SW/e6H61NjMtHrlda4SaDEfBjr+pprz1KqtN/WYwlW8beYlWMwGkhKnf/ty1
qNEmqH2NFh5wbRtrb23SfTM00qcOmiMasKOT1F8UZhu5mKmQHWUhusiW5RPV/EbW1VXW5V+rNXvK
7I67539wYvLRTBU6BD3aOc36uS9F7/aFuhud8sogsnd5vmIUy7ISdzKaL6nUSTA14GCtom03s2Mb
wWpaBXxSBuYh+H9nMt4hHsU7GxOz0OsonlI9Ol6fNneJPR2WtleunQ0KcDssOeoOOcfY50+YXQFe
FwZvhzLF9287kt+rlpZRVmXptRzWAeV3s+p9LAYdIg1hHjGbU41ZXD6SL9MvFluGlYOLhO4CvVpa
6zgWSofaWoBJfCEDjtaXNcDXuvXMWUqXzFiF8z81Vvll1t1drZN9vA5twGr8shA1ZqKrXHh8Mp5p
RhtfYjA9CKfDIdXF7HdVagdoR5euTK37sc6+GhYp3b4rvwCfbDd2qZddX6I0W9lChKsHAKcYPjsE
U2dor4+VcpeMdAeCy8OcpHtYSGrh1IGZdkX+PTbRmdDn7ziWXxwHbTonoSXS8uakVlyPLE/HDdyi
2y9t7ohtQ5vUVSunV7xGP3GWwjzq862z8P4AT0/DdQCwXaHCHa9sC8O3QXip0fHq7YrdluCmPlFK
1E22jg9oCYUsG6W/OnzbqOyppZZE66m5S61hObZL/aWPu7sYA1I9ntd3Pb5trvqHmlQn2g9Ieucl
3fSdUQQ5q57ssfiqc/i4mmaZ+pnJobzl/bKrm9LcmDVaJg4s9L0qNXZp1945GrcCO7clh7r4isTx
ntr0RsS6DgWMVzagLqPSKBwsoS6QmpGq9xsmSg8Jgfg4Znl9lcf2uLhxYaCFpMsT68R2wPASnyf1
XafxnKFT9V1oejOdQbV5LHHbZfV30VqGC2S09JAo4SbEMLYwM0y9wTxfNOBy1MFONR8wUPTLarXE
N5K62ZY5lnZp7an2kE1ANzDMDeak6+TKWgVgq1hYwZCsh1ngnlkErifJbL4pIfrBWgz0ql2y5Tpj
fR2ufd/7ThGXoNz1SdA4HfPyhAtvhgm7Rwp8gOBq9oEMrZt11aVbp+oBqFTrjdpK/JbEfaiaJP06
NEgFYFWxi43seyzNEDOzG5faANRNuD4kkxInG2GRM7j0w/Xa9Mt+rUMnwQKMsux9sK2Fp5zahCnP
+hEraQVQ9x7KnJjbBjmeP5lau6lgq0v69CuGGx6QaHyXSzl9LPM2dxnSJg+O8RKzLvDVeietvDkf
6nBM2AIpJmbocdY9FDJ5Aqb0KMlU+gZXWYhEEQB/DCydngftmQXGcCCXZ57UmP4oQeYPJwCAQZNJ
w81lQ/xWY0TFCCnttuB1ey0lX7dyidXD2KRlAIOr+qqa6u6pbdDGmDI04WOUmC/3jcAMpPPDhgpH
4pFyupWhrO30llDcZAvi0daQqPvMLHNCYY5/cKz+o/TjkD0jyDXfh8vk4pd85M3f+n8wBUEvnCIz
eDsFuWu7x6HUP9KN/ud848d7f+Qb1PrdtMGfIOgsUts5S9d+5BuU/o5SjqGXSqHip2e68Y98A6+Y
FiN4E6ESHa2zSOhHvmH9zjGkBJ+DDMExgSHw/yTfePF6+Xe68a9x3+b5XH+23OlS2CRrc7ShPtr1
on5Ge9qvWIxWLQ2NrkFfBY3D+XpMnHcY/mdW32sHvOBvVdBGl6zHY7MSjr6JE7KRKLQBs4+Zbp9+
uhKvZFEvefsrB7n0niEJndMSEGdUjLfzavpmPfgzJKDwWgqm5SlGNwfNm33HV2AanTdgQzbj99R0
LzMGXzv6hQ9GaVVUZ2ZhRCSfw6YqQOIxvAasTNpXSC5OxCw9nLA7FKlnLNVVXb3Djn25aq8d+cJZ
CgQhQPsKDqQGwqRswqHLIjGBT5Lo/Uim06zsvV1YfmcoL17eE+G8dRORCwZnYapECamaSC+Bcz0e
y+vhEzoP6Negrf4Oi/u8eK+dGp6En29UA3jJ0K9NHNUT91vTQaI4h7q7TpzFHxvHT9Fw/Yt3D/L/
nw+V6Zk4cEBfotmSIcZfuhmGYPOYuSLJTqVAuhmvIcIwypJ7tCKRMXfvcA3fvICofn4+tLVi1tRK
5yECHBdO5DTMdii6BJJ/AkAVJXOPFTX3SsLe0KLvLO3Z/eW1pWW/HlQ6i9EQex2ighG3nR0f3gWh
MZmhg0fGXIAXw1Ykm98bbvDmSV7EnEkQLTH1WkbtQ3uXfQMpa148YPrxp+4QV+767n15/sDXTuwi
1hRxl0tecBU5hu02/L6iNXqozsvtsyKioQcEguGG5vwDeTfA0Rdhwf8+LErJX9dTzMiY5rhromFj
2V72kT7UhyY9pHeZkpv0VEdsN4+2W6ze5E/PsbVL3fJYH8CZX/ZZ7D7H+Z6ikYAOyFVxFKPXf8xP
wnicrgwXRDBXJvygHptjc1uOAXDnQIVCHIwAhQloMsfmJs+j4SBb+qlUpbd8MoLJfZauYmh8AJXd
DnzXm57Dajf7PNxOt7080IB6zZUcPDvsozzQWxEZ+1hHy2bxTY/HGx1i/nkwkA0arFG97epN3D+n
Bwxx32bVbth2R+fWwieC2+4u99WtsRmv1UnZbp3dmPFT/olfJaEEe2ib7JstfEhosIIw8xV8pBQG
Xv70ZJoIGEdjN4PDG3ZhHdr5Hur3vxYZ0WP69ZrQuYLjnqFZhMwPqJ3jz2a2BbAHQ8wpP9nnwjPm
Ptx4XYm/Z0S/82y9MFdfuxkuQrLBZ6WKhbBoPD++hLk2dfxOAFJmX9I4QyMXvb7uSwbWX4ywMg3t
qcpYqGPhDu8+4fbrTwKQhV9Pv7AWBE82xZE094Q36OBDnA9rzdnJd/0ar2hsu+Aufipnso9B7Qwa
kezWFGA/snhMYczdvqUkOEPhyzSD6oe2LRLrjBB30TOw+mRyIpWpWzBousQpXGTG026WNNsgSQ9U
1vnYE0dfsfLaMNCNmA1SAQimV9U8ggCE3q/op9ztpJeXySdbZ7jZ9Ic8oRHmZ6QbIC/cm0b9OavT
635JvXwoweVMzNNCxUHXwoflsdrwynalWn1du/CCro7pBIZjXvmou++aFCJU2gsAy9WWgG230bk5
ooARx7ph1049e0P7lMgvdHgHVXwjDeGX5k/orjoAEds4irNtrh4cJ3mSBvGXbDzZEMOnazBY7a2W
B7mCeIIrjjj8zib2ekznl+ZQI6yBJ1HUcURj9ZRy6tcS9DWOFCC2/Syx9w1uxaHj7yjO3zzVi43L
7CSEbaSKI1WHODWBYc4tbvLzruk2zW06abfPbuHHhvCebG3bfuc838g9+OXoyhUIVrUkRhxZZwgF
RPq6lW4J5gAGwvpO3u7NdT+Jm7q5/UvZAb90mDI52INcdPmujlrH2ZV998FAK/l8UfMmCQrjMHXl
SVDs1Bbbr8nOif78yK9nQPzSf0obcDvtWytHY9zZK5OBkDrte8dAJqD3LX4+p0F/fqi3VvXSkKoh
cymHMmNRo8kpjclOinsTDfcx6T+AGojMCMMCQaxlKErfOeQ523glUF7aVGHycFdzLHc0xcPeyFYM
A7+VoMZAQB6AE73PEA1jbV+/IAD4KoW23wvS7MXo6LWDX0Rps9cWmrlI+ZZpX8zONi7bjcTmkDdD
5VKwPF3eAF4sEaKKYrhCf35flc511cEpozvW67JfyzkqVfy55c0VZ8AIixDUJlfx3DOGLbM2st8U
fKf6TdPs9YpQFBbdBkyIlG6MIfZSEPw122qUJAyZgUQbfgF9A0ErxZXF3De1jF5tpeeN20tX5c63
fN3P7ZNZnlokiWk4TXA5iWq5TcD9ONMKtjaGayxBA+jVNQB8IqEzQN6M97p44Ow4V/vYfBDm7cju
neVTa34fzI9VfUensODhZKNnt8VIgKmPiNgQGlYFGrchXc5fGtymbglhG2BM2zSJEhGJdGu0G0Bk
oHu7bQxwz2jZ1SQ1CpEpXzy7NrY5ByG+G+9hpn/FYUg9xuuRgiTowGYXCvitpVUARMXj2bQpRiea
Ej+d1HHRoOnl/A7G4eGoI0LWoyk/cesD5rOGmdbbMsEeisd9aM19XopN6mRhKpevFC4pttR3TpmC
W82hbKjpre7lB3M4otMf8dK6d3h9qHn1PDjp3gYTl5rgt2GYl+6tAH0vP6nAxwVzjzpGQHX/PBty
4yDLqfrOb/P6cSUOaGFZepNJALSrRswxP1RlHq6q9jL4HwCPrkuAO+SKpMV9rmxMJ3FF+S3NFKhV
jdsrAJDfs2QLaV3p+CUMHtyOz4d0lEEuupA0oPGVNbhzMwgUCYq6xQFNpvYFyJQzZ1FitEHF1hMs
qzwJgGlq59EFhi+sncrKvWzlDU27bT0sgRq576gsaFNvhdOSkbItiM135VJf59Pk52CS2JREsdPM
rh3GizovzTVqyvuh+MQLDTSUoiawAacC4r8tqvm5rRsvqUFIXFvYAmNaT9sfLJiu6zzHRF57OepM
fjPZcje2BwU+wbkR5jbw5/HsyjpMestItpsT87ZYzAOQv7s5sZ+gXII1P0ydCdumZbnRQlwNbmHp
kypApVbiZiIzSDUFNBVWNJMxFMArYEayNeImEibge1turfQECkiASTp7Oah9PhZByj4bbYznd7lJ
ExDlkG7H+VQCmcse0X7cJCkQARCHOXlAZHULG6ya7ESt7L198q0od5GIQVbQAf/DYB2lMTNl2Uo1
+aXRBVkqfQwmC9fvFZruQ4yUyoK66L3q+cWa4bUAd1E+23G5mnbPpwgz1704iQ/JgAe8mjZNTo58
FLifgRT3A2Qh4HE2IGreQUXhJ0j4iHWnYE4hbenZifLb0gI9GMYMw4jJAGgAVMpr4m0O/VpC0RXm
q1/K3CvswjXr+77+TAiyna/ZzAInFugWmdgjQcOVRnjm/k9I0ZaxD0am4Wh0k0yntr4t7NEFj8Oz
76v5PQOzF1v615bgoqyHJQ5mykxJEXGwz1m9j8tdye5r8hk7jCtQdcplxOQdEPwSuEbpU+8Iz0HO
CuIYLKNuxiUitYe5Dm5ttdj8Mt9h/AqZ27FSVnADsco7m+9LUv7aF73MpaiZrqYoMDxC8yjFJmwb
g0+SOay7h8G8Jc6xWwvPhpq9YDcdo1dof4HlOlxhOMemmm2vg/pibE8ZO0zpfsZNxvYlUTuId4Ix
7byy8MYRNKTygQ+43Z7QRPRUGYc95mwVmK63wLumBxkrKWrfijGeDY94P6X+euY1K9C1jQAyLDBT
c/ccMVRzXyVB5qxexXuX8Oey+n4uAYQFBQxYc/1SgH1mu1SD/WJWruwI5j6hJTE8GvMXmszezK5a
ISAh0TcDlEKsIC7rboohKtOI5dcmQ7dyLQCf4S6E/gPTuq6aT0s7bBomNxJCC/jKeBAxeDqHVhYf
3zHhLnEZJJUFwv3neiBuZd+b2L3PBH0E3RHzWf88b3mxmnrtap2f9J9Myw27TnjRYyhKfiVzGjZg
a4Uls056aMKkOHcgIzHcjfnHZAbpePms0htRTV4yo5S2xmAF3QbDWu6hBNvIcp+jvQAmf5e/FFm7
2dZ3AhaEi0q9pOsOPC6CsTj3nEb0feIwL7prp0CTCAaqCH1uZbGoEjG0GZOP/qbPNeADoJ0YCO7V
RRKoad2aqvByS4C1WO0gidgWTPl5hX1V1MGqmiDPEgxES3wQzFwwjt0/X6eXsZivrdMF6gM7KtpK
tNoiUX6Oe+YVyjpg894TKMTMZNiie3VUmXMDTt7X1sjuRxKmNjkwXDhwF4+8U9FkqRvaRSZu81wb
16vVoENafADL/BOr+gisfBCaGOhPjWc5hSfqcxE9JahJPlt9dwWvoL00mi1n8IArH0en9hzspWtS
+Is2QpmTIMXdqGvj2ijVdTtbERi2fqo6T43jluovZgO0b+3caWkCdA8PrQ0tZ9Zu4ZcUwpwtIPi/
IhaaolZI0tHPP6qz+PlcMTd3cQ4ZUQfqGEjdmNy2kiIsBBQx0OLF6J/9+TK/yHBfW+YLzKtJGJoG
aDbtMmX50umQp/c3IwBMCSK0Hq4XA/9cyrBNhK9650MVcxc5F9zqhpPSTvg+rPjigvHKV7l00Vz1
FKM5TY1IwnkLwYvvib7udUMBZ6LfV0CbysvyqrTne6TfEV/vMCOqkHsBQjEuCAQ9w03n2hAfrcwk
ntafdPlhHXKoTwErzNVTNa4RYP0dc1xQiZGDyuF2hTxwxxWads52FtFQHN9Z2HP0fe1sLhAkuzWF
PcylFSkQIkD1feBAtFrLHyj0of6UW/t6SD6iB7lvlr3FDX8dxvcIRG+V15e+nsWqKFxIJ7RpAAhr
ynxVy33TOo+VOe5TxdxaT3sOPsP5Mjp5uYf21DXMHxSjXxhGP9NS3qoHL8f/ljW4J6xL7Civ7Gto
YvZcCR99zVOcA+NvgFaesatZnNYm//jnC/4GgmFfZCxdYTiELlpEFGVtjWaRlKdzXX9GTkqkJmB+
uqC2/PnB3lzgi+SAZARCZdBxMBdXfbAQmzGgedOKryx19kLeV1nrN8L2zbQ7GULv7RS6TtRBf370
Nyr7y0nCk6opyB5MRFCF+3Nlhet41JbwMcUQu0EcMugS/vxIbxhocvtit2LTqkGNR52o9DXI7H4u
qw8E53heWfAXw+57r6S30BxbZc/9OrOwDyA1zfk7+8Ab6D9/gSh/2i8hf+kGzlcZFdgtQeMEAZB7
tABWjvVUWONhoCErpTcj9Sjwtd458zcg0Etn0rKcaDebWka9A7as/XB+dlX8sWc2Epx1T7H0Vm34
S1ucVPPuer9xaf+XYSkYwyZGyzkYMzg2HnDAvv54bv670FS6BlRmFgXrAimn4+djsqulebMkD1D5
foHd8ykBHs07cK3i95pbbzxVlxaLpeLZCMG/E7Ule4ynJOhNsc+ICCFmQtJP9qDz7Gks3rvfztvO
K1Hz0ndRcViWNlPrRBDOP8ExF1qWbqfml3gleRqwTPhN8ylDMfzXrvOlGSNEaIkwJO5wgScnM4nP
ROvz+SFOpI/pYKdZAyxuH5QdEiP5a7Hq0qOxSkeBWbWOgYx92ier2Ofolo14gs9hEQ58e4JmJcWu
+845vrWqF9FqFKwsu8I0ogTQ3zlgNHhOl5Vj99Z7mMW5scnx/FJfiPiPY/5HNI/791mm/z9xPM4+
vW8TPPxvdfXYFT8TO85v+MHqEL9TIUDmsKhjC+KcN+Y/WB3yd2i/GIB3PNxnuscZz/zB6hD277Zg
eI0xmzkvVNF/sToECKZgnTqOaUn8ceaC/Acs0vMW+e+HznIcyXFkHImZNrL1S4OZpsZw1jxbUWA1
oGo5CoMgY/irBfAsa7Y/rcnpjw/9OTP4NZ68HEpSYeIohIIBe+kgX8D3eTXHfvEYB8aIw7FNpvvi
agGX7ColSRvOXVV+yNsOqSdG27+Dib+YoV2cqrQh/GWWkI7Eqv9ahY1zquMqWSEhNoskPVGWyoAt
MpObnE/gvRoZ5rVgCXSaexCjKdtL04Te2Xyyn5Pcjk8QjnS235Uafam8ENBdr7Sz1QZ0sYpu2JpX
aEnSfP6uQKLIfSCxKMmUxJJ28DxBQwpu9LObdqr+vmA8JriNDL47LqQ66T3uH5l4HRhkT4mtp08w
J2EfSG/UUHFrYwjmunzPqotS3HmXF1/a8CzmJrAvzi9jkgaBrrN0Ppz1aiR1RwINTj0JUO11KyrA
krllfiIlo49lb2FgnY1m3ey2TQsUwFq5+rpCasjcPAVoY6QQIfs9NLjPPQU/0MUspwqW23V+FlMi
4MJaGyK2Z7owQcNEFMN9PLA59dO8LJ/EmKpyY0xQdYAB3zYP0IRini+cKPStUFVXoO2XLiMcAcAT
9h3ZDc/5qJf7vrD7KjBwFvOR6jE9TkuvGJrXbSqu03jMYbJSwegpIkrU4P3mS7VCH9NaI0xd2NAF
QPItNNY6ZG2YBpkt8CgATPIIDQKmCdaWpk3Uj2BZHVbZQBzX91x+gWWFLLaNnc7gWE8dBYO6W9Cu
orGT2X69jsOdJcwkOcEWYQHOqGT6aHc2FDwMxM0lnO0F1b3V2T1cgKETVkExxByAUS96oDgriIwe
RC8EMkSRSTi4mKuwwHWdzBGwY+2MJhQPC1H+sM4Fv5qM2LH3PeaigbFjWuVtZjkZhHELoGyfjck8
+qYsO3sLRyaHPeOELbHXGLlHPNu0k+ymiKU9H+IE6uLNmsk222T5RMtNibuigrlGzcoo5qjD/Hg6
q2MGuOQDDaY5AJemyiERg38JsjAYq3fXzKrXxodpILCWWfS1hUbf1MdP42qm2cYcuJ14uEgani+G
spS/zo6JeU4F3G1dUldyBiM079rAHMt5YxTxkm3ABSHvjRx7LRiB2A9jR24RsOYuoIY+F7qYyAih
SmM7oZVCFt5bvbouKPJfd5yBhK9ggG8mgpIcRrzx9z8PhmcQ9yIYOaZtEhQMlnl25fg1GA3USOCi
Xk5emyd1AAmDuYcbRbYDjxQAEXXyd8yVL8gFL9HXEVTCMcBi2DkuXbktlcIqiZqYKFYDZBpMa/Aw
8aWDpUojH0e1wMWYgQY3iCX3tZoIOlUtfzrL7PRm0dRyATqXm1UYfM+NHFjdn6/HBRPu/P1MwiSm
HxE4pTHz0liRVcRZFDx2QLeJUS86WkCnmpsBTIwAvidLRsENXtJtPVW24zbLfzN3bstxI1mW/SK0
4epwvAKICN5FSqRI6gVGKSXcAcf98tS/Mb83XzILyqppMchmWI7ZmPVTWVVWEhEIwN3POXuvbRoB
Ru51X+N/OoBt+mfcy+3zsFejpgR1z75tHQfIVYxkdMMa9KADYmEGI35B4ssXJOAnvvjbRdjhfICq
E++hLZk0vH4SDJU7k47oFnDINN4SEADUo4lG7SemPPenNtcL3KSMTikimKQ14Dml7NS2SOhsGYDz
lhAB7/TUOGjh9wMgVh0zhV0cSq2LSga+0AhOfOS3z65jCOasrmlxYziDvP7E0nEddwSxGdAuR0Zv
1R1zoKjcp26FgGnVTlZGr8+wro5zVJqIXE1nE7ryvr6+oOYSrhlrph6QL2d/pbni4cBtiakNZLxa
oWimKjmURhF/qjC1PHTFkAu8DJ22//i32r7Yf720HFs4uKDANSTnGF38Psn92cdNMIHg06KRbDN7
vSukZPIx5sv9x1c5Krz/voyBRcHRpZDYiLZC8Y/y1xIGGyM260CrZ+/z0pSFEZRNKT6nQwGRzSbD
pu/a9aGENXcVMX8xgxlvI7JtYmMw0KRlXh6E68hdA0nmBCfz9cK5fTjkT5waIUJKyUFq63398eGU
zMwOnlUTtNMm5XCktptJfjnAn3yIhzzbSXs0wqjJE1p5Y/fl43vz3tUN6BG6s3my3GOic9qaXWwP
QgVoEY141xdMIes81VYgA3EHIK3WrgFhTmVogNfYte46nWCnvn5d//7+pkmPDtcX9/C4WpcuVkRa
H00wVlm1ogeKjMnvs2a+rZUoGBUW6Zm5dKeCvI/Wx+26jk6Yiek5LJI2b9jr+241SEVamFqBnVl1
ivRP1x+KuOFkNFpxfs1Rzd1pXW18ckqBiaeak2nep6S/4bx0CnK6BXTtOfz457D11/XD749lMM/l
mRCGwCt39LGGejC7xRMNw/XpNgYtcpdqc6f8auO0cCBrQ7dQvW+u/ciWjlSx3EHjollEMz3JGfuI
LMsv69Z1SM+gaNB9GAeseNYaiQazeC9+lGbdY0dJbK0OVZxZLkJeI3kSieNlu6LjQKWgLh64F+ut
HXuPWazHWH50I2KKCIqTc23q3iYFSytAmWL45SRe8gTDg/i0ivjrdac7BG4G5G4iWqxmtfzQwNGA
aJikeT4NTjmHa9mPcxjlZhS2FVMtbBaLerabSf+kKUOWfpmIsYFsx8UhRMi1DAieG92Qdn/6ydQm
LBfI48xznY5sd84pStW0n00x+TJXzpepxgENBrXJgMbYEZzBasGQ7usucRcc5UoLvSMG4+5iWWYm
eGltFHQaU/kLqp22MJcUzVdhEHbgNxzl8f93+Yxorm/an2aUuBiXAIysTGa19KLKOs5XMRh9pARD
fz87Vv1UkDPyE91osxKHU6KWc8g/+5kYHArPWZNt6VvdMmLraufpOxt52vore+Q9dMly3ovVK1pQ
0dYkaVtFUPnwwEeab9Twt6qhMH6C0pm/S2gzAJ200br36NA/pi4yvj3RYsz1NWZ2YVubSYqFpq4n
jicmg+hSG2iFRX2Z54E54wyGvVhDVlAxj7U/KcAzjBFFI28KZaVPJTwvxoPIMOKgR02hcCwPbRPO
dGkPq3AxdNdKeeFsVMsaRIZjnVdt4a5+u0BEZNOQmLeGHN9jxCvm06+OzuemMzJfm3C0BblaRmY9
jubx+xVd9lXWy/CSjT3cFPA/+rPJSeUvDpZLE6IiXH+J3I2fcHf1FVKF2ZjPl2JBH55olXWPY6x5
rodJv6tNw7sD3akXIfa47ILQuZgWZMU9D0xvQsBeiXW+AZWFgVBT1kJKGkSIHxilSD/2SpeAFRyX
OONzKaIDp1jquRbwVLszFQm7l7E9UjBoopNQgvGGxfuRszGjqiQXEQidPEdb5KQ1pUiOximTiXL8
YsGiFA7Q19MLWFptHqYjqbRBFTV2H8DSpFCB2tK8YEXrgYS5kZoCakRcUrOCwBmMam5+2cWcvMja
Um0AzpFZ5pLmctyV+lArrFk0JbiTQwvzrYsHebG0AvNDA7/mfFyINA9y6D8ZQkSz+x5pNrIPd22E
Qm5WqPlmgAWKTCpZ2IsHS6c33Ko508M+MiKSS1fQGL0P8SPrDrbqyg5AJeyNIO8FyIMh0nHZIZxn
up+D1sSmZuJC89e+Np8o4SZYmWlk3eS8eUDU9F6UyLTgOoRtn4FGiFY9MnGOSB7nocQI6Ma5d0Pm
QCdDKiudYR4vt+IXTPurRqvzLgT5M1p+k20krraMzac4lTkaMAeBE6drkIZTR2xdKJgMgc4FqPeE
E7fGl6/JgUQaaGHfVN0DHcy82vgxix4204gJNhi0xRUHLYXWuTOXqLpsIc6WOwpy93MtYEQEmsTh
7xe95T2bGlKn3vOiJxirK828AgOhy/bJa2d53T3gJpPPvSpZ7YxZ8xzfSWPD3XdoMp4NJ2YH7q3c
Y79LHOs2NtK13DdZ4iBjswzzuo9tJXdi5dbsHAX4b1JjQ1mpRvuz5xSzE7qt7FaYAE2D6z8fpi9q
YXtB6mzgSraxTzLfNyFb+vE64uRNDUfxxGJf8/ne+qWlN+vtOKfFF12fqgVOgBUxLuxbh8K+SOL6
zMvwqAeDDrMDxYbSzizQNEnQzcK4UXVmzXv6AvGZsW5PftVl8V8O5C/E8CixL1KeCC8si9awoenZ
nLS9voQT6HIu1/ayF+y9XYEVlun9eqdNZgVRxcoe+Qv2r06LhgkhPSNlWbaT5xcrSKkwjUCjsMel
WJ4Xadch7tcYs0GiW1Ae8c1+NlJPrJfCAyAxWKZVfZKmQvZX0yGH0dV64jMuv+UrKKvRDSj05keg
obO6WDoeFkhqw5LvHMbHYyB7SsGwUwssL2A8ggrdtusBht20/mLlNG6AlVDTNZ0ky2cYkzgNkc/1
LZoQXZwPEynOgQEsvi59vS5WiO5dnW/AkFjl5qdhsofpKklEd1skUSfC1ajFGHRZ0REO0s6MVlWl
ym/VurpA/iL84eRM19BKAiYs9nJIm7i0ro2m8gzfILLSCePUxlttmes4B0viyDmQo4oiYj2HEdyr
MhLWDSPpLnhzBCp8T4x3ee3gzMhT8bUxQfcQ9YFBBclCfm3OHTthYiY6XTdrGIaDtua7Yqq1q2kA
fXdmg8HPENV/TiMBqQsiSQnQtrsuvar7WRaFejSa6bYdBf/MkhcqLuv0RBX19ijr0IoUJEs4jum+
KXiHWiM6JIJomBsdMhSDBaHPVnYt5WqXdAaqndkXephnqK9E1ZsnapnXRdzvg5vF+VV3wCEB/jvO
dzAWE4QuNWLQJuA51yRSB21hjiSGQd8LkWYnur9vz80ODDtXWvDBsCkez9bUvMop73glq7mJmawt
NtbyYd5LXvIHDzELq2lU3H18Pn3vHkv6mo5u6sB9jkHkNNfaMRuJIegI9oDLO2uPGTTiCyhFPeof
bTjXkiF6yMmd21X2Yvzz72xLA40XbRfh2ceB6FoFWSEFpg2bLIMYW/ZiBwF1PBttkK5uYqhAX3L9
/OPv/DvE5XWVurUTTKYDjiele9zayu3RLSAFdYFVdONfFY+ADbmn9TC0pAqyYK/1OYpjGj8R7uO5
d0AXJctL0psRZieWTWiWymyr3dyv8b4xnNRBOjEM18iKRRGYbstOjmpj6ve5MrRn3erYS0xV3K+L
ysMYOGwwrPmyy2vPuvacEfBs1bsYKEu3rUWAiwPkgVXJWflLaRe7tTLREkka/1DcmgWXZUz/tUOK
XHc0M3UNz7qeztEOqiOahY9v19ua3nGxfQt6uFLnPTwqtmm3uKXR5lNQlqX5SzcSHF9WlyH8/Pg6
2985+lVIzGTgQ/WMV/c4wwakm+wzFcEW6w0UU+wA7L04i3dDXd8hgqlB8nYQXZC1Tae+4zvvOq/e
NmHikSBS5EjwowAkjhg/gXiDltxeu3QP929ArI7zoQQ6f6JGPtKA/F5cJG181/09avmNR/mzSUC2
y9DVnD4D6JqQ6NZUC5mzGPtc05xdznHM11rZfymVK3dTE8/no9lq/6zj+feHYNpEceLx5Z3fH/KP
TsWENRFCUjsGBdizs5g38RoCYY5Qy6juh8Jtt7bh96HjWIN5n6xuMPYPXh/r16wE3kUHfOE8a+3q
xRkdeaKPYbxdmYShsxgaQGQM602gfAG1oEzbYgocM0cIX/W1igOoHKoOHAJJfmwcXRFAkl8/ZeZs
lP7sblUhRTxIaqvqG7BnZMtKqLU2fMQV/OK3VqGs9kmjhKgK1yatgk4nssuncVsMJyr/d/oRNOS2
j87QR4dNc9STa2ZDlcUMtNRrdLAp0soOailZZAZl9H/pbvPFTp0BtLWBSpUes/6DY3v81zYAeRx1
GDMntlMu+uYNoynJIuvALzW3n/91h6RPeCKrPB8Cz+NEfjHq7Xb6mWrrRUjBHMZTKaC7wtTSr65O
3hiQrRwhizGl2ddSt4Y0QIk23nkwOVd/inWmJxziIIHQoU3lp84ykp9Y9JMy9IoehK6XyBYCWGaO
y3bJhVaHpiV/Tb3IRliok10F5mByFootVXxvWi8yLtYK23CQQio8G3R+Ln80NPhd47hEX4bSGGvm
sEt8H3HUeen0aLbCPh6sX8xs9OdijcHZ5l4zlFSGpCgF+mTXc4gSuE8CO5IIaoloIAFqnVxIagJp
6wOOlQ22GlntM7gO+4tl5KUTlNXYEDSxptWhAP9Lbd/3brOzGbVpl9gu7DV04sFZfSFyPHS4K35B
IWkwbKUbU3milnRCwKAkFHWRLq50xt7f5NiuL2O2ZMWurVtIjG7n6Vpo2n3MEIi6vtwpy80Wzpgt
pTt1b70HOoN5AsZLtCvioXkcSFeKw8FxCRgvicol8LDzim9EYcecI5262GkmbvWDdLv8F1DSyD4r
htHe9zQMOIauloKzwbUVvopcRViG0TN6K0JoYEZTcUX5Irug0ZUCFJMnmD9YLhVIxdkxgqjW0M1O
XlJ7Jxb/twuw4A2QwqWVLYU4FjRhJDYdsYGogYQaeKbnaRfbmQyUJ5cLLfOmE2/nO9ezkQ+A2edV
0OFDvX4V9LGtV7ste2T83nrD84ehAw5q9KnnyAXsmZmCduIrvt1HmWN5bHEWExwhjnOrCLfgf1c9
s2RhtUHSQ7GHxW25p0Q77yycsOq3N93Y5Aq/F9Y/VnVjqLsOfwQ+5KVLbzl0ZYQkUKXGRqs9DSVt
GYfq4Zw9AQ4glPfbj7fxt/1O6n72NfqwrBoUs0d3ljiTFTlyzwyzl3tiUbxbY1BzUOp6/fTxpd75
EZ2NIka9x/10jkPpoFGBScwmvqm7Ll8S7LKRX8duvZMehZqT5N3Xf35ByXCQL8e0BZHJ6+/GUUhH
iWWAbybLYy9p8JNsKsr7xhXLVSOmU7JN83iuY2ygE7GRyxhzcAA6ah7X1SI6ofPMtCWVIHLvyuoB
CpYVJmDpHozO8NZDPg3LvRKO1vlF49lftTzDJeC4jZ4FApSN2ntglW8SutBa6Gax3ULNmYfPWa85
WagrcJn+Unvwi6a4g+r78T1753F0vG2Ey1ENkPTxYw9QswM3Rjcspm190Q5z/qksU5oXjaMjTEZp
doHsy8IWnVnnhTmvp/S2b+sqTpUIBIWzHbiYErz+0WL6f0OF3D1wO7KWWkl+A1Ec6lcfQVe3+hiI
o46q4ONv/c7LzlHW1B0LSYhjHh+alecuQ9d6fQCwPPJXJjAXFpjPE6Om966CYIhhI+/6do47+mq1
2xtmwVVE7a53LSVqgNJBnYhPe+c1A+4nHNdma3Q4IL++SkvlPehdNAao7Os97GoVRplFj6bCvKIq
YL8f37t3VhCX+swxeV7AA/4W5fyxgJWO0p2plbRLzMq59HotfaxBjO5J8qEX8/G1jrTK2yFok/K7
LoNEiy3IPFquWDPwuMflFNBP+kZvv70ESMdUggPAear6JrAMzb2lIc8Eo28WjB2JeTNW5bLPdRHF
tGcLpIInPtQ7r700+FwexyykR8e5yePaYjDM8ar2mLI/SZBoZ3LJ6q+9QdITR9xJ7MibKQGNZGn2
zANecXwYhlMHRpMf9nVFJiSL3VYp60he3KNNEim+laRjyXlxaGzXV4w8H7q8NLGyxR122LbTnonM
kBEtsHn+ibbeW26LNDF+0JiB01/nUsYnlpN33mZ0B4yXGfJtLoztM//xcHQjsHNgcag0tOilssET
WZ2wLvQRjrVHuNRhQpZw4ka8rUw3OQizOxqqFGy/MZN/XFMWmixm4qoI8lqz8ziKi9Cwc8+nWY+9
jn1ut2ajfpWMY/fj4yfhnW/rGWxu0DIleoJjBlM8s99knjdy6M3xkDMB/aSZeFtjSpuzxWn770WV
1S8fX9R8e1VkgK7BN5XbHn68rNRpGW9NS5YVUQOT0EiD6G84s6Hf7zg7RNix+mEloMBjghbReBh2
md6txhV47f7Rnc1sZIZkk4C06InZ7un5SvhRcihmn3HDlNFfVgZgiRZHYC7tnwn5YwlvWkShFDuz
s18bm7yuhXaKINUpxVpTx91yXZJQduIM8XaxQYTAgQU4mMWrflwTaYSpqVrSzNWG0Tm0dl7sODR2
RB6k9fnH9/XNpX73MpETmp6LKPXYnJ9HWZkltcTiZ/b3a6PNh6idHHDtIEI+vtKbB5YTCksbCgSd
OZY8fklSWS6lMVF6MmJJw8loID5RgAW6Zqhw7owobCzVfbagoe8/vvJbaQYPq4QLSz8BhCuf4fX7
ycZgOTixVvDrhf6lMhKyjxYGFK0U9RkEfHFbVIj0QE2uIZMt66bLuhpvdWP7Q483JocbedPV2/Lx
8Sd7s1cKPhnDDN7hTRt8LGnXvdKq+eprkM0iuobQLS6dGJjAx1cxjzxj3HWqFxTLm2TYZSBzHJBO
DKVJSgoGfEJSF7kHR61tyUJYBXZYn+RT7xb1kz47m3CKPD8kg1U2Mbu26nii6SUITJuYG5N4krAn
gzdP2m8ELsjvhKjNxi4hN0Jem7SCq92U6/oXTWvGT6Xs+mbvpHqG+zRboLdEZlZH1PJAUQOjIVvj
3J4akzSnOiYhQkNpzAiQcjDZzR1pjntjHOS1lzVRRauEsYOv5wlV/mKn+uB3E1aoIIcuEbppPjx3
hoEy0ywBNQa2Ww6tLwY6A9iJlHsPYzHBApEMdk2yY86AZGqHbqSHquvd+ZSLUfjCK7IF9IeGubBg
rSfLYrKIrx6YU7ufS7m0UbjGPBC/wFs6D14zj3858Ggr0ibKzAPhbSmkgG27QD5KZ2Xt6YoywWyR
DVfY6sf+e1QAB2K013mAauOSY/MwMyhxsFrf9iUBRz4/VIQe2dXin44bL1szqAEx74jG/pHCBqkh
tDbDc15H9i8UAHBIZhJq2PZy5e1E7dEpLJcC5hTH8OxizXL4sIAQdVQ2Vtx/YRLrkKRIBUubaila
cHloUIDlkKQB85OEkQ18KziTzwT3cXVbtV8qJ271g6rRBofO2KM0nfpq/VqpSn+QXdI8M10vSOLi
WZCwjZjO+uhAmygcukl9iomM+iHNatZ38LeXb/0apabfNKp8IF1NOLsk76UWJAKeFwxN4UEM8kwd
cMY4VbR00OAmZ+5q5PlhMOMK6KXSIWD0lSz2OfRdPbQzvekZtc4eIpMmQSDS5Mtcc6zuzV922pOE
FbVEMVD9scL5hM/Jll3AaP2qcnIY6ZNZX6ObKz1fcLYhY73MpzhIymrr4JW1ps6bXinMs4acFqQ8
mKzDKKmI4zOimMyypJjm74rpu3WVmJG31wfR2TuCw5rsqtbE6PpZardPLYsc7JhE1gHciuEaTVD1
mGHyu8e3wxC/K+DehoO2dW8ms/U+e6WZ3GdYWUUw0Rf5rjPe/d6t42TSG/LEE+RlKfylMVak7cg/
adCmE1i7RjYOXhhGwCSYdpEWtgatGLSgmvlAaqTate3a/KC2Gc7L3LJKv8PekodJMng/OElrQNvH
pt9X9kqsZe/Y3Jix6xFyt5Mrm33CdJ6fmFSLIqg4nKMaJ/EJ688WjOkn5ZYUV4vmqVhpQfl9Ytko
i0xDXRpL7/1cpjFmKRAJeWt6J5INNyybjXlaJYz7baG00KIbXoU9HFV9T4yHk14WnD1vqGyi3m81
omQDaoLYPLFFvbdRuDC5MVdIOpJvaumO+cXIZFkP+oRYwX1sVu5DJcha9DO6vJg/q2z1XTHPn3nH
os8No+3zqsnTu6mK8+Fy01wJWmRG+0gbLhtO7Bbv7NXUqrrLgIgONFva622M41ZRYVGYArPMrO89
sgDiJqruGZvmidPW231pK0JMtLQClZh7jEJK+7ws0olqx47BWIDmx9uhqfXUvvz2SIDH10KKujkw
+Y/tzPfHGbaPohpBEc7sdpiY57e8N98KgwSuJNLkBS9Vd4tfcISBpJZDkdTNMyIYXh5iuYNCZzKy
rmZzNi8ouUx0YQckDs+q1rSHmuexPXH3345HaARy3kVZLClumQO8/rSoWupCi7opSBi/h2aErJ5D
p8x+0vARnwZSZA416LWADm58nZB4dzlOmHg/3svf1L18CLrlDAg5yRhMIl5/CEfVFnsmEwjmXtph
WsBwSdgDltPbN+NADun/w+Uoexl0G/xQx98ZJFytJJG2wZiM1k2sl+X32V5zaMyb+chLo1OPxJsq
k+9HkY1vhuMa1pztn//xSJAujnh5pjUn5kmeIZpV97Vh0xKO4DOzwvdnkUcYIIFu8nNHi3inEMGf
6s68d5MpcDktmabHTT46L9YyXqZ13jxPUTs+W+3qvjhZ9hNltvNkrpHx+PFNfvte8505ldFagPdL
vfT6O0ujgKnCQTCgtdCdF5WroWcsxZm7JF9OXOmdb2YYJru7Q+nmmsfe68hbNIKbemq3VpJHmaIl
IpCltcXzBCZ/wP48ds90HYr4YGcO/WeyPdOrNYrY2Vns7M8qiYfHVMvMLz1gcTJMlnUdDqOjjAeh
gaQDFu/c4E+K7nRmX6VfOyUGI6tuaQdoq9K/r5Vlp4FA8nkgMYR8OGK1XiLdjBHLUSVfTmPlXa/p
CBvQtEcHfVuflbcyypbRF3NXuaEymvUwOx6h8FlhxeilW3BNi2sk5BxplvruQPiBvDlPNuUaIXfE
fBKG56daCXFgIpHRObhWPP6iqz4tvtmtLfqNyWvj6xFBVXM3lls85UImXr2XFhqooMHtd6pp8N5P
wfMlKGpNfozjooSpdk/uREM9NBfPJXyPq5nglVAbJ5RxCG6qE+vXO9djyaBlS5mHvuG3AOGPN0sC
LVuRinF+8QwSahcbdrFMXUVEFgtbOCe2fmIXMd55sC18K3Sw+OtYWI4WK4xVDsFqKwxYta43M8s4
MYlWfYNwqXup+yTfJzVeVlcYy56GWLszqKhxFYkn5ekApBJN7sYMQkCmldkpFO+7H47tzaD25b4c
k/C0ZpKQ46mJGmNOH62EOVzWjy79KyHWE1X2m+YF5ZfUebUZvCLbOfYG9EM5JZrlci0vG/20aZor
Naz6JaJfMiaamhTROllOrN1HPKSt6uOqm45lsyN4rjxaV4Y6S1IS52cWbw/PUrMIEV0SZZ3Ye2Wb
o+B8HsXp3p0K85F4OPyNXqR03yBytg+TNB2XK95IdjnoO6ROtnGZ/1Aysgo0JlnziGKu/+LQgFuD
trObeb+WDZmyXWS7O7pyw250srw5KEKVf6HURn4yaGMvT53ZTFbHVw1BynrTNCS+LEJl+Clfr54j
L+4c0d8jZn5ov6b0o/a0prdkBHLvd3HUlhjmLC2IR4SESWHRH85JOcX8IrqrtvHas4/X2HfOTnwe
Ce2VilvXjz1iwHAiDy07orlK5SmHWCZP8NKM+ERVv9Hjj774ZrniOMg8CzPy8XiyxSDqqW6aAnjo
6dlg6HW/W9At35HoPBm+IOKWcFKRJS8r/Z8+NNhSG9T9ZfxCUKJd+0VkJecpeFLl27UoP+scLdyL
xub0TUneGU0wuMt8R99ofkwLTW+DNZ2IViX9laQJZsNRTJqKcC/JA17tQKtE/Rd1r/EzN2eXUhzu
0Gc8ttmVS5LFbV6g7PaF1nfRXuo6knkoGM2jsRKgArYBWSEZBw2x3lFTrPslAT3up+aWW/Hx7/O7
e/7qgUFkyZCV3Z12vo2V+/UDE/euzCJicAPE5eSlCA3jqrZG1sSUeh0RgrrGI60587PUHK8nq3q1
youoisWvrDDj23y0q/guWvPO3kfMD4crLZrLl2rBqhyq3KVN4fHph53bNV79xXUhA+7YUdP2b6nM
PzLs/7du/Fe5DJ/Uz+pL3/782V+/qOMEh/+B2Qxb2YpP54/fdYugehUQdf1SvCwvpEIhgf7f//m/
unz7b4d2efnrhbCos5fvdfny76io7k+L///92//y+ZMWxaSdd4hqz+GAz1v2X2lRkhnWJkPCNWRt
Z6V/p0VtkVAcU91NnahT1LEm/VdalMVkD0sNU8XNsW7/E5//0ZySniDbE7wAJtdMPAz9aAUnGLQt
zEpvH0QEC7zRL0tbhArpLgLbkH95n5fqkNWn0tKwkb9eW35f2PMMgSXE9rb9+/U7IhgANH1v9Q/k
du5owGA9tR9SL99puCd83cC9PXUsJut4zXvKljaSaVTTkgMT6HDCcA5TlYed3V3Ys9ibSfmNBM1d
AlGL4MrPGQnnRTYgGFTnU6Nup/q7UTqklFcUT85dWeT3tfqeAFYVTXll1+uuK8U9J8BrPEuZ78HN
zOeaIgRI0zofrEw8u32Z+Azw7vVed32rYYwbTRkR6eqgd8WNt27h9umLFTvD+djK+7hEvduqZ9RS
D7YNfqnpwyJN/0oq4sKT+E608+dRDLjJYZwEWStvpsK9Twk72/4k6WXnI7Yfv9Om85xQuckbI3oc
UbJn4QHYZocznhct7/B2OuE8aBcZQJzeFDb6+vyq0qMfixrbcxqnZ5WW/UXrJdsTnWMf3Ek9eVGE
6Gb9Ni/IPFlsE2ivGqiCccdx8mGLlJpthBqu1WoBnuCboQE9VmH0MMh/pBFMoDuMMLfoLhQsnMou
rwwMfyTgBXa67Ji7h3+8erd/r52vGBFHZ6ntcaEvgS6ACdimsjhaUpuuoZFpaO0D8oeQPvJlsoVp
M5lsUuduwdDvW2L6ZGbp/SjiS04jO7utCAd1b1LopPgDvqjepV06M5ZOu6e4mL8WPferVodEc87A
H4bZGu0S2rlOap+5pXm39uqQRt75gs7eJ9vzphLNbR3NX8suguvKz56JK3DOTwY9NWuKIBzPlw3t
0d+uru3XWXmKYYqFTAgxEBjDZ4o0fjPC5VOCyYlYQoNYwM9JyEpIim8utL28cK6abhqxtJbfphGf
Ez4z3yCxaMBYVjjtxTrmN67pnA1WfOeJ8rY03ausmD/F1vxJNc0XL6YBXmiXTW4/JCnIOs98GNt4
b/RFAOjiFtHIjqP4Tc6IyrXn6zH+wcEnFGV5Gys+K/OrwsvDBpucMvq9VZTnshoueECvkjU6ccR4
o877/cNSKrD4gRpBkn30w47E9JbVJLqHVveQc3j3mU5YUSH3y0A/UyelbDLIhZqdneqz634Ch9DW
n6PxQGMqiJz5E23Jw9YGTaW30+t4z2HQN5V5rTYbWKVuRaTd28sQpoV7pQiRHiwR6lgvfM2YL9um
OWfydrDJZCvn6nzBJEFE/K5T/SPmhJCCPKC7eKh43zJ3uUxznPmiPkRFe0EKSmi12fcoKa6mUQAG
TDLgatPXVmahGiw+EQRl1G2iG+hw9XtvqQ9EF+/NOaY5bO7HgSNzT3U0b7de3cIzZbo5XCsmn7MS
vMP5zmUVqvsK9X93HVuMPCzQgIwVSneG1rPutKQjKn7CoGAeKpVgPDXKoGnJCBgy6EjeTdJ8tcX4
KZrUWZ3/5QHdWB0K5dn1dfmjNfkKJvlqbXsxdGRYOvUtw7qRjDlxrixW/ki7/fhNPoq2oDjZlD1b
3CHbDRNBc3vT/6gSM1eUxMKq7oF7fT30LCmxc4gXh0lAddbAFvMm50xG8R3RYOCpvZ2WKfLPB3oz
3EYeDrDBz0Su7Twb9V5S1GeKJMHVavdktZ9Fwg66Kb+RJYafenjsZHVuWtZDE6U/trfE5L2NWfZb
fCnRsqU0yxsk8CdOgEeV8O/viKFhK8notyAneP0d7cJEG5Wv/UOSuWgpuOZkDuHSTrk/R9mJtfG4
CP77ajST6begisFG8fpqo9ZaGoOk/gH52wXZcHvXd0OrxwwdX/aN8xC50yUWzauWUKa5Ik14oHYx
xijxXcZpH/+8W8jmnzWDRwdg+8II8AyMyVSHrz+M5cBrtaZxepgEUaVZc655QPe2TbWpBFBvQWgj
pwzyglvXPhuVOpt6psGOsy95n/R8CEUtbrLeuukLdlQSFJPBvaoJeJur6jar4suGFZUQ4/PaIyB7
rG8ZPN+mTvtor/ElgW5Ql82HUhs/i56vyaH5kUjuG0ubv7aFRTkm9jGmrrJsDiMcS7kM13rhhFae
/uzYtU0xf8L0ddlwBCpl9YXkwdFv4qX1F7fpAhktX1EuzH4TqWe8Snc2/wcfis+uNrX7DsnrbCWX
qihPKTePaj5uK20OdOFYEujxu8eOFWVEhHYyr6IHZp0BoztYRfT3T/f/4bT/39YE/xNP+ky9uW1/
PMVvTvr3aVljI/jZ9T9fneP//W/+6xxvuv+BuBRaEngDSdHJkfxf53jT/g96q5vbncYXlhGWtH+d
4zVJ1hrLHHUg0gSUrpLT/78O8pq3JbQhlSP+Z9P8/8OTPM6NV6+eoOTc3j10dzCb+JDHzTDbtHmx
LaUuGfkuj7KySU5OiRH8hcwfBMEWMhoiRK6WIDYXj0DmlkARjfzSTBFNmirRoayS+S5y7fZ8rdvk
UY9Wiw1j6Lx9hVT/aZ4ihOx23917WN5/jdqSg30XSbYzVFVU5MgXI1tQmSS3fdZGF6kgwsbXW7Pl
ba3W6wouQAJnqUtua9SrZ3blih8ii8qbQRvMoPw/7J3ZbtxYlrVfpdHXTYPT4XAbDMao0DzYuiHk
lMR5Jg+Hp++PclaVpMyyYTR+4G+gb6oStqWIYJDn7LP3Wt8yzRQdip1t9L7xhi5icG+azZUwstFT
RxIEhx4/qugj5bZwjfJJDLwLGlt0fgbG6qVXG2VO4BSp0cxfZRA0PiDs+WJAgfEcC915eXsvbWCn
waoxBKQv4ioqhqXqfDVhHPbGUcZXpV0rt3U7qnsKt5Tf6hA97wcho/PFnFvCz4/nk93Z5dls26Pk
E8oIc7fGhyuBeSGkFuFXoyIQVmWDAcSpqOVKoYidoc7Xp0QmrcKUN502OAk8Zbb1cFWQmXE9p411
FrZdftvlevUtFmXwTcMdXnq4fKfRm625EJd6UM0nxxyCg5toIG5RGpHuLoreJ6WOIMiQL9GZYobN
VTkekriHmy+LglaIXgbk8ujBbTfaOcF2wEt3E3BWkAqS80Gg1um1kENqIHOQ5n1Ao/pySPWMaK3G
6KsVBWP7UOWOeEwq1d61qHguo1G2t5oWKA8Sgz+D9NbdpxJ6UQAuZI8ChRDcFp+F3lu3VWfNj8Ia
zOd4SgQJ3bHRXoykg9OHcnGMqeP5OEQ0Z3pzuLALBw9/PzMtrp380lTL6NlJF6yrOujfUOGkl+PY
B9+GPjX6FYp+3Qs5kqw5UU/HMHgj+8sNUUTR+RgnzmkuJACxsFO/1lE03cX4IC5VGWGId/gnZmqm
94BrkhX2b8UHfSW9Xm06vxw0hTor16GXO87WzKZmXyez9Cbm6L47NvKOrekiTvAOTNRwflyOxlMk
HTKtoqBDANGSxIk6PTgULngetANq52lBXn2zMDjCk1amE+ON8DLHRP84w5DZDs0kPR1JwAaMNiEm
c5OeKPjTk4Eh+IoJZnCY4tJY4WyNt2YEx7wTBkW71YtjGBMviqXdOWVuBCoiKZA4Z/w+OdjFjUVW
+WbSe3R1vd1cYo5R/DzGUFqgH3CXbNF4dqeTgd7uFYXleG51U3QKKHaeAysmczgdF0dvou7iNE5P
2ZRSUaB0vs+mGEDcrFjZZsi6EFZe1kgKtLDp63WuNiVpHy2cbo3HVAskQUwouM2VbodMfjCA2pfh
MCYVYbCp+ezWOrewXnHrgKVeFyMiDGGVvVfn08maO9UPBkakcAFXbUHYxzWJ537SFpi3A6JGWi8h
LigkOjfLt+4I0h5Imaz4tSu7ODrWs61dpOFWRED/ZL9DjrJK42MyPyliVWscJWus+NeJsYVm2ZLD
UQZ3gpGSQVmdcjzbFZTPBEJ7bsA57bJonorxrjZwRuZ7vbxIxu9TFu2wribxUVZgw1xtLYcrqR/d
+LyjBmRZqgg8OyuS2AdL/0QHownTieBVpA/hrosv+opol004SexIvTwvqxK6iR8HHlKFfZpvomxd
6Efbbq/D75W90/pdV14bw7rAqZ9yZu1XpnqZFmJVkdmUbwIXgcwuYXHuMwfUoMfccx/zycJ+VWpP
ASb8xp68yLU3jX50ooegAbD9qBmo9QgmruQ+1Dg5ByRnWdg2g7Tf9mb/PCbtLYg6+iX6Jpcj/VZx
kLVxTDPryQLGoafXsXgdx5LRGO0kLcZjc+2kBzMqsaUxrNxbptLpZGjoyrobBnVXOVH3YFgBCpKp
9jIh15VrHNDenaFFjj29bLzCxARkpMptRNtbhoaJgqZa14z/CoIcXfoQ9DxWQdHcGrHw29q6Enqt
eFrX/qHbzOtm83yOp4eh606M1e9zHbhMUIxfXSHP+mxet2x5ejLUWBPNE5QalPIGRV6sG6/zMHwF
e/eHEREwIq4RbnyDvFB6inFbkT5gxM59HT+p/Ou2PrGCeBwL6zXKv4spaOmXn5araA/dSqBGq4lX
0If6WM8ReVothzLkWh2MDK2QhzS7QDdFGHQKfT3fITP16iJZC4U1mF0rGpDEKHsN3N64y+qXqlGI
A/4eGP1mRCMUKuJQDUSFujNTSo0d/SC0PTcJk9RU5uex9r0CPZB1wR+Bkp6hZidStHyOxORPmeXP
w/cYMegYn2y92I35DX7fuTia5ve513xLXE/xtpwCr3K+wQbZasPo9WTgkUrm0hQbm+lMzENBHp/O
J7P1qfHnPBY8RTQ9cF7ubGexQiCa9Asy3s9rN79qsC8GznTelcaGnvwpmd3vIAMxZX7L1Zg5waTs
Bi3rPcLZdD8s7JsMLa5DPmB+6IvLtFzHLcJb57th3xIKqNO1dIyzctjI5I+mqc7i/EIat0VyciI/
L77m7UkNQh9ICMqk8KLuD05wxl24c+19/j0h2BXYqMO5s3gF67RCoLVuhoPVXPdLAoa7yYxkzykI
D5/zLDqxIV8LyMdewzEovobqCnx84ZCp4OZHO7iJjbNOAU1jbDR7vSRa6w0jDhTGpfroJur0LbeC
i55sPVGcVeiPss4X80PcgG5ZdwxJoumygVLj+Egv19oYbu1Q+CYtH5XNahFAcdYFFlJoX5XAH1+U
4LUv93PwWncPVrXX1e91f+zr29gEIrImxgEJMgxTkjnoNxEa3pFk8tW4m7RLYqhXfbvnMMSKeeug
ms0ParvTxIo0tFxFk3TbqcNjinCRr83cm2xuVrcd5hc3PSrmOi/Xc+tn4iVI8LwUK0qXnZ5cj/wn
+5Ondkddqc8SZHgW4Pk4+qanYhXCA8p53wnjvDW7m0mci1B7j3FJS9Cs7n4zhp1t+xSbe6s978aD
ZKma6Z/MB4sowSE6liLwOx0EaXZe5qeZJZduldq/Dv295AlS2m1eHhBa5PVOy3bD0FLOhOvFVzGQ
JoRFz1MysrLzNcyfXW7bW0U5TxvSW1FYOfVBtV6isVirgJ8d3mw5tWxrt6K5TEPHI48UdiJDb2PR
vxXn6dD5WXPGHGvdSdpONcOnavBteTuXxUqtfC2LrmbnVdokTPV+3O/yqmavOtJ2qZJ9ryWbYmnb
bLjNClJ82vQiox4bCFIdhuJBpcOX96sObgtREl4UeqUgT0b6ZLx5FRdm4g5NZzrCFxAvVoFyZaUA
N644rvttvMHsuTKH16y6q82dPlsgWHeqddKjpzp5hEfi99YvOgKa8fHs+nYu4Qzm4jmBKou+jOPR
+46P0KIqNLQyO45lwB2bNAOMKvTp2Tp2a+6tGMPXot/riovGnBZ/h63KR4IfXU+oo3VmFZQsEoPh
DsCT/Apl1NnaU9d/FUk8kEzfSTYpJsyECZ9Xg0qSuWLh1kCrhQhhVpwLK9PKi66Pm11XtOYhGtRh
bfRcf1BWxJPKhO+U+fWxSptpDcn/EQ86xKlDhRV7NS/FWkSuClyDzrXObS1/jtvxBgIQazFL9lTU
wGq32eg3RntXcu1LG5lFb1fVIdTGJfFNZTYc7AIKE9SScmfgo3HV0FPqmryXV7udu21uFaFc6f08
nEcVgFF13tsuNczylJ+UvD9Z5IZMj5N6p1fPemqMK805dfl1OOVH+ByY4HS+yZTmp6h6EAs4vXl2
otsMya+sLjIUu6Qw+Aa02zbfhojMetyCk1ske5c9xHKZLMjiruObsLuQeMmJJZEeePs8x+eGqVxO
5lMedXsetasspqbd9QWUjOkBdsymzdPtcjP10trKtNhVKjdS3R1nx77RWgPSjbGSETtgclvWkOnm
4DEqq6NBZlr9as33UFzWdnkXOBvVXjRD7MjvDvR/Mz/QOJy/a0s5qL00oCa2gQKKI/pf5lyzKpqs
EbU8Jvbw4MpZ9eAP0RHrH6k35xPsgXo7FyN2WHQE1E50xKk11E1YmemPft1v9Vn+Jxj0D4PX7Ut5
/pS/tP8LZq4uIPE3wetPgOm0oEumq7dP6UuL8fvpfT/mnz//Zz/G0L4geAeISRcFesYyIv2zH7P8
DXNVVP6LfYgB4z/7MYb9hSkD+lZwXvoyc2Xs+Gc7ZvkrSDT4CRddKq4j63fmqp9uOHxLNGOWjoyj
gkPFuvVpsAp3Zi4VkZVXYf5KrN/IuLBhs2US7I1Z4ZcowuhbeHbWsJdEq4LH9Be3/KdO7F/ewaLu
eNdo5+iZGm7DOyBGlidw5KTEnsdsYjhNe1gSa6e+ivvHHMfTEhfsKs9vb+C37vN/2yn8cBP/T56G
/w9bjot189/f46unqHmKi/d39vIDP25qoX7BbgcghQYjcxJn0UX/uKn5G5p6DOk1F9m4xe39z5ta
t74sDT9WNgeGDPpt7oQ/b2pdfMHAyM2s6ajQ8P/8VijA55t6YZsiCaaXiWAAK4K17PTvbimhCCOx
MxCGWAz6DQmVr3C+46cEscIZxodsbSR97aXJiPgpcudHPWLwOCkM0mY9L39RWHxsd2LV483woDI4
xBiJYuiTggAbUOcGrdasZ8epT5Yro69VmednIp7KMxVLGzWDUv/Ceyw+biR/vurb6oJmYenJf7oE
VTEoyhjDTKxmvKdUiO7B5fQy+lnZywVIHTwpZi0p3DrGt3OV0UuoCNxjIs+xht7lo6BdcunU1fep
zLC0WwYZ2ZUwJEHi8yxXI5y4lRKayreejDWwGJgx8DkwtrHjC8RM41fyOzLSs93KvtdD0N2tLZXt
ZHcxSVexQt2a4K+xV10YuLRTDPtmmkXp16oer4thaK7cabpOxUyHta+/TtpclCvXoEbvoyLFdG/b
8gV/YIf5RDVpUEEjnV6xNBD7WaT5yFbuTtbj1HTuKldU+MLvHoe/2avfpB/v5FNvXyyuRNzXwHkW
5f7HS+x0c5Yo9HTXNfWxluu+zhWYRqiCuIJWMA5PMn/WKm0rM1gO7SN0+K0dXdfoCAs13JT2TcBo
2wYrSEclGfc1yNmenMqKP45brDqI5hytXdUm+m/AwD9/+8sz8Jd3j78D5RfKFrSRH9/9XKddGSZ4
xkiTgF5ldbS7Uhy6P3+V5bd8fhUM/i77GwgjpOwfX0Wz5zjKKWnW9lSYviL4fovgqs+JRMsfZ3vg
3F/HpffzF31L/fjwqkw4mGmCy4THTj7EsuW8e/5Do2mTyuqatVHUUFvMXD0b8mlpccbq+CT0xHjh
qSUAytXC8ioxSAMNur7bQB0FsstYQDlTEz15SGotvYswhK1rZqLb0ZpgGyZOaP7iVnqjw39+w6yl
CIzwuOtI0j++YexI2D7ClMs0ptO6MaBmiBSV5oy4gyaPVW4a9ADeLAN7Y6l9RvKIoXqKWtleCXlv
L9oIFBMZFr6h6PYh1wBsgjRrd7OhpOt8EM4Wj9tBWC2aIkTveCCTdY6f+qSVynAxoDneWpV63c1T
cZGC9F9PZvGrB+YvC6HAxrvArAAcLfP1TyNXIRUEYz0Nq0SazQ574L6OcdaEuvnKrHLt2POvkhg/
zbdZc1En4uUFCIJiAO72x8uapUrJaIBXrJrmdqrpI6JN1Nepcijz1vjFOv8p7osll1dj6oOMHbI4
061Pu06ZpiryX2C9wNcJvBTdhvMF6bom+LAkNxxkPVCFykt1Zzl0AOPx9ee3/dua/uEuEiq7J64G
XMXInT8vSH2gQAHGqASl1Q23WZmbh6yHcg4fOCCPVATraNJrvy8ae9XXteuVRs3yAq3I60CRA4qa
2zNVAsECXbFxDXzQ4OF9M4lcT0k7cqYi0FxWWgApypnVFE408NvgWbotQ+cwU8VtPl6ZDtLujmnE
ZV6kNVGGQviDdMPrNlGcWxn1UJuCCs1I0jCvwdrnizHCNt91TnnHPal6PdSzZqQFENPAOo68N+TM
NL+IgEBhR8ivP6YEkr9dvv8HdeD/NhXpwgT594WeN1U4fN/Xecu//1HnGYQ1cTPTFOFwYBD0wBP2
o84z9C8/lJhLJhJamXfhT4b4Ai2SlRcVFUcYaEr/rPOW30cxolIJUQhqKtkLvxH+9FnAjC2P1zVV
1hMNMz0yzY/Pd+mauHuDGM8+UI5mlblDrTFIIm7Bk5DSbxoh5ZWSNtqZW5nB94GtiMmnqTXfCQCm
Q2Y3rY6GzqzuEg1JuNcpTvdU4gv9yuiV7lXda3bnw5RkTGvLOAKvTnK9uXl3uf+mkPi0R/IpMP+x
9HO9yImADfXxUzSVPZRqo2iegN5CsnFj0QmEgZ/MNOVLmwC7nClV0n/7/Zc1VAAr/A8C+c+qeXes
RGEsfMMpxNRuBoQSz0jV84t5nA+VlKehYdL+89dcWmjvVqi3j/r+NZeq9d3GPC4soapbXlMd91pQ
we4cqCrrWv8FwlFfftPnV+JqAllABsF9+6k4UxumfEqV6F7MQYENr2RQvOC/sZkkhVRuu8k1j3k0
UbiWfU3/VFmQqjNWZX+MQ+uoKCXyLqEOzG5SnSzoKjKAcw1xnxLXSaSUKnKmcKNBdb0KMre8rIyW
FOdKk0QW/PyqIZz566dZIksQ1uC4ZG/hiXp/3TQQSXpRJjNDcahaa3OQ3U6xQ/lHPgXkSaFiG6Hf
RYyygqK3R98GuB+vlbyev5Jab8fbYRDZcR6kdgoCHIubRutHVlwUyy+ROfHUpJPFIFCxlQDGIHAA
YMtZpQwr7e1j6ssnZu6QkjZbEcI89xmXBDYHooJguVLDcs3ccJgbP+BCmgUhjIyVl8tLvoJ5jJdr
jhkdK0P29lUMygCwT3UCbUnfZBRhVEYWrWWUmy/AdFI0BCwf5QFaYgmvZMSOtnaADi9nj/HVHCvM
shEvAnNhMCkj5841XtOK+JbVkGsd9ntdUcKV1AMg75UhAxKmxWAmZ23UjPxyVJQdkQnNyGGwTsjQ
QrPShlyRWdd8jB4R3+1kdME61bUwuZnc/lCHyegnGrrtw1AQYa+BtBd+oep6tSLfZHwohA1mOdX1
nN0z7K+zpp+vk8oUt1GCq+kUaWizLtXQHTQA71l+TS1W7tElTHIj5naYn8Wc57PPfDkG22i7IzKD
NK+hHgxKXPuObKfrEtAClnxrcrm32y4ItxZ9d0ANZtKk3kT8uI1BEUKj1/cNMmEnbLM94twCTmEY
k9adqvq8aeNx0jctXGZfRJybVjFU24kRgy1S4D1iuNWDqTnoapznW36KO4QOrT4vQtAZEsYs2hsO
byHE2yDUX6NgBFjNcmy8lLEQ2rpOdIM8iVT2T/SehvtKKwewujFfNKkfOZP0pFQJBqJ8h+WL8BZ3
iaybI15e4s+pLrIJBmU1kAVQq1hsnIaMjrIv66/tskbLuEaQYi0rt7Ws4cPbcl4sK3vZ6izyzrLe
B8vK3y57ALl63c1/5ZPg1IPq1JtdxfWrsLL8EQYLFiEUCBHt1FEhIrVVXQocK3VvmTzPv6r1P8sg
dYGxF32VDbuHLgWux4/P8kA7bohsLPuzbl8URv7soOdHxMcxtezjs7Fv2Jh0/bXqg3XgdvAq0NqY
gilDEMrraZ52NY25n68wS+n9YbXkPYEPZiNd+I7O5y7gvy5M3Np8Yv3twzsp0ksmG1wT8XZ9IOxF
GipDLtu0XMC39/B/9dd/0qh993X8Rde3fZqf/gNXUly9L8LefuhfVRh8nH90zd60yH9WYeYXDH+k
b3KyBrf1oQrTvgBLJigS2iNcE2NpX/yjhax9oVzinICkj9wbLD+/U4UZn7daen0Ms7mVl74ebqXl
5nq3qRdtZ5GcEdLfIaJmI3vFLs4J9Vm5nDEhaI4HJTCKzAuJyG11IgQG/si2RLNr6ESNa+hCRui1
qW6cWqmnR4IplWmjDahikeHP7aofxwR87cQhOCrChuWRLQeD2ZwDzBgV5aJV23QfZApxPFMBeXhL
HkK0CipLQ6NCgiBIlKJkAZvmtvxRu/3fTfufkJJ+dtOeXtAxlh9u2OUHftywimN9Weghy1KyRLMi
Lf3HuUGhH0uHmKEDJhn4EWJhXfypQuVMgWKYoRV4Ko7ry2jjH7esxsEBZirerwUFxinb/p1b9mPF
vczX0NJb1L6YyngSPuveG0NqcVFE9SmC3GCvAUJNCK3MOtX/UJpAZ9qMR9k8dvhXlA0eimS+f3et
/qbk/9Qr4B3wuY0FxMru5xrWZzhqPMQZtJ9KnpUtxS868cZyb0zGzz3eDjeqDhQfurgMSKMA7Z0k
o8VZPjc6nEuQYkO2YKvNca2ufvG+lrPGvzYC3hd5uvSf6Jyp1t+8L3r2otOGTDvThw6JolNaMbGu
sYPIME1SJr9gMhvrvB0Ns8VzN7rR2mFMjEmolXFyWU9YtzzTjBSUPGVLdfaL9/fxACE44zFVWEzO
CM2ZFXzu7KdGZuqVIRDKWPHcr9VSNaajUSnOpTKqefU6ptXcHTUKonYDlJ241xF+jfN9SqO+WYeu
aK6RBENSCXUKmQ3CLTe+HAoZi8tfvNPlgPHuSrJ8M/7l6MzZ+S1tkHv5/aqolZNmKsQ8Hmd1zCDE
F0St0eJ1GHCF9UjdFVl58QKxpr9KiSaa1ki5WrGrzbGLfwuVQnMa3RmGtCVMgRuP//j4VoqY8iyz
tOGoBzaQrVrL2+w0DDNV45z2Cfpdq+6iX2EdPtYUb6+Kw27JDKAFi9H40wmMGFXFKpKpO5KkhD6u
n7GYr4QFFQ009izq21k0NOUV+mPjljMBfz4piSOvf/5FfLpj+PB4U+F8GDzxDDs/3zHUvWRJFOjX
1DHBQlQb0ur3Zp6MM/OOMi5/ge3/2FZfPjVf+9IowTeEZfYvvpKpyqIIpBeuJxqCk9dXpYm2HNlf
NG5//sk+Hgp5DdZDngE6fXyxy9L48Wutg9CiFa2PhzRRMI5VPy6hFlnGMbdbJb9rityc91NXCnP3
my/NzIApH5OPxRnA/318acUyM8Od2voA6iQZt46FkURPK926KOOZD6okE5r2OuyV34NV8KFhG9js
AAvkGVfu53O9ogI3bYyiOrRhranLcYQn/cdyxDmGO+nnH/StGPr4ILOHabjA+JslJvBHCvW78qaN
K7B1SiW3balMpR8q7fTaGfOEPiZ0TeHzXJeFl7g59Ac3sfwkk3QWcIUJP6jwiRk2AhaZmqhdCTRa
27VJGG1cOsegiXV/0AuoT90Im77p5CEzc+Ohdq1hV6uKdQ04P/bGptB8o+/ORzicN4wAhsqk1xVQ
J23qeIxT86Aq89gpLzLLCGtp6v7VBaH3vepbuQkVLdtHxizOuR2+532lbIWadidCrgG4C7XxXD3Q
dtns5GKl17pzbFKt2zqz69wqo3AuYiwRHm4C9KtVaW/UqIIXOZb1OlZUzMRJkaVcFL3w2FTvsJA0
15Gtg8qQebope5Ec0EWFOBPzu4Ga7UoO+oj1t2zWUuuDbee21i5sAXdVffdqd7OFKtFMa88daEcF
gzKvmfynW9cdTa8WWFQh3qDhLCKzOu845q00JdGiVVVpu85IaiSNanUfUD76+J9SZ9WgGn1q0l7f
BpOwN4UIytuQ4Cif8LNizfasfXcGHVLhVDfISstwOpkivWxJH7oSToeEzeq0Kwd11LUsVfkqE0G4
UyLc4kDuLgEWkxiKqwVrA3gv0XCshZNKmFxhLZHkjmM8ioApk8eQrD7Ty0kcxqqbPYHuYSsIDdv2
VnVD9LpxKCMLI6ZZDyu7rKH+Rfyzom+72rcU11COetjOZwyz+9vASaNviSyyYM3ykFyk3WTdaABJ
LpQwkve5qc2rEqycX/cpDlvEy4hkncn1aMUA++P8zVCS6DJM7HlXIvhQGX27ckr+SLEs6wQ6YSsj
KjRM3I2t1InIb+oQGGt7Ppqj6A9lMP0hNMARkEOoq5Op3SsFrmLpmvZXSa9iRLudJ7tIWWh7XWx3
OzqcDIHV7NmYkPhWTjts0VemTAcyeV7beCeqIUFWlca4GepTT0xkyJcqirvJnEn3giSxkuZsE3EX
Y1wRVbpJejtd6XrLrADjzMkk7Yu0BhDpNIsBLlUiurFpACS6wFFsl89WXQaroUL+StLHjSaih0lb
+iFO0m1sZm6rSRvVb1rsbKXIDejOfXU2hZBAzbi/CEo5bPVyHn0jS5PdGI7Sj3VCHRm1Tdx1poOG
VyOPapDJfD50pHLrelLtUPiWl4Ux0S6Z8Q/FMCwv4yCczhKyKv2mHvujUlkQ3BiOIz2dB2wIKzqk
PJeVLmXoCztHc2NPWYUTNIrGF9iauqAXAuI41sbspEUdEaSMYrKMoEaOQd/g1eQBv8Sh6Yd0zk4i
vLpVkTxrQaK91nxz+j30qea6ABJurYcCwsE5wbiW9eDaTRzcNxXbeb6K5ziJD9JS9fSVLpwEw0s0
rHWz5HI9N07GCChKemJLJR28casjxlbXBpT6bPOjMCsUqy+yleV00txj5uZdtRNy6pFUbLo6CmCq
2HNa2cSoLyRBH/Dwqepa3FPZxk0I09wTJxg4Xjlh89lLQ4lwMZK/SCstNG2UpVXvnIWFCnSlHYs4
PYiJS1B49A/L5mzUMlOe26zEpunXpZNRNmsMcuf7PiK7FTUvZjhm8b07EzaVh61vso5aXmnTrDpD
eCfSE+SSmlxWtWaHJQd1Dl7miefjlFep+aQ3FI6Hamrnu8LlFgs9IuQpjy3gDe3GruNAfB1rjWvT
OqwdXqtk3WHWy8oI10Zgqay41UzaEBTWcZqzOdgYWmfLa1yfYXroI6uaL7tidKzb3HIID6FPNhDj
x90pMYAMTkWX0K0CAlBqdvripZgz4l1q5F4lcexxE2FrkmTOernixAPuY6gEauSTIuo2aAxslP5W
N+jGpmhr49rgMJTEZ7VaTOTdKVnNwPSkERSYhkeCb5nwL14AvBliMQp6zmQMKl9uX9QFsAfVJYpS
LWXLsy9pZPuFoybjWpKEWVmrOZo5+6+1VLWf3RxAKGYVbSLuYAX2dVKYBbbS3oqwzjZlHIV2sjal
iXuD4T6RrIoBKvRMZFoaHtwR/NG9OzpD84Ijn69FcdRKtmvqroTdklYgVQDHz8Sp/ZDo3eRML4q0
f8S3UaCTrUs1c5btKSjNF5QBHb4R0npFB1yLU1H4SvXRVFcztem8Z5E0sa4ELJgexrSRdQyRcHxX
dXprndOOnblSkVYbwbeimUCy42fPY3iYIEwmc9VadQaafeBQZeKyAoaTvMaULSDNoowMG8XLaU+X
3bpsGcxCESnGPrlVajd6sMNE85UYKF3muLXcjm1a78MmC1qvJ0H8vDPE+CiKNrjTJukeqiICjRoD
kHYyzbqnLH+o2zDe8/GKzVBwBkI6M4DkzNIjuTNDtql7dQpWVV52l24/PtUSeUTWmPE2cBLnpHR5
4A3mkpiLjGBv0XK5IeWm2AJeZW8ZSakAl0ncTzyqV7h+E0bArn0R29Lw3Ni11ngMBQxa+sYNdP8l
ow2RTD3LkhAt4R4mXen9yg1nA74hC4tTjul6lmqXXQuHCYejzL0O+mDIRiwzSXaIHAcuby/q8kQq
RZbu3dlU95BAgh154drO0CTOqnwINnE03DNIi226umHrueAwVmpuiqPE8XFYYH5HPR8GvC1mdoSx
Z3ui41pHVUlWUlFU4rseksdsJAv9eOxndMhIiKHs1lflrI0rxyinfQOdw6fN9GLOeXNdh7AKWg36
RTlD19XGMrouE35dq4X2nch6zUEG4FRngCIKYzUBYr4AK41uvDBEyIaHbcZtOk2i4ejl3TxUDcmn
XTmy50kjoi9vx1L1G4bqry5E0LNkMo17PeAwvMoK4LNtpdTqylUTktEYCkjgCU1T+1EUiHvCdCcB
VS7MnW9m44bJuRzgmK0cFl9OnaJNKAHbKFoXwil0IiMc+uc47/DaEEbZMS/L+gpvSJ0ewjDWvxth
GRxTY9D3+pgxm2GyL7dGhdN+BV1o2qVdOAHaLV2Gaols+gNWxuGh7JryshMNBRWf3rnu6lJjz7fs
9LbI4SWvp1DqD5iXnLvYTsZD1LTldUd6LfMRDvZrcxrbvVqPtBqapo39OZW0++JYmBvVAu7iT3Ig
bLQ30+C56yf3Xmgx6VhWX3XqCk8qP0eDB/NVo5BsilETg2PWJ92OX4ybpJZqnK3bDpXaONqdtumb
Pjzk2AWwwxjsWwRDuZGnx03ce2Zf9WdT3DSP0onTGw1acbAi12p+MOBmsKFUWbKxy9E1zh1CaQjt
VXNis7KmTE7Iemrl4DhTe9dx4L9iQYcfoKlZcgG9Ldt1/YCdZVSzadMOcoj9MKkN0pszmXnmpFr9
xs2nEcaGFba7xI2Gges7KfkKCjmEsID4qqM+hYqvRfP4lEsMKWMTazcSc7QnjbnwolSEGwZf8PSD
sNyADolv0yJ70soUq0XMzNwrOWI9cGlJyZpm7KJ6GeMIUmc4S4oeTdswaotjzblpa1h9CK7eZtgD
LT2S5y714WUdq8OdFdtDwXIcDHcjiW8HJ6nTs7RP81NV5Celnro/hroLTlZWOxe6jLqNOk4CpVtg
5SsD2vV2isMDYKmEHlNqEoCWJs3ZrCbcYq3ecqZSO2VXWXlzIcpZeXI4qABYVOb5Dx5WPV+rhlV8
y+KpehJmMWzN3nkGY4yoToez3PvKbJgAccKBw1XsJjsz5jiWN45Sr7U4fKmdxDooA89FQ3L5Nmmz
eTtJreF8VbQnIjSANIrqO2SQwdmMjkjXCsleNxan4LXM82jHmbzyi0m8COjT6/+m7lya40ayLP1X
2maPNDjeWEwv4h3B4JsUJW1glFLC++mAA46x+e/zQcqqEimV2Nmz6k2VVVaSRAQA9+v3nvMdIcuL
2B8IpByj8JbcZfOh5wxwMqli1yCux6t+jJ31HNSYN3GOblOV+e9dGckrI8OyGBh9Aksmx6jmNP7R
NVWzLx3pIjxMzU0RkIWCnBO8EUZrgpohdU6jXBMEzY/mXnGqx4h3pK3EB2KhTbCHsQlg1QHwnBYp
agl5iIiSpRqD8mTvbJeKauaCdkFaAns388+d7RNGWzD2UTB/KHR6fag8ps/awx5bGHm8LcO4b/eT
sMfPenQeG6fLT7n04pOb1Ri2wvnOK2z/K2es+l5xjrxiYmnKrfYw525H/MR30CNaRI9yaK4taVb+
JUkJxFIYVhxcJOUEghXNRuAyrcfNZq+MWns3aeUaDwgAcNsEKiL4Nat8BEhN0EcfqX3EhsnajPf3
G9fPtN4DI5f7GoxAvwrIu+Y7E/m7YELk17sIFYmmc+/M3AXjTkD0Ma2tD8Oomrsxmaij2kjdVE07
nvQcxqzZvriIcHSvSRSX95GJnC2ryX9Kv0UeMrt+aj0yOqRdGBivrXdZL6yDl2iagGYBTqkKi8vB
ZA0Lut6/aBOHi1BN+ZmljKyNxJie6qFR+doZ/eI4V6zXuqcKWpO8YWwBQjMfxg975t0myEE54Xlq
E++URfknjsbZbc4xZD0ZrXVbOZjvcJ0Mh6myQIuYDPFIgJEJDYg2P5Y1tjYiddP7LGzUFSNKszko
U1trJNPlR6c1mvdAm9orJvb2WjQY1Iq0NZ5pnLKIz0W144n280NgGfOOlvUMu8GOxNduJFoK9gA0
HAdubEEfayvDLvXINO+whde5D8yhYWXcOnUF0wi1KKOg+inpu/zGyovujtyInEk/otnE0CRQV0Z+
GabUZmY1ykPTqD9xxnQEmrUS4JGsUmzAft4gLs1AHbkpB9SKfZvnbxraLdXws8uvLdepZu6bmeJG
EPV5ipa91mwteWE7bXA5Kcu5oq1o3zKSyqrVXPrWQSXRRVnF6AnqmUxwTjWJvZoyYe/71BinrUsB
eJ9kQYVHUqTPYUGmfJ/O5lcUCjmVPTSH1YhwAdenGd07Zm9e1Z6yrDUybXFG4dHvmBHCXBei8k4N
XvatnMNxj8T6qMxGrGLQkzh9JKQt2QvmtBzR+y8DvfLlNKmwn6sa2Z+DGsLJvI+SST/ES4szrj+w
jlHv84UFEu80JeuWL+BL4YRPTZwTUl864Z0zC2x/I/Z4AFzFQaCmWos2l/sRsPAxRtq4juMJiXcn
hT4bhSUEdbTrPpkw8m5J9Va0RFyXS/AvONK6j+gRp2ePGOMdHeDS2U4QpDlF+c2HMh412nLtqpVh
lO60CuU8uxvajQOc47z4WMzFKD9ozVtOdRSqHdmYfDDgIM7nsIynL2yWCgaAiM8SBzJgZSwH6CS0
cz84qa1WyEHrc2H442LtHVSDtiEeN2mtcNDTMoric+QFEcwLOkefzDHGnW6z2AEwQ7D4hJJpfERX
0Y1MvOckNIBZZsLr2/PAgz30T+Swq7H1VqmjUDqk8KyCvintzZTKZJooDSfsKyIRT5kCImo2zlPH
Tntpdnn5hV4JJUcTG8q5yXvR4jfcWEGdE/vo2VzbSX07w3QJnYErJJScJRPVgyKiA9MTzzGT7/Ce
7L0MjpuV8v9aTdNUl20edO1q1hH/RMskqgzqRndG4tmYfkcmQleb4dWMPH/eVK1y1EMc9s4lU/3K
u2zGzvQ+DpVt5ZfzCE59G3lF4JMoYoJpqIrA4A2c24Cf0i3KoH2Stnl4Dltu+J227InJVGWWGfeE
C+OMkDZ24uybb8dnFu5o+mxAFu6xT0duGz12uSfxGTMIkDso8kH5JQ1lP9/5s1nQ1GtmYlvXudfo
bj/DBUkugjmes4vYmZV/Y2PG79Yl+Vd02Gt49PyXI1rNEcqMg5bFcCpNfM7ARYYMG3fgXxUu8WE3
c+ZG6ce5Lm1amtHM4XHQtoTqWFvSD049QmzYW7bk4J+DyLQu2kZMBPAhTTIAtmhZ055o2phklSCM
7PKGMJjGRMoPXPtG5dTSx3YosDoGRkzr2wxH4FEDKw2zDRXF05MbZ1Ww5FlXEqdDw/FvH4je6veU
pjQL4nwyxVGTNRysmQr1IYxZV2Nupr0wbFBVO/klQZh19pX864ZDkKJCP8L3bcVuHkzPwKGhi15/
nUXQzUSYxnPgfcWaQkj9ehokz5MQyTIyq2u+eNvo+M8oVJ66c82C0Gy6nTOTPS9yZHoGN9NmF6Ww
+dsVoHDvPYtxZt1QC2UdFbJob626EM95AjCvXZWc1jrO8HY3AQ7kaMybQ75KGC21jOktDMQehHg4
du4QrQh09r620hDqYcxDm1tXqMDkv3zXWx4WVzuuhx1b1BRP4DI4jTRRXJKIQIn5QIBITHuYxAN8
oPOYnSyZ+M6uizIWKdH1s307xHNd7wBgWdWOMllnWNHhymNZAU5zk2UZnzORdU5jcbaypDoVaSze
R5nfazxo8Ug8DNrxcV57PBoHtsAxxDxk+8YWlZTtXFazdNoVG/9s3SaORD80pkC4kgiLLG2uIARj
OaAEa82ZT02zI7wQ3QBExCnU0jnLY24mrmQBgaanItiltjeWDMeyKtqMUuTJemwbaisWvqk9Vcrh
pxxfkTnN92G6JzkGc3Byo6FKjlQ8Ss3b71NR59tt7eypE/dWMYSQ9pTvtceoc812rYnLm89kGHlq
VZdNr6DYlIG1DWc1VlcjSu5ikwHqvODhMsKrgbTSI4RIv7tzMpE3z6EUhrHRgOP2NLKz5sRR09IX
zOAGfwd+0asOhTXgwk/yWlcbFkJ33oSGqbKrdiZQk7aCkNXl5FThxpVlE+3I+wXxVECdCc8cjFqU
hWY+Ydygf5yd3N5Kae46YfekwhIqKfmtPLW0afpwnU9zLT+DKHKW1DfVftKDq24gngX+QVuik39i
+Xawboia200WRgn+AufYk1+UvG9103CYsua4+dPmVj/TI8rtQx9Ch995UxjUGyutI3ujWRii7fKG
sUQHHOoPBQ4lEFJZoT99fzn7TvCMBibhgAezJ9A6X3UWmr5DpUShN4ln0Rgsh3qWJysr3XGHPr/y
dn1HJ5GhUFNZ2zyT2YUASTSsUtvuq01ixpM+eRpH9LVtRnV7kRkVlipK0aGnl5rUGefKPhWBIqN+
RBeIVcRPtxkPrr/z+5A06bg2sgulwzY++qZocHGbY/LVrl0x03m2Ii/ji3Po7LQGvtMTQ5GyfO90
A+98arVM8fKuzGmcxjWMKywoNh/uxrIUt6DxnWIxVJcx3MDOijeyAGs+ozPM22Lvwp3SJ07sjIfB
NJEY8zWjt5Of2Aa8/NJVAbxevBI8pjvGv3TWDbfxKsCYoX7X6kqfLZ1/45vQxTfXiFxZvaa8ou7G
mt/G8GNgNJ6IlzHbXY/JQo+rvqmt6F3qJ267Dw2SqwSNcipt1ukyGq8Lh57YdTilCXkGWcgTYfV9
SuJooZhnJcSuDnJdgMHiMzSlkRNUndZFcZJlYPib0Qyyw2yFqXsgOK3Pjhw3wkfHqcFL8AY3ehMH
Jm40Mv+6ZFPOsv1kqpRjdy9TAYudltj7rg2iEcsVAO319z3i+6h0KpMig8KZiXs39WpiU8LcrW9r
R0e0LBim9u8anfTe1fcV04c7JMClmnW2gzmUugg/kfDPK8OxVbI35MCNA4TP4NdJHBCptI+qBJDC
RESixa08NipxsrUebJzzXrdwZRU7HquPB2xmr6nDHnOnIxjQrAr5oRGgDrZKBzP0Br9uRqtfJ9Pg
USlzk8kgQ9ibGYfK73kshI6oiQ2ijgEaO4wv6Hz2k7E3q3QKrzEp8Q6ndTwEHws3cItLZ8q9z7QZ
Wij78OghmLItqgcqIlfdxVS+801kKVs9+PHQ8vpOtTo6GWlS56KKzfmuQzetHjykRSSLhzxJ6REn
TOJ8zipPm2KXmmySF/Y86/YL+0mRs6Gga03x6QFYNa4k83zIl1lhmgfXkUtDGMqb46JJHWU0oTNW
cet9jkrYR6vAiZP6HHTwK1GZmrmYN4aJJDfZ1JNlROZGhAwUxouqrTVmFWLRENe2pV2qrafY6T92
pXLHTUREJC8Vw4GQEUEaokNZCdrm1MNApit1L7tCNbccJmDYMI91g7NfDEhos8wqywPxotkHKBAC
S1M+BN3Sw56YchwqkgfEFf2nst1y0uttQt5cbDZ1lzH2+KtGglpiU3Xp2HMOMs0rti5UGT6AFH43
edtmrv4UqWYFMDyRGAQqU1Q2HzvXAkU8I4kvLuPMaGBLNE0ab9J44DmrAPmpBzML3fpI6wJgpoEA
u4ONNOXD/WxS0xzMglPPQc2+8Y5BkzyMI1G/a6fPquwcEXGi63XsKT0h3SH2DWpU3z5zZjWq97EP
HsY3rKz9bGpBJhYnqcTz+9XYJhM1ADPLxIQwU1rxp1DJMXk/hlMbPbs64tmIaG+GXxmwTO0BG2Ck
jp3O0o09G/lMDzthFHFhV7mdX8qYQn4bKUTA98CxAIPFyxd7sCX8jjPBsm11BXA3bMh46K38yWXO
z0KfFwoPoUgSTxY7VLaWw/iQogucdeqpAKRQHXjrSreMFItMcqKSAiRKMJc3dovkifnkHKq95pJH
mDZ2ns23TcRY+qJOe09+Kquh0wir4hE+0cwUarjoGqupDx0aO6BdJG/N57nrLeuqoVMOo8kvlMba
MHI8A4hl1L1+X7t4LemOVC4c3ravnDtFdINzKDvB2txyQs8vyXL35pNSRYUeqDH7gKgOIyeq/JhK
MqpuMqCL/lUw95HFqIWKxaMp0ojlre9tQ19wZhiGLTZA3T/5rpGGW9rA5QBsB723tNbD6Hb0Cou4
jNrN0NN66eic1l5cbEs0FUZzbRONIcJLo7bTJMMARqE7bGf+bPpWDswrFeByfAelCOsFAxOGpQW/
8KNCy6WmBq/bTXtVl5593zs6lE9V5jT585S4DO1wh1LWz8R2u+/DImT7+SYu+Vvi0f8fpsALOMH/
IMIGCkPTWYaEqMKWfCv8xz+ocn7SR/+fu+399u7ddvN//+NpgZ921X/c6y59/lF8+stf+Zd62v2D
2gArWmiSvoOC8Z+sAoxqvotPE9umi9yVp/JfUlT7j2VkSeIAPwV/w0fh9A/1NCpVx7EBeuDTwQkS
/D0P2/LnfxAK/vLCf3wMmYjYHaN0seadIFHUdQ+x8BLojM18SPvUWaUjWzp74aVbGLeZo95FA4k1
sThK18lOpr1UmounsnOvBg7pPoDFIZRXOYX8xyCYFvbfwt3UXoRaIrb2avKe7A6oVspLedKCPljQ
aefazENKx3T+WpAe5xi43fQcjPR5Ipj6k16zjd6NjY/ZJU/wcPc6xxRXOxw/AZKGvWCoOlabMQwT
oKVhCmRU1V1711mJR8WKMiYdmMzqsRxXhS+mNavOrp78bVcNl1RYzi5U1RMKgOaGBo7G80E405x2
D7UDprJLr6rSuzMTn00VcYTNBGeRC1zVtn811+m7PkxvM0OcsZ+ROWftO1fP2zKXw5lKs1sjrhg3
AY2JNfbvYQPUb++Yg0Wjxry0m/Ir1INo3dEuXnNKPJfDfNYINzd0AzXuwmCgVjC/yKR4lpF3FScT
7dmAYxDEoXwdTJ27m3r67ZkMjkXjDlvh6/jMLHHaCgWvUOaIVON8HVXhPRINKLPkA1nxvEd+M33p
ZPs1DAK5ZtVh5pjrYy8YRuUxwK7guYmmY5RDCrQ2IFszhvIr7HzbMcI9khZfcazNYM8G8qAr7MWW
3zXXyKt28VCYDsrhwt/YiTnSVo17ebS0qRnzGs4VKQnlWplZt3f4ClcDzmWsW9OBuBv/fhSf/Epn
6yGRKQTP5D6JLdoJQQUPEiagIiSLHIF6zp7SdH4sE38viQog18iLti39iRudOPW578bxZnZzb6WM
0TjNJDRKmYR7Ngxal8VnVdlU7otUhbBQ/GvKPwWU8xtUMdXF0mL0DbPaG2p6pCjT4Al6WidW064n
uoQ12tHGKiDhlTjW5UMkgEGlxCNQjWbd12pIdykN2Mxeeit8QDnYa07KdIBTSDbNsY5hZemPrcb7
BvkTsepa6uq2r8S+C5uVKpsL+jz0tD6omsBprF/UUVuDpB+mWdjsWjxOLi9HeDMFxd7vbkx0j2N/
ysJ0F15RlEETb0AyvnNS93IhNkWBGdPsFNc+7XX80fGWrty6UmrfPf79feXfEm2W3elzTd8M1Ggv
//MbkCn+Ui+r7ov/AdMw7fXt8IUkjy9yKPp/GHWXf/O/+n/+lVTzoJsv//t/fa6Hql9+Wwwp7cfF
G3f/79b/U939+fzzD/y1uod/QBLA44n1xPIEYVP/cBrYzh+hZ6JCAKdA9crg68fVfaF3oFhBFL1o
yfmhv1Z3K/yDf0DCI0YD/gW2qb9jNPjOWfmXDJxgQdPyvv191yTbGuPCyyJDUdv30uLtDBMlDq5V
Dudsri2aUW0X+oe+QxK0HiEkHh2ZQxQ2/HJTuIZe5oxOfxHP/niUwn43llZ7HIlquKXX/mGoqV6x
Z14xgNGPRunbDxZAFYRPJPntGzubdv1szmf05/g0ZdPfEAPQXjI58OTJHkXILGaSXIVlMD/dhY1d
2ic/zXtrF+R2SQPW9CzQfZ7ZSQZU3tAj0fCqNELLRbTKl8It3Po5CqQjg40tnTBdhXESGKvUTDS8
yimyJIG5Wcn0a1M7DA3g0jvEZqcmQbo2p8KLsVVee9H4CUrMRvMyl5loV3bkYhEyu5KpYx3H7lXB
GnIM6spiHwzhPdIxri5Tfi+BFxP+z22Vp6Kf1k0/zt5VipCUmdXUtcRMDJgm7jgJIgBl0BOAuIp0
epT95MSncaYnS7Occ/wYAHBJ42NnN+GDzcnZBE3L90Ruh00m8YWb40QyhFF+wOM5+eeCXs1V207B
Jqc8VNcTOQ5rdO7jY2CS8XXpsFYMV5SL/N4RfvXKptJ0n22aT3yGdGqLB5qhVXnyZmOwKc5FRk4q
rUial+EKOkLZ7OSkIvQsJdrEcNNZEyqfLk7cI9zzSGZrTOSecQpzhibNyoQ4E+2U7/qfY9T1jH/r
zPUvTBWUJZNlp+/pl3hg/xh6V8GK8wIDxYk/Cj8uiLN6R9d62DW8uiYxL95cPs+DEtmafpZir20L
bX+pimReeSh/Y6bCmiE455DSIIt54aU2qQvLcTKYu1sZZMJpmgXxBpFjfqD3lzIXZuhu3ltdoTGr
+k70rg9U/Fw4sybCXBFitHLTPHRY0pP8nvxkF/BsoAumynQXzLXJERCCJIIuPltTD4CRp5FbMgz+
tesQYgC9xravZeyTku2gLio4SrcS9FFS0goYA+cruXclTSgdobpGp1ev6H9HhPrWTZ5tK8Pxzwa9
MBCPrR8eCruYM/qz43xXclQ1V2ns8GXpyQkvc3pAMGuYeB4ZYKYtWUSZA3mgnvVD53ZJu07HfPgU
pKTAbLjh/p+JLwdS5PzJfN/NvX60lxbVusHOhhRjoHG5iShZozU6sDJHqqbMGvUrZvO9W9eczDmu
VtVFDJStX7VG3X4Z0JtGW7rBGcn1mGMpQsq4r2hduOLSUbE8ZmilmHEB4toZNJAJWCFAFNRmrpV5
XnpU9B+6iuGVpSGvQx7vOmtLDxA1n1S2G2wqLzTKjQQsK3KrfEc7eW62s6942hiKlw8QrdKNNwTO
lUdSer5W3sxuW1UjGroU3fPWSxL68A6NBv8W/zlqzsm3m3d+F8svQwgTH7+zMb1PaS3e0TwBt9tN
tjhA9fHp8NdqgkjELyIJyfena3wi1UG5ZiI2Qoto2oJop9G/dyOK890coY3b2dbZmrwcDjt65rL3
COaR4OBN5f8jr/RvHdv+7fb64+76n//TQCF44X63Ed+r5+LTc/fnj3v3tx/5ayu2/3AFhjo07f/c
cL/bVIX5B+2yBXNBrxdiB+69f3j+ApMzGK8fGkBEiVhY/7UV+w68OOYfYDG+B9JZf2cr5vf8cMzC
HeMtmTM+rldcI8sVvtyIsZUPJBWaYqt9OV6LOmDxoaEkbNSMZRicRdvGwW6QsUHbhJZhv5C8hf/0
wxd2833j/zEgbEHm/XQZi2GXJxNIVeC/Mu1UmCJliKplS4GWcCCYWFWOdRDOSMzSMfpINK2F5M5v
ivdD66HeGThK6W3m5a4+DE0bXXOc9Z1jFFPhrB1Y9Scv78Btm7pVQGt9Mhlv3rjml54mfIA0O208
MBaude7ja8d6BuQaRUJtb4NEzSvTrjSBY36PesFsLlRs4YHBKn4n+z7bGkPmHUsThW3WOuIippO2
6rKoJesniYI34ZEvD8/fL41rM21zgUstZ/EXPZzB5KsT8AO27ihgWGsib0IdZySH2WrHPPkW/L19
rNCLbWasqYcUYeSmEENbrH7/Jb1sJv11IR6kHNoFC6Pjld0vH1tOEgh4tg5sgXyF1L36oinublwG
h7uoDWg3RzOEKwz80fr3f/v1M7XcH5exKPBYTK00OV5+CR0EHMwfPvfHs2eAeyyfVBoDMq9cBaCp
gwbJy6puh7fi7l7ZWL99auhNwhWOvzCAzFcvlRw6qqWgAZAex/a2JJa8XRkACQ8yyOAW92PZodMJ
xhWJKM7dOHDY0oBHbsk1AUf/+2/hVSz9cjEuXARABjS6KU+/5c78YNTyZrrys2XC4WuM3tyl2HG6
DfIc+Bm1WfvWhl2yBvidWXogoWQqnhsxCwTIDPRpNv2ToPRfec05i9A/Yu2yID7yP1695qNDLnyU
y3AbtA4DZkfJdgd0OrqMh5wh9ugV0YeUPvI6HoGBp06kHxWIjwd2uV3hVZSmliJIr3Mm4wwNBB0m
Sd6Hlr7rGwvSz8/tt3WR7B8mbXRBX91B5PHgp82R+DKdDMiZMJCuW29qOLzHl1YRFVfO4Dj3Wjfx
Gx7Cnx8em/0AHy/fk+MtJIyXjy2+ikihxUt3BAObO2Ex4OL8EqJhGBFVfEhLaT0Jkg6+5mEyHaY6
SC6wH6W7PPD769/fr29Rt/86pvHscAUBKWA8Q3hlMfy9vJYhizPUp/GEoS4t1CpvJ49XtWZZO/eU
g3dVGVb6ZLFCX8+a8zvKi1YuePMpCDd9IOZbWbR2ytgHQcMT4oRNXcWYx2XHhHw910OndjaTizNo
0lhD1i+nHrFa7ReM9IuCQTa9/7ca3D+/EQ6dSjhbhCovUXb+q0WJUHgi7ESudo7bM3cZxuEgKlAM
YzKmDA3IMLBzCtFVZWWf4a8Yh0BM6q01evkjL79aRgIuJ3N4Xzw933bEH15LluSYieY07CyvwXTL
TKcu0O5m4jLs/cdqiVj72zeTzdX2OXxzW6k3lvXyh79oD93UCIg9u8nRI2k9yEBy5FMPlllUHMow
jq8b2Uzndq4byGCuedLunJwYb/m3VV3+KRG2E7GDb0BrK3uHMSCGi0+Wp4CEuk5KWR5Qy8RoPZgC
OmsmQ5yLbcP//PvPsbQuXn1zfA4wMVRVLCRgol99DsN2NBAWteulYzqbjuHZ1qsH+d4x4vaiFso9
ROESnmXEDemCsd7IEqroKJtb7XTNLkyITSngGaDsc7utmyJqbXM7uI5y1IK4df3N76/4Wzfj5b0O
mLPSMOed9jx66y+veAj73NC0/XZB26VfbauAw1GPw7WrC32bRIl1sHhhwBFZ5Z1vjJ/Dqg4xRcqM
uInWQ9WfaeMcRHP5wLysv7ZqYiR7wy7xL6LWepoxnqwwOpGmOfWPfmzkR9VFl4adZbhsfLZY01Dq
ahJz/kYN9PNDvLxGdIYC9lmLG/Lyg1l9gB4cqv8uwjZzRiFAqLut6msqOX2MYIm+8Qz//PdCc6nj
HNpaQCrsV/uHOyBSwYAyEcI5Ve/t3viToiOVGzikn0ySk/I3Ns9f/D2iDKArsA+A7HBe/b2uUWXv
5sMIeNZ1HoPEzb9ghfMvXHdR44yt+8aC+w2G+fJJCfFuLYRowEPIiV99oX6ODg4Vst4Rk+quB6i9
Jtas8n5MAT4hlvOvjIR9px0MtUX9jO9mGCo3ByqDZHcA/f9g94t6Hef0G/vSz28dV4Z/H8MKpRwv
1stbPfYktEn0iruwsHNMw6F4F0cJ/inigq+mnvjWEq7Il75XNOKtSm5//w796s8HyzwKpDAwJvfV
4lXj5Essif4I0f30aBqN+Agmfm84EKK2vcSmNhn9n4F0m1OSGf4bH14szv3X94XdEHxjgOmX6uXl
pw+CHktSgDxJYuVrV8EQug+dQ8+9aDXax2yWD4xp/Js+9o9pQjJSZ/rq2tZuQBMssAtwPQ1kRS8r
+n06VPH31janZnrQvyisfvp2AIJ5gGVswtE4aL5GWXjFkKKRa23UWc506JzMusZNkJxJMm3fj679
ORjL9i7hrdqhWzHvf39vfi5ZXA6xPncGKQxH1df1birberZDhKtE71jGnQGR7HEECTFeZZK3aoOQ
3WOQN3lNv5W5bLJ1GtfdAc0lrUtSqHAo/f6Klqfhxe3ignzGlAsRweZTvSrf4ghNWplXDusEcLuV
6nECRWbdX05GPn7wRX9GPeEcf/9Hf3ETACtD8iUjhefEXZ6hH/ZXmGgR3ibh7GiA2hz0QiW+9q6L
P6b0/L2jxvKzH1b48emV7XVtwMf7/QUsrfvXHztcegNW6DtLbOVS1f5wBVMyelaiPORzka3jVd7P
c7bOoeoQjWyZ7amrzaxERzu0ySbnXzknhqrHGxuLndxUWVstD2/0Jur9G9Pk1e2Ab8zLQ5nDVbmv
bkeKVA8dFjrIKCfJF/9cq9w1zkcYD72p5mQLbLWeyH/K5ooMNK+096mS0l0rZB7HqTKVWPfKCvQh
FPVMsE6uOT3YyjD9TUNC4H2ajlm6MtJhjvYSuQ4ocVwi41vf70+rgAu6hN5HwNICzuQ1Pb6ry0I0
UBR3Qy6z6LB0S4oVBi5aDolKtM38K16cr7bsszX5iRMZzhXgXj+HnbDVuteIidJYXouKn1w3EJma
ja1BML9xpT8/iszvmeNY7FxIXV6f//3a6wtE+/7OoPmzyQtSF/vBfGqtIry0Uk1aUiv0J7epF0lb
uvv9Y/jTprmIB6gw4dfQ9fLs5eJ+eAqdDn9lnqb+Lhxt446AQXXjJaF5ziFDMsOI2u96kX+7+L3i
3XJK4Q+yLrM1wEAC2frq8aLBIBFk2f4u8avhU2MQe8fUHwVa5pjnyDacehs57nhgTyXwKQ7NLTb3
+mgVLEQ+lt6revbzjYt978IuXQxkOm2JoSvohpQoxd8nPpOfUcslrTzt31iqhP3TS0tEXQBDhYEd
G//rjTWhg2+YQ2ruKp7wK7sLwwdR2fKijkX8DnMXsiCccuU6SnV/DrULYTPW/aaZGp/ukZ2pXevl
oMl/fxNfweKXLxWwGDqPEBqXZXuvEfUdLROkFva8i7oY5NXIvodij+zSxxSndP00OYlZH5l6NMna
sRT5RuUAkRGJuX/q3eibg8UgwkkOWXcZaiuOdmOJGJUJV6jgmnYpmdYNzMf/zoUvYGbBPg0QzVse
zx8eP54Eq/LItt1BgMfCQDzdWG3zwQtviKvFkN63vV5HoqhoH9pDIGCXivHjgEUKBS0d0mHlGkok
UEQrUaIYQ9U8RFNNrW0uFbcUg3uLqN4w37rwn1fvhd/jLeEcS+23aGt+vPCx6f1ECzHv0paYXxR2
oseUFVyLwo5vKzH1uxJxxUenk8ZtbCXyAfZBth7NqSJwmxf7jQfgF5ezHE1xkjIStvkqX15Ob+Pt
Naj5d54/6l2MYHA1WFN6qpGZX0bSaxiFJEgT6jE81UY/XZFrioG1n44+Tts3WF0/F2C4AqlxIJ1B
YAvd1zu6LmoUnnKiwkkxc9kRKhv8z+Od4STR0oawLshX7XY9o59z7HXD45TDsB0cqdCna/A/GUAO
JDMFpm5VvFG2/2IF4gSE9SZYoFosQq9WIEgKMVr9FpNfhKrosqZ9vQq9KG3gr3VE9RWo9vwnQxvA
bcBlmLvA0Pb0MQ1jCqCiLEkMSxjqiUv6Z/SSI9drIM0gjdDIDOekhI5R2cAd/bYnKxPeUb0r5pQy
M+XU8tZX/Ysbz2BhqSZpjixKr5c3PmgQ+2e5EruqIoQsTayOYyiToymLDSRMrpzJl6WOGFX8YPCd
3Nhd5h1s0lz2i+DzjfXR+nnTZSMzkVyapMXwcV49hx53Lxk4Gewgw83HDFTAVdVzNzbCNRls9rbY
9riV1hXksS3Wl56OkjRvAlDGuwQD+6HHUV6uBGsFJxPYVNs6sTtzlXcAcOa0JEawsAfjwXeVBdQg
yT62VrsjBKT/RBRw9qEofe/dG+/Wz2s+R1iLTyNcXi8opC+/YlTHGv66F+4QR4jrBDDfpdfFKA6g
Rj0rX5JMmbfNFs6wZrARhV/SePzEjWg2s9TJXW9ieP5vXBIHLFQhTIPoW786eWb1gHCXecsuplF0
hnEOTJDnFXiBgzlRCbKDCSJ/H7IrXbEuMM+miFsZnSBwlI9yPZuglH9/TT9X8bTpAqQTnG7okL1e
gZS0W3xffrQDD+U96awkAMdz60tqerVNjNp4dKRfvnHU+8XzRsuXZ425GJMDSoqX9yZ3M4Xxh7ND
0sbOnsanRe5g4WN1L6e9SMryIuQiGNJm2UUjTe/raOfPiasYjnuVW+/zoO8uEUChTbPs6sK1QKIY
YLtW+Qw/e1WFIT7rUoExyYzFvdxEDzVuWmT8PkL/mRCK33+L4lvT4Mfy2+G2Li8yPrgA7N/rrju+
XmvZEk0SJFHXrO3/R9mZLcmJtNn2iTBjHm4hiCnnTM03mFSSwJlxx3Hg6XvFf85FV1ZbqfuizMpq
UEaQ4HzD3muve7iTgxJEH+rE3daDtYyI5WY2EuyX7QDjjafd5LJ2s/JSf6PlRH03k36+d54ZP/Uu
EpSDC8Rwz1e12O7jZnsw0W0blMg36EJrvrCOIJBvkypbatcvsY+HH4Km2r4UnhOyeumbT8NKqnqp
qyWb4Fn1B2ty5jHXyS33svYmBDEFjwnidepjTe3mm+dGO9DPtioyxDlX/o30EiOoIfjSYaqJgvDq
KSxq+TIs5K6GHVK+OJxgpfnOaiXEgwa4E+B+te2l8G3zGLmtRdJ84BUvXDrhYSOQzS+phVcfrWbV
dK5LWS74hJyxOLsI6CXxMLNSfEEL4j0VQvPCIEf+Fq5rknTjyxErA7PowHrAxBnpobjPgJk++hVm
v7Qd1eCBbbcUmbtwhZYUoyh24nolfWsYvM2608U8fSkKfwwzm+0t3ZJlhhqpPCQh2OUDL/tuIySq
6EMtz4pQxAsMhlmir6+xohZl5Of2Ir2nRG2WTTYIO7a8gYAUHipMoDb0GXzWSPJmIpi8RrWvXDyO
Q9ncLhQR8ChLgqiZD84QRj+7CQzJn7qTfwzguSE5zkEkUq4HNh3K3x+xEfc/oLrAyTtUttfabnoE
XrgsXWcSD97eEbqyre14xGS6XtFhNhf6R+cP7fo/Zm38AKjjt01LyIaD5/3vn8L25a5iOsZ8q8f5
0jZFee3rwAYgIB5LbfoL1s63WFmCaWop7zrkrGfsitaJpUiSl8DlmAMJ9evfH9f33dP/+1TUOBDH
2U3Y77qnceL0n/ayyOXWmV9ts444VNFRLrpsv4D4+f+o5v9998QJR6fGCxZ0JNLu9yTQkUClPpRL
lMfJmtzXpmiuksCnr/GygNLHlPySlH6PQborL4okaHRo1XJrsxx4dmHjAFNb4JN9CjfZvQaJW78F
3UhA6RiFDzaK4Xydmp2868Ww1LGV86f8JI7k2+zxbwcchSHUS2oNJPSUX+9+kwn0vdHVbZGPjt5D
YIHQMIDKTiEZ2gjJ/TTcqupKtMCsTnbr7W8T91+J/X+3k6MJHPOwljf0XmPwTR4wHIWsP1sxfBWq
JqrbibrLTLgaiAd00d/LpqHuXuCqjQBzZE94tT3On2Tv31lFUHYnUJRBdZ0USJRMNEO1vlRdPAjc
1DokJGKM+i9VSOoEmE41olDXmIDSklSk+qxMOat8qLHx54tehv1Sxm0/PycFuQNZ3cXB9dZfJwfX
lkQC97LE9dXsS/djHGsxHjHQNTvG2aj6Eempb8+rqhG+h2CUCLDAv0iKq4CRcK33wpWo3kj73htG
Y6j2+H0xtJM/OSDa+QNDGPmjkn3Ib1KXFe1U1Tndtd/7fmOXzlrvEHceSsTYg5kR2wJRBgn15rtv
b5179FeQjBxp8HVBOd4WTChd+vLi+RHpCAip0AS0SG1V1mBM12iWbYIPuP4BIuMWsvLZGUXbX6M2
8bcHIpG0d7NyYkizTfHguhztGxa427V2X7HgUBBtypOk04J/+osDKH4OgkQT4VSLDnNcbyXsG2uC
7u3OOzMXm958vKTWuUCj1iBpDMiyDhjUPhmrG8laCKCAAGex0YmRAOx+jYWVPKsaBhtks6Gxc15F
CXnpvdo/9JaRJt+Rfz5jKSKe22qW5WHtDTnxAithNpiwV+d2rYM6LYYID3yhLbCWCiW3e+TfJjCA
KwbDqa79vX2LZCceqfOj6gqGaTlF6Bz7N2G55Lbta6umD27kaPUcReBBTpPPiwlGZ2X9hHm7OJcy
4J2Zw3X3wzxEk/3RKmdYEcnUAz8YOleqI9NyCDLV4jMlm4WQdzfP75C3MO4i+vkGL206KIgiqQjJ
D3r2FtE6mSe2/iM017m9XyEz2AdsXrgOAnA9p45Gf06F9OP5NNa1We6XpUETGeD3lkz14GMda0vE
uBuIVXztec0uJNEBbwk6UoeflTMjVKtjbbVIVR2weNyNzcE1OiofesIk67zYV/Hag5JDwa/jYr13
lbePb9Y+hpgneDbNRUhCZ1MXOaZ1WkF3Lag5dcR6jMSQ+n7fomLGexBjtpi9cW0BtzVtdXLCZTkY
BvrdrwbAoUhtY1f+tRuXkGUK//10xvYNR8kRiFPhXU2OTiFdw22x4hE7sWEguz9x641YSowPVsuv
WglldtqIposlQirlxOO5s4qJQ52uhSbPJN+M66sw61DvHSoRyXt+kYo9e6PXC4xSknSKWCRvsmeN
/MyBsmyHfnaQAS77bRVj2IJ+aDEZ8/aKlTqUJezPbCH2pnkYHRS6qV9Syh4dXxb7YUc+SRRA6Rsf
f74a26x1WySpwt+St05p37ni5Ave8OWan4HEp8rqaekSPMYxxkjXtOCb8KCyZbOYPhKRJnf5FfB4
G2Qj1jgwMgrmAqJgPNwpr1NLUlQmjrnYeEt0bowUnxqj418msjEANIgtIbsFM3rEAFnAHQEenZ/q
zsRBXm7QCbEgAKkGNOolOkUDWf8oBpuA9t0b1KeQda+EtJWYnXkefKvDUlp+fMOsdBUx7eXcPFfc
MXOm/X6cX6KKL3pE7ELFuLoNoLo6WkGFJE37V+3EVpfPyRDUSB2gPL1ACJyvxD9R8aHIdQzbNqnC
B9zB1Tera1DxuBoEMvHtFdUKi3VJIlYQtmeJ4BYXTAviN2WSbZJDucyEkAfAqF7sSc8fdyTNc6aW
Zq4fkqlWYz4zL3A/JijGf3N1g/6uo8Fyc0WR9MnafGvK0Drt98Yo9cvDo8S4eSfJK/eiebYvlrW3
FMGikuFrGSRkHAKLN+5pXXn0ISSqcoG+vJYftRxBa8Zs7bxLWOKfsfDB6As+j+FNMQdwUi+cu+1h
FTiluSmhkh9bYIPkoiZ716AHnynSYgyLbQrSfs8DZmkkji5VCIIBa36UAgpbqwPJkcGhaaypxKpl
u/jAsTXbB7+PuYErVfpXT7pdf7WoTrMg6XCQzP0+zqfN7XwY/qPtfmiiQYm3Ap9jfNGtSSQgYL3P
mKmbmYpt1h/GpB3vWD+XLxu4mAVgVu08N1UXflnw2K8nzLubftgG0t4jD6srgWF4wZ9mbPth5kAA
qtNG+Ryxlb+HFqLhGZQVXlATHeZGVtR+ONaRRE02ygzAXsUVa21neEcL93Ol8ZJDyEyEd8d9oIoc
H+n8apaoAI0RReA5UeG1kkN/daLcWb0xfmF3sA4408fkF0AkrkvsTowomQ+PKrUMRN+srhz+lGAe
xsu6BOvdvixGH+Lb6ZXKveQtOFMRuOgaJTEHphMM3xLN7HszSOoOjZm28lg3cTEcZ/6Rdwa7jYk6
kbVzlS7267w3VftpI1aqvjPMvYE2YjrayGfqTHcwbKavYgbxk8Wt3wcXoGuoPyzdQkPU4LLSiMv6
2CAujDPitFyKH0qsO9TjtGoYnHV1wFAc2JnsQuduCK1bUkmp1vV+HGN2szvpT8cR6jIDspUB87Vo
Vl6EcFRASPC6Aeqo9vAV2RF5nGHQ2smHrq2M/dixNqvudKnDH2jXsCIlgwubE5F2XzOLKHE+9HhA
vlez35DPoz1+Gl3+/jXCBzLmy5KQnoioWgUHfzdqzjxvb7d0Wafttd5C0HKY3tefeo3s75HTvpQ8
LXyuSTvbTcTPgEl77XJCGd7o9MbxfSm23YX9i50bSR8bKOfBqiFrpSHkqAe3t5iXk1W1WPyMxO7O
zYJjAu3NYE2piPGfddMCarTYYgg7uLktPMgt18Z2uvIjqCZeJEzi9Nn4qipxYPdIDlymWl3mjAPO
knpG1XJhJrNehqF059d97UcykvbJ/xWB1XeO1HyW/bJbEiIpz3tYHGEDzS9+wiIqXxrFnUpJQXXU
7xXlsFI4LejUd7Dc1TQnV96r/nxApgq6DR26s5x74HMLydFtqHLZLuGWRUkCeDoixyE+F2aLy6zQ
nv8yTZ6RsKsb6zwHZtLZxEGerqExjNchGY2HIhhj/xL1UMD5FNJiIQgV8qwlLurvDD7thyFUlpVu
LC1bXIWE1AAwCWGj22NYsdZ0vMZOVeBgQ/FG0dNWV1ZyFIO17qe4FTMDCGx1wakY/RCHGmvR+sIX
DIvXQdfuBQFasT9MZjPVkx8vgUTW51j2qYGP8puhkwdBcmxtK/Pt0coXCPRuHs0rC8pOJT32NXuO
ziAQw45nVHjfG7oOcNUWGoLDvLa7fDTgNRusGX45nXExYfkpJicaDjzsQ5QPADs60oG8rfOw3oV4
KEtwMh/bJO5JDQg1xHfXbyf3OekVZzp7NILYQmuNvja1X8bPsK3ADY1FwzkE1a5azmLSYfnFZlVW
nqGvV0+zxh51xwnOHCaq3PXRxF3SXDEajajbWBHuWbROAMabvXQCvEq7Nvc4vUGyejtjjicz+gLY
HwlpRe6yaXgGXUuFQbozXj29yoG9toCxfV8l2q/uJiCzNXJo9E0nYk6IewW3bB1gPnCmCoChr9zy
KFoEklg0V34b0YSJyR+O5ILgzSAOuz8s4N+j3I9Gc+9C0O2AQkjHeSiNvRRMX7z4+1yBacqLzR5+
1kVbDhSN3XgpemcqDy28bv9sQyp8nbzJHc7AAy3Q2ksLzb/qq67HzWIDSRralXwlfzZ8kjUKyWfZ
unr/YYsG6LoBtgyg307mbB1rLqE18co2nY7nzEbhhEXK6y0rF6yAc+NsgnpnLqdfpQ+uIV1by3iP
oDi8cwEG5oe3YsKC7j3GCKVm7DxZTwbhrxXmdnEZRKuHEyGFxM2u07qUqRkGMeYWnsrumFgLsbK9
v2nQLFEUpD4gIj9bmkJZr10/7/ra7DddbND58sPtaTDZ1AUY62rYbZ/YV05vDne0OOBVqclhrFfj
cTbHK66mklYstWMB9bZx8GPi08UWivVWiHyuUAYaxyl/m0aK5m7SEO9YN3redSakOsxtH8rF1YKM
YLCjtIF/8GMUICEnl3toI1qre55n/Vxi1o2xs9r9d6dWjTiNwrfrO87e+cXQSoQ5frjg59QbxyqB
qXr2W4KL507MZX9mzt1n1CfOwAISr953XFH2I7yUOEi7Vq7HcqhN/CGBNMjoEqxWnSqbViFnoq+G
3+G6qT5XULHkidhLaAqYc/YPSwk98sJGqbjvxlCGWe060j9UyGABNjgT/awsRRvnYa0j/NkJ0MQj
SY69fShIPPiuo3EKstiREhaKy//jNS5fuotu/O4idv2fQlvik/a7hUyLEiIIc7vqVcLY/ou7omny
igoJVkdQjMC0dzFXj+U49eIAZbb9CQNDwd+NADtvoUV9EG0VSCA/Mmp9KagtSBx2ByhPZVd1QxY4
k+OesDxg8Wko4KL7au9dwCj9dMOJb2pJMuEmzAxkxE4kC10DsKVOKFOfsH8lI5CcDUBdzfIxOKyM
7V59NF3rYV92oix5XIrJAkRIeMAzVVADkjG29H0VWeE5oY5zHwChQbGek47QIAsGDo7sBXtySiSB
ecWKxcDA80u1nYhoHKKPbHl6MDyoETFmlFYy5165Tt7T2GzBCYQT1BbbKhJx5olJvnroQPMCOTkv
AYqW/ZK4AOVIxrGSMJuKSpYfq3KiHHDbEh5y30WQlDb8dvY0lD5eZmUXOeW1M1x97PIRCOY9uYED
/OQMxmPH1iWZAnmtvfiPgOyGIasFyqRsqD0SQX2VVHf2VtnfCS+ISY+k0rmiPLJhna6wn4CYSnF/
G0uVqQNpHJxb7LbhawIUN4c5blCrjC6nfhCNar4L7AIYJXDsgo3UXvrDwa9IICqikIhQ4kXJCKj6
9jb2RUYZRphfFhNl/IexnaL3E5L3YRNriLPMnhXm0A1M6biBZL0LxsRmTp70momzKIoXyIpWfCwq
E1ykiSQe8KJYvlU7A4bjxMZ/O2hWAdNTNSTt8CGZNFgzr40SgZiljhi2I8DmNRmbr1hoeVtRZFE2
9Cx9D32lSxqbErBVqseo6J9j0ELhBUda4V6izSdwxdp63ikTBJrpvILzxwLRTkNP+UHDfIkbjS8w
DTtlf1rpZbd8NpQ++eKM4w7sqnEMBt2m+F4TLN8d145+ip0DynvA9kX9xksmDM/snl195rayNfYV
xmZ3ViA8+4mrHP2oADgWWVgU9ZbJaSQtz1lxfICg2p2/OoepfNba2768FGMhqrwP+rU/160ITlEz
ePVlX82tSVRze639vnFSh8WJyiS08y/CwOvL1gG3cKrbEukAzOkxyUaHUHDTMz046Bj9C3RRX37e
w0rAF/D4yumqJs6GIRhpXjXK2uooEcnxbgKzNT/Oekf1jrBmPhh3sAQgqcUQ+B1X8XSJJO3wE6Sz
5tM6NPV36K8wT92prsqzC1d9ydrIBmi3KOGWaaVuuB+vmbPZCxd+fBJvH/a+LVks0HWvVzodzQZv
0EUOm8DzDkyqqqtIxsU6gKnwYPtP01hAS4Tgk+LFrh+w6hR3dSSj8d7uJI17MS2jD8hYeV9nNqZQ
byvj/0iY+OFvrYt+fPA9piKgOEEfYlalxQdc2uxM6xhPrne3/Jr9ZWwSZOlRj08lU0zkv5iOFPQ7
bkzDgQzSKvrqKdl9cTawSykRWoP/JKx6DzIAY9pcCJIZHhpYlPEnidkWpUdYyWvbNyOgM0rZLgN+
xCwwDMtF8xtgxHNSy4j3ZVVD+wsKYIQ3yo/r3zT2Q38aSeQpHoN1YwfbD8b7sfSrDZswcOLHKuGP
xYxJ/NTJEZLPA1GggSGCPf0FCaAvT4yORM6GuqBqW1tjPzgkTGxw40oKcS+yvJeeYY9DeVwmvxDD
wdsoTVfb5xrImzotS9Q+V2OwKeYUXEk6Q6MpeHed0D/1y53sdvcGC6kqXmhbUhCr62zk41h8I6K1
hkbQcU9s1VNW3wqgu4i6Xyht9gvp384PhoPoWMgPwYMGRPZg0XBtaT2o/su2N41L27SJ4nmvRvdr
LdewOgBVR6gGKBOqhy66GQAIZpGdYovg5WtlK18cxlD9ZtZtopfEE7DriLe15KvH2ynMJfqQ/ij3
KF45JAsPiodiEX+19e62t1o3XrPEirvqwevNKg8AM0vrYAlanJTftbkEBS+wQzTEIwLzGeQpiLB5
fVMbA40rkO+1u47VZD/M3iDeDEwR6oB4q+l3hmTL5t0CfOLKGKKgiCkxt4BUzHt3XNbi4JcNbSRt
TfVcjhE001HFu0yZY0QPfpyI6cp+OoSJ6UFWfhxhW8tHO9oCiCR6W+hpQAHP37UFpSDdSN84DRVS
8Xa0rW9d6DfkrqMwOFEi9jMjkXF8QJy6Jfiv/bqmZLAIIUiWuh2gBLY3SGcwL/5taBGBOi2WPThN
6K2jJ7tvsOHM+7DB0IvWLfzMEHPs8skbOmYtopumM9+4xpCNhFHlxFkXy3VqrcB6qwvP3q+z62hx
Fm0TJjcuZr3cuHxE2cZCxda9UItsjoGBCEpYR1vuZEBQo3pjsFBqY1WdKCU67Z4I+3KhcFtJ17pP
41TZFwrLmXHq7sonQ9nknIEyRCjYnYQiPGH2qb5NCunMo2k9017XYBi/gPqLfiAHdqus6ufKPoG7
dz4UnixfgJUHJrOlregZZFNvd7g8ge2q0gsyKXmpp5M9ot7apqGCCg0EbLsPKPc+73bIu8lAGHMP
KiAROoVpyjfkWPObg8/g7GsCq/dz1K83jXzBCOrQ0RFujCzVljeUwz+Gpqt+2IMuvxVLrbYz+PUC
EU7YiZ/M+IjIM9qBFG0XG7dmMu3wt0F5veEXKp2Uiu8WtcJvhplvRf5MzDpI3kahRF8RGyAvbu1E
n6fG3n82Qs7yosZgACLZdDbRCFU1hqdSMCI/OMvsrWdCYkx0NyS38SeTYVMRT+YuQ17xreJTv0j7
F1NWv/gSTfUQfmN5uxX3tI8+wL/a0c6x6Zs+fh0RJXl0etG6/ArdLVnAd5aJd3AATrDz5k70nveJ
oiRrPMEgnGpO+cc6jNoHRS4DUCNpN9+HpEJvRJJQf2hXPzq1wsR49XdPeunNG3LiYvBjJqegx3cx
p1NwjgkOhbrYlCT+gRb3sYpCg7WepfS3ZcVa8YxVSFSZFYFZvKOW1IeQd04u/V6Q4sagzQSpN8Hg
PwfV0v0cXQV/1vLBMvzchlnfELbdVqe7LAGEo5eisYchoRpIilaTPFRMrl6KHmAySzIEH/CYkuWz
P01iuy8MrrrzSq1F6FDLG8EwavN/dNywn1ThkFJgezUgndpP3KvQM/t9T5Sux2zX1+6B1AW7/b0C
5rklg1fQKQLCzfa7WiRVtWcMyP0CtZI0Z+Da7XQw6N5/0k7XwOod14JstNFQjZaGKyuQK9pv/c7d
87jj8qt5iJPxLIQfhfe9hMfCEpWJfRa1zZBk4EUt91DBzXtV0AW2tOsFg1RRjXGcD3PtJvAGCvfG
KYKrTgJFwy1cEEiqT5bgAqQgLAy2WOTSUU4Gh3e1ujLhD7DD3ko5sOUhII/KO9WdjfDURjYZHQgj
kbxvMbTWX4zcK5eWE+b3RxZwA9CmZA6AdMi5udPL6AHMRNAtTu3cJE/4xmBs7WXogsaYS7h1/AOV
1tiG/4rxMkH32Ff/3DiT9dlMHFzE7+yNOXBGF+TWlOSFpQyXbQx6SDpey4qlMwQDMlCs1gRDhnPU
CzOtvPJRzJ2sj8umZoIt2InAVykcGOUqxmzHAxYznvNCWPGXYlnJ12n9jUmnChuELkYLfQuP2MLw
wPDQqtkToYk/DCyC9WEPJcO5xVmnLpOBELQashtesDs6HcDofYm+r06oPkwcfV+k02iRYyGcXDZG
s/dQucEAQjVe909bNcXOFUFw1bBTWAgx4QGyoSfDfFGXWI9EVc1jAxYyEPvwF3MGrtVImBmPE8Hx
YHBcMZoTUfDxCWqUmQCQyTY5zQiZ6acGUUZpCZ/zk+qi4a9CBYaFKlvLKPOKqDgbBMbglejySHeJ
IwkiHhLI3TKNO6tYi4EZOawWtMUxUhXE06rX/h3VKkY7tQThL1qhac3meBsCOo7WxLCpHDQkxVCz
cIsWOTCUrku0MKuj65y1Unybi7rOUwv0esuQb3JQirBCZXADyT/YiLftfDROSdBSMm7HqoXxQjBf
WL10nUO+S0Q6E4lnQ1vd2wT+VPcBOV2/1sbvJnKAWqu9Urm1zC3w4wOXphs99l0FlLZbGOAwWmOP
eqigt/dPVWQjVBr4nuEpQsNKwkTLEpAlgpD37A8ZFPZb4f6uy8bj80TtGry10ivEsQhn9Aue3+1n
R2jW6aRvMcDOpLVBNyVPx/NSscVMYhzSPOipwBbkk1654h3JjFe1jnaZqym0v4l+GQP05GZd/qRd
uwln3gkhbthG7B/En2L2fGcAKRubns3RST4UDJUUQ5XDvAT6altiwUA4lD9LG3RrvjsRNHMZOsd1
CGm39e5dN7j/aWV296r3PTw3g2zBcM3Vx5FnlgK+LL+SxxPkvhqSjpC4Vn38d+XL7cP97cPDoSCF
N3EDF0W/Hb5TcbTdBnubdclxwP+Ztq4rLlUUJex1Fu9C3hpblD4iCjJhe/cHjVz0XpCJI/gmtQx8
h/Uwf//uZ7Ol2mO/GfbjErjqSQdo1IrZd9y0bxO7PUKOm1bk4ay/65MqYlMcZBhu4amLjOcdcTfA
cBAueKQzXCU7QOoeM9uny0YjZ1Tjc+xQZIs7XnTli4L196GOXLM/OqKOgdOXtWko4kcUzKtT6IKF
RtiVFHrM6HK/HRdJ1EERx6nL9ocNC1uaIJfF2o2PJflpnwklupm0Jxi/q7WgD98mwEsCd7aX9fv8
00PPlDHR7T+jgtXPbDqg8Mf1WqJrWQLEJ2qO/oNnr+aRLo1LzS8pFC+UKPv0vaqLMD7YM2s4wrTc
+ju8ZCI7oQUJGLRMnbGGKz+woqwKhuZnt/cI1J3Ns581cXKswtHTLa9VKZf95Pjorjihi+FbsMZY
jtVgrG9IV5CX22Xla2bZvhmYsrYWE22vKZxjt0zT1zoEavEnyf0/hEO3X3sIbuRGiLj5Grkl/5tX
wGfYy/g9wt/ZWvORM5bgUvxIF5fLn3tkyhxMtC8/ZNJ8BcslfvlFR1ZquT/AV2Pf3PnLkxF85n9/
EP5hCbndjYHPEhyL0X/84X//WBUzE5fZ4XpEhTI+8jKzPyVVPZ986CxvA7v708TdkDJhkGW66ML7
FISmyDxUu5nrVgv5n6bz/qCXe6/G5UPxaHCNXKDCNmyRv3+oGcKgtnHpH612LK8yGfStU5jqCwGW
e2poOi8Bkps/2RBuT97fT4UAL98tNxo7bOy/txiH0Uzh5LPNUjeYo5CKyhME9yNievQkGJ5ZodE9
v1lTK66Tv3zmj+mf2rjfz2UY2UdpOclzcAtU2mVDrfTvv6r/6dPB9+CsDXHW2+9vIAc1dMMa1Dly
wj6ZplcqFU03PYBg1MsflPD/sFlS7fkhOjdMBtwZSD7+/huArllU8NI4tK3Z/6HV5JfYbzeVz8S0
/SSsl0QDMbi58MftoR9sRuLtGLGeLvb8//q1wcbykmHe79sRnIq/f5K5nkfj29V6LISZXxtad8ZN
IkmyeNrrn//+s/75WgCHy3bRRqeJ+/j90cxwUiOvgAHoRSONeYQ+NO0Xj6XgAMeYg6epvmiIbamm
GPjDz/6HGBOJfnK74igjse5H784HtYKltxfueS386tV0bABid+m8NFatygHhQiL792/ruu/vd8z0
jLRdPFfYHuz3j9lI42LFAvAnDj20KzGEIzjk4M/y2euo6YH7LRddhoDnYZVOQwaaczgxwKLFpyWy
LwSpUJGYvXf0D9tqGpU51s6AsqEQ4H5hCeDlBVXioWhbmj3hz1IRF7BMUBT2gcXKv38h5/01DBIg
JhFQ/RuDhpvmnaB1bmCceVNFA4/W+Qf9zk5aFbbFDxz/xOWVgfk6xRMyyw4OXdqBeUcyRlpELG8O
WV6/Qaq9hWnwVNoPWlvet5UU0D/k0/9PH/JWeGBY5C/E3u9uaATisBW7/qSHIXKOWyv09tEerEhk
9rw66or7Tc/f/3Bp3pdrXBpuUZcwalA4Mcb2v/9U9Eu29EH+nMZBTxcmP+DkkL++UqMRq8HG/MEL
i+UMhbhUqelvDaMhcObMNvpPfr//uJP/+zkbgtPjM4Q0phgF8Fv8/bMQVS4Iow6WU+HY6OsG5IF3
g1Iu0YzQNu/H0O3E3U7P1zzyRBTOCQteHV0kvRNm4ogtRkrUCVMFrIzJco/ilSUGIjLp3C2jw+hm
Iz0bYZ1UHONWo4JHFiztfgy9WIHwdDnO0qGsbOIY1FjcJwIFB5lOirHxuJK/+NChcoiuJB5u1ZXE
Fbe4D3YGbAdlmO8Q7WUAJAgmc+Sjtp5VpjSgsHkrQ491j/pefQlgyWxfiUuy66dB9gx0V5Jq78aF
YFbyzaTvPbozSiYREMtzX3KrkS2pKwx5g6VpjNHjhh/hNDI0NAlRJc9o26o1Y3yJNULihD394fZ4
fxSEvG4JjktgpOJ7Ct6fsiQW9cwbV/uE88AugAwkQHqZe+IzK20SoZiMYP7LpoCAPZxPlWehCGxj
kyWF0O2dvcYG0c9ky+UPpcD7tx7nsOtFcJhuLAj08+8cYvg8behr5Xba27k6zHM54kxteFrLm1X1
D340XqTvjkToG5hRIIzQ2lB/RO/eewMxM50K5/KEdC2abgowZyB5fGp+d541brmHKwItV4087AXE
t/mU6FjEV82AsHzaFhwpp0aXgf2tjDX99hqgNnph/lY9Jh26uqxMysW/axAlOV8HkmTWD1MlppZc
XovMpnFU0s6DmB3HITA25b7agCE9FAPzdpws/7ngAxSwx90uyiXTXP06j1ZTtqeiMRYBMIEJGueT
FsTWnJXy2/1j5KD/JqXB99jrQTQB8tgk/QlMp70fbvvRL4lTxL/moWCKUjoRJLuSqRyFXX/LhQbU
1n1zu9I52U5YhNfW2ZDh4tIq7GxqMC7htAdpQu3vqSc03DJgf05tdWIj1lUHVW06ZB9VkkCgSRYo
Piq29qeQuXubEaw1/LV69tIfESFJ0uOqcfqQSBdHyjRZ+vc4dBFJZIlp/+LdwcSHPFjdfWFN407Z
XAnnw7YKsOGUQ578PJKreilpn7qLTwjRqzeMIYVJUQzFxYuK9afHycoRT8xqkHmN1h9ir0/MxbA9
hJtJVvGX2ysrSadb+kIW1MaRKdky8S1AvfV+O+0tk508iO1Xj4zyjRx6Gf1smhg9ulVNYT+luiia
Gmu3KctUKKdmCcHNcr8xkCQzUpk1JBYPc2mO3qadUGAV+uhHXc9+Va7MFVn+0MWg/dFW5sbCBp/W
dI3B7jNMA58isD1eplxxDCxxDcyVhnXPbEf3X+OVOXAadYvLPCsci2+8IHdSP0m3teoTmPcgd2u0
N+dyrTf3E+5ZLMfuPi9X35HiEi3WHucI+2KM1KzrOM90Pcb/xd2Z7DaOZVv7XWrOBPtmUBNRlGTJ
fW9PCEc4zL4/JA/59P/HiKx7w3KUjRz+FwUUCllIk2JzuM/ea31rl4M7KtZW7HY/ZDowdyy0iH1k
A85BWaGAY+6Ack2Mh4YPULyREditlcL+t9rRl3DKQ9zX0WEEntjs6bE7OLJIB5Kriuy4b0vuSI3X
eAQCp2kJuNys1UjjZmfkLInwM7chLi0TLfEwlfqa8WV0CRYZI0iCYo/EV2NMu4D8QlJMDLsrblS0
ztZKA/d9cIfMxD/Q2NaPOdVp9GNNcWt/rMLpouBfh8rKsupe0CNHCRPNyqWsnPaF3b/tLZ0pAPhp
0X0zs9nSN5RR7HUcLOc+MR0y9yezqB0GxDGxfkAjPF8vC8qnMQ71KEgh0+5tLdMyON4DejulKG89
O51OSnQEr4hKmhM7cxPGwnqWmZsaQLx3UhrcQQgmOaJLjDJuvVbYx85+alYTOfN1ZpwmuuXxlR5K
lMDC6mDHuhhkKb6BK+wHpYnvacf27VkkanmtamSjLBx17RRNp9ISXeo05SmNS4CRDqGg4fWoE614
SIcutdZIW3hISa3Tn0pNpaPWJTgIVzTUuNwlukVMZVoEkr+ljJWBnUnJ8ApUXcvMO8wulTyPp90k
aW2hZEt1gcqLTgceHowKq9wKBVfDglPrKV7EKuQteh4nNDsw/ck0BmAvE4NOtFIS8103jyZNMmdV
zZZ1nZCYQOKAG1WHebHPr1RKBGPtZIhHVo3MxocROUC1d93BXJd4AR6XnK/SnyalJGqxTiNJJI6b
P4LiU6VP98WEo8xQBj4zDRigTh7Z5URuQ1qqdeAyWpk85RmOl51XNMkTLkY8NKEXjc1Wz+f6PkoR
BkJtcyQrH9PEkqci59nmz7t3Y5IkEQOhMH2oWjhDAM8smQcz0p/NnEqCgZwia7DY6Z4absqYxAfk
lno6XQmzaL0gzG2TjNuIEUdpxtU1gQeWvm5JOUMfMiOW9pdZjlgVUGlICqU9973OqNuDoZid+kQz
xfw42jFliNHxpCbgvOyHHEU+ehM0SykZnA22RF0ovOTDyACfpKQpIrXY0DcEjxaEjkrPChT+QeU7
tYMiN1at5rtNPAIS1SqB9IFq3rkaM8nyU8YE/RYFs3qfeKiZ5cf1UDqKkUz2fkrnuxm0V7GSZqvf
ULeVqU8Qk6qegApbBO2EvCX+bLUVmQZMEWlf6Yq+kqqplKtYV538wKxJ3qeSaSnruJTxtRV12Ws7
ztpVrlZNvLNLEJwsWAr5U5EMNetBY65Sk6oBJmgPgEHBWGlHfI6Yrj1oWYlNf0DQVwWMOu21OjHq
iXJN1g9tHevDunVLZOksU0ybTaCEAD4mz5wvm1KNNoqHcsmfCVRKyDKiVFqh5NZUSM9GsaQjaqW+
JTpKnIyGdO1NbIrY3qSV5jZ+3OnVDyxvHYKYvOY6xw2aCOQ2ue2iSXQCPEz7qQXAgL2yxxo26wQZ
s9ZVzXeXIaxKy1c3Rt+epOXsBtsIzdu6cw2J4LoftEupkzZ5F9o8ej7mXz5qsJzobXlDuMQ6IsBY
pwSvXuspbh4s4IPctlQPHQs5Xq2Vh6qNKyJofTp1P0eXOXO/c4/4WEb3fdE/G1OmhPkqIzjVATet
oeP3YNkDwYuUPGgdiTlUlbra8TVt2vBkSJQ8OcSFqd1p4+QVJ7TtMYDRrhffM4RaJeaLJlSv4Lab
gdND9lkjRopJJOLbWa60unkQkMnNIC5Rs200J8buMbmQsBC4ZovFwysYnuVRdJ2xKn9H/J0mXETD
tAl4wsSBfrdMNlMi+3snVsPvZO55chdyS4M4K+qXjI3ivGmSovrhRC4qP3jYjF3qCAEWnoWKNNoG
c3HJ4pTRCxvHxFFRe/DtwohhidkfcHYSTTI28uCw5WEarM3DSPJWC5dHsAVmTwzR61wnKc28g9cb
MrtVZONsRF/ZNyJLIc/bZso6lttGx7+vevmdM09kmVipN58OVQagExpQeZLrbAl48XrumigjZK2V
ZZ+SUhUzxHZxPGzCeQlpkomL18+VOtpnJRUpbN6afMsr3Hw11MGuJapxSKRZrEkgmZiz216aMt2u
zFfZRo27mpJaN7epzIjHmPl9e3VWHcSdgqQr1u76RitSPUKP1nd3Qz3lMxWjZfqFvnSIYt6zxI+m
mnF4kRI7F5i0zkhw9hrZEHUa8QZFBls+Qg2n4ZRxTvMC4QrrgSbVwbpQGCqPvptM2vmMoo6lh1Bk
uS5LLYlPS0EO18rO5/DZGiLrR8NyYq2GMbWqQzkN+iVuOAY8uJ9FZh+U0ijlOq0bme7dBNbnOitY
rE8BY9T1wjhN64DvQWIG+qiZ4Tkv/ewinBtk4AkWrTOFGfyZNAZhQjBOLPvGrCIFx08MzXNPMtzY
rZetNDKS2B0K31BRlm1A8FunVMnztPYy1USHk1buoxLJWGVxQgKxKiHDuLs4ymIswFMyK5Qb0ICC
SUHeW64cxjXeeRyyj1hruja7vhyzZr7ILFsSAUP6sRtQVYt5R4Eedv06rnqM/7AftHWqo24IEEzW
ynqQOYVipOJWeayRkFibJWWRNG5dUYx1p5viDKa0UuwLGpovs9rrtIH7Jvke2txrQnXiXpxWGjrZ
A/l5uX0B88ge3jqLWIIgQ8c/nJTpbF4paWJaWyqqjlUfhZskjRDtRxFQ2nhPWmyWOxknhEPzV0xM
Th3Um0tSml1GEINeqoFD06IIUkXB3mZaqYhOEzPy0uvcHmN1Y7N6DSejm0fxLVnaxeKHrI0oSLJU
LS6SGT0JaWrSzjfYQ6LxURuimu04AbAEKIUMpQjuI3FuyxCviq5z+Nj4A5rB0HqGPnZHzqhdhGQF
RDJ3Gc3GGr5LtJgaVX+DSgUlvzJeAmhtaWyR13QViQ4duwPwbvSNkdnVaTTSL30g57G6Qv2I2X2O
kQZQXibFozpFidd90en62EOi0kfHormObXhgNN53UMoosZAHRP0WqVp1DgXiucbBN66YGavrOpFf
0XmXxtnvHRvQIcwJAIm4EDtAbh256D023/lIHOE2nbLhvjOSZAmxTa/HWPQbphVh73vl+Ahopj+j
3v3KOP6nw9MAgC5G64hO5dHP7V2bDnPLVEJNRuRLfaXAuOhMs70bzbi797QuestFhXKqSrpTxVDe
Pm+PHB9/mdjQH0HNzYWgP7t0T36b3dA+nVoS2yHqpEyGVli46MJQj50gfxIBGI8mmN1qWNR4iOqp
LZv15ydw3JZYuiDMZyh2NLrSunl0AWqqCRXK+wQvDDk5mutoryS1+kBCWnfq2v3wZPEt/qLz/oGd
sByVVhC8MJtxJWX++58d4c3T2zCGNa9k90xskj35xMLX0aomazXF5RARdHFINegaObrva9gSxRf9
nw+XHgye9ZOeAMNYJxXo/Tm47ohbmDuzjSlDq71lQ3U7qGM/jD4ExGY+NKCjyuu4MdvXwovUC5gq
ott8fvl/No5/f/4pqqCawC5gDmvTJDu6EnRCDGxeebqrp9Zmv93W4/zaWs04XCNY0R2/pZFiLfY4
8aZTgyebHE6TOBNpp+VnuTnqyiW5uVX3Noo6x/+b2E5ElLqTzTs+/tOwGjwB/GWo5zwIQ/I6WLZj
lEhmbLPUKu3UB1mDIMZXCCZTD7N0kdLKJq7GTW2qdrhL4VgVdzgvzOoRibirn7tpj+fCisM+2tH9
rWFe2JCpdrnTjybB7vQ/Nn3lmTnuccyGK6mYpTriFbaqB0bukxb0vV684hpVCflsEQ76NcywWxrv
GhsdgCn5QS+8XGxamczT9vNL/mEwSVgsNn0acQZwHMsxji65ioh2crIRaxlc57VEGbMhwnNeW42e
3KcIQU6tvJL7viJyraK6vgAnb22zepmd91PiVyrhnF+c04fngEEYAzgXzKdDlw302/unUcx1GSmA
6DZe5wJ6GrGaKXtRpppyL6YCMIAbDlgj0VE2fmR4cxn0DpXReUu/jHekBBZ6L0nKaE+QtU3qFvWO
1qzMgabHK+bq7t7FNx/tppCGUTCWSvPkkPOA2lNK67HuLdemdnWaB4Vw2nQvUxTAOaTcZhMV6hzu
TB1vwapvdFCwJK0jzgCUgeKlCCdqw4i2X5AnYY1usM8G54BfYyz3dD8s82oksare5CZ42RtX2FFz
QtkpVIY4VUyqu2OMykooqXuaAUA017DsrQe9mdscoW8jW5rlfVguKcXkY0zC7NnpQvAgV5rUW+xe
eOHYIg+0nnxNCAvNhaaL9JLw+NLZs/1h4A15ek4Jrkrb/oKoblLgyrJpr80UrT42Bm2YTmxIQPZ9
rwHOipTUQDyFPsO+i7hR9+NQGS+dYvX1oZO0X4I4BtiGBFYP4005M15BId2hy431ap43OfKy5HwU
7cgGuZvdW3MwJ8vP6mi+7ni9CPKCImKvU2qDeFOECl01xyrGhP0cee44ifApIGZgGMac0BvOrSH1
qjWcBjrmACLbgLswh2tMhlO26Sy3f6nzyCSoA+bKXmoRotg+TklEl1Nq+1Rx/IS4j20UTCPATgQC
JqF3YaEpQQdXPrkYUkPX95Va8JhbCIoG34nqavwO8BT1/ooHADgzuFUBm4dBmGKcRq237F+1TuFY
kZ1v0a+602WddWq9ShSne2RLRiGM9AUlXJfpsbyIOq+xr0mOzveImTSU466dx/h2kn6L6KnSNqGW
RfG2VKRmHbAC8qMTKHHJOUSD8BGvOxB0L3PNFiYDOCpiNcMfZiwwROXTiGBsBNu478iV6vaT0iJl
UuxyvF9iIsnpUge1/+IrdlwqQTik7rWW9JslPcU40hKAPK/VOJkj8FrQ8SLptVdzS8wL5cx8UvKg
/cM57nI86oSF6sX90JyjDxbFaN8P5NlvjUIxbgAYfwfkg+4Uxcm32GrHb5+vSR+GuBwPVrbrkRyB
bgEI6/slyVG8OocSgx3OsTDOOK28iCNv02KEfCL9DcCEmIb80HtDtfKS0dRWwtPlllm7+6Tb0Uvm
qMSMAtpkjuvAmAUenbpkh41JuPZQyvnUQ9VpVg/laYwvGsNpYj58/huOx+7LT+AX6LrL6EVz1aNV
lf1ZGPcZ2L1Iwn1Zokk3Dsaote3M9FwjHSKaShvwtMeW8MVnRl/mnr9/2dHjkMxA7BGTfw8Y29E0
tqp6dJF9aG+IRp+JyQSGh6B/LLGQharVe+fsufSbxO70edPZEVIPZUznRykaq1/rAgq4T80I2alj
i41Rz+j1HXtMrA3gt+bvdm6Hz3znbXGDmhX7Ne4eL964Vo+UOWo05axOHA9qDt2nYfX5Zf3w5DMC
4MqiGWEB0ozjokUphzAqq6HGnDyla5tuz1tESt5a0/CZokNX0i+qVGMZxr2/mIAGfyb2giNZtDvv
n8UI1CD0oajZjpNKzzuMSJtx+wJIHcZLPgNmOyYHh2ZEsdWj1tZXaVlpxhr/j0FktUiyiUA4FXsJ
cA6PqQ4Zg/dll5sC/UGCZYDdGDZkJzawGM2Mqu+Vopd3kd4QHoiQiFZ9UsV+zp5Y3WHmK9ixmqk4
yVBwfK/ZGwbjMjtm7e3uf17qfxRI9v9b1Jhm8MD8T6TOkin6d1bo+UtBVuihH18S8XvQ2M9/4VfQ
mOn+xbgQ5w07Mt7YZYI//ujEv/9l2n9Zi4KG9wnYGioldopl1Yr43/8y1L9QcgEt5y1DZPUzJ7QD
9cj/pbt/sanhzyHZIALGRhPxn6zTy1/PFzGp/xUzpv1c0//3OXTYj5mW5bBrcx0CRoHpv38Op8zB
HsEUEdtBJ8HbDhTm/oAM1Gwh3SVGxdyCkershxjxRr/t7ZEJXq02ywCvVTWf/KYEyEOUVbzTTEbB
ekEr36NE7BOUqiEtQtuTbbgqUMJL36JpIH24F1F41lNZN2u9K7sSTWElvxNpPFG3h6pC3G3W87zn
YpB8yAGrrNzB1a7AjUXXjJHrEaCFTpqfZ9agWd2+d8EhakuKbV0jEFXUKoMf5aB6BxTWlCc0bSUq
+rpVzxQ8Vu6OlyU+bZMCpm9o6nG0NulgX+KRmUt0D7MT+2HaER48lvDE124JoQhid3KhzuJ8Fpl7
LisVoIQX2RY/ELj/FY6K5CmSihUFZjuNw05xDMadFn82ll54zwxdRUUz8z9LAfraHxp07ddEAtqX
E5w/4wYYRNS/en2qWEEegbfcx+Wo4KXSqjEiagklIfwoDPfNVGFdzJgIRSs3nloEpziAQGUNrq4z
gKh0jXjtmHaYHWFGHhDy7cp51GZG7rER43Tz6KKqkSF2mB9EeCnahnVlNAqxN2jo4rhkInzA3lCa
3+xoSvSVqQn9rYxQImFGTS9zQ7drv+AqrxM7sW+of/LTrk3xVrdynvinA0MHSiIDN8gs6+8x3PsV
XC3HfKQhM+7ykHnYSp/qc8uYXoigctYUwcQCGAL3gGUChmvzBydDd+6T38poj04oW71etQJIEey+
EpM0WlPVkgBN1gWsZST5/TjbAyGVTYn3Ew8Etn+Kc2+7+CS+UEAcpeMtr45tWXw4+B+smPrxDses
Yo9HhJyJGncQUKnE3uoqcB8Ywyokq8y10UclBMqiODYHDV2L6tHPLNmrYoY7lGnlXNVOZa4wdMdn
gBLKO/LWYGtNsfzic/OTmvj+Nedcqegcxl+uSnfk/WtuCvTwWZ7160jF6ErStsEUMqTB6nKn0ww7
kGdjEEoktoUdfp5nydBGkgMOfTYwmm5YZ20OStbrTNR+kjb6m83W582TluHXilfuFC8zb/Q4I8cy
pZJtfSdNq8NC/caXXL7ZqXtmjE5FDl8iGeQVeNjHrs/WEZXaDwDq6RUWY/FcDJ695ImVi5Mr1Jgh
d7EW3heWovyYorC6akw3Py9sr3IWN2UN9aXjT/h5i5KZ4J0w2vYFA75VrOQ4TH9b1v9ePt8FIr4v
v37dchvhq4Hq0SLs5qgESjWGMmOMHyrNEuu6KtrhkeDDu4wM990U5eLEUglOL9sYw7mN50XJhPOS
qz1MOGXUTmySE+5CLYYIlA/TwY2VeOM0ItuA7h2+uOV/OFUbYe7SwOC+0xp4f8fJPcG3ppR4ZJh3
PcTcjWAkUX5T9aq+9Uq72ah8m7jxOrruLy7T0mM7etpIglpKVVoToFWOLpPntbFbTHTbI2nZJ2XW
ujstBcsg5qm+dWHhnSOaFJsh6YoNPDwRoO8b/NmrNgUbzkDNvB9hESmn5qQXgeq6+h5fSfaFhvkI
D77cTJcvLBfHRQFpkAL6/gphL5FFZcd41N2Uz0kLTx8mUnhT9z3fDgYqqd+5kkiLecJZRnXaB+Ei
IYG1AnC5GxFt2OYjMlxAHY2unLeh0gUaw42djWhpJ52830alrl1p7KyiXxXr//Eyih3Xfy+jTn98
eymr99npS0zF34Gt9l/4Ff9TPBnWzwoJQSQPGRzGZa/3n+LJ/GtZkOlBM+BFpLZEDfxdPBnGX1By
SSkz0VOqNjl+/6h4spYN8W/POR6Fv6smmwqP/eTRhrIVAyV8kWm+tBPRBumQRa+5ZwyxD3UkO1MV
CUknFdkTpq9pqzgTxq6eacCz47a2G+RpVL32bN9Gf6jz/C4RY/gt8/hEAgVxtcswJKLEhw4JJhD9
RfmMk0hgaW8ZbamZkp1iQQXSC2QL8W5BBAKdCazjOd+82Rv4m4zt/Yg5eb1WvXB8yxvPusM6k96m
Q5ndhuUQD/j2FeemckbUJ9Vg1qdF0Y+3BU2Mc2Xo2QKlQxKd9q0m7A0f5BCMHLSntaYs1vvBmtpH
QSB0uMxvvRKaaB+dxx1tXZ9xkX3H9l51161SlnI7131dHzTc3QFo2AnBQp9XGWbcvqZmmMbsKUpq
WnuYi5f6JuAe6rSGlBFN+UBIK1igBjK/r8McejbnyThzmPE9GLF2nlulFQeKiRYFe3Y2ofTpnYUS
JqKNjqQG7ZFo9FWIgoiqR6eJjvpkGmy/k6q6p8tcEi6oF/EzZDNmxSWLs0dNqQllVXaNgc4CYRuy
q6hM2RMKpXkpwf/RIiG1mmAZLR9vkMyk54TjqBfYBlPkXgDyO6K2PYyopqAXvo4nDcKz041odLpy
enbdsPC2YLxNuQrjOSUxm8FQAGYZhBzMyOiSIYud+TRaQ4D/WT2q68Yx4ifZI8vyMSBCVMM2hpWe
aK4KhKhTNLte6/XveTVkW5VCs9mQCIYgExnsawIAqtnPbQcxNCsV+wfXq2Gu3fRquPJohgnfmYoT
SlbEJLXXF9+gtNTKBgneBNJa5N0Z4iCv2LSo7lO6fV4W+1GatVc0BbVuJcLEsKgv3PBWNebmrTIq
UunNwRGKn8FtvTXrubjJnTwFFpLqhbayjZr0o9lyHyVQPHMbdb3a7n4uIf9onfy/mX+Nyvez1fTy
pXwpkL7/KOH1Tiev//7Xz3/h12KqOM5fNPi47abB/pOQWzafv7alissiucT1WEtjztFUjy3h30ur
9xcOKstkxMdXjS7QUhL/vbTy95j70dAw+a5aKkvsP1laj77NFltfjSpr+S/WcvoP/NTfx4glg47O
hEISNCKON1hvtBssvCOIYJsdI3qNc6UYBJSmSTf8sGSg5tW2fUbSZXpqKCpFNGZ5PxX4MdB2WlvU
0A3CUSmUtYcUfmvH/B22buASHVme/Hah/1Am/vQX/e934efZM4EkEFFnGLOc//uz1+A7eF7oGUGu
2O5lEYcJSJXFJlKwlVqL0nqqGBUR2Al5F3RjGe+RfjUA8zQAFhXMr226DOTxDy0iOGzmZp8hMS+y
fVfW42q0++cOsRtmwOaRADh1JZAfPodwZtYa5TygOpl6fiMnuW2MeDjghEQFNAuxLrwOtFcZV9gF
imRXVUq3SR1l2GRsoDeNrNJDWxTy10v439sMy9D7/QXBIYVViEtDTYjv8v0FKUHIovLumJON/Nec
et6dyBF9VC6bgboON7nT5munB8sQD8O9IrNsP2n198/vy3KU92fBbJIoPNWEf0jy9NFtsVq1qHrs
zYHbFvI2rxPkSHPfRIfQQ0c1YWt8bNSZLTsBuN8+P/T7inh5InicUSDQ8ObQv9owv43FqxiRzSAJ
RcT3oJHPYfEFH/M3xXHvTZ0AFU4gWX1+yKXAf/9rcfcwkOYjwajXOvalDTXjTNE4InBH1cYP4T4W
zIg6F0no5wf6eFk5kE07ky2mZkDZOrq5zKrQqtoC8VJOV3y25mobVpbYlI1urmmzI0BoqeGhm1hf
7cHft1F/Xlca+YheMGLgRzvm8oc8VFFd9/RmQPhtixpKhWuX2dqF9xvkantbl2EI+q9bxGb3ZQhs
75//eBpnFtISLsKHq9wpkQ0QBsxwZYWPali9IKJ+xEJDQOgIm1AseT327efHZAE+vrNM2FmzSZZk
Jnr8NiXKOKplnwj8+Z11goC281FI13efH+Xj8+MS78NCzKyBnvix8buXJmJGx2sDBxPpGk1nyYIl
ulWJb/qrDePH28ix2CmqKhIKl5f0/SPk2COqrY7Y3yw0D33j3DWa9UNByYh3iAHcnFIIqgTkUdwy
SegePv+lR52c5SmiLbakiPJ541toHS1P9DQwIxscXhj6a5tVpyqRKY4qntEN7bSw2FR1FNIcYcYZ
Ozeq4j2PKWWXNWOuSSQwoAg8W+9miZ85T5+f2x/uwrtTO3q5BNFHzCY4Ncfy9nrpXXqm+Mat2X1+
mCMX69+XgIm9qjMCZG+kv78DNtMImerg7lITMDOJDG5l3OdGC8UUSHinpBtMYGfuSG2qA7RZjRLf
++fn8PGx5i7wbWAUQ1miO8tH5Lc1Eq6UIO9I8hC4AJEds/bWY200X/zSZZF/vywuR6GsoL1B2049
+gioVZoXuEc5SurcRZNzK3JxT4cKacZX6bgfF30MWTxbdNj59H2Yp6YmNklmX21gzHW7myPnMQH8
CKI8NreDBZolcfWvrM9/+nnGUtnhw2F/ezwg9FpNs8luBVtY97eR52UroGvfhOnsh9h4/fyGHame
fj00tBTZgaCZQmp19No2ij3rJGC0zKsp6gsFBonlVgWKVnJD4zodt7UgTWcU7mMVIbxtav2Lu/nH
55YGDr8Wo+Ziy3v/0PRjqKiNaNqgtc0zwHTaIWmGlKjVeS2n/sfEbTnVtDRZSxLqqFvxR7TKFw/u
H08CrAfrP20APkJLn+C3JzfzcFLpMfhMS1aPdJquJ00/mzRxW2v1PaXdJd+uedVYb2YMrkhWlO3/
0ya5/PXwftKW/HUfllAukkVJqOapfn/8oUgLOldRGwzdQH7ioOD7U8m8CtM4EFa56UyykTLGgnbj
kZjoiZANqrEwm3QlEMIw8aywKTRxZUAVzXYOvmuInPiqPz/Rjw8nsy4GW1QknCQi2/fnifDaiWdC
b/hwmXeLlXQP22HruNO4mgdl/OKr8nHp5FOCxxnnrMkzah5dlW7EAyrSXAs8qxvwniU3llEZb4Py
VXmrL9+H92sKLzkHw2RjwSvRj9YUfAIa2aUmattGB39UP84GjZup7C7lQhpLQiA1UTuVmwa8vowg
QSHBIPm0IAtRJQ8C5yO45FhCPc2cZwEzcidG5gZ1WaB0oymxgvV41Q6LayYv8P7p4PgYoq8Hozd9
R5XfCVDY/7N7hXYUDSG/hVebp+p4NR77Mrah981BzwYqsKzCvcKwRlABNMV1MpZfrcvHq/+v4zH1
Z+fJRlJd/v/f3qG4EOmgkngGwXyeDlWqWlcddPQvnsDjJXk5Co5Kdxm54u4+RgfkZqIViVrMgR4S
BzbX8TfCS54Ffa8O9RdK9uKLAx4/GhzQWPo0AGxUg73PckK//SxZI3e3tGwKwExGj3WT6UHcNy96
q33X8ESuiiFhHEOn5IvjHhn8GfYsLxoqtqVIZFR87J23UhcehOvKIG9KmO98hYB63ZJBhORp7Iy9
jq2d4Js7d36LbfemVJML2y0J5tVf56p4ZNxFQrcXV1+slccvJafFRoE1yjGJaiZ7/uh6IPXsSt6F
wGs60OsyMk/qMCLNpJ7qk8+f4KMosZ+XYNF+Lxsgj4avc7TcILHoRa4kkjUwyiHEMhOMIGYinsWF
wS4hmNFlrO1Ze7HGcDN1OJ3YdMKWr0zsISjc8zH59vk5/eFxWJALy+m41Fk/831/exz6xow5ViaD
tLPFpqMW8ZmuYa1w5hfdmB4RomIISfJ48/lxP3yqHdgwiHf4D0vwsml4f93p2bCey3QMpi57y+05
w+2Kta5Ye7JMAp2M79Ox7KsDmCwaD3T1HCwIjXj9/DRsk8P8vlIup8HI1AQtQKrZh1vSE1AF51sZ
wCeNxqtVh0/ZAKJF1Xsyo8QPcmjsW+b8YNA6zYuu27SednlO+xvS6JXitidZ7rin/ZBVO9nCqSe3
KgJcoVQtplr4pqYyV1ckOcUX9axYJ5k5aycek++AuILyySoaa4fWSH0W9axvQ7Pytj2ZIWz4ywZe
ekEirVRBXpCim3cDEdRjuWUGTrbQtOgYxlJHjZp+K+mv7TVaYS+d0OQ1kQ+cJLmEXqpXm1LX75vR
kNeYfchlGbNhp9uAFXAg0cbFxndRdGLexl7hBHGjpWuK0Ryv0jjKszxrzHOkY7QjUG+7Bzlq2R2Z
K6m1rR1hzF+8jH94KrgTlE/seWj5fVgklKmZUpRbYxCVxq0VmXdc1G+VUz9jaofWOEbscbodXWfM
Z8oX3ZjjYoDG1JI+D+cJEeAiyXv/RM5NiuM1b4cAgL/1ijQ2vCNZoNwVs3pvtZ4MPn/0fhJp3j96
HM9Fnw+0xoEvdbQaFMlcurGdD0HtRCHK2FpHkuJY4LwwuyXDQpzMZYOXHMLhNeCm8SFXjPSWwCjn
ACLYfgPOyoOIcP8gChLiAFokRu/Dj8eTCv3JXWfqhJMYkykOjybxhcMfUq1O3dZGpZ2bXZ9sP/9N
H1cTkxdXN7Fc0BCw7aOXOocZ7LXjyNtEEJnv1G1y2XqJe+HWkmfHjsMTF3lOIHQcOF89OtyiD+/y
IkHi68UZeEjPjy4oY3kRhSFtiDCG1LfJUqKhNMstTvTKBd5b13b9VCWIoJEKSpgkdQIX2y6U4iK0
ivJVuknyEJU2inmiDTCNWfJyDi08k3MG3TCtq+nRtWPjBCLwG7Qh7TzFWX/QMy0/d0eNnRNUSuTR
Q+x6O9EXctgoyVRdysbClK2BAwZ6C5LfPNRuxfhlLO5mr3gxUI3z3onqhFRS/QGKgfM8VfD266rK
z0ppyBOkKc6utvTmUuAjREWketfDZNbno6l3rh82fVGgFDdBXXrIJYAa6reV6lTVGqJrMPO93ZVM
tZ5igRwbSlvp54RFroyybsgt4DPzSELAeEffxguYazPlCtHz+HWTRnhRkRV5QW2oXIiiaCsYwMTf
SYCGOSF1Q3UI0xE1lNMN8wsmMOWFOlu77UbDerEkeRA+Qgy+2lrH6DwVWv0kGfit52aUV+AVMH4Z
4XyiCsBYsKanKw0WHJNCIqRxsDj0ydNUQ/ftOC/IHFAAKga4RkRG1mwF8F0rzHBN2Zy3Ed3kDc7s
0I+nVJ5ZtQJMP1ajZpPWcZ74oaLogCpDwbWwx+62EKJNQQeo9dM8ECLaNSBmV5oB3V5LtPqsA8pI
+HNSPrtgiQ5WHItNDlpmjcAKrwD44dUAdSyFWp2RUFDTUX6ilrGw/7fJiC7bSnf5HDP1c6M+WBgQ
+ylL052eNNmrCmD8cppcGysWlMRZG+PzvMDpOJl6skVAOzJDmFMfUi3cUbXgUZuMNIhr7SxGjNaD
Y88gqiBNqVYGXGZs0rH1Q4qpJlPMRq6MRKDiRXNxfXrbxJpck0CHttkK9G/GydSyKd5UkDj4kGgk
rK2JTIjSVeySYKeS7xmkYNKZpQ3JNrMhqLoY6cHKJf05hsRkH6cRcIm2m69VRY8JLxy8IVlFYz7t
0SFHVw4ORlzhtXeaGURezWlyo4HqP20svK0Cydt965F5nNi1FVTjFG5Ap2gIK5Ky34OhbdZNaXv3
WUoYoSR26jnp7WY3l6ZsfHNmyCezqXggBnHm81pOZyEpEr6uK8JdqUS87wnMgFILtFabXOQm0lZ4
ybTkOtVlTU6s491Pw+ABRrTkdQsFCH9r5TZn7ZSTIQ1JtB4mhysitHOcug0+bt08C+0Jz0437qtM
c86rqsXYGWGptSEvbLuk6MWqrSvXXiGVxFYyjQ3q47S94TV5+n+0nelu3Ui2pV+lX4AFTsEB6D9N
nlFHOhosybb+EEpZ5jyTwSCfvj+6btdNSYZ1q4AGEgknlBbPIYMx7L3Wt0a3szYgIWgzcqbYD53p
Hn2Qtxe6l2qHRQwpqEbNvU8R52xVHPnfFPSRO5WYywvGg4TpavJ2xEMUdzn15atRb4YNEeDeeS4L
5woWhLzqgPT+BRKpevFJnAnjqMQ3KnJz/+uZwpZ0toXq7XOUKrgiHNXqk9H4iToAzgOOVHYc/eZU
DleRPdGtSi3buDfoENzNlTccEDaQDpLq7clr4vlay0tM1b26IThI3dXKSk+RyuqdpLC/M91o3mqm
p22JY3NCpQvv1HIavoBj8Tw5Ckj1gC0z1LWB2DFH3DooBXAgAE8wUye7STmi3iDfhB5OrVGXpDRq
xLHVi3U1DW4WB4DM2CxmufChqhgwzdcYrysnFZLU0mJ6wHqzdZDtfEmnzDi7YM2PXKKjbiqbwMly
MCxdh3sh/LUKDkNFuwtoU8SBJDXraRux1n4HCGHgKfaa7+bYZafeSpwfk6oq8t+m+mRhE9uX3uRv
kUHAcQCOosfhxI34VgNpIONDyeos6vHQDb/46v2xSbz4WsI5J+hDtBdgFJtzCoYJBy6aqIqcg7vR
85Yn+uHpV2e251uQEV+qqdZeyVazmXtI3qGGhlRp1suwQDER4roZbwDUJsZRi41xvmqqFMBd02eI
+6CzuNckbHbGYZHgvSmmNBfk85k7Z/b4y2yH3AfpSpVule5P5qYaY6kOFWGxt2lhK3/nDj6gbSOf
BEdEA44AVdpMbUhy1bBPwVvdEyTl7pJckRTT0t6FztHK5dhg+t5FTVWR2ODINvRaBwJu1j0USp9C
otic63qK6lesVwq2ha9xaexMO7DJ0VcL50+LWK5OdlMv628Z1XEX6ITmADRXYt71fofOAPeqfxpc
/ccykpI1SrCcuVgCS7ZtjuRCXPWZyr76elXscWFlYIxMzwtZZaYbiuPyyUWu8pzrZXpfYzvblRUM
zdBXEyowUxFHxSyuLd81W1btxs4H2DP8+vIg4oX5Ri+Ok28Vt/RH659LRVwmjL9qdWeM04OjLHw6
mqQqgrcYCoiAewCc2rrA+4Tbq67Gk3ToyeSo+wHDbhXHk2cSSoazFJZ6iCIfVZwytOQc1bb1SuDt
X40r3et4EN0PrSnYJ4JSFQ9qYk6hOzurm8ZQ7GryxnMfljUrwa2FfibqNz9CnSe+Yh7UPecgNyAr
pTixpBbf11DjUErCVYi6LJnMAFbX8Rc9lyfOO31oKc0I/T4+FV126wgiDHzZ+pea4mWVsW4dqTp6
FrmxHHD2SFBoczcTe1ChqrtZL8y9bkzDBpO296Qy8qAf3X75PqPU0Hcs0nCGRsTVqKUlD6iveTuJ
KyYrx7yI2fYfSNFuV1ZAL/foMW6KSatIGAHasGJFWlY5q7eYgm2rY2l3K/oI3BNP3UwTniFSB9gF
+cQR72XSiGMte/LgFeEHB0OlFx6f8YrtSn/DRFoE7uCi5lz3MV3hnxyLJA09k7eQptMdS3d2UsNy
0om13gxO691n7KZFqfd7F7d9qBXS2MmkOIzTUDKBQmXhmIfs13S/VlGJaYHe1Ki5Bguy+TNiTB3g
vyND1kux9Rp3W2qjswPmnWI/rDzSCqdvxElph6JXfOSp4YIiTx65Q/lfJXjEIK90d5d7bnxu/Zbd
tecfcwH0wCshEg8Ib47jWjTq2kR9xRyf4teKSXjoovlR14vhVLu8Khgvt1ORNsRsgPQYfwntASiF
rvLyI9LEfTsS9WT1U73FiZk2ilypOLvnZS7gqC/nvKm80NebfNvP1s3gTDpvvmHfehHwmY0AhHVU
czruhjSprvOpmW/MpUFb2YFoOc8GM6igYXjbZQkpR44BE23Orlnb0IBzZ9jBzuw3yo7t6OT4/TZ1
wRL5THS3QqHQ9YpSXGZ92t5NVuxfekb5EqHPPRUFBSwg2453SWibf6nD8UCkpadFYIAT32IqtIME
jfG2V3l34Aw0Bq5s1UUyKQBbSJwe+D0nydt1Iem2rVV7Y3iOy+fZTcVOH6DN14zaizEHcIFiOdkT
TmezT46yS3MUDjNWwzOMo3abRuUZgpxx1mzGZsYeQxvN6hCBXN8lJAMGRJXY/PXpxUIUu1UimaFG
WHhk2Qwe9Sm3HjToGpegR+Y7mRrp0Rpy/SYeo3aPho1DTk3yr7Mx9EmVGxqmiunTmC9dyEj7trPn
B2dqBlTUdYYN00HWgbafeD9p1lmg15W4smKiyoOkdG0QqRqjHvQ523jfbU/0SIiQ8ufZcgPEVbw8
42IQj2RUOvzpRCbb2OpRvk2+LzaZZi2vTubggEAFnfN7YnIDAq0dcBFAomXoeF39lAGp/iK1vDkO
mSLeNI4mL95QspC3ZAyzs4NMOp3bIZrOsgZmgYC1wUCGTNwP624p70diZC4Ly8ZUMC4OG4CaJDhu
9rcGfc1mtJcG/zOPHhyNuuubTDwrWf7UslaQK2TNFg8dJJsJ+1ErVlRUjyplXvMcCAG/pBSlXcSL
le0ADGV3KclmgdEa/vekdKqvpSS/h55wuq/XNd8gLwKcfspNXZCkOQE5st5GmuwEV3D4Ueub+JqQ
hIEt9pIe+tqEQTPACCHxrz2r0seGIkDfD7oKKMR4+wxw2+pxuZsRJG/LuW12BkE3UdgPebSdUgte
UBIDXp2L5gXRebvRY1fsIk9zdyB2sPq2ZLONnD9njaiMuN9zRmguf4lpBrsztvlS4lM3iEV+rkG5
b5yOcIEog+Idz4kXNtS5Aw443g7qahOABAmzluhRpIFs6iyieiEGTM96DuEd4Dro9cm5aP35TGvP
eFwa7YdbZfEjaRHpX6QY67tljMuXUSuRd+h5vQoOq7upGOML8laSy1mTzO3gtjZJM1v4UVaM1VT5
xhffjlMVNtjNZm39SL1DoUcWRAR2EKGE1QHegigCTl+2l9Iz95PFnm4gwPTQNnm7xc0B8Ibq9V4J
P7oAf1LsY41Me6MCdht7DS9rR8fJjKvpNDJZQQLqOL9ovX9FgZ5cqWTp0IlQdD2IgVRWfNOkIgVV
HQ2sr2083JszMV2BUxsTjooyabf5VJAaZOtXEOC9oLPEheFMw34NPDkUsTVyFxEeHicF/Ca2ZgcI
oSW/kp0+HZtGI/oh6gvGb9WJLRW26qSVPutdZ25kcr8AEbjQdKPWA5WwYYwKj/ZNw3oaSK9jd1cR
d19k9zGOzyNE1hhrg9dTgZi/xH3qXMwy7jap50P+ooY8HiPLkLvKKtOwxGK4y3WmJFLdShKe9IVg
SbbUeyoDdeizd9+Szp5HeuC5UTNTsGeNAongXnb5cB4Vx0WWnVCiLn7BGm6G7KC/+2avzvD5V2CB
7dzENs5xKiNwYjFThjIC2OoiOHOGftotpKxuLa0+LkvHkm1r31SXHXsnea2MkhAPez3ETbW5AdNF
LCaZagG7BR98UnO0xzEJp6hd7mXFX7aSbAkHZejHGPNNptO84qwSkp0tNxiVWsogM+QH6g7bhkDC
Xa0vO+r7hJ/RqghguDX7FUR3iew+Dk27JsCE8LhNEc335CdXG90ljFHXHPeKNFlMoynBp1WebnPS
J6A0kObnAdakeqeuEORCEYmLuyj3hkDA1meIDex31d509AcewjMJaI/cqMdZ5IcJCsCsnNM0QgOH
5NPYW9nFTbtJI6+PUMxZWITZO/igL925Cj1bUzfALPoLw2QTtCxZ4DJTgpMCrO8FqVXMN97SqVs7
bRXWM1lpd7bI26CNM7ASnOhfwdgKqJPV14UeZR3YeT+FfUzxxO81tZ3tgWxeoDD7TPn2C+8TFMF1
2p8ZLCeID6ABG4pFYczZsqr8Ad2ecwP1rg06Q1pfpWHde4tph1NJ6oBA1Beg8vqalma6cf05R+9l
LKeqg5va8DRJvTGNMPUtTma+7NkJQUiDVMh5PrX8J7NfHoo+5ijJqZ1VNKPQMmc/KE7kYeunD0iD
R8SYCX76YvgxRtmO2Y4hZ3O4prxp3ghTAjrPfP0qcW3v1vJG75wm5IQazZgd0MaVGNWMY84p+bxW
vYn4mgg0DLwifYzmuWb5zsV5SAbzCpx9cdbbDr0k4FR9sr55YN1DKFUkX2F7uQKmWPJyTc4BPqX9
zTWUOhgjsDoa5WfJ1gBh4aD+8mFX3ZFBSNfA4egSLcZyQZmZ/oFjUS0Tym12sILJ9jTN8qy1WXRF
yqr/lwsj2URYWft6wA2gmlYgKOjCuEWPjylJd9KHgSKPQxlHReaLWFwWKLIlyfbhgGydpW6zIY7j
eNPoY/LsUhM5tbwTty7P4BRPbXWqdGv2SEh1+1ffmUGSDklGW2IeCFTP5vjadZvpLFiTf6gs0740
nZX/jJpyvlSkan7vSyu/I2oea5mrU9FyQe5tEFIb+yEi+VPmINJyijVbQlMYPHUsNlbXeryKZvct
Nvv5HnRjt1d+Lh/6BSATT3cggWtMk0MUsfGJYTJfut0a0Gp5GNaIZl3RjAWkVmN2iMeEX04+ux2O
QpG7aCX1sjG59NUAU5QOWjces1YV1B1JbFp629uBhMmQBcrh7OcknMRyTm7GSCu/4KTqDl0q2NV4
OebobQs1jRYE5yN1l8IojXYtBMeFSNxOPMdLSqECRaUPx1HxmEa2DNnJBLEamOSm/0WqOKoxdyKz
SQnh37fgGMPWKptwKUr7sZqt+KvG1gZbhr/14LWbAcU5beO1bU1Wm2KZKBeN4MjBtR7T3qKM5qr4
C3P8HRW9UF/DzGn5szX5klN9ZKMmdq3T7pXVZQiOvWOcsoB5HmB8Y01DMxgmo188DWAlNj2AWZoQ
2k8rR1WmJw0VbuD1yzLaW8rah4RmQ6jSqsK2EFP09XjnSLN7TCGh8uqOL91IsaYrIKrViTOGQEPv
mpoc8jjSKAwkqbjI+eqBOwtx2RlavU9cv94uqhg2hcyHY0IVeyNYZF91YrjDQZTmzoYd+ko6kI9D
V4ELZ6PnyISNyeTLEzy45nIVgB6p12uhBl9p0y2y7uGxAKIlfLEgZGRUF1aLxIJbR6WPEmz/ZdTJ
y6Z8Ja+amIkCe6RxD0zH3+qj5WxnKYDWGlXMwaj3iojdma4FiFZXgKnyblvKWpe/DtwEHk0PcVIZ
l5YVy43d45bQ5zo5EDEkWHYn75T2zgU8miIJVjKnN1CzatG2783aHL8YtlHupQ3ahWI13EwE0Nne
koV/sKcRwrA1NN+zrnafqyzNv2F26R+pqzl5MAHUxuuAieRUStX/iOgSnCqaaiS6UCae2fFctovT
3OBMyfbVHMNpIfnequbk8c+9nl8Wzbf9q1VCxldwXOza6Ize9ssmmlFA8Mx2a9iZHWp9y3pn+A9V
Tk26aK6JbG++CD7VAz2XV5YnNi1mCXk9mKxCPDvrdnqKwaG7LUf9Qi8ejCmrQS8scZCnVUJ9Tfif
fObfdOAF8zxCEsuh4UvD++1ntqkwRYSdot6sM/sBtqQfJspKOAQ0OTFfCLX6dcYxx/pHYvEi9TQN
TpCE7asGrGiwmIg+2Rx1nygDPvbNhIsS28BAz3HQMN61HsmMbOPFjdutScm7R2lCP+o24oAZkM5M
ZDbp7UHbA5r/8yP85Vp49wgRuOCRWLuQOCTXz/W37j/8TEb0kIJAq43iwiczhixpJbMNBPX7JrOe
UcY/zOiJQQtnkiMCG3VBwyAYWq8iH6gpUC2KZ0oP+RWNSO9MzE19dNvZ2ixgDL+TQFojn9XXJlVn
0ExQhsLYn/zsEN8GVLRddmoN0wCEtBf81+eoggJrNMa2SiZ/Xy7I9gTt+UtwTOUL6Xfzhmw788Lx
y5x1Yak5djvOPeWY5KjLRX7vcvJGSU0mwm4FsaMnKtjNlAC2Z6xvMjOcl4V3J+DVq0/2Es+vf76j
H5R3+P9Q79J/RNtAWMN75a4/QyVRE3LRRhPzZurmva/7kEhyM98XtUM1qHXc5H70tJTpJv+RGo4O
ZFIAxfvzJ/kgbEBYYa6JJFiDDVTE7x6t5CdNOq55ILPl3OLj9+hVWNPNr6v8f3Az7V/rFU7R/+/1
d7/UGMwIvB1+oSH++7/u65J/3v8vb/4GNIn/+nQr9uLNf8Djxll0O752891rPxb//O3xa73+n//T
H/6XP+l+bgBpvNRjNay/LU7f+kDNlcjyL0nkBwDHl+fxR/q//k/3/FeKdPL1X46nX3/tn44nIf6B
9QTvCbobJlFzfef/aXiy7H8g/YZWhqF7tTStP/l/VlLzHzS3LVQDaIZdwfD9l9/JcP6Bc0qYlFxw
DpvMxu+wG3/CcDi/ZLn/PTNA1iGZlyOaoIZrIEF/T41EhxwXvWETANwatbaHuFW+prY/rTnorrhQ
wkg3ZocnPwT4rLPjsIb5cVnm0gDWrbV+qDtl8bMrDU6iePSsHcTS7ICnJ9ubyUJCgaYnKNjdKQK2
78ct2AfKwT1B5TXF8i7+IWi9Hb1ee6gWj0BXT69OBi5QXhYr4jyRtS4536n2I0KFe+c2lbGbBIQy
bvR3awKhvKDfW6NGpuKQIJihAdPl8bMyC+f7HKNzS1K3uPMMktqIcMvzYx7bM4nX/iWfG+YnQEuA
I11jip9IGUmVRxgybdqxsm9ERDXS0rBzNZE13eJ0z5KQ5AhCYCwa4vvelqO1StXsPQmT0HMTtVYO
Dcqy2bFpy8U+Rb1yrQvQTzp136TLvvCumHJvTWpuNm4f5cMVXRXKTRbJKhmFsCVIK1d80wc3VQ8m
Eu7qyPm5OLlp379GqEj2dlLo1SbxEsViarbFg1qBmpvZ8BPrC1GLbTzR24H1/sLuMnclQj+i21dG
T7tGvUZTVLJfpANlR/dy8WY256JpWiPZ2lKOrfw5JYqlKwsw0IIhRohTUkDRXg2f2JMbs0WQSWKw
B/vA31acH+tO25Rd5zX6lSqFlyPCpg9M9qaGyxYylelqNcHnMZpYULO0oan/XGWeB65ikSOnLH20
I07jlT7+mCaN8lXJCLoqMtF3xwl2MPUEAZz30lt6gv5cR8poqxnK+RoJL9aC3vFaCQBarZk4k+c/
jyOlVcKgcv/kdqjdL1l38FkEqqu6cRclQ6nvpELuxpA3+3AcLbO4GqjvyjvHLiVDq0Tg/l1Qqd2K
JSrnoMaW5X9F0u7de21en50mS8adngw5HXDlyTsj0ypxnKKm6x8nzXMeo8XPfiR6ZdnXLXSnJzXn
VbrnoKYCTihFzIEfsj6U9lLceA29ynBstJKCSVvmyUM/ufm8l6MHR4J0hunF6UjdCXPoNDjX0KG9
9G2CFcJtzCE5RaZayE1oOkFtRFDhuiimfMEdLcRVm4BdPS3mRHEBeUZNF0SlZrrtKg18iAaf+tpL
DLqBsqH0s3gQ2nYWbvHbhmznByFmU9tEKTE51Si5Nu1F+Gx9Pua0gEt/K6h9GBeQB2bc3OAuYfVI
65403YjTsMceMUsWM2MPNifHDtgZOVQahhaW+qlV2yVup+VZ96Zu2nbWsuoSEBU0qA6w5Bx6sD0k
ixaWDsM/HpprjzSTdqMWLV/uQUxwaK1nxmIwUb+1rxF10JrXqWT/6FRFEYqOzRxvzKlr1opyPBwb
LwUL2o1lMm+S1k3LbUnXcpcaJsdnHNErMBCQ4hQ0hpM8N3lpHyj+JZyFDWnTONTy7xF5MfgoKt/W
+rXexUOJwBed4obCZ5C5qf3Klty6aWgtXviCrgUZRm320/WUPu7A4kLhhuw2g61fEj3dgApJa5ph
RrOZY71zyJ93y0Opj029meu4evS02fyG9TQuCdT26q/wvMR3klSpBPudk8bUO1EgBA2swZGh4uYy
aNK0HwL+dpxsLUoNSVhR2d/NrT3Gp9xqos0Sx+31Mjr+V42JFca2zzu0IyakPKLA8+mGtcYQhSUH
TpRA1P5JEsnaZY0BoE1aoiUfUgA6KebKcI7ghO8GW9ZEOpDEnp6sHvEMiYmAVJNA+4XKYXPtVUMg
q4jhs7ewTiCvTgkEiXYDjckF8FKpSw3Z32x0RoBbCvpfqOlUnC6b2iHElukD9G4Z5HE/PZU0drep
2VqEa49w7DVPoo6rG/JDKH9B225u3MlECC+DFuGlBLk4tdxTKO8gYW3nHNloMqkJ64Q+NfdtZ/ac
vSlMJhpQRgNwN/K6zC1xENo9oadkaRJgYYm2y4+ZoFATmiyLxmWlV8rUt+kIrG3aQtrWybKebcDV
TDtjsjFF6RJGTURFqfYeMT8lh26O0C5R64CscTeNiWtNJyJJIk5GuEAdRUKHvUSwjhpKVi1iXUN7
EQlRzUE3xaq9JJubeGw4609iquf8y+xqFXxzb5x9yt5d9SVtfcq6wEVWICyRK06oR8DdbjOAESMi
a9ud4ND6y3wQqu9/AjDo7zWMGWiVMdzEfMCmfE3KpCAzyHD6ITQWSP5hDcXzqSmIsr7HBFhWYVes
sLi4amZC03s7cq9N0sIbeLlml4eZ0iOP1yLxQWTRIkt4BES2OKGH2GvYo68hxSngHewdNCmeFN8k
bHXS81Z073A9LCMwCVqxEBiarJz6nWsUhImE1K4WqjcZ07FlJoNztJbZKS8TfYyPc8pEcommE04T
1kIplr1eIXA4Z06rzJtFr0orVOB68l0LTde5zVQM6MtEgfkU9yg9qKEtZOfQb876M/3I/OBNs0ev
1ez8R1zEtcekYktxLkBD2ReFLlmh8i7XyCfmzEfM5JAb00zPSRfXOrFUSIrGoaQ5tyqVX3ojiuvQ
g3LxvWjJegvh4sUgSbX5C3LkaOcmNtNmN6eJnQS2mZWDERjmaD4ZRFM166Rj10+1O6bfCmOgANZU
uQd1NqNifiy1uE1v/SapSADQTfGoZQp2bajJvDAvmDmIDC9a2hVgOQy/+0mTwOwea6+syAbOSkno
BqAKEQWM/j46dQUi+n3WTASyeX0O7WyI+gl4fsobQeOmaO3WuohtPUO3JB2srzJeFsQcIBlvKIwl
8RPN6eIpc1ZK05I5fNCs5OhJ876iP1az5U2PsyV7cR9XmmgoHgsxlDv2htGIW37EnD2g87wc/chZ
7gxviY37dE70DJVj7bsptNrWfKrMZOxvyllUN2TpuE9ZYevtVkFJtfbjkDJUKsNscEdx7McNBmQs
57YtExgTCzuGfBpxexD13faFoHTjj/KAHATgBvHzWhtMekymT4Gp9lvE2NavyqTsxN7yIzJhkYrM
mFJQwGGCXdyMEKxCAn4OLEKxnEAgX1kLoMJIwLjO9o59V3JlIDz5SqJYdm0aWnnvQXjDzQltCuYs
0u05BBnLLnwwWIKhmBMik8w6v9+jWRC0hW21G4SE3VeCrJsmtJNxHNfCq0vhfIFpR/oAdu9rwxAR
pUlg1oclnTUgrn4BAsBUFEcVUKgL2Ivec9T0lQw10XpPbRyNdHUZNM4X8oLLfKNHLqf/OSc8m+1s
AXOriQ/RqMWM5tHuf9a6UA/NKI29jHQ3ORRm2dwtvKrzzpp7hmjqMnU6fIVjbMpii4xSv426Zbzu
NKP/4SbphLdIT0czXPeOobZoBDviKrGHsK5sxos2kYQReDHufgqXhIkGvY9cf0sXHUNjIJcodnYe
hbbTktiKzK9eWskPjAWt2JE6RaHSxPLASluWvX9speV8qzVyv8g5shBPRjou6Rw9oCSYTFfPomtn
O7Bcqpj0Ge2FMmtfOEg9DDS54Nvr5EozIqMO676D4tIjDWFpqEf3hl26/1yWeb0jQoMhMZAP3gfk
FPG+WJhaJ/jCqbxPlskdD8uQzDeOXAmDc2yjEmXQMfiTyPG37tCpv3KdVv6xlAAlKEppVrvza4Pq
iU74Rn0xqBH95AResw5axcT+STHhXVnDBRsBsQson7vis/CovqsmLMW6SZ+0kvYEQo6N2/aUrkcn
9S9NhUQt8ImnkUG00EVb9xgMd6N1QFOh/7HvqSAmzSelq7Ui9vfz6fqBBDm3pIZSe3RXXMjfK1co
Aoq6rZoqVARl0IldRPyFGKlqQ5BVgarBqcAZsne+sdKhptYPA/qTe/K2wPLrlhArjmWXghelHnv9
+d9qZyzf7ZKnTN1NqUfnXivx6CCl/vm3usHNP7/R362UH69iu+sBnKoSxgTnPSdvyLQ6wiRWg/+y
7J3hcIiuiMC5/fevQj1U94ClUAF/f5XcSGrpJuzhhadDVl67og2920/gCG+tVusdEzZJEAbFC1CF
xLy+vWNCeRzeMvDcusPpmWnUNJFNVO38QG8prj/xIny8c66L2JbbR6XE4Ve9vRru2MhBTVKxLaIz
H8zCVlvaC4hE/3zv3tpG1m+FN9AEA+wBmyCG9N11JM00Fh1GYgS/KtvVmmDXiAkZEKDVVNvcGujN
//mS6698O/ghcwKXgDPmOJSy3w09H4QrCxyNDtAS/c8udawb9OnypCe4lZDRlC9M+gqFLe/jJ+/d
W78i33adaw2TGpRBcZPh8vau5lTQTYKYCPuzkTCHMMOHn0qsSCzKA8xeA9YQtem7YZGfPM8Po4eb
DKoEtAVZfxyu3l2Z+KWGnqRNHSGn00QaD5FYgdmXI/mxNLef/nyL3zmRfn1RAZiF54mXBHvOOyuL
2aRNmRoeextpsewgBmFhgCcyPwhZss3i+u5tJBLx6LVI9/aic6Nz2uTptz9/kA/DCyA5k5xBmR5K
ANG7b2/43JPGZ2mihB0E9AOZzMIRwujYS2FfX3uWonA+HdO/ecprWou1tiJcSoHvxnQaWeWSexPT
/SDEY0nWcUyXPvMFNrRKl/GedMAlI3C68+Py/Ocv/OE541nXyQ0hO4T9zYcZDy7jegYmpLyQLnEh
Ykmg1Gte/zNObI4wf77Yu7trrWg1nXcJWzG+Yst/N6jm3hl1ZRuApzmfnsZR4kZtPed70QN96zwq
g59c8N2stF6QpYKploIv3/D9BQlpG/CxYK6p0bIfxkzIVWby2Xz+4Ws5tE54R9dyMBznDzOth2Gz
8bUkHAhK23Y+FprF7hM3rCczOzi6+myZejdgqFNzwfVyDFbaru8nW6eE0yzXdIoutsynggPrV8Xk
R8VEwLCkDpRI8MufzLzvRgoXxSDIicOwhc1O4P2M0Au3m7K5QYOhTT8iSjB4lcYfhemoTx7aby60
emSpctm0D8myf/sOJjOGILNDSzrzWgRFgZyqKIY8yEyo538ekL+5FB5k8EgWF8SDaL691KSDX085
BECObWjDrV+qYHu68dc//flSv3jAf1tG1vvngRz1eG6sYszqb69VEE1Jk8xJMELwjSDLVx4Fz2mQ
V4gml+wioiV5S9c8OhPhwRxoiAVxkKfKJaJ3XTjFFbrzYtr++WN9vAOrPd0WDFvakh88hNUgvQZx
LyXihWNdpENrKj0STf31T//+pSxGDkfklY72/manS5GoKiEnwWjlg4t2X5bjg86f//3LsFVk7aLJ
CoT23fDJ0sxuqoSS+WBkgqNnUUCm8mAXD13xH9w8EKArvZ2RyiB6+0hp+LlE54KmJEFxDsnOiM44
bRXeHf7052/18ZW3gcislFHiH5C1vrsUBRbU1tDPQ3ZZ2YFqM++3kuNyxGKSHehvxFcCkeHLn6/6
bt/PmGWzzeIA6ZQB8rGtWRFimSE+Dpnh/DrUOWueJzGO134/ME6TZPq6pOh8Co92zkDQzyc75d+M
zhWjh20XtAsLx7tnyWF58lrNWtd/2Zg3Lk6Hp7pY9walU/KB/vxtP16Nr6qT84m8AmjI+zNGWRbN
iCBbC9puftBKjcK3Mzz8D+aCjxei1Qc0B0ADjNYPeEMjQ4yNapRC56J+vQk0zv6jNwHG7Yp/YzuO
CuP93RuaWqUrkpUm+CIRptrzY6tGSduKP/27t85hXw5ujrHC93q/hZmGwYstdLzoJrKL9d0u9fTi
P3m3V4Qe20Uir5ix33uOCyHYAbf0ST3Sfk/UW3+Qk1gRrvMZqeDDxgGUC5iCFYXFOY1z2Ns3WyRa
SoremulsG9nBFpPcfP5tfnORlb5JChR1848XGdxyTuvMiwh9r6ovtkj6n7xR9u7Pj+Y3V/HWMzPI
K6aoD7i4cqpbOkGrvVZa8S3rS3Vqh/GzPdDHIe2u9wtmDPtJ/rj+/G/nc/a3KW6jIQrMmoi4jc13
w7BGWmtCxlHPDv7PX+q3lwOsRdoiWxGoO28vF819FSFwWy83zQ/FpJZjO1MYKBz3M3LA7y7lQBlk
u0XJ7sPLSnLeDMGbWYHA20htCj+tT3rOwR3Nned+skZ+eFiUH+CuA7Oyfsmm1p//7TZi2vRnit5a
kEW6vdM4/231hMH357v34SrsGqEh+EwMjAfxHg6jLXknbS4TpOtw66m4bpoZVsyfr/Lhxq1gRHON
N1mXY9ast99lbCBROR1aqphD+3QYQb9JTumle8de0m4/KXd82IRzNUQcTEJs+Nk6vntj1Wj1HmFs
+NZS4o4tq0a7oFstLC5Jvz1z4k/48b+7hytF1GMrA/zp/eSqZxmYusnyg18lZc2B4E8+d3b48z38
zVX4XtaqU+PTftgzRRxt6qytoyAhq2c+6WAO4r0XqRY5/b97JdhcVL7Yn1E3As/y9mnhhekaO514
o8p2BLOtCEsLMq/0u08uJD5sZRgS684M4gjqGv799ko9qJNKS3h3sRfh//JzdZVGkflXiRrhsulX
Hd40NfV1g1eChqBtFRsjnjP0HZ2ekSma5BhMaZDgAagsXTvpczleom8AqWsMJXEg7jyex0GKJ1E7
FvTppOjPxKovj4k/UzugzIhfyx5IOGmjkUaU2wJpp3FrpySjsMUJhlhw+E9yp42PeU+n4UD/8muL
ljG7KCMRf+/FoJKduZ6yMIZ20Zmaem+h0xMEGWC26x+mpfHicz+UEZaHUbfwwZJyt+kRNFz6ykCA
5tlxlG3t2oIqwIPxXxepnDJgLscdHHeOAhk41955SHsDP5fGdsdzR4o+//Zzp+zAkZza3VqHeffe
9IXXq2xE74+JiM5HrlU0nj4dxx/fTpSPrKV0Fyloi/eHx4jbgZ2Z5cH2aspJVqHIkPZH9pCTFp2N
uVk+Kdq9f3EsHSohlCqggOtZ4H3lrCatkBKR0JCN5P3P/8vemTTHjaRp+q+09blRhn05zBwQiD24
iaJI8QKjUhL2zbHj188DZXYVCUYxWnmaMZu0upQpUx7u8OVb3mVwMn2b5l1wQSXtzChcpNRXqZBR
m14W6mNwhZMB3MMVg0YoHhFmTQZ49o8/0fIiZS7ovTrUHrkIKMkt6kN+GqktjAOf3j0STTF8t9Kt
U58MIDMvJhpnpjQjVAmw9DkQXhYzkrhsI1CVALF7CSYRuqDrgMbln5fAX1jBvyrtf2Lg/ok3XPzf
/30efvgGr/g/k27/d2DH/xuRjCrr/e+RjA951Pz4/gvK+B/rLBIvzY/6DaJx/s//QjSCQLTnXgyV
J4Unb/YP+xPRaCj/IM6jRk7MT6GBROOfiEbV/AdlbDyA0Exmx6JD9k9Eo6r+AzsyrmXKvpYBrtb5
HUjjchdZgNUpZ1JZofNAAXmxZSdzjGMHEgfwCxMVX/q5Ln5J6YVDvkxP51EoEEFb5RWxqdq+fUls
DbJmKaDc0zYSqxnh9iy1bbELGzk6KZZFOtKZwqPdh5gtcPfbV9/mTLdoeS4ZHi9n/rGIcqggLYZP
pygrUCrBDxKM6FrKZLpTSggOWsBL/nioeb1eF4/+HIrAhmGIBNTFUBp9NiRXBt3DxGOjZ9Pn3kyN
FXgb8HsW+gkdVj9uo0ZfPx72zGdkfeeXAbU+lnrxVMPKkYw0k5hhGGPh5jvSBpDEpV7D8nGYJ2eA
xdfmKxQ892Jy4ATMyfYNw5OlMDqNQ5o/S4zrKtizneQkaf/4eFbL/ionAmiDggIdDGWkP5YXqlNW
kNF7S/Mc/OVQk2iyvRQbFFcmX0UrCtVAbNrNJLM2LUpiP/spe45gcW/AvZYPF37LvISLL8tvocih
mGScxnIT1dHI2xIGupd1kJZQkvTGIboBHupB7PZXkA7B/fj1lcFv3lOlcbmezecA7qQnyTDYPv45
Z7b0m1+jLk5UVssRuDrNM6C88ZbVL7IfyAeZ4Cq8sKXP7C1Ue3nZqAfyQC97yg06H4CpxHx6gAYM
VXKflrV6ISs4Ox9WZU7lUfw051j0VT6VWqPS5jkJKWwL80CIDfjIisNdMvnl9m8s3auhFlee7jf2
YMa6Bn81xBnFQuvXasurJqiT9ccjnV05ND3ncgut3aV0niYHtBe4kbxyQOm5sBAK6rXW/u2tgDEI
p4N7bRZYXgrAJ7jD66Vlo+vla/I+z6ZxD44p2/stLMuPJ/T+K9H3Y/PPbuFwOZYulCGfyc91q/Tq
dPI/R1UYricUNr5gxyV+M22jrMPTRgODmj+l+OVd07SkUwItDQA7VrkNC9GheyIupb7LFIe/mL8f
Rsivp4G34e22G01ngBYNoJTXW/lh1lp8qidzhukjB4gwsfItVjt/97ur+HbQ+aZ5tdfbwaoyy8ft
yfQVG9Bq1a3MWLYaV8Eb8cJmf78F509FAZNtSD9jDktej1VU1aAbwqy9rMdkqhmc6lDpjX/6eEbv
HwbKoxTf2H0Oz8KvrvGrGaGfmmZ+Z9RerkjKTqtLayfzjrhan7GMimT8ZpGdz2YoBNrk9L+aeYuH
yMBrO9SEgopZXakFaGqY17414ITp5OOhis127QAfvHARvt/9nGHoxXPEhij2sptnFWGgORlGdAky
iyszF9khxSjWs2NFXJjgmQWlDkg+hED8bCGxSPbCsEIQkraBN8ltd1MYor2Xp8j2UGWqNqiT28OF
uZ15anllISLS8aGrT2X47UZBt6QecB0WqGPGGgCCJgdGYFZGhboueifA2hEaNgtYvSVYN1SRmra5
c5S+uoucCljYxxvqfRhFcMsac6VhAIgPzNtfEzUIbGdpIzwj1XzICE2q0DZtmoSWKQyYT3U8giBE
IkDBcDRW4r/SHnIWeE9nIsYz9wL3MpsZ8teMEl/cC11eq4DZGb9FhH2j5VLpga6Al1srL23shPsK
ZaMLc363vUAYEULQAuBSmrWQ3865RywTsUbcGCF9xOu6i1A1KmxpNRb5j49X9/3HZihucmrnzI2L
fDFU2WgwTMGI4JqrYOiTWaq/tWXf2Quz0aAdVD1FnIKqB+6KurVS4T3u7V5vD1baV5H38a85M2+y
VwtHGhwl2O+LK6rP06lpVan2GuCiriVZ1ScjVcLP1GjiC4/Ku2NFeXvuyZE4zdtcXdy8KMuCwDey
Bqp/Ea5FFFuYogaIi4XoDwVjaz99PLV3ty/jUXqka0BR36T9+PaTmlIXWwIneE+EjvNHMkzKhu6m
tP94lAV91wJpTjzEe0k1gKb/L87c60s+RkGE8ga6YmWZ+EeldpLILaCveMi0qMph1LF+SIa2dmNI
vXAbghizGCS/+tJubjMJyJ4Lw0c/TZBe1x//tnMrgBOZw16b+0D2YsVNNaW2nGscZEoYh07Ths1U
pOGF6HHer29icyBJxD/8jyGohsxb7NX7E6FNEKTGBK8ricpwFXZTcorQzva9smrVLUpI8VXNleqp
hY+EDfBY6cIm/kWRfvcTNFwMSJC4tpdNc4zvE6Xwu9oLQrTjFcvE/Rn5ihVSLcYRPe0GRVlkB5Hi
9MMn9qhzW6NugqhBjQnahBphKRvxhWf57LKAw2RV5th9eaMEcOpxLWs5WX4RlWu9lMkVxl5ukDQr
wmQnRzKW9J2cHsZcnnb9YBT6hUvt3UXKl6FmOfvUmUSOy/iDCqUhDda8NWOluilZDddMxmTf0o34
OUn2wB6dlAvHfGEUNB8IYLAoaJJMaFiOqPOverUfTNBLUlCkvedb2qMurvOiubJ9BBWplM2VZtpw
e80MVkM4HuNp0+XJHiZUVzuoEiFdE9C2Dqabj0/C+5XAh5jAj6vOBoJpLE5C6ChDCGlp9AyhtSe0
/dXrulSq20knhJDiSdxYo1V++3jQ9xceWxKcHLEEZV1wcm8XYqzQbQGNLXt5bcXH8WdSr/WhzNY8
bdmFCOLM/HgyQYvxblKS/NVNeLXmWa/nrT0lSLXFkbjTsrhd0y3N79EON3aURu3ThMD4hbru+x3O
swFmlfrO/H4sq8eKHmLkbbOokc0q4mIdI1dW17t0LA28VnM72tGfkzU3ddrxulEvlq/fP16MqxMw
8bAAy1tWKIISsFCTRJMnQ1VahWTK6K0U9ddepOqFa/79VQragYiE9ua8wssiWhmXczyGG9+QGv73
LPejL3mrff14w7wfhLL/XCBH1wvFeWdxckp/tGPoxKM3ToryA7lR7Y8oVy4hjN5vS0aZRR1AkoJT
XyJ1+zEUA7Kfo6e0It2btV5itqdEXNc1dJIwGh37t9+h+XGUKZfPzwTwuLcHobdRfobkhb2ircg7
9HWkK7XvjAu33bnV486ZMy0dILexeIdgwIhWK1POuJSg6BAbcJriLNn8/jciTJ+bQVSjsGl4O5cJ
cilS7PXopQphS1bH5rGNg+HCdjvzjQBMWzLXx1yPseY/f3Wek1buKKyhFN3TYtwXRTXzpvzqk66H
IG0BNV9Yu/cnSVfw2kAFXQWfTj/o7XhD0sZZBDXPy5B/PmixJDmu0NPcguA0XHoZz00OGIQ1fyUi
bXuxzeu0oeBcS5B6/SbELQ76lhz8lOX4lt2TX7gZz+wKUiqSiPmSmp+ltzNTYBqaFVI3XiUqh3QJ
JaYmrNrdx7vizPrNZ0mhPTd31pfmUhBNqE5KBp73evAj8yOdOEf7isTUJQbB+YHIz0hNqc0uN7nU
CgGCCAU/+O/5p6rHroWNP538qb1wGZ0bCaSKNuunQSSYOyevt6Bk47pj+3LryY5S3mqFoa0lSyrv
h3LQLnyjX4X5t/HbXNb+11jq27EmHREX2yLjrvCdOHWiTBE3siboe9x//p3W1J25ySQFDeDOwaOG
CKoc4GbmFjEfJK7CWVngw/FXprU8rUYkk5uV3FrRsUEp99OQw7P+jF5v+UMYnapCFsuQU0fKJbG8
jzfCEqNP9IMtH4AysAhEQVi5vJ0Kripx2ElF5xnQpNdhqKGNPjTN04iox9pwYKJbvi/FKAdM0glR
Z383Wnr5N7bjvKAzVYDi2RI80I7ks6MqUBrUFSTKkMIh6TLb7YzduTDUmcM8h3kEOkCsiawWN8cI
fg5oHeCbKq2Sq1zTdH81BlJ5EmoGPz3UKvPCXXV2RDoKBhnrDP9ZbBYj5xOg0IXCFVWTfaSZKJo7
AYqxCNEqV1pShrcff9MzV4hOnEJ7hxiJdt3yCpnAzOjq2HugOwvPRk/HRSIivrBzzkyLNjwNJBAm
xABLFH6T6j4aXTqCHnEpezHSpIcqibFElCNxI9VoIHw8q3M7lUsfRgPVVYvVXOzULFZjUy2awQvG
vkPVtmo3U6DOxkZx8XmsUukl0/oYvTc6iHeRcJxvdksMdOHs/wI1LM4+IRy1S14Dqk7GvPqvnjoZ
ekMtxDB4o976hqvBFD0NehreaLndHUc1VFeFWSBoC1F71UuT7mLwIK4aKWi9QLEQZNGD7CpA8pCS
bhNuSNXbC9nDmatw7jwBySBwAke33ONkKkjGSr1X2mMku8i7DTsn65XbPO/7Pz7+LOc2G5ub0+uA
aADS8nY5nD5ATAB3aU8Ohb8OixKdzMEINn9jFM4tDQVgw/QV347SSw6CmGU+UDMufYS9ETkrHajV
H48y/y3vPi1YdkI+muVYWr8dJcKJti81p/fqcUSaS640azVL08ToTyA+aoou+1QNg9+v6KM4F8oS
71MiqhKzu+d8OGem6NvBhwiMOTKyg0d9YtqPZZSd0kDESL74/rZPkSrF3kj/9vGMz+4UrG5sIL4w
eGZQwevNXMFF6QqnGDzo248CaaGVLFe9GzhTtv54pLP75NVIi+nVFCdjuWCkHLlZvBri9Cqc0v5C
EeP8fKAi0HHWgO8t7whVzynzCuaDwCycthbycgSPzrWsVH76GzOy8bUFgQu+YnnK4sRvK6nnPkr6
RNmMBZ7GopbLCzM6t25zxZMqxVxoXwaflTVw1xv14Ol9366VMWzxKBgu8VjOXeavR1mcr0SR60rR
StaNNOy+LaBUDb5mohTrWHtkHhHJ+HjxzlSVwfjNFVY2HpSgZdOiV/RRRjqmn207ei/Q7S520Tjo
D12Q2Y+9cJTDoNniaShRNVQTQzr5iJge9QzHnwvH/vxvASRHbE9pEFD121PQgdFyJB0x81FF666X
sPPI5PBxUCyxDc38Z6dF2GtEwSFq6sk1hyhA0eCSX/bZD02tB+IJwTJMsLc/Im79UB4mKO0CJuzO
6JTGLaCIX0jU3hGWCDbmttTsIAnKFdTJ22GsEqyeVbDk6E9ZxykLkruE+POatxIBURW+7yGafdZj
ZJW+SbNMkg+3+kmlIveCtqdyKZY+d2Jf/57FiUUz0uoh8iMR60OPagULQDsCHQsVpc6P99y5FcYR
zwIaTdoDK/Pt1BNch9Bv5DMro4aCi6+PXlYmwYWL7twjwqMwlxTJGNGfezuKaHv0UfqwR2BUl1s3
wi4GnvbcOrrT8YXNvc5Jy5MMKVVzNT9G2f33Z0mbBusD8lUyvMVRpuUaWFNgYLMQOtkB32SxQnBJ
fPp4lHOfjStWngt4cGtsZzFLrOlzww8Gz2lzZU/5BnGhQEvs23Easu7Ckp4dDNwbKT9Uh3e91K6L
0SaiZ+FN1Ow2SK7IqyK01H1oq5f8hc+0R7gBQH8R4/GPvmwwqVWYtI1NQUZoY/iSqkaA6PbUSp/H
zjGOSjHMRi9xV1+jdhj+gRLaECJ5DGZnPzWK9NirtU6DxJfoN0domlySGz0XJbBXZqADfk/g496u
e5VU8pB0ck+hRdZ2qPiMLmob1u1k29nOLAzEyPXM+Pzxxz73OszxLuKqOlnMssGJqUekJhl39Vik
0ToK69tWKuJVaxpfca358vFg504phrKg0wj36FItLmO1aM0Bz8We0nerIj6MBLwcG+2FZ/XclFhA
LkKUPQm7Fqd0RBtVprbE81OEzWOmGslnv4CZaQZhdRgUufs7s4Jqi68g9zvb+O1365TEsDAp7j10
w9aoIWa3U9OJ+4+X7tzVg77F3EIEdeAsGSCRPqYkHbRJqkaewPkrmbQO+iSllSGaZ1/S8SPwNYQZ
5V75O+sJmgNNCoylWdC386NR2cUFWClPC6SAoqwID1UpoXyYmShjuJmcJQ8fT/bsPqGZCfcWEKNi
LB4O5L1hmgPJ8frewS8HTTJP6qJ48/Eo564eZgSiEGk0eO6L5xKMq2r3EYq7vo80NH5tzoGWVIPZ
IuIQHw917uvBg5ullamXAbR9u4Sp0E1pdpX2IN311wkCuQ/Y5+a7QSDen/Hd9wHWW0+56mt/Yymp
P2MJDmQRosjiyJWyVVOlloj+tCH6EhWltsqyXL+QlZ77YBR3KM6RJ4J3Xxy5KY1NnHI1btYaOYLM
6dFH79XC+TsPIPSAuZM5Yy+dxVYsiWZysxwHb4KSsXZ6Z9yaI3YQH3+t87P51yiLA43WiplC+Sbv
NRtlbctZulYmR/yNpJAWMcE/eCk+zeLLVAH7XugUGwzd76/ayE/Ddd8qFLtlRAo9MWaISMppfwFR
dLbWMqseMDTYOu7It3sRU9CgkRXygb7V5d418sq69ZuxfuDON3d+N3T7GsDtdiri7qZ3wlnIurok
HzIPskzHgW4RZJAVYy6+iNf0SakLZeDs5VOFJcmYDfsOBZOXuPaj7YiX5XdZnbSvuerUiM/VDWL5
cWPcBml8yVP53Md+/UsWr26MpF2ZhBNJmFm2RyUP1U3siEtktzOjgNDnyaNuQzdlGbmhL4Z1j1GQ
DU0dXgRdoE2pO6SlcuHrnhmHFINkh3iKYGfZZi8zBW+CulHwdq2zE6aTGMTRULsQbc8R4OLr0VKH
CjaDCWdxp7dbKOwLQx/BOXiJjTV724TGTZtY4QYiPB6Hao7bDQo/h8rCxSHRNOnSNzsTKb0Zf3FA
UZCshKGFCtZZkuBpMMc/UBLLtwI0Fi3fwAhdDMCD7cfXwpn3AlASRV4oBDNAazGqCNFADINA8Ryl
lW8z8ta1lYvx3uqln39jJGqQRPg03dgwb9fXdhQscuwJAFZtj0ckSFGgTyrpXtaaSy/TmQ0DLglO
89w6t8GIvh0KD9Cy9yOcWkfAfO6Ai9dKLULf+3hC81223DAk2sBZAGQAs10cMlsYvhCwGL2gssCN
OWYdPsq1SNGaxBs+oGSaJ/mFN/dcuG+/HnSRx5hJHZqNE6lem+FInVS6uOl0tVlPkYNif5Hp+RZR
1WytS1YNK8MelC2yifoXNZKOSNusCww8VoEe1H98vBhnl3ymuSE9T8FzueSt1oKoo7ztUSepjmM2
ph6FkebC83J2FEeewZOkC6TEbz9snfYWLSVVwSR9xm4mabCOAOhcWGRSz3eflkwFSBEZKdgHkuK3
48hoBzhSTQEcbWREUq1xqp4mTXV1ZfqqYcmEh6tItkZn0+3Mhyr8jFhugaWuEjrAuVs/x2EoV7pV
U/iatBOT0hif20hIs5uOnV8N7RT01A46HVvyKrDlQ5U5IUq99jDbm2g4h24iIazAM4MgKjdFUjnP
/lBi0JcJv0BXUBqNY+KHw7ibpnakvNPUanDKwnAEQ4rN1YBo1IiWcSakMdlmPtA4D0Fl+EmRGEAC
yTGFFU9RgxqwUq2YKGLbOC8qGESi+ZLrqb2GpRqcRqOcHvpiiqmx5ohsuINdoQFsQ9zGaRrOaXNI
+rFssFOTwKSUIVId/C1Fk7oq34poo036wB1bP1O9CtXprwKSqoo1uRblm1qhyLoK8e2z1qIDNeXW
al3a21QZsboudGxTcSPqNXPb9bG1nemn6cEWbT3uEpCzFRBSGo8Y9eJ3iUJvHwQYL5XmvY+Nsurp
Q9ND+LIdnLULuhsJJl6qWn2Z6URYoscVi6QkJv5Edj3dqUY/CkDqA0qhJK1StQlbRIgxN1WswY1Q
yn5UqUBB8NK66qqopPLJMGpUnVVLHMoRKgd/W1QWq7RHfD2nnpXAWRgr6SB1RGWuU7cTgve+obhx
MDojCrM+JrdGoMXdMVWRknejrq5hpUd64yl2QmMiaEAKbNPWTJDs9H3rFJuWcFzdn9Rhi/iq/KgG
WTy6jZFo1xG2fqjfh2pY7akGYiJuNWqtrswhTCv8YbDj2mRQNTIUhtrq6Gg+mElYyRPaCNi/YRDk
d1a162z0VW5UK5e+IJzXPYkRie+V1Stpi9RFbn4b2bwvpp33N0LJy6OdTRm4ArlXXbI2vKCTLu4/
yzrCKMhWiP6ATyKsHXBTCgLCQdE0uCAO2RCx2wP7Wm5qR9r12AEMX1vbbgw3HlVtctHyQAUakdoM
T7ZO1n4OOaLMOAho8baThPSzwEdAx5gEDtIGKWA2L76/4yeu5NRZT/mUPRpZPrvsBFTQVpSKw+c4
Lu09ChHZD4Q7o9sew+b4xg8s/TGJIF8Do0IyCJfhMJQ9pBF8webJQF9nTqNVqz6o03qPjHON2L4x
Ro95hzoREBhsjW8HDKsxKW1p660mJxLfDWQ5CzdJc7wVfavsnrFF7ctd1dhZssbR2nhE8LvvtoiU
+eqK3qB2k4SDY9C9htMdgpGS1k3qTLUbEpVwTeRZ1q7xOCvltSXw1cSDYXJukiDFAk7y+SERdLPA
Tflos777qHwXpG3Qm7XuWyBk/MHV3ogiFLUT/TGCoRG4tlVOyGjihZd4A+AisQb/pth7R0oa2Ysc
m7AxdyQTO/p6im5VjjUqLtDBW2z9oI+skADIJVeJ03zv6BECklGZa8paiBb/MWGiSO/i8ulg5x3E
aX3XSiqogCGMWt2r5CQvvd42uvjKxMzOwLwdgxjXlkJUFCXnl8gtDtzCIw3Ln9ReriGHdxmWSaMj
OJ2qHNqYC9Wdn+xEb2K0WKlRy6uDsn8NrMFvAOvhOH83DLZxL4V9pW6qdBIZ6AWzx5s3xDTLy9q6
wpcVXPXI3UN5x4V5Id0pRpH028EUCBzgn2BOh6yrcyX2sqp3wHG3BuLs+FkMkq/U34A+YiV6J0v9
ZKIaiAiJlD4UQ2Kb+Apgy1aHq//KK7iTNsg3r6sjbMLhv94b3EqfDVVI1FgrLG/NyEwPmHDGbqD0
EReLVK1EZakPY6jE/LFTiwfLz0t2VFpI+YVI8B3I1wbEQxMRdBd1UpBRi3w3ALDa5YOje8hU3LNc
Gag1f0TvT049hN4IP7Hw8zQ/+c4DhUtBLKEtB8gai0Yum7KtH36FFL/Fzv6fUa9vyh/5fSN+/Giu
Xsr/F5xkZljRv+dfP/6om/9wX/LkDel6/m/+JF1rxj+gHAO0BXKL8wYQzf8mXWMjQ78ZENbMswDM
NQdI/7KRQTxmltGcm99gWfmjuiCN+V//qSn/mIEXlFNI2mFNQIL8HR+ZX4WRV4Exai5kUIA5ARpT
gwXA+jZ6MpH4KcMI2oziJIfO1780mtnelhHE4Zb+xc6suHa63kLeHxeEoz0Nt2oqik2OU9hqgDAj
CDCC1qWzfmploeNsa+P6m2jTLW5Kw27ACQZZ9EHVt/SgPQ1E55GKtryJMrNBkwD5lbqhJ6bSI/TK
JCnWbQ4/zDElywUfchQj7lOaWhXGRgsb6bqfrC9SCyqTepy0aToz/umPhXKjNjhmJtKo3BatJt2p
kylu2z6SDyQU2cnoEFp0i3zstBXXVfioZGH9DH0w7LBkW8diW9vtlT8Ua4seVex0PyqN/yBsrU8B
17EXKRMHCYkDM+syyGRj5uriWY2e1Da6N0PrFBpir6bZ1hjrvR7ukxccJ5FXG26NIn/xzeqZMsM3
IfIDlcV1ajlHTEdOhTVsor68tQLzVgnyW7wqsGjTwL/jejfggoFF19bEYNi6ze34PhTlfW4Bl1Zz
65pgYh1EiluNyppu2zFJMVe3n+LI8rQIA16Rbu0Bs5x6OHV9Bb2mxcGzkJ5xfW65PbO7pg7unVFg
OGjEz80A1aXJHhF8P4WJdRzxik2K6bGvU2xrGyg4NbKq6jporQ2iuXcjRsMQC/CoCIiFrAJryXU/
QDU2JP+m64rRRZTc7eWvuN0F1Y9hnLyiik8423zC37pwyyw4WoWzGbCkWNmBekQhjF8S2Vehkv2s
SOKQb3dNybnG/ndX1faNWjEi1NIJa4ZdYMf7KcbotUtwn71xIuRQlJs2MNb4qL+QiH/PrcmTmjtJ
jW/iMFmP05FGOhr6O0O9bXFekMRmmr52+R4/ni+hgiVCAzWkG6X7TFZfykIlaL3RlTFagYrfOk66
rSUZj3CreZJSaYNP/KYOigfD/1xoW11PPwnFh7oybFs13vJ+x2F0G0nBXsJQUGCl4tAF1RqcSjv7
Ws3tTVV8mepH3NT2UGKeJwvAcWbsaFiui8C8GrvpYGX6cySC29BPtoOc3owS8Y5eMFKFQEHV1KtA
S/dS8lx3WEWX3c7AIc+Sx9UwsjsR9nQ7e1up6hWl/OCa3PKQleGzob6wg46TqDdKJ39N1K+x/UkJ
+U4VutXYy2Vd/5Mn8U5O+vu803j1w22QVK48aHsrf8oxRAbzYxwpfKztsjlpvXMgP3mIWsOr8ase
rKsaTqKdtBuhfEIn6lGJrY3eX9naVWscEUbBuMTCdW0cTijpHIUJ7zQ+yEG60WZOAI+4lWtbFQP1
ug6enRTrFSP378a0v7fmwxfazmel21XtJ736kSGlgCc4NlZebsSboUFLB4GD3t6botrYcn3Sinhj
ls5VQTXfJfoocJ+NBzyeQ7x8cPzA4bVJE7gY2Y0hiafUMnaj6j8QUq/rsjxhRTmtFMm560rjKJl3
HaZXVq5uCyfYq6RV/bTNM7Ee825XG/XaCJ9H3bitmxr6TY13+SB/8avuGg20R+ABfyg2IqVl1BP0
CkzumvVQXRlmETHnYNvUZY830E4PDkgM6Z30pW50t1Xx9Avw7gOD7DzIjnyrOQLN0ZbIkehkJcAN
uKaSbgbl22iPBEKTFzjWZhLbiu1LlA/FqvuiyiRcQvg/Q39aOfLkk+8mRyeGAKPFlou7z7HM8+8l
5CgudB/p6tbYyap+wLZzY4b9vZnavZfaSremmBytkjJ1Hu28rLn5y2fHD8VJD+PySjQpxs6WfCRj
v6HwdkJ3iiyox20VW3H7pvU5rbTnwq0eYbUEp9RX0pPp9Hj61m18xG3hzjAjwy0Uhc1h7TL+U7c0
ISU3ivo1yaf7xkhf2qK7rpG4OFYIhawx8ZJ3RqJ0p6ZUIcSiQn2t8/J8MrJave1HTblW5SdYhEbt
px5q0l4fy6sgeggDMwLqH6Ts3UrZ2pG1wWm8d6KXNCV5S8psOsC/xOe+3qEed9dkdbmNxwKtx2md
pOU2pXV5zLdSYhs3MeSdZkjwR6EQ4NbCN4A89EcnlZ0d7G4MAbAdrILokTs/XWXjvYqnDxr921Qu
jmpsP1VhhwG1L7mhsB5EVPlez8dKMJXy2qo9ZfltlCFyoUa+voL/0q3qbDh0avG977o/plb7HIru
mMd9tfIDTFBy+Qa/IwwRFPmpNEv/pRRWu0KnEJNiTsdwyJEoRJu/xid1VaQqbgDkAsjVgZZpcg5I
3wpwW6RTcibm/Ntcg0t/lM2h2eMtGuxtZbiKpxdLDZ/6kX9LpTIRb7PMdkmcJi+Ppe8yFLSsQzZO
mrZOXvVeEmgjFRA8RBUjvcaGhsCjCmDUYwfQTU/YvP6Uxkq4k4LJWxPDHzQ0TG/xbm7ddtBPlIBO
Sep/Vib/Oen92TvlusudJ8CiL72j3gK922h68z0c9pX6KSjwrgod6dTwKH3uKypusSxLnmZ08qEP
ScfUQsbmtDBxgStxpJFiiZw/aQtPGnqN6zu919Jg4MmvolWHKpjopmqr10a18ecVS4nNV6qT+psi
VVqMoG3O9Nh8yStkHdDg9U9ZHGouYI7gFIXJVWTyfnd2QEHCpw4i6VX3Q5caa2PTevOwoDe9tDRs
N3Gi5mA14ffcRGDNSaYTFFofw5IIVWMl6/a5bySnsDaT68wc5W2kK82GagsGyHVj4y5TggAWOzXD
fR1o34gQGNHSRHpn2sMKfZx625v5NtUkDWz4Uzl8rSL9FODls8oc/1az0BbXkPEgvDC4p+zPUuPc
1PiqDlwjmtzvRA2EaGgEGFX5Oki+OQUJYR0G7Vo1xmu7r+4hGuAeJOFdJifSXZL7wVors8/kkoeR
7MwOfbHqqi7clFp+Xw3hacpjhYutwd47FuUBHVL7mDfIja8aSbOuS2THrugCp7f4JXF7zuLqiK47
+qbAJfAOKS1WTTuUsnFnB6O978PyqZGkYKNFO0TapU8TqnkPKISOk4treyzzpvXAZhFVWw8pX7yv
mmxbZWm9DSvtMS8ta93V0s//ygpHU6ROA4CvWfisNPsRVT2yXwogeMbsK8lkW4O5HsrxShXqt6jO
PLVTv7cEmnrpY5X+V/73/9Ot/6QU8VG69fVH9iN/k2rN//5f+lY6KlYAM+G+LRw7deUfQJUpD8NB
IOWak6b/TrXmrOuv1ErBvJM/npUn4b/PEhy/kVn9qZX7KrOCKDIrM8y4fLI+EMxz3foVlrtEKMiI
jMR0C4Tepa0WE7/fToke8uIEjRN0CJUPc5gcVLUUnQADZcYWIMd0Y03UjPamNeJnDuVPqraqllfA
veKpgf6vZhTVrSzPvo5qB4p49hR8pPBnfbWLZIpwZUuKR1tDn8htEU5UShc9SMnqVy0VPfsZH50C
0ydf2NgpExLQfw1QXB1H/pLQ77oHxQyKZBOkVaiVq6gWsfQzSVs9Eyu9CxUkGGTKQphIJ1I8c7ph
diMnJQeKZK96jdL6yfbjVttUdR6eGrmV+qu0xy/am1JZ7TdWOsbZnOXY9a0hR6a+pxYaark7TsIY
qc7i1PhiNzIYSDs0tQDJRvKCcK1YUpK6wkoMSnBQynGoj3u0RE5h2zQ+dSGoAdDd+tZ4oepuy58J
NAxQ8gkWhVrnRkYk5eExFnGBp6ZmV93zONSDeBBJPyirUgzZmFOI97O5LotCtuc4cA6zlTWa2niN
mZoa3jmT7zwPANLLPbliF14NKCuZqduDZosFr4o0+gb0fbgKKkboOGyjQ21PJVKCcMmq2vMDMp+N
IJ9V0TwoeipoErddKYKMZAz1CO4m37IKlNVddUJxqPsp40JlhGuc31qVLkBehuGD9KcZKA4PDdag
gZbB/XGxzBy05pT+6R5a/LISxcIJk0gD5XiV/gL+SNkOUy8R/axaXVLvufvy7RRZIlwZ2Ew++HLZ
vEApiVfGL7dSJ2+IRuTZyLRKUWfd0ysQ2ZUFvolnaDY8hW4vtB2QbrM85H2mBLs6VEd/VUw65VYc
7O96lHe9Rnequ7Jt49T9P+yd2W7cWJa1XyVRN31Fgzycf6AbaDIYg4bQPFg3hCRLnOeZT/9/lF2V
UjjLatddNwqVsCvTlqiIIM/ZZ++1vmUQexo6zWAoF2w+7a4V/eBVxKvdiHKw71s5K59ig6CtujTv
5CCWJnzaqnZRqHX2LGhDV66mdhpMELmr79UqwhEyxlp6X8qjfFUFeOvzvrS/Mt9irBfQHF/pJadL
t9Ltgi5xl6+HSLpSy35mnlOkx1OU0onQJr19GPSxvEjDQXsQWh2Prggh1DiLOnelpLO6tgZLYZ7D
3pgNIjpOcllacy50VYKOdkx4sEM0FYmxI0U0T/MrZ0fynXvB0WiWr/u0bTyrE8YJKUF8C03Ul4GV
X/Zvk4lUG1/JQqyPp6kQXpFT4/FwJJDoGctcNVlTFK496qR8y6IqR8dP4szw0jyRDY7SKfGCCZz3
5KjSI9oLUaTY6sqqh9Za97bfJPtUVsbYU40yzO65D+Lh20L+sN2sGXx53/dZWiFsDyTjaxA3Ex/v
NBKY2xUQtN0+nEluymfAbvt59BuSH4mPNs9sKhfDE+1Ai6eYk/A1oRfe0+I2ysve6O1zksvqJ0tJ
WnNho5oh4QStaPlOUXFjS7gRN7Fg5OJmNfDVe6I889yr5V6RPZG0c7kqJi0W8AnakHixWOHQKwey
uB+UvobCoqgUimIoIckndZyY61Arovwxa8KkPiIOq4i3UkkCnQfj2c/W2Qw2hzBMewj7O9WorJGT
bV8IV+2CODypykX76Y91M7dO7VdG+mIOuYjPtbIqy3WrFnUtb2dI7/MVBUEruXZVifS4zkG25quG
Nl7gqH3PLOXdDnf+fcv4RcSUijafYQbpBEtqOaChg9l1iOsVgV/nO/DFiQzJTbwOq7Ks298cC79d
BxM56inEhHCaPm5YOjOW2VR73yFNonoqw2F6UurwM6DOMs9/vy0uV6FjvhCKkR6JQ77aDEwoNRhG
kkVgq1vc+REHozS/pJQlrbNMmtPJ56H49Vv4k+ZouSrWFwNxGGChn8Ak6ZDbFp/QwipGHNJKo1qi
GwxaTzPn2IM6Hm0YYksJsni78mRUaiRYoiO9/fXPsXRTD188I28UV6iaMQMcvMXgiU3CEQAZB3lA
QyAOTthqaZdaU7379ZUOp+IQHzmH84ohXrxFE338MC3WzahQZgkycW5fk4esrOdm+kyZ+fPrQeRD
1h1afzSMdLI/XiU3s7ifG2DThs3z0NiiWYVB7p9M7Vj+9lOAhxQAm8Y7Bw34EGsyTzqDOCP3HZ2p
+rHFzCwcxGdWsL94PUgQFtgpAnd8qweSuNTQZY5wsU1d71P8BJpPn8SHTSOStJ1+/xUZi0SYJ9sA
L3WoBo9Rh/QBBpbFbngvyf2S8JtEn9wHf/WKqEORDaHap81/8IpKvVIJ8x1sZ1bjInTkrmuT46TP
Z+qqAhLN6rdvOwOq0eImWlxF6iK7e1f0GnDsFkgwrROj6daibm0Px9lnKSqHah7gqVh7YEOzInKR
Q4e+ie4SyIdmO6FO76zp6SMaHQ93LfXdUZHL3379ov7ichwLmMS85QZoh34Es7VIEW0MgkJjKbob
OdofS6ktjuvOLvbqNGmfKGd+XiIxs9NoA4LGaoza6+ObGMx0p6pmorFuh4aTtsEjChva972yn4w6
d0SffXLFn+8Srgiihg2fZQ4d+cEVo0CN+pwrArEr1rOJ3IItwqZ7SBjur9/Mv3xxy6IBhAavzKHF
VdfypkdJbjpU3+M6SYZhTYJCd21aTJUCJY5uzGZAVPDrq/7VC+Tm5ylYXLV4DT6+wNpIA1aQznSQ
9fUbqYwaT5RJtW5Kjvu/vtTPKy+gPFZ3fmW2xgf58VI0/3KfopdMXuZix5FkLnVm029/fZXDe3LZ
0HBqYEPkN56Ew5W3Jd93NEmmrtM+fFrSjDG0Z7nXTml/ljGGWf8L1zOBYGrQD5YF+OOriv0gBcjC
tM42oaWEGpKqDk/Afc+y0jm0t7JP3saf7xNqAwaniP7ZuJXDvI6om6VFgm85ypAjSsgNSm8Rmsm1
RsTPUW3bzHMmoxrkT+6Uv7wuq4q8vE60cQcvtB17pZ66hC1gyLTrtJwUN0/t4iKv9fZ5wrxxJRVo
q3797v58zwjiKYnCBACyeAQPbk8tsgkEbwiPoTPLjKNJZfVJoJT5ZHX++SlgvoLkGfkouXMMlz9+
iDQy+7eEISZroboDyvCNNajYxDZZL79+QX95JT4SGi5cDAfwxyv1sVzTxUVLXshKw5iJhp6jzQ0o
kF6hSfnriy0/9seqitqYRggEepI+jZ/czUZQd4qB5oQo1o1IZ8OVGvN5CFQ6eWr5Cejp548KVfMS
SIhrATrMIU4iNovan4kspbfSy648+rSK9cL+5CX9JPBQoZUJFmVeEX4N5EAf30AylMc0zE1auf48
+KvOGBicdZPoppUhFbnt9pPFexoTC3vPXKWeV5XcIMFTpdAs1xOPh77QErWMlIZc/ozs8ZdvwlJS
wJxYyI0HP53OSdNvVF61WRqVa/jM8yfD/wwF+vOjSCwLGA12ezw4rD0f3wMLYXBodYwTQkImTgrA
SeeBjFRPsZryajLb6j5CHvMJsu3nlwaiAywjxhwsrLy+jxcdJNPvoPZZpDgzQA31KVs1dhp+srot
y/OHWxbnAReRsRzCj7UO/d1mWkqJNDaGU095/axHUyI5UZrQiYpIU6lWtS90aR9WMTxzIqxwS//m
IwPdCGUJtRr+psWH8fFVmnMTZa1Rcv0yq0+6ABMEigYFvUY+Me2d2+gzj/7yHQ9eMWa4JauIIhpj
1cHaQyB8GYUs8w6ifC2/0fzCJ1y+gPa4m4k3sz/ZH3/6GJEdGxx8lkRIrivExxcoSrXFx2bojtIS
jmL7GDgABPz2JrVchRWVIh5ICZbCj1dJ66G3wLroyJuTBjproWz0RGtcpRCKi4Kk/Fb5ev/JZ/fz
YRbEDB5g1jwqI4B6B1fN59ZHjhwsU6IAzZsy3iOsvs1tc2+FzbWe9U8a0gzN7K/DArXHr+8cZak+
P36Q+C1wreGtXzBPhw9IVogsiaZUd4wu1NboJ4Jd1pjMKWd9PDcq2mhm1cYXVdMNGwmN8LYjqV3/
LGfw4POlfsQvuvwYVHTQ/g/9LLFS5MglyTmOzdxyyhYILr3w3zQnvF2FNMPFy64J3DMHiwEZ4tNc
RvYSq15NLphx+Nxzonzylh4sBktwl85uQgVAiYoL4mCdi3KB4VYMtWvPvR2sc9+wH9smslJXEmo9
oR/Sh3jdhBXYqaGb0vnx1x/pwaO5XB8Wx1LyUI5zVlzW4XeHNl0EpRXOCMMZ6kqX7By9cAgZGsVa
Yvzb/t6JlKuxt+HBxUYH9+wnxo1BiwxAjdG6bcAYIuGtD+nwxl3mGOZgfUYSeqsT392uXA5jAAbE
RYAHluAwZm5kUFxHStm72M0l5PhKb+eDY9SNOWx6OR7boy5GaIkfoDam68rmB/KMnM78xrBTqdpr
tY1sGHBK3xuPtQywYKX1qAVWpgiU694osnBRLpklrIN8GDUXAWhnrsDayA9TKmrZixOltNcg1kkV
cVoq5wIpgqzF3z/Ff88E//ZW/P9zCebRY/7H6eP0cS749jXf54KS+QXDD7lysGzVJT5xaVN9D76R
7C8yRiqaEqgs2Qg5Tf1jMmgqX8Cv8IVLo5I6djmG/5gUmvIX+rAUmrRt2Dp/Y0z4Vi7+eXsCJOaM
SJ1MIswyn4SM+vHZi7SgbCpJmlcEM+WG2xRTsIt7hYw9w0y2YepTAgZ9VPRezcO4rwIdUImMMwsZ
QRAH6VaSomhyAh9L/5ImhskB9mc2E4MGMwmljR3d9bpkpO4iwn8AZ43GhdTFcXbGWI4YWityGpCU
DM7GQRbROh3TJ6dkAz035Gh8VY6rGROAkpLBVRaO3TVmtJmpxSsnJzb3kZnkbLrMiDqEOdOqNRkI
LrHz8s2gMdLc9Cyfx4Mkz8zHQmlaN3MlKmgsyaB6GW7dowFw6bMY5h3LI/yDWIzBUTlqY8/xruxu
AQspGV3FqsJFMYxriFRKusnt9trOoyxdpya0U4Zsp2bDAMmp2PQDZxxmeTOHkvIoOISgRuzQIkxV
Ix7HMm4fgGmV22IApoDoMdu+rab/fg7/Bh7j3cayemwf/3jJ26id9o/Zy3/+bV/8kT3m/9H8kT7m
397P6N++7vuziBwaKDYdY6r6pc+69BG+P4rIoSE4spPj26Dqx+r7jycRzTNdACCPAk/D8szx/P4p
h6YVSEY2dGH2T47Qv/U0vm11fz6OnGRkogeoJsikXbQCh0EpaT9gfNCx35MCs4ujk6pW90FZPBUl
PtNQpGzOCDtV46bzrSOGBEfgO07L2Em15BjGkeHMsvzVLBXTlQzsIOr4EjA3nLLgREOciTSvsPy1
Ej02rXjAjzC5WlQEnOvS0sXcgCi1aU5yXUcUgN9IaNUjumkhtvGVHZ81yabGhqE5U7n2Lc8o3OLI
LnG8b3TrqLLOz1rmmKZ5KmAkhCegQ7pNpXmZihvG81tXKM6AW6NdT7HjNKY3xUwPdzJJ5qUna6uy
O7eTiwiySHHpx8c42arC1f3VokFIaAxuRLKv7bWt7dKr9CpeYfXBj/Na3ajyJSJG2ckCcgwdNaEY
nk94Ltf6neSvJiSlD8gSyysal9gwriXFJfWqCtwmegmVy/yqtpzrKt0X0i0zPywvs4PEKHAktXBn
JxXlaRVv5NrazLHbSOPGD6JFQemE2bzapeMJRKOt0V0UEl6+ddWZx/hF0jx1wbg5yoYgkFZA13a7
++lZepAepmf57Xf57ffl1/Cxff3+a/gonttX8fz3//Wv8SOSjI323L9qzzoFAXomQfEw7ftm7U9r
e1MlJ8KMHc1OHBwbjtrB3TlKy+wh3cfNWqbvLoqvSGZnCJt0se7TR011e7SbyTUIxctR3iWth5TB
UdxiF87emK2GYGPXEITOyLZQ9PUQrjAJGcVZXbnjfIbmCdgP38tUNvy6JPoVZ1a9NZlszozKnQyu
uZPr61Dy4Jx8HV0L+V2dOurkzkcVX83vydXojrXT2Y790LvamVN7/D3rsdC8fHLMh01Wb+OSafsZ
omInnDxV3gSda5quMa4J15zOeZ2h71a4K9uVdl0MjnY9nYdPPirH5jyLjs38aMQ5eOwTObQNO821
miU25zKQnoPmLDNOxC7t1sGGLy/C23G8HNUHPT9iy1nH0j23aqBRYZH4oATtCqKmS6XmWlOxBqcO
2B4Urymtun6XJKupcCPtuEY/ro7nYbdV+408o3dbVZKX84JxDpjsjKc4f1yJbcAtg43un6r+aXmS
9s641o6K9sS6eNCZidhYukPXPqvbIyKFgoKH2p3EdSOdN33nZss8rV7F8jlj+OE1vI72p6v1ysLo
+LquxlWBP+HxVHL0yGECYru55s7zOgovygYxoNvsgaA2aAE8Wz2p0f9cS2d96PEdxeTpgddM3igo
Ef2jVJwk2asf3WHrcpIJh/DJ4GrtIx4mr0GUoslIpHVaapLu6KD0CZFzqjcxsAxQSNra4XHaxq4S
PQVwjMfmqEZ8357kGDXK5MSmceQjW+Bns1uvPJcfOUZGuCNv0eZWl1n1mmCuCiY3S0fP5CxwOVOu
hyX429kpLRaYM4TBcSNv829EGwvOmi7K6zzCwdnaLsJU/t36doaGiB+NTzR2xh0+YJWRq6uYD4k/
uaH5Yg/SXRuvU32blrtJPV5wsGnpWMF1qNxpls4r3eTyOslvc/lWTr0SAubeehQxI5+wIZ/DFfPR
kB6rAtWj5dEic/J1l57L0zXyG61c98FJd2reDayHilNcZBe2DJ7GmTSsicv/yc+60+b07T/z377/
iczyqjmsVfOyoHXFj3/0xm1eilMgvM2wY2Gcj+e7aWBC6CSoPhiYr6Aqowk8r7Q9Ok1leuK2h+wm
jU9NmiEL2etTyp10J8keyW1RxzNVwfGUUXGjqErlJyVHty1dmrXkBsEuKCX6MTm68F2D29HWTRJu
EWVPR75Yh+Wu1m8yzx+8wVoljG3iuYtYrI37RmZd5TxVXvKu5rSuO24MGBtYmPMny/G58srOnNkW
CLyL3qntTdE4aecgKLHL+3Qw1hB98IWapdOHjv1onMRP3eBWSeNq1WlY7I3gtmBP9Jla51uOa6aJ
PW8970uqLM3VZ3cU9zkZbS1n86CXEFSMXmTx7CAZssTsTYk4b02Lf4fJVz1Snnn5kc5DG7V3mj56
JSAhu9XXwsSXU/hrqJmvgZ66ZcwSSzsz7ihCwUUl4sZXkid2869xyihwlEZHQzSG5G5Vd+ARQAz7
neHK2uTM84VcIIcJejewVcfqFLfTlF2TG56UlsepIUMotlaqRAJNUXvD8DoEJ1aDn2jYGAbQ+UgO
gXKcSypBGSHydwdVyUqbootIzzVPsmxvjGbGZZD+HKXpj4V9lo1XCsJhDhBeIjQMrxXJIybDuzLI
nKGf1xITFGl8QMe9T2LlZNTTMzMdb7PU+CZytLjaWZj/C0fE/23+u4WHy6Hsnx//NgX15h9X3dO3
qGnr6Ll9X3r++Op/FJ9oBxb9CURZmiA/Ck/9C41Chj0qPTxmIu8LT/ULM1GDOpVOPDP0xbz398KT
8FMg8VSyYM5/6whIK+djR42ik9UMCwiAFhIItEWd+r7/EpWVpHM4ld3Kt2enygzNTW3QeuSy7Hor
XceCyApTueOwcl5rlOSorKfCPOWAqnlF2xzrmbHNgP0RO3kmScZR0Wt7eojH1pDcEkOzl8P5hqjo
kW3QPErpy/V1s1WSnkdYPE1ycFRr8mWhwYWREjt3tUz/ljF5zno8cKryaliL06zJhk2a4nko4vjJ
TBLjBct5s+gUhXIzEs280fUKtyxNlqPeMlt8Noq6G0NmlHJqdLdtUkE0Fun4IE++WI1qVroSotGL
EKN60jwGCQneQGmpLErjueTsuQpjHS5I3WRHgT306xyj9hn233CrxQ36nJIZzTIex+2jxilBYLVx
OU7JVSDrxTOe7sXDDolGErK2b+NOR6Ov5kQggQAhmqfyeyfJLVwuuXlXZSyDE75CN9bYyjIrDd1J
r9GGyeU5KIGdGo+Z48dVsjG7+qoULHs9EJFnPfW9uuDv0E86SrImuLCzctdWuJAyllXGea5fJBu7
zyjYu+M4K1x0e7vFX24mx82QHFsxLjS1dusMv0+7KywVLWtO661wLH3eR1HllBPFVuyHt1PQ8xeK
faix3dh1y8GjbJ70wFznojvno/86lrM3lIGrWPdIcdezXTmRlu9mDGzUQpKJicp2GV+RGpc7Nq9J
Q1QX28aJEkqAr8fuPK+m/GsZG7zDam9iLlJQrT436qyvYp0SVdHKZqeIPLlVFy1fmvt7SJe7ek7r
9ZjLDyN4+xt/Kq+aYJK3ox/HZ8DQVak40v34ReuPmzBe87CtzRi9lSTmZElPv+oR8HEDP9dJk55T
2+jbpouOYpIxEp8fMat6CWAUQ1+1n9aJAvdSVfJv3AeSO5ujsuLHStZC9svjLE3P6JugUxUce5pK
Pxlrke1UbUJSKWuza1YNQoA2ONPmOXeCJMwp4Id7hk2m+/u9gP9tCy65DXSjFn3VP19z//up++O0
a9h+vjcAdt/+829/ft331VbXv0AyZ0mFk4Y47J3zefkTghLI8lgS19El0fT64XwW+heiXsi7U9+m
M8vS+vcVd/kjvg3pKTzW/IQo93+j8XZ40l8SfZm+MV6EHkNn31wGDO+a3lJHVOOSKoOVMjhSJ8qQ
KfZXoa+SoMOKhpUvTrxBD69shRptNoZtj14QjTfWPB1/nj4r03YMjF0+y9xlulX8C/fO/01LPZ2d
X9xa6dNjHn24s/j7328poXBLge6kU4oyA2UBN873TVyxvyx88yX0E2mDitLnH7eUxk5NXxfyIXq+
JS/2z1tKtb+w39rs4QQZ/XYv92CMAkGWb780thAOors8HDlWXRVVCOYD1yf1gmEATkjH7GPJK9IS
q+m7N+X8e0vqvShYvFGa3req0BcBIdSoHXDuM4c8uIErHdxJAHvHbetCu5/tNnqS2dhALTVdcWpJ
WteuBytHq1JkYnji2IgxPw0EjvcYT8MW4goTWHy78dnoT0HqBWHT2fBlyvhC61DxrcLWiFBEEzV6
3GgtO1eWl8Ou7+Q8dyMbv6Uz0kq7Twg49R0N68PInijqyQ18pcAGKeLsVg/rrHQUtvWLxKiLc8iM
PT9LxSEOsaPJUZGwhx4jnBXd134Z7AbOgJjxSPO13EaLBwwRUVnqjlznwnbbxBcPtiqZlTtNZnjb
oKCgoUReLZ3sPMMlq+vScrSVWjVbMW2DewGep98HdVrcNaOfHRdDGV8GGOnjbaxOWu+S6FnCLhoq
crNkAF2SI3VVdd73THg8pZ2U/iU2k8rwWiY4D0Fh62ehHy5tvbHW762mw6LQ16kwHDsVA+KTOa9u
oaCO0VZqyOh2yP+bLswEMCtAcgF2yCql6qvQbP8usuHyr6gMU3AHudyAbpJnRo1Y7IYHTY6aRfSk
WHdi6keVNnybPWXZFA3rQpsYaXcVJmm3kS0ADmNgKxeDFGTqVmv1RqcRoHQXMUQmQu1J+GvRuUcW
DQxT68nCHY2uc/Ohto65a0tMv/VkXzM7CUvuFwoPJMolwis4DMZDCOhB4B8R2qOUNZJw0zlWAw9Y
aVivIdBV59PQ9k9xDdGRrtLcdhisu5G4ea3pKwcUmbiBkI6TL5lHDAlVNYebNhgmWMvDMN205UA1
wlEK26KhGf0ZBBN8302f0fTyw0InxgpLc26AbNyojNBeInIzc0/DesBBkFvmxKrDASdmbRnf8IzE
ijOlk3ydB3iTlvSImoNn2dOxUOS64QiX9t29NizuLDGF5MmqtLmFl8ILfwjCcawcfzSA2dZFzeIO
M47uiIb6Rnd8tLTZLiONlLgwLZ1CN+0z5TURxgTgtxW5ijEmEre6H2U3qTxzOq2KGE9KYZc4p0I/
bmFYTY3K4CVd5inGVF0FkWXVdGCyrlh3XCHB/oDMDaOLsM6F2ojcsQYbR01VJW3ilHBoEq+f1Yqv
jxT8pbqWzCW93bbJHGvW1dfW7zJO/mFOOzayBvMkN5NS8gz4yqbHsUZTnUKaSKgc5MmWXDyucbRr
iRlogfLA0PEw2iWnpo4Qnu4GdooIIXPmZWU0c/hV+w5XvK90MIAqu5i82ozaxxKabrQkMOGpD60h
fRimtsWn05V+vfKjyAw8bQ7Ul0El+PQ0LiezWY9l3RRMapRIP7KlmdYP5/3BE6QU5Ws9qtrnNFya
T9CEZPUUSCh61GLsrcFJ67DDb9HMdO00IzUeZgMQMTSAWtAIN6dbkxnUdZn2+WWAoQvnCErJc91O
dcWbK0twHE9UM1v9fsH3f3PTpiJ/t0P9NPy5ehvC1lFevK8J377o+96Nu3IJKaKAQ26A9vfPyQ9/
wi6GKAhnJtIrksn+3LvVL+youF5+ODrfTX40lUqRbwUJCQG9iRjkd8rBN3z1h90UOfOyV5D/QkVI
3NzHcrCN9VwYTCwZoODBy8lh2ODKGFmUSC4opsbeiFD1fAUkrdTrG6WKdlrclmtZJNdpLKDWDFd6
xIKpj2F1Uhf6rUqInKNmU0d/qEm9EJv7qu7VemekPrevBokA/X2xDpPYck3Jf2Hz0NB2q7FbGpg2
R9l8NcsI0pydbS07vzODtFz1I4nbRqdc9Ya8lcygxKogaqdnjGnpzdcy6HZ59dAVNPyU1sjYWP3r
rBffccu/NeO8LjL+OSQ4PY//77kocX8FYftf/7MnYfNSLAPE5vBbLT/NP75X819vf0xo9nLrffgX
720GedG91NPlS9Ol7d+PBcvf/J/+4Y+DzPVUMsl8xgXYLt8tALT//n5m8PiLyjX/hgXsQ+XK3/9x
938xLQQmqG4RE3CKWVRVPyrXL0huqBvhV1K6EpuBxujHYWipXPFRUOxyP8K8WXQLP9pP/JGGdnD5
RpR+2It/qwX1Zp55f/fTwyLve1E7o2KD6nFQSwob8hDClNjx/UJ+igiLPtfGYnQmY6bXLaPNgZVa
7Hwatze9mbbbJZ7mxq/Kk0qVmVelEj1b0DP8nTib+jNTGyxH6wF+jzUVVqRrlofG0GJ8SH8pHvvn
TK4fYMz2q16aLnyW6Y2pgrkeOzt0Z1Eku9SYOxdJK5iUANZSrUQP1Wh9LYc5ZjNVj6fRv5GNUF3n
7RRu/Ko+VqxMWqAuNzw+3R4TxYtPVVgVM+Qneu6QrLO7aup7r6km80gQ97VRRTt5SqYQSSI1ltMq
Y/usSfIlP0p22kOEHYqhBt4zNogdwCDW5STOgtmK1pnCGDVn93FBNVCMDka/8qUCEsDQHre1Iq2n
oMu92TLmdTvUgVcW6rdCm+nAI3JyEj3bdFbYX8dpeakG5Tc/ke40SH2805H+KoHrscYovPaTWttS
lWztQqD1SOzKLbNyPpp7K//uAfn3M/3JM73wx//5Q+28pEHUZe8XgeULvj/VBhsXigSbDvH3NvCP
Z5qtbomJ4mlH+q5grPmzwaErX2j3GvSgl7hgjm70Wf7+TNtfMF0uj/qPo+pv7WjLhvXukabBwsOM
0RKxBdI+nFIfNzT0ZWNKK1nnVptkRkU5o43urku1Y7+v27WYP/O9vHHbf7oiIlgSIhD4sY9+vCJC
hmKIaQZxKqHcV5LHKJwcavHrxu+uhN1dWGXH4HFQ7+xOf5bV+jKOyqcpq6izJXVdd/pLqOvMKXPX
qJr7Qp1Sr+kNqsbG+oRSzsdz8PYsQAY8A3QKEI3QCDrY7+Hw+obs+4Icr2F2ed5HpzGqZB9GNno+
PtN8bQA02rZWK65ryuuLJEJ/EdbDJp7nm6nIcWYFOTuv6keAEWrkUaMNIE6IZo8b+yvFAPJ8lVEn
p131wersixomjMqKikwgFEezdUbd33pVoq4bhINO3Zqq13dBf0OUnrrSzWxaFX60ZfeIe88PpqdR
tPux10wH/BCcLElBU6XkzEFrBCOIIy5FXWpuV6vA821a8zVaqhOOu+ZK7gw6zGbxkM0MhPs5VXqG
qAqzPoP6JtRj5aJqe+mCuZ4BRT3HlJuX6rab6RlUs8lAopM97N57xHTW2s9AFcH3mdQX1q3kpSm0
eN0FhDy0YqZm6iRPtgBich64aqw6XYdZfhcCAdgBSryftfJKb2hLBFBmmzFN8GpH8SbuZJrr1Tyf
sO3ZO1Ctt8oIJUMeIXeRjEfWoR3UENeFtOlq9CkyEVYeI8Yju69ugimTL+ees0M293jDpV46TUi2
e7K1Lt74k7rh87O3VVF0Z4FM/5+DgX4aZdouC+NvEAGy89T2oxMO4R0wMRtAVRQhIUmyMNnEZbTp
pwHrQVvJ+k63fSuCe+pr+FA5uEdwea8qkWPb9xtAA2HstTGTwAgDBoNxehKTrN1ESQY6KrF39iwe
cxu2r4JB151ye2THyzNPSdVzHW6z17UzbvsG4hERIQUTFQitfVJUXlGWmMkSnYBxcAynKU0BN7f8
19gIg2/BqD82U5vCUQLECzwgbLelkRUXM0yLVRZAxpcM7tDYUopVZdYqODwtpiQNA3IizWeQedGj
sKTbIUzVM7WJkhPOZc1GlJJ6HCrBozkX6X1lNPJVMtWjG8omk9FA95tVqQbaKVJhyROmTT9fj8MB
n3qZH9HS2ds05dm7fXMbM7txcivAUpGZyU4CQbsC2QjkoIb7XJfGWcjM6LqNzJg3R+ecXeemW3KA
3vs+xXaS2vqTGeEnlapJB1w01mttDM8LPW09U0e7Eme2vWXtC24qebws5DnmAYUtV7fTNi38LWBf
G5pYTRIaNIGVT7quFwThtq6z0bOqwb9MNYROelfqG6awxV6S7RnOijl87WZfu0gnhflwHWYgkfvQ
34iozLBpXjR504Erg0qd6dNwqtkEeDoMFKC1mP6m7TgSYc3pnmChnxlKnbuk+np4jQvHF9NpNJg3
2qR+09RGO0GebG6INOw8PZHnxhFx2170mY90RyrXKtiWjWxQXg2DWVUMQUTjNZEWrZJurL71o2S7
Qa0ZX32/uc3oEW2nMI9WkMltp9HLyHADGMi3Wt49ziIr9wpSj61ZG3cxoNibCgDzRaN2/r5olOCU
JShyi75RvARQhdcoujjLW7tw62IS57BArYdJyuMNkJjuYqEknJRRzvQmTnpSiUN6N4Y+eSJKErcn
vBhDEgEbQ9YwQizaVz+sFCeazOBM12hAaRF0MsKKi/sKUOGUIVDKuvaynWRlEza6dpzpvel0knxG
5+haEtrdqMu3etJlhgtNMzhNINZsE60WhiuQ0F42qjwe6alQdroVN6uUBfJFGXPzGG+xvy0Vv1tw
e0ptOnmZ2blDEpgCM7riTuwR2ULf8qeVqdTpVjVLnmt6eUz+GaNtZTWfNhWoMOFUfrLA6qaqPCsr
HXi2OlZwK6qy+2pSBkbr1O80hrphCJkb0LF8XUzFyDtb569a2WXbuRWqJyu+GZ+YgbJpQUFafpR+
ozIVq6iyimOtHIrtSPsnc2zTN5E8BMUaV7dP2hsIcVI8FDIF4VcewYxf3IpGu/KLQP//7J3ZjqTI
tqZf5TxAc8RscOtTEGNmROR8gyonJjNmMODp+yP37u5wDz/hneeupZZKW6XaVWkO2LBsrX99P8jF
vH6MW1m8c6Wco2RyjWuEwnjDJYP9Y6GyOO29YIg/dAJFRDako8VVt9YPMTium37pysckH6w90/qa
iz0c4aIjH0Qibz4YZrXshpQegQRFf7VXtKzsVLgA40u98D1Ncs36xiTqenyw6tDbqNTzAW9V5P/I
uN0XdRj/bip3fN/Gvg4PVolKjlVzgBi0IJXLtd7Y7gwdoSoGkpL2IsM7fAx/axolP1UtEHGDM/6f
fhRIkAZXrzfhZUCNlBb1Qz2ATtUyVztRWUruFjWqd3Ueu9+NuTOBSOslmtzx2W7K+CadxXCbUILf
1yCW9nU4/EpVIh+6SVV7mhKsQydpORVdsc+don/fkbo9dJ763LZVQQ6c+zCnQZVGc1aCFaRGviun
IL+Xppns5nL02SZmTYJThiZCRRwgCtQqSIdgqO+culm/oTF99VCCSg/t2iDRWarmXQrJ+4EG6f56
LOK7gBPonsgAGuIELn0jRw7JIc+LnWylfq6Fqg9Gn2nQ5uPSPcRh8dQrlyRia8d34Nuczw5xx7Ze
yvKdFzRuNA9eRIkf+E/e6xkdmmGmqKJFcNdIx7ouXCv+PYhJb/AprW4hCbYRRdY2quz8dwZM4zoD
XXnbkHv/lHVMUrZsoHnproOs3t6YeT1OTxlZN2igidnfYE8VRIAhBgokTiq3suxcIKxpvls6f7p3
G6PZ2P5vG68qa5NWS3iQano/e11JScPqxK43k/s2JTMSSDvcdf44HoyVqO8WgHnz2nM5knzvQbde
s5MDzH880+OoWaoq6lwd36ZT3N7BB8o/43UFv7UGJVRw/N2240RWtQmH6RA0bX4DILz+7sosvtVg
DH4ZE/5cG62Sam+rSt/rZPavHAobT66vH3s9pLuyhMLdWeX1iKMXyFjTvgJnjsdHrJKNpz1z5xR2
HwFMLPdDsjaP5FV+W1mG8w6mkL8Nese9o0+guynDub9aPPE+i61wKyfkAm5Q/PLcJj54RmFGIi2j
AiDBYRggOSZw57dk4FmA1lztBkfPWz02ZTTC8H+wJvm5GL3sLnXjJ5Cj4oNWKNnYXsobF0BdWenq
htLOxveU86kex/4xGZdIpgxbme3PloJntbTWJh5hYBZmQfie5o/CGN19Vo/D4xAMZLJheQUPnKT5
p3Hg8ARnVLE7Ns1tjzQ2N9FSlWHu/8Idrr4HuWV/yrIk/Bz0MTCPfA63GGxg7gakyn+f2qV+r50Z
7uOYTDDDfBgIm0oP46bM8vrWC/OO2kL+RWBnse1sDc4zoHfRdmT7YM0JAaEhc/bu6n1sqQ9uZ3QI
n0tzMzW5h9uKd2MDRnkuav++kZ3ckknf98KQd44zf1mJHJuetp/r3BrGQ9UisQ7N8eDV4pmdLtsq
kYV7T3CSjWn+u26HZcct72cx+P+ouP8wV/Xjwl3sXhbBj9p3/iErgN1ImMICSOz7IlAfaoLsG5Wl
X8A99f6WXwa73yp2pka6FhqSaFIx+TRlnUPRjBoNetxsPauut1J6Q5TFSOMUhN9dldvwfpupfreo
5RmubXAgJYcgpJsQvSUW78t9z5cELza397U066faRqqJqxdc0KFGPFrFPw0fm4G6m5btSLhJSzHD
zikgW8hb24YDbJNDFAAxtlJJy67+AJIqvSv82LjyfCBxuB14STNem12n7qUnFcpFlDTLAKnf6RAE
jmNgv6fPxMVggnZBykQS2WYf4VauD3mtg4OElPWkp/onqgB7E88oTnKodr2JxnbyQnREvnMDO8t8
oF8fGaNanL1IBPRuo8O/LpveuQqhiJb9IcmD5basXfJV+Fukd3Qp7koNK8zpWnQk0sDeXViPEvuX
oALvL1zDvatbR71PM1SaVg9qN89lf9NNYghQ6FEz7FfAV5ktd8U0BT/Dvvq8yPK72SzYLTZccDYU
EYCj2ibWDcUa+wpHPttItKqNDGwm6uS1UVm3wXA9D5W7rVDq7ICaj1iBADJDqp0M0dCAiB2MaC5J
E22EOdDJDaKrZupxxVzi/ndSmN6eDgm2Y5hzYKl75L82yTP0/+bXpkOxOGFhpoIAYVQ2fdV6DN9h
rRL+MIpl2VEjxliFCAlvE2mChE2mw1RU6orU3FMHih29rPPYFuH3sjWfZZ8mN27FasgWrpH9LJ6z
NO8jG2Hdl6kEWQuS+2FS/sc+DCrwd9k38GHzg7nudAJm8ybN4wlsthj2SrkBguWQ2+yGUL+6C5V1
HcwQcHMbNlsIvha3FfVcJMh4u9Izr9ykeCdZfDDXkMNVrVdca7XirzJ+WTOEN/ymr/78CZ+t+VBa
1Tsu6/ZTKyaQprJEtzvNT14l1CHIRfe1sgtuyUHiXw1xkV6Z1HM3MNW4ak60WfShhfvFwn2J3zce
TPJ92wo0KeKyNt9BoUakJnmAfZvkN7Uq1IEJtPfRhlyFEyGwOd1pW9KcyT18K+KnEGbjPeA/jqww
QY5v+x8rIUE693x06mp31M/qw2KGPRW95G4ZDffZqVLjEzH3cDc6/nwN2DH+IfCz2PqBHG7AxOwW
sFif22K4EQUg3rpK560IEbRW3M+hD+j6BmJejebZqc2PXTbWV7E0jXvM3e3rfrS6g6AgQY+ySn8t
zlz/WJwWaHbe/Jto9P9TiJdSiFSs3kghVh2Clv+gKeo/ol/t8iupuOwclQlWldO/6wQoUsAMwbnC
L5rE4YpH+3edwPtPGr5pYUSv5AKyWZkL/6tO4P2nTUO4TTM2va5HnYrUCcj+2WvzFHk5JCrB31TJ
aHo+TpvRG+zQbQXhCbUqIhePisRL1dQ0lDX95W7+J+OFemRacdWxksG9ZS5s8mSNuq9rjFdsFmSJ
HrKCBRG2apKp2vRTTx9zjmX7snNpD/8Hi3brY5ciktnFeC56eKK1bb6fFk2tGCKgleynoEc749my
Ca5rXwLstUcSQvQ0KACOk0/C5cEzpzLehd1s/kYJoiX/KTCK/TACCKe12JCfDKJIgg3fTpYtoHjh
UseHFSzsnl01oy7zCeV29rlN0oKGoiG0MJcKvGetU8QTkJbblW84qetY1oPex57Q/IPEtiIrG0GF
NmVo3gQzHlv3faiC5UrZXXsbjNoxNgh4MeVFNHqbuTJ8NlVo3WczxT+E5fyxDr2ID3qI84dsBsKP
U8tIRoEKu6IfeoA13RemvefXF1/iJGlvpaoM9Bw+lfBtVmhQcuYC6Q1uHSoWegny5qk1dP+7S9lG
bqXLe981hRGayP6zMNs5WrbBvhk74HuL25nxHeygjF5Lz8QMrDEJJ2O/Tcku1mH2TbumoNOlF7Dc
08KDmd9rD+zWKJN7I+/8b0arqMUPohx/VIUpfhhuvczbsSwI/jy0LWRYMhElcR6EGydQpARGGacf
heHQr6NFOYndaBZArAPVP3R2RzuaHYyT3Io0ZpaB09YjwGvLvvOLOv5mt/g6brJVYGG3Bs1T+SoN
smbZRgpAdotwdxl6GpzKwd9Yys0+wpri0GNd1B9zoZLvZeqDmh/iir7aRqnlswpajgAFmBU3xdn9
M7Rpsn8XJQJpyzS998uY0eBR1VSvyZdKXDuoSNnxre8Pttxwv2jFPoh96zYHopts6jYjJVDnOV0n
axbueVzclT8qBhrE5jC/lsTr+TWkW/JBudIPwl+K7ziEkdz1fXjZakysu4Xkpb0ZPD9+7sM2WV2l
OtRAZH9JW8jWchSh7KBpVu99xMoKVMh9Xxrs/73oXaZrrb91CZX47YKR2LJ1SwXKCOpu+myEq2vX
kM3Bjywfjc8BWX6i+CGfHu0qtt4Pk+kSEOT2iN2YzaI7+PzHVyX0pXqnBLmVnYNRIWmLOHeWG0SQ
1ievwTllU9AZ/yGwY2p+rTtjYAveRFgIylOS6sYsqpwmCIIhJDVGsorBpon+KuK6n6Zc3epDNCDv
CzTon7NJ2j/CWLW/yIU31j6vFS9uLsi0af1FeZb+Ak64eHJwcJuvUPaUtOZMaa2vqrEIzI2NY9tT
PEIIAahrdbRleBONF5M1+4oWtqANt3lp9jRhWXH5qLEMwDA4Wcyt6IGiOEP92ej65QdyGZofB9jC
0KYsEwlPVZfGjlTUeAUsmRt7b7ruTQ9HzN4FDbaxui7cr+Cd63QPCNcamM9aeBzNbbibpALrinvg
/LHNLa7ceYDz6w4d/wxJYx5Ih3aGVX6Xs7KIJrkGbVKotuN+cgeu7mCOg25ft7oMbr04tD61A2Eo
Vcg1iI+5KH1SDsKFjR8Xibcz0NXfiYocKdHpernOl0L/4JzAwgqTDJjwnmnXt0a4VO2WRYB2x/Zz
PIANrqmfu4qbGH1HGW06PYErjV8a2vEdEEEyr+HkoO4yptVWKkf/qh5U0pY/EAHn9mbWenicwobc
YcHV/skWjfmrmwrH3CK4Bv1ONy+nAX3jNIKjFkNYnnVhW9wI3sa0FXWcG7h8o83dlOZCji2o82re
hiSR2NMT34hGrpIjpV4fAZVij/oESE+Kq5TuDjcqnSR4NmSBf4Pya+kdDJDgD0wshO8+kvn6scli
n8alrstaOgQS6zc5GlvSk6q8/HmpFylvgLwaxkfS5fzrKQdWiEKjwYtZ2NAAb5PQS+jEra3Q2A8c
2t9CLVCLYQQmhk0hBDx/gz7iB9Mvlqeq4pvuYIAPdPQKf/o+lKX87IMwHqKqisVt7Fqy57rWDT/6
NNPvRqP3m1uvFAk5yfBdym1g7f5PaffMuiIpdvGQphf8kNdz+0XtjnOd5haQfFCJuKAIm46bl+e6
W2qPnTzjvtvnNHAaSXrNuS12GN4kezsvvR3ppvJ2zknB/omF/ipm/L/Tify/JqR339Q5M4Plr5dl
5fVf/1cQaPgUllelFNepNTT8VwBogM38z1Wt7LqOT8XSetGoZFiC2jFN8OAoHN9f/cH+d1nZ8HyU
Vyuux7Lwf4Y15fxNDMivejFTsFfHtIwQEPc7JqtNt83xTHGExOcSUvCtlRJU4f6FV/lj3wYy/kgR
q7LwVMmr7y/i5TNiZ+t4ekLhgApAZRGPYJBroX/KVIzRwJp5JYObIta7uroSioszbYe+XSMzbkko
KjIxUSieLU4Rk5VisD/FJHj6ArcHl84cgG00sL79u/gWL98FvwmMpS1Y9HQzrNrv43eBaQ5BYSj6
qwrBy97A5HXnZ46zaRJDvH97qONyPtL2lfYEOJiLMqgScYqxqY3YnmTY9FeGF1cfEjr+y2XKI/S+
xQ00VNxxiuYSCvHkU68oIIAkcKu5P9DJcUo/KoBvLwWpQQy4uEMupibZMw7tTtl2eaNsOCBvP6Nz
+j7XAaE5rZ/bpSy/zv2Xu1Bs5I3d2jYDKvpWbcpYe7dsfVq4C7EbanzMiqKhnJan4T6ll+3W89o6
6iwdoMJJmkNS9Pqfujbbettb1rCN65IKXJZxJg7ZhCMY3UhPhg9Rjux9eC8odm8GlVVR0uJkW08Y
MmXdKK5RJKpbIy+aPWp/avbIweGOdMF2FmaK7Nmx+DvUSvWovMPb72CdMv9nI2ZRcbdzBaJGk9M3
QMRx/AqqXgnMQ6FAYctHMz0Nd4eqovftL0cBh0TPI72OVHtg5J1c42b6DWOKiw3UPmVvuUWMh9YY
2gujvPqc4SpdA6SHoAzDQhPdzMvPubRGYcPPcw/4yLaf6qA0bmTj6WcOFit6+4HODPVHeMJCAdoB
v/l4KLuIlUiL2EV1RVKpYOSPs+qHfbC4w9PfDxVyB161NWzQ3gkTrFJzUGVQpw6L9cdwzst37lLi
A2un4b9agNA1omM8s++9mgx0srDDWqswz6K4evICc7tc6jhLUWSQLEBLRo2llzjrvv1Ap1sLFuWg
3Fh7TAUOkOB01dFn1/U6HCKBaeHvsraWdNtKN/stYxKu+6UT9XPYjaG8sHuebOowgBmQ+xOwbWSR
dOAefzPTTs2mR/N2lSRJ5W78UeK/5uHTdyjNLPvcUyP9mnEa/in/UPF5+6lPNzd2Nw5LOoIQAZEX
OQUvKUWnw+h2kj5YExrJklSWF01dhU+KaAvzyQbFdgn0dvqmydrY65LjjA7pPXNPnjigpq24o2GR
3VToekSQfKmxp9x2rXBul2CpsHSs+gtL43QSuR4oYrCLFjh4Ajvr5PN6Kl4USZ2Khh8upym9sfdN
lWYXsJmnC/DPKCsX2CHGpu/vZFVYvoWNSxFXUUMPwq2l4mr19OoPRTcZF1bFq7fIyWBxDhLJoJ/D
2fF43uRVM4klLeuonypBNEwFOD20g6rEQVuVBuqkHIZPmqpMLgz9+ik5edH2kZlzib/WfvCXO9oQ
VPFEIW+KtInfU+U56W2AzhvMgpYXJGqvPxskYIrmzBbOXnG69pfB6KvU8+cIlRoprli2V2YdTn9F
s+WoWRcfWUUCQxT4SH+PHwhygZkIhUe7pWYMwnTWRkZTXgjfzjwKaAM29ZCGdILGdSm+aLWkq7lT
3KR0VCN42ue6wmknz9Lh91+uaN4W1GaP9OmqZV6NoV4OUwX07XCV0hHJJfudGJr4zjbb5r6eg2Xb
zdP84+3x1jvRy6Oad0cPqcc5/QcuGJxOeU+itkfMEfmlmzz6RW/sLado0SCpZtfAp971NU1FQR77
172TVRc+3Zm5iDR87VVAZkpP5Mm6LtjVRGqPOsKF3thDV6UcrEkXbGTjjx/fftQzX1Aw5VluK+0U
Dfvxq20wPJPlaOkoKTNcmGbo99swMTPnwlF07pnAMJimJRDJelhwHX3CuO6cPHdCGmtnt/yHNyo6
fAy7zLrCps+prt9+qlV0f/wFmY7gU+EYc/YhXDyZMV02IDVzJAmFRDvBIZU+GC2TzNSnMjGwullK
1X1FUhZ80HEQPOE655A7Talo4yMEouHCHrq2wJz8Hg+eMol8Kp0r9/9ke0kmP6fj0TSjhPeABibD
I+XKEKWQ6HVhrtOrjB5inyGwanZswqZ1KDCRqNdcXS2uinjqS3g6AhSKMpZcAlDojU9Wks3v6ahy
LrE1Xy0An5sBxyhtM5ylr17f5Auonc4yRznVjJ8lSCG9TW3yr2lre7e4c+TIWILufhCapjNz1v/q
Qvkvw6NXB8E6PuITZgxfD4jj8WwRPSo9VzVzNDuA6e0ydLeWHrMrR6n2S4xY667k2S9MmldTlEG5
AcMLoWMJOOTJnFmGpZ/s0pgj5KHjtyIc5bBNitUDZbToB/jbA2cdjU5fXC7ozKBD6fgRa11M7YiI
LirHbLwWFDTRfHQNmaTUNi9Mv3OvkxQQWyeFHU6Ekydj2cd66Fl8sjeqzcDFiG16zgZ6D3CsrYQ9
7SchEvfCmv8TgBzto+szcjpwllNX+iOWf7lvp5aTLqKb5mip+ha1MdrWK7t3cKGkc9Hd5mYZoXQ9
1LUoMATT9Tt3oqJSOqAg0haj6GnM7i0uF+ByZdLbF8Knc2uSYA2pvmeSgDh9K0aGOkSbuRnNdNVu
0UDMHyRSZ712W7a3jikv3S/OfQa06XQJEVOt2YXjT44QMAtMrTC0lVA7C1WG943TVR9rt0n2aLvd
q0r7xgUDkLODshGSJEINT7xxPKgpndHwUnuJGupn8ONyt917o90821mbPqWOmaZIrCpQVW9vwWdW
EykGxwGAzG7Frfd43Kmh793vMzPK4Nu72yINO2Mv4zH46fNxP7892JmHdGymsee7kOsBvh4PZkxh
TIevmKO0MA1m0eo06mX+8KDTrtzzO5Ds1kP3t4Hceo4RMdpEjCsm/OTs9LFblE7rL8iSa7/etJbb
NFtT55Q43368V4f0n4HYjdcXSd/JyTcMcFF0JJm5SOXmsOPaU0RyMi/xv8+NQpcmDCVujETAJ8Gc
2cTQVvrKivqlrcadR2eJuYPzQb3y7cc5sUAgNuV5yNiTWaM3k9vLyX5EpS3EytKwItsZEJKgsDCR
mocuNVwnWV9fShM48irqWDsNsR5b+damHd5IW5zmeo0378asvSKLsiCj3Pj2zzv3HojQwY4yeynU
n7yHOIzLOlO1FeUyqEPkWIXXrS0jYMDeHujcEnk50Mln5UYpaV9gIK+cymQDXAB6XT018slqm4tG
Oa8u5Wxx7io+WKHERLcnC7Jp+qHSGBtGYBTENkkd47Of9/Y1Zj3qGfGgeJe1dksx2XGyC2/0TDix
UtDx3YLTvII6jpfnHOuCbgr2ghk19gdAoL25bZtweuJccJHG9qF5lxjxfEMHcb2dRwl39e1Xfeab
cr3j2X3oWL59elERdoUQiwaHyFe5rKg+dZ2+yYauDu/+eiBmdsA+5EEVA49z/KglDHfKy72IzMRz
dwiGpx2tG/8mEf+X8dGZo4sbChESZ6u5Zs+PR0HHr3usXUQUA4CGban0FO5GnSnEiXVabDs6Gr68
/WBnJqtYkzlE78zZP/iel2e5XVQpemYposrQYgc4q9tjkGXecAWML9x/zjwdjd9MfyJl7uSn5ySR
UUDdzHJJFvf9N1Uk5Xuq0sa4o/IIQaStRDtciP3+YGROI3QuseTiOJ4tHvBkTyJD7SmaSvxo7Icw
3xYTQcCht/rm0TAT138AL+GUV4FX93RFDGHbwoe0vR99Av7tAN8Wa9V5LEcPEkNQfMqTtKl2HRt3
dZ3lNt0j+KumwX7MHSzEQbcM2yyLbdo3kNzIrVku8TPOEvKzZWQKqtvUNV+cBYfbKCysCayqAEkZ
dCDtdiNZH/8qTeoYVbjMnRVjarj6Ni2aPkCh3Lp6G46zwOo1UNbPth3738R9TXWX4jzSbaW2i08N
RUeDedNjhZ3JrnryBvQHmxxJJPXgrhPjvrJ78LhhgO44M+NebZrS4pXo2Qi/DKHCkcFzJxR4OEAY
wWFiQuqtMeYTUo3Cid9RPBmrpxxEU7wTzojezyBB5R3QscAfc7l7WRsFrSHeLzTgfrP61Ojf5dnQ
3o/acwrcZL32W06HG79YWMY/Hf3LwfWsMo0wMvTmT/1YDx/qvixhfHSL9cHJcuPX3Nruj5S7Vntl
SWN59EOJeq6Y8pV2EdvhvIsLLlREv5PnPErLb5PdONvxIxJEYC8cQf5TXHs5QsoyiX+kZT+Bg8vp
derNeBQRzzR+rIbBi9/52O8gAfdzs9kjalQPA4bM4MxII03b1tEG7UReqb5pED/OldMF8uOkPVqi
4kYPP11znJNo4M8oNsqiYQ/Ip+n9CBKLNgCnqcvyNlW9ifRwmfBgxUySeoHvDrj9xgM/6NCpJGgO
Wcll8NFcNFZdqmwoqfvj1A3bQDpmfL2K6Mdtb5vahlg9gspIVGpHRVtX5tVkhxV2vrbqnF2C2xb9
DmPh/Ki8BB1QYVlabAuBZ9VNYNTyn0kN0w8it+V6FgVtzqVlg7Hz7KalvzOYYnC0ZvXddXplIa8e
JHKL2DTKfTUHxhcjMf1uB/6tfcTPAyW0OZj8DOZZsg/MXpsbz3B0xwyZKEJpzLPdfcLZ9Pt/jMVE
i3ZOZw5Td/2jsckLAdhmqEzf3t/OHI8roMJDB4dSgozI8ZaaO3WINSQ+Vq52UG+1pmwKujmm9Eub
4CZPO1xbRnSzJoSSIy5Ju7eHP7F++RMTYaDICYnunerNaXnIq+hAR7zrRspeGnHo5sWeN2mjivet
lTa3iy7rp6RJht9u72gUZEtmPVYYrlYXfsiZk5LOYlK95NuAxZ0WQZRjxKU2azvq+ZUPLXWFHdi9
9MIoZwJ2br3ri+Z6uLp/Hr/taR5w3XWUHdmYMVUzJGTJyR/AI1iQvRVQvgdHiu+pmLvq99tv+tzp
wvFM9cqh3Mopejy0C0FjDRXsaJZ5g5w88+YrGsqWJ68OxBXOTV/fHu/1o/qU1c0178Nt8w8S7+XB
GddxaVip9iK6NWlGSUfDpCGg0fVwi4Db8zdG5y3TIV0Mwt+3h349pzFVJQcWkEOkqnVadaU0ZGUN
Wh4UaUkeAhQVzvckK0waAEwdwLGsRDmgc2GTB0aVhpfunmfScCRuKaitlxbuZqcXF/gNvjv7ubr2
kcsl0egH6ARLUDO0NybE2fueK521aY2scyJqArVxGF1U+xxEZg9YqiyLC6/kdRhDwY2cFjV9QmCm
wfHXL4yscSaZFddN21EtDrs2vJ1pf7wZ2yz45+3X/3qmMRabSkgxDEucU3fROoGaWpmyuC4DZ9gD
jS728D6G+9SlK84LxvTCs72eadxZKOzzylffIeEcP9s4Zm5Ax3IQBRkq9slLAtp/FnXv5LNFJydU
t9l0ugsr+cwLXROEQsD4YaadXr3pxERBAQM34giRD0QU9IgAF9kng2leeL7XW5MAB0T4SdnEfF04
QcPri97rwqjyahyM3KG46WmBOfz1VxMUZ/BNYrGuGdDjt2jFQEoQlKA5MXODsyw2nrtUj/tMm5pV
aqUXsgh/6IHHWTIieZQRVPBYKmTjjwfMp8XRyEMDcsN2JUl9BWx/5DOc5nbSjfNYNaX2r3Vf4KGi
rTiOr9Cfpu863dJLZri0lQR6ogCYx63xIYa9hac9TEB5n9tuCdfMyZbhqqu9/jFHFhk/iHJGxxjP
4cclISa78PrOzAf06Kt7GdcTuFDr//+iJJTNNjEuNoLRZNqY3vVW3KR7rL7A6s6JNxV/P/0CRDrk
LVabLVJ5x8PBdgnrBX1OVDdDMG+CskTtS9a4/eCuguq/vkYimlmLkzDRwJuelhUaesQNkVpx1Cva
hlUy+l8HX7UXFEFn5jmjuBwVgCfxSD3JK4W0Qsa09cZRhZsnUVHh5MNHcwLQcWGgM+cDqBKbSivn
xLohHr+8Qrhj47t1HC3YXGFUROWJMDTotm03KG+ztu/u62BK77J5oS/+7XV2bqKs6QCur0x7qCbH
g0vyxcbY2XFk0tv6gdCst78UuVN+tI3WrT/8/WCkBtHKcYdF1nWS/Ei6INHhNBoRJDmU+00e5gjr
G/N6tMLswgo4s+0z8cnvUoElyngljpmWkg7b2YgSGSrUlX2/MxNbH+BSfZ9ZHhd2xTO7PsUK9HNk
0ij4npaT8TXvp1BZRuSiU3lnm0278xdf3nWFLOl/H43r1lL+hZmzfpyTPYtBWbXw0+G1nh5t/ZjS
8uF6RmTXyjc3iYJ/uC0aq0PI66PW3vlKY6riZKX+x7Dj4Mruur90015DZkGiBY0eT716up/s1AVe
c8rzaa4jcamsKK1i5Ftj4mE87chxNncLLordNojn9vnt6XRuheI3Bu1nzSahcDmeuyzFdBw6ZUSy
WfxblS9YO3CvvpC6PzdKwNqk/rUaeZ6mzTqjXrw2qPiydG5iE0EdztmVQ9iJCwOdm7GYLRGgIRug
QHHyOP4IgsCLUx5HkE3Kw77ehtn4003IubYJ3j5vv71zK59lAZ0HdSXKpJPh+jCDjQVSDd1K5+5c
p+ooPyHOn/Pxv7E4qKGvtVfEY0yVkykSeBS47UHG0VD0iLiGIB8ezVS56A3VgKEORmc8Xt6E4d9v
AuynsKCIfeFkv9oEKqZ+v/CMQ9z3EWlZ2kmsxf8oRxJFJFvL/V+/U94l5y3EYBtKwUlc60mS6n/6
8CXtEBsbnOFuTgOH5GPXXfh8Z6YlRRa2UQxu1yTnycZNKb90LElfa5172YO0y/Rm8Mf86u8fiBCM
RY7AkLl/8kAJ0gBdEclHSSGn2wCvlH3SWMmvMPHK3dtDWfbr3YyzARglsD5U0KcHri3r1gIpEUZ5
2FXXLomewzTb+ZoF8BMc8Fy5k7RobGUyoKXrxhHQTBh8bp0loR/TCC7kP88cyyswkA1tXf2vrm2S
DItqp/X87+qCQmFQYc0wtONNQkJvmxkQnTOINJjhjUZz4V2cWZuhA3IT7Cbr5VWpGC5rJwbF2NRa
sBbS/oQcKihdtLO+MU2XHG/PDscdlW2HDfzVZTxzsnooHY9o0Qjr69SfnGDHlNDvdT17yYWJe2ab
C73VLpL/xaT0NNzR8RLqYOQzLwLBszVNxoaIB1MGxBerM/tFq+81qjg5JdfaPlEHf4xNqvP4mPCN
UcvS68Ook/TErJhlHJ4GO3VhFsdmaxz8Kk7yW9L8OMCppIO2kpZORis3nc7ywoL6c9l+9WtQHwfY
wXJRPN0icu1C3Q7cOOog9dCsRBKmuWkrVaXvVhoyLngyD+I9HujjtKPNprgdVT798md/+JLWQdVv
mkFiwQi+MLc4FyylaLoexM1MVotWwVg38YVd7dwXW6OLP5mxtTJ5/AKx5Esmc0njCNOU9lcdOtlX
egqrr+jl5AymbPTsC/P/9drjKkalfL1UcKU93QogYMZeail4Ju6imyu3G62vsRc35o4wABZVV9Mw
tkOU4z4vXQfW4O2t6PXeCkyUEhlHh7nec0/Oq8HrinCJi4C4irYyyN9+Lg4FOCTrwvl0fiAXsSMy
Gzabk4FS9LkD/ioiapIkuDJSDAOH3r3k8/56efM4nBII1ki2MOeOv18nk9Yvqo5RilQerGV0d4C/
0gO6xOnC9D77QCujMFzliAgfj4dK52pIV5hMJGNENCEq/qi2cXZ7+/ucfSDCCBKHZHWIyo5HQQoL
uGv2RZSCecI+3mpASpnOtTDav4+SeHdcpUlGWqsg6eQL2U7iZVOtqTmwVWyD0pzhF9FFt8yV9d95
KrwyKHwFHH+nk75UBNguisRoSafPFmIh5NK6uwKvry8cba8X9KqwEiYtJ8g/CDiP3x+mWlmx+JNA
2FX115kF28RUhd5O+BXRyuN4f72B8ExcjlYHXuRkp7mVOHXsEnVREJWVb95UZgwNSC7dvlzbDC3o
VBfW75nnY7Y7LKrA5q/TboWyKFMCh57tQ+Tm+4FS9yP3tqa7i9UIGTOG7XLhJnZmRtKpgHgTwd7a
S3SyxBLdg48w6iBKjYEGarg/Gyr4YjfXc31hbzw3FB+O4IBQEzrxyeQHvdOjH3OCaCmX4Cb1Vsze
wFlRuuV4Yagzq5msIQt5DYHWEPB4nkDDdfyeQwfPR7K0fdsVu4nu9wvz/tzXejHKn5rMi1yVY8H5
hjwfRCwNxJchwL5Rz+OHOcj6CAiK/9+YjUx6MuKCrf2VY7kmfAOc3/KtKuyJXJwDHmd/mjFnqsqD
C7vk73Ms0NhJmMJjIep5lVo0glGQ46uCSIxxshddOBx8BHmU22jgf3tnXL/IcXRBEvh/cnZeu3Ej
2xp+IgLM4bYzZUmOcrohZsbezKGYyac/X+nmuNlEEzK292AwAlxixRX+AIcQ8gMsXwo71yuG2UhD
QFAwl7Wq71uovofUZEem+Zzu58FQL5VLG1zAJzhYSPn/uj/8SgzP+MATqIIArqPfcj1+W85pZNjM
7eAkZnWJtTD97Ym5Mw9p7DrZPtftpvwwiRSdV7eGuSypzs3n3NabB0y/ZNt7iFCVu/9rrYQT3AUg
PGGjgKlaxlzodyVdPRoOdSdrqna067SnpA6cf7pONJgv8pw1OxfXhf9pwqIXfX90c2VN6HJBR6HE
Bt9PHug/9jfGCpotPAJeu1YaOOqoC0HHVPz7o6xdC2wuA9wYBEb+gutRotBBQFuh7YCVyvRcd0Vy
THqQW+5Y/Xd/pNcDudhkUIukq5OEopAvXA/V8p9mCjzuBexF/34o6JXuNfoc9n5EHPGHWUhv4NgL
B1/FoOPF0wbazq2y1URamVeIjK4re3okFDdRmhEb0GAm71LgP/HcpVW/62Gav9z/2tVReEzoVnmv
7kfXH1sjyKUPuGheggKtsNfqCCjsyW2zjUdLztrNrCIpTV2bEvpNlIYiogR4hMEFkkEZSDlNQxzq
rE6/Zllgxw8DQhtPhtaqW8X7lftXJ7vn62Bb3nY+phoIQFFm7M8s1R5bZvthdKLwyQzrdl9Mrn2+
P6Or+0fiDYH2Mav0na+n1Cl1YsRUcy+ZafQ/UjeonrD6wz3VoHcQDUjLWDExKqRU79ykSQ7tqN3a
PGsfTfuA/QPNGqXqxUU1mu08N8giXDr0r36MSdl4Z9vJE9RrC8M0sEZt5nTj4Vk5ooTg0M5puPOu
LlFplD0GI/d46NwWKdZ6jhA3w7bmlEh9wftzvDYUY1G6kdcwUfL1FBvWhMSZFfHGgah4yWLP/N1w
OVvYeqMnt7FzV65XsKr/P5g8Qn9ccKo6jAX+rs7F7iLV3CtE4aj5Zo0/Ah+TXlOh9gHUiYu4Bwjh
8XL/U9cOKOmGbOzDW8O/7Hp0nd4jcsCKe8E6vHyOzXR4hCmgb4TMaxNKDiUvGl0WZeTP//zGlHii
6iauV2wrj6YRh/txwh40ElWwMZ1rH0SllBYyQNFb1owZhfOsZkRdQZcIPw3m+OAW2I+/fdqAYMrs
WjZyb0ABbQLHrkjtS5Tl0XlO8/Iwx6La2IcrlBsXrzauFR0GHM2YxUakgI1jpo1/aimyCq6d1nya
DMXDdcWkpmem9r4K8Jeo9DE+NFWg7hSobo+g2Ghamp1yUBX85h1H1M95EqLmPCfWxsqu3bvUCen7
knmh4bD4DYNehooR5FQv0XHEKPNspx3wE47U46hZ7sa0r15+fw63OCzwKvNYDUP7UvW99k+ARuEv
jmqfn7qyxtwsRwv/klRR+SUj76T0R7fVPIylizjn/Q2wtqNhF3GZySYxUdH1ji5NfbIru7cvypC0
3z0sovYAycL3qVVEG7tgbUe7BKW0qeCigMS4HoqVj+zCnRxonYqxB1WCFXcE+PL+B61d6RT6sRtk
KZ2bMBsY9RC7XDOXCMFhP2pc/WCAGqPMURYfhIkQ7f3xVjaOwQbA2IVEQrspEEN6q1pElm3CenSR
gx7RBJQOlWdmYNyPllUAH2v+4mKn9Y07mEpJhxrZooWqp14QugqDGm0W4K9b6YdhUKyL3iFDe//7
VuYTDgLAGdk74fAud2o094heRKwa4uZ7G1vuQ1+V4Tly0UaDxNce7o+3siGvxpM//+OKzdRuTvok
Qc4MvaV9Hev6s1M2IxmCSDbejNWh6Gag9gc5hhDyeqhqdLIO4C+uzlWS70Kwt+8HoQwvpR1sfNTa
JPLYS3YuKHGi8+uRqPI3AmAXvotl3GO1OIhj3bjtuxmXmn0C/HojuJK/+SKKxFJbsi4RaZB00uvx
UFJTjNloQ9+oHSfz26AvXpJC08p9WhrDT9cevexIRQjfCdr8+rs27RP//jqunHZKG6Az6E3BtFxW
59poVHl/3dDvKpTtrYrkjzdIbJz2laCDqws2MjIeEguy2C0oFsaZEEZIkNFWj6h59E+2OztPTm3b
j2HQlt6BGWoR2kMs7NP9L1zq5dD7oItHj1YFgmJRkpOr/sdWbcnnc2UsIj9ySiyDxgkAON2g3DUf
u2YA66xhhKHtx4psEk2XJgoQyu/pdPZKXpUHHc36cz3a5nySqgzI1yOl2p0HxXXTg+VWNXoJmoRM
O4MptigEaxNnwalh7uT/l/WjDji7UVkewAjKuBHyPopzkopXH7J4bh88FbCSmzYqYn25e7w/b2vH
jkeATpMEdt10EwOnDDL0JpWLmqsDTqizfg5yazyk5ThsbMK1cwB8R+olEEXd5hgcOjUv5tgvuij1
zgLEB1ZSiGi3P+3A0H+6vaH9GBUTBEocme5jqpEBbfBn1z4XNSdd5nM0e5adLiPz2tpE9t9H8C0+
em4dHHFj+K+Z0KS7P7ErTxGoAVIZLHckw3Bx6pM0CVVzigHWeCjz76I4hCYVdwq6hFEOOBLfWK8d
jjGY92TjHK5ccNR7SKCobkgI2GJofaAuavSNcsH/1ume8t5NxK7uS3L+kp99asyoExsv08rESmch
CWmVNJFlrWOMYr3CLkG5gJF+yURbvKhZ/pK3br+xgmvzymwSAIIlQgpA/vyPc545WO1oaDZesqwe
o52q5GQzcDkfxOD0eBMBLShATZT5Vk6+9oWwGUkDWE46D4tnY1K1tmuzgeYzWtHuAW9RNNbh8iWo
V4/1vBECr1wJYAVZPYNng2thUTtyOiXjKaHdXI+Vjt1c60BHdafebS9lYtUl+luu/TtysvBzoYTN
tLGFVoenkISJNL2Bm+J5qvQRx9UNAGjoyovm5cDpQ6eZsl1DmDE+djB5y4vpJmXtI8jYK1/vn56V
u0Lq1FC9p+fOGVp8PmJEpTbVSYS3Xu/0vyB2tNFDyf7rD7M+wMCoXCcp4GFglLHroCBguOw11V8U
9iXcHzyVrdKoWx5igHBiSpFJvShjE77L3C7BiaGDs+SE+cYBWuGEuwgScv8TMLOzl+ksavZZOiuO
cqmFrYRPHg5D6gn5kghJxMkw/dIpKwiIndKgjRDZat588/IwGfeqHmbOSeAcnJwd+JIP1qgo3btB
UaZn1ItLe2Nrrh0EVoarjQf3Nkux8qFSkWdVQFMPHdZnVRr+VPq+NvdY96FqdH8nrF1mbEJaz1ym
LMbi2OW4X6dBCkARbU8SI0sg62260Wz4oVGF/8Scn+l0f8iVaIkXEbC4Tu5JTWhxxRDjoHeA1Idv
TlqOaYZTnubB1o/3R5Eul8u4kEDF9tCf5Da76WOmLmYdpWsRsdRtlP8SYarF7xpLmzBd1Od03MWG
HnoPU+sV47lTnVnxy26woNkA3kp8hG6z5JswsWzbTbVRD++Cou+eoyFG2r41+sraT3PiTBA57G56
0BOnqj/FZOv2b4UorMXeoxqJaqBAbOm0rNAbYHhyaEDp0g2+Ob6DqUntUy32FS8zPF+zZ2ekjADU
ZSemyQufukRFElcPUFTZd8htlafcMhv9ZBhK9lx5KRy8+7O9tqbUijjLSEySpslN/cezYWtKow6G
HfuaE1R+LOxqH2XA+e6PsnI0iGvAJ4NZp5e1LFwIgZJzbbsxnkpW8oAHhPiQtnN1drCC+nF/qNUP
At7AH/z8bqIp9PvruJ6ZYj0Mx/MI8GKvwYPcmLaV11b+3Rxz6DJEiIt7OFNFqlK1xCi7A9etOLXI
dkMNmKCsIK5Vpt4+hVpUnf/m25hEndoPaiuLACabe6MQLQdQDzUUjHEWUxIMptxsYw5XXjmwnZJb
gOoElAb58z82RTC4TWmHWeKnYURKxDdSpIwd3ah2eVpIOwdc76pnqv79C6orydsB0eQ7fKAFpx7Z
qeVFE4q5Gs0UvRZzqknLPN3ci1xUzxhSBJeibaPL/XlduUv5VLSGIIlQHFm2xNF8CCsqqZGfW21y
moEFX8y5Mg7xFE3f1DHZEk5YGY96JtKtgAxo7C6RGqC6HEgIIvTztKmOWZRYuyGJizPKTeNFFcVf
vEzos8IrdsGX3rb1HGMIM1oXoT/1uPXNbVadcF/ST/BYt8gpKyedoXgBEc2XCnOLZ4mrOxkikYY+
StTobQtbfyfUSvMr9MT8+6u2OhTlWraqBKIsgxA0T7Ws1MkO+wHa65w02btAhO6DknfDBuVm5bij
jElNUKoD0pRdvHwzxmFD36UoIU/WVLzrm8CodxUJoXGoxAzVeYqSJPiOmf0cfbv/lSsoPLps4Mpo
yhLz3WxOzUqFbtGd9ssZraczIBIYpaPrYZYStfo7/MPwgMMeIDAONM0ndG7Bvtknx45x1rKTrpv2
ilGZ3/pGksFF1zmPnc1/ONpWEj+HmDtEX+//ymsLA8QeQXwOlYSnXV8fKdwkUC29dxmEFe5DiHsX
qkDZA5nPlgDgWo2aAgc6WbKFf8seUkzgEDR1vQswZv05roVJIFwOx14PS5Two+g45M14FEEcH0Qd
qXvRxlvavyvXJeondM0J/XgRltdV0+D2kKi17LtW/f/KcuxxDRrNQ4Dk6H4y4+GTa+W/g0T0G3tj
5a0j26M+AWaUlG/ZVp4jq0TRloZv2gcYcU+G/QGTti3VkTWkBBGLxzlDNvqWMjVOVWeMKow9wu20
gO2Pk/xhitsuOum5Uf8ABpN8a3Ol/2a1OGXD1Y8Kcs2oLMuTMkepfXba2Ys2otGVS5SiHVx4LB/Y
ZksMWqZlDQ697K2mrtOn2Ann/9leOCOJNEW7agqq7/d39coqA0NjollhVJdv8IIYkSD9Qq9rqOm7
ePb/HC1+H9W4h4X2t1oz/ikL4Cr3x1y5dyTx1OEdBhN8k+02A6SAOh0BIIdG+aMJ8mmv4kJ8DEeH
Mu1c/VJT29y461ZOL0eXxIKDKyl5iyDDNnJMCcISsoWX/KDShLcawlMI6sz14f7Xyb9pUQAmFJRg
bprbtAoWQZRdYxpopSaN7djs473S6sguNdgXYfIrOG270m6t/lBGmvg3rOcm2Ht5rbwdDkcczuyy
pLTPlpdVWWdKHwsKClqlYLnupKr93DhWADHIbkX59kCY5rNU1idxu238WNir9SYOhDQqugwkShl+
ra0Ii16jF3/zYX8MJS+PP4K4Plawzct7jG6bpDiLTvlhVMlwwnhr+IuTSEEHshziR3AcF69jjkiF
ngQdnJl8VPxKj9THueZycKey3btjY57v75u1HQqZkrvIkzDXZbhWGQbFtEwEF0NNEcFDhlntjnrT
5r8Nbda3EJprZ5DcSKos0OO+6Z3h4ynUBivAS2JbDSYfY5wnzx5YkfSgTxPmeVqiaxHed1a81ZJe
+1DCcMDJXPKyHXm9hJ4x2kOEfMpldrH9lnr8z0WZq3ujNMXx7XNKBY+2sjSNusFkKWNsT24E70mU
4Xzq6LPuGzNUL1rnblWA174KfDAVEnChoJUWx76NehXbUsDDaTlkH3JVCzl7k7Pv50psMTjWrhgC
J9qCst16E2kPjleks0pjECdA5wNOM7PfBab6EWg+ogFaOzRPpFmND7F0+DHQmtnKr9deDbCUFgpa
xCg3/eTQTJV5wBH3UkZBoPq6CIoOq9PB/q1mIa63KE83h3DIjG9EC9kWnm9tqr1X3QoK+/wGyw1E
D4+2g+dcsLTL37e5PZ4qt0G7Hwz5t7dvIMqPwHjgOILAlb/KH9eNU4ootmj4XsquD3CUM+aD6OP0
QW30v8Bow6Wkfs9ArOnyyjb0idxKYajGc+dH3DWRrAHkto9EMuKJXm9t2JVNxORJMA04sNvmSGgl
RRdjbHqR6N8G7Jc1vwhQjDWVqDL8MVkpr1ddIO5EElE+THoT/74/uSuBHqAEnmRuWcl8WhyZKWzr
2SgBDumV5ezrps0OPSr3x/ujrOwWeoX0KUFYQHdattsMFxlEPQKu3Y0uAtrCjGAR6OM5qVN7I7B5
DU0Xbz9hO9pg0AdWpCei3O1Kq8Ohve/UtL9YQ5waxa6lt/EvomGD902rsgDHhq7L6t+h0lqP82jG
z1oVGNXX2UQV6Gj2lTM8DwgnjaehFRPebkPv1H7aThhNoRIT5k+5FuWfy4q+yw5C0Pxs902n7Keh
TufHvtLUzzSA2/qoICPenecpmH55mBVH+zhodOOkD5M4dGBCi/0wYcjjlxlC/7LsrKEpBcU4epgG
3Ci9zPuuOcM0fkSYz8Nm1ohN7YKNT/ZZmxucJRpI4/1Bb7zyf43ZZYCcq6Zq90le6Gjc2XH7j1IK
PUAlrWMruaKJPtmpO2HwaKdm4WMRKnr6DGaFQ2vh4WmhdkkLAEmlTXbU8sqacUZyzefEm5L0Gxp5
hrqxN1aibbh9JNucAjbg8nhPdT8nnTxzVLWU/TAklY/DHIpchTVjdVzYbw+UGE8CnVBXulUJiQlB
A2vAJtoaVOdjiQvHQ1sBvOpVb+Nsre167kAoVBDEUTeQP//j4sKFNxYozYZ+ZJlpeXK6Igz3Gi73
zUmPExyn7x+ylXCCl0+aLEDbotm6PMoCsAO5s3LpAAadeB7DL9Y0YnSLfPMhMU3zQOV42Bh09Rv5
W6WYLNim5ckWdo1viwr7vuiHxmfxgmfEvOz3EJ3b4/3vW7ss4Z8jkIsmFI26RfLfOKM5DU1NXwLA
Sk9HSA8pWlh1jJeaUifuwcgmvG/jTDUfoFuhCpdEjiEu93+LtQ8GdyRbrlCOb959qOk5RAmqhVU0
hC+gZQsMx2r3a67ozcZOfX1El1cZu5TaOYhZsMmLL87j2jFa1LUvNYHg9LnzivIn/VCn2lVZbEan
LJuH6dTpQZG9m2MleQxbGmi7pEvt7yl6/M95Vnmtb2QWdmyot9l0by0QTVCQFDP5GIe2V+zj0cJg
GOew+kVkReruh6ZVkUFrUyXfF/RG/gG7kXwlVC2UE2Rs7QE3IjwvBwRO3tVhEP8F20yKzXvSUAJY
5nIfj9TkFM3WFVRv8pc0NbxzNdlIMKujsbGWK4+f1OBgHKS2eYLlibo6oInuIdjAiUnbDHX7nLu3
rOKNZVyrJFFqptVIY4bbYNmjKKvK9OrcZBljc3wUpYEshiW1vD2NKU4K0/y3got/HO30+9BHMYJF
2u/7u3blkuVXoIoEaHdFLUbrKGQWnsIxRQ3gophpNuBwXs1HgELaSUuLcAM0sHJMuPYo8PPYmxJ9
fT21zWynQ9agPJICb98VAY7cpqfE507h7b3/baurSAzMtfdaJ1ucEjGPRmJ1hnLBC7a4oO41XQav
tjaAjmujkFhLQJdUVV0WheJC4OUyBMqlCc0JMxWA8XoLhvf+t6zuFQmSQ0iVkvpNTli6SuyOEwV8
Nagd34MSeylGw3zf21S+MTud/0fPWrV3Zu/Zj0ZuzdEBBJj98f6vsfKUIKjiIobHjU4NY/GUjN6Q
4wEUU9ZPx+gywTLd9x2muYSmKD97Y3embbilO7g2qMQqAT8AWw4b43rLCDpTuRkOdLmjEO11VQke
DK0pnjLkRDFPKMQnvRPtRoVh5VFBNYYNykUgTT0WV0DdiNgeR4RNwiiuvmqopB7DVgBSnI34MOI8
+26EqL6PRl5OrfgbBobEm2BdRYJzW7VR0aiS2mycS5qcT0WLOafmVb8Dl0qjJN2++ahQ1wDcAQ4d
Jt5N+yvRWq3S9Sa4RLOjf3GMKZJ012nj7N9kppIFIQVcJNCZP/Io/XGtTrpoRUtX4+JVjfux7uvq
fefpzaHLOudZ5IYDCa8ClAh+6c2JBkNDKpFajpSTiemvh8bULEjwc+guYx916m62I/GzCeZ52jmF
FWxR5G9Pq5QOJ/mmJUW7lrbE9XDh5JozJNvhkuBGPexyK0PGkYkv2+fI7U3loFUUQvdzUaUTfEP8
W3eZPmAfTyiVJBt4lpVpJ0H26FlyeqRQz/UvkyStrYZJ0fPtBRq3KcD9/BgyG98S0bnfXVV05ils
DGegqWSRTNy/M1aGp6IsHxjCI17TxTXczZHRD3T4L4Qtxr5sKSzt2tludgXWz49NAaqzyjLnQe/y
b28fGaKzzCx5y2+aFR6OSRRZ6oEHIKjRKKmyd2phinFn5sVw1ubQfVfXojsArQ78+0O/uqVchWjo
PYFtJOCmRUS4stgBKJThAeJZ7IDZ6R/SujXTw1QE+kHvo/k8ao3yWCWd8cObup6uUdxgTW4EO2E3
s+xh1jvU8KL/uqDYUv25uU2lEBUPPv8AOYS77/VuKA2I0VGi95duUOyvboEEVlHNzhkOwvyl9iLj
pTOz4eX+dNyEGRTfLIoZMM5JfHiQrwcVCoVc0PjdZUg6dJuVACPqSZ2SLyPmr8axRuG32Hgxb95l
We8zETijYyP5/Mtdj567noRVf8EVvoW8EU9HlTL48f6HrY4CdggxDB6LG6hY47RaXLoNZ4uM/F/D
i4rnVp/DjcdobRRyNF4h8AKyR7KYPjNzizqmaFEPrnVu+rHEksfb6hSsjULD3lFBySIfsYS9NVOF
OyVqzJeiKpV9VST2fnJrZ+M6uEUksTDAcqRkBN09ytbXH1MJKhU2WgMXc3Dcc6eXYX0oMDD/kBkO
/+okA3UGCiDW8xyX5QfcOEv3QExqwAzOWnM43F/Bm60JewMcCXLqBDR0FOT19cejVDpw+B1NzFKc
IMUjvaDqghK6WkY72yt1hcb3OP26P+bNTMsxKa/hIgfN86bJ1lZl1DcAwC4K4emHzmyb57wKho29
ufplkGVhwvCu8yBdfxlGkZaF3upMCINsb2lisph0sfhE+1Y/a3HkbVH5b256+uEcNfpqBGlETYtT
Ho6IgbPq02XOzOToAWd7dIo6+TwaUbUbtdA561opLmEbh2/tIMqR6SXwP94YasnXn2rHNINAgagX
RRHVycyN+KM50UvAQ7vdcqyUf9fVzS7H4j1j9SQodpkcugZczbZS5gvQZvNYB9702NZ29HmozXyL
7XgbSDAYqnfwjAh+iWDkGv+xO0c6hMjOYY0zZIr4Zgx69I541I1P+VD33q430SDbtY3V/jeEnvns
9t74PkmoCG7EELc7ligG3QL4aWhr3ChEK0oStY3ZG5dCSaODGQFrMLtmiw90O7VyFPmdlOEgXi6W
UZZxAGKhpI7JrtjrUzbsB2OsPscdJcn7R/D2cNDFx4YHWDV4upv4PjH1LEhj1bhM8El3Loa0x2lu
3GOb5/FhAKK4EYvcPLvUa9BL5R80R6B56NcLyaOAEHoXoZ3uZf0ZhyXxsywTBE3DKoyPSYaD8A58
n7qRna7NqCyeIpPG6pF0Xw9bwpt0IM+bF9Bt0QH4Ur/PNDqIpWKob75IpVssTy6SsHAelvd6EU6J
UPFuuogsFX7UdulLKOz5ccZb4rc3UcfaeOHlC359EAHg8JJwRDiONxq0FoqicRVBiRvwifoHwWxH
PMCABaVtVHmJTCzC7dY5q3MMyyh/+oWpl//d30Ur0yubXDwd3LE8/4vjGehDk1VxgSpRoCm7znNw
w0sD7ei6yZvFoygUczrYtDyZt92uaYoo3YdwhefSiM4whezDzNwc73/QyrGAL8ChALVHgXEJpoMX
Z+U9jGWucOHQr7DQF6is7gCbrjrjeoDN4/0BFxcL7SnqeQg68PAChyArvN6gDq3RgrJ75pNuuo9W
gIZva0ZbQe/KKPBCdUjwRKES2nY9SlZ3+Do2WQaJIS2e8eWrD3PpbjHfFmdcfouOnxi5rQ757aZj
4ZgiTSvwcL6pFd0u61LtCNP/X6fX5mpnTghy7ELawxszuDgGr6OCEiDSpbBGc2vxzHdtqwE9rzN/
sOLiC64hzUMf4GSJGGtSersyFZJb2cVAadEhMT6kLk2Gv/kdoIqyNyWwe4lHUwxzGk1zzHwkbd1P
lsErhPWPgxd9kOzteK6fFMUTO3tK8u+ZWVcv9zfR2sSDWaLHQYZBEC5//scrWWX0w/qyLn16b8j+
TYPxI3BssWurvt3ril48wZjh1nvzqBiY0+QHFUIqtwSyz0M9Nt4kSn+GgfMxbFX9LOyx+dqoo/uU
VOnvmMb09/tjrmxk9hdtTIfK/21Kq5VFhvVZX/heKYz3olTELlLU7HJ/lJUtRU+WB1h/tWj3Fskr
8jWghoRS+MiRuj9dkSTpcRBDWl0KEGfhIdfDosRzJkzsXVp6aD5UTVDHH+//FovLVW5swD3UOwl/
qO0v6/1D63qdZmWlXwRB8z0w+/+mYrJ2StzpX+6PtDarr0gsyAJc5MtXMtKqGQu3vPRFELT43ofW
aTbG9Hx/lNXv4Y57fSqoty0uoaiJo9qs58JvEuJx+jL1rjQCh/BNeSMG5HXqsDsgz4L9IC2Crw9E
Y1llUuDM4jvOqH8djAyaXKdwdp9QSLUaP9bL3vbDJEqqA9UZK3/70SBfJb0DtOhQw1zcSYhnAC+M
28qfu1Q5NF0/+RjVdcehNPMDosZEPGNrbMQ6K6sIMsMxVEqLUtx8Mb9DUoY4LfWlP4SqcTKCrtx5
4zBvfNrKKkIVoDAsm5uAihafZqBWTgIUFH6kZeYujavqXBk60lyK0h/vb5hlqiyXkbHIEk0yDbmc
18uYZhQ0VYXT3oioHs9GHYhmhztI/iEbMAg7VaBxH0O77qdDj0hI+qhDY1KO9eSIAetSr9hSUFub
YgRLcNKGM6TfaN6NeRR2szbx8f1Y/Cf0oYUhjIniRo1gdRjeT2AnVCNuxB67sUkF8U7pp6KpP4ZD
6vi4ciqH+9O7SFdfZ5e/HpiWLA7fMJBFnOn16InCt3ovNXYFFR77YORdop3aMBoezClCfjfpleRc
6ujibazuykd6JukARUJ4GWzY68X1cN8KlWau/VHYxhfFKocHzev0jalc20OI0hKQS0Y+taPFMJRf
B/KSvPZDxVRfPKUO3le16pyVWmv2VWpS6cHXbN/3c3vC0c7b6+kovlhKnm6kkCsHh8YVLFIaORrp
yOJOiseu1tsorH1a48Vzb1vFN3JngbRc2G/ctGtTSyOebJX2Kn/kr/JHPJBU8TxqiS38jkL/sS9g
FLGH3tiXkggOgnEpjgMSn8hvcRPAAQ0UMuXUV50CScuMncbXDF7PGeX5VE/UJ5sPoR4MbzRbfR2Z
SEc2bGFG3iCIs4JQKBGwpSjihJ+MFjIsnL1ug116M4t8H4gKHhAqVMSViwULvLotXC1NINY43a6A
C7YrJrF11m83qByGEiqUQIMEdblB8yyMiVCD2A97wRmfcpDZO6vOveq5T/MheNGjdlYfhkFvjFOv
9jEI39wqlKMwMbJ0aaskie7fvxqWGhavMyx7RZKlSIKyjO2Cqmh0J2oSv6gmY+TdUgkfJzPMaRiN
bLijmgeTX9Xl7OwiN/H+M4h+gx2kGTV5F0SxrO63abpTa9wSd6NtND+0CcbGCYet6EtTV2mBSkwa
b8H3bw4Zkwk1HmAuLDpCjMWamV1fRJjbpD7SGOO7xC5ifywzvAOz3Nt4bleHIrgAYoquws39pXh0
znJvTn0oGullbiJ9N5apc4nn7OX+aqyNJP25SX5B792QEMO8BNcTtgkHLbd3rVG3fhaMBmzzTDne
H2rpdPS68HAASeNkIYpb8/rq6JFxDXFVSn1iTf1XadI8gM9jeC8KNJcJH9gs/ylYg59JoqbJgw0V
0d1pYaf+gPlTZ3tRd6axE4Q93ZNV9dbHNmst5ehksVPuR90t/lWDwNR2fTMaX0sXp8ydnuVA8IbQ
mLa+ZnXiXsuVQC5u735dAG+mC5n4zoBrE8DKZCfUWux7qs0bYdHaZUEKj4IxLFjO8iJUwX8wKgBz
Jr4Z44o6d1P8CJ7ljY2Q19XhyQb8I42bKBldrw4oxdbLHCfx7cRzD0mEFkwZT/bh/iZY+xZOPm8z
3f9bSXecRWfkaLrYt/LJOuDBZZwgY73Ro0J+Czc4DXGJAJRUhutviQHxRyUGf/6Q6uGH0UWq2LK7
/O2XOKMQR4KyBbq87LxNij0URhcyijrVR8gZ6QnxbGMjyljZaCg7UwGTStZErItrp1a8kupfyl1Q
iMk5OmHaIEc3um6xsyscTU73F+gmcmPqJMResv2IoZbve5pH6NK1c+LTM58uXe8WIOszqEoeJq7f
Ri1CKVlNjH/ULNnKrOQO+6Po+LpqlDiJTeW1dyMh1USOLQsqiV96tXGojVAo0EG02biMuIs+adE4
fC3A//wPSVfnl1CtX/c/fW18qWNrUXqA9ro8AXZgpUVRe6nfF3k5nYj63BpKZda5vu2laYijmqg/
NmCSuiM3Fgrwxuym5UaAJddzOQsoctLJRWXtNnTO0E00sKRI/Ujt87MxNlzEJniWT62WFJ+jNIn1
B2E2WyXmlW1mUKol/SCSZJctthkq0QOSoBZejYNlTPvALYS1i6l+A0gE2/32B44kkotGlpTI25fx
neE0TmQVhV+KQdV3Gr7Fn4Qrwl+jMdlbId3KjF4Npl/fBqkZCMuqAzL2Ls3fKW4SHhAvV3dN8qIk
6vcysMqNQ7Qo9cqdDGeaVgvyoFypy0PUxe0gvMpMfQsZ3X6XZsnwpSmQYMUfOFZdKS+Tj0/3d++S
2Pk6KB1PS3Y/KQ4s4X9lg8Zhj/23n7ti/oj4dYge0zhdEADD4tcuhlOPqe1hTGwNr8Gy3yehqI/E
j/W/zVRscQLWJp2HEbAu1lLgRBZ1LnZPPDa6S2BhJXyw2ncPo+dWj10YJYeAvAkMbYr16/1JWHle
5EVJWE3JFunPxSOGuE1a2EqZ+jhWzx/bElSMUBX33/ujrC0vnRh4VVI1wl5G7+iW4HfdEsjMkauc
CnyDT9C0xeealuynFBPrjUdz7WxyRjiWnBeO+uI5s1vC88ZTmEuDenM/j+XRCjt8O+x8S7F8fSji
cuqgPDrLJoU62iNuAnnq27Vu7Swx/luZ2ryf8LvfeNdWlwouAMgp2ug3V0DSxIqSgWT2oy4pHlVH
GR4Camsb5daV50zKLBJFS6rNjdqsp9ZN5wwkWliOz/37ImjCcTd68SyOMVLlNda0oaEfvGAUzkMR
ldH/7m+VpeCRPJWIGXAToBJDbLXMGmazcZxmJpRPCxeFO+C06iVUIGD7ylynw3dDi53sWyFKvG5d
iurDLlYmJLl3reeUL1OcoMKKD3rd7GcrMYtjgb2gffIqT9syY1pZEH5TD8Q0b8AtKQTwZWFENWen
achq0izO31Hc2Dg6a4Owj2kL08tkmMVW7gOT6i+QUz92rfFMYpPurHmqNuohKwdU5pZsYkC91EoX
jxmyKkUvtRJ9a6idT1owxe8ba4z/mSps2AWx+paG+tqAUkCGesFrx3LxnjnAvJQo70NfKUtxaGME
BtsxnJ5cZf5h0Pw+3t9Vr6HlIkggUqc3CvxPZviLylMV4GEwlH3kt7koPxr2HJk7+E2RdaDnXXzW
hqAvn9xAtSFQ0fG8DN3cU943h+nBxlrcOhkdNu6HQrbc/kmS3MjBBSTRdLDbvDd26pSGwb5NitHc
d6OuZbtQM6LwaHuxkVLVdg3qMBAflF2RJ5qyL+swRVVU6pKcMjUvT56TKPWDCFyj3dVjlhiHPHFq
utaDVzqnWhvL+O13JAVxAgreP/LL5YyUemG6cPsQ1pjM6Ti4uMrAQDAOQdtMG0OtLTZdVWJxjrUs
UF3HExk/GiivApoevckPCr340rZl9hNCl7qPU0X/m91FLRN1BIR0eNgX2zkAbG7m4f9xdibLcSJt
2z4iIpiHLVBVkixLlm3ZsjaEbVkkkMmcQHL031X9b9qyfiv63XRHtDtMAckz3gNOl6ujo7zsvJvS
8ek3sae62nfrLT24175RFp7M+gleZ6ue3+9vV42tcTXCWNO2p7zygjLvcSx5IzK/kmkAj6LPc95Q
/7mdthFnLocktC4cd7bhuwzOu0mN00dUEppPf/9cXruhf1/q/EL/NbOENYNkbYy2zISHV+ZbjTpF
HQo9/8NVgF8zFAAygbLM71cJw30Ty5lGUMpxTBvm4ie2eG8ZI76S0AAzg8RCD+tM73wRQGUlNom4
fXlZRB4uCY1jHeDIVke4hu6VCkdxKmNp56Uk5v39/l479slZSwKUEuDrl1+YtmcXMgZfmN5MlU18
8qdukU6aNNzuuqjgjQLhlQqS0SUOemeBBYrpF6c+AZdIHxqh4+Qb686fnPjYMP47mhLbLYQlJGxC
8xYR6tWLnhXw2Qrxr5czqpllq6yDWFyujlscmnVfMj2K4BKdjihfumC+SJipvlG1vvIpoHmDQyAi
WRD3kvP5/df5jKZwKCxrQgQkbp2bvglnmt1If7GWxDv+/SW+einIJUAWSfN84r9fChe7cIkl+bet
qviow0KmylLlTTwsT//DlejxwNWSgEEJ/36luk1UoHpkquJgGHTmVNLvWbB16pvCK/AtQOZLNN+5
zoL1QIHHt0cO/oNUvZWinxshLqdZ62s/tppjhAc47uhxGX6aViTODoHad5X5xeQ/4ps+XA+7Um+t
Z/8/P+S8/OJjYbX44r7LfoiGTiLRXDmDlwtnaE64Ienj6vb4Oy6JRQ84LDwKp4szpISISoUeD39/
+K98q+foQI6CUkQT5v7+8KE6tGuwIVI9NRp9qTp6Up47oXPTBAxWwuh/OMAeSz8mu6Cbmez9fjnZ
rb5bdGd/7fN8L+82XcHZmsWPGdDoW2p9r0RzThN7LqbIDKxfLjW2bsf6ouuti0qtawZdabwyjW1f
/v0JvvahnMGLZ8lKZL5fJkGjhlAHEkbk1lfTkgfgtS5MA9clXebK+/b3i736uuiDECU5K0C9XHeJ
1Q67zoWGJZZlCLJ27nhzhcMWpO6cfN3pC954Y69dEVw2KkQMurBGf1HD9H60kVsg9gLPRjw89pUG
xlCXxY20QjPngVSR/UZAf+3FMRhhhX8Ghf4BQR16i0ZN6vKyrmo+Q+UnIKfDt67yWgSnLKOuYPLw
5xy7gHDBao9SfGwtDRAjxFH1NMLiOSK9Pb87m8lhxuyJ4PT3d/jKgTmvmhEdhAYFA+TFE01Whkui
tTmWQe1cCdFVh8Zbo7QANvDGy3tpbnIOduEZuHBeRUH1DM9v918JAynk3ST1Ul0uAu/1k6uKechV
K4s906s7Wl+KNRjCo6dcVV20YWANWdFOIGPcvQAaY9d2/MmOBXvUsvG6i0ar5V6qqQ6PdVAE9huF
w2tP5t+/9kVEHC1Ty3lSCC4AHMl9s6Dotc5uis/gfzT8/n8PBryYi4Q1FjYvGz851ezv2FEz/9mX
z/a2d1nXsjr2rGm47XTv59M86zfe/PnNvmjGzswRKkiw1WeGx+9vAz3acehGaoaoTeq7eXVMGlqO
yDT2wlkcSitHGMD/xuux80Un6u7vB++VTxlUzpmtzqzxnAZ/v/zSiXBe61Jchm7rtXk5ShancTAr
91RuuBWkxo70Wz3QK2Uo7QEgKApdupKXfbxCpQkgJhLzieVW7xzdTcdgXZt0t6TDIWLE6uCLBlRQ
/Ec+wj+vmOKMKomdC0PyF7e7lX3duGAwL62+CG+7yO5Z+Aknc+sxeuPFvvZkYSIgBHcG47EW+f3J
RiYEq6fOu5C6OJf0g+ecVNi4p7Bnclnaw/7Gl/LaU8VUgq4I+AFUkRcXrLWqPRCC9aUol/LrOjU9
gKuhPoyBY6KratJJlxIykyPdu6XeuPg/f/uLc4yFI4U2PR9g15ejqkA7BVvtgSerRa1h01n+kMt2
scWVhxLEeCjrbmHfuZQi92ZaXrYgwnbT0YvbW0tM6305WsBim9Kd2lt4eGOQ9aVTXEWenpu7oqjm
u2SMx/cIlWIS2fdxvx/HOOjaN76IVxINHDy4HURIvOVeHs5tFIOPPqO4HPp6u8V50SlTjS/P8e8f
3muXSdiZ0J+wMPpjygQXpEGWTYrLdrHMdaxRmmn96C1lxFeiJ3qa6AhwBBGYfVlPhlOw63AN1WUf
+Muee2WfIBZs9SDkfMbCj3+/J/eVIxgjTATAh+UpCKoXaWzB+aZvzsuSwpvi8lhMPa7vILTcT5Xy
V52Fom/LlGM6uyfjmr5OES1MoJ1OeJY/Kjeo9yP3Ucnc1EY/eQhh7Zm/uaO8iLqIv2BTFrLcOomL
6dTt5Xa3Qs1Yb31blOunOQzLJvNbTA4yPRSldYXM50DGWrR855e6vcNbbh/eeJGvPGLoTSiLAL1j
yPLyvKAOoXSkPUW13Ko9K4ZlPXmlL/pLXfPPN8qgl/zVcwTDOBLwD4wfSHovL7fLdl6wPOMRV4sT
Z4j/SCfTyh5V2gay1JlwZ/U44yjXX9vwae1TX1r1moZlxIAJXOkUp9YyOpr5vIdY3bqrfsj/fg5e
eyQo/oLrp6ZHHeBFlG1tR+3bAt6+rWPev93ro7WZKQ2k/I8CgP88Dph0wD7Pfpp/bDdmvxMCmwt5
iXqkc0Qhav5ZqKLNtLu3z//9rpDUhetx3q6yH/o9oJfn7XaPLsalPXfx0TRemM+IP2Rh037++5Ve
+4zITwDkGM+iM+r9fqW1aHSzT0peMo15lKqKDwmSfKmNksSdn6xLhr9Fk69OX3/7+4VfCUr/WKKc
bTUBwb0sRoo5KG0V8DS7bu4PnjHRewP467/vb89SGUxlUD9CSuFFlJCTL9tpnDgeeFhd7I3VH8SG
CZKlnbfkrs/V4YusxKWYR5KZgCi9LOmq2S6UY9fcUFyKK6HWNhtDOrJKG4cEZIlM9nZ3//en+Mrx
T0BAcEKAI/yJdy7msyvEAnWmMuMEGGoq3tUOLlZdVL0BInnloKB8B7viXGP8KT4yV24yEo2by3Wz
lv0ycdEwvRIE0z4bvA12x15323azADUNP5Vl7BZvhaNXqpzzNoagTIL5E/Ywm1HZZWdD4LH96mdh
MbPHYFfUn51QyiGdolB9RsGISS16aHX40TI9RJuRijdMdeBXt+6MsfFpgab+DowXbpv9WpZ+KotF
vaVH9cphoOlhMUlGRE/j5VCpivxF1w3btJ6S7KTcLUw7u9kvusDbM6mo74tqW95gwL76igBp0k0y
X2LL8Pu3HPfdahfR0lzqSHrfnKST96ZrV/pyX5zqaW6uFc+X9GYHl38/hq8Nk6gw+IpJx3TMLy/N
9Mi0OOQ1l25kBN7GCn5qClNlrzOJPvWQk2mkRGWh69tsWRrHw/sr9uCtLoP18e8/5rVvAgrAGTpO
ccii8vfHMLcevXMUSCT5wiFO6e/dh6r0h7OfhT1vh79f7ZU4BksGkgyz2HP5c/41/2px6bKV6HoS
ENC/CJrDhDodolv536/y2j1R7zKNONPX/hBnKalXGBxqriKd6A4QrZcK27SHkrz4xg299plRjDLQ
9qGw/VEtYsnWDNYcwmALiuY0KRVVmbeJ6OvWrMJjX6Db+/96c7BwwRGBp6KYo7L5/RGilAqTOanV
pStRtE5jH8s39Oj6OUi7HX/sv1/tlaEElTDbTwbLIeHsJTGl9RkDWgVxJF5ipJZ1VyOw26qg+YLT
Mp2Mr6Z4yGYIgv1d0q2iTIsiAT5uxsAyp5BEbJgPl0txaNewFodw8Nf2MLTuXKDy4g3+f34hyLii
V3OuOiC3vezu3Amxhxbtw8sA9NGhSrbgKmh6vGJjt7mdk3l/43oBj/v3RAZLmO0kGB2oQ384HICn
65m7dPVlgZ5qRtkxZnWM1n3rLdHFG+/inH9fXovqgwEpwyhoHi/yM3JKmEg5s7wkqJgpF3pBpTo8
a/WmUOvtzx1t+7dCTkN32qOx0pmBrrGlcFTrEq700DfpMCsRvgOVvl3JrUyeADGNGnXMzYbHUK5r
mUN1Ddd8qVey8Ru/3/3z97MQ+Ud0EJgoy9Tfj260IwwaDQCoqsgZPxSM236sBXUdVE93D7OxCPxf
NI4JLCiVEIGayK8/qaZR5jpsJcKxAj5N9UbR8+cXjHYH5xtgDIO3PwSceZ4a+61zqna6/rNTWWHq
rUlyWNTi3Pd6+/r3h/DK5c6TewIuNdafQtyVZa+rXCoJc45+RCDlfKPrHUBTEjLU8ff6LdbMn8mV
T5eqGEBA/ApWpvYJ8VYTgP2p5urjKsBkb7ZtIO/7MX6JRl+A2qzfqH/+jPNgmlGpxquFgpWd+u9v
GjZAB4etWS77xh4OezzJs/hu9EYiPX9ifx4pVqY0tVQ58Odebr5CVRX20sjkcipHTxxDWCzlTWui
4JA4xhKpWnF8zlaxRd+cee2mgwi2KcqRTVhMqmJrecKZonXPtLTwYd6C8rYvpFA3wTBhMDU6ahmu
YZXMU7a2m+lYM4+iBNLjltOpMAUKUEM5b8uHaW1lmFY75svZ1hQSS1ZtqxEZ8Cj5PtrSevCHQH1Q
ZNmSMZ5bPMRlKfY0lJRVObBD63lH7snk7b50N44q5+/GbFJdJ/u2/QycZamhRgRLm3kNvI6MWxEy
RYYMITUAY9OX8ycs0o2xaHAc5kCYbE8i03xAvkl+tlvVPES12z04216PJ+HK6YuImWsfnGrf91SO
64pFii6a5he6GaK71MyGrDROpFjTPsDo8tNatDOuCnAjG/+0riGrk8TSpv9eVh4zQmOG4KNld/GP
ak2G4FBRh68nF7uqBhmFZh6vG4tV6bWCLlXmOthk804ry9jvAI173o9FJpWVojiz7j+JaA0SRIN0
gas7e1tkVWLke+WGFhlvHHu0b9pi+KQCqygX2CJbYj/t25C02LYPq/e+9jp2s/ijbrZLaI6sVo6X
GA0DTH1yY6HDDBxWu1HvesETm4U2fEcDb06N2Ycp02cDkYuNidNyIeNFPonC1Q8sjKlUFHCGe22j
S3yxSf6HFJTl2ub1bNwtRXYuwk0FzH2PQZhYhwwAUfkct73nZ/Ad6z3VrZKPnSlXyN2qXFlaDHH8
EbVXR4IIU+LrEBT9AMVslN9mZC5l5sYTNbkh2SVg3ADuHXBkUEMKmsfZU7VLoDpybBMwVzDmn4oS
TarMcQB7AMcvTZmDU0tkzrh3+4I5unNDGTN/A0Q0twfRT814WGS5jumIAZhOQzTQZRYn6J9mY7BP
z3zjQY4CW3NnpqSt0srM4bXV6hioXcTiUXVO42R0Ik1WF32osyUR1Z01jWihBojM6hSav37X1LHs
cCDsxi/l0Mh3deC1J6tV/Q/jhSo5uY1x+nzCTEBmCcqsd9XchXVqte6yZRz/psY7zre9dNyD6Jez
eMXDjn3YVVdv1XaAVYNhUmtLT+azTZ65FsPgQi5pev9KMK/uUrtfp3e6Qq4pbaKyuHN2u3pISKES
remq/NQ1Rf3ZDob9UVj1tGdBJRyT1W5R/sQeRlhp5S6yyhpYlmVq4c1k8qKJ2viid+bti+cO3oek
l55Oq65svmzNHtwnpa/XbB9MeKMVyNJcVPH6s/Mt46Z66ZhfjnHcCRhc2oP6P/U1qsYRhu656Baj
06TbF4v/rpNDHeuxQH6/q29RrSwd7qyKhjrXUxcMuWemyvyEtsenPCVVIPKO/Z+8sObBv1aszG73
QiS5gqGOkglOfCYFdujv2bxA/807lnsqVQiaZUpO60fLC8cpN/Pq3vqlJ/lH0I656vdYZdu+BiJT
iW4fqmaUz3iJetCG297h7ZoymjmFLQbpBqvvLDCV/ipKOZXZsJVqTzGF4ANZxm1GLjdohx9NgBNQ
WhDMVD5h21kcZxGGX0K7Xp+nMJZfvFY322EOlznIkikUHwJEt8oTeHKIQKYddJkLOQYaiBaDwJyC
P3GocspiStfSck/+1Kjy6HUskdKlnMb3W+PaDZFOrfeF6zL8an3q5rSLau9nZVelOJhxMNOxaUzM
aIftyzdvb2uRx4zK8LBEGet+skShM1WFwVfme+N8qK1y7FJ4mfuzxZ73TGPb4j3dHct8xY24HbOk
tNTF6NNUZ+vQOIhNIFbZ5CFnJkkdq28/wHGrHwBYgAFbpnnZ0iSx58eyLAYcZdrO/o6I/vxVgrVA
wmBym0cZmHA4lGidhWmyzojhRRXXyuqqOnMsYJsFaV1U/fNaASHKxyCs1WFZtijKhtiWty50gDsH
VsKWzZsQM05UwvsCk5sZpF3puL8vZjucQaQt7ff9DDDhc3Ss8bCXLX5yboT9mu+o2c6xv5rHLI7E
9qWHpUNpio9ngAVOi29vg+AgeihIuzvpPrqoCTK0Rfg0bPc9OsTWGoHBiSzgC+BUUZb0/d5cdnYR
FKep68+Mv8iveCjuxsQ/C5rGtTKk8Rx1qFfL/cJ4oBtQwFwB6Omu854mlSTvYR9BN4wMHJd0UJ1u
MfyT5s7blv46aMQUpX45Am4iRTa3xh3Nvd81+30nB85qidPGc1xQxx26nXKa2NG4V1vdIIQpxzIe
jv6Gl1ea9Ho2wCrRSEytWvny2hsW/7IqtfhedoQFLOOEaDJTL8P95HuiOdYLJJeFMX93hRTPPrD+
8afLrZ+c7ziy1XgG9PwNGgnsijCv7fLQjtH63C+7h84wxB6myWoiDNpTl7yH5FCUudEmOjluOw2Z
VwRhmyGEOP8K2kIG6d7bQhxrM0eKr6xMniFxj/hqEk2sdO/IlhkW4rvA4bLCH5EdtHrWVbjs1Bai
YxbdSd+kDrCCOXPKsZSps7bJrSgFoim2CbbMSBx/Ut8b6odFavGr6911yYtIxYapthXelZ7d8f0H
lt+ycZIBBQZSjwCUSKzNwHtOfd1Ot3vs6ikzlMwfCws63HEi9l/qcCuSfFMFxXFPJnKZFRodA6eu
kAOFqkfWDcNi/Or6nbsDwimbz6PZcaVvOwCwKRY78W2P3sCSR1vBmezceZsuGthqv7zWaj80VovL
SKB8tWZlHPdNttbJsuWmOUctthjmbiu7Kryo3bp6j1QVWnsTHmbgOYJx+dAgq29OpoPkfyRK2B9i
bLI3igLHHDqt+uSGFr6+Q/Of3nf0h0jlbWCAuhnrDJcg3xgi8l7K/mBXqPWlfWmTdrCxEhGCONKu
ri2r7Lt0HjvZZytkC/LjsvV8okT7X+0+1x/2ydD9O77ASBOrht292Od2e0ocXZ6msA0Svpd5+9yF
pnsnjDd/tm1FGkSHnP1DO0xDkXYuETZDZF8hvurbJH+raZBJiSNwB+G4ht9kXPOF2fvoXRW1imfu
gNFnWowE5cyRa4+pmCWWLi3dLnxPL1dtaYSqZ5/7taftw950rpttYiAujt4WBDkgHWBEEnUGl08k
iW8BAWFXEBWiaFJrNUXL8RPW9YQohUr7YVr4w2pJbjvJ3o48E2G1WqzJup6WmZ0h+zNJ4VUjpf6r
dwNdwcyniAVOqXBvlJPLWSmMbp4wBd0K9GOF80mpvry3Ap08RJNNki8lMV3XeN+cViGK8ThiHYg0
Ueg6IxPq3uqw9thCiwPfWqxQwrZ7WBJ76ZncNfoCM0zRXsit8j6rUUuP/sOpvLQfXTCNiR6d9mgP
lg+gOwCjkbPVmMkVa1vc+vHZZ1b4bIrBIgXo/9FhSRwMjSvWo2BVM6NBZiGovEEv0ykCoc0P7bb7
eNH6wvqolI1I0QRQ/d45A0SyYERALa1D4OMp6Aj3olXWxv4OWUz8mLZVf0qqfrCzBp/zx8l2ymuB
wYbB1d6TwwV9slNnUCrIJBbNTkN5qPyb0S9adoOxcK5WYznrSQG7m1IZr/ozMikBv9oOJO5HJrQf
m76ur9awWJusjVBwzOah374OgPbmVDhTuOKO6m1bJvS4zCkyMEWPDfPaiIOjKcSzpKWzyTmqTpux
Shp/isZfUCtKqqhOyTKW/d6xAIK8ozmIZOoim0Yrtbjq41BV3ZQi/eP+hHYeUIIkLQq+0dCrw1q3
HDIf94o1RfBj+FACaexSlAeKH5525i97r8Yt3yg+Wp7TuRMY1abGfDHNzOA83poxLVhagr4ZhurT
VO/JLYQF8v8emnE9TpRJfloPSflzHrziO2tPR2VBPNhLFhZ+z2XRVr3p2CM9jX5AhS3s8KNCMHBM
W2tsbsreZgFr2mD7jssKctmJAw8687t+WnND5fUDj/fx61lhzDqu1CMP1u7oZ1T7VAOHVMfnIK3M
nDZUL9+VXLg9dzIL02V4ADcF+5j16Fqy+kmLtj3LXoqJhYDkiPqqHxu6iWVY01r4BOFiC/jB6+og
2iLpMdTEiKnw5vcgGgI/a9pe/sRRZ/zplwlZQ/oIvKWDmPYqn2vLf/A1vVnmb9H6QENLICNggZOM
Cc/XTan8KjNOtYicMq8/Px+FpMi8S/MYbOHQp3ia0FsG7u49QhSl8rGqZd7yJkjkCH9p6R6qolqf
Aq2ActSK1ikFnGLdUrEHtK96kMVpGZSzplrPG69ZBkN1wH17grwAznImK27mm6oQoUvnaLStjARf
XxU4RBBtxsb8sNayete521TftQ5QoM5S4RcBUbw59qtJICN0feK9QxW66vN4UuUpLsa5yak7ewAs
jln6k1qQZ0i30XgldXbRtcBOXE3nrHyXz1ptMrOL8DwwViVpHLuK8RdOonGTrmav6AGZ/cnDOWk/
7pa/zWkINKjJidHFzTZ41XMYzn6dB5MlPy6uXbX5+VC/6zCYoHAfQnvI4BW46NzXEYO2aQY9t1I9
fopNqMdsWtfNzoCEWKQ/q9FPTbHDSUusHcdymtztoq2TwUkprcb7MjbxlkU1ChSpNY7Wd0nS+FFs
YffYeOWepKtMNLE/6AI64pCqy/E3Jyb89VaS1bKfvhoZBTiFW9sYHcn75lNtd9V3YDLDHfpL6nEM
dyc6bYszzFmCQnaZTqHpyRiq1V0mdhUR/hVw4FTR4dAcN8L/rvU433gV100rbBKetr5Rkq57Xwt0
BGqPVEOuDjJ72NYPkj/7KCsrsU6hcsy3QqnkY7HMdZIXFsArvoRhJDP7DPDTfyhCqQDWcLnUxS4y
S2oPOFi8B26+rm1131D7nhIVJ4/rHvrE8aStA+Id2t1p3xfJLzR/hialGBzHQzIWvjyiixDXmRcL
AqopVvWVqtG5XhGV1qnfBw4W1ZEzTcfOHuLvW1GbR39156vAOWvU4WdpngjXnJV4DrhgonRLlAQx
WKYOI4Cn2QTxrY72Yc+8sK5+UB8lfmpiq72ClDFHTCk0iAPmAUNxKfqdOdI02Pt6qpO1ZmRv12SP
cB+jhIbWU6eazny7GDFesiDFB5ZzEJOc3oNbMSar5rjqSEwDI6jWKnn79aBHmU5uK0lnnlnjd1a/
2vdajPoWyjfF0O4rcU3RTLtmhCxbUBLTgkvv4jKwq3bLoy4E6SdT0SNKflCBW97ZmClctK7bfVz3
aUIUPsGLIy2ceOvytRBRn+7xsrYIRMRxlQlh+Do0lArGZYtrDrEv5I99cZJH25rHGjOyxGEhO+yJ
TpfYuGXaxwzJM61777NnL91jPScbzo9jvK4Mn6fevqRv1CsV6zpWGZZftpMJBstlGsTIrpZ+T78R
LoO4sbGPH876y8I6Qkxk2wEPMvhYi9Bpc+liBsyxGrCZ8p0QwZM62rqnUC54l5VLtJPrk3j60tRb
8XHdvKLIWTK4vybu5qZJXPiEkSPju62aN36jqs9sZDd6LIBkqbSpacrSqWConfpjUn6fkXMsM9UN
PRmmFPFw6Onaf7neGoscbeWOtDIv3p4GvQcttANYfFN4ipw6MKCZjs6ZYXc178Nya8laCfCAc/Kh
D0dNgLbsncFGNHpzbjFtbQ970FkcBjbeTmqr3b3qdBf6/OAifEDLBTZbLBd1Z/mOeI9nwhYy0du6
r5HRk5/ZYbV9Xmu35HmVJryyxs6KroAfxw6LJV1uiNyWUXiFufP23KPNhhY++Lnn3jeMZUrfRuNX
AUehXpmlfmqXuKF9K9T0nsrM6JM6U/3SpGLGk21tv92OlLGPbRJqdGpYxt8neGgJGvKp7tCD1PEj
Zl7y84LgPKliQyYVHGRML9bs3fIhSbpa0Gl3rnPw1a5CKFWR/YmFoDVetjO9dZoUbngjg8K7ivhw
3TReSv24lYH6QQXnPnvKsAsQmKvi2NV7CPn0RdQIKrbdGU9FW9nv4JD2I8DqotvyeC3775WnTcwK
LSknRByScDrMezl+WZi1uRTvZdMfqAUYLUZ6r6ZUKDE8S3uwJ3ZAhfq5jCXhUzKzjfM17iy+vH1T
H6bGEc8gdOix3UEvn3dn2m6NL9ZvnA/vY4gz1w/BlLNJtwl0KNKYxfCo0It4X5Zd6Z72Zim/GyrG
OBtrwx4wiWjG0r1xu6/lurTf9saxH5bW6T+NaAU9WGoaw9MKfvAWvn70varKokcW0TR1PjCBa/Pd
crYTuDRQhRSZ7q8dFPi3CRGjB9luasuQOqJxpVJ1n5Rhzp+jJBVy5jQfiY69BuE822k+h36BfF7j
FoBKfPK/nSZIMyepUTIZs8Detu2UjExYKFu6+QuLa/eujpLukw5E984Zqqi5mJVti7xBG8TPVpLJ
ls7Cs7GGcDGPS83ql58LazAlezi3/romwiJsbqvtHbpuDH61VmQYp7LyedgrjeKmkFXvM9pu7P7A
zme96sN1i0A9RPMXp3TFQFArvejUIiEdp5xLIM/cHVIDRtvXBCLCW1V0BZvX3lmegRISVWwjMNVj
udRZR57XedvHMf9s+mijX5jpci69fluD1HTsEdM+abY4pfRYHgdYA20K7SVmFldTy6aSrUCbDn3l
4/YwE2FSBQC7YmWiOVhe6cpfEwMG5tmODRhznLz26IMtdDJ/xok6N2KEjgtNhNA4WJKWeO9RVUkD
BoUm75ielkBJpPygmwEfX7GqsCPndkmSlfUwXq0u8m78xHqpc4Wr83v8QJIww8HG/lJsY/g8sb74
1JYLNcbccD41SN+ROWHQ+YSnyUowMZPtV3deEcjdqqi6X7S3ePe4W/gfB6BkfXuMe5beX9lZT7/0
4FrE+CnW2EWeJnJdcEIkvX/fuImmnxnUeO1U4DkuEOBb1MEsXfGoiR2XVIabOtY9GIpMhnP35FdF
vR+6QsYj+q0ho2f8vxJa527R98O0CqasxGxxWqJZv0/mGS441tjLsxjWc8dGg3gXmKb/YConalE6
GL2V4r9W79fecT80y2ZXhwGCVpXG3WSeaxV67zoRmc9B7zRfFac0QOl4WD+YzRu/d/UQfmlZtDNB
q0Lazdar9b0Ebt1dR5iJjHREcqWtHFyK50U5NSOhZQnoJQik1XDTM10dnQvZxd7SMIQJTOAx2rdN
N2PVjuuRChkWjFN5YCvQRlQ5taFytwEGNwcxOgU9l+NVVz2maPznFm+p1Io3x85H4ut9bTXeh5jJ
KeUGUJxfKyJAX3UzWQ8jv8VJWzspDHuhyYGeSLf+FM2ez3qFFtnLQBzUVzMzrT4XU3+eAxJlbhCW
lR0sLHcdDnXBz2GrsYVXUCNa/2gLCEJP0oGtjAv6qGdU54qFSiahoESRi46e4AAMbUbDrQir4ibY
fHvLFqOST+06bMOFi1SvOS0KldfzcMHuL9yVJu4QuGpbDtJry6+tBU6W8cXISAdvORFmNrKvdS6M
2Od3dljWxWHz9ijJ2zaM57Sa+mjNO6AYMWXJ3H6EsWFqFvNmAIodrTyIJhnXTwwiuimrE2nHT8KW
AVvBWIz21aSdPUgjsqfIpt6jPJvjQjZ8TJTpJxZD+8X/cXRm23HiWhh+ItYCxHhbQFV5dhwncXLD
ytAGMQmQAMHTn6/OTd90d1Iug7T3P/p6YXGYonHq86nvpx38FOtGIbzBZQGUlUsaV7oj8DjToWm9
VypCVqSb3HE//L1MAP+H8JbqOAaidwuaL+z3NV5Mmm8iNjiYI6isE/Uk2/HCr2/yMxPBuOVmTcYH
Lu3+Y503cU2bbvrbcoPV1xVlbntOtr1vztE0pS/9qvs252UBQmj8eKpZM6I2LZSHW/Qkl5ABUQKw
j+fb9ejdVZtU8VPDovC37AIavaZV/FSm3lXedN4wnCzpLCpLO7wqpM4d3mc4BEw2J+AwE128ePTN
6x7K5fgA9LD66QACj4qAMaY+ld1W/YeLr9ovHtRd/9DTA8NKsNRx/12RQeqfvYkojBxQMJjukBY3
1XmN51o9B/tY2lO1HfFwtwGnz2yiAfXJvBcMwaDRcr/vRaC9D44tNpp0xIUgT3Kbl+jUSe7gZ+t2
Mnx1UoJPxMlJd2sKzKPdO1NVGd35wPjVSzStLHZtEu5+3rvq+KckUODv5WbevBgeNMMr70Lc1dL1
CsGR1xSywu+XrYYeaU7doffOU1It7KY8P1Cp3kaImyQ62PBfqjK4J40qMg/pbej+RplCYv82nbNo
3mAOn1PL+sj3paW2z2SvLhxtym1msno7IZ5iayN5z7bbtxn2iIZJbNtqkkNLbvzor4rCMb0A5fdV
1iUafqQOq3Qt4CbS7/WeOmgBp8P/K/ZA27eujPRSqK1tU1jVweinLVjJLajTYHIvXe373hMBs453
cRoJqedQMaHOnHPTpxXO7FKWWxLbYOBCz93hbf/GqgEHacvdbgwvqfe58oevj0BwU3sWgJjmGzlj
Q3dq6aO1j3XYrCIbMScw3JLAIzJ+6Gn9IJ5nefSolpv/cZEkWwbTNHivTjklIquTMXVeAwa2kXCG
Y1mf03JLoCR537cvnlrm7QlsOg4+PAJA4kLTxA6zonZ/u2/2ZDNPPPOeydgqR3I5DS9AHihc8ad1
1aH714PXnvNEAsXfia3rxjtgXNIE0NtzaRj8B5pzisvhOodmrPMwkpu++AvyoRNOld1/74CD9Klv
NxcwxwU6z6Zd2eFpiDVnf8feqvNtHhCkW7Jq+lNH8nN3QhjhPrje2gAySTHvmT8GqWEVIhD1PgVo
+3eMO5wyWnRtChbVUpyrqST5r+J8WB+HdOK5gdI+bG4YddTX5maW4G6SxODYxS5OrujVbfmYS9mk
BRqAyGalMusvvz3WIEsxQh8nHjATXasubsxZt0fE1pBS2l34wzqYbA4o8Mw1NW17UZIo5+e1Cab9
R5v0vgs5GSzRe6hHL75P4VJZCskxzIQz8MGp/zLf5smWOFro6lXZiqnUZpqC2yOX3brSAGp2Y+z9
Lcd7z+0RyKbARePzY0UH/pnamTf1nG5D+MYfzoWo+OG+a7NpLz/MkhJnAY//j81JU1XvV/t15mX/
HknywU/UKyfuo1tbdzuP6cYkEW7MlzB0DmNdHVX9eN9UhnuwrZ0jylF8HLDdJhbjngGbTuKeIpfg
a8A6i9quMQTanQAn24E1oVyO72p3KVijfS4poRMGmF6VLmV5dlc3GL9BPGh+MWvTVw8AF7D+WhoD
pgyfFRWdrREeojPTUNdV563fgd3r6nzYknRRnBHRlI8JRuH7OkyMfR6W2HkKkVMkd8AH0XhyRld6
DyFYxzduo3LNDbgC5zsY0lefbwEkLmgDWmJihIZZtwuS8LXfjwByXl/WZxNXUX9qJMvj/XiERADT
jOa9AcSyUfh7irdFRw6WSH4Tza868NSRq+2QZdZHx0g7+KQCmTcDcp2fY98z6ArYqOYUi27orrOS
2n1JWyyT537tE/fJJd6OA3sFIYDChBZhyMEJIMKCbNWGlErIrq5I7ICJbJk1Tp666cB0PYS+zrMo
UZt/CW8BHD9aU9c13O8KOVuMTcmaGyC0Dr+OkXTXfFnJE/7XmDKZ4AY4NjvGceAasFiX53xy2bku
wQxC+Xz4XiNzB52rKEy4peY6VIFezilywPrrMtuZ6QET3HC2DsHhY7fu6rrRSPveEz/9MFPzO+e+
NAckIrKOXNReODzGolHjHZdaj7DQShARaTS84CzFSoO3kP0H8FYZZXJKypoWmHD57A8TSfIAuiW4
G6uZDKYV58e/cfT0ywbX9YGV3f4fJnHB/Y3ZxRlk2PHvJAhQ/Z5UabJTXxXEU+6PjVMSHcQEbMk8
huNCTCDOw0BS4DtRNSjUY/rY/msWbY/7gTNwK5xNJog+OPGIvR9haTbeNv8NuYVSbta3oN3/qW7r
mgsG07bPZmjrOPeHOFrPUwArj4vMOsukTvHRtFQgu+66jk8VKeIr6cQgMo9IXOV6jho1/eJJZaIj
kMNi9iDDk2Zxr6KMWvsHTvxuPeYfrA39+jKHaf2IfXiuLvW8r+KsQIOBA9YWglanhzegpxlEmY9+
29K7vJkEGU80g/7pyQ3iU4j9rD9ZR2xPEnI+vciNUyTzNNxgFvbW36/+NLO2LY6Wy3lop/FiUFVV
mejEUT/6sGN9Xi5Yg68JSVjIbfeh3XOKZpcxU/7uHbmpQrVkkAlczdznUkBgB7fy9TCuniy9QiSm
D1sChJe29bNBq4lkqF5CfjDpHUUkPSMuezrMP5thrp5X7MmIXiSf2yP5tz8fLEzf63qKnnc+95Cl
JZXygJdS/dhs5/8m7aB9C8Ju/FWVXo/EYj2C4/UmsUmePLGCriJS0qTVgG6PGSiUOk4bUbG/ROvH
7XnuaHjrXJSFl8M6w3+e5F0+d7Y0w5n6tzC88P6ZpPDreO3OZEMggzJq38eL70StvURoBnSmZRWH
Zyw/unxfF9bhfA6C2xUwGPcHf5g3PxpGUu83VZtpeFHK8fxc1dtRn8ck0ul5b6greVvKVX4LmoC3
Vaq5/NkmqQajsIH4BaGDUqshGOyr2YEEC1tt4a+5wiRymljhYIMZS3jLOYu+a1C1OivrefrcaDvt
cwn78wzm1yKciUz8ivl/Rr6QhGtzhj+3vDx+XbonVyiJokgt7kAcYBWBfffu8K1WNv3W7NH4iS44
6J6C3ZXIk3u8Df6quj6LVQ2KFrpyxLU28cm+mnBS9RVxFpVudgWbfl/iGy3BLL18ibZp/+OhtumJ
k0zYShNHTf+g4Br5SBccV3wZRTp4ELvR+mNDERmfy9bXwWWuOVLu90FN8oIlj07WSYsVVYy/9ZhM
S1aXBtDI3i0yNl8J3+XZdJxo/NXjVvuzoa3+4qRkNWdDRYwMuDAluvSFEgiQR/E2bt9ENawoqMQi
92u9O6u6OOtk31a7wfkA5xP7YuDg09xPdtihyukMgFwtaQMYRxZY5Brbrq9IlZYt5391XzERgYcp
zIokh7LR1ueehe8/tSYW+mmPoZsnBA/Tw+H7RmURDV9v/WKOf2W52ukOaR9fBOPDeNIUgfTnpN2H
Rp8AyPb++6LMxm29rFxANG/CWJ/wfSiyj0df18UCwNo8taqR3+ut7dp8UqnnFkM8Jeqj60T9geVg
QL02R2mDSrBfvGwvvZKznJ5Qc3U9E2zECPXuH1NuqHRQ3ocH+qlt/aONcxCdMMnFXJEF0Y8QhyF9
0slG9U4e+2344sb1vP3rpgVAZRFwcdnmauzC3eDUCjnXHMlzHTQEyaYE7BHFJ8bx++YTa32et5kO
Uc6lVhT8s4MkYV8buJQ9Hm099WbDfCqPD69uyuFCnC9BZ2j0AnOrDmfX9pHVf2u6yo2fpqisDKb7
XdRF1/WbhbR1ovvdWUaQoTqeOgib+TaekoAZZmEcog6pcJmDpFZuifwItmW4Gzr6X/J1SCpAVOPP
dT55ftQTO6Rv/aFjAhToqdj5vg89axNf10/XSfhXy4hnDBofrje3aw0nhLDSRfHAKU3VYWUPPz+W
Lp6vEib996ElWFkMULwyxFUtY4asp/d1lel6Z2vr/RfpOiqLGbD7S3NoFEVclDU2ijGOblxkvxR4
sCP8I7YOcsjD8H1COxMV+BfK/wgeRIhzS8x5PSK/by6LLKP4rqZ1EsGv0MLnmhgn1t/wcBEMsbzX
54qZMbmE/OI/Xb6vieHWxPLSoUrufuuZWPwTAwcE9EnGg3+FA6juscE7yx0O0rS9iV6OMYt6yzLv
gzdObyoCOj/5QwKip5vEsw8coc2WhemYFMnNKHYy0AfeNSSltb+wFdVY+6q27u6RKbcWBWaocaHH
wGpnHvmhffJQk/a8jEAaBe788n6Y9/mpNvz6z0e0uF9hyta3NBHprxm5xXzj/GrlAka7PDyoEt1P
OadOezKwmHUO6+OJc5tamAwg9w75lwX1XiY5v8Vb4G45FTkW/+YyjMnJoJLbUCnrzS+A2FsYPk/6
iMUB5OVDS4HJjDfOMxWsPSDWRzwI5TxKMS4yTyc43yxwW7Lp/Np3ji8INIDZzFSmUb51bvjUIfiq
33bFJ25o8u31kiFBkU+dsd7wIo5thtHTe51ehCPlLTZfe28upkuS+Bzp2y9Tqiqcwu5o/rPKNNuD
BfBVLwwk+y3AICmZhgdXuRd4VkaSIDKT/woMpQzNsRESnEknzQ+ltzY4idIP5/cDsJdhqq0Agkum
CeeHN03O+rh3HlTcgZMkfAbr6tYz1QFh8M1R3SFyNFwWnDiSIrmtKBtGDRRKda4Za+Wp3Rrj8DWN
6WvDdgZWDQvqXlEvpz8FUu/mbJaA5yZNO4tuUYj977KmO9dhO8EzV8hmeKhKU30645yub5VwIOZw
GfXiNaiTHckoyND2eohl/YV6tp3RryLTO03rEfWXwKB8onM8dTQRzrvWmbLx+nosdPcyxpbqp2EY
qjCbKOcn1a2Mil3oY2FKRb9u7wmmD/M3AgFGNx5sBieMOkb79aAlxH01oEPoI/wlCKar3Fbuqgr5
2xc/3oMA0CNMfwxe5/6e0jn+LpDlL7clb/rZV12TfvXLBqW4f/RN+ri5Y9W92kPc4KlEJtPFR2OL
oFcgHM5GH2b3yyGBkR7neZrSR2+MIRMCs7ZfQ0yl0bNjFr+5MAWVfuG3sCbUEqWrA6jllDNrbVRJ
+9iEgE/FtkTr35Rbd810PY4c1Vq5A1WYE3t+6XkaoJ+wt5cGAWJ/iuS4oLUYWINfd9AilRPsNZQn
ho7enIPx6NYTGtiZKEz65wDq7S26gK1rZYAZD5pfZ5Og0zPBUZosnncF7qX8RWQV3zs5Vcu0KQaN
KBkzlwP3NsZiEszVDtENio9g8r7kFUyzXQJYZu3UJ4pRZpyGjMxjPmGSju78edhG+PVNDL3sxZz6
oZ95YOA/Zbt1dMt7XNrFEtdx8KRnxe8x0CQ1PxFigV56TP1Rv3cAssd5p5Dk9jSmIHDYMJouOyI9
dOcAXcqO7pLdpiG2AwGUADfg3I/CD28EVcqYdr3+0jp6nB+2tZXv3jz2Olt1szv5YpHkQr8KBMoB
YPXLQd2Gc6buuRfFMFbVeL95U1M/BMm4MrSKFUEmXw2j6CC3/XkgIYE8r6lTRKnaRjWsnHrQjN/p
fo/5o+k+sDfHV+JBl7dJ1GiF7DSOv7cw7j4hHpN3qmjAvxe/RGt/+MeT74btS4fN+XUblJkLCy2B
nHPZ/beOmRiCG277LVi5hCAwyTtiTNpmk5Wdj9bZXfR63gYt0kcwSS/Ol6TWv3gbJpv37P/w4N5G
hYNiIP3ZJ+uKM2Kf0b7tVZh8Vjb1q6KRurUZKjg9XtN6Ep+9g5a1iDoUFKyRFOyRkzs1YwT53No/
C3r/H1ZzR9wI7Eifg2Nq3Rdv55zP4Cz8+U7IpTwuLfr0n0iicDz4e5+8e3S/zi8jijwDXhV7GyBL
UqqXJdk5pHWyklm32iT8Xcu2iS/gHFBjqtLyXsR7ioOBuPruyqVu0JnGlVtQIjj3BQJWlHIaw+XD
MR7QEQ2BkfV976XeF2W0upaDQr3kTyU/1C63kkFGucF9EvecsmJW+ufaO757juuG852tnUOWD8mi
1Moumn57XCjfbB3pOavJwhGFG9YioQCeWb/A+hSMTDlDSBBUWakYk8uIjKyJtv6v7ZLlx74703Lv
xO5215pqDd5GLxz34FT2i/+vimOotGDwwf03gsN+rocP5DcR1OycD46vHE15M2DEHaf0fCwhmxhw
ra37s+dYT+Ja2JbX2nGGf4R8sBPvrjv/UrJr1Bl1FhLlZl1B8xUt2CED++D+oC1N1+9Yb7ZvrCzY
6Gyyp/l+cHsilBAuhpqZ23hndv9Du+Fmc0ctHGcUBaPIckWC4rln2XxukFl+I0cAhi2Y6ulvjDzN
nJI2HR9ioWgTTsoFQEcfrXwA/uApIuTW6iyp/fAXBcrN910mMj5pOJL6NO8oO7Bby2M9BV0tkV7d
+MLHhLoZW3ilRo4RGw9xOD5r1BubcHxQFL0T+GUIz3gPjr6CqkAa8TdeMDjfxet2YJ12j2g+xz7a
8Kx0rZgugmGtvFH5qcxWuIticmpmMELr1V/J61jfmwGnGnii73e5swmO2cVRAZAVP1Dz2PewGIj3
J+QkiAjRzA8+e0LR6cTRxZhW9pmwpC36c/BNEq3C3Og+jHHQY4xqFn891zJdRBFtYm+vXWyDie8r
5KTojs5g8llrK3P2HCLrT5ZxksfBhf4Alx/VL+K28HnxqxAyhw69aYxGN/3jjoitTojFO/l8uLqb
CidKkHMxlwQBX24wcEIP01ou5xl/jL4mDjg77O2BUHY2Hs+cRu6qc0pEVIrIZkfVS0s5SFha0RxW
EOLto2apzXPLOvcUx0ZXeVybKn6MxO79EZa4YsjUdQsugEt2v2iZbuPvVsfaz+SKLP7+JhAbc5ow
QEOA+ZI1j5wKYxcDRpJctbc1zdMxeeov2/L+xqnWygvmGfnk6GgZL5utZPiALjx9J5FK/h3MspNr
hrA5QAk8zDR+qUHWbPikdp/6eOWCRkg1yMLWKE0z/AU4kGBsK4Amxd54JiSNBr9JCi5otHfhcdma
1QSveKk8eS590zySvHyYQjPwts+aPeM8LIKordSZZs5MWg8/6e0Jmnu0hutHGpTyOWDfYHuuWvNf
FbnxxyhwWj0n6Tar6zG75kvcWdH+dIEkjm9HtW79NTF7ZXhGMY7krJBryqDQxvquqWJuGI5A75v1
CLrNuqDjrGPk5/DlHlyIEmV30gTQekNwcbYlcHLsCcMbGLb8VM7q/B1R7rHdLRCIqAWX/rfTD8yJ
1AHSEg9NFMkirLuWIaqxdUGZ6o3lSoREk8RM+zgDMQz55KLMxc4u2qBovdgJAe6P+M9ga/g6b8Uc
xAwztUduB4ylRRdLJIQryWviGjmIRi7Ncvg/4wURVe6hxe4ubhSXf6KNjzov5ULIERTcC0YR1FWL
RQlzC8BBvmP6YTd3IfD3uY12OyFy4Fnq8cAN84+6WR3/inKR0MFZhJu9TOCfE4dCn/zGNiy+oKjw
/3C2r9FNPtVWZwDHqf7q1e4yIufnpjZf6nZTkDgIS8ui6e2+cQmFsr16fuUzbUc7KybK9kHlDgj5
h5rqYLmInYULGqtS/VPt05uCna9Uy6tbh6PO12lfH9u1HZCYoodkgRKQf094LZSLElYe8P29GCmT
DIxc7NXxgLhPoKze1R+7yEXaZTH04NPQTU4G0PAQNsMUvFAzUc/nyLnhMnpN5SsfaPiFtJjv53RA
jTG17V4NsEC58vhVlBbeYzlWg7KXFHuMMJva9X0Tq7QvUhdRWovFDvk9+eTJhTPOXa9OjWYVPUSq
OR0BzN/RpO9M0eHkV0/VvAzmeUuPYwHUiA8ECy4OCNgLg81FL7jrL/1clvEbH2oAw8WtU2Zb6Ypv
pYLLzUZPsvTGdZ2W6O8GDuO0RiW4uwtO8xXFwGPpO2F8HvA5PLQtD/2X2CUs6cq2jiafTQvdXDR5
TvnRtXYBGR3U9hmiPTjuWL5me3FgdsU9CnnGzWhoxRl1e8eD1Mj2aVHehiAVWfw7hikEXzynqntj
BE3/onJssQrH1TJluLh89lYyQev3aKqr30iL4v08kt4Zsk9Qx4dJK4j989T/f/kkHE/w3oG7//W3
cd5OSGibJ6CjWd5T7tCvme1b/Wn9GqS7jcExOd9vMghnGvhtS8b34+yGy3jcK17lKu8CKV9l1TeY
MmJe5e/czgPyf8QA1VONQDq5R0suRb60OFDRR8Lc5uVupoe+E02ZAeklPyZyptoLdkHmmaVvm/Eu
nr22vvd8qSjUZMTAkwPLRGAmbefyVJVQ3dncBXr8samWt8z3G3IsSUij+SAcXGMKcO+ke0GbS8B+
ZHcMKbs/Vi+0xSlu3bWzBURAUBZ9swF2j45IvlGlrhChTPtWPvGSoaq4rXRf3Srwlmt3JEwuZZxw
REQh3qQIf2+Sa09z9adiVNHjYmOcBjFgAIevt8VPWxsdH3IOkchp4Pk060UJ8Za2LpuN36z7a8/f
w7eCOUHyAo/sI0DSg8xcFANhISjb2IpeYAUsBi9wXE5Y4L7TMiOuyqLKD9oLCpw2Ofsy6YOLdeBL
ieEa5oubSBS1k96FvAZRKYPzKmtxk4yFzYsxW6mQtbXR+HL0sxy+8P6q6K70nM3e4Z0AP+6C5aWO
Mc9maqxXNKJ8iUzkJFb57ugtT4QC2eQ+HefhudrxsN+lO0EjKF7ag01C7gmCl7L5PDC3zncwnCxR
AFOpdF97J0zGE6lqbcDT1hxd3ps6VPkMk/pH97D3RawdNWdTDJLEiHVUXzRWAPt7MoKuC8nE1hYl
epDoMq4wXtdxnWMmRxoRPgVXJLaOmEqm3I38ZrisS7Bur8ZTbYSfr9u/xxvR/fwVUZ/gURDzQ6Js
5V5cg9T1tBwVRAUpDxzsQ4VFETRq4ubpW9QvJ9tGHh+0bGBAgOg6FMquE/1L67ias8q3tcySeZ+8
oifF+s6mHJ8ZAkuSTUOm5Zn7y876m16rI4KrolBJMTQFuLKqZf+m2zL5UkH2eIwOqPhzNzDUeHto
kZA4qxqn80BiM0aOLtTbKSzj6TekCMx9OqSCTTaoURfy5UiQC+bC9op+3GsLX8QHgE20BBImDB9x
QWJOFZ+9GTbgbkc9A3Q1oDhlBGtdDSSIoi6f4k06WdNq7raSsMfgzh5oyK+h7ZN/kBD4rwCFmqoQ
drKiOFS/f+MthlLEf7mfEm9X3kUMxM+SobAG7xOSQ/Wo0m0399UUrt95wW+lfOtSFX2q1D9hxP6J
QldiGpucHRlYwvAMFu7jr8Zjeuaa7WXhpspAeuOjSy+O1cec2aosj2IWgi2Kx/1VIYv6hEdPc2R/
N/sR+PT8cezr0fDhImbhjXUDN8laTS/QVRPjoUXmcsfkviXM5fOcnFR5cOqJlFSHDLfNoAp6O0Ik
L7eFJ7c1SfAnhtr9x5qG5quYPP3T9vF+7UgmkvcTaPVDTDjazbe64bfp6E5BuhsT+Q+yVTaPE7K3
D7+ek4HRUnkjymsObh75eLIFMVYluCYNK/E12ZykzcGtcQOlG2EbdYLe4TKi7SPFwZkSRAlJNbzS
DTb9JOG2fpN76/z0lgGmp4+5TR6Jw+pEAVy5hhla9+QxbizeEUp2ArRPLj1+oo3RSPSlv11vRCgk
Hzp70HVEdU86sOMfl8bjrVhsQPYAGQrYxONEVdHFUtmRgguiMnoze5Sy4HH3nFiW0u8a+Z3EKlMu
EclCZfgeImBuLmAJ9j3uj+lHFLQ0TQlP1b8Np54tut6N/0wOIq8TuuLKXgiid3/zSBAWyprishfF
m30hUyK4heQdYUB1yNy2hU4XrV+pdpnRUYvD+xtNx8A2AjE35ComQDuvjnj8Kgn8EcU0LtWrJDXq
H5d5HOXO0u0+6zTpjyQCd92fAeoOhqCfYvaaYwsQ1okWjmteFQqiQzDMHyM2VeSwSRteY5/lLKuR
2gMh+cQuw+wSSZH5Xg2vEdgqJZZCkmBk0Hwtl7ZSa8k1v0UflK9vWFpEH75UccUu5DWp+FjL2EcC
oGL7pZFd1T1EaFc+o3iVH9oZeZd73q3/A6XHkhNy18cZaUj191ipZr1O8sCiEVdxenVS4W/PWMKo
9lpTuyCh9KXY75MIoSnD4womolpqS0+tsdHPfbNIBeySmvLSLmwwHj49eR4pTHEZjfQNPMYDGVwO
59gfl8lsy52P6y7No5alFZPhlsYP0Ka65yWc+BTOooCjsWY2LaQoMRJ56JlmfB6qklQLnl73W8tp
MVxQaVHv5Ih2129ttDSvrd6Pvx4GhzvrYaSEplvooDermiqK4vfwwI+UAFunZZT6WTAyBdwN0RS4
qFEcYuYCWbfVJSSOAWI+DFSV24D58gIuX3u/rLbbuwpWR5/xMUZPh6n6+RKRAvFTLmwWgKxj/4aG
c9hOW8gXx2NAOEHGjUnAxlZGx5vqlnA/ASTsCHZnh+i1yosQtCzOzsrDtr9X1wqksvBdK3l8Ze8F
DC7r9M/4CUuCQV5gTmaLbMC2c5Rf+qUXzlngGfjrwstFd8Hmi/+WYwx7oJXIfS2Ptkdlr5Ll49Ya
rZGIzSOjQjCk4f2BtpJ2d4JCXgbiqgK8/RWP1i0H5WVKUe0X+7iGxxmr+YBOFi/NKSR/9PeGfR4U
PQn17zTqa+duAW/7OuFOaE4YouWzQUPc5J4Yg1cPbJwHbheQA/6uZPmE+1Di8mzn9EV7XWcvuDKp
4PVvFA2Cmumr4xmQKnfw07oITTfxJjmzWV7SrbJVsW8dRWKa3Hd15aRi+Ep7jzpfnsyO4iCbtB2P
VkySiByQktQVdBmHkknEZfSDEDnP/8Gi/uYLBebgxsp23N0PobIrD1+PpokZqoaaIcFlQRjoQWL9
aec6fWm46ciG4U75FWHumu9lXVZ+4dgYKAJsYhNFTMKIzDHexm9+eXgI3sVY95RVzPGrqScOfL0w
7zn9hDeWQJyRo5yUxBSaIO0qkR9tOQK4+WN8diGqUDwNtQizBTIGQNJ11RvzGjPdplwPo5vmxLoc
odhfOo/j9LTu8Gpb2MjbND0DQB9r1ACSKVln0qICPq0lVUoPYnQ7fTOjMFX+Yb2JY/JAQv+F75lr
JQxd+sIgl/cvAWlcP0o1aaIXaoEK/5AcJmcyu8x877LMvFVb3GLCD0eJYgg71XpSDWL0JxAIMLFK
6eB7mbTlq6mO8smFuikfAhUdcUbihrMVabp5/enYvWh/GKuA9DRr3P6T7sHxp1Mv5fcd6ehxd8vj
+oQNkdSZDcgjTok5VjLBpxqYzCvT/pFwaM5fEaz1H9KM6vhCpBxVifve7RGbEKEId048Ti9lPXlA
8hE7WBHOcH/8GuoBF1MYleIaO0joceNjP8uTeZohJVTi5cHQo3alajC8wpPBXSCZaco8OOIEKRs6
Z5o32m4Z3nA8LK97s6xfRK80JzZydo0Wv7Y/5uC2quAeWe9JYkBFlrR9vD1w3JXuV55GbBTRLoYV
AVsYekVVgptgA0XNdmJHvcXuu2Z7KBOLcjJ0QrIyYfP6LEoqz61OLQVL/01Q7jcFGz7jEyj++nPx
EvTfrCzzW21GBPtk4TwoRFNhUe5wcqQ2VbjRSlHJf9W0eDZHME7wyy0xwz8dyEHKcwgEY4gLEOmP
sPTr7wS1q6+tlbw4MhjMdY+U68LL1MED9pzKPzU8NAT/M/o0RdgKMiV26aYXlTbiEZrWDHRxg3u/
DEuHUAfkOnw3abLq07iImRcBTVAJslBxeQZMkvr5KOWUniqiqsJMe8PNw10x4hRO5TUfkW6m4zzB
vCyvfFT7NnNPEcvvTClgahQKUxz/I+3MduxEojb7Qj8SBBDA7ZnJyZnO9HiD7HSZeZ55+l64pW4n
iQ5yt+qiSrLKcYAYduz97fXRbIC6kmNM8rpMSp6pMdWfAT5RDkoSu3itnc6qdpovbU6NpKVvA4EH
ehKjapRm58/WCPtI99LwXKlDQdmgrTDuIDGk1w9icsIXcv/SfGAiJhBDhWy9o1aaHG9UA6il+y1a
a/KXZukf1biHB8P/2pVH4MdQCyJrAoRHNyOIf94tHVdkksjBAnawokPV9U10qgHaBty1gu5BiE6d
EQJ2cD9NumI/+54xvqTzYiRTEXHhLXJHvqgVOU3kVEV861d2osPXceqvHVXQ4ZzSYf+QcjZgppZh
CutTh8o5Jdr+ewMY+j94CcadoaQGYCPL9uy9byChvqGPTYXfXOSDC5vIvKkqDBd3tLUgk5gIspiv
XPnN7xq50S8aek0iKPRI5DYRWVrPUiR6ceyqTsK54Wze17QYuWAouvLMnwXxru4H6gWJkIV60Okr
QrVitOP3xOpJck9d4PgHwWU4/U5+1j7S4Dtnd3QECBdueop+QV/Y3nR6R0pJsUuTEMUynR+U00RC
C74WzOcDbGi6JZJef4HDpj4PtUheFebJtzod8vvA8Me5acRjBzW9MXulTV+d+5M1MmcOCLv/glTB
yo6CjBx2I+fXrcNMH28TI00elTiKzf2ESjjamRbag69wMXx63XAhpjcNODMp/IlLI+cM1edDMxT9
xyGKpuZjTv2Orimnaj6npCdRioKh/4rkorfPSMv0EoVQxk6JJaRl7sqSO+ilV3Ol/k6lXM32og/L
4o4UR36TE2pN5wqdjDgGqq/Q0IC8C0RPOgRPhCTiu+Z7BKLZhI4EBXeDMG5So7IBpoPvw66k0JST
YdaL6DxNzkg/WZYQRxdSdZhzQWYQMbMBDqeU2xy7QF5rxQcnM+IHWmmq6K4vEvMYW2qKICv29Qzt
cGT4R5O0ckE02c2F0RIG4xMMNBrXTS20MxfZjNT3aLa8H/C3/OixaM0qOmGEIbJjJZwejaYtygfs
m8typ4Uqv5o2GyFuhI0YHM22nZwTLU2CG3KlOSEc5kTI5rN6VL82dqH84mKe8Xb73HoaZWqgxByj
Su6ARrbhc+lP9Un3h7E9JmLg8j+JrkYPq3v5CcVd9KjBOQIUlefF9BCWpY7pLI022L8hxvXTh/9B
LiiVJmx6V9pdcAOcs7DuOxF6zm6yxkE7/I/w9MpAI5u6k9fhk6WlWZEB3DGy5NjDBB5OaNLVnL9q
QqWQR8V4Kaoxs45Jy4k1tnw42ibifoPtuYIRlQQ4wDVhu3Jdmf/8LzAu1dCRmk/RuuCiVTwOcx2h
CHJewZVzCw09YzYXGFEQIaRbJSBK/llgRKOZFUo/T+u2QBIOHsijYyiF/TCChtmTLLK+K97E1cIh
DqTIjTotJzCnDTDSN9iba5hIS8c4ngqRhSnTAgiqMKXJnKmtW1tTc2qhYQLJDrvzdeTmCgFTWqDh
bKHPng76Akap+GR0R24kbutVz3xA/4secG3kf1BcUgncp8qEduzrg2qrbxn8vYa8GeugpaNJRgNk
75F/dPuu0x7RNdhnQ2jK3qA2cyLqgluE4OaY1nI6FD1dylibOvuiz7csedemFtCu//NDZiLpX1ML
1lJlVZKX3KUp7D10V7athbc0i3YbBq2rnxP9BnZQM9b9Hd9VDjKxjKp1JaXks27r5oMEGrdBrF4d
xTIs3pauo3RbfM4OwUqr1To3WLxZSVQZ5iXvK/N4/futTpq/RllwsfXGl8iyhtYtaIl28afwjzaF
oi9wuLKbqEJZSczXbayHlU+F4Y+KhammWrgKLx4N+3iHnKPRuhY0xCMl/OahjXsPdBtNf9efb+Ut
ohZFZiPRL8GqX+DPW1BLCESi1sWmTtA920j7hHaSOvq/jiOYDaqO940GiHa52QQZ2zmqFmZfVOsP
+STQjk6DvzEn3lN1GYUwUsdtTbznzYJqRCxuMvM8YIsnOy/FJ88ZlOFmCiPhkhL0xIYx+/z9326i
uFGpBj4CqgU+fjnXBUYnFjSi2iVEaD8HJtcMJUri45BJH6DyTPqPZQ77zRNiA3v7x6ZjMbaFZYIj
IY7jtmrN3/bvFU0BhrawcHKbTpGaG3sZTTVUGRwuwEUmcrezECK6VUs8dqFAIEuuKZp507a0LJxi
1Sm5V3l0FFOuh9piJtaY7umQ8MxLRjMteoIUCihFV9vxb1LLpCBfIP3eJTTkp0fMoBq4oxBPkA4m
k/FiVZNebGyf76cnjGsOBgMJjYFzzcJ7UHOSPAxDMSJtjeULmCgkDVOgPl2fnO/X2zzKPF/YobFG
Wqy3KlZig/LGSNUKyECg9M1e6QLh9sVUn68PtfpAjnRsxwCgCJTp7TdTaVSdbN9iKNyyj7FBknbW
Em6s6rUHwuIC/zhdGpKc+9tRwEc5VeUYWAyiLtqPtQn4YOJSRz/DltfgygIgyamSZuXWY1GgezsU
YueMLkZ7cH0uSPkOaTZ0qLafgUbgC0VwB2Q1+NE7LTpckShjsLGxzH//YhHYDK8ZFg2rlAgWGxiJ
1ShtjXJwSZcoZBNTSrd5j26PjMNtWarRQer5lgX5yvu1SQaa+JSxzeDb/PahC68II6upRjdSQgw9
ZJ8crartjzrQm3//lAw1uyQY+HdgI/l2KF9GIORj5mZkDF8NMbQ0e1H2lbqRboy0+ib/GmkxaZpS
ASDTpqPbEIR+RMYlHzInH2mbEZ1bwjihPGvL0/X1sDqoQ2FRx0ZHJeJ4+3i0x3GBtmn2qNFx/GTF
+K9pweXFzujjTbVW/Bgpwv68Puja5zM48wxeqmGrS1o4XWw+9Z24d336X27KlMYrxaAFgmx1tfFS
14aypTAQ5zl0EizPB8jTXFH7YnB7AyR4b5Q0JoXdf+3QOxsn0cqbREehmlRAOAtwoHr7JsvRyLNO
k70b1V3zCENUP41Yh3yiylve2Z6PnjFUX6+/yNUxMQqiEY0zEKnm2zHDkYyiNldKO3TCKQXgOrlN
AMwfwgFsEoQAFfjPiLzcuFwf+P1Br2sa5wFutKqc7T3eDowsLouhIpUcemZAMzV19wQHjF952ub/
6SBK/I3v+H7fZkBDNTlnsfmQS8usioXXB6IuIdkrNXdGSHJpHNYb33B9FEJagmfB3r1YDVqdwXYc
mtJN8wEliYOO/8mJpNh4mPeTkofBidbmaBXvP5tG6tTovKZyqx6aGUKeejpL8on9IYBd/Pv6p1oZ
TM6nN55cAH1Ne/GpKHSNVhkGjQtuR7ltMB88BYOXPoxqsWW3NE/xt2eBLgWGvkzF2VJh6cvl9KZJ
QcGr3aKoy+YXtGZuUaIdkwfwhMioO+qQ3U0G0PMR/6KEm67GUX/9cVc+IQgklh9nO1Zwy2sJ/MfJ
i0mpuqYXtHdq06J8oQHp8/VR1l4q0YrDbQ73IHN56tnhlGMulbdukIrg5E3pDxp506NlID++PtLK
SpvXNlbfFpdXsXweigt9oA1W5cpoUs/tYPsROWxQ0JSfu/YMcLX5d8Np7oTY+KpcgTj6lmdCkWOl
oAMqcNVKGR45DWAKycm5FfTpnq4/3Z8AcjFlOMA5d1jSs5R13uH+iqHpAgyQxIBEMugLTW9mu7qK
4jn9OjvaLIyb2qzy/+iX7X9gRSCO7IPqiwDyvbGfrXxPJowQGJDoxG3LEwmR8yBKMUsYkPe+QK6l
YmmHtXIZU/T215955Ys6OrhhtjM8kTgG3z6yZaWJbMOwdUOEXrdKX5ifvLJN6QCsSRQBgcQh5vCv
Qxooytk6DbQq2Agt9gBEO1mWhFHtYjAB18GUR8qw9UEFer7PehrYrw/3fg0yHBaMWKuolBGtRSQz
9aS7gsau3EALWhf8BR2gPOvGKO+/GaMQ9s52ZSq5usV7TJAYG17vVW7YONMDsB37nPgOOusZ9HL9
gZZD8aVUS5Kr4+SReGYtzgWlNOD2twq19Korb+pcrxGtWvnJN8N/DVj+DMVi122Ig847w0YKMAjK
qkR18RHJLgQtX+kk7Oc2LX/j/S2/0nKkeZ7+tfQ0eA5x3OTYUwRFf+pbTx4MBZjH9Ve3PBPmUeip
Ubmma9y6lveTLho1TopWczWiEXirpvys647lErNbx67RoiNMSOcex5T6OEA43FhsKw+JT5fO2taI
U7iKvX3IGKNknIsARgr0FzeZYreXcO47uP6QyyXNQxIOYVCC/w35TXUxFUF5SSNkZ3Gz2KRvPaUx
NQTiiYtMiMAbM5h/9PWZx/vfMYpgTtKX8/ap2kkhGvIU1aUwqHb7dIqjr1VlQaO7/lwr8543Rxxk
I5hR350EHcKfUcmkoJ0FB1fIj9EEYakhkUvTDdCDjeFWPhYiVF4g6TCH/rDFYWDmJRJyWhG4Npt0
JZVRdMfHtdzrD6XPb+fvM4e3x0bPtUOoFjZ4y41DNDLiMosgjxVfO5/DPAtIcBh5/VIWCnIwG2+3
kJyKH5wyox7xviiF4LidYGQiZe3EXvFDDf6J3VrhyXfU6sLc1up9ZTuIncspGPFAYFulZZ163lNe
ZY1yAK8jHydkO6RuEkU3TrKPQ+cbWOax/h4UokOKTWuBoCiGzcnN4Klxu4cnkwV7PHpUZOSIP8eN
83ftA9v4tGkqNQ+LhMXbiTT4AgoNzFI3UO3InWhA3EVKkpNMoPvs+mtfWSOkTXntGLmvpJKiCLoF
NPnJVYeg+2LhX+PSn9YfWqMt/hvGbsNreT5jFh9Zp3Sgs1Dm/MjywmBXfZtNKsNh0gdlaPLT39hM
2p98fCr2oG/FB4Af+D6nuJVcf9A/wd+7oU2uKtxYSIMuT9s08aO6LFFekdv1zdsiM8Kv6CGcj51i
m7PTqg3RLmj9D1OrlF9F2pYnJP7ypfRy8aVvuvRDR8rweP1XrXzpP/lfxOq8lHfp+nTQND+MDUxQ
g9q8+FVT3wADyT8hpos2XsD6UJS2qL7KOa/3dlI5xgTbQJF86UaFGJlXqHXMMLvPFQQm/w9PNWfp
BUkg9vfFwZx2osRVndMSugltTCCym0OiBMFHWtCbx+tjrUxgfb4/SVLcBjbTi8cqR0KQqLYnF33A
FH/2ie0+DYgJ7tsERtCrEKOycXitjkhr45x50vnXYsRASUNfi7PJ1frCoukeoCQCOHxeWp88bOJv
+VIv0wlsjJyTukmVgKjt3f2t7pTCKuNmdOPAF4dB0AbZFSipkGekiEb9V9XR5T9G3n/GZE6yERPx
UH5cTJYASWfqm2zAmZV/RBxCgydq4HPeJ+H/51Dz8fNXwNPk1K/9zh7dSdhReMywHnhKY7RBOyVR
xbgxNVdfpomxrCV1HA2XMQGgYGkHyEBcp+612x68/7k1kuT3rKO/+FNRfIaKW2zM0bWlJ2joMqhh
U1ZaHm2zKK/oW7KVJv1HDwN4wXNTVOF5vtJtxCBrGyxpe5vBDFtay1Ue1RWN35kz0LcvKFL4eXmh
Y1GjczIGBNYT/WCKhUcpWtyNLM3WyPOy+fs7gj6NlDHjIVEm7svUQv3kjCBFh8y5GIPW/uqCGk1B
JfNsY2htbey5hstiw9jWXh4rpVl0FOBjvmpXVTkneeN1KBrHsDsACY7sPUYjwXDIuBb1e4na2B1p
cY0A8HvODVgtW9up9AIEezszfADXtEtDhxwHz95VZlljVTSJnkbpHibQ8fr+tTY3yAIR/FCXMN5F
4mmQetoI/cwtEzs59Y5iHWAJJESPqr0x99c2LgIKVRDHsW8t70tqB+DZ6KfJ7apyPPl5UF8wy8kP
qj9Od/BCxvP1R1tba4ADKQMS5Juket/OCJTBuu+DfnU7x3PEyWj19h5ti+c/dnoubDf1ZsyEFtfN
x+sD62svFcUInQgc9UTKi5GlzzmnQrxwc2UQBbCJ0PhROXjAuA2AoOpsoIOwT/h0xeGxr+IA3EFJ
Jww6y8H82sNRyD7QgBILwPIhnU1ebvT2ocCvDXdLeAPxqaYNXL3kZRd9SgGjzfAcr2hPUBQga1Dt
xbwAUf70KQJCilJpNCVCUjRsxvfGpz97T5NS8zo10wRGwkYodKCdpnwZ+8gC0GyXAzL9FgzeLTAd
He+g669nZR6QswUf5nCmEGsvNvchygAAznsEq2YmnBVaotxGcdB/R3QbJae6bcPy9O9jahaJMrL9
JP6X0VeBr0TQNQp5+FyFJlMW2cjkY384Inv1NLpXO1If/y9jUoc2TEcnsbsIQyqfHPFQMeZoWB4f
QUPW3LBDnExlGJ471dmYdvNJtYgwkV1wYKo6SXiqG2/nO9RCvfMA0bt+in/DzmuwstmbwLu35DMr
C8sgQ21yUZKS6GDxAR0osXSipYNrAIEIAE+omoIyPsWxFF5rDOo/mKa7qB6jH9ff6Mq6gqoGNMTg
IcmCzD/srz1+6qNaqiYVPgFqHIsIGY7OEdsevTt2whQbRcy1ecoc1aDLQcEhK/d2NCMdirGks8ot
m6kFedQABzVCRQwHq5nAmEgg5hu78cpBQiHDZIpyhSXVs5gydh74jR6UE7okUJv3TTz3C8sglggf
0x9gM++tzNKHfWY33sbJPc+O5eyhaDpfAjQTX+DF0PDSMrXmkuqys5QXjoDkmDbI9CrbiFxcZY2L
xLrqkFWRMu2Krqw23vbat5UOV2zMCnQyeIvZSyI4JUTX2BWa7MnGTsjF9ODnhBPL+fok0tZGsuCI
zxkghyhs/vO/ZlEMfqPP/JLvSrAkPgSRSWqV9gMlOwDvoS6yc6a0uNetlmZhfF+y72VdZhekWvZn
Nc10tIi0Ov5kFZTyJkS90rjglckmXf+dK8uZQwvnEEMQS5Eke/szUao0lpMOk2sENHOKtoEGXtOW
vDHKvFgX350GGtrtyS6S617GLorQcBGEGOlqnP3J2evStrhFfO3ftHgE0bnc9ZVOo40W3VqYcQKB
8rPpG9ncHIfSIabBBRl9dlatEOm/RYfxr1pF3w1dWegYnUzCavaAxpTsDMaHRhMumth9eelI00fk
OJH1Uyo1oFuw0Kq45ZaYjBe7LjFeloYV99BNUwtycNGMfKQwLoDwN2zWd904Rj8HIyiejND3f4tC
ps3B6zWfdl4PE7Y9hqWY1UDLr250YHX+IVXkmOGS04sbXa3T7Nv1N7mygCQpfG2+DlKQXN4EEyCy
wBN8k7t0G4pXQoOi/68FAfSFfuugflSN2tDvaZweaRW2AIaeLeTh6cahszK5yeWzfMjMEY4u6wi2
BvYyKTXD1XP07jvf1D5xvzce8Rwcnq8/8Mr+yG2QShde6TrPO29mf60j1amyPi9MPDUV9hOobk0J
VSey8Bb2G5pHP1JgCP79KkMChewjAhqGXG6Q/hSKEOS/DhIilfJCqOCEp17gPfN1NDRrq842r7HF
4rDRA5mw9OY7/jJsCOqRsuKk6W6q08it069wriTof4jr6ReE2/0pVYun66915QxgEpE2lgZVDG0p
E+LSaHVNFhjUsy2UpzCPZktxO+0fq9Ihbi47ElT+FN/SB+1vSZ1XNh2M6JE5ItphG3YW37RPJxrv
8VlEjwqpmyYnSFrw1P99a+PwRhNIjZQWkqVGrg/xTAG2Kd24NXs8KS3stQNty+d+ZSnYsxZoFmtS
vF/mw6PGdDyDIMwdwN4fHLBeWKw1ylHPqRle/2bvKpYkLLj9mVCrHEfj7c3v9a+1gAKf9l2smd2q
s2gxl6l5Z9hNeAwVc7pYozWSI06br0bb6YdAsaPDhN/JxltdWY+z1oQvR8qWX7L4DZLuA/BSkeWa
NBx9SSKzAW6ueafc7s0v+IP7WyXhtadGTmzMGT2BLNaef9FfT23XiSxo85FzhJthZG/SKDNl9Gk6
ZnGgioRf34gtTtwPsFn9sMeUcbI2NrzVp7aJ7AkL+THL5RKP6jgEiWpB6XSMU0xr7h6XHKBViAkO
uW5FW5f9lSXiqKSrBRv9rNxeqB/pfk9k5LWWS7dTZEMJcWL4tUZ2aGwsTazCmO2u7fAjkgfoUbZa
Y2dPpn80o2rXkew9wKG3zyEgms/XJ+HaDyPjaeAfJUDFqIuAQctB0feqYrJ2beOjRVi7M9vO33j+
lS2RN/1/R1nsECaUJEzQQ+mqseYfOeu+40cvvgy98aMDC3xT942+EZr+KfEstmEOGmrV1HRpoXEW
MxtEPWG6zdFaVGmr7ApLaatTng0FNig4Ae8a7Fvo0EkgB3zIgFrQpVRAGboXUZvpd7HadN/gto4X
3G287luYKAa+DyKDwjOCS4EUgkYL2iKNuv6+6vv4oyd7XIxi0ck9mdG5ZV5Jhs9UbxScD32/NnHl
M2vrEKJVOQdxA4hNx/KXXkNw/ljFVJHmHXAkMb2PtjegSMr1OaPoI8L3D3UP4AHermlsFW9XF6RO
ko9OVFobVEO8XZAWhCzo0rUkCZaPzimKCNjOVWmpwUWL8Xrd1ZXhKDttDK2LJtsRCoNA90orVuDJ
8/XpuLL9zkUdZiPNI8iwF+vECVttdnuR7kSN4RhJH1u0SGDq5aTqxh6wcmQyFDnxWWQ+1wrfPnZs
xjQY2YJTyw+DXzHdTSCMC3wJ/Wq8p+VtuLTACG4o5ptb4TN/83JmznoGEmdsCpRdFyOnUECjcZJu
PUGAy0zR7Y0h3KqSrb1Kqp/cDImysPtazH9IjGMc2pbp9tOASaKvpexskf4FZu2nf/9o7Gw0M9gI
pYgg3z4Prhl4w+gpJ7ODz3Mch/kPxLb6fdggpLg+1NpGQpYYI+k5WKUE+HYoJQMzWBTMj3Sw9Bvf
VMoXmabiLuSifScGIOyWrDZiq7UX6XCjIifD4mALfDumH0Fei3AhdS3db62jQhCWkinriiOQlWjj
QrA+GJcBdNgErWKxGI3KKVNse0w3xMWcnSGfqeZadIHzZGwsgPdDcVVVCRhpxSM81hfTcAxDE/tl
NmVHJNNtWY2Qqz1zei6mYCuLO7+itzN+vhXruFOQyiXUWAwF9CFmUxWma9JhT180h3wK+fB0fXLI
90tam7cx1Lmz5Oxdws7pAi8QbaS7vW+WznmgXiGezDbvg1sMnzH+wY6rvZ3n1a8MvwpAxhyrEMPq
+AXrQvXFMVAU7qs0KmFXaZGgYA6zzYIAi4ca1gt1o1WHyGvsz4Ml6TrXApH9nuhqeO4KlPknL5cG
WcnB815lQhfjTjED/xM9Ynl6Z4NEs3dRS75xR3uFou3tzpOvSRub+jmEFPhqmVAWAGYr5n849Oqv
FYZ9H/BTtX82gHbzPddWPFXiThQYHpZWfQ6corVe6DIjrRVPU9l9rIckym5jDBuepszs45PXFdMv
nBOr9OLlIP0PY48YCKZmKV56+uJRH5Xoe/doujLtRB4OBxgjyXp95wMIeE1iL+iO+Rg14EIImO/j
QpGY56Vlo97gvwgYUFNTdddaM1k9kXorN47xldOJkjtHuDVfGMlqLBZE2KgqXgqx7hIF48wI68rx
f6plwGlIdi206ZmNIzwsA+kkMNFJZQI/BxMJU8EunGojXPoTDy9mMnoZ7pAaM1mzlnfJrul6eJEq
9Yg0eLaxYAb0EYEkwz14qO7t0WqOmDpDvIioWOWK4RwCI4iADuk6pSUFfBBp5Jfr816b38HyR5EZ
pyGLiwR118UGPKU5YMkkF66RjG0MLQRT4LswA8PBVHP8L9aEdOUyZCFMlhoAerRPHXVSbmjJaZKb
tEiH6GSEKcaUGz9s3o6XP4xaMlE+2m5yk4sfRtULeemYA6wK8ryDS+YV0TEZ+9K5Hx21/TEpTjzu
ujq28z1AR7XZY9CExdXOwDzss0ibQb0o0J70g449bgENoml+UJUfPxSh1v26/mtXNimBnMeexdSE
HsurkImjJz6olU6NPFWfY2xKh/2og3LceCvvcz74B3OCcYkl8c6LeXuedC39V3ag6q7aZ863pPMx
ckC7+UEnToVug2lNCuq5B0E01AnYoxJLBW1DD/D+HOVoQewPc4R8IRLBt79BoeUbUFDJhsx/PPNJ
bXixqYAyAjneB247OpcENeTGPWDtFXMKUMZBE68he347bFjAcaqbiXTX1Al8d9PohluD2FikKweb
MHRUALhs6ZSvFy/YS2jgpxXFcEn74xMCLMV5bZ3CfzIQRkenf5413DKII8lA03K23J8I6bshA47t
5kVquiP+IE9TE/kbie6VF8fN0SKpS8kVjcPikcreziIYurpLTOnfeCpkG3q4yofrzzL/LYvlimAD
kZ5wyO1yHXj7ebKpsTy9L3s3Cz3P+e30QsYH2gkM+Jc1C/A+o1S9MebKTDRoYaC/mMjgfRk8m+Rg
WzldX1qp1997dRalQBnZWdB1DgX0wLsxx77v+oPq85MsnhTDApPMB20nZOvmNfpXEqLW8aoOB71z
uxhrk/tUlEjkQPRTLEHFVD3yevCzwl+0mRGyPqVtmF/m0TfroJhh8bTk9EWAg0iYppF28GEq+h8G
moo/9eFEYWvWZ9xbSZnhXxAHhfYS+MQ7OzT4s9FyzIb7Q8dkJf5WcLX6oTSBll9iNowa/ZYIrVOf
xKBiU0Jr/2Nid6ncBfl2T+bau2dOIcck96Py5d++BStwdMsom8aNIn189jB2wTAEtCAqlkacBjLW
WKRoZf/x+ttfmWZzLQ6RPgU52m3n9fvXyw+yEoSbgWxdo3fqMfGhoIMDsvZ0utpPbFbNxoY77yrL
j02CkuIjt9u5N/TteOS/WqJn9OPhEJhPfabVr6C7gj2wBNCjVTO9oq8p90Cfso15trJsuViyB5nc
G3jTi2lmFqIuvIqiZ2vAIDfAjJ1N3xzO19+ntvJCGYFVNO8OoMIW4XU52VFfFpLWtLCFVNKYnlpf
ZKQJVxa99JmweTzt8C5SlEMCfWi6NWvmxHOL82i8w0bZa35VPkYBJza6DryZqARyn1zpPwk8qI2N
37sy7dgtKaTNLUvv+4iwGcGwuIqo2kF5oB4si8cxSYDwd40et7uw8hI3H5rEOVx/T2vjskUjIEDp
LMRSS1JEOrwYYP+uklvFJWmb8MmocoyAu1j7wDFZg2Stws/XB135Nn8S46T95q7IZUG/6waY6nPb
oG5PBYxEFdsnu7OPQ5t/9rCdcq8PtzLjcPujGsv5qlKGXizpKotVo8O/0q3rFuKH1TnYMRhFsqXH
eEfDQIZM0XWONuktcNgo3i6qySyp/+Fk6ZpIoKdD7+vhj4z00gz3zUa8kIPKcDUIvh3ajDh8ViGu
i3NnlCZu58IYf1x/7pVvaxHS6Hwmgjc0h29/zuBlCkRZtXZDfDbx8E5C66lgHp+bVuS3MXQxcdSS
IP/3LMscKbIs9Pnbviv2THGshtQjaCTsQIF7Hh6KSezXl46w4Hj9EVfiRuDLJD+42JJlWV49Rmfk
ohoWtZtPgbY3fantykp19moUNqdBL7yz5qnNKWQtnQKM9V6uD792E2NSUUpiLyVBsVRwRBOS9lAU
jQsxY/IOwmohEWUYFTyG4KqhOXWlCVnI4tQ46mFikGKNNP+LGsD+3djRVyI8ixiSCJY2QeQHi311
4IoN7JGGnQHf6YNElCN3hjK01aHu8mqrqL6yhNnBaVxgXaFAWx6TXHZRbDU1LV19jlCvCdoL16x2
5+ClcwCSn23cedeezmKDJJPB1yZSfjuXAxzaCt2JGhdUM73aZaXjKTRko/8NV45afLj+XVdORyqy
XM84qJhay9Go4BfAE6uGJrIWXzZFA8tvarnbRppysgYYwYNmmU8lEKiN/dgUPMjbg5lcyxw285hz
gXbxGdGzRF6e0DdEY1/MUu0I1Q+a2abTjhyGSv2LjpGHKbH7ZycK8FbMDXv8Av5b6Q9I9zxS7Lbt
yaM/TbYNC7pQsY6yvR5uXt/U2DxM5RDuRlwUtAMQqKI61n0Cs672Ucec7TgfZo76BBPU1z3td+rg
QQPK0R+tneUV1rNW1Eqym0CYPXitZv6OLU0JTuZAycDVSZi85L4HC7jD9h5lR90+Oz3ciZNDfwb0
v8ZUdD7eiF9lZ/VOB+xPxmh4MSU7mDQjAtUJvP53HsC1c+nVa6w9/i9mdqhATHp7DePgIdiZKdjl
vV8G0tyYZu8/PEsZCSe5Mo072VLSIqOR/j4IbC707MJ4nvkLzm9sttrgDCEd+UiQVrSYROy33o6Q
TWxp3dZ/AHERaQtVe6fpK/0AazdL4TyWRhN9nGrENHCK6/LeJ5o7UzCKHlBz1B9GGkm/Xp/179c0
8dJc7yD+YFP7s9n9FYOGNYW2KdYnqMucCaoFXlTFUG7Xw045jT1h0fXx3q9pAg6CQF411x0gM2/X
dBJbQYnrD+0FRp0dQxjmR7NS/2u6tt9fH+n9Sfh2pHnR/fVkgxBZiG8FbX+tOR4mo5kwYurKE859
8QlCbcYEHsvz9UHfhx0Myiq2NeJ5UlGLCLSJRtrQAx5PeGRQ+1C3b7ohrjaCG+rD73cMoug/CWuK
t+82/iwd+4b8yVwyj7L+s95Buf3ulHms/ygseiluVSMQ/ZkmMxzVm7CCMO5BugYUn4BWPBq1cEqX
UCUmJYVaLdoVcmymA8a8IsYINp3Mna41RblLMAibuXlFEd1GTkJG3Jdx0YLdQVJ7YKNpS7cujKR7
JLaYBA4AdverMDwaYoOwbKBPB96kYACgYZNZxoPVHcqgZm/Vaq2B/Z14WXz2cbXraJ4Z9fZRCSyi
ULTcwfCCCEj5JMMIJKaf+K1/a3Y25nI4zfu/cYeMrYNRAKk9lG1I2dGQQb2beoCD+wkL7OhM0r94
oJwdJsc5uzRBawnlB4NCSQBtpMlec4LEk2F62pON5v2x4sffit7RgoMf+CqulZiF1YdpIhUBkTuK
yjv6mE2yzlDfP2uNZsf7AC+ygcdrxEPfaFP0tZ6wqduRFm9Is3sYqXI8plXx3Y5au/rZJDlJUUhf
TnBrAgwcHyZViT434xh4h7Ks+/wE6dQ5dyLTm1dsccJneKFpfJYSPvTFxsArf1RzlsxrRk6g4nmV
wseeUdZIt5pJPEPzB+FV922UHIuhaPPHqKQjba8Oph3+EDXp0ZvarjhaFF6MvtfSSgAzNLPOuYD+
90KXxQs0ZMJwg+bxogE/H1faeINrrG3vs4DOuw9J08keIXSGjYSN64f3TRaRvGkagZ8XmXFy+zrp
3q+KWdUd+XAtHl6SqRDOwabpRf/ghZFRHGl2SOO9BbbZ/tz7KAbvphLZ4GcJhTv/4cexou2EVTUX
vQK7Rq5ftYadEQEHvVMaz+93w9ASXU3Uq43bagqN6OKnecV9qkZAvoMFrGj4YY8yxHl7KusTnERO
vcSuKACokakXX7o6tPovtanUYpeUQvzwSz2ob/Mww/3DrwM4RgP7r3oZcQ0d8BOZwzmn0fMPpinZ
Jum5tNQTphQqHEcJl3dIUfUe+BBZdWjIxYdwZ6VmRMemwi0d+d2U3Kg5dsj7qTDFdyz2PGC6GOkh
j02a8QkjLTz2bB9bKgdas85/yuE+T+OxhKiZBe0+Rl3x0/MqSW4oTqPiNrOd4ZdTWyFnVF/w2UlU
DRijB5apuFZDh8Iuwas1xG2UGOeY4Awhd9wgsOXjaBbJvu7sRsNc29Z/ViYiiCNlH8r7+IiCWkqD
pk4PvqjU8JANSpheNPx4U7RqHsD+sHCizzl+xrcSXzcq4raXPKlmI82jHSFOv6GdpxtvCkcL65M1
WZ7LHhz3H7hJhPe4jaj5OellU+2x8GZhWcFIZXEIxtS/U7Wm1y9JovbPCcClV3recdc1Erij+8mU
bXDo+87HPqdQImCPsmrjvVfDBj3jODDdj5Vd3vLWeOmUr6ljldSf0t3/4uw8duNG2jV8RQSYw5Zs
dqtbsmzLctwQjsyZLIarPw+1OBixiSb0z2AwhmfgUhUrfOENky0Xij8nDmaPIFHM/ssod431B5ZH
jxVt22P4xbsQ4F/dqLy9k1Es5nngQWBv8WT9KfD3UH6Pqiy+jHFXfFAyVflswI4JT3GUxedhbHPl
MJWYm93Xfd00J/4I7SxsMi+3bAz6NegD7QWvLyHiKoR8afgRPoJfp4D4+rXD9LpElcQ2z0Nth5KH
PYXxSOXZ0D2qLc4zoMrkH6wGA8cpgHCVu+BOG69thsJEshzkhUuBxKqOiNlJ5ckMxKAcRBUm6VHY
aAgdsKps7EPomFXzYcg7tT+Ag1CsDwWGUtL7aZ7hmUORWAxFyBGRbYbeP3g0XOyzmJuJolaSar/p
zfXq7zc/uTTBeXBBuADCXaMI6lLME4Ie1rmri+QuwqHsfpaLfidGv046oVDDECBShHdxtb6OE4vK
kTSL8vZQPvVTk37Hagz7a03tFA2LMCu6FDnizq7a1OUJ75v66+15brTcKEcvHeqlhOJcVdjttDLi
JIvtc9DFYU3AHtlHPVf1nzrSgJ9SfdJ+VIaRvWsqrXkXx6F9bEPVHFyrMaIfoSjGwMf8FSMCvCSU
nbLDRhiJGBTSEcg5qNdQDsmMVXvsJUQIgqD2uNmq4+g4430hN9O9LArj7cEd0o7crTQ4wL2ry8/z
n+CuC3Et7CrWIiH1/9hgljK6BCrZXcB1FblFbDrPUxn0X25/g43wDnywQs3BoFx8BbvASArx43Sy
zg5yIwfqEOIhoC97vD3Kxl4DQgKdgFsFDND6LPec8M4J2NFSpjmZS94f4ByeDNpjoenpl6aOinvd
qMQDxpHD09zM9c6R2gjSkS4zqWmp8H20dZcFdcZE7RpWF4eg7tBq4EyrEAj0iAXa3e25bm0cDYwp
2c9SwliDSmTIxvLYq8yV+qcb4M1O1s27j4GA86hAbts5x5tToz5FfRhpiasAXU3aFm8KzrGiRj/1
0Kwvc+aYT1kwyzsz29orHFVa9aCPltvp9RYFAqGmvBhgK8OI/DcblEdDDNPT7fW7znIQAqFFhS0r
hDk0f16PEkymWgtltM9GK8n3SRJKWMpGFovYVXc0fUpvUNk9twe9XkSEAF4eGsguC93m9aDmjMd9
KqjZqlhjIbWJXQcYAQOigVD8/2Uo2vLsENq067OAM0sdyENDJXOKoyMqn5ob6cZ0ypMg2jl21x+M
qiJQNNrenO0rYDXObXFE7G6f6wjSRN2P8zsSm3qnzHS94RmFbg/CQ4AxKaS9Xrs5AzyVDLp15iYP
ZB9Qbpi5WmhYeH5JuXCRKUWH/e2L6ECroCBOw4FX5PWYctJyGvDpQ6pWXcJmToHiEWtJntnVw045
5fr2ApZuohyL8BOCoOuuc9u2UYdVknHuFzMKF6GfMLob6iwB2jwAVz+Mo2ZjJU/wjpEyKM8DTd2x
2TnnLyperwMiDXzKUptfauFXkAu5jZMmQMzvrA1WoR7AnZjFpyGtmv7eLiiReuCqndzLSJGeBYam
LcZRMjbREPbj7nuElOxw6CRMqe5gsOEYJiPbWt/XyWBp/iQN2BQpOErusaE39iDJPgGcCe12oSK+
/lLZbEkVIZZ+7kpl9uNEyfESwzfjzfthif3QeqLuxZ5Y7cEBz0+niR3jXCzOy11Kk8CtYuLBuc7U
Pbmi5Z5bfQgNaT6OFGXjhVPwekoJtitdKMOKkMiJvd4Zp29iHqwEj5Vo+qATwdReH1nyQ6x1u2oW
G+upMUMaMzLVEpb09eCaLEItNQHZ1xZlu3AyU6+bjL2b44WhsJ4jCs0spo7OA9D218MghdJaTd3b
Z0Rqu3cQ8JjehHH6x1aVkKIjL5kkCmtyp9Zk6YSQUF9SsoK0kLQBfr8cKpjcm/NPWFug2qi8hsSU
ZaKULroKXY59zlzgGkJNP/PtNGkuVQeu28M2NX5X00sHhZz2zXdT8BzhLhXZvThYPA2yD/vO+W0r
HSJbuONqj05Olk/6p0qlh2wPjtzaXCBwi1eEsxNGbC2+QTfWgHIEm2qNespFHvCbiX22+zbzsa/W
7jRgOG+/3NB8pAfCrUP1VF29gKUjB2Y4EnrG0PG9sbNSDAYK7JTqae9q25wQkF3gMS+yHqvipVAz
rlh8LQkeWvlADdw4RERyO9W9jdd1IU39/yirCVHQS2pdT1k2NZ5B7VT5MRwD8ZzgI7Qz1Eb0wFCo
aSwYbJ6lVYwSDHFWpWFkn3tZGTBfnrCYJNPB55La0INT06yHIW/thA8bTyD0JY7jgm+31TWDKZg7
DMgUipd6hPeMkc3DUR5wi6ShMPoNBkofbl93W5+Nto6Fexj76woWmMvNKPRhsM4pa/k446/tAT6z
d969rbVcWnDcrLzr7OPXd4CTgRiKBTpsVCCd7yUW3w6mndRVxlm9VO0gnfGNEnty4hubBX6dvvDs
iFiuHgybEl/WkHefsxGHj7iSwjM2b7jFOZG9E4ptfDZubxpxZEBwz9ahJrc7OL1CdhCZigoSktRQ
f0uaND7S5cnewafMd8B5G51WQHIo/wLa5+Wg6ft6SUc8HUKcCIMz1d/wHbJa1h+AktpX6lPO8wj+
8VCkHRfinDqHVM3Nj3VSBuPx9u7ZiGdo1ZLyU28HNLF+v4h0SoTgyvBSmpTWcX1Phvs5mUbkSRAl
+BJRfnCwqorSyHPUIiSCU4oq3rnkNtZ+Eb3BPopaByKXq5WwohzuNAjsc6fI8+Q6spRPoECl6V8x
B1ypkRmVO7f3xrtNPq8i9wWgALWv1X7WDXRDo9GRsM6Z4/MIfuNDiUWeJ+KpuYujenQLJ5pdQbh5
ur3iG+cVIvuCyoT7ol199iHMjcqZKV4aVmd9GEzs05zCyXbO68vltnq00WdDJ4lUZokSlx/jPzWE
BBZpODu1hNHBKCt4rSNEJRT8Pt10AGPgguWW/8qSlX5IIELjZeVM8XsZu9GfqjIb83MepUngmgSH
ESG1MY+PZZyXuQu+HEXZSqlNxXMk0WHIEkqxcuw6xQq8RklkbIP60KHQib387AuYrA8txEpkSvpM
GWA3ZdiCReZkY6c+xUP6IDL6DK4AtG7cVWGoPENjcIY7BXQ1vY1QaE/t0AZfkeeJn7qmyNRDijl3
69NKibrTBAn244zsFRjxYfEA78hXgalPtY7xbLp4DItYHz+ZKYR9L0V5b8Q4vVfeYzRh4lJm5NmT
KKLcPOCbWjwLojU8Hu2KSKMLJIyqjBhYqdeMeQMcs+6s9pALp8q9Dvc50+1CBZM5g/7QE8+MANpf
RU3vRv1Y08spx+KjUUYYNWHBgH24XWSj+qFIUBoCMq5hmZqk9nQpyFT+5Uan/utDAN7VxBr7Q9jn
P9CiTB13pJzdejKN618QjbXnJo/zX7Q0g+99Eza/7QzLhUvSJ/NniFV44dlMtUFro7cf4NHC4kos
KTviEkaFNKB4gDEmWlIZvLbE1j/nkmVGO2/vxs29RN8AsGg8Lxzw19tv6u1WU/pegmwef51G1aQ7
0Ci2r+tFvPMAbg2FfDSqGMThREmriKLG4pgfg0BFLorxI3or5YcCc61LjMPrziOxcXYXSKOKDAbk
gKu3lgZfEuAdZ587OiZ3Kd6ej1OCT9btG2LjOrQXKoSxoPyo+67WzsRPCut6yz5jVCJ94wPW91Hs
yDE0Fc0mZSrtUhxuD7k1MXAoIH9AVckEL6vPlbRhQoOPcvaEzoZkCfEuUyGu3h5l60sR+7FuDmVm
Sh6vR7GjQalj8OLnoVXmQyry8aD3w2/gZOnO9tucDzcshPWFkKstz95/bj/dlDLTjJiPhSH1HbaT
+JpWwV4/fHs+/z+KvpqPBAu0yAqAaFTCMi9F7uJE4yj2Ogiwd7eXbmtCvFfUhBd1GzQOXk8Ih3s7
xcOPIoeCT31LLeRPK1nJrzePwvu7uOAtzLSrbgMOyHYmNZFzDluR+xrCcEelLIu3nyIIhDKPEpg6
QsrVsiVoP+R42zmYAcS2QoY2BM4dvtJDt7NoG9+HjImWzKJUumhRvF60Tp6DPG8bCtpV3z+nQwJQ
QNUQTaOLXoc7QczWYDo7DXwVmK4rPoIaCMovHYkNZIzgAMUeFG4rRhczsT0ruI3gxQEKjC0a9WuL
TPf1vEKzIHJRKdRnlD8kD1tP+uNBaieaO5VS1QEIEPavIsIETyHv/nh7k2xcTwgj8+lIcQid1ndF
pCFZlc8UZbGvzl1pkjACHaJKh2JbTc8omYQ7n3FruqAR4eDSL+Dv1d6fMwpxCeCMM2oQ6W9wv/jc
ijaYD/SCskcpA4MJI0N+bEWDLN7tyW59VWgSNEhRlqIcvB4bObK4X7Ir4L3zpTOFQahjNNY74B+6
unM/bhxy6F0aFidkBIhorQZruUCC2SotUHmh6Teakz/auZrtjHI9JSQpKKlT3V46iuvlFFqPp2Lb
BmcHuMMdyIbW7duofD9au7YfG5w1EMQIjhmwdByqpqsZATBV6FJHwbmoKfQcyNKn6LCUjWLKGJr9
mZSiGTz8Ys3h0HZ5O3plju+5q1d6gRuurhMf+tbYmnsw2+s9tfxgtFThYsBZWyuAyEgKmW0RL/HJ
HIZH6p7pL3RF9SPGw0qFul7b6Z46hU3sZiVuqP7tbbU5/AKkomzNZbs+Q6Nd4rMhK8E57nsj9/DJ
ngR6RqA/XSlsy3sxyNpXcJFZ7HcDUmZvjjB0mTCPwghS3VxXqwukbPDCxGIjQA8c1g8OZM6hkCvh
F4GjPeVhutfH2ch1eVDIq22kY8h31+lW09Q1bbcyOMsaDupC76CTInVgnqYei9Ne6WTfUBLMPyp7
+IBtMa6S+lA93V70rY1PwgWChIKpddWcwGBBtK3TSOdoHDRvckaYs1lX+GphGTtn7PokLw8oJVPu
jIXHvlpgK23NsBxK6ayOOFPoCfm0peba/7CLaGAijMbDsyiUv34HrLnrq6Kwl1VNpqOsZLg3dkXi
jymC8j2OKYcsHbRDbKHaeHsplz/5dXbJ+405xKKhCWJqXeSKeoh5wawHZ+R+Ta82Nf1d2NeFZ8tS
8V6iA7H3um6IZOvQvpezypjXrUAM33T8vTrnPIMdWPK2PFV/IAkW1k+GmM38WOR98dXqOu1zKwo9
8yyM7C2vCOy4xJa6bP4JqHsftbKlunN7MbZuOfCQgKoXUQuQ3Mtp/0+0aaT2nMlNRb8+M9L8KIY0
/SSbiYpGK3J8X4dJVqoj3PHihyw5oe6iiF981GJLbQ5DbyWzV0uVku5swevKDhBUwhFOnbHUmVY/
VJsuUiiNZZ2TWH6a+vyhRH38FDutcZlCJfMJD/5grT0fwqzOvt1eketqIevAX+QwqEVc2QCahRpp
Zk61MFTMd32RHtKo8QAiZY9ZGQF7Q17z7vaIG2cb6Ah2tzybNt0Q7fUnCEORSlpdO2cniACAO7Lw
o0yR/1TK9PbWN5VdgkqeM8SMeUFeD9VXE3wvcEbn2MpVT5Oa/gDlq9v5fJsTgmmy4HIQ3VoHHmms
EaRSgjkD08PDlMSPDAOq4ad50Eg23r56BjR3/hg6hYTlr6eEAJWqByMpdGgCKgR7WhzQwzGwdw72
csBl261uDsDYXFi8ezQw120TuYS1bku9c84No4/vOgGFzA1GHDFcvKbG0pPNGCS6Kuzwk4zT495h
3bi5GJ8wi5yAf63RH9Q+bEIs7hHZluaDDTHAn7WuPpSWyDxIa3uy3hsvAUBwJmzRsIXOsrqj4Z+q
yrQk831rDO9IhnTE9OO9nufWrCi2QNIiIOeBW703k5DoA5CYnMPJMeOLESrlpzzWuIblygp6H6Wh
t2PduYVtmrlIEmy03QecJFs1JIuzBu2vKrfNQ5XPwTsqcdketXPrLCAoixwMhRd8TFZrOEl57wzs
0fNYyQN6rsgcN9QkPTlCde/NJ4HuIGLd4D4WIdDVUPIMPEKbTO0cWWoU+fNA54OSmSH9q6I2zXce
8K2Xg9IsNKvl4kJaYzVcWivzMCNbdAbZWf8bcg0lMHDHcuomGTnyaZrLcnzSmmFGZD9sUIcRDuzp
Q5qqDVXYFjarP8qVnO287xu71gY1QQmKvUS1ZnXHoX5Sp3kIhT/TpebrLIdfR6OQnm6v9cYgzpLW
kb6hTHXVKZOjQFOwaTbPSqWGnkKl8CxNoPtvj3J9NJaCFlANcOy8z+vQsw1qpdcXVFtvl9VHyeyd
Cauu2AQqOic/4ynUdy7T6xuOARfRVAopBtoXq7OYInNptQpie/D4go+dqefHMXaqTyW4EXeeIvEN
rlHhOYnR7hT9N6e6PPjU8IBmr6/xVgk6LZGFBch9nE5AiiqaSZrpqRBu6URqb1dFQLTdoMnJu0Ej
/OrWSR2TDn8NZjMQ46kcA+WuEYP15qcdrZ+lGKWiQEwMuNqLvYrKJjUi6wx5GZ6XrIUPRTP/clRR
vn39kCylULTsejruq2dQt3qRqgNwPWSy1Ue1d4BFdy1Cs42kHGc5NnaqlNdhEp1GiDSI5tExRmL3
9bPbWCKJTJhXQAhQO0/MuPFHlCY8IQXjRUr0yUO1561m5Tq4oYWVbfIa8QyvO34AMxx1bit6qo1j
HuISVxA2VOUvku+fbx+96wMOpA34wtJhc8hTVlVYwD4944/B3WjG0UfRDs3ZrpRhz03r+nlYhuGJ
RW6NRVyzgietQ+ASbt9daetS5UmKUh6gJGK9K6vpXgtgczDqXuArlxO+FkVGE1nnasyDu0k2s1Pb
V9gwmXVwFyn1Hgz4pe/5KlZCs5K2PjEJxXLjir6m4HFm52YTXaTJBrQXIc9h+XKfIoTUTHr3e8qr
YTyUSK2brtxkaBH1Rlf8LGYnKfzQMgok+8ex/loYZf53KCg6Hfu5n0oqDVn5K2Lc+KjWQx14utFb
mZfMNWDYUbMl670W8s1UNwyxqXWzOdEthI7iPvPKokReN1eRRjvMfRoGBx7T6atWB/XfYUoT0PcA
u3rkowB0cLNPvVssjFZPQ42L/zgXQ+EXvdUJrxqC+r0hzZS48jmMsKictfwr/wMKWXNTiH9zEjZ3
4IoM5RAVjoJB+9BnED7kOX0aZxsazBs37LLgi3cOnVkqjeucCQZiXgQYH12CsQ0PtHqKc6ECcLg9
ytUWAoHJCeQMknGBJFxdM3IkIVHQjdK5BRP2WZcr7ZDNSv8YBbzpt4e6OoEvQ72oRTDSFZbVjpCB
MAzQGVbTxr4mGvV+LvI9EMHmKLwD1JOWssA6pp+zvjfR96CYNmTOCeqE5Bfw13bmcvW6IdeCfMki
8gkK/6rqXc1OkwjbCM40F1U/sLrMUyQ1/hY4fXLRmzHeMzPY+E5UuRHNXYBvPOirh4dWWGvOWBNf
8PNGr7aVrVMAFs+NIrGXFV0DOpkcDvN0KehiLmL3r5+CUpnUGlimdJ6joP5MZql1h6WY9qB0ySxc
ihtCHOKszwaojvPAUYnM7oJTYPiUqMn4pBaj/Gk0tC7CiG6Uercs1cT2ObjFL1rPzV7ra+OTcyuh
s7Lct3yO1doos5mMHVS2s5UXyUe56eMfkCvlHdmga7sUloUh6HbQBgWes3ohlTCVstp0IFbZUkwT
PgoHhzdZI8WYGrhyd6kY7dltgxh91gmzK+kupGmPNbjS2T/z2NGij1oRSgKJd2F8wwAIxlSEVJR2
lxZpM7n0HzvLH2Quz3uBYk/qGZHRRB+VYEwNxGJyM0FDVu2MkxTHUusBSU9/FqMuJq8VBnhFZDEL
bjjkBTXfsPq6PkYa+nSUumWwFuCM5n9UgWu4b0Gg7hlDb30FQk2Vf8iLkJl+vWskI1EM7Aqo4yZ6
xGVbTxctqCGU3r5Ftg7CQkJCPQil86tbRLTqYBR9EZxrXSp+94YWvauUbNRdMxbmmzFffHIAZsvT
ihCns06JFIHIB+X54JwlIoV2OKuuoWb5A0g64d+e11WkvgwFT4JKFTXDq643Kup9oAV0J6Z41L3B
RPchTzPbn+RZPLQUtk5SgYNOPZrm39sjXxXnGHkRoONyoYB7VR8WEUqVkj0459oBouhWU2rcxTll
AYQba0+y0WNUzQx4XW7MPpy1cify3No4oCVI3BGF4spZbZxBmWWe09Y5G0UQXYbInD3UAPLj7Vlu
rS8IBpmiLdID0Kdeb0/EMmdhBJJz1q0GiTtUG8UpM6Ls+0L0upOk4WczWK0HKO/NFQPWl47T8hzR
5SA2fD2yVALewmA7OBvDrJ2qRpNPIygn0MVV8daKAfE7Z5mTQS+N2suy1P8p/ra6QOFv2a+B3aQP
hSoX90XdW8emEnuZ5cZXY6uCCFmUjK/LdNNSokNzJbwgJ95+qbVwYXzmYke+b+OrwblZ8hLay+QK
q7UzyzCaRh0BOk3Y6b9QFcOpEDBs/aoZnB+zkmvca0YRnfK0CnZ2zNYMFxbHC1x36RS9XkwrlWy7
owt2qcreOMG/14aDrEPHOdzemcscXkfWQJCpBZCg05OiVv16HKeb04K2QXiZoX754Mzv5lz4TtyN
d5iY7Nlpb6zowmOCQ0ipg928WtFJm2JdjcL4EmlV7WeZ5RyrfjJx0TGTz1qt1mfVzptvHQSSnc15
lWEuJBX4nBw/rjmafq/nOaalgwhlE18yE4zfqAjj1GVZ+gydUrvP5uYf/Phgp+DyckOvFhcwJwJc
OFTQmFrf4FNuAjO0suwCNaEKfGrLEhJCdhm2rjXY/eh3bZknxy5OSu0uGJVWXHIQbcDWRBR+zbDx
Hd0JlbjfMPlVwxV6XFQ+ZX9sQ1SnN9ysLdvO1QTb1G11KTwp0mhqbuM0hs01Zsjvx0hTsksjzK66
tFETdG5pdXilx6hf/rHzCS6B5MRnUfWN6lalEz+CrQ2/mdjtfgtCefgXhzK+XGEN1suNOkf9Dd4i
+17gVBD6JmJA0aNhYMPbpYb+RIN2frTYsJD1Z9mcPISW6+fb+3XzO3LuyW9BrF7Vd2unUPohQ7OA
Gjl9r3xWOsXNVWcw3DYPK/M0TLi1eSOEUW3nSG48VSTVDIxdKjWKF3bIf+439FpidMzz6JJYfdad
MpGG4BjbUDeeyrRt3rHhh18SeOn3hMW9+oC2K32t29O/rpOyj1/21BKPczmt3qtY0bJ+0OL4MiVp
l37MDJ5t8Ix07CGScC25PYqqsydhmvwLhvr4YcSgSD5AAG0jT6kt8WkWWiLtZCTXbW1+LNQNwd0j
/QdFZnVdmeMQhG3HVVkWbSt8BmorT9QVzJaRJqTiOrkSGydFEVXntVNtZK7Rmnrh2pmu7GSVW98J
SDGCUhqdnCukit4DmKAcEF5UnJMOS5vTT6opeMwyMFZBbmLLKhXFIR5ho6U0jX/f/kTLVNeHHsAi
fT/0Hq8TmGAS5dA4eXgp9KZ2bWkyHgKC6p1zsBGJoi6OiwkoNTbluq8+2WSAEK0YJSTTBPaEJgqj
HId63rs6t4damqe0dkFrr4IX0tDWCpyUJyJVHb/rR/2jlijDAQ2LeicO3R6KYjvTgqC5zp+rsCeK
ScLwkuRDh5WVrB/yYp7dXvR7XeHNLUs6i8UWzpcL2Oj1i9AMWVSU+B2esyI179GdKXwp0IxnTSra
xzEuUQiTi8yTUQg9dqMC00sLsi+398rmcQbxTyaxVCKv9AZqrMTiSCGQ6ZXJ+k6bMyYGrpvqfStn
CUomOMXmpzHVo0X3m+vtHWYa5XwoQ234XuqK5LiqWWh7PtRblyw7eHGlwGbpCp4qp/lscYuEF942
8Qsd9hEoexbKn62ga++R1ER/Qh1wfru9Gi/1ydXRQTSKTIR4HAtyXXv9STCZFHQQpfhC1wUB+hrX
lF8luPSf5TjJ3wu1r5/EZGXFk5qIEuWSWu5lF7Zfgr5O1pCUOl1nPaGAk3yekdHN3NyapZ+YAYrC
K+ZeedYqZ4rcuKhr4craIOkeKjZKf7DNaKKqIFXNUZS6CiHY4WGth6qFjdcn1icMETLjosH9w2cq
arCrjeao/UH7osjuc1wO/+D0K8j8M6vysYB7gaojc+OhABQBW5+y5CmZ6vqPlMTl4JXwAADIo3eC
NlIeJZqfFmXQcjNO5c/WVkrFRb2+Rpct0fIPpIZS+a21jfIegGirfQrnMfVzvZ3b+7odk991lBl/
4zAa/ux8kOur7NX3WB2RKpzsKdXYnYOR/lRFbPlTY9Veoafz3ZtHgpENZB0WJw3O9R3TTyROA3HQ
ZdIBvRkC065iENahiEfjw+2hlh96tcmWvsZijkl7yFqnKUVbI8AsdfFFlE55383Q5s2yKQ+3R9m4
yVD/JBei74WA9fpBtADB4jcwJhdK4v1XtMjix8IJ4mOBdc5OmHmtTQpQkiATZAtgAn61uqCpzqLn
a4TJZZCc+mc7yPOPCWbhFxlhkE991Q3vh6bKfyq1iKu7WI4GTJYGra/8QbeDH7fnvXF18O6ysqT1
6C6sO0eRAcJY1MQnYN+aR7ub0SDCl+VIx9fyjTJRvzlGZu580o0kxrYpx3BrgFC9UntonEwq6lKJ
LjVaWz5kBMgdCCA/hn3TeRiYhJ//h0kujTjKlBtcMYS5+jlklpckjqkxLWrln0KlsPhlFgff6f6P
s6tThdJ2bsitvWsjX0kPBNDIFeKGuxBpJ3q2l4h0N3a1wp5xoY7sp9vzu8aYsaPIVxZcuoHzzPod
nrAj7yx1ii5NFEBRBiAonmU9Q7S7C3Rkz6ow+yDBwfxdF8F4bkWVIbXWYsfqD/lQe10nJ8qxnkW9
86G3TtXCTYTIwGa/6hOGKlSJpo+I/lUlfRwkazgNge08pHO610vbWOpFcI9kkThkqU69fouySJhF
WdXRRY2E/MNqVO3YzbAgb6/0xnFxEJiFx8BlgWHY6ujiXV07s6OHl1rlwRm1+RD3gTfJyeQFKZSr
Hr2nt99MwDl4Zin5UWJfX7XDWKC62eFdWhhZdtDNUD6ZCg15E5WPnVt941yCrUV4Hs8FRlwXFxAT
SyQ5G+JLNbXSvUjs/nGOE2nyMqL+7lhIpdrvnJCNCgNJ4SJQvKB/aCq//mwViF4lVDghspY172oi
70+tZU/3yIrKlyiO+nvDbG2JDl8i9f7tj7mxO5dDQz9rOTpX/XmhzqaVyyZlxErLT7oVfxe1VH5Q
6/rv7YG29iauEnBTQK8DBVjtzSkFZSSW41miNfweuNBPGbjBThq1NQhBP2hlpLCoIq5WElOZQZsp
RFyUFpOdEQXRyI80vdmjgW4dAR6DBQADCu1qk0iGUsRRx2T6TnyqKUOf6F1bR73L4gYio1x5cQO3
emefbH0rclWQYvQdr3HYZoFuGTZ93CSSHnxoqiH3bAVfGLOc9lybX27LVcSx8N8p5UHD4mJd5eww
NrQ2NKvsAol3DI5q39bJe2Ty+3+NbqD8CH0E+a6xC/WDRr3RculhdB8q1CYAz87R9yQRqElacVD9
bIEK/ZbDsP9UZB2ai3lhVLU7OJW1F4xff36DvswSTSBXDCxDfX2QOEJ6O+VTdqk0Gx+iPlB8tIar
ncLB1ihL30xeKmTXfRvb6Ql2rZAK2VDEhwRdFH+q0+rNB5NtrFG14VND5L66FPpojLquRpJxNrMj
Gz47NY1SndMGtsVbjybNGugkSxOYps26fVk3dqK2w5BcLAksfZW1ld+U+Z660PWZgTtFBYjjolBs
X3cD86nr87BLkovcof/qql09dx76GNb7oKMz66rVqDS+AHKyB8V4ycFeb2Y6UoQFS58IkuS6F2yS
TKEsGecX8EHaEoi0qu0JtW/GQ4UtSOQmyqw7A0kW6tYn6rGm6UryKP+sMrX/XCAPKg5D0kOp5DU1
aTaJNv9d552CiVQdIngXgQkIH5wyjgC/AhP/SxlyfG+gn2p6kCL097oTxU+1YqKXUqtOk7t2mWvj
Ye6UDM+/rrNNH61SDUh5FKrTie9VTF6czSi3G4GwMxjMrd7A0FbyzrObRZola3M99spK1r/MWgld
WjgGV05STiSAetbYiAkZ/PbtvXJ9B7GUBnE7tTNk7tb9BWDx4Ck1leex6JJThq+3r5ZV6pVW6uxc
5lsbZuHaw/8Fq3MlkFMFUzRI2hhfRgROXRCr5i89bcD5WqL5BCcFe7axfTMWl0eQfix3LFU4lKBX
V4joO0WrU8JkkCPKXTtBeJFLBz+4UZUOwDnrnbN3XfgDrkJCZ5LcgWm+qui0TYfSUZFcFLs0skOc
RvrvpDEDZSEDpijF8gIdrckpBh/Ei/VbDWtkym9/0+v4YzHbINzBMG1LpjKJUqkNBPFHlRSBJ4Ip
fKYWnd2305A/mJ1cn3W16ZGV4effGXtrP5Fu0uZg2a8R5Q1ArEkdGLvIMsdb8I+LhrKOKm62V/Dd
urcXpzOTPIRK/HqpU6kmxcnZTwEiwv5oF9Vd6eTdzr19HT8ir00wheoJFSGUnV6/QdmkzZxbM72o
Uu6VWZ6fAurvrlwj7QLsYicWVzbWD8+hJWllStdSGGGSpZJRgqEJ1V5FGWAKzbsE9NuzHRVt4C+3
wXgwwhbesS2o5rhNnUoPIgdV1MRx5hUSvoV35oBsmBdAVL9P5HBPLOUFVre6f6ksLx0sIKA8nKs1
GUNuPHTNeMtCnAFOM/AXkDB0BLBl6pAHf1CQnpP9uq/692Ew6p0HzkuUftxX2bOM/+I/fIDz+d6U
4/JsqHK3yFo3Og7FcWL5JhS75CCL2IaAmMlVec6of0kXfHIy4dn24gcVIMQy+nlgtinYzES0O9t4
Y28BNEIRxFpST8QLX391k0pGPPV8BgU1kGc91x1XQ0d6R6Dv5aFaLyTtVZw6YTqAmFwt5KzFFe84
QCPHbsbpEuOhorilSX/MRXGlaO4BdKK53ce1oXw0qlKXPC2lfeG2xkJlU4Hl5ah5TUPgJZZcfArC
WUfUA0b66I693FHSbfUe1Tthl66K7UF+dHrAiV4SFlnjheNkvyMfAcI4mZWMJ9QYCcMbhWr+yPtZ
ezLKadBcBXhc7MptFCd+qo62eQh7yWgPbQady1f62lQPg6C1S4XFGr+UjZbrnhim8K4sjaFz81iR
f9RVHPzNq8B8VMwJBwcLQOxzPGTaL+jziAl3hVM590GBcLNbUfQMjlM6i+/NHOWSywWOykIWSsng
5z1k2gcrpDLolsMgNQcHD+XPRFdSepwxGTtPaSb/sYPCGlxJb7pfeS0mzi64zRAdFBTRXaoasfIu
0evxi9JguX60Ib8bxASTtpfqblTGyGCAZzELCuxXL+xkRrgQoQN+btoRWWbqpIdEb0IvlPPx/VIj
fHTapKRb1hXvcqnrDx39E8+yenXnJtM33gVipZdkCgzXNfg+VLU8HSb7jGCJpvtOKKLqUCdt3Tya
cen0rkQ9Ob1PHWdITnlHZIC6vZTGd20yNobbdc7gnIBoBdNR0wb053MLWZUUgVzDNSjL2w+0TKb+
r6w0cechkkTJO2e7fJZ7o82wfp0j5OLDBm7PKAm5fKp6W1THskuHX3n2f5ydx47dxraGn4gAc5iS
3KHZQdmWPCEsyYc5Zz79/Up3ouYmNtEaGMc4ElybrOKqFf5gYQ2A5rlSPdv26jyb62Lqfhub7fvU
kNKvdo2zK0QMPSv4a3PHL++LZfGkzppSV0JJ4BvidoZ1XWO9mD5CIucDWRBCL4NxGapg6pIBD2EC
yuznzqK8k7UVezjL4WwdBI+dRIdiQkB5+KxJBMSV8tuQdmwQy1nnynlQZSxxG7VoHLenpvInhX2X
sq7xYzLbg1X3DhrLIkgBl5yB0nYcF1YCoNtK9kOMHIGbmqA1pqyo/KQemF4NVe7ZRRd6fUf6Kav1
9IjKVnvRuuUIUrtzzriOKT/4LTB7b3AjaKqnjDr4IVDJ/KnJ1hdJnfsTsyfjpR/kGRX7wjobxlHj
d+fyVIWWBeKPstDo3kRtC5yAo9XigMtOeQ67VPbSxtHPQprxcj/H2mlPcjExI6TzwVbftCbmktGq
ju7/g53N/QeEdPD4TW0w126nrcx8zSJbP6TJiMS+1chMLiGADcnnYZLWfzQVsYQGMUbYTW6UhHL5
ZkQZOH+yFsGIpHK+ac7MWKxMQjrEltr8lCXFGmjzVByssnfOxaSMmAYp5AbXxR8UxQKpHi/DVGKY
BVD285I5rbgxBieYh8zCftmIk6PMT9nJsgWTgdm6Adr1BjEHEn+y+iaWHqIw7+aT1kZCJLFwDLAq
/JEOIr+vEQk2xuX7bCTzf8Sf/iPnhmFqmS0KJr2x1jsnUwmN5kp2mal+aNXj3wvAMoZ3Viqd7bll
Xp9Sg348ODq7v15Ur6TXQKi3cxnax5OiRvDR65VIBW6UGbaR5h2gAKXQnxYN2wrIntG5rhT5cQ4j
tXWpgw0P/pf+MuGN4nXSKL1ztFk6r/Ygf4qWbrqCPZG+ano3X+JcOtLw2UmDEcjjFqNWBna6rfYH
Z7U6JwZiTBzJH9K1iC9TrRf/pfOcfU4KSTl4STufMoQYobxEt+S2vRhnDRySnvWgS+U/chgljVeN
Q/s+4qI/YhrsLkYD3ML0GgWGbTu6R8kdozpTeljmIfVpOeHKgovBFek143x/83cSS7jphEaByLqV
bqzQe0MUhudicDx7yoq7QbUY2kEVurdbAtPMieZx2LfXNxBPSAoVl9QEOVCTulnzk05L6BKR/Phx
pR5h6vZeILcdXW8oaDv9U6gnLXYg4cNcmINvkE2dJEzTXdQz3t40JbIL0S+mLwrW25tGph6G1pxH
4tGSpX+CiSojtWxj8pWPyUF8230qgLm06wQv7AYK0E+MVYdMetDrMXkeJGd+oEvZ/VMoseXePxZH
S202DHMZJZ6jlM8LEZazJdu00uAOf4nC5M0y53TSuRZM/mE6Cpbh9dmwwPxN0HrDhxQLntgdFq31
MHeZrrNFELn/WDs3BG0QlA9EAc28TETC3zIhqe3VFAwJ/PJsiE6dvqYvcTGmvmWs/zRD/J/eKdPB
xbzzJn9f0t7kAFO5GtlsrM6DYibQwXCzmz9VaKWOJKTdEWRg7/loD4BR+YVu3qZcjYDUyJg/PNS2
Wb5IONI8Zk2nP5Zmh9rsFE1cgqt10Efbe0LhlSC6LPTRtgBW/s+174bQxlNVzgIzHui1Vqt6joyp
OjiWO3EE70shpMUwC13bzbFc8GtVup6Ushql3l+RYfQnrccoT08Sj9LcPN0/L3vrCRFWgVlDRX47
84UNHA5jiZpDNozpOemn9efUGd/0vleDxBydg/p7501SkdHZYexJurrllydKUkp5K7AlcYwGsYGF
QYHRzgUpySPzid2l2Ktf9+ctb3auEniKsAsCgu/0pJXG8kKXx3w/2HCL7r/EHUCXge4ZAl0obzBC
3/b/DTPH5cwMhdqoo5znpZC8ei51fwaHcZEUa6EQWSHSQkh7abW6/6uYstJTlVp6jCI63Pd/zt6T
M+Y1wSlwlm4mT1rD+pWjQqZC5fS0QHi7ktNJp4jO7AEKZedzRG+GkyOuPa4/9XW4GdsxnKwRLh/e
Z8tT3VXRVUkk+dyuUX5qO+P9LFXpAdhEfAKbFg4oAO4hxvP0S62NULfcFTlC9ov0kHZldHKWMvvA
7KE90CfefYm/rbJ5slouKhN3JOlhNNOEGhwbSzd1msRFBxqw0v0d26skwePDdWW3hHv35ooYwlx4
GNJShNZh/YsJuvEwIT3hjyGMAFJRR3vf4ND22Iez85fSZLrlJasGdKwJ38xqp7qAYCGmE5QZN7W0
1lK8pxqpWb3IedCbVh44kXNkubT7epG0E3I1UPW3Faskp1aUFnUUdJoxB3YOaMY24v7FcYo/GM7x
TqEAkCYJfvTm3U4gCNOmATRrzzGQS9Upr/lYfLq/g7sfglB5o/1AI357RSA84LR2CBQ6xKPKXawF
rywzw1kwRfZ2zJPOG7L4wJdp7x3+CtzAdbietroggJGU2UIQN9CXqKMfqFaYwfI2sxCS8P3H211K
iEgQ3/ifbTFSET5z9MrQi4Zx5y1LhrlGJxcPIXJtB/m62I7t5w2IA1FuCCO3QG4mZm0lN9RqCLLm
l2GwZSRWhuyMaGrqF8OUfqMAM7700fwHLWjAiCbJJ8gVwd54HcymGcEcxKGJ4nHtXCoktnwrGZaD
gcNe+KLAol1COi1mZa9XQZFfmQybTx2gMdofrSQ/ZKqaHdwByt6BpHAUygNYL8Hye72MNSiMVx0k
yqTWWCMXSaoG1Gw/Lopr4lfUXkNr1f5jIMbgtF2VufbbbhnbS5GvhuhbzWPt0vnvHd9yLOCz4mzE
bpWvxU+5XNvuREtTPRr97B0zIZpMXUMnhRT29Y9W1TWeIcRKD+UoL8Fqt/kPp1S1k2nNyh98sBZQ
faZ2iBDeoAfRxWonuc5paFSF7QvYlJuY8nCp+3I8Z9lSukVVpQfcsr1N+WXzhlYbnXl7c8JAMjpx
KwMvk8JpROtRwfIS44dTZkgfTHuBngAF6w8+XUF+NylPadJtO1OOCm9GxaM8sJRI/5RVbeKhvN3+
WKz12/0gsfPlOoAjSSZFhn5zsot0VeouBdYmlSgjMULQ20ctiZQXjNAc7CSNqPhk9nq9XoCSHhU+
O58VtSkBnk4knZ5thLJSzI5wfI0CYwZs6yqtDEYTxVv54HXurkMPjE6YwJVsOxd6FZpx0xmw4tus
ntzRmKzzhE3797e/S2EHCFZPJr/aRom4QDli1UeamCgjBQyXEbFaAH8y3w0DZOZ7z4mgBWLxcVTu
7z0grUXyWQdc201rRmW4ZXYhbdZ2KMaPDLAa6CXt0aW8l/FQD6NXjuCMxTe4CYMhPijW0kBRjWMh
wbomTWf7kBOEpm69rLQxp7K2TkXqFKELFWWa6d7GEwOSVRssT2tLrT5IZveeXBBnwSyAzrxpZlf2
HBlpBdu+0OXlpaP7AANgPsrOd5+cAo9iQYA/ef7XQc7IEUSsIac8wIZQrjOd6QCPrMqPTCgdWi6p
4D+L6AW0zew68TA+yL3T+MNkNwfdlt1fImbt2CQAKbyh1U3GII18tPZDLqFc4hcxkAV44EbS+KW5
WOYVyaEB0Ua5wWFapVA51YiytGcNaIHtZpI5pQc/aecCcEDPA1URteiNAokBlLJdjCx8yJYkP7eg
cp60dFbOAiz4B7sNBk2oWwDYv9EBLtYqREws4Zxbcnwy+iY9SXNzRDjaqa+RSkQ/mXQCIcPtjTYv
Zah1DT4UZgZiKm7q6DrKSgbkpw39ek1/3A8be+8PpBuvTqVbf8PIcyimq7wSTrwmlH65RQqiLkcc
Y8Ysf/tdJnz7BKxIkIm3nQP6Ew1aVJGEaFkSXjqtSyVXN9v6aexWQyMTjRXNzYx4/ev+I+7coaTZ
REVSE5SVtrjKCvH0HrdUSiV8Fy7tILWBbS3RY5jaWF0gORDMnXaUmGiiqNxkpQ4EEgIDIZ9ya3Nz
xzV0dlwlye9rqdRPSY3YkpfEaK8w/ygpxyBuDsGAh7fmplrc/hhaG2suqwEUB/Uy5KKXM13yIZ1Y
y7WHmpG5A6znymvadhlOdpxPH5bVkcCatBnIUCUZ5tTFeiP9l/bizDS9WIvk3CN39BUrxizy4Pe2
3+Qepsn7zhlHXOUAPV3TurUtbySERQcp5d71TshCkQTxShBHm7hlSXGdNHVNy1mKK0TkZyt7apba
OTdWSue5iLvqIXYyh/lPnVzub/peaAYyb8PHJzzfKKrmBqTxUmkQ7VbV5DQ0Wn8pkvAIObD3sToa
vRCwVGIpcfR+a55WBTN1eeLqk5o0vxpyK4NLxeQ5rA0sTSotO+gr/kJTb0/V7wtuTlVb4ykM0QCV
U6sy6a93hScEud9FM4BA/s1x9QUjpByAm6uG6HpZCZOS+69296FpARKl6DdSvL5+aJzE0U2Bh0bI
qJt3s+S052SNVE9qNMONnOpoUnobouDrMEwgH7WRCPw1afztJUtNl44xGjH4lYy4CY86Sj+wEE5m
mB8VQbeh4tVS6ubRqhRAkZMKmWbbKr+vxTp5DupJHrM77aVjTs07Lo6kgUSH/fWe8lBCqpmRnbCs
2OxpQ4bNdJM9nVOV9xk64B8BnpzsJMxHNze76kMW0f1zpA7Dqdx8swmuYAiDIFX4RCGLbwu/rDPs
dVaHONC0In4Xz2v5ZA9NvT6kgFnDgxO8t5l8J8gdoCd7K33Vjd2kSjjXB1kU5S9a2PW4p4Tz+7zq
04P7em8pqkIUen+RLbatxlmPFj1tc8CsplP7fWpjKoQ0wanLULu+/0nsLUX/C2syG4bZDZ1Nbsta
jnqYsMmSSI+LIuU/O23sfWvR5s/3l7r9+uiB0WsgBRNCd9u+UT4U0sK1A6Sa2lPquC0MbYrOWThl
Pk2S9XR/uZ2Uj/WE3ZowPSP3E7/nt6+v7dIliSY0cpFGtD+PbRm68xqCPpYK5TQOwwLqzNTOODAs
PsZW2VONbZU3Z4p20Aa5vU1otcA0oBMCoBw3lNc/xMyneKxHfkg49el7pzIcTzOpTZEpsDx9Xgw3
aSSw3uVoHBh47HTrXy8tLpvf3gGiRrkxDksWNKssdyB1uro3TrKRZc+rjSafW7drMrq0niEMF0qr
BQMmAnUw5KF87riYe95eox0Fjp3bAOsZNC4QO+QTvpEwmAeGWCP1eaCW2ESUZWdeemlNzuk4U+4V
ef2ojV3q9+Nos2ltfEmrSf6Doy/UFnHEo8a9qeE7XcGegjMSZL1heWHZyt+UYeg9Ezezg33YO/r0
eoRVMm3ZG0jJKEcNLSSIU1m9/o10Qil7NuozvtTV1qeSTsJBANl9vyQwJKvITGs3PEot1tGmMKQ4
CNMhP6uxQocrWQrNHZTQ9Cst1E9GS9yqVCV+ZzT0bLEcag/6B3tPTSYjMLzkr9TYrw8fuvR22UWw
45Qmtf+R2958Ny5ZeUZGo3vUyeCOBMV2F+T9YsgJPojB+usFLSVNw9whbio2R8so5PzjIqXFozVJ
8YccLeiDVG3v0qXQQV4BRQci6CbCVPGQaTXGtkExoExhTROuguWMMV05pAul7Rj6baprH+8Htt2n
BN0hMJ+/2vyvnzKOyPzTEY2h1hnnb3Md924pxenLZIQMa6PkqEu9d8szqvnFhYHKtL1l1aYt5L60
48BqTNz2JqRhlGL8tpihgQZ/sWIUGGfeQrXslvny8/7D7p1kVJuQkIdJQjzf9vSMsaJN72BbGTKn
wk0wUhC1VBTUhS5Sb67nApusQG1V64wxwPRMu0z7WI5Yxx+U6yJSbnIdhX4sbDpEwBB73uy12QBf
zuchCnLm2W6OoMKnepLkgyRjdxWqTGDbGh/NFr1l84bt3GZWtCSN9pPO3JcGCcK/D97pzoVEnY5T
FmN++ojbc6vR92gGYYkjl9JquLSJaCMma9I/D3KNb/NChyCQ7dj6ypebZ5goIpLqliPoUjcfwPm6
Uhyurbs4HEYXm9Ah8lYTj3HcHxqj94dyFF6SVZZJR5e6uCu32yBadQTRPaOvnDzbSQqFUtzUG8eT
pnh9Sue4sy/JkOjyNSXHqUg91f5rVMij4Vv2LD8qYVb/G/VD+GRWuV345ALVm+0GhN05WRQC7wDL
btqYE7yLvDQkQGVSNJ3nptfOMdj5n2peyR/mcj0Svts7KmQuNBTRRRA87tdhgKNiSSOizoEKDz0w
1BCxoQHO7Pv7h2WHD4cWPwkUKCWqxZt5GPo+UkwXLAqKPM1tF1Jc/G8cmvqXblUbTkIRol4IFSn6
Vx0sZX6WFq24olHUjt4K27V70ZYqs05qIWoS6Jzzt9gyQQjUtirZV8vI7RYRoXH5CrLf+t6OaS9f
lJkv3jfttEHoYC2KT5UdYiDqMtOx++uEgphzqoYKfzcD2qntrphNTOdpRpLhuvT2srqLXlWPoPuc
yJ1GJftULrVqPstxOtS0YYeovahgJf6x+I9k/+tj+OhAa9vIOnU1KdIJfkwTfTp4kztHl/xXxXsR
2NxNJLPUNavWpYeRKy9aAHrbfJm6rrzeX2XnTmJuSMAkWtEc28ap0UkqCP/MXeq0kh/bemoezTLp
gnzNihfYhl+cKlS+3l9zp4igLCKUgAthnLidcPdj3alFxdFHV6H25kIvHhpmwD6MkeQgAOxcfkAH
IBkzS0cieBu6uPTTvFkBDS1N9aN27JE9zZZPmHs478LIKYeDJHFnPXg69AzEBcjQW4TS3xLoJbQj
QCUFEIFQWyBMCsjAucklGlaRpLWzB71STr/cf597izKUECkTBefNbBBX3rxZhjF86BNJOa2T+t2K
1841lxopxno9soDY2T5GWbxLmKIE1m2XvrGSDkIS84mhrSby7UhEb/62oXtVoqUHO7gTtwBz0rnl
nvyVG75+o5Gu1ZHcCPxH1aAIIWOCB2ZQO7hId14hEp3gYFETEWDuTSqo6ZCua5PxaiszRDk3Kt2J
T+bkxECgnXatTnVbRaZ/f992XuQvhBC1Ju1asBGvHw2DWKNDPVB6aCa9QeNwlc5ZnTIepNg9eIs7
SzFXAQohuBAMWDbPl3dLGiNSBmClGauzRfn6PNZaXHhNfhi41J0tE2kuxYsQE7vpf0P5NCV11fLA
Qme5PI2hAv3SXGVjdA1jbE03oYz80Q5W8k9SFEOBNMw4Z1Czcv2/LEubZyJuvfpaC1P5VGcqms5z
FNtnfbGVv+Dv2KYXO7XqQLYa4AVJU999V0ZV/qnZkYlBSpVOn2zcs47cyPeeiyRLpbNPS+em1arP
Ax2CWcqCOnFaxO2X2g+xDjmIyHur/Oqt0PXAanX7eencRMYcUYMb+ppf6wlJG0dbjnphe6uAaoQJ
RoJK+iHuhd8DVaREia2NeQASsH9K4GJ5XdUfmSkerbIJh0PDMpPa5UFiACXQZjM+q2Yj/8HhFuFI
8A5Icbb3CfB8mOuQS4K6kCVv0ugXMX+rzjrg1IM4IX7w63wSrABBAvHb/xezev3aQI3MXbemWaCE
UdJ6VBPtKTQL++OomEXka5NhnVH6vWpWFh8U6befMFk+bdNfnUvsVTafsENeaMqzngVrqZcYOSWy
q+njEsTSsBwUL3tPCWqRAZYlgLZbXFiM2FxJ1Z0HWgyx7RJ3aTecW2u2Iy8vIcz/UK0RfQK90MKg
nxcIt/cD4+76zJkhOZNJQl57/ZaTNpuYRPOW+9ooH/V1il7on8qu3RnxtYjn9AUam3yGUdYdrLz7
khGxAtNP0XDD4+5Vq0/AibPyKiurhye8/d2A5Rm5tlofndvbrwMVID4/DGVY8iYPKqc6HzqU+4ME
8jWe8kv8BDNvuNx/mbcZHowBIEjELfj8N14hqVZOzHlLCNJI6JWo9c1G4aM70FXuGDbE1ibuw2eT
xsvR0GinpSrICuh/oFZHcrk9R60clUOnZUVQITnxJaza+TnPU1M+FaiD/Yh7Y/zQd6Xlo6g/PGaa
FGVeVuZV7po2LmJ/sLW07WBRg6G5Jc9HIKpTNDRyepv15yYurIfYiFVfzpL489vfOGAJgRIVeeBW
5gmUsdoPZlwEINNztIQd+cMCRd118rr73DpDebZAQR4MnXc6HwjqoPQkBgHIBm7jQzc29G6LqAjK
sarPixmhKaEY8/uJTrM/WOrPpRmcS9b2iDDmXXmi53E0C9470Ow0J42+iahbNt+tNIXoE1hZ0NIg
vwyNrXkpuN6DcL/7pKASgJKCRLmdOEu6HSlyaGTB7LT5B4xNR8eV1dlJ3VypY4Eyn5anqo/ik20m
ReWWtTl9WXEsPAIn32aNAtAqbOsBXNs30SJUp14fsLUL8FDJVrfWrOl7nUH7RCpzjk6lkv3Jx8z0
jKCsAIW+oQG1A9rBA3mBoBBjzWRzuT5OHUN/L5tCs3GHLBkzr1XH1jj4fPb29veVxZ//ljDQ/sbH
qEvzwK6k9UWfGjPArLg96HzvrkK1S4uCOR3o59erzDRIo6IJ2drOMcoAEmCIrmkSDY5//xvd3TpA
J4g6Af67EfGN5Ylqw+GKC3W1ORvaT5SnvmPspXqlg1Tz/cV2QjDRgDhID1aUhurrpxp6eY6sTEuD
bFLV9DNzkuxvFYcM9V1mWuEF44PqQZaH+Xp/2Z1nhNrHSIu4AC942/Lp9UVnSm2g8d4NIKDHlerA
C1NaYImadY9qOYwH3Z/b3i9ipQhBoliLVuCNwDuwzrFOWnrNZjnRXXenZlKbJ1vqJVCxdjV+XGV1
1M5NmeTx/zoUqPpzMUW9/vntDw5YVggV0t6/2VwUlNSMpZPABhD9DKW18mu1HYHJVdFTbA1HIlA7
czOeGyA9+tPw3W+4QiMBkdEISjO2NmCKFYe1PyaL/tTaa39pLROrkDhDYmlROw9vnNbD+vYxkyLl
G2ndeLDte6dN3LugqwR4a3vrIso+6DqNnaCKMzqa+aBLxdnonOUv1LgSfxz07sGplejtUoPgnYG4
gl8QQKtt7yNCtS3MCqZWURQWvr6Wud/aZ6UA7p+MT2PvvNdSqzy49nYCBkkqBjSiN3A7kAYoBIJh
dBiVySFyLXVvvThrdcQF20kLWQXVPyGhIFTyXn/AsaMWDoUSAqeGlHiQM9rzqiyhvxR41N4/u3tL
QdQTp0hgk7ct/RJAS2WtiDY56wT/qelbXJ6y3glRbx5xjLy/2l6IgKIEwYYGv0C0v36wRoJl3MVS
GhTyjDNbArqlB0Bwddbk+wqu6u1Rl/qM9hhgJLoD2xwlStdKT1o1DdSuaB4Yc9t+OWndAyVidkpD
ozvIffdeJk040Y6mYr9BxJUIhwyqxHrj1MVBPIXrqUdFx6+QEzrdf5O7SwlkJhP7HcpJrsyLlCCL
HkgFSUm9luopmzvl7x7fpYO3eHvmIZSporeOqidRbnMauy5ynLSeswAVevJLKs+T2kOHvP9AO2kW
y+jYyXCD7PSMgOCbHHyVZRAU9rCVzS6inDnVTmRD69fs98iFNRcLCVNXUmbdN/W2Pbg5by8U8Rss
HL6o7FHZ22SUc9ojHbSQURrGwIEhil/nUVqeUvbbm2pnNlzieeXi8oWezpIecaHFf/91vc/6oPZR
o+XE3rTH5T4yURS0yUfUrk1d02wfM7trTxHzPW8A+eOO9bp86K0sOfgydzeZD5MWGl7tnMfXX2av
dAOy6gVvv4j704pM+qUrde3Np/ZXY5xpqQCawPZ4vQpw0jJpMoSr5lgKvYq/5U2tYvlR10oHgW3v
VSpIWjIPJXO9AXcLHr3k9DVLhX11nSyrP/fGXLuWvDrwpmb5DIpyOht9ZxxxtHYEUnhM6myVqgzG
z7Yi6xq9VyTaGEEzltaHudLTH8VogP4Vk4jxQmsSM448lpJnJm91c3V6KzlxEQy+OXfJ526NwZog
5vjmlg4/i7ELgCNS6xucR6SNYylpBnlhZDYLyK00/LgiA9n5UtsCGr7/Qe+dKFgFwMfRYYBguDlR
c1TnFvbQaRAilq25aGLZnxu7794u+cdT8bECiBUkq+2ZSiwG72tSpVT9QzueUyQcv9iIAY/oddjz
Y9UX1PaQk/MIBUItPKggVGXnk0V5CH1ZIJu30vmWPuZ17xRpsK5rk31Ui35Go0yL1shXhNLg38Vc
j8g3lUqCntiUTuriayDZNFdVEHtzE1uvY3wQ0rJypQRkoD8bnd1d83XtvvazWkPJGOoR/cYlNM91
sczJVZZHLXTXRY+1gwB4e62gxCY4F5RDnN1tb9NA5baoyiwNWlktgiKbZ7+3jfzar9rR+dgN+GDH
+UxQ0qEFtgm2augoTTeOaRADpnpXjbqGOhkqVacFPbZT0iTzs21MyDlBcPvP7mMQeQo2SW8/pWgY
IUEHR4850yYipX0yRIaBYCw4w/5lXkfJs4rCOoh7e98COSrec0zhyRs3zVQkiOOyt4EtFFkzPhhW
K13RCbOPGgR7u8caCF+yeehxbN7oOtpjhcQc09VWMf1YTkyv62FsOnlkHbCybzM5GhAg49D5AoZ+
o7hF0J4gpkxkOWvdPysIwmPRTstyHpXRXzV78e/v0+5pASvJ1Iw+F12czSscshmtReG8lK+a/B01
oGU89VY56o+5YpWK39IMb9wcNcHcdcqsst4nQ2m/k7MeCtP937L3mtHgFW1OEqKbyoOebSTZCxLu
MSQh39bbMIhTxzqnONIdPPbuUtTwzHj5Tm5UEnVQJJBBgfVWYAVHX8nlTnme0PnyMGth7nv/wfY2
lbqS1ikbegsSibFCkS0po6TqjdKbgTQ9RinYAycJ9R+AMI/gvbubCj4EphH1DhLUmztCrVFQp+WG
0004qbmLrmH+qPW6Xl/RNV4zb6roHqBOFX1eyjhtTnXYRtdsrrWj/szOe0ZMWTT/0TPTyb9eJyYd
b2XS0OuiZbLOXqGsOMgAt0qvYzk1B1fG7loEV+oDRrEwHF6vpeYDW433TAC8Wb2aTtqeHAs+XaZA
Qrm/oTtxh1Ev/SZWYYS+fb/R1OoxNGKOT7XKl6Lo6nMoh0d8lL07kFwHI1G6MVyFv7b5t2adtszQ
diFQBCbqrLqLCOX8Ax8p5R+ATfaLppQV1hxTqJaPQzXWXIZ4Dc7/oq2eOifU2esvvbPIw0lHrv9a
tX0k+1OdTpniasqCDaqio1LtpVTerYuZSSYAPLZ10pc6d97+aQOBoRim9kYXZZu54THOhBm14kAy
NSx4G1tx8yLKrpmZGwef9s7HxlKETq4dMKjbWqMYE21UpyQPKvTEnxVp6G2vhY70LRmk+azp4aIc
fN57Bw9ODaQhUmIw3+K0/LZNcb+i1lGQfeNKsTwPnW5fGinqEU0cnINyYif7xrUD0Cn5L5jM7cPV
S7WO0PqYAtlR8l4qnfRhbTOzuvDy9Wcoc1bAXLPBfhKe4cEe7h16ihjyGFBG5P7ixf/2mGhJAd0o
WDtBx+O0AMY89UbSHzzh3ssUylhc6YRL7tvXq1TaqIS9mKY5TYHtPbAmA012Kf2fuerpQV9h76iA
IwXbTs10S7pCUzNF1r7P8WUz01OixvXjLEUfa3Ws/NKypwNtoL3lgFGI1B1SACfm9aNNiA/VE3C6
oKwK3e+4bf6KBujNkj5ml0IzjgZYe6+SljE5GJpRDNY3aYuRZFar60UerOjQ+5k6hT5HsvRLTXr7
yAhfANpBtA7h+N9gYKhX0FIBpRXI4Rg+KvXYnNKoOBoo7z4QYg8MTQBJ3agcAq8eBt2mzdUvkYWm
cILiUe3o7oom75f7Ef62+8oDQcWBwE3P/aZVmI0V6Kg6zwK77dezRFxkBhbb74DOFpeu67KHvAnl
N3dBWRQ5C/Jl4uQNQrcEwdc0UUYgaUiVjUgZucvqn/efbO8UQkqhL0mmxdhLPPnvn3GBRboKZTbQ
QPFCQW/dymmWc7SMjS8p5cF7PFptcwb1puy4FlC9HqvEeKrz4t+0ybL3PZ+eV3dLdrr/cHsnBDAb
uTptHrTVN8s56gKvooyyYBnhGQxADjwphn0aVXwB95fafTJAyUD1UIi9SSHx3V0RMeYw6pLknBNN
za9qF/VekibyqY3n8Xx/vb3wy7mHzQ7K+JZ2p6mrY5U2jRcnU/IzqXwdhEJJ+f4qey+Q3AlxC67p
2xlXrWPd6wwVInD26JwMaLinhU7lNRrU9g/2igkDFSrjFpLEzV7ZtIzzySQcRqmanKswiTVfmtf5
hODzWBwstrdbFpK6DHbokt00W6totdpIIxZKsQxJUYknL7EQcpZX5nVW1R0hUPbiB6gbkKmQBgHQ
id/z21cG6gTmSck1tjhF+aUt+s5FQDc5J3Unf0FfZj2piXQEW91ZlCSRG4ZKmN3bZlmcw6LNRJ+c
F9AFVY5qspv3Zu8tZh95plRgXjy03df7R2Z3VWKkUIbi4t6qNEmWCsfUWtOgK7E2TKigLzkjonPe
xtYjMj3leV0r5e3nVAh2Mps0FNGr31Q49eisY522LLp02ctQrvHHVEkyv1Bn/QAstvNJUPfTDINf
RG2x3UrVinVnDPEhnK1Ysc+hmTfvogzk5ENlUtoclBY7B5V4IrAfsCKFisbrgzPj3pFrcUg9nuXW
P03chJdxaLqLkUxS5zJrnQ4unb3tYwhBiSbktW9gx7zEtRxHLB2hxUlekuAdoupxdNVidTyXwOM9
Xcb6+v6ZEd/2piEvygEx1v2VEG22T23sYTSxZQ+aUqnfW8r8QhlrnhMLH04rbpLLEpXzZcac6/P9
hfc2kzUpD5C+u+1LKWU7ZABPaMQh7JV6+PMg/VtMsJhG0wz/YC8FaJ22P3H7pj21qKQMqMMngWZW
ce+hi193Xq3VMc2wCkrVe7vkoj+4l3buCS5A7nUU20ErbLM+PGYLkfFChxOzFtMp82cbz62DDdxb
BR0xCiwyPmL4ZgNTs4EW1dPzbgqj9rNFtBvrsTyI2jvQM743Rn4WxB8Kq+3DpFE+1UhnA+RTSCK8
kbrvq9PU0vuWzzD1MlQrSrcrm7J2FZhAfhTpRuyvCUAT2dL6gw7D/s8R4FRBmhbWZ68/TsgJVQGC
kfRCA+sRjVXhlfhlPClraf6NK3j9tUSnHK8oqbjmzN38IWv652hGNfL+Md7/JXRWhZrbDmUsduac
L1ehoM4zo/WWWU+ejFRKONJm7gRdGPUvrdLq56UylncoN8vPcYuHPK45/dt5roA0ZIfjwPwZzaPN
W8EK2FzLil5vm8U/cjRnqNrSzkV0Vb1MqdT8wdEj6yLyE/ZvccJR3gFBMUxSSiVdPxpWk72LgSoc
fLs7gUIj81dwdRBiedsGNuIb5hKhmx4APptOnWb/WLq4P5Mq1wf3y04shPFPkOAzErxt8an9niqM
oT1bpQwZv63qf/W4SueHwu7yFxn2Qu12cVGCeWkwuhjs2ZQu90/S3uo0fpF3RasJwPomUYlWu+5y
2hWBRO+VATBwm7TpqrPSzvE1a3Tz0uI7cFIJZAf7uPeGaUMy0ycQc7eKX/bbcw9RpCxLXtDqlrPl
lFqS7cdWmF3oVFUHcWRn/gx4AHgEVHxC4vaEouRCFO6mKMjWrg9kuW+xDikKr+ii+bOFhr9bYo92
sWK8IV2GrG9nCVKAi0uAG4fAvB31YxsxYdbNFi9jdoKhsp7XfoVn03eJz84evNidG52Iyc+EekCb
d4sGweO8QoOxDR/K1EGNSTLGJ9uKF6+V28XPmNue4kmOPt8/RzuMQcGARNMZ9ABl5bZZ2ZF5V1HO
jSDjGjKf1shiKmyuZlGc1qbC1WUELYZ6tZZVCrzhyfyYGn0MBd8ww9GbrVr5W1EibAtse/qfPMV5
46sZVgxe2xTSU1aHUQ7PWkWg9v84O48lO5GuXV8REXgzBbYtK6lkJ4TMJ7x3CVf/P+icgYpNFKHu
gSYdUm4gc+Uyr2lwu7JOwyzCd7EiOh0Hoa66C8p0ll1kOcLk2DVt+UVvSmU6UUulmcsQvvvOuKiO
jgy7mk9Y0sY6Hx3FVH/KnNg+F4Y5xX6uhOVzAT2w93ukIbOftMcp7tBymA9z1+vhWdRlqHxW1W56
wW+23UNKbBxHFGOhpjDe5WWup64pkokQHOPoamRBfcpxajgOPTp4mVQl/0sqBjJTUESQcWL5/PYH
3Ng10BFo4KBYR+a5HhtGgVI3xciQS62i8oqPJOxNEfXv6HqgjzGEDYKo6R52fuNgkr/Do8dWBLTz
OreuMyxzegd2ZN6H1cGZM9lPkcv+XKtahkpPVp1EWAxea4E/G0TZf337mTeyGLoFi0khMKYFPPE6
BJXWkKTQQknQECK/tLEVH+VsbnaUQLZWodMCiI88BqeGVYCvcjyxnCldRmxDGbr49g5+mRVip724
vQzjiKUdAeN0nZK1M9dDBHrRGOcid/MpzL8XUbnnbLFRoKBtRMAmoP3JMF+/s3DRqWHnY+8YOcZD
ZeNHFLea6rYIJvjlOO/Nszcfi2QW/RhIO2yS1+tpI+5QTkESXXRSdU3sLvsgsmFv1rK9isMc1OEu
5o/XqyDsb/QhVz39PlT+/XCSDS9Ms1j997QCf2Ngndx3ZOFr9IaVQGMHiYR40ah3oTsoJfVWabXQ
lkcJkPu/729WolsErUoGnPL6qaJSUZO8BjOXFVieNRWI7KjZFRrcilmwbGABk5aBSlmtYnZ9X9Ug
kK56qEmPHCfLTxB3u5/ttEXZUlg+EaXwFEX8u8j2H2sqeDcqShw3LaRZcuCKpcBGlZkB5lTK2NDN
Uv8O1uCXt9/kRrLChHxBBcPJYJS52oVjZGuiyfP4GprV8LU0iponi9sXAVB656NtHbBFaR8qMEOl
GyfzxBk0O+7wcMbvkzlE41w7Ncs8s5g/dVH3+e3n2lyMb0Y/eNn261wBwr0taamOuXcfdg+OEUdu
3sv2scKN+yB4Fzuzso1ztjwW4gK08Glyr/ZKPOtqNmolEjV5Mh1JJKbLDJfUf/upNr4Wq5DPkrtB
t1unlnGXjWJSBObbajw/iRY3HJNp4H3fjnsozo3Nb4KxWdzEOQA3yZYp4x2EAUp0ZdDi6NdETrPE
N+e+OZe25Bj4CZrJqWGTfnLq2dwJ+VvPCXQU0gYzJerS1f1VaCW+MfgMXcWYNakfjLnyIUjGpPLl
SJ2Ob7/UrZoTPAHIFKacNDXXZ0DKwqAwa7O4ZmgYHpRJC/xUFpmbWJ10HCw1OMeK80KhiOexUTiQ
kpXIt/t05yhubNnFjQ3/B64fRoXL//+rbkBrvg6aZMivmVqGlwIlHE+AVT8auUOSNiR7OcrGF15I
hEuAWzBG68dW5VLS69gqrqMm5AZpkTj6IgtJbX1LCSYyl9h8atMo9icIib/efucbxwWQH9ARsCqM
19bXRW2PXOaBnl/bHIgfHzgwnkPZ6vY0lDaSP8Bp5H0A/zEuWXPY1XzuDAmW5jUbhxBl4gFqLPfx
oWgB+dVIentt0+bn//BwdBzB/CB0elP4hkmFHlqjFFc9kNu7XG/ySzMm9U55vfVo1CSwYGnDgfdZ
Pu9f2wUcql6l0lRcmQwZP9thVs+BYqVfnarUYNOESDmhPZzuYda3vtwyUqYxYgA+XuviAlMBvhhE
BV3xtD+kjRUjuqmOO3CxjQDApAeaARMhJBzW/bGAxjfUo6y8ylpVyq7UDmRiowVK1kUkZtfVbOMo
0JHm6NGcVnBeWUXvuiNFG6SAoxCYTn+2rbF9YNwyfGkdJSp8SwM76WGs2ysAMCdRGqe3d8wWApgf
ABOK2SUVw7pI0QMlZdvYjHFmATtl7vVUdgGKNd/byElw4quNaj4PxI3ItdIw/6VhU/8JD1Lxo+5U
O6G53IWKK0G2Dnau7Y1PwZXNGVJAeW1grjCMR0TQ5KeFiKnKoT0dLS3Tz5Q+8s5r2IiA5CCMwP+E
pRtGmASG36QJlpHM1ZVvzOVwjztijzfa4rUO53onCm2+dkItUQjsx60FuWRkIfRioB+9E3SPbWIa
zyT/tX3EYnWyj7GQpRkDQZHKfovms3nVMrP5gNwqMu5WLyXyZc5T7QwIHz3Lt7fE1mun3Fn6gfDS
cNR+fbylKhpLRbAjysTIf0rxBLldQuMjGA3933HevPHlBlh8BG+6v5JqZ4KEA4ECLf5tBLpzbzf9
cNToPnz894diuAUPhR4kIXl1xQkoQ0GsGtk1ndLSn+Q4prxCYS5XJ2unIPlT465GMYzKF7QpVfht
Do3NpjFFcZ1fuyxIvo1FM7/rxmwO3DF10osyOvrJpAVjunqSI75jl8Zh7Ojf/PPxcQgszNhsKuRb
sEqiFJKTlFp+rTVl1D2ohX3qA3ZbUG2T2uzphN5uG4duPSnEUu8tbL/X26ZM+8GWI+Dl1hI3y3TK
Pk2m+R2lV+2fbzlWYkRJQgoT9qY7PnCtFwHq81cVCy3XkIP5UpfZHgDn9pZjFYSYkLXEIvcmMNIn
H7XBjplMIMD7kX0in8ni0p8agDvLlSOzPwwyIvM7X+02EoEHw9aJwAew76ZplHJpJ3UiUCWczewD
UsAqlOayfTQnvQ5PgxYr6vHto3F7r7Ii1SxNeYgBN3hlq2yo0Aw9vo5xiL322OW+VFnKToTdep3s
CmgWCxDiJu/SSoJdy7z+2tZZeG7KUjlMeW8/xpirHakFug+Lnue/H0Xm9ijl/qn8+GOVqkQxlYoy
U87GSaG6acDRm50+8ugUTh8apG1/j4xLL0rfZEdUCEO3gjRe7HzSrRdMlAOJtIxzyApfn4zK1kfe
CdMcWun5KYic4I7sZa8Pctv4Y2oIMZJWlQlEeR22AXhMCt4PybWSpKk/TbHunCUu75dQRczvqHaD
LEOAj7L3IHDj3mOU2jz/+04CYkirVWUnEXdePyi6fWGXqxHkgWAIL5omKf6IWu5O82/rhHA0AW3S
wDLIj16v0vOS+w6Hmqtqh7M35aJ/ThsVQfQw/JFkoF3efqituEYwN2ligRy+gcgVyLhgzQN/QFYI
blKjadjSRPalQ3dsZ6NsnRFsHJUFIrfUY6uNMuSqxvazwHZHWeX3jgHGHDFSKCaWGS0yy114noup
//T2E26wtGmLwN5dSMpc++uit5+kapRLKu7QqEXg2SBtPCEC+T4E8/rbyNum8yDNKycjTCfHpVjU
g0M9z/YTplsS850itH++/Zu2zszycRcKLlnxuiTNkUC0m2mIru0Yaz/S0C6e9eE/OLou1zRtKDCW
YKjXxaBkS1A1GmYDttEFV2tEh8VRh+nBbOQ9zfw/E7HXWQEfFg08AiDzqhtAJ8UwmlMOgT1J4ww3
V+Qc7ut8zCd31uoWkEYa4pMWWuh6HROu0BfsBPPwRxOWEfQRtf08mFX/JHdd3vidWQ/aybbY8vTo
utl056jUFRcNR40hjAAWe7Q7xzhgmVO1J6mXq0PV2npGP6GOv3SaM06e1g4MAhQxA99ylLi0vBnA
ruYKhaJnJ/pvfM5Fs4uGKVJUt0qpqE6T60lAKETpvCh9Zj5kKLPv1KUbJ5VF2MMYfRAL1xEw1DK1
SzstvsIu6nwMwxkKqHN9ZwyjvHNnbsQg0LmAQpZPeVs1qVFaTfUCetFHWUFUfh6fxk6NHqx5Vr8X
shh2IsPmesuwk326oeQ1WAWa+RZ3tJShkhjH5heEOLPzQPvyCQlfe+fe3PpcCHNQF1JL3dIkpMoZ
kMeIEKpr5J4BnSIOUNS7nVW2vhfPgxgxrbbbLncdzkpbQr28iilL7pTerPxSUhUPbli1U9UvkXN1
+BbNcBKARTucG+r1nVEiyIgNCQiHqDGmnylik17PAP8s+qz3KslO7i2sop67ZNe1auMhkU2knlrG
8vTz1dcrK53CdFFDncyhD2QcEfZMH+M8ab5midR9eztobuwSUEr0EaB88UrXMkNmo01oKy98AnmK
j/g4lJ3X6wyNi7SVGrcpdHWngNvYKDjzUlUxeIFhtw6gqabNhYir/DpHUumZQ6GdFtOZw9vPtfUO
4RPQnlhazzcWRaZkQEqc4/zatDot7jCKrzj1mh6otD2tjq2lyKHAcZNf0CxfbRSEr3oHp9H8ihDX
/B1LwTDwmMiZX2JIer/efqyN6x5FGFA3BuNSLvzVWgPBWU8MHFNLdcweFDFOjRfkrfohDtS4cIWq
lMilltlOLN5eli4aXnEKQ57lm/7VvusXenI1AaRtbFH0bk9YqdwhyoxDJHTJ8Bpky66TPDp7fntb
75YxDLBPgORkqavnnTgl/49HNIre9GMMBl8KDevTXMjq+7df7dZSS9eVxvpCR1xnUlJqqCLNLa6C
rjCQnEFh3rUqPTvkowbe4e3FtoIL9w0wXMA3t7ITIx7JU25iyCGPhvm5zYSCwK3WWhcza4xLMlfa
WYE+9JAUib7HCl6PEGii00SiTkVaCMCpue6lxwKLRIAc9tVyn0L3/ef7xw/v9gbUq9LiZo1lR/21
Y5xp0CtAH/Y1db98ewnd+8DdubrX/bCbJVap72RWeT07LNEe3n15eHlO/OfZ+yq7e4+ybs7cLLQ8
61/PUutNNhkTC905ruK/RD4Pk/t7hefOGzMWLv5fq0D4+/+PMx+fnhzv9Ni4e0TQvSVWF0vNPH0I
Mj587n6LvJfOfVTdvcfYOkZMMGD/cWR1S9VWjwEwe9I7clbDhlVV1vp8kOu4PsaxHe7cJFt3199L
raJS1o9ZWAkFUIKdJ8cisdvjSG7ye9ZiLK3qKPj3ST4Ae0wr/7SWF+7O62fTpLau4gKTi14Zf8f6
ENxnbbyHBSSL4Z9ZZR5LGkUwovFIp3f1mdDZiZligckLqsjQX3KK57l0EWOQoH33qnzM5ri13CBQ
085Dq8novaF3lGtYB1mCs09R5J6l9NJ0MmvbrLwpNOR3mChpn602Dy0X4lbSYFeRC8OX9aw1n6c5
bX6nMOAS17Yb5yVMjaI4OyZqJifNrpXw0EZF2boS+u/XTFGkznfyNJC9qBDjb1MubAx+Slv+opiF
o/ohINx3wzAG79PBnNvDmKtF5ZuqwB/AScLhXhJO2x1rJ9G+2IUkBl9P+7D2ikybcz/jQDp+a9RD
7+LRLEn42M7zo1C1yrxUYw+VYpRgdHgOLOqfRkvb4n1AH5cbKTBT5aRWTQu7dpqZAgwoGnpTXKaZ
1wWSJdzJ6EB8zKBisdyc8qJ9hM+GkXWd2VlF7lqKHzl6lgio07kE+FSE4pMIRfqRO9Can1rHYuzp
QiXJjF9omQqURlol+tomdTxe8kp3TvkAJekiqWMbHqgVlcTTUtnODoGcpeZBzkMdkxI9VDVuzViT
vFJL4scZOErmYyXW/o+7SZh3aiZi9RBKUgPsbkyK4WMyUUL7s63nxfNc1u2HKqnNB9Qbw9ydzVE0
z0TEqHKzxpy/2Ebq/BzNeTo6Aos0t4/RkTpLitlYp0KucwQ0x2F47NNCTR/GdhxGF3pzaPt0LUaK
x9xIQ3/OB6jJqTPq81nGejF0Q5mc6oALhJX5ytTrjVeNJsaZFZ3P9pzKg5K7YVbVut90TnxXTGPb
4yufOl+QuBttrxOF8bF2jLZwLbBg9oMqjePVqJQxQ7gaSrknk8aI8xCVU42qiJ3rMe45ba64nQMx
Dx5ZNXZ+BvyuvihpZGLtRipSu/YQdr9qHRVJN8gks8YNEUCD19ZTLt9V3Wx86qUgAl9oJIWX9QWa
nWYKBMKdAFGGzwOtitbNbbOWPhWiUU0vhL1/lap2/qAleCg8F7g4zy4VQTKwKbneLiKum4/D1Bqd
q1ed9rmq1Vk5ouNrlr9xPFVzT8Wr5T+EV/CIaMHQG+TPNU5ZJKKds7FGN7t2ynciEhMOlcFI1dqk
x7dzlI1IvkhxkqEw07FvcEvJUBShI0OEDEb4qnkRztAzKuOoSsGeTdcSONcRj2SW0SkKPrccjTia
AXvaBfPueqx/LW5lP5WeQeG/P9CiDUwIXzST1k3VMEbbDjIDxaM2sK+aWSSOZ9uJ8X2Rz53/PcVD
EhNkBDkeDeX1ZaF3lTY5BfVjilLBvRNr42lgQC5OpibI2msnFhd9KJRDKSviv2wTnL/pCjJtB4Sz
angWNeBDOmTJ1Wixzsw7vZFdlXUvhdR1/64GDIgIXAS6xED3buBEhRnLXTTTRlYVNA9SlTNkd+LU
Ysay80436pAlZQVvBp+HIcvqsapUhNCpYbkZfa49w3IIXpzasX/m9D0/1K3yqxHVtLPmzTFY2G3o
61F8UEje2FC0qT1aNfQsvMqm2GsXIHMVS8lhkowfb+/PVXq2bBRKO7BStFEg96/zcsHIVDZGK7+a
rZp9tYWTvwu1zgTQ6STdlwrx41OftiX3ziQ+QYZIqsPbP+APsPnVOVyQsVyVbFhskW+qZtWUzBLF
X/ASSZaM/tKOv5sap/0x64X9PzPSua/k3E5VN2+a4iE1m8h+mPRKk/wukuzsGIgs/ioHhQwgYKRt
8vbvu0mMlp+Hmx9EFybvNwcYR9hJxw03v0ZBU3iFqnGPtPOo+VnlfB9CSzvYtsi8ICj2+Hk3qSYr
U4dCXlgQyqjAvs78SiWOxrDuc4rcQBwkrcgPWVUNJyO15ns1Nqa97t3GrmMig8Y2mGVq0vVeQNm6
DuqIBQtMs6/lJAuiVvUexlO2U0f9QfutPzokbcpextw0nFd1FKZKEwBwizm3OgeDq44hhAChjkbo
61rXcC8GtV26ZCwLabcuahSTp6T5pqZJ+U7GI+xFNWJ98ucJwYXz0KPF7hax0UZnzamtj3nbmiM+
I1X6DTBK9jVTA6Bxk+DxDoNaKvNhrLX5ZyEktGSrIdC+Nuj5KhnOjE2jfiKk9J2btLMY3jURfeCD
1cJZZoaLgINL2mPSsgUE+rUOQ0O4lANW7GFgmzguwWDo3LDEXOiRWyH90KAyFrjKZI+f396YN/cX
2wNaKhMRBBah36qvt0dRRKaIClwTYp71YM5B99GIpfTyH1ahx8qwHILXTZyVrQRzNTnLr3LWqVwj
sfTQ5PWeaOq6PfAnDDH95HqgCLmdPcZJkpkZkOXrbAXxKcuC8UC+I/siTnq+vxJ4UabqT1HcxZgY
GvO3qLG0J6Tf9kiUN9Get7qoNZH5wVGFZPf6rZpjINMnBVUSp/p0wOuKu1RqQT7ImvBTW2JPcvfs
HIetGMNyHAUde9sb5iYnzZkXWBMdtrD4X2jkwyWRQttyqS+tY6CX+jfoh8lDgOb7Hp9z69AjF7UQ
B0C3kAG/fmC2VsUhq4qr2U/jXSNnA3DGAOe9wdlTl95cCg1tGvasdiOelEgV5d6CjEPr3KZ9LoUQ
odCiEOls7+SRG5/RlhnfI/pLy5dp0uunoooItQk5qOvUOuVp0tPqWqWWeVAYZHlVHZV3shUUO4tu
PB/tSsSHgOUyn1zneo1Wm2Tmc35Fyb37pmF4eoqbvuvdWJ2tPeCmsnE90I1FiYphy4anKm1ZKoiB
TdNQNrrNYCgXs2lyt2wztC/jSXZhgySHJu3t3yODaL+KgXSmptyeEzhaJ6mYjQs91m4RQ53doJb3
xLI2cgvABPQa0QGTgbKuLrBFmEoRgvskNizAeeiH5gRLNBCPOIeUL3hNtV9m4OlHkSJBhphLNp3f
jl6b72gZwnNkl3nmKkbWNmCqhlL7OqupeSf3xjP+Jwi/jjlEPAx0dtK2reWYGjJqYCh+q5xZmXUx
M8/Mr5WtSB/tskXXwsgRtq2G7DBbUyd2Fly3CZe4ufCk8TIFAXc7Em+HqnCyvAMSHZjVIyi18JB3
VYSsl5EmX7G+Go9Z3VWWpxXO9BJ0yXCBSlfu5EhbG5+BDgoQ5JG39rOqkLIm14Fw5WYb3+WQ65CF
Hmq3k/LY//cvytgUBMmSiwFNfH2w80yeazsd86udmd3BCmPnhBxPdnaq0Lrr5sb6+vZ6W4/G5EgH
dgneiWd8vZ4aiWoczR66dRi131jJmD2EvfWPxjA0+s7n3No/bB8OHfNM5HxXB6bHyzzEIS1Fygvz
9lRJ55NSq/WpRPfG6y0R/YeHo87AcJWWJrt2efi/2r+ZUqRWMGPEUXFSTnNQvB8cIQ4xjruf/v01
/r3S8uR/rQRmSQln0qFrB4TBB3SY0vei74Y98V7DdOuLUU/gvLXwbY31mVdbTIYchYp7aqvSLUGJ
PmRth2kZ5MqP/+GpFkQy3VDok+tkYYJWjdcz2LtELrprbHHY/dImvo24/Ek7nYRlp61S5oURoDE8
+SOnt3qFKa0ymS5Rcu2jsPdGW5vuosqed1KRrbe36LaSmhsbdfXYmrHeAbZGBn3WPiZzlB5EZ8zH
am73itytB6LAodygslomz6/3xJA5VNQ1Y+A2zBC9iqz6CjRsDx+5kVuxEUheuQbAUqxHbPi7m4mo
MbODD4zsrtxGrm5P7cUYzOgQ2bRn43poTySEe6Fq61WSocMQAmV6K1eQmxmYFS41VN+SGDqQPJ2p
w1MvE2l5fHsjbr5KbjgwSMABbpgxrSnwMIvM7Ep6DZl+6pBsHaw96OzmbUM2BaGQmpjp8+o6Rb49
Eq21lByB0x+SNplplMrRh0mbkyPJJZMA5Le6g5bO9CrGvsUP2yp3qE/rGdyfO28hPcGO4eK7yViD
HrlYip8Mq/pODQ+JGpiCXnqiH4cEpQsgS3YO6VxCx8EtC6fpT2WZI5idphgCU23nuQtQpb+Qc+/1
FLc2GzGHX0ZL6pYK0AxhUgQqQ4ACMP7daNYMMUxLes7j8scYCPm7gxbgt4GRw87NsbUBCA0UD9Rp
t+xxNbBNSXOq7CrkwXywujH+jBLOnvLZVlbNLQ80DDokPjGr74/XiVqkVZ5frdgKf+a9CL84Uje5
ikBDAYCacB2R1qe39/bWMeKRFsmnBW68DrKdjkOT3aEWZuSG/JArU165gWN1ugvgT/3x9mJbH3AR
GMR4xqbjt8bfm01rz3LOYvwYGNtaPFYn5EgC8uMm0k9ITkWPopZHn/5cu1NqLwF8FeAXJDz1JRoK
dHxWw9ioykI0X4mHDJT097Ui/UpF5vzG6S2iBu6HZmeUubFnXq23+ppNFKiDswAsukwZMrdQu+mH
M6uJ//Yr3VwGqj00JVKamxyc8A97NtJS5CFK6UGqocMzxN3JZLZCE/oeC1EXYJF+I8XP15SZW+KS
N0TqMJzRsaKVNEmJ6ZtxZiq+ZJqx4hpFb6pu1HRN4WLiFGd+jp3dHthhY8fyWxZ6AeUnB2V1U8tW
2hD8yBnrMv+mGSkm1XZvemCay3+/rXHOwWGDmIzpzHoyIwd6oyUdOqZ9n5efutKma1WUkE+zyfwP
mcHyEQFxLHOgG3j4AHRE6zMacTYyJh8qKzWeoqQKfEsM1k7ZttUOWpqChBqaEpz8VWqAy0whmS2i
fUar9zCbJrX/nadV+aOR6+peJEpwVLK2RiMCi74DDN3hompFr7hYJWo7+3fray7sFGSONEROHOd1
mjK1TWVLCkmyakbh576ZFM8Yy+aaZeF0ePuovL0UMLzXS5W4aA+zAwgvmoLYK/u+9tFEyx8ljcL5
7aU2QjmsFIQy6cM4C7rr9VKthtd0uyTkUaqAiLNgv4goiS+O6NJTjfD+eYr2sBO3kQBcHGBU9isF
HDf46zWFGtddUjS00kWAwV8QGi/UjfKe5PRtHGUZNiMNoCUvX5dsWhRaxuzQSxwGezrEYaw9tKNU
+IFUmPdx2+7pVGytp6KcCeOcTUtH9vVjqWldarNC2yeOKsVtKyV4UMcofVS1wQQdhy/T259u6zVC
KAaosSCpyDBfr1eYwunaGhp0GwzWh15S0sdOVuqdVW73Ih5k+Jow8dXIaNZlVKxTy5toblxHUv+f
SDIHx7SPxIMmpzs6hLd3LitRgC7iAFQ36zog1RkXThHgTAhL1c/ZwZTLszrZONmBYCiALO7FMJg+
xTZ+pDvHYOtdsuZCLKLiwfbk9bsExwGZXQOyWeLadWmFUO5jUe3hlLd2yF+rqKsvpgdRlE9qwY40
Ovk5VKf0WEXTdDSV/qsErH4nY9paDvvOxRuDjPAGX5v0JOaIMKCkPVWdV4ySlbj4o4R3sdm3p5a/
syOPt/UFGTuT8SqAGW8AAmarKcEI5/XaKLVwzcgCYoNEB0qSIvggwQygKTkkX4eqdfbi2B9HyddZ
Ez0ncFHsn6Xov6nvYIv0FFT5dUymDmyIRQbldpjNK97AfOSlqlOFKCqDRNGC/pqKXrqHE4JPGl6j
n8nnzO8o+KaNa4s8ydFBC4ad/X3LW4HzzayaE0tKuThcvN5ktpoaI8MG6KNgQd6HaZkex2YIXpDI
Gu6xJJ/PQLzwSM9wrKlzW3aRBNe8cGjth6y0op2D/WdPr98YgB5+EUUx0Xj1cwwZNFTcDXC50Yso
3N7Mg8ZLUk2/jvloN24fGUXs462ZT0dpLKvStwUCs26saJntAWvSc9cOGtP2gIpjbB4qXRQ/J0nT
Wl43JNjdWfkM9iqObDr8omtUeecRllO5fgKyPHIQQgKg5OUA/NVNimo7KmPHzK8Otd9Bp4l07BGw
gnFsNw9qgHiUk6FDOFVjgcRvsyeVvHG+DPxbsX9Y4Nc3FQkez86URGpxtYdGehrloTsqRmacmnJy
PHpCe2qiG8kth1lD3JPChE76OkJyuKQiDPEPqhNHvkzYQHq1oX3WhVPWnjHNMy5cVQnAAy2A4bGu
jfwTLDvxr28d/DenbNGAQmDl5l4tCzP745l0waj4S93o+TPqCuYydjXOTdXkT9rcgAKT52zBYxmX
t2+9m4SF+dRCQIfwvVgQrIcrPJiJE40wL44E06gEN/bE7Gh4YPQgjrmKgy7N0z1q/5/o8Wqnoce+
wLO5oCyIrmuArLCd2U7kxLk4OqqW95pqQoFqx1RP73RDOJ9QM7fREMv62DUbu34e+ko23Tzvk8hP
UY17opcnS+fAmZgczkEafijYvI+yiezurLfzHdmDuld/3OxPfjSaF2h509lF020J138dDxrVQmSl
ZF+GOvqc4F940q0wPbYoSXhdq9c7WevGcuTFJnRmqBW3jDE8J9tg8eO9IAYq3gdW23pMiLGXn0Lp
h103L/+6EaA6A06gqbbowq43gm2F8qBjL3wptUJjoJUG/b02qF+kLNCfczRRzyBBu50r9SYbwvAF
W2Mshenc6vQsX79SkVf1QG3kXMByTRdbr21PnxCvHEe0M99+vpuUhKVo08HhZJjIfGcV3Ia+FGHQ
CraciUykbyNeGJ51MCC/3l7n9rNBhIGEtlCNeKFrwcHB4DTRq7Iu9ZjZfqJn0sXqQU8Fcxwfu6pW
drbJTdBG/ozPhl4XM2Xaqatd2amjXedqa1+MPmzeOWnZnWsAFefQqMqrIpzBlayyfLQFUvqTlu+1
z2/jByowFDtIHdLXvgG31HrmyHOnWJdck4MnhEOyr4wte1Y1CuMbuplcyo5Vh/7bb/l247Asam9c
FiRIN8l633SYEsDguUSWNJ9S8MUe6rXOEan6ZGfjbHxQ6L8kYTSPGH2sN06Yh4haaoPEsZc/AtBW
L2MsW0fc3gt/qET26e0n21hu8ZZBDQq4OCd/lUYghpmXi+z+JTGbMXchE7ZfRzuNH0WZ4/MwTv+M
hwIdAS+Tj8hYf5novj6DUws9k06Ac7HHwv4g1ZXsJkiKfgF2znRHaX6//XwbG2bRM11Kf8Ia++b1
cj12ktSqinMJlopuhMn9OKW98qRJVu02jtJfZlnrj28vepNJL8+IDAaTnkULYJ0qQnICnjI3zqXL
dSc8hRjpVa6TL7CPGZRRekEjVPpmZIXyvcybbs8I+zb2sDzwjEU0cAlDq2+K1G8/miahvOGhj5Ot
peeAh9zpWm2twr+O+i/3OIdx2Vl/3U92oml90NnOpW5q/XONRO21jMN/7jsabBYGPgagFpQj1u3U
PGxF6EhQs624oA0vteqhr9K9bHrjfL9aZfXG7EbXQ/r8aPZNTnuonQrkZKDJLl2HvWt947WBjWZP
cifwddYBOyzZ9nqIYLPVzbWv9JN60Xo72AlYm6vwaQC7qvS/18xCEVXOKJHRM5/N54siUrDy4fzP
tph8HKZVFnMciBVcCK+3gBIqSl43aIlqSfFp7oLslDdK7NWWOe5krTR/+bde53Dk6QsmA2lF4uIa
MqDm9aiKGEfudrStJ6uswy8D6ihPyixHidtrKQJWcRHrwh3LHA0/cCFq9qkYDAQbgqE3QUJGEbBp
fYzPyMVg6KHTlHyKpCz5naohHBCONGjqhaeYPsQm4nR+lPTyT7mMzN6FqqG+tzoLkGhBWw/j0mTQ
HyI7zyY31+k/uykpLR7hEvYxFqDm2HO6eFCPmdLV6gtJeS67BgpPwwF1e4tEM8vlxC9rTCg9fIWZ
dU1WaT6bc1rI1DySlR2kUedmc3rF/qXbqVzBXgi5b9JG6M/21FMbteHszG401vP0SJJr3BltgyDp
IGz5eymc5HcUadY7CORh4I8SdgauibHO/6ClFe+zDEXDU0H0f0KBKyj90bTAX8q9lGregKnQ50Qq
ym/t0OeONxpGbvvZUAUjBqtW9JLaMGv8DnLnQQvssT8HvTAfzGIshnfmbGsfKsMRFOJtoH1JOogY
9Ou1BbgTpdJh7DURuiZan9IxVeL6PhdjG3tjKqXfYkTR4nOBtJxwrVZpnCPe61Hh2Y5UAyKN0ROB
BCOQtOtVo37CQ0+p/UB0auXpWV7rl7lFNwzJsORzifdAjctnBM9Fiue+do22s03XTKNB8qGVWb2X
lPzn2pJRPSGMLaV+HcBH901yN5kvZUq0ITpu4cepAQjFwGjS7qzcEs2DpOZT+64NNfl/RTkrmpfW
CHu4Q13P9bMapOkpMUscXEIaV5IL4KX5WfGxB2+c0yDx6raAOKLbonw3W2K0XCNx6uYsqWr9G7GL
LLo0LMn3UGHUuEZsJ86zmVSq/DQMJv0ZqpP2noCLSgdwuApIlpVZ3zHgiVKYUkOevA+gLpc7ciib
p5CwQj2CHhIYz9cn3oxrRYZhFl+nLhzvFK0NDoZZNDtV4lY4trlbKHzItm7A+hOhWOCEg5BOP8Y+
FJ+ZYXSf+E0w7tkybS1FEUz3YVHFY+b7+oGwgUSrNc7Qz58lHKcoP0BKxOmJUqjdkQXYWIo8C748
7ZqNZr2stuVoJLV0CZJO85K6yY9VbYb3Wjc4e/CZjbQO8gH+ClwwuMOuo2VnmDjvgWvGReT/ODuv
3bqRtF1fEQHmcEpyRUmWLcfWCWGP3cws5nT1/0NvYMPiIhbhRg8Gjelp1ypW+sIb9O5gTnJ6MISR
fZfyMHsccI6sd8LWjY3Be0bYgUT/0mZZxVkZ3GpV9EVwma1m9HM8PfyKY7ZXhNscZml0LJ4Ht2pn
LYDhDINdgg7CKT+rOsdzavzubdRUXHNQ9f8ZfZ2ezSnX/NwMxUNfTT8A+WV+OJvFeSjVzmtr0Z/v
B3wbUSalWCT9CKDpq69jIdokmP7MoX1pzBKzh9CJAKtX8qG1bPGqT6ZxIijbg4ts7CcGBea8GA3f
kj0DLqQ5A1t86Sic+gFiK8d+Dul0d5K1c+xvtxN12aW2T2V4kXtfluWPWG+abXQYjVK9KGGYdW4U
jkH8pZbhmg9F1MTfxRDsiWjczo7tRKOZ8jcdRMpVb4cMC+ilY9Mrl3gcbL9GafQQqEC4k6Lq/fur
d7upFvzSQt5ndrdKUoEN2lPHfeBCymL804dB+4V4eW8UkOD85DchDFMhC+Gv5VPeAC9KZLYnu6IZ
k+i9XR1w8jaPqhwGptdGaGm401ha/6ZFq/AqZm1iu7KeW/ZRE0GZeLgsWJ9V+mChT9UsDvxxCCFj
omg58jYJS7ippjaVH3XYy+MQLNTnGNWDEb9rQWiEbLOeHqVmMN47NUbQp6yY2tcMrPMvJUnzL4Yz
herJoaztXOQQl4dHjYtR93K6uDxCzqj+NNvaaI44mwzfLDQbp3OJWJN1CCih/VNgyhRD+M2a+dhq
WXaclaGnjVYLw7osdOvyqDjJZPtmj0bLg9Q1PO8hGki6b+hZ7HiyNHToh+DOExwiMYKxVQirXnPY
tgL3krxKXBXUveHHttSqbq079cemgSnM82yDA0Bz0VI8EXRk5cj1axaq7H0dudLYisCVHHNSXT0L
U+WfMRemAD3eZDA8Ui35YcR1HHi8nOn/QtpI+rGIHeebVNqQP5ywyB4axQnqU010ILxMN5vo2EFU
/5HmSpAdO2NsX5S07BL8KGIxugVkucwVWqc9DvM8zA9a6UThk5NKdu8FAKG+GUNsEgBGFrLguZPO
D5E8DZlvo7LTer1c4ymvd4H42eITjM2iQLnRV+IglSA4a+Wj7WRp76H7M+luMobarznL89e0bbUH
PG/EcFCzcGxcy0rC6pykjXzGDFVu3c7JAU8MhfRTNVGktJXaeJ0GRzqnvZr96Oqm+lYXuGZAGnhB
0kh0Qayfs0BzPk6pNiWHJhRdfFjuXCi/Zp4UbjQn/S8WvXpKtG5W3mO+YJoHW+277AOuZJjL9rAy
a79SpelTH4/QdPKs709SMsXaQQ/yFrmMMnaeUd+SKojbQ0zzwZzbQ26rSXQpOi0QHjaf5WuWwSZ2
9bg22mPjzHJ6tsxA/yXG0ql80i0JOFjU6KmfdTPktzE1gmMlh2Xhqa3exX7RdCFbQJbGenIHZWxe
Avjviye70KpHOSTidtuiMSx/kAMtdbGBhK09zlJ7Nvtsds7U9NHTHDHmfa6kSOc0mMPLLALnqRG6
/HGKaAqey7DNYjfvzewzzatsYjX1sD5UrW2Hp8bSmlf4IDCiSmiW/fdQnQfFz51KIWRPJ6M6RTGI
+jxu6tSd20pEXqTY5eDbZZ+fx1gpa5+rXn1plciY3znS2PxTC9P5YeETIT2Mcy+3D1EUEpdLYSwe
hsiM7EPYJgM4mVHLFBcWQftcp1oGxxL+tXSaJITOoCYGzmfM8MbhIypffEo1YYdzPnlKngWBSvsR
jda4+TCrRRN6XUZSeGVVVLDoc/s1QEDOOOnFXH4qRV3NO9fzzePDtUmHnMMNGJ9u9ipEM9Hu7opF
aQuBLLgPoZz0B9ugvBlXhe46BMY7sczN07PUbOSFT0lzigLHKpYZ5Ahv8BZOcZjAXG8lWXtAKXP2
QsiDO0WUjblRcKcWANcAv9o1mMLqAwmSGY5keVjl5yot0kOdte2pEnLpwfffbYVot28QdrjgWWlA
LRSpVaWDhqVhtvGQXvU2zia/QoxPwltYyz7kUjLXv1Ql5daMNHWg05FG0/tixKenjyZFcacpQU3C
KEbr3FmLr+5fPsN8dniLPPeLpQvUm7cvfqBHeR/pmL9Kmd1gPaQEH5qg617+yyiATllgatlriQxH
q2fJTG3qCJ1a+hLCyO+4y/qf90fZ2kK/wStUyiHFrusvfVcZXVkgHaUbYn4MqulnZk1YN8faX1vm
LjOBjEUP1aLSuG6k6MkwN2gVpmg2w/fqC/JoaAeSixv2Xgfzpva/DMVksBoDPHbTOmxpv8vowoJI
EAi1hV1t/eNADjpmyO19FcI0PzPl/lLGITwpCcTAThR6ixlefgDYEipB9B4w83y7Q/reMoQoA1xZ
W6saT3kRm46rVbJTHqwyKAJXo6RqfajxXftlt6WS+q1DYQiTvwA2aZbaELDbyLTcUJGMv6bg8eMo
g9FaZWPdyuGjS+JojWFyssJEuZazqZ+onUgngdXfzkm5STeWoZZBFnlpsFir74AIx0RRgYXAgxMa
Vq5k78zCTN1hoFvnRgEFG9HMe92zreUH20OTcClt3xDBWmTD0V1GPxvHZOMAI5YbYqjMk0YEeGop
oH5G/Hb20iE6KdGegcvtRYlKAF4DpH4gwm4uB0sbcP8qwWRXkiE+454kuSGadm6Qa2nq4qMh72Tr
W98Y4BkwfDqF5LXL1/gj5cHBTA6kFijqaBjBlz4KJQ/vjMBN2yF/6spkXiLtcqfMeXttMMv/Pyi1
zreDwqOk95TEWL6jWXwyEAp+GKqF9FftSiTfJD3sIQyOcRpdSrc3rypwraqzIWFd+1El/KZm8SwH
ab0D81924tuUZxll8SdECx1BvWVZ//iKWtRBaQuYELVM9QXLy/zY9EbhIXOiK64Yc/OURMM3SWmc
w/0beGt+JPYEh/RgbylfZcQ1jw1jesXBPH2XoHP/asXGfxqFIjjLwsnnJX87v7xPpcDiPbn21PCh
XNUdN76Tne/PZWsvLkBkUD4gd2+qbnaOhwzkdLCCVeyNKCUcVKXTD1lcI+szN+ahF39NvWV7LLAz
SEqLfuyal24JYEXAH2Ho5cNwbGMM3MqmjnxaG/XFmq3Y7/Vk2tn+W2vGxUVHm0op79nqXitK8dsu
BT2BsQm+dGqqf6AkvCeOu3XIUAKFqM57RWdwtWa9osVzjSLuNRur3ANHpXio91QvnS72lGi3tj+h
KzjPRbCSq/rt9qCeQAsdg48riXUfu0NXYsNXp7Ae0GcK3BbHSmDRIjumWhx++w+b5jfahaiKN3s1
tojpADYd6GtsXS2vKVuL1rw+HjKrJaod41TySIXl1/ujbnxcaA+Am0Ba0KpZx855HiHVNXBPS2Vs
P2YSCgyVJSWvKPPvYQG2hgJewQJilMlirkJZVENaQlE+7jzrqddPeMAoWl74HWZpO2H6xsZkR6Kd
aS+P+w1aRbODRh8z7NfUQnmOqTA+1Gg27RQ3N+ezwGcXPVAQAKsFM1r4xpxEpIyaKMAbOQhdjDui
T2037l3LW0PhgsympLOKNudqqCDFlSiFwXYNWjV5msbM+BDk8zC6bToO8U46tfHxuEu4IQH6wANY
4/wQI9CccEDOXDVT2Ru0KD5qSr3HENyYEmd5kTblVGMusLo7JjOdBc3U5Coy6TVtitwfpVy9IDQ+
7GQQG3EQWlCAbVgjcLI3V2MFnLKapvBapWr/I0QAaOYlqxWa+yqgXRfhMKf6UBaW9T9tKuT6AZXc
ZA8dvPVRoafQTVgMjm8ULpReq+BPFyE+8+YEeDMKj7ok9siPG6PAR1nQRYS2yk0m3M5iJDenO5Ig
U/DgDGNkeFZS2ntxz+Y4lEQRD3IWO4rV4gHLGFsTgTso07GCZXMWPmfQAneel43bGNQjxld0RUww
n6tRFDs11SGXpIva5YVHo9bBOl6ZqX9V6ju7TFQvwrbgfQh8bCcM2tic3PPmb9oNeIx1OqgakdzH
6Gdf4zBAr86QggPi/7bfhXO0E7dufErKy7w3KJDgHrzGnoRaP6ikBdgyo17wvh4s5TsMuWRnlI2I
hHiEn8hQvxnabx+2Oa7iTuqC8CpsPEsPShWqv4zUdJD8GbPaPsJaKceLCKnO/P0t+f8oWXQGwUmt
AWhZ0dfCVoFqtAOVPydKaz+e5tIfCym6/PVbxi1sE7YiXQyIaBUoDEoTZ4DZcCooYyx1qXgUABXD
+IiFlvofpkWqsbQhwX7d9AbSPkVNP7BCJA3DDvOeLDLPE0RU2spxMewJ027tR9pUFIAAIsN8XzbR
H2H5UBtOLcVNfE0r0kYLkSZ/qALDt2NprzW2tR+XMhqAPYtayDraslWltTN1pnpXBOETpdLpJGnD
v/dX6hZbbdIppicNL2kRVFo/aMKpjcGkHoCSaVQeEi2tPyAblXtFPWiHMWkrnzgdp9tEMg9BPBjI
c05/jYbhNyzqCGjmocGjrlugUWx1iRxQ8xnkvLpkWqWctAHB/ipspp3dsvVROd2L3qHCA3CzM6XY
kZMCRdU0i9qzPSbTaUzteIdauvlVISMDIaP7h4TLKh0lNaBnDI3gKpeK6kdCtY5izmfXggvvdXKX
+QOqYp5Aicatpy7/UAX6XzOYlq8KJQTEPdptN3jIeJr6LJTLGD6tEMeYki2oSzG4IF+yna+6dSqo
PHJ3QooHfb067xFO62XX1OEV9CqOdN1kufU41q9Ts9sM3BwKqje4Oap2N3lxZWmRbkA0v8K8Tw4q
0mi+NsaQoWPtr7GrSKyAtORwUO6EoLIKkxeFMc3JlByifVd/BDhjfUGdBMUEx4zMndBo+UKrdH9J
hRkO1AFiGqsXVuJ0W3qBrouUtf1RluXOnRcetlon0kkuSvvH/XO/8RkZj+F+A9Fujr0sdUmoygjn
dOWcRygQq+2jRqHvPZitYGd3bDx5KMgsQy3o8RuWbq+XA8SFhfcIsCDxDWI9H5kEp0A9Ic35H/Q0
OaFya328P8eNqAWSCi8CtQzYq+uKvWwIrURBljRHFfOhVsuY+03OnrW+kRG6TRqabJ38XGT58PdR
C60XNCxhrSx5wuo8jHkucUoMdBDaYfSNMIp8/Dezw5jvelBvXTXsUaw2F4VG6lKrq6YxJ+S8Mpzr
6VbrlWvF5ngoVWU8JoVpQuHX1OrYmcK6qhLAK1+MVWc+VI7Wff3rr72EhjSAaAHdPlelZMRhpko4
aARd/RRJaePRLaBvnQa/UhXHaBlzJH8coZrdH3jjSmdgE3bMIn5+s5VFOmtTaVKPi3LVeYIvrj+1
ZRIf7o+ycWBIY7nREXri6bCXTf7Hw1+EWcUbRb9JpcTySZG74aiG0yKosSskuzmhP4Za3QX40fbW
SCv12o6l6TvKnPmW3O31JDZOx+J+rZORLTKrv4mFf0wImGtUNkuZNh2G/Dvc3fCzCofnVBJzXPSk
iBNohEZBD9rsis/3P+bGbfdm7NX5ULWpr2WKplc9zYsD2lwWhSRSd24PxY35tjtb5JZQv5D2KfxT
9l9C+3W1UVRJMzUSylKgP8MIQESYXZI2tb/SFsFocujQtHIbQFK+PAUhM3cy7dEIxfyEdGC+B2jZ
2kuLbgHNRHSeUUt5u5cSfWb1cX288vQj2G/RIX4ywWWUrq4N3ae//9bw3CG6awYwq9/3xx/rTItp
1BwgGogLla8F1bJjlCBeDdMx9jNl/GtsFV8auZLlXeGqv6lEOsgYgU6dqMXETnmNdL3xEkuX/Cg0
jZ2u1tYOJiMlaiTBtm4s3NWoCoZIw7FZq0GKABcNog+DJBBOjzrgO4MV0nStYzMYfbBZ6d/vYaKP
pZ3HtXAb81A+n0YDTcGrHM8msKPqlzyhd2OoZfchsZJsZwtv7BlUWXAM4g3lDlo/Kcqg2VMG/Pja
1337Huko/d8qHKp/yl7q9m7UzbEWeimtSvMWlGcb9K87EzWd1jLGxyIwjYsCeO/SGXAs7+/OraEg
fBCQG5Sfbl7KIqBdpylcq1HbR+9maZiPZpj3nxKpUk/3h9q4Volxubkhs9CLXYdzaTGYsgioEmaj
kbwfAQafAa/8h3UiLOXLqdCnNtYpoHxc2fLSJa+if6amrbwW8NFT3zXazoTUjQMAJIHnlnQGXsz6
aEvoyCUBUg/XwZ4tCfByadUHMXCVHEfgQrGn1XnSeRDOwIyphWX+CAodld+k1uTXdsb8m9RETCBc
DSX91OQj/0rUDib+O1LfIOabhfx9a0wGnM6BQNjKcxtlqw4BscOoTknvOZEjxT6GVmz4UOTaLzzT
h+QoGwEuBHFrg0K6v4obG4aW/RL7w4TCQXp1d4JM64DHw2ZAS7U6QOuaDg6qk89RM7y/P9LW18WT
FAAlchokUss//+PilOw0aGok4xFhUZE3BsF6skczPWHUILABzHNP68IRu0dcFu+PvPE8AqxmUanQ
L0TI1Rw7q62DXBXY1vVJfkj4Hm6VpsMpacPWzQu535npxskAEwxASOdFuu0egc6Z8AUDNd6ZengQ
Ipi/gax3dsLxrZX7TRpfWsMbDQ41imbwmPE1mCHpJb06vEgD6mSo7+5F/ltDgYnBIgvMLXn+eumo
ExphKFNQqE3hV3FYHyGKZG4KY39nrZa4b5W4wcRdOpiQrXjMl2/75y6ZYN7LaoBFi55Iw8lsteqb
KqFk5TkiiI/5mOQf4JqW4X84Bwv6CVEwArgbNE41KNYcJjbjRoAcIU2N/+TB+K4LrOrl/m7c/Ji8
Osj4EUHc1BHoCgAhNoz4aklhgtxcqHtIjurepIi9IHtr4y9bkFo2FYubR64dfjfWpxgBoCn3TAiz
37Mgkz3DCadHq6KAcn9qv52R1quHfwKBEaRqtsvqpGFXZ4JTRQbIGiLjG00H9WsFCviDDEL3q1Hm
0acxq3Doia066pFjD9R/BWivjzbEGtmTO0uaPOIdbGCtviouCBJ0k2s3WDIOeOy2xy6x+u+90dgl
gJpqhOs0GlXu16owHvS50Pe8Gjc6LNQOmAiiRvzXujzJW9HryMYk16KzexrqUv6zJO/9Iayk7j19
1m3qP7U6+jPYg8/aYDfzzqO0dZegBbSUnRb66Po8NIY9WnVlQe+fDfFVM+kRizQcd9qKW6eO/iWo
KVZukYF+e+ogCbU9TmeL0e9UALqMm9MY558dZ6zOAJ9rz8GR+3x/s2ydA4quC7KeDtZNoj2TeTaB
Tuuvt6QfUI6UpzJNorOatd1OwWTrGNgLqZgQjOLTOj+YQwoUBFzg+WZZerUlXfmuNVkaIm42i8eh
KfYEx7aeOgcA4W/oADTB1eeMHDxRTGMxhY/q8pkjMXlOjOFUKdm6K5dD+0VrpOmQZezd+x/1diE1
ilmwLSFJbMA4Gw1qjxDc1K0zZAdMvgcA4PZ4sHEv9sYOy9QqN6Kd3XM7XQYlj4cTiZzbTat9rohg
kgRbWCloi7Mq6T8GM9W9bA5V3I4y47kJhOGruKvu1IU2cHiMzMlcFKvpWaxPhz0ZWh0P2Lbooky/
AeXJDHeI5xkqIt4CB3jJkJ6TOkWBoHWkgXvHcL4ETSPeVRg7qW5DCKt6TZ9Fe1fvrUoPfS+oFQt3
RNsAkSKCrqokheQzRmJ9ASVY0EVHSz3wDaUvfuEyJgyYElLy3Ext8SMPZwIivVW1f1LgH7NL5zDP
dh6528uE34TIDYxfskoqam+PuSJGIWUdwbScd+1Z69E4NWs4iff34O3BpqwAdgCNgi2FRqtIAFUJ
wi0nyI1rL6V25JVZLKlupzv5nnPP1uYjhQNDTDFikd56O6dOyWO7k7ii0yiWHvLMkF1HzsYDyaR8
ymVtOnah0B90NH52QpXNeZJMgTRCvfTGoAgKDczHjkY/aEeoDT0YqLriGZMUhJfuf9KtSS6i2rCD
wCPf1FsqrUlymJTEemGUXyLILLFXBI6k+3YmFVjCTYH9pQqa8iGZ0W3d2Ta39yetF8IVpP0WpOc6
fg6T0Ex0VvBaaVPjTVmcfrBCK3JnMSQnXU2jnTfP2rrF6KpS3UYhZZHnebumgGmnuBKLDXqvJU+x
2g4CInBZtJBGajTg8WbMaxYXlog3CxtyakbH8ruVOo19sOxuFBfoJlP9gsIb7JdZs2HPRkM8vOu1
ubW/9vEgtQdqZkn+NFuq4FbswG/65HeGdK7NdAxOmFvHqdsEk+L4kY4H3nGsnEY75D2ofPRcg6Jx
KVV0GgSJvnoazD5p8eMKTKS/VCV4yNMe2oSwZ/Mr3Wg7dOWoKhbqj9CfgrKLZA8kf1/C7G/FS2bF
SIsOo6SJAyJMeXyoZ7gerpXV1MxC3kVsLfSsX+CtGmJjPY0/iUnHAgIRcDhszbpJGxFvMvsfBjwB
1R+M0aLDWfcZhzy2J8srmhm3YtVoa5iBjVQM/iw3LQyTsU9Nt5yNXvWzJjDto9rFkeJmpZyPnN9I
L69Sko/dsUMRvzoTx2mf86KUu6cc6krpV2Mvv5fp8MduF5h95M/toGgv94/A1mlbpDsXwTOauOs9
0SHwwMtFu31KQs2nrIM1IeHhqRraducR3Rxq8S7hPkH3aL3fW5rVVWxmtNudOT9ygdUeoivBQ4M9
/f1JbZ2sZSBsAWlv3sRdBgz2OY97+pooPWhuV5vJC0mIeWpHu/1hVPIeVG3rBaBUTGts0QS+Cbpa
a+7BDFXQpnOrMFwpCCtsHSWO0s6NtTUzGIzUiBdG6I1olGx2Jm0ErNtnOam9gXas3ylV61KR6wnu
pz01sa01ozUFYJP6L8/u6soYAx0xcRsrHU2eyxOeSpUv0r556ehtHu4v2uZQKGKRVeEbcaMEEvLQ
9HIRJVdT7vqHEI3wq1JqzWGaTP0/7EQCZOJ/DWatsnZUKCbw61ky8hWLQj9ITaq7VRjVh0iHf/T3
s1qKQLQmzSX7XslFt6Y5alGJmvKUj2jxScOYnNESCwLyL9TO7w+2ccFD4EWCjvLIb1Wq1QWvKxOq
E4uxoGannjY7dufCFelcFBrKU4uK9DtS/D1cxG02RzsNuK0GY4GETlv++R+1hTITyI7KhAr5qMc/
6NhUh1RXKtutjRH3dgr7Aa0KEzwxbFbH/BxKnbMbF95yb4Er8a+jIkxBH/3Gtz/CkmuuZJ6WK1Bq
i2pNUUnvJGdAirSMquwRMRY7fwnhB9eI3wOb9LC5KT/nspzz9MaItuwsxcZBBa64mCgttU/6u29/
z6jkam/GAhXtUaCGhwKjWydCdY2oTg9mG+yRqzZ6R4ttAhx1NhllCXn1AZxqAExlEU1EaqK67eSM
56qbbTcpI8tPjSo9m5Yoj3o4h4d0nhPqsF1wnW0sE+9vwo27UCVwBOdK2Mh/Vj9E6Q05zm2ytCTL
urMVGPEHJ9eD4/1RNudLhZW+Ch1l1AZXB6umE4gyMgYiib1AEezcOWLsrHuYbRgPTW8XF8spEQMg
RfBqA2mRsAHjolN73gmrNu4tsElUnGgO8FPW80XPTggL4YfrOI2hj9wfl4mRzh4e7nuFoK1NBTkf
3Tlq9gRw601V4mqmlnzaFI9XNwcY4U2s+7uEIOOnGVr9zju6cZ9gW2Qs/UhHRUBpdbJzRcytVMXJ
NROdKnm685ijQZ25gRxqP/tCbl7y3i539s/mygJZYQ/RBVl6vm+PTt7EQZwDmL/qQaX1riwa24C1
q9Y/iRHLZ7gQyWcRd8bZiKbHAXl8Ur1CvTRRs6f1vzn/RY0IWhI3uLn+3qrJfOeSpTUaCZ5wlPUP
dLe692YXdyeS8foLVYdx73naGBbJB9iwvLmwM9blsbBtqdBRUb0oxYgroZjtSPE0pEyPNVSAwoOV
j4ZQU9poON4/VRsjo6VGt3CpjfFnrVAapRU2Zt+mzkU3WuuolkVxcQZrPEk6dOMErR8cZoo9ca6N
CwPI7OK9snAOb6qBGgotVlQwaIyZwxGMTHYwe2oc96e2cUyx/KIlQ3WC2uOaFwr1yaZPiHx0AnTV
l6ok9GtdOzbQwXc28MZ8sOqjDM2FS3FsHTOF8xwBVeTWL0FduKNWq+/bMFF3RtlA1KALzGwWMCID
rTN0fFiNFmcV81LhWDZ4Q1tJL4liN4SFQxhL7tyVpv4kw8la8Phlhfps1IjwsaKwk/x97MbScQ07
CF+waVf7BoHZwArkNrwGJItHgQLD5yG1DDey5j19wY15L/whUMm8cku0syT1f4QbhPYZmDdQ3maB
w2rhBPPEY64oPxo1nysvUZyqPZTlHHyMF50Lr0ia/tlpa+3n/Q21/UMIiXl14S3e9DXtqo/6jmfo
it5EgKOUiD2sb7XYpVAWwLlulGMTlZOnxurk5/Goumqgm7/u/4rbbc3XQHXkN8f81mltqoRR4v8r
XTq5ROSZ34NQlG2iPGzkOydoc8JsNG4Iwgy2nPr2y5ci16M+NKRLuriVeVpYJZobCw1r2Az0xBmJ
BLU9iUiWEtcKeiM65kZYXxFChol9f9objwRgR+ZLYRTaCcKob38LwzlpaxghvbMmArYtSvNjgtjb
uzws+/8lkhZj4zTrL1NWT5dOoHV9wCFU19xijtDouv9rbiPgtz9m/WEUmfd4hjGiFnLxEhkWil6D
MlmPVVIOXjYpNhJNkJMdO3xfogv291cB8R7AVk4gIorIQb39GFVTal2P/N0VWW/UJHTSmN/I6B84
OBDfZmnpvJt6ERwR9FtU7iTnyreQip1b4PbiW6DmhHwQ1q3FcO3tz0h0NmNoduE1Naz2nBvmJHlz
Fjfdzji3YRB/NrWKBbdIa2W99qK1nEgaFNgk+ghN2ErAZRqiO86GGbmIokkf7i/v1hlbTEUoLTs6
r/IqDIoQFZp1Z+R2y0vJb8ZyPNVz37nIpjg7vIutoRbGN+AZpodC7NtPWNh9WNgDd0piSLEb0tTz
Q3tGpa9AaGQnRdkcC0wmSMHFxEVfLZeVGEVeFGl4bZOogYoGKNJo5BFsmbHXbtscaqEH2KTdNFGW
nfPHnV2kAAjGyET0NpOjDwjj6J9zc+jf4fjlfLu/WFubcMFDWwtex6Qc/3aoJpBwuDcT2Ft6Pxz0
MpCOVprlO+mHvTXMwo4BSkowQeHn7TBaHhoiGKbg4sTdGB+tWJfbpwkZjfB9ayjd17hOM8XLrZnu
c19W7fcY5k5yQnyqSL1IOMLweCCmGAyfk3zKp7FJjmFPrdit2kn+OdY8nW4ZjKJB6KiOU8xf2kw/
1UQWs9/PE5XLJjLDf2M9qUuXtwgrmkiLx8QTdWb1fttIsOdny4gjT6Wi9G+BNAj5j2GM7/EoGgOX
Mlg2PleBYDvLiGK23uCoBYlxUlvWObTlSvf6KDILntRMO8KezSvEADuz9vt2HJ0DhY20x5ABLNGT
rM7250RJx/wRL98WtWpkMQ+TnuC12GCUdc6sIgcfYpVRcp5TU3s1MxwB3KDowuCQjn0+n6xskJqD
0gpkO0u5zOxHwv3pHIYIdrqLjs07TRJgoqdB6r7UdpYHl0ir65/k8E50kOQyfVKrtkIxasgRAYJo
33aHFgw5GlZBjDpkjQiLcBu5CT+SFcIkjUKMZ91Gxe/NLQplQgirqSkOxpIuvlP7j5Odh2LjHIAG
WpqmsmKQVK1ilyCmHayi5XNJ9CF74F3H0jcLgXzMVJujnfN9290g4V/cYXiqIdA6y4/549AFdS20
sKjjq2OG8YF+wugiGj77+Sy3BzRR/CLPUF+0or2Bb7MIkDOUWZaCoQGBcnWxdKrotNqyo6sup+mX
BPuFr4MyJIixq3Z7wVqYt7gtQ3NnvhuvMJZsBpWoRZQdqs7b+dpaFHRVqlPKjkTzbPNRzkjPPw+6
PT8kjv4/2prSqR57CvGiq3Yu7o2eKTVLaugQg4AVoGT0dnTHmBU9b7v4ioxo4aAV1pcnzJkovnUt
HMSm1ntxRU9TbVyoxfkrOKPufac5JJNotqbuqNTaKY664Xz/PtzYcpRjlkaTzft1A6C28jCf41oG
NSWw0uTpJH9MutEfaYrt7O6tdcfakEuXLIBnZbXhYqTk1DmpIzQFYhNK6dx5mZP/krVQuEnnOAd6
xnud+a3pcQXrCoyUBd60ejCjZMqzwYaoiCaMeuQCUS4BAmuPiaTsqX5vDYUUBEkk2fmixvN2hdMW
+BkBFttaod1q0Pvx+1rp8cUuptP9RduIcMiH6SQv0hOL/8vboYLBsQGn6DxiyRRorsic8HHoRN/S
dk/aUww1TN45PRtD0o5c+pGLOSVV8bdDhli1YLtnh1iNldEBowHjE/2n8OhECLylxijtHJiNzbI0
eenQQMi6rd+JRBuoYKCTHTsqT3Q3fizqTLyCyza9mWvSNYZp+g83E+BkvuxCloJmurqZMuDgljk6
5I5x1Xl1r5rP0lSQPI9N5iG+3HpjWf61gyOrqJgU5FGjQC7eXA1qIsdo9yYx3WgIRB9D6q6WF3Ag
rP+whEs0QoxKTgoM7u0SKmEjUK2bpYuGM7VL1ybytETY/qKJdxJxJh3u79KNGIjKP5SeBUlMsXs1
XpAGeWK1o3Sp07p8teyi8+zU2Nsoy5/yFvy2MJFpL9AypCq2PnZS3M+JldrSJWsK9TRMXeGJubC9
RtTG3x872qDwc1CC4CqxVyd8GienyxyG0tVQPA0ShI9cc74lSWUfMPjc06HbOnJ/DLcmlCZgmE36
w+TukRO7UWQop0krWt+IMvUAOm2vJ7H1JQGj8TgadDistWJIq0XNZAWjc5n0eXCRmBFXlF51r+ul
dgeruzXUwj6G7LyI4a+LU1MJjUNBxPPSTOkyF1Ge9XLkK3awye/vwt/dutUGYYcsADSa2Ld1mKbm
bKVWhDFcoRZnE6nx7mgGQfi57ZE6jFKB4fGQ1k56wMs6+VnrXT24A6VngErdxInUtcmez22hoead
kTybH+XYmdtPKB3r7UHHTEb20KcPKj8Xs2y8xzlNPdlFanxN9FYMngE25yHKCvOjJWbjK8quxO6m
OWfaO4pyVnDkmRc/y0zLEQjt7fYpIBcKf9gEnpML7wN7r3gEWOaNqhLFvgWGXXYHKbAdt9SByLto
/bf2j2buW/kAizV8jXEsmdzMGGT9YteFPHhBLPffUjUZuhMSa8YX6nE8UmQoSOVrETI0uqSEqdtb
zQT2YLKSf3NK57TH7i/GRsxJGYK/lvyVh2TZF3/EnLNpJmZcooEdqan5kA1p4E8KSutLF4zkg6RZ
AiTyK4Piu3N2N3YcRVeYQxDsETFbXxONQgAlY8eLKYYhjgP/Dz+LGuo9kzG+3J/kViFswUoQ4qIK
ynjL2/bHLNtSasGZadJFwsHvPJHbQhGT0on4mh0oZZPk8ngNXh2Z+rNeaN9RVas+3P8Rt/PF0QV8
Ou0Jnc7TukmQY4fYGQWQxLwtHc8ExusFtfV/nJ3HctxGu4avCFXIYQtghgSDRFLR2qAo2ULO3Y1w
9eeBVj9npjilY5dXttUDoLu/9IbtsyWq7UqoPr/nQY3vqQEjbErd01fbNHbrZS7z+Jnp1y3ZrXZb
V4P8/f4DXVrFR/bPZ4kLXRZnA8PTt6TvODsaD9062wmKvOY1zJdxfusifYXmG/MsdwfIniQ6YhlQ
uQNnBVrPl88GU7PXSi2bGyF8WasIiDUtdJQxxEeqWfEFd4HtZi2gxRab4b5CXi1+lfMYAFbW888r
NgK3M9v5y/sv4w80+O2lRpuVkRO6oSS3Z/1N2jW16bdzfofk93TX0atZQ13mzW+l+dktZQXSqCbU
wIe1zRR1b7N9brZqPvSl5sWO8vSj8qT7UeXulrz/0y5sPKY1SHMwrmHG4ZwEyVxuxYI5DNLz/qRu
sBkcb50Uj5vWNer475eCNQDk16ReRjXp7TnzNZ8xWI2sitCkHuu1xHOhHdJDbVVXRYwubD/g6DAx
CCNgOU9nnS1pAYg48tEM0verooXahB1txuomteT86qIY20eS4jULByeVH8H4KBUCaRKvLm0N8SAy
pC8We1I2kDC6PfGyBebPHogXFsw+ZJkQQbVtOeaZLmjtad1QhYOyps9YOBbf/LGZ89Biln27mktZ
x2WWGnvrpVt+BA5g3Fh3pHzqdyx2bLkbMvSTZqBv1jQLCphG5vQO5CndehXMYGj/1p0zhooY8nuZ
u9wPBVYELgOJtRwiEwORlG50V3wa8i24BlK6sEN2SCUVNt1oRkL7v/+f61Fj4lVNOboqjV+oyFy2
9mAC235erO4aPmnfbCfHZEca4CPBxAFrkJPNKIPasdKA8m9ryx+GtPKbTXNE5DfWGJv+pD8FsCFi
LOn1sGjFemV/ntcw8AFpODDuQ4yHAebbBzWAVfiypjE8WpUeN2MgYmjIQ5QFAe7C8EKANQ7XpHku
PbJFhr9buCK7dXoostlrKg2p87tFL/3DyPwlEe60j+flnL60abqCvEmb9CbvO/oKgxyBCL9/Li/d
oTtpac+TmTfQA3374EjlzGuQmikK3qJi3wV1kzAGSoPfK14Xxq+ARpMMFYOPRICaLG5xeCIobozR
tcPY2ubTXJX+V3Nrnd/23M2IeXmK5v02a9fgGZdeF8MIoPv0hi70ZQYbqJo3pkmDbc0APATQHILb
BTlgT/PKDUVRmB7cnW0Zb3s3y/UvRjHZ/pVXduF6AUvNTgUTBK5aP0kZ2kKnMqpG0hMrWKPZdOsn
uxX9X1MyKJDYjjAGdqbqaUUmqsqb0J7XkrUv9Dl2tCB/WTL06KJu7UbziFZ4//n9vXAhnLL5PchJ
kGnOuyJZTY5ZTSJNrArrz3jUevdmatQaHAAjBZ98hvtf3l/xwvUCAob9v0OMoEWdbL7JSIGeT1ma
jFyIA0n1QVj0C5a6aq70zv70Y0+uF3J5FMUQ0duHTScByKmGtCpWoSXz4mqPdh7UXkgxuulR0S/L
TzbchgkCgCsQyH3brElVGsXPmd5NG2ttP77iN2ANIWy74L/URQkytDXXeHSq2XnCUWWZw8kYSiPa
DH1BUrnR9Ok4Kq117lazp2vmTXTQ/zMm9FwiM5sXcoC0zwKcGZbxRc4FhqbmuqRg+yqz/+IUE01V
iqS8wX6GUvKg1KCAIKRS/GTcglSSuWj2Z2VsDJfGPmifNCalSUA/i4JFaHbwQlai3+NgZhixrWy3
e+T6XsQzkypQ1r4smy1OjRrct7KH7dkm5dYivw0qaLhNq423RdWiye+3g5HHmjnaeKxhrXgTQEet
n0n9AfSY3YpWxOgHixPhd+CJqJCmLrHA7uXHQRdjQ/fUY3ia1/oXCZfkk0TWaQy1XFOPRT30GaIz
XMnRtgDh7JrA/2RZFFQAt5X3wQLw9tU3ps4HOIN8ZFx03mAfc6am4Ny3ctnidtuWIWxGxbALh8ts
jATvRYVbhiNTOLRp7sd+7vrcR01ayxgDn1LGsCH0GkGWLYBgsnQ1vBMz0/TQq/r2H5gS+DIh1l1+
fX+zn4cYjD+huPsw3RD5PK3Z1Sgcn9mfk+g0kw9CM4vvNXryR71RaBUvznLEauFa3nWhwNntRtn1
1HFwik9jTC4oZhxndJMVdTFUkuzBRufK7laHmSQA/9C1xuy/erQwPKM76fNJzHxc63sIS9V05RWc
n/e3P2a/Wv8nnUCGiI+jebD7qyaLWzwJD507mIdFv2qrd+FtY6sIXZu+FiPmU6Kl5zYcrNm0E4Ob
MwLer99Jp8sbLCy34LhxUB6FhbrY+9/4wgMCniWJ4ZLZByb7Ffs/DwgzTxSyUVaiuDZvUlcfYqQN
4GbM1zRjL6xEYQ5UgL94ylNh8UK4+CqUmO5IAOrxIJzyRei5fj9IJ//+/kOdxYU/qnoAdZwdxkZ8
OHmoWSt6ZWZB0pvay8ZrvTPm6XMwFWgIblZ2LShcWs5ksEZA4AnPxr5Ga3fAkkp8TvHbOWy5sCOS
CSMKytSK7Ga75sF59ib3ydpemZB3Avs8lQ/H9SR3Un0Do5d6zZdUiRR8lYbPad9u2jX5ibMcZl+M
hh2SCESjs0YrLoGZUyMrmDhVUaS3LTgiJ6pbszkMpjvJaFsH/PYUTiMZt2Ref5zk1l4Ri7v0gsn3
/rAgHQLvyffcTMYReJt6ic/Y+jFbba++UUBqB3L7ur3vuUKvZBZ/tH3eRF8em3TGwhWEivOsJLO5
vRuAPUGSV7473Q7GVG+xxQwNYjBcDAWoCv+T1igcOHCBbK3YECr9d2pnMxGehLyc+1X2pS/yGXxD
P1UT1PpaXOt5naV2/EwaMIx1gQHT6z85vpq/EX403GAHYIyfTfwA/vOU9df6t/sqSB9CFQP6Sdb9
9jwFJmw1FLMxfW2H5UffrC4Yq5UZf4ZC0pf3z+6lJ9ppYkD6aD+cHabOCuZ0Y56RoHayHMiJ5X3R
F2b8/iqXjhBCJwGkol1m6PQIkd01DcUKu7qcq6jC1+eG/mofpgE91feXunSAKOrBhcDNIZKe5HHu
POG4CEo/mYxWz0LPUdb3nrj9LGWTfqtBJeRYN2UjqWu6gOBzGZusVyqASwcIoB7KYzuNn4d++wEN
DLow/Vr9ZAUfuHuC0jaADDapkkZuq+kJjqTXnvvCh6SVxqmlJLB3L4m3a67YZZCam25CSePHbdsM
txaS08n7b/cP5PLkoFJhkadwOXEhno7V7NHwtVLHHi+DRdZPcbdN83ggvyg/NQgKiENJIevHxjRM
AhssFwlP/MPq8QkFUyA0W+F0Q4SWueb8GDF5epIpkuYhEPEsi3RjE+uHAFmc/EPq5d130TlCu98k
wljRGnjZv8q2G3Jsrd2OyO0GU6Q7WJ3ZqYZhmMRxB+OuybDqpJ+79KtovfJfX1bVJ6ywLT9G2Wf1
b00bz6NoHgf1Q/dWMCaLPc+/ZmF31yD8Fzb9LoAM9GMXdKBn8PaL6LPyvWrGhM3zx/HG0LPp2CpL
O3aiao/vf5azZIZ+CKM5ojyqhgTGk6Xaes1HV8OJeyXXjgCDBOFk52UM82W7ccyGkgkZscP7i543
LvdV6Vgy62Qef4bCoIVb9Q6yiQkSPdqRurylHGB+86kzDOOuIJXMopaZ3uOiBufjNlXNo0ZD46Nw
qzJxVQBRRtim+yNAjje/Us9dOA4Obx29Gmj8/LqTa4DA5WxlTy/A1NzuV6o52/OaLcP/571TTkDE
MSmIT5Pn0po8UQx+kGgdGnUlAkFdlNa5PT54EBpkUmpT92soKwTF33/3F245UpE9QFAQ7OTpt3tr
NOuxH0uVJgCTGfUEIoi3JUij1S3bw1x2+p1Y6uAgjGx5waj3r1GwfHnaDySXbHD7bL/hy7tWeLYE
JJeOTHoRFJFW1s1tPcoeNSujfhiDRh4mOZvHvnbMK1OKS08PII95TEBKBuvz7dOvhlvWxlCQAfr+
+HWXc/joWJ3Oq/dQ6zOmNh6MegopIOdo8fSr6OgL9zsmmoSzXRSGX7Cf/P/J4nne1U/bOk3snb2L
XN7UPpV+XRqxkJv5tGym1lIhjsN/5TbnbLzK+2dwcvseRMdsIJq8WcutYJD5I01tkpTWLrKnBXZ0
f2WbXLqCAjjnO6//jyjQ2x+6jhUu14rUtS3G4cdilh5ggXKlDp+tbL4S5C8cObBukNuZOu417MmR
87Jl0caMMsAE1cqkVDi/3UWX/7y/8y+8e+onAALAdGnWnL77NjdqXdM6AlC1ubcobxlf8lWIo57a
mh6J4a85brCXmYftiA4Ud8+y/8oSYz+PeZDMVZveTAiJlwevkWNzpTI8l7tgITCmlgl4i9HEH8vR
/9lUm4kUR1qSuLSGwI+pNlbXpwchrR+4Y2jdpyBd1c/JtBHHJRCIV7MubLzBApves9cW/V3p9YX6
+w305keZbzcQHqUerp2Dj/HnuB7Rik+fTSyWD4OeblcSt/NOxP4CQCsQyUBDkVy8XWuwWm/set1P
FjuVN3MO7qmAgRx6XdDfNtw2EUQLK+TIFLisLjSpZFtXVzbxhRPDxWbT5d+7IgS2tz+iL4et0vqJ
DJ9w+2i7Gny0sUvvUO295stzaamdbcaEEh3iszS/ldu4Og07q7NF9nsSSh6wKhdfPbf7/P6ZuXAy
2bhg9XeWPDf2SXpgOHTSCrBzyeRM9qFJs+5lm3LvipbMhZPJGjsgEuzyeXt48xlcOiNZL1JU21c9
F+XtjFvIU8GrzqIqkO7P9x/rQhjYKUi7mAGhkJb0228lykZ4md76STcBUw69eSh+1ItXLt9zowFy
ZXdB/rqNtXxZanjIkUJD9doBubRrd+YvXnGoHaDLd/IjEG32pqGdvQTlz/kHs7n0Zhx7LOl8ZbVl
mFIC5CFkvnZjIDGO92AEtrvVx0Tryvk5w2NQaOytJeLxPqU6vX7XLUX7SupOEuS0PzPpW6HhzNWh
NFA5bvpaPK9y0yIHKaEr4fhPvD0pCmBLcGZ3fRMUAk8OjYeZmzdng5v4Xu9tB3uZ7GNQAawJ+2zs
zA+IXPZjaMEvve0CK/2cCy/9XAbe9mGdqvTaEb6QDOOwtSOSuUR2cuPbbZFSYuV1nTqJ2YwTFnp8
n3CG+BC7yKIcjX7sD34zbq/vb8YLZwyJRA8lQYDB5yxwLnRA8kPjJo10fwzb0N7DRcivdGYuXBko
SoN5hviNmd3pDJSysobFzqOJAnuyRl8GdMNXuf7EYdMdDu8/0cXFAGkwfQHgjdHKyXsss92TfKUf
XTZd0iLdcreb3cbBNNt/n63TgQanyUh7n/ecfLJRb9y0dhcnoYsDOqPpxXHVnerKCbm4T0laocwT
FhEpPMmaF72x5nQtnWSzl6E6+HrboPzT1OVLOhiliIbNKB9k0ZVVhIdt/kH2QJvCdplxd271BkXm
v3/DcNp35zCm52cj7cDrpqleK3aq2eX3isZSF87w7qpYV74tr4S2SzsU9grwCgBv561FepX2svmT
m2iM9yLBLCnC07i+UhJd2jWQbgHcQiwmlJ58ShuXIdV2rMIYH7Ke5cxRZQ/rEfSN/H+8Plj4xLMd
F4XU5dsNipRh7/QtS8EHqMI6mJckKJcgTrPRuLLUpXfH1uQG/QOaPs0682LUth6CaKJ7WnOnWA+k
43LNDPRCMEFUZm/+MR/AH+y0ZRDQKvHhg3Pkiib4V2ALnkbpJsQcbu6K1LEBNPVfciQXjaNmqzEe
79oqtuyZptb7W/M8mPNLdnDfLiNLtn3ybqeMiblfGE7iAaJ6VFWlei5RN1MYXnvNg7kK81r9cGnJ
Hf60n4S9v3Syc1wQq0VGipiYMNVu4S3tsjdQro4Z5pJ3iyWvdXPPtyrtAWDpfNQ/tgwnoZsmumos
v/ASCAQqLpsxO9JPcg7tCKLw/dd5cSkaEgjH7c3j0+mytegWCEnHTWqsLGFN67iBIll6HKZSv0IR
3V/T22DMUzHzIZv2yGFP1TLIwBg0Y9WZWP3oHfR0UcdVqFejWOxDVXq0RHM/RTprwKBhLa+D7nY6
3Nn61H87v991QXO/PZV6aWk58B8vWXAmAgORjZ9wzDLudZXi6jcY881mjZ0MK5yXitBq8/kD2jzX
sAqXXjh3Hd0wICvnZaKCKlc6duYl+mQ0RxNyRWRba31rmMzr3/+2F/pgO7iQr0ts2Tmq+2/538qt
A2EM59tNAF0joIoAmPmrLvOVosXXPtcgGG40pwk+jePiJsvSFkYooWk+bLU+34++NdzIQpUvnqyW
3+//NNszz78G2xsREeQEER4+Pcd26fPoYD6TtMoC9Ur61dvPs1MbWmRpljcc7c1FwcxDtMx8gNUj
QEqv2rqGu8KacVxyOeIA3ToDCiBFBRrQfe57rZ36B6eyneqJjH8qDkPDHx+qcemKUHnV8Bssm9/9
t7auyI6DAYL1QehtaT4MAdPdz05BRRBKTOr9O7NTGXChVe+2f/I6mNrInWx04zQnWLHTca2sfAX0
M8yxslZp3Wie1Ri3wjeEFQV96toR+t4y/e1hs9WAOFgQY4uYZGfl46TmEYlS6OlLrNCMJxzZnXyt
3bysjiDywXDlDcJ0UaahLxK1vmxETH7LTGJCXnf9mJemonGvBVMdTmM53Mm1mNOwgJOwhMj4I2CH
5pP55BcdE5RxGlDYqarVaCLTKiZyT+DRPkijRf0cnU65UWHmMo/1QfJ/jkWaPyGdN8i7qhiM9DZL
B9084GIHbnvKgnn6WkmrMd3YoznuvW7zaGTH1p689NBbALsPi1+sWEOAod3qb8Az/P5hKQujvZ9L
Z+2OY01J8HPumkWPgLe7KmoX0+4ORStRweqQ/Ryf9brXanRGt/XHODitHcP0qD8JVOi1nzhwdh+y
rrL0GFZ968zJtE1GL0LpZrr9WK941USDbS0POzcKNIUSzk9Pmk76ZLgT3W4U7oZvjjuoKkZeGPCY
IXJQWDCrTT1EDg7VX3RHdHVDk42x3RpMAPnRz3PC1lyWh2aArXnj9uyfFxi4zSszDm8IaddXeYg+
jPF9TU1t+ghbazHC0WiF9cCgx/rgKHeb0cSyy38l+qX91zyr6/WGhvP8gDpW1zxtxIT8UGSOWYal
qtYpFI673OGSo9LjvHXqK1owZhCvpja/GKnj3Ot6pX0NVv5GtHhdCcKF10RyzdN/Ouo6J9THtFLx
LNYNSYTAaL0glIWXbxE8k+61YZibRbbdW08jXQ517yLpg6LhyjOGViOtNeqtAe+tnAvmize34lVM
vjTjoCkZXegAduR9lY6NdVNphSVvCyXb/+Ba9XPcirb62QSyGsIqcEYr7KlHj5twi9cC3ZAfjYdF
eujqNUJhmTYHX4op1w0GX5Uhw0zJ5VnrNZLBsuyLKQwcpnOhHNzCONogO4MjOoeYvmjU4fGycy36
XHkGRV7RtIkoaQXfVlbTp/xIu3gsMRP/V8y+McSG0S9fZLa6eYxFj//kopLXqtgdF8t7Xoy0sSOr
SKVzZLwOX2G0+1xQnklD/2bhjkysrN2sux+hRKRaNLrCW2ML3jTIvtwBatX2OyBxtD0K7HnKgxRN
jNkh9ZOWpb14dt949zTcxJdGMOh79dcKdsg6yTR/NMbScL8u5Vrdkq2Cpy+6fAKqO9TLLO6XKrPS
j55ZFONj6fReFyExGdwzKhflIdOC9bEP9OWnKjeaYDAHcB0ojcF+7vNK6E8bYlQBdyHiMFyltf3L
YAZSRRBWg+XO8idb3TCJnB4WOgFuWGOllYUdwi/ISILlFk9FuQClTNWAJeIGSyRMLUMBPRvL9tuM
WSOMB1tuM/xymnNPsp/qDxrC7umtSvtKHSQtpYxN16wOIndF99J3rQHweOWNDc42fJqGqpu/GrlM
60PG/fJxk6L04Lto+g+394ePKOriamxNk25A7u4EtFb6UmuIvPXmhb4Q3pOH/JsN4Qf9tQejR2bj
GQqf+L6NGufDyvzxcXTZ28ecgABadKz8SHeXoYyQAx/WyLWw34pbxBvXb/hfVesxs8Cz3XebUWAE
ky1F9y3XJmHc2FDUP+Vybb0j39YPPhDtVxlhd6Y+9mmXLRGgwHl+7FcPLBqyMJ6IrWLcKrQi0DkM
62KdmtAe9LyOvK5Ww7GuTDc79i35NDHOkPXBMlHEJyMxuqPTYG8WFZkC/qUq0/kl7UUYYSvNGgV4
yriQTh6bd8U3LPTWuntZgL78NDRZ/Od5o/VUN4jHwGdsy3+LaZz/1SvPLeNeZZMXzlAL9HiWq/2J
VnkJNNXYdFgy7L9vROSpiQPZrf8ExpB+Uu4y3XdLu/5efHdhbFyv8oui8OaeaBchQuwPh2+zudXY
M9faNh7rxmi/eNbU/9OnRvGJZnKO401V9wf0PQ0cMQrl/3AqmsY43LZFFbdo9/x2fQYDd6meqy4x
ZNvl8axy/WPna9WQIPBcfNikP7tRBaQck2uF0VyEolT+BeXt3qMqYVdHpe41fSLAf5Yxg293fRCd
63zLwQSluENITw9R8V5+zz4jG6S0cI7yYRM+jigg26EzOsgM166TPdh121chtJYcofZVjHGqJu4z
p/I2esFCTHwy8IHPDQMXxpwiW7ZIa8vi19anm32gqsBMyBb29ENlndF/Wxa/+cpwcdbgInWo8rRO
zk2LtZLmJXLt88THaqLj3rCCH7Na+182Njb2gauo0f9Z1TI4x3RMDcwa8lW3D2Lo2w+m14z/WGgM
EuVnUzxKbTS/01AQW+RYk1xCS1HAhJ3Jn3fTd2vhxsO0gHsJRb31/p0HWdqCHDapMazGukAXAnE7
VM3drn2et2xx6H03tYzSSU8Tcknvu0u1V0X02NLPfouSbeSvwzQ+kUOaxJe66KHtBmXQxaumbb9a
T+lO2ElcVuIRjALFo+eu1t0iTL+MIeuvxmHR6kW/MZUz3k6G8JxY60qVP9Smt72Mqhvsm91NPkP+
bVu+jjWAykgK05NR7gdVzRcZqLirEWwuWCQHtzwShv4DTm7beuugkUrRn6XbF5HlPCWtwPWl6YrZ
iGx3RiFyWa1GyyHlppv7byumYfz2ft5L6n0h78WAlU4EKgwAdk7q14YUY1O+aSJvlmuvPeJqKbrx
BRLi7jZadTSOUq8i0SqlIrfx9S2spml6GFJLBxPS4kB2WDMofzgoYEybcEX6r+aE/0pY0l8tQzvT
1RCPOseZXWp12KAMevC6WuOGNtQujxPXXpVhpmmb4pudKW35NreDWUW93TrflV7ZvCOtqABVbr2L
Mm5KvNBRNC5xf25A82+j6LmyFYIW5CF9oR0qMxDpHX9Kut339r7JSCqMMc57usIVKqOz/zFl5r2+
TIPnFwdNNb1/swx1/jT2+mr/GA1rsTDRMdFoJpYZWdTTbECNIudsZXHdB7Aodcgx6U0nNOxIUY0Z
74Jg6nYB392p50PZGHK5ZcxrIi5QtIsfQkjS3EjXRSpju7AQ8/NLXTNuaGEtVay0zHGPRbAYbcz9
20pEItyhux0Wj2hvtqlZfuz9TCvvQFIP5RcPjSst9BGxLO7hTA79wevtHsETLIqxBbKAnn+xKR8+
bgv43qh0hSWjXpbbFmUW6tWhOzFbpd5c9ael8VX9CJTU+bQ5QdlFeQBj7qDyzGgORpB1WA0jOg2g
lcakfdurbntdls34mqIqwi3Q9H32oBne1Ib01tn2dtM1aDoUTTHegCEanmSww0ZQQ2gCrmhz2f9D
VOAOJjYc8MtotOXhmmqbzwQi67WDUGMhIg+5Guok6ZRT1PbB9KxZfuOFGUdIHDUx8A6iqlutz23v
1jILm8CdBX7ush4+NGkxjL/LbWy/uXrhkrk49urfF4afPSBhiGUdaVwlI1AD6d0wVlhMBq3mo36n
19300Mzm5NyumkvOBE20+Rq09eACITcdzgEDyG9qlu5d3y9mcDOtRgmxs8nWO1E7Yxf2hZOqG/zf
jS0Wrl9/lwWMI0TQlJ2HeNBbn6TTB/+QYZWflmAw7zOGIFokc6epH3ofhF44dq0W3MLOlY+1vUL1
mqvNK2+R6p7SaKpoUh5FXXJnNQAhuxi/P9mHHFUdrZfB9D9UOXoqACJbdIymIWv7yFVN92rbOHVx
BOvgl501+cy52Xr7wD2vMwvJMqDxcKKNLTIB4TsotnXqReqtXT3oNfRwOFRr+s1umq1BAdwvvhOe
vDpya2f7HNCS+622Qd8OQ1Yvn6tt6eWNBtVVoPts7X9muRTVsRqV+5JtYkeL656gCG2d9kOv6qFj
6OJY/5J9bNrjOgfy09yiKhkq6JX6ofaLoYJCsHreTerLglKzQRb/2DEn/k+r3X4FXQ9IKVRWYzUI
mjvrC3JbQxvl9DfM0EJCvUmCvh1viqkJgkggedxF+hpkekT20LT3SwFIBs0fveBjSQHpcQuk1YW5
ZqWHourTINQ1d6iOJJMWiSVOtnxUzTlacy7prBrpci9NJcuIpufSwEbsGad5nZg/q2L0Ga8E5vS5
HDvPjBlpum5kOCR+dL1rXGMxrPmeTZlt3jhDtsRpqXqkj+gg55HIJj2pRmtRh2YcNRlVK8iKZDEz
lNANlZZPpPvuj8aU+Xhl5HChQbS3qREB2MfOCIq8bdp0QbsYzrZZiZN24mDMLaX3TDEWoJ1ypUF0
YSlWAoCB242305PeLsW42S3SerIQ+XRSmhCzrG8g1brroZLwqa50bs9b1QhDgBC20arCQOW0jYr8
JH4Zmm8mmwJ2RIblPm7Cdq7M/C7EV7ILhlBM2AyEYE7ia4l30VAPmQ77Wy8eR4fjWJiN++CssC6U
rvfRatXGX8/Y9gkjGilMzC+I4iK3k3p2oesJPirN/WQPVdIF8pq2xqVHYwLCKBd3yn3+9fZz+aAN
TRtznQSspf/RpBtMK0JMT/jF25+HIdDTcM0Z6F8ZMVxallkbcwx2iIe889tlRdaIYiuknhhWrz9r
RQmvt3aKo6JVYEdGBYor7IJSDVfWPZ8bA8zdh4kIv++K/SdfUikqBzuvjKTxGjuptFLOsdArmB/W
Sr84zPQ0u5/wz3gopWcMV7rVl84GGFmDKcMO5z+deCCto9dU/0YS1MHe0cqKJ6RTmrB3y2tCbheW
gunBYBw7GaBDp41xitem1gR1Ky4fc5wtVRp5aTrdrqL/a3lEHgj3ICZgtsEo/rTd31l61uXz4CTt
ZDmHFCOaY0YcfX4/y70wMNnVZ5lym4z0SHTf7phONFKX3ewkEK40kkdH9l8X6rdPVjqP6GLo2a/3
F7z0Bvd7ZYf9ccmcngxlj10z1wHsFXpwB0MJ82FuPWRP6+qa0vyFXbm730B+xecJy8+TZ1sUqgp4
NNuUaZ0xHDYMOA5pv6btrUi16QbpYh9TSDG39BF6I79mW3b+ancsx74jiQ4IXZ3cAU01USp0HewZ
kdlHTy/Se7OGiGQHSo9RHl6vRKPzSxt5S1QmOP6AGs8+ZW2gt4BEkZVsey8RUMQUmyoLrgSiCwNw
lgG6yBMxhToTRTK8lup8KO0EjLhEKsWZpo9BW7Yj2eXc/ge+pP24Tq1zU+XI7IaBW/buzqY2ERG1
yn/e303nn5hIhKyvjvgl987p9vU3rNY9moEJZl/dQ5DSqNFMU97RAfeeaXaXKIoGMvTtprp5f+VL
Xxfw6B/s1YUZtaiHyfQmAvI0mv7zIheDYnttjrb02w+zkWp/fcXypLsbOoBF9HRPz42do/M594OV
7OeYS1x0sT9YxbFOux9p0Ljf6RU0dO1HdXz/Qc8PLE4JnNadcgHp7PR21UoFPddyzcStsw0xOEfG
i1n5tHf19cpS5+GLpejjIgVIVoVx59vLiB5fVZZOZiWDlW5x3UzZoyC1/ogWf3msLIb/yvXcv851
gLbifb6nOjsTbN9i/zN5U+46dXIr9UTYw5AEMv3lrPo1t5ILuwVCFq8PQ1J8yE4RDb3KuwI/DT1Z
DOEOkS/n5ieG0+IRa4dgOEx+4Vzhdl/4bOwWSGz8A5ruNLkqXInfQWZtyVqRz+tOXiAo1hZHqfnN
lTzufFq8W5iDWQq45Jh6nHw2TEhN1TnSSLAC2g7b6Jo/d5G9G9id9t2INklE8B6R4ZC0uxASvnIj
XXi3CKa56MCgf0L2c7J8kVe1VzO4TBR6iIdRAWav3DKlSbKVkZzt/8eBAKG1N4X+SM+cItWaiplw
I/QtcVB8CoU3TgkwB5U4jqqvwCHPZSJJItmcOwiNF8y1/nZzjo47t4509aRJO062rnnT6+5WMYTG
nI+/ghrXKCTirLYPyzLQyoh4vgg406PxQYqhgvTr6QrD8CVo/zpz4KeRMiChuYNNTl+DTTrrSjoB
iPQWzstoWetPQy1lFc9+b//qDTqIV07qheuBmx6EIBKAGBqdzsiHGr6r61XQk8AdJUqflnjdLKxJ
nV7e7TagkYTA/f7tdwFOAyuFUoELCXUy7oi3X4Bwa9oKIlNC+9rbOTAjo9l69LdvSOoDqhnm0Unj
ich77IsFXTBDNE1ctZN3zbTmwom2Hdg5DOh3M/rTY6YJCChGMxB41606pjS0E1OfnIMxTNdARBeW
QqmEzHO/EM9PdOsJUTT7eMYe+g9p4YsPlSH+j7IzWY4cybLsr4TEHlmYh5bKWgCwmTTO7iQ3ENJJ
B6AYFIoZ+Po+FpXdle4REt69CREPDmY0AKpP37v3XJAltWZu/v7z/Yui5fIkuUiwSA/kifrx48Vv
1smOuJaDyVxAxVriMA9zZGX8Yo36q9eBPYiPhz+LY/RPxZg5Z2VeEV9zcGYhrxD71/Eymvov7pa/
KEdYA3FC4mpDwvrzX0N9XmtOY+sHd+b+x06Dv2Y7L0KYW1+oZoycfhDvC1Uho+SuLn517PxDT/mj
cIboFRLTLhs1z+XP9wjuDHtI3cVgM6O0Djt4ydhXiprGG5PHsqGttEx6iCbdvIdgEcB/UJb9DUhc
8By4jfVNL+bpOSEXnQAiZq3nQdGyj+bswhOfmF6+FtZkjm+mMXT3Qcv8PtQHdLQHC8LBjUUd+FZk
vvPSmHmmYpLWtS7yOm94bR2xnqyu6DXgdZg84mahbfqLGukvdgJUu5dWzIVk/KeQH0f4sitQ+x0s
kg1oeM/QybWUuS/9rgij2fCLivvnxwRPmH859Opc9Iv+6/L1fysdusoya9/FnTeMWcvgjEm9rZVN
pFVZc/j75+QPdeC/X9k/DLZog1EQIlNn0fnxtSCKVT6TgZl1SDDx6xKjO5eaN5vntUBJHwXt3J9A
LpBWoKV59sIpVpOhMwb2DYu0fzWviF5CzGTg9XpG4GYkJtnKZ2Eni3dWaIKjFnHy25yQDv/ROmVw
pU99p8+hrzLXpXs7ORANR8coYkgWTnbTZbPD1LxtBhnNlySxKC3dJMVv7ukv6xKsxBmCEe23c6mD
SjUb1c6x1rllF2kX+1VIqhoea31tVbofZn3+6mhmhmy2cvkD+8r30zgTU1PfTtPUbZ25H5eznVR0
EztYr8HenoLculVmKmgcpWMB9IS9uTnQZ8/TnaRJ6e4R6ixkFPrMXp7+/or8vBtxQdgXDPoNxNX+
2S8JY6XUeC6GQ+43PgQIcGs7K0mG8jQyfR/3tP7N50Bmc/ora/Cf9iRe+iJNv3jd6QWiFvvxXiA9
xbQ1zR0Plt+mReRnDdlR2STTV10W3hhlRIhoR7cHMX0wes34wtMK4rwqV+Ty/9+fAi1JHjWddgXa
1ssj+W+PgDcIZPGMwA5dl4yxhKkQCkO43wIbRYPbVE1ke136i8X8T2dQPgBaFkjlEM0h9v5ZSkty
AN33Rg6HCaHcyMnEDW6MiuY41LcJypmwZ0Yy2ZJI/bqaU5wUKlW9G2ui6dDsGKn4FSfw56XAAzB0
2V/o2dDu478/fg5ZnYscfOVysGsZ3KSDJg6+PlnxqrriF6vcz1sZL8WnfbkBKITMPwl8S2yk1PzT
SltjEHu7r8pjg/5u9/cX9q9eBYAMOneAXfDAfzoWVUWwJpo56oe1HKo4Wwvsx235K8PJX9zKFsf3
P8J5+PD+pNp3oD5NfsGSnZOIfkGN64AC/W7jqcGIzeKSVY/fRubqFGjKPRt1Pf1iEf/zc8w7oHVA
0wRgBl3MH6+cnDp0O/aiH4apTPZI7vK9wpG7zb3EOxRWu0TSTddfFAp/KuwvF5HjJk8w+FOq6J/q
HmuEeFdO0BYJ70SfYyYeObUaJudsO9SzfhibQtkMDpm5GObSweazdXVCcJf1YP8YkGZeqnkIJQGn
/OK9/cmf/8d7A7WAy4G95k/bWpkGwDuyfj2URmmepJjcy0TXV+/eSmwNopaxmsHFMT2Nu8vkEE1Q
sNYHfWztLEJzndYRslAYUUsz1XnYeV1l7tueaiPSegJCQxfqVxtZPR34KMkm96tlde4ctg0smngw
VXfrcraYIx0Rxwshw10DaFuNTDEZr71NPP03c5WJNkwu5UzY9qqqQz3Vp+/kWuS0gHpP5KHTM7ML
S4T2tzZY+xd96JtfJVn9XPBdPiqMAyBkuEx/poPabpPkQd+th9YxkrPu1N5VJVJiNey1CD5qVHnf
CTUe2q0nW/fx75/Qv1gF6b5xFIUPQAfqT7UzljKz4/lZD6h3c7nxFtP5XqTAKkK7qLz5IrZKbpQY
RBl1LI51fCkivpb9TJiDYfc0Cf/+Df3cB+DDMEFW0KK6FES0IX98kohXAlmnev3Agj1pTDoXMcLH
IqDNsCBJh31WMKA1UHxV8WJbORWlrllvf/8m/mIhBkhPAc7iRXvy561htrU6TZZ2OjSyFbTp9WWj
a0XyQCHY/GKJ/IuVAwQo9Rg9TYrln32edpckFPvrfFgZlN6ovkDvUakmmtJGP9as/HFViPK/P+T/
+Db/r/RT3v53ydf913/y72+yWdqcJ+2nf/7Xdf4NWYz83v/n5cf+77f9+EP/dTN+tv3Qfv52/dZ0
v7FsfLz1uax//pkffgWv9K93Er/1bz/8Y1P3eb/cDZ/tcv/ZDWX/x8vxni/f+f/6xd8+//gtj0vz
+c/fv8mh7i+/LeVt/f6vLx0+/vm7yZ31H//+6//1tfNbxY+Fn+VbO3Q//8DnW9f/83fL/Ackbnwl
4D5oIdL///236fPyFdP6B2o9zjQMGhlScZb//bdatn32z98dly+BBL/4qC7HQ4cqhqbfH18y/oEt
lOYSSzWeEqwXv/+fN/bDtfqfa/dbPVS3koZ2x2viYeAh+J863qN1Tk+OV8Gyi9YQ/uqPD8k4W2mR
J+hgjcQs7E3elvgJZ+XtymH19mnX+CjivJ3js/+1NOsODgerEVuqhQ1xLU+qzL1dbdeviAnc0AjW
jPB1GKZi0Q5AKUvqbBOYKX9IOHT6XZ0OeAh8WT54qFA2UGWoFEdS1lC0YOMnb6TTsXjMGjV02Q1a
7CwAhH2EAG61zk+JD+guQzlnJW4X811uRPqNG/eJmFGNiRVfSN7QYO+bNUQkPJDh51R385pOe5RD
L43d3aUJvslx6ApMVd1NXa5fABracZtk+pVhripW2lKE+uRnGzQPW181zc61mswiuqc7VYgfoiYI
UsQMlgFPLp1OVb58TFkN2M2rkaXOQUSqx7Wp192tGDW1s9G6b2ujlcc6ra2DlQ3WlikambZBJU/c
I4jadEX2uyq1PXOSfG/KXMOeB7loLgarpGuWZVvfroedhHuO+dbC9hqgPI/GVokvhp8oDi7T+ogy
wz3lWkOjLRtkjEZ5PhBvX0X+uF7ZTj587wd/D9xivYe8fLTdXkVZxVC9hVotFKCxWZpXeHKXo8AA
0YX8/myTTl6/GQv/UzUmQHfUeMCESV4Kg6yen0it+UAP1556r5PboG3dI+LFZk8r+c3R1pu64xBo
2YW5HWsNTuRaqJusbvWNRqQEp/gJeuMqLcge7S3VVXGtefLV1oP9jCCb28AqgcAoibOhE5z9Ey/Y
ow85WGUyhIk2jOGIDi9uCpTTqeS4q/r8lLfGK9kf2qahHpH23IaQD02uYBWvkBgfMRn08C2C9tXQ
yxV5rCr3TDeTU6qcBm0qZUC4+ONO7903YdixDatyMbSrtIQsWaq4ALwYzlxHwFxXE+pkZbhXmXSO
aV19dTUbR8AL1+JSJ6170RpPyDtR2HFAVVWmhYtqwyq198B/gpuqzsmAbInZSSxCqnSAZDf1nA8k
pwytw2MBCIPH0+6+AEBx/BCPpX6kTlWnHDrF0zj0uB1UlPBo7YreriM+/VPbtggjVwMDqOIMNJi7
sZ34BBsj8pXt77s69286K7VIGwTXoaEYjrp06Da2PpCzrE/CCDOyOSNpav0VgE/r2DnKVmFAtMNG
Gl66wasbM67EdIPCFYk39u/OGtHLJ5Z7V/Yoe7k/3I+pAIBU9ZtBdMR4WDKuS82IG98cgUILPTax
yW5Kd62ebGnIsIJo+Uy+krhFq6ZCmCnLcULzhbw0wzxnDfOuWAdPhMMwIulx+vmW+/rK68zhYU1T
M3QlOVuboBPPZkLEbCf6fS+GY0kOZmzIJdnZCnF5pBDShSPgpOOQgLgpyJTAzzbtyJRA+KWnfZSN
oj9a3psH6uo0jkrfe3mRR+bSztdoLbEVLWgetqjy63gw2iIMSC+5y82ObgHIzdAn8zbKpjkBc+w+
cfB/gVAAJdv0d0FB/Fc6epsCh07IifbelQaS+8TTIuCgdTw7lbddiI7e1WJOr/JOExvKp+CokqSp
Qjc1nLMkHe7eJDAwygQGFdlkZ8+82OF1Gfm5q51FFnxvRg7aTQopIC9enda1rleEYwtLx7XuTc6+
89DeXvxEV5qf5Ba9Im5afa6d0B6H4WasXHkFvr3fZ3NeR6OqzoJgihgBpTrTWSufaCwSDG/49KKT
3gtnrZmObeCh0W6tZkclbVytaF13OltNE9IcKjYjSVNeONgY97LS3tjCCvpoXID/gk5FdgrzuGSQ
yGihQpiFbLXIjJsqqF6WZThk6/pYsEWkrQdrX9+IGmlWMG5sgtJyTkeCsl70S1TNmR+Nboe1p3uH
WYFo0eNt51dYaXlt81zO/m0a5EfHwSQxDjyQ8g4ptop7U2tDxyBitzHSKRxGB/328FLlYJ7Gr5Od
PdCNikqx3NlD23+Ti1mGpY8fJeEPnIPyNvUk85CZ5lsdTaxL0TLYH7pooCnhsPCvF3MlgYkTzcwj
lmd3XmbpN4GU1hXUAQBgJbjjyDKHPl7maooCcK2HxZ2Cxyb1P/A+VYhZnKekmSfkZwFqZGfCJgY3
cN4tZIWfRoOziYC/SX5c9p07zN8DMyvM2IGZcdY0/RJrj/M76e2FspwMnK+2wO0iija5McrRJm2c
d97NTlhZyjgtdX9tZokLfaGb0n3ZFznM/qUsQsAv1S5bpozYD+Xjy/DTN80tjC+I8NmmFJrDnd1e
4p6SysuvZ8sojkGdqOuVCd5zL6z93C/We+YtaZR2wn1vCysLO3Jgd1D8KBesWfM2XW86e80dWJgR
TcLkxJOxV6g8H6e6Ds6Lpzc3XSdYLYhLqXgM3XpXNJXinrv8P9ekWmqnKswDF+pyUKVhDyD3thDO
M2arBba2A2ncH48ZIZovcujsGBtGvieTlIcTANRd2zbrptPzmIbx+m2FzFuyMrUVneihusog6LxO
rPpbafkPMlnA8fn9e1KnZBheVJ0VfpDQHFfjkPqN4vAVtBvNdav3ccyCa26sV+kgweISpUzSwAoc
VF6WQI4d/z6rBu9cwkOKlg460Kjn58TPXqrE7A9zs77UDoyquW95IAY9bOGvRCCt9cdJcGwnDLvc
YzWpt7Uzy69VRXBjyb7MRc/UtTaN0AI5sQGxGyZ6spkebLSG3azxWm2bLxeJrg64t6n79SqVVbub
AKHwRDU3IqgrFBboMVkmJhcTScqzlzsh7qJ231ey/ErQGpY4kt6tGuvK8paPiXypg7zd2o0/H5Pe
bcrYJ2InwumUxpDH6LsGTrkxLf+uIFV723boJAaHHhkVF+Olss53gzFVXyrDvAwv2LjGqfI3+dgy
81JNtWMGEOdgb7uive5SDbE5NWU82c611i8iXPvsiVY99kPnQcnqVWXjQ1lgxNC9bd+Pt2WXbki3
SW5TI8kPXEQMfrad4fuqyK7Rl8d1JTdnAP1cLfmyC0opvvkqdWH0D/WxQ892S977jbtIjavp4E6r
8v4dUxWG4M7QiOrSjXLjNH4dkcxx27dj8dXTbOcJX6JxQ38yD30E7RTNaHw5i8lHWonOFTEAfZw7
ugrl6BXxMC6tYGFEee8EI5VlpsWgQ+ePIvGh4fraFqOgwfm2nLCKVt9Si7mwOWahEzRb+H3nNsCF
R4im607kO7t76V8iVJvm3ptXAGDLs0zTg0seAYWAvelcP8pr+2gK/5lhCcaeZtc6+nnyEFhbc7rT
Xc74hV5nob+gmk6HgOxAOe6rJPsiXGezrJBdRzXcTcNKyVZ1RycPjsjZYz+ZEuw5+bhb1+Heb9xN
4ZTb7nJar7/pgxdj6zsRUFdigMva10rzXwdJcGZJ6NDoy6fRr777i7lNBPj9mqe1nvyz1YgpWjvt
uh7nHZkURzQem0ymm7WWD0LL2S4MN2pgn8vEvE+ntPocp9KN5ezNRzUMzhVqcx0KrytOnZbJczeR
rVn6dixy0GijKKmX8GJxtsi6ay11Sb/S3Ru4PS9ax/47V6aJL9LkarHW8Zbyci9T++sFWAYxnVVs
DRb20lweC0PuiP2GeOIstyVY73wuDzCvNiQxB5TwOBgKsZTXXu9b+7HJjduGzu6+9poCJBu9uXQ6
a5NzZaWB8WJMo3ztHfuMFSsPxTSbu6TC09Lm9bQrDSu9r6pJf5uWttyuhQjgWg6fsF/VpoZVSyBr
OsRGO+AfTbzpBp3GsgkEmuxgdawbYnTOFokzc3lJFmmE8eblZbOlgMo+RZ4DlifQ4b1eu/Nc06Wl
ZemE4/gVh3T9FBgNBj8Ru3W2M+osKiVvqqLf4hTGFHlFM58rT324tdFsLKvtz/XKToprpQhrmnsb
ZAefmSGpt0aJdqRxtpOyvOvlgu4O7UY5J5wB1jGv5WcydF6MB8+8Dqz0qTPbU57YEkR79y7E0h+r
obQ2Bn2OXW4QuNqL9C0QfpOF/dSJNZJ2C52Cif+mXNzqjdldd3IwOGxHn9RPK582lJ5mNILBuZk7
bzsxHNIYK/nVfmntfefIaxen0ANgizvXb8rQq9WddLKHLM2evbK/dluoTkmavzsZ3lbsjhty2vaa
kEe2tyxkapMfW3bga3+kXmA5yk8ZMagYYRgX6JXuhqSrXCUdlVug6nVnj6Rz58K3vibtzEQcjvRb
raz+pQV5jussXi0tFmPgcXjvNxKjYtY4X6qqNyNOQIysrH3pZFE9tMG+Zf/ZlchGkNXbYzj48mRP
6ROuTe04+8sddLZ3107qDdFDBXLF5m2URojb9dN3ireeoVjU4IN9zAtT3zoOZXTXsBQlAQ3AQbKx
5dV8pbvgZ1RR3mqsk0kCnt3srb2hvY2VFuJV3jqT7e5zsznOlXbr0K176+fRDVtTlAffnqhmNZ6/
FAtO6Kxjsc8nx3pE4pSAhmr9rWv1pxbfK15GBf2mMXSsmea3IW8PoAGqk6nr4myv5bwJPDwloh78
02S2D0HBicZJSMmTXvNKzEaAjdZ39wVuEk45QclOYrC2BuutpVVPDm7ozWg31/nCYJ2/52jl6gsp
wziltLHd09iQRZRznjutqcupihq/JvnYVoTdzBycrZboNh8Az7Gt7CdynsonrzM6yi9TO/Rd2X21
CR2+Ai2AJavDst97VX/XD9iHYntdkw2JwjTq85LDaWk4uG4qM7vNG+xZyshlPGWUHL1Tj1eSbf4z
WCqBKphxGBab5Yp08ycS+pq9ZZbVeyKN9rHADb1Ra15/tpXlHkd7qbd4Ygvm1gk5PVaF5Tlh9ELj
MWHNsYqtdOviWZUieGloLL8RbjeGee58ChPFd+GXPZ0gaAwMuWin+HRMssrXQryYct/Z1bDzZnYd
Cf/5qPt4+xNykTZrta7vRdZoO6W5M8aVZiJmGRfRPZdmjLsyaKI0IRpSX0AQRMOgtFCvR+/BHoQK
hWtnd6BCrfve8vJLnMdc7ftx5ig1zDVXBt4Mkozh1hpVc8tB3L+SxM8xTei906wBTABdVEaFPwzR
InDgq7mjAJFyjbWsSTc1eLtt6bn5wc81/XH0jfw6KS8RPZpXXAsTV1tlkN+TiO4oktTHD6hV47Ma
uQz9HDCN06V+AAP1AMdz17j+d6eX/tZP3YZHZ2JlrXHFnIbavDFbj/16nCCcMD0QfIJLz6lZrdO7
7almRwUDZNPQs72HrPR+yNZnS6+u02lQZwgI/saCMxir1Jt3k+yND4XpcwoNwe7vOqRehaAfCc2W
RIc+zOX83hQavstKpQ+4Oso4XeCUxkGavBiaKUWoJXQPTI7WlyM9bz3TSAeqJcOWtaP5MieTd15s
aTEjS1/M3E+otr3RjDnfXMPHwLDkaFYbSinMF2bS3T51+5EFitRrYecvNngsnH/6ewLlIQTHqE6U
mxjN7DV/65vyIUuWF21qkdQmBi2jsYrVSBYx2pKjBn0u1jvPohIdDZsjVQqNrvK9/egJ/atfaKCD
LwynMmw1e8b/zUSJBMXJx3mbEiHdGWk8LzQu+lH3964cyq/WYGT7Oq8MPjFjPbXc26ekz/Ib/BLz
fS4y66tf6jetatChdE3CuqxWrHJkNtGMTGuMilDzOiLQkZPj2uQmXJez4xUOR7o6u5NSVUd9tRJM
l5q1zQKTLRE/H0bmqf+kP5PEqzGvR1vLzH2CHTcW2nRy4dDsdGUaN0vlnX2qUFX7W/yDM/7nOXls
avldUqXFyUCZgKACJ2YbZM6uhX+/GRagJLQTJ0q1jiQfg3PvH33pi7+QVC2NOdncJc1mCUjydGak
EJPMd0VNfleU9/50xZwD77CbYJnKIoHTX+ke5XbBGFYFVs5T0MwPOKvSq25OTKSdSXpYzXLaNhxD
XlzRbcreWvdtnbWnalqoomznFv4qDjivfAQwyHGpwUTWN3AdXaek7pw96xoMnHUy7YTdc+6gAMPG
IEglX24I9MgDzqDmzmz6KhYXb3Zht/tBW8mXnKS3dRKPC1yNb0gFPpKFnlyGh6uo9bDS1QvB8Nq+
QWfEUlTpocoM2hIYYt2dGMnBKovSDS07AzJL3H3yqGE5T9ZjOskY2YndsRWvxp09Y6hV3bqVoGTC
WgXBzjJ8gtoNdRfkQN/6/ka59bW+NjfTJeLgouZFrUhFRKclUJrJstUMRJoPX7ilOTpmzl01gsZP
Av2Zc9kxmKjB8TNPatG3uiFL+AlpG3eB9lBXXkrdqtKPxOVK+KW7rTM7wOnWmiHO+vqroQfHfrTv
dachTdIuvmcZlR/t9voLqiCAknqtYnc1mIxZ87tRi2SbTAVBXOm4aUlH+uoSh3buTaWXkSix/I+k
mDAixpLvxVNj32t+De3jKDVx0jU+SUwv35UpEZ63kVasZqQPRJWuWXfyXKvlWN+MZ6QgboyjsDpa
LcY937nyMyRhgRi0SA3Lw7IaPV7l5dlunSzmZPHdaHEPlnqyyxuvvCoXE6Pf5O8mOtH7nFS9EzGk
2mZsiE/3luEaQsK0twaG0/mQ1qci8F48bNofJg1OwgGeDNraj6lb5pcd1DJOU9W9czQ3wlLQJ+gK
mCxigRaiEGpJ6t86ssfcvm2TgC+3eZ41saXBBr3qBmxF9G1F841jMAonBs35jZ6vrDntYljddQ8G
aIsxfhlC3NMejbhiwP2xoMGu3l1yWLtIVkJm4UDuvInFLPVdXnz1Lr3oERpEPuYrKX6OxqlgQo8Y
rapsPtw+sM9SMOI8Jgib4az6uf9ikMhHBAENzW9z0AZ+rMw2f+9FPR/NDundqEHOpG9tcqYv6v7L
4iwVs+H5tU9FFnKvfNU9qBEhh4zs6GsWkJqViKAhu2LNoNeG7uxK52jyALUG9sts6bBbCvSFTh+c
07SrsIEW2WmtmEKHWuBkGy1LdEhF40Cb2GZwA9De2MKE8G4Dg2Oer6fZSW963PaucA/MUckPFj5B
ILl9B9vzhNPwFTZKSUdlPV5SHcLG8naL94E8ng68IemFLZ9DLqqvAy3lG6+zk1CDC8jlh7DR9G0d
ukutdsFiMvFZQe6uYIIYnjR+tDRpttO76XUKnLveGMVhbSq5SZcpvQ80hk8Mt0JHYx0Cz188JYmg
GGl6b5swIEOHe6GgTmJHMNym8OpjW9jlcSw46RkpyBYlxpggvGVjJKXYzSYjDnxphMn3iR87Qt0b
yqXnlt3huw2+jWM3v8GpEud8ZQMMxeqM4bIKuXFrHjlz6lcfe20y3FXDcls5gnXDuhQrhXuGK0FE
rpx4iidkHNRy5g4PbXboUvHE+eaJm9SMWqMMsXG9ZGay8fz0cUB+2tbBHbgy6ztNL8UlI5Yt1hVP
UFYX5WbQKm6LxGkf/WVGVKnrHynID0QMPu3uyRJ7iT1+UyaQIGavOYvZ+bRXtmOlDdZNy3QHm6hL
D1SnAU0mB1UBxPpo8J31la57vTHAgXBvF0MsKUfIItPq2MUYGxqF4eyHVsbS7WZcwasbAbG8b7We
GXrCmCjg0Mx6b0GYIUKtmTMgwLiud9q0orhQ0ndv+2oaogqB3tYFLPNCFxxt2twWW3v23OdAky5r
jJ58H4pSYxevtGcd0g8bCvv5EhpeXt9jaS2fmbjVRBpRP3RZfd3N+fe1aSNmdd+MRjoby6/zF70U
r7TmB+gY9YfP3c2+HpoCChgI2dLMGZwUtVT7RHKO7lcV7Dj6P+L+GOh2U/vI3P9g/yOmtQFkZ6xY
qJP6WljOcqL7Pm9avWsfbLcwry9XEEZwFoFFssNelfe6Dt9hUKtN6jJtSWRDJgGdpYwAhFCSJOtN
JZp613RdF5NTmG/WFH2ciyQFBMe30fae3Lk+TtkKFqzYp5ZDt6Wt2ytVtV98ZkIbuBcW1bJQWwsi
kbMo7dazZWXyLNjVjTlXI6fsfO9UwExSkHRwHvzplYL8rs/H8pwT7/rFI5+XBrlIYnty5H2NoIti
BGgXnXOxsc0su2LImN2rBUQieCH/Tjet4arrpRfLMdgrKYNtPadGVOa6RrNnbcrHjkIxJto6iOcq
0A5+H4iH3hfdlttuQJgkljnCNLZs8YECRhhMK9YntzilruoJkjC/sVmaOyUm9veWMWboN3Q/Apns
epU/WL7mnqzK2RLfVlyBiMIU3mTUs2X3JV0vzTeziTtXfZpGfzDKlb2+ypunNvOve72zYl9Svzjg
1xotlgmwYMd8G1BubNrZj5HlGGcz1eU3DBVOOHgAPNKhLOPa4yjYN7o8cC/WZ9/NnVOysN83Ohms
VXqf8MaPaRdES3EZYYFbNWP94q4b19o+BWULSawSET2ar71C71TqHtsX3h5Jet5RuWrag3CJtbmv
HzkVdpE9mY+o+fOwceRtTfbcxs+ZDqRB50Qeh6lwIOUkRR3LrTqzw0FUYHA9bDgh1Rk7TMIRSZu/
4b7I+7Cu++TOlckcgtTTdy0t38LVPrQhrfjT0DlKok8wh6jgGhuyWmmjQ261bDVf432G6bVMX/ph
+OwnEH6QQIcInCw/JZ/9FGAT5w59Y5ZWd5utczS32TFIpk3fJZuxI7MPbVYVSWU+qqyK6l6clHIJ
pzfEtN6lZNac2fPlZjVbC8JPE2fFdKU6IydggeU0aTuBzjc9mP6QxJ7LXVZAWODUQJNbszryhErO
ZsNdMLrFMe/kVT6qM4zo/DpHUcg8tCpqSGU0PaapYgTs2U8js5J9OmniJlG1FnutoHOLLImmaG35
R3Coj2vA8WjOl5eKiUXKA3rgE7rxJ9uIPL+msatbQPagcQSXyZ/NjGaPzNTeGZkYPhbRc5qe0/4e
gWRDzTo6y0YQ4hQOZtJvHKII13AyBGy/1Xt16AeejG6kX92TpksI88wtQ1/bQqNL8eHL1n7wZYaU
bZwbtJzSDae0rk9+Noizyo2eAqkrolXTBR3w2gh1Reu3N9Z031TGraqD9jQsbFeZM5dxkJdQq2Sn
+7FX2/07Wm17Hwj3ZbqsdFD5INd4A/MKl3FjRSDYwZYlyTuGmZ4Sj8i1tdZ2dUZ/svBfugYF3zhn
bKyCzMwiGTYqZ5EtFs26ngi4rghcSbP2Ax8kn8gS9bPaib6891zAnNDphibKzOXRUjziOdNew23i
pHk2uECY1Ck+y2vHL82oMZ7Lhnayrx40hyZKvnB/ashmHZq/vbvSeBfbyaS5qsxdLyHWjsa5n/1p
K8dRRmYwfeVxPU56/7D6g0J1aB6KzqWfNm70hdivsd4InqMaXHNj9rsZAwSPP7PgMtvUPeSworJo
JLCNdQ2L9DpIRAPmgcDLKNeMd4/ETYTlofCZDaY692fHQ2k4GwVhp15551mvduuUc6yEj+hjwF1b
2gvaMcM/yvi5orV/YUiWO4M68wAh07gxq6HnnoFo9CS9uQgHXOWbsiSAhD7p7chh+X+zdybLkRtp
tn6X3iPN4Y5xGwBiYARnMpnkBpYDE/M84+nvB0n3KjNVLV0t26wXVVZWVVSQCMDhfv5zvnPIsny+
ifswkBPJhdRkOISqxDUU4nmdtEMMg+su0oDB6ANVqrXhxLdyaCofHIza4bpZfNkP4miFSFEZquK1
Psk3206whFD1e+LZgF2SREVzp7AxeH2Shqe+2bAhFS8z0XVfZsvUDiyNt2tJn5fGTJTXtvHcO8xN
6EnLaVey8QiU1epxkHEPcZu9Ylwjek8bZ5CLevXtTrw7pbHcJnYtvWTuBg6PyeIbOr0v+Fetl7UY
eIBzxnpI6Ry5DlZV71pwcpSNvipOKFVVHlzZ0hnJcucgQKip9ocGhyO6M7iPdA7MSj+GduPTuMbl
cJJvHFugK1cHWy3uMUq6K722m8DJIEtEyTCC1QtTiVIZwgpDFvvkkplRiWQwPflpNXCAcmrXz0eO
jm2G3WtbF9P3pXH3sZF5E+3DLLXJ6q1CXYNaRIJiP9R18SP+E/MgG1mubKnHaxrg9phUYS3LBxiK
+j2pMd4Ao/OQ5c4nzcgA0cyIsuHABkNnWpOa7FjbxL3jm9Bua84Jr0rvOGj3YescBqPEa2N0ibyZ
0Hu2IQwz+cG38XrV3xWnOiaIxewcR+JxxCwWcmup8OhrRPifcYlu899nBuFn6KBjIHVeaylM1CDO
gf+4Wv5Il1txHkKz8YAScFQCGMStCzlqjSgNUfkZrIpfEa8UqXVnzcmtnTQPq5Z8rLXxMHfRwWmt
u8SwH2RSKBpRY80TY5f4ke4+RrJhWtWPVqCnbsGALV7PpdHgcBJ8XzviJOI7GTFco7pmty86VZqB
0GPlQkVz0udS5112GOM4SvfMoQf3pnAQvddG3QjmfGjU9j00MS9c4IbWA4KMzlvPFXyJ0EzXKmAH
6hI7MQUatN1UsbEjZxAfnJEn0l9ls1pPbrsAmYq7+NSOkXiGBJumPsd80/X5cB5nKKLOg5lnPOnC
qvdmv1b3mVNEV2wkMZ25kGU517Eujboevcd2iFEvdHZLu/oVYeYTZ9LcHxuDwpVN19SxGHjVwoZI
M8YbEz+vBzPxFrswi2jNo0rVm1+54WNWW9sSC0StM2R0suOovY7xOQZ2QkP03KUvuOJiP7f6F4xj
nAjUsJ6qFmAE0RxWJYYOqV0G2LreRUdj6AQ42dCcJYCTicZPKeHOckdqDaxUI6Vbw9PTzaeliu8E
y9DcT/cpN5wXh+1VnVc3Ypa3dlY9b/rnvrP16rSlIjw1iXwvFMMBd+gZcVWJ+7zMc+tTynrTZpJF
wUJhGBjkMT9vHzCYMc1cgxm1nWZYyHvRegvjyVuhvwbzuCoyJepBh1SLLErvtsifoJjUB2FWj5UW
rgyJbbqjNTPcSdUgcXFib3mHI5gVTafd1F0fH7TYHbRdxM3ix9XypaB+169tMJMNfDtPxShrad9c
Rpv9Ku0EWRB1uA8ne4HNaPbW2R7EwNun1C461aCHXP72SI0gII1G7qsyjbzBnR/LhcNbL5pD4sxz
YIeiAVs1YumTCPU1ELPHZjRcHqkJw5MO+NZWSe3nq5L7JZmv2Jc057qutEObVf2FK2LvKOstXgmz
SQ+YrHMpE3Z8TT19qi01HVMDRI4WdpUvogmD4NquB4Z1zk3SNe8jswTwptEUjHOS3GljJ3cm63PA
+D3o3PArUEX2dPFWkdt1R210p30xbjtXg10Z+kx4ccX0xty1O+Lm5PVpa8qnkNmlGFBExwma/D5f
p+huQI/1U1cHiTUwbgkrQ9xgo2s9S9bzU8eu5YrPek5UYvorve632eJUvE5h0N2tmtEGMMwSv5Wt
2Fv2mD2x05+9Bel4J1F17lrA+fdNlee82NkKcfowvkQt1Guqcddrt56hElhDngSuE5onHPlsjeDl
HlJ9GJj8F+m9oj3szHEIxCf+TLUDYsgwi0Mj7YJW03oIX8t9QTbx21SYNcfnNHSezFHesY1c6UHs
x6xiw9gzIxUbYO3TEhO2C6gk0HI/X3Lha8yEmVYwAoWzlUGKJu64I61Xfq9qGTdvdegsmpdjB/4O
vNRkUcPJtYvdBUdrbRp4eON41jdCTsX+qO6usS2Pyb5fNtNHzk3qUGOkojtST+s92DxUGcew2IxV
c0TzcNTEdbcrXQsfrQI5yyxgLQS81NTCtdo2Qa1qe8/z3PqDu36tzaU/mGs87trCxrJhJOzaqPrr
jqYV+cPq3MkypwKb80oyrO79YOmdj+VVnI2W8VhgJHQQnoAP6hDrHOwgGvIe1djzOVTyqa7c/Dae
2A4tY3aZDLe+10c57NN8+AwU8tbQOOGkBkPiwpHNVZEV2nEOmVIX9N8hMaCaxVC/WI3s1x6a67Xe
J6dIq6pd6Oh3Kp2X41hVgSrt29JBerfHTzF72tAdAuXO+64fz4JvJ0kbSOXRS9oywY5jWiYL4xJa
7mkG1yoATDPRQsdIZ6uHEqZle9p9qm6H6Sq6aqIB8t5sJhxyFsoju6jx0z42DuyCnMDKJ3WOUpPP
xLu7zYzGN9kt+7qi0Gq3TvZeJ/SHZZAtkMsI8GokgfbQxMw/d1Uc6p87OwVIN9bh+HGFLnc9lWH6
uc9SzkdL71p+q8DqtoqO857NbYxjpA0vel73n9iA3SsH9Deblsg5alE3HjJOLjvaVVLebEP6bhUJ
fT1W/VApA46oCYFcivfKlAyiNWpYxotIqz036c2WR96KN5OWoFHVPoal+QUSMa/o0uDc2NLatwfz
r+3nVKufLcloeId7+yZLk86TTdZi0i3SQ1qYQU3wn5It7PDSH5w5dz7nrc1gQPWq9dq1VJ9brS1e
556dXRwlBgBJORoc8vKTAnAQSFnOdzCGb4epBR3lIkBerAnlecfhPnqN1+0uzSvrYzaZUDbnMqfk
t9hggor9MO9Ee+pvi1jI5wIYBPbFBK9PM8RnO3YNhgt6uFeaJl9RWR8Es6Arm0gqstiofSsGU8Pz
DH39uai5TYAmFleydtIjuAzXCwu1fiJPiezByPgdA0V1bRRL+pTglmUsoWmnksASBiL982jKrzWY
1Z2TlOmtDMvXIR+Ma44rywsRovCIebq9X/D+HCAVM9vnjHAa6qa5hXVm3OGrl2dppekFvHJ7y6rM
7KKlNgaFcwaUWk4nO82yL33r4gXGmAEQE1jugMinlna4lHKNbwptKYKoaP3FitKgbXX3WPWueEln
+wvU1/4MmxFud46fe+aC36Tm4vrmbNwXfZRNx6zJ1VtUQlawwVk/8rx6TElLTpaWOOGLvmTF9H3D
uK991J8X+hgwlYzpcsyHuh0D05jfpxIDWJIvJSLTsq8IP/nmsHzT7LEPuqSu7t2hxsyf9QlvLD2/
t8cFaVE4+j6schfBulmsx7TiHzzhOfByUcExsrMXnJrmW2/AxvfrjuRZ7wzfbBa4ZrfiP+YozeOF
xo9I1a16fUhsKW/qiY2rrtIvVaQxR5gM58qKu/cuT8L+iABFjYY22I+cwGQAqnbcVylXJ0nqt3Rk
xEi2jsfGcYRfF8tzReciXsfE9OiKoBPUqW7Qg4wzGhvL8fbsL+n6asf4MRkegxF1ZPlo6xmvgi63
lmM3WW/x4LqQ4JhyOHNZPoMsNnZrRFxgHflS6Swpd7YdsX4n43tlwRkeJXxNDQIwxkYh96oXOLGG
BeOICvvEL5W27idS2rhp49w+9pWJ/DKrrgwwixVHNY4m83Sd4ZS92q+cPZgY9xA01HDuG4nNqg6N
4WgJMzzrJA4Pdq9lp4SDLOqHHp6WwoChQrXJvnHTMzwk50ZWvYM+URdeNtmHrnRsrxbIOmaWZQDh
Y+eOthkdl4mtHXgiViZQa/gkc7YcpeP2V06Mq5LtQn5cVyf1JrKRB3pt489YADFCSqReG1GdfZ++
XBrsUgF0Wd6Ckf5CAUN0UBBsMeCiMrJui+gNzYSNkdWKx4LhPXT6yPU6y+oe8s69AmNV0R87X1d2
/DVZa6CmWZmCMGXzp2eTCjbSaQ2sl/OOslvrCMhlDWpcEd44Z1/NfPoI0P7LPEQZLrlmOAHVmY8b
ST+YV1PfV93yRD3M8nGOtVsM2OjRtvs8JLLcUaD6Ororry32Bl4iNu9wA7u6LG/K3HgEttRhZ6Jn
lDdg543Ef5DWzWfCZtGhLEMRjE31IHlN309UkR8KzQgDPRbpUdFGK3YOTig/I/fyLMv6HreB6aUo
iJhmtwnsghor0sXdAbS9YYIQTE0OePC3m6MszQeFaWOXdMsaVDE7NSlRoNwUpXHXO47mrUs3+aIV
nka/jJm0sPsHZe90XfQnLJzJkb02y461Oh/JYBm8yxrkvEprjs2UOJ5rZSVWw4QEiaaZR7NNzQsp
tzJwItIFGG77gbNkq8qv2GfsY5IZr1HRcWSqsmuhJeJmGDTdixuai8ZcLoeCd8/eFYQrKpMdDa4Q
juX9wHqDA3dWoE+jlUDVMHLGtahjjlO9vpsgW9x2DkZ7FS2M7rV+Hj7iGp+O7VjPF7ZeLQM17esK
m4lFR1dbjv62pnSay5dCKgJmdF9HRF3dVU0Xq0uX37PzfwTofoqH/b+M3q9Rvtv6vXzs2/f3npTe
/4BoniJv+TfRvCGPPrcJkc3333J+W5hv+4nfs3nS+WBRVAkd5fconUP27Y9snvygTFsHfL91QZM6
/zObZxgfJO24yhGSqKVUBoG+P7J5Btk8BdjPpczOcaDe/atsHnOIn6N5W1qUuxUWjeKDDGHIn6N5
xpSEtMBwE01RlN6OMAZ8U2N37jltJQ5sjDBALbx3eD6GSuo7FBxyLRlYKx0PNCdwC9CszlDczG5a
Iwk7b8EltcVuCx2msuzXT7pB8waTpIrohZ6NkvcW/7XtZbMpK7Z7c4vbPg9RVBSbfF678MP98Lcp
SRzrzv2gmba202e5cdXbihl3KXOM4MqNsBzpfDtsx+aPoObDC2gxPpaJNhSotq7tLZeb2wulSQxQ
MiZYWURthA2Gfd9O5ctYFHuCi7dSFbex2X/S1nA3T841vTaXDD3bLTqcw4CHGC2bBL1kNAehLIK4
no8hHHHZ6Uf+f1j2UzUG+byZ6h3OZjjqVH83u0J9MeVH6ukYs4pYXqdolpjTvTpsA+KXRwSsz01v
34QadSROeq4blzHqzH7JqnbUSdABz08O9oQXuA66MucycMSZwWB3+Cy3fyNybLftLoa8MLIn4keM
1Q9jzatbd2cP6hNBkf1SFvQMuLW+1xr0ZWc9zgnvEg15RTa69r6sZCP0ufiYIDP1WXufWNWXCOfN
zqrRf6e8PNFwAde5ONX6tHOyJ2Nt9slgxPgW4/tuFdCn85NZj/cG6SUu76fW+pgSyai01wiKdtrR
mrVKP1fQ23vrGqsXF2nGpEzzEdpm9MlhOd+bHZ2TTiQeY/shiZfnUW7e8fgQlQu2vwHhgLmBj3MO
t0/m4vUdtk0Va3IWJCYWv3DkyAw/u1rSU7EYd0boQhElqWQkQYXfLpcTU1DrgVKXsz3pZAk2ycMd
uHJJiemz8Bjq+omNDakjiqZzVjL3a/pR5Plet8ZgJjCVDPJ5iOpz1xuHiGbUh157syr7uqqz+JA1
XxlL3pq6hRjNy41vLbG7uy5qg7k1HxhmfR8M3Chz99Fgp28wWPMd9HpbIzBu1LeIFz7UeB6cAucP
ZYD0sQaLVCf0qIQIELmuB4cZhcbpbwwfwknzsq6MGGvmdyA2s+d4wv89Ew7Jw/xoZSMDUzzotqgD
KcCjQEF/bZvrgWnMDv+USVaq/ajxf5MaVsAlHG4LmAxzvlwoX3zKC6idwklvI8zzkujtopEiLRdB
plDUcAaarRaX7gXmHCW+yWKvJ8nZbEIPhawLQmQMcpNM23P7ZMblUUcclmHNuRoXk0icmwntZIyS
6yzUj6KmK8TBuUxd3p1dz6cWZ3ElFl65IUEFdpcMgjqiuNkN4RfYWRyhLfP7nHY+Q4r9yB0iteIk
6ACCVXYjram5zbTevVMr1rVuuIyU4TH12dFX7Y9L/JhZK5Rep74ng3JWQzjhh5jEUWMkF7X5u9U2
BIxDb8s09Pniu3hsGHlnr4tojV0LBjQ1ltxPLYGnYMg8BpjHWHFFc2bLDNHgVuzJFB7KCE8UB7wc
KtGEQ4IuJ2qd+JJyHAhJQUtMh73bbrJHunUei577L5TPZlZ6YdYe8pA/3YmubL1gHALzR2s4+jBO
PKO0QOqPbgBHX6sqvohhJtKMUtVIZGz3FOs1sqlxlO4WWQJnManxuoAMVbPd58H9PpOM0ZjIWk5P
qwFL+zp4enHP1qfcMTRFKq3iT0s+naElwVNqrqyyxdKCM08XZ2fBE2biJTXSE/NOvp7MOuKJLhJv
aTAd9wsRTIGdfRww2eP6QP76wsgeBcjhTwIwQDCkvYYiz32eXNmafi2AJKvWLTDrv7eZVb/UqrVY
uaO9xFTAfOcSivTN2AKhSQy7F2eisT4SorwG6O5ZNgGUdiu2ma6w8HM7lY1n0JKUGxaoppbKLvV9
deiqgbTu81qbj4vFZomt09w5gWPOL3bW7wlLoxDE08UeaAIUPR7nlYnAZHt8A4nXuc4h1Oyr3h7u
K6O5bMvRHMY+xR6S/u13LXS90UT7Vva3GclZlAmnyjtTbG2Ca0mClRS03ezqbUK7at/n8JrRxRXY
7OPgQIpWC4P1qj0NJl+7mm8mEe85DsH+CBcEF2BWK+cCeC1306y8yBimoFofkvoTDIb5qx3PR6N6
dFrCC25yDjNx3fRa4XchxUk7Vy8WalTmamZBnCsiUcR7Wfbsfho59Fdh9a1HGfoUT339gjV4KI9T
G0YrMUPlIiimE3GfquPV4lp6+w2tpP04r27+grUKyhrxTvMOmAuexRWm4BuDjO6lXQrzy1Ly0Tvy
EAuHt7QrL6ZKGSk2Wc/TiEfSxKNPXy5D0dL9qjin8HaLJSK6W4zwcQo7X7Fnx92XLqJVxwNuNSVB
GrayCvDhusk+5wg2ekntThcj69MpmGeRvXeGTVoAPba9EBMOhUfWnz99FAtrSl7zXF+q3CjeGQVP
X23VivgGFL1FTm5pEJ9dNNBDQ0aZUIat1cMhdghl721azZ0jzjQ88eXCDJG4nhG257lb1Kfe6vkb
2RcxS2uYJ+2W2bBNKu+yEnVhonHhkhdDmpywG1rdqertzLnWy8L0KHXK9Hva4glkhhlzf09amoPR
2O4mZn5MbDUOQVFE0DUld3uY5r7odjpLLGkLxI6Q7BenQswJQjOCGaddCHqAI78vU8ridswYyEoO
+sjAYoLWQJKWkaPrR9qAmZw2deYBFPZG8U2ks6HwuVQN1UvAfo+parr8ytBrznZGJfKgYRSaXoFe
sVn1OLU3x27p48eGcwgnGIkHyGPqJIgVmaRePJC2ZG5i3hh10E+A6iGmkwFt+s0CEAo2Isd8KZbZ
Z5tnVYFrtEIdHZDu1FhMDNjPM2for/pKkI1fq8axbSyIrh7eko7nM9cxabAKI66aU27LizZY2nqs
h7DXPZcm5nhfT2bPYgD0cj0yP5nTYIR5m1ILS9wJQRgSLprSJCY67Nz1O/Amq7idKLeJjtwR9JuB
qDPQf/S+GzwC+doVyo453KK5q+ew2vSYrG7rcl/Tj8Vrd+IfhQkxXKwgMkIeHsvRkghULKS7bdvq
yoNdmwnHdTqA8L4xFNTR5ucBWpeDcLSzq7C840Ze6yucODhyTQJGV73TuhrHtgqdiTllX5/VuqQv
xkKAgdxZpNqjie3khXzieAmbiYkvNQn0XcOoUyy5Cuu3HdWjjkrdkW9ZZ3Rjhi/IHSGbeNYV0Sez
17eINfyyYsg3c62NycSaF/KsWkYVTgknKUijUeS+EEvLvLgkK6xopzkPc405ddIy6zJ1Zp76IozB
J3C+IOlDV2xGUmiEt7CLZIvRhzE36RkzQYH0XHbA/DekOGufipt+3itnAsI4xa2zZVEUPNfOVd3b
Mtjkjt06nCY2G0R/qcQCC+rzHtKNIDRw9QJMRszxqRVHlrRCC5+KXTU24dV8rb4VXTN+GRRCNy7g
wUJVpjjxkiDQvdOLQop0pKV8IYs4br08iOCdLh8bl3+4XsSMCkQai8fMVHxLtKUXx4FOFoV8zZaJ
kdH0YmCfotynnzHXd2nld+kkv5jo5AU7wmljSEx6goEz6s75yPYP52VY5gcacpLk4Bimdr/IYiUM
FlXRq2l/jLhDoGcYw7eeGb55A9R4uM/GViFqRTjNd44VUd6CB91gH9wvt8ui9YUXD5MkF6m3IW4a
mxe1RiMOrWKqtB5pBlJfqV4iRyR5MgafeEr91Smdrg3Cpq3UoQiZ9kIqChU7EzDSp5iQCiDsuUCP
x4Fte+yZoK24eKyRARz13Qwn9Y2wPfMlrZnVm5yUmQa9YTvYLheLuLeRxRNLodCNgomto39nfoeK
r+oRyRR1kZ6gZq1AYtUEZdgvmA1zoDWr7IeqI1mxc9es+wrhYrB29jTw9fWNBe4TyYkvCVY3byfh
cmRSciG64+AooIomf1BtAxwPSRlzXNW4FSgSew25m2yXdzBOQFwOstjEt66cG97Oq25cjbUidYKx
KbJgOGTTfqkphqIyJ9Rmf1JVcx9jDyBwMqTxW2O17jddYwbkc6mhotCE004oU1uHl7KmMd0zEJsf
cmGU95uE+1lbJnyANQ9yEgzEqhmIsZDbQUyp2gl3UjvuqCBlsDZnsp13pmPS82iDJG93jMtobFsF
KvVOJ5RLNpGB2W1NcRxuDQudzMsLiGk7kOrJH+S6fyXe/H9ymP6HSTxSgT/67zWep2H8nA8/Kjy/
/cDvEo+m2+4HF7yEKWy1oav/1Hh02/oApp/RKohE6sAdqJV/8Jc084NlSOm6xP1xlFvC/VPk0XTx
geiThWok+THpqn8FYPoZD0YsUYAyREhC/dmatI1f0Jkd8JDerM3+eeBQiKVusM6zCudHsxiMI6lV
h7qNuThYUVvdyVHVVwZknT3h1PWOUrDxzMJN121cHqKIvnSnarKL6/bNk46z+mKXogksfY6ORtut
FGqtvBlqk1F6Ex8z2Zuc9H+49H8oiD8CpX7+c4CtSfaXhmlb6F+IYL+WhAjyGlZoKOPRzGjqiwqY
SKnjfGWnpv0DgPZnbtUfnwSqGcIEkET3V0ziUHRuig/NfARIRCtoTMHoOo/JoWTEfm4IqV3XQ71w
mmEP8g9cuf/wR/KJlmmy43Ql5ec/63KxU9MEXYjwkfTRSCawi855SDCC8dAS/MvryU0GOkzwN7KU
w738+aNS7puRRvfmSZusfh8v1mf60JDB6Xn6h29ObWrinyAwLiiDCsDu3IYW5DHh/EpOrYQVFTRp
PGW22BdRd3Icc++s/aVsRNDMxR5S2c5UpxIX/Wi8NEK7J5JNNds5Cj8X9rsB77zVOihKPem7O9EC
2RqNE4jEfZE/mkP8PJuFpwr7mNfdOS2SM46mO07cKH9Sv/v767b9sj//MYbgcgmgtERSuBF/vm4O
jGsrpsLliaGKtrcFe3Zm+nJXLD1hcLgs+7//vL/cjbQbSWdDLiub5OUGbPsRO1tPs01OvzWehCOs
wxoCXne1OSdXFCLPzZN7n6E7YjL/xzvkZ5F4+9qAyJlAKCTncoJlv9whRENny2WE/TQQcAqiugSE
QWD3H56231j2P19QfNgK6JZSmB2Evf0aP3B19VqvUk2b5dMGSzqmWpwdDRKjB8CO3kK00pcmsLAw
AvkRtUQMGlj9OyrUSFzUZX7PyC3z0/mIH/Qf+Ip/ufIGXjdmp2DhIU66vxHIf/jFaqogB+x/0TO9
kZUX5v1wi6/R8MKaNzwoDRmMevyg2Zp9//df+S/yPFfesAG3C8PkX44F5/uXS9KvlgAY0z73vPTb
siO4BN0J8+V90y0vrRqf0nxZPDtiiLzk6kvPqWtSWM8KEkpRjdtpUjSEL/rnqq8P1Ka9R7oitOAa
Xypr9Q1nPUAZDWbxT4URv0Bu+c1p/aA+1JGQu+EVu78MFrQaTGG0jstzY8pr+koPU177lePedO50
TksDsgpyiGa86MPv99H/7lL+awMr/veblFMLJLL89uMuZfuBPzYp5gfXNQjAcGA1LUAABm+c3wdR
226Dea3Ni05x8udVwE/9X0qk+YGKIRYcB/Q0P2rzU39Mokz9gyGxNdIrsM2htv/pX1Aif15MYUwC
IuZFp3MgsClu+fV9h+ZAcmhpAetJ+crLY927dSWDdC20A4TZwv/hyvyHPYT+M8f098/jN99wlLQw
WPYvt2cmnZVgCZ9HIwE4A1SBgjl8BD7QleW+52RxwAxQcfLHQBbzCH5KTbbcaW9Up7orl6t+mjFK
1mQ08kH3tUHiQMo3/t7f/6I/7wN++z3NzRlHhygFB39Z9F0GsmuZAhxM7PatAWRwFavG5fjV/FOj
3F+/AQid7Dios6PkTclfXi/60Oli7XAijDAN0Zdm60DMGwAFDQNv9syi+/d/2V+/AdtibwpymbsL
pvO26P6wqDLNgHJMaQs5g4lIaroaXpyRKFdAJa6HiW6tRGnOP3zv/+GPtCyuo6HTv2FSWvHzh+Yp
BUu5kbReqaDgaXmBGaRDl2hhXhxVpX3/+79RbrfRn6+07evj3iJzxYNlswMXv7zS+q6NVJ5kiE8w
upA1k2x8jvUMmaGC3PkplTp2dm4g7VHZte6SHW2txyZ3zG+2wBmEZl9jMouWlhyjhUOMM6IGoszj
b1i3SlDDesr1UX2Np1K8NYlZTrtars4j3ji9Of79H/Ofrh03iLK5H7c6hu1W/eELaxNmrWZcN94M
wuBStm12KLp5vRRRVgVUvVvB338eW+y/Xj26dlgOHJ2zE4Pwnz9xNWkpJocMu4sOoKswSreoYSOH
uyQRNZltkGiHCp/yNoCZgUmpXH0a6aY4V7gZl50wCgWHBcQmzts1JaZmOCUGQKlZyZWWRuyTEtvi
a2nccnkHo2J+agaDGVIECvw67tigEh+URgeKos2uMoKu5OoWvfw4tJIanNh0YqDgzOmJ1THhvy63
Zu+Asjh5xewiusckBVSlw/OOxdiJGX4wQsfkBYkkfZgHwvp1N4rPDUQrvjc9b4F2um1Cjmrp3Iee
SLgMVF/iWMGAVGGKw4Hu7Gajbz66wHjbgJkj8EC9SvAqUY4S76wW9WS3pmFjHo2h1r6GyWx+ZE2r
iQRLvSF1tNLIOQAR8ho7sRGyhXGP/jmhiU6RANUIw/eSzEX+CiWxlvj6RPMlpPzn2YC4uDLupV5v
UjDzyJ4B9/PnwZyhn02h+DqRewKzQUL0rpGxsvF2crAkLox6TWJmRhYvwhVXa4TYRYTIagVjTFy9
5IvoPWCWAf+mAZ0UN9hT6im+tktbPrcFxvUtWQKYB6OtnnhmqbIlWJaJJN4CrvRak3hkd6B6Ynri
cop4j8NYazZxC5ixwB+ZL+zczh6eJ8mM3YuxLlGP3CfGazcxXsPMIxasC109EprrRihgZDA6kK1V
xwI/u2kQj4iye9RQJheJ1GEorDFFQTWqGVdCIot6doPwu4vK1TD2ner7aZ8iGJP6cuwI4FytSAFo
upUwZeZ5/ogYOEY+ufq08C2kZNS5qVL8Z3AJL25dr5Pfuq32mhP7QLqfI2AiqhzoiMdVqy59MQzw
P0U6v7QIaXjsHbdh2LaI6RXpl7uoddP5M0KzXe8YijZ3sdktVo1oVzsrSTHCLXvDaNabJRauFYge
VI2fDnN+iAeyq14TDszCRkY+g28tUXi0sAlYe9ovEPhrs0F7NZJOv8PmBmIqG/vUhQrAdCYY4mS6
TqY8o/+5JsOv9DF/IQQx3VmrGAAaknFwGK5m0Q24PWanC/f1tI8ILhc7pPr8ti6kehYTi12wOLI+
xbCBKP3qKEkpxgkenWsBl/Sn3ra+TOVIhLV1yLODJNFN2M0dN27UDh1bX/rfvtnjwAHdtWJMXSvf
z6M+VcxWBBmXKHDyeGn8mBEPOVenmU9DRHR6k+PNcqNeaejVaL7IlQ6A2L6vzRX416R/X7DcCo89
uNYH/ZDjKaVqpK0CM1PWgF9S185x79DfzvCJYOpcCsrWizgxSX+PJU98jEJ3AQvJgHkk8tn5moFY
7VFuwVh8iITW+5wlRcRwSIOzWWq5SRatr5cvqTIn/MRak9z19LzMu37oiMolXcHgwXIqC+bkmLXg
AfO29MtKToGdNxhbGda43/A28suGQF2ftijgfYHrWBzGGvc2MfriWAsRPmzPtnHYqAZg7LpxfNWM
2n3pVh6onQ7cnIikpcFcLhnIbDGFwn13nT5eeZWSU2gQDwCvgs1jhAWfhztwkmyxuiiqHhNsbJud
o4L0oxbZXbK8NwkLDwIWymK11n1XTqwMJMYBV7S0RjxjGMoYfgphfiN91L/17ByqwzR2Jll9Hm9f
J6RoepT8EHbq7YXhaJpVw4NVJlSdR305D3uEWE7nucMAwZsmjjynuGvC28xIGFmONfZMz7Rj+Iek
dViq9RjqAlkm1fuU0KsXObXOE02qghzBIoc3d7UbrNz9RMQSyoRBQqKSFqP2wmyDQpIr3UXx0Fz3
S0spNwpORjIKEidPZf0Wj0v11UollkOzq+TA6m9PBCskMXc6XLXlzNYivhVOk2eBYPAudyzP5rfV
/D/snVtznErapf/LXA9fkCSQcFtFVeksWZZs2TeE5QPnQ3KGXz8P7pn5pJJGFb6f6OjeEdu7NwUk
mW++udazjCbFoVlb3/usAaIZtz6czE7LNRY9gvgnKPevMUfmMMwpdjJykJ1WbtVsT94fXudY3uN6
dkQQ2i46q6zg+IhBFVm/2OBy0AotsvlLBn5sDSP/vsTKXJA0iilDFjISVVKxV0Bh0cV+hu0uHZ/I
LCISWKvFwTLZYCIqa1VUZ+GQeCv0ch7yLX+Xc3ZNXhPYQ28sEEiEzs/Bww+7C2c+hk2m3dAKktoC
9DuiE16D7ItInXuggtFUpEYGiMOE966HCp7sqCfkKFpUslo1/hxthulSXqUuuuAdm4kk5wchC8Bs
ucAcaPExGcA0quxWZxylB7pJcjBTcxg+zlSp7XbiWC3l0EHmX1nAAP24ECh3NQUjHrI6XJ45wgUR
ygidPxe9qXkaBYfj8LoHlN2LW6E+0BWJYQEeV7/hT92qwyOfaYngqXB1MJcqIdKwxdyrikw9eyrM
MBeJEXJZaI9M8SJuFqQ9tWVdEaZuNds2X2+BCrL5om28e0jMFYLjJMaEsfWNmY8yGjpvQ54cZC53
qfmebFKtOBNQ8k8xQMHcWjHULarNham1h2r3jfgTMhOzvPJ+Cp+G7hXujfr7IHoNtjya7Xt7WW26
XSLTK+qsBlBoOIifSivztwsHK1AmxdTGbIfwTzQgQSeYnX3Q3m2W6q4xLd6FLWUNSqjIwqvE6+Uv
uYzdLi+X6jtYEU774wlNykLOzF0OReTaqKa0YdnL4ecY0x3Ys7jkXDDsVlSl2e3Iuc32RdqwyJjg
QoHoVecJkK8VUg6FU8uSc6AIVfvvilCob44T2w9GBePMUri32VG2DaZn7KLfRtJqkY3ERR8U0G7c
a1uWdnsGBmX8Oi4iJX1dSROIgbKgpade/3WgYPox9X4rOANbsoewKi3mVYvlZovvb+bIMe80SnCV
PtlOWNVbkIntHqsI2IQOvkmyiQZ2DJs+SviwzIzz2KZWdYQljko98NZ/ZssCPP8J+wLcRSEk+PQU
CPay6XBxfF7AictAF/PyFe6+wYni5Mw3KWdZAAsz3KfkfcK+YmsKjed+snEmb4Dgqgc91kO5sabW
XSFcsYOwCwpZ6+/TMuR4kh1E+KO3JGZ2xNYPhCKaAEhFb+H4Sqv2EU2An56FbeM8MWjVQ1yP9QXr
XKSQRWJtDJAi4pKgNNR+YJuJqzY6J7QoUKOHmsi0OOCHmVrX4S5FpOkAdQOFdGEiID3XrTklBwOz
c7Kxcst6MmbFgugC95JbDbxfrY72+MqKTYBuysmsZ2kJMheEiU14l/hF+qy9qXUCr5kl9ZTroHZK
Cp1ckmo04STKc//e7AEznNmtVSH6Mp32c0docLr1/Xh8FIuTnvXmAK+3tVOo37iF7mny+r/qAgSv
UN28BAMKxmlTwgilFKvVMrMRMcNvYU7TGeVCh01Y5oYVnSU+Hbk2qYA356rAjYC+Rd5qMpZISIbU
h9djREUZeEM0Piali9t+imdqti7tIQxZFAIanbdv3DVpRLnmaqs8H6qIKQkPT/bLzkyKP053608z
GRqK92QNF0gOZhON5wAXnYog8Q8T8AtKtmIMNdIr+nKoTevlLkVumVMdqPqXCVaLbYiwQmA5SUu0
UR0N4hw6oAuVLm8PU+YR181KQgdezGB7ux7Fp9v3wx2yQir1cGjRk8D0A9toWu18a3DEiUjYinzj
k+0IDCPhEq8IK1jUvxED04WKjUZtanqFcNcjTY9hAplD+88eM1qaYxWPZ1U2TrvWRoCA2SynMaN6
3X9rGgU3whxMnmnIZPobea0KBhu61aZOswXJvQJtvSM8M3H37tDHKojgiuHQgejbbDsrKxlLEEJ+
DBRDiILDLBy2vmRm3paNGBu0grG6Toksk3s1rORhMtMdRFomeAdDNNMKdMplirHcND+hcJ6dDfbv
SoIU62n35HM328GodXet5IyELkJ+gV+rHTaZZL2nQuefRrjsjHCd8JL+dsHXQD7BW1VSGRe8wqlZ
mrOpGuFKxxjhiHEaCJ9DiTBMDyuB4QoxdoaHk7r/PBM1jsfBk+pcA8GFFpcDSOuHCYYbHaSvgzBx
s/V8mkg+Oj19Dy20pGQ2mnq/wBDF+pnW1r51dNewmWOp3tUQCz+RCoCDuXMz9TC7LgkoU8UZOqd9
PRxQQeOp3ToFc87WoC6AlJAO0z3sN2a2JbHFXVQtzu9OdJT4OozTTSOL4o8vu/ZnFmNCvknbpf7m
lGm/Spo4GsfKk3TNttJVXXzqSZV86pGHKZS6sW2QRiE6QBQNZ6Rgj1u+nKgy+2wXs+bGGIBSUwdh
Wy9f266xp0sOyenctekkb0RewvFC6sJMnGP0PFuamZ3dxLB3sSQpDCUtNS9KtgTt9+gBnsNTtqD1
NhAJfjFmCwIoL1/c5o1AIgeYdwjyHm4vbJzWuaA5SrazlQ4gzpbSj6/8NqoEFmt3pKr0mJA3o6jK
h8yJXQA8HYYanQv/ekpL7M11hUhb68aFApzW+bdRNdOnMQqN36mnwXDMeLqzCzngMtqC27dg0lC5
Xi/ROqeMIQq8HXUSkCMiP22klLr2DpZW7TdflfAuzblMzjvZTr+QsMj54GGRc4N2FR8FSy1oL/jS
iZ7tXpq8sKosty7VkdxOegWpDrkYMyzcgBJWUbhi26xBsKCoQ0nJb4qQcXu9T5iGKQ1k4hx5n8W2
RksB7DP7sfAVQ540YNWDuuJpx5hmbgCY2X/SZrZ/w29oLr1EqeGM4o3dHCdWyRdrUQ5unoj5AmZH
SIJ1jI9wpliAPTS3cCNKXcZogRMwMdDb7D+2nEClyrbmi1hoPUkIUaNtHObSsafAs7BbBEPbkF7S
eASZNFW0kMUgCsrIifOz80pPiC+i1jWd/ZDqetpWCYCKA6ssZKRuzJAaxQugO2R/jXE54RTmDqM4
ZR5KBvbPyPKShXKu/kmwW6oDpwKQncls+T51XXfVJrPxnbNM4zuCD+Xht6ksVnhUGvIi0lpSIbCK
dltjrBt9kaX9HO3ZPdY/GqhGACGaBcBH3VVRvkXsFnk3tijNz8Dy1LyDkQLAmb6piVTTs4Hj++v2
uZJxiPWrraIt8XUKikIj0kenG+2nlg96Oi86bf+ek3G518QCRsjisD6zs4pgwlapQGxaIVqlL6PZ
jWwIEjAuMyZk/nZWeY/SdAr/kCAsqAJZ9UwvMV8ExjfBxbajjef5HHGxd+WXWcITh1ZxLhvLFfjq
Y8TAXdnLZ+WmAGGtym5LPBkY9QKFCPaizUqYOWT1IlAtq1xxABDCBsGA7gtiT0ZacZs2TbsDOiu3
2PapCx64QTR6Q18ZKSoCztk56G5pv4SqbW7JjEIkbmY1OuU5d0t7X2g6Nyu5uPm1hkgzaCj80k0x
mf2nYomMOHCjLHuyIajUm2TsfLkC6+gKhpVl0hbpSSW8wChOWQmbir3mxmkF1rmZhWcM+FOvu8VZ
5jwnohlYlbrZYGEs+/Qr7JYSAPqCgzxwixBQfhTNKOQawmOyg6AB+GecU+9qocwnv8FPimeWu+mq
FRzAB2urEluyOa7obJ2GmL34n11kOmjtoSYBa2KKCpFiwcu+001OlROllqcv6KukiH/l3OITYHO5
RabvLlcGQCK5nQf6C7CKgERs/Rp4aL6ZBl9knyfurdyPPeeaYlAIoTrpslGCx47BUA7xuHNna3hm
Le6RSSsrvsZkEznnuLBVeZ5WOXJXqVxgdXG0DsrUJcSL7ILp6X86BRDhsjN4uXQX7+pBL/ejF3U3
/7MMs3lxi5EGeY6rJzBZwM9AgkbF/uNm8junDUzaEpuV6TjIEI40MHMWsu/TNOJrJAgXy9KORAbn
6aUA2kbcS+fvetWoE3qH9QjjqPuvJO06gbCTM61jcxVS5rgWfAL0+yhj+4ESZUy1e2ic8lmHYg4g
rgKdzFR+onUu3uucoxKAdmox43F8/bpzbhrh2lhJ13nbQhgX5SNA1wII4HmXUvlQk6ozTtrpFLgp
4KG66S8r+tQmSU7oLRfcRicehXjvWZB+JByWGE6FraPjHqct6GA3PAsTFv991oLusgZaC+O0/MbE
OFwVhiRIaYFCvRjdcD7YTX7m24AZCdemjh2Sel8a6o8/xfXljACUZneYs41C0fjvY4XJQ3J243B6
bR0/PPAYbbiMq1IwM2yaTD2IdEP2SDlVdqMLI/xMFER74jhMrCPwaLB4yIg5NndRfhF2+/qVIVqN
4CAmK14NhSEiQoFROM2bQ2PrlDzHPDwXlkbsznFCkJQTxugcAkxUOfaJQ7J1cBz/Ek8gbsG4yOs6
zo03HK8FvOHU2JR66yLRveCQQzo3uTOVtx9/luv515tLrZoWqGAm4rmj8zirb1yjsVkTkfh6l0hE
wZDF/akg8Xev4nPALNV6uCnXyeHFyVXrxK3Qih2ijFbqZVcBNa6y5uJf74UNDIo9YXu8PZaw11ex
YQKwxFEbg8ms9qUMLU6XObiy/vn1ePDjeWJS2S7StPXbf3E3xSSyaInRGM2xM8Gs5EZI/gDLNaan
YnHfjgQkdmi21jNa3s/faebFpRyqaGXGMOEcNjGXJJop8nFSc9foVp+YIN6+I0+ZqBNdpC78V65/
/uJSeOMnry2o2lkSJQIVeg80FssTV3n7laFyEBSoiP199Ezm0YBzHM+w8obLkHA67dKadjHLqvc8
DVLssioh5yoLp6CMnWXn5BV1Rw2duLNC959CxDkZ5jzTEi5lBeMFE+7RW4yU22DiIyvcGEK58YZ1
acKlfplPDcDPZJLBmrfyH2nMqxzVl9LJN5PweoiK6JSUUEmIu3MkJ1IjFUqyDtFy3dFKCslNCBx8
awPCAIwLaWAwMaDlCScdH38c7z14y0H35zgIqDw0ha/fr5iLlS7N/caozTamwCiVpjEOeqOwrhoj
EluUXNZNCgr8sh8qKvmU6DYvtKYTn8+bSoBnwBgzV4M1iq5jNazoQ6PL2H1tswKmC/ha0ovXw8iW
I72IHgYAaK85+/ju3z531FtIuJgWmFThLb2+eZfdtyw1rTrW+/owD5beLsSrXUDRwnml/qI85EIY
YFSeeOPvPHfHRqEIZon7FpQiry/d4VbTY+xWJHorel/UAJd0dNh/l1HyBe052RsZXhDMHYTEuw0u
iR6BPgfc0eHjZ/BmLmHWQkOLYgixEfqjox8ypV5WNIVX8Z6baAPZheSNgVo9Hb3ixFr6Zi7hUlIg
Dvaxt6u/zvqXc0k+6gHhMVU/yYfZmUb7v3MkQMKPb+jtVRhFfE5oFdVa3h3d0Czi2O4nOIjaNJsD
6L/kfiKv/cRwffvYXGYs5iqf/Frg6Ed1UyfGCUc5UXm42ckajAkrg8aIuGFAHPDxDb39MpB1sODb
CuGkj6br9VAJUz3EPRiVrdHEZr8DvG/su8Rzd0Xq0jNb4ARs86jNrj++7NuPg3WZEsAWFhpTRN2v
L5toFL2lBT2wVSCpZjI8Lqc8LK8GMcK+7yxyFMgt3rjdqdnwnRfIhSkHkHYyF/yNLX6x5Igcg4vX
9dVWWdP0kFNZBrM0sxPf/ntXASFFUYCK3OQmX9+eE05tTehatbULy7uGlfu0sqVOCEXfvYgS612s
OcvqaIIZeuoF/Fr06yT421Ho/G5YKu/EADlS6K6LFmI/hEz81fYV6+fre8E21QwFfiVeVU9U14pG
GKiJrlyAxLtCRnLF8cYHtyUipzdJe11wRmv62ykpLWlanhWOlVx67WQ8gkTwfnw8kMR7TwFfi2Wt
WdempY6+FQvqHxldabWtC+ePSd7uN0hT9+64VJcSt89F3pJ5uWCwS5HQqv4aFSt4eNUTVxNhvCXC
l0NCOM5fP/5d7w1w32cBQDpF+WEerbqN38/YGWLgb7Uo9lFFclI7kAfjFyCeFz38jvIS6/zs//r4
uu9MHfY6JFYBJ6d63vrnL8Y3/Tb05IJBkbl0V4bQoz0ScsI4mmB0Pr7Ukdz378jgWqsO1EEMj17k
9bU4yxyMRSeoirICKVENILDIZ7krcjRTHVmRq8/fv6naUt04/oIB11+ME/u2v3qwV7sJhiVFxurF
odD/67Z5ecM5iXc9/Rdi72wr3CLJtHY5hccGbX5DExcohJgn/4ITjOlHbXTWd+B5f5rOFRQgHJBo
y4hvMw9mz5Cp8K5ocpQVVqHdz/HMiU1EJKgIRjGWYjuZNhHmDTiSravNU+rUdwYMjiHL8TEVsIQd
v7iCmmwM677kxUXTNydKvPuQ7tDOIWvrntAO46tATnBt+KiVPn6P62s6eoKOEuseBnWkI4+rBUy6
XW1ydrAthN0/j/APDyaq2HvKCPNez2CnP77eO18syfWYnwgfY275q598MURLdEYWYJQC4L4W91TZ
/e1c2vJE8fnOh4CM3pK0f/BAieN5gRUmSYWP8AjOt/5sllJf2ZzHAl2txYkNrVhn2qMnyHoieXns
ZVBZHy2iUwc8x+lJbW06EW+FLHLabHN/CW8RtQZoY1IATcH5NQHKmgi6Q0PUqEjCK1pS4aU16H9+
wkow5dAF+rtXtI9WhjrXUdbDudnahkgPdkuZWaNsPPHpvR031AzoeNn2Mg1Qrrz+/H0rwn3AN7Ql
mT75WjZ0KwdiS4i3ksYNsRvViQrv7RvlelBUmGgkqnTraEq1yYOh2uR6tlUm+9bmyJ1D53AfA4L/
58HDpRQOhvUvDNWjW0s4/cs1rIyt6vvm3FnrI3I6pnMngeT2r18D1/AttPbrJo1i/egpEu1C2BUj
ZoDNuHcK1z7EgzBOXOXdd+W7LJIYzGghHN2QB1Atm0ZuKERLw2tymsuS445tRxAfLFBgMB/f1bvv
6sX11j9/8Y2rSYN6aTR31fTLZ+0CBkZqnu7jqTjVRHjvUpK1joUWv5Jyj+qTxm8h4ghujbna22Cu
EVtSAJpLkiHsExur9y7FQud4IJ5Xr+b6lF/cVWSN9STI6EQd1NnnRDCE8EkLcVOZnRF8/ADfKbsQ
yNM+9hzFqYltroX7i2sVTolIqkM+VwpLPGu3Yp9up95d7VoyhVzfEFyDQ/wxs5YODZnVf3FjIDyp
U2sILZokoA7hOQqArsbPjpj8xNe4jpjXc976+xhPArk29rSjOcbsKBnrnvnVnTIiUEQY7iMOUk/M
MW+fuGdRQ7t4ZqmnceG/fgocTdM1GoCFg3AkEDws8nOtVxNT5ugTl1of6NENSdYLPC1oc2myHY2j
KundHFtCjgppKbMA4YD6MnmIbGbRkcBn5kpE28GbTxWwbz9N3K0c4FgOf2Wzd3Td0Edha7cO0gvs
9eGmJO2KU2zRnUFzveTBV/e8d8hU4bjcAJMdLudMVYc4hhsOOLbqtqkakkcahHcmEoIHocd/86Wu
dR5dGJcyy6Sbylnq0S+M/G6qoUQg6SPA5LNhRtV1b9JQiiNy6D8e9m8fBsZX1i28KMy9bLBfv29d
ZCaHNkm2zQ3f/25ZGdFUyLOmoOnm6k7P8XziO3s7jH36igxlwdxo0v9+fcG0Rouga7okmOvbR2+U
873XLO4p//L6u18PLmo6iZvSVAwycexBqZ3QqQhloP/GQeLFMoGAkj3neaipPZBzXY1WZiA68tzg
/BFvMUKwjx/sO/fJNp8iGfaMyd53/fMX00kGK9a3Co4XqKB9Uhr6FHrwFH3++CpvP1efIlLRd6KQ
9P46x15ehemxQXnXpRzoyuG+m4dPNGWLJydnlfn4Su/dj48pReDnYX12j6bHWRMIMhoDokbTJ1mw
LoZnZfr1w8dXeaeyo2lF75TWIe0eSx0Njz73RNIrbqih00YmWufB9JnDlHBKOLYuEUKBTc4wMlmy
JSZ3/Nk5rXfAv1ICt1cA5NIuDT7+Te8NJQbTuuPC4P/GgoxQM6TKahEnJXF726II3pbQmoOlJfuF
42sSwSw3JGM31XNgavfEfPXmwfMwGCpMxZicePxHkwEzYkMyMwDVNB1Azxl+dq1gTZ2YB95u6yml
/5ISOD/kaOW4Y5uBhmlZgMnjRaQ30wiK40M6EigMmpuDajfLPBJ/PDSgAvX1roiXH7aIoYQjNN8Z
hHTtGiNXj2CSxH+e//+3mv6PdXT/v62maKSq8jXydP0//F/kKWuXaZmc46znmKv38n8jT8V/qbV7
RGlLmbAelP230dT/r9WYyiCmhUCRsxoy/4/RVP2XgyecP1oHgUcX/V+MpkejiQKF3Zm3Xp/DXVqd
/tFnvFjkIa37waCkQ3Wplvapjtz2YKAIveqW2b9IRFFerivFgeaJOkgYZtBX8E/AcV8U5HD43hdl
GaWPLx7h3X9WgJeHM6/Xu78/DL83pzL06titHvMEVJga6ZjbZsBuQ1+WXV+gDG1Hfiif2dYx8CR8
fMHXn+96QeYyxSZKORyGqNUR/HKGts2xSTiHt1DihP3WbLzmopFG9+Xjq7xuZlCImw5zJYWywz7t
rQhi0e00Uf97weJN8jCFC/7zXCfECRrSekylpb+Gub0eMdb9iSXoaMper802x8V6R5d+vdOjOww9
yRZHTdFOLm72PSqq/KKdFa2cAVbZpslleSCkbMRNlEJIar0S71zcW4fCNt0b5hb3tpOl9+3jB/Lu
r6JYo71CN5BSSr5+7oo8Z1+GEYC2SRp7h1dzhpOhxS5Al+eB8/b2sp4hu+eWCg/F0g9fsxLaKdvu
T6jrEEA2UnFyd+JXrZP1f5cl/3lW7Kaxf/OBsI9Y//xFVeAtCkdYA9qBeA0PCKxPjmFqNz+mqp/O
Cs4CvhH+1v9x6VwcSFr6BF3fvQyhyF3WLVz8j3/N8bfAi1sbQsBCOBmgBjx6RO4CcSxeZfsO+lfU
zSj2d3UTeztVm8ZT7Pjzv/Vt/t4+nS9mHgAPlmsffwxYBXKOATWRKuSu7FE+KGuTVY35uWlm0jlK
mFJROY5/NC8A2Hbb3cwwj3cYOusLA94ubrXpVKH2ehvy9zcxftci2GE6oKf0+pVMLSpdK4d0ESpX
fWq6cM3otAawZOFEa2Vot6op/BOP/nhWgFPNxsdymIpWk++xvMDqa9n7YZLuKhWSbCWJ21g4CT/x
vN+5ir1OdoINNK2VY5hJiezDTxBl7aasXaU8XQq4qpfF/cfj6M0T5EyJCA7OAzjowdx+VBqWCXND
lqZQ4905v66s2D4vkQ2hkKR0Oiw9JMXUKNy7j6/qvq7LeHFclkWOW6OVA81kHd4vvqXOLn2HrodN
AMtihGdG7Bh/bDHF5X5lS+6LkXQzUphzxwxGo5nBrpUVXp1mGQEeA6Mnk9ZgQSQTzG+6z5mhqXgq
iSh4dQ4729axiFNq7Lm+b3DI6o2yl+k+TZ3oai3Gb9MxFZ80rSpSSjrOJMCche1VtEgBKbF35nyD
ySG8hsRaTYeemzm0ZmpVNzxGh3y6IZ52XSnrPdKAARspqcJ/kzp7NLqx6L7E9eTemEYxlvshtqoL
xkmKO0tRiW4zGz7BNkuyatxYvco/t/gyIfcLHVlBOfb1QFLt4JafJuxqZzWWA+8gBRnr22wZ8u+d
4yA39+Wcf5l8Kwm3XmYYA8rHeM1FNzu8HtIY1TN+36YJjMJMsSbo87YmLQyUuf6S2ymKyGJFpXz8
Tt8bSUxHHCvzdbBFXJe5F680RwFOe9pyAmUVRK0meXjg4NnduRpBqlzy4YY4uXL38UXXD/zVnLyO
I859wbTz7/KOGytjGEa9jPBSFaBwdwsBnTtdksFChLF7Yv5/5/4oBLiYFPyHbvHr+yN4JaNe8rkU
X8WlmEmmCuM42xKjZF8wzuc9roD8RGn/3kUF1BGTlBwOFVcE/quHGkUDGKPMDUTld9fZPOENU3lg
wzUNTEVR4naN+e/PlB6aTfVH+Ycy82hSrWxkw9jcuNEksfcoFvG3Jl65l4DUzz5+fW9WMRoJdMXZ
m6zbfaqf17dHyYYvY6gYM0uUwJwmm3mMajTF6YiabmraE9dbK+vj8eJxvEHbD0Aadc/RspkrR1c9
HvigcHGf+4Xn//GWMX9O4iV56LPCeoKA0I8Hs2oEcXnVyhXEfjCSzpU5Um2X2qsO7iqBBxvbmHdQ
buEs0F2fz9sSo/GJb+qd4e2tpySUhrRsEea/fj4h3tXRIE4TZnXpX/X96ownF3vr1oTxfPwq3rsU
VSjGEQE3Do3l60sNJJ9jzMM7JGKMRyOWiHNYUx76cTGdeAvvvQSUo3yyq/6Wg+jXl5pjqyXOkSxP
zNLhFfYZgMhUqvXGaxPydTpUxwRG/FuX/e+Sg54LxggaA2hVx8cUle8nQA0WFfQqK+nn2Aktunb1
HU7W4eNn+XZYs29AfEjLwRe0dtbV78VUGE+LyoEkuBhxPDtIbTKA9dI3Bzvl1FdkXX5CILIOg9ez
IG0GFBQIYwG3vAHUhbHMCsT/blC52tm3xtxd+SyxJ0bIe3eF6Bc63Tq9c1j2+q50gj4dvbETJC5B
OQa9noMs4v5Guj6HvJk+haLhX/n2vpgaXOY/3hfYyKMxmWe+z+6rNANwQ+QMpskEur4U9sDRMmbO
EkMExg4a9nF90U4azH4/rtnAYSuA3XteneLS9/xm16LizIPJdYsHUCCkbxBXHJLYiiR/W7UTdcSg
O3nmL91C2Cdg1U041/nPJKzmA5nM45+2SKrbCNuvtdeqZ+nOZTySrTCyuAJFcKJoR2ZGcoNvp/k+
pSZ1i6Hs4q6qyeXalE6bf9MpxKCNbUZr7K/Z9L/jalVT4o7GAjtKa3wOK+ovSL+V6thIp/qSrZn5
027qCWi7K4rHtu/1Y8bb/pPFbXiD9A/X0zCAddt4TWfiBtZGSQSTVjCgvVbY6cYxp+rZqewuvPBV
Dog3xaB3h9BwDXXERxju2yzBLzcXcXNjG80E45/0K+xf2ZKz5esSBfofr8vGn6Lpt9Vp3Jdx5BY/
3LrTxW7CpPvAbmH4iimGjIwsH0V01edE0eEen6fncGig37e1Z6NcJoeCXCBYG1+hhZT1vlsk2zj8
P0W+zxINQVfEWFAOyaQcaqeJqLgNP4oJaWry4icJRMY9Vl7SVysdrtSOlV6ywRhHoC5ad/4ONaHz
czXB/XGtYeS+siTq900yRveEMob11tJjfYuouv5C7dZ1gK0S0uMIeCo9Yow1aYMI2AlZGzNDRgQs
wk2BXQOfA0JO2xmboZuAE7myNNVVvkxhf95DwH7MKywpQIXdkqgMIkcvOgsXHpEBnn/vI230D5qO
56WJ/Y4cDTwP87b2fTxCfgKsHux9GV7yBiexpfwkWHPGAFZu5sgg2oR3yz8I/oho4TSU/U3vYTrF
396oh9QsjTpIqszzrtEJVueGU8a/rMryswOp8eH50o1gfLJUl+eJLDGqDdKMPg3uYj1wITMnJbap
voxTudwzrhOMmHE9/NYVopxDRpg0BumCRQ7Gbqhv3SY5acV4uxWggli70x49Aw/L7etpBfyOyIFR
WYGOTYxKpVsFrMHWde8a4466gzQHcxwDFY4NDYlTp5Rvew1Uc8gTASihdWZve3SkXML80RYpk0Fd
4qrfkOWqgyZfjeczeviic+p9b6+hI1j7g7pt/FvfrtStxQsPPKcfr2r44ydKzbdr8WpxYF9LmbKS
XI+WfRIJvNEohBtoj+0FtrLszvBArhAXmX/6eKl60+2jll1b9StiF0WQOi4xfPyBva06iTHQHYn/
G+ZgBiN1tZ6LX87u1P4AqlXi9MbRLRqcxOxAUNYDZ+BzDmMO/WcmKnRi+49/2NthwREMUiX2v4jR
35wwzrC/66UrFdmL/nxu9qM/woqujX3l1UyPGWH1QxKKbYJ7dDsg4D1ReR85hNZ6ATkpdhwkU6va
83i5W9LaBDs/khgQDtFNnTD10wasz0uoSCs1vd8vklXGNTJ1p5JOnROfSP4EvP72u0FY3NPHz4Pj
+ePVkIYxkC+OpKRYZWRHxTJO6wl3tIyoJYb+goCSxdmTAkIQkpYhenT82Il1IJaivyGqip2JVTOQ
8Jqb+CoZzb+GmZ4pMtVSnU8ZMINtkXMcsJGLYwOXbag0t6GTNfU5u2dmvdIPp4uo9vw+aNBL1ts6
ks6XrDfNM8vNQNKVQg/+pmhFc2alcYQ5kLDGatMjJRo2ocV0iVfBcb/GTlS6W1IlBF72zJIhn1Wf
3HAOH685yAJfXuFlRJPbheH+rMuJ6QbgkYktM85raOZOMz4SJiKx9Rq1QTqUPUbngvfwJGuJU5R4
JPIgG114JAMQG1D81FFl5ztIzqZ3kc8cOAEFMTyBWUpNCP7svUyUdevIun10l3Hp9mKR+rZnBpbb
EL0bmdPpjPkqmdzmoVV0FXa9hXrhbPQsYwk6x7yGu+KWd7gi4IlNk5Lk0MVm/kX3kQSfhdz9wEk4
vS9SeMnz05hiJdFKHbSniXwNZyt7TQJW1Tm/0sorjQMrZF78hmFudg/Jwvh8XPzYsc40cdug8ecG
Wwn0f9VfsIS35wsIg5tVOTtcaZX6NpFj4YJWPZ8q+zwdO90c5rjLkr1yhkZ84nC43xtYCzTSdXIp
iS72Gjhh6D9xuOZtfLuSj1zcmen4YEYTxmA35sCBtxmtbJa+geZeJbXQgWWGhE420mx/xmE4fmLJ
jn4Ct7GJo8wS55nyd01TABlnoRglGRkhCktmiU/9G1vLnj5W2hAuEcPCCM+9eUzQLrfjQNsOIMrB
8bsk3SRZS0zHqOPuoW3ddRGY5vzAubbX7sayUA+VHhU+kCaf9nUC7GRbKQnuy2zDLNt1xtSb+6Vk
mEJ1yGq5iRFG3KZz4llbsjeLGc5BF5NBYXUtsLq5NUkT88klIJSomOnE0wrdNwAYHzugh8WONAWH
Qs8Y6t+kRFbxWW3X/bjFtol7lPQSUrWIJsGLpnNSatOl8df4+sizsPyu11EzUOZysuOerPiZMzoC
td1DTVon2UkLDrqAQTjVV1MbmvAPSwYg5yDGszuu8fIlMWsqaBaED2cVHrCnyJnGM6PwvWiXhP5k
BkpA9lvK2f3Wd/1sgLsKVxd+xmFCMLcwHTYdgd/mun81cObO5qwZUuX0fTToKQZyyqenxViwXUQ+
I23DKXJ10M201jiR92RUxgQhus38MkCQCUVtqFvzsQeLBAOOQXUxLXb621Gt8SlqgYZs6jwZnmE3
EhdJ9Jb5LdO+8YD8GNIT9aVBsqwE0JXQsfnckd5NTIk75N+y1HOfBsvvHxyRZn9GAA/XTVRDsjHa
GqpRYbfLo+XX0XPeKTLvenMV1aRZZ+OVaGLScvjO+mIHxakiVV4Lzjxpxul5yxa7a4iCmAADheGs
HGLNJviR60HTzrIxOAdWuJLzZJ+LW7J0AMFruBTFASyl/D4Ucaa2eabnC28Ygaf1Dlbic8PQQ7nr
QdRwEoVE7CfoGcLVx6wj91oBUxj2C3vMu3DS49NUlC7x5XhdHuGyQ0rQWpBRkROTzMq+RNdiCHF2
iUyJeavzEZ5zPbYWbmP4zvoCpqp0zlhYOMMeqxH+CVJCMzmve0XwXjYUyU1RNnpEV7kawaXHcfyu
ccmRDUrhhp/quqq+YMlAMpH4GPR3ljW0v6RhMJ95UWrcDsySEd39kpzrjgeLLbpJYS4YU2Z+Gf8X
e+fRJDmSpNn/MndrATOQK4g7nIV78My4QCIiM8A5x6/f590zsyK9Moe577WqklS4A6am+ul7g3Cg
6/FUdqgvcYp6qWYkbwoWBvKbkJfB6y3Nuq9TzAv+rOSMr2K7zvOrZQyV6SN5Xdb95jjxj762qLDm
ehTvfNKIyGvsgg0/gpmCW6JimdjzUdM7w0N1fgE6HVwYeRn4WDujSVCwbJEETj6ar1NUcWbFY138
uWP1oYUInMADvotHyOjMgdSxqs7tmoJwAFFlSDCYxhJ5gNuS1FeMQXTBrFclznO7Xr5iU6vvjjRZ
/YrUdvvqEhFNYVJXnKID5sfK58MczwukKYZNbCop6J4A82A8nHxIFbB67OFep431qP4qO4IqYVLp
dycK2LLIz6J0NmCqiohmcMkc4V8ly/8ftv+Heh+y/M/T9gsfcD2Rzfi/gtF//op/jdt15R/0pAm0
sGgu/+mK+K9puwnWmX94D2lAVCCf8d/TdsP+BwZRh24Y+1EGrQeaHf85bTfkP0jQELS7dxFpJfGv
/hdYZzon/17XMVu22Da8r8ETq9L+PRrcWq0xprSj/MzpzsKeoikw8EU9ZnkLZWae1Fbs9Sa+CTji
kKcsNUgJLHsWMgLYfEqZhRgblX7XjSnLY7mdDFpokkd5H+LaCfgN/+idHN1hyNqd0idcOa3Y9mNe
VW+KuoCYYeOtM+roV8Zm3n51ouxpgzjnW5VxkaZw9gUunqPS2yMmKPGjwdlnK359NvvmTwS+RN8B
gWo4S51hhrXaj5PK0mS7GUeM6/jnDW183WpEfOC/et+K9Vm5SW6sFUzCKYVIz0vE3tkt9ed3PaVK
8jJC7Uh2MxHWMG1hzNRc/l+mWv1IaocEmNCxZdKEmDm5nJaX+U6dHCVUR95AbgVgxdNiyXZ6SljB
68x6vbBP+DasJe8uTVujp6ZGlBZMi6SBntCncZFBpwdVjDDhQaj0ECrb+MoI81UrE+3dZuPvzDwc
7d/sqPzLeL1D5yrOeBVwnjfqsOnIIGR8WJ+0QaCJdbUyBWNbWddiKvEYWktkBjmEhWuflM0XuSD4
few7uUtjGuEgRXSNKz2Zjh3w/leCzbYWspdYiiCxouXFEap87AGpgUyTUv1WAAWBHOXDoT3SQv4d
WAmoulzLgkK5I3XHcR4/JWK4c9ILeZyMGGiQbGXHWomRBa3dTN+J7PJDNtaOm3Zd9ZFHcDchFcL0
lp1leqUp5InYrjyhIRPXIW/M8TA70YQYFIKjz4bRK0VGOIym6VEHdKPbr3kbdMQjn1bnBpwrpg6o
JgcBnMw+NDiVXjGDZu5z7ZJPy50T1bTpuc+cNFymDiJGbs7euhlQhag3aKuXWEIhb4UTCGEIZYV0
wVCN9PdSZzd0S+8aY73u+nI8AWN6j82h9os1Hl1MlOjAq3kn5nTcyc7w43a9mDlST84+k8ktaNRm
lntHRJGfRyCwBpTlFcbRzsx2EB/RuPSMGlthPkaR9mgusXXm6+XrnabDf7FIBG6p6lK5Y+5StsiX
1fY7XjC4pjXfhmRb1z0WKem39xrAdGaPUKW5m8Co+xu1sk9KlLM7zs7zvTWXP6KQlYc1Io+sDBuB
x15KHwzdcLRbfGImLjBaSjS0yNI9y2SlmWzT8AOUgzPWWYZQLsWbOkxsKtPC0jBQPevmMnIiKisx
WX5huei548W5AoG3VwEp4/7tdBsUpnmE2n624uRdWmBAo17zOgpqTUk9tlJeSz6llzZ1rB2V+lMh
7B+DdfrTPENfWY3sm1YVm9JIexV1SFAvru+No19zxjdgoPK/NP5+r8T13boFzdOXSxrcL0usXXxl
pXOnBGt38qUjT2pUcOUbzb/3zsuU8IH0djz5ySy2a7c0xkGygJhyQ+KvqCp/QVG2u6WbzZ9Wjh+l
oz0ss7q9xbFhusoi6+fOVjnaY2RcWtaipuT5Q8NVKVw3TXVwS2ZPWljGSj37Zp5V3iyLadf0NHbm
KH3YNp59j6eZ4jnJKN0DPLTF67o1Gl7jsW/kfSl9uFa27g9qfi7qKTqb6xyR3i/B0BjFfoHJS0Gp
PW7sfj2is7QxSsZ/x7mpj9wTKOGBsu0LxRTIKTSzCZvYWh/UtJg/9Ug1Ty3zsKIBsKlZjc0FtB7r
C4wiXXErnoA32ZgbflVR5M+DlS6tK6qlgC6a6/Euo2SkEWmogcZ8/5FvDtjCbYA+raw2XkW49cvc
Go8l3ceM+3hjH9kDaN4aMBq8ORPevTvJa9UOyiZDNqaB8tOEzYV9sQpVCeauW/Yzmx9uw8NCxD5R
DzDXR2/YFkgqCXAVrpW1RDLWm594kUBDN4URaEklQ6t2wOTZGxLIu8iPd1ipJUEv1REHZQnD/M4h
3CtT0wVUxxEnIT1zVs60B9jUzVmUS8+mUL49xZMwziNZocBReOs1IGDPda51ftwZlFfcPvWnFEMk
NMGZpIM/TFb6AaXZurYgK3dgm/IL/rjIs/BzjjyXFyKiv+b1MBX8zaXZhTpcedhl6aUxzRtop5qA
yd3lWUzbCTRncbVn4KyCRbfO02tYeEW+wXo1WRG3RxORbZzhDKqybT8YjddhG32HvieOXIbrWxGr
ktTrGt22nhcc/dmAGbevjQPaN7M+p63ku1pW13K6IxuNsrlyX9+xSejr0+wjXeb8E8InoxIHazLp
AaX1co60NttV46hRLYChEOpwJHwbP0UmB5Eln9Ml/kptsIHphCO4x/O2l0tvuQT8JqiEa+YUQZNo
N0fnq8ds5YEFo5tOYPioF8ZwGBdhPGdF+9Pn6s+kqvW5EVPNa2CsuIfikhuzB8tekj3kDTOUfPOe
GEtQ80qxPVcTIF68isk5riqkQL2moZDMyrOl18qtMsvsaINLPxQFP3g6z+01q8rmJgqFv3tfql+q
3ZpA36Jpp8BJb53MuKSW80K3of5NLzcJ77u1u3rU3jrBKqdRI82hvU4voje4wjMvCkcC3i4uRm4J
Yxc/F1sWv61L/zOmnDzaPA8eqMHoIYVrtUscpNJtOc7uYJpP09Lcf8sxCWmppntzKHWyGLI8aJms
fFy3md8soju2rLB5rdH3lwpROpgjpKxKg5E9ST5xhTYv1iL7xzyfm5MJopeHv9oOSkP5VLFde9El
d1g0YsOR9EoX8ilF+BZXdXV5Y9nnyGiwMijLsVas7IxTQXCqITQ283I61OtWfPczWGmg8oobqfNr
U1tvWVztig7176R2Ko+aU90sogUBjcs6GJLKep3psF4ryuRrUlSvwL6wQt4J9cYGJYuD/kmsURoo
wFrDWnHqU8d75RkCyXLamqwP0jrmag1dS/buvFnp71Znoc4feDzkPl3T5iScqHoeBiECueaSDUqc
hCeGGmXtQ1mYTzxJGHBMEi+fuVS4oDGD+KSTUv9SZyW92Ggb5sNQJFMg9GL7nLmR2W629rz7+1g+
meQkfBZS67eylMZtHbmvmonsj8QHX9dByFDnfD8xAmhJ7CTKo9OqK1fLPqHgXJP492wm08+E2TQY
6f0hii3vDE1H5A/bWMJJtJf5BwPv9DSplXXKwRFiOnbWIOFf/ymtsT3SuE1+ttj8m5Vj5FUMB8Nu
LE12ffLhrMSz+TTocghAzVLm9GRMfFV0Eh80YUevqIUWrsY0Ul9wrbx0PAwCM7hkyFPcP/Bs5i2o
6HRYV6NifbB3nF3Va7qkJd/BnItElh0iaS8ndiz1o9UnD0s6dqFhwRrM1un+ghq2XTPl+sPG6sE3
zWPJ36guoZxv/Q8PCVdtY8OonNJSpDHFytXR7Jb3pba8rOMsHyQv57rQzbehnboT37/mBsz2i62a
+MB8MDpnd1aH0BjitKLWmCLK8bVxCAwadgq92F4CjUXTnU23L07s15jDvDYUOs7KUZqgrcElR3sC
As2+mfFubvm5HLWWn6DSv1Rj/NyC9THr5MKBx21EMx4tgiNNVJwna3qM6WbP8s+CkNpGXFpsJnL7
6HuLEnO/VP0NysgYwuH+rG3xkBZ95yaV1u+aTCg7g0ITYDE1T6upgTB6im7NCnoQ4FXZ7ZNmS7EA
0o7K9GZvWyNcfA4TzxyrPzR4f1GLHDBe1q9cR+JAIBp7E8MdPlsIJNerdhRoMfwChvKVcULE3JSB
dGJhp6W7G7lr6vR3/7UTpubEwsRdDD/oy5duCWa4M1M4m8LWRRrLX2VTvxeGfyi/HGY1dwj/aA6o
US1PX+agVeS6Uyg6KiUfA8VK7mKO6EfNmmOLmuIQcbnwBFDg5wQF8wFQP8YMJ4Z1ygbcccgZNQ5z
5BzHZo53eZaS5UpohmHZabxFi6KgsOY0lCqO34VvuZ5HTThJ2OIApmPXkHJizaT7oivMwAhsKLT/
PgDoNvnaNufndtQn0ON3ql5pxz3lg2166zB/AvnILiUcsSsv5Hd0DN1zlclorw1sNjHHLY7WaoTb
BvmG/4hzHay0P1E2nxt+5m7nDOUxjmnBKAX0FGu5jb3thPVsvBSJhtB9c8LOsXzGXVAXdUDjbeJH
Xbbs2tx5G3irOLowzyqQVW5mkwlfjB94F8fkamUC8lBfeuzHSOsK9oHQjN0Vyk71BdBk4Kcs0Jij
YT6T4Ymutr3+ts2kDBVe0gwu79BaetLvIkkuciXVlPb6sOMWBRxy0es9pHmPnjlhXkL2u85Q2nDh
KuB3mtOhfm5eDR1ubsnSe+j0w852kuS1EHnx4cSXlLXezm3M2eZPmqZTla8zeQlq+ChLwNA70RNH
PXJ1oz2rM79x30ycN1HoxHwkKizPyRJBO9Z8pNWrbDNOujjVKVXasLao2BRyDkvn7GaT/05Ty32h
5+uuy/W3IsvICWRzfojbeWSHdJi5iUqm47nG2UihYTFiyNX+CHZ5p+VWElhYZnYxOEFojsVLFYtA
KE3nAzYNu6mPXKIyGZ7ZaoBR3xzTOcP5cG+EKhocnnbVip0QY7LfsnFzF+PuPAawyBzJ06uhOmag
6l2QvzLcqr51gaZDz1ar21o0XZhvoxUmQPbCNesjSm1zOxRjCuKy4cG0qJi3oI+r9ZAtuemlWTqg
Ecj+LIl+64Fk9mZ2i6WShXNb4u3sh19dw+YxRuaPlv81v1BJ6c28HM5OeR2nvzNXWDoVCClWTT04
CLRb1q8psX/lUIs9s/zI2acLN60O52KmuTOB3KrMP/VQfghLm/glXJC1kqXVutW8mptE3hv+Ki/z
6DyktvmuL/YXrr8UH0uPGUGapyEHDjhly2Veo8VzEnVxTSZfZEElF/FuO+gND6Vosg7I1Oag7VKW
U6Yuw24qWh0iuQ3f3Sm5SIzwZLbYmHie6xUkJrjpbdQ0mJtTeUoUZfVHOTwOZjF62TA9qNvw29LW
FLb7/Izj0QjAiE0Eblhlc5jmoECdCYuDkwJq8siH0zO5RFO90k4ZE7rOhb0dNlMGOVCy0FKHgbZC
13p9mzDFsBOVLmxNpsVah81VzOkXD8RDGsPpXsZw0CyYwpqzUVdCR2+oVuniDG0QTdXkZSUe6eHN
dujwk3Gbbwgpab/SsiZFWeMMlRiMEwcXd7tuh7UuBZiLsj6p5eL4ImFzU2Pon7iN4Pa86kI+rryg
K6U/EhywA/TI2CBEe5vYLyub+RoXI3c/Dk+7TWkPlDPjBms+Er2NAb8v/+zgnaYCvqozmkEa8/aF
mfeS6toloY0DKjgZfYHhwt1W5hZDotpBomxp2HIF97t1WZ9UGQFf5iRenTDp7earIYvoaqROLiMt
oFCI7AeWJMuu4ImPQPkT35Fov+s7l7rhmnVXRP5U+UZLqKi+IZdyw8j4WaWDIY6qUMxjqfcGvRbx
rbKg4W0GiDerTibMFVCVCcWU+1qFwkt0htGaqfZBpvcU/ulAQHVTHN+ZNULXcOkvVO/3i6j+zJ/5
aDOEhDQ6XKxtE7RA4imIRHtnzYIbI2b9woT9Mhcc27X8jtp+LzPxVHIRD9shfZJzTwtSKZ66ZNBP
WrEe1jJ+tOtKIbZRHteh28UyftNM5Y9SDvmOQS/i8Q2DGjz62TWargp0g/BWVJjmvo9Xv+7fzXQ1
domWPS+EKn1QqzdsU1+F3fyVdP7vw2DFSxKtcrOmtT1V5SSV/b7VdL9atoe6XM6xaoW9Uh1bY/60
Sw4C5DfTfo2XKUiIgtHJIACd4zfblRXvBIDONa5u9beuimpvaOLWJ/ZHsWqCb3qG0pr0T9PcAGEu
bsYw1NtYUPdh8vxMrV6RRYorNy/nT9JMJ9NaNFfvUvh4bCT4I8YqfAbRhi19tXxWWdYwZZ9lN07x
Z6EXuxmvk6sZ7bHr9D1jtbtEdtKelqi3yB0hZCnJBuFg41C0xe/JLj5M07nRhjb8zipI6JKlKlXh
r7BpXS0pPZENj8BI3+g5zK5sms5dqhS9Bjho10JC7GrryiG0MdfN1+o6TNJbrPe1rn+6qOUVY+kF
gaPy5uCh8WLNKm4gGcROV4sWihetlE2LfXrCDHbXfo+9otyZfezszFXl/sCVMulWNxbdSUmHy8iC
CuOz9u+iDW9x1++WTPtkN613tQjTSsTyqStRenW0WnzUeVSSScm+PwvE7JPb1yJdPnTpfI0rl032
W55yx169yWosvqBb48/xRF7MoWwsLLqVUbti99GG3VpzctmZPAyxWLxN7Z7snvFXorRxUOt8vYts
eMakB12u0mqsXOZIsC5j1KS0o7eotIGBMqleF8E+Nov2VczKR450wY2WVH8p9OaNK5njN6NpMYLL
Hlr4nPVmfAxD9W1Vix+rTuuZOlkhdU3B6tNt8RoLDcekW38s5R4hG5oSfUq2A6ZyNdeBMGQMJZUG
deqlavUo+IU0cbXIb/JyH/FtrtiP9ypzpRPHH+dVFYKw2WBT7J7jCPQuRz9UQy3SYeHyjbdx94mI
700r/hgkGF0tleAYbFqQDP/536qz3psqeiWJNrzjjOOA17l1c/FBOPZjCCZjQ1JH9M4AYZQR5Tt+
p3Ckccpdkdedo7HVgzZjs1X1Hp3Td0kWDV6fwapaV4eZYyN+rGw6iJaeY7NwTKjMXfMDgZhP4i+z
p236G6kPOGN6cl2zCj1UEmKXPxU9j9ymtounDICWa475a17XUUg0iX9WZaiYJ55hUpXrLlFsVsLp
T3nAP6UnGTWTKcmf6EjgS+N9YzQHJMTmWzJ2J25YX1yd532qnAm67xOnu6Wx8brkq3GaJjY+0jo6
LtTNfUHXM/1Wm+yYyOnXGPNxtZ+p5rzb5fgxGZH5Vg5svVjWZh1V4HMEXKLD0EIpN3j5gE8f832u
rMxRQf/5vVWF6t1dO5hvJLG/hkF9y7M+CRkn+fy07HATHPP1X5vyqUF4gUOHCXi3Io7qTbfMtF/c
EwFDLSx0CJjHLi2s3B/iqmOlKmdarx97s/luOPJ8BMPL0WaItc9Z1zgY7azB4ndkaKrzdaaN95lt
FHlt2T2uI/t8XfECO+DRbsQvMvW2i3+nDjRlYC7RUOaw4fInUYb2Ek2Cz2H8sGucHfY0IglhIcez
EraisISx4CPQrS2b3bq2MLoT3XTAeM7J0J1zZdhkw6ztd70JFm1qPBO1xRlYohbiNSfav9Y2Y8SL
umTXmfLKcgKikyh/XMaBUYyhuuoYv9SRcStH47Zk8Y0Cbwkm6DnSnrewKuV1qFF5VDIlGKI0BoeM
ubrw0cvQppQgT0Ku00mpweSsPk5juvGHJ64+J5k/piShIsohpXJWThYn95PeQmBhgtRQbNyGiEQm
byTGcK2V/7Q1//858X/ckcL/85jY2/5+J/+2lM0v+NeUWLX/AX4Q6K2qktoHW0no8l9L2ar2D3YG
TNay2ax24JWzNPJf9l/1HywAsrdL50LKf86C/3tMbP+DSdx9G59W+X1dUv/fjIlZi/n3QCSKVLAu
gI1JQxI/+n+2JuLcFpzGd+tHbT/XSCBwizohxeNrVon+AHysddeMha+OHJ7XjdZnm8PJFmv33lGA
k5TU8wOokMzv7C/FyB9Tljnjhbx4Y/TnqaEPKQbjstWyepCGc7KoCT1ASKSBYNJZY6IA9q8PoBM8
hr4NU6TlVHCZbRIVARkcf5kVrlMT2KkvAvFLltQXR5YfZql8008NjaH76YUDAUE/Ko31lGjTbjSC
pHhLnL/1cpq4hm9KKKNjPAN+Tc8qQZlWf+gzRlitwYNR8byuewe7TqvLb6f54m8HNu+i4B6j07kF
ZVreBmfhupgHNsVAyr7bVB1WnlwqT7psp16yE2qsXrY9b8VFIz0OmIjSRXxnufK6cSecne3Bdhp3
actQOC8z1w622q5Z93urpAe3j5YFcq77ZCk50vO8rAZD5nRvmV8GfMzxLS4bdhHdmTGgk15QrmjD
sVU2b7A5B3v5V8TiZWiVniUEtHyif+niT3itrhoBB3uOsFAVFPEcR7uVVDTbmLc5gbWccPvqlEti
NOGmxAb3B0Ne6j7bb/nynTGNKaeupEGMYmSZz5YyX5kSumwJh1OafuXdbsk/0aHqbq7cnaCFW1Gq
ato+jXEmVWroTNxmxdUYKMWxjQwHzVCyx5g/NiHRmOtYV26d9sawlvAT6fX5VgzHDDh+NdFdGBX6
bYmTHJKxPk+cA14Ozk1G3RPrDZ7FUVzhPbB0v+i6W2xODOcY5LZy3fc6UV5URdREa/l7YWxM5bg+
xrV90ieFJjTGjMredoxFHW9RjF0zK0+95Ke7YaUgFjh4GolkY1N/GAoa6mD5xHgua/am9OU+Rq7X
W8DmpveG0PVhQJabSfwTGdFAGgqvfbS4UFPcudS8kj4Sl0BnmFw5VCecU5k39TUF00U3x5/MWpCz
F37VodUaaNugLpX575KzbRpnv7fLUzoyk65Oa/JMEstvtYF78uc6Fq/M9cMYNUZBHSGV6dZntHRr
G3zrCJJUhY6SAt/7k9D/MdTifdDG5yitgImzmrLZLLt2D4gJAiMlB4ADBIQX4zYRzvp8WWvl2ynk
72RV+R78craQlKwfcVMGZnww6reh7k4T44m6Ot6FWWQLTpO2YFXiWlsqtMrNKbTz6DGayp8kJirS
DlSDxqyqfL9HQk/yYdym4ZOK8tvp6mPyz0+DqVZCnZzShGEgdN98bY/2mv0mNPXu2DweQuo/vaP8
hTaOzNKeHFiTvCAYIrDcctJEETB98bOY6n9DHLjYnL2i3ZVyo9mQK9UOsu8zKqTfjsw3Bvi5daVt
SRRwsw9JDc99jVfC6raId0tSXFmvrelnda8IwDx8RxdFKUKFyq6qfm9NkEr5K89vOb3LNmLjjBtp
OnyrESf1UG6+WdFQapL7eOmBtqyrkclknWNL3byAk5yievSUyNiuxSiXJ16is69a61mteKZZuzdd
u0ZqZWlcS632uU7EOTUU48A73di36+uILWwztImFQYtwGS2WqTaemWi61pamgTH07CshinOVqH9e
qcdKXCIMZ6trtpjxwS5owplxs4VRh4+qVoW52xKeSdCsGXHD9CPX+hN+22CsaT9OeENFfrZrY32R
pfLeFeuNJe9TZskHteq9yDiNIkbYNKV/h0Q8kSU27iOkv10EkhYJkM1OVZaEzkqdPhd2dmT2uPil
XG7TKMVvfXDYhzETGzGtxM3Zr7SLpo58kQne2Vp5jAwRnYFwdQ9p25LbnO6dXqM4WzJqw2hYkbU1
TBsehtZIL2kZgRJwxsBOdUb3upgOGjWfqzT6KyLA8pBFinmwiTU+My4ZfYvxDW9s5RKhp/w1jLAN
TXNJ3wjczTvJwPKRL0YGoiVOzzhollNssLYb90YdmkUP291u2qCIKYDxj7DluZoR52CWe626XSxa
ne1GkHdF9nvvNca6oIepfUsaoTS0uW+OqZI/x+zDBB1Z6iBOmvqgMt2mzPzTDPGzKkSoM/7YrdoT
zjudgd0QU1w3I+EYWd/QnfK4TNx5HzrdGHZ6MkxfwIG4DxfGqh5geNFIh/vAi1arHqzZxgKyTe0V
NiW6X/NFyKU5LBmlc7WOuOLIVN4PvFj7MCpF8RNbowGjl8e8GZZ9YZNBwdxTYqIiVp/nh4FkV2CO
JFGSNf89MAvjLmUz5XOS94Km2qro53hpxgOWzOeUe/vFsLL8e2DViDbYnB0j1prcupS2x1Jb468q
eWqjZd42poW6n9va3PFzpxAwta8yy1qcdipfWLOlfVv3N2mIKZBVEXkGkNlANuWAhOj+u+nU+CyM
ldeq0j5pAix72RDqZUQXlq39wpbcVSr2zCBLtudRoTSw3kCqOHu8nLSss2XzRL1+aVkz8nZYICkj
lfOIrq1hbm5GiNiXeXh7WZe9gsk13X7iIVV9hikED8zufauqP5MZPwLMU4KEm5eXaMVFXbNXPe0P
dIwuSak+bsLa6XpFbGt80brSVw2Okmj7Xqz8oyYPhn123/FjT9NiD/lrb5KcS5ddRIhsuW9y36sk
eUx74kc5nViSrpk6Q0KIvLlPjlvJXbruxn0R3bkE7aWW+dFZymvsjOSnrm0vQ0bnD3XT7CPdDPAY
p8hdQU4T9hA5j4ahNg/87CkdnoWROcemqKzf+KOm0zZtMXKrhO9/okzknOmme305Z/e7CQsYAOgd
QuIKV0uLja19HmvLrqumxeduLnQGQ0aVBkO7QfTdZmICDIfv7b1+kmFssVKILYA4iexU59g2unW6
i0C+ckHJmChRfWIXMIeENyi0crbkEcoRRyKEhGLXTww7xQZO14wLZ6eVxuJO0yADvddgVG4cSJXT
bqcJ+92TSr92P86bDGkeq+eJtNIHId/2qa77OmAyQ3nUY+98NrhAEUk00YbhAdcNPFHLdJUamsC2
kUqYFUv73hlwSYxZN3NXmVJEjaKqwoZx/Uu2rSo6YjkeGQPKn1JNsAQM8/DoKOKTqRyHadFmw4M9
MFNe4ppCpiR4/JCRFt+NdpW+KOOsHHT+190pUazHeqQ6ySZmFoVqNSGWV9LPgsnsFtGbwt2q++a8
SA+GcnnsUo1Tw2r1dcf7Q9dDll3CBSP3cXLSX1rfLwZrsIp8Vwst9bZJTbj2jxm9tIUONysDJC1M
jMrcL+3o1ZxG52CIauNDvbOaO8ZSdIxnTy17wdRoRteXOfq7npXRL9q/xVHXZ9j9ZblRI4Lb+dwI
wbuiVXFHGlY/7merHC9LJbJfbDvYh0WV7HxqM4MdsGPN9GfDu0iuD12WSIYPaQ4KL0Rd+BY5y4tW
20+pIwmekNRjbOd3pr1rO80fFXFs4+nut13KPT9JlL2xuMD/QGG+vBn54s/r/KAtLEKQE1+WEwV7
75PDZzlyFQQ78uhDN+ZdAdeJbll1ThX17CScgKtdsEhW03woX0kQIJ9nqm4svJ7qF87Vo97bgYIq
119Ygw0I+P8Wo6qy4aXuWFxomKzWW8BI6qYhefVa8NOWJOvp8L4E8BZdCq2+NGpycNiZE1vNusDc
BI4Zv9X5AlCE7Ce8ECo/pT+Ql0qOCB8cN9fI3Awii70yNt63WdGCcdL44Vudl2v2l7OYNJYkq4nm
mqaMuIzmRdNaWt6sXLxsBZErqOOOa8J784xM1Xb46jqfGc/rVmzOU57nAwHADXxtQV8fPNeYWvEu
iiDWtN1IQjPni383VLsAJZpgacQxtoyd1jhPq/pRp2wqNQNzm+7eFsS7twQWJBaHwcxsiKCJh7PG
urCZUVA6ZMxGsewXMrtQJH+qNQ1aXPQo2PH4Jb7SZZdWfWeJqP3jqNOfsZd3pfRQ+Qn5nh39V+mp
UhEzT1lK2pY5os1lYM5PCpAnH1IEUXorH/2RepRzQ5RQwOIjwe6HWPQwx5Tx1iSz6qaWtPeFA0gr
7ZN9Izok4gaL4mwOsB1e9Qu5MnJVbkG+ZsdpYZFHlfmeZjOT7VTX35WOV0SfmKwuq3lv7oxSAUjB
IkNQ9kV7TfR0CpD7pSwHxvapHzUeCryz5U7DmbarlcIIUWUnR5GSpVmEcAL6UcmtQA5Em1O33nVo
63tT6br9wO6ecP8PdWeyHDfSZelXKas90uCO2ayrFxGBmIPBSRSlDYwiKcwzHNPT9wdltv0SKyvV
/7ItNymjxIhAAO7X7z3nO+M8ep9rgixubUwvnxJoPA+OpeRet/puq3ArIcbMPOuztMAHRH2dXLJC
8x6KTIvWAJlM9E0ujlHIGfVB6HH+eaim5nEB57+g2Ou+9dQbR5Sl2lGHUdNuVS26T0iF1VWlRXLU
SHT/Ss7fCIU47fudWTS4eCwv9268we6eO0sGD0icw3uhYjYmhrXUu4Tk5o/KmIyvs21G6QYspMCr
LRlYGF417lWCtk7Kwnm0EJxs3SIdb1Kr0k+ziDmLOdyotpOLBxRrCzKm0S4FybqHvHHqmwAvGcE7
dsXSn2RGBwVgru0zm8B8mk2T45trNcXnLmXfFAzr173emA/oSKNncmCB3xjR1H5WntXJrTmPkoRw
5KVNmJg+xKzS16wEczSYizGMmw6saMMgRBCtzIFWWRtZTCmXpmejph/HaCaOGHibpl/bRXjryT76
rgARCCbQJpHjQTkzkg7oTe5mq+6JBJdiy8SZI6KjVdMJAiZ7hJe6x3bscd+VhU/ejeEnQ3GOuGtj
bzyIBXmKNA27QrtBKz6szM5+RLV+y76LqorgeQyawCSV+aAvMzGiejdZwIlGjBoa3FqjvVjM4s3L
0S8YTbChARSv8Rfl7xOzuRvGjoc4yHu/4KTuKwaBJKsS4+mlz2Ugs510UN17JsM81nAnje8Sq/VW
kTtQhqVfinK0OKPL5ybPb6oFkqDA2z665NCtdAtGVV+gAc8dZNNVMfenDARTjh6Kbgmc1RX9288q
Cg6eyvzBFGol2x7jjZyB5yDC7jLjSMY8Audh5t9lw7lk2o/os2FYFq+MKt9wKl3OkXeuk4J9xTW3
twOFBKa/s+dPCS7+KaPtQEfJJXkZkd4jQyG6BEZZbqhYD7qDxqFpBJAIEXLqE9VFVu+dvM4llReO
OuY0Oads9MLM8i1MnBDotYGWhlOTOO1uPO8U11tD1hnPEKbFVg/fE1EsWtv3aoyzT0WuXdpxaHxn
iTLy8sDcC8lsCLmFuWLcf+VkdeBSvmkGzkqDoCU/RM+RhuOLLe1bFjnWfDDWfNq3CWOZXj0HGqHa
mDkwD/XDGt5FuOrq5ZCWLGKpLLV29qzz9nE6sVFpTwjxfUYoHEy96qSaWZ301BbbhY/VBrbnNwj2
NjNCwQ3IkHplBXx3DW5X98x4MEySL7UtrmFavWqRN2wQFqEW19IJxDCQ7LwozR27EBGmWZH6TZmr
bRTRTamniiSLEpUcBANtncuyvQuJi2eE7LK05KtKtI/QBM6Bcqky0/KpCeuNV7kvxPrgNiuKeCf0
9NKne085Dwr/5kqm80U0+ioCzR8l3iUMdAOKd0deUYKJtgqAd7UG44fWm74FmY4OmAwy1uzBD4v2
ZIJ0wLCOA6bwaO3T9F1naDHRL2Y+AdPJSzgn3IR2XX5GUvRdDJ21nZeDqN5kiY9z8wZX4dELPUAA
yUuGefJshvZZtRrjV7RKV1XY3mUcjPGato2zG0qoU9F0KolzVzGxgMsGqNsotzLHu9jcB8zDH7ym
Kp8M9JG+mdHKxfLC+KQi+HTsGeHrUYXTLButs0br6cEwuDZIa6J1B02vSecdEYh3eUGJb/TyaeLs
jRfcuzEkc8dVkc86rZk25SDAqLknvrsMEY8Y2Y4MXPtkk/xC0mx0aAnfc6Ep+E003oostx5z+ozM
ibVtmM8zQaORsyvL2tnKckp2yeKKoK5377SIrOYhvJVYe3gnT+yJF61Foey4Lx4Dyj1Mc5bChL0x
CGP4/2g3BJidsSp0pE0gqQOPPqMFEcVN4x1+S/hVCL38yXRPHhVQXYzTVzYrQa0f+z0tobNKBW1U
qePX0Kfmto9FdaU0uIiuPS0mJxRgjLvcIblLPc0B/B2+iz5KfQAXr7YVyxVebvdhzBj9QDG5o4/G
ItngcghRUNxBrWHygqBrSXzvXVgoszxWVmWdp8wLrygy430rvHgbD4rezFQQSYHTho3rNrOBicSV
/QQdZTdMoJ8Q6Ve3bDy7ota9vcBDfO2sOFoVrMGOlVyFnT+4Fl7q3njrq/nHrsQ3Ekz1hlsUijel
zaZI6k+4MNJ9aLKiTt1Wx7XIOG7TqfrJsL/GpD5cw1E3rpE6hAEDQXnXR3hd9ReNftyDW6I4gvBU
H0Uzk9XXCPMBv3G6c7u5fywCpPAIWRWqakPzRcl4FL3GBc3J5MeJ+0W5iByovZ6WCRaNdhZeLJSQ
FwZEdZkHA6CeIj4pVuVER+2OpHdYKRmlp6gKUMVce2mNx0Qr0dimHLqc3peo1fGl+rpdmmCXeCAS
2/AoeaeMQoXuLHi61AsOutAuA/q9nplF5Y5rGX+iCJaEIuCBb7TEt5DOJjMHZPqvn6HBtZeojayV
mTsA/2olVikkxoY1N00ACASmWyPmRqCY7xuC1EdAAmH7nNZdgRGqtE5F2apNECtzX5gekjKa0p/K
Dsk22+Vi7ZjYB5Pqe4R+cyzxNcWuHjEqmZOtjfuDk1+EsQqfKzMJy9G3bZe/ynDRBRd4xULjkKr0
uZlC/dQruzmi9T7keVjtEz3HnhXMPY6cKtswtSBvSLXiHd1itxukOsPDxnSb85QYbX3s0Tn6Ypr8
Xhpcy+abJ4KEqU6Aj7WwhvPgcpPHgXNkUNNsc9fsF49SeMxF+6ogtD4mgf2O6WLTh+ZR0UoeInT3
vYrYkUKm6ypRbJJFp4vNmObtt9q1XlJsFuvU643Hyh0euQ1uUTEjszXCd6ofea687mgMtnUaLe0U
9km+1kNawR5Wfh8sIuT/MfD1LAV2lTDwV9pwCCu0KwhAC5RsxiVNxltODVc7DD9raqIFYeY7aw6T
XZ3IYx7GDOdraoEsj84yGY5mjjFMkxCfXEpb6B8cbUfyxs3M8nMsA2k7eCsjuUTq6OR7J30s0ktX
NVeOrXBNnC0CUZwIgIi2Tg1BCpR84WjOqm7gvuSchukhbt2quZh6dO1Ncac0+ptRA0igQSSlW94V
/+a4YmI8br3sXXNXJDYPKyJqNGzPzKyRtu0Nvbsdu+TB6vLwYKnhKogvbwb0c6acblTK4KjW3wI7
ZqWPY1A3cRciq2bEi5oYeRxuArK3iPPOjAlB4le90b9Tau8dzV2AVeAbJvfBq5Mzx6prF6i3woyN
s9uaGPjKvPIxPQ7XSQtP4JDSVeXMGEAtyJJVycZ9k2vZnYdqh9YhxkjvqKENKjoz2cxeu7MJfRq8
1ttw+eM1AU6rtp7uele/IpM8D/qnRVjUFxFqumGHoMbdWFno5037wNe6olDK10FPkdQG3u20DB1x
gG16wROXN+kV9dhJTVCU+TbDkAZZMbNrOAGcoii8CNC9KGEkDeGsPISW99lh20R8Tuez0bGm39pL
k15on5UVgwackmtfJnjWDR5+lZTzNRY8UkQC4+RTjnWgx/IMo/au7Pks4+hBbGEqFe7qWQNdRYJZ
bnlfDH6l4p4eDPSRnXpDvrdyan3TWNvMvvE8YsjsaEnxvtT4oWyYpBmnxkrx3IsvmYQTmtvfhij4
GrK32dXgz9hVpHicmotdaBdzVEdGw2t30bBAnojj4FQGbs1WjEjfgtaSQ9H3G3pvDxgeup1ZSncT
1eiBWhuOWabPDx4z3se6Ha2HCp34GhyVeDTKAWF+a4WoTWhglScOy0eTEEeOanDlQ8X5bjKtYQPZ
8S7h/EHH2mw3Et8R9h7tsGi0YSm7717B0igY34LAwESWlfiCk34aVkndAHPLxVqa2E2qxAWYzyGI
sC3SRPJk4/XqCnSLikqfPOrArOXso92lqjlqWXjXJBD2XfMa4Uo7NlG+I4gIU4HXnSQ6zqOH0GdL
XuNn8uevE/5TETZgDrLR8WnnOauQxtI6abOe6zOecnqKn5Ky/o7HBR0tLDcgXLyANngPDisg6pmO
pleRmTvNMHGYyG6fmNmm7Of7XErAWXl+17dmchd1EZM0T+MzVTHFlPS0cxW12xwD31xL/GoJNQ4m
rem1g3OlW/cF+h+V92sLNBl1OTPhrNzKVu7Mqbh3m2olO4/z3FvbRajk3X3npqwsLF2HOFncV/2O
TK9tTPutDmvm3PbWSwDAoNUuKqC2QEIEHu7y1BUVHptHO22viIXPYVTfxBJtJAJ5xxiq5Vszv3hG
0fqqTdFIofDEWWCHEOFCzjIDCFSwlIpPp3tyG9uPUTit0+bJzLBJWulNZIbbsDkk/SYbz4Ts7czw
1eMYriaL2PtFHgCDp5EoQXF2L7stCRuph8k5fra7cWt0r5G51Y3qGWjLSzBpt/qwyAyMTdgv3k06
QiQKNN05S+Vaj1+KKFtXHDcTluG62y5m6g5RMkDfVWZ/yXOSVKM+JuvQg1wbH4EobCoHK0RtxcFj
VZeYewWdvNQUDt6KTD/MLkftVVDZ+n2SOeFDE7b1LcgGXphkwEPbYFBH1SHXEh3kN/ItzF2huKM1
xTq0btpB+Mzq4dfVtBaYQ8a6e0rdwFzUBHzUKZouVaWwUBvFsEOfWPllXphPRSw5vI0tS30CyWjj
NSYo5qi6mkkhvlgOT7BVTR2N3Cz83ppOeNBTlujE1MvPCh/uRL0KJbhJ3OqesE40tFlyxe/nrtKY
gPlVYrrTIovP+fXtbUo58DhS1IPQzjYGinlHWc+1F+ydvHzAfv3J6TDQ0Vr9ApjQr0qdKVjGIlpK
ddfqcAGi5onJebkrJzh7wVAEq5xjQhFra9u1odlxOx+Jsa4xO2evMrFvGd49yd48yCj6DkaPIwbu
3I7AMBxWnNWxKrnu0Qvo81ajdfVgxDObNK7EXNNpAuPhV0zCquCZVT6G0aXoERubnPNLbzEWxPQw
rmqdp2WI9lisjqYsB+Tw3d00QEF0y/y2Gbr97Bk3YWZea8v5qknr3hi0Y2J05xmbS2IBfAPvn/JV
zto+TJPbjIhe6sLwYUTXnBvds8nuupqQ+K46MwKOkmlb+qXDyjOjh3o0bnM92rgaXerSMLBaMH9U
jG1EegmCUqdLqL5Z6fdGKG2tU9yvOaWiJaHla6Rju+Ik+h35NcqSga0NgRwyhgqQCf8zjRSnWW+t
Ii26MQ1153ZAwYI52Blj+lV5abKqwupdBdE3Qy8pr+34CCW62BmFtg9Cq1uhxN0XmtgZZr0Ffnv0
bMZA5N4w2Q5PSeA9URjeoBBOqBDi21H3qDenG1JOVlOAMDjO83NisJ2WhsvT14T0CJY1WeQboGyb
YJhwfcNU2pc1HxSM+HM1OzsXwIAwx2XAGGAI8DZ6WWW7yuLIEnRfpyq/JkHL3u9GD3pka2sE7swp
g3tFJp6eya+FOR3MTl27ItmG9CpABX6XJuapUHqPcYmIoq1p9jp4ZKW+MVW9c3FH752pmLYd/nN/
TqSH9cBku87MG/TfaxyUt33eHuwkb9YcJl/Az6KRt7WvglBQ2ozieyLAOBSJe2QKDuDHVbfRiIvK
G2+kHl4JgtzYuDGk1l6LvtlqznTveN/wmIHVvmF8WK2dLvUtGzpL5nlYsKx1x9kn1fs9euF3i/Eo
DtFa8EzqPWpUmOKauBDjuzJbWiy5PABAR6Wb3U/qwXUOQNb2bpHfjfmDTLVN19mLHsAKGZtZDZSz
hmNbgCXGG081IQV+NEhrNUbIFZMiXuI0Mh8nyDWJEfAngq4VlibGSpxs6ShT3OpdC9KqdnYJxlzS
Qjm5e/hwdUyA6zC337Q5PyMDebBU7GuzyFel6vFu0K3rWoMBTYJGFZcoAyeKBhF2z1k1HUERvYUN
PmBP3DNq2ziJe6HHceS4Oq2MiTkn58tVaRPXGfY5mR7E4ThFuQPhv1Ne6zIbasQm6Yh+WCLWgKlh
V2HssIhXUCvUZX9Wrv5mJmrlmsYndJzfAic/TV7/rrL6TdOCna6CEGYF27dUzWvnJneaZdKLUsil
Lart3j7EUERsGZ49tMKClL9RJUz4vusozH3TeW9T91MzpjfQXZeOVy5vmqw+d113jYZZX+dNj6IB
Ya5Xso4qMm3LiBZkOcIxrZLsmSL3oNfNS6ai56ENjB0nxxPIgKepr78XDHZXkgYe7W/tUefRFjSg
dvP0Plu4DtKSVTKU7lq5NiJ/Inud2FQ+eQi37MVH6U63rgu7VTN3i0oDi/yWIf+wMZEM8xHTeeXy
jVqTPGNnvtKyc9ZRGuEDGBY7OxKmCA3sOhLT91gxx2qoVLvBVZtMZ1KbtdUm1MJz01aQoOmYkUTf
ITVtwUE7ig5eOWkHt+51zCO8Ui3GY0yUB9p+OrcIVMS2sr0rAXX6OUijaM01giVrZ+tSat/mrkMZ
hQVWc3Yi7vmNfRL5WGujUxxNXL6KKVkocakljjgVDB6whoXlumuwQgc8q2wPwOvQ+OwauzfXgYy/
W4n3MJmK5nQi6dvlOy/sv3a22rjmuagYwUwNFzpK4o3TN1+LZjybnBOibWVOWMAqJBq29QQGbsPQ
1KLL0fb+1GvxaiqiF61JPlnQGE4F/PtNKjPrG4yL73bRsKaKl2HgnJVX1RcZJ+cY8h/TiHCZSn3r
WvkFLe3aYpKadNZa41lAVVSzwj3PHrKJIaOIMmR+htaFsCE+mK685evCuIwmjZHSbZKZm0rnblqs
ThkaCICyqym6qvbiYbbtkJcn5gaj+CGR1TGcm31d9/dullWYu3m0LBE8Wp2NWEIhiln83LU3HG1j
fLaSmsSAUYLf7vSHucLU4OUnMfY3AHgfMSTtPAP+ZNRsTTpiqyG3tV2nUeWExpegvGs0RG+VN2/B
GmM8V8yz8ui+pjdNS25lRt6dQNnYhSOMlOxrPUfGrhuSh1ZLX3uUh4Hzji8GdEd2HCwAEtT7sttp
w65KD5NVoV5gCptml+WxSMptFs1rwn2UVFtP3cf0AwaMW5up4VyrM+SoEowd+taY0BxO9Iy6PJb4
CZR+dDGARg7SMFf3P0XeWlytZeIO4SBM72o0z4S7RMF9o/NBEaXqRzl18Tu87nmfK0N7JyUs9XGA
Fw8zOsjvRuSyw+DAECk7UT7E0U2cW8O0keSoM3qdcBqg1LpBUAvHzcW1ps0qOU1a5x6muTa2blS0
54kS6JxbafQtKCIswRrnViNo7MW9ivI/0BtQPC7AOGakz4MdvhBCc2ms5MWpmSXJrmyZtXQMerDt
+egCq3Mfzc0lA8F54xi5fhBt/9QWXEY9oAvqG1rx5FQpaAcplXEUmRsy0EzfmhBtfYF+IdS2s4AQ
o+xNVIhr2UafJ7dHzGY/tTEaUxEXgE84GDsFljytYH0jX6F6rBNbu1MejU/jpaSwANvvkOOhX5Iq
va1TaxUqojZoQOzpI8GUcprcr83Z2Md9d1vHDr4qN74fMMdAH0c/JYvx2KCZ3ozwIXEyq5vSFs9x
3J1K+ZrA6oh7TiBMZuA3Dh3z+QQLAqZZuEoLBvXZ1S/YAOA9n4Udbh1mLiEMDaffMyRf1RR2jnjX
BmaLkbZPFK4io/5qJN+AxNFDfuK5XdMPhnAUzl+1GKO40uj2ha2GYqRFUuNO84vhLNhktKeWXdrr
gIE71aJzTPFg0ym5CZMFZsoQdwoRDsr4c+MF3XJ6qVlVsK3ALTCh7wmI4LLRbkssQQ0Ln4Q9JA9l
jhdsQfi5sfKNTA+eU3SOWygf7LILUSSLNuNcfo6KXV/FpzKe7vD98wNYzv6gue1haj1OuKNOx7l/
yJR3DnrXW4XQrSBMxuNBQp7ATt18aXLnpQNInmFz/RbomvtEbzDaGrNH5V+BcvUGfdsXyyQAJVta
pahCTeAMgI19kS5VSxNjY3TZXLMRk1CWgQG0okuYztt+FJ/nrjm1HTLdYmExhAiWE+/NkyySNFi0
L46AOz2Bab0kdk1zXptPWjnsAALuUg2euhZDWoiTsafSkjAqwF6vHC94W2xx8CYX5Vh/qVV0drr3
GOvTms6U3JvWNK/VmL2w6fLwDOjhyvG5mEu/BF+zdtnUGZaTr+CVFfx1SrNcvDrJa1O1KNGldxkc
TgCKP1iIR1cWZTY+3m5d6VD7gyxLWEoG14+NKrpBW7didYZG6zj0RlXph174OEFA813XcN7zBpOv
TscNr1R1RABwaWL9iRl3tFZmNiC+tnIo2Vmb8y4Y1P6wGfxbhotr9Q7donl/7y4v1f9a/ulryQQ+
DqPuf//6x/bPP4fv5eale/nlD37Rxd10p96b6f69VRn/lF/019/8f/3hX5S8x6l6/6//fC1V0S2/
LaTe/Bmg54Kp+5+tFNuXpnz/j0ObvRRv7cd/9qehQrP/kJbNXA1vhEsqpGkBLP7TUaE5f5CQSpef
vEhnCbfAa/GXo8KWfxhsZTgcXEvqFsDj//yPv8B7tuBHpk4OCoEhBkG33r/jqPiR1P6v0AR8FIC1
sWYAdnaYtmJM+pU7DuM6EqYqTFxCcXsHhEwczCZ8DNyO0VM/Mahu4tYvu9H4agiFds7D+5TQLT/G
SYo4uRk2bmVHD+7kIjER7Zs7OFA+tA4PkXB+E5i0EL8/vlkDJSP54YJsVLkwBH9KlMDRMdVt5xnU
e7O6F0U83RBb2f6GO278mszx5zXh6jtiifNm5PyBxT64FbMFrSCiMxDtU1CgUltXZeM+VkbJsbo0
K3oJiXcgyAduvzbI+T5CrjmuOidBzxHHbeuDVMy3SWS4e8OCRpVF0EygASv6loQFK9b2iY18RDan
13l3k9SQxLGlp4sxNZnvIpvulypnup5uwI5oehouqyTIiWpoXHCoK0NMxl1UYcsGPnA7YiN7Jdwj
wQZQV/1XL83L+DfX5W/uFa6NtGE+olQwTfvD5e+GbDYtwgHWNaQuK+mmbYEf9lMbOv2NTYzrtLFg
xO9aevvRGoqZvY9DmesrAtqG+6pySlqzRYzMjx2ZUd0UCb+wK4kDB7QvQnkr30xQdH/ztn+w23+9
ayyeIHwaOAhw7CwP4M93jYkwdeYVxHpgsEafthhqvwAwAlc54zxmz3ciUe3WaLB3m3Emr8BmprXw
6JkNJWOmVVzp1alspumN+r5BCjLOw4mWG32C4TrbDUot3Xbix64DX0C/p0JFDOMkoc85OfNviOw/
Is8+fhzQm3wVBlmF3KW/fhzdFK3b8oCsGxSBD10RIOcj8PS143YkGwBH4FGXVfAptpYOS6lme0Uv
vSHcVYX08MMaYvBg6NOTXhvdU8ApIV4raoaWIWwb3YM0HkndUmokZ2wSWGd63K8WGx21nzEmXwMK
aVAboXJ9Doq134JSZ0gYGdEbr5XCGuhN6Bf6UHBOnLop25DsWN3NQ9dhc6+QHjsaViRQsdGjQ//9
mWQxDCaYkO+p8qsXpfO20bEw7Z2JC4cXHUbjGkyK9iXizLyfhNu+QY8C7wxjjfde5s206aELQoxy
tNvBc6prmQPbQ80k4rufFvjbP6/zz+mbywbwYQ3C6eaRRcV/yxLxIf9Fw7/ZUJtwNxl1vGsc/Ckr
J4EpZmRuwKQlRNzrD5KxNeFbXCKBT9tRyrxPBoLc1prG14F9sjeb/paDkoMOC6XTY92DTVxlLvx1
OhKAhW2jY7LjDmFy8aaKeqOecWn6g6imiwpK/GYF9MymivmOUCr3JFgo0D2iPxPilkZrK1OLIJvo
kjXD6swnpIttrNAUXrAS1DvyE9TrbRhdiiZDaxTagKw4tBlwcIIJSpKegPxr+7BM+VDTBJd+0Kaz
wzxSVCaHGzcAB49WFx67jtwibSVnxDBvL44qLXsrM1ndzBpU7o5cgmM5DJSYMQ39dIO+vz5HOX9h
zfDJuI2lfSVVc9wUqgAqVqd3UtUcMDHEbBEgh9uiCpzP9pRbWBxKC1eRSxDKxom1k16GoK+FVeEQ
cZIvaOuXU7SR3csZRupvHr3lq/345HlsPzaOZybrP7yJP20/xGGkti46uVYZN1dM9tk5xTR1UxPs
sZuRTm9o4bTfyjnSfxNt9CGfYtmSLDLmCR1n1/MQenxYw3KUqwECdbluZVWiIqnGLwkVHfgxeWo5
FS0NyXoHdYjOGfVx5uF9krGKLppXm75XcasMGKR/kwH5Y8P9cEVsgVSF54BPblgfIjrEaJYjSCZB
ZR4bfmQ6/S6p2JECmso0y4Z5a+A3WxOngMBKg5OkI3C/D0ss62VESWvjbdsh64T2Fxo6OlGIq1Ea
hAxbszFfZYXxSvlEH6Kl2/vPD7L1Nw8ygUoUE9RSnm4YHx7kSf3otrAtBNgDzjbO/hFOlpyKfZCK
h2w2gGMWuhujh+rqvZ7lQLbBnFzTCjlEnqCRigqbIW9fxLh0jIF9GqGJXt4wIykDaFQgXyu7Emee
dIyZTe2iANNE5FwSgAabws2zg0Eq1r2VZSPQcqRVi4zCZAHB+BCKkwaiEQfT4Lknj5BMUKSyireE
hs37JmX1MI12epYdbeosSCBtx0LSEpdR39PVmY17M6WF5DTWSCbHZJ/1Lv5U2zkGNlQ9GzG19iYA
NQseYYpoZfzz1RW/xmT9uGEdbntb6kRqUkt9SDdLgGyKSQApcLAgPAbENe7nGveU4cWKsFoB9bbg
03V1k5/sUZv8QY3YHGzbPUDfoEucOTokG1X5HZE/vq3Z5u6f36KxvIUPN6+DZZk8XEdauuVIfv7T
49xCXQNZrLOS93n6ua4N96RpNBHIOQJVadtbIMLGDsHOQudh1IgW40vdp8PRQ2i1k3PMNEJfdFAa
5U6Btu3QLw2peG5Q/U31VriR+QkFEUdVEg8uQavlrNqJ5rN9Wl8Iz0tuOuKSdkDzEOdotfa77+DX
AB2+A9Oy2aOk4LVdx5LGrx9QY9zu5vXABxSpvAUGmh51ZRLhjAsGUaDTHEqzw2Bc0obTzQ0Qkt6D
S2vbvbsqFKKJUNlvOtvM75498d+ePd4ZGd1sbAY4Jf3jqaNycwC0NuN1UZjJrekU0AynRq2F0x9S
4rT3iNsQR7nPts7OJczjSPLNb6J1/ubqODpp4ZDPBY+//eH5j+OkG2uC8tZVNbyi0oOv7PVim8tw
/t0y+atp/ccX4UhwvuRmMu7moPXrFzFiIwTdSUJPG44Zgx7He3Km9ppkEgkxzDITRaJV3dJqar8S
4BE+CZuxNrnPyCV7C3URPn2Uto6XiW8MGZeENiRidWYicJ4nlAVzns1L0BWKkRIgZLKzkdbBBMqS
R71OqmCdls1LkS28OVTx9dFhLuP6ppH8Jq7X+puL6uLmJBaYqEYe1g+3HAdNwGMo/9YDlQdsoClH
9mMX5wG37CdGWabfl1N9T66NcaDtA1O3Hcxr2ZtODtgFt94iNX7A0AajO8l78mID5KCvQeNNDzxY
J1015eMS20qFXfWlRWKb27zQvnOf2Latba+FOGkEcCta3D3CVtjqpl8lNXryuJ2AXVXeOoni4WpA
PHsbGk170708/hKWtvucDal7MgAefhs6E41C5VnWOa0l4UJaiXiUcTSSvjainTV3oICBtNBPxJJn
d2p8rkZRZL5XfuJ414sdwopyZ4qEV9ID34paGf95B/9bDZVL/Npg5/re/do9+dER+Vdr5f+3tovH
E/I/t1129I9e33/utyx//89+i/T+sKmWPJotqKUE4ZP/t90ivD8MxzBZcGipEGXvce/+1W4xxR+O
CTydygqALzpFbtu/2i2G+Qfp61T8S9XHZibkv9Vu+XXPYSl26elYlEuSkGmTRfnXlWDI+rjQbEtD
LTSVR2LR56ung+vVRq/z5dyoG9MZ+jsypphskHRKU7q09j9drL85wvz6jP75HpylmrSAfNBH+VC0
jXbMc8b0ak0JJPblrNc3jgAeRfvB3fzzSy2/6l9b7J8v5bqOLumAcVntD1XASIag1eueBomSoV0n
a4e+KfD65DfF3A/sxy8v5OmuvnTS+LLY837s9T/t5WkXuIMLaQodYmD5TD3HPSF7HNCyrrdv8Oih
wMR0jfaoLmBFrvWJrfpAiOX0allTciG83XoMwoIehmE3Vb12OU8+phMtYWBBBafteujowISliJaD
cg8eyHZ6QpZ0bQmMmgYjZkWGdPRljKXll5WDRXTMBNTPsO6GN6ewwaiOA9iyPlkKs8h1Yn0lp9Ga
/NlVKNlEaBNBgRoR+KVGgblWA75FVARzZR457BAc8G9+O7S3ltQ/RwgqYFP/+O0YMgsczCt4UcdX
ux7xw/VaevznFxEfbzeeQ55Gm6OLrVvc/R9eBTHfIGMtDddO2Iq9FprDCS6juZ54WLBeGY0vNAsE
sauVCThOPAUkOIbwXQCCpaJTm9ygjOzcioFfz830m1vn10LVkcgR9aVMZYzpkH7oLT//6c5pJEG0
WcXbm1u0h1VrLwpVTe9heJEpHWWJ9vjPF0QudeXP9yqvyApF89Y0eAa9j2e5MR8x16Ehwyjfx59E
nrqkgOlzvg/LrH4NU5ORcmH2+WdH4qlHjxHNaKrxL/kjiP9H0+VaIJKY+i9FNs3GysBUjC41zXHr
ZI25iGUQO7y4wSxpycoU9qXetqCf9KpCyvLPn+ZvLh8RiHwIEoylZ36sMdVcJCDoC+4hPf80N2g4
YxMfq+rMSyW9t39+sf9+KwnPdIjCZS2ml+N9aMxqVIWcy+hfmcS8XeBQmLuca3AttMA4/x/Ozmy3
TqXdok+EVPRwuzr3TRw7jnOD0tIWFFBAwdOfQc65iJctL+2jX9r6pZ0dFlBU831zjvnxpbzXW9S/
4yLmFVFld5lZHP9oJ5PVCU2fwUroAxPmtJeVwgCxhsMhCiTr8ryNsF1tsHIggp/RK6OQ6OJ7KiUE
NshaccCBwCvoUAYWdicSp8qnPjbhfVAAvuZEvOb4CT2W/k54xOjuRDxXtxhTQmyfY8ZZky1RbrYT
dPr7xlcdKiAXwAcCeEdbW2o8Yt5OcmytTZPWzr32giTGd+AEn6Zl9n8YH6UmzjlLXTY1h4uNTHvm
LB00S7Ft46yBBVL6pEmOGZFTJ45Wx3Gi60fFN0+ZzPU8ZuW/Z+9/PqogmQhp58CDoTMezzBlq2zf
Ulm5Yx8HTLbqKRDmg9v9wJmUfO2JBLsP6NtijRnKn1bQxhddTy19//E7fb0N/99XGnEm/b9f5a2r
1T+/qoxigm0p1yIFaJAz246ShKE5JiMm2Iz+U91U3VciNWvQoJ5fmB3Kr/L7x7/hOHv976NhzqW3
EwZuGHrrGP/nRxAvAWAa3fi2wTgvAXXUI1tOLCykiREewgCoaOM60Zn2W72DZmA2lU9CVxe0Cfb2
GroUxvCAGm80PLkBcsM8zwOUaTiAuhMf9/Hyvb7Gf3/r0dwYD2NOVYPfOvSC0A62M4RMxs2J12If
b4p4JmyxQHTR13IhV6yf4j+PpO/mEfPOXxlcNv9o0agBllbo/PwsfaLAVxEuxCLAIguoAAX4mopD
12y4//jVvB0e/IyImNPQ5qfExwdCRcplmrRNClYIMTE25+kB81B6ocwUooyQE/1lUrjxf7gwIaOg
O3H9t1Mp+0uKdiyUa1XCOXraYYsuYqDRs7Fg6R+yvmivOW4Q5jzX1I8E8XUn1v/3LgiTjW4OvUlB
Ee/1czcLzCpqt/TNycjcER0RnOuALnVjeur+OpQnVr63w8kBIBc5nBCpGnIWfH09zSeNwwq7x1S1
iNRs1Mt9gBTg49f47lX8tWAa0L1zj7fYlYnjrpq4q6yDotxPotvFAjjt/+MqAbA712f7QRnj9b1M
tP6iOeZeKE/OW98q250luNR/v0rouHxY1JspUR4tQjJh9h+9nEDxlnxCjxbA3tdpdeIDfO+JId1h
ggxokNnHT8xPJb0zrG3bUK0Kel+71fnEifbh45vhTHa076Hew1tx1sY2qRZHr184JvcDyYuZymk6
NK5xD4o/egauG65R0M1fiDGhBlTW7okb5JD25tI2H1a8Fu4DGphHl+YLdlviPznytPzlMNQa2HMI
1VET1/tmiedtg+N4u6wOqMH72VfxY5H7CdDqvDnx0a3z++vdH4bVtYW9Hk4jJFivB45PTSfPvAEz
pBrU97QFEjvj2jiPvdmcqju9/cA9m7mENdj3XJty2+tr4U7tQMURrNDgdfrC1x5jdClw4mw5n3je
FtzwFOLqFMROdCUyqagqkmuJh4gAznTIvlDlhlCAwrLst8YbaHGzxfetg4Q4U+2GbsBQWpFu/Kse
GxIfg3Qm0bYws3tV127zG432KiTuxKhhogs/PfPIDU1PfPBvn6jHbpCSkwhZOwJ3ffn/LB+mA3Yx
Jw6SopFte50Sq2WlejhfCDE58T2+faA+jXtyuBlEkKfE0cvjNFIZz9YJxkQlfiO719eWTiHCOvEf
mEf6xD7q7Z2RLeIJgrfZG7lUDl/fGdhI6dI3xTo/I7Ms6PrgCNOFTQ6sLcITj/GoKLtuj7ip0PWj
tVxsU6l4fTU5hgktg5XO53TLRomwvtRRry4XVSWHZKnFYarc8IusIudh6OPuQrh4G0vbLy/+60SB
u8AJgZCuIg9Cx1//EHeM8tFrGbYhrednJ536s9yQTbppO9hYm4GIZwwnwt8jFPdP7PvfPvJ1Rnfw
THMoFt7fY8E/gwkiMRD1gUcOItGDj0ndoM9h8GeWOfXAj6fd9ZOk+Bz7VEA5Bx4vh0MCH6m3CiIt
iuEnhXBrl4RO+h+HkMe9eLbPe3U53bLKv36W9O3gzAxjuy3CpbzF7Y/8zcDlG12/OXGpv2e9f6c2
3haVdK4Cscphi7o+23+eXVH6DZkBJKorvEb0v9EMnM2JS7VrnA1gicAtffd8EcZfLsIyixNeZW3N
EG2gJu3SIorRE0M4gzFY9jTmINW3160uYwyLkxnDT0w4gO9qv/IFtAQrfx7BB6SbpVum5j4d2lIR
SyLVKeHL2xfFfaHU8vj46RO9uS8PVYvENokzQ+rzlWODtw6I48ej/r3HR66DGwW0zJB2rPXJfx/f
nFEjGiqkfaTEtC9oG4qCeLjJKg6xSJ0XNS55uyHXcvise2zbHEwtpgJeh/21TCsUAKPn4aKOczYJ
fkIGZg4Lq+xa0haqMiOi2qDuqtAtRLG5gzHWIS9oHA1xy5Czt4mrTqgT8+WbrT1DYhXfUPphamZJ
Obon2sLgagqSNjStCBsS5/d+GgK2tHl46UFo2ENTATijZP6YgPO5DhzlnuhJvH17fGh8YFzf5cj1
d9r7Z1QOsgrHKnHVlkzC6pAn0J3sfElP3Ok7V2EjuO5qPJsLHc9ZMPGLYmpqvSV8zUUaDwGcCFux
/3iMvJmjqdaGDhoENHts1GJx9DxxyLFpX+Nq2UZMz20oY/LaQvplbRI9Drlb7jqnb8w+zmOE3JK6
Qi0clJzxsAzqxIB95+UyrbBWgCcH4Icm5vWAxVY+ytTCpQpz1B+uEYcBbQlqn4oikq+w3E7ZmNbb
LvTqea+cISCtdYCMcy+G1Hn8+Mmgl+Rqr2efkGdPxzPm6fAOjma6QWI4TFP8MotT9BTTkwUBdh3D
vDgY7E4ExLhe9MmtE4znHt/VS6FrXW7KMrReZD6LJz00zrNXB8VnWc7d3sR19VQNqy8YPGz+Xc0q
WtvzOYHibgcSz6ky2v9sPIKcFB7XevSoeKT3TV/OFd4EK/iLycCx5QOzu3FoEH4rc9v6I10MO1sQ
ESCA4ihJvmgUwYRpqjq86G0dAyxAzgct1MMrRt8MXyM+Fqx7JB6FgARYVig+x7L4sbbhLhNq1Nj/
HKRqqNN963futNPnpdBesvdESrzk1Ppoi13EN19Jt0uXQx1m9bfW7yfssqjQYVeIiqKjE3TheLDb
2f/Z0mvUUGURfe8KaibBofZn3OllE+P+0E1kxLb3pZ6uDXTi/CKSs//Nz6ZpLV5k9RePQjJ67zQQ
I/QYEuM3ozNNpN6PgL7OnDGLivOijZGsG3hOMawcDlQ7EBLxE7lHM110qBMPg9t0TwmytXKDN4WT
Kft15t2GKtFtaXL9xeUbU7sR3MtvJFL6W4Tb65rudjZtUzFE2S6QS/1TmGBNUZwlvr0ULTJfQxP0
O0it3RWe4tiADmus37jDCT/o8nr5YtGvBU00ppZz0fsOReiyrgBWOX2FIEQjoCIfx5vCH42/GMyc
SfzJB0I77aPZdmAnJsPwXduMHSSAxYJLGUvpd+nXOFqKYlluahgTyxksKH3Libv+mrmL+y2Aa0Sy
ydzZ3VYNtE4OqD4cDkSB1ZAlqjE9HKhAFL8mSQyrxr0ob5pOAvo2xsFWhOt3DRMa4FKRXgTFb6ld
ZlgB2KW7HQZXwlMoK8SkRBgi9fdD+t+bImphQXRJz/2KYIlJSm3aTBAQFhNNLfsh/I0K1SJRt3Em
SdGqxBqdBANpx4lH9fOuqqeCpKG6tz0CiusgQDFoweL02w4r+Ex5Fv5WYfc0emdko04Ef2k7LJDV
gIs17i0BQ936BOsFlTG2n13hiyWEMpNjjfBo9CLCj7GHWrIMzcHIRD9Cihupnssi+9p0ShMftizj
N5lUXYQbz0ApICKEBJ2E3eV1glX+aXQ01uBhFLOF80lBC45Lb+i3rSxB1mGgqQccCGQLEmRQxKsG
yeZMOJog7q78YlJPkCpQCtijA/EdFKT6VME4wxs55/NvM0YAT1QPOgw94/hYyroj/U+xV+HnyPpF
A6UEWGXC/jqNItDbNiqoCzv3w5cqzYavRkUudGDWKQJw0dXyddvaJ3ZiicvHQcyBd1XOgYYNATz9
epwUoJaqHCjk5gWIBYIQPbyLuhdOv7PNYF7QyOF8DdU43+fGE2ojwm7wLpWqHHGJExp4bVsmfLWV
M9ZnSLjcYlMiUsLFRLTExaQsCK18xrF7Fdcx4OdIRCObkc4jrHFVYJ9pqwQsJU0Fa7gPDAijrHXH
bkehFxR8ZShRQ2KJZ04qg7R3Oezis9hO7RDGrprmLdlw2S+Ttku6r6OkP1DzDS+DGh6B41JWgT6a
qB9sDkOuSgGLjNhRwaAKmLy3JW7Un+nqn926yoJPnHH6JCQMC96NU9SYX1Oi6rYwTguwxKltZrpO
dZHAIg0zPGiZZrejo1GqcyFk/oRsFzuRT76hB47DLd0t8zhR0W6s27+SGBS0s8zxF82oHQlg0SXO
Iy/ukAWA7HPp82Gd/5WzSyMmy5kow/YSzue5aUuMi63r1w/h0s6/AdDmsFe0dr96es7a7ZC6rCAT
KcbFtjdOLPdQKHswFN0y7qQEac70GNak1i/5WO5W9MFCfGOX/RjCKpqu/ZhV71xHoofQoCeq2XnM
3hvlRIHtEG9Ss8PgG2ngM0B+F8Trn41jsRMHkpLGGxPQIrBnqOJWdDYWQ/t5EYV/yFr7pslXbcWa
ct5BR2il4DvFaBumP8jU/iHxOtYpNX2UbDvJ576xArAgJLDKcnis8xACTP0YjYwZGkSbpb7LW/VS
eeUFO2xA3eVvkROFBxncH8WWs+gditHbJBD0jSDLR/i3JWM58gEh4Fc9I7rzc9HK557V3VP9FWzz
4nNT5LfTPF75QfUDUybau+ZmsV+a4bFMyY11f5KftpF2eOHxN/Rzfqh0ts+le2B5DfGlRuUu97Dz
Dn2AJN1lN5xpbmOT1on7LcWXCqKC+p5KxN2Aegfejp0ND4SkB6C4/NicU5GF7Cv4s2jWQ+HbAEt6
Ie/TJDS4bNqzPOwfh1EeBFoee5DNTTJVTLsZbykMP3mmutAWO/YAD7Xuumc2HI94EanC6Gz6Juqw
OxczDLJ5+UaC677tob85EJui7gF/5hMmOiid47wptfMQqfRTEYQXfvkUpeigZbcb2BRvJMvdFaNM
79X0p2xT0hGjx0TGI/0g/WSr9MbLwJUWZlrO3AUqmnGjbZpPn2UPwnq0bNCw4UUn3KekL77bXb1t
NVk41ajO6sk5JJTiSUKtDxS1vxqwrnZGnSKjhi0a8dnBaBTDxtqqyKfKB/OW2wwg1ztnusk+u9lA
pHjk7qwxJfyMdIcWdgo/4z6QPkSF6dlqv7rI11Kr+Fno6lefTHJj+pqvnLyxotzHSF0jggbxGgCF
tuyLIrXdb1HOizeADFxrMpd2Vu/SZL6aFujLCwA1R/xqGED7tlp+5e63iSbp5M93U+o/V3xPm5WH
swTiPB389mGyo2jk8B80KJGcaS+i5pdnl+czntSwTs/8tvVRDMLBV7p7wX3fAPAs76u8OwfOjTA8
FVuxDD/48O+aCNZXAz1tP4RMcW1jHoYOjEgCXQRMFmolkhbB1NqyY6dkwm47NvXNpJW47kSycuja
6Dlj6HgXYvJv3NA7j+b+XCTGPQfbdF2OdPnC6JroI0gQsGNBKFm3QYEZOglcGk65OU/YzJxlffmr
LtCIL7L7XTjycYrsl7BDZd/338cxwHbdK3gkF1NqAOL62oOtWBMFdV1K33wJgKZ9c+jU/5JOBWbF
IQIAVyd7ENgcSLcs4ECk3MURgXwb/PkuG0l2WfFO90i/iFugvQcvhggqcBMzFnDY1ujdkTmRFtZX
pG6Wjl6+FoskwgAySV7vxkQhie+yES8pydc2Cd+c/it3XVt6Bz3xFqIxhvzWMSH5HUUzjVsyGsSZ
LlIiEhZFBrPX2zm8hJXHJ/kswHwEroVdsAlYp/05ru/8oshYK0XTIsgDQboiUkfSQxA1pKjeIbNS
/0wcN2UQuS2FzchuLlpU+eF+NBoTaNs2sH5D+hz8BToavnNwqD+1TmYevGAaCxiX2Yhfp4Z3tfW9
UrGjtFQDcKqLol8Z5qBv2hvxZhKH2n4imdqiB1mVUb7tohKWM7HRULGVO8M14PR8qWvTYmhxF3Ap
igzGYVtmGgAGiU+wtpuEzMxtX1UJB56uJZLcsLw8RHDTFlZCYAqkuO2XMp/sDcl1KMaHNiDbLZpA
TG0hZLAR8Y3d/VS9Z/gjMgoeYoCngJq9INAbgCNMl2puSiA9o7IhLkwKE6FEC/JnTjxX8pw6zNJp
W40eooo4HHbu5PoFC8nEJndySpD5GaWB8Yo8YsQ5sz26D25Fw/22ZYott4JdWrinfJ+CRuyA1Lti
6sl3sQb/T1G3FpXsdkifvZFD6sYPK6IrYstW+6DUHYAg3BDN3KeaNzPAxvWToeW2lx7JZO/0xU0Y
ydUeU2irgwMXLtm2KVKY1ZM/ISBUYUsmHiaU/n6h2QP8ztjLU1UgT9nRGEq+ADitf/hWDmTJomv8
HddHzP8dBIAciog35eza8kKOi2Rj5lboM/J2bYBk9RAXB7abY3rZtDKed9EA154h2uIJRnUsrolg
0sSTFey3t2kQ5w8lqIcrq62a57BU4y2GI24eDzdPmX6NtRbEpina9I2IKpra1ipZWijhk1UdstMo
E+cb0zfgEZAqrO3RMLKBw1YgI3ofAgpHm6j0As1l/jU1tTvurCIPCRwDecdk5LjDD+GlzT3wapdP
26tgwTqF/DKVFfz3olq7YMgdkOlXCd/jpkrr6GtBZglZdXMk621Vq+miJ81g3SMJMmJ0kJObBxLK
3vlFkn+y0h6M7ZTM9LfyYCjukgCmOS6COXDP/aUbiYkgK3kzdfX0g5NGTu/ehdtwIKKtubHDNms3
rrSyH4r/4GtQukhKRRs57a5FijxslSQwqmh7TMuQ5mJ9bydV/X2JK5oi42A535sgaW5oDA/YGUYr
RPPJ1vunxdb5E2y1hbMBkOboTELSqjgx4UHZdkOuwCcWzl+rDoexg14GmxhmT1QuKQ/NilRG/tDv
1YKQ9zxViMnuafd0ahdOy/ATU6jQu0i68ecgnep7/trxpbIxjoFXRfOaxWx0d2DuBujkfav/2G2d
PLTECL7oDqgnqbcF3oqC2gHHIOVlwQbaIz7kYtLZedcBojqkYk4VmFqPPW2QlFRm4zin8oGnZybO
Mfcss9KdCJ6LYjt/ttOsek5ixIgAiw3/blaAtGQVyLvOwlLN11+xpbRA+7QbDIBjuFFyWQEqWk7X
0KtX7uhM52s7ak7uW5dwLdIr2QhcRCnHGg4TirgYmpni1xSKPNyNvuieG+U1mkoSuv9tEAwALksS
dLcGa3wEqIUBAILXGBvYhQzQzPtXBYRfSF2AOlDJ1HiBOKdS5vajm0rAnuXDtYefuSFucVPTl6yw
k7B37AXIawKILGLkW2ZS8oZdnDL86bJ7qKeaQ0CEK429bWmGL+xprX5v46+CRbH4hmUFhs39PNfp
YyqC/qkBGMUSlsrJ21O4YEwQhcDSHRvKHjvwnqE+AFDHJjDZkFcYc1DwA2mUv+kQyfSbxvcz+8xv
InFpa+QYO9OH9rSF0R715J3E6X0WEq25dTCMUkjXJSyAfvQ5jfRxg1B/8SwNbhPy274C3NvuVDaG
N8IrrBSRWBu+tHUABwuBnvg+M585h1F14gUa5/LbmUeSGdPE6y8W04Y3eiIpAStLmnyaszx2zqq5
058t9hLttupzhhhACHCdBaSv9oxj9Frowij2264Gm8GQtTnEr54i1MZFn/GjYuKCflyxKu4808b5
rk+RkrCjGPQZ5CjyRqZ+Gfp9RA7LvKc4qPAOWbCbWLzq4hMFAU9c6rgPu50OE5s8mpAQpLL30jtt
UxTbA81me5OlIywjPN4VaISW9QvudZre+51iMAQ9AluCdXIAtMW8DA4YFGBDsMLs6qvUg//LFiwy
rE+Dw67ZVZxzLEqmBofHcuYtQfOtKGPp7kMDF2aurKUFiTeXP8mmCW4gXenbBj8mJ2h2xQQxVh0B
uFPZ3oykUrMjEtHftqmH++PjkudfvdLriictXbSLAd5WGz3R2nD/p7Kd6SbPuWe9laFhjU+jCSSA
Dsvus0ft8CWc+vEOq1z/oMLc3LLjM0/KBO501qlYUXCk90ZQvEVfnLKMmM77MSJNZayU+NOOsDsg
eVXBoawIWjt0xSi/Jd04sYsmaGOGIujDSwscaCBekRMGPatE3UJAxbgxdm1yk2e2fuZsgFOBSb3q
tyTlmZul7DykRGbGUEP9sXohH9LoC98IIviSuh1/SOUuP6vG5JxNWR1WakRcP1Up5SheOdPyx0/x
TdkYEz31evz5lNRXv/frh8hGAQDZDHQUF5d/hS462QfjsuaFd8RLfHytN00CmtOrLYKmSEyL8ViA
JtyO+Nu8hy6nk/yawp/eoSQeDx9f5ciVh9OZC9BYxHKC5Bqh6dG4mNE/NCGgA9iCoCkUdtIDgtDu
lw8Nkup4Ft/UpgaX2MF5SVQT3LRmrc1K4mZKYnOMdQjMmMLet0FfCR1GBLMAw6AelF1WwHTPehP5
n71ghjHOruZEJ+WdFwIlARk+HW+0ucFR0ztvwJoQ1Ej0iQd8uFEZ+SVrHCCZhafEq290ijwpjw8I
TQp9bygLRy/f9FkCFNeByUsBkoxyODxUYPsJ9kqQ5sOfPvR7Q76QX6ldLnLniqnERtOJQiDaGlfk
XzALe+CrmTxONKLfGStIFf3193n0WFZLwr8ft1MsdpMUOdCTvibQVU7mhuLXCYXIO886Rhdjo9vl
GrTJXl9kLHINGo/qU5T4FJ+Qn27UpF+80q9O9PTtt+3NAIU5+nwnxk5B4+ioP+Oxp9PIUOQ20LX8
lRV2fAV9Iqbc0IJA26VzOVkIUEwHWbEuxa8uTr3+GpZiSjQhJU4szWlq5r20VPQcAKsxVOu6noM0
oU0tK0GTEMwlieGiqkDOOOXKKvsZ5pn0aeHXkJCayOuDC9cgttr4c1u+AG2Df+wR7mVuyjyh9MEp
0uPYnqvOQG/UEdeICxHuhlJZOSoso28yHWKpxQcYfraHRZM7MowBtsG5dsQVtI91ywOIwN9oR3Ds
JE81/TIMsfOHfDmKNEXmPfdkjo6bZCj6Pz0U4B8YwooBUsxi8ECXK7JbdjL4jTOD8IDYjUy789hW
xc9jpxtUCY72w228uv53ph4SAgyCKX/RTt2+MGPqexK7B8h1vlc9Z4PmoD83hYIIxyGSYJyepuz1
ApeqoA4IMBIA7pqaRDSlJh2g8qqvXV4iA2k6Pyw4LbGJO5+oWAC/ogJmwU0e9UWvoviXF3bNQzrT
gd4reKUvNJgF4hS91PZBgMEGZhH2TKiEfeQUYdifbMhMtxzIZ6p9FoAZnhyvIXHTawrq2O0Y2C22
btsaNxMdxXTTGajPm8rqK15Hndu3XlXT3p5h76Q7xFrkyMDwrj+XnLA4SXLsvebuij+5GjlZ6lmO
1r4fvPyPNcj2AkkbcC74X9ljkboLqPQpSq/yEXhvqTpK9GDTKeJpLNMQdwD+/7B7+A259scT3cq3
rVN2fOjK8RuFfNoA3F9/eHEXdx1YpGYLEWQxB3LHkz0d3TSgUhrTilmPZPFhmfG8A2GP9LD37AQf
YDmhd/h4uXhj0EDYsK58EYIbOuVMNa9/i2O5WUejRYFDStXNjKKMU1jvPZOwIAhzqOwrRSTWnVsz
59G9rfdWJR+dwVClpzZ1iYeSsNW+p9DqJcmJH/d2glp/Gz8LpwohkcdNXVM3QCYpRpGwmK9kQnKq
/SZ5qKPC7E88hmN54voY1sYx+lS0HqihXj8GtFyF0yWpYus+4ZOc+y78E5MdufVlQ2a9OzY7fy2u
NEWgDwHz21YPZfqy2BFG2Z4u+WYMtbjuU3feD6asLyMt6DYVlPybzkmeTvzcdbp8tfnj52JUQwLg
YrDBWvP65xqkNASJjmSzeJk8z4sWf2gY9wfT9c7FkIOOY3LLdwWbfdh6Iw6GIB8uc0EsqSTOo6R0
8ECDKKWs6IqbqAduiI2UxmKjIgQjxm5PCB/XteTND8b4wq9GqOcdq2jUVNmTnnA+qaUJD01OBF8K
8wofUPCzGUR+6n2uWryj6yEnR5qwaptdGjOvH9AgLIqqtlkpisl4W3BE2jee1+4n6XcXyMn8Qzss
4mEKwVDQsmh2LhjGM7bQ8j/quhlY6BLYoodoJFbiwOsfIuxZmpCeIeDDQf8mED3B8DXVh4Bex4U0
dXBCh7W++aMbR/mMeo2iO3fvHe0cTCL8rJupYsVDV98FXl9/lcEYXk9eWfzn/YOHjxHNC7IUj5d6
tFeLrIz67kSDUKRpQ3iqI/S2TFisYS7Hpwzbb3dElBXJFxdBhC2Hl/r6OQIYSUXa8oGKkL5cbmLs
TpA+T5yqjihH6+7Zw+3pc0Blq8Le60jj2ZRTERVujtrL6MQng8VPniOkkUzQpOthLixde4ALH5j+
3l6G3EBNQ8REBqKFJjYsiQHe401ub52FniUBIDK4c+YoeBz7AkdMkMhlII6gTL8soyDQ4eN54Z2X
z1Ru0zvj3fNqjl6+pQATemNGNnIIeMAxxrrNa7u+Tuwh+PLxpd5+0CAF1ih47N6gSY79Cg3uIVVF
C3EN3bScQylXF1Ts5EXrIg4Z8vK/im8ZajxVioOcobAUHl+vSJpEDVTioBXN/tk0pKRfIE3Z49+O
7nIYwOWJxeftFOujteJ4zarIgeRYfT9qewrtnqNhhZOAWgzZb4UTtYTj2uFZ2Ze0N4ZUfwZIBOtJ
1mV14gjwzgNGkoTHnBksslF9vR7wKqmVxxZTbmVe+7fuVKS72mm7y9QV9LRc9k0fv9C3Hxj+TC6F
ny/yOXkdjXxadlJ0Y61ACT0b8GEUH0880bejcxUCutwLuBiB2+X1HVElIfVXAJzyqAnCGRqji9jJ
1aHTS3Rianp7M1wqxlTE3XAePoa4qWRwOcFDP5pbJ33uWSCY+eP/qtBmRhJMGGD6APLxERzNSQ5I
EzeCb8hkkVePbVr7D7NX0Fws4UF//Hbe2TPiXADkwVUcD1Xlesf/lHuWYDLe7LcwpuZguCRvBSQJ
0PBdix6kogsk0m9AaqZdgYT9UNRONuxyRwUnUETvvcKYQyOH5mC1rx3/CmXxhfIiqX3bek/nb7og
DOBL3GXixDr23hukLgO9hFmYx3w0leFzKZoARNa2sPLpAl3lghVrcU8Mevvtvi+wGZOY07EsIvE9
ugyqm8gZw5VgZWHc2Paj03yaANfRHlVUADeuceTeGWaiBXSZ2hRVpHgBCRd9llJln7PUc67pvyxU
dfywRztUrVIRnz6XJhkAbEnatFqf+NXvvAVKn2yI8VPjWjt+Nn1BOwtlULFVle/vi3AidjTT8wWh
cMOJcbfOMq+3E5j3eUR0M9eizPELH0Tc2zO9HrrnI1TooA4/Ze7Y7ylJFk+d4wYuCgTTnxhm77x8
O4CXyXTkhKsh4fVgtxcvhmdCZaJBpX8RtyE4XlfJE0PsvW/KQayORp6ZgrnvaDTnNvI1movltgBE
Ay+d1HezTYmdY4mWAYmXs6MyZ5+4qcQS0yzIWaOiGq9iNYtT3Ml33qnjxrjWIHy5EF2Obhm8bG//
lc2ydyp2kUPtB0LLfBY5Xbb7eC555+mSBrK+USZi/nc05lvj5LHMCSnxfdPv0Sw6+2DCkPzxVf4e
mY6GjsOQ4SrIX5jx1wXunxkrjUeJTBWdmpzbbtdbQfl95nzebSRiqQsaDKRog2zeG1JsCKXOu92I
8QOFvSKevuzCqyKCUavheWwV4rB8Y/epuMZXjeazi9VOS2D+tB7Ujpz5didHGkAf38I774TjFUsI
NQzWxWPPmotS1tiZnW+dPgzBXaKYRNkF545yw8dXem8oQjSlDUMiEj65Y/k/RszRp7bE9O4ubHKX
EWEZRlR1Z3FW+lSMXgopOes+ld0SXEB7oktq1fHtx7/iCJa57n7X6nQIX5Lp3Qv/guj+eWUKjmee
RtS6jC6DnixRtdz4xKlQrU8A8FtR9qczmYuurhRnljPln5iIvF8mIgYP1YzNP2AY9w3Rmswy3kW3
4PAjE3hqz5LRZdFH02JAn4c0xgswevtRrPpE2RZfzEzKyMe3887c9VeYjoESWwWUh9cDUNdIwVxD
DrPVufkTXZroc05CIrKoeaElS8aBT0/5xLbtnTGDyxG0FXs39gTB0aivGo1uemKdBuKA7GSwi+t+
IOIcAJw4cSnn70R/9IkFHKhp/vytlR8Xkmicl5kEKrYxLfqgjW+P1rTJCPoCM1IhlxNjgx6gx2SG
7V2W5WNeLvFepG77qc5Ad6J8283xYF13Q53zoebAina1vRSPS4CzgFZdhSp1UE057NtiqvozzJ02
uUFJ4/qXKXiR707Z2N8VxLkfDYUcubf07NyOyPTJb6r9AENpQr8UN08vAUPYjaBJ50zp9zZf6hwv
cEROW+g61j0xMxNhHUNc3eJaDL5aZR1eNaXykX8ngszkdqFiNkatfYvGPdU7b3TIfQ51S8hMMEDh
M2SuohKfw55YFs9S1YassuBx0L79DGBTfXXpObWr+1HND1YY1ckB3K5DjJBsrUs9KRqqzGTFZRxn
M5Vh2tUPlUgDb7MCeBMUSFM3bqgbWP5dU0Kh2KeedsrN6KfIZGjIXdJbpIPcpnN7k3EWa3foiMiE
nOeo52uKJhL6rEzwq9cDS0SHy7VC6PoSbWIsUX5tcWsjPQzimqKX76SFwOEjSfqQiEfvotQHmN/P
oOQ2cT+RpxcQNHcAcypeqJRPZP5UafGlS2Q67+iod9+DRoI36Fjiin1ISna+CaqavzSuzUIWneN3
1+i9ImtXLeQNbOCyaaiclgZWZVUeRVQGl0K87anRbCOjF32GJx5dJAL9pdnZdLTIzJPJvFMqGp/g
d6AVsygYtDuAn+qi8klAuZaEll8mkqY2AX9e/4tyNBGrLZD0alfqILsZhzyAa4k56KZq49k561GW
oeAzAk03itrod0ZRn1fLrV2HCsDt3gMlz1A1Ze+juxxHNJ+mFSRdTFaDDsNTxtvPoox+USUxpLA5
c+dARUVD5A9qtnZI4SEORta0vCiTgrvVYpzyXU5dDeUD6LIAwGNOpcExKwSYkx/Fv4nY1juhZxe1
qEdYFsa0bkYp5NCk2TciqH6C5OBg2jZlbW0IeuRRExcwkiORp1ruAfEZdViws7X7QfVte57gGooQ
kvc9ccYtud4HUh49sjrqZgzOF3qtdAZ6W7kM/AwBGuNQUp3MGvdqGS1P71pRzt+6zk7GS99Retha
ZVCFIAuVrWlq+lWMwfh/ODuvHrnZM03/FeM75yxzGIzngGSlzlnhhGhJLeac+ev3Ytu7q2IVivuN
AQOWW62X5JuecAdpwL0W7y/6GRX+6U4ZIIq/G7uhQvYOvElxZ7ZA+Hd09vX4Vq5H4xVstYG1SBUa
2WEqcEvZ+GzecRNVZv/sG7mv7rmjVMMOqxCbahgBXzquq/dAQGxuE3NFAiJLof26wFmRcBR8vVXu
rTZGlSnE1gD+R+j/Chsxe+nzmLzFqCUtv1HrnmOyElvWSqTTUNiYndoCQa8874c6js1bbcQY+7DY
jY+S8IwWdlfH/SYDWXvTS2EufutMSte2JFIahQ/hWd+AYXqgkbroQQMc9CoQ0z8FaZ9sU7FHwQ0s
bJY5gplMgES0RrqK2rRSMEfS/V8jhOlXMB352+Wr6UwIBqGXXhhdMZKcZfNeU5H3RYIudOAYmE5C
lIk5pRj/ujzK6V1EC9igoo0OLYHlMnjH5QAE3sAogtHYcnnjo9RTRtvLg5y+CsRrlchhFjWD/Lm4
ZaVGwb5X5fYo6NtujLJjhSvWWkP0zKsAf4EmxUezyH/nn/8RmUQ1oLNAF+Y8LakOWqOJWz0a0oe6
wNn88gudFn6QLgPERu5C8UAy5rDij6H8JAU6NOICl/dIwTt+RU+v6PT8R+9N+tU0zl7ewDr0l1Ko
/H6PmE69ufwEJ4oFVDiZNYi7gP1EpJUWyQCoPVVr6z5xuq6KxCeaz2mBSbCESRfFy9lIXfCDh57G
7jchUPQroYPXvLNUv8QXD6w23IIpXAkOFyrEc3BoYKysIFwwdx6oLx5/lzww2woF5wR0Uq2+jnSN
AC0hrXqt5xmOGfjXqj/7NinQuwdeiBGTL3H6yGEPLKoVlfRdC8Txq4rm8+iMY5C9X/5oZ1rMBlgY
S6XjJNJiXeIrgMGMhtQBUpdiLcpu6PeCdKxrCUpWNoI7Bo8aYjXmmZ5R2eVYN7+0wTNxQm8ItO12
yNXUhg6HwXZXTzOYGjVgYpimgJyKQ/EukWMUKhGLggpmlKVQ7gQLMUjd9MzSDgrEYd2yLYt6ZTme
aAbx3ekhIByKap/GHCyqTNk0+a1YD8AU4hgQRNzEyi0m1t2vaqx6/JhSFD67VMaHTFXG4mdWN0WI
bFqhPgvBoDcAppRhoyAkLBw0KW6fAp2KIl5ciJ05GYwDdW31zjv+OCpFpYsiH+1e+ommNZ8Yf2wg
ql9lO1iUapO5ESY31vRsKmnrlEYWP9ddO4JQFaWfUzyF3wOS3O0Yd3K6ciydyajoEogUqWVicWTu
Fsu1LVD98FGtILnvLeEank1Z0s1VvJ+JQjSAt3Myfh+aPNaR+J+GfpPmRfleT1n84/LCPFNjIj5H
pEIlLaDVupR86xIUymLQDo5WNYgNFk1uy4g/Xvuyik+4UhgHySzFTYyjxUMTBcMrCwKqixQL90bm
eW4Ps3lDHX7cE9rHW8yv9R3dCfW2oeWystrm9GQxd1RoOc5hElAiWFK2JQE4So/6ERZwCk6rmdAc
QJnBYRyn5EWVk7UUe14Li/FoX1Jdl7gMaWYuZqlr4Q+m3pA4OjWJO/Cvxb5sxmG/MgVnliTZmIlf
CjRt8Cfy8ZKcSj+1Ij9MnDBMqDZ4Qw0ETvI1ARjoIGA2rLIdkPLXG4hZidhlI0YdYfPNn0R95Rw9
/cJojpMmoVVJi05aImEmI8HQyaSi1rRW+zWUcnNTJ834pk2acgXmMXxdeff5Ex5/YlIymo+ffWI6
3Iv7DIpCrqCZiyFpZwkfSQ11nDtWeiwjkr0ySNRbjCFLwPbYpjeRFh0808A8OYFoiTOukD5MUoJP
tg+9fJo8Y6XUdwavhmwLGehc1qbVsuwiWm0GzEOhTJRhbeJtSQVndkaMn11k9lOwSStL/6krRSaT
aDXVgwZB4TfuzFXsooxnam5vArdEZiaGM+kpSCNM4EI5+fOZbEXxvnz3k8p/VKfR+FH1ujhsWqi9
/4MCPahmzi2mlQIA5/TxEhujypL9gKpaHeegPRUvELrbMfeHhivHUH6Ho1A/1W3vv1UUEsGTV4KM
uUOVr+lrn5lvJGNgpBI40Cld1t1qWawR4ZGpSNMk3WMspsNqatRrqudrAI0zd5NJd4X6A23g+c5d
7CtZCUe4HB4vPUX6VhzM5iqb9ORZM+LwWULRorUJsfwdtwEGkqZU3yeK5l/Xkl7sDaynDvR7s7vY
aiw8gcv8IAjo20ukAvFKKW+OmBabYAbToRzJncABt4hSmwBoVoPynjMqvfhNGeoGYp6Ii1uEio9R
CwEs1a44WMhYrEmgntnwBJIUQk2U8DnnFgujxTK4mhTsbwqj6kYO8iDEgAMIhw9oNzfuA6D+YKsR
zQd3ZJTWjy7q+ldL7Gpx0wEtxHZMwKJPwO8tcOnIIvqYdCOgs9n8Wlk5/0/PYzToiPMU+jiE88vz
2Ki7aQo4JB0lNpMbUmr8SqVq/B/MBiU5jj9Nk2ZEyPFewZmeik0Hw8f08+45RgMf7TlJ/zUQsDw0
dTmQmnk1DgyZZq0IgpxBfXKr0bSjw4k4MZfP8dg60PFE4MxwPAuZKA3hketajzqngdH0G3gIQqtW
7g1bqL3jfWIBaMB5SSlfIQPouzCtvccynqq1WuW5x8LWiuUFRIRy8xKA5MtWRXMtxzlcajDQTCHS
POcou9tGbGGQEcjRD7XSoM+kMudwlUkvbSzGw0ZL8eP1yrSA2ObXayjzM2eJJrFrqN5zfbCBjj+W
MICPiQMYL1PUTs8p1YANNSsNmX6C5cv31JmhSCBR05vRaJb0edT8ETXqo6SAwvVqej6oOlRoIOBh
Esa3ea+vBR2f2obHpwHoWvMziflsRi+OrcBra68M1MYZikQd7yHcpRuLTmB0CCS/uINZjZsOfppQ
oIS8oddQ4TR229eW8iWOKqoFeToFLyUgEGyAxTZ4UMzcB1Zq8ENXNYQOHl00obRvROOXKfdRmojL
RNgYVioad2bXKPq2oSPyHUiS9AXFkvpLAtPxDdfln7JViG9w18TvlV5f0ZVLtlNXxt0GMdUQMZAM
m9+pKVWuFVTo/V0eGbW49YhsH2urFjVQrCIQyqZk+VPRi6zJjaQUuQIhwQ4GZYKOblonpEFnD4Xl
fUg9TMNdnFiDNJsmh609twEVO8+wWrdzEe1hCstZPDldIjdUHoEwvYVeJZcwhPzhh+cBcsEpuMdK
Pgu76Ys2DigKSClkJ349FLiKG53GJDy+4Xcic5zsVNAMIxxNPXlRfF1fy+BPC/9soU+dd/qHMxz+
eNXCHIfopFKZ43t6B/Jm1VUrq99iOCrvEQLxIQcO9cqZ9nmvLhaVDOwK5BCMHhHFoeNR435op7oi
ksJztdkCHe9uNBjnD1Mk6hQJB0N3ayiRgI+Fbk+P2XRpQLa7REnlx0rEuBawrHrwYTuRyYmldYOr
iLYSfJ6pLHyimgyEeQ1k8JdyeYrmpUJLTRcTPSHZGKIVuxTGok2GLOn3cPZyA81kArOmAK4Qkd7n
hIA3SacPOynwINJd3vTK6eWItL6KGj4aTTT7l1MVF70oh8GMedaiXHKphHWZa7L1Ptq+gA9UlqrW
bIJBVLCNSPuX0cxDHGYlnLWcGjzwe1zmyM7AeQ918OMh2iNWkUcvAW6Bk92iBU9k20n1rSJ1KJV4
BZ4PrqQhUgGLmLyTfpvSa65atqG1h/GOBRG8TqyNzdBSfoVTD09yiuPovhp172fdZG279S19vFdV
ubzKwiBQSeaw5W0acLJroYPCkjlaUsqsNEgDnI4e+LrZ6ODPTDqgggoJVBuoOjzBxXaaycboFK3O
1f7jfOIdjaSD/pkvfpJ28E7Lolfv52JAwQTkmCs8TXvtK9XRHa49v7FDxi127bA/g7M7Qhst5e/y
KOtauQVt5H4/PH08HQ47e+Pse9t97O0VLNCZjXk01vLGH33Q/eI81vX2ZctAu93u9/P148owZ/rd
8zAqASZyY+C1FpOV96Jfg0ovHFzxXoeb0hkfur12nWwHB+kcp3aHHco6B0RNcN19ELbWt8t76VQe
jF7gn+Xe+Yb94wbNQSL2oUS5N7V/PNmHb87m8XFliNNL+niIRTxQFUaLORVD0LSzE/cDEvHmo7Mz
+znehi5SUitBwef+P16XxwMuIkXdxHxuoqDloHe+mdzGLZzkVjkgWOwqbrYtb607aSc8xfthH2xR
Rt9aO8y5N9Im32obVJ7s7Hbcm5vKFVdO0jN3DJ8biCXFBLhcy4Y9zAofMaMSY7xJaN0yV5pf1GQl
t0p9DwNDqaPlGUQr0fnJ5zeoCYNSYqtyWp54Onk1vkUlIjtOlQjpwTOi+goKKplFYaxlkaepHQPQ
Vp572VRniMiOVxMhL003Ln7HzFBJ23iDUP6irSW9hF4QfRfUltxO85GdRx2uf4a+g6EF3QztNpAn
6VclS7/1qsWHflSmF600xo9Ar5tH+kfTl5VFeZKz0EDh5KLgOCfe4CWPn5SEvDHqoiwczHtMYzf5
Tdljn4Gpx1aVyjG8lSIocW4hFRlyHdXk9ah5DD09cDIq+hZoOk5OTgNotNsobPP7tCuUtTLHyXox
qLxQehKlGZZIiHv8kBn3A7OnwOfH5/V9oHT8e9RSiEJWKntfDG1Cl9cY9PGnX0TRWzeJqHmhUkD2
gcSWqTq+BCPVSYykhJsj9al/ELsCWHnfopx4QJCSrNqa6yWq1XT3oP/R4iJ7MmBeqgUcJjSU4s5F
6Qv7CFlN6DGaAnDSnaXkk7qyTE9PIoMGCgBPpp7pAFp1/LKq0WRGHw/oT3Speugiid6cUqp4zRsd
BdDEdGGCdpsWw0MnaOkmWNDENzhRrqWz558EACEbdD5IlvdMQ2yrJBmhYNCm30za5bas1btAFq78
0Jd2cjdsgX0djDHr3XJK6bwma7f4Z0x1dIbNX4OEE+8fEMzANY6/hkcokdfG/Axy3d/14Nhpqbey
/k33VdOzax8rNABGxPaGyLXrI4LUixJ+LOBiHmYAklsH2XToM8/YY9kp3loqrWqvFYObqtfabZh5
JbJRw7BLSoq2o0etnaariExFTHsjVyvc6FALSMsK0Yi6Kbdmht5HLjbIluemfG1WVfN2eVOenlS8
KG0YSBgzUvEzDv3jLooimMm1pZFv1Jb3guprt2ny1tgmo1g+/f2hqDyx0GRFoYK8uCLQaoqrJoSx
0qo9mIREH7ZFg84BhLp8f3koZT70jqeSsgjl0LmpwJt9hrN/vFaDea1fArPEqmFCurbsR9cPvGzn
+7jQSqjaunluZXTAEBSzO6qsLgIFA1ZAbEx8+GZps2G0oTCIsC5F/btYJO1hyhMkEvq8/CIrMA9x
XShd05fUhzRIhXu6UdKDTz/OSaKw2Kt4xW6HOG1p6beZeFD0sTxkGJbclGNerCGMTurmtELn623O
aUChL8tm0ojMJ8X71ImNUf8QgyzJXPTFhIfYA3G0BbrbCbtkqFsY9VS1wz2tNCp9tRFq0Y5EHwo8
8pel6lCRkfZD02LuKGWaVrhDr4r7QjIhPZaYAad2Dpj1TW4K5eflOTs9eLnEJInewrz/KMEd7z7F
4sQPphjtqqgL76TWG+6L1ugP1iTHIJgtypZTuHbuzFt6sU4YFPkOKK8g6pbRQS94CDbi4wRau28e
qK5QFgCSNONm6oehQrRiiofpRW3MYiUMPc3wmDJDnbvHZKJwexe1jTBH5JP6dgZwJs73mCFI+6Ii
34YmSoLixWrO2PAu7UFAdHOU0W3qxQAZl1aqIFRGwlon7vR6ntvpXM+sJKrjyxqSoqK02ifQrLWQ
sUpAITtwJuLK1jz33pwBGEsizw6je0m0wuUijtMOHYF8rMwbVOv911EuEwfeWXBARUJzvThV73K0
+B5GXIJthIeGG73q6i3qZONKMH7m/OM5QCogLABsYSm+305h36P9hztx2Ebf9ChFDNvXve+ibxGo
XF7hp63OGcP8x2CLUG1Ee4K1xi71LW/YBKF+BQ1oS8MDC2ivzujihN+YYdTATCRH0mS3Mv5J8jiP
T1iDfDWC7ZinLLZYEgNdJlHFazpKnyOtJApBtgiCAtdMgRPwlxH8xj3WLu1Gqgt1N4VZha5aKr/U
vTauhFpn1htHFgwJigrzilsUeIWqK6VMCTInlkBC+bqg7TW06tfW27lhUIywiDwp+sBrP35pQ50C
3HYt4BBUdnAxMusneZSrr0EPgJbNZObtIU/TbAfxVAltxeSJhl6sA7tWYiyqR5UrIs5EP6Jvkibl
5vKknHm8z9tw9o2m77nE/gQtB1NmMCe+RiG9Qbn3Wo9L7XB5lDPLnC4TEtAIjcv8j8XhCg1pNNQQ
i57RRC9s6kLs7JIItoDO1Xd5qHMvRDxJ4qPO2vzLSpGZWwAhLI4RvAisaxWtRR9RpGx6vjzMabee
nO4T+aOihcoVNT/HH1e85odFZqloVg3YhTyjEJFG6L5Fpk4ZldhwDHot2qdDPXbbALNv5Ey6oDds
jAkNfLiC7lnBRjfbIRHXBhuhLcrQnnxzREkvzzrkmJspNcDoFnRWLj/5uQ8EPhQAEJB1CkfzXP3x
4LhToFPIv+7kE8hqs1ata5SY1ty9zsw4LQr6NnBPYKcteQp5kMtmE9KIiCQ/Q/NQrDeKoKYloO5J
WtnJp+T0mWgE7BnmLFxDfdkbrjQErgIALiDketKFOadJKym7z1KEe5NcQgtzUibXzHLjVlZwcozz
THA8X7XuafkLbit2hMeV1TwOgAXXqnNnPgX0R453ZHgUOhaLm1YqQBVRS8tQv608HM+BKX/Ik6//
IJaXzNvREw39EEESvSsiRc03TZJ1T7piAkAw2CoegmViWtumMRAmKTJrDp9wURLsv70uEHkBA0/v
H7WbZfqR+yGlfXBNDoWM6tDKsJ4nZe2SP+1f0QHG18fkPERSBQur49Wn5lB+s6GtnEysEPzvBqSg
i6l1ZUwJwWGHoWsgXXcX5XVwl6MOja66NQXfEIf+MkmC4lLYKtaO6DPROtaWsgRbmLVD9n38TAgD
VwCgVXTCcqN/LNQGhQKxjH8jXT5t1X7ES7lKNkKUfjTk2xt1sIpdL9ELujwBn0SD42iQoqBKZGLQ
c+JhFlcFUrhZiWJz6ehmodpA47WdEoLAQHYr2+ilFN80lIF/qEUi2p0ZBW9RN47QKPpfsSk/yj2i
VJDcZ0NMvAjzRpf3QdN1LnoWzaZRBxnL03jtNDkNmwGMoOMCixgsoqotFjcSz5ZWZEylIICfburc
vEVH2LpOlAGXJGicOyHpzZXm7OkRBlSL3fH5oag5LQKJvvdn4e+2pEgiNoAnNPUOjKW6siFOC8I4
AUNb5iaB4iIToh+vC+yzOzPuapA+npX8KBqq6zno1a9m0at3yJoiM4XQofWu6wFKylReZMnBGJAG
l4yOyZseNMGPGjGFuxL1NCDe9YBCKGZJxpfLC2den4t1Q8ZC6gUYlFb8cg4MzLKLPiuArSVK5UYi
sicJtMMtCFTltc9q5bvRhOiQB2AuL498Wp8HbgjLFA0mC3MlsAvHn6gEGVVGGkPjMh7ccrWUkZtI
6vQVPpqfcr/L6Y9CjcYHSfCHLyNSj8DNW11KNiidKhu6TIq2H7RCfpITMX4wUbCBNMq1d1V5UfyR
xB63IHQ7+pKXn/z0UJ6vPlCg5KsikcICLYn3Ny1Tk4abJIg9MbAf3PkNdY/WRGbo7w+Fkx3FX1h0
JHuLb9RphPaAWTlekOHZIB1q2YUZdfaIpvPKW81PvVgJnKqQ0EAtMB/6vHH+uNvlWh8HNae32LRq
Apx7kp8StuSPSZH9K8ESRxSwUYAn8IoS4WvBjK6cYWc+KyuCGG8OvnQe4vgBELNLkPoUEcuQqnLj
153lZmoW25ba+Ssx5SmQ10C9mIHmwBhZiaUGmJlFgPEQrndwYc1MpwDP/5FV8FRnw9WmseNBIbNG
8X2ytoPhaf3G4Hya9kWiYykhCEjA2kSleN7qpSWg7Uz329FTM/Ad9CAr+eBjfojUvN+WG8uXS88V
rN77XujIx9sdvAwLixDSiJU07cyJCrQDvAvIfxjpSzpaUVoAnlKvcOJBC94womyvFW6NGw27wieA
YKKbTlH0eHmNnjlR8RIClU9MSy98KSRm+tT8kPAr0J7NvU1BndJWol78+4HapxbEjHKFwIj43PHy
GKS2j2vJQjwgHGX4L6P+qA8TvUSITpMdAqo4ICurHSy1KK8KUStZtFG4wQpBBW6ITEtBkGWPYe3t
pF6mOH35K5wJJDExBMUisbSoxyz3j4AbzIjrRuXIgSl2iJTrlovHiGahWiJNlhMFPWyRACtaEZMX
xdi2UltOiDqWSYLUrWf4dlYnxvdATOP70KtblFPbZKVmOt9ux5tcBZxKi5k+hkKXfRkmJCr950KE
vIYNyXc9CSDd5Krqjjq6y3aT6MFu5bMopyOSKssI1HCO0URZ3LccwlgXCZiepnmpbNB40tHlBwtV
j0r8DU4hzqOFV5kbKVLLKy0Z+m1VY9LYDYr/BCZdvwZLsopXPT3rIAqyUajh6LS6lts/FTIJ5W0Z
sRT0Hgu4t6bxMy6C6JvHhv+w+nRMtoIxuyb0JaqvaDXhUECI17bPlLTSfOt5Jh4iCf0WuMbotn4R
qkb5BUmlVl2zniTRGSbQ/xINip8rH/Q04qQpxwFJvE1Fhuk83gd9CbpWrEQBebcO052uTuhEjdpw
kAEbbFRlVCHGBkh+VXp/V1pGo7mdWCi/kATXt5ef5fTE1hQd8BalakC1FD+PH6VAkpqYHDHW2i/e
DcGSrq1W+Qn1rFmpOJ4eMQwEWJy7FgQoWPTjgYTACFMWGQNVvedIUhyBkKCvcfl1zo0y5zAqEEp6
rkvNAymJmzEOGSUadA6THOlzH5XalTP69KNxVLLyYK7OJ/SSvSt3OUgBXYqdMMgrZ4YQb1GC9a9q
Wfv1d9+HIoNOg4tPM3cuFl+tJI+ezRewkI2z7JpCIjV/OAqby6OcOfjoNhLmzoED0bw5f9Y/AocG
6y9FKj0Y3X1s3YbF0H/4lKvdqkYwp2dpfvGTJrJhdeNq3E6dk0ht56I+TAyeVbRF0QK8TvwQZ4S4
NVZu+tOvTWIhQYwg0SBzXMJbOKwlz0sS6Mtq+cuLExkRulp5isy4+b7yHU435lwa4eKlEaixQxcb
U0GrkIMkZvmEQH+lapJiO5Lk+gq0drTpo8GyRUJW3QEfLrueHtQvbV35bwS28t+WNkG3g4SQWhbv
TjywmJMoo5zQ00ji0gO0pIrTcNBlP96vvPJp78ZCN0jjCGX1AEpZvLIvtKMXl+jNZnIVv1qEAnZo
0r9BehzomSpGVCwwjYibrv2lkGy6CAN1Py4/xOkMU/knz+I/6BogMni8/CDCQ5nlpoSgpIfbYCRt
pNjR4lJRrn3VMxWIWbgIJ2MicXxolxAmfP44c9MmccwgxxBLy5O59BYmjXSNQ1CGWHWgab+TfDJC
mwKXejuORAWOh71ba6s1mjnAFTsaJVNtRsbKwXLu6XA0JfBDyZAywFJLYkp6ZOaUJAVFaSLa3KGF
t5Nhj780YL9e+jqtriKxE0PHV+AbgmTzd+jUP5mZCedrJK3AumjCmfTy/Mzf/zjkoFzIppBn8gXw
pcX8YL2SBEITp049tAmQVDU96MjR/92raMYPw2CjMElKaS3fXRqiRsyTNnPoWAk/iiTMr2m1T8AB
NHGlKHfyQgxF49QU4f8x3nIRoNapFhnwQMfqsT8kFfV3pPN/uxaNkC1yZAh4gtZGpUY+XtaZJ6Bh
3WNmAKWo2INLRLu+Mg338uScBEKU6CleUcJiBwMNX2zgMDGmAWXe3EnMbHgt41B5VVBQfTOUWjxA
XNBtXxer/YA9AeqCU/73Z40y8uyeyR4WeYjjlwy9zsoznUwLRMtcfLWyXWG2WCTlWJldftOT1Ij5
Mmc2wAwVmLfw8VDgQ9NAqJG8keUcsGFqZ7KESdtVQICuNKvCz2cWCf3IGVLJ0QTwcf7wf1yKNVJG
VtGRLacoEUD6sjJXx7z2UOq9SVt00l05jrod2oaKo5iYVWkYydDBAS8h0Ta2uTzDjd6m3dPlz0BP
gJGP9uOseDRLkIIyoHO1vKbMntvHLLHroYSAoUvfol3siGUlgp3J5N5ytHjA3GVIFf+eB8BkcoQs
8p5UFPHwc1XUX6Hfy9Uu0Pz+fWqU8Zred7srEeqRnRTNJVg4acbd5xfaiK4FjfsJgJE1NdwSSQqz
wJfaJzAbenPleY0P/aoUy/QO5z/yEgq4GOMF0li9BB4yxI7q9ypSxk2PYLBR9WN6RSQK7DvjJHZQ
GqBmKfoCftJNj6PTJmvUOHQDvvVdLVhwqyfADdct6ml4U2SB+ZEGY7fXiyER8CGLJlwqwKmjBNDp
1R3dLjNCHLpHqtuqWiVwgCAI75ER9tdWAHQXkYdQYaH6Ps7fbW8I33PEpr/4hifjWVmNX1ujVn75
US58L8RQyxBG0ILcbuXYsLgQWuEOo18Bg3i1LxBeJlQqb7pZ8cotugbRRzqpoediBlRHblSzCw6T
GIS7QUWJa5f6ejDZpVwgC2jmBUIWeDyKrlDL1vcUIxBeENrp1wLvXtUWWxGfOWGED3rfBCqnlYTc
NFDCdMCxrE1GXd+0WokNXBJNiLwiZso0DVQIoy1d6+Jbl+apjBtBPYEqbaLhBSaArLrGIFavVdan
mdtaDU5CoPkrw86htpQuNEB6I5o0omJWWwa6O/1YtG8T9qMv2BTQyIqKssm2CavEB8ZYDPnGwuM0
v5oKNMwQbs1SGhctNxzmIewrt0OWt7NZZbrmomtPAxCDLwzohqxAopBkWh5cfSa+urExJb+iqR7Y
3ZRMZdsfTOmbIoGVsX1LwwAM7Ff71lrpJCLR3BFuUp2O4S8Mff6Lwmg7PFtiW77FSNKBSAS/xQoh
Kb2hkyBKTiPVkDRCIqkAKJfSPWTYGcPgSAcUOBAC9w1wiAGGS/hIIpDCfgps3+uNV8RrotxRAsu8
K6aqu1H4mpLTGhTYMN5R+2EzwZbG0recepgpyewewkI0ZqRgbG5GXAMGu61LzuLLR8G5I0ojf4QS
BNuXmsDxEQXQaKLpriI9LBbmfZ4lw3Ndi9bKKKdRCecNkGXSN3PW11zGiBQa5FQMotQR+mQT9dPW
Uy2si8UXzde2Rqa9gfW5icwJDS9U8UdMT1G3Ee+rtFupIJ0EiqiRYYsAa5GWIpnk4kiW5MJsehna
n6eM3g8LUxI3y6f6utS9cSUnOv20KP5RDDIBu3PpWIvqf6+WfUL8N2vrF8auUBLvd1Eba+L6Z0aR
5tSG2Bc6Ne3x4wlUrVEzagx4MHBt4m2v+upLGNb+Su595rMRg5B40zEBlbZsViNDi8lBQZWk8roY
r5hq2mKwN2ukGysZ1Jn3AUFFnxNEHzKsS63LSqHXbmCf7Wgm92McGuPWK8DNXl72pygeZoSOKsCK
+YKmKnX82VqtDuooxG0defQKt66MuokzifFkblov8wo7L4e2RFsHbW5biMb+S6nofe4MWh/NfhZl
e2iVNulWNsqZtydAppVItEBN5RNm+mfEEJSJWnU9MjFVpm9g8ZqbWEK76fLbnxkFpQfAW0BoaF8s
X96bhqiKYpoulo+LjSg2BJgWHkyXRzltf82Ea9BYXJio21J9OP7GcmEYoZzPFmd9iHj4EMTPCBA1
DsIR5Zb2rXZHYdB6lAYFF5ZMg7kqC02AynuhPRhSEr0yA7gEUpu3XpTE0m2K6v3KQ57GvnxqclbK
I5ZGy0M+fkYVvMXUJlQhpBJqsQNeKNiyXznww1ClcaqNr31SoEGGEbKd0qA7XP5I56YCvY2ZTkFU
CrznePxYLmvsaSkYG4mEqaLV9ndikkgry/3M9qU1T1me8hkJ0hKdrLWx3vWRVMyGTxUKS6DwIDKV
+8RTs5W1dQoSm0U1qPbSf5hRaUsoJy7OiYd3PNlENNaHAOekt2iyxtc21IK9jNnPQ9tK8aPv+SEy
8rL+pa2VKFqZ1k+05XGAy1MoQKEBTFjw0xfzGtCaEr0QdI2OMl14NXqT+DWI2+YHiMYQABsCF7Xd
l31mXqMpp7xJfRkFV50ejomTmo367NGreZXiHPvLLIZfkMjgrMbGGIJNgjzuTyg6wE1lCrzXiTUW
9XaaevFX3PSDgiqOTyEfM4z0t+n1lezmfh4IdqhO+uvl5XM6sQjy0RIhiEeNm6v1ePk0kT4UEtAh
B/JR5JJhqChcRvJXyNDmylCnudNc4FXpakI5A2S56BpolI8h6qFTPSpKKF9VojyZdhHl6p2p0Drb
U4wowI33GvInl1/yzMhzhR4SDBVDesSLkfWqHCHnYKw1yH3zlkXYdOAfVG8Vo1S+y0E8bFWvjN8u
DzoHPscLiGMYmgfzSG37BN2HcUfNCkKB2Jxq4KRer2lfEITTbmsvnAhj4jXlgFORxZluw5nPNNIi
sZZt3pi0QkxUqBZxLJXPqTlhES7BzFa2pW+2ymH0Fb/Co1ARngLZQjTejIvk2bCyFju+Jgkewt4j
ocgLAVG4BOnEF6NJVRfahVw6Q4V084FmU/kzr7PqKeBmoxGoBeE33Mos1HUx7nqo0SrAhDWjd4UV
nNDaSitEyabw8zi+GbxYF2zMUEv4jW2ByUlpCqnk6irAGpdMR/0tGGOd7SPc0FWbAxXR5rJCCDOc
4vFrJVRGMKM0vXY/+IQodsZJtUb0PNkQKMWz3WlBgsQhu5h//scFWmlY8mLeidPeVNc31MlaqAzY
h6uwGNzLK2S+vo5WCOWKz7gOWhC7b9ln9eFimWLYtdSzjeQ2lqG7zhpvFba9frOfkVfQKwz5zstj
tCUvj31ybTD2bFTCtqdayn+PXxNCmAC4ZELriEbJFViE0uEXlH9dTv/r5/Cf/kf+8K+Xqf/7v/jz
zxxvrtAPmsUf//s2/Iknbv67+a/51/7vXzv+pf++Lz6y56b6+Ghu34vl3zz6Rf79f4/vvjfvR38g
Lw+b8bH9qManj7pNms9BeNL5b/7//vAfH5//ystYfPzzLyw9smb+13yMyP76948Ov/75F1v6jw8+
//v//uHde8rv3b4nzfvJ3/94rxt+Vf0PYGcArIigCNTwhf/rH/3Hv38C8g3aHMsCQAt197/+kZFz
B//8S9H/g4ILuSTJFMpMXEp//aPO288faf9BIXHGvpBfsnhBj/2f9z6aof83Y//I2vQhD7Om/udf
/+re/rksKaGZaKUgRTUXJmFeHS8NERiC4MdCY89o4NA0NnKvuq3Gttbbx6zonHB8bxTlQUrep+DB
bF/bfNdQTdDH4FFso50S0V2PbtIm3tT1c+/F4I72lfjGttsDb7bDVNqw9mmhJK437U3gZXLj6NrX
qbjVkeebh+6LF3nYNfS3umuh+JkHriVspHHvv+rDo5jsjOolx30dKlowZAcMPG2FiJuiEe4LMFv2
U5ns9GKne5CQg+oq5/8yEtHVw4OZpm4l+8DrMCCuPpI0cit2l1g/FGCjGvVDzR/0FPPzsnrussiN
i99TrwHo+DoWqAek5Q+uy/tGHA/wtWwVnlbv7ytNuY3FdBti0DukX834B7VyVC19x6BxgmOjrYe6
i0903lubalQcMf4pF8VNrj3j1LwLuneUHd40098MXr/VxqnG3jLfp96b1WVbqfC3aR5c+8DVDcXf
SoN0EPKOj9hse6nb5r6yaTDRiY1i3+fQe4bfQ5/uYBYVxuP4v5k7j+W6lWxNPxGq4c0UwLb0nuIE
IVESvDeJxNPfD6q6FeImg+zTo444sxMUNhJpVv7rN+mLiewumX2z/jbGZ4Rf+hbh1yqJvbK7pIgL
DC/egKEFInotdfAHbBT0faH+0pZXd7lXvO+aPeI6YmzwxgkS+cMCWYSadu1Fyf3oJpvc2VtdvOny
fKf2MpidZzVdDlJB6NSIjYKl72gNF0QI0rPbkZG3gWHVE5HqVUUQL/luisermUy3FAKk3s9bkkuC
MTHw/aTyt8dN10ykWjaX5EmgNAw1vd6ohdgkCQWYogd4km2S9nuF2lzJmDokZ6tnYkqOadLvwHLw
I8yAgNKzRiVXsL4zCM3MfnJ2ILSJA/R/oTkcZvgmXfeizmm4eptUlkR2Aaewsvm+xm7umd9Wsakc
EE8j8Sv+KSPuD3a/UzgGZyBnIIdzu5zOnNjwq8jEZTLdLe5VA/powO5PMVLSi2NsP07Tt2Zhpy8u
ij7iRfkNrIT1ibH1oo1jUFcAvtW3XIJ/zcxU45Clrw7Gbw3arclAh7Rid1itxu1CV77zlwQAMsI2
1lS2fWtszXTZV8ngl57g18fBos1hOhDaZryWebqvSkGqRSVDUi+DIZHbltxsYhtCMFGEm9f2SqZU
zyftrsnnqzL64tj7w7F5t8EQCIDaBNaUemp4R9aYTgoAvSy9+J2uhqrlQy74llG5tUW46NexYWAg
i0k3+hhM7g/SwZJ2SrDCnrdKJHZ1EW1nu9lOhradYroLKNCiZAuVnz9zgkb7Uc23mKTSPhx+YUgT
pPwNJ5wGimfKIlTrrcgKMm9wfZzO6uR2abc1iewlaQrS1fw1gtgxXmTq68bsu+qjp9QbLqKBPSX4
27LGW99dzm2TfMDUzwj1tQGAyjos+kOWfDeIvpWJP+U7RdwX/AhaYwGdQN+2r/rkthwI65p3fx0v
/9nG/9623wFkf3btvwZ1LUf/qltGR5bcNRjUpXhQh/yarLowwTtumXNCX15kAzNUfbYdBmUHLo6p
xFfBN+80h+tPQLdGzvxK1eGUevsTqklRYAbkIPeaszHsDPtfKGRh3F8XSZjZcAD9sg8Wcugt4nDc
wNJvTftQKc+tc5ijTV5fsVWo+qNK6Oi4UeRhts5id1cQA2anvmrvG3VkM/2Cyntap/OroV6rzMX1
l1ORvf3VBLET5ecVo995P8ahCEfVDhbnXJLg+/knOi33/v0gIEwY8jCZTjnDBAEVoyoQHbLK9CLE
77yM8arepe4+br961h/c9c0i41pHK4w6ApGFxcXr7WsJV50Vgt7xeFbO3cq+JZf4kPZiTxzxfrIn
SJFLSFKqr2XGMwFJnL/GTsMvCXvrUiVy8KJwHH+oCKjMZfbgEoes5YR0Z3QjivKJZkkYc87j2cbZ
We6Lqr7L4jIUxmPC4iW68ScAFN7RtECK9pBOKuYm7OZj4zfxpehfNTPdDZbEsi/sXXEx291xvjLV
m9YdNwbeM7G86RJtbX8TTflbWkbQEWUXszAVh4xxILRJYsgPI86LmpepNA61Op/PxeCbGlsJeDgO
0ns9fixs4jKT9tB0cagkyp7Y9mz5XSrXtEeOXbJzewekUMc6aw6H6VKbfB1nvrjUMb3BM4kD0W2R
CUT3anFI3ca3qMyrmxprWMNptgJWs+b0freaw3+b4m4rmifFelyPYafLd5Z8SkzbN4idJ1Br7yVd
MJl3jSPxdySyXL3Ai8efJdnO57nbhvaCK75yL7M0aIufBNIf1XJjZ9ZRjhPZ0L9d7SdydVoOGwXj
flF9H/M0SJwrR7vNyqtp2I/qIR9uJ04O0oH59E8xWnq1/XMClPXTQHR961qBqmFxD3bZ61hRh0ZG
8oDs/bLm2ueO0A/kjuDN0Cafi6TtjUnRNrhcEmao/jO7J4AmiWDEnraQyjvb84dl9tsFt4ulvIc0
sEvQEflFil3NJMLCMfezSaj2QEZOvZe8vJE3vsfRtqwmNdmrjlOcSoDjghuGZgReuk+6XQzLJou0
nSNfMzxxMwoeg3VS6+z3nH0IOKz4vCAjsCYN0KQ243FVYm+8zjxkON963SPdnKOwj3q/q4xdn1h+
VUN/tx+1KN5MY7t37Gtoymzlzn49Uomuoo+ThQ2FjFJ1exVtalHYgWdfWunPaIxu5nwTEd6tZcOO
qbdV822pP7sQR3WLPxvjvTGbu9hyg8k6Qx9BfGFytDLvYMEhF67t4/frJ0tKgietx/520a27wniY
rOnCMKF2OPZRa3ZR/IAEj7uxASPOCHoy3l3853Wij6PbnDdxlesk0kgguGlHeHIG1ZcIJmgypJBP
kpIgIsva2QoX0pCHzT1VrF7+HoVNPWJv3Fq/rcyO8DfSisoIevLvWt3bw21DZkBmhH/gaUPzhUny
KJ0tL35OJ8FchVfPVbyu9UPiXVP+CfcXPSd6XNR1HkIhjkjtsXWvRgvv+mVvUHGVBod46XFQE2GR
Po3zvQqIoMC580RyB48KJV4caNUQdPpVpOI71nT7sX9Var6X+SxGM0g8AF0hjgk2c2tJKbJ+M3rV
puwn9ARI21Yj4acmb/Y6tabMr+Dbb4fxm5omD+aa9tGrgd3Gm5VP3O+V6KL3NrH7ODmclOD2afxb
byg1LRmoqRMoBCe5NTjxVlKQygHNhMXdorQDMTtM1WsUpKExM1fk7UI56o5Pjn4BGOj301OkQZJK
mZcETwzmskF/FFTujHT5uVaPvbJp6MHJaQyT+lBVtKOVYWvo19o+JwPLNDd68tgqyTFGCCvr/NFD
SSZwrHRTa7NeJUatuHKcGB2O3BrVsmuhH1jVsCHS159GnPiSIlSK1J+xB8GU8KrVCC22533mlX5h
Hwzwlnk1Y7RZxt1L3GFBQ9osXwvDs8cxe9Cq3xW1kvJHgV2Ea6BRJKmdMqzs1c0CNyW7K+afBA/A
mwaCKRsefatgNjjI5ZiUNgkapB6S/YJ/KNaDB+JUfJJpfLszcc3d41EV0rL145F+L761C27PbnXH
0dBriV8Mxb0qzpKOWVocJvesVb5rovItu6ApPoQaUn5BcCH3lTiWG7vjl8J8dC1kJdarEKBZGstW
7UKD2TqogZzxD+FxKES2TKRtQlUb08EeOYdybrYuiqoYWxPdebLkXWni5gUFjeiOY0YYAwZWbHlj
pJ1xId/FOL3ig++3gfPDXY6TtxemFeTWBUDnWTQ8INodMfcimDOf9pP6TYwcmwMtgI4rWHWwzCuU
VLMe5OKmU8J02sfqromO5kAf944Q9zbaF1QFrnbudE2IeR3dVG/fE0rQK7/6+Tni7kXt41lFSJ4f
e8EZDnHkDuxE+7JUj836nLK4LDv8bshZnqz2BRpjEMFkyh7buseobGF70bf9fN858XmKamti0nrq
7KuZ7lcxUYjzVW7JUIgxcGB7ysa5VLh/D6IlCGIh3r5+wTYBA+xQmdszmBSbAm0ad9h8E6vzvVYf
avtyyr9NzoumFw8QhwFZf5c47MllC8wbygQp+8w8XbZJEvkLfW+UyeHyMk+YXNPRrWAuREGSHoxx
8ZVo4yICH7swMstQqtCnHTbwnJ2oqXzvZuGDZRjN0JIOZ7gdOlN1HvHU5era2DAxwhl1BTJcPvSw
baM6cAiLTyBfsJlaza4cjP2kPSyeeaPX1mZ2ExZLvsu7aTu76GM85allqxf1tJVcr5Lmbu7PRzp6
jjf5RdSca8Vdz6k8EGTjCmJRnGcu95eIJgHQH6L5l6LIy94oD4opYAuZsL/z32Ccfjs0XNgOlbcB
leDDfFOM0R88b1MhroS6HhA1cUFUiR/N9Alz+IER1/l7YQxBSczyXI6b3uC+wrRu7AlCrBWs7+9K
7kdJ7Gtm5dvkm9Y4Lo5Vdp8StyOhcrhLflw6lvUg/HJCBTQrGzQESqWHeIQFuLaXjI+6RJuOyZ6V
7COMrsEbkkvL4V5d6KSZ2AndC46YYrJ8ZeI8J7um9sqwUvdJmR0HFcf/RoZ5km5kQSVXn00Vhy+9
nNykOBGBTK2gJCSHNn6IQNkfot/tXIa9XuyxBgkt53r2jo3d+a6R+ym0ftsISnPZxaYSOkA+uW7t
UNZCXbHIAV7ODW78SpT9mvCTnIjFyctm1xm4j/RraoZ7maxVitFfZen8YOA0k5p7gm63sif4qWD2
qM2FGddhHZEFG9VhPj7OEdGdfbaxo1Xm4k+r5DObL4ucsjMvL5rhqoQTQ/LGZl5vrXP1Xc/aS9zG
DrBXafElGNlPFBLjz54tc7KL4zhph9iOt64puK52wdxeLzLd9GW2zezl4FGIIgFym3jj2OVPw0m2
E9t+W0EX6V76ed7qM9HffMe6wBvC4XTAhyfXqT4ZIxfrhknZshkPKjKdJZzpw8ZKujXtb6V7Nw5m
MMUcf9Uzs9mE9i7VnYmYN6NRmis0yOMkLKKXngh3fA72puSqXC+hqB87fdliT7Ap6oeleuBSoNOk
QsewNYuFPWzbNfhVO7tquigX5Tnu8uNoamdt9hy7z0Q40eKYdkJeGGtGp9cXV4roLoXRH5ah3aW6
2AHCWWZxnCidyiq9/XPZ+kfIMxAg/52CyW9A6P87cHr3q15h3f70n/r/EZdeVdP/53/x33e4dNDV
34f0LTK9/sV/kGnvX2DSOGQgZIf8Swvkv8i08S+a/Wu7H6kb3QIT+Pk/yLRp/wu3KP4vdzFwbWIK
/4tMm/q/IGHQx9VoTK2aJv2fINPrjfWvGy039D+EWcfmps611j3BpUcL70vSvxIIgPMU1LbCiV11
6vav8fgASDk1+vzzmNXxmSFA0gPb6O3FuRC6gbiCJDlggfHW1nv1sbVVBdyaXtRtNNfjgw6V8Wy0
6kb1q6HCdnZSPZDfzJ0lzjmLoz4lPf1UX1aTy71Zdnbt20QSnFmVXd4nOTfos9zClNfHDN+6pNBL
6KdXBKH79ThnNTfgyRU+6iPlWxlp2p0oqMKmPJ/HnRQOCtekHLy7tMb4DxWYpYYRaVlnbU4SA9ey
3L2i3UfMxucjcwKUrAMDz4C+hEnPCKOsE0QBjn5lYWUAGTJago5MP2dx78zqIbaYb/+dkh98grX3
dPKh3zzo5AuAZuaaYEMKiKh6kk192RYu5wCOvoI6SGernOfjQO7N549d589fj+W96ILbTHIYvkgB
3JNWeJym42RUKj5nkrb/hD3RBtZ5DZ3HibbmhOWabg3OF324d75v61PhtEM6R1pD0/akEdeC3kSe
mKmHjNFbLaXTTV44mCLJUr9ukQKCeRN2tRW5voRJO9S7WZpNWLBYvqBo/SFWvBkAC7swlv5K5XZW
b+u3M78vK4vez6z4g01gQYgtiHUBM1af/dSYW8MnswrKrMSv49KN4xUv7ovyok0zK93HU+GVW3UY
1XM0fND/jaiTT2ktolsTS4EbZaw9eWw6TeOqmsd15Jv49cqdmY2y2badPSAZdpWi8imkpyDpauux
WMz+R2+M/TlVpD3QEHasH+tuo27VUgOpMTrTlpsOhvltE0/U9siBQRgdjJ23EB572LJTQYyCZ/XZ
C/ws9SuY7bRZjFkXnFG4SUgGsKw4FUJathMvtRxJaoRwjlGh3T7KSJE/mln/yon+nc3l+iwCG2AT
QKODzMAO/DfAWw4NNAIYZ2QkaJive4NrB24/coUgTf06G6j58PdRMOjT1UslV5oNXj3dDW7Fy57i
nV6LIpTx3DKS+ijVjhw4WDPhnJuoqj5fSCcbBS5mELZWNx/0tbDj/kCTf0HRLuHyuax77hCVInZl
5uFe3C80qNgwm1scHUW9+fyJ71wAeCSmPhj4wR2CWeLSnP17cMakgxIswRJa1titVTjur1EX0rgS
xkR5LUH/Kh+KKMB9qybFHrNPT/WFnUfuJrX68bvRGfnDsGY+UE1FJBQvJMP7AkdR7gBWOT2kDi7A
XE6mXv8Cuj8519bhWpPMMfiHGMkOdAKb04gc5WLyYWFz3zVYP3IKTOvTPx+jd9sbuplVvYaSC1IV
RnNvh0hOBAjRjGCjMXGSH8Z52JBgeDdgKHGDEZkIXCf7yibjHZeLd2N5oHNCCEn/2lqnyl9TwYL1
puhjCbyH8h/fJbyus53ltastTz0238xGLosv+rVp5phzMe16DDU4Xmwju//8/T8YZpw1aTdRjUDU
O1WJmHJaqC+AOBeDh9mDsWwRfEVfzcQPH0MEGeZGtOuZbW/fuLQKE0eiRvHzZVIPhQ2gnud4nwaJ
EYFcp7FpvkxiLkBHsKUgagQjuCkvk1fIsellXbg5Bnc47+CxSdbe/8MQUMQh69MgJJ0qbWU95kZi
DIrfFtxSrFFVDlQ78T9/ChwkHS7ZygrnXHs7Ak3ckXLsdYofZ9pw7dSi5OagG0+fv8tpN4WZtQpF
WTUqa8Y8XfEONl7aMjPOmpGUW8Xu8107aOU+ao3lcrZzsFhzpN9bOtHh8yd/sJAoQSFZYZCDNtI4
Wa96OnNlGZhIEtwuPasLNHzY9NcXqHSVZwewEvi1ib8ySHinkF3fmPYalAx79fBQT2ZWH7fqaLrr
YSNSIyBqpQi7DDOANLezW4VjE/vEId71o0FaDUDqGZZF4z7XwPuWwhmOWsFtzIoJaR0Ql39FPP5g
02dZ8RsNJHS41ZwUbWRuEr+VuvTgnU67ym24IjGy5FVds0znbqE13fbz7/DRDFhp+OxmFFHvjpm5
mlOjMrDXZ3MFmkPGcmYSqvqjwpc2gPLehykeCxc4+snnz5/80QyA0sfh9oc1ecpQnYy2xTsO8RNc
a31TdAazsBETJhJmB0o/2tEmcbPx9h8/lVkHmRCx4KpVPTnjyCLtpmIm76NVQWdU0cbfxFS22qYz
BGo3CwNHGI7T8lX6/J88wpO60EXtRhYYZep6A3y7oLu5K8UIhg7xZzFdJh18nl5pdW1n21V7jKs6
srAvVBtlgyRGOxJmbExHoxyV33KQCgcbCE68bydV/Z3qURbvyzx2tSDOSx2sBVUNkhhPLj8IoQC+
88a2x4QuRiMLqdlsiw33sUVstcJ1793YLCe/n6l89po5WvLQ6yUCsblc+iroDburz/pc9tZW1nDG
jZiyM2yx43zQ3dkYIYjrzmUGHix3etcXqKqqzKYlOzhEoRRmT7Y3Mbxe58t5tAjgKkX/hYDkHaud
NcJtGAcyFjME59M+sOEpxWipC+vY04ezKBZig2HfZFDO1gla2moMsjIHqpoKca5YZn3myVm99LzM
3EtSJA6uHBt4BoZ32Q6qfjUZNHu/KBY+OMXYuHEiw6wG56nTPVzqFl2ICWqKrlb2T9QLIHdKO30h
1Vh3rNOJBc+bvYzhgBJ3UpKYXjdLvj4lV9Jw38D4higdYcPmcgc1Dd2olufaakkQuoOL33DuqF/c
+T58T2SjcOdolKO0eTu1Bzy8wMJhpdqZoj1ruuyDjHS0L1SjH9Xu3KdWlS8enKsw4+1juMWVKpdn
MIXGssHPRO2D52OpDra9ldYIVUuWjXeo0efsLL1Lt247p9d6v3iHJs2J7i5lVz1i40iLTiVXx9MS
M/Zl9iXR//2mykonI3fFcdhjTnU60lPzdMg5Vgny5qBY8T9EctlTU4v4cpGeBos4e5oH1f7iVH1H
YFktOWChc6jz5JUX+3aMBD5epYI9LGCKXfhYK1n7Qo8JMLeF2LmNEu/rBdlBJ+cCjWLbf8dasT8O
CLbPbYHma1bE/PPzHff97OAn4ZrFcbYW56e+iSQbyDStaE63ijuFZY2yLqmGL2Uu75fBKmzD7cFl
4JHRnRRM+dR1VIhC8SFwp9ux0/qw5TVpOfVqtVN6DbqfFLeC2/83TGFosnUZreq4KfHeS9Xa3BZY
qG5W5n0ZYCqbqFAPixvdWUBn29T0p7Yrv30+NOue/3bp8pv/3EOxUiI89aQIEnla1sMAViBE/cPk
RGhgjCtYq1lzPnyxGb0/buEgw9Bhbug2FNiT8YlLs1Y0yfgsuJtejXQx0iCjb95K1X5I69V105L2
j89f8J3Aa52PdD7wQ8QDUydg6O187EswuG7GIQeWzIODQGALm59dWs9VaAHQgzBNLRMtULhUkfZM
P4oGswtBLJ9T3Josu/nCMeCjIec6DfIJ1sAqOTmG6aLMiIWpNeaaHK2YtknjK43oaug2c/RFcfXO
XZbXNwGCaGACCrE5nyxHI7EBCTwGXa8U43YUM2w4I5tbSg9PTbx8X+sKQZuNy817o8ZVITeRmujQ
UQp36AKkETMcJx2aj2MvyfzsFTFhTlhDDdmV11ZeuoUsUhKXYtmJtv/8232wiUHhB48BKYHl/ifJ
869bJ/RlzcnXBeVMmrghNSrb16706J/Qoa07s7jQo5HAbIC5r1z9PrjxsmEAevwB0Bm5k62+JX+s
j1UXJo10pmPal2sPNSvhvhB2lio3g1f050POOb7x4DHmF6ohlvu8c1Gmfz4K73Kw108IlA9UC6CJ
3enJupFWHs3NpIEYmVV6jz7JAoFBYUzLEEJX1++nxeX6oBoDvpzK9NzgQ0KjSYPv1Yp+DjKLKNp9
1CRfubB9sOFZq6iK9bWiytbJ3EploxZ2DDG1j7Xl2yhQIW37Wtcu0knpl51oPOjEc9pOh8iTRnpo
uHA0D5+Pzgd7O593RbMRbGEVeLKapBIRQuek9KAjk445VINwlvC3Pn/KB2vW1rmmosshI53Z+HYT
qVwpB5eYO184Xgx5DI1YUOskCftKbc//uJiBUQKcBPSAoAvl5NuHwZDKVQwwOUcM4A0/JaLXN8mJ
+Wo//mDogDwZM7yBOLBP1Z85kamWFq/LizyPQ4KHwiZXi/QLOPoDTG816F3NJF3aDVzV3r6OU6ST
NMd1v/Ogf3bNIh6TceqNQ5rW/YsNWVc/OLnuhbLQitUPImtofMY/dTGO0AOH4rs7asBq0FV/l2nc
Fr5qpyNsrtSI/almq6olOSZ3n3/xjwYH2MOwwQgwADvVY4IwWq40Jtb/7GqbdPAk1KnG/GKHWz/l
yfELWAhsyPe2wQTWX/HXDleULehHzFMUxFtBvzrupXqvPRh14pxT1PZfzON3zsDsJXh94ANFYvrq
knRy3rdJrvRUxlRnCUhqM0Mt1HVoecbSj7u4g8uXko59jv9oHsQFpMOB2AgUFsLQ4dMhBxgFRhZW
7pZ7u3fjbet2uu95sXmoFeOcKCCCY7Oh776ovD/6GiayGOYPxlLcut6Ok77UsECcCNoaNyfuqF26
V6T6T4X6fwbHgdXLJRn52GlKbDJ0ymgVXHQxArCO3WIlEFexPP58Zn20l2BCBq6GS7797lRbSIcz
BelWBEZHXthBgMfuwTNWu9tSS7/YSz56GO4uq2MwPT+szd8O3LxYatkVUvGbpEzOU5F2h7oHXTLr
2Dt8/l4ffSOWOK7XbCgcCyffiJABVLQ4pPiL5ZKkq3X9oUB3ePP5Uz4oIlFiYlppctlc2zVvXyhP
pNNhB8kETp0hoObvtvUy0Ezub+ceKtGU/tNgA9rhlstyQZfNtkxI8dsnWrg6Nij8Y7TCDSJ0c26u
rEGZv5jh7z8UilbSq/44EXCDPSlTNQImgTs4x6aRTCZVcaLELxcI+JqTxLvPx/D9l+JZ9CrZ9dkH
uBO9faMxIz1DQQSI0MRQIRIrrR+jev9ib/tg4wfTwwvQsNfJjlnM28dAmpVpHaFNQTKkvHbkJPmz
VsbHxW7FfszM1O+zortV8zi7JGwaGnjRVPgGFtqFleGVnjkQK/PMxgSpG19zUXl3M/I+yHoLXEa1
ir5yJ/ngG2CkSa8ep8S12XFS8xVTbaSlx9zqCTHnsljTZXEG4dGljfRvn3+D9/MY/AD5NL7R1Obu
6UZsWhEoiQZm0qsOxp0VDUCpQMOtjG5ez78uvktdMVj/vJh8+9yTd8SlZ5xr8p8ChXQYBBzG96xp
4Fhp2RI6bmndF7RKdxkhgxjbDPaVN+Xfy9xbMNLBFGg7Ddg4ylzU3z8fDkaY2fD2KOSH/dsTjuY1
LZy3s6W0JZ1mb2UCqknb3PRyUZQHtVmK4ogBuJXdLaRZFIEex9pvt2dRBl0a2WjduyFrbqxmqsh/
6RT1srIJdtpmyYitcm3E7h0tP9vc8+FXlpMw1cd1z+W2FRn9BNksthWKY8/aeLAbZVCri6b71CbQ
HN0myhSYxHlCFd17UKMmQkGskNYWacQI3fEXspZFy8Jhzg01APRSfxXoxG9By7ndLrAwb4Ct/lAz
u+p1qrW0PxtGq4G3ajUmLPbZgPjHr5RW0Aqm93nhgIFy4K793KHWK+FDFJFP6HAK2Imd5uDYFy1Q
Zm1U6GegiWgS8J2BRZMvuXidIeGDu8E/6fhDzzp3ojy2wjIDiEJz4SWPDha6LD3shoVvY3D92Har
+4FFud5vqNTocaXqTDyBwBAn95tR034Milb98MArK6q0BHOwnDFZQnVOFHgOimLe0xyOqWAmKn7N
FYSHld6MjrOnXE42daUb35y2Mn/2fVPo4WxN5jGOpppQDWuadlVTKfA81Qapipp2lB69kyMu74fl
tTXG5snG68lcGGERVZbhJ5hL30w6FavfQUXzAq00nHJrVRm5XnrWDaZfQirwfE2LXAAXWkDclpJG
INJJTDK2idE1dkmXFrclVpzPPdSN51mWN0Y7ZocutTtt40Zl96vtde01n9r6KfKU5ZqomTrHAW2w
frpixuBBAc+qr021ajDuMI0mCw38wxDE44ejocmWEpI2Np80zuN4uNem0QGednrtEQzEWI6ZlbjG
pnCySYP3jd1ZSI6b3KFqL8QW/YZIQn0aLCijU6NfO6zdG7WzJZcCzVWehlS6r1nTmViquXFyZ/C3
GoTpHh9VNRKmjYdWI+AEgpNjZKaoD0WblRfWgNUzIrmZIIe804wSwp8zMs/ceND4Yl2Mw4plR3c4
Duq6X0yxdi4IzS6wwlWHSySYxY88K8VlYTrDj7yTdXZwhJYdWmzh/KVCBASDQ+vv6ixD+9N2KXRZ
4FkZ+7kxa2eYWHVox+xRL/zGqBsUf9qs2hvVWOJs4yGXXp3YI/iP0htRUJhDimZftE303ZwXhXOx
NKGfLBLX1ECdoMUnZZPsIEzmNmEXi3VnTUo8gADbTUwTduzj0Jzhie9mN55/VoYCi6TtNUQFKNG6
oNaqlSabD80jMuIK+V/b41Oq0LH8MTq5gm9qlXZj0JCeuAR9ic3ubs57OPiNwGJ9M2MWUp6lasum
0no4NeyVycrXRSiJb+96eJOlJo0zfq8OAUovpt8o66p7beS+iR2ctVK1h14cMV5yHISTiYC5K8r0
V+1p0NEdVYme7Squzyt8OQX0qch7UQn3eTbxNOG7LeDf0KNnzLKA2HDzTLnwoQ7yxvJKKcraDJRE
H9BsGMvzuMIUY2ejrkrMqvYCOejI+pJhGR7VVhhoEBKrv1o0S6JsWCz9mzMl0XXKlo1ouE/HWwCB
5caTMRyfCuqIRGKNymgHV6HFHgPH6enYumba8Mk7rfUTrfKuqr4uXgf0ARO6lEVsrCbDzy1OFXGz
dKn1o52K/koVdYfW2ZzUH6IdC2d1yUeylKlreGHPMRW4XZr/HjtLfZKZqicUY318A8MLtbkC/cMO
WMcWQ9y46oLCZbHNUKdNcytIFCRpep5mqM5p7xxJihm60GxNfPPGIbJDy5xacRYpY4kwKkuL+9gQ
LZrFuDHvNX0YYqDqPLtV3Tb5waUNTD2KTPe7Dqr/lMpxuDP1aV72KqJBfO4cVvfq7To8kWAY/dmA
0DUJ+MWdY48pRtLqwvwwlOh3jbPQ0wBvIr+zjaV4Zuf23HOVaBgbR/Gmfh3sKE/2pKe38BOFRBTC
8n1wC8JDt63KYeW7UzrddSqNug1XVrosrRxj5UxpZeSACCVQgl1hFMS7TiNxj7ZWS+k3BXHxKU6K
58YQJRdKG6nfe61HxhaLQv6U+RwjOmgAnw+elWEKaZiVjfjAS7yXXM3JXyLprztLOLSLo0X/Msi9
TMPIsjL0y6HAFNAfLKPX9jo55uwcRpRf0dKOuhCyEbQxr63NwU9ALDP4ReylYaZL4jRxKaEeyhWJ
MSdJtaSXydTxvvOAyODN8z7ZJu6g1egCjeRBuEun7yK4PF1GskdhxOhuBAtOKh2NzjzKoEiPbtro
9NPJaQhrpiD2A+6iXPa2lyRBb5nx62LKsg8XU+iXWgS3jUzbrt73kQWHR0kq8WoupiGA1AzMUZPK
Wxudaje7myheZQGp29n0GxsThr0Zje4Pu65KFIvgX+deXC+bvEwR9OBrmTxjgWw2wWib84znIUpJ
vVxAo5cY+9jdMBi0LNkcYvtgEpTzkhpkFqHS4+DwpSZh1Wsa7dlZjfj3lKpNsBCOHPW8wzxRCRtV
qa9iaXppkM7WoO502eFqMGqT94x1TAyNIu374yjJmfGztpsv2JpV1AkIzaPLotKwYkC04oVloWPL
0luVeYUforRocTaocWIocjVCM3VBApcvoxtGmuWWOCoObbRtTSXNfCeZJ3whercYzyO+3E+rc8S3
VWhc0OeKnDvPXTKUF7hGoORq2/I7NSECslJ4PRN8MklL0CxhfKc/VEIgpOZTAtiMaurbzozIKVNc
dt5o9PQmtL1Mv7T70bvCMQDlW5QklzZBXFdJojnyWBH9d69LAytmFGzzbVd1Hor5KTMxPJ6gOgY4
U8kXij8uHw3G21kYqaJDqq+l+eQ37Syx7rem/iaWhf4tb9WcTWuRuYnAwHYuC2JyA88cBb3uRA2J
XvN+Z72tfB91Op7qIv+HujNZjhvZsu0PFcrQN9OIQDTsJVJSShOYuoSjb93h8K+vhcyy+5KkTHw5
rMkd3DQKEQHA/fg5e6+NVdG3BoBFDnsoUVBt3h7dYrHV0fNW5xxA4Z9T2JKIXpgZucdI47J9H042
7sVgdlX+nvcD96aec4wvHe9hvatyK/68oFmprwhubuvr2vcVvpFCruU1WNvRelfWdj2S4VuX1aUK
bP9WklLg7PtokAHWOHpoOxcBwngbyIHo13poqiYdgjrxDoMc2vnkWquMT5HbFv2VjsuKOsEuxxzT
vk3MaqJGHzGUXGds+lJ/qEerfOwKN9HpyJSh3tWT5Qe7CJ77B7sDFUJkeaAw4ToV0XbDnORVqoOy
Wg9SJdUnlFIAOrOksz/ir8yfgk437pULYOuq05FjDkHVN8e5SlbKbB6VhzGqKLG8LC7PiYPZ8ypW
crlt6ZsxvILsXpN858n2sEDemXdKRzhYpnCKNmnakCCqKYw+t1UcNQei83iu18CKbiptO00a1VMT
3dQdsVo76ipJ+SKsJN8vy5S8d5poiY/dqrIfSs15dDS6zuv9WAdue3Zx4JX7tovFnyoqMz4bxcot
UdD2XZC5eOajTeaAWSZ2v7N76o+8TIHGQrvW2JCXgGZJ3zz0Dp6qS+9m42e7T9p75NtVljb2Mpy6
RWG3jdxmK6t7R+l9bs1hOsqcGTvjgenG9+Ws9kFvr83NaKSVp8bOnDHtZ92fo7Arp4O/UBTs7DXA
FFJPazQdx7DBitahVQt4w2RV7n0wQpLU3bWUaZ+1ej/SlguDXSXrdtj5izAfkdMPdwHidu8szGr1
GJ+mqnlXLaLq09iuM0WKlRqGXeZs9kZEDv5KKObK3/9XbsaKKBwEP11AcbWjSMQLOCtMoYxhJveN
luevDvUMwIEcutEmznzRMCI+2W7HZkTkE7ji1FvV9DOq2gzCn0828Bun2F+dYTewKJMI4p1eyi0C
L6Oe9WYKxpyxb+PgyVlMOfzZWi4GRbtx3zg1/0JLBplsE2q59l+62Re9KcjtbtX7dHL8kHGtPat2
3hnLJPMuxuKZiWZ5CoOWRQfgzYfKivv7YU38VAYuXjDoXARrZUk/7GqLMO8KUP1b0We/anOAHNg6
qshDXsESEEvaXThtPkTiz1E1idrgGIc4YBT257lHAyHbbn3jnm/39EUvgTM94qoth4++54tmWpSz
H/EMc1Wvk9eWdsBsV3NJBA+hnscpguNWxLgT90On34pBeH1tWmqbYhTmGHinl21Ql0jcKm659mjK
9aqrlvhMKP30eXLbr9Sh2YNuOJpPlvWW7+EXk26uHMURFCnsLuTaPe+gVDX8QeUulD0rxki/nH9I
4dPQWAWiwdjJeOHjgFHLYn+bRjleCVtNV3Wvs59hqMUb/czXN540HdQfDMwYdTMmfP5hdGElXrcE
uDCsRV5x/GmuPDsbUkMXFO7OWv/BiLx8476Hr+47klj0OcxrEaySdv78otYIAMQYJJ1eXnpX+Fw4
KBjqoC4oxA3/4c0g4teLC783CYsMqdFP0HF5cUG7kHroUUtOVtcduxlGXu5j+jOaapM9LcycQ6R9
dkpAffQrKwvm5Q61p3if2EN7NIh3rxwtGfb5RSL2RFFRFf/bRQmpNG1YevPbWPGl7G8pVdwLV+PP
Vxhql4qOOVobUXpHe3B+/P5a2119/uJxLX977RDBIB7emnz/mGctll03eoMrRarrbpIuGq1z6VtJ
mHpiQ2nNiZ9/kkZb+ckTALd3gJPbOP39h3jtxaGfg0WEiaaDHh8zzvNPgfIuCPNNaOJm69xcda4B
HjKKwn9snHF5bw2D80VnykBrYtsh78pzKaywX8Q/LMtOujduwC8G+DF8P2YHMc6PTX/5/PMUXmz1
f7kaVInOdMAPg3idAqM3VfyuER0N7kb0p7wbYspyA9BJ4gweZKbOY1mqz4peIAyW6S2C0+vXZftc
zKCQR2F6eam9Hl2deOvMk1HWTX3QBsRCVKzYpfLYOtdmeEuN+HppRPXK4AFTCQpYpqvPf4fZUvbA
g8jovF3iTyvzKobb8wSuLdmOBPlKdV1WeO49SC5vAX63f/z5o8k3ZCFi9MEyyeTt+cVDidK3z1bU
r8s6nkaCLgmNJa/798/eL35SnjxeAnwz5Dm/0t2FYWmcTYgoODI+VaisH/DfOkdyo6dLXIfrWyad
1ysQ+xsTMV4URMzMdJ5/rYo2hWUFbLByGPP7AK/0oS3baO/Py3T4/Xf7xaUihm6YQDebG1ii55dS
jTs6M/GLSIOkOZgZc7VGQrMzQ/YmBuv1QsIVeFiobxlS88WeXyuPsKMpAVpAa9Fch7LtAfA0NZb7
oCUYVuV6gbuxYClLLPu8GPdPVxXdAcmlve9nOsgyIkgAWTdQBmmZlI5NdgylDxe1qqLlimTkt8Lt
fvnzgJ9CD4wMlXnr84+sEo0yNOdtondV/mR6pK6dbnGOpASYy+/vxOsVhek095qQZZa6iLr2xbWw
0FWEtIg902q7uR+BGMeHaJnmnyjL6xFpFyJft8pNc1VqP2ei5BbQCQcguXM6mnGA99KgDTt4jC/c
d71I8uT8+8/4l0Li2QuHbgIaWrLNdJAsvpxoerM9ZbVtxN4wH1w/5YUmCGLB1pHsazrXAMUstYJ3
dFqxnGbtgoZGTzQhIK6i7KCjwNYQVcMRvQdL/HHohw4jIMB1QA11h7ScKZB1R5qYOx5VNcBDGPys
cHcuRqV+p6G3L1dN4I23simmijDsXKdIuoS+WDKzGUJYlQbtwJTCfeNF+Wube/HVMQ1tQ3B+Aeib
L9aaLAOaSZOLGpAi87RYg6UPtR1XIDJKrzuYWDZlSv8wqkAL+XV/ZE+l94VWcL3F8KNXkCOdpXbd
EkbQKaLS+1IzcHj0inL9HkUlzcMy8U23D2du/Y7qS34pm86lxaAA4wGFgJnIZLEQ/1YVQ/8SWy3I
UxxYgONfzPiJH64rql8BV5CDXjIGUPrGdXlDIfn6WIOIgNOaF1DEU0W+zMvhl4oLJ5uRh0oIHWUj
E32a2nUCcdD446kwsWU+rNCXaHUXbXNGdQfpt5B9d1A90016dEEC2UzPmLXpdGRuqmJdmjekTa+2
FEQIMbJZcqzIswleqneWLqHsQ5uEO6m3mfYAjYGAEKa/f5F+dZWEZTDG7bW9SS8eJnoiQcnLShNJ
RLDPUEoSPmnKon/jqX215CLhdzf6/QaM3Y5Pz9cUi//fnUhN2y99Lw5BETo7CNc6XZu57U5lrknf
3KZFwCx9kGtBUQXH33/TV/UBn4DfE9c2aiiC4188XYvdYskxfALf7SBg+na3i3Cg3cyRzhUtvFmn
JJYmJ5dB4cPvL/1q3+bSgMXhbTMF2ebxz788WbGjtAuL2eoyGCBR8XS7Bdi+Z9Fx3gG8bva/v94v
bup2Jo42hxUUhJeRCBlvObRQmi1zX9kXXfs/Vmz4b9zR6PVVNl83J6HNs7lV5M+/Vca5fK5X+C5F
2ASfKtrU1VEkPt38kaoBINlU5RUDSoEXp7Blq1KDpXTtkYYt9JaGaxpp6r4rJvnd8p0NyrcyKY6k
DzdKtW39yYtC/S2zhGQd6Cb665O7mPcI2tw7uINzdHSXIoKMZzpv2ik+6Rcw9SCAZVUp/2B4p8J9
5FjEeA721HA0CqJO3ndrD4aBOCebeX9rWY8FosDsZ1x7gzrjqYHB0sBLS1IGs1mzW9AOA1azEAgc
Zr+ZTUrjGeB5UuW5f2Sj1xy/2Kk+uRnW68PY9+47ziRL99RxKl6vtVsZtOdazUOKGBu+0zzp2tm1
/dzAf1L59IdBn+UcRA7561AK0QFPDmXnnubKJFQUxuvuLSuLZvi0pPYeJl6WdznKK0iZus6eSsKd
v0592CMdsMtl+twzgL4EUT+j7BTCjH8vGf+KmvL/h0T5P8fr3oTa/4FQvOKiXL7/rL+2P54Ru7e/
+JuLYjngT4BD2ORr0LFki6aGW35uyG7Lhebt0UVLsANSUWFm+g8ZJYz+G58xUlAEUxg8WKL+Q0YJ
vf/GuopKnL9BzINA7N+QUZ73TAIsI0iBOCZiDYALxsLw/HVdx5WkAQkgMerE/dh1eboi2zgNsZ4O
+OrqfW33bwndny982zU3K7kLzZR8DDp0L5pGMgxElol+SsdoKr7iaIZTvTjv2jhWD2qx39IfPS+S
/74cfgxcj1Bp8IK8WJGgG0DB94YJAnPinyYfRR3nI1C+ZR++sfr98lLwFTbVtocH7sXJKJM1032n
mtLcseCjIX1hGkNEabLDalP9/cY9A+T/k9v7fPP83++V4DLaFJAOro7nt440zQ71ZjdBYxirO8Fu
ciqq2vsylFXzCFssPIy12y87N5TjLeR4/43r/+o2khaBixrBMtrVF48OlswsJMWOTJcwbq57ORko
VyNbpwGazRHRe6On8cvrkXlK23lLLn75fZNs6V0XjU1qsmx4H5thuA21p67tJY6vExJ2//EWP/xd
Ov/z5/315Wgt2S4NRbAUz3/egQpwCXJol31kRTDk6+Ew952LUTQOzksS1+d/fz3UaJxxMdDx5m+f
5x99rGnti3brE6RrrMPjnIfOg73UyW3j5sM9Xvu38uJfPqtIsiH008rfViAspS9uXx3E0viVHtO2
NP4DQ+7yCEqNchflyefff7UX3TG8JC+u9aLKShCpla03jKls2+lScbZG6U3wEI7BdmflubzLc5dB
c6ffxQgi7vpF+zdZnyXuGzf1V1+aBxYZ7+Yewbv5/EdeylXRd+KDrAkBgmtkYadMRHEN0nX59saX
3l72/3ci++tLIx7noMiqv3EGXnxpEeZm6SXa4GrR4Yl4gwjhnqMf57UDeorY44tIwBXbAedK7IIZ
c9+QIub3n2J7Sp99iA10gA+COh56B4eo51/YI/lkzIcE+r/fz6mLLOq+d/wSlXlEDGST5NEFWZ1H
UIMNZv731365QNEsCNj5ULVCxMLU9GI17J0qGdYhb9LmY5Fad767l39YJ7kezOPvL/SLL7lZzpLt
WERz8a9Apn+8OqoIvQKiZ576tSqu6THYZ7rc+iYWeQUJyvmxCDj9uWnfar29+oYEwuPDZqtGPs2e
vD1u/7iwrP2WqBmBzbwG+stFEEAivbxa8RceCtLkYEFZ6jSolrZHng1vLBmvL+9SH9CwYmdjL30J
DBmSKqFIhfI7mcAc3dwzjKhJhvJ6CBepW4cgab01gCA2z/G5o8p4q8/8+peHLIyjkF2IUwyoluc/
wFS36OTmoU81uWV7MqV/FH7n7YdQtCcHdNBhSNrkuDj2W+6oX18Y8+h2fsNI9OKX7wuZO2HXg5Us
neaYJF2CJrRuTwY7611eSv+DXtX7WDCn/v2z9rJgwnO+TbugeFCYkfb94q22V6BqaCARA5XxBM8U
BJUdQ45i0ko/mxH/ru+MfONN+sW33YJ2Eqy+DnvfS5X4EqI1UYge03bQ+c0ikuA4ha669E0S7TWC
UeRmU/zYJkGR/v7rvr4yZWhMkQjTj27Ay66ftyyRnkDPp16DkiCrrO5zblcf+9X3zniV4ssMOrzO
QdH9/rovd18i3JgPcl9JJIyYIb14sBYkxXXHzpAGwxjtywVDFPxI7xq12TuHwMDL7y/3gqzA6rHt
ua7DrXXRUr5KrqH15SZDOVkQzR3zVRUFQzRXwFuN0M6cY52NN5kV5cWuV6W4yU1S3EaW5X2bZTym
Q4GvnC6Yf+mXfnqy/FGd0aYsb9wLqshXt4MJJW3+v6og6r5XU+Y4G+ac9FpYnrpt9nagRvPFQQBQ
/+lXczPcIXRr9U3DLNS+zuei9FJ0ISY8qUB49ak3i1ueNDpiCLRFZ0ZIqDldt4MtM7f4IjNpQ4vw
+LUe4f83yd4fpx7ByNAFzDYJWpnOWB7b4Ity16492zn6bzIT15HcnbIjwCttojozV7HwmvosiTYD
/uD203wkyqtu7rzFi78SOtiEn8gCFvktykuoxRlM/GJfkSqFas+a52/CQlH8wIkceWvLo1ZgCh44
5HtaVsT2eNyHxq0qP9UeqWWItrvsYfAEFoOmo0Y7tgms0icZL/7Pqu9Q3gTt+gcCmBbqMzSEAJJz
kn/gnEIWfdTM8aFT/cK8DsV1+2AEUJSLJYbEBvTakAs+md66GXgJkSPNzfQ18ZXXHwXs9FODOBHk
V14Cq26NwtFmIkEM8yazGwdGCrvRBNkXKBiDugJvpBvUQWN0p2MGkoeFI0mzW9HB9KeKNIKRBUWg
RRS+Z3UHP2sd5rfM6Bosre4m2FrB90zY9b5u+hI0g9hVPsZynFx8/YDJ9tY85vpSTqX+quNW3cku
ClF1W3Om7pXSm05X9kIeC5KUrP3q9HS2Kd8tlEBFcOOYAX0k/x6ymLiM7lojuj+Z480txBPghxem
TLPc870L1BSIcrD4xgVWymw07Q0tIYG+Stj9cCVyiOw2Jg7rNAbBTPCQsZhDtW7R+PtgXlHJjlke
3kWg/yB8j/NQHHoE3GixYzUqJEsuIMNBiNg9LqGOqqvCL+nl82BMRzZdDwqxEXCKvYb45IOzCljS
9rQu14weJPZ68nnmSwiXUO2lM+D7qaku5SVxurA4umuf/UwSa0HIRwIpqu1qXFK0sXmyB/yvnjw6
zNmuwKUiDs2CWREph5U1hyxU3Sd4xG6R+uPsEADNatIefYxoT16bF9yGcaYHv04ZfHZTzN17otms
+uDMLlQnG+NASgCwbq7t1RTNqXHLOb6fOxOrC0nR092CQyS/Hhi6PerQY54vOibaqb3aWfzYz+14
Q5DN4BFaHXVcYVxWcmpKJUH6NysttFYUHpPG1VlOdivL7iQDP3vw63GCzxvZZYfAF7/a3h6mYSSH
s0f62LLtIMrR5cwCX9vlBwf0/0f2E2juRtgYkrwkSx6kztqRSgJwDwFEWHb2Ye9KtNL52n0L84k9
gjLU8nfRkqwFGavloB6Ek5XoTQWu05ReQ/3Od/G+nLzO7o/wE9omrYuxm/k5bJk8rH04JA+cPxLy
PqbC62+XKNKPXe861VXS2PKmGB1CRN21ar/rqqiYp2qpYD/HXXZpC+2YvaZkIlG6IG0cFZ8LKRiO
I3LkKmAoh4Ia/wzhJY1c0wYm8rKj8McL26ow/1HOrm3S3MTurVX7XXIoTCLOCrDJFlMR2/cz5Pis
nIoH/BYDHK0sEAdWE84wosGXsLdrZgDwnTG7fYKjjOIV8mKrGBX1s9jFQzSLe9k7RZHihuvFVdUs
/XzpuqV1udFEChIdoLppn7v1smV59Y7N9CEJ7iTpyOuHSlW+ogQg3v1Uzmhh3qN/D9TBr20YAesa
EC5vq0zuipCTalqEm345BERBaBV6oP3s9eZxRpK1JdE7+miqyWoh+EfSPWLIsREs0dcFGtomJoM+
L3r74kJAuG/hptcHtD65dy9tX36M7DGyIdHLBatRLp6yeA3/aNoGZb5qpy3whccGfliNbjBUNGt3
Qlc92UYUZiQTkkQ3MB7VWAhW3RK1rBrL0Xj2it6w2SxLsw/Xov1Q5VmwpkXWlg9A+1u8VYNY5S5u
5ohj+RA3jxo4AwvoGjqPUdvm36dEodmnQKN9FY7k9JGE5Ufg5aduvVS85/kRxtdanQyyxenik79+
XDA+L4cQnwF7UFzkP5u8Ireli+0i38Bw0YeE2dZ8cBcHercbrxnntQYtx74JjJTI2teTnub2KmT+
Z+j0ZPMj2mjinSZhLddm8tHno0OuJ5YBnZsTeVs1rrsusv4YJ2P+bBtiIVKnRIp4liaL99OEQwO1
oMBLAr0H3y59nKY48kixLOV4EW9NMkIQd5fM+umIYH7XQHTpL8hE+zQgb5h91OntBg9/6XTQuW33
Ci+Trw5FxYT04KFkHY4ZGSklBEUPTSjVETvRpotTjCIwgB7iZQwUanmvBbjaKAI584JKg/djdb8t
AhSFLabkWyDwnRyJ0kNckql6OALMREqsu8ZHU58U5huqTPJiAHhugU7hYkClW1F4P7jDijCvC1WQ
RnYVC/7j2s/k5Swm2zcCsnnX/cD/wunUi7roDsbp9DTrpvoq81pcTYFo7cMWks34mw3+W6BqsF+W
8vNbdkEo7ZVao2+dj6EK6b/Tx3stXRSBYDRwL61VA45HA2Cxb4p5CKa0XMfp1ncK85RHevhcE+Eh
iVyZ4vFxjfC/nPoYSus+yp38hyXzODxZMnbEh2Y01T2AoZrAInwq085CMUw9aNXVd/D562UMcxmm
WZh5JOthgn5aeaz9Q13aART7aeuBmKoaD2Ooqu9ZVg64fBzC3XZTHFbLVYf3mDrTo/SJfCwhu4W6
7XqNpKwvja+h1S8mqa7s2dGfl351zz2zzE3xBeRuX3PDm0O/tq2VKifOP+Q6UkfgYmufLkTB/Mxm
e0GwZ839QgQIy6+mRyDOJlIOvSAmyBo5nbAZtrQR+WdUTPFV11qkZJjRzt/1EN0zDn4OLg+E06Nz
GzrhNB1r2cd8LZKX8pRxUSn3fu20+ckJLbGlLnhef205U1uwyCr3K7Lcetg3WrN61eHY+mcYcX6L
MytR0OONWsXRlXm/Xg15nZCRRD5DFn+jhPS9WzAhhHgbuik7b4a5Xxhb7APdf1KOLj62aK/zXT52
jJ3mPiKNT82+/mDZskt9VcRPLXJZLCJDxlC5GqLlx4hwp0lFKNyn1lL507rgJTpbmAM+GWBW/Q/G
1M4p8WfjkdetdXPb4golwyNZcgaztUt2TEb2+HwzGVHeyHkK+nsVjMNVmcWqP5Lr0bOKWb23XEy8
0BdKmrU5G6uBXtVV9EwwwHlMkNZAhS1QgK4T+xAZAqaqZQCOCyaoHo8im63mblS2EsfYmgQzxHBS
8twvA+KLYarx8EDcWjwy53y/udR9bEifbjA7Y0JQy+c6D7Jop0U7xteUvHNxLkeIiztGZJjOjBvP
X5MVCCYGE9ViJhrr+pqZnz2dqnxsqGziDLKWnD0MZFO/7sWihXe2Fq9jW//fNDdn+kZIhfO9B++3
KXIzEtIKLMAHck5QZSgUNnjCmYA8YYEq1l2IBddCrIGWiZiPAsU27zPJFjqSzTEKhuXOGhKX3Jkx
5oGNkmFJdoFv+HjCFQn/oG2mDU1Mlbt35ypWqV6zWNLV7Mt3JdA7zJqDg3R+YmM89xg01Y6jH9ds
Vzf+MRd+tPJ4rvq7JXw5UesOrHyRv8wFmXhrqUEBLx0VJ37Q4jznHVLzQVmEV/h1tMyHpXHBgI+b
fMJri/KrqmjGnCZs9pgwCR+6Leoswb/XR4UHq9erP5V0OFqYFyNvaBFj/qNTtLgXAAAzZScy+Ixy
0vEHbIaIiXbz2EQEcsbDkBxxsC8tYckVFtQ20UNLIdyO5SXGxH+yp6RMdp5fBfP9GpsYkT2zP+It
/MmiClmATgom7vmB6UK/putq2cEBSHj1SbF36YPA9wv+R4cd/o0eK5dOAMLsICTm7ZWuUX2kLqXe
gqQwVjsFiuFBNDJ6yrU9XUWzHq1jtWSc7kJbL8fODyw7RVpDDenCUrEpzqzZP+BHaFMcSPW5tSYU
4hK16sfNQBLRoeyhsJa9FSoiGP2AG8rPyoMZrR39S236kHRoV/0oF7p/V77VTvZ1WQyT9yOO5/Xs
q6STaVkX7bd4qAf/KDPdEAi2aN4UPMfsFW3k9YdqYQKHaYad7sDova12kw88EuPobE5RMs9uSgRr
bp1akTsNcSe6PLaurDE/LXMHXw028llFjfWd35TotCBqy3E39hx4d22tkqu10+t7TrGSDdyUFEd+
yFvmWK4u7y2DO2R0m6TdOUNurjcETEFR6lkLls4I32Jd6u59pVCY7eMlIHYvkNyPHQKjZTwwczb3
3YgpkdXXXj6ozcPJn69JyUdS8gEiU/bRCuuA9DgmNoRSOW72Tvp2FhE2w46ZFgZ91KHNDaWvIMHk
RtIx8PbQCqIPVUPINDNon+WP/qrccY7Z5E71hpnXvLbjOam9meicZaakE32LVkPZLRWLEyuXQBod
xscJQuZx5EgnD1Ht4lFHyCEeg2agZIhxg32o4yY/qCHv4lQSr2JOfjbhGFgHixiyIkiSS4zdFRBX
Y2PbCHShj3MvxqNEZQYfWs9ukDoerqFdAKCn2jMQA3IXeUs07H1RGQb44QRwJvfr+CCS1vkWSi2W
I1626DGeVHtT+DNWbLsRZPAIUcLUj7o10Tskd7N78KKCXc+jF5LfMxYKn3xp1mUPMMG79dFK+Sxs
7pzsKAqaKA1xaI/XVlOvHZN2dF+7orbEknbrPOLwUnN/J5JIrhdEAUt+ZN7FT1dMYcsj37pxfu0O
IpJEqQijyEPXnQ8IPSTmhcS6MOUXzbLHGC/TdkBFZb5ns/KnY4DverxH1T0VP4l8yAkmDiRrNaGU
DZax3MWpncpmHXjQqqlKLkMZ5etuHMoSmwzW1ALWmG8PaQ0mitAchMENfa8+foKLKs3ToDJUR10s
14+xXS3uMXCy5ZJ1rcAsqCnooGgU+otxe+uscRSRFpaX7El20cuffjWZm9yShmXED4rlpjCg28in
c9t2V1fd5BwKyg59A8mLoGAa9XJObWdi/tzFLMOoG7rMuvSxiz/Iwxz/LrM18quO3WO6by128F3g
Sa+4m61IJEdCHhP4M6Ub5Wd8EUwmh8pKhmNNbawOYZdExcFYI1a7DA8RpZmfe0cl12A4WJ5u/vRr
K7rtE9e4Ry/fbok9+jk7vhrCQ8gRi+zLnA4xEAWahDseg+kzsvM5TuPKYSPk1cRc75GX5F6tmRm+
EBNIhaZ9YYUftGlkwNHbda60NHm8LxkVv4tWfKSPWvgjCa8yKaIDdNUZmGXc0fFNQu1+75rRz6AF
b+HCNAsaNC5OTcoffzPqmzkoSmevOzZz3NpIto7sVg2n3xny4X6a+/wDOYktIR+tGgUq9AldKlCl
mVmYWWJxwmEkJlBM8dyCZiFxB4mZbY0HPO8EOVY1Z0iOFqObnxey/UAuUHpeKgCyBLSWi7yllxAZ
2gjZUpAQGqBacfp2RL8TYx/b27IA7MDArfiq3UneCYpaXtTOCzc7owKrRXcDL6cAHWTIPTH5R6cp
OKtnjtY3Y51XkAVsCFXGt+ZqX4Z99mfByvutmcP4w2ghENvj1wVCV/iKiYeJ+/GRSwbrlcH3+xG6
1ah3XiiyH2IdyTXok9Vyz4KTJDvKFGCgaPshuqdCNOs5VEWjH2Aa5HrHiBDCbOk38Yq5tx1Ze0wM
TKAu5+munHKx7BvZjd8ip4CTget2/GmtdfTNngdSaWFc0bXQcUw134ZzQ0lN1+W6o3EjMCgEwU2Z
M+o9z6Frissw9PbHkS3nE6EhOPJXXPYfQM3ZP4bI0e5dT7JTmSpRzN7B9vnDi6mX/NT1Qx4eBaSF
sx/kLtNjemXzzjP+d+aCp57txiXKyQuR3ZdDcZKTxxm2GynsYZ865iFcSv+ylmv1wxuEk7AzWM43
lg85vKeGFiG+5DXC5B5RQBzoM1Q87xzHRIovjWqE1tBKZ5FB0I98sjK959RcIfiaHTsNJo+OzRQZ
brRvQuvLxNGQA3MS87/ROsIoLkyN7h8XrvQOyUIR1dMwAWQ6eVgYFxS3wIttYae9LKBd2F6taSd6
hBAGRUOvgd6jmtK+cSOOrqDzZxwF0fxH41UW2A2P3fioHGV/k4nPDkELk7FUgCDksQz9Kr7OgBjE
O9ef+5F0znrhiU04SF6HyKCP+SBbJgF4YTnY59GsDiPECN5ZumhX2Kin6sizwGytw9y+y1qvuq89
o6ljuhm6ZplPbnZyIaV4R1EmANhhEHCKUrSLv7DUVe32POR3VZXkPyMrFw5F71QicyV5k1s2wMg4
9cx7bAJ/eR320sfhu8dmb3WM0RteGEWFIVMG24QFcBv3nbSa4ewMHucpr2+yOh3UTLp1NRICyRF7
GJA11hEJ7oPqPmOf9s0xzNTyvo0ataKRMSFWMRjb7R5ftb44czPScxjCpjlXhLYMXGFiHaraqv+Y
28yeLoli0X+kYTMmaWN8rNItbUz/qIwMpv2Yz2Jzt3egfCpHrMWJTggnd1YKB0ut33XRrnRn4Blh
JgcOLm1PyEJpKVWfeOjme5v+N/7sOuFoWDjDEdyGiTmT9Go6rEZMdG5jA1WisPKGpJcubO5ELwWt
KBGYj/RyGF6R3lBzls/oa9hRufwx+QOdBjcUn2QiVbAPyi2fe+YcApcKWMcWVTyt3G26xqi+1bol
EJMd+6NkwaKpFAEBx8vooRYN4uG0VCNexwlS/d6zanHdMyraEmTMfB11lEBkz7fBiQWBk4xacGrt
yVyMifDrDN5lTnwAa2pyA9lK+3DMGLK4ETAASW2wX80gnSMsOjrvLeUzJ5q4BGktcsNEHfSHE+2Z
QCoJGrRY760C09cRrmEwHVnoVXdjQzOPT7HBs3jWym6oavI5riDiFMQbuk4/fKafS/wTnbjAPeSq
HUja5XFBlQv29GQNbv00l6tozgGpHGeBCsfBFCzjzxXdXH+fWfb0LvTGoLvGBp7f8tuTGF+i5LjP
UHNi2WZTyPZ9JSCuzORA03+eMp8oySx3d2FQcPpy/aGoUrpc5EXOqPw3VAVpY7vBbbINUtwhAC/y
vHqf5M3/sHdmu5Ej57Z+lQPfs8AhggNw9g2TZI6aZ90QkqqK8zzz6c/H7t22qw17b18ewIYbcLla
UiqTDEb861trbZWpsOkfMQG+pLyUoUVkIm0tz3MCpO2ta7fylEUN8urebl+Jy+G4vTB3CHHKkYLi
kfFWdl7cSU5YmpklDHmrLntvCQ/hODR2ZXnVpytXIdZN/Usf67hCxirtLzNr9EexOltzNbPewQ3x
M9Xc5noWRJRU/rC6lgqipRyaF7M17L3ZbBXQTqhQYVNb2Jt5QJphEiRUXas+WrIxAxRNr7AF4+c8
TcxJwoQyQaWbmnxfYMxCHSERij5VRiCkEHFZ4rtx6BYm4aiK8RgoKFz7SimSU2Zamdw50drYh6Jb
5L3DyShlHR3M7jbmpKwxDiK9pKs7qkNzrHh+LeIq2RPfYOpX7P44seQM5MKzMKoxvKfCGv92Xsbq
9LNRMmdzecxWZz0htzjSy6nW5GjWcL+eEezSmGAJqzCuh3kelxs7TWvnvqLZ0LoIWtj7d5k5tA5m
xH6FLtJkd6vJrDBc1EYw1f9BMf8H/dgglxU2ATcoEaD4/H4FE0RRLyaHxtkzwmQ6zr1h3qiz7vgs
ckaANf5/cjz+Axaw+W51FdBH4ydDdf7687IlaeM0lMyRaxI+FOQET4D7HkyRp4yO4nEHJ9Lvf1Ot
/8Pc/gWk5e8E/H9gbk8/2u7H8gtyu33BfyO3+jcqZLaEWUw+Or6ozRH3B3L77TconfwzxH6gPi6L
P7oInW/M138ryAKl1FgC/krcCuebRngcUIBFvhofsvbvELfbC/sFycLvYPMjnI03UAmu/BPol4Y0
r7PvIUds8wXgna86Eq+UqvYXQU4Hd2CZvTFPHg54BlaHTSCHULchuM9VJ4Lqu2xq3uY2JZAiVrLH
cKJQlMi0tHxpecpRjpQ7byJzrFsbUf+VJC7zJzTmh2D9+/rP9dcvx+//9Reoz391/V0++vFPVZjb
F/x+/en2N31rgMQFDN2MIxOI4/fLT1e/bVWXMGMWGLJgYfrr5Sftbyq8C+WUJo81iSHlr5eflN/I
zcVdzscN64Wv7d+5/EAvf7n+tnECtBbXIP/gDTb+3OaVzRZJccj7GPFk+bNweuetLBiSe1U07HNE
8B9ZOTImYLpiv4Vrnm0ZT8N8tWnGIsDuLp5NJA8S5DWlJTEv5aDvL2iL+3St2Z22tiXmHV4dqr81
DvSdW4k8L72Qc9gbReeSoRzWCPPkzAOJde0w6g3cSMbpKZMh+t6wqFWgSSvUz0bPpna3ZXw88q71
GQlQ6/w1i6pV9oUUPdETtc0ZIKo21ESZCKsCeZs3RVYmDUV1TaIFWSzUyZVzCO0RFnn6auQ2FRjC
HOlj7pampY2ccivpkr1sfOTJTOwViXKCU2QlWvWgT5ly4lG9uLKb1tvRCcufTPaVU8YGxAvHZr63
8rW9I7sJt5S66t0cFIaeE2LJvORl0QZmisagOlc9hTPXUl/o7ebEtTyT1Sdjf2ZYfXQcehGCpLW1
t6UE6+GxzwAzaMpwfW1xgVC565T1x5x1reki4iJsE/9o9x6LYB668ahsAYLIwt/bSUHlIqBWtPhJ
EnllDSYKCMVDIvLYpA8/Yxklz5Hgx/i5gcZEki2MM5RVFJOko07KlcaEiqjApY2ellrgKXGKaX0Z
kxzhpaTckTMfRVCFh0tm6BnXd9Fzr6YYUduicpp9S3lp41qpSXF8bVZTT5q9EZKdu+Iw9cs8pqJu
yQhf3IXMeo7TUrK5jcZU+z4MjnEyaqWw3UlrmeWNYzZcdzlxAvtG59fh4zU4329xxjKo13E4LaTT
0GsRDiFvCU97sdN0aqq9vrNk5DGCqFv2d4P2Su8h+ZwzKV4EWemjN1TKYvkwMIXqLgKrp6cymrgM
zLJLj9RXXsNoNRHBsaa1fBqKLF8FDUZcMwxlPgXOUaa4ooeAH4SIE69nWk7xyRByKbVLsiIWwztf
WrL0SLtLuuZOKFb2AmBGDQTwQfadaEmKL+LEMp+KbcbnZ3aqcgRC4s/8cSJZBfDNee1HWAfaWnOT
vaW1ffQVYhQRrg6ojj9z5HsRS5OZhzEfop9YGaeF1NGhMD2AkyS7mdWMLKuKRvPGK+d62bMZBO7S
Qt3Id6bexs/hGjn014g0bInkJpzKTWm5e67JAkgI1dMbpoOoEDUzz3aikI7DdhwomRhyKrY1dlND
OiF3cXxO4bimllacxunfZwbZL6HdtqFnaKuId3Xdht2VYW811xwe7WIfp2pMXkJhleIYRdXQHvFp
Um/d5amwt8RI2e8ZtSTpDekKA75rVEYmh93KZ66RMdjBqIUN7Bbxp5KOcCuavLYBadwrds6Qu3Yc
Csob+nDmE3PJ8BH1gDtZXSuCLpM6Ge/s1q60U6KIXB7mdhbTw4xWrb13TBs1n1mLYOifa3NNtcra
vbZcCAJcY6K8F7cVXAX98RBTUJsLk7baTLM2dWuOyvVNksUyvEPOsRI3DhU0ab2nGeMywHFp+2Is
RXydGU7ysycNBbE9c0aHpYcIQNdIMqPbj+aqPsOhOrbvZHX6lXWz1UNEgfN7Fthf9CkQvN8ZaEXf
R5S4721cqLlPsL5gyDqMm8QGD/9c9rqgwYF1xG9NTZHEfYrsRWP81rsyHhGKWtuMXizS75rLoKmJ
RXeP7F9KBggwXaIVZACOzG8BfauSNgL8odlOVEhsPkHFZnSnL4Vvm0Zd+gWA36cMi5kT+MTjBKyd
WH2vtuWKQFsmxiMhiVG3G1RtIPhStQiPrdKxzfZ6roanHgnGcPmx3Usj8u7TmLKeZvmq6UhqDSuC
n0JNVBR29UrF/FoONplw6Maab8VmRQkO6q/XDjnhoIqqWD/rrpnNXZKGBpr4yCp+JMPTMXw5aaxX
SQh4w+WUITPborF82xnBDe26LiDj4tlJeH/MqT+gSduvCQ8Aba+wsfts1TpsWTxSU/VaXSHWhvFC
vx7iJGud41jV/VfXcnJ3575ZHxUtDB87y7a7Q2Hbb4rFVEEUIl33eRyZpzVsJ+ZtVXQeaFFm+tER
xOGSmLQbqrl6bIXdXzEIK35uyo69J+FxOfQKeOou5Ed81amsf5JFqhJHiCGBhwlFuMwGyKWb3SlP
OfI3WNHfWb4tEz+7mb7KXmjTo5Jq9v1qm/2L3WhdtRuTebglwx8aLlvD6SVDWAN5EgPR/HxAcm+h
apDimSz5kblwA0II81cFbWMS1FhaKVmOYbbouqeZKpyY1o97QVbZQzXkc+QVY1bRbyc5zjPmQZVy
YcCcN9ramDALJ4w/sm5gtlPVqZrDRDhVF9ghZPRurGdDuCxH609+n7ElNhM4dr8QNINRZGPNvAVP
f7/Ves83cRsvkW8W5czlv1r6O9u9sSRskUOtm3Rlpu2kEscUzkzhYu7+syn+Y1PMUeafGyEf8mr8
yP68LeZL/ntbrH8jbRsVcsupElt7yx/bYs38xkObj1pwYucItkVP/O1UxhGeZ5xGmRB9K5Iv6kAK
4v/6i7C+MQeC2NZJQeJrMKn/0V1/+7sDpvvTn//e7cUX8q3+7lzGjpxvY/MSJAA4bsHfnM1/Z+bo
uiWDcKjHXdhSEPK2LQxsoBx1VH1l1NZsV+stm1lEuAQJkwTJ7xTvgEgODIjHoTpMSbYwVnVCraPZ
Sbf3a2ik78uYlMdw0ps3tkGgeQXP84i+i+ci7Yxdq66PsmY/A10/eN1cF4/oUnI/Ee1BkpiV/SCi
Lz2PIotfJ+aJ92mbeqU9RpeCPNGD2mQzqaRj+aWLBbCunMdnxqIS1lAqd2HdK5c6pT7Gta2uCaQ1
FQddZYu+NGZ7En3JKvY8btum6D2PrYBh8NeUlrdOdhuL55pMiTtq4xpkn2I8rizZ5jCJ74x7igfR
JfPNhKozeC1PgWur1uRnRBbYPSko652VxuYrOYRspHhUFXsiypYD5IRJUCSqhTOa/SlVydkANelP
tWHvLAlKgHDMMHNI7UOIX9Jt6twM2oipoTNUzWEi2+uVYbO4BkLXWBO8Dvh3P5ICFzBaU10Cs1ag
5fRpsGqFPR6s0OiT7T5fjKaezgVG8YCmm54HWhRfGE6H+9BkB9TJLy2Tg9fzSLgtLTlfjUZRXsJM
11j8mNBWIrm1jVrzekOdA1b+9G7KnGedp8dublX7PBQdv0I+5KiexJ1WiAperXUnpua1h3j4XbH5
tZONqLPN8lGRirxyYhQHdIJ5T5pHeZl1yEVppNHLtJIeOplI9o3ZmU9pIt8aNZK3UNwhs3/LuFT0
QuzDJGF1p5yK9vCyE3uSDr/CtMZHvxTGIZOrctLjIvSN1qg+huLZhNGBtUnbO1MZ9KvJ6Kfd6PQ/
0Tkp68jrQbspljDzSrPqr2ZeFxQ10qtZrup5nSVkQyX6/N7eWibncSwOVhaVe4b8NF4usNljP/fP
2mRNz/PIGzdmi/piMIrFUo9J0yqiM2xoc6qJUA90qUxelFdsCNlgFo2uAjc0rPCy7cmWn/XpFE6A
/KYRi3c4qWbfxYsDk1KrV3Dfs2/0yQpM1+i+IOz3Jq3sBsGW84/bkzdeeko6v5X6jLSt5bj7yw2J
HJdZ88Z+eVH5kt06M08+kvBQuJ2higO5XdYBgQHiqJHWTets5MuWqQJBtiL9wVqjxhaLjyoMqzjr
1mlwFJM89pVNVZKETwX9xYCX3XLWOdIGKM7tV0/gNScZcyWlvdee0JnbYxgmqrYJB7Bdea0dcUcZ
ATv+t8nqVbfsy3SHR1H18yi9nzH3ja5K6vd3rp4PJ1XAUxAQTvFUVZ5Ba5ybLiX2o0lUu65ey30s
Zv6XWkXBvJrv1HQhmauL4vjsnzVukTQOCmIyz+SeOsdJknYtrQbhZF1N0smFxQqUKTSXQz7elBMq
apEk40m1KhjxKkvxEI7jWWqiOIe6QHefNOfRTKfmbERs+xmeWbxNZCkT9K8rdPfo0KsQ3AcOJOIj
xlIAngEm68xRu8u1rg4kwuXZpuf5QUl03Y9ycaF850raZvJGZMh9V2XoVB3BoFWmX1tCqS9xHMVH
JYse1mVd/No0b2Ly1He21YITcEsDxs5gb9MI+IXA78qGg3K7UKKtKFPE66n4BKspu4QEqO3USFif
IluWp7mbE6Q2YT1AMWcrE7roHIZU1KbDRNYPD6JLWziCe6KPCIEgsdqvarq6F1O9JS/iM9EPQiid
v1h6oAziPVIOplnEEAe66RqZFcx18ymELqqgiKfLEg/ZISYKF2eEkij37KbXG8NeiPOujWOmEFpu
OYiBYzu4KgqZlyVj7QNmhQF+lfaIv7tznW56UTKZ+qpa0KFIHixlg9KlWhDpDXCafRMuboxNejae
I00vj5sB3x36Uj84a/cg7OSGgnXYDjnqPk6G4npAOb2dhiR6UcO+9gcd1bZZe3eOpH0L3m4ErVn6
yRi+ltI6Nvq2PV505zQJh4G3fVKl3j9YaxpocTbslck6Wn2DpRlPEjwV4PESgZ+qkZl40dJUQTQp
J7I1fhppeivx9fhAdyFoePSh0uXgK6QDXAN21SdhJg3ME8JL29rrVz82qWd33KfwAARu4NOITJld
lEyFt9dDAmQLQkAk+tpPYrnegP3wiCqF/qiURAurubHL+nn6kQh0fiZ36EAkKR5WXZFviZnYl65m
Y6pw+nfJbT+PdWT7FfOeHMKK3uBklBxcQ/w2ttUE0Zo1F7sermaMDieL83VraHfcZIFmxlO20zkM
kpt/rRE+fDNgGHNMZHK/0kfjCIHBiIj8UPa7o01pwMiWO0BKIME4r+KfzhiOT1Iz6kMuqDS1VkO9
rqb8ncmxsY8QprG6TMbRjNufxJ3mgR07LXlUTmU/ZHUodiUBlruuSaKzYnfKHiCrE65qQcSGSijv
G8Yy15Ez1LcEzFlu1JfLHj6huGfipu4ZFZinYe3DK44uZtA0VAivS16dMXcsRyUh/XOeup7DcEp7
yhjrO1lhX1iWlKddvyaUyKmJWJ+cKMF/Ytt190PY2F9cZ2l0zurgxxbPic8slBBQQIEnZysJyBmN
PKcA9rcYVhhC9Mv0vSTrNmNiLqIzJ4ToqkgzG96qJ0JnvFh6bgSiMA8EXKoB6HJzVAmWCVAqPRzP
D7KuxPdsEryxPLKPFJ8Wl9HoRx89e6aBstRc5la55SKubc0QSngzp4s8NGyyvFjRbcYrdvTeKStb
PftIoAYxLssZHwOYphKYjRrQfYToLgmm5yCbJQOQVXlonfQ82Lq+a1YW70kxiJNP8ytJGmASLQZ8
dy3IW8exYOTAy0QeXyDdSB/ryn02zPArYX23jKZ1N4RmEczFVAVkTX5xuj2G9ezSXg0Dt9wu/Tmh
NIA29b0BJ2Gl0RvTQg66W798Ul5TREGVhLKce6nACXAh4w5qX7RsvRotKi82MdVU285dNvan7ZmV
AgBzmtsp2ajs9Q4VvoJ/V/NDoYhjvqybkkqZk+N8AY1YXpxyEXOPBMkGNijt4OxjQKEhmz4b5b2v
MSdxj2rzlc2jjPq3tnBbBzISpdIO2wCbF0B+pxkBo59LOmRP2JtzwoNGJgsWO66owv6Z1/ukvHGW
GIfGKvddhK1sAY2iLIdkm35RC1jG8Xur6ZNnTJyQVYV5BTSEuxi2F1nsvxlCFEdFD7+q0XmW5mnR
oZfYdrtUwqc+4Xb3LfUM5OecjWajxXmPw7w3uGFYZGKLZ2OuwSsZJOHXTrjuFppKRaQ9Yms4aBzF
oaG75SaM+++wpuc5hhrJlsL0Jyt+7oXhZ+oAHFw9VH3+nfKanyH9cpOaHuKSBo+antE22ZLrs8Vg
RJ/chSg8u7UuiouimnVgjGx8B+R++iEdT1OLk4j0IB5MQW74kPjdxN4654N3zUzaDw6fNaeBkcGU
gUg9vsRMV/EXaM3zukQBLNF1JJG6Z0oNrco2eTrnT+WGXCx18wzfRpqfN86sp4ss+rs5IrBei47M
OquT1qQzBGs0EXPEsglu49SfSm88jmupQGRryUXhTiZv9VTD3S/zcGjb5rGWie5rPf6AIpG7Oc3T
a/wb7YnCH3lYoE2ZIfI4eYV2AkUpFP1nvqbyPYfKnCtlFy/Fid0+H2rV+03UVWBdOllK9XXGZcjZ
YiZKLMfyB6+LBUs2VvtjpNQgiIYGnrDhKteFCIzGWv1FTUc2b6VyPbWgTb2pffLbnYg4vCrG3vQs
iPobdczsp942GfxSCnBttTJkU7TafqNQO5Pxbb3WxkqbFUP3oqXdtLOc8abQwDbiNa/2Y99QjSFb
ok5Xp7hqnMh8wnaCy8M0671eWZXf1/eLMfOyqf/Fjiq1lvYRKqF0UMO0/6CRkmwqm3FuFqyquVzs
qUa5AJkR+nUVJqea5DDbjcrk1Nno+WP6trR9dZP2kraGbCSXeFuZljGDyY78frKvE7LJzh1EY4CX
TaPgTJiunCYiqIw5MPPqCoMJrRsjneNkyuMI5IFHYNFxTPP+0K1Tehwae/P36a6yhuceFNrPq2Z+
ESFFOWMz/cB/OHPaiUC7+vDENJuNfqtM7hTRHVA07byn7+qKufh93+RpwCnS5HauBfdJ8pqPTPvW
gkqIAiDmZlR78xWKnmI3llPPUkTnx0r/mSeJiSIQ8XvlhhU4xHTBlz2KvHguVeqccsf8OWrOg15B
jlTklCbEjXOfHm2TerFWN4GPuc5d/Lrcx/my7MIJuCVhGAXTzOukTwMGrV/vigm3mlXmH3qE9KXH
i+LRE8cGwu4TX03gRCRH/pJTPLPqfDfB+1AXdyqzKvcUjSUssuvIj2RdvGB797HAaViYJCTagAFa
sVlYU+tZ13CQkEJ2QjnaNblziXUwQDSR+VhrmKGtlUUV6el+XFALCDO7ym3LZwELt0g1E2qJBIA+
tNDZGD1OjNiu2spc/DHRv3odsl7tb5A7wlsYqjtdJmf6Nt70tMGNVLL7KeB/bDsM2ZWk2j7W1BeR
wf0Rc8G+3NZDH5tgyVGoeoaMgT+NY/XKMBPq5Hn47tly1j/spFhOHSY+3sSBzheJ1Y1I0eE7FYA2
V/FcU/jZObl9XEolfa1A9a+khW/aYkQJrrqSTZLWi/VRFqu+b00xlpyGsvykp0X4qqyj8bLiOHel
mSjnBPKUjkSwizQaqq16DXddXDjHtl3rJ9yptHYUnYHZxpwz5HOLDeayGZviFMP57JBQVyj5hDXA
SV7jtGcosLJKU3+kQ7FZ6rJcm42xsNsuyyezEe/D3BVH/JfFqamw6GUQyeSvsTXGKASfH+nRTsea
e1ESIY4U7Fmwg5V1hyekctWsUo+sesljKc004ISnXDvrwlPX6i345VB0172hl1TnqMrHFGb93dA7
5a4XvfypFJz5snXRrnB1zI+4gDb7fU7Ev5RrSQzpvFKglTYvyTirh15dsyM343jDDaWLnWpi9MHY
SkNOJ4rwQZMh8UzE51W+WZfNPU3g6fvQmSonr1YeZExKAGSdco+Yt55tjgI7veNM39al9A1MZzxb
QjuI1FDd2ympCX2V5IGlUULh1vUa3zmM8vdTi7ToQNCdc/hcOKfO/MTWYp21oXNOvIt0KMUWTgLR
jfxQPES0KRtG7tMTx2N8LkWR+DV+S8OlRgCiLNLnYHKMNiCQ1T5n2WyrtJRNxI4qVrLiMbWGXS8z
7caO68YfLRsDdRl24zlPpPlmLoV6BY3Y75ZR5p7VZM0pI0qCThytO+rlbPE8ysLAFnr6hELx0TC7
u0Mt/5AK078Ks/2eJJ32KMPI8GguoaIjZrnKKJnbPkLhS2IyM7Xy8Pt5jVFcFexQaO1hRBeu2HxJ
g+nXHeLWrjDXIKNqppfxo7C36oQs9up50L7LwbJPbPIdT7HkekgUWC5Z1/UeSUdFJJbGW9kMu7QE
WMY+jdkQXDGjsKpVbksIIyIb5iI+QeQlh1YRzlelVjVdMa3yWaM6BX2lD3tzcx/7BKPrT5SqmQ9a
B3+dKg7LlYWqhZHWuF9VJkmYaVPsoG10q4TMF3jcK+SG2+2hseaRvKYJSVOvLYRhPX9xRpk8RnFo
XauU9O0rvTPuwyFiEcg1hcklkYnHNdHy57Ixr3UREQbZz+W04rAPp4csF2zpmPUrDvsrHc0OoL24
RnYzXgwZa1ez3RRUjkdb2UqFq/woyka7QRaY0A6iJbtkiIeI2EJJ9xYi322kYpwRjGyYCch8eMMp
qmzhrTJ6nXhuAQCwJjzEZiqznbQVVWPGBO3vg0n359xIzd+RtH+L1vr/LvtQgEH985H/JfnxFfc/
SkKek/IXHGv7ut/n/s43WqaJ2iI8GXwWnAAe5XccxvkmAKqgYaBZfxME/m7ub33TLTAVFfKQ5kFt
qzX529wfXyydC6am0wmNZPDvzP1/a4T9W0CWReA3UhQZVeSh6ubvAsMvEU7qRIEL+pVb60XrDebS
ndde3DDpyrwp7IcgkrlxTdbH4PZiGzzOK+RMuWSeqg7mo4VLzGMBGK7Wihks+Dm2w+hTEckrpqZ2
p0vyLQpT3sCMTl4WAov22WXcGrYQCl+gW5Bec1s/ZrXFHJcnHz7BNp382pD4WZskbJAcigpmI689
BKzOm4ucKhnMNE9KUbGpynTrWBOnD54vTbeM7DKw7VzcLA17bpseEA+J/VYhHJwHC76oTJtG1zDS
ZN+XZRw4hGHvQ9xA96IZhPfvi2GPVcF//+92n3xV9ULJb9z/psz87U//u+DQ/Y/q+qP40f35W/3y
nRF9/vuO3KjBX/7glz1TgrvhR7vc/+iG/PdXEf2otn/zf/uX/+fHb9/lkeyA//rLVzWU/fbdInCQ
X69/rvJ/cd8M84/ik/Uo+ocv+v2mMb+xWxRcmLqk7cMgu+2Pm0aieiFSOfyH4PftBvirWCbVbxoX
srC2nCgaUBxewx83DfcasUYWt6Ej8MfCpP1JHPtXYpkhf8VruWu4UxDKuLM54dtoemhpf6eVLbWM
I2OIhKt3MFjGMC9+X5A/4lR5+9XUtbObYbkPcVpodyhiCBvkQfqpmhZerPEAHLO18LuwZa7T2voe
Ls5+Zs/wKbu136/axNl9cwE4Uf+RFOZHbYXPVSve1pkhdMNG35bJT/jwR3VhS2PG9EJq8TYBbI16
15eXPpbOyVqie0uxvwux2VZF3RzntbFoJceAbpKxuNPpeTuXzkJ3ahx+NrMzvfUa/ivY8eQBN9sC
8p8OJCSp1lWvbVka5lIyXWBXSTHBwBVFM+tcd6Q7lN0a2BFxHTG5Bzdsi5xDaE7zZUtpYIOKJbkj
RMcylie7DN8jzpYnapTu4nDrSISAsHeOHJt9KpfsNCgIdhlMEL4i7d1ydPJT0nkPlv+FIyM/OX2e
ugVbt1kLz3ZMsw/7ETsoq+ITa52xTyjGwikQNQGP3BADDZsNFeJ5x4fToKmN3W4F9dsx71H5leyP
CfMRqEbSeyBI/QlDe3Tuevu97qiwApfSPyvYLki31pIHwTJ5jlNiDlDxdZobradyA6E48C9XZCYo
yKQEsKSMm+Fz4L+WfD0WtnKZkk5j09s211O1oKQRL7OjoXXywJLuES0kuobTeXXJzltP9Ktcdikv
tGUql3Cyadh572TdPhuLDnTYLMRNNJug6jRPRrrk4FGc3tRBPpOS/IhHz97Zcl69PB6f67qn1Vtb
ruTUba6GebjWw4Q6yX6xd7zTdLjFC6c+ZTkkIYcQEWKci7XxpZ84Mwq9eei0hoF0N1719J25VVlW
vtritE3qJcD0GlAejvJj5x+EVkKpaBfZUAicYmHbNU18vY6EbnSh/qkukcn2NuXdq6ugFurbQAUn
SziG2SKmHI6IsxwVwI0iHgTEWH22I8ervFxvlKh8AtUIsoqhhj6TuNXJl5xBeUCZ6Bzgymr8foSH
quqZomqdI1thDO3jVJNfRhWO24biezRJRiDl9GJ2QoAKM0KMSTBwc3bxZOsPb60RPdZYcx6kQvB1
EhEgZsTx3gZ49RZBR15nH3jIk9oZ1iZHDEufeeVAlknVE9eQwxySGNYdmaY6mHvbt26zUpPQqrlL
a4WHdECDbHsEpXGYD2NvHNXUtg/OYuxrupQRc/XiRe3bz95UM08rq8Grtg8hIpQrMDE+Bclov6tD
9GWPzRMyre7ODEM9O4ep63hN9Eauzh6yyORswevMx/y6dmYqIQRvdNVZ52xgSjTq9XqZ4aFOXalj
fya+0kslbQ/GBmLRmf3OmgDoxsCRc4WuArRkL0x58iARGYJ/Nz0YMn1Lksnv13r1bMb4gEFt7pFs
TPiHBiHD2qjvRQdfVG2BCk7R0EXLdsQmrqG/li3jJzCsHXZCBHpG2wdJBE2A6E29paUydrAzcU9f
nnwk28b24OpyDwQLPXBl9fc0bTkjXx4ZFLXcamaC1x33jJ51pT9wcgF4OOsl0mmqJNqu/BAYj+6R
xI+hUTPTxQPmhQVgqLOqFoHm/bUTLZ9tOGV7pd/ai2SIVzIipqCp+Sexnij+htJsGEjoUdi7CTuQ
obQ+Rzzj+UgPclNFJiRXYwQE9L7kk4OWPMXUHpIBUjTq58q0e59bZKgA94XEz3B3toSwVMqwnFNL
kR4GeqKWQl7PlpRzIFP9R9YOCPv51m1sjFezPn+vFmqat1pKY+qqI1lwFucrLHz/2bn8r3YuElz9
n+9crqry46v6ZdeyfcHvuxbrGylBUO80opkAOXhv/ti18DcqMVlb0QNojaB+4K+7FmF8I9USWovy
NB22cwu3/GPXwl/pwsJQY0HMc8n/W8YLmlB+JXzQcnF/CAJiDQoryD3/067FilW54KOih1C/60gS
8IbznfSW3RrEu9QbD8w8sctjf35AFD5NfukV+2Rv3axLsKbdDgDg/BwB1tHIuzf2vT/ydHvl+Xsa
AtbuNJhe4Q1Oo9+fqMBFWFAHb8b7d/3c+Z1bHCAmfDtY28vSMucnfdc86MWzChiDaMT95FY4393i
apT3deKOvDD2IsHokX05ByE44rv0ht3dwKu4wyfmO16+j4+mH+8TL3PR4+6MieCsy3BOmBm6z6QX
XdRr/S4/qvw60gW7ONUXc6/v6Xx/OytezjdRPIZ8h/aU+/pnEoT+cHgGpH8wXBhMfgKYonXDINW4
hIGR+Inlqvfjm3417Ab3juAfX7vBDCfd59Pd87PjXp23Pyy79pIfO/9d7BhZuu2lvVTucsrQTd1z
4Rbua/D4GLmfMDIXYBy/uAeAcrPnBks64yBAzzNFwkggFlk+O4dghec4ICqIAGW+3XviPvJeuemx
93r+v9mzvhwX4njHqPKzfTO87L73CI68sI5ek4SxS56Qve+ZFCfkpsEqgwhbZewad83XuleP9aE/
i9TLBAPEAHxB8nUXeZfcRrt63x1IvbjpCeyIGDkXvn6T8LvTaAzcY99M1m37Sq2pZ3vJJTr+P+rO
LLlxLMu2U3kTQBr65hdgL1GiRFLdD0xyd6Hve4z+LSgiK0XKSyyP+iqzrCy3yIgAAVwA556z99qs
gwfSS2xtpr/EGzwUYCJx3VYzA9pGtyP3Nt4xyxQqJ7rL34hxzlS7+ZXfSmhpf2mL4q5ZYsGY1T/0
fFZG9hX9fFwJ2vqlT21NcCRUjtxrWjTjr3ar2UK0nLSiS2bJj7jXbYQiR2bEgIOMLTI2eV6+eAR9
zCJ/zVvWX+9Sf/1c9mv/veENCpqNEmXBOOBKXDNqui6fhxegYr2MvdLGvWwVK19lAObNam8GUbAQ
Z8Z1Jc7b9nFESBTfWHehDQVlaT7mW/9a3ir78rpbNkfd2Alv1ls2ijPRDBAZ2aAS+IO4gVM/E27p
hUI92HbdXHTK6JqRrqgtkimZz+HPJcnMNBjzZXdtrNOeyA5iaJCHovCcy9JWqRAw2IFuN+9sfgFo
U2h0WAEOzasP0eC6viXdrcwwFWxQHWf+Spm5G38XrsNrdAPNu3vHv3L2RrvU3u2uN/z+whH3gB94
BWS9zaDLfxIyOz+k0y7ZCfhavesv+ja58pfWmq4nxmphDg51IbDAph2MMNd+IJ5nDUjLGaRt30kc
F1UD4jm7bm0dsBa98idWHbOn4FECtu5ozzNhsN29+CNc2FR6NsPYlYruzKFE4Nv7gxNDCr7wF81i
N6xky3a86ApVLFeHGous2xvl1j3C2JlNT7CoHIdHn1wV0Qa4dJ3gtk2d/EnjvWE47ZN7F+68q/6n
zszql/BGfhPZznKB8GlR9CttmXqPRJfLw0FWZtJq2IK0dBYwgZgb2PV6nN2i0rl6E+xqy2MTXIU/
oxt9g8JOfwU5ZEe/3JRLggHHfAbIINjlSn7eeVvrFSU1U9VwJ98ru8CiTqfueh6Hde1Id8pWfjav
cwgRHgqpxv4hrqVxa97OR8dYmk+uzQjuunXQhL3Ju7VyvzQc6cZ/V27MXeso82GvbG6KdbjCKlTg
zb83ojXScPVBLTmh8iZHpryKZryW56+vPmQrx1qL9t5fZbtNOFecxzmYVftmmM019lfzH/IM67NT
/ZSv+ZMtztSn9PVZ4WXOJgc3+KKeN7Nu4b82s9Q2+SuwNub9PF5pzjjvrm/kheTcpHb5QGCUejtu
OAU7aJ1knV0zEZqbt9la5G+hxWPnduswWaTw4u+xlrFuxzfappvxg/jP4zUuXTyAK/YnlkKT04m2
+nO0VlHGv6Pr4Y/x+7Ox/PgVN/XDgBniCrKvHT8Y84b3IrM1BpXXxXW3aNjW2Vh62vdQ3lQzVIVS
aTPnWlCrNfy/ep6s+eO1tQS8SwCiXdUbpF/ubQynwq6lZTMsmhn/DKPBZawtAJmiKupZnuJW/eGJ
mHu0hTL3dtryGc8Q54A2ikExm6clq3JmLNG3zF6V12Noh5u9s3oXGIrM5Cv9ylwcUWra4Gtc09Ze
GaWsS76bxla6geo57AIuUbMoZlB7ltP/1XPhzsB+8sI3lp9vgE61vUP6SkpSZS2ra36U+US1f9Nd
I6HTGd7Z/tYqXgYUkz/J/TEwSpHAq9668ztrpnV8vsALBLett1JRWPE9jPnJmAuU0K7MBRAbpV0x
Xodzx6Bbt/5Ol/ijZvD/oDH2f6nlZXxrmbz51f0/5zX+9ZOW5OtJ/Tj9c3/Vj7R5cUFijJVAfn+4
IP9dP0r4I9Fni9SHWGZFusb/VT8KkvkvvL7kZuD1RSqOCO+/CkhBlv+Fopy8XMILZUbYf+adpLX2
SSFOzApFKoZOnUeBDjSl6WnXKzON2lO93L1P8rcunOnio5/9UYbx34fgPPnFGl5P68wcjGgmHmiG
uPdKIM7D/Km2QA1br5J3qNtLQdlnsRx/HYxeoDo1FA2DDLTT83EDixwTRRLuqWwRhd9YmMmKJVv1
CWSjrqA+G3/tqv7bzBo2AF+uoEwRLuqEIjELOKvAxbCWcpU5zH3znr1kR3UP5fLiQU6bk3+dlqXq
DAhEkVycyZn7uTmp5WFnKqlGklo4OfiQENCIV7VwMcIN/7T5+dtG8Nk28JvzMdlNTC5fYja+RFy4
eMw9HN7ufU37QVCPefyk58gDrMrWA+nCwabl9Z9Rxcd5WSK+Yv40BU2fx8obZQ/cvKiDvQ/WUC9v
lTJzvj+d8wWuYc7AL6oqpqnwX9LZ6uvqyE97vDP73BWvTfkG1Tm1yyWO/SnEng3g2VGmi/qpeawW
stkO3ujt3XbuUrdjEbzVF61JeEZ64YTOL9l0KGZL7Pt4ctl+np2QVHmNa0Io3lfoqpwoWhToSy8c
4+OqfL4vHwfR2e4qJrHjoi6fnk/fKUoa4mHalz/BqgwYN/JFma77t2wtv6FJhR7iA115pHEi+nZn
Lb6/aefL/ePwJltkXnKaxijt9PByrqTY+zJ/38ZHbKx7lOFkfUQ/OmI5vj/SFGN2sgLPD3X2wkBh
FxoMff09xmlGWMY9xovbYiFf95TH3x/rt3fu01md3bmqbDUjCTiUpANIBCTn1ZfCgM4fXs7GYJQI
WwWZFI/U2X0T9UaCpFJyNiINuEG7AkuINR1QtiQhxrv07vv6cE33h5g1XrQKQ5wpzeXTsq8qTcmJ
/fagvMnziEhJahJLmX1/2X53EJ5bmIh8DafgudODND6kObHkHQEb5h3A2aiFx6DrLiz5rzeHpowM
3oALx/THOjtKaKbwDQCu7otaCw8qMm+arRPm+/uT+e1hyN+iImAO/OVjiKiVeY6p+XuTVjscJNOR
wCldOJffXTGLSTOlBUQERtSnVwwpUtiCa+Gt2mHkjm/8ONi1frj841NRiWISLawkEnXI2TcJko+O
WqsL9lLsSC0GxFIVhgtnIn99ExgnBzk7lbogSdIyOchse3tQVrJKX6C9VWaq463e7ndU/hTl2Qwd
/RUwvGwvXw323T84TyotfJuwV6i9Tq9mVOqZ78Og3Cue4MEpyG68tJ7/745x9tz6VRxYrlhwx9R4
ZQ79vLyUBvybhUcw7X/OQjk9C0h4Qo27Nth3AKQwrLKFKzHe/ZPT0Cb3okJsu3H2huuqNuvMpAn2
aVSuQsDRfrr63x3h7ENb9wjViEHiCLzgKpLN/fRCbPJHiXj67WPJkc/875OYvvWfXmqG0UyQqT7Y
lwt5iXB0Oc5ozxH1PQt+IXYw7oPj7oex7GY3gz28daLt3puOeiEs6Le3S5GZRFMa4fY7e7NqftfW
OCmDfRM1xHxFM48Gzj+4lP85xMeX8dN5euhrBWzPwd66NVHYVqmw+P4A8teqiCupKghSTJHX93n8
vFrkqOc6hYf3jTHPMlnli2qZbaOtdgO0YP7jebMyZtxH/T7eRguZvke59Ok1/vz+d/z2Wn76GWer
0seW6gWRFOxNfZ82UxmrXVj38vQO+LJmPh3ibFnGkjTZXYxgj9p26W6GX0SlF3DB6QTNDQcR6yyd
x/N8GTeziH64aWe33iK88LL87XlquqFTA0yV29l5jjVTsb7Tgr2nw+9riuRVkAv31/cXc/qXfDlT
wyCSGOIOgp3pR3xaNTUYQup4PdgH2Q1mYAe9wdAoDkjXf7I8Px1o+sh9OhBcV2BjLZcUejStVvDQ
Fw/x2wU6RcUi12J4QgVzegw48fGo8GXcb9+STbyQrqRHr7dbhhrFjNgOB+OFA31n3lx5TBZotdp3
3crfiFerf/CNoaBn5mwRq8g85/SHNGlATTAm4V4lMUdBJIjE9MIn5kwWNu1RJkKYYplcVMyMHxfj
0wXVM3i1oRFVey9tjV8V3oa9FPZ1yYhAQeCvqV3/jE90fM/7Ln4aRq1+rSKcE7nahltd6eX7wIuC
TakM6AnKQVDSiXHh/jD7ouDtOCITgSRfF9sGKeN770nDj1aHtk3fO/a3nai5IAtHCdw5OCVUtX7Z
4qjA76ce4gI1OyYlIb3TUzpxsk6+rc04WbEcDAoZ1HhQ/7inxQEOk0VCASbBQEpvMCUzWobrot6P
aCm3WMF0gKO92SvzHt0s5qy4NFDRdIx0EebIkHwxnqO3tJpeQ9eguiPaDE3KngYTcSV/1A0CgJIp
2onAYPP9+6fnS30uiQqtIBRGPD5I8c8e0SRViQIKwnYva+7NkN/DkH8fZd4O6p5vwZ9+QyRJYzMA
VkqevsXm2UtpDLDndb0ncjDRNqTaFsoLLwN1qktO3gYyyv6JdEBPAtHjhKX7/JCKuSqj5FODA6ni
3J+hjvNn3ewUJtpuXTmmmor3SAgEyB+9gu4FaruxgfMWvqNL9naNVVBS4RFlNJCCGC6PjdeikQl6
1Xhwa5edJgb47KdryslO6Pv8vW508Sfkm+YFRhJCQ9eFbWLXGjZXtEUmGmlxbHBHpUhg7wH2aOAw
M0Ua7Ao0ypWnycmdGVn90fQRkOBPKOBqkSOXxnPBTWW63VGebr0yndwpCQ76ZR+wDbYbCjTxwgvu
YzN2evHo/OnsnBgtf3T0Ti8ekBjUzUUbHJCCD1vRxDMnSk3pkAWTZXbQxfWLblTCxnQzkQwZFMwe
eUBeV3Rz39Kz5fdLU55KivOfAy942phoMC3OozeNPLOaosiiQyRG+aJIAIf2rmuuhEHM51ktQXE3
AFxPGIp9meckKQxKdlQAlUCEgWg+rwqzvcFJ1G/cKidMJYuFvZV76DHNKKUN1xl7140XQjdkWwg7
zULsC/RTA0Br3kjZrOoafHuxgSm+gyWowmu69A78sttnY6zQrTMthT0em+TTS97VogeLWhIPlhFP
LwHs/+8t7AlMfpkkX5GZqD4neTsSXTb5erK4Vu86BSbLqiQy7ha1h3xIzaF8hT827MYo9R/4rkgH
oo4V7GWepDPhJk9lVycJX8WBkkDBp9Zm0mHAUH4HQo46zkgaJiBiKQX2WLik5DaWZ/5Ce9A/+WVV
MppO0+BXm6HlcXTTb0RC4mCd3Qo6nHgnEMltQaU4er9yN7NwSofWzoeIyrQxbOUaJZ8RPcltUPwY
eoEhu5SD4C7oYO47Qje3ctQQutEyACAbLTJwlX2/kL70YFnQlkHTRsIBqqk4z04v8mDoQQF+2Trg
ifAsHGhhVk12KxQAVdy0hwYfYDAr/AnXPjb055ymqEx1OXZlhAhgcJuH73/RdMDTlW2R6Arpl8IE
wIp29iIU4EnIotJGmKhCb82HAo+SHHgXvuET0+X8MGRtUkrQoeO/z3c/oicFAvzu9OC6uWQXXaNf
u0CfZ7knrqJGhCsGTBq13JJgypoPZt3fdglzxqAaXGBanbareAYXf3zuFp0gWDKo1aft+unNyGq8
RInSpYcUxdoCB502H8dkvHDPv1ZSzCsmOS5aL/q4HOn0MElUSb6OnesQJ2V1RVyxe2MKnr4yp+1y
PkT7Gv/lteRhKeligfsuBKhFPC2B/91H86FBNFUoYwqWjCFu54rJShIJPhqT6N6s5NBuuj6BPOBq
q6aafF1Cm+P6LQrHDJk9Q0SS5nzjAwRzAOC+v4RT8XWyfKZz44st0UCmzTFpkD9/5DzTw3BZFdmh
KzxvVumG4FQqk0LQxP6Fl/CXdzCH4uLRTGMVMU042/bVY6O2ajFmB1OvwysLEOXcyMnq64F0L0hk
NjAHxdHBklzLyRGmr78/0y8reDq8JTIH0mR6VNpZPaxjkoQeVecHSkIByFnv3oh+0FwYCMlfqgYO
w2Bhqkx0iWblWRWU54FY5VATDvnY+E5X+yDJorEe8R3p/lJOgnqhUs7eAxXS+cJL25IIW6fFSLMi
p2XYJA0JeXkfSZu4Rtoxond9DwRUMdFEB0upX32+3hM9Q8RH3OcoLr6/TtMdP1sREgud7ppksLLk
sxUhCEkqpEFbHCzyLhxJK1V8CBYCkkrb1wjJbVmoL1y0L3tpttHso/86rGmYZ7fGV1yf7/ZYYMnW
FNTEkrsySeuaw/fhGgkNAuIcBckQEYX15ydrqAwcNeRqNMDO7lYtwyfyirE8WBE+UtOtic8k4y+e
q2VK1JCoNvsM1smFo/5mKXJtJwUdfAYqzOmh/LRbQYqsihjny0NYZdjb+sB11MHXLry3vj7abGTZ
+Fkm5GTU9WevLQm9f52zuA5eH+LB7f23up6+R13k/vGSIUuce2jyEWIHpk3n++l8SGxpc93XlIOX
8mihO4UaV1Z4O4lIc3TdkGeaoHgXFo00rYrThcoSpQUzMXEltrhnC1X2zEbUu0w4EH9FNpygras2
CQmaA4JUd5vaMq8kvzmUsH1q8hPtHqFe7RJz6Eb+hdrr6w1lX0s7Wv5Yx+rEqf58AUqlUgNF74WD
P5H6pdB47wNgid+v1Wktnp0vcz7WDPJLk8732VWOFTGpaj/0jqVRWHNdzho7k71gpoCfmLewzS68
r7/W8NQ6H8N49nWwaZWzA5qDis1Oq41DFegvWQG6xEXlFqr+3SQ4x19d0e+BEwTTP5Ig+MqLKCou
PCpfT1qj2w+CGL4SDZnzopaGEFtOAr8OCmnpTioPI/wH4g0JIhmWYWaIF74Svy3wdIt5N1980ZLP
G00JznseJcU8+IGI78EfZfk5RcWwq8jxBALOMOVeHcYp3ULptdERZMikCzeI1Z813/1LjcyvMzxu
gsXmEwQqt4Hy83RpteR/5n0fWodIH+pFVRTVvKDewmNbWMK2KQ31lkaYcJVg8thWCtv8vEqsx++X
3tf1zbyUbzb8aW6EpJ89akkR962h5ZCj+gB1oEcCBML29+8P8gH5P13gDLMpVmm/MQGmQjg91aGE
MBe4anIMCAsZ7K5NWN0wwlZ5ORIVrMVtvQaHJ6lLbB2oMUl/hMycVLA5WjK0dLtMzPZNzC1JIkfM
h2Bp4syNnTyQmXWxgb4V4wxZlFJGT2NiGJmtNTk9bl/SPAEUkWvu2CKmj2SVdUBiSr20Zp0M6GXQ
+mgXsjW6lce0FGd1PDRsw4WgXZMXTQxTHLnCAxt5OXXCoLKeE6lsOxuc7kQO1vQ8mQlRIdyr5Sgf
seJjVymtVESg57so9Bo3byAfiyEZIFUYKNjwI8u6BeMb9g5vAqhlfp7dQ8gRf35/yX+z2g003ixp
DCEQyydt+OcXl6+0EDOKOj96loZ+yxJzxxrJRLHxYBIqF1qYeFzUbTjxNxpSbLhneXQs3PrSWO/r
CjNpArHCmVOaCk3e0x9CKkUCkzAPj6IRe1eD7uU2Ko7y0ivtyx6ZsSH7f12lskFmcF6diVolSmXk
hsfOM8JVEcAC9IyJHSCFuIpVN5oS0qt50Aj+vdR0hs1Cq2bfX/SvrzRMtUjndaRJ4DPN6VJ8+lpm
bqyrI7nmR9EqrS3D7P6IZ1u8AcV9UIa+LC/UAb85Hj1zCxUUn0t2itN39NPxctmUowx83jGJJDRz
vteCzJq+hxpwRI1ArAtDpq8CC6oBXIYy5TbTYDZopwek0SD0FdlPR6Kj6tVQ1XBxK9WDS6nrTpUW
sH3IAbY1woRxA1nxInNNZSa4LVpZk+zU3gjSfdfX1dr3POLK2Lpc+IlfC87pF/I1meiltCvPLkmq
Gj7k8iI8mhK3QCst5FQc3qHgVFf4uQgwbZviSET5H3f+uTbcdJRObNlRzk0369PNEAutIBTTDI80
znzAVLDh6G9eGvj/5tPNYSAfmOxDqP7Op1O6L/Zqa+qICQyaaTphwwumpERw0bBYek2gLPLWUOwo
0rE3aE200TwSBkiOIekV5caFFT/d8NMXO7suA/EG7X80N8bZW6aQ+qIU0jQ6Bol120fDu25mB931
nl0jvKmy9u37B+xr4Us1qoKExXJNMMH58N7kS2kEWRYdu1HLr3TB0+4Fc3yikSpdOLGvW1rkj2yg
MaMjX6NkOL2b5IxpSUJY1FEbrZfIE+ud1RnxTdipeCokoq6woXZrSJLVLDAD/ULV+ZvzZN9CR8K0
JAuD/dlaMhszCyImnUdjNMRNUtKIzEW9IDQH4vn3l1QRv1bbEwOYxj5SFSbtk8P/88LVczkLQZuV
x5xHNF+JbUCmnQlXT8nCKpnnwBpIDU+V7mXUBkVcwsihOiyaMHtNszhsrgyXhNVlF7QyAdfwsSJb
Jg9zL5mFtxsgTkCAVqYARz2LGVUEHVZIWcjmrdiQKC6oaXyjB9yJmVzq4qvUdup7GNMxaaW8VDcg
PHzCFsAf2oFosLM2EsolENdN6vIsUxHMvNIMnq2sGWDXdGj/SK7z30y5wTJhNoG665tBfUs9MtDJ
8DJD7D5KWTo1McHXYNKh3VJoDPeuz99ntzQa7q00VA4xm53GtmK3OFaeCHKUx5GoKnRsG4gcuD41
Tq2yC1VrGzTbea2TKBYb+yrTiq2hNZoJXa7Cw0jYuats9SJFkK/RCFkNkGBEexp00D+jxFsbTSNv
PPqthwwb6TvbcKTXQd9gv6O4aJ9GqWHmNBLNPW+yRhzRzxkYsIM046+ISGbI/hUnaYHYjL64JPqy
yx0vq/3GEYeOgmasB58yN+uMpSUwbOIuMKQIpWgYb8l2EJ7Bcoq1k6pS2yAgKhScPr02wLnKQpl5
j6YUcOIUYkLhRcUqae9AE+Z66uaPo+bq8nxo2eZOBDFX3wlk99bUqqGMYN8SG2gHVg6HjvxB3cUC
o08BfW2ZPvKmrrNZI/eg/sxWEup5RkfMtOuuGK7c1LPeAtrKb26rJlvAtj5geAuI0lzDgVsQwUPE
Hel3GIhnDVmm64BYP2SmJKgc+UbIeMNJdmPXaLTKDZg6KbWNOGOHzMJIn+OxCWGw0DMX+76a8wrQ
NmBTg8NoSVAMNXKX5ZEMR6f33XGYgTG94eET81u9ikrFNphHTNEURjSlc5bBvcVIby+LoIvA9o4e
DPo02SJ1Gl7DMVKxuOOYN1ehBhSfGHcDcTs8FmlRSWnyy9QSNwRPL3qH0nLxnIum59/VPHjPTQRC
Km/MAubwEP8iaT6+LoFvIhMmC/iqFwsZQI1eeW8F0R+PjCwFfWbmqbgbETVndlUFR7VTo6UUk3k3
KxWkfA67v+TByNTmqtAHLMVF7je2Ct8K3wFR34lTACh+ICXXT7lE0ag7pa/i5fHkFEYfSeSEVVLX
PIZVXtyDghVfiqq0sOCNQXlflKVR2WVFkW6PbqttrZp0Oyc0Rx+btS6k87BW5+VQR8dBVtubXAo6
wRZSryalgUQJnENIyziC3gUvqWDqt96Yem9poGM2MgRdiWHqBdONtm7b1NSfXKbhJSWPIE04srF/
YYpK52A0e+ituqeEM2DiukVDDWgigK+o1W2vz4afBbyfq7YP5ZVZdVyGofAdAnm9WdcG4nXUifpP
vzTJxfWzRsHYM3a33A5WHjmKljbviRrw7czLlIeA/62aWWJmmU4Q681h7CnzD1EHQMGpamv82UvA
kBrTin96spUBedbzfG95sXEQXYibkK5V5n6ypAFNmOIWPQNEmaqkNIqLfHxvNX3i792QD7G2xGRY
RQQz/9SZnszUBJ6WjBrg0SPcrXBY2DIgvtpUtoLHzgb9uFtskkiFaCx6ATapmnyMDIRsC4lANgfx
XW4Ld0e11u09VxgeEqkYIH9SrRO56uqUk3QJaWb5xfArNK2Ry1c0BE/2EMWWeYYDnshrhfjd3o2B
unlZQYgo9UtI8trI2uMdF5CUwnsyvEvNKLiGfZJJwNP1FGuOWauPJRis4UIT6asGjw0HTVoqcgSl
bIDOalVVjaAuNFJ5lGVQAE046Hddrb4mYKtuNAuqc1YCglKKFC8ifErgU0nvdImB/zILuQ+6UTuZ
K7vXbuW2Wz0e4hV/HW5DwMZu9Nx+xZ42W+aot5dtE8rzTh1hqQltf08aiY5hiMTu77/VX8uCqW2h
AA7BiKvRPTj9Uoe8avvB0spjO+K6jgaQjoEv4IKEa3OhOzPVN6eF3edDfam0LDkTEQ4a5XFofG+u
BJ02s0Yy0P74hBRGt3TtaX3RWT+rsuAY+kMqaunRFfJXLOfNrWcC4FMEQXv//ki/OR9UKkjp4bGg
lj2fhuRosxsv0LMjPnecqnQ6yVxW4wu70N8chTJqqsqpqGh/npXDAQnPhd56+dHvec/WxN7YkU6A
6/fn8nWPYxGlR31IX/vDbHO6DOqwFqQiGoqjq1fJxqs02YHeF894K7l2GAvWrOnaYdV42qUN50e7
82xZYNimKYYEAGf5ufqu7GGXekPcHImhbgkkoaLEmpp686iRgf+JmWFC+nNrqMr9MFCt5QTiYmNW
khyOcFXdVq4YbcGVYyruNHq5sCHHV8q4ag1fgXT6tJMmmI0kl9kyTrT61qICMWZckAbFDGzQYzxR
kUHGsLWqJIPngKlS7AO47XWBV3cVQ3juGdNM9A/vrtGnrKbvr//5XdaBDmqoYGhT8BrjWpxe/4EY
KQbnbfEQ8blwskYNnLxGC/L9UT52cp+vNUdgsarENzN1wtVy9gIbs1qrB9ltHzL7ZYZF1Iaa4ZCj
ZL/789S5qOs4f7mcH+5s7UJADVwiUdsH0QFm6FCvOcFcmPNC51jhfCPaweL7M5x2MecnyGwBLbbO
c8myOr2OVANIfFSve9Bz67YmfQn3ffhGzN0vAZ7E98f6es/oBXw61tkmxw2tuJKJaHpok2tV+xGE
h+///R/ygO9OZtplfdr+y1JHK7Hn8l2RlYtjeLLTt7P1m4qJ1LQl5953lnxfZhCCbZBl9gWXxnlf
gC2cyNQJM9x0PcUvsin8IJmeykp/hIIokpYRZQBTxAHeC3m/crWRohxdWZ6GtTiPskCGYUZ6MlTe
XozVORsH7TYWqzG9sJOVzl5WH7+L9zsFMTNT44u8U4QZ5ApZMRxdYrOfGglSUKSxnzUEf4Rcq7pO
minuvZEFCgMlq14DRiTmmtzd2yHNdYCgZXlLVvZdJ1XxdQ1NdzYQwjGD/hLdf38Pz9bIx09VoGUw
7JKwTUjnDxybTEo7vT9aI5j+ZigQuvTsL78/ytmq51FG0M5HnJ09lj9SpE4XSqW2ikBItHEcKLjv
gkQAVZlXjRPRX5pYVX8H8P6RwfV/hnX7P8dEtHjI/ntCyi4r68Z7jU88rtM/8pfHVdCBtFEfEhDK
xM3kZU459Xc6rSJBPUQ4YSImoMspshL+nYMk/0tSNZ15CXeRZjYklH9DUhTxX6LCYAlz29RMmeJG
/wDtdtqA4gho6xDayZQrdPC/gN26jG2NKoaG41WRccMIKLhjYlQQS+AFmyQNiFHPVarwIo2CLQBE
f//pWu3+enN9NlR+SGz+80LjB/CZx+Fr6RouXxkJ7uk67XKPQpc2p8MvFY5CVQt23eBkydW0X7dl
AjkFfBiCt7oKbrREMMg5EAieHwlOwP0uCONVz4DkIRn0ZzfIK9IUe6U7yF7Yjkshj7UWbx7pdr1e
XajCziZr008HT6qAsoFXqdEanx7BT+9idrUZXL5s4IUyoL8ZxEDSF/St1Y6AHNl4Iu6giRdWT24q
VcIoB+tMYYd2NfRy5TrfX8ePt8bpdeTbjd2IweMEvDnfhxTDUCUTNAuiRt+NZIgQ2GmrQxOJC2IQ
w7fQrDWIvWpIel6UjNkirdrWXZVWUovLPk8Cf5NpWTssCMNwB5TrYhjP484rrKUaVEF1JYtdV1x4
SZ2+tbmCePEQFmDvngybxnkDkojxCnVzT7dc02g9kTQk6Sv6dxAxCH8hkDVKPTl0gGRbwDR9Mb9k
gD2TpU2/gOqWx1IBcDj9jrPlB36ayrmGKl1oPiJoH5K95yS9xfhOiVv0t8SEhojaXbUVdok6WJD6
Cf/qPbAyGT7gSI67al6rsaDPFSlG5isgm60fLtzd02/Gx89kuekUpBq/8Ys007SIJxHdkUabaEWo
eCqz2YtlFi3yRsTnI8pEi8CAazJ5FY6C7N/kY4+nrfdyNqWyiPJnXo2lpJBkQw/OJp21ky+UBh/1
6MkKZCgFcpIpkUguCOCn08eBZS4PZSZncAc1r7yNCyUnpcGvgaw1Q0cikpYTHZi0lhrMjSFhA6ab
cbtQBSZuq7TJ6W96XWhuxsxt3iq/KxYqMqbuqtDit7AIkYYC9S7pEtYYA/Hst8IsLQRBnSFGdcX5
UFqeOm/0MGlvS5LDgILwgXSPfVN1R8PVYGeLjVGh7WgS07uwkM/qIm4QsGtEQEg7pwEhhonTkzfG
WIYFb8ROy4AzdBiVeo2diKJLAoiYeCEI4yJmPtSp4bxDgPCIpxsCT1167qylpHKdQp52IN+vG5wn
HPfzTcEFraO9YPFgFbZ4Y53+LkJZu8ZUmXKrZRYbaynrinVXD304w0BSpG8heEfXNtwgba7ipF6n
yE7Cedgp4A9rc8eQGfWl1Pbd2sjj3mlbgQlzWT40YtMdBsV6slJNWcfE8BKcCb/Sd+okN+ZVWQLD
rIF1BimhAIac0nVTsRcFck0KlpnUS0Usw7mZmeIha9OfaYrWUzFi9l2jfjOU1HOUlQPxHC4Z5xpd
WKIvO/IbgOuRwbvPDfiAZTy8twWtoyZPX3qxBNIrJ1l+1Qll5c4TcIsrwm7jmWyUyRUwP36JQFRM
WtTwvVku/s+oFEbIQDQWp6VqmPMKlPXE6i3oKA5xtSBvClAOnfPN0PdAsi1t6U3pYWPe51iVvX01
ImclNkNcxT0CCrWPGU+abhotEq/Il3kPcFMo0J2FnuJvqU4lBhCu/sK7HGx+CakEFOFqyEQIYmjs
N32RVSCYyFqjVSuRlx1rXguexZO1x0L3eicyhP0YFpZdhXW6jqXBW0ItSRZJAOCvYNPsGHXX3dMx
O1puEd3C60bmH+AvGMApOmVSLoUgvR5ouzyVSS+8lC3peKzVEH4VwIYRdFind9oGgnHzCwlC8TOp
meLTvjaVKlpWcR/vBJO4uMJ0k33u1y+BbJGS16S/lF5GXmIVvWfOpiwa0GCiPt4JUhm+oejOR1ir
das5eeeG71VdGT8L5Fk7S230x7J3zV8INdLaQZUFRqn2hRs11INlXm2pO2Q1ada6MaYrP8uI9xbT
K6bxFjkJcto6BvdhjsYKUayIl3kW9hAwE2YWdOPqDpNg6a6VLEmyJV3B8qZtQUVAJUGbOFrtUm87
yIKVSQrMkIPBaHX/QRncpZeOylXoud3csjp140U+HeEuidVl0/rpum49YlCGvOWtr7XZMS/aH23k
lQ03LS1fTbSPb3KnoNlt6NotzEBO91pNnkUtx7RaOyqbCCdA5r9aqTcsGx+VSYDn3jarvH4UUFeS
W5rgrUA2xnfHlAWRzFbC13am1TBIkZAZMSGLc1jQkdqEPElRWi2iXjfKifMZLJtQhTiWBE8ewsi9
WZcA4NqheOPFGq06SKcv0APiXdFiGTdFF7gWcn6wsAGbkgSAGnMh4VAA4qfPYujR3DdVf0o8D0sS
tSP5qAXIVPzS412Osse3rUhy10nR/H/mzqxLTiPb95+IsyAgGF4Tcqi5SjXrhVWSSowBQTDz6c8v
3efc25K77dtv1w/2sksuMoGI2Hv/p+p6rboNrYgDO0WSJivyAodXfLEimJonAhHsK5cUIuAn2zvC
Bv+m7W3Eto03FuM1sVzOhW/wiEDvopTHMD6d79U8vQ9wgA+LHZqLiMQqSdSED2ebtvi9hen6QHBW
Gkdz5TyEs5d/gVdoXQiiSJIVK9+jUUF0YghvnpZO2n2CFMDDasu+59+Kl9JuylMVTKRYNRORIVhh
Zk91ECzfJssv3wBGUuYVPQxBmCbt7UpG6MmpiAB2ltxg1JWu5ofTVn1BEHrZvA/VOp1WiwkUN2k9
IcaC+8asDhM2tzH1MySBB5es3rvF8tdv0ZYNcbcO35QnP6OugxynXSu/co1dPyrTVbejKCdYgZ1N
7euWRE54WXSEQp+f+nDDWXBzeXxuNYcz8chzE6ecc8+q336QVTi+edbQflGOmnceYiTSr80S59v5
Jizcx+9EdW4XgVJAE0CkEXZ5jtqThnXGqFIwGc946zFzmNE6XuSeHIGYcrdNxdwhbBmaF1GF7h2M
bxyeAkX8Ztv7UNTz6lKk+sMZ0umhQZ18KfGKPfaaYDxfWtUtcz57r2csmMfG9C9po9PrejbiYg3L
9YUpx3Dfked3hw8FyZf86Wx/FjSRpJDvzIQH9RkSPmY9GnsqsPm1qJrhtjJqkkc/a408pPXZDHkF
474LF1qZwsxI+pTMsk+70ANxLzb7fqWKW5+YryuSlKK9RQ3FP0FytvqT2f9EDFpD+h25NPdjSfx3
PoVh3Psl2Fq3vmjyGxPZDiles4v/hmFmdPBS1jOYatpDzSLXknjG0rWYpEuHxmp6yAinu5FTDkVo
FuaibBmj4KpbE2znRVNxEcCseelozK7Jv/av245TD3dagUkkRIJjXahxb2RB+lS7WN9NMH0WUSsu
0kKQJeGjkN/5ZF9yqrOjkZ49myRqivLUr1TUptPtvuoHc1hMKJ70Ary8Iz78h9W70TUhcGNOrzVO
2B6Kw1rgX2/p8blXjXOUk+0/AbmLw7Do8WKrWvE1iNShDwPNbRk25xOKH6//Kpr71MvMkSJ0eV9G
vd1qAmpuiWIgHCIr+gsf6Hjbdbqy4wZ64pVbbOsdzusdFsGE0zTQy3fsAO5VoabseVr067RF0SUk
YCy7ZtIerom5szG8RKOD7XB1BX1yBn8uliNm+s2l12DnpZaJAAjYZ4ayQ3xq35sfLcDzg3feW3DK
PydlLeETQXs+JsVT7R/nRTgHFXrtIyu7vto6g1DPmCqLYV8UGEXDreuszduvrbReBrnat0VbBe+L
q4JT1qVOQTw68oM1XTxnNwHN7TtnCoHfWvPSZbb7Zs0LuzzI7Pzp0JjeE7caYkGmRpIKl6HFki7c
PsTkPSp4ZLHmECIBPnpMq8V8Hac6e5xgV/yct7b6zCKdPxBEWh38wfKBF9Mak+w+N7tKh+c88K1Y
LnwUC9hW5z8Gf8svqkoaPqFd7ooi0klr8upmOD+zcz4HtISGs6oqdHEqwbt2VckScVe7e2yLtqez
8KguFi90j+WyObE7LQ4GahhWPwgG6SQCyqr4gbRMXAkBTYsxoCW/a8KSHlN3Ao4diN9+mSdtPeSa
Aj+xNjU7Ox2t8o2AKRmrVVWPkyu7164tVgzCVfgjZ3gbJnCL2QE8hFy7pbHXe9lqqI6F0u7l6tbh
HTwBvvvQAAfHLKw6iSJW/QGf+vz6nEL+ZSQj0gE7XX+MrcRHclGrEQdZdMG7yOazzSk5esGO8i98
9pwUmWvhwsxIeFnPtAtTDoeITJ6FHNayDF8kluA4fTI1pIqQktU+QwiO2LSh5s8HGtuoo2Bd+QEu
Tl30MOEcvrq8oYQ8nrps4jhPO6F9RnH1es/bUWXXUbFm86HsmE8ms71O8iAKnw0nQ+WJsGeInqGj
qx/CHfRpotn7maEI4XydFfm945bdq82poDiMI1bn5baO7DvRmMK08CEojE1zkwcjYCSpaT8aewiJ
koW+mVhZ0L1z8ubXGubjyS5KxBrlUnhYVNpeiodIP3BuQF9HnGUVuF0Prs6vy8ghD96Uo0eoJvVN
wsnTvqsuC5a9EzTps2/CHhljuG0a3nXdzsm0OYyCQdc7cciiqf4xzG74XHe9dbvMhl9M6jMwiilb
64OsgKKOKTHROpO3mT1Vi5d+2FsYLCT7Wepo0prg2zrswmeSuOfmiAw1eMdbA8XTYrnDcHSiNTJJ
QVluYrvIA9J0B5Oo+omKEIfPApUUR/lg57Hd9tWtBU+IZCtLNpJgapGHB5+cpC8LxTY1CY4Yamdb
ud0kcwfxYwcpOL8mIh24vCXSNj4f13W8zrjvXILfh89OB7/7SKq9dK6scdRWXI1VVH5t3JHcKfRK
1qVtW+NwpDwYtyPRk63YM7BQhBrlxtRXRPIOZdzNc5jHo0ntl7CvMGsbF3BotlGL91U0kHOp3TvZ
xiCfZBp6TLOxuqVuKa4g/AcvyFmHMrEWnug+1KOcD0EXUhw3syKAJ23hDcQM54MHD47E7TrP9d6P
Sp4WiZplBJNY4m8ruubGGpfwPTeLtSTpGLr7xm/8L/BCL0nd8+87O8VtWJTWhyDxoUc8vnHDyPrr
rXjWvoUfLewHxKTLo0wNR4PyCVV0jBe96rEkwbz1O7VvsQC6GsfM/VjYvG9b4tl/RswiPZaR1Z5E
7g1sebnxemToip5zNGLWx8ofxjN1YCut3RaOqzzw0RGFLd6ELypUpAbbV6R+/d/ADucx7K/ttXRx
t3ZhCoL4Msn9DSrvqnzqp9Tpd0GnIzjtOd1PkeFxiuxUHyNV4gddb1bkcsSW/sdUkuQaD3NtVo5o
Ad0hqAED7tqUjNO9E0pShl0Hc4H9LEXOgVYM4/uZuUTsdDWrK+IEdMDbQQYW8tsFN2HfEoOIJ7ur
L+e69qwjW0u00qmN56CJfIuGXTcMXXquFyoZF6omJOavhwx/mqGhnme0zfjuzH+AC/EbwAa1IWht
eujd1pbZd4zBFclXad9+rnOQPfBR5tgmTP0hy0cKfg70Crh6g/90zu66qf21vHOgdPDWFt7yNzL/
Pw1p+XBhhDLMY3CGEOT3D2d34TzojqqvV9B1s9Sh8cM7JiLwTHVqup6zsDzW3mKTo0fqZHtE+0xi
huV19GZ/faN+hWTO40XIzESyYD0Gpo3K+tdZDMlsBHtME7Gq66qTbjJXCqOFfea7w2GrSvk3L+ev
SOs/LgfgydQQMqYDKvnr5byGpOiisAHKV+9jsBb9Mvj9FreDH3389Rf7l1eC1okKFDY6bemvV1JZ
a5VthuzQKiBCF2tkX+I3McdDNHn/AFj/I5jp/8FH9d8iUecL/Z8cov8/soPEGZH+9/jSc2U+iubz
n+GlP/6Pf8BLnv1f53cKr0OIAvZZ4vS/6BJWqOdJMdgSVArgCZun8j/okhT/xU9AH5Fh88M/MP//
teD3/gvwlPUMhgDlH+3Qf4Iu/Tq2hq8NoOOcoSUoiExTfndNUDnRJ2I0xDVWxIWjmPBI4Ov/jsLw
L69yXlSkJ+FNJ38jSgSFDlWhN+rJtFiJpC+r4bQMav32T7f9X0BVv4IV5y/jYjgbnLFUlFTRn+TH
kmrT9c+RHgHKuS5nFkNujHWKTFBcwhPuny1iga7aysFq/a8v/RtJ4x/XxuoWLPdsh4vC9bcVRipY
jfZoStpMOuE3WJYhgdoMwin2rYnozP1Ar7YcSyFr/PGxwHwh2sh5b4Tq0iRH94cL/egywWXsJ4jn
MHbb3CK1zmX1N5/1z08DsRlEGS4CqOPa583in1Axjwa38kd7SpzcHb4IqJbZhW+vtXvz1/fk18n2
+ZbA2gC0QWIoAy7z29Fb9iKcQRUWxFTVgPm3KxZ5JwbVzTdhO/tm3OkReOctJ4d8+J9sv3/ra/un
L4kkFlQ3QMnm4Hv3uwxoHIaS8g4sDQsSP9nyNSA7mp76r7/ir/sqX/GcqyHgTqCiZCH/bg5MEimi
TKdzkjIo+/fJR3MzYSr5Iovt7a+v9OvR9MeVOL9hE4PH4Vfzu8WSxARCMcN2kgKtRY6hdip33ZQG
Sbgs1lVdyXb9T18TtireZUh5UEmon86P959ek2IcvVH4pZtIeMKnnAkskvrW+ht65p9ekj+uAoxO
rlXA4f/buqGUZ3JVchXXxsa59AkOroPCZjxcuBfC7l5c+Cv3f30v/+6av72Yqmi81du4JhopwDeV
bolTdd+18v1X1L3uLsyC4G/0SH++JlsS3xXCJl4M0R/ii3+6m0G2MKjA34RrWmQvl9twj5fUcomh
Cp2mLOcK55O6mNP9X3/XP783Z3oapgx4kFLQ/L4nZs1shWWH3qdbuvrLJE3+UW/w8dh+gxEbFVXd
/fUF/7Qk2AH5i4kMdmA4qIhfX5u2ClMgY3KUnQE5phPpjnB0W5V+0oWl9Y9i49+ucgf8jt/3f/Ez
LL/B+FnfYMRoC89KqF+vB5dbryTHTknvpzUNcb+VhJuXJCa90kxCCMz4kukhI7wY3GCofcxn0nU7
x3cD60jHdM7HUi/4WuyyqprMZa/rMLskG2u1DqAdHXiWuzLAx78Jwq+pS6/dO/gE+ftmapvpyLbm
wCcI+sU9jWPQYvVgCnSFAs2JiZVZlb4zPRqFq3UKnOZy3nLXfQ23JeiI8ajjfnMvIC5GDjm+DkqT
rsk2QOI8WoZvXtFhlrOG69xez/Rf/gmxTORcln5qfXeMmu2kKCz91jYikBc+jIphF0kifHeIUchp
TodzyG1mt9JJyBrnbZ8MaEpBe7MRxKyHikZUY+dTMofod25I3OoRJKK8n7sIiOcsw5ju6WxycilE
oN/wQrGsQ0kdrg8Lg8DwmhBexp61wQAqdoyd38GwcdwTKePMi23s3OLQySrDVKHRa/ad3dFbvL0W
mUAokqY9slDIoaKiYTJb4D0P6NqaM6Vk4xYOTQnZcUiF2ANpk+WMO9bwApejyY5RXQmsm+hAWxQJ
QW2uNty2TmIZR9iKVUCMweZ66UOkh9k+ovSOvqZhMKCCaVcwySvYEiagHa+X0MFWtHScB6+ThLeo
FXOu49bhrTATpd622d6KqmE+LVuEfClfwFiv53zxyVqBwSWeAkw9cZPbMrffcUxkM35Tg08kiVPW
4y4Vg1/dC6dvtguEuJ5iDkB83EVqfDJuRmSqyz4sG+e1LBFUJcR9yau+57nTbm2W7nHhKaIn0uda
YEykSC5JdXBOw9QIhM0kTBHt6KZedYvNOuF3uKOnF6nHAQiSk9d10g7afzQGWdMudauuvWJfp9hQ
mnSxhKm+ULFvGvlhmp6CqQtDdFuVxub3jb7UI0kEl00Gf9vkHGyrhs4smGZYeLos3cs0ILEQoluq
A5YrgMltnTJxXCtUPGCkJZHuKqvmEispy2ImmrfESLR6snZun6Yv1Th1sIX8kX5cAE/pZNOCZUHm
X3FJVPOMlGga9AOsk6zZWyMarMRiEWFtaKLRPQZNm722dWP4JZVF2AzAlEtrCGXvm5tNTnRblO0E
HCTQC8ZLWK1EmY8og3bblsMbnufU+RFZo1GxR6z1wuuFT0LMdYbvUonNjsMA57Sk98hB242WWVuy
kV3wP55dRTYhgzrv0LuNpQ8rJo9RDCFsG+80hRWJRnlNGLUN0Ug/KWvOsi8cgiUzT39CkMX51t2u
aQRS4hSDeicDyX6zpq68o1eW4JcFugoeeF8VF0BMyNWjyBLhs4BMcMnStd8HyN3Z3mhLPDZ9dpYn
ijXMDl3uSQuY6Cx8/epmucrv3d5OJblBTrPxe5Rd9QpkJZVdfuwQVaGis2fz6njK9PduMGKBVNTO
yKA3k/mF3RooNLsRPzsabhuZD+SztRbZhStqG7i7GfPyWtdUeQcj1l7cdyTA9V/moBUeupUB/7yT
2jpwIea6lflRVpWzPFldUTYn1ibmdbPXe+Fn5m9FeqipTctYjCkyr5FguTy25nkjC4jp73TfMpAg
rQvA8bD4IFaxCTJ13IrA/lqESAjjlVhAPrPsq4fQArtJnFRXXyii7Zd88wYFJq6RMAQK92B7rrtL
VJ/2e6uc5dMn6eFnQxXgHqXp8ju9hIW+V7bqvpVWo7/K1p0fRKUJ8/Qyhpr2OMgX2wySeIYgs/dB
xL5I7l8QfinryPqho3Z762cXtdFKi1ju9SD74LJNiXRw2DynBFohRo3GlooweDcrT2otC3Vyda1v
rSZwk2YrxRaDsc6Q5Na+RYxW5RGRqQUmkk8Wc0bYf2Gqryti0Ik+ztixpo6dcRctYCCZnc8+yLdU
L7M9s63WwbClx0GJoE/CVqILwHJh/JwjokBjERnrJesqcd9YI2n0AnIchlHGFZ8Lw4/mILrWHS7L
VUwnhGljRm5Xy2rHUgdJTFWk5qIfB/9jrkIAFIGM8g3gT+DfQAL4kOhyXW5HT28PdQ+6GaMnCcJd
hkja2hEta297BZXF2TlNDUWpbcr2U9Wy/HCrciXTKerLHtc1zSevJVhiPG3C2MfaHt3swHgjfIDd
1Zmn2R6YjjujO32cH+134DaXAouBsr1zLb7pzvHhwhxXWY03cwCcgD5j8Y5qalyEh5jt3tue4vAp
mzV/WyXfPwkJ42z2nMJMosViOpHkiP/mOINFcr9ZgFDJ0A9reJqUxaacRl7HCR7oFSLBVljfTJMi
xJytNnKSiSmrv69Wt/k6iCCNbtcFpnvSeZwhT2AKnkVg5lTf4LriOPu8CfUe3wg3PQU9rno5grEy
bqygz2ISNfR3v8FP9FCNpUXoDnf0ZxmWBmu8da2wp/AbjyfqmmkvfaTMx6Vu+X1arHdpCE/92AVn
GVe0nq2JWuXXr2LB3eLQpJGcEgkwClpRNUS+odVbySbbHJkfHDmDJloOFJFdELXF/WI0bpRu0Tof
KGRrEBe7sBd0NYRp78RmhR913aRvLYiG2FVzi9tS6i3u8zY7QFoFAn4yfYex/bCsxq8TNDWIxRYj
cAgBL0Qy5pseOZ+o0+xgIrSFKNm3PKF30WOMH2Y7H7GH6+1Yax0sCTyretlXsOAOVi+GMWaFdJd+
76p1D90B7bFHyYOm1Mb6msOZUEEvNZCMwtnv4aJW2H0MVF8D80bUazsHOgsAZWgC99B7mz1cTNYQ
YP1GGuh7HU49+Xbjli67HirkSIjySkBeup1VgXxAe8NpTfSnpRrME0h+aV+gVBzDeGFgsCRRsWn7
FhYnA3CQG55qhYfTl4C6FBVLClk/XoRZseEbC713Ucj5hw3OLHTRqaJkbQtoCbAf/Ag+TiSR4hRo
KzFH2TD2WNU4UVYBXd2WJIzMp8EZS9LvpOeCdAEnXBSNJkqVC+cFAHazvNe557e7HKLBdJqRvn1J
M68ZLjFPlZxAAHwvenIpysLFg7gIkdG96/TYeEcbjaV/Clw8dPduiVvmrnD64nVG+/kBBFCG+8Yp
wiDxJuzOUlVqlIy4guXxxDaNsLGJHn3guksbLKJMlp5g4cm1q5dBZC75LXnK+4zHsHMkTFnacRsF
sEGzFrlK7I2reZm7ZuSMD0b9bWnz9hHV3fTcG00+1mS0PgXtwJc2upCQZmQI1SOYM5g+K2El+PR5
eDculd88NOiZ+hhqZM5gHgnka19NWpzlEc0lWP/mJ/noYJ8HNhW8WHmlzwBshil97WzRvBdq4hPR
7VGbSsYbduz3gtwPzzCZYqVFTgt3w8dSKcMT6UooGqRdjh3RzYY1Wpsw3zLBWW4g13gKaIXxkclz
rH4HG5fjUE46ulzTdZowHvAxBA8WRL3akc2NDNPtzVDhEaa2YN+5s3uUqLEoSo+wv62DIIiQ9xWD
SgwMFUyrWx5nRyDZmXgMgy4XD/7Qr19RLBtCtadaPQ5TaT8KsTbPnEBqiJFHpp9TsXQYgxfreB+l
C/7DXQhJj3dtDW+xV8PJFg109hJtHUl9WVcjTqTEXr5PuWpuPXc59xw8WDx1t6Lv9xNoOwVwtkjo
mFkesmsR3XOhw2KgAQBxK3eAUy6OIsEiXi1vlJC1pGkzquOSmz+VbXMhS5+lQ/z08LCxQxIuNE5t
eYiiIn1c4V19MFgDblkJTO72hTPqnw7/uYjbbOm+MZ+fYLPlrrmby5SWYIEzAW2rB/LmvkfQCIXS
h6CF0LCrxw0icbHADEzybLALCFL+/J5lErpE1HTyBoNYt0mmfm4fyxH9yqHShUefkVkzueawLtRl
6ooZ9iBb0fOkSzwKIlz/TrVKvbtm2ur8ii1SvferCxtumJfwscZRJtxZSzt+HQzeSjsrI1d87hep
Eq9t05eQF4FIOtGq18ieZhc6e4n4PhplcM1YgVGkCYfi2WHtWLwSLjwTxyqjMS63ho19sfCD2AW6
20ok+byTFGCe91P1U9PuRsdkl0Me4veaa4OdXcPf0YKeTRDxCZ3YUFHRpMicoEwSw73VUYDvtVJ0
KsqG7QTb0yKkEs4m7uRBcc6S7BVuxU4Bq2uPs0Vw9Gp23bjtw6WIZz50fjSZNaW7BkzvyfFatmc5
h/KdysUjaFmWGkgOSAmW0TC40DvLc/QktcBVN0FUi8s+LRtMiJ0+fRh1bat49sf5fXKjBpzaJfyb
06u5HY3jd7cMBiO2GIM8gA1CKGqqpfX1fqRJLXlwfUdsJOaWsFMRNUOmXIoeZVIEupmrYSSUsYS1
FMsxVE9Opr0ne7QtAFO01495lVUQGcuJJqoLKRvpz/vIPxP/i488QKm986J6+1BbRIMWqpBNfZS8
67sijeAsjakof/qLzL/Qeo3YkAHOfe0grH1qMS7NYckLDidTGwuz574oz84VHvJPCuUcZvNg+z/9
0l7bu2Z1Pagx07ZGOyT/dZCktK1BUopVqMP5m37mVjmRsF3m9dGRkB4v8V6w9z0zJDeu6TCquPDW
8rOwyIvfYQaedTvliG2Ng7PkHIYn1f1OzGt97Q5e+4ZJgXud9TaGo8rWtJx56IsP4SjrejLL8D5l
dmHtAvLUiT5xy+FLNwCW7UKNe8JhEk5pJ5U8s8LDNWsbKDQ6/UaBcIYoAxv2VGr5fI4zroV1sGFF
7JCBhLdBUAWPcASsZ9je3QeezRtnu1tkTyOOrflFmbbgnRYU38eFMionBhzD3xvV1JF7jKaI30N5
wNxipS3BrNvL3zSGD89pIAom+viXDaeswrN8N/Sbo88dFKmd6LW34YI2lQLTCEN0bQjHJz3qeVBP
FQ9axaWS8lRlrdddAgGTQWWDLF+ZLRuT3F6aK2AJqfcClcp8Yk/dkDzgp2XBLtHul9mvOmdfDDWh
c2sjuy8VcDMFPRnq7CpSAZpm25ZtSTB6cEnWLqMEtarKPDQpxKyYtg2xP65e4bK3cJWBWGFNMjuO
MP7uPMsS79EwiDkWmsWasDMTzhiOIwMmzRTlelRrax1T0kW2ZPRyWCyb10imCCYg3jON0iL8aEC6
BHnoarXxhWi918m0rd750RyO+C7ZubObiWi/W8ZQdnvGWJhwQn9f8qRTKroo1oFIe9Os05gEqIpf
hqBkWOMNk/MxUqFa9EErGVej5t28bDBSyE5TBO0J1wOrgknEixdbYJuYbFRq0FdqXg1/Ag8s2njX
fpsXnclYFs3kXkgT8Bnwssw/uq3iMk3FtndlekwZTgbfCbVrI//MykdL0u/mVUPxyJvclyc33bi1
4xo1UAGw4y4O9IT9TWE7ubqYo55Q+35UnHLoszX6T52vOO5CGN0OpkBrsfcyzPES/AeyBGuHbTqU
XkeQp9/zruxtpOv6zWZcVR5Uk0PAhc4xhNChpEaCRR8Jfbxz+qNT9r6/87uSLAKjU4FtjpqXZ1bw
RgRoz9QEuwpZngxNlH9oVGqinZGaTFgj/eWzwlf+jXZjXdkqhu27N/jyUjj+gvVzn/lv0luDV1MK
8z1T0KbiycsjdKTLLD+ZH9fn7AFMJBJmMcF6CGYx/piDRf5RqnfvEfTAu3DQkOExqg5xCRtbjNYq
3tPjNE3tAyiHHdyExtPPg6vSAVpXF93XQVO9MdlIKww88oFSuuv7MemdHpOaLjif/NYSkoPsdo7B
Q0cXmHKE9BffN9xjSTTF1S/BlhtadIqxh0wEVioajnLmfXNLO31ElGPIAg5SW95sYd/WhzJ11q8B
DDpCoIaaeZNlJnc+wVEidKqH3EHs85abNnFRpYtTMXTQG3222QRmlG5ksqVNCcLF+r0Xm2BFjJWv
fzZtP04npE3UEUvm1kQut3lBprm9TeoZy/P2Ge2Z7eyKbVietBk8CEQEfDTJIGlDT1MwoAngZssg
WZZSX7dLz3buYY3ArjCBMTD505rbLTtBDcT883pE4lRzbuc6TYhR4Y9YUd48hGOwRNB4YC3tBiet
PnJY0uMB9ZlcD1aBoixetB++2iqCmmeJ86E+ttnEhdtypYrvlX+HXVLonWqP2QcvUZ69RhbjnXhc
URORO9cydOuLwPsB2mCcBLEJc4nSaM8kZ2eod1LjCkrMvgzzxFkciLmt2KrwxNY8vYWq8bODvcqG
Ctxm+LTLlEydXb00Y7qTaadf265tP73Udh7LJhzSvT/mMw+TAVY8ir57ZsecbgX+lTBWaDXFrmSD
/unCTP4mcPmnEKgXKzuuuGa5ew9e+FsqscyNxxEGHG5NxXgjO9yW46KKOn8/V+fhidVKfM4HYEtC
36HZpReSITDzLtVa2alYK42lHHzXNxd7lvuotpSJGQqkD2vVQELNnaW8j3CVIfMrasQpc6sJ4rEz
qVurWlV/KC0MC3arl4bPQTmvrOLeRTfVM7/qd/ZQi/CAfq3P9wzvNyqaYFzDA31Veg3FbUTvkWVD
f1kq3b6lDFq7fZqK/Cc+zqI+NNhh4sMS1frJA3XloZXS+poOEg3Pxk1oD5rhH+E+c43RjttGzT2l
X/h9jtzJifMwU6+2b61poicHT7epNWqPigPEqF/w54+Hwgog/VaEBDF/85ZD7ZJvCNx8HiMNddl8
eCbF4ajug/QdXRIcXVnYbvdt0t6W7ocuYMjMHhll9+0k7fqina3505Xj8MPpcFTfccaY8bIYQGSw
SZqt6NDmtXPnucFUxZUzE3ouR4SUSddFMOsEE4sbww5BeGU3rqfAG93hGjPy/hUvAGuOPQqVC3ce
J+y6tPG+126GvK3rUma2lh82r6VdhGmSIpS/K30tv6xMeb7bjMGYJS2B9S3Hx1nGmHEU4ZGgXPze
pRPon13jK5hr22rdQGWj6ZK9K04A2rW+FJ2P9+Q6wrtSmuAUanKlP6Nos9iZRktdW5YO0lj1tUQ5
h+LpWzYb/ED7om2Y7I8tYE7bFZJAhaiART2XLhsseRPBFKOZgU5Lz0ZGpwmddji1WOheWn7d/Sgl
rufsoOAG7Jdz4e0V+SbOAZGZbGBzN6aj2IUJfY4+ygSkz6B4x6SN14RuDTK88nvWL+T04c6TYv26
IGmlzYNuS+NYkMOzY4Lfd0cLoNZi2LOapxwrs0/RbFjdlLpfbtEWIgm28cYzHAEtPmJdZTlf3Hyk
rki9rSclfc0nxh1QrjF6YcuY9hNQJqFkNNnlBQibvJvdYeppU92JScfMVHHvGywPE4QUm9hTNWi5
m/BgDPko+YzKctyip1mpLI1FytB+51Mt+lfaN2RmjSg4nIuhD+Xt3Gr73jm/1RRXHLVJN2iHcWzt
MnTOAITPIgwtr+elhpvdNnKz7mC0kkoOvyRtdjPKkehQm1bYe8cKWa+ExKThMc+BKA8welM2pgZp
5F73NWNxgjoQXrRha0oEIcwzrn0WKwWk4GC8qZiJWiTdl8WWKH9q3lXoY7+rkeoUSUqj+UAlgk8e
hSZ1V7CSKlp3dAR7CKmoF/lIQbF3WCntEWPzoL6fRVfMeyYjuAHN+epsu2rJIrHTHQSafb10qUq2
isFAzJG9tUkTzP6nQ69Gq51WhRNbCpAL2jLTLtj5KvoJWdsPj0PAD3amNcFF6p6b9Im29AZathBJ
Cr2IbUuvpo+VmNz6iGyA/X+K0ulqrLQ/Xgy5sO4YmyiGaXlYQui3XVLvo67IP73NKBwUQQPrQ2ho
qQ993iMytvPFOLHTlmW7I/FvfWLZKguNy8BpPG5sCgcd2OldUbverd267bcJHAC+LOOaAHfbStPS
pUsF3IsRWxo7dem3iWTJpbu6A446EOxhrWxua/pF1mlkjlGXV+ftu2yxd8tcelb7v7k7s+W2kXTP
v8q8ACqwJoCIibkgCYLUvlm2fIOwbBn7vuPp5wdXnS4RYpPj6ptz5qY6ulR2KhO5fMt/IbHdEQYP
5pYMmQJOh3OldEH8aypuhkhY8CRTy26+wwDm1i60MWB7p54lUdph1Pg2LzKUbonyqc/nFDxToMMy
jU8ERCEkz9hr+PQj+dgWEWzOZVnon3ksG5VeQMlDi+qZXG9p5CfRTsuT9hbt0ba9UZR6qB6CmEgX
Myu+98r3ze4LaAAKyBMdMOzn1QSZr5UWxWGwSXie9W1Iu8FyJsTMtsT5g7IWcpKyO9AyfACwFH6t
cwhJqymhUrtCjbq/orhPmNoadvqYQry5Bu0y+te6rxfFHMcGUE5pCATbVMlEvJbKDO3sEUXQCWA+
FimbgdytWddor0D6ZO2IR5KuG3ZagEXCdtCm9EXhkie1gIgqU9nvxEsF3TihaRBCo+vUnJKEHKUN
XJzRT17sTpIvu7KmDAFDJfppj3n8ZQiB1K2KKWm/I3VcVD9IX8BhbQM5NPSXnMsKrYJepXZcgrFM
U9jzwuaFmEDl+hvUCBWkkeEejheUxXIIPKKld+iZWYLp3oxMX5lDwQUBnYENUmmh1f0ERRlwt9WI
n1K5zXzviS5E0JBM9dW3Xje5PiR0FP2VGsErc/uAlsyKJNOS1qXtTcY6AU+w86XWVygi26HlyBW4
JSfioXzMrIjAl4JTux9sM6tXBpT/5ynAQmTDSc7rS4tev+bYk1KG65L3YXocQ0UbXD2weH2jUo6n
jWQl8ki5Hl7DRV7Rhtw0RD8BZVsBDaOS+I+2cdJq0r7oDfvOIspLUWWpFdDhIogQ4KQg05WQbH1i
q2+23bTTc4FbTLXPRVBMMZgCaqYE6GpB3u5Z6W1YRqg0ySZnY65QQyha2ZVHsbWDT8KDVWeayrlt
YaQE2szTMrJcmrYoAGKoQS1D9Bd9D/A269LY3noFbxktIr2B7B8LsoWhCeoABQQ7z1Xag1O75x8Z
rWQrGcwKSyyqISzcqGgELIGez7d0N00XLBemPYniN6QyOf3yNQ0ci6NXiPpHwyv1KE09JpmZpI3d
WgmGAtWeUTf2utc3piM1Jf5WeuYN6UahzFtRw5VVg1620owo7VLDX6f5QPsUcqnVX0I55X7r7aaY
XKWFtXGh0N++nkaMk83ITBSIzpEI1iJOEXFQo1RW13rZwuUMg2RsSCAjKu9tpYYuADHBX64j8/yp
wMcugmMrtGDTKqVdUW9mXw77Mk7E99zM7e9K2fTTqgeugMlYZ0q5uCZpaLlDgS2gSlTIZvoJgHIT
3IH3T4qfVqZXblz3ePf1CdX/fUepFDreQDsA8QQzuKW2VDcOBRQkFxSJQp2PeGHSZs8jeStSz8NU
m/tE8kP53iOGNSA+wyhyecxlsQ0rkAPOoFjU+5vWoKmrh8jw4KgDl2g9UdiSXY1mYnA7VKFuO4EO
XP+LypuY3WkSNmuwm0F9rKlZUP7TQlH+CQn7LdTyv4Ukv0ck/5//aeI46ix9/e/By8/fmvD7t+x/
rcNmPEAwz3/sTwSzov4BNh+tQeCAOrLqswjIn/o4808IeYFfGWwWpEL+BWDWlT9AukFEBbQIjlmb
HZf+C8A8/wgkzsxGwNjB4ke/IY+jz9jh9/gvIGFUC1BfU5B4EB9sqxrgD34/aMrK5mat2vtQv/ca
qn7lCjfvOkP0xTWHR1msInt3u02LBzu8VTXfga25MTR44ZT2NZ8uuY0qQPWUgTgEvzl+CvpP8nQT
lHdtU24iooJsFQ2u8NajdS/y75Z54w9XJkGD8vhr/X9rK/5/B6A/tQVXbzQg3g42H2jev8SZLPMP
HbQkmG62CxD6Gfj65+aTLBtkvfEXQB70KD/5Cz6vWPwhHXyzgs4ObqEGO/av3acYf1hU+zRA94pt
IgH5O5vvEOtoGPOZANmvIinC3wWg+hB72FLcYlfKtdtIwR5Pxk2YVReYDW3fLccRXPshxPGvYRSB
dIWlG7O8zOEw41RC7ZjG2m0l6TJv5G0yvnraD20I7hI9PqMSo8zo178P1F+jgdw2GGqWGF2MFjMl
xVOn2qXhfeODe16HZf+FhL9am9Rp8WUpnCGW6VuQOFVWcBd10lcFoYnMDK8LKKyEpLoI4q3n16/Q
Ip6aWno+vSALMbm/fkcL5KdBxVNTzBn9/Q5Nq6B+oiIBVLuePWBEj1yuVqC0UKDJv0H48jFQyqdS
UXe4fjygeleuANJRPIyGOwwvrmR12AMXq1eFkQDlKCELSEN65qMtdbN+bQ72GOxSiB/CWuKnQWEh
eCDK2oWgBgqwHFdKi2AC7qGI0KoXEh0S+MS0Owitpmi49qHOUdk0XajKuypojTXcQ+h85dc+yx4n
P9vlcPlWZDuqc3o5j31xxMXYwZw00MkLHpJkoFqTmKymj4SHW6Qj9hhA8FYaEJ+YRvsO3Ha9iqsM
QCgNgdODHwL1//yUNom9DENt1ieaf7l3n1JurULEXlG7SRW6wNo5R9LL6SGWx9QAjkwcxn6GnPmR
Awj/DO6aNiM7ZeuyHetdaCCEnYszUPYlk834NY5GvQFegGbxWB5ORTQK+K0sqN3Krt58kDvXgPdC
J9cSBAgQFHZjst5NOIKqmjAjXpVR9XB6pr/0uN4f3vlXUCC3cv3JuI/oXHzvV9NIkWtOYolYjqL9
FXFi71Q4gr5aPdYQTZpX0oXf9ONnGOQANCVPefFjem4YW1pXsjGXNEWaYN5ZJHHh2GZurbFfHPbT
KPodYim8lehC1F+Hyrv2SvuG5DS9NjLTdpW420/RVGwCaPVyWEUrYBMKYa+4bQupJbrzZYwnzFu4
3lsIv96nHFNWQlxY1Wjo0lEzriQZoBJIUWQhsLt90htZB7QZ4bFHvxJqf35rAQ919DCSARdF0RoA
LxZVcnDVxxIoQjPfNyNF9Z7SihCmj+JBLH0msYy3lEUzhLSHVz2lag4CbGN5suQIivRqrzqQ3+0r
wz5nGrZkn/7aEQZ8SmMmPwmuhMPPkePpm3RpXblJ6QWOGgXxuo3oMnA1APHB7aoPHxARD11UDoZs
UyDADqi10vdBqclvbWg8t63W3/YtBbScnb3WcTVy65S+p+yTQ46df113xsqvfC5kpix9Hip+WCD4
sqpKxf/qA2NbhVG74xExNpQzppUvn/OFPnbA0BXTFKJBQjttwe8afZk6Up1UXCC1hEBU2Fz7U/2E
8M3b6f09P6jL7Y1bGKQlpLJohc0v5bvLooezWeVtU7mFnMS7rCQ1XltDAoqslbm1kpYOGsq/LxH7
4Awd5tgcIWpCC8UXibB1MUdZy5FHaorKpTwbv+H4eo1CqPLiTRR2T09y+dyzhLMLKwQ27lXtw0je
VBtNInuFO6E+YbRlsCoS/RE8vatP+h3OWT9Oj3dkUWdPLmjmcNcgsM0zf7eopMZe1sdy5coNteJa
My+UYVqBk2o2OMFe67FCVyU9M8kjy8mg9K9NBXlLvubhoFJeR8mABYib0hjZ2CK60ilVomEAkv70
9I5dy0KFkcm1aCjgRRbXsgEDxi7jsnJVs3gDLPBNM/vJpUS07uzK3xj9sO/b5mcp1xmwlfj76eGP
TlTTZ3EJU0V8brFlRWl1ZmWzbyrYASAAUMqaTd6GM7M8smnEzIUhsSIfYrzD9bTbRDSel1VuPqnd
FhOz57AC+z8WCa7lylOhZPb69MSWrPL5ciPlI/0TII5wdFvuG4UC30D9CFaNbXwWUFnUot4HJPYr
MSYP40hnX9JEsRe9rzqWWkUvyGY5fSPyrSGQMwrGQvwmm/zPXwrtVVkYqvkxehWtVFiZH/CxPXnb
mC3FObw3Cvt7NWT0NKYBbojc3uErRFe/seozUd/Rz4Cgn65SZIWJqh5+BtPTIqPq7dI1+uihsXvX
S8crVWQ3o+q/Rsl4TtZw/qyLC5G0F31WvsCcJC2O0Yj1EX68Rukmk03DKf9cRudUzo9NCSYXjxep
FgiAxRvmiwg+xNSXro/7xxY4RrZWYUJse2X84sv+ZSud21jz3/hhUn+PaC6uWp+29QAOhBHzwnMi
T+pui6qINmnWfauNQh2cyswiV88tY2P29c4glMM//KWr1RvQfzs7AtrsmfW3LlWv/VJK+e+1AUB2
+Hb6CBw725CZeNmFMieBi8B5xLVFzrq2dGMpegazct1r5Y0RBff/2TCLTRW3bUAjqytdUZfyBlOg
tZ8MMIVkjIJPjzSHh8uVfz+hxXbKE+DVE4qCbjhN30Otc9JOuk1a8dzgiXF6qKPX8q937peDBdzw
w6PSmzJiIQltxIiOxirTr6h/Y/AYKze06K5lK9lLcYLYjY7ig+E/nB792LkRvK/YZ+g4Xs7Frvdv
Xj+EYU+zqnTBIcoIpVjda50OxZf/bJTFpZzP6HUq/qU7Wt2aWoFD7+JM0nHk8QbnDqUemw6b5G2x
NwYUJOHQaYVbtcN1l/cvED8elDq6MwPvUS5T4PR0o89sk6PfjoogK8eoBoJRh8sHCE8dpsIsXA+k
sitlg+9M40NGWLuH1ugaHr1FWdTKLsoSbQ9Q8+n0wi5cLUnleHt4z5k3tUUCz0WeEw3od6lDyvcr
lK95mXwGie1TSO+RIk4/DWX8ohfhT1QcM6eJlXTGO29O/wr2kcM/M3l1jQInKb5Y7N88ZHvFRVa4
uVF57lQlb+GkPHQZtiKVIZmrLhjHtWEm92VfaRdpGvdu06lOEOqmM5CnbiimxPf16AWuUmbYd4gI
AGwHsQlAulYIsA1oQO6T2WguC4p1lU830DL8bdNJj3UV1JeK3z+PAJYQQzIuh8GO3aap802J06Vr
arjJKzTOASpJ+6TMpi9tCIOAzYDSvlRnq5QvJiQ8rYSEJVaIfdbKLJAuHrX4sZ+JgyLX7wp6vVEA
FDSwsfUwTB10SJ9eZ34BvEKmrapOodM2/tPQJR0GA9rFgK6sb4WaGwfY2wOzQB9yEh1ww1je6NQW
9FU21U4UhMm2k8pHPKyQsZN8sfcm7TYYkCSl/5g5AYpRL0Dq1ZWce5dlWvV0t5Ggri3rCj2nZIv9
BtbTBRghJC6wFaob5SKuLFT8quxnapgQPOIbLRv3oQTnwa/xd1OQHLyEViPtc1///Zd/ZrZS0lYV
uKhLfWHQxJqdymPhwmiL1lM/+asA9y65Du+gGTzwp84cwiPvskXChbg5wcacKxyeQROdLYn+YOFm
rT2uZ9IylCrZ8ZT4wkL4EYhIdmaKH0panDrK9TAMEVXCpPpX9eFdpqAj1TvGNXaTORDITWmMeL/B
kHnMMxP2ehZ+a0t+KLrYdgrbuAcC/lbkzRW/WnYNilXH5D1I9oodUXoPh/HWaLLsVZdUbdsqAsEo
CwL8mVU6dlNYaBjwSqM8wlFdXJAjdFb4OH7h1kV6hQ7iRTtIzcWUQlTWCqQDLVNagZ9CbrmEhiJZ
j3rVt2fuiiNXhQVraZahgkf+wVBC70sN4rGZ89qA20rwpOkBEwUT/LfTl9L8oCzeb0yk5/sQFj4V
h8WdBCS/aPt8yF0QsF9FZGxJOM5E2EeCM3hzqEjpmM2iJbVYT6oVOD5WXe7Gvfpc98A9gix7TvJg
R10GiifRD2Zr92YNnOj05I49dZi3EDNA88dtZ/noxBEI7UHO3agOL2ILIGrhPRl1ejcGGXqDEGay
qDujYTIfog8LarCJ53SCmtF8CN/t+NiqaKQ3CrNFlxHRyOkRDKtjghNEQ7Q/M9ixpaWRQD147nZ8
qG606NfmAx6JLojdOylqY2gsKX4gIJjM/FLSzUetFI9RIH/9/YWleyHQS0EjnXrV4SSNXgS5pANl
7xQg9LVTqDD7kjxsNwWYc2OkEVzF8efTg/7KSBdLS5ESZ1OI+5TI5PnQvF/ark5rg4fNRTgU6opU
XykK6ZpeG68aeKVV6I8Cmln6GopmR3lpk8XxpTIiPyjVE8ti2qVDUTXd+v04rf0Kd+RVY2oGwE2u
+yr6rkNwW/VS7cC8qdeZ0Iy1UlePZmy8QucHljhpIPeUT1rcGpBc7JvJjCW3BjWL1l3wrdCwjqRq
7FNrtC6p04CI0mPMiu04cKoaJodpolAJQkHadGH5eHp51PkcfVgeSmmznJE2s1oOl8dIdFHYg5fD
6kAGFRIFblhzAlbUMkIJuXEBgwQ8kidfjHN0EEhq+TUZs21cJ9OjHOibpkXrDmmCPRCvyFFMIEa9
VOrYl+svworSTYRpAxBTEC2nf/UjDxPOaqjiaJQhsHVbfNgG00zosQWvhABRDM1xQtpyUjbQlfwr
q+CrtqgMnDk7H9pW3Kv0WegJzT4uNqHh4XolyWCo1YQ8XNXrDWyAwVxDAw02Be8yJZBC3oZTmq5t
Q/K2RQLITYdW5KIDLa9sT/tkWMbr0DfPbQf4r5enewiKOlrvSelg5yideUmPvEpzkDBD82iuzA7V
h79tUTc+gHY9c2XazlUTPWkZuBYsjas1pkbD/K/5NRu0ARB7oBFTprte7ZUz79LHCwedO2IVpLIE
rarljTpEZaFABM5caYwvE6RyZQjOcT06TYAv42hf9bCWDAsi6+kd8jF/0IgkwAdQ5MQNhb1yOH2j
GkLD63BNTNoCkKpiu0UAkAhDg7Xsv6JV8cguxViyvU6aM3P+8BYvhl68ImUdwtNAqYuqFfaZ3rAf
c/oHRXfmC58ZZlkSR903AfcVcwjs7hq+L8XV2lXzc/WmDw/+PBvlFwCCT6iJ+efvLlFfTkWrRSxk
P+jVHpPO/DJBx8H5J98LStPcMleJAOdn8t0wKpKdwgIRSZ8i3qqN/hgIHbPm4LWz7bvWBxVKU+uy
rMqd2lr/aHAefBUDT+JObV7qd4MXSdeQDPgMXgC6bLX71ot+jEjarsbiW9mUex/G2nrGbozn3OI+
ntN5fd+NvZh4JElhgEV97vphuzXsBFDg3Kkl6RsFHNnuqdSjL4MlPUFYvkIH7cxB+XCVzsPrCPOh
psQ/ltm9D6tz6mM7czvrNRjVVZX6l315qwIDNUFRnv7K81wOXpzFYIuayCT5Egm0mblpVq2BuCKA
2m6QOaVqnfyHQy22rSfTPCQ1zNxaRjgH6xCf20/pHlSK8v9kUoaCNptQdETGDjePprdFKRQOSNuY
yA4Jkc2tIkQCzGm8wS2n+yczm+sTQJKQbVyWBOHDxQY97cxF2bjdhiouIeiWF1uvSuHGDVqy/wfz
ezeeejg/s4+7Vk35aKFf3JlKf11X5R4HIRyHmt0/GYr2AjJbnPZlHyUaqQ4nkZe5ChS6VWHpN3ad
A9dEerqKzzXTPwT782akr0DxWibJXX63WpopHYBe3XBESliI1AkrcdPajQMbdx8ByY0l7dPpCR47
7QASKObOvSIVr67DxdQrWZIbb/54Mzd8VKVN7QWvDbLH0Hr3kp5elQG+G34yOlljPiZddSa5mq+y
xRE8+AUW5wJ1FL2XB857CYcNB+mdTocisfqH0xM98mqwZcjgZtFPwu9F9JGUyBiEA4tbKwrWWTa9
Yz9uz21NAFcfp0OR0CIuIxJEtWhxe9bNxLUdE8MKVfqK0q33oEep2BIRwCfOnBo9lfuxGHAN0sbv
Y4FyREfJbwM1QaP4JT/GUvnTyosS8Q21c02UTfZNS30tKYvHGHPWrTlVu1GtLxGmuY4G9X7MEAOD
/4cxnRJ02z6EEBR0JepF3SCvifGltacWn6hP1Vdjjj1HQ7l761eZfumlGfhijVr7WjQxqmktDJmM
ZjkK8oUWh27dpdbPvMMGCFU54yrvwl2XSXddq6WXMSNtcjHZWJvIF0qrISnRaZdoeTXbrrbbuymT
HMh7MbLwiupmaLk4eLz9QIBNv0ET4ItPfWsz0PMtjcpfmWnTuZYufdIifN75SF+NRAyPUDQ1hC/8
aaVqxbQb/MpYTaNn7kQBxw1hUZyjOqndSFiJrNUyumynYZcXSbKyU2xxzKQt74NIt9w2M71bHU6U
C0oOA2kBxkI3yJqE0mz8ABZj6MkvRd0+9ZKHVlem3pqeso+VYoT9OKrGtqoLyKc0PF+Q/0/WoaHW
V6mJkTj+D+P1GMs9EjmTdx94Rgd7IaouaJZb65ITdhFUsgDKTvGwD+L4TZo01FnUsbiRK0JPdKZW
Y+tXDoh7wxHw0q8sw4csneroYAWGo4tG3veZf6VIGr2fNOn3IbQ6yLzKI0oc37wU2YaofwQI31+E
ipmuOvQK1gg7fs9g9dx0U/VKmg0pBhV/jfr5ytYn3K6wenF6Od/1YAscHUAYbyA4/xnos7MVkKJq
pOy6wlrbYO/Xwh41x48iY0PbWNtJIrul8s63670ucMMB8YoJI4MvY6HT1Rj8qL0EnDNUK0tD4woT
p2wdqXnvpFVwgZtx/UkB5LIC6tetbBP5OSX1xcac9BwAeD3sUmqJaP6XlRP5+ZfcqpMtjvbxGkn/
/t5qOo/sUAMGX3vXhRjlz73kGxe+6sd3lVdokpO3Ed4J9rCSIBxeCaSyNp6u918BqkduxsLXjgwK
QNt2mZDx+MB05FroZYywUV8ZSDV448rG2l01/WDbaVN932at6poTzkrkY/E66QzMx6B+IOtRwL2m
VbGX5MEx6jpyozxHZUjNn0252Slpn38zWpHvvch4II+On+ltygiRgIDcl51ovgUaFIRIpYa9ysa6
fzOCABolBiJdeWGrZW9BHpOidRy1T+Go7EwKFsh4Ai33BqeA7ZdqdrOFhiEuBtV4MYNBuSxliI4o
QUCjM83pFlBgte59adtWfJNJa8mQy7pFLqwlY0Mh0EvW2Ww8leChwJWCBtmV6vvfGmRuHASvGsYw
ZgXRyp9umwJ4mesjIHenk/bcmGkNX0GrWtwmlHFWakJ8citPOWVPy6+mdaHWQJR8KPoQ11rk8Ypq
MBEQi/LiFg2k7tpEAuqintnYW7SKMycVUv2IdLKy16EKoeuQ6uH3IfduzQACK1JDwsk77Kc72ZPv
JVxgtFWfc5ONqcjQD+z3XV/faIHfo5GS/TBaacDiKwhhz5Q23gvQgKlJwuoWe6U2/NrN46q/QZv1
IdbSdY0l8wp/w+YyjoMeLqOnb0ppQApOv0V46g6o4n2v6NvAKz4XVfSjGgtkHWzp0kiSG8uXd2bY
X+hTMa5MjNc3pgkJoK2Uzxi7UZaRgWC0VkQlOUkuRmA27lTnl5ZI7icZuT4rrDJnquHHk398AY+A
PWAmmi1mIZ9NgxejJPBZj752Z9WkIUPXKu4QNHfU7H5ANfJWQz3ia9H7eyXQcQrv5Wc14V/bjfmT
gTACA8qGFtslDPJPuOxseu1z18C85PN9rkX6GRXpORqWSJLl4gEyxyNOStdSmqGS2ORXVmg6vaQD
eiof4Du86iZ4INzZHG8aaUqHO5+VUUb7XoK3LHvP9kxwlnBVSpC0sKz2GvLzhWnhaKHYPeJn1KLw
NaaQKqrgyssMJDzTt6hjAe3nACkdXAw+ZRm0NUXsYRX+hE7oRml97aMaExitM1jtG/KSnzr8PoJe
6S8g+s3FUqJ4AWgs0h5NRbrk9YcK17pjaKBfKt9o/guKdLOFevC5K8S1FuNsxsYs130MsV2bdnjN
VZvBT7IHSeGkx1P6rKHP1Y/WrBVyS694Lbpm9uWQvged13G7+je6gjxNqLxIen2vx0O+555ZtZb1
lTP1Ne4QDjFjpxmU7BXu+Qqpwku5qizXtx8EvDBJGaxvaY7/TSquqwYPqahjO/aVtBsT/QIWk7LT
+BfIueR3kQ+ZqdQNtLVxjIqNDpkfQonMxlpDH0Wz1q3J1cv6Ic6Gt36su4uS3n1zkdS9LwY3EF1Y
fxmhPYb3RqpnVX7v5eYQoFrDb+KH8XRBBfPn6TDsWBlkBrbjOIVgOIHfomblDZ7Z4mdHGUqtrky0
VzLoOrn1ova3oyrfgsZ99vV+11rhuZz6SGKJ8TTlXhmRZ1SXFyOXqFxJbCMYo3W1tgNrlzS4n0iP
edLf2J640wpp70GIB3Ewe0G8IdUzS+LeY3h4OdXf5ETaIL54ejk+Br+gdHF7nYtCc3qxSNV6HV69
b7WZ63sQnFUYiNhUSKBBTw/zMSjFZ4WmGV6bigyIcBFjx7GKXAnmLmz8BrU0FRFXbonpAd8pmJ7B
BjOvMznhx4nJoGdQUFIpdYEVmX/+roChy0EJNpjqSW+IvaV0a4Lt65kFfnpiR/L3uS9uY6LIxLRl
BTSAKpnROs3drm4vfHww00ACDVlt5VI9M6NjO3dOzAh+lLkNtPQN0HPRR43JWGYKd114WzF+U7Nn
vcZBUstqmkKavhkpLRf44Zye5oeiJfDqd0MvgZg5dqhZ2LCaYzJe+iH9A9STefqLfQ+XdkLXgz6o
edHp1u+n2gcDL85MLWFrnfZB7mqe/aRU9dbIim1bZjfq0JxRCz+2Y2aBfk4o6ROg/MMdM0xGjNo0
ZScpI9XUcGapsnVutWe0uo/cAoahKOrsjMN3XLZgfDVX4Nozo7Zvobh+RueVlpO2C+rYiSXzDFTl
2Kax4EHMNB6qziSfh7OSRQtFNGk4B2N9IeTuIs071Has+HWqCkqILC9WKNonvwwuhHkOB3pkTRmU
zrWFxR+/hXo4eowTXZenOZ9vSmexxDHeRqYI11Wr6GdO4scrRoZ7NNfr8Bmm77yoMY9FjaZVVeYu
btXGZWGk0zaFFE/zoQ93sQGIa6onRO+mRjyePhxHMvt3I+MfcjjJQkIwTTaZpFlb+7l76Fm6e3qI
I9fMXAPiM9q/fLkXXxH3X4wP0VV2jbG5zMTO0m400gkcmM8MdGR3Ai4CWYOIsoppzeKiToVdBV7P
HYO+4Be1fMA9+EcuWU5Z+5dmLc6c7mPbAx4KVXRYIvQkF6cbFSHsP4muXVpm66oRW9QdVv5wbvWO
fKA5P1TBkMOlpLF8+IGqMJlGNeDIAUn4Ws3QREO/P/2Bjg5BS4BiPewsLsvDIQbExWU01OgchuO1
SCG9q4319J+NMW+Sd0+arw6ZCGwuKETNoEhnqyY+13Q48kFsFQQ8xUb+V//VIH03BKiXvqCckbmN
jbFaHv6AEr8L5PEfvM78/TMfkEQVzPBiubrBSgfEbjKqMtMzlpOvnYbOP6hx5/SSHZ/P3+MslszU
/a40Cmp7QHUwQcOxoLesp5KK/ulxjn/+v8eZj9W7dZvlJ8HgMR8ofveyqd0j2nGuVXB0DAN60cyn
QtVtsWbtKCphe/P7ZHoOEoW7sjoXYhwfgs4kBUSTy2ZRi0WO3RqAJVAAbqQLjLSvuk7fnV6pIzcZ
pUZAHdAIDeayuCzlzgadaFPuzafkp+6112MavJZ1ejXZ59r5R2dj0p8jrNXwxph//u6jKHghCj5/
5g7EJ+jYMqXut7EqQGJAx2jY3YAHM9XlGHYe2zj74HKhmTe2lONFY3VbHWkIObLOFKqPzWcO/qDU
ocjxwVBM9E1i2Lk8O2rI91P94HvnbphjxwVLD659+Lt0qBcfJ1eqXPhGx8cZ06s5q8SDlxJjeAb7
cmwYICizL4uq8HUWwyQASCzf45HRTKQ+84ESJVmPVp3JbdQjUSvPpUl0TvdEAUt/uAEmauGWh+m4
SxH6FldxFI23qoKSe1FuzMLYShEINNvcNJWxNyjnKL6KvutLjKctYnqrsMzW8fd0mmOIaaWX6WpS
bTfOcYhNq4usRywknxzJjHcVmheKdtMZxpkH8shzfDCDxbuPHg9IAFvL3KTRqC6/NrrqRnJ+reqV
o6uVe/psHh3NAMqGARHfZ5kz+dinh2bBZg6rED/zWwmhQgk1lCH/GSJbe3qwY5uASONfgy2u5nSA
vod9MFdmQK3WShHfQg1XfD49yvEpaTQiCQxBUS4ijCyIEZ8aWMABw04ODKpyuNOAe8cBMxfmmTTp
+Jz+Hm0R7iKv40dFzmhTbm5ROHSxQw7UM+Hm8UHAcaA7yespLxbO68wySQtgLBYaSlJ2j/7vJq7K
M1M5dk8Tsf9rlHlh312eCSraNWoStOXQupTtSzQTVxalXkX/D6ez2OI4ooTdqDFQp+UbK/2eqC/o
K57ZbEe3AUgllC9IY4k3D2fDW4exdavMcUDtSv1PTZRuLpkbyl1IJ9lnkq6ja/f3aEsuDdiFsK17
RvP12kEFbIPe82qkuR+0vw0+5f2x59cUmAh9xeVmEKVcaLIY2Qzo2EBF2KaI6J4+Qkf327shFjuh
bn1L7qSBnWCqG6rKVo52Ltrgp0c5umYQdgk+edzA+B9+Ifo5oUd3IyNPvTYCGeZG7hQyWfE5EuTx
gRBX4elB22GZ5vtorGbC5BVtaLkNpnDG2XMVZWw9ffrdKVFbw56W4IB+74cSVIaspxyFhDoZYrCa
Vu7rmg5J2d5GJN6nh/r40jEUdDGg4phTctUdrl6nFoGCcVyGFbW5tcrxGfiDGygBspeBm2pXtGuz
qDkz6MeNwaDU2GaLTdw2zXml310R8WQnIs0mooV4cmTzs50nNymC+aen9vHoMorBeyQoVM50y8NR
bKUFs53yvfoIt5I8pQGYOrH8OexUqgrizDc7OifSZiqiMII/INcRTIwMH4dy1EXijQLRJJHoF/aD
c3pSR4ZRqORxYKkdAkpcTIouJNrr0ZgSaKlrIu4rZr4q2+zMRTT/NYfQBurt9M50+NuguJYpgzyB
8A1jK3X9Wo7FBpXv5smKRHQOJX5sOtjsmSgPcQWBCj38Rj7GBWFjo2OR5vqjbhQbpTfuILf8dgA8
w+s1uBDk8eBTFneEMsUJFt5aCoI0rvBlACMZSsaZ9+jIfjMUCwEbYK3gwZcwycZCBm5optRVcYw2
1Pwqle2rbiwdFQ2WTM9eT++Ec8Mt5kRq3Xv0bVO37MctLYlbS1VXcxcAicZNldcv/2A4FEcwuKVY
DUjk8EtlQS6rnegYDsMGFHZcz5jcIMM1ILSwmqnPHN4j9xKQF25AATOCfH+xMUa7DvpKTlO3x7Ni
UPxvxlQ6wPvWpnETjiOK3uZO8s8F/h+veOVg1MVt2IoinsY8S13QCOsC6VSlG5yxDt04FX8e5N8S
jnLf8ptv6Vv9v+c/9S8b5V/6Wn//v/83obPjGlQHf+9/E3vmOaj59wpn13nWvGVvfpUfSEzNf+hP
jSlV/kMzZj0JKIWEY4BW/ktiataRmjHavzBM3Iwz/eMviSld++OXPtLsdkk9mX31L4kptM9g+yD8
M5fvBfXW33Jo5r8/uDlJS4G+kmYjz6BTqPhANJQMCVikloCxgM4Xwo6rkMREyRhcXBAMAzlRUwxf
9SZsVKftRiwr/KhLSGQyrOt3iaJGwinGAauVtECwNvMtccXzX09OhOZ+uJlAfj/hWxcr9Igr80es
Wb09G3jYyZWhYmTXJ0aabko1Kdd6o1dvpg730tUl29ymY2NsLNOrELz1ApD+pd93t3qmR1jyjWCq
VroSjZ8A52OLFZYThhZlOQWu1erIW3eUwdd6X2ifUpT9ylUWtgAT5GlCEnIcqq8IO4lrHaBosMpr
s/6k6aUdrnVWQFqbno5IuF5g/bVOUvw8EX9A4pzudFEgFinJu0iTtPv/y96ZLMdtddn6VSpqjj+A
g35QkwQS2bCnSIryBEE1Rt/joJvXk9WL1QfZUVdM5WVeD29ETexwhGQkgIPT7L3W+iqUaT+oWFeK
pxktappGwZuqkPxKBq6TOF/6qUc85ep91eMDs+3aJ8TcKDZkr6PodVXcdCquqlsCGYWzsxuMTjqa
R2BIiynUvYGx/ykna/WYkD4MAyrP7cyz0U3cZqjsWi/mcX9R8t783BEN3aNtmqsrcghonteyouDQ
u2ndbIHFbbVR1FBC0pmw1Bpld8WzEcM9ZM0GPJfRDM8NAc9s3aN5pl1uhkjh3LBLAbHZDjdRk/D8
JwIC42Yyp+wuGgz9K6nqutwVhWMSNVXhsPYrWbjtzRwV2lGwcUl5vVLbu4WW+5ThpofKGBy5LZep
OIhMA9w5ACxTWN3a7r6spqBxQTfwnuPsGhlR8rnRavfFog5kUglU9aMtpYVYJ3EV7oW2MqgQ033E
WpO/MMChWsrB4vDmKNmQb5WwdKNNF1IYpfSRte1tNpXt/dK3y5WA3bQCsipkyIRRNs5BsWvtpRC5
xvA3tWibj0CnyKRsYB5FYYcQJFKiN9UKZeornHqeDUsZ3hKKMovfTf2YsuWNpopoIqO3vNmMbJPY
XRceEly59osKugY0JBLDmyhTSBiNSr1FJ1Zl/WMW9eHNmM4q13CNhBxtJy7AZZBueiDAPm+BkqwQ
rlguLC+KI7P7zi3tGvTERHIrY6gyPAfqJEgh0RoT4qNKaTex0nEFU2Eq2UCptG4d2G6rFskgezsd
KmWLPHJoVzUk8DdB1P6B4v5w4ypddKTJhfhJYG/dWFVfFn6VgUY8VoZeH7rKLprALLS09Nwy0kuo
o0OKXlDqN3NIilfkNtODDTbNBOvVKAzMxKCWX8Sd+lAk6opg0pXputBTIrzjUjUBfzY4WZ4AB69R
uMIe/mZ2/6MF7P9tbfr/LYQTrYXB4vLRMnVVddXwbon6n7/09zKl/Wvtua29KRrCrCrssP9KQmQB
U/GArDkASLCJAXm3TCGTQwxAyBntJmyb75cpTAWurmEvw+2k/ZMoREys73ferFOrJxh/q0UoPBas
U9470vAUp3dGPIjatI9mWi9HRXbRoWkp25BqlPkY8+JSAniYKxXCT5e/2Gb9ParyPyi7HIXs31K1
dHEcFgsrVt1v7GrQ4ZMw/UwLnYxpYLWTrjv4uejeomQag9luScaaZzjoTCRKM95FiCuJ0Q5fRntA
0YrBoOyKB0XTk33sgGIZqejMdeTiNNLuhJwgfM4o5yhYwIfUgJIk4lM7HitHO04p5KtWiZ+npP8h
mKY3ChHFt6WAnoxMD16A7GwskyYxoklLCz0OvyLjApbe3OLJv57s7JU+3dEY6PJERqP7fSEPWl1E
W7TA1+Fqd2CH+EhAUrErgQX7tpzy/bjkt0vXiEOo5Fe2jchsTq4ojxk3SWI+yJli7wLdWJ1ZIWYy
kIMmS+9SZc63gy7DLTv1+0LRlaPhTAjt5j0BjeaO2I9y53JedbKOHqcNqKHpkPFH+mYSBHxgK1xa
0h31Tm5AV3qpO4Fi0/VPUTTdNjWFZ6N6VDmHNLLeQ/Latkt7SKYJGph+gJ1xPaj61kkkXiokWbgj
wwLlY5FieE7rpxynlVc29rPbIepJQv1ltt3K0xSVCAFL27lF+ywmEZjQ6fY9qO6b2TDybUpGGzNk
sgUkAA4l+pa1kxfby66ee9vPyliQlFY7ftoth5LAi6LVNmWxVsizRfdYovyyox5uUqImd3FrF2Ab
Z2LFSfA+kLm9F2Wzb9hjJLkTJBlKWNZ3oDxZ4kdZd0Uy49VYh7qnpCggUSfEWD6rV02rbai3fQ8D
sPFazQpEZ/8AH9GxHQm3SGIl3Aa92MjEJu5ffiO3/xrXKLlzHbjXTNheXWSI0Rz+nJbvcGoQ67/E
+7QZcHrq8xuB3X+4I8ASp+mCmaP4khcvSpfd4/a6a8i4zLrhKSzw0xu5z4JJfH2PKBxiZZdqu6SG
z5ik9eSPhvOVAu0O8rERWEBBPFUrER6PgKxSWR1HW92HWv84DeKg6ta1Xk0HC9r3ZpjhN2dS1dlT
6IR6K+ZLWNq3rI+NjxXsUXNKbmSsrmG6RVuAEnugalA91XI7LwRxJKLEOChdv8DnvqSi2NZG9Kku
syCqq609h5/x7BIuKfqvTcJGaIm/GUJ5mcuyOeoRyqHB+LbY9lvb9VeRiL/ZKqsxotUn0dr5N2SV
n8jcIGpEu9bN+Vovkk024z2LIEDOc4NpKdmlIIhaiiZ2Nj24yrr7wc9Y5dNz3KQPKG+3UCk+NSJ6
qDXlMSkZLQj9RQPi2LXKJ5GSKBxmWuDk885S4foauft5RfnKWL81uvBtQYbgIV1/aJ3Kr8P+pgcy
uaS4bNUUDjT7T6BvRHO45j6sq+92nx9S57vIiRpWu+rTqCnHLgT21kdG5LetHAKnZJLIZO+ZPY7n
fETyYxUGScPtcLANuwjq6UUncIm+q8/unAfcMqZEKZ74D6go0uZgCWlrEV8YoqEHH/22sDEDpg37
R40Jp1GUo2bJAP5gftekWnmwWjOwKvnULN2zGIu7AaOL1xIFmlVa4/VqX/ghcrodYJhos9TxM1Bl
30pIm8/czwkCaEdUNwP7EN/BDwHWYM1ye3HL59h5Lpxp8cDvBLUWz74y6g9D0jP5L8ONikC0mMQL
Gz7a+6HfOfO3am49oFIdkMwGSEHnpvuun8RWyy2vj8A9TcmtmqLWDg1IQWSAX3FyuynY91YEJXo6
ny6y/8Wn9fJs2uW9bfKxySXlK6EkuZnD3tqIDvSXlF8S23w08sUrRbGnW3svDPkZEpr0Qx2bfxjB
yipaprXCuI1nHX32MnzvKlJ29AiqoV6lD3Ia/iiqyKJJ567vz3luxxLW/Nhypcr0LLN4G+NEp5Tb
PiApDAoiaPFoMOVC8Pg8klO26YwIdGJZJftecb+OJgFlOMSOo1reMxXQ41DGz1amLZ+GKX7pKPdA
WL2GMfltNsR9VOSvTOeHNlQP+eAukCmzTapJiNQSFyY03FC2B7sCyj4kPG6wzUFez5L0FRzOpoXv
udEHfBXzdLSa5KtiKTELGBEAiz36yLRuZuF8ywdiKQdi+bduq78Au7H92Mr7bQiAcRoNViZ2vlrk
/jkiRQkgCUpmeU1y9kRcjrxquK6a6I9pVF+dND8ulOVa+BcbFrdsE7n2N85BV5Ws0Q+r7LxXjno9
TPXGZWYAvlF+LrW0CawouU/0+aVQlR/4egQb1v5A+vBjP9MebS0bAJ39MNrZjVH19wXQv2phUV1o
r9JrQYVser1OmkHfTVdQcBPQfPa+Gtlys5x322Jy9z3F91hy7hoTiNapLr7bqbjndT4zcbXXWVbv
M2BxHniD2uM4+GhjGeYFQfdVsWGARxm9Sk4/pkj7BHoTu4kyXEGVvGXpyDZ5DcFtDtVtS2hp0XfW
BsBEkCjzQw7wZzN2ThMYVXZPHfBY1M4DCZMkEiySUPMB986y9vCTMfraTXB5BhcYjZF964RDKg8x
vTOU8Bt2NIBEXI136NqfRwMScL/QsKCUt63iNgEZXj0mdfGq6U3P4p7vh4GcGsUl55Vj6hZZ6m2x
brt6eS1yCDNV96fi6nuSXnIgJvqfgA22SutcDU68HIq64Nsa1Z1hDIOvRxqUUCG1m6T+QiIdPz32
yOj3Z0Jhe1O9zXp3F/dj47v9mmCsLUwPXTAWM0nWtu3Fbn8wiYH0tGz5I7Gcr7MGbNaO6FBJU72b
beLX6+VLFfKeLC3lf11Nm3pMeSXZWyeM+Eqfp6s4ZY0Q7vCoc3AkWLbY6TV9rhQDyRoCcJ10Bfmp
Sq1DRZW1N1XFsCsBk8F/NN90fcn9PhlvVvHUdlh9oZlOYLBjAXvHPbABj0VGQHGYm/JbM1iaR1La
DYdJ4DTF2CMYS/aWXo6B1hO9kJrZk5Ko18IM0x0TmdyGyFFRkyXNNqoqUMtqC9E5ytOghf4JtqJj
sjWN66aghDF3zBqpdpyHNgTKHH0ep0YGy9zoO93syd0R0DaKXo2C2MyZF6NRbKq48TLSGLhvEGJl
dVva4k0jnWrTshYE3dzfMs9dDfpwzUw+MyUmN7gO3myIDRztAdtyElQ8LCZQLlJfqhFw575XiLfA
BJelk4nsLr+zZt3Y5qbz3AvCo2TyZVzmG1Ek1JPSN1uSAtTawC2Ajw5bESMdN3vo2LMLCdhqarYC
YT57kHk44Ub2j1qX1pZ5MfHTbAb2RDmnSffSaG4aci023TDekQ1EgaLRH/qJiVkrQWW306Y39P7K
wWO1JRH9Ey2R3Tz1V4XQj1G1Ui6l/r0mqurKnsZPS+08d4azbRXnz3ExcG5NJpK1OuirMIgpz/qL
WVSB5kKJHxR7m9M3wPRV6d5YZliaKhtgtooW0J3HL3NPyJJhh5vYHa/nVg03TKbtpq8HP7HmEF9q
+DgCaGKTnHZMmelbNklyTTr8JBokXHgct+RgU11LU8PT4w5hKMHemWqwfjfygdGHhyUU3/umeibO
E9qN9NNC39YD3jpjXp6QuIabNG+eSsodK0b+qhPzq2I7HH70LN200/wkwvZ6SvUn4Dp3cEQfu1Je
MYYLXuv4RBxr46Wa+bUjmKBXUyj2ynTEaLifzfEKI9MhQnq3GXo8gYptbueUDZVRyfshtwEsFMoP
UTXQUtkML3UObjZ17yKzLyCjDldjWWWeWBiQc5f7FMRMX8mh8mVZuDcV9542JASu6M8QENiOZIxt
zqoCCK/chB2RJk0xfs6cKN3lUfGHVLKt2brYbkuyqZ2ejk6fyWMWW7eGm+Zbnt6GuSiIsvSGAtme
bdcWavcrtg1mHbWWB7BGPQ5aewgsRZX7pnaBj2EhPMTEj3qQ6+V+xhbu1Uyrxznu1W0f5uNRb8vj
Yk7PYWNczTp5ZU3ivg2SjWuX92xw3Q4Pk3msJWlksIGUIJGkT2ts2jdmkg+b3mWodr17nMBcB8iu
EbCM82uX14KjsXkfY/QjhTzdkunHKTTrPut9cU0l6cVpyqskdPRtWOk2ZnWiauvVv1LZjgetPJha
COMYUtkGDqCP9bKFImjVvpIWEF/b/H4A6OQlgNw9bWyShzZOv2oiXq4MaR4LE5bd0DAlTrpCeGZE
4G8qQy+0OI7aESaguLiPY/OtN1t9QzXrtleMfNO0VbDSdOD0bdrRfLABU2aLc2uwi92kRDGrBsNC
ISbFqV6FRiM7LCLosgSub1ITuaPFYcYadK8okmc+12+QQe7iZD1fYIlnV95+d+uk9pQl/mSV32Y9
/4z8qghavQgM9tacYMmsnidgaj0QmSDLFu2PWMOg68Q1QDhNzAxERfcAMubXwtXeNCjVXqjxt4rE
Uqm7xJ/6Bc5v2wNhW3LHt7Jc9UGqcYBwt6TlaYB1Er+2rmdHeSW/qmAj2OcaFB+NMLqkfFr6FRQX
r6YsYHyRvdFEBKZv+O5U22WGIjSwBSHn0OjvawyRwGdxUkWoVYfs0dLv3BIjVbMSg4Xd+kTgHep6
PhoVtleVaqTimEESdpQoY+vKVRVy6kT7SogtVRNhMilKa95aikhY0Y2HXn2dxiY8iNoISg65S6Ef
rFL2G8NpPk8DZbqwWV4aG+CJPt+EzN7hON9Wnd4Goa3fCWp8RPrvoNcepmp8KLMQMmef3C5VdZV0
6g0qqZueLVhslc8U2p9g7H1ys+pFG7V9F8fwE7UO8pqxjeP5iTIC9CS3u7dr2NmDC0C4EiNgLfEl
XOPdZYe7sC7ka5rSjm+e28Kk8oi9YC+s+Xu7GMem42hqsAMLcXWyghebrJaSYn6seeFiCc+sJzx6
IyJGvTwObjpuFgqr+LJjwEthcuzFuFHCb7r4PDIhDkvzgIYn3g1R/nqFhPymqoubYdCO6pRzuB7C
u5g8hoPphESJSOazWfdMK/7R2c11rTqw0IqdUnOaVs3m2kZAb5APxzbzdSneGnKD6ze0fR4Q+xLC
4hD0NXsSNcVb3iUspFp4KPrbrkU+ZobV4yTlQlOD5gnIo0+zbitX6ih7vyc5L2iGgb2+rd7OtvFU
Zc6z3qH8KPgDm7lttf0KgIZCluvVd3MRmMLL5bZNbG8RctzJtt7j67qtO9fTwmFvtd1TEldtUM5v
Zmq+2Y1tH7LpT0K2DymVhKJUAX7J5dZcbPCuyndMfPFnA+KfqjqvBKlXe9kjrw+5C2eYh9uZ6vjG
MGApW/Ho280arpWkYpuvmJ3aDbUApLUfzTHVOtjTimUZHpZTZadR59Onkt9e8aG4ZSL+bFc249Sz
0TFEH+4EgOqbwXSUo9nZ6ZXV69p20igDjCLLfCME39fJv1vp/1tb/ncb7QagFiRX+hoyqJOA9VGd
+b/+M38rv//boVv/1f3aEj37P/qf2rNGYJXmOIiLkePqXOJvBJT7L/TMKEewthFV467wkL9bpJa6
tkiJzsNsp71nQJnuvxAoa6SyqDoy8rV7+g8YUO977OhWiAkx1usTgQ3E5FQqbLRZoyUD9EyAYQC3
pRypHFhH8BoDxQJrCn55Xvd/aVb+DYLuPTGjffcf/37uctS5edJks2mgHd7rFnqrMRxYEQtJcFq8
rStW1KHP2fqqRUgBTlxScr4XLvx1e2tjmgA7ntZv0uGsQ2bVmCxZtsI/xlHrb8w5l/dqPs3+3HVk
84fV3B/cOI/I1li0CzL598qdv67vErloEJ6HFH/tdL/TVhUy0Zy6YMmMa+vQqNDYytTMdx8/1ZPu
wfoSV7MUjg8bsRMaoZOrtFGtiUHjJdZj6aeiqwLYrbVXqMn8l1ACxUP0ozrzAs88UPZZDkOGLSY+
tBPFU1sDotbrefEzw+n3vasg5jIbl71Ile+1hJUHgZG57VcipR6O1YU71c7dKsl+AikZv4C4mfe3
mrogHItWZQAVtbu1YsDRDRm6JF44yv1Utb1HETWo69b1x4SdtUXj7sAAKfddpeR3jL1kLxzK2EoY
KoePX8NJjt7Ptw0sgVWeWYUz0tow+vVtG04FSdGkjtYsDXLzFHrAo8Xz0qkHMxNsYrNod00radGr
TZ3eFKBt2ahUcI7hJjbxp8kadcmO38iel7GKUy8akC34nBrzceMqTXIHVzv9Bv40ufSlrPrc/6Mx
++u3k6Znr8osSzWAe7377VPi9GUdhjAvNQ4HY2PXu0h28EMxFCcde68msUMfsvN0wa95ZkrA1IVR
ATUIc9qpur+iIRzOtr4AzLBlYPfzQpDFOJMQNn1Xh+7Tx+/ot/GDqQskmtDosXGmPw1EA59Mnzef
SGHgVgL2WckDR70Cvm9dex9f6rdvf70Uo4C4IOJBae+9f6JJH7qiHRayBOb4kOVjf9dl/XDhfn57
elwETwqdQxXEgH7q9FrC2iDtgFSJqSf8pe664sYtnJo4arIyIBrLC9//2esRObomya5XPLkpRZNd
OrREtwxVON6PZd7cDEYY+25GFoVTat3Txw/xJFeKcbneoMnchi4Rpfypl6nI5GQ0FhdMCCOmGlhm
Hkluia8ZTuJjRP3SDdF0Ja2m/1QwG+wLulZbxSyzCzP5+R/CwLEh2BDhdSrR5thbzKTV4dZclGVP
jaIhOIJj+Ah/e1PQmKRjq/RB1OXVhiNwc2hJ4UZUxIr68SNZ18h3X+rPMDbWbfKkcSCfIu2suq7j
pshMv24KIoWIhtpVRr91DAQYbqLWZGuI6NK8+9v0sF50RYyxS0IkfPrdWKVOe4cmti8UuiyZE3pT
vpKU6Od6Vp5C9x6xMkTK+hucaKsWE5MeC3Kgx6gRLSK+98OIeTe2sbw2TXtFPUH3UY/1FwbMmafj
0sZ3DMS/BP85J2uhbIzSUgxD9aXMHy0rXx4iPSwe89r6AlOAYm6TO/GFa/62KK42W1bhnw9HwPl4
/6UbVoIlBZkmIpKmuRo6yO4wZxO/YkZ9AsP9DY8CqGGHXNLIwCL78Xg4IfqtnwiXX2cZxsQqUj+5
vCWqeC47h4eL14PH7DTPJs6SzVQYht/lOll6uaJtEydz/VCQ5t+nxLfOqruGwxnm1pw6Eci6sPx2
ZBXHGSW3+Er7DTX8i9H/vw9erFxragaCCgv5xPtHNc9VTZ1nUX36BDSKRqXl9ExhVhuG2s+q5NBE
jld0+Q/2iZfwjGfGMNdmm41yg33S6d4BejrkioXXZBZOfp2FLYGtAnWBU4gvkRbRYGUNfCpl9s9k
4n+/IJfxyCJHGO5Pg9svCvuO1pHoG4sxObbZ1tHZmslySHH9zG8fj4VzI5H1DQkJDmme4Lr8/XIl
d7TcvrSl6icO+mrNqO19GZbfFtW4tyjr0r2hIjlFA0kkcX1hIT/35f167ZNh2FQoppqFa5MzTrZQ
W2t+PEFLjwjK25lCJEfQmMaFwf/7esRKjpuSoxXxCKjk39+wlHaXZiGfe1XrBN8xs1yT81EestIY
ghJ6+QWH8O/7B66H4Mdiw8KFT1cBGiJW3gh7xTGUNlrFMNuFmfWVnf8ln/CZBYdLrSdDogggMJ7O
84piLFXLyu+XRdH7SRYNflkOdIY6WoHuvEgPYgDIS2co/Ukx423q0sYu1VhceLE/P8qTFWeNAMUW
i5KedefkzcazJJ8eLZQ/EHCFcFYcWqd+QMlDqmq4IJiYi/EQC3L8bDOE8tuStQZsrvBLlNv/eAOi
YZTCcsxch+38dLuo522LulNqfiTy0JN2mgThErUb2k7EoNZW+vzxF3VuVP96vXVS+eWLShmyDWIf
zU/aJiUWO9U2UVkblDzrZJ/Oiv3QAiW/EC5y7jNmhiXqgxKS/tux1ZJDbNuDBuckRQbboCrdW8V8
o/QutHA1T7alSeKObKWC3LHPdh/f8s/16vR9ExvH/hgPF2fLkzXUScgszon59KOqtA7kMdTXmqpY
gTHi71TCnMIVzW1knJxsIntsj70eTrf8sQU5sUvLUK/rAA6mdbA6o6arDS3+wk/8fXONUQ7lBgOB
LRl4iPevBQsV6oVYqH7rdO1GyUzNK90h4gvJcpLba+dOkQMK0sKA3RnaFBmX/Gsyd/GdniGgo5g2
HSvqNheOgOemIzYd5IEzOyA4X1/sL6NldXp2eabzzWqZ+YN0HdXDJt17zerpm1vnb9/C//U4/vuS
hr6NUzDyekSFIMbfX2+krDVnlq35UxyjWqF146ltOR2IzK1Q5Gg3CHLIC9Wil4+f/++Pn+uumwM8
VpzZTisORigs6p6h5kM4SB4jV63IedOdCwPx98+Aq6DaxFu+5gGfnklFo9SmQVQZIXemfQ/s1vZc
HbRDnBv9IcxmtABVXOxrM/zuTI5zYar//V2uV2e7z96ObZV1MuvJISVtUeXZukrssnE14R3TYXvO
Ue35UZMqm4+f6e9LC0UcihpEULGF5ON//y6Re7dGVnSCTj+EgdWLtbfGuAiGeTIuDNNzr4964wof
pAyHxfX9pSBAt0Uacym1NMabiO2a32X5P7OGr9seZg/8cZzpySJWT1ODJE0zh/4pN8TZYEvUHSKr
ZpZ0ep3F/+fPzmQeWBFC7AROd+AIrZMQTSZvqE5nXwPbS1qE2vsSjkLw8aXODQtqs6zHiF+YeE52
sF00SNhrs/AHzBbBmGdfyewDTWwRudoDlb0w050bFUSu4Q9epcbc4PtXtVjh0g9miXQh7VKvazh7
CjeNPJHxj4/v7MyOQxBvSWoQo8LEZ3g6ewH6doueqM1uVKU/OAS2Yg0qAqUfF1RrE/JiO7X91CjD
z8ooQIAUE0LUtjUv/JJzHz7IX1YfKifgY06qDGIhPVU3B+FP7MaDMayGLWvK6Gtq+zaPxYT9xLXv
Z7MZgz5W1Eve4t/XfOrhxHpRTlm//tOaQ6VY+kC5AexG4Qz7Cvwnar5Nnqo3aUFMRJGH/YVdzbm3
THPAYTmjtEIJ9/1bLtMCnUfoan7oIl5zazqa85CUvtMU6YVP5dzN8WqJOYEfg5/v5Nt35oyGUcjU
LeckOejqFG65IekVsnwwM2Vg+55c8jWfW6ZYJLCUgtbG33XyzSSWht44NNblYo6AzCj1UYh42OEw
ah9oQRDcq8XqzmqcS8b6c18r+8V1DeFWfwv1amJdYmQFmpXWCAYqJN3YgLUSKWpFQGVUXvqGzr5I
XAYY+bG2Aq19/yLHfkoNgp81it+oFPRC0p+G1BPAkBEXXuRPi/v7bRqGN1CpbHbId/jNLa6HqkD4
mPC5kq93U0Nz6FUl2ehtgni4idkWIV8iYOrg5pqLyg0DbCucZzxRStCZaoXQZHQgTo3GBj+pvYk1
S/EWsw70ZUphpuThDtiH5Q968qyGkb5fO8vPArXBVUL6dmD2kdiUqgOptcJI1eUuHYGOqhCBIwRL
p7F9KMTSXpmjg5jVRscX6Zq8MB1rZ8YzkY0Ckx/gOE6AJ5NWlhRqHcWCw0mnK9eFO0tvQQxHvdBq
DhOiV98lQSbAkWMEIRrVYOiiPMB6jKi4a5pN2mDyyqFTe0M7lFfNHMttjEztwu88MzB+/Zmnjl0U
gyJbJj4BGICZbxFj/EDZpeJS0bL9eB4/M+a5FEn8MNNoIZ5GI4S5aLO65rg2Mk6PTr484Q7LXnpa
ZNvYWZZLSMuz1wNJQycRZBHJHO/HvGpHA1QKtmlVoTkPdOH7fRe6BJ3XBPEsi2gvDPyzj3KlJgOO
sthfrL/nl022EpWO21uK5netFt2kc44ChuoxeZ3AKT5+lOcuxQaXVA7OYdR9T1bfwcxnLRMdlZvQ
bI9VjXGOEGLpxeJiLti5cfzrpU5mjoWVyJYNl6I61+6z0nptcplsddkgEMcatBnoZm4+vr2f1dDT
KYTKJSVdypdYoNYf9cuj7LqwZTxgaZPFXAxg9XTl0aw6jQgXOXaAOOJ411r5tzGbBt/MsmSvh4p7
m0AReK21aRM34kcqO+2mndwu3xSdgZYhrvOCb62PO/1Y15PrKWEVU9yr+60LK91XJrcfvdHWpjWn
dqLJFIb1aHqTFQ5i0ytkUXhNU9svKhp2Nh4E4R9DpYFKpSkF4fNi6cb7yU3ao5uXxUKPT5efGpuK
z4air30bcaZYBT55fJfnIlc3eSSsNzPXJ6yxPAXS48wqb3aaXZZmENtCRhsMZUhmTaydCC/trP/i
hnn2pzZUxFpPMgIuYCTuZ0NQIvQJHplfC1FgUWBeboPalJXwHKUXnwsOa3ngjmYrWQHqTvcgaPZ/
kAbdfFJnUwtwUPHXOi03bmssjl/cOUGLLdmsbsYl3FLKQkNbatNcer2lkxNcIPn5HpkyyTfYfozS
x3I1dRt7qLrP8BdLzrhtNzx/PC5OaJU/t+6Y2ta2EodsIhpOxn2BH6aBb6X62ZJI9FoDqp0NkmCX
lXPUtNeMY5jhoRqloa2gDrqNCUbJ0X6K5FWGljNu0qnoZn8hGBLllt19iQm3eMCsktSbkCXna6N0
9vNUJ8Z3qc+tdWEDee675dRo4ecz2HactitwtYZgL3rKgpIpsKzVjnQEWb0uC+/g42d1plqCNI+5
lgdGV+y3xpCIVdRQNbTYzs1sqAi9eaUWsdjjk7vGSirv+gLfFgKpJnBnQMatPrseykZkhYPxNgg0
kSjdzWBczH4XCunuPv6B5yYWgl1IycH7yJH2ZMNHaN4kGDOqH0ZFha68BfhEnqNX9X27ScNsvB5S
+8LzPwHc/xxAbJ6pEa31GaJlTi46SkNM9tCBQkNZm2LXqCboEcnLNOnZa5GnVrWpgTCgC49kjNFj
ip6H1Jle5rkIP40Nwlec+FF35dCIvvTjzqxXtOldlfBe6gpE0ryf9NCv1V1ZTFTXFJt8r2T+o6ul
4U2OSjZ8Z4p//vyFoDVkkMPJseS0ZMx0DAGiAOJXdioKcHtq0Oev+eBhbN1nmZ3gQ4ov6TTOfACk
pNn0AFi7OOefrMnt4gwNZFmNJmESUe6qQB1YLgpiaTTbj8fXmfLwegzmJZOYhmH2NAUHVStpBACc
ffQtgFBmtIQh6NiNPSJj1BUR+nbVhVt3XDi4Fc4VlpYyUJo5/cPuMPF//GvOHB3XQxvHVxN5Mgbe
9y837Ua3Dc2cfVbpNnySOHOGIl6OdUJ4V6qOJS4MJKUo85Ctmml/4fLnxhYpwpT718POb5PBMrk5
FhZKRUrRaLtaTW+MdtoJxYmPeZTOF9bv03yLtcSCgIxIFroEiE5O5VtYP3XVmSlGTF1Y+7SYBBrQ
BQa9WsDnTfTRF2WFEsXoX1oF+WBnDBeaAwbP82QHwcnD5EuickAs6slmTJg4chHXC594sSRIRjIW
knEQ+3/8VnV2KcywJtlEtDvfv1XLzgety0cgILmlPZC2NGMBwZAF324KqGCXfqYO7aE0kuggmzG/
sA08M6ioBtCuZmSt8YMnl6evEucD3hLIRFSyALcvfqlWVELCIguMITd91x5sb/UW1LGt3H9887+L
nnjL3Dz1EOjRbHxPLk/6tq0SRUdsG7JeCE65dSVJYPVnRytAmjszbJ3cooQ3OVsnn/KAMk1OqAjH
sxRA7RaOEcLSxHx06rG+8GjOrC588iuxlDowKsKTiSZxUbhUkS782cbJES9Cu29ZKg96R3co09H0
z8ty6ZR97qI0J5AKMvKJ9zoZdBMBc+FsxQw6oEdtC6scSmqQ2PjUc7nYV/OlUPmfzbbTYU5Yla2v
Z5x1KLwfgKnhxpjruKI7QjBCm58GAgE6FaK2uY7tWF+bcXIjMALsllkZVm/H9JS57Vu+6q4Vs750
Cjoz05ButZbq8K3YAN/e/6Kc5AxZNbVAMZy0nxTbkjtlqJ+7urV2osjbC1PNmQWF489PFCD6Ke1U
aJRFFI30vNT9RIPinNYmu3HJvsZypXNhDj33dhnx7J2JsEXSeDKFwzJbOd84/nFJZp7639SdV2/d
2Jqm/0qhr4cGc7joAYbcWcFbliyHG0IOxbwWc/r181Cuc460ax/tqcKg0Q1UFYyS7UVypS+8YZox
yetqpEek8j5T8xIIB5z6C3tsWaenEwyalnIKskTchCeDWuzxPPJyY0WDt71KrJKORtymwTBqKbU4
6A9yaKwgrRWqysXc7ktQ/pu3H+Lsi1MoX0Rbgdioy89fZGOpqJoh7XiGuRyqTTtb82osMsdX8YJp
cCmGCOt9+RtD0tIFOGLAHjltIKXYO46jOXKwznF7K7QhJy6pgX5EULNBnWAj1A5EqG+PevZE4zTj
vuDW8v70prI2kzrTQhZvZoT7KodJCdvLvqrCad66FYQIDAfcNWLQiN6EEPM2Myg3P2pFDfsEnQs1
Ne31AHEZohUT9PbjndtaBDIctqA5udhO5qHNZ9fEEcnA/UbDXKk2vieujFaelShXZjp6F67Qc8Hy
Ulygw0WsjGTDSUBqWE4DLlF/ngR3T8FhDuxUyzYhBn7b0Ch/JnY2HrKoiDDfks0+xKQrKHtX3KCU
ATAUIivR3rB/+yuc2/FsP7Sz6N+QWp4cMFY5dJjvJuZqNusfc4imJ9i2adU6hrjwvc+te+I1AKAO
5W88Ll6v+8hrkiQBS7eqlMi5dsw8ozQ7O9vWHNHOggV7FRnYGr79eucGBWqDNOCCnaKS9HrQFIhu
EqHJtYIkh4viGG1RTsowh9J0msryASTPw9sjnvug4NJQG6Ewt7TFXo84an2e4hkHdiBycrRUTLSY
mgophwZtu7eHOoMJA1RL982CfLnAJpdneXGUJBiWWVo9GBRtVOOrHaEwQF3+qkujLvDKjnONjsM6
JufaIguhYwQ1j9dCTOrGtbqWVY4eGWj1cl9mRY2iFQpXoqekjOPzhZN3eevTg5fwFXj84qaknsZW
JHlRljUtcgjK5NCzjp5Ep9U4HaKLFvZZduisufc1GWtrwGuXFIXPdCboDegLJm253p+35ovvJCSC
CJFENgMLun6DwQqwikbtoR815XbRb79Ri/TBdsfpb+wu9hT+yHRXCdL11xMUD5R0rDBn4NiiJqC6
GHOMCES0pdb+naEWK2QgaOAOT3sSpjTgw1Ws9CbEndhV+8LPY31a01y61Md6Fsr/02x6yFrQrYSU
cCpVGrs5VISRopk00uZWg48GcBy5PE/RvsWuqG7G2EsP0JifEMuxCJostDhmb9zmsw7ur8MxXlG3
IbaVq9Y18k1JfU/La9W3Sc9BFuXDVcRtsY3sQoW5HQ64XFXm+u3dc+5oQK99yR85lKCIvJ6bqVby
GR1Ac2mPj5sY8Zq1IczqUDlVHXRRg8XWiFrO24Oey+UoxZJdILEJ6sA8GdVQpi4TDd5zsuqSq4yT
yy9CAB2jI5EQbdVpZeTmY1fY0VbKNr/qpdQu7MVzHWBOJ4B0mEa4Ktn86ze3TPDKCIyYK3gT2R7c
iIFYoHT93hogBjXefLTNTLmW9mQGCTK0W1F44aFIIuNCKHTmrHz1IObrB4lpl4WZw5rFk7IB5FSU
70vX+ZKMEOb/zne30LxV6aTBFDr57g0SlWMa6uZKi3pQui1d/dIaf8/E4G7sTLZbhKU6PFQnmnq2
ogSj5+kXdui5EgoeZ9x/FCyBFp5mUbKYYiXJMFPy6mHaVb0ZBYOOPKTg9vetvkeVizBtPVBo3OcG
FgslcmfYUMJtNIvJvPDxl6vvZBNzOxEF4x/Bv8bJKvBiBwXJiKdBCkfsZo2zCSFWXE1zQC9OApP4
7Sk4N9n0cZbuEbB9SqivJ7tKRrXugY4jTRa5vqsr2T6NPa7I2sj+zlB0xpYGGcZIpx5CTeRMYkBE
cIUAAQeIFXPsWj2Cm5VyaVKXJXr6FRd4/j+GWr7yy6tlyCcaHyzhVHqxT11WXesNQh5vf7tzmSn6
Y6jXLWgbtHlPJstxQ6dBmAXhJzG1TzYlpwBQTuY3wNX3TZ9xQmqoFanoGG5dxD7gEVFnTTowmk2b
L3KiSB9ceKalPfCnV6cW5DCXMBv1k1ePx7qpxuVys+mHgMoF/xcbJRUKva42ul3U35NwMn2cfOeb
QZZyH9dNvE0HVFjffpJloD89CKBrCvMAxtGUfT0HqYH8jiKh+2gCYnmIiNmqNsJ54ewne8UgDHt7
vPOzAQZ/oatQDjslOJaGFVrVCOmnVI+mAWvLEuPXSBmsbQfXl/RxFjdlEXrbtJ/x4M4hoQ117G2S
scke43qILyBJz34AmweiVEKMexpdWRNAn1qyleO0hP5dVOkNFQxEL0Vqc39m1oVc5ux4MHXAfDHx
f7r/Ucqx8lk2LPoZH3jsMOdtk1fVqmocubFip8svrLXn9sXpFHNNA/9equtAPF5PsWPO0aBoNZA8
c7bWKjSdoJzQKsSp9q4XEZ63khqwh47OCoETPci7AqxolxRXs4jFjdWW5R7ttOLaNaHhuTmA0awS
ymqgiuz3pi52Q4zpiB4N6CQsJmeVhV2yGA13EytO9T6H0LeJE6ED9HAuVdfOnYwUV+mhUF5lg5+8
nDL1skT70lipRhQdilwMK/isdeAk1aX440wkDLxs4UIv7W6cDl5/x9lEl64zZ2OFOH+y0qlkrzBb
s7eoldWLphVV7Cye9nU3txeOsHNrhuAbYig0OcLwk5HhEXlubaL907lOs0UspDlGNs7RnZ6GpCOq
emFPnHtT06PlbdATozu4fPQXB7NRqrMVg0yGn9MhiNPXBgo3OAbLtN035pDddrWBarI21ReE78++
6IuBl5+/GDjrbSfRzYrN2DhToCcjqmoy8nyrRI5ZJob916vmC81lsQGE8kIz9PV4sZXS51IBSoDW
zX53LeEeUKQhBZgnxLkiL7spWLhBUjnRZki9S9irc0noQkcGEoKGK0ZXJ3UUpa6VIiNVWM1p5/lq
KJMvIXH3QebeuI+FOwRto7c7PITCzWC2WKHBb3gKTavym8KLNqrVd3QTGgfZDeQR8bGJdhFX2K5P
MnHhW51r45L/QX2l7Q1T+7TInmopy3+qdModerqze/HDGCuSJMdqttUCYy8d2trhhConamX6xm1p
dcB6Vq8b3a79Aamtm6EqjVs1stELJ8a+v3C3nLtVl94HHRCDB30uqr1YPlqjVBpaiPpKIMQtkHXN
zbUs9B/JbEyboS5nRGIr91MeZfiUKFSdiTXz92oY1xdu1XOnEph7j6Y3IQfP83pdFbFVT5EH8Gwc
G/NjSIlgPQsKiOioqB/ffukl+D493V8OtezlF+9sZa2GfBUEMVOjOoCEWRYUSmbu3TmMDnZn29uu
N7/Mrapukoli6YXb5ewSZj3QR1zCU+DSr8d3ImW2FBUmhtYbgw/7B8n2mEZHoXXJ/cyNc9WEQ4YG
q2XcZe3iT0e95KPrZt19OZf1oSSf943YHvyyFSivFeBo3Np9XCL57duf6hwecClj0CODGbMQ3V4/
a9KnIPVjCe4ri/TVoE/FuhtUSNumJfcd/JwPkas310i8CWKydNpGqoj3pTtnwShC6wO5zo9CT+/Z
a+YBKKgF/2M0r8whrq9pjE1PSm4DuU/tENEfo/H1IWuvEe3WvnST6a5mtUcdTzrEPFaGg6bXg5rR
I3Ed0pDdILbgbiqBiY1F8HWwOr3adLnercHCDxeisOdmxOmqcamjk0iRTBEYvP4SfAZTaB0oTG7y
7i6O4Qt7ieaAa47CABqFcd2XnXPQi6m6IRArN8zpcDUnKJsnhjm/l07ar2m6Sd9ADGbVof7yWA22
/j7qSsyv7VRgK5dOP+fM1tdW71xqN53bYJBItCWMgs+pnmS/lMsGTS9QBm1DHh1rxXpL0yLb0giq
L1yGZ2od1Dm4IiD6UJN0ToayzKR3u57e4lRk2UYDl+IraVfclmUqfWfsxGqC8nvz9lI9+34cZBpF
SvbWqXnyqLqFZnb0riwn7zZGbxWPw+A8acC1LmT350YC6bHMqUlyf5rvaYVDnqcwUl0jfKna5gGE
tX7MHONSFHN2JBr/9IeJe93TqAKyTAXVl/sDf8dyrxcCfateC9e6MygX1vfZoYjln2UmFuuh18t7
rqgoAmRjzkwJ/A2Lho3TELQlsVtdiOfPLA/CTzrP8Co46k+R+MVkUYgNadTUTdTu28iItpYm6wCc
LfTtjDbzpFxsAJ55PwtxDwpRbH6kIYzX7+eZTeSK0tNX9uB66zIyc/BS1uijI3yp+vxckDw5KkiE
OTM54oFsn95lDSIlXjjR6+m9Gm80G1BjAlxlrcaqfaMkRr0eoZRvsB4ubvNO0YM0FpUfu4vmgYtI
NswXrOhySbHai8AUIumxIsKwNnOluNfA9ty7GgA1yGtD/iz1llJKHoot7a1omzTl17c31rkoBhwO
HUQ6w+byn9efTiv15Bf+BOqS3CUwJ/wSv4PrOkeOvQ+xitC7VPhOg35mlU0INI9qdm2i3BiEJbQj
FW/6FVbtxk3TC0RePVs+vv2IZyYXs0Mq7jQ48Xk5XbxoHaeDKlm8nYyVQxwjLWZSWNplMZqAbw+1
nF0nc/tyqNPUkFKmtpCDAchPgKxNZ6wPaayGF46YMyEKLTt68YsiBqo4p+nLUCRWSykZNAi6X5GT
9dsGoXewR0jkJTZpKGF4+sETWEsAii0u7NBz35MiNT1c2hj0UU5ufbWbaNpPiCmMNXafnUxStILb
78pQNxcCjLMjkU0gPEVfkILCydpqDeA1C7YplpG8R2Zx2NZdTIHfIDR6nrm/JDn2P82oghv4xfJc
PbVPv/0UOAdNi6vUf/7H/ROSWL8dk591/fO3RUbsJqm6n7kUL3XEnv+OX7phimW/o4RC1IlTmucA
r2Ph/RIOW34EkYbAgFVHcYCJ+oe1kvMOgAq1F7qobK/namAjuzb+z/8w7XccqVBmbQr7Nn9c/yu6
YUQirzYXtwsXwiI7AzReYx+fcnpMpTNIHvt4C2i82TlDgiSevVksoJ2krXzTANKcztB9cnR9Ayf+
0GYjJZfQ3bh9uo1zfgIbJ95ZKXKorWZ8tYbE9ju1WiNaCpKGAo1ZzIewJg+U6n2H08VQ4zVdmsFk
OSi+KIdoFCo0PBLXZEx/dKm+Hzzz0Y059LRwbNc6iF/Exh49bHaC5RdpZGWrJo3LwByjb0XjJrvE
QakJIvbo94bzbdaan0XmKevQVsZ11bsKHoVRvgL7e8cL3xqm+Jqo+g6VXiQsQnh/jZUQ9FORj030
BBGhlSsVpsfNDOxpl+YZyHhEPj0DWygvSX93RwSITdhteBBVn/Oy+OrhhSi08NB2hNRDGqJd7Gy0
mOHRbP2mIuO6LUID1wtsDH89VtLouV9X1jbvgX9DvfmIrPVYGsd5dumcu/LrMNm3cTSiA9wmP2L8
pblCs5t5ASwJtLD8pFUfi7gvjyY4aV8xlTwYETEGqd2toNT/CDHADWT2DaWdIigqc/AHbJxMqX0q
GoVrf/ja29MjYkM492X26C/m38Ps7Gc3xclAr8v1lKNL2oT2bTODForrdl2I/Kh486d54DvpFnOE
/p1vdd1d15bHTK2aIJ14n8ybvWDAjnML9d4Bqnxdj117yN1gqkDFFI77uTXVQObI/uc99iZ60vkI
H6rBaH5xVDTiB+p9Wo4RvSGTb2EzTleukpfrqNOVtTeZ2SGW8H4ITJHln8w7m5A3tfsuQFjVONTN
mO+TMG4/mKnRbqjz6bjcGeMhD6ebtsnkymloHyClixfdXNQ+/tq+rhQLzq3R8bbwJtgoXbu21K55
AKU2+qIymnXd1mnAZk6CXI2lL8zwkNaqirC1uR3hivmJaRBH4NliI4M5OVhkWDFLMx8U69n0PLKt
DlknDdSLFhipt9eYLFMTX+eyH1aLN2lcaQfNzD7kaX10VGY/rtpjod1OEWC1KrsQaiz3yr8u1yXO
hT0IOoYGEVEatfXXtwEi+NKMOifa0vKtcJuxsBi2d1aSGSyo/MId+3xV/2k0CtgUkxgVSPPr0fpO
0xQFQe8tbl2tb0cesAUAb1J81tP1HGa3g0U1qe0lC7L5/OKcPv4a5aVo4UlX9I9X5VCFLg3ll/d9
PbgoNENy79F3zbJvhDVyZWPQpdNLSeeBs+Z5IgDcwhm5dkVxrczO5u1HeB2G/3oC6rLPEROX/GkY
TixlFhW2XcSN/Y2pF9dRjJxghSMLTi+Lu/uF4ZYI++RzU3XhviAFJVh9bvO/KLsIQ23qPmRyQ9rk
fgs/I54e6+x9W7LlyaRS32u8BzOrvCC2hkfAWHh4fNOrepdbUZA9m0wnEATFFUnFoyeVVdFdVWn/
6Ep30+nZziir28KrtvMPpc2h++TQaqZyrS3mPNiu3YkJKug8OPtSJk/p0OwVyABhFa85jdaqG/+0
qxHSepd/HXPFhUugXU8VeQkPDpuxbzHugEzrgliJ4+GpMryHAsEQHzBMfaXXsxL0g/nDqerPaeNi
tMcVti077S42zcbPvTpBRrtMfTnNj3rF8enitzG5D/GsPk5VwiKr3VsAQlMgAXZjvbeRpbIrybF/
ZXp/KQ56kAX//H9wpfx3BpfL0/zT4fK/hy/lgq/997aUgWwIrj4k359exk7Ln/kjdHL1dyStHEs2
JcpFEJNS6h+hk+u8WwRXSSqRxaB4+8/QSdPe8QcAMBPNQLWjnfRPuy/rHXqIuKgubS1+i+n+lcjp
pNdPNg2qxABxtgA8F4TWstdf7C2lQCMpnzx47RIFbh88TrtGd6s+KO1Cp/eKSa6qONdva/gka0Wx
41UuTcU3ilR+y+qm/PLi2/0/HG+LbJLm0H4h1tSf+6SvH2iOEKHNehd1htHVHuLGNfa13SB5oZXD
UXR9su3tBAMg3cqDalLDT4KSzp1I6vnh7SdBt+T1uYPeLbR0lNtAg+l88tPk0JZV3nBr6WuE4CEH
usXiXdPLvYA4dYWo448Y8caATGeMAteetO04SkhCcY+dASTU6xnd8aMVVgIZUMP4rIe4d1X1WGxm
IKW4QeWbLm7bHHJw4d20TjRuGntS/XpWP1RW+z3Um2gt8767NrPUvUFFJUb+e1IP8E3aoDGMwvVl
ndTHphuVD04sxa1eONaV12G4Fmolrjm5Z+u/G6Npb5EuDK9yKxM3S6ecpkF+JYe22Q7qLKEFFt12
MMzvBbr5OCVkX3kQY4eM0/Sjpy8ejA1aziXglCByIgx38itM2szHHAndTWIU4xNokXgzxrd57qIv
oxrfHSX7Yqe4PMTlx6FvnU1FfTTQRXKTyTjHRAaKM+is+C4iC6W0xwf2Gs26roEGADGm1zE0dXMz
V8COjSEcN1lsNR8FVg6B64lmT+yDpHuuGXvEp6iSjOZk+LijZ76WIdQ+SPyW2j5ZW+Voo8Odfi8q
FzF0hOHV92GnDHeDlnJUSyMETA0j7aeYo8gfCjXOUcjP9KBNLKi1TmzX5lOOBn+OS6N2jR5pEu5q
TwuyYcZgW+6aXlEDpX8sLfWz7TB9ZYQCLe6L1Cvs4psy1QejiX9HYuWrrOJ2jd00EXjaqruohQ3a
l7K+StXGxsHARToLeqvnhukKVg9RoRz2GL5OKHlb7Y0wjXbbWXAW+8lMqWsPV1glxB91tPTwDGkV
2tzcXP2s4f5tfEu9cNOMiArFulWsklap/AG7qAfHI7PJYogCeVzulHL6kRaRvS6HHpE+JPDgBw1q
UCOlrqXlTk7ic9bMmk/7s92VZUbfIUvbXZhZ9zhwdpTBqp2jqBhSOm5BgOi8N2bJ5aa4brVXaYWA
pS4/YGGEvLtqqIGB6+0Rv4lp3HRu6G0iULHHKIymHSJi3kdCHqZ0qVbN5aIfUDVIw4eJqr2XwI5x
D8IeM3Chd1xpdWMfRS76a9Eu5YVBrQdzXToZriCdXir5qlNsugleM8RXktNkleg4dwiBXYuvdxN2
omp2p1T2VrGWNThnpuLcNJFExRwLIju8smkaxO9lbw9Y1RS2gkdRUwp9XoT4vdEfwYy5GI5Wo3an
Smucd7WsJ7lxLBAnW3Moc6x13Oz9EG5GK8o+k43tyS8f1KS0Vm0fYQMQYtswtXmIEcMAJ86aVX4r
WniGOVgfpnRug2iWgniZmB5PxJpUUepPuYM5AgdedqytGIHPkLryvifbxug0m6yvBdLrP1XgDXee
26kPCsoSN8hOtmQmoVP9UGQ4o+6fVRuF5N3P66lH8rqMb1oNC5RqHHUSaChyqavKfRgm8QrRqHlr
DDmmUKjNJzvXS+dPEx52/jCqzccpsb2t6/U7XWuGnT4kzu9Zy/WxUrWh+SJpo97HguQvqPvCvqI3
mKQ4PWjDrZeSsfdUpjC8MhfrFQtaHKG82I6V0QcI0re7Wq8H1XftMfsgWGGcaSzXY0Eb7jHOGgVT
pZ7Mf9NZSrpXLSfMHmeEB90HfN8Kdztqbo0HgEuTsPw5u+CAfDGlWnibmGa68bxmYugWX2UIX2rO
+VRaN6VQPUwuRGs/OlLVHkJHXOtTaL7PklAcXWuoa7+O0Mo3M1P7POnzOqmkOQS1qLvvQ651AV1d
Y5/iIrQaUnwRTa1FXaT0Sng5UzqsMOEZ1gtRHfhrAjmpdHARFx3eH1UzYgLpheOhC41Z+Ajxaw95
KIvQrxAUaHzFiYB/qPU4HiMr+mqMoSeCenJnzgkRXleZk9Pv68Mk6JJONwIh0/T75Fj3SQ1dkhjW
HY/CqscjS2Y8Om3sXQtZxrBYRKyAwWpK7QE4hobrEb/Jc3NrP4QNqm89B4aKI6dv4mx3H7v1sEC4
i/toKvJ73VaO7Hdk9/j+N53ZTQI/HbW+iWivrZMGvc+IMzcY0jzfJUUH5DcV+Lbj97Yd0bnY6P1c
fLDtxYKqoqqBL47jXnupsS8Hg4TYyPryoZ4r48uEbSrqMKOntfcJWNug1aZoE0kAohhStzZyXNIF
oGvUZnnjxKb9qeQcGn3YSVgV8IkDJYL66Asa6Q9VWyBjCL41/MCvqi3YpyJIROZdAwPL7gzRAjAU
qg5IfajtO2HHGKItylgaCD2BlmRVzu+FXSFW0pMvI1hi5GsbmtkHRURr3S2zj5YsrGhnTZJjANr6
QzE516PZGxsWobqfYHKw9ftijShKyH7pB/iRCu3Yh6lOs2MEQutO9BKnq9lQtwUCsteI+yqPTVnk
gaKrWwWrEnYwmgTaMA9rHC+rL/lcuSu864wveiuHQO1SbyeRLOBwiMVDU6fVl6iinxCjVXKc3Ly/
TZXaw5zN7LYcy+gLaey7CK7XZuLagBHsGL0eAO10/EnrbkSYAj7CROJzbXvZhy4mJpTqUK+juQ6v
5sxt7yk6UUm3O3XxmMgVYx9LiPXrLu2w64mdpvIpIKM30IzudThUD6pIy6eEJhzHj+P5bAb3KUPM
raT9J+NjnxGkrkKzqTajmmBwNMTRR1sTPZ7OQrfvjLrqwJPlU/EpnUctRgS4sA5WrCirPjTCYO4d
yd1vty6EHWpAIRdqXONaQZF0ZTRG86Mdo2iVtfa6cqBdmEoaHjE1cTdDaTUBsEocAeF63ah0pn7E
lOTU1fMe1OecxRILG4SjaQl/amPqbFxXV+liXe1Gk7rD8DoPjEobV1Pc54cx8covzwdElGCymnpe
+GXO8UzJ8U+8LQEXG0RwKjstzESyx78zNgNWllyHVFEwg+lNNTrMA1JCN6rM9Ye6Lcg9+0R/yLvG
xBCULwtcCg16o70PyWV/JH3PUWDbA8eM247HGT5B8jEuJxuPRoRxzF2PyNS+xBMxXhVuzYIf23Dc
NkVIVIfd6Hh8vpYrjH4Lv28q73cRoyfgSbf5AY/c62hNR6b2kKU4J/ga3R40lLA+kSuECvrQ96oW
J6OZNs+ITVY0HeumdVelqw2fPRLXQO2j8BgXduH5WIJ615bRll8MOTc3qFDRxwelNB6f/yeRBgsy
tQz+a4eorLJbhvJL7Fn4sMnOchM8Xi1eQJoT55tHjz+Ix9L+HltF9rttANYY4Q0adHkKcBtFNEZr
SHXjEUXJ8guCtOXnZlBYn56TwiHXWpsf2X35ZZp79dgT+W9L0LmJTysNp7cOI20fzdcG87K+GK5q
uOfN2lQ5mCAE83+B8UVHL61RnV4+f+T13nsQRb9Slf+yxPy/Yc698EL+fc69zn+7f8r7px+yfpl0
L3/oH0m3885eIAuAPulNO+g7/zPp9tR3iC2Q1iFRD8Aevfp/pd3mu6XHAXDZ5icgVClF/dGx0Ix3
yyJfnE4WkxKSwb9gdGKcdHrheFGrJNNdVPvAOuDp/TrNBSg6TsZsW5u0Dx86Gof32ajIJ722511r
ZWG+QcSoXXce+Fy/qZcjt++X8rNW1Mc2kjAjExfMF9VnVmOjw7aljGtNXyTexFe2TWmM6no0vo9c
J4wDtbGavea140okmiDKzpOvIT6HHxrbQIIpAqhzZ9URyaenZVelLOKdE0XoZlk6uMBipEnh1JUE
juk43+rWS1e6lczdSky9na5DGrrrLmmxy0wi1fgUJ6CZF+DN9FmkCE4vBWr1JsYaC1bdXCh3aT21
d4VWWD9QQgCCiJGGXsJ1qkJ109WJCQ2t16vW72i+YzE453Jn5KQxQch7OFhQJI63S9m3rV8Vuo1L
18itVktnvh51uIoV6sFfk5ZCCv6dOajz3MSrKCA49j6VQ2Q+ZYU1HcIcL5TcFcNX0oHQw7DAkPx9
wIVR+kWPzC1/KCIHSWYZuHKiZWBa+YoJKNZtHLXvc51+fFiPxo02qphSiyxTDwNij2JoD0QR9mq2
3d9VPPUeIr3ARa1tPDr7M20orjkdB1EYGMWNlivprSiLo6nn6Q9pxwgDpbWN9bPqSQ4/p2joe1hY
xnxEncRGv6Ls5JMcG9VY6b0X74BylZ/Vqf08ZhWWp6ZQdnmRlT5Y4mXMoV6Fqf6lMFsDGlNkKRyf
ym1oKZjq9H2/ePi51jZTKBfgJPwx0+rbhrztpg47bM5rz/za1/HXLEZ1sbWUxCFepvrp4BAC0RPT
WKdCCaGriGGNpDyQOYjNQPB8Q+hwM9ndLTzN2cdjCgsqjIQbPgqqhZ6rKpNfKPl0Fy6xSCYUx4/c
pHmYnSL7jphbgv4RzeythYdXywJy3U/zrBnUgRA9HsvpYabxu9GXHLY12hCPOOFiP2jopaTR1Izr
qG7JtNMY9EOdp/e9k2Tb0bUCjH9JwAFMrgtD/G6DyUc0SO/XUaMoPy2tUf2x6Z5qsfiidO1nkGt3
uTQs/P20xBca5ZiYbFGmSurrcffVHvE9CHnrRV/6W2XXOI3FYEN93VMAwlAKqkiK/RCbLDpw3bTH
HxUD8bhsNsJrapDdzg5LrTs8pPn9qSYeqGP/pBRCmivx2+5kfSytNkNTXKt8pEswMNcUEAS1I+cP
c9tpAhCig9yUmivKujS1cQfkLvkKSlX9XJs6xor6MBC/TaDFgIhlpOz6nVQzCW8nRVsL25G1PqrD
+4XhuskL+5HmUR60cjS+UZC3LR+5C+MzaeLCgwvrLqGMkpVBJVJPJZ2yyZZ0hBY61MHzTDFZq8Bx
JmshmmCJt2ph6gdaZfUUFaY+mF1FP0S1Gy/6UrmfLmo3htC9Dw5FAh/5FgiIE86aCUGpP+EjvUHa
V0JBymwFv07ReI+o+VCKcVGyR/li7tewO1wDQloVPpheAVRwrhI3ulXpIm7MyZq3CozdZtVNzgdz
wRu6pRO2RzLt6uChp/0JwEJ4P6ITaB6lRwG00kysXZXkW2bS9BrUKTt4wzAec6SC7iXvlK5wmBiP
WRLb6SrSJm03N3iBR/ipPbS9M+9MEP5bUs8GayInO7hq2axSTo2NTfklwLtD+UBVLMv8bCxmaL4m
BIhp1vpAwCff9nM6vu+JS67liNUzDQmicn4sttYwNtis21bjY+sRHqiljscpTW1yJoKPn1a37LCx
IZoWtAwDDyzl751HKnIMI7f6VBdjyQ62S/teVE6jXecoIV6UL1j6Xy8aNlxuz7TBBcBMlwjt8NeX
G+aKTRmBnN50ZIJbr4oPw9TcRIN8eu445xhR2J485qS7PhihbZqrJqWR0QfkvO6AFqLhV+ygql5A
+p00rn49F8hCIAyLYdOphLOpUPFtLdWC6oJD9FiKxzzGBry1yOsijKONtt+9CEvOlbNfw1SWex5b
CWrrEMp1EEan7DVdiGSykh6hx9i7LSNMiysbXmmbwVPUD3YkOlKYbOewXteJozd+mXVik9UPQlaf
MlElK9udm+PbT3VCjP31VM6zbwB6HQQhJ5g2I4X7GU8JE6QgFjIq4ScrHx5nOdjYS1fGHvuuB22m
0NCJ7wb7EpEL2UAOVh6yxF4MiMlOZEqULUB0edJbmVZR+GrrPhh5MRDpd9hMgwbETfiw7KPnx/8v
C3dfdpj+9/+gPhQ+ey/m+d9genY/85/i6X/99n+a7z9Fk0jxDO95qBO6VOK3H0+/4eYRv2pVPf+1
f4TN5juayhD3ILIsdPBnevYfvSrNfLdAz4mqEZOCzr8Yiv0B9FEItsHTYA2w6Mzr+rM8+R9xM5bT
76ylVU4T6xc86C/EzSedd8SX6YQt3oRQgpfw/LQlM4/FmBQyPqgZufQGGpeqowUw02PZ1dzNxUfk
FUr5LcrMseSyUIy6/2ZoHdKmqe7E8SXJypP2GR29RfKf/YRuw0L7spft/6J9Bg1yyuhHUIOJHbAV
btVh9d2nJVJYgW1MMvmu9I3bxhv8SPrO8JvZ8prdSCBMfRpoZyiU9WjPuu2HtedcaJyfQAUg2kEs
4pYHfMnZ47nmydNFXpEjBWV0vmxTfaSDU3SVfshaBKS2E/LgSueLGLITxreofZtLgEdae0wF980G
cCF+ElqElNal51pwn/+6H+A4sbjIsQjy4NcC3Tq5HxBqNATV9EMtLPhW61ntzPFaybwOrgp6WYrr
+LWt4xPjdypn4ONIb6rfZ5r3f9k7k+a4rfbef5Vb2UOFeVhkEaBHzmSTIqUNipRI4BzM08Hw6e8P
jB1LfP3aV8kmN5WNZRdNsdkNHDzPfxT0JxtKkukYWaM2U4GaBiXcuu1Sw3xfGLn3aKgsx9aQtVIA
nLTKGThTY2MG3f31U+hSfGurrnrr/5IQ/69w5v8NV/MA8d0/X833w3P/WjznPx0x67f8vpj7MNsc
MGtKFHcy5W1/LObmJ6oUiWf0+SeRQ+uXfjthDI+DCcXCGnhClB4RXz8u5pQ/ovkjB3/NuOMq/4UT
hiPtp4sT6VCAdYuYHV4bEnNkXz/f0tlYZArsPdvbzUS3yfvUvc7f7DQ3uvBZ/tbZnMD7N3+d1nWv
1Yg9024nBnkp5xajIrO9PZUJ2hFzPsZOlhzNzGMJ8FkH4izdj4iwknBOcIdWLA3YGzE22DUb8Dx+
raTIyBaCkCqd4cIXNpsQ/e0RmeK3ma+eKOBB8BKPzxDiKLYyNjiP2p1tM89pZI7Nm8O+vE2ki5DR
cqPFq7M9iWyn0tOc3WpLSMNumKctXSW4GlPSy8LufYEy1l2q7IZk14/6fbLuWRYpZpt83b36oKHB
IE/sEjUK91YIspd9m/u6v5iN2drxZffSVNN8W8s6WUKro4g+Xqdu/331IzZ/CQchrrzauJrW/dBf
N0WblVG9744+ZgUZt0Cd62JpjXV3DqfDulmmTbVH0+h8bdaNtF13U8mSWrOs6rEhQ6wi7n4pteQt
eF9q6yC4qpI0iYa5tglKYvn1s7zbGBXCtmzdjMW6I4/rtpwl41NSiEu7a5edXdjOw1zMDwQRYP8b
9eSypODz2JW++Vy1ZZ5smhkLvWBz+EqFYhWVxmJCq2aqO3Om/Is+UobteE13IWz6ZjqDaN6KbNkX
s2qe9WUu7RVEoHrbsxqHEvF2UvtsmfF94mgaF+jnkdy+qRXH0dGC6yDngdU41IvzoNCQ4pXNfW9q
IqrdTgsFzE9Xm/nTYsfF0c8MShIkZLKPL+w7+xVne+tm3wX7GjBAowbzlpAwS7vsxwZ8nzTjPhyR
wRYg8L0mt46TZmeLonQ6UlOsWoQNeb5B2Eux0ZTwgFWVFtePsZ9n8jDMZnmXJixEoTn1MLujB6fo
eP3FkjjWxVAOdyBfE3YkhT259GAYlxSgt/Uf3TG/ClC4zpo1R0WdP5r9CLA015/ZbbuN1c4niB37
BFGenXtVWoLuNBlIzdDNNAPAa87zY42dtnkipqG6dBrLP/Qta5tTDt0jsTUkPxrC++ZPUlLjRivs
ye2yNRiEDzBJ3PlRZ1/fTWPRn3D5lxdF4dCMVxX44DWvJKpycnx0WQ63h/QVfG5jYkdr8+upE8WT
NXPL5kOlX3j6Iq2twEtfXZvzqHE9FJbYEdWhPVYFyPFQmhq8A0gW975UY8pnqMk9ioGKnpjuFuXI
GwEnRMmMpKd4feCF7loHu5DksFmENZwJGEJEY8V1HsdPmT5tNOXpB228bsjy3UyOnR3d1hWHpi1e
h2mcSMCzyl2j9F1BSiCYSE70c6llYQmyGdkkyNwbORxrTHuH15rbskh2xDBpd/SFX5my+x7rVv/a
p229GwQ1CJCXdhZr6tw20lR7yDrXT7GPUK2Yd1e1nQln3iZjt8h526HqEdBITmwGFea2evhMjPn5
Asz4zWqz7DvaEvfJocTpJu5SCuMbAy1fj05Yg7BPCOQnR30CMVjyQ9PYxaFeWnQEFNl5t1I43/oe
/lNOAU3mcb0vUxVsc9uAjE9S9blLY+uq1O7cppvdKHbxvtucj5dDM1VhDpZzEfhZ+kUGfXxtNYu6
jEWRXA5ocJqtaZUxuTqae1UMXd9sO83aORVI4iguaGs699e4v2kqX8wZaYIOqqG6sgzx4a2uaQFF
3p6mhJDXLtBvnWU6jwnT3ozgVpHlNFnUyWnaaVmTnVXNl2ZKcfU5KkxwsZ+Xc+PftHR2bgd8nNeB
xDOqARV+hp4dYM70ssOp3ECiGZIex75vnR04VBZW+sS8GXsevXpGVYltXIybpV2+5Y59O9UdhJRu
jepYF7jNSpFab8pztlo+oEoZ1Hy7npkoid1LVM3q4CzGOZ8X+hwXyl+UYgqdpkEuMKXVvYtQwKM0
49rPtfJQTvr03XSyfDd26C+CZDbOpl6cOhupsYf84d5y0RBVw9hHNeDAZm69cVubbXIolEbdhvLq
yBB0SYRlr5/yVqvuVAfGLKbmSdf8/LxvpEckRvKdc2o3NZWGnog7rppaGXpDUCBrTpvl1BvBZyep
vF1JoQXTQbZZVP6Y1GIMKxugih11jiZ9bm8SE6V5N009KQxLiIHswhHJ/LVfMKn5jLehFef6zl3G
feHl5aaaCL4menCb0h523RtF1JrZg52rZI8jXKB1b6adb2f+ruNZee/1yUNs42PvEG/Suemd1Lg8
LWrMTqqTDazlqC5yTIUHW3VpVE1DuiPVqNwwg5A2RbaO1cq9IcrqKpmGqy4A8zMa0z8PZB2EtiDr
qzfL+Tz1TYM80bGN4EGBJmP839W4ip6gqrZihgQgAwRQTumhaLRbXx/AZnui2y0ZX2excZWtaGQ1
dGqX2RIK1FOoT92YVPeJg6ldOKn6DDJiWnaYz0knLyJLKK1p7tKVMOQB1JmOtM8sldoKPXsKrxGa
s1GnW3h/3fusYfYGavOpyiGdwe+fkROU13NQXZeGuTPBaLO8/MzR7YRsVchfVG9sJ6GV275N5Y4e
L7BsZT8avensxy49EG50aXrNbVXKkbl/vrQqG1VtkvIEdC+rjNNG0M1M2S/EI9ueOCaIMAgv8Euk
+uVOjmWYiEceq88A3ayAE7xkkAG1cVn4E5KNuWmZtdztrPeYA2I4lDhF9zMfy1Rsp8oNO9V+G6j0
uExUMJ20Mb1hFL0TykjJ6jfcg0aB28bsMpshiqedu2H5GEKu+TV/Ps6+0QlmnGr6Sbx8ndNSiZmE
MI8HZ6zTDdrAGVvzEJxGDLZ8IXgl+rO8HIyOQ2ayv7EoFrtq8tpbrR0UD5G4J3oqkxcuuxV6nsFW
o4n3b56F3GJgNhBADbhB+7CqUrFctm1iDmSXTVV2ZaMYdC6zAVZXhpYzSe+oUX0whijaZu1oz6lU
j1kwiuDbPHezGYe/vi/9Vzah/19RG1aSv9qXaGz6PrTP3Y885vu3/L4vwTtamCdhCfnjp33JDz4h
22W/J9TpN2zlh30JDQEJshjwWWK8FRr4ncg0PyFm5TkFqfhOgNq/si998HgCfdB4SJHgytNbFMZ9
DIWxfWvI08x1d9M8zluIshAhhHPe6/LW0pC/5+5EX4mrh3DzmE8ekXu4Z0tSmEc1oTgycC0tjE27
whB3P7yPf4K9fgjjWVEZB+r3vYnQRUv9sU9EeN1o9jbn9jIa8ReMrjFKzSJL6D+wrGxfj10ybREC
FUeoFD2/QDZRZqHriPSox9p8WgQmgMYaunstVR1y0zVKyNYMhjfUNjdm3xsXI2eDuJHVQqITNK0N
v0EKxotA+7oWvsXxK0LhoF1dRxC5MefwhWbb7fGvf9UPvUPvv+o73LO2Whkm6VI/L61d2loFHivm
GIQM91M59CP9QswaMSkdB1eQD4GhaDn6WqbtW20QXwqnJhi6m1MWBdpjBX2eprwWNOfskWX63wHi
SAQlPf9vXun6Sv7Aft5fqecQKshVs/6xiuF/RMxS9jylB2IN2FqmG1l4xYPvBNs25bKAlR+vFXK2
h4nULlJ2lX29BLV/lItX0dnSkxcaD+Z07ElvOXcJjvkbZ8sHfJFXxwuydUJfEcMTvfwxC8CtEOCy
Nzi7uu76U9U3E/i77kejkReHQmTqM2TQNZrX+Kwjx/jC6Ubjb9Ax/z2Q7Ke3yLYgKFCPojXwwDY+
5CyVXUVWZ0uKode5Wk6sbpJYZ0nh11tpZ08JUsnNbOVzhJ6m3SCLttERVjQcJA8L5DnQV2mcZ81i
MpKP+oXmDHu9GcfIUgvUaKKqOzbv2gkrbT64VZ6h8HHMGxLZx/1kG2yX8utMmVHUVrr8XDlzvqpe
s8/d3MJceWpP8j3AmjbeI/yqLxvwktBGBalClxiS+9QaU0aFxFTlXlXes3QSA89AZua7WMNpF6Hy
KzduPKQPBQ0Ne73VLwQeRT9EgAwVVuIiC605UceqDTItTOZej2Tn+I9DzAwyI0O2eBlERZC3Xwe7
QOnbwJD3npdNG0Z3k7Rmzf42ukX+1Tey5kCVHbMRSh5GwkRvWEQnj3sZVnY75g4YSJ2Oxaum5UbU
0JMaiZz3d+zbGH+bRFuhgkZ8Ro81s2m44wEIuvkaoAq/0op8Pk9qf9735hBv65i9PXWm6qDZTfcc
+1gIC1Fe+P7S75pZFWdDZlahBBkh6i9vj0VXXU1lRpr21DiImDGiVm7usjhjfa+Vhm/RXR2ts1ES
Q2ymr0FPFrHpN+poaPXJcrAOFC2AEDqEHSqPcY/9enny8qreFpUbEAZGWBb9BwIsqQuCr/0Yf0Gl
ebPMumoiNTjWfQVVHCEYvRfjVOeb1J+Dezlq/luS1zI9n7DcX2E0mFBRG0bomegalbYUKN0y3vu5
ExMFRylssdaaxcmdEfHOpeHunbZC2jn1p7moq13mNcjCuqQJMcrklKkEw32aymDD1kRD2uyrKcT0
jyFS8CFOVMjv0MsZR9Z08YqexYlIgcFaNvrosCokwNX4JU8D7VVLu5HxtUtRh1VfpxQu3K14k5dM
H7cu2TB7AK9v2gylG08B0q+xvY7n/oUBm5ThoHYiH5Q7qpA34lxVW0dLnW3usgQusuw2ggupoLDm
XC3abdrI2zx2upuMOd9u3eGYZ4tFm0Ud7+wh7r9nuXPjGPGyH5v0qqiTcZfmwn/FfwcJgPpZjUmJ
FdhH80OfYzQEgk/MFG1kVr0I4zQ20tDszPNJxekbMEh3xVmjQ/eTlvNlXPqEFDDClAxiFA5iyUUf
VUtLtYidEIQ2tqx3dfC6dv6GnZP0EdfkeF3P2bLLpOjv5xw6Paka+6axnG0Jm7wNZK42devQzivA
8C6cps2KkBI/HQbcm74W5RS8WHjcjui03Sc0gvbXurTscA5scREXKFCiIc+KMRQJOhSnW+4qM1iu
EF0X+5wGxmu/Kb/N9fyYdLDWnHfOBQLj5IDXL95pdWV/bq2lO9EWfLbE+XJWFUV8m02oeHpCH8jZ
cg/GokQkca5iMjaIwsoCCZrhSF+g16nS4S3jHv2Kkx0zR5ybACVI+g6U6HrkJ48sV7M8zhUdHEay
yH3fWgFyKjnVj0OJvFgWI7dbbp8N+Ty86c4yXrFhtFtnacsFK2OOKCZxM3kT0GoYgRs/yXq+aGOs
gCmRFBvfipsQ1XlzlrqF2hYZkNXcadmVvyTuo8BYhJtwnMrzKvZtlkbxpQuQIRHwdqfVfnNlJ0l+
YG+ldagYyzPDQwtFsFdwP5aLg6a0Nu7IJFtN3F23c92UEYqKzCBA75TWGycR10k6WLvKE48VzRRi
Y0A31RuopuVWkhof9onSzNAujXYvF6wOlde3Z7rViQ1QNmXMbVBEdBBUSYguGnFpn9+SkEzOuVek
x8Jo5NNIKv8DLIz+Bqw7XrKevmRLIAgqDeojRgPnfkLVvSkTcmiNUb4FbnMa8mAMjWB4Wt4nqjSp
y11aFM1lMsvySJuch/Gm9i4bD+K9xNt5Ld3ilh4DvJvk+5I3duIxlZ5Z1oQXox2mYx4EO92s6jO3
HS+k2117RM5sWX+vamCqUOsqJ8pE2x49OK7NZDfGIRN0b9gJpn2FP2zICW/zxzqs3BFDaNv22q1y
Mj/M3DmOaK1Afd2KdBfL+KWcY2+TYjyJisbND3QIgSWr+rFtkurZIED0QZgy36JXrvDSq3aTUeu5
h71XaJBteV669hRZdmod3CxIuEFtc0sAVXq008a7tXs/pZqEmBwSFIlyfJfDEzl4PRQSpXBjc33z
5FMHrVTZecXE9zAH5Ummhfd9MrXLthcPgzSmyJjjm0apetsitn6b7QJpNrLWSxl7WDQmp2T9j0dE
WpNwVqo4f/OSYbxqVJNs2hrXbIkOBW1Pqd9MkpbXbaZpdHKZjQ5+72k1C2Kn4gmDRNJzfBkUrwyh
n0zKv1Asre1OG8rOP2+FgsQs/QQNSqNmWqWyWGnGvldTxVY+YGG3TrPwWmB9EedlvF+aJt2MpMaZ
OO77NglzAPd8P9RW8a3k4ZRfNkqO3rlbWI0ZGX65dN8LywPMFU4DxqFzAVWHMqhbe19PBBOcANyK
CyPOB86nAMBYuU7fX1EOULmHpOlWqRla0eSo61Pj7szRasfbAfANfbkAvYpqrwOphHy6NOwxeSMK
ApUOdYPjyayYr664zAcWmLbed1NaXsDhTldeMfF+mCjmM8x8MakjXiLVBaHKZrFZzLl7tI3ceBha
+BdbqZyKPZ9Dd3bILBBF8KxnvXVAxGVtS+l7xDYgHSZULqnTbAvzQw2g0hOoggyXvkXL83ZYZgSf
FIbOddRa3gRKhZon0nQ1QYuY1UJ/59wlbbgQe1bgP+/lg5fZuXZT2IMdLoOb3AypyHYKYd2WU0Y/
x/xpXVLGgQ5orOIvHi6RdtubXlZvFKV+8zZNBWdT0ErkO1ONXAsAIj7TCj0+y0Bm9I1rd+WxLt3x
ZClCyc1haJ3Q1MEqUmGYh9Ye5hfeAea0oYxrZlDp3lVNFZ+lQjGbLcXI9DQZu3gp1UvdmeJsWAhQ
jdpYiBvTjK3HCsDoK7O2RayfWl5Qli5bzOBlwABbea+4NFKPCNLOPnnFeGpXDmGoys9F01YUGItH
wfsWxRAOrimvyJF77FYmYrEtBtaVndBXnsLMujvVKOuiIrf4YlnZjEE0Y9iXOoHEJFaWdzGnrDxI
c/EhQUajKg91rGKEbSRySLIS2qh0YuGgm3PkWZH2sSTkZ1DFRZ0vxCfEpDgcjGwwNISwJE3eiiVI
8UFRPfKdoJABRC9xv4OsN+e6rxC2kbl2bFd+B4o7qlbGZ1o8EQnHre+1iqgJ6IzmrFYB57unB9ea
kvBGfQuDNNeQSfKdWDJWjsl9p5vkO/WE/BQayjTL53EcuxcfC9QTFeLu0fbgrbqsnb/nUn6ZVk6r
eqe3UjKRI9EhAnVFxQK8tFmy0ZfefJYoaI/QG8klWYjmQcTqIWla58Fa2bRxSC67VZpqrCLV8l2v
6q7SVa1fVazEfOgPpc+xFnX0n/WReNe8YrJB/4pPUX4v0MSiaZRX3L/FZf2umB14+QmSI8vaaAZA
eQjdxGyDzpagFHdToLxVKHCBt/Uz7BKocoNVoJutUt3UafrrZpXv8k6g5LXfVb3xu8J3WsW+2Ng8
QhGJYl2FwIVVaVhRVnlwsAqFdb+/teIEIXAJDbvRJb3j2busWCv9fg8VU2+IqCuu5woadXUJ5h6P
1NQDYqwkHj9fKS1KREC4L3DxFPgaYUWJQWV5oIV2rb1i9Z2us04eee5yysVl/ybeNc61p/zgMLh2
T2K01rsFEYl9dejf1dF5PmJH9eas2SdGv3TH2q67S97zt1IXwL/B7BysqtMjuD+iZe0q9DEPjZ2V
HjUn6DG2FLdjL/JNlvmPSdMsET4bhkmrfaYNg7YoHCIRqeTxfTzlt5nMjMup8MoH31yaArAHkXfy
rvfOAzvGhBUUOzfPpxdOlGWvumwDqY2uHOj0yI5VR0Q/O2HgsqN2g58eEw7gTUwCD0RV4gMcYXbm
4gcjfo/dDYIUDGnVnwvpyc/5iFjFaRg5Gb7VRbUK1RnpsnN7Fa83/TTeI0U65lOPUr7JT0SocbHn
xbyNa5dlDpFk+VAv1bRJJ4/uU5l2DiVmtmad+ilboeLBLBDS62SpTFgPz1ObYjez4TQPZsO5olDb
jJJ8sradaSVfeOKAvkpl7tt66neVoHjTrlzvGfD9My1o3pWbxfKlyIruvBiDcQsflDKydscESbKt
+dmXOFWE5+i5TI5Ba8lviKu7x3Tyx51wx+Qzg612XgWDcVEXanwelq69XuamI4NZ8MDllWWkZvYE
RW670mJ8wHz7TR8TAHpjrv1d0bqeinQeBkc7RzWLpsrc4B+tzoU05es7uPO/wrz7uSY061s1lH07
370myOp+wmt9UKx/Lok5gbqUxG79w7f8BvE6FoisrhMOQXAV4NNqBvk9W8v/pAPe4lJx6c0xAxch
zW+SGAK5qCl4l3U5PvDwmu7+O8T7ybeoPAkoDmP5MB3jVxBey1vxph/wKBrtUMWsrTRrlCuehA8Z
EYmJK0WS7odpVxjEm5iL1+98E7FBmOcQwjvfyOtrtyJTOSpgoR8Lt5zOnSQezdUsLuODLY0Eu65P
DFInuhIiiAgoRruJysCiKNZ/XZ+xW+n0AkdMWpAyhA5sV7YNgFThjPKr1BbGtSL3BmvPuCSoO/YK
CPF4dIrz2UOhYZMPqkInmIshtBYvRVlrYgmhaCZm27fmDG9lIOOUmngx1NfBDGoWYeyo7K2EXdyX
AzF1kEdYTkIe832z6bl3AHS1wvOinBH9hSOc04qDLTV2xP1m9THpvEFjUptz7GBluWS3dsyTnTnO
IfHW9+mhJ/lJsg8R/r1A3CIU/Db6fvq5xLm27HTse4zy6RTc2uC3bzaD30PsjN1Da63q2sBPrMd2
SNI7c2JO4ogb8ARYZtFH5IGpdKtlcXktS78FD2xVW4R+X6Q4mScR+0e6nabnNpCS9dB2vwpRQlor
mU4usVBu3WwqQ4phQ7qlAl+1gDOMWWsvg2U0AeCT+G5Eav9YJWz5YUpJ/X1BCAW5jJ0Y7kudvu6N
ZVr+FYqdVous3g+eRK6r27w3G5ruE1Xs61o3xKGkJ2aXTHKVOFXmcNaqXBQ4JEriwOOsGSY0gIbb
XNo+9D/8eGuS10XCBDOPbbUn3+jgwBtNlc+xfE8Nlr3mgh4l/IUJ09OblKNKN81U4gPAjG37W4nF
qt8w+0OxeZ1WoyVcWgp0Zicpby1AlIPiw4TiRHUGKqdG5AhtCYoY+VYtXvWkEk8cyonEEyuKmsLa
RANUydM+CN0+h8djl1kJwk7VWbRYNvkKel66gEFQChI9J5m/a8su+83SL4TEpW1Fq/eEsCp9JhBY
E2ecM9Nb4duTdqxxdlOA7MOF3IK91dpOuXlwCz/JtkrhrbEZbK19mvI+T8jVynV5pBovPvUKkqHb
2NDy5oNvk+P20gWVK89XRPaEBEL5j/jCrImlw3WTyHC0ekIuosWnASqkjwaNx0ao83AABcKqWt+R
mlB4MhwZa5pId8UyHlLypq4UtU0sObbBVmJ3uZfuS0Na8mLEXnJpVCaClBFZObBF0hcd0Z7AVdsA
1KC/WVNv3U3tQJlQe0tkBkOGO3lz6FYprYqik7LcQfxTFrva84czhYqoOujMuT2SLWQrIFQOa7jK
EkWPda6RgD46DoV7RjKU26kzM52PCCsv4RiOup3jeDhhT8ngpvltenot8u6+qyeHFavog+/l6NrW
RoIwk+5RZteBWC23VcFnwZsprWeb1OWvkLQp7rgpGa/Y7h0ZTXE63dfgH0WkNxVCPD32Fo3MD6k0
RgqClzgem/pLaxlLE5l+536JK1jfqHGc+Zn+9/gJd0LyisOkesuJJrHCWjqLjfKinsW2wrCt7wEd
rCnsAi+9cPK6RdJlxdl3RNnojCUhX9cAYcPAleQW7lVjs2eFVbkYCDq0xX9xynzNZEs8AqHKDoXW
MYGju20CN1v2gTQKMjgcQShNId6NTH1r+pFW1fV9TYh7vCVN+zzrR2PZKOVlSzg5CKD33QIuvu1F
QkP0jIP7GCxBPmybqi6uHICZ9iVvihZcOElNe0tho9cz+npxsW3szDsbs6H12CYrpW053CLBEeiG
xtK2X0dr5P/17Zb29lmfNMGKPF7CKBZ2KLtEP0yDA3JcEnILDDPF9dfM79RXdjxC5dyF/SbMm5ls
PRXQ76VLh2gOAL+02U4+ptwoAB9H2iCbucGR0xL40FayeTS7qnpVbrl8L2dNv7YKnGNoOLAobViz
ba78qcPiNSR5TLSAEh1e6dmbyjAzanDcXHTGmzM6uMeGgiuRVdNLb3uG7a+CcD5geuss90o/CpoM
KiGVBan48+RCualZ3dv9qtgYOtc+mfyF6qBPDmbGXq+GFzG4ZhplhRa8iLGvyxAXtikJbGT3WQ1V
3JuLWyAInEXjH00VM+LS35J9JmbHGSL8nKgeax7jlzGcYL4Z22I4mTAjuNAkKXl7mzCQJ4QfnXbs
UGkfMgPf+h6Ok+2100aEq72npBMa0A/3tH7ojyQbcndQ8iqNSCzgkLe2HHSkSnN9l9Dq4GzhDRnU
E4AXnnFVgWlpCZYs+E9oCP7fNNfX6rXtB8JNL5/r7v/shvL7c8/U9lGn/d9QXv2Xo+S/tcPL809z
JP/x3PX/+i94lz6tNou1nwXiHxbzD8ezp3/SGexpVHUtiorxbvzHFGmYn1wT4UcAjbl2TayT7O9T
pPnJNnxEAqgFVhrd+iXLs7l6in6YIh3MEki4yY81Xf42YEu+/oNVQvOh0EiF8jblaBS3jo6fL6SM
+TBC469Y81gcscgX94Ov8YSbm2HZO+yZUa0t2b3oanWmi4JG9xZ2ggQqMiqnxrgmS6YeNrQNOmdt
FYsrLlTvzhz98qT8zq92tGH8Z4Qs/+MvQj6df77Q/FuZkBX+s8R/LQD5/UpEYbKaYtg/iGuEvf9j
n3GtT3hiHK5Q4itNnS3ljysRY0BA8n+AgMrBf8bl9h9Xoo/3nuBo2kO5GK11QfoFif+qffnpSsQ4
tC5ZXBPYd5DSrl//4UpcCoVQmLgTaiGJFXF08ZgEJLfMdfWtCvoXX/i3Q4OnMzWz+qxTILGzDXbw
wzvGcDwnWK/KobipRNl3//ov/yA14GZd70eUboyj6FQ+sPwICrkbR5+iIarszwdfnfll8cokdD9p
Hdu5hoZNeqSRldUFMrBx/zc//6MZcv35Hu8ydzhajHfJ0Y/vQjC3tdENEE4FU7fY2CYZISh6m+u6
cFK0pSB8RWhpBkvL7Ho64LvfkP66dNm4G/MSNWoxClCaJglqRP4y3bgNhVqsXORuMsFWm/cX/Evg
wv/0227d4f/5bRc9zwUevmOXk9j9k2Bs/b7fbj4v+ORhqcJqZwfvTwHusN/TJo1PGMEIVWSbp2LS
XTMxfvfX8F3k/mHuwx37c96kEXDLcoUGBh3ZLkm7v4Qm/GPwhUFcu7cWWa+vgqfCzzdfOamRCDb2
Z2qTaOwkGeE6qz+DNqOsRUqwT1168HrLEF8Qt333RzO5Iapq3rcLmFdjYGLLVMxuWQUHvZ+rMGln
yRAtfHOriiW+yRIdITLcAplM3/LB614FA9IuW4rub+5g8+M5grnaxaq01rSvqSEfxUIpTeGitVp9
t1gkmibZg1cjfzObMUNPO6XD1UylQYplxIzwBJVsmfUEq01a1SHNWnFdmUu9z43JvWi0yTrToXuw
5NOiTWC0Gk4tJvu7aakfAQf/3buGRDJ5rf7k8LHWd/nHhzFJJjRogObg/V21oqtD74cj0PQz0SSc
k7sO6jzdGnZ776OG+1LZjaqjoDX0yJ1qYiZmu7yrm/EhbYR+WSbGcCUK5Hq4kUp5o/Si/iwbgpcQ
LgQxUcguUyG2w/E1NVWAiLb/MletdSRWUT2DKONv9ueivO39oYK4mtFYTLp3bAO2xxC+Lea4Q9tF
QkFZ7+ZUPOpujkCQmqFYhRr1H4ApxIy8/O/J8hGiXO/1vzhZPkyV6//9+3lioz8lu5ZujDXq+f2J
/ft5Yn/iEYplz/SJgTC8tSr+t/PE5DmPHAI/PTikEeAb/uNhzpzKgWICaXo6A6v1K89yJomfrmN9
PZpQeRo4svgxzvqQ++E6rpq+zzqStvdd5887tu6E3hlz+fdHzz+9XdbR9Me7Zf0pzB62xT90uh0/
DAw1PGM9urnaazWR6HgSssg0Uok+yAq2P7zvf3Jn/t2P4vT+8ReSIIUAwgWcHcIlB5MDudExaVIt
hNZf/yQ+nI+/FJM1Rm+dUG3Gqg8/CSFYThCIOdDfrCWY4xztAoaha8KsT2tSGYN6j8Kn2wWW0X0Z
4Sae//rn/8lH51g8qnhXPYMN5MNHZ5hQtTlZd3t3wP6sawH2jtj6bWr4lY+OA5oLmJWD5IfViPrj
+9nVaWesCOOe2DztfJENqFthamHb4xP69V/INj2uQ0TR6Ec/DHQsMD7B/+WARkD5e8+KMXumwd9Z
zv/kbXPZ4uim5ODGDP/hWiwt3AiI/Xo6uGIkflCCJ8bq8td/F6YBUpICROdMBB8ujoEGDZHXdr+v
/d4+n6spvp0RPfzNT/nZB44NnKAAj81yzRWAwPioWq56AlkrNNr7xCzbI5hYH9aN7h8BOb2z5P+S
dl47kuNaun4iAfLmNoyUpjLLdJnddSOU6ZZ3lNfTz8fEOTMZCk0IWdPABrp3AcUgRS4urvUbHgrH
3om9U5Go0c7IW6soWcY8N15SEXkMX8UNFaJf0ZUdero9AESlMuvzmNjzmw+zw+IROkHyoiFtr3aE
s6hVgj4VbDUUbKD+NMo7bUpsMAPLnnPaddygaUeYwhyLtxNJ3uWEQs+aVcqbmNzhMvaw6L1zDwZU
PDeOVd7f3udbQ/FwwHkHQxiLzX45FBSd2FyKpGaLq7zmWxSPKkVPfWXR97zFrj8T4uevhloli0Yz
zWZX5AzVtcZdZWbW4xQVexPaG2UViWjL93UNEQ2BTcs8IMajPSVVlN39wbLRp3tp5PEAXkWipEjn
ooki5rIgdmzF6CF7ipVI6lJyuj3U5oT+Z6h1JAI/2oVtxIRCGmP3SMYugZ3o/9weZHMbvBpkFYgo
XTd1tXhVgFOXG8RhD+QH7+MTDZHucHuodbaKrCZvEkqRqFioPGtW2aqqauEcqm4VgAMXAd0F6y5R
u8KHjf+LaJjvfKnN5aN1Kp8opkFz5HKDx9hspnhoVUHuJIoPXKU8ZoqTvfkj0fPl2YAwELYTjHU5
SjMoDlR+B02uuPvaT0N2rj1zj9Bw9ZEMRAa5L3iosG25qi8HkbofSdipeYDKE85CWtz9NuKu8cNa
2G8zOCOav4yFZbPuuLg3Oqtl47YKKzLFPKgHe/oRRqTsPELwp7i9Ga64LnIc+YilsY0PNaXJ1Zws
4MVx2UEdgNL7TF00eVfOLWj+zCreAdzt32uAiJ4UY2ze8UTT32fI3XyD67vgeaOguAv0ZXmibYvu
fDilj9wA7V8lYKDH2z/0atfK38mi80ZESQeO1uXvDPU+sRKANUEf9d530YXWs2ZXTaBEpkOfYnhz
/mEwFnUtFkU6OawDjKkDxGwjJw90Tfk6qyPKDaozvXXXMojL+52RcMk2Zf3u9cWZ4ZmF2xS8DSQq
he8UzUDpf+h3lu7lurrIuBmGcXAOA3BAOWMV+POGopjSK1nQ8pl+1AghzNjcIBMHNsetUWpM64EO
oADVtBTTfwwj9oIGaZHPRHL9EOttTdM40t+Nc+O8KwwWQraPx+xQDO1ypjJR+WNdaRVw6qH+ePu7
X4UPStzoFDnoa+FheuXyqRtwFLhEsiDLZ/dQ9CC1hDK7/u1RrnInRjF4YFE/ROKHl9nlh1AiT+2R
G8qCUNTh3zNqGEfowJGPIGfyCBBAIOsw/+MscffX7YFfnJ0vvw0jW6TSfBtKsuvc0KidUnHtLg0Q
VEKzbaJb+pe1zNYPuoBzchx7B7kHagvTxzlFZfDU1DMs+LrNouVd7XocO/CP3vdscpvvUWzP0zGz
WjWKd+LE9fHjbUF+hwYSuD2EXC4XqLdoKUwRoo8L7dTTmKffrbiELt0Vs/Tj6HeG2/oeEJ5RNMK0
BVsWuSteZZS5rEgJBCECjDYgKJWIt1ry6XG0uyQMgIqY33spVFLPdvnl9hfZ2nBsBFIxcnXp/ng5
dKyLdG7jPsW6y67QJsU4mJpzFtwe5eVor747zw6HxiEBnif3Ku6WCdD5BCnNoEkFnd5c1ejfD8X0
qW0n8wHssPEwz1r8ZaGOAzUlMu/HZgjN01B2073UBHrrNQ22BNYp/skyVljruy2pkMmoajtBp1rN
2PwIzAuJVr497Y3FNQxyAXQMka3i0F0urljmaekRnA166YJHuRJfqLRP/4+jrD6hBgW7r7kuApzb
i3PGfX7QSwRBb89l6+hyckGZaToCamTvl5MJKe+52GPHAXS0926pGn/FSQRmyAIbm0uoat8e62Y2
kQFEn+tzXqmYGUCoAuKV2up9ggFryb96+m+dQ/VvPaFbeLr9G7fW20KqTNaNSL7c1Xp3VQKkI3Th
h/bjfFcs7vLBzI30fHuU67yIWraGCJWOgRpP9tUosCO1KE2WJEigLz1YqIDiLtvHZ0+HxHF7KHks
1sfGo2qOYxqFVnbS5ZqDYwOcggRcQHXlX1j379sE95a8c77UMMeAM/28Pd5Ve0ulOkBJBcwgczRp
+q4GdLUBVERJR79rsqDoExDTSRgBhuIJ/17TELpQhN09TimW4gtwKL+ujPgDn9L6dvunXK8yJ4eD
Qw1ZanC7q1tc0ysVaym4vvWQL59t9LJgGAJzALpa7ASD62h/OdQqOFWL0aFfwFA6abXveEV2Z2n9
HCC3H72zaXP9H8eT18GrcK+Z7aBCLI0DitgwaKva+J1k2YQ1NBo2sOWNnaN7Va0jCOkyt7ORb2A1
VwEC0DSq22oVBwY8wbsmA7CFNXSCFEY4D9qTUorsODp1eQrDzv07T0Pt39vfcmtbscRSe40k00aK
8XLGsZEpDTTaOIgavfkoxr766uA4e+zD0Hgc+cp4JxR5kEtPS8ynwzPoboxd6uGt5QdWAiyDobkv
9SmJiH298oCsHC/KRRxMo0Ydj2MHOQvl4MjO1Z1YtLV/qX/Jpw2FUgpul0OF0yC0CCmxQAgLjN+M
MBsu1S46MvW8EyW29i+K9LLLynmhgHg5VFelE8pPeBzi2w7xLZ7GcyEsTHhmSXrGl3pnP12HWUqu
shNIx0+qaa7GywahwGvGQD1DR/sRDp72r+qU5fvbm+Y69jEKOQNVZgQydW11ShoQn10LnyxQq3D4
VudwEfvI0HzdgXgz8S6DfooE9e1BN6fGDiU5QJeTKublUkbUGkk1yyjIDbX+a0GK6GOsGeNOANhI
h5CeekFt07+HIrV6WiuKO02wU1CXyM3iY7Zk86+IsPBAOzJ8RofPeWhnJ8Y/GFxZpaTlcSjRaobu
X+BPCgT69qRfJHsvrxl+DmmdzvmklLrOP5FEIoBgjRRQjKzeZ2RwX8t4UbhB2wbYc2Z8Ut3SEgdr
Npp/qhQ6lVrM5h30hPSp1qPo3ijRVN35VVufArAFT3XEG2W99fJTFKoGzU9pIugRnvGPqpbDsbAH
tHF2Ji8fO1eTp58NSISXL9fN5TjzaMytjbx20LMfflZ6jTaYEPWjVyzWY93b1f3sifjeQ+P9jCRW
/RH3BUSP/uRXuCD7PJ5jZC/rHZHCaw8dRfEhHS//KUdhHtOqRH8nzttj03cuJWB0qrolTZ+XxCkP
ReJV/7n9IzZWnJIDTV0KI8Bo1g/nAVEnrQbQ4Reqg7sZTesz2lhiZ/NvRCvpX0HniNDh8hy4XG95
7NASHBUfcO9XpZvapyQu/LKxJuKXt/Pg3BqM4wVMTZVX4FrGBVcBY8mGTvGnNOt9nqTOmXwCrn1e
uo9E/ezT25eQqA/2zTFR7jZWV22Mc44FXZjJGd5yGjXsI9ChzHa0yLc+FLGRbyTXkDLB5RL25Uji
1KMd6mAmjqJ7Si4YTnvlmo0AjB0vz1+bfwB4rKoENDniRYD29gdhpR+iGflSlBw4+2rUHvuqkZY1
bbIzNfnTV6fxYtDVOYjyWfTdwusl7RYTK96xe2y6GVn7tjJ/Org53rVITgRhHe45E28sKrgzdFs8
qPXQZVa5AS4S1HOSSPG9KDYDdSDqL0O9BLc3yEZawGaEqsMs+YKG/PNXuR8m49poCSSSNRy5kMlc
oiNmB4CwE20PqLExIe4xKrgOj24Z2y+HGmARQHnDnSuOB/eLOzbLI9TtcSelko369RcjrUT5nmIb
T8N1SweJAVUsIkdPTRiTP4HKR4QuTHEGTyb1l6GNpb+kavLbTt18OU7WEP2qzF57RqM5Cxw7Q/WD
O/dD2xsK3haLg0NaTSA8tsNSP8WlhR9Z3487QjlX0lM8dACxIQiMkr98ya0WR+VREzohmpPIEdbP
Zo5pYYBFiEAlwYVVX9ylSGfMB6qZ86ckX7DI8NQ4+ZUpVfZJzywsp2ZHTw6dpi4wmfjk9cE2KwO7
1jHCtunNm0amzrIaRbmfXsbll2ykurWi9a4PiwXpjdoDRz8q+dkRItu5iDb25+uh1m1HdfQiG9qI
67vos7znmmjvdX0an5ppCXe+wd5Qq6M+DyOWklXn+pC72s9lJtQ7h97Juybuxz+ZlUEzFUqb7ASt
wnJfZVGKyrDr96oQkEXRp+mPmSG8T6Fb2OfbX2vj3KH8TE+ahiqX6brqo1DxQctYuH5nIeOpxO5y
9iCF70xpexQYMwCYEBdY+1Gg1WnOqWBPULnH/7aE413HOJbdnsvW4aYc/d+jrHZe5mIrOuWN6xtD
03xtpoaud6iY72yKr4e0ULB3UATQf7W3Yc6hH5P5t3/A5jTJ/yTojJi8zklGB3NDU23Z+gILZdUy
kFKax//nTv6/Ij02R4EradMfMtkiqwt1WTwMejIor66WaAH/hW4B8rZ3fzAX8gKMkzHtsl8wga9i
vzunczhgNeRTIP83nprI18pm2Gl/bJ4qHtmy+8EjzVzd2j0FHN6abPWk6c1nhHfzr2gyQcKpw71y
295QqwNcCfz+IpsD3GRd8QgT1As6E6snJHKK0+2l2xoKjIK8OHk2ca4uI6AOm0QCflwfXYvqbu7S
9mGay+TkjZ3zB8eXzgQ5AKgIiLWrBWxpuFHX5PhWqCeSvVUCKuag7xzfjeTKpf+Cjh2vNrBsq4gU
lm2XlUPKZxoH6wEOUvKAIrF2hxKPccBsWDwOZVx/u72Km4OS3QNpgooLSOdyFQcEJNCFsR1osmN9
lt2vs4fG7GPVdZiRZkpHm8FIdsL8Rgru4g8LYg+qscO4l4PWeFMM7syur9MMmeRxNHzdRaDMAmCL
zaqRvz1ieBJRyzUJMs225Vl/dcqGzFpqteMsd8iun3CWq05WNTZv/37UwDU6B5RLAeqsNiRSgCpK
aIyiqdlwHiPVRcbIzk9NPmiPatLoh8br9y7nrToavRqqzriiUH1Z782qxq2qHxyHqisFy2Oj6O1H
PUL/17f70v27z4mRZm2UH6K2tv06kd20ERmDx9pa9Ofbm2njSIIhU6FqSDCZu46Zhtqb86wbju/B
nUGDHclgFb1p3/S8P/mkFoaHFO5gcFDouvykJthMkaFU6tdAnz8OoxVjJTy497cntHEJUK4jJafL
oZE5y9PzauPYCvzJltjjdwgYnXsVJb2kR3b5D0YBtiZrg1Qi173XCBWGFCodcwEy76dO/2PBxTh4
+yBItJq8ZGjm0+i6nErmDGqdF5rjw45dEFbN3YOwzDcjrOTHkKQAACjy6bxaMNdbdJg+o+MbnhBH
lMDQYXTjfuezbO0zQCgoRMG6ke3qy7kYmpJjKN86SGbP7t2oRNpDqMTFR2RqxdtvGYI+V4wmm3ac
7suhlgj66whD1RdOaZ/syE7OCo8Pv4xVc+cLbc0KugQuRHSaNTbC5VBZrGH1NkUOLlpovyx5h2a9
5hSnSEF+6fZm2IwaFGvIPAhWpKar46NpKaw90B2+Jqz7JEMjTEcvkdr0fxwFZUAlcr6UuL2j/60S
Llr9+9g1P2//hs3pAi5ho5jAJteApXBMwiyjBQinDouyysI3rsjM8iwab9z5iBspq0x/ILFAO4Rd
sbrkrMntcHyYbR+DC+Uxqiz9VEMOOeIEqD1ZCZYl01g2Z9HFw0e3aaM/uH64WlGA5dVNZr5KHyKv
yxSOnu3nbm4eHLNEbIFYuXP9XH9TZAipUcs7wDGRmVol5sgLlTMqWLavIPh6GEvs5bFmyZ3fitbo
j4jym6e6De0zfOXqSz+ag59AXPtgpos+7fyWq7jJTyFogpABtETPTv75q7i5NJo+ZVNv+52rFo+m
neQPNrzf2xvoivsDGEOKE1Oe5NXObbP6rGM9KcYAnN037arH96npsbSEngzqUkX7yHdLbf4dGhmJ
VKMqGuaAzhg/z96CZ6FjxLk4jLDdpxOGIcUUDJ3qDcFgteW/1ehkiApNTlocRFgPj2qfN9lhnLVs
+AsdH/WLg7dsch7wpjYPpaUNJbpGarYT5mSwfF34glBDJ0De7rTIPBBAl6sYzd6IquMwBI7bVE8t
DwW8T3DwYbcu6l09dM0XNdWVf24v6/pcvoxKbQhjNmAudOguR62tKMN/Ew6ELZr2jEoHhJluwF9B
tO359lDyr1pNkB42lxHF/Jdr43IoiBb4mHLXAQEpPH9AlBb7DtM5TpGufIhrU/WzyHR/dIub7bAV
1ktLMZR0CXoyoGJizxr058Uos+rlMgALMOd/Kcf+XtQapUsRNXeZ7UZ309JOP27Pdr2wL2NScCY7
lAM7q/OJ0UwpdFRCAjMX+mlBv+SgxhUuNs4078R3ufNfLyyFNyRJwTISXAnwkvv6+vxZbqpERmk3
AW4pKJdqTA2HGc4/QMeDYpfeznLKv289HhV8tipa0/BL5XK/Ou96Us3FMPRNMJVGG1STvtwPUdpM
WDRl01mLx/RA59xGMVfYj3TWsVK7vbbrgCMnLGsrOtGGkLAubDZoz7qhnTf40LUOgq5ccAfkfIo9
mu31vpFUY/oGZB+ycb06HG6v8cjQ4bJ4biKF30t9+IUKg2QaVGVy72pYShXAR4Pb07veOgxLuV2S
oLi21+QarCx4ONKJCbIh/567bnoUdfN50Zw9atLGOlIlgmdFZYyi2PpDGrU7Ko02VwG8SusevdIK
CQ6Evd88HZQFZLWV659Xy+pCXKJRtetBVIFrq+O30QiVe3Lv8qRiLeS88SoitnASaGa65HGosMul
fbU1Fy0TXohObBArUDZNp9UO1GHy0+0ZXR84oHo6VXWyawrr616dWs1qQv2gCJqoT0+e1pkoARnB
iLoNGhj4kN0e7vozMZxsYvGp2PPr7T6laGCWPPICpRq8I1ihyM8zVJhuj7IxKd6s0LoxtZe8vPVn
0rJ0KWKrCvDQ/WYXUp06M+/aDp2aUdGHnSXcmBMfGY6x1CyTPK7LD9UlyI2QmVWBmNTlo9FVKJx4
6lvRtGwHQ5LkIfdBFHvRRnu9HaTC8KA1WhU0dW6+G6HLfjUqtdlZuevzKnUFqLRpXDAWMfhyLvlc
ziLvTBgGixr6EJ+ozmuDGUyFsUcb3lo2eovgzngJGQjVXw6VqmgAZjiABUMtUP0E9kd7vl/821th
axR2N7gVnQexvU5FFOrXVj7lsDPGUTvq9dLBM1D2+m1bG04KKdCUBYMJNulyLt4Eb7esvTLATM/9
D+qz2rmfPfuceUN2FKi+7yRYW7N6oaNxa1CWX0NQ814rskZfyqBPaVa5jhIfi1j5g8PKRgDSwZ6m
gviSxr6KQFNfj3qJxIGU41fPaCgB17cr5+1bjj4QPAn4AdyF3mrLGaYaCS0x8DYch+KOR0ZxXlg2
cKadtzPUldYEh4iHI5aWlB4x+F3jPrEaSzCe45agOIvWUuqCTTa+0aL9KeL83yIfHuO+/Kuavcc6
ETvd4I1vJq8OgLoMLnmYl3tkFGE+UlyoAq+P5mOqDTVA03JvihsHmL8eUDKgTviE0pz4dZjQCYtt
aFaMUmEJIDoCbNrmHxNX7IW969SJuj9GIbyXMHiCd3w5koeMugIHogpAn6MX3vQWvp5GH4R5mz4b
S4SVALAO3M7G6FOTm+3OVby1nLTyaXTAzYSZLf/81eaEyevUTZ9UgVPhuCaw1PDpgXY7O2bjYNN8
4AoGgquBJFlNkkQDUacBclLc4XiQLgrY7mQxG14ymYFAaqbumcZfJ2ounUjIQ7Zke/GMupxXphWl
MhCHg7ydm0feh7z+osp8Elq64F8BSfgArqARO9nG5tHwCF6EfUvyTVbb05qitlTCmBA2Ia8V9ony
BROx7MEVOv5bFTYjfR8bH7qkFA86meJX7B73+oAbc7cAx3EdkCzSdpRf49U3Tcxi1HrVw8uv85SH
FEH9J1Ol3N1aeIxWqT48AQR4K7SAmAA0T94OKmU/SMuXg8Jz78RYkwEJAGN3yMh6iL5H3du3K/pw
pN4EbJKEK6wE0dq1Cr0I1GaOPi5x3Z0UKgvn27edvGcunzOoDEkpVPaq/I6r5xNCcyVWjmMRIFGI
rsZS6++hqZanqe3iU1hDtUwbXGmqpo9Ot0feiDvoG/G2YAPxLl5DRDv0glNDNEWA0WJzUHkoHTJ8
v/1FV8edN9sVxE9+MQrOCLc45MgkQ5dfjP8XzNBYF4Fi27+0Gh16pXvqEu+U5uKD3g139lh4ZBTu
PVp3pwxPV/Sl70Rdfbs9540QRFmanJlCJJCGdflbL5uo7Li0IE8LIiB6IIcuy5a37xyov7z25UsK
1PMqBBkpjKE8WvKgwZSIbNmw/Mhu9yC+G4GOxeTFIaHNFMBXa6pOKMy2BbhlzByWQ1nmyr0C1Awl
kujg4Jblv3npJHmOnUp2QRKzytCNcNL6rnayIBG1esqbUvxt4he509bZiCfyBSWl1qQwxjrFLJxo
TAwtywLLy6bv8aS353kZ0LbF5+EhbwbtIR0ibY//+XL1rE6hTNAxOEADgaxwFcbixUvLGK5GAAy1
Qji8z/KggKVzhw56F6RpNGJTOusfF63QTvAQaDUrQhqJmvRoLTc/RvViBJgiOjspyBVWl5PDVUav
Vz67ZZ/j8uTMCsY9oFuzoDIqRL+V0DlkMTqHwHXeuWb6HOI24GMQ8d6Ji3dpOT4XjasfUmv6/ebP
D86DIiHZJVnzGmeVitIcrAZOmmJ32kPfeo0/z/2wEw03zqd8ZCJca7EHuEsvZ0udEcnMEqNhsxlb
UNC2eAg769ftqWwEPkiM8lNDRpICMZeDtGXu1uZsp0EIwu40xfGCRxS8qN7rd0aSf9NqW9HPYSPT
ouTwvJTRX92OxgTkFoPhNLCnJUNAn/jW4v8QYfgplm9LlO09Bq8K82wXKFIa0AuJImSW67mNWT4k
MN3cJYkeLGNCu6mIlOSvEVnnoPam/KRMiTi1uesdJnzXHzG+TdGfTYqdnbv1KVHKkRxiSza05J+/
mrvMlCYtLDCIVQdxxlpQOSoAKndg+lvfkrK8C+KVhjsYnctRXAeZ0Bi3N9i2FX7QxdCcPJA0eNKX
6k5oup7QS/WWsoH3Un9cBUB1js0RVdgigHeF6Wg4/WxHU73f2Zvy7XS5ZRjFgVnPrUxnez2hsgkN
/EZi5KdLVD2O41wnzUeTRA63avR02mM5ojN1ztDZj/Cdq9vmwH2qv5coenCx4bj8pPabD8dWGihT
EKIbho/PJD6qbdZOBI+q/mlVTvQ7i6ERg+8vwu4R/eF+PnnkqvaxAGL/e+qM5PNYiAkLKiwIBlUX
77N0FMZB0YzWxB9MlEUwOvOC432SD1jHEQG/ql07VkFrzQKNLNs7zaFmfG8MgCaoEBjFubYb9UcS
jvk/ymyqyFt3I7pirvDUn3GjzNq5y3s01xVrwdy6rorlMGQOiE3djJDWKoWT7AScjSSa9ebdRSiQ
8Nt1lXVWmzTtdANWeFov3wbh2X83qaUcXU0RH+sixlcHlUHub6E/OKUanjQ3e2s3ljSW30DRELge
mfT6AcH7M9fn1OLKsZfIn/QB6eLaag8dDtc7r6OtTSw3Ft0sBtTXSgc9asYqZt8w7RvE06o5zHAH
+YOXHvaPpJboTUni14ug6quz79WGVeLglwdxFhp3VjEOzzl0up2zvzUXkkmotFKFiQ795dk3o4wl
XUaIW3X1WR3gUIRhoeykrtcBBrGYV4OsHnexPidxNjNIlqT0OFMX99XERjpZyfaITZtD8YqkXURp
94pzWEZLXznoywdDpLaQwprQDwGpHvpp7nZmdX0xMSsgvS8FXToUq7C5gNKZEajjA4m6fGjrDrv6
uEJfO8f0KcZ2ftojulwndozInU41R76n1uljisUkXkyMaDWt8eRQ8j9a84gpjFvpRynI4g+p8fZC
FYNSfJVcJ7Au67Quy1IKmV6cB/aQjA9DZSQ0Y5OaSxgJ69uBe2MzQiphw/OYoz28rspjyT0sZell
wZwU41Ne6PaPrHGUt5dgaUHLBhQ9U6qWxuoSctoCXKDAAni29PEZJfD2766Mip1baONjcaLIInhc
QJdcY5F4VZD/Qx8JUqwUjnHdaPeIKGLcBpVae8KW0z4NwnF3oHqbo1pc5ryYAPOvc3+YkL094woT
RDDS/MY0mqPWTemzHWaqX0Vm+tVePCt4+3djjnR/TISNoBVeBhGkn3VZlcqCrtYwp/S68NA4yVtF
yYjwmMzR+yXflOyOVRRhKU2trbosGJcmejfVuE8dKmuodiKiPLar5OFiGLlJX8VdtNBtc0JwL7A6
F5cF8lznMHXFL7RkMt9LWjvIUw9yw1zE7oPRhebOIdj4ghhX0wMGlcfjdw38akt9DuMmTIOlNLvn
AWGv42RGzXEaev00tJhHK0URfb39BTeeSLQQKZxSDpLWwy9ki1ezTtq5SOumQb/CGpLmzEXjPSe1
cHgKt8a/o+uKX4NQnUfSqgGDt3S6ixVFD9DbLp/UIgt3dtRGGKcDCDLGdk2y8TXaH+vRXJ/wIAxi
VxuP8CxzPEs19dTE+FbdnvpG0EGHUKqZsHmB5q6iQeGGs55PPMrIKjBYiBv899J+L0fampAji1Mm
CSkPGfnnr9bXTFShYv/NeymLYXEvS+2Xauo+Gda41wbcnJDs1kodYFk8uRzKwYhHayyGihvve2S7
Jcrp8R7Ja2uXgoqARMwdCFBrdRj7KYbo4uppYLgYZaZTM53rco7emfGsHOPItu/Be+69zLZmRomY
jIsaPG3oVbKShkXVeywbggIhDqOuPn6ahqr5cntDbNzr9AK5ZF8qpDhxX64fcmahqRc8OB0rGd9n
USQ+lGmIpklfet2xCw1rJ+JsTcuDvUorDa40UMLVgBhRdkMkKJxolRtYitn6yqzuqRFuZem8JBE0
Y+mA4q6rD7miFoOZYTPt5cP4oMbjdD8WWvLOqPvsQxRB0yaRye9Bkic/2nah3hYXS7WTO2+cA5YW
XTVUsSiDrMXV2rQF5bxgq5O5i/nVU9Lk0KiIVYhw2KNRbCwrh82iW8OkETpeHbl+7EcsQOYkKCu1
/OFhi/HObL3ydHu3bI1CNkbnDGsFFIBWd1+qj2C35wyBGEX73kgXa6NBneD2IFurBs5DUpG4GKhV
rnYIiotRVsZ4ameRcqSsNxyx2cbWVDe6nflsDkW+Z6OPLwX8Za39VaAqlrG0RY27jxYrfzd4UmEh
rn9QlDT8g51APZt3OosmKy2XA3H71cPsIEZTORgTVXOrnvHhxbcufDMfhMwBys5L6Y1m+JUGi4nK
CmIKqIvPZkP9T4BfNZXIPd/+SBuJA4JTlFtxG5MC7DJkvlq5VFhDoYP3C2gCIhUBayJMfKfO7PbM
N53OIzr6WJGCflkOYw65g8e4Yu1wh66CF28fKh+yrSN5sOu3qcSPYiHI+UI4s3qfDGmL8XiC/To/
+1QUZfjWMr0cD6S9LK1K7tUqJHudJpC5KtMASkPhe+qIR7DZRTv7/+qQkUCSlKClKtHjlE4vl9a0
UdLlwZ0Emjf+apQe/03t/xt7/K8MshdW30XmJ0eR2glS4Q7o0Wrr0wyghJw0SaBQS8AzKGkBhChI
3OVxa3xyEy97tsc0POmmUAIHn6rkUAi9eHJ0pAXxbcxwG9KG3l/aqMWUCKVXYYzTeQJJ6OeWopxw
mLaOMdYmmIkbzfxBmRN7J5G7Or5yDp4sw5DFIXq8WqkCNUmhd6yUGXdte2qa0iRLdu08OUwktDvB
QpdLcrlk0JM5UPTDHTrGazaLmWDXCd4dNRZdR9chmpv07IaUSB9UaifhQ+tIxG0uJngF4dT8Fvi3
PnvVWKFWM1fKwQ019wGidvk7tg0lqGZ9KjAQs6qnpHSG5zgzo3Pfh8lTtYwOkNa+PAwIBmJmupj3
OBy7QTmo4q4YTeO+CZUfQKr3OPTXe48pIucAhxLKFVH+cu8lmlpqwCIQcKpy63nGoBX7wjrZOUcb
bgKoq5F3SJ8F1nNd7rFTvGCxlYuDUMfbvl90X631T3HTgXr3vra9/mg64QfU9/KDWZg+r+J7DxOR
Q1iKY1zOH6Zy+IwhsXMY1RG/1VH4Td4bhxmJnsqYdkof12siK1KSmEKCCepwdVJgfHuKSafRN0vs
rA5lZRYNLti9srO/rqMZ48gHAOgRWJ3rlCXKkMlAtAAf03Ax/kqctPxZUfYvaNTnxaeFKu7OgFsT
k5wOOptAwfjf5cfOWmcSPVeDH3qDcu+lvLuMKc7fmvABmpNQB8mpk63j1ZayvAQ2Is0O+A1ivDf7
LjlJdb0/mQtAERJ0WQ1Y88Bto+qWumAuOC/FT5GKn3VdZMnO8+k64JBkoTsjn41k3GtCYuzq1ZCN
0EK6BkNJG6PGwa3+KUGn7ExnYy/IbA50HsJmlCtXL47OiLoqbl3bL6NofhybnCe4gSN2Oljjl2a2
98799njcNRJ8CPx7dbMlptUVDVmWX0Dt+T72iGvaGJsdOsQ2z2OlWTuRe2PrSRYeaFTubbDRqzO1
ZGWnoeVl+67e6Y9hbKVnakaTfztJ2fxcpEKARGGuIRd+ucEh7HtIlslZGUCHYgApd60xT+gC2Xsk
+q0F5C4icEqYG1ily6GM2UVu0Fjgt1D9fViWxniP4ybVm3eWSOudbXi9elIyEOkfOusE0TUsq0us
qjLCxPCFPuO6LQQfalSMnRTvevVkG46WKsVQLruX6/BVilfh1TgxjO67jfcTzz3taFGn9QV8k506
3tZ8QD+YZMc8CoHIXy5e1ww5EUHXfdzBc1DyVn8q8CJ8cyBiPiBf6UnzmbjeLkeZjQiv6MjQaUOn
OKplvfZFabX+81v3HBgg2jNA1iiGQgK9HMVDdjKucAP28ccJffRnMPmtLfWvVrfCnaE2lo27U5Jr
wR9o2prTu5gIIFfupJN3N/ftYFqPfeHsif9tDsLHAeGPBRB9jcv5TE2oIkvMIHZezlT7HfchGZW9
LtN1SU5mHexoUg8Jq1hXVcshR9e1KDR/cUvxWcRYvx4I9l38UTFJ7D9o4di2h0ytM0hqYVmrhxpO
dXRfLe2CuNSC1Od5sa1hLzBeT58s6AUbCJpTkg8up69GRTcmECt8M7Kzf3IQl/T/1WanU3wdPSib
q1SyJfeVtv+qKOIVc9HmVqmyyPTXXHdGWj7K3w1xUx+tIhc7J3tzOLicdKbRs4L1s5pUqkNzKSLV
58As92Vt6n5io8cUDUV8mNRiT4v1ahFZOZkAkNtwfwLWvxxvCBNTmDjz+uZg42rkaOVZXcw3w5sY
BYwotzJPM6iGqyhSqwuic71r+e2c/DaHzjmKdjaRDeh+KQrG2bfP+dacKFLwFLANWXZZBfwJM8a2
EarlT7WJBXUS1ucIZ72dSH/1peSe447klU2z4QpA30BTTGrFNH0vtqNg8ugCmMMy3re1A2bUjPek
N68E519Yt9hjchZfxCRWOzHpadv0aKT6aRPSSayXoQvxDGlzcVwaEziAadY17tOxjqZ7u+S6dWhE
NH7FgMNKT8jNVfXRGHS9P7rx2GnnvNIUg4ujqbpDP3YgsvOxnveaXDJ0X7zMaB3wcAHIDhuE5vxq
Q/cpmVSqNaYvonz6Vkor3rnENduo4bGhleS+m4ANHG7vgOuY9TIqysJUQCSTdHWh9JO7qE7E+2S0
J/E982bl7CHy8ejmLq5nDZYRh8yuxpMV1RgcSgaeTyGwejarNPw5GHZ/d/sHbWxJChvg0WBNSwHn
1TGL0HcYzBSWvlfG5vOMchAu3XP71muUWUv/A/CtMj1dR0TKZR2WMh2qGJ05vzPHGm/j0NHffryA
WHAfaFJ9+8o6Txh6guhHZvo4VS5Ha0D1ujfZYbdXbGvfIKEASFEjP0Qf+TIw6aWaOcboGj5mDlV4
LNx8OmkeLKkD3sjijieReU9F782tX1n6hl0GI0baEK7Z5VPmzFpukL8pNBIPgBFg63ae2FnCjcm5
Oj1sIjzRkMB7ObmxNHu16VXdN6Wat6cxzhmBNVzoR+7zQ0JQxEvQ7r7eXlMZZldnEekDdgioJDLq
tdifPecmGpszCYM2RYd+nvLP6Tg5Z62eXUpaYX+u3FD9GLrzv7cHlh/remDZLIH6IZU4L+fbaA5a
5cQesuK+PXdD0T9n6NHfz72t7Zy06+oZBSCEAeQLhpiDdMXlWJnok7rvZ80vExWStYjr/IjqWsus
p1rJTiElt1+xmVon4NrumSZ1f7ZTJzWP5lJ1Z2TkxAPYjeWUzrXwZ0LuQx7FWL04Heq+Cg0zr6+S
x4YDcohnvTj2iVa3O0XpjXhBzxWALjGD5j1Osxc1XA9BLpVPo/meJew7ZcrSY0jPZOeMbY6CfIjO
CJJEslqqtjBVCiid5iu2eC/a0PnQham2s+nkX7L69tyOMvIzAtfA6u6vWmqZk9prfqIs/8Xely3H
jWvZ/krFeW5Wcx4i+vQDh8xUah4sW35hyLIMgiRAkAABkF9/F13Vfa20w7r1fh/qnHLJKWYmQWDv
tdeADZfqL5lgPhzG9Nki0ab/fqX98iOhHEwwEAQQcEoK5zRo5loKb6eQe5K7KkjOuhV5VL+/yvdU
uNMPBXQdhzG2QUD5Jx+KIwpo6q1wdy6PeFRAGT09IUcMiCCAkPSL07HmcUBcOi1sAOs2QInWyF2v
gVHmpJ1dSCJTT34bAwTJ5xNcPl+DRK7Ppp50l1vEYoYVpBATLZwpjPpiAsWa7uHdh3OrD+dVwF87
i58jJrKsDIMFVmb4H4huh8DTFPV3HfCctiH/zEydfs0w1Hv10P4+6DA1H6xyaAjGThA+IamhsznU
3dHHkEhIByB/UV7uQq0HYqufgr3Wh8S1BYOz7V3aaTeFVRAKuAq6zuG+p6Z7ItNoSRGEzNeFdod1
KjyRIqEeBMRe5XjjS1T9RzokSZNKjsDVum/jPCbgB+fukPIv79yan5YbaLPYW4E34ZyFqvrkyUl7
sYL35O7QlSWVb3uRW4cK5EHZ94ybflZCoIkETArG/mYujLSNt9dyo3nq5DquuwZ90Fig5VvP0LFz
HLuM0enMTq12YA7YtHPZzyR+RNaI+OIPhp3PlNdzsfQGAGnY8eHlH38Lm68TZi+wOMJCPVmf1o6i
HSBZAlVz9IsMYsgSs0Mv98X4Hvb+896OY3rL/QC9Bvv7qUkW9j6STVGz7qbaMxXMccOd46YGdEH9
3hf+87GJS229Ow6xjYt8UgHPrnJUOkQLnDZrtJzeWItbbw0RvxuGxLmBXxdSd8gSwLrq91/nz7sK
QAmYxWFOCL8JcLXe3uhIRX1Th3bZLSZbj91Qf8si475XFHxXebzdVXAZzKLhZwxVBpTGby8jVq4m
62VyVw+myw5jplC3shDZ11VQL/ZzGI2gDrsDCYY8Vln8qGnauvgeTAzi7SjrumwG23uljljr5/C5
dcKcqmCkuecZr6lsJiK/wrlvw6qJ7Phgs3VoClNT24KeDD+GA5ICAVeNLLPjjvQSOvQItsMV7+sl
OKymEV1hJZDWHBs+nFAQEdCSgtbAvK4EY8g9WdY+aQsW+eTTuOjUKUSqm7TMuEgvwEAj4SEmI4ik
yTRkueiM/+DO80hybZiDAqRuia50PLGuqgmjtzEIxAzDFpKq4ruPe1nPLnHzwLdpkMNyZHoVk1f3
ZeAtsci72mefxnjqH8DS7291SuKvYz079+CjuR3Sl4R3n4ye93EO5hRSLMEDViC2a+T5KIcoBiXY
N5dh7/ngCkc2u+bzNNR51iVtVCzLkNidROIyrIsTZx0uGAyCMFFdB8hYNHWQ0Q6HS7Rio0gzeoXO
i7lwGkv0PVat7+VwuXc/jDrtadGJQHdwu1gZy1casTqnARw29mMsGgbxll+3JSaB3l1oJhpUpvel
OLBmmh+DqAmeMQZV8OXY+N50ivVV7DhNn6cED82Hmgoktzerv1ZjmJlm04MNwV7hwyLM3e3isk0t
S/MwIuG3bKrjCL430QJWWdiQAJlgi3etDXbYvKPGfUTySjjtUIKQrMJKmW77wdEDHPQ9hCV5q6+A
iMRNpvJkaZ2DHDF7zGHj6NTY5NflqZPdiC8tdfCYNrOzIDtLSHRiOhN4hCnFIKkfokYUSMwdAGaS
9Ysm49KgeU1RpJm1kxdARNZgJ6QOHrTO+hmFl9soPOrEZEXsWz9GmNbcfOPBEF74kaE3mBXCtsHp
U3rTo/y8S8nYow7MEq5LNaZA6d3WEy/TapBVNCe9wQdyZD0U2OEM7MPnQB+Hpou+dKABYJgFsA+f
h2VrWJGWLN/E1EX3vtFxAvt038PUScWLKU2Cyr5AMCpQRsTcNNiZhnReD+DVSFbUirg3OnYgSo8x
oi981gCgsKapbc7S1ILq0lLxzR+i+jO8fcYnnkJPmEu0QbcSCHdQ+Bl6RzD4velSxteJJhcjFfWD
EaPzDR2S7IpRz5IXsFdNXg2UAk9tO/vefsr6cNn5OmDsvI9DpXJD2+kFcqSII42uSZudPzcdws9T
3V5xUGrbIgmX9FmMo36lgFRu8e3U0Adg6djChcnp65A1c1JAUu7w3CAi8xkG8/PDshhX7Ae4IuO/
JplWZcC8YChm2DXX+Sq69gF4Ie0LFwMtL+eQ0X+RGcCNCrnaflTOS4110fVR/QkvoyByzSbOO2La
pqDRmFRg+sUoxCMnuVPOAo+4qO3SPPCkuukDATsuxGcmWIyy2RzaaYZ7IHnSiDwA//Q8M349ntXw
HNc7PEjZdUzCFFFgdsEwPPSGieQy9jFFpLC6S3JgYeYBBdA65biFpkXV5AXn6RAvdwFr3cK0AWS4
xl3C47hmHhat16TmKH0joGNFz6MKOKgSluMDGiTCJbE8d6KY3taxsrzseB8hNUW74X3d1Ow2bkYZ
4xYOHgK7YuUdIqD8N0MWQ+qTYDKCogpGNWMlQwQKOJniYLzN9GKF2+nDGPreuosTEY1Hjky5sZBU
w093kdmaFVR3zcWW0YK1EQIU2Q2CJXq3WjXwvZ5bwYFe8ZQfOjFp8EQoA8nTDvJTD9heFg3GiPu0
JiH2WcFh2s6kiS7SeYIAu/dH78oFrSkuDGvnS2+UcPBiSDfcI68SmydHbB49IviYKKSJNMbbR7HG
VjlCGvIwdW3/0viOIfuIppbslG453fewqkL3g2o22NPIZKhMRYMdqSVUfMYFLHDKBkUJxKaZd4+Y
iw4j6MnB+T+h/uKgqjpLV8B03f+4MoSC7ieYXboHpLj6TR7hLna4MRSiGpsxJN0Hc50OOcSM6hNL
qQtjgtaFGoYn4foJOdSIMluZ8m9Tv+vPghkT/pyacbB5EEBvX7UJofJQYw92S5/MiQP/tCG5J7D5
jvPMG6fLCQ9dckwS4bgwAg/7Pvdb3r/2dJ5gywVPoCeMuKfzAUatNchV3gTcUiSovpdVLDd1tjoa
mS+cYeue6sjmSdtCKN06IcdthvH0WW/rKB/QA+znMXGLlagL6IzkjTZO5O5WVHBt7iPVS+4iITS+
Avg7INyLbEGUmALPNyG1pM1B7yJPMnLYXESTBuMdM6j26M6R+DoAU0PbFs1Rm7ehi7oa1a8jyr7l
qH3rZRm9nIh4oOWyJM7FzGDmCRQlap6CUMWX6zIausdOGdhSOD6OscZr8UXpkMWFmkavO6vH1t5E
cyuf2FD3QxEMCV2wmUYd1FHGE3W5gpjR5YMxkS7xwPRZRZhWzyvmDXt4Ry/p0TS0O4wTzo6yTVCa
PndRF68V7QzxzhruNJ8TV4eiDJrIb0vlEWSMWebtlaXDTlIBsVUYdKNX8EWwC3yXLbovOsihoKtD
ROHDme5q7aEv/RIuFojq3Kn4QUxR8NpkMSStseyNW/UqhfE7x4ed89bDKZ276YTtQQ2xvO6maXxV
I066PawDQdEKZL2gpcO2K1+JmVMcSy6AWF67y0cvsOxVr56PomCclvCh0455UdPXpt95LVu/Im05
fbL9ylHHCcC9tlagY/jgDaS5o5N4LHHfIsw7kf54O86pelFzrz8OMK/u8xEi3UdqE/0VXQmKOhF7
wuSLL1HUhfAE7O+3quS2mRen2eu+geFjhogrnYPCDwHGFKnZFLC8sE2x2hWiGjej+mGa/OSjSCP1
qUupnK8g6OcvkPp2cZFKL5lyVjvTVWIl/RYp7n/yg1BMBQnr+hs2NpzN0g8BtiAqlZEcv4ffzSH3
PnQuS+71uLhgvjAHtusY9fdjabHNOSWexj47Q/EU26obPHsWr1hOoM1uq6eDLgDeIg0koilRyS0i
sro+t41oIJeEJdatO/QBKY2j+JOou+i1gwAPpXOrsw9O5DcBNPsRe5V15lzzaeGXrfFsRbXXLRX3
JrYlFND5mbFhfFlGBQ0Wq2uxPhhI0LAkqG3uB5OhVE9I5yVIJYQyMNc17APxGboFCmA+dB/whXX6
qOGD8tgMDu2hYBgccbWOk+eU2gUiWSbY70UOoAoHUtvRKNkLzwNQCRcFEpU9UT5FeyJZe+2aeBk+
SIpNo5BTEK5lZ11wG7ETqFs4hk+i4FmyqJxhqV7xaXJvl96JER/hGmxvKL34kgtAnyz3GgSh5unc
ZkveZbD5yzF1i8jBz5Ddhkw3O9EcE1wxV51KySNSYbOvA4ZKoMkltllzBbLbfTfGiLpRset8ZogZ
WVFA982d8XGK5pQCf7JTWK+534AWk9uBDEPu1LideBw54cdIebZBGIQOrhjscP29jGf6zSo+o5/2
u7rMWssSaLrs1nG0gacKREGIuZjgoOkcDUKmKCwY0uahTXodYv9bHPuImN5FH7J0VUvF0Psh89CN
R0ygESSKYybznQiQZTyLXVyvlB9GEPgv/EmppeyCFvjw2mfdrqb+IGEbF0Tftihl1KKGp9HZMA/2
K5iViTiyMCBTLp2kBiDjE1Z00BV8CoIBT1KnEhwkwzRbee0jmJcdyDT3WTGZiHalZ1f7yAM1P9fg
HJKim3UjC98o8UwzOpEClMTkhbcrsk1nztc4T3vcv4IiqzrKQ0dNH5WLaRi4USx97ocZ5noQjwJl
YiwiF/BXH53KVbHXVoEUDdLbcDIHuQUPnJR93LqkdFai8fWsdHPjI93K9tpnkCj4iW4pwkdg3LGP
kx7mEyaeAbOSdgjMFVwiuLnRMok/OAmMYgp/YetUitD4z6CYmOAhEejZSQQbqgLem8ghggY9a3LA
dyQsXBr096ljcPICQIoxLqlTIFvwlYWZHeQjC+ikwMqKiOjRPYyyD/ynHvkh85UjpUgLWBjxy2Yh
43CWdUtzxVBVxPnc8ZDn6FXVEyx51M3kIZU8t+sQtUXmoHQtsA9AzbZG/lwXPFYwPul9zJnzdFxa
FPlt393DjakP8lnzDDmZcpYmj2HCzDGiyKTZKyyOdE8zhF8UKWl0c+7zIFvOUUchXCERXnrWj8IF
WY3Db7Xo22S6771u/sY77J+l6ZbxzmCAdMvmDi1CS9BDnre17LHTQHSA1C4xqObCEc5k83SZhEZk
JOvgmE0tnk/bmGHK4cwTPkMpLpuyiyNxYy1iRw4OioZ912HAWA3arT8vHe5LOaEQ7IpUje6tmEeU
mIFxh7bSs3am7atJ5ltg1ENWqm5WMk/XbAzylgf44lTgE4Hq0x1mVDwWyw44EKbk4MZF3nlHsU0d
Gz2pAfUKER8Tx1X0rIOu5yl1YUJQriuZ1pJlHBndvVnggYh6S+3VDIQUpsI18jbVkthXBiuDo9QR
Oly9IkYrh3QMxjyuGFmNzS1lOofynVxKSDpv0kbEt76TYoP3RsLcaknH2s91jFobUGvbJQBTaJPh
WnMniqxJM5H7q3FfUj3Bes0XVn0dW4ylDhCQ1bvBrlldxlzyl1kGk1v+R9DoQSBRzOy6rWseOh+l
5uhY970siQ2le4sHgf0OYgMsqwAKQdD8Fg8CmhUy6bcGNi49gFiNcyduX2yt0fM7T1CHgIv5HgH0
ZzgvAXljU7aA4Q8M5wTq6mfksSk3UqBUtl3hsdYpE3BXChhq/2MZDXjBcCDBvoj5AHbXEzjPX2W0
1pFadiESJXKKumm/wkv3H2N321VAywaZGsOn0wyVvmXczOEI0FA4a4XDfM1Xb/jHBjzbZ8E/W/gx
7C5OOQeEJSbxFF+Afdo4j9BS76hCBtsqnfdMWn9xh2DYDNoXPH63bI4TlDBGdLhO/R5gJMHsHucH
KoJ4SCW4gdF7fmY/A58YKUNiDlgXyrSfZr0zCEbGa8Wyo4NGhTaH2XVjmv7rP4VXgXWCQZGCVA8g
/XQc6lG9DMHC7W7S4SU8VGNUmRLTgn++EhI8T/C4jmHGAHj87ePULrOjheeanQspMYjfULxxd3kv
WeHneReyqZGhCekkxuTYGt9eBbWEbAgCABD+NbeXrG3YzcSy/ujVUbAbhzR4x5vjF1yHTegBHvTm
mwFjvZPHaKVjsEYRMTsTItQxwonDJo2qLbCPDnxv8pSPYTHCvDuPVjSlrL1tY3SH0z8NvIygGQs2
2WawTS7B7Hz7wSelUakSX2G3as3BCER0cRhc/OObiKvAKQkUdXxi79RTo/OhpyKBwf6UxJDTT4lE
2YvAoN+vyJ+eMbikYmAJCYa7kVdOOcuAeXs6EA1/+droy7ZHahB242hrE/vi95f66RFDiDmIxJgL
fnfLOb2UskqQVfdsN6pEFlPD6Y201Pz1iP3nG1WJ/O//wp9fBrFMiNxVJ3/870v6ghi94Zv6r+1l
//vX3r7ov6/166Tm6fWPy2ch/9jN/OuzogM/fc2bX4Er/f1Oymf1/OYPFcJ31XI7v07L3StkP+r7
5cjrsP3N/9cf/vH6/bc8LOL13/96gcBRbb+N4G396+8fnX39979i3MX//PHX//2zq2eGl5UDo5y+
PPM/7l7F/KWnL6evfX2W6t//cuL0T3COYeK4mbdAH7ixFczr9x8l/p/YoiBZxIRxM4LdyAV8QJP+
73952Z+bIA60G/gGYJ6+bWJymL//KPkT3B9/G+eHG68PbP7/eZc3fx33f90pfCl///kPPrObgXIl
//2vvxjmP5YFkLHD7wOqbDzx4BqfclSE0/vtEvSmwlwqTc5boHDLblDwJdp1Xd8++BhWmApOIMDU
1lq2eifBXRjzWY79ufTcwS8DpyPDUUb9gr+YuXo/e0ACC+TW0+d19jEFWPsh+Ir5AvKXOkycWS5E
OH/gLU7YIjGgCeS+Ik6LxphO/AyzsSEu+2RKP1DuDUB3YVyDGl0FaskpT8Mul0k7wog+WYAqQYuW
dpe8Z5LkkzYZUsfmpG4LjKwXspdDmziYOHfBVeer6NGLWyUKhNbBlttjFm6r0yoTUdVDol+zOUqA
SjncPkwuTdihS9MNYgrjUF+NDYPVXq2lGAsna2BMk2X1180ebM4hTPLDUqOVugehs48vuSdFVnQo
Zi9NprP5iNxIf8kXIVN0yZNlDA/L6kMtYQBGw4kJWvXCQ8s97ZSXUnaF9apMyZkO5hy8kXGq0P9q
sCoxQ7rREeyrS4PU1WfP8o7nSYxXFiBfWlnB5w72PUFcO35hXMpNOVg1N58bxd1rtMGuyOmaDoBd
scXrK5TKodlLaqaPkkUa86YMpH1dORR88MMoRPeA3rwLC00zdhHQRtscIz52WSfafTZJ2l4jqCD5
Ai/oUOY1ilho+xFQbHPE0YceFDRLe92HmXoUY9alRSBSl+bcQn5XNrUTfFkTS5Zc2nb9QDAJNUD6
a4tBZAzyzW4EyxpArbM6tFgGCVbAJOD8ixzTMUpu2wSgBmC/VUf71RnG4BiGTeOj8TG1LgaI/Fg+
Rp68g9Y+GXewlasvRaSVXwIjSl638X5/BezKv1Ma+dwXbaj9+CDmwO/KNVxTpAzbumNlymwPd+sa
csDzAfYp5ow7wN0K7S++QU9bS1VKZQUpekXgINJ68GwsPD1m4Q4mkY1Tzizqu1J0QV/vnTENL8OY
taogSoLiMCEILdhbD2OmXUcXEOGaQc530msS9EJ1Yl48ZqzOY2w3YQ4kuNEXXGGkA4IvXBEbdEu2
yAAtizzxpzQqnE6vZ3MoJRxUYuPCTCUOtAeEkkPXDrh7zMp06oZ7mELVGDNwh2QF/O086AN7kL2e
5sipU0zBYFmeR7ZzPioJU91cRtZ5nKg2pqQsiR5TY9yPGWatdY6+hSe441vuBSBKrFaKSVeQ2vEl
G0YYm4Wti7QR3tIF6PukvyS80zeOtRau1HoJMPwDLfwb0C94iS8dyC7wudnAeMVelxoUx72N18UW
K+1qL9dZCvswijARbKATK/reIsy8a4h8UWCVqML0a3ohCLgK+dCOeGyShtqHZu6iqxDTb6CSPBu9
EswftktgagLkjiwJZiGDIGesx6ctPaWgl5zhO8fKQSAovkT7IobSj6YMjD5Pod9j2KQRVBNOyDqB
cA3zngw5SksF+DC5xDjDE4WTRJjCZBZ4bsE1tRZUFmaCc59EcH5grvvC/Hp+5lMIZDkyiJOD1rQP
w3yJ19nbW+jDPoRty4HTIOPjPsIiFFBsNhQzCxLNH90Y6GJOFLxFwOxZLJx6oBoXJdVYurkJG8zu
09AAMaK4BR5IqoR8IXUTXrqqi0zuzn6AyHndZawgNnbHPB0cOKaFGsFJu3QOuvYdvtNpjQI7CpA9
YUGAVGsY/5y6RsTQPK1rpGCcuAqvqv06y4F6vhci8J1L//ZgCzZ1HarYBLQaxIi/rSD9yW1maSew
SGAFpDDPmZy4cBUehnle28umdSdMe9v6s+ma6NxbMR4tQ4jLdj/UBb84YU+LvxifEsoCSNXgOIw+
4aSgbmQwmjEOxioemHcE7qmfItHKDyPlIYqK/y1BfnGpjf389hPD7RN8UygroEwBefftJ+a8zjzZ
UwEy9kxZoUMbyarzDO5ypkTqXUxjD4pXw3ww5dCNuXMh24H+bVz7/6vDH6pD6HF+uDdb9fmmPPxw
/8cj8FLK/ziT/TP/Kn+sDr+/9n/Kw/DPCOcx0hwRIgeIZIu4/7s8jKM/4dUBy1G0sHDHAonn/5aH
6Z+wTYDPE1oKiCBRO/5YHoI6Bjbw5uALtxKYhv+D8vD0UYX3A6RAm8FLnOL8+85c/EEa5mBFG8J9
AOKd3vl02S9pXf3wxfxi0Z4+H6eXOIGlYhTPWYA5OuQ2aNeF3UMHUcU6u//9ZU4b6b8uA5caUKLQ
r59qqJSjO6KQA1jCuX0HZe/FMAB2j7JHZ3gvGO6nDOftWmAL/6UiRuj6iUohi4ZpdNelLlPYfzSe
QsnA824z+qmX/cgxLA70+YDaNISEkLLlSi3hYSHBYft2M7PsXSd+5+Ofgn/f3xJkXWjoweaHeuLt
1uChEAOfEL4XQFPvRNAfGkOwNcznZLuxKLShp3hH6/TeJU/23xDccNDgTF0yl3zkCy6LksjyueBz
WzgtQWGR/UN94emn3NbaD8tVpcCnwR+tS9G3Res2xybsDr9fRz/5qG7XiDM0chAWoi87XUhtsugB
Yz/c3Hq4WV3+Gf3IwcG1oH6/jFl4qeP5XCqMANRwgxzc966PfebNJr9dP8HUC2oGqJ+Bdr79jGDw
zn7XTQCR9WcRTterYuUi+0PHYftb0+NC6LGNsjuT9YeRpR8aqd4RhnxX7f94znx/C+F2zoBaCCR0
e4s/fM1IsklJoFldLgzy4bV98id2IZLvQr4PXKzlQAnqClMFBAW55wPnxyQxbfpy9uqKj3NBMCJp
8eBhKVz02XzeZbBAcLuDxrw4moeb39+z03Pxr/eLe/YXcfxUc4jpJI/BnsItW+JLJVtYb5EqhHQp
MNk9JjznoH5ccld++f1lf7WzQWG1nf0Z0l5OT35WJ3jgDMdq5OYLRp83YtAVIiPvfn+Z7+4Xp7dj
C/6B4VcIGU12siICkoI/rmDh0bkPQydueAiwE0E5lVAD0MkIxtggFBGyczvnYtti2qGBgMm58Jfs
wvD+VvB1j4osd+ha2oTcxp2pmMJEBlHzoIJjP1rsPm0JMv36QybGa2BMJapxNKAMtMLg6KJdxMXB
uXqnVPwZntjuHZSSsBoF4g49/onYY23SFPm/SVZyL3toEnbjW31OouwylnXZ13EJZBu5kQHYR1Sd
2VgQ+LY/I1Wyylh7bIMwdwb6ZK0B9byuRITWwF6PWH7WCQux6F1YR4UG9SuvAXMkE3gWYDL1U4Ad
Mj6sa3u3TFiXE8ZEnVMlHUomb9n7SX+AG2tlg7WEMc2esyiPUg23sHXvgu1W+9hZAUd40nxJJErQ
MTpM+EYJ/nuTmatoHK9r9nlM7FUTyDNMmy8W39nBgOxuMeiio2wtMdCfczhbFR1hF1miq1pGRTa2
T/D3rbYLhmy4wVN+ARF/kcjwioDXpeL+aVzUOUvSryZwdlKCfgjPlqVpj6v1jw6IdPW6lgAqD3yZ
d5E7PfshPcLC9EZTzJKdZrqGKP0yJctex80+Ar0cqsB9Qup7DOueHREEhZjslW/w2IbpI8y27pJO
XdOxj0qxdg8aSq584v1Nm4WHDFYnDmmqmajrNHXO5o5+TcFCxGG0HwiteqErmvgfaYs7GqePMFQH
oQrN1JJVEHbGc1tF+yi47KY019g8to1kiL81+G63fXf7rqG/3gW8CsfP2LhB/OT4T0H01YIbDM9k
+MSs9pDE4g78lgvktpQMuLVjzHlPnd3EnYvtdw16hbekvEbA+jFp6kqq/gJT6yMz27gxWuCDFT4A
Ja00aY4SnhMd+mjmrB/gm3YZR1h4znoWUH2pyFw4YX8Bs5g9x3gfc+LD6GS3267jUHdPvOAy7Zu9
H5MKbsIHMKTycAZ1gYMEG4iMY1JvvyxQ5rap3v7JISnEsSnnM6QD3cMI6oPsQb0GtRsbJhaI8WDu
Prp7gcgWjI0q5skzOaLRqUOMg5ujo8yOd+0xjkhlEn0Or/jCk0spanXWa8wwzQrkAl9sEp9RMt/V
YQvy93SNvrYawqUEcbEkIyu5wWtApgYYoTC+814kZyBPuQah4NPZLMPjdqubHn+OUVilziOEHWcm
NJU3dgeXgNk3bmCcA4G13ekmSXOZYR3r+UwhVAbF8bFbVhhN19/XgIpxkoXk29Kt+9GvYVa0lolP
7uOmqUJIxreDNfYfUm8uoEw4RhALwO57P223hmDSONEnCRIAQkjAhQ0PGvypyKs/MN++s0P9apMH
i3/zGdjs70+P43UCrSlVfgYgYrpOgDwQbvdz5L9z7H9XI5xu8jC3gOUEKlik2JyUNm0d9mIEjlua
rPvW4CmeYpKTfrjpo6WUXnikCzvMPAaaMszV6PAb4HGftjPVjeqPjcZKkpbdxan6iHHERY3xcmvf
czP5ScOy7dYg8WE8iqEKxswnZaYK2oazOs1KxwNhBOOxPkfS6YuJwgP0qkeL/3cy7wh69Zc18C/D
yMJyinc5gdP870/FnwZZ398Kgq6+F0oehCtvixQ/6k0f9JvTuGnuqEofQr5+mbtlrxgr40RVcJk7
52Z8hhSvGBNsFqFT/f49/HJt/PAWTr4NqxnS/hK8BbjtXyUjGJGwWH9uZfLw++v8anHATABGSxvW
gTVyUgFo2HI5vgqyEp7XT8INL+MEEuUgOqg1+/6McF1XSbKUM7ahMWg+LdM1mNa7ALtQVsN71dWw
5Mguhoke2YzHtpnfkaP8qmzG+Q17IKSBwuPydJAZE2TRJZOXIQIUgNmiqwZkDek4yHYF5aXXO1if
VbMDhhwBFgg6Uf777+gX/d9mtgY4CK5eW/7y2+XgtMjaHa2blcz7bGUDPy//haIO6vl77d8v+h6k
rwRQ8sHjAv9yeiURJkPXA2H12zM2B5CD+mVbp6Xwl30gQuzIn3//0cC/xps/2RxwyU3gib4fWuOT
hdbHmCcoikuKEIUYDo45iuCdD8Qahe7kgaScgJi1/XDrOims5OcgFXltusO2IhY0ZeEYHZfAVAsS
mdnqH6KlP8RxfwFyzBEQ9ZlU5NNK7U4M7h5hCtVodNXGrLR4DbO6SlAFTYRcpjG7YNR5FMy5t11T
taO89pa20Gl2QTscfk10VJMuKImOnaRHyZwqnNpb1po80dFhjNvPC7qqxSaPbj9eTHjT2+uV1bul
bSolgoPCaQPlFtDluQLAeXRs82mrxmZcj8v5HMKmCvFwZ5qTS9u2GPao63CpK40qcFnDo+eu+xRt
9vaUzBl+LqdrFzsmZA2HrVgyZgYTl3wioVM6AzoW1R5J033TaXcI0CuHs70bs/Vm5hhTdJiIxQIl
IpVnHurgrdJKcNgqrXG69Ye6carGdSB3BCfdI3ucdkeQfV9CH+EKxF5t+/cyhcfa/0zH+m4VfYWK
91xmmBbUwuZbKVLr9ALKKPCyL+OGf/ZmGNpjHjIO9aMrUYLH6QVgiGLR/4e9M92JG2v3/a30DTjy
PHy1XVXMUEAI4YsVErC9vDzPvvrzM915A0V3c6KjLe2ts6Vu9UAKl+21nvUM/8FCsY+fLV3QVqwC
L93HZJ81Wa9TxmQ13hnilCjXJScjZIL1GQ5dfanm8bVHb535+G79XLqQGHKiqpN1NEzGueLx96gA
jAckyfMrRX+au7fNMFPpWYHp9dtOTWEFdMd6NoeAtvZZKUO8T64Xx9s0HfmTlCHEht2ayJjCu3Mh
ePp2ZJy3yhR6sfM5oh6JvO4SabSLIR1OzYwDX/BOWWsxMB41y88A815Y+eXiiGvRkHS3DzRfg3rM
r9aekRuRVlnjTquMkzEfjqs5OTE4hTrQquCi98ucBlj4nBYUp6WV7QsKVuEB7VYaHhsfTgZBklwl
N2svZF0j9jTvVkzZMBKeWIPrEZt77fHsZGdzu+xMNWe9jhvYU8eoYIZdxPpkQKM3YLERRVzfTQMN
zQaU7iTKjVPygBTKTtC4TFWOtIZMbrxlS3/+94jw/vBDZMamn4h6K31/+gVvo52nqaLn3j0erXKz
1gO62Z8uZJXrMiiEeZRm8Y3jLLvUnHdtRBpoeB+Upe8C7qpzQ7yna4jkAlJ3b78CdqaIQxuTh6FM
vBlwm5e6yXRQHs35R8Z+VLqHAXBtxjBfX2068Ms4vF+tgDbEEMsNkY44URagi8kM5hvI4rWjLqGx
kMa3ZrZXrGRTE4dFrd3VyfTAdPG6msEj04E9iSoFJZ4RiUFK4Wl8tM00gENiB2ZJyUls0ARH0zyQ
qSu2cgZi+mRYmP12uHT4a8ruUKRVVbzrU+tImykK0pLOx7giWYO12bXYZGFAcHd2Ne/G0WRqlmdH
UdSfwhU5KR3jvMwMrHnoHznpNfXHdcvWyZvxwrNZUfMY+QnoUcaSJP+zeQ4BsgjTxPbb3FmCPom/
CBdfQdteLjCdvxi7tQKVxChD7yZ/KoiCS35mNvb52CX3hQENKyuvuiYvfHeKNo1FUVERL0HoEWNZ
qwWFox5dw4i8gejnF6OyIQ6/3H3HDE0Wyo3CYbtSz66Z8+sMquWRaXaPSpM8zZMNpdI1juyiunLt
/nhg+yq0ItpYuc4ExEFliG6Qkwk0gzcQ18pZnsVfOoOKkMoRqzuG8uiUEglO4hQ8cCpOIre46iyK
OovjKqFY0wtq4HLYxvUwBW0cX9eduiUiGxlnXeeeKbp3k3FNWmZ7NHi36iLPatU4gY1/7lJPS8Xb
rPuiNZA4LsyjScN6hrUwU+yDHDsC1HPUW8O2q5KTCuxk1sTXa5h1KuczwGzf6fpgaJrGNyslfPnl
njhKJ5n5sk8DVGv5pvKo0zkUl+YIOkcGcAJ8p9vd6JW1HsGwwAzvB/P7OETT6FhLWsXvkto4WiWk
AFrjDuU+I4Bb+W3FyzWj5EQq2RGOPReGO4egNoIWJegsc2/Spr8wpNzbxBanK8/WwlsQlBEQe67U
7jFpJCyOHCRupizzSTXLfdc5d6AYr1vdva4JzhuvzwlYbn4Vt9HntcROQCkHE5KEStNvmdGGOvx8
xc42VRRvbMlJWVpBP4L8qKitUYouKudYpU5mFPpgp5Tx5NtS81LfJmbCgYtOS804oeV/Ih37lhE1
A+hlusgcmFPw+kEp14bkbBdfvWJItobIw54Ryel60jdF/EHu/DeRYzXKY8xCTgjr8aBX39HeQo2A
oaDrjWRHPEwOXnvdgmZxltGd+PfI/P5yuonFLw145G7oIR9cTsUgZjK6ggJJ9qdrfpJQNbtF8W1d
6dU0fnC5vzkIVtUicJBUZYAuD9E9M6NC0Ji4qZQEfUmB3aQOLIFF3dGzAdefPeBedTO62Vma5EfQ
a6Cwif3LPf8XzANvy5y/DsFhb+Bl/wg7+28IIVvtj/8zv303I9w1T8W3H99eTwbXD/wcDGqfOLw5
ylgsQMCQ2Pk1GNQ+0ftn9Adci0kAJ9+vwaD+CYcUE6XsdRK89kx/DQa1T9QHNmNB3BqAtKjG7wwG
D0tbEKIoQtHxWMGiBKL1569GALOnuezzWoSGUETQmrW9UbShJa3pnPDVU/mbAeE7Oeb1Wnxd/U8T
D+747bW0Eq+tCSPisLY85VxCJfCjyLRDr50f9GwlsGS0xFbpwnmMqysJ2SMsYjhw7sxhBS+dFmpX
78Z+gT4BZ2NVG2nBOyv9bszLbT6UAmBO48FUg4FYuFnrL4tpBoZkGmEnFfASr1wAmHXGnzvjDYzy
NfrusFTkzpgLkB8hLAY28DD4OAUQlyzi8ouiyS0FvBpoU1tugJjUvoEcHKeIZ/sL4KEPUAlr9vW6
YvzzykB81yXGwPggOwPdN3QeCuehphXxBo13+BOqOX9QdL/YAR1cxlIpulkjsA4AO759ddDUtLT3
vDQcLTE0YWOp1Sbrkz5UPcTbwAEZDWWyG8lA0+LoO4JB8dcZt7V6FLMTaBlzUJQRThwAQTsEIUjp
LJCEz8nopnvUJrrC18yx6QG7lDEM1r4Xp5OriQfRTE6IJCLsFWQTjFMDCYHjfrSmL/9Voe1/LhB2
JW38SxTrv/14Ak9SPb0JZHzmVyBTkU6i2PMc9UXv/m0gW4WIoaOwPjh9fwUy+xPLBToHlQP1D52b
X4HM+uSilIzEJFjq1fj9twLZYZkCTBrFNAf2wwtm4lB7yQba6c3G0Ifwdr9Ejb74pYly9TiBg4RI
/sGGeNlXbzYEl0PmB8dj3J7eq8YC0GSsAw41bIhgPv1kl0YkshoPcT73J8u4zhaQYdHQLo6d5EfZ
z1VxVDWGdqxmS6f6tpaqiZ86vf610SWkziJSrgUMPNX3GmO7aBazl74b4RyJIii9xsSZq5D2TslM
eYxKU8MkBw63jGoXabg6PUG7vjiRUtdvExSgqmDq4Pd7AwKOU64eMx3NSJazIihqZTfCVbpAsV25
mFFxKMIuVeT3HHYjsTMasv2YJC4EZG/4K4X4x0BprgXr4XOzgc+TM+kErENHBiXCZBi4bBdqkzI9
RoNY3BBGufW9VRvqj5rTyLenwSkB9ikP/JsZb3VTQpVWAEqCERYJgi2LMEK0Q1Xy9syGH+e1ZfxZ
VDkMvyxN2wCLASSWl2LRfBsqIboNYujRYlkGbaOVtvajHegRbHuCMiRQMUO+E1btdwx5JrVDWcax
hXuqpoirjLOhnJVo020XZ1l/k9GWTyg/3EIdizsmjo2/RKnafHBYvvjzHTyolTsEOoFmKzi7NQF9
dTAvSyMr8B8tc9mFkdkgNQaTcZf7VMdUnzP8mzOM9pSdhhBGpzE1WnqaVQkOf3qq6aeFNk033aha
OxiM6Oi0jIDVTL1DhCze5e0kN6+ixd+c7u8aw2xAj/PH4/yDtsX4+u0XlrEzVpkuuxD4GpTQxY3o
OXn3aYOMiWNazEJXETJjUpOwSJeO5qRn7WTWDB8wX96diOv3IKWia+KshBDyrdcPrpMW0FIr7sKl
64wN+FcDN5r2o2TmXUL+crsv8CD2NjSNgxNRiLp2ZSa6EAumFVDbTKGLMA+0E7MN2s6Yjujb25tV
9tY3ljiiSSr0wCpxk9FkVH709N+Hv9VzES09HK4pSdSDr4NSUOHoJWLHKLrUZ3opq2P0oPQxSFYg
dpSM+V41ImSeihySsNCXkxm842mfNcWlo3c7Y3CXYiv47Yk/DkV0PvZN/ZFo9GHRRHJE1KSJBFSO
7vZLlvFqTU8dTOkmUlvGG7YeSi89X7TipAPYfNK7l93S6X8+lt+qWC6rp+Kma56eOqgr/1qS/M89
2jmMXu3WdxXKybf8GxyX1wf7yyf+Otkd+xNakjrbFiDQX8f3T2oLrBdKFhTzVIuBD0PLXye7S4mC
xDHrjTKYSQwb7Re15YWJtZYp1BQc8b9ToiBteXBokNyqGh6z0GQQV0S79+2W1jvYjF6lCY5FFYsk
e9TTb25qApceTdNE2bAsqnUPetp1qakZwgdtUQ8hQI9h9qWK9kKApiU2xHne0olXFc2c/B5SMrVA
4px1tL5yCMer/sBkMPrtbakcOanEz2Xsh/lz4THO9iO0X3WEc4bsS9Xh8b2xNOckiZL8epbCqAKY
Wphe2bELZm205GSC3TFRcpLICBW+judkvFkcVKB8ZibGXY4lMqcYUmlnMtLL+1py+kJ5tfmCuhFd
urIs4IPT9CKE24w3drXValftqObeUWLk053tKuihoLG11EhrqX0e5PVoIkLTzvQGTMW9KFHXmGCz
aNNTrHkTfJE6nz5rAl+FSctkHqgLCiv8J8ebjoXhF/zK9Ud0axB/pl5Nv/W63Yx+rWcxZgKxpaeb
rtcnsdGWXr2DOWl+YfaTp0focXmPTlrXp+Y4Wg5QkEKpAhUhDnrFoGFGGtZ29Kh0noOOQmln955D
O+O4QFUM/aeeZkrQ0iq6r5xWQd9mFfHxoZC3OtpJUTTTn4OdG4DVVB7Qlxg0mCuRZW5jSK8big/n
W6nogDNzJe3u0SFIvq+VpeuXdhVd6vhhpD5Gio0RJovXPSA3YxjA93WEgivOtOUM5WJxr9DmCVp7
cIeQhoroIW901kRNoqQPjalUGT03qzURnPKMp6HupzRAs30q0XhrBAgdK70f9MiQGzuGsaOY6O74
U6SP+HkhCIcGkeKNUTBESZNso34w93aLjMsu6ZKRSZKJfzsXQJb0gwm69W73AEdeoeTsVHoGh6qP
omyR10CoYUt/sNikvESfja1vOw/01Kuw8jdJwHrGv05aYGvjt+MAmKUvZnP8vt2otEpl3CDru0Vu
6kpxFgH5a8Rp22qUDcpbTFbqdDir+NcrTajjnyf//0b7A0Yjrr2vXsu7aH/+rengNNb905uAv37o
ZymnfsJQdK3iqOchJlpkEz/B6tonmhiIaTqUUSvwnB/95DKan9Z8FIohgFXSK46cn/He/ATxlh8x
HVqtEzmNfgOr/mLI/noVrfZ0EIVXnwPIJbiaHayitkdqokyKMClq1GE8x4mOBERwpjvzvNzmQ2Ii
t5U522kEtpfE/fjFXlrzKbeT6FulOEe9OQ9FqFfCQ31/0mvkkpRd0VQlYqCTcmN26MsvovFuU4ED
sTMKuev10QunrCoe6r4FfomHxFNbWfs4dmrbnw11CPGwqk/FoCeX0OuiE9QsksAuG8fw9RnUnrsq
Qjo58mv+NLjaDzvvrXs2SXM1D0ZCK2pqb+JKb1EY6nIrQd7R6G6EUuiUiJV8hlCInFk9a6ALYZSo
d5peGz8WgR6bP7JT90ADGK4YVYdK2GSaSKcgHoLkkgW9W3aDVW6NoUVGpNTmTWTEy71tR2gdc4yc
l7U6PER57VBbjnTnMcx2tv3swNbL4KUfl16m/5DlEO/qzNsis3FVRaP2GXWL6odBrn5HWampAHo1
DMAQaDpZDIJYICuQWcMk6mMbWpqkCp7ze2Q9kVScp370E6QDv79ayX8TYN4n93QX1lWLixz5/dpo
eJ3co4aimUWMTaZlt16Y0nA4VmfFDV+u8r+B5CCQAMN99fjfBZIr6Nld+cd1+r18HUlePvUzkliE
C2hoa3Zm8Y/XkcT5BK1ltTcllPzVL/oZSUgdoUvjZAiHfqWk0E/9GUqcT+x7qCLWChOmN+38TihZ
0+A3BxLCB5CrqYigXtMgPUSMF+kQY1TT5ijI2gBnln4MTYasKTJFeA5iFy3DmrHSyaw7N67ao2uW
FZsK9BudlAVMiGmnJII0cZPOpQoXintmy+RxRpjpJElq0oWiPtV61LJTZfAuY7bJSS3n7oPy7rBw
omDCx5ilDwoAwtCh39JYmVoaaWkOISxqAmXu2zCP0isrV9sAC0ikt4Q2ftDiOkwbyBcI5FSUEHfW
WddBFEZKE92zmaZyVKlZaHjyWXeKB0/Nxz932z/3hA7e0eGFDjodvTctKZ1jkPymfGgE2GU3925f
Ldz/i7ixXoO7Udc+OTnQYZu86420SDoScBSSXLCyLWTfrqk+eE3veiBchtyPGZ3K2sXp9OBWmDGg
dA5iKmzc3gvhj5+WufclSq2d1zf3Q9N/bloN8Dni+mLR9rk7Xf37fa4v5fXR+fIFGA2Re6GYAtz+
bXy0y0HzKoHwnZeVZ7Ics3OK6hr0OXK8sH0/EoJ5x818uR66Jtpq3Yz6wcENo4hmYOe0Kkz39RzA
+n9MoB8jbO8ufiSdy8Kj8dNY5h4Bx+fBrm/+/XYxqXh/wx6GoujdANRjgnbQdTIK4P+LGaVADaoT
ss4LqSz6xrTFc9xXyx4e0R6Vx2KXD5XhN458RJn6GdzOWaV3wDjzqg2zGUvLUl0YUSeLedWb7kWd
orTl5GeuYl8sIntWOd+L1EXDakbkax4VpNl6FOG0jEQAJFFylWlwrhF5+DFIAF2NurLcI2O/GJnh
F0t6Y2n1QxYxJnfNfdlYe1flyqZD19IYZWBb4hEkQssAvaHjx9XGDmjw+jVcz4YVXDi3IxZyfjVp
e7OPHyP4I8zl1a/uLDx/WH9kZbp1o0ZTt7F1JLhl4q44hUkPEsGlZFtUgYlOZoh597I3m9IN05Zf
XQ35WSr0vWgpn17uTBfm+TzU86lZrzEvVbCcV0Y8U506O0+z9h5heu4K0UFmaUsOD2MEe4XPwQZY
60VtjDlKafZXxWmLLx0VT4g4rQe6myen5EgrWtlgcEett9MZmflFnT/a0rkgabqwRFeCiGBIJ7Pe
286We2uvBTExfDl3wT0Cv0IT2jLiFCMPRJs5eS40q1hTMJhHk4LJ0uIY+yrLH7PZuNNTXQ89p72P
8kRucoevoKXF/Hl9r5FTnIkO+LqcZHLZe2DThaMFfeW2tOlyNRwqgMRm0hi+2aKVO60P+eUxTiYu
q8JFMz9BJOCzExs68us8hBlBtG0BiGk3J6oXuKlz4SXS21kN3BtMIF38LdJHs0hFYGRdtVVR9PBj
xIc3rYJU/tgay1FZWvtS2hZcQ5YCICPrdOQxJMw6tw0C4BsBKuo8iumq1oqRhRYVexDl/GdUcMTV
tXx2x+peT5zjl+9OX7bYqYVzXOQLSgoTdhKD/oymxC1eVdU2QUoOLAc3OdTJsz3HqIXEow78cEZD
W0NKowcOuHHFXB9lg9zndlru3HLSNynIj03mpcvWi9p7VOrU0BJ2RunsTb7EwynUUF7zvSSNwX4U
MzA/tqBTdPeLxQJQrPRZic0CV93mvpucbDO5yMyNiqwCsugCj5aJ49VLK6a22t7TUOVFsIC6GlgJ
IpDF2bpp1IFfPOLtEtCdAaXEdkewugHcBcJrwKseQY+IX93ThZ3z7Nka2GRyyR+RR79IRu1cj8bL
WvVuc0aOfoZU9nmNCspmIW7v0gjGWz+a+yVCy6BuJzcEtXZRFEAqC5k6zAu8C2029lhXtD5MkEfD
48HMpcY1oube0ssz2gb3isKTmp30C70NJqYjL0xbuE3dS5RbAc3iPHGS2TdXLoo1rFvUWb4PhmYH
k+veqsuCPU2u3Ko6q3v9P0aMmk8rH4uYLYvpyW2baMpmDb6ggLKwbpt7kev7Jq3YtOgMIljMwlej
pISfv6JgFQRG9dFCHRWRbsMkZCxOM51UaTedTHnlhrmt0B+J1c7XHDO5QGhyiQKsQITv4FHvWy1f
UsV1/VxF8wO7cJctWslHC7YH9ncIqiJMAsushiHYDGXOaCk5hmOUBl7Fjm9Fc984CY5a/X2TN/dM
JVfX4hIJGbshKDusEzfhe5du8ixTnDRe9qlSObe5BM7ZC/o2MbKQQVM25VGFXe1GoOgKDo1F4g7K
7TRnLC7FO/EyWW3dcs6uMdqSd4MTIcqnRmLeSS96UmlbAYMCMqaYfCpS9b3McsPnyIy+tQJFZWtN
+yJvDY31pJ0ZDgqsyMxa2s5ox5r5vjNeah3vcon76co1CIKIwGYblCWM47VS8ceGpR3VXTv7vBTl
KE5BqspG+TZPcXJluLmOR2xZHvU6AT+zynub6o9tw+jhzMSzZqvFi36tLSn6HtDbmtPBmYm0Rqbk
wMsUFam3xFpZyb1ylMPDQG6lB+2KgtmmmQcifW7sm4Qic5n6IUDrAvxfhBXel0YmyWWmFHJjNdY3
pLuy0NTyFl5K64aI26r3VJnWKQYp1Taq1eqrpriwB4toPlckLX6k8pNHIIDZdaoq3yAHgZNDPZ73
J1Rc7xC6VTb6qOmbYazNH6jP4CKhGQMsODbLICkdscqVmwlZ4RCPEHfr1IN6Ty3+OMFrqdbghDfd
dGJwYDNZEZxUzf3LsUjeup/HhllGKypAc+u5mEXNKVqt8CVd6wJb1xRNIbZBRcAw6BGGem41p6bW
KUHbjpfW0KUPZUEEf4kRWWpfqG1V3CiFeIxlFZ1UMSr0XamnW0L8eqbIWzmU0he2gyAw8XhCDynI
yvS5r/SryujPm9L5bibya+Fkpxm6yEBPyBLaCUHussipqgdVRzOaDacT4rZ9SvFdqhJVQBTHfSPL
59OpVsEjT4DZq8htwlKlVcymA4s93Ih2yLe6VPuwm6zpSgdEGbRjO51A0+VUzLp7t1hvk5YpF2U/
yqxeHvrUQz0reUyx+vGzJn1eRcUCDbqi//IkX9IFpIrvZzt7ZNJccWa1DM3cofygM3iIkCEvfmka
wa6iKkQS8W1iauSUesW0wNNwiVUA9m9HrkTQFM9j2ujIwYBM1FUj/eC67yqnl/kpXS6KP0g1hxTn
snIqu01dJbR1TkcE1cgeNPt4ceJnUbGtifjP/56Tvlghv8nBuaSjQeChMuZeDye3em8UXR1JJSxm
tiPOGiZe6ORcRgJPrm2Xr73rHNeCcJdLczdE7sWa5+gLkSZnXh+gFUtmyVA5WA9zdeRsXkw2MafU
bGSPU0KMz1ncCPMfz+kQtojFHpe6fK6r5t6oOIL7hYRbGHsIph6aiejbpGnF8cx5pCep3AyduddN
cpo1D1IWjrSc7LBVWTa4VmQbkN4Arwe1I50gm35JNoYGGaxFd2/dlnenEDghrytH2kjwawvrolr4
k2T495PQ2tvS0xECb8d1Nh+vGkwR58ufIZtiIB6JWOOsKptpSpBa9NrGQ724Ysejsw/AnHDlQWxe
Mw6Ghdw04kcZA0Ntb6T1PdLt3YasLjqJsTz+gITzgqQ8eH20DIDjqSBW6BscVBTMatoegxsETp3h
MkmdsOvgH5jDPsqwfqg0SK8xJnK+2siQBPbc7pQ7zanvhZmAxSyYQZgkgOsb49WLQG1qJHrrrWiW
m5gpgx9T6QdJ2x5Hnfod2IiC8rDyhfbIjVU1p7XmVtt6AhStxJ+1tv8hdHmkxVAc1sJlkNFz1SA3
leTpiR3X5PVygEuhdNlJvq62IuKkZ153PK7F3sgYxl+DlCXMC6PgTQlj9Q6SHKltl13ObmVLv0Ei
OACdQ5nBSDZIx3YJRnfO/bzKpkCpIKD3in7yskt+q8X2/4ISfYMl3T2Vq5pfezjdXb/NfwQN/3uo
EVKQvAon71puN9+Q9/vjNO269g/kZv64eIJu9Lb5xud/Nt8Aia7jdDryVIH4G9L9+tnG1z+BE9ZW
6y2abJq2xr2fzTd0BzVwpyBPcW1GDIYewq/mGyAtfgiyaW2bqb81t9XfNSO4OlhszhwodGB9DpoR
okpnLXVjNRRKJ87t0syujcJQZ6JXrF8JxPZ3iVsiuFGmWrwxrHJofdFGOPSNDruQWqCbSCRG7XuJ
AuFWZWR5l85zARkD46QLvdMawoi+1CxVK1dOsd57cONhesRx0AYAmqB+7qhm84QrcP9B0+od/gO4
NZPB1UUWKi9QhvXmX2EZPBugYjFOyAZg3PIN7XntedJWNgkIudT3FCA96O9pxwqe8DceHS0Nj4Ql
vV/q4XgVA/qLO/NbG+r/C6iDS+rwzzDGi6fxj4enb6tW0+ttQ/v3P9uGpfgJtCEtMoNMZJVW+rlt
YGMz4jJhZQNKXBEN9ET/2jXwSz7p4HYdZJp43QzNfm0bvB4+0cdWMXUH60gPionVb8y/DpcWu9I0
dHyb+F1rD/aQW6AzUmZ+Jbqv0plQmI3j+cu49nuqolJgbHT6vd12hRbaBP/zKEqdazwPk28jup+M
dr2s//rqCf5N8/SgE8z3gX4HiJNmPVgQVVtzu1dLPV0S8vM2Nb9q+eCejmlaMwDqsKii4/TBtjoY
IINCQQgHrKiO7hmP8RDGlHrFjJ3HJB4wvMG/ZsldH+dkXCZQ2Z82U4Pw/odSuy9eo69OfCop4iRT
xBUDD9r+EDEmUX2LGiH0x74RNNRF4erHsWjwg7EL0sadozZVHDr5YG0irQLXUNslUuHDykMJkP+j
YWRPSrwgV1GCMmz0omLMb6EQQ+Vd4STntWpmBLE+5vh/taOsA5GslCKMU7JLwykiMIRj6T66cEoL
MCATMzpj1sByq2QMOIJ5qfukD5mOp1q6DEbQ86pregw6qgrK3Pb6Rk6O9r1C4KPwhdF2P9oytc0g
lovR0FgRUQbpKxK31aRim9yPcqY2YSdQKds0LvuxmM0jvZ2rO4q5xgmwO0jXBohBkphDX818UfW5
B++yzzwfS4MWE4quEC2IbK3qfNy8xFnrdVhPoBiqaGGp4L0QLEVcIWdho/nvI6eon4/C4w7xFcxL
aIz0VwIyaBKpuO+A0XCifYRI4Ah83RBf3+26lWFSGOxdZJberl0PaVds9JrlMdHwEGjAnp4NmHzs
fm+HMCRBGXiVSuBKKy/j7VVmw6GwViP1kXIDvb4EXdTUycrAa+qP5MoPZwzcEddiM4Lo4MbglL29
Vu4koklbqT2qI5uVi1F9gg/VChWvQlXKTWfX+Q3mMumtDTXgSVai0X0aYNkDarqa+cHM4zA48HUQ
AljR3aufr3ro5N42DTBkd+bWIUHANlbGbaR11VEzO8ufOeM/DoreBgf2JdGHLIKpL0A0HefNt3ee
uLAK9L7IvxLbJfqqrRLQCsowYEzxJYpQCnZsUFexWnpnbaTmn3/nJa+XXy+serxpC8j6oZj/MjfU
BVpufI1XX7TRcxu/nIZ+g1tesv33S71dtS+XAhrNoWU4DmYL6+H1OuK64+wmgqnc1zrtjasxW8yt
C+Ao+PerrCnKr7j351XWJUucBbtBOvj2Ki1969npKvtrWdOWT2m+0Q7togBTm/nUo/v95d+vR819
eEXeG+Mx0iUPyTiIbG+viHalhKVjGd+GVGSPuba48Q4YBWZ5adcMxZk5EN79CLgbjMmij2nEuqKg
G+2mgOOKJTHqXW7XjG5Lzcmb7TA65aNeK3QrB7dDVaC0tCQ77nWwpNtJRMXjhMRNFo4V2rF+jj72
D0s2M4Bpt2jiczNSkuOxNTllYo2AiaxNL34sMdaggTDjOj0uHAWkfTJbgCrmoeseaJ0Z8ZFrcRBs
6I3S4lmMcbqrsC+u8XdJHJhGjRJdNHYZZdCTk8zdLqYj6TAPDrqItTRR3M/ilgZRYY8CX2dDGasN
3HvthzCWouLcA/NxXBgDILwZxefLsRT4q7ZY/1Q7uPeg/r1+RoEDHJZxN5mV+7lMYv6w6HXwgBky
fUMQ25U8GnCIw7lTGtqEs2pMywjVMA++cdROHijEGJ/1pNSd5bx3o0UcGQXpyFVS4fd2JLVctTEx
siiChTbIILI1iYmaiebAhLklJq/jgnMMXZzcYg+0VJcunlAqutAqqnaTWo3WroJ9SgsCcyNemS4L
7cor0n7ASKqOYDC01UiFaUz4Mi2xmcW45SAQHuaACNEgctz4uUWDIwZZonLImrXWbNDrRuPYofLg
FFUBPAZ576ojXTW960CE4KHkxyMRIIvM+G4BjnmdZTnDk6TQXVi82ARQg7PXbxfcEe7yUp3l2iu0
9nRrmxxNNS+XfrkCOP0ucswvw4IDbGi0nghnsWB8pcpe4Lk1wXQKoYECp8OGVSanWhXPYM3tyGmP
ZeIJAKiOLDAJMry836Gxkdz1tVd/aTC4+Z7NHpp6tSHq03Gi87/JZFu6m4HD88cwTSiB498AFkFN
S+/z0ujJ84RphKCTbPCYvKkF+pMrFS19uBDJXdUlKHRbUx87YJD0DPCdCaMZnPW41WhBL5s+re1d
zLT2zjYxMPK1DgEXvC2npQgqlUZn3xlpFMx4xzBQbN3K+zbnunM3Rq1+MlFPDkHlAIsKFDp9tHzm
UbuqCrVZKNxId1ogQObWwMNM3MoEnOYDSZOb/sjIcdyLTsbJZdwXymerbTWOK9rT41mh60KcqV47
YVcLTJ1mWYuXkl/MnnoaKw22RrEKNxp6w7hS+0UkzM3SRZUI6PyOtzGeS2LjdZN5no+q+5k5lPe1
UkSOc48GxLRsPJZpZtR4zOoL/JpauCXZS6fKS0pTDZ5IUbh7oBPW0wppfDZEp31p80jQ+LcwrThu
cPP1eKxYkx3FI3pfYaZ44hoPYYu+CfXhHixtmQclYlGbviinEbJh3ZJszTglb6B4Ml3zRrO6tOKm
PTenGNFQ6JY92aCU9Q8nT0drI1xL3ipqj9qB0Q4QMBVj2BtNH32t3QiTHVS49b3lzukdNnxzhdmS
XL5LDFcelNYVyMGPFreSeMC9HLtMbgZeGdwiyYwZY1+k9Swr0wDV9s5w7iollrVMpJhjzEPGo+oL
eO9+PJjt92GcypzRw6DacEWQgq9wl6wQ858VkzWxYFA5Y7H9TGdsDOsuQxk1XxR5XttKd5Oag5kE
Fd4BV5FWMHkjaCxTgJVscYXJns6gQji8iUJq7d4o5yQJHCNL6VRbK0q4UIb4x2xJDEkmo3C8AFNj
EuUYc9w66IlhV7VFYAtHW1HvYxULQVznJnOn5BmqDFOmrkjrZEKE1YlrrUfjwQFZrOWeh+10FCOE
g4fZfIavZxsz/dLESAPT8cYTYpa+somMstmAdJBTgONkVdErniDVFFNpf7EnC1TeGEfKZU0WkG5y
I+9RBM/kUmGZW8ivWaabn1H0SZagVRqZoT2hQdJGG9r72kUpbqCABEyUDYQHJF0wP4HgpPaQQUwU
54iNcV5e1kuCqAhKf/EYxCLKscCrY+B+kyySgUmF6KYwxsGNMJe3LaO/pWJgbeLAl2Adl6hjqC/a
iFYiXLPNWOni8wyaptwUhqP8kFrJ0d4qI6oddp9jHInzQM8QucSbJkTERvs/pJ1pb9w6lve/0CNA
+/JWtbjKS5w4jhPXG6LsJNp3SqL06een9GAmrjJcyDzoi26g781lkSIPD8/5LwD6YppPq6HCsG0F
UBoDQ71AoHCFEir6R9hg6rfgD5tnVSI7EPrOVOzHfoJpJay2Nbdg6Wt/b1XFQNQMUqyYKdmwqUse
qxJhBS92topKCqaWkV+Aje7bgEa65gZi5Q6T+2DjP/FalGpA27COETuhhPRQZip5zBydvn+UiPaW
53eNf23fL0nYXCCOhLoeQhp220FYmeMMsQxTS8WXfnC6eyvLK9orneH95lk968CyhQfbWIOdO8h2
Pg4RWuHbsZjU1xTbuG++GmqMDrV26te12UT3XmK7P0vyiA47Q9i/67YpjC/Qld3Xbhbz78KKpq2v
CSJh7jZNjfY42kk4vkqtCaPYV49ApiLjqo8aHl1OFwyYCXOMu41ptvm4Ry9j2s3m4B+mCvPp0Naz
8ZGuJ3LezMLRV0QRXqWePkyfR7d0XiOMjETYiJK33kSf/SXtp+5elljCYe2ZQKFGSEO8qEZNLBl+
7voKI7oBXtZChEi6Nvqpebn8KQv+2ZAHFG1xLMtQRiG8yupLaWNlB5YHjY4tcBXnezdqkABM5Hqw
uqEJna/mQcswc8CX4c4pEqT8oKbFTZjOVnXb+36NxzZsNOw3JdTtxTrZevCLKngd8Vj/mvi9B8jD
FU1YBTZ90TJR0SEDFvFthKe0NDem7gHQut3ghqlXcs2tGR9kXGbPqFBh9IaGSXEkY0pfi8H0CF5V
D86llH362cHcD9104o22Uvi4dusoHoLvoM3lZzgTuEVyM6Zg+JWl9kXcjRjVJU+B01T3VRklT13p
G3Y4VnJuoSxwcYaGsOxDk0PEWDUR7tbbUh/7h6n0vXitSD1hPytthMAsfKJBxFnBAgHyXbDFTlPK
lZWmyZ2JCRdVStsYi02jsiYisBGqEmB9eDMaVv7JhQXZXNsdqja4KkZKR7qmTuWGnavkjkavuSsm
OAnsRnE3U+GMMQuuUR9pSnJJR0ESKRJ7DBFAwg/acNLDUA20ZDW8URZL+AETAZm76rvNWc1Wlono
FOeTKIxtTHpr5YH+FWaq4a8jN6VrWjt5IsMGRw997SoZNddINeVb0XazAdUlL+BVVFlxBPHm6sjO
DJYf4nkAGRVlEJYgHkWjXnLEC6k9YG+pqhLAUlL2V8Kw0IIyey+1yB00CDn50AffAXtXn4GEy7vM
SGBW2v4AVjqAw2MeooiedAVeyb3FqtFb9bnewKFQ5jg+Zu1M11+rKmxnDL/N7zWbTAPNWzvdLbGF
pm1f48ziyAocmEAF5TEdGkIMrKK2AviNPdVWH2e3A9DcOuNKxMY4b3Vt8l7Kaco/L+BBwhTX+x4r
lYXDCAniiwueG3hFO/jfBHZ10X5qIBfReisT+8YcLVFMm6hOa4Emgdc33ReplwgSRLUNo1XD5NG9
yopqEfYZa/GaZD2IMV7n1j2kIRQ9zBbH450pve4+b+EZ72387L0wsnXqJ2VTl8HKAM41byYkemJo
La6isyyn7jPlqEHfekLPbtpuMn4UQFledSSLBbY0lV5AlzFAyPQ6eQgwHy+g25MXlrH17BLPuC7J
hrsodrgaRJfQzjLdOblvAg/2i5jLcavKhgbU3Lb1tHZ93sShg1rMvZT6rLYNFEWd28QffvopGQpJ
AK8wykZS63euRBtOBLnL66busiYEBMx3qCcbKbS2j48i0us9LbHU3TZDkz74UT/niJyA4g0lj5jP
zTBAhsUYjj4xaHPvF16Mdo1+UZl+5/kn7kllMqSdzLrd2Wlpr82+jRBfIGoRiyNLfwmqaNpNdZs9
NBy1jYNXCweQ9/EDm8J/cTPvdk7itV4+2IpdBszL9b/xlM2nlcBadLzhQu6PZmn2eejAlb73W60j
N0UdLlnndV49mYQ0cTdJARMZt2StgAGFSHsEVk1GT1FnJO3tUBdgUS300aJQuXkXo9bYm/con3nV
TQxJmj/ZKe+HRs0tQOeXJgrL4MTXkeayyQhA1c++LbgA6jqBuKwNIxJVNUXjgeJaFIgw1YP6u9P2
/ouZKhtCMw9ZJwxENF3HXdM90b5g72VWYtGCNqvysTQoIa3jOMV9OEZumVCWdeJLETTVo1s32Gzb
TYy8GypTX+ZEz7/yKC0Ouo0pTSjgy30v9ZITKKOspR3KW0erIFM4jd2/jHo+Pg1CWm1Y8zi+rfNs
oWL4/QBz1nG1tqGWavb3LlKS37x4zH9gigDni5TAeR4mr5dAzGIXGbABp7VQ+EHUvUQK681JeIG4
RpZD6De6ZlrjSrq2jV9rkGY/+BHt90Ib3K+pqtWDE02EIM/NhtvM0ipydG8KqFw6XvOpl4l/BBtU
fSk6S/FNCtCTa7M1Encfe0l8VVQRyBFX0qz2q9GiPW3P02s1JC94t6D4RNs1vempLpMdlP687lNi
CcrGCY+aSVodLjDd7Hxr656CKh5ywVaCZl3oGV4crAAeeeW6Bo3KLq3AZ0L7GyOe+bHV/eio0syr
dIwq+85FJAxX8syM5a3tR7hdob9F8WtUgfqeelavfTM7vyjvpqn28nU3zV1xE5tu7W4afqi38ft2
ePBUi8FQX7hjtx8KazC/R3NspKGFfxxaBv5YYlaclcNvEJaWvU31qgQHo3l/5Ke7GVlm38Y5yRE2
oDBBfTWkbl59s326Fp/hfyU7Jyrrdh9Boul3FZdFdoMvam+gFdpi2lzVvbHTS9DJQICSIdvGGMz2
4VwpUZMm+bW34sXMrWdhGehsKzN1cBSewaldRwh1p8RVu+5W3E2Zhl8R4QBlYzvIDqWE+XeljXEz
f9GHQHa7qDCK5iZIhci+Un4obRqIDiVx1sKbd3wSb0Rbc/nYaC0uF1tqxp/hjWcd+kmNZqyUXgyP
tWlYP3gcKTx0nTl/ioGak+HpTGwrat43QUrWsxoK6oP4otn2HWJtNhYVc4f/sRer3AAGAbYSaEOL
Z6shquprFsv0+8COQqfN9dIudDGl5yTU+MrvEjvjqS1aphIaDUalV1yKEFEdg/K7oiiDW6MHfEXH
/vu7kQMJXoGg9+obDFmXxyV4IufGzAVIui4rnR++3ZbjaoQlBIRu0p0N1Xz0fv4fFXfTqVE3fe5d
t/pVB8mUhwk2y3TX/qcJ904L6aygCSDGhsNLl5ouy5magSgy3Jtm13+GLGrcVqkyvlvkQf9aNl1G
cUGjL0h/SsVLwfOvRtU8KyQS5yl4TnLUHPMp8jdVblyYylnV9M8g1IJhlBhUg09qs1nuUgSiavus
elwmB98Suwr2fwj9npS4T9WFAvtb5BRVWsYjCTcpq+DSwgK+nRSKbVL6YyKe5wDZtcoe61COiX5H
mbXcisF8iv0Eg1k1pxcIIOcTNXE0pKzvcf1Zrr1U/v9azXaUduLKDM6HJ8urBPOuG40UBlvuWQA7
7uWXj/fI204CE+UqhS+LQyedOI+B347XwcXzRl6Ehzyoa0DjMxAcwui69lGD//8ZytJPkAle5YzY
tFjUTgqtusGnnVZfLNuVHWv1BcHks51PQ5ltQsqDgwR7ZimJ/7WKiKeT2MMWP8gK97KC5t/95JT9
479OCJyvrtOZQHmDTtTJt6LOJIWa8/Kga0SFmMcoz9D4pafee2Hp3pvP3yOdnDGlGi5nvSwPGmok
e4s6Jtyg+vfH0znbeksXHqQgzR647pZ38n0aqnk6YO/ykI9RtoWrUN5Hkdk8T01nfRr9Wdt/PJ7x
zqzoAGPuSmOHxvMpcafL2ryFRt8dprHSniOtLotVm2nO16JNFjOGtN6VKnoUuVSf9Q7he621GiqV
Vet+mV0JilOMQN9sqV/oeZ0fCo4f7Bp0Fhb51VPpA2OK2qHm1B0cAvRVZ9Df6jtH2891//rxGryz
BAjOcPwcUl7+OtlCLd0RbmbVHOSIEZ9XLag9zRIXgsp780EVgmNuLOCGUwJnLo26Hu1CHnBBgJoy
Fz/nXCtWMR3oCyOdwCiWeIKvMxcCACj4axzAtydP8Sz0xqjrDjn6pJuir8wdRfzyngeNsdMaMe6a
fI4RLs6Gp7xFusWVY40iSWf+coYouhAH/lgQv+m2cfNRReZLEtEJbyCy/g4Eqrbn3i+n8RDjoW6s
MN3kYRTEqXuVk4cgNswTC6wlOhG7pKHdsXa7rgY3zDn7PA6V/cMVEuZAZQsYPyOmgGh8UlaAcwxU
cl/C2mlXmVsasJXzPtrVjVXcaSjT/cytQrv3nRE/nxkQ4DfNKisfJjAl2dVkzfaXgTvgXsOOcb4Q
K86urmXKXJJAOrC8JA1/O+U6QLZDjB5dM3gvePSRYPVkjltJLrCOfSf+QRIgj/TK5u3Hm/mdbcbX
N3UQ6saiWnYSQLyqgVIZG/3BoqxwILttsHMyiq2Nhsb6n4cKll4t/WgAQogPvZ2kZxmFn81CHnIH
6oCGMuiq8MrvadOWFyZ11j0FYLBsHgO3qsV/+mRD1xoKHJCd5gMNnc2MheiGtFctxoC/3DRJdyDw
L5yhs2VccGuBg0Ikx2fRj3g7N5WnGrHXYG6ICawqJze+Ri3YV5Ne1e4fl5GhOB3+MjuQFN6Jxsvg
m1ARmmg4+D31JAFpD4a6bax80xMXvth5ZGCsJU0E5ksjGhzF22kBLpS9qP3+gAjvfK/JSnw2Oket
8sKcV9U8oDrfaMuLQz4r3rY/0Hjtd1oSw3lIlPv08cRPvDaIU/yaxc0ABiOcdpCcb3/NBCYdumA9
HFJeluGAMMpODcGwpWtKq1gZ/gN8FREGRus+eEOto/s9OE9tUeiUW4Kr1Oz0549/0nuffcHKwL5e
sr9TyW+YeyONAms49L2e3NpFpm/i3mmuqWlf2mF/YsCbsIi/pbmoBiLvs6zFyXcv3XqE1dWrg4Z6
ThTS3B96kG4QXEAMedM9Zgk8u/zeVE9+0FMwsHInuGqdChBALovxk+a1ag47CICwk4Yc0JUO8/A3
XIylfknt7ZpSHq/bloV6camRPBmjpj3hqaM/frxsy7Y5m8pi3EEoAFBxuoVNNYgZ0VJ1GOeyvJrS
IYcHLMoLF4nxztdx+DY6kCbe2WdhIK+oAUxFOR1KI243WuPBUa2xO22suniILddfNYX04LY2xicv
TdrPc2+zYhM0r6nzo60ni/4GXJu94+WnLhzjZbOeroGFijO4ZDo55unRMsw2k8mcTgdlOMhVtEOx
iZvouRGcsXgYL9FK3lty28NVk5XA/fxUUSygm7FACaYDLQtangJpojpSl6xf35kUEBk0dLjMEBQ4
DbytJYWeYFZ90Fx9qbgmHazFBH6aPmt3Zmf8H2ZF4mIREIm8XCAnEcHsNUAmQTUdRpR7rjV03ahs
m9nmn7drAEnc515GUgt6/Nu4U9SIsWtROx2aaebj5IP2UlSwUj4e5UTIcDnSLsrVCMaAyWCsP2ov
fz2AlGOOfhOkxkHAU7nuG0c9+m4mqOjadJLwTNavZNsXe6Nxg7DqbHGoKJqGaCPlt4lTNpS7SBkm
qmV3lp9YK81PyMMDA+06Op4lFJMLW/h8T5GfonRLzmLznz/8nr9+sFs4NWKchnGoM2jGdYNyU9nb
8YVjfH6KGYXFWRQTMXpZ1Hn+TgdxCrd6VwjjkJaBuIIdhvtjK5p1IEfrwoTOty/AOaKsvVwzHMnl
p/w1oVS3ZJCiUn/wHQr8E7LTq8HDPCCwG3VNS95af/zJz/IU9ixDLVBa9heShG/Hm4y4B9KkBwfm
bcCJcQYka1LXjcJ2xqvb7JPpqqY29ePjYd+5SD0ODLPEJJoYdIqMxCmKSnYrtQOQLHNHVJDap7px
FUL17G4sC7LoDipo3X/xQcpiZunEzg9hFg2m4a4WHDqbhvjKEAEF2I9/2vmWWn7ZUkhxeMgBI3+7
IjgQBjCiHHGQYFa+crTjb4iQZBdGeWfdYZstUnlwOLh+Tg60MGtTwLTQDtlCQdVzs1m7kYEQbRS3
zafETZIrayyjCwf8nVHZWnxJrm+giqfYV7TURIQVaHzkcaHtI5glv7IsNZ/TXMZXRl86kMTz7IJB
7PmWBhgJvQSdDcyySL7fLmg3NXOQB3NxbMl+90Gq6DJDqgU8UcVXqT71T//8AQNdR/iYr8T/nBUk
TJy10kaVR/YYKSL32l0CrO9CTDjfJgEXzFKGQDqEq/0k3abb2JitdOuj68w/g9RepCCKS5fZaeDh
6Q0rx+RwUsAM9NPvRdPKrAt+wLEW3h2Byb3x4tkKY6dyrv5t0bBtJ+4AtYJQQV67CIb9HXdKizJv
TZ56LKTf3CAubq9UFIlLLranq7YMw+7jpUeYo4J4Et48eMm62bMX5mQs6k3f+lnyaQ5mLAI1Q1n3
kxuldzQnMB8yW7f4pOnttA8qkQ83gTM4bajRCwCAL83tXBqWhjS5AfkcVYjgSgXo7F5B9+tkmIwg
6BG6MIYvwewHT4h8GCSbRZubvKZ1GJQfL9/pHv8zL/Y2JwZ52XOg95BVMEV9lm80NtqYV5upGJtr
Odv3wBOiC8Hj3VX839HskxMFNBMZeXhKx14a+dqS0llXnsguzOls8y3farmKyDvgrZ0+KMk3pFHY
XnFs0kxb5bnVr0TQtNt8HH59vHrnI5F9LjjxhZRD7fwkGMZdH83z1MTHKOfbjZrLo67mbT5DOlj/
81AIpMIXMkgQTT7X231elA3I2Fwlx1JX5g2qO/SyGulcE+HdC1/p7OlKMgiXAcIKtznh7zREQI+P
u6G0syMqDiiE17ZcV2D7ARnLheFrJxrPH7/WQ3sqxa8BfZy11VrjbTzF1RCm9JUuJBfn++btDzqZ
vBZ1btZ5enasaOjtHaNA4iA3Se8+XuP3hrGXeEVN2FiI3G/XuDX8AgaylR2TFkJhGxT6Z98aq5eP
R1lqNX+/XlhdF1ky4u+SQPD+PRmlgp1ZYhV71AddrRzo9reURtQN0PjgO81F3plWEG8QSgdQK+JL
6uinV+kyvE8hgGCJ/xW0ibfDe3ZfxOADqyNdOA/LWeWHhJX+ynKmBJ4hIKgsJov6eM7vrOybQU/q
V8KMGxCAfnWUWV9cudHYXPX43V/YJmfJGXOj7AlLjnkR0xZdyb8vA8dVIOwFtplxVsc/KjAOQOSQ
UHImo8fkDzRWbNh099mn/VXkai56905QhSBKZvSEKGviUBVsPp77eYhFpAvPoP+m9Dnm2x+VdmC+
EN5ojzYA8Ntc85wnH2QgGMbcuOtl5FwIf++M52OSYEOlY4MZwckFn+W9l6Q8H4/U1OZ7mPzj56ZB
jAEhF/2utpNg+/H8/rhqn2xoWik0hLgdQR+cyS7UDW5kIFKPwmsNZ5vix4lbAP6BeSgHP37VstF/
CmZd+ykzhZkj+O0d3HSI7tooik+tYreuG+7OvUOa7OIJPAb6uoGzpYd9laGUDxXJ27Y4o1dIbfre
b1eCDrmwbO9sUaSkKQwSAaAGnlbybeVouSG77hjkvQEQxu+wnhLiwmKdj8IbFawdsg0urV3npBLV
J7iljvEsjw7y+JsIl2ewC035z3NhFMR4IWBbFIpO5QWSfHSlDaTviGQpbil+hrYe4ON/PdTQWk3o
mj7NOBt2xMlG6wj5SWJl87HgybfVk1lswM4mF47PWbhEHmG58wiay2tvIdL+faYXVkerx0F/RMa4
l+BpGx8USZ4aSEbI9i61lL4HqTfmG4gDOoTDIL+QMZ/d8vwCgKAwpZYciQ3+9hdgWcF7B3HWI1I4
9s00jBOC94hJVNrofPr4LL0Nzly5dG8Qt3VN3sfsxtNNaJQ9hm8uoirTWH8H5llhVNHPCjC3Y+0c
B1hKnGDZfGG7GEve9b8n+D/DEi6oxEIsPC+ogYmRfe0Y80GiLvZQeJVEPG0cwOZmLlzB1ex5ybXn
RRooXwvNjr0LaZgELi3zf2uq/PkpjkckWXqEKLH/CTZ/1RHMBGhZaVMGk7NfgNgu55WB28ZVrYL+
n9qef4Zirrzk0XlFjeD0LEqgunnZurBI4NFcVfBdgATFYgfA9NLb/CRG/hmLBwIbmQclDuDOEhf+
mhbqG0Xeqlw/BHUSeStnnrLPFT7dIzBeZ0g2oxm1j0MK3m1Nqhc4AI2HyFpNeAPf6tYs7HUFym0H
fhDuihXVunWDcmZzXwJi0z4HOMNfA2DSHlGdlzCC2V2Pvt103z7enm/P4n9mQUiBNW5ROAz+lOH+
msWUuK2ic8L2dHG7gMQhjXvb6LDEVuP0MKtRv4U507wUVjncTalXXniGvT2J/z2+BR7mj1coPbe3
q5hMnZa71jwfBgPQdacBcUvIleB/tNWFQP3uUOhaGNQu+Wynqf2AAabUZKMf7ASOdu9r8z4QebsP
OvghH6/qknGdnD7uT8470JuFU3aSHFm5OVml7hmHAmDpGm50/asTmblo5aA9kVHXkA0yY7Eep/9U
4fjPeqKZgd0vGAiAMSextapTb6iglRxU3rSvKZfGhn/aXgqh8X7GRe1Sv/y9VaWwYS2vCmrcZ92L
qoydfNY4ctAs1xCV/OtujNE4dIz2wulefvvbVV3Yu9znPtICdH5O98pg2BysxjrYBSF1ldlJurWC
pvlhuvwfYRKX8fePv+MJa3pZThNIAymoQ4LPup4MCdVUiiGZ9YOftoO3HXy7bjYwruIH9M7GQ6lq
cNUocWVfBtuqb4m55S3uz7is82+8cDmfbyp+CyoHDq0vXnCnlzN4zoFUbyn9ArBIwDel5GTzBMfS
pHQBFzPNH5NWAe4sa/P144V4m+T8WYelYsa1uag6nMGRZq2aI1da1iFCKeU6n0WOhRuI5I9HOd9L
4Gjo6VGL5Jjqp8oviEXMMQTH4GBqjb/SVWCu43Y4RhM6Rf86ErAY9izRm0yeRuLbsGOqbpTEuvRI
o9dYG6ldbDEb6Nc+RhCXnjDna0e2q6NMD4wD0ZfTyllMZ77pA5kda6RfnjNFVw3MprmJIiDH7RBV
dwbMN5xXDftJG12bsC91tDlL0KUQW1ZeDwA50Zp/S4KWb8qWtpH/WcjcDr3Bt2swa03ta72XH0c/
TfHCSvpVNWEfbiY0Rj9e7veWgCaCxfkFkki8eTsU4GYVO05UHMsO5wp9LqtNFdvG/uNRzlMtzGaC
ABNXh7IhgKS3o0jRoXGAXOhxULl121LiobWrjzBynATqgfKegTrI9ceDvjM1ZOkAXHN/2g7dvreD
Qgx0Ym9eBh1xQvaUle6H2rAvjHJ+Mqhz6ouSAeef/z6ZmhfrmlJT2pD+52KVxA2YAk0zt2Um0gu5
8Z9e69swiy6yqwOf08mPiX1vZ+QCs+rbuadorS9S/2Ug3Vc/0uIbS2Tqnp3e0G93HQlxy3DQUchB
4yShP3meiwBY7O54AbsZVI9c80MqdCi65agNPmhkv/BzUBU1QhwYukdTxW221VPXuHYS3UpXrjYm
yCHDXrHCXnnsSmrB+m8MFBC5Q97R+aaoNtRhQ+yBK7Y8hULpWZA4QCD/qETRPxe1w28EEYGEKBZ8
j6Bgh589rg8zYolpWa8Dk87DHuim9jLrRY3bTl3bWx3H4mZFJWGAr+w39WuLgXmEa1u8sInBFM5h
3EoTY25o6zQORPrTGxoTSk5pqc/jWFI6Q2O9ws2rQ3QTiddpRiUwbR3tRsJL0ldFlekxVCE9EusU
XrOGbak0XyNKcw8yitXvyoFgTftFwLFXXt4cndlHw6CVuv9SWj3uCKDe0Y0rfWWEBc4wlMU9iVIe
KsfwXsvZwsd7Umgor0woEjDvAIbITeEvQh/Q/vynQbUIdX68/d9Jg9n0HoGNXi0lvdMELlfmwLYo
26ML5y4Oa8AWN5k1/UqKqP5cBwu1OdEUGp49cAwTc+sG6s1jazv9FimMeN0YMttOvVPtbeL/fu5i
f4MwoAmHG1lZ3n5QNOvc3CPAYF+4BN45ulSTdXMRD0Ld6Y/sxF+5bwz3UJnJ1B7Lsa15kCGczPvM
2Hy8Qu8c3UUPENgFldfFSOftcRryZnQn1eXHpofsOgUYhkzzAEUgmpz/w1DcoDgnIEZFM/ok+Yts
a4SlbhHRg9nbFW7kro1cBnt0h6YLD8x3Yi1SUz41eXrQS/x7OyucQkQ8OHlx1GLUji06G9weUVve
DNrcxGErRfAgazU9/Pti/nltAZWhGHIabZHLQJTIE+Wxd1pzjR1TRYsDqz6sAOILych5tkk9l3ST
7UEzGiDH2xkaVpkGyg3KY2UtJiXzkKxirEl2o92jvThi3fTx1N55si+io1Q6wW8A2z01ndDqPh/t
PKeKTJNv0zQUw7N0TNadiVNDgqrrdy3P4k1LUnCNfmiysWlEX7ioz56DlAuwlmabIkmNkN9JXmT1
kxKUsPisKcwlSUPrznKk+FRoRnKve67YFvzEEL5HtmkmS12IJme7imc7K8DzjA1MP3o5S3+dSNtL
I2RECoNCutH9YBP/MrCs2ULoSfc1iK5dMHbVhe98PmXuOhS86DiSX1PIeztmOZdByj1oHqNurq4b
qMVNWOsF4lJl1X3O8hE+fdcXd17Tdht/7v6NfUIaxpzJHVh4Rl8AWm/HHzEGAexvmUdbtHI9Oba6
TWfnUhb6B4f9961OjgtSkJ4Wmxm0/+nJGamPgw0rnCNF2M5YtEi5nSHIBjdVHeX9oqGh5WsblNwP
u4PohkxIhJqKzvMcs7gqk59ijM6eZaAhYVAVLZSlwpoqE1rR4Ax4Y4z6A9oj/k1fIWuMFaTYSJgg
uHPnEFArmqULpUj8xsu5ehXlTOHa7QoMqNltmLg1Uxqv0esxdpCyazcEzwdjJbKG+VkzRzOGYS5g
fqsmnl8tZGuAzOZIOK5cNMG++aKFwiDMAENcFft7Yxo6/cpwcXFZlVzIUah3wTSgZV4ZDsrJztAA
GYJ7vpF27NxaSTSMIUDJ+r6qCtMO27LUP2m9w69XqbKuI8cuXlWW2AiRsXFXRRnDc0XsvcHvzjeH
QwcR7QqTROTnhCq06VJoWGLN248HlYcwawI65ao9lSNWEQTjRin7OLe42qFrNBSrLKuwEOaJ4+7J
RMAvGmOVfBZdFgx7iKMQTRuNJG8lW1Rf11NkJl8sTfOeapPyazgqz36YxmT4ZLAm/XWZB9qFgwXK
+PRn27BLKPw5Nm852izL3//rOCMcYIxZDfHVglUN4bdPh+e2zLBa9zI/Xacl5RE4sIvAgWk1Qbvq
haE/xnNaHe1U5bSxBnTn1ohnC/sql3V3K6NOvuRxqn0Nes1pr1VpohRhWH2L/VXQqhtE6uW8Kis9
8a6GfkDKJBd++gof3J3DvoGsEZa1H7wMcjTxj4BQG7ZIbmAmKDwltiofMzAw4wDzG10bVNkqs4Sv
FaBH5GzneU4TfFi7+hVxH61dZ5VWPLrjoKYrYNC2sRkD4U4rT6udlE0nsuArYl0lflm5jw6XiGX+
FYkx5aySdqzueXJFdylA8MV6spqfAywfb3AXLMQqrrvors8keiUoGkPfiIHooNVk2xNaSHkkVlFW
a7t+dCuFMq9Xw91VCzJOZlAwUFSPTNoEWR/8cKse8QSE/7NNIif/JY/wySggKGLl10IywgZkpAfd
2vq9cuT0TJkSnYFBdwh82TR4v+ysh6JGHBZfyqzwB1BgVRbcyLyKDlWHbFOILyxyQOhxkGpnMc4I
k4VwuGvL9gFLDASg9a6tQO7lvfOajXMj+AaVU2/gmSJs3iRJ+tjkTaXf6a0KvPXcj6K6Bm8h8m1X
dtGvXBSj9jRp4IvXsW5EzTptpJruECSG844h8HBUiL5PnwIn09IvsNVFesDC0dGAkTU9ksYoJmjd
g6WLHKFo7rYq3fXzoIY4hFvh5ndjrAONAKKpuYtxE3df1UbVtxR2Hl4nGe7Z6zTKEElva2oTYVXk
/RVde3Q3eBUIlIkmt/7luVJ+94eZP2I48TQuAk/do7DcbuvW2WLPLUR3W2harMPUTU0eCHRRr3nS
GRneN71A83AayDOKxgzST5NQdh6iimGMV5XMcI3y+rTfjVZXy9WYtfWwEZof48bZa1N2U/h6/oti
g3s72amDnr4wHcRuRsO9o5bWvtpWZzcr2gLuDVprKXRAJZAaVJC010NToLcFRCVRiPzoRUTEt5Wx
rzHEoK1J+Xje07ArMdy1U6SgKdOYtx4q9fa60BrURu0eCOgebaTmIVKDVu7h1NbZ7eDGQXLfjpYH
AYCCxt7ou+oaCmvZJKtUm/PXOBbeJ1/4iPvX1qjVkFOsqA2NuvDuRrdFtDJqcqjqvcTINZwSzUKl
SRUCvYU8xW7YRoLkWlVGFO3ADwc7IyYzWrHH826lS6yM15k19iaefyopP9kIVyerzhBdsTWqATUE
2o6oC6SVXyCuHse9tQOPhg6Z0CN4t/PIkQHa3yG1UPFzsZZQ9auHcgOgRJNW39bkw/4IsBSXKz/K
BzTfzCR6QAO9wJWPsugzfWThbAxNZdMmi4XYS0RFvBA5mfx1MBpw+WYcz/q6mFqC1ZiZ5QaDj95a
10GU3DgJvw+pMwOx/9hr4lerSxzrank1Yi5W1O6XKEPM7BppzOqGFgJ6AW45eoe6R5E/jG0//oJE
x+hwW2oT0p/27C2B0sy/eYI3N+a3Tvs4c83+bvB0liHyghH4a5RxAmTMpuQgOh+hM6jEQY0LzayS
K783ou9qbkEUmIPfucQnaWCXgG+Tuypzad/1OiKWYdvOib1uKFXUizxY7PAgt1x96/YTPTCJ9GkS
onnF60GgxRXxUDXnR/A9AUB0jC+eJruqf/tdaR2I5RXOSVaEbSyGMi91I0nPXC1JWWPLi6urqa29
I595rld47CouvSrOHrU6MYo1+QWeCwVuwBFKKgv4N2aWpPHSMDYWthpNaCcxJrcOqu1xSKUgH7CZ
gY++LoeRGquB0sJqTvNK30hofpjK9kGOPGpBd3k9j751VUU8ylZNq4tvZuV2Jc0TLf0GD9z5Nrmy
qShSdIm5kSgXPVN2izBcUEF2P6qClXCCxrhtLU3eIuBmfk3L0kVTIOFPoTHS3+JuI/H+xkDkhZhh
F6sOjYMqtCxKCFeemO1PWjEihSCmCc0nUkmqK9KvkTZkqgElDMSFqGyIytu5E32JtS30lEvP0mMN
US1X+iFGOPYWxxOe6WVFfA2nutCf7SQPnmgH/xd7Z7YbN5at6VdJ1FX3BQXOA9B1gBMkIxQabNmy
5OGGkC2Z8zzzjfo5+sX6o2ynIyhZUQrgAKfQfVOJTFVw2NzjWv/6/hS7Sh5EYwcWGaeNEmisC4Uk
fw+iWk/sSsStMQ+HJgU2ECXnapNMLbikXAR+MuS97MCxGj5XdRf0bKTzMlrn2RjD24zBUMG4aEF8
ZXGovGNvB1essHT/E4adQr9N+r6FMgf7QdtQwVkQNEykgmNY7zO66mwCSSYqQfulzIT0WxkKk38K
G0zcRGMI1JGC9fFM6dJQB3YHzWclp0lzq6l+86UAXXJl9VJQYvrZqr4TIe35oGZm8R5RVHGVpQEy
W3oum8GEE/c6w2pZXFHaH7/FPvmbXipNRgIiZRrtB6HFnSoJO75zNJiSO0iWAHIrx9FoSxB6gugA
bfecTYlI5Czswnt4fSkILiKm/sZr5SyCbFioyg1TNiYuWNfgwM62DMq+0SjZFd6ZvQJwYJzUTT3G
5Dr6pO2ZM/RQecjiJpHfJr7iXYaN2JMTYOZuVzUVZTdM5SwtQx2pUAWbWHo/QhQPUS5G2g1BD9E4
D00zizcS0JJkRULLM68zBRSvDZekHz/3bPnblTIA09i0NaCgNXHcuiXVQjpwM0wqy3w/AtrogVc2
GzYZjKMcnMl4ZkWT6H1RCT5N2ziQivxrJuog+MSpnNp1a/r6XWUKEc7X2Hu8V9RSBl3U11py2nL4
+0jSFeLwgL5dONMBjd5iiGUQaMPccyUGY6c7qjnkX6xQSmCcwSvrXfgWMvUzuckvAs5ANqmiKH03
SGPQv8FYqdC+8/1a8XPsoV0CshmKuC4yw/huY1VychEwX8x+3GCn0rLq01NBi9LqTEmGwF/3Rdzo
twXk1gs42/qHUFJbZU3eX/oOFGKsHD31m9hp6Iq4LPZUF63rFrtZZ0hytSB/1JZ424VKe24lNb7G
8OkrRkzOpg4MS4HBE9Go0KGCr8nRuucqATVLKD93EopUhI5iN1zKUjIZV6OKHe0mn+RqcIzQ7H3b
ZOyKDpmqIWLOksfWVpq4f2ij0RBsZGP5l1TyhGI7phVbhylsxbe+KDUXvWEFIPTUNP2mNPqY2cpY
xvFaHZPYv4DKEV5GGdFMR/I4yVHAD49pbXTEVW2vxbBwTTBTvEKr27NTN436tsOSutxyjAHmw2un
2PdgtMYmQhDWAoXz46quGqO3u0wKZVtjHrrSNGCUG2B2neHWfqNjkxdX9QMnZfED7J7mjhlayNe5
SE2Fpfapj6xIl7exJKij3SWd8lHwhKmm3TlMrCte7SLisCqvxjGIPcfsKpy7uGL9bhCjkjNHWgrF
BtRN9UavSnFYDxInNkdJMePFdTsWvfMiloqLFH2GYYu9nzRU30+y7EpRkl4mKSL8lVjqMoYqJet4
Z4Aosr2ulFy/FhCy54C516o/ieqqabsw+8zeK3LNoc5tKslgDxcaNRzwksB+2ZZfsqbJ48iai9OH
b2PXA7c8kGMAZGWaVyglLLyGO9hqHCv02I9XwYgpN4BG+A0batz6aiPWsrgxEmg/F0XOzBOHlSRe
4HkrX6VWW2q2WvkRZp9zhpPTjijo+Pq10ZdBE4dPojTGGWjXAfluXtUWBkI1fnig2QTNszE+o4JT
Jh1w0er8yyoPySgxstT+W1zL6nfLnKz3o9ZL0TYRdBB5QhBFnOZS75NYttPbNBLwNegbUbvrQFOq
IF8FM18z5w7oMaNUat4UladVb+RimL5pXplXZ9XYg/z2uhnUDDeX8zjrzfdeqfTO7UarEO0mnbl+
sjmq10k2RFg00k17t68xel4N2jjpKxkksHVhwtianK4t+97B2yR9k7RUyFKh3rPuSUEAWzHMojw8
1Y0s+CSwVf9qeP7U2MA+RerLQVsx9BWBJGEkp8EDkNxU+dAMpA8oNar7S0SzY3fqWWQ1NoRCh+8l
tDe2qNmgfYWHZhVOzlFMcwrdt6Chz5StCJs72fuQgEEL7LwgOcXUBZOftuXEycuG1V0exWbAQUUO
M9IP8XBvASKH4BVZY4atSqu+5cBojByQiU2w+KjGB+rTMeKpZdkHM0R0tLFJPIIAyim1gJwreNEb
uKCGsAVGkMJeBFEpnVVSOvpOonQE3BUhaG/CfiY3qnpqUIrsxSkefOSc55wMWRZKACm98rWwsjU1
K6tTQeoyxZV7UrVUL6egG2HqhVd1Uc1tUGnS7TCE5E5YFdu7IejHN+SP+7dhlI7eVoUagMeoUQhv
gJL4o60qefeZ4p+OZMsw5JdiPKYA2JBjI0wZFOVbF4S491jThOhyNGr9tEyN8mHyIKy6MpWbwqqd
1CB1rD7NPwBgrM4DhcDUKtfhhK2SMqmu4fa2FMU2zUgoU7DE+jTRolp7O7uaQ/zsc9yyJfQEp508
sPElm6ueU3sGDdVTAOzbaTXCclRbMbocMZW+GyoDp205llg/AVQFqo1VUgV6eNDqftXqXfN5mnIo
AblhpBwig9A8H0B6eOeyohL3aNlQiash0OsPs7XBzQSo/cJSij5w6xwzAcwRDeOtF6j6mygspvu0
FhrV5lrl9yCJ9fu+ZNuMW+IwfAFmWMPCDQ35jkrSWOaWwRCtvDxRPhHG86/jDvYTx/JQ7lYdG/8a
+JxVXFEM7lPQlQtMLgWCdIOpB7K324jqIH4gvzmq4I3hUBLQaD3mkYJVmU1BjZciimZAhhgD1BtF
r5pP1RCF31+Oiz8JIiG7kAlNovxH1vIEgJBGaTMbwGX3qRnRuF8mDwOi72TtiF4e8pFY5moQ6+zd
a84Y7QSsPKmrNULM2f0wXk/Wx6KwwSW8/DrLcPPyFosQ95jXUUocKrvXycytBOmdQFpQaK7iqvus
ctDI2jsrOKDeWMj/oQss3mvOdey8VxGzWGQ+N2VSX7X+9zQ118BzJ/NDlhMDyFjSsm0efY3D9xLA
v9e8MdnBx/watTzEApESq4ucQqMxZ2EtF33BYm6Vb0IbLJnrO8KhIOmcl/4dJH16n0UgHyhg17f+
GH2B4e5ka//Md8vtHbtK51CJjTS310u3WvSTEvFKooTcCsEzL6Xb7IhWohPa30rntF8pK9091DUX
Svif33DORc1oklnUuf8NjZL4dzrSN83oFAqslq/0u/qzf2O94yS5DfI3YOwPibsea1B+v+jTjrNo
U9RkUA/SlsF3F74Jz+J35la/IgNvsDe6wLTEh375kB5QIBy86yJuLGWFJRoGdyVwcTlCh/6WX6uX
zSf9HVuSQrLDdlNgsLZ5TT99+q6LhF+mmIWvCtw1UShum7RvUGjPBKFaDRVca83VR9Vu62778l2f
hPYXQ3OeL3aGZqyDqfOanneFo2gYDMhbsFIJ47SBxuypBxJ8+z13+ZJE5fdvl0+iKMYeL6kPspMk
qT2K3wUjBnkaHJjoXn4xZCH7d+oForhyx7w9CN1b0nbcSbF1syOOANCuWcuvM2t/+mqLeabI8Fyo
cTi6L2J0J7RmFl69/K1eXh6eKPC0rPAFIMPZPUHs1Vw2KnzrhwP3eHa5QwGHMh2xGIrcRbOFhUZi
Xcrus229UR1jI2xfZ27zs6F2brFoqGGqtcYc5Oyesg23Su8D6eC8Mc8LT+aNnVss5g0qdyXIYrwF
oSZ2tpnMLJnclk7lTmfWO/9qsoNjRu/OHRdTskaReo29RnYfmO1GDTdlS4R/o+bZJvFPM+EjhZIH
htJ8xZfecbGSy9VYY9LLHXUq97xq7deHRBbPDtadd1pM+SRq2IOTJ7gXBXGtCupWh7/ueWdxfWjG
nYf9S++ymHE9iu1Dox2ze4qXtqiw7dGoOEUkTltdgsq3RaleR9lDJR1EqD07TaCKhPU0q/a1RX8n
OTYVLHrZvXGNeOosvQ3PcgxVVvFGvSYGGjvRJbYT1+PFuDq0Y3h2K7Zz68U4IBE66qFsZvedddcO
N8Rd/L5yTOVe9N8ISbBRlS9HzB87N1yMCooJMmWsDFZTRpzV3MLSsOGzH+iXT4Qkj7u9ndsshsKE
gMJIAfoxhUjr91dXAO8dIF8HbvNs99+5y6L7UxIVKC3R6fvUwLyFU2QYrl9urkNdY9H95VEVKFuh
uQpI1Y1LRFaasTD2wEbyUDnjs9PuztssBoCgxhiaSdwrN21jrX0xvgAqTw80mfTkLuZcOIiuBuEx
BnT64suUU+6r8jRI97I+9FcILcFDd7g5THo0OWMw69nLxr9EAKDgcJYlNmfh+GuEJ4fTDjiR43OZ
Dtj96qpT5QKWzGhSUWMX5oEHlZ/M3xb4NU2dVUBIUqAX7K9CitwWYlyX3ldU2iiNCOcMmGJOBmcV
Ukhh6DSlwiFsDtOtijaCNEPdDxZFnVIb76TBUkBHa1N2bo3e9DWmGgctU6/0zYr9TlOcoawycEYy
LZJWrRCQmJllP6sON2NK7hVY3J5MVeljd3qV1eVliHKzxud+6fm6a/n6Hy8aYv53dIed6XF/c3Wf
uMN+aKv4hy+sfUcupv6LXO1ddl/vOl0C8/nb6dKQTghxAN4lD4wYDZTbL6dLwZBP1LmYbeZn4FJP
0c7fVpeydEIZFFXmnPIwB6Ma+m+DWP4ExxQ0DvVSVJehGXyN0eX+tKBpM+YCDCTFdEjUEHovVoxR
GAWEFJO/lvuYNGGqzjD8PMfXUiWN3oTfuyoqbhUpv9tptKsfq+FfWZtezeXa9T//sb/7+3lfuG8i
JfTU1yz9NafRyHri7P6alpOdrlaq9xE293YoZlhTvXyv/cn1x71moCZqormxtbkNdk4FNGXbdd3o
r4nqxrYJ9n1dA0J0Xr4LX2Rn1f9xF6gk1AqhPCQPsDgM1DVIBaBgvJFppG5Tpz0GAFJ8Wkdadtbj
inMh5B6RtU1V9+n25XvvT4WP9wbDgiMeXBsZE83FV9Q4qk8mrOX1QBbMNQL1Ateky1xsw7VchZIL
o+AQH+uZD0htKyjEmetA9cPidRXNi5pcTAjoesgPvEwkp2ZGk62VWnCgrO2ZlmWKp+qReBUlyOZi
ObGsgKyIIAiuUBfhlewR7LaweNh6mgHUvB6/aLF4bk5dcpo0umW/3LSL8/OPtuVoN7/ljDVaVpzo
Qh1zb01wi47lLCiMaSOOpbJKu8A8BQtSOQq2LLP0pV2HuK+sZGjDjmQSuZhiKPoyPxJD7UCbPNf8
wC6I5dGvKcdm6tjt0xOamDrPFcFV1cRaUxKb2JqFgsYP8Tl/fQtQlEa1PGvYvNQuxo9UIpxNSOuv
O6hJ55hYaF+D3Ey+UEqg3ZSd2DmW3mNgFmXbNr4QypQtTOtFblgO5XrqmuldTFHOoTKYJ9bWTF3U
p1D/CTAXRM7ycKelYuE3NU4e8qBA3awSI10N4mjmTlhYEtQCMzE/JP4ovWHhV/wVvl0BNlQeyqZc
6c96uRc+tvrAr0YJV7Fa1Sfbz7KivJDRuIw4NnlOQ44MvJ16EfqQ2eJBmWXLRoYvTJicRnqvXXtD
Y0kHJqzF1mbuc9hdUOIxw8kQBC15prEx8wU1vm4VGPFa66YWqHyUslXLxYFyJoQF3xEc4ZqBnA26
iMr50EaUicfokBXGqhqCEVmagMN10RXWxzSt9dEpfR+bIAmhqftyD3mkev0+8Tw+LwcOg4gyqxhl
dYseMpSehkui5rlT7uVOU5GftfMsw3RGq9LzKMil93USwOjDF6G9nNB9XkVy2wNDGT2BnWhJJBx6
F2XVxN0x5e1jimbVPuE/NDKJW3uQhQ6HG9W/LvKpvwLOG7yrPB+3NSEfSLwHsXYVDlbyPkw0bN0I
WIai2The26ibMsA9jyOt9j7UPRO4WD2MyLNGCL5TNt3EiqHewGezvjVq064prXhdiGBuHQTRSKJn
5oA6z9L7Y5V8UKf5KJdcTwm7m6QYxU1mUnT08kd4usrNd2FPTGkhGLDlKldMQeSRg/Fcywdc3Mvj
Q17AoXz5Jk+3C9wEgghzIXRNXm3/VYS8DKdS6z1X6vWGdMpkfKrIT5I9yBIn7AyfhEZf2WOVyQeW
uGfuDCCRzcCs8QZOuzi/RPAyxlCuLbfTFBw7gzFGuhLjqFfhwuYbN71f4XdiYkz08hs/7s73+/Y8
x9C92UFQBrKkf1f4sZGGVSxXyUUFrdBgerdKV9V3ch2hvLGoSnJS8sCY4WKcZYtYh5zmA6VTGOPK
uHAB5Cguglgc76Pauyh7FA2yx6yxirOk+uDJkXDeBYbyYRL8AuRilgXvhThLv+Hnor5VCiu6GtrY
+7F9/xdtfB+75OPESbEJxa90zv3vOBQYMqInsNyggHKr9qZ1XWjl+zpumOCNoV1jzv4GkmSwQX1z
CED1fJMy4KgDQTT9hFmBlS7xF7Gy3DyGrNNUeBZ6QlbZmVAYmyguu7fwyPHSGXvPEaKcFVbS4vWU
iMoVrMrRxd7lNjY8XAoDD8g+h0BKE43stEDEjclfX5JZRCtViMWDr2izzUp1l4SF9wY1inBorp73
Vov+wWhgrlZUuH8cJveb0h8GqQs6w3BLXzawpVTw4lGt8DxIGwnz2L6SbXjS1jbEJslBfWlth7TK
r7yq9m9f7qqLAuvHr0pmjwTVDFQmx7p4lCFLOF/GOWOkiisW5La661qkuLrS1ltzkoS3YOawqFb9
FLVg1SFJNi4kpWreH3iQeUZbtglb4Lm6ei7DWHYvmAsZpngBD1JWF1krb8kyi1sUi+EFO7QGGZgu
UuqILqYW1FOlqK2NFOWJU4TyIdzP080jKyjHbzROyP6foE8DRfZSgY2dW9a5cuPjBXypM1LPaykr
nUT1jY3hS3cW0tRzmMvlgVjgM5OywhdhtuQMhy3KYmOOgR+5/pK7D5bnXXq1Za6VVK1+9MH/isN4
91A1bfXw1+VdUf+1JjVx14R5tjzA/3c8ls9FNn8+ll/fcc786zbMvj3wTw7kfzXBw1+b6iG7uw+z
h3rveD5f6uGubv75D7QmJ0yELGni3FHnQue/j+f8iW4Ic8L6eQTn42Im0QT//IeknIChod4RewzK
SGaqIrbUj3+RT7BUYG0EtUjxGaf+15zO5WX/mSvIKBqGl0DGXmX52Z9cEK2h66NMykEbgqq7TzM9
XOlWRwaosGrcLyJEvzdqrCi30TinnuW+Nq/QrdY3IjXFKBhTf6ViN7tWtaqMNrKnRZ8igoyYqg75
RRGOTWBLguzDA051pHZKez02Ob55LZzH06iWD9SxPFL/d6cG3kiZfXSoYJEglSy55qFF8RK2cPiB
hzW6LDSUV2oBuCrCQtnWxhoFc10bH2qrUR1xzJNL8lDqu9Ys4s00+3nVStNRSCRdYeDan2FVK9tt
IN3Euq+5eD2Np01W1ac7XemZYMXyeM0zqzOwk6pcFOZP8nwmMi+NqoDYGZU0XTf9BJqqT2/ZPoLr
SmdJslf3B/Ydi8Azm0ZuOs+e7Hfg1j6BtfGRLCU3ZWACXSTfoNW+LfomXUmtDFrJULHQqPR1hLE8
AiMDRnKbWQcmr2Vm/vERDGhfHHxhHxG92u99RsmRyeh4hCLD7UBXAtBwqpR9GiQqwhNK9S/FGtuu
YNCnjSREghuP8nwOaQRX18fgPEBrslKK+FtByckqUuAjvfxhHoFPi95ESocdBORxhc+zGB+TgUK0
zQwaSbkNu8u2y+0KP/iukVYddmZlldtJ9Fav0UmIw5mc6heJcg8leBVheBJ7mjPKG8FPN7P/CdYg
DgFyrHQ+jzC0BPVjMRisk8I6tK6r9nXJ48fvC1IGVg9BBdxRlo+OKAiVpaxHcHqoCJooJ3fyzAhs
K576FYW/xYEN9JNAhjX7LWB/ZBps3wk7zCvlThjM1DrsWmGpsmGiqA4n7XNxLKJN3uGHmqSxh0Gq
8rVtIgN39bx3MdRAmtDjJ1hLFOlSnKBvUMUmBx5r3rfvf0GeypiPEjPci3/uPxXczArEI09FwRnW
wWqAvUrRVKfMsbkzCu3PGvtXrZUvhqT3g9f/vuvlXNf45/VylWdgOh/2lsX5F7+WRfMEmgshCBHy
x4yq4U/9w48V0zyBTDADn5nImRTngPavZVE+4f8JYfJ3aHpnXcQBiPAoYXD2yvz4NeuisjwNsiKD
5QdsD6hzvtlyXzXKAKbNVMJUt5E+BnqS2wMs+5rihApzxHgwS9fSJtuqkvKWqIV4Xamqt61D3Tyn
RmR2eJ4+eVSf21UZU20vSlQl5bUITLgNJgZEn0jpqteUYF13AiLrcGrdKRObb6oc6zdt6xfJqqfA
7nOcZOaln6r6gxD6JJW80iy31J7MHuqxqV/2o66vR5PE5AhZdE3DyCXexr332QBucb3zDZ9ZqJ5r
FiZDAmMg+dAOL4Z4lfgEBj1ZcuquhDaIn7qTZF3harVSOoDj8i122ZWbCtp/YT7o33hIKTuf40lm
yOY49e0u3x9S/OL3kCKeh0kGroUcux9THr+GlHVCZoIDCkwfPIyIoe0Nqbl/Wgj9OcWQSPq91SRH
hK8WBGdYgOSVOO79x//aiwDUi3/fTcg8xrF3J2Kd6goLmzz+Fy4OR9n9iXgMRVXAwlh2gDgI91PZ
BW/iqm+K866oxNO4k3UHr/FsDeGF0rRJ/DyxOTnvalzZbYUy1Gnl66VD+FWy3LDulHeUfw72NFc0
rKCRZCQ7i7q69qWuWquZZwUreH4GNYZWnZxmkq187zoRZklGfNnNzdw2KLV2u4hw0GUThOcx+hCq
sMPps6mWVUmpV18brlhPjmEGyqmaS2it2RPCl+i7NkmpMR2rwB47rKWHxjtER1yuW/MMpDCbcT4g
+0Gb7TfXZKSaRx2C7FiJtg0m5bwfajbiBvufNK3cx470qkXrX8y2/tuOLjJ0L42uHwe81R3nr//z
v5FBjrvj7PG3v8aZfMJ2QsR8AYYsW/bZ7OTXOJNPGHoSRym2W2zk58Per6XLOCHDg90hTBniUlRv
/B5nBr9il8ZPSewSmddeM84eifu742xGgRCIIMTPQyDnXYwzr/GrwYwJT8mThglINDarocG4uotu
lDLbiL68KRtctSPvgx6mCXSikDxAhai8bSixlXFeuTAr06KyyPpESaXhYNS0zcZodj5tbhuyIjbV
5G+1ZpVHknzm57XlyCVidQRH3YaCTqr2o6FyMy3/PIqltqlE40zvtPTH5vxVnfb/hZ0WwM2Zefvn
vdb1HJq4vKPrPmS7vfbnD3/1W+UEXIsKPUnDB4jAwc6WSzmRlJnGRmiPeZ6V4ne/NU8AzpF+JTJO
PHaON/y95eJPnLKZzCUuDFT1Nd124XilQVxglw4OjjTMbKu1jL83eR6QrIFETdlYQlfSOyRt5S1V
8ZQW3zY+aRwPC/MWd0WniHzVjqkZsg1x6Nah1G11BYjW2FJPstOSz+x4HiMg+8NpBqxh6MJKiOZr
yTTHy5V6ca2jxDumOKUBzH+qVeJ5m4xfg7IQZgbYF6HhPBgk01VRVFdxZrQrFZP4cRLHLZVGRkIE
vyrMG0mqxFVf9NiY+JeWPyUXho/9PLlMbZWl5tU0ebVj9EZC3VVX2lWlRGvHj9XEpnCLs1JMkp0y
/o1cU4hpxulKKKaRBK14TnIm+fHi/390EY7cGyQcJ+juL4yux8jfJaMrzP76H2sAY98e/uczV/g1
zOQTdkokyDgDk2PFHun38sAwY+yxqqO3Qas1Rxt+LQ+ch2SVfTU+sETjyAbuDTNV10yszzguwe8y
XzPO5uPuojvPERekmzKUVDZ8+9uKeCDzOQBuBWsmybDPAdMFyiS6SgZNYqeZnhk6T0Jxj0OaO4HS
hK4LnX7/Xoo2WdIQWYoT1VN/atRuWhFplOe6KyUfbL+nJi7r4K9WkLucoiHpNiRrs+JJYH2pm+Z7
iKH9aRNPlmOqxKbEMHAwOb8wYlFbv/ywT7anPCyZDdZO+Des7E/clU3K/js+nkOp3q0fT1Rid2Zy
YZrBZW71q4E6qlXJINbn0WyUp6I4Zpto8IJVWpviShMUYIRtLK3Q2lGaU34wqtAAcCBQa1dSNKZB
iZDxsXMAwoKiiZU1LKZmQy1rhKjiKmnT1NX6zHSiN3IDlSDzC9c3q9LuJ66jpXm4luTozBSj84qg
jhKG96lX+CserrDN0jvTvPwnou51c8C/tuHbj2oUD9l1Uz08NKQB/g1i/ygvd3rL04NXUGGXkN79
0uLtDv7Hn/4Y+gRpTxig7PqIqBM+msMdPzaG818Y+HP+HInRjy3jz4EvSOKJisyGPRs28zgqzgvj
z1j//Lf5WgRIZh+nxysuTlwvncAWghb2hRjE4TBtzH2cUMnjErwToLOUyY8ZfNJpWdTKmZxw/OLA
Qw2jUxQ4AYUWRe+ZB3BqLeHTvlYxkGDFiu/SDnMZ6E8mFoW1+DUyomKLR8nV4CujbXXyeytRhcju
mqh6UwaUinS+N33rykGytUIaQ4rWx2yrevUlscD4B7L/VX30P9u6mTOsd9lfK5JPd+1f+fe/rhtS
TygIv9X/Dj2QufHPS9B/Vj5ZpzC72+t5/OTnmqMpJzqbMI4Os8kq9jm/jySGcsJHn8UUnEoMVMx0
yl9dD6Un65MK5peYwBwY4Ge/up6mnSDEYE+IBxsd95W7uzmQ/3vVEeb8NUsYO7z9FUAtW/Q6XpC4
QOs+Ttb41WtvdxrimUXmT1derGOJBnFUbbkyezcsjwC8VYd01X+69LyE7gwTKN0NpolK7I5ALERF
uEqkg1n9P117/u871y7IemVe7M3UMgUBpUY6wxsT3TmuUQgO7V7dw3euTkIzdqVuLeYIlcKfgYK9
qM5eFIcrPPch6UW7V84jMRpGE8fBaci6MwKVrZPEo3V93HMvNgqY80x9ZuSJi7bHsEMVfb1OeuS4
iy/Ow8aIA4+qD7HbprF+6mfNXS/GpnvUxZcB0cmsQ7U0xMRV6nIFi+CCcvLT4y7N4Nxtcpq3KCxV
iyFt1PKbMUmsLxYC1ebHKfq1X3SOR+xe3ij7EppllriR2Q7nedRKl54pHPBT+UM3VxejU2sMta1G
nj2Qv5XEC0ieHthc/unKi8Hp6boHa1pO3ARzBL0wAeFg7XHkxRejM+zquFZzA/ZeUb6lHtLHPXkQ
D+00nx9CS50vHNUcOlyRuNU4Jt+mKvW3dSRb2+N6y2KAqsjpIRXUHB0/gSqBu3bcZRcj0zM1GTwT
l+3rIuNUjo2qOh2CLv/pWy5GJjW8emlk9BJ/iDaVDw0p7UASHfXkj5LSnZm2o6axKMMqcRENUs44
hB6887Y8rrkf80c7Vw+yxJv8npnWtJKNVcMp1I1fspvXDs2lKGNK06mHb5u4Bu7NDkl8UOFG0xz5
6Iuxqcttm045Vy+ii7r9kBevAnX/vdYvHQogFWccbcbEhVhxmQL8g8xaHFCl/6GnPMY8d5obz5lA
tCYVNI+qbEGxpHdBrh0q+PvTxRerZqmbdT30SuRiXxx/qXQRZJdVV9lx435pwT2lYliGqh65Xh2u
pz5XT0cAg5vjevlifMLuAvAn0jAyLGrH07L4FG7/IY3qn1pmMUAjSRWbLEo9pwK5LmKAIXf3Rz33
UoDO2amErtJEbt2qM2tWvVe815Xl/N0RlyZeWTNFFISaoYtFppMOxZdAghp53HMvVk2JkpByUsrI
JZSgrkKUQJB0Cue4iy9GZgOeauSUFbpx75+lCljQJIrfHXftxbqJD2CWyhoPPtNGRSW7qdP06rhL
z71nZ3Bmw6xLz7h0ZTTGlhrQM8iwxnGjZ6l+jZMxAIHNxdMAH0nNqdQjn3qxYA61Wlcp65k7JgD0
ZCZv3SDFcVyTLIZljaZ4FHWwPFIpqHYdiBg7WePNcRdfjMoEOFyGjWfk6kjUko0nWaP22cj7vDhu
97Y0xDKMvCmAH2N2B1vLFD4G0HCPenRpsaeFcNcOHuaBLmTOs8Yv8Maopw/HXXsxNCExRG1nTIEb
pf1XQWgvPK0oj9ssPwrZdrp4LhrtMARK4HbKoL+PxOFG1fxD0sV5nDxztlqGZTzwuriotaHrS8Fl
JjQcIsS+Pm5VfhRt7Ty57KsSFFaQW2JoUsiTZZ85EAXHdfNHCs7Oxb0i5iTVaAGs6jhzcVUFS5xW
x635c7pqb1oRiHOElKG5RfiZCj03CMTjdkDLigtBLKKIepmABh9MINGSxXFTOmRV8KfPuRieTdX7
QivQVwb/jrWCtBWY7eMaXLT22wQettS36fw1Ezl3Tb+5rX3LPO7AuSyy6rswhUfHxY1GA363kTGT
PmpoPqLnd/pJq8lsaUc+ZR81lBGKM2stfl0V1N/L/ZzM2e0n6MWwXOxo79Qkzh6lCHZ9CyDtcY++
WDejCDjwKGBpgKEbCYiebEVB4P647dtSrKx1UO8Hk6vnItRTKKBQqA850f2hH4qLbW3kVV4nByke
JIJJGZGqujFo7OMmRHExOFXf7LsywG9dL5HvmpLY2FJaHnJ1+dOjL5ZPufJbXwQnyJRS2FNxpRef
jvuai7FZpebU+L4RgJJGdxr1Vveu603zqKtTlbffE/28z/q4zFmBYJeO1WkyHapJfb5ByAbsX7ka
PasvgZmirINoGihfh/agN+Sfrr1YN8k5jgl+dQG7TsiHwahldjukl8c0uGYtBmdRmkqS5zUdvLWQ
TU/gf9GtHDWtUAu03ypBnehpIJRcvLkIx03aHbVmYq68f11sBNqGktjZxmS8KJLkcurc45pjMSbF
ypwG02p4YlIr/qo+aqlEkrH/wJnat3VQV6zD5rDVpQbzt8A57okXQ9ECfmgGQceImfSztL9UxvBA
FcCf+t1iLCajIvYDrkguSvXofaDUN1mbxQfKQf5w8aUWnQo4H6kcnzBP1OvKvCxK77hBPqu/dpeb
AdUXBYUsN+r4wW/dLDiu0y0hBBIptKqiiNmVVOnbKE2raVJ+1nG9MqCE1Gb/mRso7U2T0u2Gwms3
XjyWtjLj5o/qIsvMOXKduBaHuVPnAsgwGRMYsxWOWmjIZO0/upIalJOXGRf3s+IOgK90EWgTRijH
PftiQCYWrhURdU0uwG9z1QXDBqWRcuSzL4Yl9ADRLHP2mVpclR8nL2/1tWK02nDcCJpVvbtd0QcO
iDtKwQqfRCAQsCk3x9Pj2mUxOPPOCJKuZvykqXQaJNDGwzQ+LjSL7Gv/ufNS74yqnwdnujHU8e04
FMctN0hl9lpkjBQtRBLJbJWZp3E2lRtRGQ55v/1hTlkW1MRpjIeCwiw7NnIxrg1/gkJuRC1VAUc1
urEYppWYjpx3uEElqNN5nLT3lHaq74+7+GKxbAvIbXIvMm9JHzQw69JwXNZRMxZDtPUSucfiji1y
YCEm8mrMhVLxyDZZDFCjzEMIFFw86fPTILychPCovbc2qzV2R09iyrgvZkxbsVlfJaYgrfVgNJzj
WnsxNI1ZXeVlreF2VtNdtKKYXZQkIo7bRhiL0akjwY3TZtLhwVS+U3Vqth378pBB5R/6+RKdFGdS
xFLU6Gu/K9KNVTXTFlHxeFyzL2EvhlE0g9SEzIRe39kKKHE30KPhuJaZdbO7HxVc/TT2FoWLsVW3
pxXlKuuBw/hxE/pSCypS6W1VWamvzbZI8a/yJycZo+bIZ1+M0KKXijL3aZmmjZGYqQimR7R166N6
5JJmZ/mdIE5SpK+pThdcqtb1baWY8dVxV18MUz0Ohgb7CA0kVSWds2aL2Gdgnnvc1RdDNR8DeejH
XF8D08velWqpbOMEQv9xV1+MVZGdYjlMxdzuQ/tOwyLrNAn+L3dntiwnrnXrJ9IJOiG4hUwyc7Ve
je1l3xBuBQgQQkJCPP0/0hF1Tjlr1+/YeXmuaxUmhbo555jjY3+yiv231XSxVttf8OtkTCsH/8Wy
syZ7G5Jlue7AO9u4/X2+z8PWrGLp02pEx9qRiCZ+Z5UxT1eNzKXlCxuG3EQGc0aKM/cnEMO9iwBJ
vu7pF2uVwAIYUA6MzNAtkJZNMJm6DwwlV778xWka6DqB+Rwej/5jWSmSgYGZ8etEQhDS/j7wLPTQ
67WYNE41T4rAfW2ymbsunqPnufS3fBloYFsUtPiqSE3yPRFhWAjgu64c94u1SoNwyEeOXYwmq3ql
cgQdSrbsutVEL9bqokEdGGHCXeV5D5yUzG3B8ra/bo+8lBQTIyyoOHj3uBHkbuglAeGx5dftM5ee
c2sH+FBLeVptpg73kDul8PzPritl/YMtDTQCpMHgHFZDYJpKOQQGok/pdfHjJTI2gRoLBAqc2qYT
EZpKY7PXyXDldL9UC61pFgKY3mCtzokHSyrojwwguq9X7QSXciGbjdNGpcPTl54Bv0n7EhYA8rqv
mlws1VQopTt4J1aU2uiIC2RWbpH/78jAf6WfIaz9fa3mEfyhGhukVYhm8ofVBOCacEqerxuZi7UK
gwQQXzucfNJE9BG2Fl+jdfuTrfP5Ff9ZePqHb5jiYT4CFAlUqqlhS+Aiu6eJ7K+76F0SsumCvV0t
FpdUmryLoIa/p6lLr5ztF6cqsbkD4UinVXM2nuundttPm5bXvfqldqgLVQinsxibezjyu6ANyTHY
JBo/r/qol+Ihr5vMKIvpnqWGlrYG3EMm8HK67ukXx6qFgcdiIkLRFF63P/JEJgeJHKy68vEXxyoP
hIKmGJkMpEjDvbLUn1xopz8c2hdWU/93OV2qiEbjwLsUGHoNEuw+lCKDr0ewHFmdLAW4lHHRUw0W
zjLf5uEQHWagWV8FrvhX7nSXUiOHcGEiEmdvvS3dmwS56Ceafv9kqPovSy6+WM9L4pphGUIK5yQt
buaGckgvp+wPO935E/+HBX0pNQIzKYZNLKVVd6a6mmBZu7ILhrEt9KL6nbAg3/XG8esun5fmUz0F
sRiwdSzChKT7REftHprVqLxuHl8scdoERJlkwzxOG7cf0fdXxmeu7lVPvxQgoXWrSfWGYItoPhxl
OwMqTaftD9P4Xz7zpQSpOcvqWduzylOfIooj2RFdWVdWg6KLFQ5Yg4MVBK4pANdO39dJp7eOj/71
upG5WOCGitqG52uKQbvyPiIuP6I1jl13+fxl3fe3q60NFGYywQWuM9b3cN9j84+Jy+g6DRW9tBRa
WTo76vF80OXAA802xg61TeDZc93oXCzglUxiHGFMV9V8Aj860O3d1kv7h7TrvyzgS9dd6BBtm55n
pY6FRZs19tgyz2X+OMRtvKuFBhYd9Tp+5SIIf7+7WKTp0d8tWBVHE3yCknl6kIADXpcT+NUe+LdP
DWXClo01slS8Bzou6uDCiHRGcl0kcClSgiV/ugYT7l0etfP36F6cC4gMkperPvOlUIliwnjYveBD
AC9/i9KaqbbZXCewor/sef82MugZncXKKXIxEHOE5QgXfPjZtnNcX3c9utQrgTy69RxbT6WGaPuw
ZHXyc86zK1Mal4KlBIqfCeBSXI8yke+zaHprae//cIb9y9Z5KVgSY+yspQwPt+v6YsckfEw07/+w
wP7t6RfLd4hkJBg4uZWOQvPOEh+WDFHkdTm2S8kSnB1IQ0bNqhzs6fpUZ6F8MVgF5Mo5f7FeCTpZ
piAa8orOS17UaPapiB/ZlZPm4sDtVLJkySTzSusufhj6IbjLtWBvV62oS+kS0O/Z2DSwlcg0mofI
wvL3fJ7cdVeRS+2SDtD+FS5xXrFEdafJN7AMBv73up3sUr801hLebSTNcSdE1z1aQIdvDY/lj+tG
5uLA9ZCE5xaue5VOif8AYRQ6nTvLh+frHn8Z/rJG5C3zeUVEpOCpvPWpKPM699clqy41TLNohlXz
qa7k3M1AEw7pOwYp03WF/EsV0xDXa2fnsa58OEe7NtWwhYDPz3WbzaWMSQZpl2oma+RLKDRSSLwX
Lo7tlU+/WK6ypbmEEVJexcIgKzAE5DiZPr/yu14sVw5QSwYFDMio+Tg/A/7XPCyGXNeSl1xqmQZ4
IQNmMddVM+Fan8Ih/8GMAAFfdY1KLgVNbVPnQ9bYulLgrO9JTLovwziYr9dMedgq/H6vmWPtOUDt
MFZ0EO2l8LeExz3qh9c9/WK9sjWXdZfAtrHJh/B9Gp99hV2jv1/39Ivluk0C/qBmIFU9+HW/IO92
cIaEV+3xsAr7fWSGkcydzvsa/LO+L8nsxTsWi/jbde9+cbr6VYr1XCSr+riP7puQqNdmADniuqdH
v7/7FsDxOl08qayy61u0cnFTs2C7SuiZXNIeABSeIrFgGxu3LQJAvnto6+G6hFKSX6zVGhgP2EO7
umKUTPvQr3WxbmAlXDUwl2InQKnGiQhLqsTSaW9I0B1cNF8nHoK95+/DHtUx8pkbJZUZYf93Uv2k
XuI6neIr3/5isfLBxPDDiUkVMhErTHazsqLZhLsuY4VW+N9/QMdgoK0S/ADk3dMdjJDrj3HSttet
qEv1k6DLuOoGe83iZ3XbeN+dgEv/U0B4Xpf/zOjAcfHi3S08331GsQ37pT9F6Jb6IFIHrNj/PnPO
Q/CfHn+xYKcJUaaXjlRZs1Be1ssaHNDjtFRCNQJG0DDk265bvdnF6oUGLeuHZCWV1wyQbx5HaC+R
+sqnXxy1rUwDlIE27MnxGt8ECQeHHvmFq26X8Fr//Su0EEPlZOD8oB11yU0AWsx7iaTOXP3vn+Ff
vvKlIKrJpTdrFqiDWcK6ojF1x27SV24Pl6IoQ6JEDkzqgxQcjEhvxVhsst1+XvfyF+s3WShsmNHa
fGD5Ou9MQ/VuaER33e5wqYnqGk+AfRzIIVlweW1k7w6qo9f19cDm8vcPWzc5qQlQUwfqRwtz846k
PxIYOl6V7IIHxu+PD6Dtb4C84EcRkQAORyMq3KmY1ytnPQw6f6sTW62krDM4DrApCQDks8udmQS/
clZerNgtzlkLV7j5qEG5AZe75xN8GZrhusZY8HN/f3uxjPEglkwdnaCgSWT4qiOsH66cOBdrVkEF
G9QC9lFT1+cHSAGmJxGb68KSf+DlpFgc5uVKjq2aPnpHxx89c/rTVSvqUiI1Z7ZzQztMJxsn/Wca
dtP3yYx/Ul/CfwUD/B92/X+IpJYAtE5AI0+NNzG/pch01eGBmTim452PmoXk6KPRHXzlMjjB38P4
jmSHKIx9/cPBcDL2RT92cwsQvZYAShYN2Yi5Jwkb7VgS4WNWsRRQm69qdB7kpShYfVwQP6TRTSMX
MQ1wdK3zoOpaG4uvZI0nGRVbkrrwE7h9flhxg2zV9pyufu5vYObaDvesYd14QznA35+WcVFAck1S
r/NLoNTST6XwxiRdgR9R868kciGvCxFEsvtOHIGnfrnmy8rf16jxK1uAENNg0kk/148yTLr1bjDr
ls6lDi3ATmECw/LnycKiAJi7LYNnF2A7vntmCh5ftnArD1a285On84d+ngGgRdPAOJ3ybMlowY0d
rNzZANBu/P5m2dRpm38ZKgWkUW/R1Mfjw9nKFmw7NyepuYNQIlJD6dyaZd+HZArVA8pdKngbTG+j
YGfDoUX4JVfwfkCyiRrO8WNNJvxysnimUjutsiT8CowNbWABnamunUofr3UwFBAdR0wWTQY9/1wo
3wVwF6tdLR86Pxr6NHOq8YSMEhJRlNiinHrYj+Eoeuz0KLqHPDrz73IEJ4AIoRgnfWV0CI/3Lcva
/qkDkAiWozjg5XZoqKf6Xi8xClJFS1B2f9nAqTN9aeDdzWGtu258OjZwlSSfhtgA0l20kAUyWPau
EI9IpFhWenZbzCanlx0EifHsSnS++Ti+9V1vkbULQm+2ol5HRrsDDHp60O3VpglFIWfM6rQFbxWZ
gi+AnDr3fgE6uHkPjJiyM/rC4XbSAmsQrWiVJzGPm1O6SJp+bnXUdz9NwMjWVVCCb9FY2JTgfyvT
xnbrsVvxq8KDH2rdgziA3vgwKMKR4d/djzkUb1gTTi7Zz0DzJu6KFkxotACqbBnJG9nMQuF2Bzff
7Rsc9D35Di86OAmjDcKosummfNjHk1PreDt6cV5gTJlG7dFNLPN114zS5utt0so4nKsuYCmo8yRv
TByUsJdrUMRnWTu4HxESDsuzCSBY/qTUNgU/5NxGfRXVU1wXxnWq4DPRH5cO9z1LEnnKJM7uVKzp
VMzUrs0OlwYs82A+U85mxVrzLdQYye8KyA64zm3jEPqbEdkedodGZx09Z0ox9PMivOyfhjRtb1wo
gndwQ+uT72qZ9M0MpcQdWLVxGSvWVVMKh4iwDXGot23dvSQidPw7hy1ycuAsbxj8nuO1UfX92ksj
7pwRHn0u5ZrUueBvS4M5KO6Trcmj9mb084DFk0ou5w8am0ki93O3MvgFQujoJDge3Ft478mOw4Iv
6X3qPqYE5s4/SFzz+b22DCSswjTIlwfFAuDd9tSENU7vXY+DJBzL3jHRbQU2G7KqQgYZb6fKJmKY
oyMLLLyFDmhATHVdDLCoUT/RDAa+VMFh32EmSMbh4pEVJvFZBEHU0nXqE1xd6ww2gLj79XkJuxlh
ZaHHfOF5sZFEBaoACJIFbxQ7b/48R6NLP8WeGB4VuYUQB+/mrEt+9maO5VPb6Ey9rXKAUXWRrMm0
PNRBF61fHLcdZDWdD6b20NcU8Ka9VlO79EUAw9Q2rBxPGeAIws+xiO6EDQMbgqE0KqTC5gxUubXs
I6LDt3VxPtgz8JeTnwtB0NaftAS0sa/AVp9FBfdvDQ842y0jaODtarfqbA/JXhq08Qdf8VkXVxfZ
mtF2KHCSuPzdOrUJXSvdGNt/37pVkc+waDYhpmikxgQoRD6u0XIQCl6KCu4zU8of0yYmahcZugWn
oE0MTheW2owXRLn6uxe9bZ4E693yKGtFowOGhiff+iwZQrT9ZTTj73EtWMB56+Gjym3R6GF0p0wl
m1ohX89cAEggDl5sEyaxY+RKtvQLf4+8gTTHYI60e9O9S0ZSKgo6oNv3ZlUGlEq3BvZpUdiV7nXX
9GcTFwhISiByA7Hj/ZZnAyiLMnwCRdUsxdiDOtcVU+LW/iOpl3STT4gEOtRTZrTTddOtZ9PG9i7U
03qLmiahQRFFo14OUGeHiQdiPh/6rBgC6YevtF+TFm6yeePANmvUnEwdiANwjwGYlvDmsWPLjA0e
gLjkS9cG/TjsNtuZEDTRgc1TWowRnvFRZyzXj4MQnRwPTdABa3UY4ayeBfuQh6S9jeQYaP/oMiui
scy1j/h2H28bvlWhQtPPLXKdPqiDnYzI0A27MRVsHEs1nUPxwmwxmZ4mk2nWFbXffKT2m0NOcCzM
TPmYPfbK8U81kRQXiHU20fojxG/f6gIu2p39njiXQ9G1ArPlip6sozmCXuvikpOgRuoAJm4uew6W
EJpVnuvW5gVqVEgA/GzrzXpVTaiR5e+xXwZRW9gE3KAqiNJlSQ9zOlnRFQDlRf6rx/Y539aR8MFN
p9jmXsd+0/Y+ATvIBKVRoqUxbiKgbVtRTFiOW/N+dRoTpIy0YeFcApoCRlbp12hYP+AM6MjnhXkW
8aKLhpodOCxSmx9d3o/z65wtseSHRMZNFpaqT1V+RwOV8bRcFimsLttwku3Rj2sb5ED3hONkYeKI
zenZEWaxNSeJSsZ3MbRWy6nOV5M+bYEILChtrKVgV0TG8FGXM8Ykg7yRx+wc1o6LK0XDJbqIGOwq
+5d8lDj4C0kbaj6T1Vn+Y+rqRE/QAQ9u8YWF7qD7lAtw/QCzcX0XfwxtDsrSmYqDcKeos2UjZ4Ye
/IbCvd7GSWC9eVwfaWH7xHe3NLVz+owydJy/tBtVvcGXiEKFnG2q2hHZMrjoNkUK38rpJkvAlvrQ
bwsdv7GonSJfJGO8YqPoc9hFf4NwU9q1iNq0bz9yz+uZFzwjuCnBvJXW6jRoECxhJx1DTv5B96oN
RNHaoCEYwNQYTK3at4wfaItbbwRSdJDBEKS3lIRo44BfyIL71owguoBt+lSfmmbRGEHh1/AON5Qk
+xD32BqraQvPllPjBjuxNy9jIapVRW4WRaJRz/g0bLnUT3gVyoFOB0lA37pA6uhdOiQZKfJ0TcOC
AWQqS5ILE/ZlB5+2+lnWyTqfwrXvo2pL8H1wPbcyf29Ys87ocNTcf6o3Noul8A2JB1OETSCTe7Jh
TTwFvpu6uJhUvglZtDylfYvupd5AoKu85B3FoWHHYcQFJmkTsY9zzdkPLeCkNRUTjMDx90OHUvKR
DjikPm6+Zuxm7TJJ33iI/eTbJjFgT2I21D42cojtwwoJT3NT9yNDdx2CbZfdmFHP5mc4gcOwBxWZ
0aWwS9jIY23jbnkTE/wqXmKV9M2zdSReZCHRl+w/iFYLdURxuHFhkYEcLT/MAQq437chC8dwH892
TV0RoWLpXkWuIlz/LXcTPfkzX5gdB9BT0GfaNmQB5aqeFvojXERHcbwKDtgWNhGMD/J3LcUYrKTG
V8B6Vup23YZ++xJMU/fkEZjRO7aQGd3MZgnerXJBj0nczm3+vm3bzg6AjCUzvSciF+JTBCei7lEg
ZRFVc4d1+IVrhTVZClrnFE1YYR6jZTJMfthakvzJo21/RajlSECPYwBTlxMq4pl5lX1kmq8+nzP8
fGz1wj8yN/YDVlvvzXjPie+WIuKNG99i8HLxpSeAdE/dxAEcnoNmjQ92aYV4pXRqBlFYsLSGYw9w
t8IuoOMPS27T6XGprRUH3RlCVGGDMSOvzQTy5A8B4dhywMmn1mIMI38GYEUMszLsIr0LjO2CuzlZ
6vzDOI19gj07o9MubEFWe7+OCbKXGOUNi0BvzKCbYElxI3si2hlkqgEgHbu9pYqInc2sYc+E6zW6
mS1P2LHbXN+jBwH83Ye43wSIk8OG3ed1zf1KAQKeF4nThtfA86SdXm6DwDXpMzzfBiuADme94VBz
Z0vyjKQd1VW3WoGd0AHm0VXJxmhwmPSQgfYxacv1Dh3JidvDPaEZ73D3ZPaGZTxM94NeOAcTDSv0
ZtjGtIZedusQGrM2VHe1FcHZBXKRrbhtB+CFoXoJgb0/Bd6A/RUhOu4fLGRm+gQIEAq+adNL8PMA
GOvTIxvR+/Owwgg8vhsCVFB2NCXdhJdFtxcrYp5twW09p0J+4+mQ6beFQaf6GPZx4hHuoSMpfeST
FvN+hluuvUtdlE5w3VUGe3642ODUJnO43qFhFLYQRdqZJP8sZDutVdZudnwVWMXwWui2UB3mGCHQ
Y2p1MuFqlaG4aJFfivLhvhdjtD3YFAM99uVC1iDqTtTzhGw7m9btCFg78SyHQ2OUkvgPiep/yZBe
dl7RAYpc2SX8tOJEhKXKIBX0Pihif74u5XKRCFRRjXVl5+bUr4G6Ra0/eBCjFNfVli57r6LBLAz3
pO1EZQPIog7Vq0cnwNN1736RBWR0m9UYS3dSaRveRE3ffTzfmP/w7hdQ3b8UuQiKf0/TcRfO3PtW
nHrZN1O3B8b8HLklc32iUF3B+hzGf3xn0ohg2vsBis0AZsY/2lyc3c4lpw8tJpJBehVXr20Fpief
PfB3swfuuM3QbbhLliHDH+gp4fUhUjKfik5MESv6viH8nuRs1DfctmGDaa1RQgs2GKL+YW79Wzrs
Ig85M9wVebe6U84QPlR2zs161HXofsrAhGIn4Gzyp9Lxv83ji6zkqkRMrPb6ZOGRRm76VuaEwsw9
DOQuB3k8Q3Kk3hK6Q+6BgBvWJDnCcIgBQ0KRQANRosCJ4fQ+pIbM1drXej7mA4iYd6kF6rycRrTK
LfvECJJDMK3mftQPiP1TXMiMmZbMwKZW62l+hDTSoWFhqhsED5Ckq5uzkk6i87AWCKr3bUcWQff9
Kju2i+bGO+yY2HeiA1iY0XqwfA7d6yA1KiFFn9qhWYu6r/tAIJhF+O4PKqYh0jZq47opg9oruYsA
DB32AyertjdJtub2YchSvogH4bQb292vJfFfmYP//841Otu8/7t1eCH71rZf/m4cfv4f/jIOZ/8H
lvPAriAIB0Q+Oqvd/2IZ5WdPcRAvwXtLQIY9i9n+Mg7Hf0rRt5jDqimhZ/oLnviXcXgEBhIsXNIc
MPNfvJjov8FVRPEvh7//l6VOk4gCpAH4NdBJsNaPLosoMBqaIxezYG+XeeX7GhHygEbKaF7sPY7M
yL2SX9EZwn0cN0Ej0203I6Xrv1IYeX/lkCaxz0Bld3yvc0JMGYMdCmvFNOGgjE5+E7QwkozPRuZN
W+GaJ5amMB3ae1Gkh+1bITc/ho+qz8BH2tbJbQWdY6ruAtyus6kcYtYgLAwneu86p0bcZGcq470V
dFuTcjNK6b2xyosPvVRKnBIl56FKZuZ+umEynzs+R6zKUF8vWs/SPVyEuh1y3g8r3Ate52UYsaAk
w4qUjwR+mXsxLA5/2n5AvCq/EfRkAsg3yx2aqb/C5y2+3bC38IDXZcOArWgMwtltFKqYWrj4ntMG
B3hk3gZhNt0KQXXJuDBVmCKo8Ta/pZr2j7EYebprWFyyOHnSfmt3Yp7UrvWO7y2UyQ9AkSODhHr7
TrLmCRqHtMhAAKDL2pxM4+eXxU7pPrM8OyGyjsrQU1PFFBCjIVx3oWKPCELmk7LkBnWGnyHxTzEV
W0klJ9W8tu/7xS4HBJ5bxXwnn8I++pp3XVLOyCnuknpS7yfACvYiGsY97tZfCc8+I3sMJGwUyEMa
bN/itCGPQbxM+wiZ2CKZt3UnUF4pItnaF5Evbx6L4Hma8FMBQl5Q1+D1e4HusM8wJ82PaPCc9kSD
M2dw8S5DPuBOl2HfXF/bcG2C725T4kMErlxXKMeW9EWNrT/B/6COb7S1Jv4OomnGMCElIaWOB+qi
h66Nk7yaWmrMARXH4G6KtiTb5z1XzU2zZOyFrGYMEQ17YvsOxQgF37ddbMPML/eZSRpI7LzJM1jA
If9Bs59TwI33d5wtOo/eNQknjiOBZYKwvdEzncYdbrlWHRQdYKWQ8G155gGKH7eZDMIZh80cviBU
ir6wjWUlLAjX49I16gk0yRwOWThjAE5nJTwjNgT+pm7KtDXpG6ZtXG5kyQoZpxT5+mAwxwZmJ/dz
3U0/kVg3xQgqJLLnQAzcuJH7hwWXWa33cqp7oj/otkZfB+tEXQrEEyXnrn0I1/gdZzLeqTQeSpMR
2xb5kDbJTtQdZnGGy669HbBfZDdR2PsJGQxkZbejRq6shPqC3LqwD45wWloLZA3iMiHE7/Mmmoqm
rZW+0whpUNecEJLt9LiitbGQaKD8miPffOypnZbSNbUxRcJ5fVxqwguv9PtmlvQzcbDgygbboGXZ
EVf5ZWreJTL1B0aQKchJmFcyG4MqUbMpYLMDPEudpUU0JH2BRlv4cyMBVptRnUJ3JkN1wG6IBg0o
+diKp7bbtptz52YikDyOu+xRt1F7O9fTeJqgmL1FsXRFADy7CjnN+Q0sbXIrjQM4S5rsPttc94Xz
dizEimnP/YbBiJFRTuj5T7ZmLJyDaygIcdlB67DhBcCH7W022+wQyDk7ZMj0nnB3D8puoVuh2ym/
A4Ene5Aj6Fwy74JjkLTdrWscuc2SOHnfUti/od6hC61huO237qSbVb0EWCfFr39SGK9eEl9nRZD/
eqv8A5+xY4GkmLfpDp8D/25r5rdfX1DqKTjKdYt3WXR+Akndj3mdAd4ami9CIvu4uoTcoB/VnXgz
rq+Zx5Bg760fDcREyLXqvmzmqT2N1phKJyl+n3KuQpolP9BFbAWy/fEJQTsYrKuPHhWzABL3mD0t
fETh8Jd+ymrfffn178s8bT46lvYHofEXgeL5w68xRLVhfQ3WwZyyOWnWew5k9ccAS+871zS7H+Mm
/r52JnhCk2X3RbN+3GnQY7+IJZ7fRrRGfF0HO+wGBrFiAYIrtj60HHwSIVlPKD7lrwz9IC/zNpIP
7YSSXg8hb9EB+IyYf8zuXAgh7xBl7mfrcEkWyNmiJ27Ly3Ae8yn7GIMRTdhpqlHlEecxTqPofK+U
vb2BjenUNchCBCGXBXJuUYPc3LSYmwSo2rmYGBUnggjoVbc0vlmZhzOSSx9rGbwg5/ns0/G4jvG2
k5nbN9Qdol6fAD6rosUflzj+OmUgbAbgtO0yrsebgKEU2EzZo4sVJnoWvsv49tG2uTw3daEQmyJx
tg2hPqCSjHjALphMSAtX7WzmIudaVBCaTPtaZjEyqcgmZcDh7nmbBwWEpMmtjiFwCZpxKVPbxmU6
MuTQOOXHOcUU1y4dwtJr84WpMCrXZbZF7fwHOBe3GH/5KqL68zLX3yhc9nbhSF7C2akHnCV5iZLH
eARwcdh3i8PsZtiKF5Sd9nbLUBE1wPWukq67qNn0m29Q7GGWkdu5teSgJUR+I6LuQ6qbE6q9Hht3
kv1cA11tnh0DlJIHGBDjyGq3Zw2K6C0ySwddxzv0h4I550PxGAnC7ieKolzmDC81a7Nb349BKYSB
P1OaI9XTvK9H1IOJq33hlL5B0P9Rme0wocZZpL0FWjuLN2Tmxbc2aT2qJeeSloxmFDvhDkkSHexy
DQvuuQ0RdYX+uC1E7RfKhn2QrygspnlJEpdVHNXCxNto57u0v+M90r8FBGlgi7tsP/YNtkHKyI0N
thXlw+WE9dod0E2T7pdwOqEAjL1aNiUMZcYvnUdlSccmfgKhIz5wZ+sSmdr83YB66HOoU7T8sT7Y
jVmfvciZRQe0ucVHMdSoEZO+XXd80O0OWGUGJxaWjDA/D/Onmsfg7rms27W5i2AVgmIBJl/TPmx6
6B9zoJcr7NUQ/KBnO3hChWv+OPskVdCMtcspa1m+w4UUjHYucYykPjI3LK+/I2HuH2qkdO4R4Pal
FEm4y6ZpeGoDJctNKX4KcUjv62Guexx5qdmhazU+ACyL+ZoAeFsHo6rmoJtfh0nActoRKXcLjC8+
j/lIDmyh826lsy430AVO1g7pjY87EA5RFkNKKRMnOurwNk47dgRgnX1fF4niIuvIIyynLaYpF3dh
Pm8V9sXwZNPEI32+urWcGpKj1JNgk0F3YuxRPEPNBcchi7aiM5Pf8ZY4pM/TJr9rN8Z3bALHcBrk
dC9bOe86IZCDQ/2pGNdgfhldKyAuwI0xzdCPNgnmP9uImKLro5aXfGb8GTRJt2PUbvtxdahwUADK
3Lh0B6WaPi0ayOj2C3T9BdoYaRHgpr6rN/c/7J3HstxKkqZfZaz3KAMCIhCL3kCkOlpSbGA8PCS0
RkA9fX/Z3TZTl2XTNbWfzd2Ql5lAhnD/lW+PKAnUU5eM1xIaZtArjfvrQOuf/MPlo1qmKp56zv/Z
nPa3ed2OXuJMgUei5xkK6WIvmwOVvW2/UlF7n34nzaPhSZintIzy0nZOeQFS6CbJclxJhudChBlB
WpZM1MfcSX6R/GbGLqr3SsqAO/nrVC7jnTXk7ZNTNipcmvad0RJl3GXmemlwQLwqSsZICjc/ezBW
oT1RgE6b9uJi4x/yZfObG/15FwO0CFdZoEz/flb6OTGdLFgEEc1cy4LEooHbhNnF9RNMcQ6xs3Kq
9av8UqnptaC0vyDU+JRK/zQrj9rLNeyoKTsHetriMkvF7k0cl81wmEXx4S2FinRa/JDVzu231wzw
0v3DwB4LSt9xgg2X/qntcOZRaoxh6nsi8Eqzols39xgc9q5uGnF71d8cmxXIdDWr7N10HAvKS1X+
TWpzHrck3VEqi1BdtRs6a5fD2nCODvR2QWo03QGS7YcP4Xqi4Gp+4GrkUFTVZeuIojayVp0SJ++e
0HIsobaq/gYBYcPPJJg8UKn5os11h4/ZXrbG905OT85vbksRzONSRUnl3Deu98OvxreiccTBlOUO
4a7dkAAP4zD2iZcGZlWy6ffu2ZDUlOTAXH/UX3buyyDvPf1IeOsaT2X/C3iJQrcfaoKh4b9Ge25e
RCb1E5bqqb3SS+KyG6IL3d4vWGw6eYdMN7qIAgvTGtVSsHXIfcp8cI5KIjKC3f+Jv6cMS083oePw
O42DSM4zV92pso3XsrXPtgEAkziLeZrs3HuYyx49lbUfjaxOL8zVTqOqbRSnSKYCnJVEwxiDCCs9
7seF18i8ectuYpr09Jy6DsuZCjya8t18TuDKvyzMcQjmZH3aGv3D2rvqrVmGwJmc7nk07OI1dYQ4
zs5gf6OvGg+IUT97xtJewJo4C2X/ACHysJvtfS2b4+JTaTUp2bxQIs259OrtbLWkVbJwP8o1vzV5
r18S5lyC4vX8jrDLzKVSlxIcMBiS0QonN90it2KwzIzd/+hOQpiBgo24XZypeV4cfyKyp+jDLUHN
UIrSPMxqn05ltSex06TqZk5SyjPju2wyfSfVTLh5bcy/ksIf3sHT6sivc2YYG4uLu7tNuSy75N0G
q7yviFc/7p6b3C2WwRWW+GaE6qoChqPmSXiZHjnPj4u0m4iIP/chb7OyQ1yCWhnNxnLnTgR6N0wG
vHNtUYdZraf7gsM5hHVjENlW9yBuW30cOkbHwvGYdpiZ+2fjqD0q1mx+WkncPa7XPpRixQs2HJU0
3r3+cDJnpXwTRFpYHumCqs6acDWmj2yGQWayX46ZHD2Dl7v6Fs7uxwJf9s3dF1gnuLdL7vYO6x9X
I9DH122p0rAv1jKALja/NIYcjkufyNdqlOZTOk/ObaE6wIV1MSjM1R6iBk9v8qZ8mgmiRsXm2YdG
VF/8PPNOvsOQQEKOJLbkfj4vsz8GftYvHBte3h88TA2PPF0e43S4d/ZrXKS2F/dlL5xvg+fswUpK
mA5056jHpmn2OFdi/GghPcOm8HnptZWUgWtSiWjdwKNAYAcMwqlOQJ3mTeMV11xReiiqDfXk2NX8
MvoipWcvChF1rb09Z21qxfTC5altXMRTaaFvaVGnuJWpPM+ZNUZ6WMrXVtXts91sXAMO5+xdD6t0
qpHR3NitW97rxJ8/t7XkHK971D1llb7Urm0GFYbmeG0d4+sEB3RqlSaO4jrlpjbK/pvZO91F6tb5
njcmin1ZL4eJJpKSSY1w/a55yOBsTkzf0VEvqh575dJA4HWyuq02t7gVAuBDzF1cVMl2RKix3zpI
S01o/pt0yfbbZBEL0LteT3a5TlQJGquEz1ZSRTqenMZKY9dw6qBL0p/tao9xUiQfc49YpBrqu4G2
aiQl5WGQa/Mkvc37naDKh1pKEQ5TyT0ZQ5IfZa73PEAx0H1vGre65ZXkkUQ8c5SbUJFpZuOTpMh+
1DRRJ79N0IkCJoSaosgK3F57keGxCYLJQYzH0GcBkZrsjWShKysyM8+N9qxnLuRGUPYz1qn1NOeN
xPphTaFy6+WoGmmEauiNr6pLnNB09yxq+6R+gQlkcGyWdryYrL90lDkHWANq4EIsE/2MK1hc9gq1
WvakFtebmI+tXRDwOiX9fVno5H5V5RhSqKJJgZj83m58KWi/YgS/6L2T6Pr6eadcJtvXMt68ibYj
G9Yp0ljlj821+zdTbR6Mglt0K82z6s3pxPfKzmoFJAJDqO6cuRqOqTPlv6s9r340SOMOMIGkJrX1
eJz7evs2dhwqZqoGRpg1qJM80dsIUnf/h++2ZVx0jT7t7uSfvLFpDxtwzNfK1FtcIAPNglxP1qfS
ZvM++d1ImnSu1bPV+eZDvxfmz0ZNkJOzP4TTJJ1fGpiISdJbGrWFvwZ6K5qD0iAvIqlcgJG1ewda
Sj50U7T3STFNYTPJFqoQWWJKqvnPHMLfTp3yfknz/qSnkYLFVWv7fVtX51msRPo7a7F+89FxcjQ4
/sec79lNZ5jzqeRCrkMC/Lzn0TWKl3lMOFzbvoNOuDbQzWZc2tXa0a9mqDI7Lpc2oxsO0roxbcZ/
W/5dWfr5DbLN/MMul2q4XiepByNZF4/TsMuoQjzQBd6YE+I7DvLe9tBl3Cy7yrtj5tkjkg0vNsRU
Rk4nRxtlRM5lUljzDWLn/pxuav7tcPYf7bRXD81ayGeQtPLOQk7/oxKo5RAZ1XkwLPsQzpk/f6mZ
uxQxu1H9HMDTXp3US26Upw0SIQ1xECpdLm2OAFfb1y1uGMYv3bWI3sz8cezT+VHUcr20SQ02BgnL
FJeec6/c7xSRb8cZLPG2kGXyZPDTUXBu6lGstQV46fkhVqDurkvM5MK5Wd9npWXHtduvD2yRKZBb
On0qipyuTT9soT5QjL04AKe3RtN8mazkJbd3ap3ZnCN0tmskWSp+Jj7rWutQ2Oq7p4u4qpDKDHad
3gAcVq+T5QgqHBGZpXzzli4PfR9A0NzSg2VNdrA4jJS22BGxvYnIpUhlOHmWhlklRMB4twMU4XZE
fcvx3S0Uj1t3mdt0emE4AUtnLO/mLBUcedV+mIuGiTyWEJfeFjOBNdt72uivba/QyLo6Hpv50NJp
IuIw5zvLAh1MkvrEJt8DopqSu26aRMTkjeZGmo08rVaFZlkslGJ4WqMUbWkoiqk4e543nbZ13I7b
QBaJqcpLOyTTHS1QkXJvOx+zLIoIq/fKfhNPdtsvpx6hmDPbeShyOz12w+78Io91ePHK0Yj3Eon2
YtMkwU8WoY0u6bRkDBkxSGVDQuyKmL6JlFypy7ulUeCqyLuZwusiDvWL4qsmYzFCGWg+Fkgw7vLe
uAoWd+3Evh7UgyeBb1U+v9Z5ZUXWKBNIwaUOiHxELeba1aH3kuxpnkAGzEUaEZrduz2lWh8roFmt
h/SsRq+9a8CJDnJY6JFsGuih5d37psskbsu4kDXCk7EcXtdme1YNZXA+l05ATUlF18O8X7smobI5
7l2TgZ3uekm0WKNRNt39UrRnVPdfujG9mzvjs5sheA2GwsXmJvN7Mx3RIiGvvE67ClMzkSfE4V5k
pj6Vnet/+N440Ik0X4Fv+pBkNVYX4u3zhgIi7JJrTV6LQ7uC7e66jg3ynp/mzmYBLEieGrTQI61C
yCy6PqyM2QhKZbd+sC7+Q8bmDh3R5fFclPXZR7w8TSNZEO1XdK1usJHY0269H5ZO/mUs8jamNUgC
D+rngDR0PLil18Nc7MwVy4c7p2hfV7fgjhvAWxvbu21UOQT2ABtA1sES97Zc471ec4ZsdgevckDu
sm4M2gSVpBhK+1Ua4zetgOAEI+XRLsqVWxOZBwaTsNj8BSuVP944/vI2bioHuGrNQ92ZXwvfTjla
yvnkafXaepRT/WSvdyJDJkW83XBUdmdfOlc/S6+D+Vir+R7nZmrT4cOfq3bND26zHZSYv8+ZenET
4A7k0UdOex2Vk0g4fzv/rNfSfKU0LI65+rljCACbawCXTfVKjfglzdcHmogWrXabveS6+dzgau5L
S5oHTQDcnWNYnzJBWaO6yMx3BkpP3ZFB081psXV2sf31yK1ZcaaxJKSVL8ftWuIjhjxUTvc5T/U5
a8Vb0idO1Jbm847s+1KkdXE71HStyioioZofHmbyYKjpaax8hrZCqHguCQMPtoQrxGj85nYvigsd
UHpZpNkdhWH9rKzuNS3zH3OObiLtDOtULkV1qlUFS0QxepNOqXu0KdXQuJdDRs+8nEaMGvHm7eph
s8WnXc/VCy6T9dwa/RYSjNI92T7+EsIu2ijNdBbSmA9PKYmDx6bR3/AM1fntki5Rnr1ypC/nql66
wK70dhRYDLEbtOn3bu2sSLcNS9wci5Da64xqv+BpDHJ63PloN/W5WvZvtbZux1Qfdntdg37Vl6pE
86xZgLmboMeuim9b6zzxvs+r7cQu5g+bdRfYW2/GIKrHscxf1jGJ1gJar9dN8phn/KVZ1zdDP24R
E2efYdGe7XU4aJGdO9ePGBOEMLRPYot5ncGOMPvGSaao0dmjVta7kbLVu/Vclmg3915/ltVaRolh
fYy1eXbZDTNL47jo4q4z/bMh/BfLs6twduoLSRIXl9HL0rGDXZXicS1aK4A708Q+LH7kmealapkz
paree8+G5qtbTJTATfetX41Ht8xCxxpfnD7bwnG3zgssY0YnGMPhdl/NvbjPkjUw6iniiorWqnsz
M4xEVLKHxrPvbatDWoHK+qxVst2nSXtqJyaHMpTPifO6TmBd4bGEkUdLun7sDsPujMEvL7OBNWGa
kq9Eq9uBa1BFeZWOcJUsQafTMa629VudmUu87smdoCVxZ4IPhj7hbGAfVUrCzhL0lEIOHPxeXlI/
Uzf9aOV0b3YjvwB2udhmC6apJ9Py4EvzhpEFgLu0kXHtTfkBGKH7iqpmelylU1yMIs/vlME02ErL
AqTUG4LK9o5gKPk5Gw0S/ESF4wDSsHsnNWX5cHqKdkZhVhGLvKl+5J5LJ05tjYgMSgDrQWyOQxev
lHPkYH163uyEdZ5mkC1kuqxqR0nvjfC1tTnC1QErZbMjY5tfxpOqwCFjc3tTmjiJFclxiF0NSpyC
VOSzfMlRyJ9mjAhEyemfTlmCKkBAgUcEWudnfsGQirAFMNdN1C/twKHhuhex1M9W7c3QFdh/9fbu
JM2ll+UUaNN89PRexkJ2VVgn/XuV6cdlFm/QnCXTg+H2Dc8pot5Kh3OzD1uEbfDnkPYWTbeJwr7w
2lfdzhLxcfE87d7ZT5R90L2dhCiPt0A7+5Po9i6uh7lFrYg/stoquHbrG0HPI9qXrghdgPfRMcsn
l19USkJl0ZBSvKbyuEF6Bj7gq52pMayrpIxWP7nHkvAsGwCJUWJNwA0RcPuc5qwiVTslaEW730ff
+q7ntQoH+MJ47vKr9WZ6T1v9U5lT1CcKmsRz49lJc9ax/Yjzoju0FbNNq8r8SQh4fTI8vAiOhHuT
ZSYpHUQ8+3sf6aq6GaY5SvXinVtZfDNaiIaSOF85TfeDsdhHJ+utwz72z35i0U67z5Mnh4d0lWs0
JKt3O7SOjpIJ6HquuZU5Pu2L38hQLmkbwS9nl2nOnQNSwxZTGaU71DhAeUIjKr22DofUf7dUMd4j
Gnfvsim/GbE8xGgkT0iNHwqiyignuGgSmoyhKGN0SDGsJFL+0h5Ad2BnS1E8LKbMg3Y0RVBIhlgs
eV4eNGR8nDkUCiWjt9h1W36ufABp0xMyMmgN0DHNty6TY+Z99mKsaE9ImcAQpflONhKKt7Rz+E+b
nfNZ/LBXIIq2vkNWX8ebaKo7M3UqClBVhZZDsyI3mw6nNmQDQktzh69rKcA07ffZ7taqfmzTzrJ/
7aJL+ijpYeaRvBMqd7ZbLcubFV/ihnB7rOw7+FYcBZY7l8N5ZGaBddt3Q2Z0wBA9LNOQGkZxcEe1
4MTuneFH0WUVGPw07l8yYLj1aQQm6oIcoHE58oeLezfRg7YxLqcte+R+T4aHwWi333u5+kMMjd6B
xddMiTrVtYvFJ08aQgmCFRqkDeu0b82ocAfDukXZQUHobTL7RmxtSl6M68juWUB4UU2z7sv8dnXz
Vj/PQ6IoXPH3FJFGf9RcmjRT+qCgsgHmXaW9sLP72Txi6x/gkcu9LY2bFFx1u1/WhIdLCJaGLrWd
cYoKv6BbwBI1W/kaDBNThb42/bKbF8UcHUx4xepYU0zd4/kPOcII1vFSM2cNMfAW4fLJ58CqffWI
UsK/x6f8sfbuoz8gA3fm2Qsrr8mPUzkuz76NwbQvuh55YJIgh8t1+r0ulu7RKA3sHwOzZ0UoTO7S
0Gws/4yI43mfpftap+XXdJAHr8gAt60kFLWeD2lpP/pLzexbErFQ15D7tA3OE6R4e0kNv/NDTkO9
vzuoqP3f8zCI6+fP3g25vW9Lh4x86bODkSY/M0dbx7qSR0Kgj91MDTxUt5ubW1FSkCxbF20OzZHt
ECw5iKIUB4gJzFszf9gUTHiwamJshl4h6ZHT+t7vGKeHtb1JJkHzRtl7s9RbE9RqFTe1m2WRvL6k
xm1sYO3hOBh2ex7RYx8Xu/toDP8+QyxMj9Rflo4aj+4I13uNu4ptycwnI+Uc9UQ3hGbGDlkwyrwl
IwZQYxXeXeWYTgQyuSFTKJKzMQ/Ol23V2LuW/Us3lZ8tRUc0rcOxGPfkJDvGkqeTYkjN7iJ+7dSn
2PzirFt93+KHOLbz8pqt+Xozg3499b3PmPRFYqHMze/N1GRhno3cMrYB1jzsHRJvGrQmyOaiZeQQ
Da3a94OzwoGv2cgwjGyNG3RpNFU9JEO/XSDk7JNUXIJqE13sWMt2rNLKo0qQWBULOuVmXJ8QWHuB
59Zp6AnFADcrSbGpSnWHpffZafzuVSrcooXevSf0euq09KmMIE76n8lSkU2VEwevegYIpfZoncYZ
/dYwjPQSBSxsNmApsnl67F82eVOogs/sdjBV37/JEcp89pACAPc743GWZX/wxWaGTYkPIXENESxJ
+a306D/HnKutFcVLWcxrWGPXi6FYX/a1ru9UmUDZqp5qUOpJRW5drO+tY9cUM+ifLpDZekNFwbsP
cJ9g9SEAa/+B9Et8VKpy26dJ0RwKEHvr0FQYIB79rS3Gw2Rm5sUt6u5jJ9wZLcnMg946FWhpaFTO
lzK3ctjDtntDtebeIGjUWHchL/U+XPbrkRVMY4Ij1O8aqK7mtkIKGPYmmEunCAxbrsWNNRr7iZqj
eEdeTBzlmi0XMSbrhQOMwtpPqjIcOtZB3CTDkoWDtqi6xmbpzIslmLMd2JNe/U+aPixUs3aJP1yT
5nZQZdQ6/XJZ09Z5NlxvvPi6FtGaGd6jqtftAN9Q3E9b1jxnXfOTCYfijk3chGVdGU9MNH8SzLY6
D0z+eYHywFFQ/XKHwo/Ia0LZi0Gh3R3nqdMI+aPcSoxo99IiQd+T7dMNCtrvzNl7g1XU0UYWtu5N
41wktMgiz5/XEpLO2cCmuIdPfm8bv5oe/UCrZDhu7bEQTRuu/b6cOSEOrotGyGeTxDWjLzWLvHQi
y00sbmavvEul+TIreDsTHzSsVhcIZ7npnEmchW2MYWIqEc75ctj9kne/LGP+KE1nppxv4BqnTGI3
qtPIhfx/E90k71OvlswjwrUQtsVghpLJPGcrK7dgzMTwthflu+1jMlx0/0kDND0jr0PB0C4vGcfu
jqZqXX950nkFIMoPGi4FFv45rc0sTAYlqb+XV0rQAosk5wT+/eVA0NOXXdUKiLZaLslo8tNYE3z3
4mF7U8EyLCYym21VU3Gbuq6LjX2Rbza+17tqcasDIoX8uKKSLtD4bKreY5rlgM8G3/KLHSxce21c
o52dbmWGj/UgLONDm74XgxP5Z4F9797Xm8OuY4UlFhqUBfNfuNipGYyF651smP8l8KaN0Zp7ad3v
7fS9dPvljgCC8lgV4xbjSHVuIBrHeyw/ztWu89mwHqMOo89NPyBJDeom/eVlOSqgPl6m9QCqT8QD
O031LwvusUObZlzt/XwrDRlZas5OtY1Yw552i2IcN0drmzlLXYzUPwrZhccwDciGEVUPtPpFaeuk
odvENlURBpkQe7HPE1gvKp3uGY5+Wws0rZjO5kNXp4hncUfhXHakjtNddbdFMRhIc4oscFEhRczX
gSnFdUDUSNIGfe4npxEb60kDvPG8iLpytb3X1tSGFZl3ZcFbKsc8RbJbEHSwFs/GaLwzKWKDu8JI
oFzStqZl27nq3ccWS9BN1bjwVbDhRHyNN0a5NNjRuxM0HCZ7i5K8bQEqbVyTCBv8bxUGWBAU46dt
bS97pwWe4JThDZhslqUwDsbs7m2w7bSHDLD7dQWgz8suf1lYbPzQ8uaJ2Zo5i8va93PDy7pjNFRD
B/L/xe5p3jZ/r12/Dvz4v4vdQ4Ls64+/qt2v/8d/q90972++61zl5NL1fNu9pt/9t9rdt/4mbReO
UypBvhNN7f9Wu1vu38Cygd1dydElfBchPDz6lP37vxnO3/A82YrsKstUls32/VfE7leT0f9RunOK
uEr60jYlsntlKucPc4hl251EDVEfchJrNvsw2NhqTP0v2Vz+81N8B/zEk5aJa/PPRE1GhC6Vr8f6
YBLA0vgkK6zyaGXrPbEaz3/39h//66v/r0bToMB7j//+b3911PBRJCN4PlCE8FDSCe8PVxUKHhtA
280P0scbneFtreLULE7ITP+llJ9//KTrN/m7RGVvIQVgH/ik2QayeKnWt//5Sf4zkvkvv41nCY9f
QCkC4hS/0F8/wNdFPtUD/Y/TwsR92cbZEyTiYdD84pcGjD+axtY9uMae9L9rSl7vxRtd1Z3LsRrX
965aek8Gcm+38aarjWlG4Kql5FqenPmdCE/bjh0aI/34P3/xf1hTnsVady2AMWIHvT/Dv4g/9xER
1eRtqLeqeiDvO8AD+j9/hnVdmH+8HPaTJ1BBohpy/gzTX5qmx9mV5IfNyD+Ft53IULynR+UCXQ/o
V6PmqizkSDf3f7LC/vHxrv4Uns0VvnL9Pyd1WEpdNUA6O/j7bLa3pusPz1Oaj9ON9mzrv9xE/4/j
U6+LjN1icYAQ1sBTmtcv83eLrDWqJBPk8x5oYtcq2ipBXiyUTP7Pptf941Mpngj5OntUWP6f4auk
B/T1svR80JUXrrUfzjYiEr3v8p/k5f3DDpXkuPq2JYXjucp2/whvY9I02HgHsJf2xhGNfSzUBcVb
aDf/7CzgbP3LGvGEiYZHwOBwJuA1+vNw8/Idx/iSHxosG0N+la79iz8PTg28TL6FGsq0sJ388Swp
So9ebkYZpytxJ0yJBbicli7+J4tdONwFf30U12dhmcp1qPlNYiX+ug5kOedjpXIw7STFkZw2UmQP
sPQTkr2orzu0YziZZB2iTOCbuGW6gzW7Rm1cecDltSLPAL1qPZjmAQX2juAW8fyMr8VOt7CTi/d7
2jr7gWvCQvBZTeYxnUfrw8YElAF7pbCDnt21uHPS2o82P+sOvil3xJeOS9CD0wsMllXrIHuaNNxZ
kGe2BibfZvfVGzJLBwVx2Sf82EsFimyoKSL72F1j4lWpoQgPIsbGozveb2RtmyJqsoJZh6JCivhe
gH56YV3aan2xPSYsqiCzMj2FRD8AtvgVJX7o1vWq+SLl/DRmhgUdi9TjsUIBtx6t3VEPu86XV8Kr
+KKdr8w6yFaHr7jOQ/Wj1ym20tGvCH0qk2R89kggvesTcwJHl7Ujw7mT1gy6Xo3WkZeJnZnUh+RB
a3hRajBCMaIKJS4YgTHTwrhmN3/aaWdLhJeLvPc6PTcxWR1QKpS4HvxhsePUKnazPrhUgGjV97m9
b/hSXXitGb4kPbwJ7/FqaUEE3+cByvRuQZk71CN/20Nhak1uzsKW+dJERLiVt+2+AyR1/tKERK3t
pJIoGy55cogFCJy6bzr65e7Kie9pCkqjzQ7peuc1VuCppfve26hHxcnapDkEqVnJ32AnYxdKJB4I
LWnAzXAuxnYKUoVJPsTYZWxhSUGdss2M5LFkstMUZxJZDxinnFVaHIel638U6NNqNGz1lMfSUAyE
3oQNcmDt23qnxta/NsxqAnmHXkgjjXZXxqNTKCNSBC18y0pcCQBrZoUyGLHBi/SLFsMKeQ1rnFE0
03maBiho1yzQvEWO2AoHTD28pd2cX3tGbe+3M9AgfmiddPlJemviA8uAacdZwwoMsMp1xAdBTW+E
88CPj5bnXGOJNMqR6wQ7dtNuf5FW07yT11Z9Cr92f8jWlF3UTrq2w8klnQDo0WhhG3M6ElOBaw2e
XVhxwd/+UXt1MYQGl+RPnSsC0lIQ99+sLVDwvUkci6BMhVCpLqcr3CNGE03e6mbyPDWOXx1S28a+
W6DwpPNgOW3RJkeL97WY/TflEqq1BaojOzSExvXfegHAAVl/RYD6rjSb01VZMtHZmr4ZmBvuhigT
OPA69F9XKnA2dbg1iAzukKF2D4XLNw3MZarWIxZa7OrXKRJ+0CBO+zkWUDGx2VfGi2kzooHuOTeN
SLTShSXai6QK1J6BBPTw2TNRbEVVHXMbICRMyJMQKAkAUOOi8M1vjHsUgveyyjex5PO3ziVHAu+I
Q1a3UZczwK9dHRuj0ve+vDLnI6/+1q3dQoetO01vGuXGM47G2eI9ekoHfW0iZe6dYroZDbJ3AulI
85dYdY9DWI7yvkAXaEa2wUQhePCe2Q/ZSsSUFwGSudm5z4SfQ4nnxW/GIUozFqVDwhHrbUgQ06l5
iywi8q6Ukgtg165pDSOSJ+TVbJARRQQ4B2aY1HCMhAm9uI1lPIlxXupozolIjefWcH8hVnbUGWl+
NlzdY0gP0nTMJ4L8LKch4knADIMGjw4q7hrFatfv1r0YceegfVbNHKzNuMAT20wsh7hZARUtWHAX
SoVgtMBIsBocyCjr99hv6YaPW2oBR08FyopwxJHQBEOWaCN2MsROZ5klyZFs/dKKJpFX6BEzlX8f
dqz1sSJwob5PkVa9VOyoMsiWHnG/vwwk+RQzipCALLB8CP35mmK17+OahkXajj9SrR03XrGj2Td6
g11HUQ0SFuKQ8Ml3xNGJFGUcdERImVeEmKv0DNTeD+nhOp3mixo7ZYXGpvoslGXX3VZDJ6wQC3/F
J/sVeK5hzclyh50jL+N+tTqi6VPfmkMH1NuItI9vAOmcykceXThfkfcIN0RLnf/uCyPzYnY6XjEk
bilu2YZgL0D+gaN9wZWCViD1IVm32Rx/dRujW5FX7a0RuBu+QeJWYEOWxGFHWr6Jurag7PjUcMBe
SNE1D3jqF0hsbEEgPAKl84DGX6dce07jXgW68KEByKiB8XdEkRzS+mHvGGvVfvNkgdgps611hou/
krGGdnEVzv/B3pnsxq2ke/5V+gVY4BBkkECjF0kyU0pJlmxLsuQNYcs253nm0/ePrnPvVdJqJVzr
rkUV6hjHkRGM4Rv+Q6bLKy6UgY1R5Z3gn9upVq9SQY0zPIe9MZU+EGFaUBEN696jHAN5q0WW72kV
GClBu4blj6BfwoJnLa+0Y4Tn4uLSIlHlhSYtHRGPMRMfy37o7xdnWNEvRKo/Eqforxy7Q1oJsRDE
REjFFJ2XIB9vKQ+DkahgT/9AVn6pDiOhdO0mAWg3lFkaxAqnvI/v6bSsEk4NnBfPNtox3RljKL7l
ZiF/zhBfJoYGuUo4E04GfZaGAALNoflQ1us/Hnuz/O6g8GMhE7SGJa02qxqV0nHm9rIw4wAi3Wqa
n5UcXWhjcI8jWNiD8kzZH9mlqtVSYx9R8P+qlLJHNSXOAdiz45KnTjTcvKoFiN9F/ij5OiAyP7io
Gq6SdsFc/US1pmIxRhrkF10mysmtQaaAdVBN9Zc16EiyyFEAlm/J60JXqEv33ORGTstFQY8JBLDe
P2b6AhUphyMlqExqzeeEh1bzLTUZPgdT76h+IAQkBGvhnpNEi99EHKyHQ7ax4DBk8fwjUScwLK2i
VvANHDsDCwUJbLJpa8Zlu0eCMv7WAOJbXIMjddk3CRQFLlbzCxXWuAdW3UU3dZfPjisbZ/k0yxCF
FTlq1g9sysFgwh1uXDPtmsLtEhPpnWyin5AEo7ynVT8DoTLseB9rKTxr0cYFZpdBA30alg/p63WN
+t7XoWZBPha9Kn8tpC6R3xoWheps7PL+AGNZ00AnjQY8PO4Kwy9HQ1w7ENh5vRsVR+oqMqkvq+Q/
Dw7I0+VgKKH5lPYd+BNErKJoXzYWMLGeRjiacuFizzvRyukuAxS6lrtF/RLO7dJ5lTJVaNxMhv4L
tAaQ1qkBdeBbY2BiI5Ik2KZrZuIAFczNozniNreLasPprqDC2Fds9iH2NCsBmTAsAJERMUw7xzcz
I/kV2BUGtBFoFr+M4TYBJSIYUpFYkv6szfmjZdi9dhfPiZKGFzCQm/pXV8fK/EBibsyJS2Ckom6Z
KC9wErvS3C1GN4zeQtg/goybxcDmi0EafSihqow3Q6Ha1QfQkkEK+K4HVoieoT6ilDEOxg4GyvgU
xZQWfHq2lEG6sqG3VTe2Qfcy5dih8FWrBAkjYH03jVMZf7SVhoBx5fmtxAhtXiV5A5ozuhFGLzIc
7J/0hXmOwqmMtINS56l47GQRoEcghfos+KUh/cdiUW+MGijMkTJELFp3dsJMcVO91fnsaUhd56p1
FqAndOcK63oh7SUaz5J8cHxQ3oqwvEQzUXfkOg1sx0+teP4+6NOqW9X1y9euCcXKqzCqQ0p2Qys1
TmvlhqqsacOOHIPG5dY2NaRrNZ544KZ2By0IE/I+PqhJpnVfOnMArqPHImiRJIsa7SlFRRdyRIaL
1QF8RR7eDsNgjBeKWLioCe+hJTa9adGtmOJhPFpOyTWOJ7M1HkVL5fsggcBz7yAWmnGhBs59hxpd
/AQbfX5C8Vt3DsGIKtlxKhT1xUH0q6ZJqo7jhRUAmXDbzGwGetGg+MxDsiDhiLqOqkX7Vcuu9Ntu
mrWP5OSD/KAjrAAZFEzQ5KpdIxQ6XgNC6wA4NPEpyVXQcUCec5lD5xDtTz1MCzr1DSEOysYAsI+J
tmixBzqsF7cinXC1rNELMz+D0E/UL8PStHRDW8VMwRKl6DVc2sSF1nOs8lm8ZUTPAh1cTsUNzkpc
vF1vtM03px473TcEqNZdaq2m9ZleiPCuyeYIOKu19GhWoppg75wefBZw0QL0QbLoCkFknmqhWyio
md6pRluCY7C0pmUhpxT5zqwqgEQl80y7X3LlPPd9kOVAxsu5/zRNypjfTDz9/S3+KAqpTK6UMPIA
MX0u1Gb5BO/Nvpt6GLuHnP7+i5nLpT+aKEFnH8vEGL+ocwZDrI+czrmY27zTbnq1HFS/ltPCM2d2
4fisj7NAV33QS7wh875G6w9QkfapS+Pia17qMT00wDq/tBiy01EsJEUfgIEA3JJ8SPUoUY2ArtU0
oXY70CNeLlFUBSbKQUZBboccZKZl3qTaNaGh4mQ5OQBsbc+OVN5DoNnih2GkSn2sEdAB9NsvYzVe
lYsSK9CuBCSiSEVv7T6cEa/8YBlNR0NBadlmXYl0s6+NdmTeIt6ihVf0PoBBZbRobVf0gBHtXVDA
f9/VKuynYRcveR8cDR0YIK1WDOlgagfDd4EJxw4ehv2I4Bb2gPDYhgfDbOr+s4mISe4Cio9+VgFp
8n5x6vZFV2yFRLuYl2Nmx0oK2L1fPpfVUKGrmkThz04VYCuEkmfGj7wth+CxGZP8aa6jKPaWJa5u
nHjRQxQ6UmQ7U5pkvSuoGfyw525KLnO1iH/p7VIrbhFVZvmkl2hveKityuKqzBvlmYZR4lxOdYma
ublU+UACEvfWVYEyN2cZPb4HUSBs4aYQXZo7AT7nATfosDxqyLmml1gEJQp9vMH+UhdL/WWogm6A
4I/K8q4z1RqGkC1AzKHZCAY7VMVEB20YiTYtULBgh7ib8tsOw5TM1XEf01yAW6QOaHNO11nOxbGL
kgzBiIwnhbm16SCJ7EvtIVpBDzCg4xS4Z8gDH6Gb0t0IJDEKAJRdEd+pTlPoR+BYXXs9KGQgYC1R
KwuvKxSWv6NxA0lZ7yoQRWhcFy2IvIq2UafLpdiX8G4/5iQJwDFkSe1fxEtiupTm8sQdwNcofl2j
DkWdZ0Dsti1rod+kRTRrV3FIhvpCUJZyWmrbDt1mqIbuGqJYcddncBVcmK8W6dti9YhK9HNTvLRN
aN1ZFvqjhwTriZqIQ9d+UWyB11HbbdccoD/T5E0scFLe0iPf7Ru8rR13gIFODQE+STWPsD67ylAM
gxcZQa1cYD+wRGjrEKTswnkcEs+WgYqTCOnm3ayXzXJNtVZtUABVUPR4llB57mcYisnFECpkVDNH
FSD2DA/sKEOcTtFAqUIkXvEbhN9DMgC2tgphAU2oWdeeTMKxBHRoOl/bDjHaXaMQTOwmYJSPY5Qs
zxYMhKdxyCBn2zLRwG2pMwdMCRMFlw2oRLELomTJ7mbIQJwAA8Fx+nmipNIQWXQr0yR0XBYdhkCg
WAAOMooU6mVI6mTspq62X0oHQsUurPPwRo8BZe/aoNBmmvB6l1xgt2HeBY0ivwZLFHyCxRYEV4LO
9eShU5sclkgB/yvoSjdeaqQ2fsdK1RaHhoT96Ah96o5t2kV38YAly84ciuUYhU6leJEFxhyK3USO
XLHWYpdnLTW8CUDEPXh9ABGCLj+NeqttvyL5an4mbFk+B3m68MO1CXyi7rQIvtrJOHyrRDVBrgHj
5YHmVJH7y+P2UqszkbkLPczR14ISxR2pqM9GwLfzW90ETVgNE3DnQSr8RfE8YECPNtI4XNtN1o4o
r9ZJs9PtWbszsAMHz5BgAIu0Q119HuvSRng+ym+ngpItyC01fXJmQ53Y31NRe00btXSdo0DeVUYC
GHoyYJU3tQTOWkZIfxaZBfWpQL76Ju2RpnTRwqOOJwvL+hBnQWceBiuPoAAnPcCyFvlJ03Wsprkb
zYFXfKrp67ZoJf2KQ6SOYTMaoeKXAH50DzzByjBJVQTTEhto82XQqLbpmxECptCHqAoQqoSUY9pK
qyaX5MkBSYBc8MxH0rhZ2kLI2KXCJK7NvoVQD68ahJfazFWzsy2I9+DFnIjkoQ6TVUOyQFbPspyI
hlI0ftVyQ4vcuijDC7GUVuTCGRafy8CS4D5RPwWxLfi4RDz1LxkqXHpJsRQd4OyASoOOyO/PZBDt
Cyw6sJJ5H8W/sCqbKU1rY/7QVc70XEdqfuvU2VTtocl2t5O+mqDwPrU/i8ZQnod+rJG/KxMgrRla
TR9L29YezGrlEgOVAi7R6P1S7TpH6bkerBFpavAU0XxlBXP51FFmVQGrZOoxTgOMDoYsIErTg8B+
qUcBbQfB1OXKAmqS7iBqOUfsq00FMswaK3XFMgufB5u4YzF654nyHOVa22mzr1YL1JOEtdBgy1qN
DakjBRXhZmFTvrRzWswuURfaGoAh6hkoPPWtHeiVWuNbzkO1A1ZXfM/G0rl0hBgS17K5rl0jQ0/P
R+yr+DjHat5wukuCZJxTu9hDS5boWe1hLQDp5149OuWQf9YlRYs+sXjwazWS9yiejPd9r4NQadDU
9XuiSs1Dy4bU0OhyB+Uf9Fd+4IQZeEotR8K+MvwWYU9AmN/CjtPyQPczBHCPVoPYaA19rId+oxho
yZdOAOEUQfsvkmAO3gmcgNvctp3njrLDryoY2ws4pAbIirCDxKer0CjXhNLXo31oWeAqDacab8Eb
ifslGrJbimvBdYf7jQkzJRu+6oJCEWLudX5cQPP+MFVcrH2aq0Z5JZKKS2YpkwWZ6k69Cgtbu1FG
tepcRcmWH0pkc4ioy7ZP4TL1z2WPOvgO4M38zUknhCj0RtICQe49uSaHz2gLU1YOd9CWRttNnKX9
ht6U4NBKY/oFJwh95iLppwfUWg0B5YRgwlUX1fkuuoGDx7lrKnfiilw85GDLr0KJs8XVxsAYoCdE
kcYFOMrPRk/myqtW9Te5Ei2gOjOCiZ06IOlDKG2jw9F3ZY30Z1sQSQ9N/gMFdvmIPJoDxHuY8/tY
bYsHvaOIgRjXlLceejgSJSwkCgZ3Cto88grRoYKUpHEAlqhpUVOuYvQto6xwvgKXgv2q2AFFDAPM
8ycU46rvIfFTtaPIsdYmlKT4uRjN9IBTZ/NkjlPByRTRT4qTXHEB0AXsRBzRXCfqUrzkdNOKHaBj
yAywfo1LmIxJDTSwiB+SqO1VVy11+UmECclvvAQIF6CywmkMVTvT9gi0APxvrHHVt7BBbPpVrZkE
v1hoITReCfFjDvVucSWOFD8Wahyc1VGCbU2rJOQ1t6MCH4smMjhKuFK/SGFNOr9vKG9kZmoo1FO7
B6OGVC8cbl2LwQwFcZbgQcri+Anq1UQ4KW+5YqHy4C+WPtyNtUZUhOA1KMyuyZ2PEp72w6JWQJs4
RMF3ZHs6oGkEwmALKUyRn+lChYdTmM9CX4MynrPeWsFHo7kbQWy0qN+s/OLHclLszrVJz5BRKgWS
QHW/nllDUMDzNa0PFn+EtYYXRz/G6q6keMCc0ejOvYxF7HYxwiWzC3VYhz2TB5CMJhj6yO8PCMvA
DVGD/gINcb11bUE6csPtj5jG+73HbQ9VAtqQdDgluA0LnadNh7OXCI7A2M98ZclmX1K4uZis+PEv
BzE10CG2TnPR0i1hb+RkFeC8kJHgms4Ih+8NtFquIN925xRQNz1UCfpGk4BdAA6Qg2ob0dWE+wyF
yTTz9VqpbhKpBSD2sr/zWzRNaYFxURkAZUtaa4Z+2ql1srEdurnM/SJptd1Y0VCsbRoGf7lijKKD
EeL1Y1Zy29qmCTCQ5AH+nwJaTYQt9NtdvVOhRr4/0BYXsE7HBrRD3mOCtpDr/ngFQOhGxwkDvWE6
Qyl3Gv4Y7iLy0WX3iTND/bHVGMphJxiaRsHHAdh0MtSQZRSpFFYu0s36QaEz+QFtxL8zA1y/j6Hy
hYQGD1nibrh22l9NqLa7QXN6BH0W6GRPoBEk+HtF2b+/bOuxeA1PkVQhLBaNMrmJfugWt1HJQIsL
xUS6mP7fjuvauVDHZrihiiQvbfIDX9eH8W83+DqoBfzJWeEphrkFCXTU1wiTE7+CD+oVc0LmAVbn
zI2wxW/8nhr4Hv5NYGsA0U4XsKcZD45EQK3qVAUlTAUUo0nWIZTWuKjAX53Z6tulZPdpGpMC8Mbu
EFslaxgYmYlNJxzA9VmahPigjhb5F3kfnQfltoiycxbB203PkMDymJ3NKyKEuplignhx1NN09coy
Di5KJaf50LWIJqtFcWZ2fw7FZgTnpRJl2JawNhgVpV1my5p601PglLqirsBkhLS1pyE79+G258tW
dXQvuGB13QBhsh2Kt8eaO6brKUFE0TRqkFFtao0c9/29/9Y4AlwiG4UNKfXNDZjN2Ik4QYx05mgY
FyYELreE/nFms/+Gv70+YmxALnLHElI3bZ3C5+k+NEEDJ6XuxHtj9xUi4zVCvO7oDl7pOv5yCO+d
A55lZ6amrb/9j0F5CwEy6jp34/o5X90eKuz6ErJusi/9ZV95ox946dH2qivzCGTl4f2F1NcXaTua
QyPdEPiG2cLcTHHVSwRfZ8T72jdfJi/+FF4s3id6kh6iXzvwEh7Ih90viJK7zx/fH9tY/+4/xwZz
hPuVbpJKns5UJFqv9oke70cXCS9Pw3Zw1+3gRnryU+jHD7UHGmKNEHeL290EPigNY5e48S7ctxew
iO6Km/Eq+dhehPtzyMvfq/zOb9uiVg3UxuyuZV1IcWn8tI/yAobvsXrEceXS/IiY1BENxDNfw3gL
cugALNUEMQqovM2+ltRHE2OFk0GpuzD2joeH7VF3xwvbTz9gtfYUX3W3QUU7difuglvw91fKJTpP
1+V9edccxQWR/Zm7+PdZOlmJFUznIAzI/0iDeOP0K0Va3gZdS/ceg6W77q677Q/5sf3Y38w3677U
n8xj4de3y0P3MTkWX9Xv9rkTsT3tQJSROzBAwklH6kSLp7+gAuCC82Gm+Mml7neXy97wSBB2+n7e
j9e5V7k/3t+Y2+cHUB9+iitwWjd1A/jd6XjQ23VKIzPAT7d07bvsojxzsfz53hgCPJ8DRhH0ICDi
0wGquQUNxW/waDcbnwj3JUm9ouf7NIrSrz0yqHRTcS0+8ym367h+QbgZjm7rGphsbf3zVzdLktka
8qB0LQqrrPbU7rXL2qyi/fur99YoFrBorL+IuJ2ts0KckIJIJEO8CPXdoxljdkZcMv6V+awJ3pLd
uAZYhkPESEB3OhdzSiM9cxLhDYSw1HkhNWQJIqPvz2W7ExgFcCwEWQD2gOH1zd6PO0pqfVcZnoXG
Nm3yQNtD00AlxAhNL1fj+u798d5YO4dVAysvLKnL7d1vjrU50v9CdCbT+n2jOMMnufKA3h/lz+0n
iNI5yg7gX1KvzT7AnzqnAMEolBT129iUxqE36/YeTxnlbknBHUS2TdHg/VHXd+v1PQL/YMUZC9Bc
XPagmk+/mNMvTjhkkUGQpS2oOdKvQ+ES4v9Qzf8e6v8bJPyvn3iMdPPlD1gJ7NX/N2fEf+m//Sib
1yST9V/4hzIizX+t188aXgM0B0qv/zdlxNH/RWS65uJcTXAb1j/6xyBB+xfxMVQBUlzg8IbDtvov
xoj5L1WjG+6sHBMbv+n/879P4Oft5v+/Zldoawrxap9oNqxrfhWMBMDv/GXrPnp1Syl4T0W4yqyy
QyV0zPQeyI3b5L8KU1xkk3OJdV+P9ljxmMlrWw4+pdJdN5WXtdIfphpXRL3xcea9fLV8d/8e//XP
2twE/CouAsPQHGp1EtnITeKTleA4EUlyfECNlTtMKcy9FmRGCwbZjy0qoO+PZ/+xDGQIvAzOuhKE
078Dt1fLECwiGThPlh8vWUv52CrM/ENnLRYGYFFageEzBB5TI/qHrWsRR0U7WvDK51YD7wu8sIXw
NYV19qFf5hhXoTCgXKj2ZptQQ2qVj1oddV/qFJV4HydcatUGSAAKd1QenypEUWk9D9HKr+8Qh+/l
FB7wJZqr9b4dk88F6ArNz3VzQTapjOtgv84EiBvanRrqqOjYHaCvoAKHLU5sH416/ZpZUqQDLVK9
+4RcptTcElmcfTVpg3mIFztE0XZOTC9T+kzQ2I/6PTqhqrUrK8M61mVWjIe4NmtzNyHp9iVE9h/h
HxFpllckBTam2TD2z7WwELZPkF3bIxIOcLzU9Kz1ogoJBpRyBTj2wpwcuhIOMoauE4Y1IHItX5CG
H8oCkFEEqwAxj3l5sYN6inZO0NbIfIaViZI6ogGAVoAPpF4RjvNtC+im8i2gdRRHkWtDHEbJSoQw
bJl3ftg4WIMWkYL+eq9Aod2pamY+4JzczO5U2tYjZnKFcEeUbruLUK2SD5qiD8uZ3bQGFCdnijzT
0WyDZJraFE/L5kwBlMomfIYRkzDaS0vNnA8W2JwKDRrA1W5As+SyUxLQhVnWA1JTKdD+cymfHPTX
J+jPDa1pxBxE+xxq0t5NGtrqYUWV1tJ8JK8RFcrWErAbIPWqHsdJU39VICzgjE6g8XeTpCOyf/9E
aesD82oRTNgga7VEOiZZKqyKzQ9Y2llp0E1RESsbjfs+rds7qsqjN/d5cw0AsbjEq6LYU1bBECWI
7WuUo0cqwRiVLFkUetGAr/L7v2n73su1Kgkr3ISfp2mUv06/i1SsKp7VRIOfGWQ3FMJBl5hWcyat
eHMUC64foR/lT7F578Mp1JOkRzVBN/BgnuMCF7NgMfz35/IHX0qahqWxyzDStAib5OaBB9PZBSXC
DKiWpvadM9jmJ0rb4qeGzG+/2OKDMztP3MzCwxCrdRHcj85c0pstZm5/wWaicNXQQpqAD7GhfiGc
DmK+7QZw+suutGownSFC8kk9F7fvT31zvP4Yd/Nk4alQijimuDxE/XhcKkvBVVV8rSM4H7uuqqs9
DYb5x1xYceSulrZnwsbN4/R7fEq1quZA/zI456fbCIkggOxCWaUW63AfiByLnMjs7+TUZkd0Wqzv
78/3dx375CjxqcnZHQASGlvKXiPMV49TTL0qQJRb9XQHwXDFjqTXqpX+gAC66uoS1IyJrcPHoVIw
1NHM6ecMG/4zkJepO3Oz/bm3DUdHCV83iUmY/uYElSp38wxkGEUQuBicMf2TwJPoTKliGzGzsTih
2MOTcoDDX3m0r+c74mlvgCjSPLrTyX3nzDCe00nemxF0rBlbJl7LKAtu3l/mP+eGIgjJByIJ4FGI
vE5HRcMTz+cVJk9zmmc26lN/GeLhzB20bs7Tb0ntmBVyIOXx32IT2ZRY2c18TtUTso32Uz7VKItw
I2IqnT2/P6E/9ymFToecjXeIIofcJG0LUASDWgPQm2gYbwpnLB/xOO53dNUE3jlhcv3+eG9NTQLt
p3rHAwip+XQBlWkyC3D2uDXHZX0wB4WSPGJ4Xj/l0ZmhtrVCrmUuPR2GIwLixNXbglEkLYSI09Dy
u7oF5xdqBULPJnix78Yc1INbWjoqippdgyoaMeK80NW2LLw5rKv5OpeV2vldWE93I/Cg3k8rUGs3
U4w28S4cV2H2v1oZfi2BtUWN1qZ66shtC6kPOyGbMsEPLwvQGKebRIsymfaqUZyrdOvru/pqg/17
rJUBvraWuaQ2G0xb+qUv8GX1e6tXv47olKxUBrN9aIreadwW6TZ9t6RRZhziaUIBMg1tcdRkMs6u
DSsSXVyIAFBU4sX5huZPau9FGtD4zBH/u2/bDDlyq2x14eF5GmBFoM1UNv56vYiaqJ3j1easqcDp
TkpTZwJ4FhvI6Bn2tZ7h0YQc5XyFAWb/6f2hNnfNulzcZoT2FJ4sGzDD6VBFHeF2avE8iw4I9KIh
xoZBeEtcmTStryHCfY83dX/mhtM3l83vYSl6rQ83tSnisNNhS4RS2Yo5mrswgT6hhxogPOTMzWO+
AKp1eytJL7tGG2DHSIGTTzrhgtjlurZSLyAFQQ8CaECzuMFqxQgW6xhjuloeELmLD2aD7qo7tE5c
HLVRz8yrhpcDTR4zL1+yBVlputgDot2pliAP+v6CvjUzi9IhHw+yLP3p05lRxx3bUSVdQZ+mu8Gp
yfGA3EZnRlnvks0u56+mwUyLhfz5d3T06kkEqTLm1WTDB8HxDnGb3vpRWolFHbuzUQRFEhlW7Lhc
F71w7nueqDOPxRvjYyttapRJoVgLexODAMjW2zIxuUdDlHsa46rSxTGS9Qf8U3/mvejBRMhHAO0v
76/u5k5f9w0NOipw4MQkoJzNyagLRY8LilZ+XhmDny5Ne6miC4BhUR37HSTEv15niqZredzhMoGw
vNmnMC0sJ1RK3ccJrLl2SkzdBX4Clyn5NLp/cIIxK9OVg3BWC7ZYWNGZiGMb/DBjagCcEkEegQzE
tigI6VTEuqyZcTQGn6XMbTQbR/pe5LodtMpSkwPlCEsbM/zXoGUCW4l7Z2fBdnyo4bSMZy7zPzc4
RRzJlqMcwOJs+ygAVmBHNQih8qega+vil4GJ05lBfk/rfzY44R49c0oyElSDimrAtlMkTaVrkeFS
fRX1sgVTbst8qdoI00ObwqHY51zzd3GhmSSRHWpHXpvS8T+MahH9siDFPEvNKdFh66elQqsULMgO
Umt7FTlL3O4NyLQ6tZxSQ0czWrIvbZou+UWY2tDRmsQZi8PSdvPP9zfv75L3ZlJ0RPmKFq6tjiY2
uwngQVkVsQANn+X7NtSJaBP81rU+t14WfDLV3aJlytcYYBT8v6HuD12ZTCujGHmEdsEdRsSF+VHY
Svrw/k87jV1YboNSk0PRZf1xwtq2UjHcs+w5bRBKk3HtDZ0NxVqnlPMRz27z8S/HEpAGLU2AwqH4
Jra1ph5EZEuTVXqSJ9pr7DD3eojdKOqBWv3bocgaLBVfRe5iDs/mMnYi0WGA1tsedSXjOp1G6VPB
GQ6mzOSZrGiT8LOEa4ZCJdPi0+KyuhZAX0ftGdLa6lIxlgppbeFXcR9B+uxzTb44SEL6tkEtqRyW
fq/2jn6MeON2Tp2qO6PHohyioziTKP7xUdc4ntedJ3ZNn34X/V49EjokN0NrJbNXxLxvodZT2EOO
1G7m4a8X+nSoTewrRaMi2slQcVQ2/kx5w8VAkHuyW8IzV8NpxLKuM4VKABRrU8GmyL8J8HQ7yZ2g
p9W/FOpwN4AFfsSaRPm0TLP9cWhDBP6zwjjz3v15dNdReXDZufCUeX1Ov24zF3PkDIkkhAYOmUJr
g8QukksQl/pFmAXIqssS+cNoLn0rbqNrrvTyLrLi5segNZC1BsccPi1Zrf/9Rya/seAQUC6m37a5
U5ZiSNIi7aQ34gS9rzCs8yboy3t426r/t6fJoCTPwhvgBWDJbx7fEa9GMeaW9NATVC+MsLVuAGik
H9RSZg/vD3X6yPz+yAy11v3XZ4Yq0ulyL1qFgbmzDtUiCmGiQ4hhyHzuejit4PwzClWkNfKl9bod
xVLMphJGIOmMSiAQOiS9Z6MNiyvEflBNHnSnv7XKYrmyh6A9s403D/u/B9d/L6YAhouo2ekUW/RL
wFD2EhVCoz9SUe/RMq3FrZUHKG/kEcJ6tmk+Ut/I9rmss0tSgPhbKMe6PnN4T4O5f37J2oUmPaP2
sO2BqPj1AmUvJPXqObtBDTR9aa16+pBDb7gwCnXey1KvHuSo9vdV2xdnmqtvHGjgLpwp7vzfL/7p
QqQYbCVYrVueYyrTVa6oxiM6JsE+6bt7ov8ex4A+enp/f705ZbTwQADyAP3xEluFNSv2lEtvKoE7
p45O8Y4s+BL6vvKd53W+WoSWP44teqVJbk337w//xs0M/BCFNJR2qMZamztsVR9MnKmWXmBr9R5B
if5uytPgptP1/sf7Q20QPv983Vdjba5mtSrHxs7wdxlM4Pjk4uYRrVCcIpW+vpotVBpkigVxQGL0
0ZRjgLvElD4XRmmhkjhHZ+6QdVefhEArLJbu9vq9SW1/Y1JevUmzmENUa9hrE/hLN2x7B9db/e/E
n/5rzv8zyvZSVEIMNxRGKTJndgOqbX6hIe+dDWrtnVnf9e96b0abGCMDVQ3Ss0X4sbLG28XKQ3+a
c/02QsGgsurEt+Fku1kt8bNsY2O4aXDRzTLrXEr45p5akwUKlBT39fXPX60sWl3IsKfM2RjmxlvM
AOWDsTP2kxbbZ+b81lCGQXEfiShKLFtESRS0s5a1XF0G4j7YYnXmXq8nA3u95Bwq7jTh+/eXZK+g
6id+o7U3uxc7O1uxJgLTsaDFCJus+OqoTX8lHJHvl1h2x/c/51v7k3eHyxC8qSW3z2k49+QGfcnX
rAEg93SmXGRcpjOX/1vXj0Fn16KgRINoW/5AfynXa41RlkVrj+hsKx8MPL93itoYMJrS0HW62LjJ
hVF8MMaxPXPhv3Xjvh5+s2UnNPFlM6wXvknxPmsje4+sVH6AqI2gO7GyS7UoOfwHKwvKiV6/TeF1
W9VGVEtF/Y07byyQkkGCKLuEZZSeGeXNrQlTnpCXoJ+y7+kpgL2SV0IytSRT8cMuJvOA0xj6RcDq
3p/PmxcrZ4raACVzKpyboVJEq6yUHMdLnYwdotSUQKy4my7wD0GtL579SR/K/SIuOrRyn2pTLt9o
qKuzX1HUPbOj3jwnUtAz0FVmvT39lWhk17SsLoQ13QcCVd+I3HBu2sTAjGDs+sv3Z//mOXk13ibb
USPsEGn4M3k0R9y6C0HIMd6ZNX5rFOqDFpVjEOA89qdfM8hhyBoqd2uLc9gnrUFGSxkj9T+Yy+tR
NjdnV4z5SnHnzFtLdOjDUu7baon991fsrTNPkG6sDWlU7/6I99AkwBSbMx9ndXNEmCTGVgnLkOdh
poe2Kw103g28bPWdBMSsHTJ96M/8hDcOxwq7lcCYuR/tbUIIgs0IhrywvWkM+6s+6hdEmKPUhYQm
Ht+f7RtXDOB2MD3CREnwj/67pUL1nBS0uCY9LJ4puSIvQ7mobcvqK5626j7D83D//phv7BbGBL+p
AqtfEXunu6WdZjh0M2Pir7d4UZJoR9WEXPYfjAK+HU9vQmXa6aejyMFalrnJbK9vAc/bevnLwPvy
zMZ/c/nADfAfQBS8saeDZK3Rz9iLk08b+WpQptqpD4pUPi+y128pLacfx0Qzzoz65gJSdVvhjoZO
knc6KlE4NkUDo6ICnt5QakUZOzrbztX5WzYBE1BAlUSaKIWsenN1tMgE9bmicXWMU3pIe9l86SbY
bfjwLfD8u+4+WYzlAO8aWTl11A9ppc+XLR635k6p63PlqDeXGlnSFRy73jGbpR7g1pZg+kk1owKu
4hgX094Y9fqQQVnj6s7Hm1mg0HNmrd+4DlZA5H8Pu67Sq3AtiiOpEDRJz5zH1terIfi5KJX0EeCp
PTxBEuTZjQYZdRsvbOQF4jPjv5V/8lqsQJC1S8pJPf0BMVpmXVaGtmcaI6EqZnCYOIzG6iq+tBYU
7LBT8aVB8OQbzFSswboc82u/WsxQpaolacK8f7C0N5eEYgZVHY3IaPuGdVYXGROCnR5hK6CRfiWv
6l2mIP3R25DRFe1p6gV+FRjHw3jErs3soQj31ny/jEL8bJvgWcoscLFtEpeoRiR7NbaT29iKsUuE
LTycqQq9dV5oz9GJ4MZa4QmnSzibmWLnYHk9kC6IToYyulRXfur76/LWBnVsiosgAsictjSyOipq
up34GDSIkWCvPirTzpHBuNeMEOe3YkZNJCyVxTwz7p+vBcBd8Migp1bsuLF5fIsiTJL/y955LNeN
pGn0VeYFUAFvtsA1oJUoURRVGwTlYBJIeCCBp58DVk2XeEUTNbOdRas7FF2FC5fI/PP7z/ECFg++
0WChJNiz77ysPBQDHMPXT/H3QgyHsthKIpTEwuL0zs9Fo40BWbcdBJ3qfT+PGDeKeVIbSt63qr2w
9OJyHHSv+hNyrHorLPaY3346JPHImRsrmBMlY3Iyps8NzZqVn9L7MiajDT2qFT+ENjJ1ImhoXxcl
LlL0lbp76cBQWPfuMH/U9Ipt0t7q8ZraEnrpHjwiKFm7W4s5NLUKD2HvNksXJXSTpSjoJ/shXxUN
UfjLkuHAh9G89pdUFKHp5d28Tz29+8CMHEsmtciHPp00WrGxGNWHSsLvD+sKQakcoJW+MTH4/UHe
2jup7m3M5K3b7umDHLDDbMqCVRag8RkDuld86Chs/utSJUfZMhm8K3yrTqcfzejkThoIym3dyD6O
RJ/prNMPKELqjXzEc8+Tydkwqm07safVWp+EIQxMjkRctTnzCsv8pI+rdbCajrqeBjHzJ66F/aw5
1lvbAM9eShxPNL/RNMhE5OmlRI9rI3miUMxazqjDGX7lfpNqHC198e5BFLZHz20aJFZeDwuSL2DH
FvUFgxo8VYgH4NSSGwcMwc3rr9gzy5VtVcviYEtt8T9Oak60+/FpKydqTvjYMQPS2P3RJQl6y9aP
fa2cBioYjozy25JaGqjxwSc3ufq8hBE8qrQFwzEu/7r0x2+i340VMFUhdpOfXizwf1ngBou346ms
r8tiSNDUTet3w66Bc7TrWgI9Td9Kzzw3sOGlfYxD0mF0mq7uTFzNE50DO6BQc5SaDo30nffdULCj
3rjo2wk8GVgcZhSmy6PAXJhE6MkJdonRBwHFzV0LNODcJ6ocNtBmPjDcjJe5T/tKqGWz+Wc5IBOA
EDwea+nblH+Reptr1XzzARh8b5Spv3c1mE9hCbbjjcH3t8/u9ht5MIhC8a5gYHh6E5I01TL4VfxG
p1TvR0BJ35IuSR564YLD7mWe6cfGzdTPkZ92v5hrf3z9Kv32ypz8gJMZWDdLOF62BGo6liTNs+DT
OmVvFR5/GxK2g7DuYj4NYZ+ExtOzLAYPaCjfGSio2mbhORelhcVLsy47Z7oYbOeD03dvzA+evfsk
YFlqUU5iY/XpMecWhpm70cx8EDoynFOcPbS6dCxi22MuU+3+9Qt5EoqlWradJC1ITK5ZfNFE9/SA
jkZ60dM8Whr1McE9SN9Q0QdwgWid7n6qqWq/SkyDBPtAoi0tGUK3emvN/tvbtf0GJgxbQoOO0tOl
i+I5y1Kn1nY5CVmIunRVAp5zrsdmbD6+fr7PPji/HOpk/sW2ZkpEhgdHSmWfF172AdRkGb9+kOdu
Itpml/88hvtODrJ49qRSDf+ySRN1spdrswL3bX39iPhG/6wIuf98/YjsFnOfTocNIvQO15Gg32+B
udmoFvLrU7rPLDid6Zb0iYBUruO+8BpdZ1nE96H2GuddkRqqDzsHTnKk5zN2S2h7bsHnReu6ENeR
6xyBfee0slp6+ZkMQPaZXan3dWJBlG6oitv7rM+AiWXCkjIKAFSx11ZDw9uDXLXvs3EMsqOyalw7
Qd137wHqQZKRmjHfgALW341A3XPgIlU3gibVuOcweEqxa3t/cvGWC9KkgMQJajR0oukhtDjrO1l0
9VOSTb4MVtFDxPS64rMaNreuZOuLAqRa7Y9Ws9R3HbkAzgdK8Z0jPP0qmTwlw7YEFh3Suc+fMlmp
8i/SK8tIEgf+tg4KKaXjDtoQ0iThoq6FX63OPX2ahnBIOnC6Rj03iiohVI6g2hx0wHeR02cAl9JL
zTEXQr6IE7/irUnTnYuv+oz9+/GzIkJa7OnSgxboNn6d3WgzwJLKL4R/K6DSCozeMxS8iEW2P0F9
9rVYb9OAjWk5dsa6g8XZeeYngyI6U0eP86vanc8eKhhvp2qST3lqUftF5VrfGhCWfRxh3lBWu6Gd
uzqUVgY02k6qudxj+AqsCP+3cHeOOwIYTcuMErLW6t7DoGjv7CZ2BaIC/HIJmwn8Li0G6DMBxosZ
Wr6jWBlBzhR9ZHi5+jHRvH3TsEv3I5uFt0lHK71EAQ7Ce+eT717voJSn8wEYZiLi3rXhlq2rPjSh
UlTMd42huTnKN58PW7v000ejl6xxDfS53a7pHeb1pmjBdpXQHNe9RwMP/FAthRBG9Q9aWPNIDgse
KWJ5ahCRGDa4GKrlIlTORhwjzt+9Zy0KhwzKZAL7/pFPVjyyyqQFT9Z/JJiVjzSzrEYn1jUUt+tH
0BkGneU7dVLwZ8tGQmsfoWjGxkebiHj1oLs2bFryiFDTnErcL49gtakzy3d8gP2bYeOusVMLgm1t
64Y6kCmN98sjpA1WToeJ3trgbW1S99AxH6FuBjussO+B+wpEwBv4DaOW/sXcaHCshQHDOSZr3mhN
3e4s73R9CsE62d2OL4j6yi7c9GA9YubYJqEBC3w8+Dki4ivO8VT/yI6Q+afzCKorHqF1y7h2t/IR
ZUd1CaK2wDfh7swxB6E1Ngt8QRaU+Y/BSpZzQOdQ8foyz94n9sbKswwI7+KRoNczLvph7WSq2+mP
lD0+XQV7hykR2Zbtk/TS7231QdvgfOuG6XN6b8hiHJ10d+HipXE18VFdZxvZz9aKDdIpPe/bjLHd
4vnbMIDaIxKQwBToIB+uth9VbPSsFAwzEIKjboETXKRl/2gfIYNwvAAOpkDKIc0+gghLZr1W6Jmq
xsrcCfmlNRv5BS6Xddc/ogz1tgNr6G2EQ/8Rdrg8gg+DRwhiVc2odYZcyCGiBAMosR4cvlqdlR3n
wppvXSXMuHcyjR43MIVhs56Posy/qoWEDXy7srjPgHwtIdKGjgHYcbqv1QSUMSVIbESD7w73xlC6
Ruw63oLHkiYuN4K2ln0Cg+l+MotR9AdgkarfLXNeqS/UFSy1m5TtiP2SZ+aNypNJwRrV4MsGuaWP
3/KuLWGUL6RMoe7mvQfEctGGs8RGBH6AgllAt+kVu4ABHfU1NHbAOlGjkdrYL2kp0DxlI1RafVD6
OeALvQxd6ooaBTmh/9nYYh3jxa4xAEylBrvNN5gHwrKc9GXn9TYkRzXChwvd3CRjLukjdoFKDh5w
8T69szH79tSRgO9HzYS8G5OyrkGmKtxSP6uhvaZRAwPDiUXlzUe/cIsNWFqIMTZK17oztWlMjk3t
dtVZ703Q5HUyIEFINCXhTwS03mHUkyq/MF2lHbOs13+a3dZuZStdjJels3ns/YI5RzT2WA4+iUHr
5XvkUULEpetRWcsH2yCxQ+4ZfONImJJOoc0S7EtpfRZ2w9bYzGRRj/F/1vkniw7B6vsginne4abK
Ebm6fXNhjOCsUzd3P+ltsN7bKiW3zQhqr2FuJflnsLW0OxYzwfFrMdDYsQfAKYuvCYRYZJqQiH6y
VRuwY6SPJdUsy1j0ENA8G+Oel2kPk9YHFStVFm+7EgKv2q1mlv9JCEpdr3hzxQce7RmPTdoY/NJc
+9bZ9jieWWNSP+gUkUVEGyaks8FNUsYOgMCrdZ6PaETDWmqDwcAbzPZhJvXg7Emmsc0qum4Qe2dx
l895NRh3mpXAxE5zwTihMQ958JGoXgIf68xQgruEyGgP9m3qJtp929sTixpLMWPS+snCkkEdCapb
J7LP8IuBItcCElxFtsLctfVk/NTaafgxW+vyhWbSmRcPxcWFl0C6Y4KyQCsIVhtSXKbpzcXaUWs7
SGwb6bH08vLMcXrumZLSfs9Ss/zT9DLzGu+wqXbLUtfDJ6sr8itIiFa3C3DeXvf8v5KQXavG3etm
Jr5mQCLR1xayciJ4zCu9mn4x/TABUK7A3hL3smj05s+x7kYtVLohhv20DHRnAjx0LgYZ9MMZEMZ2
ONqN0JAVltJkA34kxBnZE83t/P7VQfYqhX1jZ1J9TCRCiKPX5ADPp9WeMSnMFIqYxo24NmnJYCJC
QL5u+ZIS9Q3B8MtsB4wW6bGLjedBDBL6r1VUyEInrsuVRuN+gM+Thlr6cPFeR22hzuFcYQaxqh/W
lCkYra2tXZVWVojdSj3bmV1aP3MeIb42rLKnYzbUiB39pvUR283Fl5r3cYgmfBHQl7pmXOHr29o9
EhleQlTV/UO3LMqJJtY4zt7VGv9c1hYqnU7T6T0zyBQ9SOD9ulWi15n4vWFVmeaxqDu9/1opL9Wh
vpVmHtl+lVDZRX5Mvx5VOieq4OXnfPzhi+Pw3AzZqzZfdNqYXROokWKnD579oYTZSSEGvy3wKs66
EgXTY+RNfEpmsynpl5pq1j91gvqTYKA2Q5tTjWz3MH3UhY+oBXqvxo7qHq06TgZGfiV2gPy8fVvV
7RAh/my/25iYfvp6y4xIpi4GX3oQnDDtJqLJ5VK4mJYGuNA4W4POijpz7RImRHSnhklCKSM0Wicd
IxrZEMUw82U4C9jVpPnXcWS/XwouDQRQ2L5v1PV+X4vRAguxi4UEKQ2W+E/Xg55CYo4MKNjZZoki
Ry/GD7wUzBvl0p69vmj5fX399FAnJVRNG9q2Ltpg10stizNh9B+1FE6iZLZ7LBdizmvT3trM4z6/
fuDfF4EcGJiWC+QBctzjWuqXjRTYsAC2B4FG2e2gfgrR7jUa5v83V5IwInuZZJf80yLJqkvhl0UR
7GjvqD5Xluf3UBRhDLOAfjNi/+xtC1j3sZj36GA+qRqhRaM5F+vJzi4ULLya/Q6mSB9QsXdv7Ln8
vtDk4v1ypJOqCEDxjOwod43atoozL6ljf9lYoI5H7i5taMXJRHb7+h37fUVNO/S2/0crGMW/U+6Q
M85J1pRjsFto39ktpid2mHyz5tJI0Km8fqzfi1sci/4BKrKQwjjTp29AJ9N66L0q2CWtaf+YA6qg
O8sZoACrQd9h/ZG3mbTKeyC8xlHVjnn3+vGfucC0n0Ox4FfYwPe2W/3L06n1y0I3FRdYImG7MPxy
ucLUVN6UzBNYeY1FyRsCIPP/dtSTB0gkA/CThQdoCoL6AFXG/Wm2Gwm3x1rDeNFcagtegtcP+syL
SLbBoq/TxsxHu9/TU23FuroqMxOe2ty7sHVMGIaRlv9+nGHJgV2C5jE2iryTU9uQ//5qTsmuDDCs
BxlDLooKAtf5vLrbIIoRqhIL4pSaxf0btaDfQ/4O1XDfpYWe+BuospMBVYCYVWXtJLslMIvrvvR7
RHpyaG9dq78028qIZNk2Z0ufeR+9VgQP7LLqB5co/nlnBNmF07dvbdo/M/Cyo0LeiRQj8W//ZOBt
cifvZAe2vwCyzMhei1iBVbxLOmNIItus0f5JF0eXNJnavH7LHzfmnhaqaD7jy8KfWxn/NBKOj8DZ
ZBjajj6wjN48jg4vrKubC2w0QZi4i3XOZGmNNXxpse8N83tn9dudKvPkY+7W2pnWe2scjKn3oVoD
h62hPLmQ3eSEDraSYz2Ww7EobKhkEgQ+wA86RtYZwLvoAf837afXT+iZ4YIuETI61E4Bw5yiK5Ix
axUmiGTnBl6FmWA1oqaxnSv0a0VUGklxTekmsyNFy+S1DsnpjeM/8w5RNHW2rQKgTOzSPH2HZjdh
OWlSMbbM2btrS/oYweVNf23E/T+x6Bdi0TYwvEwsOnQ/5Lfsv45j/iAffuUWbf/Y39wiBwQRTzVG
dvBY7JBsJIu/VdeO/QfpFUY7BiIiHJbDc/Q3t8j5g20GcFcuTwibw7rNF+FvcJH5B1kLwF60NLDX
wihi/Bt00V+8jn9ePnCRhFWoSQcGB6Go8NuAOxjU0uRMV0+aTOJs1EDdRIvtNwVrfkHVZ8E3haCg
dFQZzXk7f7G6zB6P8yBq2uiYvMKxpOCwo/uq1qOm1isUDFaaHh1kA/aBnXpxyIthqPaDs85xPZgt
+qVu8Vk8C1ebI2ql7gMCDdaFQ5el77peq+FX+jblk7Sh/ylKTHjLoYW13diNy6qdkUbvfwZ+X91N
TZXXqLeawYlXL7FVNHVMufdsjSX60V5wHGJwgKES9UmWqI8j2ZDzuZ962Ghu0H2BXZUNES287k1b
K+vGTcVUxdVSF9+FtrQfBNqeL4GRTlDfp6y9T83BG8NeTYV27clZxbOOHg3SQbv8qNCswLukCvtt
rM3sfgAh8gGoerXsqhpo9yViHM2KIIavSVT3jv2JAvQkYOZrBeu7Wau+G2biVnd6Orj+HYVSgyIi
4qds7xuTdTvJinVS6nlUpPXVGekbr6aS2pCr8hGdiAZWCmu6iwGlSlNsQwG5o3CprJG7mE0o46io
au2V6DOcowOune44yi4P+AKm7Tl+3fY7gS49j/TFKtpD5y0+oKqCPa5QJJ25ZU7X+roatwqyUfT9
eE5DF3yMEY9kdZ6D6ksRXI7tTMyHvhjwS454J5up53aabtXg5JVFFq1oRb9ngTJh2AiqUWeEPrv7
Rdf8B2nO9nc3k30VUk5a7uxCSz+XOjWdUPiyavdmY7sjPgA63aB/ByMiuWbuUbGyo2Fe2V5r/0hl
K6t3sHJs45DlGnEFFBqq+DQQs7B3g5IOM+FqM4WY49ZrC+JEXBl00klsQ/ABD8gGR/eD5zUdFSPN
1c/oYt4K74ptgZ1LcR8Uudem2S04Ahb5YW4sswrbhvcMRQwp3U7qlc3KLlVfzZrIEOtHhWKRNG93
T/oCDUHbkXzqKte/qTNWdAdrWsvqxiAUwz5HUM/amV3a889uSIIcYRgGmIehWwaflyCxvAv2jLo0
rBY+zjsMxwCy1lK6yUFWlUbpo58agUVMAcRzhpIqulFmQxBOWMmGqO3bsiGgnaKgXdM6v2eOlf1o
qaeS4XS9xgjJLVLX6SxrrrhXVh0rJ5U3tMnbhNqYmfA0CZ73Xe7Zmz6uZuty3yjpYz4ib5PtNPj4
PxG6EVAwimHrySl8s6fBPJMPngHlKpxtq/sICBdHV2Z1oCJsrQQgCVzBbq/GrB7U3mQTw9hpqY5T
eKrN8XzuVN2w9HfTg2E2eh4rTVZHVTgNopRSn24e0dVNlnZa1JWDf13pfULBOTCG27KrsmoXmJa4
TQmP4CUylfc5rfTgQzOU5nsdztJVYa34hlJ3rDEvgTrekX+tkZ9Q2nUjBIs1StW+df9khMw/o+RV
D4mz+P6Zz8SjjBipW5weKoeSlYhEvqMWNmV7d8ZEE6aymN9jGCZsWYG4tym5CgFksqNtnHKxE0BI
q2bfIAkqRrWVkbwYA4CgXrVovTovk1GhvELQy1M/+XC6ERpSzXr8ev3/F/3XLzof2Ve+6A+lAMT3
/b/O+u2/+icfdf7J//moe38wYSX9Ap+aNDa4u/981F3jD5ajWzaJ2TRpuy2f+PdHXWMuoAMUIzxN
PYWZ4ZYg+w+O0PwD2hWkU2YI9JjbdBmfEAhfJRJuC5h/vuoaDWn0hRBUsJ5O/TpKsoSzRRkL5bxT
GeJCnEp5xPSeHp6hs/7Ue6F98hCs3OeCQaLO1/mA5dSNlkRhkCqX4EgDMtxgjGd3opve7HTi/J/9
ZScLu0wr9Kn3bermVlZdmPbS0ErdMduHmXCFui+J9I5QQUt+LTSmpfw4WOunScuMgwnlg/BB4qCt
xUO4A0dnHhKTFnOrRjvu1b7alyz1Pvxy59//dbF+hb+d5CD+uYYnSRK9Hl1GSyr8Y0KWx+rGLiw1
hEFsXmffdGRUF66NRXZaM4HjPCFKM7R9/Ub47MWjn0zeLb9Pgon9p1hvTefAeDzvtDx19n7L16XL
hiom/V5iqJwbNkrnCW1Pkr+ROHq6GvzPmevbvfulzlBLK19pVBHxSmxTho075TcpezBnmtNjSJ0D
/QOaOAyYg+e9FWV+Wq7655gni+EJYaSJl76IGzFWh7kaYSz4srwi2f/9jRv60mmdlG986IqVvs4i
now0u6CCmO2p7dW3yFswj61JhgcFlW2QLjqilUrG1ToNBz9dr0U5PzaU7gJbomMX/Vf8jfahzs0x
wqiYvHHTHxuLnnltT9H6dBzUsnfnIjZFoSLZ58UeE1J/KKlWxhZ1w/MZOtl5GgRV5JF3u6XZpQDY
hO+yHvWUlzft0WuX3tESKjvXZ8O8btg8uLBANZ3pPQo9Nsz7sGK38fr1q/rSfdv+/pdnpernfCh9
R6K2VRXSIIf1uCqmI0rQNwI6jzCQ567Kts795RAUDdPSpmwf03FZAoaxWpyJBCGcslEXxJCYwHV5
fWRvq6aPf+kw+aJLmip8U7oajRtM1cs+6za9Ix4lMnKT+DzI1I7TJhtjr1jYlqCdJkpW8pRI9bS9
UjVchwzfl9GPxl5g+m7Zzd5XSWIepmGVF+xLtWeqYSLYOJxy1xvqwk7tNuxF3ezGlLUf0K0rMx19
RLid9a/Sr/+8JSfjerE4KwZAt46JqehR3eQwBFxApnqzeIfXb+hLI49+MkK3HbCgYFFcbq/oDzQY
6Tu8lVU0yPGaXOdnDLJfADzJ3Wx5behX1vLGjT5Jl/5zdicjbqMlI/AHu45F7o4qdJ3CdqOZ4gYr
oWz6UU2+h26oKD0XtMgi7GhsjODYB9DHwtZVjh6vA3bgv6ZDL9I/X/w5J0MwQammXmuHiw1c6nJe
UWQRR8qrGBuix36nfS79tKRxwILlOuI91Qwh6IBsVTzZ1Vu4wJMei/+5Kr+x9Cbp8LrrRh0T+8lj
acK3FXTlYsJIPrXWzGx7WxAt+sAkem79/Urp7uj76/jG1+D5uQRsl6evH9V3W2OZW8b+jHzTYHm2
S+uyvcDMWjJRhRP1+oP3/EjyCGn+9TVPFp83C5JWPBWqOvaYP/jY07+iG+3t60d4Wkf/50puZ/jL
QNKVQbBCJxCxGMZil1B8xvYMGLl1jPGM8A6haaJan18/2F/qg9/HLZDlTw/HWnOU7O3ImH7E5Tt5
UgB1hIWWc/YYteCAGxJzoehdxOljV5YXJTKwYjeM+M1DzMxssvks6RE8N51LaVNcwffh6uQDXSHl
5IsrVXauYG216N+I/CQPbZUYI9Eaq/giln78kulTSifSQNWe/pcuYgwURNkcBtNwxk2NzlpmgTi6
Se69130E6BFGO7BogH0m1J/KvOrHabm2ktIc9yu7LGfl0vvMP3JDW/dllWB9YzOL7JvLFO3oUhU2
6DKDQAD3j3LITPPsu9TxiaJbyD8vctTGBvXOCr2d7E3t82J3ggKOVqn9gE+wulxalX5xmFdcoEhX
/vUUSGPvuMq2osKpUuzjrBODcCzmwo0CIGHuPmskWixVp8PRzGr3FgJOnXNm9fpTSzCGz0WOby/R
fCeGn2rdtD7LXYBXmn3ZFW5wu/Q0Au4NO8kbDrpIsq5TZdpoyUbEb0EyQ2fJOL0QlPLa7XHSd87l
AorG0gb+kpV9PFrlealDTw6lyjdbGsjWKTLMsXgoqIzcWnkl3gmW42etpAbtpCalm6FzuPO04TQ+
sZgmW1hw23Me90tPzVZCmQMensOXXoU07l3ihhbGLOGLaDZc8c6ln0Y7Z+u4/1G7TvmTvpfgomu9
BsEbvtI9k4R6b/jORMQr74YWdeWQTPSPjJWIjE75t5W/cpcNMZcfZCVlBfPR9HEH5ZV7r605np2u
t3Fct1ZAId6bjOp+rnI0h8ua28aegAK5gcxMtSoOVGbdF4s7xZYvuk8grYsHQ7jut4qYVg8ool4A
iA26+w1yzaodWLUoVOssv9MbN7dkGxmNVmeUI3wmnKYw6w90PlR3qVnLFIaxKfRYtGPbRJYx6Iek
FJKmrKk3z4QGe+KQz91Kra93CdIQ3LrsnQXhCq0H9MHnTc4Oj+vTmBOqTB9v7EEyZ5CjTkbSz+lc
GG3NTHf5gBcIZ7ksd3PjuLsKF2jodkFw4XT1uKMskCCmS+Yh9DuAuX7B6ilMUpS2weK0bQQNzJWR
majhY9tA7wwde9HoGhvxMc6+nR1tNY+IndFo36QGz3U0Jj4PezmkP51MNkNooxmksGegqexqkToQ
x9Y21gKjOqi+bYp382C4H4dMjfedrjXDXnNrnkMenXTnKIuvtatbxU2PHbrEruoGX2vetTb0ys77
mIyN/KlZvfvNTydj2GXL5PxoIezmkdGOKA+ndpw+FVpvklkhxvN1mPohi5zekj/q1C4+5XWPEDWl
JjjScU8iIWRzezHC1hjlQ0tj/PWI9eLzosbxYMKrvnW7vMHySnLubPDrpNknjpYYUUKmxu/9fapo
BAgbKIs/Veo0NKz4DspXpzlPy0XdDkZFEUwVVfvg8TiR+quI0MZmXRUHMWdWCSHCt75M/ajQ2WCk
nis9O2sJ5FIJLYy2iX121zbST6HiwS49E2S3sX4VQdcMaMyLZd2bSIcvk34FisCgUH1IcK8yag7N
FzaplupcbxL9CoPwetaO2QAcEi7Tnd0X3PgxWPxLAzb8sBddS+BOIyM2pkl+bbS8vtzINnbaWbnh
7MDQiwLBhplRopxeqrxkoIC3F0+LPVRhp4Lgh1PrebKvyln/VqUU1zBM5A6C7UCNX1umrPKAL7M0
wobQUxW5VKaulqAeiIy4eCNDMTQFsAcvOybNFoCdtcb+ogdD9TCVM6NtiSZx8923eRO6QvA899OU
JIzhjJlR3gYdKc4scy4BUfEevv4JfOGLftqjNSxQKVRnbWuDwjy0QP55BMREry7R7dcPsa0BnvnG
nrZpN0tAUJS1KYsBZYZW3tfA+wbjDZDHC1Of0+yEn8zZWnmujNvW6SK2aG5rPJgXfUnyZwbe9cZ1
er4mYp3u68tp9iVd+jKml2jd64M+X5epdkVMfb2sIO9HM2GNyB0dbvyUvCWxPGkQ+M906BQiIAEm
402WdQxCub3DKckJuVrBeK2V9nqf082JcVkvUqYCc5rTxlUmNdFYQV46Qi4uLoey24ybSS5+st1R
39VstPg0Kk6dRi5rEi2P+TbN0BY+kqss1XRhOW19XECOvm8qNd17hFFFOFMpPzNNSgy7xLOzBAor
L+FRFz1fLE9rkb+hrO5uDNE01LvtDqqIGvrpJk9GcSeXimKRLdv6LR3iSw+u9XTm1s7WSP2+Y+Y/
LP3BkVZ6huV3CevV+neuyn8u/skqS41VXxEKq2Oqux27aIsVp8WyxK+/Fid76v/860+WUvlq1sHq
mTJW1WNES7AJFlCxH510YaOp7j+WTjkfVpNQNAUdNqETRBVjx6Q7qPPsIAxyCb4zImi2a/o5mL4d
7LXI75rJM46aOSBmLfs8LhyPtFlTMD2cxXre2n5/rXeF/cbr/cILeOr76cBId63fF8zczIgUaHWs
JK9CpuXflbV4bxzlhdsdnNzu1FtzehIbEeeTZV+m7OpR7d8yblBw33jFX1zFndxvKVdXKy1Vxpaz
ZoduZt+/zC0KszDYoVfy+YmUUyzvpQww1o2YsGd/LeDNmMmP15+Jk9zJf54JdoyfLH88cAjBRAkl
1tArnzXJshzRKmbvCaHmNy2CatzKWfdJGnDNaUJ0roq2cm7WVrTRQvQobpKyOr7+W15aiZ0srWWX
5omjBhFrTJtDv9TZp9IdYjZlrUVGVRd7L1j+Tiq8uJB/4faehloo13hwiPhGjL7FCOemfkSwVNtb
XVJ/eP18Xrq9p81yig2vJB/WMi7GubhkVxYXcqHlu8K0J4TPi7Hv03qbzgT9WctC9FjiZ7k0msnc
v/4LXviGnHadexmgauG3eewshf4OcE9ypeamuNdabWX4RpFNJ1DKrZfZsVjT5fD6Yc0X7uRpiGnx
lpLsv53HSVG03+lwgN+V03llZN7cXI5W5ZK+ScekDae2mj8Njt0/oOaFO0if/KQf3UZYtP0EPW4a
b1U4e405Z+cZHT1/kUztHbU/NmAN15mAIPVlequVVUppLyvrYA9ixP2iDXxYypnEMmU6K2GGZsu3
oKQvXdftvH+pGUi7KWpmr6RQR2WyrMy2UnFTDvtRzUjFVctzTLMDEosQvrn8nvVF/RbR4IUHd4uT
/HrstcPp41prGgfSrb64qVr2bFDSaNYUzRvdpS9U+9gkfnqMUUIbqFqOQTHCOizCFTfY2DXK49RG
heH2O9O3sjPNbn6OI01ErirkxzeenecL8tYpkYlSiL8s7aAd8zyT531DKEKv/fXLAljyqmFCtHcs
ogaRxsPNvNZMFcUgmEMhKQLnK80mHdZNykPpzprz4FouSWLtOmcZ49yZq4NGwSW2qtzYpPRB81Xo
fnUPZrs5BqNO2gNtIRtKLYvBbpfbi2JPleT8u3Zwg+F/N855J1+WYJjZzaLTIk5q/vUlrRiHph/W
S4uwH3IXUdy3CHrfmK2+dDlPPjFQu62m9ps8xkH2w7KGmw0Ix+qwuC61yTj2/lz+aae0Xr5++14a
805hN7pbYI/x2aJCOXlp+ON4o9cV0Z8t6eCZeXMY+yw4lIF4SFZPuycEoocj7+r714//0ttx8g0R
eIcajAwitjF6RQWkrX3OfuLBrMr8jQ2ZFw5xipnr2HLx1SSzmK248SzJTR1vQF5flG617l4/ixfG
z1N65+rT89KMWhoPVkW/+tzS8dk64rLpjOZMtbS/tHiuvr1+sJfO53Qw20xnS+CnMUvzPvJn3T1D
tRhEs9K9/euHeGHGdkquzjyQJiQWRFxRz3tvrI1GD5RFpIt2u2My0Dn3+nEeJS/PrPzc7Rx/GZiD
oXWU1jFwGYkrL4pmsaLerZOdQQ7lIDVLuxr9Xpz3+vjOYAXx3nOrau8ZdXM3StN4qOeq5Bti/JBM
hENZ02rsD/ptOhcynkJXS5q4zNo+zFLxec1z97AOmLSpQWDP04DmLGMqDlo3HLN6C1E1lbOfiIFS
VprEO7prvhUMbhQQaAkuaKWPp5oWRd3L2nCsmV8qN6tuJLd3n4iO2Q6NMxdi7HGK9CY0ajf50xvy
9uCxxH/jQXvpdT0FCAwlmTxfN5kD+P/N3nlsyY1k2faHHnJBiykAl6Elg5zYCkaQ0BowA/D1vZ1V
XcXylcF43eMe5CSTTDgAg4l7z9mHcPAUeW0eYjp0I5fQtxgJmr9Le1Pf95oSW9mV2tdk6KbIqkr9
k1PJR2P9bDZsJP6G1TKS/VB5CeaqtX5YTbzE5qQb+H6wwYZYq+WPP4+QM/z/v/a75+kZXgfwb1yK
ZA/UX7/yXEg3lqjXfTv0/UHh6t6N7mBythlMEoRkFWYYbqPKROwoMhe589w8BakGVLYqeoxvvb61
1YxosbLXby6tllOLMI8dszRjDovok/CIffIZffSozvbqgcT37mVTsvfmedhYZq0Tel4vuPScL7hL
s7u1pH705wf14cg4m0mXEzaoartkb1acGG1rGXZ6OS7fPbnIi4zcpqN0C+IOyjR9UEXVoAbLh7jL
ss/u9oMqzkkB+/u3nBdBlmn6yN2eZGKEPmpRlUEG++T+TvfxN1OFc1owf5squqEPJICkZJ8Y4DtX
08j2zar6DS59PIzz7F202mwiNVvzQ+90eF0BD32ywTpNR3937bMpVyduAR4K9RDdAYbWTHMdk0KR
AS41+0/u74Mp9zyKj5pebq8LRilvWcwXS5jzFZK3t8GH5x5xwv+snPcLb/J393I25foLyWFwbtN9
4SH+6IJ5ubPUWl2ofhxjsxHmzoeuvlUlKknS7LK72iR8G2IatSPi2ukS0TpBNKstG5l41nFxzDoe
PPez9LGPnvVpeP32nhEbW+Pis1yXfZ3fCZNqu7GaJR0px3j+81j66BJnU1i2+M2EBznbj9ASdr9C
GVLgJTf2ZH/GhP1gG+ecbeMGuBt4LjIuMeTD0VMGOhytCLamUwW4QjOTlClj2tCSaz9ZSz+6qbPJ
BhFst7b+mO15fZgUZ7M4MmSHyEbi+slO6iwj91+TsXM2xyAPTqRdBpxPPS19pMJd7WTQm7dl37fR
kmhWvODffeC63YEme7o3ZzwgTuKv6I/rKZ5tAxexN9vRCoMmtskoi6jRjHHfz5/VYT/4kOyzaWgK
Ogx5mZZRh8WGHCiniJbcW7aNSxPNw5W7+/Mg+ug6Z/ORcDvN9BLm795YHJrpFYT4JkClzGE6Sivs
8H++zgfv9eQe+P17CAC9NW3nZNQYp/VQyjkPNRFom16V1Sdzzwczt326xd8+uYZmK5nYiBOkVGKz
joF9NXb1svnf3cDpxn77vwOzQKVdBfW+xxMfQkZyNsJkhfAXuvb/u0uczRlF14wW/vV6n9cJLTto
Jdfwem+Q8apPlteP3sLZlJEEZMb0S8lNpIF/0xY4i4OmX2+lrD57Cx8NqLMpQ0vJlyM1m9ChTozP
QugtQuzCOLj60IZIQcfDnx/WB7uS88whfno/T4WV79FZPgAsuE7ywQ0NUNyxbAWAF/sz6NlHD+1s
uiDGQq0KcfSeKFRo0DU5qLnXGbQj0uCTofuBvgcL4H+OrjEx69FvZb7Pc3R8kDDFUZ8zjSzlmvAn
NaCRP3XETPoUm6wwcKKT/3DsK+zcpNN8ui//4OWdZ9D4qUNZoOYYnTYdAfYq8EcAOo5hfBMgYVpg
G3l/kKYA4gDr8LUaGuObMw1tg5nett7GRVPHoHAA2hecOZDGlRwjiFqiE/Pnt/7rl/zNun/ue220
zOF4j2bXmrqwgKvwsNgT0ghSF82+6DfAgewI6eEJhtH40WAtQUSbftoGyaRCu3ScGOnWAnWV16ig
tdNM97ovU2L4u9GBriQrMW/QXq4AXlSyyZMcVEuRXvRquOxkNYTNgE1jIqtUpxl7KZfE/eKmvtxV
iVVsp6S/4A12Ozlq2JyzxLye9SE2+s/miA9W5HOyYAmOx2wNBgryCvOQGzPnlCBHd6v3HBZX86e2
nlLNezyyf37iIC0Zg3/3yM9mPpSaaeHPab5Xa6AjeJ4a/yLrCOCFeFPgqZ716eSsKt0gaqF/XBlZ
Iyf6IjQKN5aTZTHHRxQ/+M/ZZmastKA55pYVVeXgO3pCY0mBZCYyHW0re4hM2C15thE2e/WtKhfL
w22hid1Y+MPBzDgXhHiX5vdUCqBEKav2rdNp8oaCofVQWgasP+hg72lXpwaBurIkJXnI3CtFlz8L
cUlMaQQ5U9xUgeY0sdQCdQ+fyJVx0rrNtNWSN5rQdYMjQpjX9QggBgVDQYsHcuERo3Cbx8E6dpAm
ANXG3qKjUM9ocs0bgFNJGi6+V+6ndaZ3pXnaWsYY3AtvIwasSaEPWveHSyEnngmDg9U4W8PXXurZ
qz/6CCm1rg9OSAMHHg2cVPGqG9P8jIXtfnRTdTQ05W+lkE9oO5aws+vmh92n0GDkQmB7NJNAdtng
KdVDuDK2DAWUnHbD7WXvU1kalyJPhBMBHhZTjASp37pdk76aXj/QfBM5Sj0HckW6sWrbeHHGzjyW
cHo3aeoP3U6vaioVcGbBOhRK9Ubkt6LbWxp3kynSJSKflSu9JSjRwjEsphxohFXPPxq9HeU9wsnu
PvdyiRDBD4CVKJJGncMoOnVZG67AlNIuFQQPK+nV9Rho5XsN2PSlXDh5hpoLFQuamZ0/k2aHaVYB
OfmistTxopmQKBFPGGifRpw6eSTXpP2eTwufx1qUYDT6ZJEHY86tKdQRKETIPDpzi+ppYhivJlQm
7Gh1GTII1ctiGE2CeUz6T60psp8aarJshwOsKmKvGsQepnQOpquvUTrYC8qW0FZWfqJ8OQLeUDJO
xIcUC4glq6+RhU1Zl285hTgQCOrKnnfFCU1tWdIyN4Ra23bkpF52pQhnNTidKf1OJenqEXeLvyoz
g/QpseCYXflGjSVCb2fdOsh11Y2wgHlUbxpsZ8GhG7T6O/Qfl8y5aQy+KS/YCp+meYQVarn1g2XB
s1YG3k4ChLAA39gqyl2CdvGLlcOlggxebKlkdV8XmSWvg75mW02W+alyleaR6Q56cJR0KJuoI5Vu
0yoaH0eVGcDoLaobd3jfWn/Plo5mog86q9xMPWimkBnb/h4QBfWkiQEzJl+Cd8xNAwZrUdc6tCJY
eERSOdOLmDp5QZMB0ojp904e0aALHpJs0AD+tHRAaGYFfX5PdbnZ1bnmvEl3aWPGglaFk6hW6ntF
lz1NtfDem8kpWKhz4pijORiGU45o3aCM7pAZbMegXRNmatFeJWrOiq2llcNd4pAMFfnUOpxoLQKi
cHu/nyCoYG9IwiZdHeQpkyoeNWxz2KsGs3pCBg0BdS5S/ztwSE6XBQS5FXvCSfKEq9K5Wf2TcL8p
pFvGuTeKHfrDPt1ogXDWbUcB8bqsZoA1M7NGhk1yNZheWqnhKCkHFHowlLTNYmmtEZcWToFNs/pw
VnTRPmKTQeItde+ysBSxvmlQje9SGk4AAc9bt0sW6GhEDIWCwraHMlyhpvihmTMaglFSG7dGdSXt
ARY7/z8/MmeR7Hsx5OZxmtbW3nDrKDHbtC/fg0CqKa6UMZElUTlfAXroTFfFuPCEOin9g2UjOQur
weEOGL7yYl6JIg7ROzk3OjmNSRj0ozpUkJSgAQWZc8dX36HKTIMujypG8kIYna+iZoUruEuo3H93
HHnlV91zohM8FxsEqF7Mppb8qPj7jAT0USGpAtmNXXnWm0gTDchY3raYYF3TOSRI6r2tlTI5bYjJ
pKkN1su7a+cBWlijnyqdc+nZoduxiAI7myTJ75CiXsVA4jKo7Dyh21YZRhdSkdFfxALZeD9W4qbL
LO+msqTxmDU0cOF0pU3Yma3LUMwx0oY6BR+BnK22L0ukOgz0VonbWS8dO7TH1vjqNcHUbMAnMG4H
0d0MwhxJrF6e0ICeGqVBXj9qxarlSFXT4b2c3WaJCGu3IJ9NRfWtDEp+XEPCmUGCsN0fqSpW0LUZ
svHSNpoK58zXgXyOxXSPyE/dpyR0fSPxblh2/mhp5sYtnH4kyClTC/tNgqVClnEdbUuT6PuaR0DG
X1l/x0YoH9emrq5bsEd4SfVkbcO6Vl0Wz5rQZOQycPawABcYfkWjkkj35hQ8UDZl1q7FhPaW8u1+
ZTMAX6uie9eiXBzEyYua9Oup+1VAlwxEMNJi9cTBnmoKfDTJp0ukAk6INs7CHWxqIRrAy0z2LeA6
xxzu/18gGRjsFPydrPPqC0oSfhpcu/bLnzdBH+2Lz6oSfgK1c4XouRd+690FLsAswOJZZAYr4u3e
sz85n31wqDnHJBSJXhF+bnq7NFhuSRJodgW87xCyiQgTp8AciyLyf3VL56nulS/Bajam2On9LC8X
1FMRk6Lamr6OqB6h6CdI7A82rOdQ6lywwADhCXYgqYaQsLI3W5XDTcC0f6gS4FiDzyJNAHjwSXnn
g+PaL3XAbwd1Vp25Tk8XZClv7wpk6T8pC7gHr8ze/vzoPmpUm2eVBqXDZQFxFew8SRGxtiw9bqq0
2LqZMXwfXQ/h3yjLuK2Gfp8hfo0JpJi/f3LxD8ocv2RWv92fjmbZ1Sh67qShHhPH0KNFpnh/8C5H
ZqLL2JROtoFsmoUmC9oB/Kp+oTqFIdou6tgicmhb6PL1zz/no9d7VrOYV7OtWqncna4aVuxEutt+
rYfrgMBUEgYJUBZ6RgIk+7tPrvjBt/irxfLb/bPjGAvXLPCVaHnxbGKriq1qZrvGXH9APvAZc/+D
cXQeEzEVhhbMwk72DnLwqCnBvjjWMm7Zjn/WcP2V1/t3R6uzesyE1TC1UuYVnO1BDNBt2bZ85xGU
ngRYOXq2Jl8VLr9u3TS1SL6SCdKDkwMaa5rrcixNtpvC75PdqjCoV0MgrgRBhFuOTbjDkuC2scvy
rhibt94Jsu2f3/lHxfdzQEfaiKSeSirPq1hJG0CfFVXAGrf/MISuo3fbW+7b7HfWZbnYzj7IKBKb
mQ4DjxX71jJgPCLV6aNR2MGDnTpOaA6B8cmM88GLOw9HBoBMArepvB04rHqTlmZ5xRlKxq2ZFXd/
fgIfXeJsPVhLARG19fwdkUlUGQP3ppwXlPJi/Uyk99EVzopOQ14ZlkaTdOf62tOYW9ZtXho1Wrjl
s5SwD76jX6k1v31HcC9KesOMb5KxzY2CXHLRzI2xxf3c7IzJ/ywG54M17VcV/rfrCCLVhzYFZpoU
6QvFmgOEbSwLVfreZc1yKNzR+8SR+KuY/Def0zkL3+3LXsfbk+7FhDO5a8rk1gt6eUNHlfCfcXD3
ljshch/y+gqvpRU1fWJszDSdY4sN03NQBj/hq7JPz8biUorZeM4rZeFls1RsUgHY+AlyXxuKOEsk
+BisFe7GLDP31gJUvs08NAUu/Rd0WbV3UFrOEF/saqPRbd92BhnKZHuUNwlk6p3ltcWVgDcWDdOi
LqXWzpvU06tDVRbIIEoYMmwb102tcoJicLzE3oS2mIoL5Kh1WD4rPZ7G7N89tLPFrEvKHKFYqe06
tx4OBmerDRNRCs57GmJbkGkI1RNDeVFoxyEb9fvUMDiE+OlnSLuzLOp/9WOM0zfw2wgpzKQze1GJ
nVRDYEHkXcsbuuEW4FBMWTvPcDszhjARGGjqhuFVmrJC/OVOOx9WNKfmpTBilTvOdZDTh/lkg/TB
OnseeGKlyTDapPLt+7IzdnXGZgLFovmPstr/AS5+A1z8Cu/+mHCxm5YzWNWvv/DfYAv3L5s0YcMj
9oGFxDi1lP9JqzqBLXwT7AWVQ3jdv9Oq/L84VBMtBdZdJ6ubsJV/cS2Mv/gLJmF6xGUAUCQ//n+C
tXB+OUf+/d1Aq2I1MQBmueTygOI5b0Q4MIrcopZplJJDYcDrsbwagntjt1E/uwBlARes3+Rq2E8I
GQ0EPn6QZ5GzdinemHmUDyqbZ8TXRmF9I7IUVBJfwxCSj6U9LgDR39XaBmZMfveRjIL2np42FqRR
m5UMG4oQF1ZroMlILJncN5DOvUir1+JumkbnEiuhB1l77p3nucioqbRr3ShUzq0iGcBe7BIlICz7
aFjhratEDyjyUyN8oeIzXlOKIA1gUMIYt0giuCNPFMOLoZPSRdvTOsGPkGu99vaU3HWtkDJMJ6v4
kQwpJPYemRE19rnoiXdQIyF3PR9vr6dQu5b+pJt1XPAbO62uvYvOFA4GUcyISdyWlUuHw+ZiG8Ns
YNC4yki+jkMyXckRxjdbHoC6oUyq5S7l3G/vKI0Ox0r3NWoThGve9NgCyy0oWhzKJsVcGRYeFYiw
mjD9xYAxZ3F6L5VzaFedoPsEqsU1NTfo1okze18NZxRJZFPO0mIxFAGqU6xLnOo9mTs8e4V/FhtK
RhGw6wfUO5AV963rFc7BUs4D3Slxr+V2ApRsIOQtRKVr3GtVmpTQ5X3vyub3JTHGV2eKEstbn5Ie
t0mIy8U/6CSla6cWk59zhkUaH2p2ahJ2oEYOvGWlBd/dfrbSqHWd8bsxI14PrcJo5d7UK+fBGbOF
wopWykdVlJ6k6DOctpVTB7s3BUduTs4xq4t1o1QmMJJMQXsF6ofOSDnCSiI7xjN++qjWqlBQea3D
qTOGgacN9h5EeaCd0E6m3WFt612g6RLbaNQsGlLvyV7eraFpfsjV1X8S7KHfuP1Cs1rUptUikIUE
E7UKNdumoBAJLcHWRl5Zt2TfU1eNKoQxvGAk8wcJcF2037y6SYFJ4BXBwLPYK20dyLjh6qirlSDO
bKMPNRId5ec4zeAT999yBegydBWAuMaU2dawi9HeUK90j87IIkLBXnhA+JOU9Gx8L5R8XLNp+++L
JsprkOUlBpLUGw5Tlng8SFlW9gZ5iOPsPFOWK63FyVxjc3AujNyqxAaoVPto65XlR2QK4cPNTber
ozmTNWezBIvSrulzedfD8MwPHkE+S+TWNCoiX1v97229wrrpbaqoYUAQhHs9ayb1xoyd/w01J7DT
GBrL99Hwh/6iD7z0snWxb4S2Ps/6ziCKLdtAptHtqF15FycydPuTUn1KAlkpXvChra9aw6uP6Fe7
X2sCJHh3ut1+LVMNTWST5FKLdQXtjPQEp8rDbg2yCoJHOj/6nCZz6numvJYtZs6Qvcv0zaGQ/qoK
TKXEkaY5pH5Vg1VbV+3VmyD6xUROBe9jOwMnSNx5eMS/6o8Hi+kvBQvdy4c8K9UdY8wCEjKYhR71
RDHWm1KbqV4TlqBRoscP+uxzfKxRujJw4acjGdxOXkoUed2Y7US8URsYx0lv1Xwt7Wz2qNJ6fhaJ
WU7j0W0CHofdkSgQVc4Jhj6ZCPZBCq29+0geTGGlyCU72GKwXXMmOTFVzRzbtjFdKF1vimunHTJv
04Phz2I5ojW6ylWa2DcYQvXvWg46NBSk5/i7slxduFmZflLhueM833REf2EWslq9uGyw7dbgMVrn
diq1ZbxrVorrkU0IlSCTw7W9e9vQUjq66dLoR63LaAD3U+W4Ilwz15jM0Jbd4s6hV7EToYJqZMNm
WCb9yVsVwUsLoistqm1P6SQaaozvNLWAZJh+svTPnqOP5Y+iBMQSAoX0yTnhvQJ673x/2RVUe5gl
ltL+QlSpfzswFocQMhlSl2o2je+n1KPvNMtybJ2ipbhbWJnSKcNW46Pi2ax4cLs62Obd4M1I3TN3
joclTa8dvVDHAT7IS5ZXYorcNcivVohTxk74UgJJXHyNPqBq2rdkTNY3Zyj6m6Yr8m8tEaIXaeoa
XwQf9JtBq2GN1BhADGTSIXQFi5f37ik1PVlkMiBJzGQ1Rtap6YR3SKR52BIF0oNDESCtzcL2v1hy
DpoLlwoRHcG14sDcjT0ZpX63VqwSTDmTAi4H3bVhtgFLa60x1twGQWigzyvrpUvZESnkA6B2e9mr
oXWeG6VKuijztDzBZWfsyaJMEjoMCd03S6k6JZCB8+i2qHqU2hzpeIAdYuHuaGQw2aETiiLdGpLO
ZliksweaWnTTM9xqQAOaZ9sidIwpy2lT+QYSChpNT5mnBj9avADvymgF+shyAT0vzANRXK4BgaYh
87G70ZxkZZhljfkNsCDdz4YJRbL8F6XcErXgfHMTp/rpJbQ5KHG4bb8lHTL/WjfN/OyYuQP9Qeju
d7QJ46NlWiYrqD2XVVhyXmcVx/j45jVacJBjMLz72VLcBt3UMGHYEj1d75wyHtrUKe+WOsubecdq
G9T6RQ1J73nKBUl8QzJ2CCFpl/8sUB/9lHoS/DTsVmd2quxrfGluEyJ6HW6cGnc/VrHmihbS+FL7
HacUPPjNYzY4XRGuuI2QNNuGSWyB0Xp7aHdUJmrqI5flSLZK2Ge1NW48HS1gzCFj3AvhWdMGYV5l
RSlKHtIkUkt/d9W8LjE9avgv8FVA9lk5wGd9lkFBOoFpPvrWZD+iWk7QwuE8yEMY9ILmbdKy55pz
/3EcRO1GWVD0uFRb8rEj0IX6CWwoXwK9Hq1TT5Z8KZwuVoZ73VmvadiAzBimaTigU/TtMGvL/Hqy
k1JeVyRiGLFDnMETK4peHPKgMJ49rzNVZM2D2KaDS2dnRrlqx0vqm8nG8qbF2ppzDUSornv3abTo
tO2IlLJfevJOOfNaafG45np7C80jSyKpa5Ro56QoL5nUwTsGtnyv4GG+s5tdvpfALL75a4H8gQYW
rw40l8mv9HjVEd+8h9OqbQc+c1eMt5kn0if6Kr6IkontGM3ehQgDoRXFo8onUdBXMdyvy5SvF3WS
Od2WvN4gOLYeYIGwV2I0DkMmSCOigWk8d5VsbtEvNdUe1tgMlRS/cGzhdrowxKTSuLdrQ9LmBdUY
pqLzDnBVpBmOBmnZal3zkspn7h7BiNEeoSGB02tIB1idjOGCRdOkJ4ppvhU735LMjavJ9mAFwZ5s
ySkb6zBpZuOFPUKVIptnkxj7XTB8SUeCKwC5IrUPIWUWHokJAR1ORJNavg8E3KxIs4XpETSxBvdL
vS4J6jFPPdp5l35pLPI6QH/WoofiY6Zfam1RP3wvBypXF2ydwtpwUNsUCF8uSOBM7ya6vEBolfIe
qzbHKsAan1xn9ChPBul2gZFLgr2Jb3rmb/ttGlyvnkF2S85nVluT9mLVmmftc80CAt1Mqj5qqiB5
SzqLcyhgiT3l9M6YYMnAWIlIGsQNbWp+g6oFrTO5GIkZUhCxKFNOKX2iXyW1/zsQ/34gPtnqPz4Q
3772r8n0uvyOeoSO8m/Wo/0XgPgAGZ2pG67LP/8+Ept/uQjC4QS7/Bdgj+a/WY9G8JcZGLDUbfuf
//FfZ2I0nn+5umsB9AcTSVAu1pb/AevxP4uWrk1ArE0mgeXYHNd959yrtBSNbyqwxRsrKR9q2DOh
i6MIdVDi/aN88v/po/3vK7leoBsWPZ1zWaktC9fQ7LwgaG9ZrttJd26BY9lUsNCz/PYObv9xov8d
vvh3N3WqJpic+LnD8yxhyObTaI7cFE6d2xTDeaQZzn3Xi0+ql/9Zj/3HLVkW7hcSOVyPZ/if1TBq
GqAbiyDfFLM5lLSmOXAyMxgXyKLxr+aYgP58Y/9ZmP3nBYn1JcjTARt8jsaQ6E8yog2QNNd9eRM0
PkeovL8iqsveFmmghU46DJ9VG/1fjsp/1024rE9ODO+MJBBCcn9VaH6v+hEy2WnBYKUboGrerQZf
80fdLgJ5I6p5C8HRg5xbdb2cyq7WOLT7jJSJ44zp/1pwyIidHu6K0xbVl4DN8DZHM3SUpI7crmQL
RnYFGSldpv4QgKfZGxzwH3IkM+yAZnj7w0Cc+lrRmKDNTa+zlaV/dOem+Fqibd94Zsr2Bgh5M0R9
0Y6xLilQhkvJEiAgMaJqKryvAEmrXQp6yQ4HNWg3BNL5b0IX9jebV0cE4opZuOoL7JbjNC6XnqjG
V68p39NC5pFueddy8CBRmQGxRm0R4FSwxpzn4XlsZx2qnYgkLvy+h3dGehhglUz7Ytipf+14ndoY
FUhI15267CT7mp9rzxl28Jyzm0L5JBGSD3mwEZPtHb161ZvO3CO0OnG/JEFmutsYrz1Nrod2ZH8P
nRAQGfjm5Q3Se4MdTfnlllP2tGP1QrNRVqShaXA/OEFkYF2iknS3G4cd14huYi5pewas7qPbXaZE
cOUUtfUiJjezf0GAV9wbNonMXtoaB3/JndjUVpd4z9r87q4WMtdMr0nkJWIsXkWmXc5m4sMY1R02
Av70lriLFsJKNx41qz313hvhZNEyVvml26BWlVUpDj06h4254sAVfTAcU+SYN3nZJ7dj2YmD4QF0
Cw3+5X6qdA2xRFWWRNAszrbAs+JSUppFlJWmPLbAhh6Wyulc0M61MtgnVN5xzJ30a0LUsxGuvsB3
JEsX81EBf3rVrSORMPWrmQwwsJsxN98k+LMpLKph2iuBnyFMsbexbe79vZFlnKQQhiybCd1pbFcQ
HvUmuyHsbqULv07vJ3rrsZoDNK46lQwisazeuB/1sf8x6fpwkYvERVHNw10d6ODZQDEx4rCVyrDu
qHy0JvudvBy7l86VycGVuYWMDPbzFGipF1tkUZMRAxdKVtkaW4tUYLMM55n6T3OLfAXBX1IXkWha
8cUf1zyChgqIy670I42b4tmhC+2HXVd+W7RTohSRrfQk/B+jUdfbsc68F+oY7FfdcXnMgiq5r6Xj
Qtu2gydRFSbgetffDShIjgH0xis0mv5MvcHQn6w1PUWvtuLaMDIKYBAT5odUOHqMokS8Z1mS3sxO
nUfr4hUXATnjd5BghxcfHtIITqvtyg3hb/XwpqWkFG/MJajy/VgverNVtSQbx0PIMZISnJ6QC30x
WN0OgVDXwWhy5+pO6maexh1Qev29DkpVbtkOktlXr51f74QDmia0AqtprlKcTfvCGoL8qSgsywiT
pdTfBwkBfrsQ5bdskowdGVI5AFpXLCk875UTnx+JZbS/rZ3mjvFsrp63xXg7jbEmClsd3awFiwoZ
4laHrOvluuHsKLclVEShpqiYDTw7yxoQXfWK8ml6zGRjF7GDPMXbUI22rwAuAqun81qpY+oo0Rxr
CBZf6gqSAfUia36tJAV11KOcm6LOHOa3Sc+1FW3NYD1D9A68Y+Gl48+qHZYHY6lS6zEne4ezFAx9
kjsqc00PvaYVdlx5FeTTNOccFrMjKO8R8PqhlpH2ipt0p6M5oCNma5EYxksHBzraLoLD+oEw52ns
cXdKCq1UtSDxN+qY+PTJOMJHJHmJZ0tmhO9Wef7TTpc1ogAFdLkLYA0znGb+YOt7oY2zcpc41rGv
OWugI9EvtMllvuB5HDSp/YALQ2qprbW3Y5sZkV5OVLRIRNqjjkJ2tsiHguHVjHpEUhqQY663M+YT
SyYNHodpuOlddy/qym+5lq9vSXDbtYl7NL25I/aazINa2MYNfu9nSu5RvaY7ViDoyP2FN6oLN9UO
VetdlHP5rFT34jRdtpvF8uZ0xqsluzAf7Z3Ry0sqeU++nson1qEdxZ697nLodHskJoizSFNQALqE
SaBBkkyHpm52KxKXULrrc0HyKZUoAn1bb30ts/6SOMgrVkkK0/1PVPq7xrJvbLuNq7J9aLryrraC
mrA2e6dca5d56fRtYm4Iq1TQ9PNQyyDzDIt6sK9lLX6mtnoE3HfjGQySoCZJF/6qZ/abJg2+9AAW
yVdeGiy8otomw3Dnt4wjue49vcOqSfl36bD/5enbrCMSn5YwCX4Q14qh3AnidC2fMReMYelIpsyS
cmIBNA6AAjS4+tJx5q+Z6+0tm0A+MjKshnm3MDYlqXv2OL72kl+8GpdpsdyAY6KENpwoTwb7zXbl
T3TboVe4mr2bcVCABXX3OmlM1n1runJs33ywvX5DwtWuk/MjGcAFkXt9c9X5Yk/FhnFkVnvgQ9ul
BePnlctX0HEtstnyqNS4sTMf0TCRrEyWGmk+KDpihRh0N81dEyezBjm0BtZvKHQbjQ8Az3OgKwZ9
1PilFpqeuaMQSc146W+1NO++GD45sa1l9zcTJExL2ljrBDHVl+U6pVSpaGvg+TvaCOljTpDkCxfl
Y+awNdSL+oriVrIryno7rdlBX32CmdLXsinea0vv7okn3SwedEfbNI+5y4n/5BWg2PAQVP7F0iXW
TU4SFG58XOJcgJvP640nSBDtLX2LI5b60Ox/WcTywyYkNeocd4o4DaN5TydifgdaUu5oeHeml7fX
mU5aYYn0KdT1/rpt4dDOgTbdwdMKDkHjvAxaziMblovAy8X2lKBKJU7fkbAy3st+Etum6WDBa2If
rKZ6NbU5veq81TvSML8VWb1fdKqKNj2Dq0JzDp2vNXvisg493CTk9do3i7V+j2BHhpVvXNGUuKtn
oNs9+A4KoTlsUt3HqdBeo+4ZXlJOSJHqyRqfBnO3CAWLciigoGYvSDyGbT8jYECmzp9Jhmj257tB
Zs+Noe4r374I1PBf7J3JcuNKmqXfpdeJNAwOOLDoDQmQ4qRZCkkbWChCgXlyx/z09fFWtllmVPa9
lr1uq11VWfBSBHz4zznfwdpqNykPNxWvk23fWtK4YMKGx+ghbTR9+jQv5q3ljAenah8CZzkOmT6P
EDBhQKLphEFaT3vKmC9Mp9bIN/F3dsnJE+qmmScGo269WwZKW9z5uV2sX0U23Uine+zS+LUsvUfH
dW6TQp1lmd4XwTDuRprVrWW9hgEGWl6W+YfHIHvBSiwK/xD06kZPVG504mzwujKXIGCoiwuSy22Z
F/nO97Nbmkw/nbmi+DPDK80YPoPAtrEM/8MS3WOyWNXWFfIuL8oIlXRnFxZ1OWWB+bMKrXQ1zp5Z
P/er+YkFzNzU5RimxpyFV7wSj+yUHsno4Mngiyc+47VlnpeNV4LtSeny3i78XdiX1jNm6/Oa866T
mGctbFChssx1HmXXgzmcrY0vBuumL4x+OyuKfNqWCU/fDnITtPaLoa1DjWU8MtUqN5U5LgfKYe2t
oeyfps+PWFyjIQZdPVZh/GhLYdISOHhHIEI0u6f6pWzEU50OBtnLEfPVBKJU226Ayumo7MFVV7e3
DTcose2VaQ3W5sEff4xJE2/rsb0M3mQcs8mISOdcH5XgTZf1x6zqUOp8fVqZk11xstg7JJsTWJZu
107EMLERfnP7ceGfnN6xIF+qkv1GerhBLOzXcGO0dSNWUIP9rPOf9ig/7b7cL9o4Lar5fi1kjWai
LixTkfD485ZJ2e9aryAz7VnrLk/pLlF/jKST8Uk1ks2l9Q58f76KV9/mWftVzvpEnSjRKO8aPugc
yhtoBMDsRyxqBkN/MfNAbtxKG5veLvUpHjVA+n42DnB6KYKJraamObuo983q5SaNwG3OmTXpQqsj
j+E09BStQ0uN6Uj1jTNcibltja+m6/Y9Vp6agu8c7JI251dYA/NRJ9j+QVAXzxA0bzX8TGw2qnpa
B7glYD7ggaexfa7wvXHP6j2m6RT0bouK87EJJv6zVggjW7tKrahyGv8JmgongIQ73/Vd5KlL6HFm
xtJ8WTRWnA3K6F7HxA2YlFMn208O1A2vwr+8UFmx9emaDCL/in6hnjB9ZPzqfS/Mcr5RwrnA6Ut3
k+kXt3jysi+Kn2Qf0npOa4sXGNtBXKmKaCkphcJx0aMcBIfaTxnhoToth2xAAtzks43ZDLeR3iRW
ZZ/pjcqP8IZomJ26Lqzhfd3HvjfuvMmdb1XR9E99r907mq6qiyqCd3CBDGlR/b7iEnIsVIme642X
eNuk4Bltgr45K1bBvaArF+JL4T2ppc4jE/zgbV8bxaaxy3kXI6aFrcHwNzbd8Q7p3XtdRk15lEgH
LlFLqy/eNMqTziyMyznVEQ9tkFRhQTJzS280rxNw12/Zktqn2rCsB4YDhGiC1CkuxKuyZxrYOf7G
JoXJ28KNix1PrPyBOtaQlGn8bzNP4S8pBxWN+WR/Ulxenk1Si9uBGMgprVQGKxh63bAhb6JTOsSm
Cucm7/6RyFKyx6IqbzoR9xc3prSmzMyvQXdyh/Whx+6U+s/5PDt3XWB1T9NqG+GiJ45nlXVI3TUG
d+7/HJWF6stCctRrwA9Na1SYmm2znJBbhkflVtephsznbk+GoqtDKjmt7Ijib1DwvUlSTk2kzU2e
2+VsVja9rL9qXPN+E/kuj8M9Vc/LMlxM0WXWFHbeWuTkjnpaRvrNgnznRN1CZfa2nKjmisgulORB
ZsO6aEX5x71X+Na3XlRYJK5CLUYJ0SSPlVjOlitYXKmoPphpMmL1gKy87+3O/1YvrsNlCxVAxFNV
scQ0kcd/PQfR1KGXWtk7yyq7c+vbNAhlvg6hEZlRs3RDRPZviSyI3/sBxNrOCrzpZhxoNu7WMVLO
ArMvdcJmamtEsFoygskFXG+nD5kT+mfHEv5GDPF9N3FassjpkDMN5n3Dxg9MKbev8G5+rqIdqcYu
5yNaXrvnyv+0jDNI6GTyD/FCKHvsuyjvp+SS6/ld+OuXlxEzXwygOqPTGxHgbOeYMuEXan30Cy45
tmMeEwCgpKCT8TwnSx/ScObu5plszggP+EhVjbq0vT/th3ItTymOGZzGpH+NxXHe4gCbK+/zPjFd
wC1I1TtUtCGCBbpg2BXPsc0heHH1DgEv4EZhJz1hrCDdoqB4p96u/a3rGuNFVbLdxURvD33jgiKu
YpTlep2N26GKPGqYqMppjFAS0Nq47voJI5cnj074LQxwb7dYmLzRMIZqW6XegyvESVFzHvkkVPnv
oSiFXk8KJou82zRB04Stbx7Aasszr/LMhimRGvEBoZOm4k617e2cgX1MPbPfJWIOjl0w0UrKECv/
ppsKVV23yXQAFf/ZNtoLvZJedQxSY6T9otnPC316QicApE2nIhqov2fLWu9I4OCkznxjl8ZJdkhp
zLzrmuER6dILpUpeRxM9QS5TEalu+aBSTaDijrCISVfe8L5TQTV7S4Sjh916NHdNxRhirC3nbanq
bhdfPcUzcwLyhc4to87lFqaZDrlVViFXjOHkYp/cOhQOcSRyXQBdCFgNJ45tZfFgJmYR4zKgn1vS
AXfiovbdtItfCqhT6rM0Axgpb/N58S9ZEN9BqOA6oezx3UEbPwQLxqZNMzqolzaMwSuL+sUdWQVh
BD60vZmdfQO6OI6uYDeauFR9ynXfLRbmQ1uYKgQFLi8s8fnW7Xx9wzWmjNgIKJ0nT7olLWVHi5Iu
3SnuFblhzW8r49VIe/5yZg5e3eXztHDRyetPI46nB4R+N0cSdvN3t6+LqPWt+BDz5SPdzmvU2b2Y
AIPzvxyoIjvaJr0dpsLgGbRufrVoIc0nlWG++N3AZmk4HqXm9fBUQ7Q6cRdvo0YRnU4MWL1grTqs
EXVwgOpgEYpccwabOZhocmZBSzKy8uNbKsItDFPd6zIU62GJC2c7ggHcuo4iwWfbFbpW+d0mjLhl
u+B5I/K1CufWSlrzDiKvyboUcCqTXZ1fGx0xyYbFEshXm06IEDUy2c+BMo60WJJyw+rBEKJ5KfBl
oeRbJLRSuY3zRnBYxC0x4ZULl9nxN5a7vvE45Ddarde0W24jpUPB2NgjR9CU12PjjjwpgoOytj4q
qs9vnN5i6OygxfE+3XvzCJ/Lr/zdUDCvz2mO3AZ+690Dr6puhXJuCSuVerMigoZBBuyMQsmXvrRe
LB+zha5TLvKNy/lv6dxNXCtWCR4JX9EU6NDH6PTea3c1ywCB5Aiz7minwJVTH4KhjsTcvsvcv8lj
595Z/A8gAZ8cpVyOuLTfkPzo71Ix/xTtKna50FUUC8m1Q+vPNJkw9tLHAyecS15n9gdLTe4975y6
rE3RnxVb/E2VWzpsCVjdpF0yR15L0j3JpGHeQ8cvjlRtXtxs+eZ0y3cDmZEb27Q81aupH8XEgKPr
k2TZUniHV7q379oB5NYGAr2PbcgilJ9Np8Eepl3t1sG3WC/zNxd6YLpxfOMC4uYylJlARMfmlvgg
4gG+P3mj/yoD79RQK7srieWWhcsOpxKk47l7r72lC+142rfjfJRQgjg0hAx0z4sU/ke3sI8WqRly
n7oZ5fA0KRxUsx9WxfrotVQRMoHfuTmjkMxsLlQT2Jx9ic64eU8cNcseJqVDBuAh1QVh4/Is5lTw
THV2kLN7K7PgLVDmKcdi2Qqb0FZ+TDpx46/V8yxMf1diriIUczM0rJdB9qCN4XlM2xdVD1vV+DfM
VHcp+NGBcUhQjcdEZ2GZejt8mF89AoGG0rt4+r42VvfDtuFM4g0oLTZb2hZCuzOiJlGRbpb1Wy6r
m3UEJpK69HRc2zKpeSiNk+p4e+vg5EhrV8Uj5QOjT/J3xvKo7/3A2QVu9driV0kz9Q5dnGwiV+Pr
1WZNjkS88VO1gJmhkOFmeh8rUj8FGA4gda2ysSNiyj0ugfcStwTKA+rrxcBTtIZB0QH2RNTPIWtL
Jv+ezf4mJQY+HJlJ9bNy2u52rgJ9M9lNyK5xnOypfZsc51hB3kzH6SBSdvUsng9J4oRpA5JDUK3A
cPfcN/WeiynPauyca0KmDAy2c6q3I/+lRdK8t7kKkzzfsn+EVd3eo4a+SYNl0E/YtE3vXLn1Y60Z
IOGpYbQCfRhiyU42FqqAxY8xbHPpnWep96k3bpl53DtOS5KaClHsKpHs/Z0RFPWZP+UlcOPnvlec
Mn44k33WWbYjZHwvJnHq8qEIdamfvbi8X/yU6fLMP8L0mctOYI9wJJJzAnCP1o3qiazypVyYfrGj
O70drpghoPaZpC8n5yFJYUutwQfJeUKcRK3YPJiPGjeznUeOs9r4MeYzBpqL9lvWC/9iDO2JaqCQ
/tzIM5pDHXPtH3jHghnhb9NO1Muxyz+0ZXJ2xvxj0sP9ktQZEkJ/tPN1m1qu/8hgfeEYUIZNPPSR
53oXoKzE9I3rABMaat2M84NT2Iy13YINoc/v2fAfSq+/KI6Uq1kwQLAZrfHti5EguBv0J7gIj/QC
DBslx1NbaqLzDGJpIthn8DtbYZ3masCtPIFhZ+x0jyf3LMACbr1kesTB8JSWcShzm/YUUBW1o6do
cFS56QNW09jAP5vCCdr1mXmTpQAHHJ4r7raRl4sPx4+pkCmG90YMr0qwdOKhWMNCU/puLzJMSvXT
nAZ2l+HXnM4HNeUH0QThXGfvYyofUIxebLf2mbwPH6UzntbCDw5oEc+CVatFG0TjJCyUfi7jckxH
wvm5d78E+U3ixyyXiD1WFuBkiYOdtNTj5DJUsKeAUoxsPnXCOrhFdS2wffFX407anJMbY8Vqloin
Iav1NibGi1voMo3VVw4df+7sfTsbd4GXfg/0aGyZuxxiwcXvepVr+OqT0dxxNwkdszi5ZXqKg/mx
8LrHwUTMS119rFt9y/730WRw2T3LfymTdN5Xds/5SdKbgSpIq2t9J1VxVgSS97GxfkPB3kzVfCLK
fQc9YuVeEZtn4BbZk5VwDzeo07ldV1S5yW/oKV1Ge3has+q5yKd5m9JyExWmkSw4WRXXLiqKDzIg
fmeZxXKmr2HclMF62yp4lr7mveD9KA966eQ+mYVPkN5pb/pOWi/LVRekr4sJPfbTBRJsT23QjHXZ
HmoGPr6CQD1xnH0z4MeuPHTBespMx7rYrttvi16X3a6h8iKylLoegXxvh5CMiNyV1+amMn2q6JP4
LBw7vy+XjqlPESwdtr/YDIcssx/HJXPvHZkSwF+yIKHeoDC/xjFgEkMMamAhijEIJTEw3s5MP8t0
jtVNnFHxSfIvGd6NqVvYIadmuqcZpZ2gGPgDmxW1NDR2ZJ8AlegSqWr10KEe3jSFLZ+cLFi/0XUM
4Kka/Vsj6CxYJiU35iBL1lCPwqSCrpzvGR0677GRmh8Tk+SbZro6sl2ybUBBzHibI8OVUZbQe1XJ
vtrFMpseO36Z6FqMHcUtxk/s+WNU6yT7HnSSoJReB5I5/bxFVXc4j4PK9/J+PrnD7OyQE2wOdnHw
CCWD3hFTc28sOVxkOOptZ2cxJWFhH6cL7kFgF4vr8RvRv/xa1vEM1WeUx9Gd/O8pQNcdjuz5OSko
kvZ90n2TKOcXQgtY8ZzkK4EVEzbLkuGPnNgAaFxub7RdD0f/Su2ZMv2TAuMP2bv9Xcb0ILLwQD0P
lTCHjWj0SPdI0RyWdSielMtgtZ0yhjLMVcNVWdZWNm69LZBSzIrJT8xCiSjJANWV62eNNgiWJgim
w2zoct/qnvXHXOVO+l176hpV8wKxtHWJGYrGum2Yue9mxm6PgbkWp6x39xgTHpCGnMe0WjkHQ2nX
kYmrJ5z9uo5GTtvfZj3DUQMFEdm6r0EMuez/blIyUM+WMeoZoYa2w6hpdBg2dFnsX+JGGrfUXzTe
Ro4zzcVuBm46bcbyzl4mJLNaJCeh5om9Y4qvuwmOiw3Ui+E2w6YIdtTKT3EqcuDK8qNTdrdj/qN3
SeGVe85OAXZVtwIi0bCxD0D8b81RNhlPgEZsKoAuH+FxBE9BX4BG0EOjf65WDBoIg2C16+Q03Pmt
WXFd8wDKDKs97McpwMtKfG/mii/FfhVa9RwLcsR0lcJwgb/tiEusZnHUhPOOomhLbK7dSkWGl7bF
uKvogLyhImdUYZDkMWd/W4lnq03sNnRnBzNgYDIBwH4c3FHRTuqhXYyFE2O/3M4FeBgMb/2bpa3q
phizlPJN3IZz37sXPI8N/6bh3baxlqGLQZq/6VJhu8sbe/O3tcax0w4Wo4TAXvDO+4lpx6zXMVeJ
poytt8DLvfTNoT49IZuBshVK78p2+VufWp3VIUVGyYjBCnkDihbaWN+Zt14ndb//W1EVOcWODCra
nNLfTZrxWduFZ3zegiBOX5OYMqvdH16h/+/O+xd3Hg6pP3HnfanhX515/L//I6zm+X/3XAtyteVx
ef/vOuV/hNV8wmrg6YPAc32bLcTGX/Z/WpjNv+PJk3QzB1LStoy3jP+jboY+/d//y7D8vzsuvjO8
edbV0UdQ9z+w5v1rmtFDJDUlejvxC0z/pv87iDh1Y+7rKk+iziSi1Tbuuves4q+op/9KA/jHp2A+
RPH3BW6I3zxsCvULF3+C2qjaRyP3922QfcfbfqHQKQizYrw3nObXP/0K/8af95uN7Y9vJl3+xyPf
Q8LvN4Re7be4nFNN31VMFNuESPKY+EN8dvX6fSYXc5lr2/4LG9tvnsA/PtPH2kH4kIii9Tu2b+qL
ZGG3MBiJZ9+sIO2PpU7WDbHE8r9fvP+r0fHf/UWZ5HkmcULBQ3R1Df5TRtZq3Ewmfs84etbTa1OD
dHESsySzxr2EokDrxjGnfscYrDz8+d/1f3xHPs8mTCltz+HYZ/72W0I4cdxC2B3zdn9EJRG99VQ1
7tWRE9vgXf780/7H88m74+LltHBYOqguv31Plzhdoi0BEBmhfNtmmgXc4gL///ApfJLEzIbt0fwt
Xd9fq0LK3FPRQBDwQrdzGpK+aaP/7FNcV9pSSN40l6yI/AMf8k+/mVO3jhZZrKIS/9F9MNrGzrbo
5fvzT/n997l+is+75nuCUyka6r8+Ga2VEiMqEx0N/cqpsbKmp8aJvWPbWfH+zz/q9x+Hj5J8jCVM
l5EZ1s1//ajCwWaAV11HC3d7yqmBEHF6/qvqo3/zKT7Sqc0P7Ppu4P72hdQyl4OftRq8GIMOgzMd
BWfrX1W7/ttPCUwc1JwQLPe64v7zCwXvhsNy2+lo4lQP3w+HXDWgwPxnfzEWBtZ6lsCAhZ1D5m+L
0kJtMAnDnKRRxz0vj9uZ6FNvdOIvlofra/FPZlrCx5i3/eviYJukB7zfgBT8CGqEGWwSbtFwQMxZ
39iGWbwnwmea7Reivv/zL/YboN3j1+cpYFrGzsQzF/gYzf/575dWDfUC1AxEGS0zm7KDgTNYBgwc
28yPwmu/JwJG9MpBJlq4SZ5sQRWGxBX3F9+cuLXz25eXLrvpdXc0XcEp+PdSJS3kOsqxGqMpsQXQ
PA0bdmOMq2SwDky+xRzXWoAFBEZPezcVKqher2d2/wF1OVm45k/J12KCRjuiOc/60s3TtL65Nmsd
ABW02WOgjZSplVMplveB8EVGHNdWj8Z8BajbyoN2VTViVTdlPrX3mibTcVdPrTqbzRUaSlx39nGH
tMUzCXJR3aQepMZ9BikQ9+6S+WnIEM3u0a8GT4YmUUsuCPQOQbCcpuWnjlW+RqDqVvGWWJ0GmZR6
VXYyGSwWTAoMTDS6SObTkLtTQLlDX41b5nQT5/ulXZdbq2Cca5xsp+j9M8HvAtgzbaXnJmtWg/s0
aaqtds3mBbYafRyZqdsoqN2Y6Dbe8FNOl3keFgnhnTbg9rKhslRfapcrItUubUHjkF9VEtDf9cX1
ikzmzBtjZW7XwaI1nuGCRkIu+4pIzuxBHXOmQX7TUuFJs+1e+RSIziZijJUykKeZyb0vBAjXrVSG
OAn2O3/jcB3LQxOsy64xNLHgOnHsNKyCDlyyk9mk1TRuQDckcrDO3Itm+WhWskZTn6//ilnMvoqI
1C1QUhWTFlNkqD6jjvWPvO+mdZtV6ZBErjknH6mlg0dcpc6HkdIdfK02Jt4+i6JE1haTOVEJaJPH
y3JrwgjUttO7Ttr51ypq9mdSW29DJ9T3jBhpHFbZxPw0boDZkRWavTdB8hEndhxAxG+FludruWux
YcJg3JmYIX8UWLPSm9yU5rrryVCXNKx7krw9nYjHhKsPF1vp8UjGDQ83JrBU75ylIZCOtbPZGIk0
b1XnqVddQ1XYO6OX4A1WWWuiJMXAo9rUowTEht8Z0qQYu5t2HrMiHPu02htFLj/6JGvfjGrxvk1O
S+bv3h+93G8eApOW0ssQWM0wRD29fvsMWd/aZqkdPPKT2YJB+UQyu+BwNG1oDQ1egX63U1QZf6Am
qbvIT76BtWWvpIcsWKgC70DW+6Sm7cLtrDAeNMrolLjyThQxw5CSTKoBanOx13OSJjlmLkVXXPxe
+Ku6SxLqbPltEu/napftc9vP+NT12s/mxg+m+Xqz7cYPYxpcsnAt/rQFrhLGFCWZejJwqJ/SiZkO
wbG4vWsamxB321tokTY+aMyoVjo+yyFnHKH8PHgu0ql0D7MzFLepqgRNxpVwul1ZQrC7OBTsvhvr
SNze6mfLPGG5hkhqKM92otjo6fEbSEEyuq5T92JXlfUls3b1wwHgwXHybLu8tkkvy861VI9MFSAp
o84qTyeXLrcsg6bgdVg3VmxJeG2NH2OVt6ko8+qaWvg+NRh4mHijTrJg1UKSxYIW0R5CFDU3mKrg
f6oR5Yfa6H9NYiazij0zw+tBvfuIYxi77DgiwB4BbNC8bE+GmrF/qOQnhT0dZRWWMsXFbdv0s2FD
W2jWxK+yWdzZ/RrEWL06CvF3rwZbvC+0DX/gr81eV6t33st1ZkwXJy3phiWpPLhlaTI/gUpECOpQ
8TAtXu2qhAQ4YZhZA9zUXRLD3SxSivdycpbPCTr/I56bPGduGffdpplmOWKrWAkFkOItReQAtns2
nSADhmtw9YddCclzw1/Y/AH5sOuiIal4eUreignfrAvawcu094trWomFVyHb3cQCJOymchPZHXCm
OjcjNAWWiyrtvpUEN1K8nIw5t0srmi+VDRSVFaVv4SgOrHd3levbNfsRbHPOGe2mMGxMcUOSTYgf
YuFtlE4h0gPUb7HnWZaClHE3f1/NSVukK5jpMEsYRn0aHHN5pJvJ/xXUHTRO0gqgBkpA6wb14GX7
6bIG/ASGZoCXFIb3YHe9mxDBvcbbkwBtejOyE0XEdzUqRzOm94Flgz2IZxIqV1RjHmym0Uk/h14b
OIr8DHk9VsMwRUYeQHFuYqt4innmEwyhtjHuM1UmRJGdZqhOLYCFu4KBHWZj58rcXtJyKKM4Vd0v
K82cMXRF0mAelRn2mRnY1L0pfffBcUn3lLVZ/aAyjwiqofwClY+qIpK8Sn0HYqxIjQ658XyN476B
kuzBoFOlQQjZbp2fyZTJ5VCaC9mRPIZCx+CmIs+xiJZeTgyvqDcWA0F9LJJVqI3s0/x+hFmNaSIf
rAcTHAsNxJiwuh2cmX66+vbaR0gJyFi2mbqAxOu5/BWAQ1g2pW5ETUjYWM56cEa5s7n6Pdg9cW+I
KYGV4lf0FvfGE2n7zc9wIWxmZZEE7Yw+ey0Jd6IIywapK12c5RdzLMcNh3po1FnU2D1uDK8MEvgs
LiQ4T5nXnpJGFt2JUhLz0S9TXu1FefJo4SmmAj1d6jurLwimVoy5MZMO2MiqvnS8S1c68up/J5JM
utUaT1BPsEWSyI8fZra4nrV2MC9KSktsuiLWL6w5ZGDZ3oPbHHqaiXlz9L460572Je0bXzT/Ef0s
lzJf9lgah6cRN4yEvU31yIXZ/IwUQZwigOUwGR9KVOvbYEpMWfC+9GPsZJjPu7lwoxUt/YPVomS2
OrJP1Z4FzhM4g/pYvMW8Do9FD0cw7sU3qBz2j9WMKctEPqy3bWHbr5S3I6asKjPuMFxhh5OZk2JG
7vQdxwDzU6A4dZuKfxv92OZxQAsU5qelhXVPAVb3xQlPICQnbg+LuCuhm8ScZOyk1cDjfT9ew24E
DgADQzgPVh8bz0Zl4f4KkCHPg5JruSVuPH6ulT914WBPvGQ4WItD3PV+juu45/hX+AKzT8+gk5Ox
NRxqEiZ0Ethx8cg1kxSal7fiCXnJo704XhtYLMokO+x7BplbAe6oDtuWWNMmcOxugmYS5AetUoDP
mWbKsfFnjE7QeHz/vpSscFtOWV4brSIonnNGwYTXSFx9VrZ1NV3HmsTi1K3G1XyCyJWqaWVsnudQ
BWxnqc1wnbR+6bvKvyiBkLHvjC4uI1Fpi6n4Gtsw2Su81jcG54Ys4qeia1kgHHshQCAbZMJolCnH
2baeIzEGDIH71CeSkBQ6q0K3wRsZkQIZYOQNHnYQ94p1gT6sBOWbs+Fj2k31/AoKp+1tvJVxhx+y
sIsKxFFAlHSDS8Z976lFu+vpJ6Ejfco5iJHv4wXgr298mmaLWwgoUvXCNDl4ALgDnXnuiAKFpmeP
97JKsO25DJ9GLENFs1PLsCqYfVmZ7+p0TpsdPsIETbAroP5we7JMGhBGDACCHhoIcZb60SFdsmbY
XYVL16XoaIMpCYnVUNRGkbYOqp+dHIdrVkWInw16i7ftOuTSTYNtj73Ymwj3edIAfkFIsLB2onew
yi2r7rleJAxud0XXyUfOcwN5uq7OXkbuCF3U+NpBbqSdAOPtvCBprUX9Q+lRnQ3XJHVAzAWh0/Wa
9At+QX03Nkq/mY6aX/irVV+oqp2NxozUtBEE8T5XnapHrOqxt43TlHNwVtbBB9qF3Wz0oigUrRcn
uOUOBOAZKywj+SnLIX37yyyJMIgZPnHs9MiHORCel3FcqmdTMn1DPO/kawz88+dMesK75uVp0hl9
FuHC6d3ykGBOY9mku7wGmGX0F3tQhP1EWsinljgE3fJGh3/bNbISv1YW1x+WEhOhNWIVLY5/1/M3
2iqDz9LEoboNyqs9p8mH+YX3yyw459Tzr7QcOfoWwaq/e045+VuHOxxLbDGW2a7rpvzsKHlNeBTz
QoIBDfB7O0z+iM8rH97Je6k3maoCssRqLz+T2Wz7bVoTJKitgpCRYy/Pbt5OYmO6+GBOfQ8QJqrH
xP/pF111dMS6anYje/gY3IXieztO4rOhCwCAi+s8i6Cd7lICnNh/Zd7dpygmEEwwWnGu5jZ6A2O2
+oW+MOutMWrwqq5q5m9pE8Sk+eoV24Jy8KRv2lE7PwaeBG4jGfzejYST8z1LCuPOaMrxJ15Bohz9
UHOgHSsCZbDEcjeq+gwFv57U9LzUg3we8+ubWeVG+svn0vo0W0OZHvUCUoGj+CS4utAHQnygbyqM
Uxaq4wZcQf2QCxMMkvTpFYWrP01QvCfcg3UX15+Fv+Az9T0Py2TuNtgXC3NRy8YiPgKUq47rZZsa
sv7hFoRRQcwrnxOT15tIiEPCOcQlJ/k9lg2RSTSQ4M0xMsw3JAIWEeG0lcg1hS34EbMWy8kkOUTk
WbaePL8eQezHsf9jKhGZNl1pKW7tVmke3RabW0iupXmjeTxdqGz0BakPwik2qMUAw4waCeLQFAbo
f9P6vvXSrqX3AOljKfkeWhVhoxzjvQXE8hXgYucw2BTDHTsKHEgW6uou7dTyvgJAeZE43AHMVHP2
K1adaiOqhPofTt8nX8M4F5o/w1r3oZ8YGUR22vx+LfxJ8duPHijhNvbYMpUtniZYX+lW1c21Hc+x
0q0vl/FDekH6bTBFmVP7kTBr1zW0pa3p957NqoPAvPMGQBdhnAfOuYcRhCLHcRsdfulWLBygZ6dj
31rtjJM9kWwPmcsZIaDol4huD8gugsbfLBEeQ+g4ZYPpind3AMJj63qWoVr0+MS0M78WhBpsz9OM
ehU6XUsIf4y1y4vMw0DuxidftZM0JxNZg1CsaZeszHJL6Er23DB8+SW54TyYMpu/DKPN9RaPypRd
GXWr5plP8LzY+L/WzZhRmLvtRk9gl1RrTkENIDqR6w7ikzdYOFhsP/dCk4M//hyU8DJqnJSY7MAN
hv8s2ZcVWJcuWdpzFmjn4sGkeRH5f7F3Xr2RY+12/isHvueA5GYEbAOuKlaVcim0OtwQ3Wo1c9rM
/PV+qJ7BqCgdlduAAV8czPcNMOiwxbTD+671LL/PxUOjVb6lf7ID+rabviWzBFNCOziow6fGjOQt
NQgkzcDZkWOBGG0/29WknoVJiAVPUWX1AwjBoCHlUevgsoMBzeKQpZWJwxjVgooWGoNSiLkAUY9D
gZPMRmM4N2I8255lNUoDnS4kjSazh/jJws2bsgAj9FxHU5y7KzKK+bfbzXQ2PLDqlYIQ+1FRqxkM
XI7FI7gi4z6uM8dcN9b8oaqDH30moIAgGpJbEIzGcvilu4r+s4lzFjp9TDkDGc5QIwCqOeqTyhmn
yRxSguEk1VASrnW0fe46s5L+0Ijw0CgaiKMyCyXaB2ElqwALYbjDaWV8GVrFhJQw2ASVYvTJ8jVM
wNnIKMcQOsOIO4mKTZvmZ4GdWtUXLW4d9dKdctDVBcp1ZsCaHhZuNY0ntdJlig9oXl8n5g5DVyOU
Z7XdM7WklhILzoS+E19mce7T5p0cdA9nHVZKnEKmkwEZd9pwVvnWZp/quBQCBPcpq966IH294eAZ
Oud92bvygfiFtriOaeI7GxPLJrVNpCh1c+5Pjtk+yLAfEBENYsDaNiXUAVel2xgtvjJ38i/KAdvs
pRyzTka45XOnvqFsVKNYIVuagvO6GA0RH2SD0ftWgPPrvzm1ZaXXQdk3nb/tdV/YOyPES7/RWm6f
1/q9pLDJR4v5c8hJUlD4DsDDy9kkNUW3yAscKHDkirrb1hYax8tmJKVB2TTw21gmictWq4x896mT
2HcsFzjapqOJzKGmyWXRResgRCiPKZf+OAg1V3Bq+zm0/CcuqIhdhb5S4SuKrWMQN84xWgyz3ydR
JGbdaT6CqLjPnkNdlVei602mtSrPJ09re3w6oR4b025sCzaOAxrchNVBUJ00I8Pm8M1V5BRroioa
ceB2BaeET0yHMWQeZTLGBn9C0oYdQTIlc6nGrU/M7KfTd5FN9XNEbkVTosie9c53hNzEQ2bZF4i5
3fRC1auYu0baPQ2kuOZGPEV2jTE0Vztoe7zb0VBdDk5Q9Q8m6lurpZpGI+DQ5oZqUzPTUxNrjAY1
ANUAMo02WfUkeUf3rFt18tjgoSEBMbSmEBqmWcWfyILTi50vKqe6SKRpRncDcnESSKxBuBzOCWC4
GNBlYnFL4TxlOI18mgEbYPiFPq6Y5AtLbFBfAfteVRVOyj2iAEWcJfRa9LWZUXv9kvnSv6PnUxAe
M9TCTaNdYMo4Gc5GrR60yWuQSwTODudQo3Tow6JAUDxOBI5KisocmJCTC7VuoGUh+2CyXQ1lmcrL
3paCRblTUMommNfDtp48y85oS//uWf2XjOCVjEA3aNL85zKCT7JdMn5e/sQ/2Fvxl0r/y7ZsB+E7
6kn6K38rCUznL8MVtBVR0fJHVJfW1j9KAoGUwKFC4BISgbzfnIE4/wgJhPEXf4Yu0T9/qfUnQoJF
2xF1g2vQi5n5t3MPaBkWXlhNZxg9hfwpy9WvdTp7XIDaPbBzw4Tx6s6809pfNL9/j6WphuCK2c64
i17dqKqRiKpEeHZu17SdrejQ6bazpYDW7lraGPdJXCA0luF0Avqz6BL+HpkxNVqs6Ar0RV/NGQRa
Wx16VhLgwitM4F8lHsOPL+/dWym4PgcWDm32ubn3qk+cGW0jkoJBItO5Jw4DnkB3lZwKGVh27H5f
y6thFt1brSOZBR2GoNbQRddtDqehr6TyUBoKIDokTO2uGGiOUNZB9WSmyedogq87tMEJwtG7NxVE
lMM/Bp3k+ddfXS+TXWQZSiq8rg8KRPjmpTIMxomb+hIs8qol+vfl/jsKH9DrUXr2LKHT89L0a3UN
xXhdXCnraMfCs9P4NyXCfsuBY4WNbs3m+xYN/Dr7wbH+HJv/2Z+FRwLwVPlUUQK4PGDAXc6sXnl1
zYYx9r3f5sKz9NLcUgtOrxE3oJgUQ/Fn4gboDIhR6IbSn0XiAOZ6MZSoAwS6zPj0ADTqeywsYdOc
Im+JGUD2uuc8j2PbyBp4Z1Fs8Fkej6O2RA0ieWNlkbSUVjgBwmmvF+1Yc5AP/XxndG0Y7spIGD8E
OuZppVu+KGks0fyn1MsJpYPOpFLRMPue8w77a7/cAVUaktukqyBoUoZVjRszVZJgHYkSuyttO2DO
nI41E62bbtcXMo2wPiNYT2nP5CT43UKwhMNBs0jFjxVToF3bSqo7V9nInTmLk9JcJ0QPXDuzaNs1
L2MdiwaFOpUSDsnvNufcYNDAxdidsYE/NH6y+wbqBF0Bw9kMhtKk+2j+965Motrdh3Io43uC0Us6
B30FDsqpKoThyM3dR1ievg/RhsMs6AzNxNY7mh3kByVS4qeMYzwHz77UvgIk9RW+PcoXHhl9WrNS
slJ5dDTHKjbgCYaNDPI63jWGEVHezpyg3k6EkelrNZMoIytAN/PRlJJm4FsU7PoxTqGI+4LSudZH
FLCi5mzI0qzdB5OiXFHBZTOGVdj5aRRDqd0QJdVWa7cJGp2Edx8KVJhqEf7OVlWuIvrg1Y6YCFwk
vZU6P101xju1s93BuQiUket17RESpSIcdAjJ0KTfBdKh1pNZN43bPBrAhCT4DiZOO1Xu4ULNlZkJ
px10qdMbsKzROVQETh0wWNu39ESsHybfSLFO0ya9c7uQzUkfuqAuokSUUH5Ha+o2QhnrX+HA7mbD
hotzhRwyDKylEfYPiQkqActsP9H0Cm2Hs61WSW3VlXr6xPpJEarXuuprZORNtq45cUEAUZwcSbFq
PCmYFK+RMSj+ig+WjmtYhsDISjsIaLM1QfrVcPNUm/fDRC+iIyl/JbRqrzAQ+k8BFeUD8t0JLXw0
BHKt2213049l/hlMEBNsUAbBTSQENUSb5s5tDdJvWom8Bj5pR0p3P+Bn/dnXZVRilesHqnKVIo35
wBN+nqrBjzeZitRh5URAeFeGJtNrADeUnIfKaS7pUURwckj3u9VbkdLnEWN/LQIx0OHpYNhKHZ7Y
JuCE+gkerHtGYVZSpUhtqq3Aj03WBVUhGXDMjGStRJ16O4ZZSwpXLEtIWUFOzQPgMxjrhBf9Rldk
RIYX1ei9qqT4PwwgmzTkE038pM/QqReFm3FQxZf7je4NkQq8Zs5NX5HYxc1s+mbd2qn6zXJzG8w4
8JMSImZp3Ll+x3fp02T7hcfZ+t5MI5IWVxbxTJPQ4pvcL8dPvFJw1QIA0xs0Jv3AVxaXsHWYKK/h
h3KbYnwEdzVziIYZhceA9n7ko57wr175ZmawJ7ZE82XsnAzD79iYm4g35i7LQc4BnJHZcy5Ch7jV
WCS8tzQ2YXSPasmSkle6tTeqOLswNTQga6r/qblPdD5unOdllaCTh5YPdMPGXzjKvs7WON4wR0bA
yUJYtGPSrnWqk9+gx9O7wWDTHQaUXQNBG071rKoKNDEEc8CnRkUbLjmUp+ZllHCqXKUhiu+tHdlT
sgU77BpeT9aP6lWWb6LL6NCxrJSSD+G2jEvS3KK2GCkuZmXlb/SiNp1zvy6lhKleSQJDZxnGzphA
FF9qoJIfEWC3kK2h3d+HNWUpcjCFGq79qBPAozRhpl5YxHK6KuGIHyZ0dDowaS0VKz2vb6BoxKVn
arU9YH7ARj571EwMGH5bxXt1HCsAtpgRxN4AIsYDUxuw04FllPUa3jHVPNzS7r1pw4vYVOife05v
uWrtLOw3TIPSUiCYZ9rQ7XQ3oCdFPd3v1/TmwCmjBwobb3DaBA4fXbxpVdsl0aj00QhMaFqiq7b4
wO3eSyK1rXB0OHBZE6DlYx2m/Z0lywgfjG/q4gJhQdhjdEZ/yUIQps4+N3CxbsQ0mIdB72W5Lu1B
mF6oJsjJpzyCy6AV/PDbzCx05UJrdVNSXi1gr5EiqFzFmiw/scEMDM8Ju+5a1VTF8oIkTh0PYSTC
mAI9sYp6cJbAJbM3aE2JmCRGSyXr6tIEs0lvNjBTvFBqKFKvLGK9ebBoXPQbFk7x2Ryqwd5jtRzc
O8XyuWGELVTDdj6qD2s8h36/4vsyC0oAGl0LZEd+B/g+EooHYkWoK7OlgbLS3Ca+YlqlUezI0joz
Rr3Yq2Uw3Wt2GYEE7HzzHmIMnTXp6zmbxrGSG7MtXQu5T2ia/BV6KuNLx+n6X2Wd2LD3sphSfsZ6
zuGayLBmZ0foBs5TdLQGEv9sdrpybRxSc1v/jNg/vRkT3frSNHAiL5VQqQtmMhIxaUob4rISNRwl
I7KbZCshqX172aT/15H11ZF1Vqj+5yfW/5WhYnj6nv/H/fes+H4kgefP/X1uRQr9F3pHugyq7kL1
nGmif59biV3hcArv09At27SdeWP6z7lV45cM21FdtLhIJhEA/Htu1QzCXBzYpIIttIHQ74/OrcdK
SQSs6Otn/b3JSLbAAXO8a5WNW3WG2dn3+kQJCHyRxe5zbDygWeqZHzf1Cfn0Qp3IdVoWe3/X1oWw
DDCns3rx1c6fdo5bZVPRPVBwE/4m6hoMKlKj4jiR7bhxwBBdgi8PtmpliH3hGsGuHpUu32hGEJ7H
fkcDt41w8gv4omciEiOc1PYrpV1subamGXfSGNNvgSKSXeBr9Hxiu1M8Qc35bATl/B3NWqDiu6LN
O3OooDUZ+Tn98a3mP9rkfNmklE66Vw5V9vXV+/HOuf34hPD70k22CoZroAd3X06kry5d0/3Mpxba
PGBLM9aRg1gPJvkXLFTm5uOR5qf272FvHokQIMdkI4HrYjZTHN9kt1FTiUc+e8gplBLuHmAZrIj/
9u0G/6gRlMVFy2pwUnv6zrDUWHTVFIYq0FEdDwultiBscsgeZCW0rR61NhkqrtwYgoYiqnC6RC9A
uSa8zO3hCb3C8PDxhevzaW555RYWhFn4ygbAXZz2AGaM0kBF9iCqXL8OKglc0GlcGDjZNTgnfQvy
tPdKemfbUJ1uVfrKcAF4EdUkAZtcm7oHNKvfWalMviZGIVcjxeazrgClp3e/DMkaOZKrckXpXj9x
Ul2+H2i8MRegIRa2gThaLKorwdRCjHQj5T5WUXsE60I5R/934tVYfvDzIHgKGGAmDr/54LuAbfPc
C723UDZa0XOTlTtmgd0QP748iv8XK0T5nN/Dan1urr6X/30e4KkoAfMGYfM/j/+z/v3fwXOx+d58
P/oPL6e+PN62z3K8e67blD/6200y/87/01/8e/J/GMvn//Hfnoo2b+a/LYiK/PX8rn+4LqyeZdb+
PFoQ5j/wjyXKgEhuUx7ACQRg2pp9T38vCJbxFxUv0r2QbBvmkSVK6H8JV1NZJ+aqmP6yVvxdx+SX
UHGzWJAHpqksJvqflDGtxcxBQJitaraFdxl0r2W+fF+v5qiqzZBTDY3cDloC4ikhqLhd9T5AK+SS
er8ZzDvqg5suGa8DJ9kzm+34obA0d6g0tavYTnZz9nc1PnZTstbqak0raE3XETFWvfdrZwNr5Lwk
+MkVP43mm2sT01C1e1qtnwmR/NS2OVQtfMVhvEdXuc6R9cTFdiinTUMrFRvTKoibHblCnwOj3qAY
2kwkmIdxRss7XSmWIA9UXJIIIdw9OvSMZjs8o4iYATMj80LP4wehmqCKuruJckwf4a7GaW8hCkbz
1cDOaPl7NJTiH89Mi+/uzY1drHuOanUEWdVy21TF+cwt6q2D0cZeV5knpmHjeAp8M9L8668eYQk7
OxxKHqGrHxT9a6edCBKdC/ev51gGQPWuWji8bOrtVC2PB6hsBedy3MutE1wBtYS5dM9ZK9H8tWWg
Z3gI9GKNmIOyT3JdhheiyLZsVDdxfNM4nBYIihQlVLJZTaGYG6v73ApESdrjwItDmOqqRvJGBxAS
LBtx/q6mGi9dxJZWAw1J3CojJSJIdjGdNjQLHrneXh3XyFkD8FpAhZVknyPUFRzuCvO8grT28aNc
JDOav28Aljq+EToP9COOb4A6x3GXfSe3kuJAWLDEPMXsKdz2MwyTfaLNCU2oigaukVw1bgrBtFuy
c72Pf453n8OrH2OxymcqthRgJHJLzs2KguQKgdJKQ/vLUnvinVosTW+umP3o63eqKFGxoUxmWgAd
pNMg99mBkU1z4ormifHtq0WtFigakx170uNx3FASDZdwZ2v9ISzNs1j1wV2gdWGVos4j3UuqQuvG
OJdqezcp18XMjJk+61AhJpKB8lJdFb7n+z+ALq4+vtvz5uXVzuLvW/Dvj7ZYnY0abmodt3JL/RcI
kr1Bk7ZKWqouVeCxqu46S/FoMN59POz7D/nfYRcbGlcZRr/seMiVBd8fVnRB9l1ddtvUP5VC8Hbi
4Lt+dfMXUxRiA1D2LUON6ChqFNFB9vvU+J/aNk+NsJg5whZZpysZoR+/Sfuhbk9MTe/fLAzHJjdM
uHM45uvX1GJTWsY2k2yr3TTjU2vzdgQmZ/qnjx/Ku58DgR5zoiYNm2WKO4dqF7kf45C5xGl/V7aP
6nT/8RiG8e4b57CNNzXCL8Qyv7c2A1VVM944hPPMcP22BKYRRs6ZPqlwqiCHOj61AhxYWb+NrAsM
SxDVoW7Y4nEIoIeV9i/dBKSPG4Q6BUFgyjDLJ8GpIxqDrsJvpVq6Tvxur1A/y4ZPcaLuDXjJoZas
8zC8UcDFEXnkpaW5U8ufQdNvVep0LcCRxn5Sq5/QgtaJXZ4rpXquhdcdhAQHrbHJwYowzX7yFPGz
Nj6B3JiA+VH4iIGzU3s6Iw1wk9t83fCZFMWFg5dvgwnNB6oVoKVn/gD7RLU3kDkh9UH70s6B7+yp
Fe8bQFYlsMU6vdbzZ/U80oofkbR/mUb3aJnTveMPd429a/RrSs23bWr/ilu42koP+Eh6fqzehx03
Lg4vGm5cHdoXU8EhhXJJ1LroeFXPKe2N1R+Q9a+U/ptMCOs0xM7szV0BRLtEqJAE12D3PF6RQ9Yk
16h+L5PqZ8sWAsLhbVM9JdPOZ22cL4GozK1PMXtU7trie249BdO31vgsE5fF6bsZZQcfVJ41thtj
cDcJus6JwKGij73GRfMzgLqqCYqjsdAO+q4PP/VVta2S4txyd3oGpIc2hTrFV/GI/wVw6fy6KBF5
0tmWaPSdbYR3PJ4Nkg3gDj4CecxuhXkJc/Sn0w5bPJH3/QB4JlJBjcJ8vySf7aowDAvfFDXyrkeE
2u9bKE9Dde+HqLDHi0wHK1VFHorvta5aF/RfaHkl7Lb2pG6u+nl5iHjaA0aDwkTGaaIsl5uBUEWz
+aFkMbFczOO0IKuf4CVXoPSAHo8b50fjKh74Ig+z3xnNozM7uCBtHpZIeBbH34WI2ZypW+55DiWx
a64M9feOAFcQkpS9HcRzRsl6rg1npfCyIts0nfuQdTfInTbsQ9wRajLbvqb9AbxTgnhy9eui3fbq
QTUo4lcEcNThHVzHrRAGuWfZRhHdF3JhWP1mPiJfWQJAsQ1WtKC2ekyVuHWZj/UrN+yoyupbs0iv
pW18T9T4W2RMN7lVXBdTf1f3zmXGVpZuCoz0cxQPOBfCXdM+tYa7Qpj2KCD3+fanjgC3IizXQfGj
GZ97bHEqZXcDdIfEfGc1IxLrmpoNge4EJ6acscNDG6Hyi39q4DREw3qoaV7Ej283azZOO6O3uA/l
TrPYSbsRqZoKcGfyskjfJN0t1hQvhe1bQvKRenORVcU61MurIci/lfxtra57TnFD5ZafgD5CDL2j
uSkSsDL4YgB80K/qtpESbsb4MTU5O1TZHnoILySRIuU3ULgHvxVeaOFW7Eead+UaeBvhDPcorD3w
uWtSwXeEnGKc0r1aQdDFZhKlPdT/W0kybQ8fKBpn7c/gRTLf0vhZmyqpCODA4YZsHN7+2ZmSh15G
BCgGi0t3tG9S2lUhgYgm1W3sJLyWWX3mAi1SRlhwcxsTSfV8hYnT3FOQ2HX6NxrxXpzfA0pNeDj4
cuoiP0QUkMI8++ZI5TaCY0bM3KU+kpwS9LtBuVTQPiGcw2b3LabQIXgKJtM1IGYPSM+ab6wpi63G
QFpZbsmiODP8dCtrYy/89myIXD7hbmu0rtcBTk8KF975gY0mulFSgy06T/D0SUzdB8pmCvpL2ooe
eoKdnxAMKYPPLhOUAqEw03+pg7uq1UPothcjAbaKRc04uDSj4NYmt1RU30w9uJPtcNZ1VyVgIBxa
noJvB1jKVs4govws12k3pclOMN314KlobD9KQhEhOV5Iq7vR7OxqSgiPIVie8BmPINGzqL6XQXei
JqLNO8ujbReHWlrquHpMh+69s1jSMYDUIS0aifSuOJ9JlBYFdpPeKVpeLCTpNss5EgIfHEb8DnDk
UAh5hhNeJJ16hbVyLR3wGuEj4sQTP9qb5Xnxky2233YCKIENmdxambMRBF+paP3hwaHRfkx5lm6d
bUnY3Xy8LXiz9ViMutiJizamZkGDiuQBHFTGI7l+OwMH8sejvJRh39x2DeucbuqO5UJZOdpJhQgD
yeRKuDgaj2jy96bCbrttDq1Kk0WxN8XgQonqb+YNAGRpb8Rx4E7tRVc5XwIeBXqWUq/Q8yZru73Q
mxKyb/hyRg97rA1zFkVrfDIqwaGRNok50rm2N6TMwGbkq7HOeuuxuWuih0YD3eYG66TGS6h53V5w
JOycHr7b2gzpjRbEYhtfSt8TBruTmfxQwskl1RWj/a62xmtKoQdM8VtHPEdJcKBTcpi/OUvrHs0g
+4IFYWNOwSGtXS91syu/y7du0D+GluZhl8XMrH/rs3Fth/dWgBVqkMM2G6f7WqGC3LX7OZoF4eCX
tAnuJo4mqi53CmyVlNNYace/Bpy0betsgoyc4QLQIaopRCBzciYmNHHqcDrv0j94ci9HrFfHf6ZA
XyL1mF/La5U5MZT3hrKdyzjO5Fx23OPpsT1v62LH3Ou7J3bGb+pHmk59ay5GQf5BzTS/vq9Grytn
MPFMSbIqdnXUbsuz8DrKTIT27e9X9I/qiw9Fxv+Oa4Qvdb9/C4hX0ZMEcfCr+fB37Z6L6+/Zc738
TUfFyP8/qo/iw+rjPUERsCb+46xOv+c/69dly/kP/q5ColH6S0Nsr9GLofPzbw1SM82/oEcgRgO6
JCgTM9v+05My6VbZM/FmLh6DieHJ/yOl1ChPzrM0v2RTNDR1+09qkC+KrH/f4FmRiSAMYBTbTM01
3hBP9LQxZGpn0aGgb7qHI0JcgtTGjeqm8X2hwmrN3FTDsA3FWfaDse7LqTjkQx5/mWL/+eOZ8GWm
W/40dNY5GbtzY2W+i6/faHxyQ2O4XXxImtL+4oOoM3BoDumDgFn23I9p3W+6OCM8Z0C7goY1uM3G
Rv9ptb7oN7U/A5B9p1U/yVJk2PLx5gPIHedIj9KIKhQMQxwW6zzN+xPfon48Ffy+kajr+CQx088y
2OMfXSRVa6F3i4DrQ/zcFPieH2RXVAAtEKYcnDEsiS1DBXmWR1l3N4xmEaxFgM4IA/O1Omj6p650
hoeZCwcRoUjlc0qBbkcquX876m7yS0eN8mQa4fRprJPyPtGHO3wGyuPHz+C4bPDPdVAPgmuCxG4p
eNUIi2NnLqODpQMZdQJMLmydte3HoxyvrC+jkPCk66hqYQgBczm+W/h8nahqhuiQSQXyg6H1UKer
6kLG7Dg+HmretCzeKZfGLohCtmW6a8+//mqW7JLILR2LC1Ki9lfamfhDOT3UCio3CdD048Heuy76
nnM/kEYy0LXjwZB7mMIBGHHonMa4CFAk0vME0j0IVoiPh3rnQUFkoypMZwnambH4Vuj7Rki8ZHyI
8zDa9obovQlJy4kt0LujmKRkGvQpeFqLCyKLUI3g/cIYDbJ4y++QiFqUUzLkt6MwmVF6oR03q52Z
046eEZif3h8mLT4wQcEmaWEJY6rRT1zLC/Xq+FUwmfCod/LXqBSTFvW9ZjAiDCwJr8JkUREhhGWv
0HZfYWMCu59xAysURPboDN6EV2IlCJC6+vipHW+x5xcfBh+SboOYWsTwxuJHiMkPtK0uiQ99qP9q
gULvhE5fJ5xx6MYUtWvwF9GmKYBjfzzw28/AdAR3mYq6TltrycXTkswkC9rhQarq44DQap0n9ifi
CL/Dwaz++Jub9b+gyg2IagbCh+PnWWgpIromig/ZWH5WK2xwSThDRZRnlVb4+uMre++WsnxSCYfF
JOjFHw8GGy4ca6OMD41MNU92DV5/oD2rigTqDX6h6nIycIulGWLWj0d+qQouXqi5Vagxq7B354ku
hg5bJ+/9Oj04w7ek7q6MEc03xRAnVkk2UB5i9FF6AAoh95Goql423SMO/A6cYTWMUCwSKtvtz49/
qLdTEIIEw6Vvyb6Bncfi3ltdFYLhmcKDmyrR41gAqJU+mO3Y9OXu46EWuv75bQaQzlJtI2adW6Lz
d/1qbsWCrTtFC9uC5S3Z5ONAdLgVTVvyoyI0raG9twcl/qr26OJElmFJk369RU85/PE7gFuFIjGi
EyZezVysvr1mSMfvYjjfVFP3ZSlQ1TTqAOJ31guqucGRdopop8rwxMhvvytGNvmscaS4SIwWtxsz
LP0SRNiHAWcc9kLKQJFFp8RF3k1IUayeuufzvH78zqG2YKchrPm+k1VzfM8DB4NWo/rRQfqh9pOs
XOuucBXnEgIIeHkMbia0Il3ADiLQITtTMJzTCQjjE5/4e8+ePSrGWJ3l32B9OP45yhE5kEEO7sGG
cHYhGk50ZGzoq7IFtdx1BERQhGzusfWBUjGtwRvE6JMsT7H247dQzHPm8R1BvTUrv7AEMaOai25R
W2pjAwGgOUSkTM1NwnK29Mb4Aby2AzfjxQoM6plmFFwoivQshLZEQ8i+oLKB45Pg20zpDtSIch/g
TIYtOm/jmQgWYJkA9D1YuChr4NbkIPvOJeAH/StQghANV+ASJYGn+guC/eEOuIvTrjmV5XNonHJn
D8DUs9Ty4Qi29WhRyCvlr7IdgU59fBPevobsm+fPkX/4+JfwygjpvEE8bn0olE5f1ylb0FpDSkBy
FL3KKhL3H483f9mLe64TGIG2jDIRG7nFPfdB85HjPNSHyqiS/aSm7nYk3mv78Shv5zI2HsxhDgJU
KIbLuUxrywprpsZVtdovK5zLIRVJSwScRSdeokU3dJ7K5j2OOq9armDnu5jKxijFjDmXK9jD7wek
FdbwY0T1T2TWmlC1TZzrXyhzrTU/3WvO10bpPYP3x4SjQX9sG1r5ralWO3IaftZOCC9ZOzHRvHsv
qM3RNcRlw/78+HsLq47cByzDByvL6AVQU1zxbVPCdado8/Ftf+fhzoJBYSKR0ZjbFkPxQGLWjbo5
JGWfe+kA+Nsp5J9vLR3YRhrnWNx18GwX67YzNmGDxaA9ZH4IZrqgXoxG/NTs8HZ3wCgu88Lc3Jvb
3Me3rWHD4DZkFSMAsdxVnNF7wduonU9xP10QRBp40ySy9dRbp9ak9+7ifISnQMPzcueT/+vFEWSe
KexRtAeZ29m6N2GZwCU5NQ+/81qYzHmoWvWZXrv8RLJck6Y7SHlIIrIaXUBmG1L91NVgAvL5+LVY
aDFevhHElHPJibMA8NrFKiuy2ukQnctDXIzK2s39gJZjo+4m3kwv0UqIQnrjXurEpKyVGKl9EQHv
7YNK3KdVEXsW1IBPet+I849/sHfugcUujMM3aj6qGIs3aUwji85B3rADJFdEaGAlwzId5xDh7sQ8
q70zFkcVyuNoLjm/aotlrymJuVClybdBSsKjMkoCYIjBQDuVyH4XFjlpAeqUMzt0qlbN9rIxIz8g
xn0V0OuI0eDUDWwWJ/8Mt41WXeUWWe59fEPeefXYGgjzpbaDEHpxQ7IxUMtBFnxatumv3IT0FXOI
2hO3XZu3GotF4GiYxftg26WeUaRoD5oMna05iuDGCAnqtWZOva/ozVnQ28CvTJfQENWnaxn0yi6u
MbHEWjCs7Sm0T1z5QpT68o66tPeh0VJBmif1468ub8bQHzWzP5SFUl7GWV2tiPiyW9jcXf9kaZFJ
Xx/NP1jEag7VIERUHqg5QaesO8xAtMQC6EIk45TBOrRDWk0hOlcdHlPb2GvCDWgXVWBNtqGpECdv
YgQiqAszwMEq2JadmPUXGu7f18Pm0iIOGi8w13V8PQ7xPEFQuO0hwmXgQdGIt92I84lkZ2dl4+9Y
gTJ8jm1KXH5dd+d+c94DLmh7fRWnYKZHAM3biYbyRpYO8UijTnEqTXVqvXr3kzBZZyOLHJVNzZVG
pvkrbFrj4BhdsC1gLl0Sf5Gf9XHv7pzIcUg3reszRccbQkz5uAFP0v/xms+kCZIelIbOKrc8O5aq
TaJMqPYHVamVdYim+bNlgU1JVBHf/uln4qr4VSkKoQ+lRLtYG6qh7QxrsvuDIkexC+v0uUo6bf9/
MQiOUvHyf3v5LSqiamSYN8OBSl6/KRSC4Kgg6ifmpbf7P+ppaEmZlagJUzU+fk2AVRQTO4fhEFrx
F5uYQ6scz8mgxfmqQgn9+JLezoEMxtaPU58LZH+pHPN7gzigwh/YK8H9Impz3GbECM7krPTE9/wy
nx7PMa7KmkNddR4N09HxhaEmjYHqJ+NBBiZZ74ETnVVRom91ev+bLleqc3dM6u9aZOkgGpPOunAI
9CJ2rIb8Rspb5jbrKJaQDY0Jc/KusZP+Vywcsj8+vilv51xKASaYE86h/PHleaivEfuqLMUHzI7l
WoVHs7ZkkJ0Y5Z1jF8Nw6BYG0mHe2/nHeHXkrjJdAYvB/WCBUx/cGqIY2gIDBVlvyQZ7h63KfRwU
HWkyda19D1rCELaDH9T3M3FaO7EneOe9o+gHV4d6FovvsgppBoGQAobsoZ8i7TvYI3ulUIy5ye05
p27AQvXxXX73+l8PuHjRQweOXI2j7kA5XAXl6ILyNXSi+QCqno+IIkiWbfO9YtfmXURrfdukqdgS
BG6dmKfee950bHEGzW4jal3HDwJcFSG12TAdCrNt9rY2CpJW21OV0Xdqli57LSTAc19kPvMfD5NG
jtBJVp4oMTli11Fy3hgBYTlJIp29EnaGp9tklMki0c5jUykffKnFJ166eR1ffIOU1dj2UAcmYkQV
xz+DUkonxyY6HUa+05VLg/aqgCu5wuea7GkSjXgqm9HjOp6k7JQT24z3bjRgclxYsDD4vuZX8NUb
r1FTb2KkNwd9Sr+Iqii2VmKIE/PMyz55eY2vR1nc5zEuMLH0inbILKLSkJMRga7pdRlvXK1pbibD
ooSS+mmLqVrU2qELpE59ocys3dQ4qEAE9bWHoElJFB5VU+/QKpIXRJHeLbZKrssnByMzmimonOrl
pEw6gcMq5Ki8KoS7roARVye+zbdz54s3SXAwwAhFdWQxdyLjGnLNVMQBvi0RtVGp7Nywzg6hEWgK
9q9yxDkPEw9Y3aCD165L9fOYFCporcoh/9poyWghU9L+5SdSUbdq0yv3idJpjx9/1MsnjOqB4ACh
48EzmeOXgQhR5FjjFBf1AQ+ZydZQTLveraMTU8fbUWyO92TZ6IxHAMdi5uitDAJkI9uDkPFdRzap
RPuQavmJYZYzIhUxjnu0gAy+FWG4i2EyNPdOJWV/wBn1vzk7zx23laxdXxEBxiL5V1Tqbndbcmp7
/yEcmXOuqz8Pe4ADixJE+NsYYBuYGZdIVq1a4Q32u4DiEpnRxP2sIPj+oIA8/Ljy8vTF6QSsSu7C
xJSMl6mGs1iwTFG3JndRT35l2D/bJMVJuNKwEQar2veBl8Z2BcKIbBcBEtrYSNCm+InO8vHBr8ZI
GAXUTVD7iP6F0atddY22NZF6G1DER+gScvbM0sjIYTIPIWPxXssiSP1lJaL/Gv7fSOkaaIujAd41
P+paC56brgQoNSjIPxehpUIfl+DXPZGje7aNtLrBk7CoYYjHTdQy7NSTBvmB2upPWVfW4zYczMlB
T9QFat6CUUGEwjLK50hxaiQW47H8ef8VOssAx6WNO5FjQQbSIAUtA1zX4e+X5013ciN0ozeUrfLo
Do76YlY/ce5WPluJRFHRjMWDA7t6o4ouLbbMJGLs7czYfVQLWf7KNSZxm0QCxdtmcWSkmzoplNep
t7UGuStbfQxnONE7DU/gh8jXQsCNrdn+COH2VwcboPORz8uXyQY3PKm1qD9B9maEEKTOrNxeJypu
r21pPHeoW4wbv83ax6xr4WFATlDpLk5Yhm8AdQaojBu9+aXrAlh1QRMrhyyxAgfFOFjNWE7qw3Mo
K/QtQgj5X4DqgfSfLZUtj/a6nXhN3nXlBgES68y0r3R3iDGFjxPagxVaor7cyaHFXTFyJ4nxY2vX
8klBFleHt2e2n/Ukp83Sd03neEENUu/JgY/zrASyPxeFA1U+DdT/2GFdhrxbh2Iikniq6k0QJ1H+
sEMEUxN0ibqDpQ+UjWUVYBWq98WnKEkqXCuG0UHLzS0TDEeCHKmZ0cSWPc+m8MjgCUmKGtv4L7pJ
JQF9BdWTTSaxTBca8o0E59pZ6R4uQ8u8fwSsMaDwAHDV5dC8mbJI70q9O6mdaHdabtQ7yP7GP2Yc
rEILiyGsPZNO4cpeXoRlmqGnkOPnU5uIE+Q8zINby2rlur3KOP63jOCBZiAgeuyXy/hFm3W+0k2A
tJryqIoWmR0FvnwbRvoBt7kTOqboT7jFtHdwrd40btKs1EzzZfv3ZTz/BI7hPKZkpkIbcvET0C1O
g56iV7plBla6fIV8omKAa2jozivdQYjiv/sx4GqW97amyQUxM7NJ7BZrFm2PKbBT9aeg7YA7jr0h
/mS8Alr3iuv+yduyRxFXcDhiW+K7JzSoVlK6J2QggMVk6RctH3Jz0xldj03lVLcoRSNdgcKInq5w
L+ai/+r9MGwiZlGGAaS4fD9N3oNB70yEOvoepWsTJRDMl1w0tqkuEzzLQVK7LTWQXa6kgsvS7+0t
0Ymfb2zmfUusYhfQZx190Z9Sl4tkVDDiVMoG4dNstdV24yHp6UHExO0J5arlSKNBmQyrSBoBtZsD
3WvcHqte/Cd6HLmxF/wWBQoWCNhJhH/aCJ3qf39SDtkMsjJUNBeXfQijn5pCBZFzakK1eggmPTpb
ef8wGBA6VlKGG+FDkNzSbWfuoDvL6WWBOHMztdp0Qpwq9LiI8C7xk2glfFy16/h2LMOIHN7p23j4
cte0Vd0SSQMJBaIdH5xQx92GYDN3udrHUccWe1In3FVbHXCANdnAldDuH2bpxizXNQ+QzVrafes3
UTyykeZgQ123aCGmtQWjBJMELF4YaNgFAtC48Zzwsy2OSdn+iWlX9U3pGUON+WsfJN/hdLcPGfp7
+9DF3ep+FLgReNjcQDTmL0GEXgQBxDcBsxo5P4exykYdc2yEk3HY0Sxj2mcU41Z2k7q9v+jb37o4
znOmSA5Me91h019+GGGlcWmUExUOkJ4DejC/EzGNW1EmzWGQiv+Aubz+bCroddUxfqwTfXg4NK1z
pl6yD4DzNKbtSfXOjK1pA+W8fQIYpOzrTtoPfSLan5MbDQ9G6M/qWk661XvNfOxV88skjXAXklyi
F4yaCVcsRk0t0/peDtBC8jyjgVhzvFV7lzltssOjKt1qyLM/m1Gfv7v/Im6ceIZO86yGl2Fd1StZ
pXYJH0WegtqSO51Wx9ZBMH3jlnW2xXkXp269Co4J6jArn2CZtHM0MBVjgiA0qPpvWMy/a8yqxWsl
6Xx5KpH5edaAQEJzRx0ODXkYGGFdHO4/6Y0TT6pJWxeJCnb+27H4q6a1Q4mwuxqrJ5yw+q3a+MUO
aMHw7yHMpXHMNFgHJ4aAyeW+sjFXjKTes0pmYyIOag10ig4cJVadlaWu+jLzG5y9KGeY62w8t6hC
cmmQmDehdvJTrlKYJCFwcyOohsdgHPtXyw0JMv4gIfsEo5Z5VWrZ1V5JTLXy0qKGg/Lvb5ie6wyP
Zks5S+J0X4SQThR4HbUkpg6yJ8Gt9LXp242sYR7xkaTQAUNGYtkFwrOtUNU80U+1pcmHvNX06qg2
tBo3RhGHrzRIoZr5QVCd4t7oKL3wJyOxlk30n5I4VeAhRsUoATBfsxVO2LwYYwozzBaD5npah/Hm
yk6/3nn8YJfJ0FynIlG5iHBx79K0miwaGCpGTEVbc8whC61sh+vzRGcdhB2wdAuVjWVCTBnvSNEV
+skWBJMOtZKXIsjcp0hvwwczTaD73P/cNxek+zrf1SBAlgeKey+QUyP1k/AxtHMiv4FLAyvLZ9N7
vZ+u+VFe4QVmS0VG1/9/wfk9/3WCaQBoedUZ+ik3pk1gR/HWMeQjwtLv4jKK9ohhO8cuM6KDrVUZ
RatwdlkTmQd6MsgedEX1gZZHvg0GS3ukqf1tTJx4VzEYeMiFVPajtfJFrhM3fi/MVmcGeiOduUwZ
ddEYneT3ag3Fdu0o5n5oobWMJWy4/8O3+Gsp4/LVuKQ4cqQff3LNrN3SYZAHNZWoDwxTuIeOqK48
2q0tzRlHQ4MZPwo8i0dDWrND2j3TTyUmUA+tolAPjt2a2+N1avB2vvkCmJ6qYsm2QOmvGAd8gE7C
qgTikZV9ykUS86c89zK9Nj2QYO7r/Vd5fSMy/eAIqSg4zcJViwieqxqONk5inDBYFd7Qpn/U0nI+
dRzwT9osusDkUn73I8VeSRZvnScb4SiEY98GZIvWoSH0iWMWG6fRKqMjsXvaMumVL2aGzII76d3K
erferkNU4jzR73aWLUC0RJPQpeZiiOp81BOn2E5TMTwUOA+QfASYh9lWe77/cm8cCbYMlQUyPYJi
c3FlVTLlfjBSeYqmSoWtWps77FU4zcIZVorqG1sUYCK4YyBGLLhsCqJYiJcEZhGn2KjUQx7az6BZ
y5Wq8MbzAO3FkBcpsxlcvPhmuTGajuJo8oS8Y3UkWwu3Umcg4hd18H9YykVLbQbcMgl8g+T9Ff1c
5PBrpVTkSWkd/b3TaN0XO9Kzd22cBP/+lYC3Q+5GnprOx/KpkiFlgKXn6gnV1hcfkcCvZWO+Fklk
nO5vhxuND5f8hc1noxgG/WZx2LDT1korEupJlKo8NHgynI0wUzF+89U95zTcB06FP1Dq9HurrfPH
ZkiUh/s/4sY35DfYumnMeQv8oMvYmWttN2Xc4CfMc8t91BcoAonYOBi0UP89bJK04Z9LjTBrzCxu
MPQnWiHAy556csInsLsxzbpaXYlgV6AhLsp5RkZxiAA14+I5xP21VYqqwBNjTjgm2yl/GkpXeqOB
eLuV+/pjo6bhk9oGw6OOPin2ZnFzjNpYfcniQH+vlIZ2nHVr93kCouT+m74iG739MCK5QXoMPWuZ
HTt17EyNmqmnye2g+tpD+M7Ca+QYNdzG0LEOwK2ixzTNXvUgz9/ZE7oMGIZlW+xmrFdlAuvdco+C
/QDZXQ2Yjih5XW/bPKFltHKl3toWfCzkCw3aU4zCLl+ig7snVG1LPdmtA+Ox7LIPvW0iQmr5awSg
G1fOPG+k/wZ4hoH7YikdbReB3aJ2SlsI1BbzhOcRD5SXVuCJA/FJmxlYKleC3v66/0VuPSRXAEo6
s8I/kreXD0lp0oRxLzXoGagSYTL5X4MMBLbGWr+7v9KNaoVCk3/o+etgxtXFMXP8VmIP1egn6ZQv
Bd39gxZk7Q+BPdLH1EgFbjEpJpjMVv7TxkL/jLb1dDTsaOVauHHrEdgoeFUdzREQl5dPPIYRHsh1
r58CvUaDSZov+eCIbUfHZCtjBlRIVH+8/+hv8fKy2UACBmEBJArgLaHOv+mv81ii0JiMvmWc0COu
Z5ZEmL4zRwhSG0aSabIhqD1mkYCt5hRQ01AtqS0bHYE0xxFLTMkpr6w/zAzrEAnfSN+5k+q+4mQp
fihKFyn70A4QhMJFnc5NZyf5nzgexgHoY1MmHlJBGXJUim3EO8dWHIlwlat/1bpsesHEdTjIqVXE
s2k14aNdzQonbPMKvYAse/KTAQSnIeMKF0nXKpttVPgmggLK0D9BLOoZQclmgkmmhhgsTVogyw2c
E8bTqJCL94bPOOxZsycMMwfKI8xQC7QJPWF1zeilkz8qx5atcsAaI39Skav9CdVL4NBOfvW+IT/A
jKYqi4Mc3ajw8FwsXg1lUPVtjkOP9Lqw7F9LifgvSlbxLx/LtPKh7QKr3YRj7aIDHJSzoJJboBPi
+8EaBPzWpgaMg1TY3D/Bp2cRafEnakDuNsYJ5Mt7W5bauwZl5s8yH7s/5qTitAX9cIspdfYtV31l
BLheNi+aLNLj/T12I9uh/AHBxX2tAQRfnC7sXxVF9wfjhL1x8MBsEA6h7QSHf15lPsI65FVKcPxI
Ljcyfhy6Hyu+cUqryNk7ah/vzDD48Y+LzAKbGmAbFfFXQXf2chG9HWK7MFpxwnVLRW06lNsarsnK
VXwV+VjFNlxQbzaCznB3LleZEKqm6abZp971/9hcfS9JaWvHqqMJcP95rqI786nZ64P/kGaTLF6u
NAxAJ9ooUU6FHRubLi0/YIqHCdioq4/IoVsQf8Nx65jFGnDpxsIkVi4FBZEXbukiOU0ZseJMbyin
qcZjMYlQKLTrcvDSKiO5l9kvxSkcTAS05PP9J/5f7X8R8QCZz7gVSH/6jDFYRLwKXCdi8VFydhqb
opReTrhvCpk+d40SyW1sSIWZr1b3z4z34qPVWOWujCSIXsxxn81ARdlQZIr73kQj6GdWxPYXXLCr
9z06pqbn+k1RfKKbggZ9mUy5v9eCQTR7kp5iV+Uy8ykR8fVFLw8fXrtpxuKxwmq7wnG4yLot0dV+
n2h2223cThSVhw4UePE6CftjLcugRHFDjifXcoMILcg0OgvF7c9pxvnzpqLPTzQY3BfkcdLvMcw7
4nbjImuSZlF3ShSRvMbhG5EhG4bfop7tu0Xb6L81e3a/mAa6E+3gPoWIEGFGC4dKO2C9Or221hAY
ngt+Idg3jTVrAsbNiDmXZfzK6kD9U8DdFe9QA0S/ZMZquqi5RhCWQ4q5hwm3U2sLVbT5nWTpA+ZU
MdE/8CHeGK0Vy6OSJMM7rLbNj60lFR4ySsWxGiSNQ+SZbLnr3CTY2Rm4g00TWlO4rVuj+9WHsGu8
aOjRget1o8c41c2bHROp6KhhtREgUdnRPHEqRvF2jrGZXyC1ogbKf1gRJK/ZLFjLt4Ey9fZU8SM9
PfOU1FP8ajpVg4SLH1qIN/Vh87V98+t2SbdOTifjPbaZwUPlJsm3tO5QKO/LzngJLTgq2JykuK6P
IM6DlRN7HRvYvXQdGAvxjekDXJ5YmPa5yG0jOvMRoq0WNfitRlV2QJA82awclTmaXZ4UyJpQBgmr
JgFvyWdUMQTLReckZxAZuA7iCv0dft/kVTgiHht3wM8RyfaHpGCiHsZSPxoQ6aVMtCe7EdFKjXnV
goDCTHlCu4WZLOTt+cX8lah0SiWdjvbH2RCYtVGqY85s+gY+awO+p02brdV/c5S9fHpwUiqMRrqi
UI6XA8dYG6jJ7KY4Fz0tJMNW5CFOoIgnBcxF2TvTk5oIdae2KN8oiv85ytLpQyba+Pf9z3B1fWJp
BRdpRlrQVqaev3xw1VFCx8lj/WwHfvHkTGn/JPCTXvnYN1aZZSlIE2beNdOIy1UCLAor0YTmKaKh
Ss5jiS0AqWRl995chQuNVilKgfqSnAtyUJL4TeapzhjbA7PBF370nd39N3Z9uQiSWlIB0E9vX+/y
Waxw7KVaJ+ZJNhAsQmaHUz7Fhxwjgt3QFzaNVVrc2Jm6/0jnBnvJxhT0dmZaN/XE5cL5FEbZEDU8
nu7WngB1+j0YK3PvDu70mIhhgBTLbMfGrWQl+3nrBFzuVpraM1Kcvi4+bfbieDT6hL9klVknP5u+
TEkrPtmdiLf4DoeP2qylVVTTAyEl3AqzcF9GLX5wRXpolfDH/Zd/fU75ITRnZoFWkBPLdyBKXCTd
zrJOjd937y1JtYwvcK0f4wzei4f9R/D5/opzkrJ8dJqTMy2QVg2AmMu3zk0Yl1lkWCfQ+9Jzuih7
F9lj8JBN6fC+qB1MdVO4vzE+3wGlx/3Fr9NsvjmlMdTbGa8I1O9y9R43nzHDf5FkrS5Pah6Vxz6Y
mvd9mfvdRk4ZVsd28xqaDU7s/LbqDMYm3aGPtdYau3W4/v4liy1AGa5ETqJYp9wib2AeC2V1MOOH
+w/8FvUvXzdyMwKSHlRvsqsl5mMEeT90SJWcajVTwIZhzvrVEHH23eIO+GCVgEu9VnXSwGvL1vhK
gqBhz90mNch7fQpbvD38IfACtIzTfYcDDap6IEu/kiGAa4vSSeCDCta0xD65SXBmaS381alw4Ba0
kfK1iWtdgWSVdMdU04bGS8Ch/hxrkpj7T3rj05IWMwGGKMjSICovP21VjORWtSNO08jQu2gU5cFt
aveFndztQfbCAppGnD70/mdQtJ+nspFeo+nqv2JImTGwtYnMNAVU+OyLLdboxdAPRSVOYNnqM4a7
vznMw9EOM+dp0Mds5SqY98nyA4MuZ8jAaBDkk3H52IUbx1PYD+JUZTjMWqrdvEuUtscEifn/yiu+
DtWQxsE/o4HBbBbe+OVa1gykJlrZJ7NSrB8g1inUp/CsRbr7Xi8QAQ2UVvlqTErzqcfx5hm726c2
dpVfsKtIkfUssHaB7jvJVtUz/+T6brBVUyOJvFzrpxVAwq0Xo4PImMmjhJtlPoQpVFR2ziROgx1I
QIsBaomACmHUNWuqz3MRsvgGhJS5wnxDAS0PWSLKQUSlYZ+SoZCHwHW1g0JX9alqtXCnV8gbpXE/
rKRYNz4GBAaSDZfdTok7P/9fKVaeGq2M7TA4W2EVHYGWsHKQCaTZlA7R0JxZiBpnO2bY+VoUnW/G
y+elFUxmx4CYMA7o5XLpRvgJcVSE56EJzzo6prusr6pHyrhyG1W6uRnlIDfJ5LtntGi/GcgrrGzF
63tr/gVI7nFv04Azl7vebC1dLazw3KczzxvivFfWUbfRJMi+Dmzvysu+uR6pNUgTwgsTjcsnTtTM
DqbUCc8xI/+D4TTZMagy0+trB4EgySD+/lG73lEzjAYykuBOtsCHX64XAvJNKbajs2rHCB1kClIk
8UM5uvlmAl2JeRdC7veXvIZDUKbQy4SHPGNOYPBdrtkBQ26UTovOOprCH1GkKBp8ALPUfA4mJew8
P0/LT3AOweEmeovRctAXeDyHFWYt+I7jIT8H12HYGCZywq0Uxu8sHAJ1K6Ymex8bdb4GHLhxu/GT
SV8A+hGZmIVc/mRHm5hlGWV8xmBP2eZRGOyDBK9jmYbKQc2VYFu2jnYstZpf6/jlQ2Lg01g3hvKR
OtnZITpmHIWTOMcIvMZu6hAg0fyyO9tNHj22xjTtoD2fEEtMcE+PjebRbpzmKEBpPoIu0lAWQKwx
p7j99/3G/Ag5CKZ0wHKWkVb3NbtOlCQ+G8YP4OvtRoaZ7bnjGO1laK1sthubm3EIkF2E5EiD3zbG
X5FED0RPUyCKz3RH2p2hjq0XTu4PZMOnw5SFn+/vs3nrLoIHqwHWRShuLokX2yylaZ5p0onOgNOc
TRcX8TtsyDIvSJpm5S1e51jUR7w/lwkZl8CyqRpGMJ/0qI7PgeFPAOd6cRgj9V9pdHN5//cqi7Zc
O3Rw+PUmPnexGx25o/ETlVhw5ykwzLDMf9x/fze/Fr3/OYfFAWV5TNVx6G2nV+OzPVnmx6orpddP
k43spuI+dkO41hC+EYpomgssoIHbMG9bhNp0sMac0iE+ZwTcHXTMdluUAkcQTPI8C9V9lIz9NfrT
rU0yz4sBsr+x5xaL2iTiHVyF+FzDGHxyau0rShRiZzvxGun81utkYIAE0ixDAwnnMoTQgcp7ndbq
2fEnbOqa7D+90n44afuA1/vX+5/uxn5kZkO5PvvPgiZYVJxh03eWlhLVrVnbGLU+sSuzqd/eX2Uh
BQzTEIQ3YZz+PYo6YIaWGxKXeT9UTQK5FcO4AHjfvuYwXdTNkBCrNmAnrAeVlGzLFJleZjcoOIb4
+PqB8UI4HACUqf7uRshmUg6FZ/uysXbOEMs9CuGSOikfknHl+rnxHWBhcEbhjc+imotQPia+JX2F
Rm9fN1A+IrPbSz3E8NZFen2CRbmy3q1vAV0IzgfjSjx85vTqr6AXovNTV06SEGEFKvqzyBJKV/H+
/re4sQrIcMjbMwSIVHR+6r9WSXw+U4Wn1hk5IpNRGLnYRKH17wHcmUe+s1YJbRprPk1/rSKySTOL
zszOmOs2j5FScESFm+wKVSJ+XTurYnw3YsK8GGkCxHX2z+LlZWM9weQI8vOgMU8BFTknXSMmAP2o
HhzQAYc6LIZzNpouBp0opcWpa30v0WHfUvZbkJ1o0zZTOu5BVmrv6s6pXkzpu4f7b/9GFHFIjudZ
Fg1YWH2X72XonCwIxJSf47RLnhxVuk8THsLbts3Wtu+ND81XpuPHyInu4xKQ0TpmFsuWpbI6trd1
jsR/I8rgeP+BrpiuHG0okOAIiP1vCcLlE8WhP9PdkuKsqmj2h9ioPvpsr6+y6t9Os9ymWdE89ggO
78h1in0J6voZVVD6HJZV7UvZ2ntbKX/XZRHtgTvlu9rnM2BCFT2IPv2mx1aLumIpfwYQ4DxTkeFK
XXbrTYE0YMaJ6htpx6J4sDqcEzJAYmcpm3xjJpPcNkwgVo73GwBskWbMajKUqzPLBvzW5ZsKIOeB
zXPLc96aCdsx7qMD0vYIrClAO9NthxX0jzCBxbut9Nb4IqegtDeDafrfmTBo537Ux8++HpQfcynE
Dz+fmmbv2iQThaX7PyG76TlNww4CXB23WrlJHH+t4L71qua29txLfpMpvHwG6VZGFRVJeTbMYlYK
aH1sF5rM/XZ/V91ahvneLGYMfZHC43IZrcWhOPXdiGKtLjdml1LXR+Fa1Tj/LcsPMvPCaETRM4P4
dLmKkU4ZXyuPzwKXJA/9tvEhtozeM2K3Obhy+INf677z2/qzMebpCljjmqsy49De+n4IfqHzu7jm
taRSY5hw+bk2ehvqpjZ+MUJUqyD2iEOMyVyyKQ18SCy1CJ8HpD53peidA1zR2BNhbe1y0yhWVGBv
XNTEJmTBTKhKoHbcxZ3XBW0QhgZNRtsYg+91w1nYGOCrvk2iV7KNUumMVdXJCZCBM6OnuKrxOzYg
sm04RKq/i/hf/UhtjTJnjGJ4IG01/sGiBN5onPsqwziMcdZmD28ihZcfElQ4nQ6G0MAVES65/JCx
n40ppE5KvMasPxhVKD6nwdwYDBgloJqEgGOxdXQsVLCks6sH0JvlAfnnSPGGCIqOV1l+l+yrvDN/
FL6qPbc83F7PRzZfMio9GBrRxfDwfAVLsgbUeLiJRae7Hv7ByalXTGg0dqk037Qo47+DoucMOEH0
/i7B+eO9M0WTsy2Naih3GnTkZNu68fRsdXgBb/NQjJBwAgdkf0PuB768VMTeqCYdgoXTRIHX1UZa
bqVa2QNO9gYD0KAL1UciYXOg76FnmxQFqLPQahP+bC1r3GEC5OTMCf0uSjmvje0XNH0gpAzgKKQl
xc8CjZRq45tK/alr9S7xdDUcvqu1jUk6YEzMWnA3zn/6fl98a1MpsArRnPzYOmiRoOiPlTTE2cBI
Ccg9NuZyHBX8fIZEYJXO2rWnEbxRxPVtoCFVllvnNrEqnb5tMP1KIApV3uQ2TDljRIQECnch2Jiu
aZw/k1kyOL0fUNyriDIfNbrbs1qvoDe12NiGYlpRXFjyLKoElA/xAP3FqihVHAMjJ4X4K23hTZ10
84PipoP6ObbUdN9jfR5tAXNoyRMTvLHcNEVt/NbH0f9k9a3fMSGJA6/GjoTTMbUqTid9qv9X9tJv
PQhvwxN0dzX3Uj7Bh6irpbWD9ah/i5w2zDb4kULQNo0aRcBJG5/0sZUjA2o84Pf8NcbsC6d+R3hE
finUlINT9VVpbP1UTU8a+lKMhtopSXcdDoq+V+DEVO4SbG9+4AzU69tCd1p9O3Di8W1wpwHuROpQ
ndl9aXwbo7x5aAFRNBu0LbPpYMX91G9q06TvMKatXuPVgNqT3UxArQqjd62905W9tlGgMrTwxWez
MTvM1V1eTNk21mMX6/kKCYQqsMJffhkUEZjGIEy9LNVE+AgNTyGrj43wjyrb4BWxzPijFnbYI1W1
qI9KSZvfM43ZJpBxi7sbMgmEDMjuBA/NyORTAlc533H7md/QifUJll0QfPerAO77ADVpUw+QobBr
GizFU5TKfw652YuXoE30AQtiS+0PzgQ0bC/rovh4f4/NKeZFFGJ8N4NCiB4zAEddphGZMBV7ahsy
6xRz4rK0H029PvtNVOxNZA/2vpx+qkWprUwNb2xtG9oXU2aGKbMa82X0Q4W5qmMx1GcR4l1SWGqJ
XTtov/tPd2sVeOJ0f7iYKU4WT2fXTKYRxGF+4PfGIxuIOWQp11Bn16tgRzCDNYH00EhY5kiNzDgd
atbj/WVNXmToP9PCKLf3H+UqCZ8llajjaSg6oEOX7AC/RQQm0LvuXKAttKUYgMfInGCfVHW2Um3N
N8/lnqBbCkSJr0Pfn/7Z5bcZtKbMyMvGc458rsdxlDuYh86TPaU2ZBmA4fcf7Rp1Tif47wUXdVBs
FGB6unE8S3PUdi4cOs+dgtYzEh25By6iA7aU9hfL4kYsw7je0FIvVoq/G+/XQvWCQgfQgYvKz+VD
mxh5NbXjjmfXyP8UrpU855PUuIBVZ2VTXo/YeFydoplclP1CuX65lKjjpLJqZTyPulYclEz0TzVM
vV1tDtMTNqCOVwVD/CEv/PoY8KM9sFvdVqmstV9yY+PO7G7kXmcGA6i7yx8SupoyRaianntfUlHH
iXacG6QrO/fWKjPWDhtXRuP6Ej+Y9/HUW30+nlWpBI+Jon9lKm2vlEM3Ph8vE1wf40J6BMvkG9Wp
yJF0EM+uGNODkEWWblqcXTHwUJ0P9/frrbU4FdSOmKrT81psFXTfOhvVt+k8cwtnoyzjfRaEP0MK
8RU8znVnnraJYEaIdwOUK7Adl19IJH6mhIGpnQfgqpRIqp2re5MMJt/0rttF22iIS3RIx4zEMZvV
8T6riqa8i5oRN9uYN6ZvpG0Vp4rrZ9hMnY8lA1lpPOtxguNv/czYgXcTP6TvW+/TiCvMq8fhzyiL
5Cexu8N7b1DkA9RWLjh7lGb0LH0sBlcOxRxTFjEHlQMascjGzdKV8zv/q/dijkVvBJPAcTvAzUcJ
RYCPIQxGv7Q/IllePKt1KVbaALe+IwPY/2GM6PQttr/Sd70yJcp0dqd+2to9jFUG/WLnO/0a9fD6
mqW3CzIHjjtFE1CZy8djmGiNJJLTuUlBmSMfpZJvBChXKpI/IiT+LVWLfEPOlK2B525EcxuUDPNm
WGXwlBbRnIGStMIulWeLHB2RCsZttRgqMn1sq6bxXzWa52sKJD9bdkalgCG7fFJsY+vetif17EIm
gRBVfTYyo30YBwjP94/hjTgKGG1m1JBJUEoZi9u9wxJVlmlqnSV4hc++y+Q8dvHZ9KoKAtGmR5L1
oVAY+WOKnKIK4kp31LdBmQCYqRr7y/2fcx3maOtTl3NHg1bgHVw+uFkFPUHB7s9JkSeQV2vXcwf9
n2ERKFLPtFuaMnOTwV4EhFx3o6rSK+tcm2GyH/qaZ9bBu2gtBn1J32orxfWNp3Io9K05uUF/bjmT
d/QgrXB6NM8MD6dj4ahf0hQZtPuv7nqLzt0l4FOw8RkhvNVBfx3+rmxqtYgbcc5rK39MoF4cu8AI
DzbGQAcbMZD3/7oeOSH9VjDY84daiiX7TZXKyZzEmc6/5mWaA9RWHWKvD1L32FZ4yN1f7/r0QzUB
P0SXGiFu/n25NcYoQDK3D+2z3SGDFSdMhAenVR4qTf+BWOC4bTo3OoRp8fv+utf8LmIOnw+AHNKh
JrDWy4VF2KJcUfNiMVQa/phmZZ8DJa13Vqd85g03H0pG0tuocfTncPLpIBoUu8wczR08/OlFC63U
c2PjR0PChVJcmJ8ddGn3fmubG9io+UpAvm4v8XvB3CKjQMBibrsIk02CI9TYGfa5SpV8J+CmeHbX
xN/8At0vdWC44PpDtMXryn2xpsTZ2k0Q7bS2VOCc1TpmtoBg7r9D5wqlYcA6JkggxsEhMJeDVtBJ
uMuas6ktja+zW1UKhd7YASHQynb4Xoy+ebYrqlNP0pN39nGAtowXRZpWIOhWDzirJnbxPtWlgIuD
n/IP7IQ6/dHB8OaYx4F7COMYtJfj19G0GcsIM9opaCq5nSy3PU+VhTOUyKnjNqoV1/h8Wlb2BQ1n
+SREXmeorYUugPgKXMA8r5I7O4yTY+y6ffbNRsOlmgUWMHhNbZHu6AkUr24Hfbuvw+QDrd/slx1E
ZntUlSH/XNWmG+/yMtI/+NK292Tt2Xe1KsIawQZ/zLaCh/nNRFqVG7Rg5DfdSLBeatrJeBOowae0
7Gp/N2iV9gDoIf4VlVqsctlAYfWczKwrhMlE+dR0dfynIldDPloP5GtV6OJ9XHVZsi1kYrxkOnJy
B9vGsgTB5bEPNh1iaqNX+2WYHtIh7700xIM3GSr6eACGxnanYxv9Tgn8EIhSaeLf2sQi0VYSlav+
K0UrqSy7AcgQ/Rnj8kghl9hVdtpGH0LdqrGSdqxnI7Pbr42poOVh9O1jbSvGrqgYlchCG1c6sDeX
f2sLMR1hHra4zZG9sVHVUKMPYtI/h4Bt2VKJ8OwhEvN1ox1D8OieOQTZ1m3aNVeEqywNDU2SF3DG
YNLRul08vIiwGOmYNX9gLlA/j4WNsU4oUF2l9bK3/Dh4hhSsrJzAq0e2yFu5VTl+DLIpzS7fuJJy
NjlT+oesDoNPwuEVR9hG7YI6VbE+Tvx9iZvUJk/K4heEzWrlsnhLIy5SU9anfDGYz80c+WV539a6
NvALzA9o/IPHGjvHUnaxbg3vR2fSXrQ4pKHoI5Rl4CEcdMBceuvb/2Pvu5ojN7Iu/4pinnYfMAsP
1EbMw2YmXPli0b9U0MJ7X7/+O1n9zYqN7iVWI2kkxbQoks1ySKS59txzlVo1a5QPlh14ytExctX5
KbpjdlmmbqtFD0afLD2LPStgtoBEEFT1iFwtTpndR34NKGkYDARkaq1vaYOuRkzN1YUXw9qHkXgG
qTmTpKxANQDCrmiTi1bWAXC2JbjXfaOp6pkV+EY/Y+ohBPEDPZ7g1EwMZQRRqr6C0XEFrj0NeKUF
YCaoRQCbjFha6Lcwt82+0Zc8XHMJ2iA9hyw8H88He8AXQPGMVkbKVa1X8MOBeOWs7X1zXYr5dVyJ
8kOZ99oDutnVvzQsxa8MQjme54TCnOY3EsOvUGcyKlcaSK6YXKNPdHLq3z9XKd8arrgKgHfgX8Vc
IrY7mc90kQ69XJTKVTj6+VJcNP2toPSoG/XBJZicE5PmiaasJaztI9TcvdmooQcC4jm76xsHiI8D
UCW4l7BMkN/7ep6TQm2j0G+Vq+4sS/eZ2oX2okAaKWgE//bze/7GjpxcamICwdBKVTVqlKvURNPH
oRBSCntlDu/3raiA7wq7GEErUKMCkvD1DYWGJIJop9WvglGR7FgMUw+QaWU/ZmdkK7KmdHxZQels
cep2eVY09uc3+W0gC/gXRFORvgZY/FvsX6j20Pf6Sb0q1MG0IjN1wiBKiNqUK0A5H7pM3NbnzsvV
atcZc/17vretwByGLD2qmnVkZSdz3PWGIDZZoF2dz8N508aScgBfarDp4ubMwEHQr+KkyLaxIqaP
aLx9k+Uhpyitol9sxgFUxbGPQDYAhoJU/tfLUC9a42yg2uVKrGDVE8no+4aAkaPZVXgO3XvAKUjK
bCgUataq8d77rdtAxqKwsK9Hem6KUELf4EX0PLM+fAY+inKVx91Q8QNdIgOmNAV91bEP+DFgRQe5
HX1nELW16Y+Ka6i5kqM3STouQdJa77UY0IsySgVLEeLsqfaVcO44TI8e71XM40fQKirMyym4CLjE
MNARVD1khVwGrB6FIrbkACb1Ii7jjGYw5iH7wYNxXi8KIUBJd1pWI/XVRXNv4r0nNoB5ewTyqZUU
dlbMhKdYejW0qjM4eYio1jqMA7jrAUUHjWx9MpLeICBJF9wqUbWXEjD0NeLzfYXSwLB+MKFFW9Io
fdET0FF3z2p7Vu8WYhGuyxwyiiigIFnQPEMpGE0rHk6K/Hi4NZWxAag1Slfo+aYxZKwymcBsK2RW
wbEQnFwvzgNimEkWIeiBhCKRUDwyS0OmT9cWMwI7gdMWYu8hivv1phP9JpP6ooyPvhpXsjecAdkg
TeCD8C/szFomEPfxWxfLyTX6stQIZp3j5ig3reLC8E6eQylSAckN0ciGpNHCD6ioo3EIkdDe5H1m
H3K/66t9CPQaVMyl4hlwl6lPASaovE4jjLUdEBkF5iFpaNeVkpMqYuuocpB7gZSnjhxV8XHkPIZI
73dM6uOYIiQ4R63xjd+FZhlILgC6wGsSoP4mJhZ4VEMgegT5KKBbA+iwXWQALEl/RKsBEFTrNif1
yPWnVIq22hkzl3euOsyVXk61PgYBJD56ZYIlBdUG0wWEgSQICyRSjj0S43TI0cqwg7W9TGs058zr
Sj/G5jAQOZZmYsffgFxg0CIKuOD1VNDIkJ5fb52mbbSToafG8Szvw2RTS7scOT9TaZl6EpiISKoK
xtUoutKbBXpl3Y8x2qmrBfW1TWp4ZWVaaiaRhXwXZZEjppV12S6/qPX4/19f8V3xlh2b6u2t2TwV
f4Hm4pwJ539dOqj7bzl7ap5+esuasBl5c/R//I3mL3n90/9Yvb0lYeb/z+81Gecf8KXJ+EL/O2AU
CK8sgBwD+J7n+vq3uvnH3/CMCZwU3GLEuIHJx+r+s8m4JP0deU+8BzAAQBh5AShYbZrgH38T0GQc
qR28AexAyJEgXvRLmoxf+oJ9OPEA/sroD8LZsYFeBNpvcsLAmx4lA/xJByBxonWryHfDagXiqDT1
morpoEsH7UqGWLCKHlGiOzSurqzAeETGTEH9wDKDCk8omt2BBagIQU7qimgoqi8rEz0KLB0RG5XW
BSvrYxc5iuAIJ7eKrcygWrlOQfoomSzQbSNaVpmn9OuT7vWBdWqpljC9cdJhVYCQPbdPIP8Zr9MK
gIhNsDJu6+v0dXjS3ocnQAzU7ZgewuhhVL30NAcyn8jvb2ZoYhSDjAQE/IEqO6Zg1Y/jm3GXP5aP
sk61O/GtC4jxLBXMeM4f88f2LUN7wZicnweUnR/hjZzsdnwbQ4AHcGxJ3jItd/to1UYvegykbulE
502tIMVlj6DHi0F142rtQyK8jwgQpH1Ahmjfj+zDbt1/Wd2fsjbdA6LQ1P/427Qr5/SWLqGlD36M
kYAW+uRj0XvjvqgOZuKK5koTbgp5r+pke34XDuZ9u06vz7fxg2IJCYkfQDhUdhTE8ouSiilFAWBx
1YOWGGxAFUouiII3/sphTuzGP2iY6swGmWZo/wIbZE4qTBvZ/udJhe+sOfhSoJF5bhd2+yTclUrg
RtFTXXHCrDQJqtQSir4PsIF0Fo/NXA393NUmQvpXXm1qdnDxADZEcN0gvILK8WkvyUo95z58btVp
qe6MFP0SacQihkNPFxZEPD3jS6MhQzkW85k2I55gaH5thk4HMLW40iQ+F6c0UB3V6S0QuKHRSQso
HqkTEF8Q7X6kzRpYswYFetfm0/B6QueLG17pACusJEIDUBWJl8URJRGg8fXPDiqRlOdwCU565cR4
jvMmffMPDXIsOvVzGt8IW8UgzSq8EVHfZiCkT2CSu4n433+oBRkMgnYxfQR0C6qaiGHFOUFAOa6t
qCHNierX/rp5D1Im3Aib6KoPAW4jytLf+w/np2JgLYjbtz3rrnyVnhK6PpF2Xd3qCS0SsjYqot9L
t/Vr58S78a5f+Sy9KomekPAKFdxIcogauVbsAd5gSc8JzdGcMqJ9YJ8fkGMLGKgkw/cAz74XL9lL
8VKh3MHn/ysF0bev4laB2uW9DzBgqhQ3iFADaZfEDiCYFchg0BvBJNmjvApZbZIeZYiI2x0b54SK
z4SCBzAgyUzwbn6ZJ/L9xzL/FZd5TppMOxb/1tJkkhr4Iks4mSAY9WRET7ls/WDrlN0gmUDAqE4h
+2+9rII/oAxJY9RoI1QpMhUUdc5hnLvkRDn8Fpecxti+3CbKwhBfAxAPyeqvbzPW5LgEQkx1EE+k
SNzS6zug47a0nUkzzV5oYg7/yxeSv6f00F4ETgliUmhDMZnFUM4D2axL1elOaJaumDk6bxho6gRU
gSuHw2DXxeC7xqLWqQKWP1tAaIdUeqyRqhpNi7MLMjkbU29UgmIZoEMDVQHsBRFhUNr6CMlbbcsC
6VHdhEiOTnHGTvH1IKsJiKuaX1rLfFmgj7czWaCsjtGcJIxUZ6HQlAY9EQd6htd0JiXYaUyadNTP
WBIyKLMOpF1EvB/QTqncQ3GcOoLgjzFssqckJQZQlnRO6X73mH4c32Rd/TQRQT+P8Y2w7D2wrqFq
LiHocBUdq515r7umK98X8A3MXf/cbQan2oQzGa25JZ/S1fzFl1yb6Ld/95LzHTdx/WHb/d8DNoUL
5kGaibIAM698KsHtgQqZp7olwWauMmhua03D7r/H1pq710kC5l++1yml8uWYc1p2GSgz/t9EatVd
kERnMDk69/ci3e180pCHh5vjcSYqcVmc6eJ9vM5EnPhmpncLfp1x6V81HrBlRFyeHN9tvOfCqzyU
YFk6hYHs1WQgjuAo9EQKAttuXWwz8vS0ZJbgWEsdDyITvC3InUp0kpEt2gqRxaxRP23+/c3ETOVL
NZghGs2rTo5g9hXk3wmlOIeFHexBohLTMqeiV51pBrKYQ7Esd5VI0f3QQFXNjeF9HliYG8slXfbB
JvB/x7HMbZiLvv0wln91w3xXb3/YMFP2ci3wEYpMsWE6GwzO+rJ+9KBkcgctJgowYM1Rcc3O8STX
1kdlLSLNpjoNG17SgS12yTWq1TWZKQELQgZ9B2BCY5DIVUK6UK7jDsFDWjJUMSVwl+awAnMn5rIQ
Hyb6Dz8xsys2if7/2hWbstZNT+gUIVvr7aKLQ+yQLKW5I8ItpidXVZn0rtAgRptGJvzqXTIRl7/7
LpmdhIlc/S0m4XsBRMBMQWnGa50W39RdKKhvOPdAhjmMPebksbB7Z/MI6ld2b0eMvPkWqVnNzN0D
PdSWQtzjcYsENRmZuxrpvcvcm4i4n4tIIHa/Yx18GNS0e3jSNiaIeDEo0UF2lkHRUP2gkcEOrnWn
HUnHgg5/1ct8VS9xkO/1DRK2h/wdHc2oXlDBHXH0G1sht4L9WrrKg8ZaunBPtHRjAt6CmxOck8PJ
Otyi9nmvW+MS8RLXQ6kZNZnuIZBGB9dkodMQg+LbaoizR9rPHlaB/QZWFAsEb6yw3qqVii5o13uE
pgQLtvNbvjkxdd+QN4E6XuwYVocJ1Am1HhoS4+Njar6a7C2BtrNoRZZgxLODZ6jqZ9+p7RCfCmyA
E9KXvbYh6XoPOKelWd4CGsqgBcahs4RYtd0Q0euogYdVvALl4zR0TuvsDo2FLJ1pV8aWh8skR/Tu
ovdm2dp3HR2WuJ+XmL7obP3Qs7utSe4Q3qJ3+6uUOioul5HcAzcllLFzh6dAFE605dIyCV6uLBMe
exNt9Fwly+3xcADMkgDiRnRrVVv86x7cyGT1OuzA5W63tGK11bBVS19vZYj+lIDKmEX0VcP7QJ1s
VSxbp6Sz71ct2SQe0LQMCoL19H6ziryKlRaiQ7tgvcrW/MMKVtmB1y+7+xJE86TISU/HZbSOvBZI
TIrMD2mXEUWTpL2M8GG0HpfKjl+Wj/BET/i+jYmCr5i8bh8057QzyZP73pLbW/EQgkCWiISUa9AL
Yo4Lq2bivfUQe42lk87KvYeataxn52VvGxtMs0AH4vnEGclI3Iy6Pe5v5iRw0/AbS+vn0zklYy1a
wOtQeaY6GqmtBHeKG9jYXu6EZLdB00E7W/cW2xsOil+XD7VnSUsM0R5ti7IZq29OUkxLlv4tkmJu
fiaKvmrKskFtN58fvqlOG2PXWxuQQpKSPkrszBYkpcuncU0txcEZyIho+/v1cnk8zEzPvNCamPk/
hNYPofWfKbQmtuPveSjn5MMkAPt7yk/w3X1HmCOthS49nF3yG5i6oDancwCCEuimilVMdLh+rK3O
7uzWaq2zfcbv9HawBxu5J8qfG5cltCSa5eHfPCPFnwMW0M6fMk+yJdtcnplMJabZshXQ1Iqt0IqY
YHWucdW5nStQncGgYQv8DmFRawdkfOSWGpWd3bZsoDpZt8zqLG3ZWU8+WzDT4poUvCVebwnHEVoU
ECu7x6MFTRnyNPDZYTEksGogTbcRCcjNk0KfCjzOXXwYDc5bSs19Du14FTv7K5U1MIw6cpXTtdyS
eL3Yli+Kc6ZraNqMrPfruwcdQYGAuAnMh9ucLMj5orWhpl9Xt2DsIohnGAQW4Eg1cmjJK5+Pdz6g
4zvUN57v8Tw3Kl5fX5ENXdLIim3fTpwUxqtKRru1C4tPC1CFNyUbbd1OWeFwowDVNCxxPtfbWM+Z
tZ6Y8qE5BJlf5Yj8Y/VazF5LTXzzlVegyvlKrjrGM5x8GdVlbxVe5plO4Q1stBQbdPKWjCBKASs8
tNDsyPatwI7wV4b4emoFLMaCK8ywAyw/f6x00EQRwYzIDq2aJnger7ZzGlpnN3ViPDu48QY+L3q9
iLs0h0kj2meYoKBLWY/3aLSK/9Wd5FRWb9fe2RoZLP2TJRPZHiwg3GFNF7DBcDP4kjCq0DrhNsB7
aI8WrDdmwOIurZamq9JSdroj2SICQYnX2QVDswtY4Bq2vYmVye2Gym5BaQY8jRW4pLwWvfNWOeTr
0pPXjUMDy2cAfNKInDEcaZm5ISEwz63SyezUsnuv2TZb0RZZtsQnbQ4MxUI0WKILFwU3PrYwNz0b
JtIEhiQMQxredvg7sXI24BM7ZJOBeaYq9nFjNZiKFeJOMEBlJ7dMS8e3gRuC0c4PDwIDrrFerEPb
XdCO6NfjrrVJ6PkeBX+ME8xtn1lRMQlY/RAVf1lRgTKpz0XF1Nk9taoQhyZERWfXEBS1pTsdBP5g
nw7DfyuGE86SDBnBn9HuTw6XDxITrREn8OSIdARKImORnToCfengsGLTWl6o0Py+hjvQsrOVshD7
2cAhTGjiLFm2aTa9p98P2M8qOSEOe16OO8AOGE6Fb2U28NPcv8DpHSmS//hIdSeSrXwfXDU0WS68
xmkcHD5bcYC+8tDI10NSn5qXkwNpZ30uUsFXMDNPk4xG1UWos+wr1VEQEuAnuqXw5Dc95eqxtbSX
s92xAmrxbGv3iXeGVFIhIRXG5ST/0qlEdNo6CQOOFxJTtRJWO5EdYN58/NuHpPStEwOKHL99K3f8
ZWgldu2UjvTMZW8MyZpBvkYsd4Ijf18KdAp/bXgIoXwBqWPlBu+D7JWe+SdIbmSXeH/AsDZWSk9M
wIR3q9Thr/ryyvqNvyLHV2Dzn/4yscMl2jw5+I0rhlZJayfFuEOsS2KjMTZ+xhhZbKVWYWNMuMcM
WgA0+hgBl/onFuA+Ugffm9Th98MjF/4yYmc35+Ox+W+ME3eS41X8ypfvHdcT/H0QttvOTSFyudg1
YEAYCCiEdB97KWyGNRqbwX5IyOKgLWsvuYqu1Pvcg/iGbm229bW07Nlgg+bMaS9GzgDPnhszQMMz
ibVOhlVQaUBjaLnWgsaA/AbDuJNfZHTOmu3ZgnSnXLvIWC/f5ftxwBqIOCUnq6ANrajIwDt1pVEJ
CYWYBZawD+3YRu96i4G5GcaJwASod666SiiEyj5Zo5s4PlTaaI8sxXONjUjCFwML58vmqjpweJwC
lCNQAqj8vBqZRNemXbxrMCxONNiAfoyNRNsjt7v02TEH6sdBd0CaOeZV5IQMav4EvXaiMEpGnC0L
vYmohplESmaBKFBOhY3haHThlF69rteGc9yUUJUV1Nimhw6VMfCKxuxesjXcdI0Jqq0C256fL7Cz
AfwU2wr1AYRauauF15NbfocmJgZDxvCZ27rI50LltjggGC2rrJblCG0VlnFAyQKuvbAIVF9HiIGo
wZneuCfoedhlLkLhXu0py3otOfK9+qK/1Gx88bEzaxavzXXnevCrc3rmjjaRKcyvlKwQymGbs31v
d5awwdLC8vQdoNT2wnJwEou+gzyLvr8n9PCKdDo93myfInJz05NXWH0nLBht3ehG37IVt/YkciZX
PMRSk2t+lRL/yHGtBcxDkCnigq+vtwu3YgiDML7NSqt3F3sfK2xipkrY0yO2Fl9SjZl4eWUj3uT0
br7KsTBcFvLZOmFpSuyDkaCmlmB3sDWAVwjv9bayDNwlVpKb4zmmv6d8MyFbji10ohGFsYztgAbI
EK5nq4SdSQ0n9wxHwsQpS/1eQGgoc3BbdCszjY6YmDUNXB7eI9bCsRQr3fm799yKYUScsPczfAHX
hlvgglrBowssocF0K8DHCDMhC+0Cf5mGlz54JNOQjlqgHWM31MiTXKJ1pSVffBJ+YLmFyg8FMigX
/2S4574HP9D5FsrH9l20arXR9e5asyWGJtdrCQK23forA383nmgpIfFdlfKzq9MNN1O1dWE/S6S9
gRRj2e5iqUKqcTkGi9XO7HjZOmhYAlkcH8ab1qmOINPc1A4aw+ExLg0hiVfotOhyyRxBAufQVVzW
wfJFbDPmKEF8wc1YgDRvNxzko3wM1+2DtNU28dr3tG13lzsDEfCuhcVDpIis7hfwDbgs5HJYIhgb
l7LQDLET49zqkIVfPlvAX/5aJRU8JhU2LLaN69smDhlfJR5ghG29kqyBBre9jVchnNvhPf2+o7o3
rCCZneToW3yMjYuALUPgrrFgwWY3PktgYyMufdffVU7LStidIeRbjM/HLrAix4R4iXCIRyjtM3bT
U0UpzOoK2xPrhBUMnPo5gVNTMPkAPw7nn7tAkSN5iIZiFyJcyq1b/O5svtIVQq1cdXLRzKPr/F8I
M0LllwDyVAjGwjvFRoTN4IS7ETFOAZ+YOajsxadcvixQWEI28bAqZBcmI8CulhAfb2FWi5CwC6eH
u1W8b4GFtI01D9IaFzHmw3bHU0wm6OmN8zPa3BJvEWIdMGv87YN1hq+wgM+hEH6E+XFdQGAv4Kb6
mJEEcw6eun16BzHnnWgKdwZrhZ2QQrRxhxeOJxCjPIHR4PO5u9N6IqGQ4DhOxkUVXWbGFfCRxkO/
ErwAh/nyZSfLzmnowsu2IsCS2W231DZYLh50J8GTcIAit05HHckBbKXtiZkevi9b0QRc9YtCHUhx
F2MI3InQtiZT8M2Va3xz8oQrKOZVetO5w4orZr7h+CeAuQifyI0KGCV2xkKXO4NnHKJneN61V6P8
ISTQQ/jiqxFBaMv2WrYN64Vv5BBGQe8EcAFhdGAK0jXqHneF44Z2Rmny1iJQbWJ1WyRCSqzfgoXY
yo2DZgMloa/Yx5ggPtvqFdhGMM/cQy7v+GxDK8LZwV6/5mpIuOav5Y+aFF0b8W/Nixz5imtO7g0G
DtwoeIN4NcW2mzEIZ33saeH9Dx/7h4/9cx2KNOdOTML1KJZE9WWPaFwE45crjhpG3hMXk/JmDpQ5
77zw0XwAAPxwXn44Lz+clx/Oyw/nZfjfqHr9Th0hj4B+5rpMMjuSkKb+gotvQA0Qk/YcAzbxTBHg
3DUmAKF/6RrzTtgkVfDDCfvhhP1wwmB3/XDC/ngnbNaKniSqfpUVbczI42mJhiiWcboYkCkBmdsl
71F4PHGerZUdT6xy5BjyjwTBCmR3tUsOsYBvaiBufGaqJSOPoSHWdEYchse3v0SNgNMz2csbj8vG
9C1fEPH17rxEeBv1kpbm9AgboDcAHQB6zJkP+BsPyPCYx5c464r7x3O4r9k7neQ6/rp3Opv+umTS
P3hG/6HpL7BFfs/gAeEfp2IC2+AUQt5XHXhquoZvfkTrEK/jMbfb29fbkT4jqJoD/HCLBwqGaPoK
MMEePxUeWufxPsShvDN7vjqTXYmX1hRB9WuB7AAlWGa7bFc75r65k/fKVtkMB/W6sAoEtEsgRwyk
q2qElsh+v38BaxfZI6qZkD1CUefleSl6wKQuz07JNIT6WztHdDSwJZp7I8CsJeOQkAHOdWATvLsj
5+VDQozD+/sxIEekATBWgb2G7PCOHICCe4iR2EM7DXrLYZuCvbpdIfC9bsmJvr5GFNgPZP4Q/b+t
2C1SG4gLavyGAeEEKqTlv/kz/O4Pt5iLyxzhk9ES4PIKDio4vH6emfx+FP3Dykx8+ySMF7EZtyqw
yvxrhZQPfeytgeXk3iD2NQpx7tBIllwN5PpSy+4AvEysNQH+ZQ0EzQ1qZCy002BovkJ42q5DcsXO
kLyKrBCJCdxLhJjr7SugNuNl1t6BfYms97n2Oxc46TdG9Yc7mRjVA9ora4OMfID+WNyf3gCzdvql
cQyf9APowQ7DHs1xMjIEjPfd1qm4IKDKFs7E2JhHFAeqaL8Q8Wqa4Tl/0ZHkYwKw2OjGdkKFF0Xh
oHzQra4n3cPnK6BwmOdn454Y6ou2BtXsCWcD9Lwh8rRvPAWa0hcJOSPmk3CD1js3qZ3aiSWw+Bgf
gw2ayyJzFyIjxGPaHB/8+ZguBXafjWli1qNdiqrEBc+tIEOlUmSikApR7GZtAsfF83kAxJDavWBN
aIMyfsnKgQSS7np7CewSKqaQ2UQWsL4kZRTs+QhDBSYGOaIeKcxkg5wRrKbM0R5QojqDPAYX0Myc
8uc/yOUInMZGKGD8PFtgYrw8SYu8wYZDfkakbHl2gOeHMgCXesu/4vClDpm40y1yP8CjNTuORqtv
Evzm6W2eZD4h/czT6RzOxNPfHGTP93tIU2TfnaqwfJUpB/+6WqxKlZVgKUfgeXQjwK9rZDBrFq4H
ROme9N3Zcjnkx6QF1D0Sv1hFE4nTGnm/zr6k0xCE5iNOvOECS1qwGPg1dcfxCp2lLEWYCBkSxe+F
069eX0/W+/vN+i11rvZZTLKM4PxBRoUMPwKcweP7gtVAqPHoOI95c73Pf6L9OvJzoIT2Wpf/zbNA
PFaO9CKC69Uln4yU7a/cXvKE2a1Vs/A0KtjyKREvGATU67p8evsbxS0Jz56FJKAhRAkE73IJiXEs
6EgKeiOSm5Td3BxzltqXO4RMPLy+Zqi941L083PwfQvxZ5lyKdD8sI/EIQs7pcVAy6tkp+qwuoA0
czon5ygwp8Iindfy3cxF57TlpULsw1V/aMt/l7ac3Q8TyP5vsh/mhLE8Cfb/cadlTuxekIEfNu4P
sfvnErsTC+lPptXnDCX5DzCU5oxOeWIo/VmMzjmzf8pW++c1+w0eTfjGVAXRJ2cU01CYMJGOWl76
IB2BqWceHjsgd3b54Hq77FhvJBcgb/YGJIWVkLd448OSA/aAtTeA0dNwCfPCTZfA9hCAfeDevQxU
c2pgycBZ5ej2eZMjEhMRAPW6TXzBVWSUVxkENwtY3mFMg0PhoMdPdKhKckjg6aFYc8aUnb29iX/2
F7u9S/+Pb1YPDO2SBO5kNMTipQgfNIaZ1mkItlYUy440u24BkVHvDHbPTXOOhR0YjHFaXcP9gAMS
u/FKv2BFS9puOA40snmZCNpF6mhmQtAxMuG4PV48wKIdQFZ2ulnA5eeQoxYZcg64BJSHKlhTcJY7
aJlJcon0uqNJ9qK1PjfkZm9uYi38pW5O+S7y+8PKTc7dKMZ+JoNF10GYQCOrwy3iGrf38KOBvRMR
BXGcvYqIS0cv0cm9sz8UKJeRKPyRGXeCq63P9tDkiJQnMBklGkays73l8fM1nL3Nic78HW9T4zP6
2X1O9J+m5KHeVgjVlBbHksbbM4I0dgjp9cyDL8/eViZPD2vHR/1ouPS2CNmAnQbP7J4BdsTLcooY
Gg8rjNaj4tSeaqd7ea27+sp006PfkNz9fPb4iD4b8UQ7onG9kZsDRgxuW3uFgN7nH3/pAfjZ50/c
/AYdz3LZgPSo0EUXxUAjjW+feTGZtFapiN8ZEJiayxGaHImeMMm1pRWHjXMPPrADdlWDHvu9QlU+
Ihb9WqEShMOJKDS5OlsVATiNdL11uvp84DPzspj6v4MuCsEZ85IeHlA6dphzsL+vNX4+nNPGAUU5
BI1S4gKrBlXEaEHBwJZFc8T2EEIVyDXfGWf43s+Iq9oecVDJluEBzX5GOxTyhv/f9uC6uanIQwGb
tiIYJQraeIQwgBe+rMgVdCEKnI6I472jkxNgee8zq6vwWfhkdae9roTiLERigJuAVBkx+PsFuS8R
AObR4scNf6RjaD4E+c6LoNYPfPEEpyLs88WaO3eLiRj/85+7adeMX3ru5rbvROC2v/n2nQjdv+b2
nYjr32v7zmjHaWu8X6Qd5wTwJZL1wXz70whg+fuzgkSUgV45vMMLZM+HgWexINWa3qvOc4DypNrJ
QdyDYOMdZB09wkS5gbxjqKXgSaqZygVJ5ALjW8H288UnCdLk3Mi5oAyor01puY1QUXRGLexobS7M
XrvUUtwMYHsO51+gmGoA2RRwnkcNhVDPq+roo11ySdA6D50HWYmaLi7hwamhuB07PQCSbm+36EFO
ZfYe4S7Qa3wlIv0bkRRVOTlT6FHEP0dvcHipUYSAfWiLLhqMELRoRcXPkQdaI0t2Y/g/qR1ZKSDW
eBLVHzIMaJmJTGZP3I4u8cTnwha8mzOTM/EIxjIEC+UJK8MMVFKPKKbhEn+VQ/WMMCv5nyJE/+ZR
vFTT8NoaVBvjEYPc/zOLxauwB9SWKzbXETnhtQGPC7yzxMPcauKVOLwekX/aY0nw3JevYM9fA/5g
OIXXKAEDiJ/D/AskM5AytGQkB02CakM6oLyLZ9lBucX/BtwfFUkoCzdQMdBdCizQCQzPWBlZOF/Q
+9JSgoIawEfz+ZT9P/TTz9tpop9SX0rbPMZ2EuElleTZJ15Jr67R6ISbhjXJmM0f4HsktTLv8fFu
ZHcKBXNdAaPn6ekVDDbQ4RF5PbwvQ+z6ggbYDCmbW9vZjc8t3A+n7j9p43+XNso0f17FiVItq1PW
FSlW8WLO80gF/+KLxs23yL72rlFDhFoiFJBfjP4Q63v9/Iy+v+TwfnsL6oG3NxPcTzH84ZPHLTzU
066X7+/vqCU8uvRdQDqWL+5SJvw80yNK9EKU6BSow8scFLjxfG20PAbWSGZk3uzdTTT6X+vu5oXW
RNf/EFqzQmviGv5hQmvWUpj4mL+ppfBdQ3shiRIa2kgy+nB/LS9PJz1MxgG6EFqqxnH34cJDW+UQ
Ccsn3Ubb2uWMjP4u5az54ZKT2w1lodEjGZcMDOl1EE2wUpgVGrA0z2qA8tNO6pw0kioWx2lqowkf
GVQJVKNqTNAD6r7vQbRfpllNBbHYp538XAQl7bKxcjQjrsmi78S5EX/XYPh5xOrElEujONZONQQn
mEg61OECkhPQwlPIuEF8sEFhr1uABuTmiYMSllsf/PwzGvgS5f/GoPswhIlBl1YGek+rGAIcay6i
r3yLF8pxOruEcFoYXjfoAyd0gHV1fE+AhfjcBpC5VfTZCCZWUzq0dRyUGMGGe8evhw0nRNzZ4PRr
OKvNzTIih5lLzs371Oz47ef9wmT+2V1P7Im6aJteEHDXkl3CkgMurKSIfSHUUQJWUDpnnBdOjAAm
n470bIs6Pm4apuSQAU0QMgAkRhdLwq1fDWF/RDkAUnq//Xymvi/rPmyPiWofzE4Q5AzDvIW2fuYW
JqwymJ0IaXCT9p45HQUfUUH2nGTxRQWxEKdtdLYV90N4YbfrXnNLgA+95/EYikL029v34/vnI53d
yHzNPxhov/1Gnl3SiSb9g5Z0TkzyrmUfJ+qPF5Nzp3Ui11M/Vvq4wB5MyWa/dj/fNzMfPsU2/7IP
vzSa+OSUX/ARHzZlNCiaeOqhknBaahxgCTQlICah8Sa6a8iaV8GHNNnmgFS1oBwDvwbovgqyBTkD
Rzy98ozDg/X5Hc+d6Sny948709KMETElkf8tjIgZbXSZvA8r9htoo9lNMpGx6TnUjaLim0SkoBLz
AeSFtQQNUFNOfct1gkAeBwaf39EAohsRAInt0xZYRAdYxiNq8+mMZTI7pqk0/TOMaSJff8vD9Iva
Yf6ftm6qpyR8yn4ibfX21P6Uv/90bJ6aEE3tX+q/QOtL3jnms9aXefy9fpf8XV/6XQqSZvwd7VLR
hkZH02lVN/HUl4aXArrT/N1U0XLCNNDTVULTy59bXppokykCcq8sVFnWRYMTofyz56Us/R3NyMGN
zRvBKib6k/2SnpdcR/wsiDUD/dp0TVLQ1FVcIFWvTM6YoQ1aq1cndHEXZBi6sV9RNcgNp9HICQl1
0UBXwx5d7s/n44ep2n+5xMe+i9yOm1zYMDA9aK2moHWnhIn5qG1TGNda7VfqFfrV5Cw3AkQ8jXPg
fX4V/ilfXUVaoD4BTOKmgqAwihW+voqWdVGbto14OAvKRjDKt5MkAIQqDMu4f/XVKFuiG/mMHvla
c2JKJ9ecWLB5nfwXaV+2GzmObfsrF/2uhkRRJAXc7gdJoRgcHsPpyMwXwel0aiQ1j19/l1zVt2xF
tnUKB0hUoeAsUyQ397j2XlUxJLp+X0eBI6MQ83dqiZEjengnij9pZ1/+W9vpR0vwx2IUxKc6GLzB
lc0Wx5hrMugaG4tFqtc9G6h/MMSloxejteEk9T7yPz9Q4yM2521BixjCsIhJwZC6bPvo2tqsgoaT
+ypMH0hA62MVlHuVpvtQ6x8rOmr7mMBm013Q3ljNFDkrHzBL5OJKuWUZBgeLlQ3CwYUGzs1irOwm
J/dYyjy2lNzEdl5sS63nuz5vkQFlNWbodDnxWKSaU+p3pIUnXqjkHMdqr+2bumuuP/+qizvHdFVq
4VSELghYoxcBawgWKqPIYn430Rb4/nocHQCYMBiq4NNODOWajC1Qq7gGLAgCd07A5iVA4L6496pj
NRPlxO6UZYfuKOJTZWhXhixKv0hGTIZqyPSYKVAxR6XmWj3Gy/Q9ZsIXY7EnysK0V5mfwpbzFQN5
oU/wXWiyM230FYOOd0m9pZMh7aU98btcB9Y9s/YYMvtdJm25AYWvsY2YfmyrKdmNmVGtJCR/eyY2
ZTpjJrSiWM5fqbKQ122HtXlYHyVPftljZ34xwsHH1w5nbre3UYMBWJNV0Q01abi3kfrIuYlZ+904
Hu0hICtB/O/kwuaoRoFVmNviLXv+zmvSCPRrWBJcU1Gld7oAX2wTtq+pRr8p8K6vSOHy8GemHSHM
WdcRfT7+j9quj4OA9tCCD8Jun+2S7KtC8zutfBwG8j2ami9DjJmjagpWNN7bo3//Jm2YN9OAGbOJ
CZ6EZUGyj6MC7S6T8UDtU8xzcKWHHpWmEx5CDLgCiA5T3drGsTDeLgBHdxx75lrPzZvBuPgGQmFt
DZhViN7HzYOY2KRTT4yHDm0Y1xw0HeYPSvyW3ViVC1n4xZk/xDumgVrMLXI32geTk9C/q57ejuLd
ZyzUUzbT1IcaPiP8xahfvRjtDpSUVedq/MCUG7ROgnmJz6zyuHGga0mjRWQAGZtv4t3yCxFo8lAG
+ojleww4MXYh2XWxN8Vgi7vttV34hRpvFMXTlwyDnL6q7K5GV8nr58rwjTLos6tYKKc2kUpQqhsP
LZOgtv7WEXTEicrphhel3xcQkMpG3DfSFeXzBhe+WNg0ZgNsEgaS+o8y0OlVHI5xRh4oRk9HLtVn
Vrk2dNmw7aaHIMSIRHMH0+Ck/XVSD07Vf5/yG0UPY+/32SMH7xdFydU8Ra0ni0MMCu3UDdk1IbvP
j+jNr7r4UrwXE5YbZowuxcTS2ipPTeMhrfwBVcbOuWWDJwYXtNhovuKYCowhxeAGP3UYpfzS/ar3
lsJMyQF+WeYXalu2N6XhENtRaMjzdN96qnOvjdyWO9Rw7XZHphXRXiRI/pAtauhQMvAWBSjcP55u
EYlAamZHHlJ0fKW78bkix7BzNPWNY3SpdOPQ4buY4uM3ZbJBv90U3k/9lwFzrpU3XEcr2u4tC7w8
w/ffs7jtwcgjlWstvgdjwaU7hi6/Ed11iI7q2Gd8A3LaJL2uw71Ze9Hgy/JLYu6MER2o7W34XUIR
ZfdSv7L0nR47Gjqx9XPcO1W+IeWBgyilouj52hbxlmGS6ddU3GfBjlWO/gD2n8/FYX4Qn+1kobts
vWlarcHJxtP3xt7Z3M+QbBbP7fhkmnefr3XhwdkUCpLBTCK+MBgY7z9eI9Uiy7YVNR7sBiw2pi8x
eDXY2df2dw6qsc8XW+RUIDOLxRY76zFenkccct6ieG7ij9NUm5gh68k3PD9Y0rHVIY22NL3qOhAS
uxr8p2F6iFGYAF1Kctu1N+hE1AvMaS8xCy93rHv9OKUg6XJqdBK/kSAbp/gExqwS6eKv1Af6N2XX
SRSDkUVzzP6xNndTdx0lm4R6cjyaoYf/OX5huRdpD0QdPt/yhRvyx5ZtS4cbiJBvafPhbVKNqtF4
GLc2gA2lKzGR8sX82jO3Jn4Qb4FP7LgXR8cydaty5ZW+JeY+yNJ84jDC+BesARzkj9er9Rm1kwIn
bofbBCM7MTJw8mYNbCm09HJjMyY3ytrmPaDUg7WLMnf4CaL7XniN4aj8ui/9KPD7OHFI8jT3y2ZO
gDKLvFedR/HWsuNUP4ncoSeyA2DeTDfVa4kJj/KrnT+EmmvkfoTqkXicjCu9wBANkXtqlStrGYa8
HTI8KkTABCjzN8jJO8eqLmqbTyEOOcOQyclNAQ151qE9nxjSRIXbGtdl6JPhoJA4vGk7p2GOCYhH
7SfM0+tts2b332i4L4/9rw9aGN6g6QxZD4PxIEY3RmKKPCX02GME8C0ajrvsumxuu/i2Y4c2uTLY
QU1eqznkZFVOBAAvc9LEodCfoVcHnlIIXbwBl6Kc8FZEbpS77Y/6ib8U3vgQ3VvPLHD4CdIVTHuf
Ac6SOblwqgfhB18ZccwnI3VC5tBfMC3CcvoneQMfwL617xKARqXfdy7RXBP/F/GKg/bz8xewSPj/
+egFQ8oDqQ2GPMVHESQ60w1d640H7WTfWi/JT9C8Wj8kuWroXjd8pvkt1PWxOliv1eSEiVPeYu/y
GY64/RUgqPxZMzx50zyYm+JJPpZ761d1A5HTpaO+tsJtYHRe4gd1DK7U5Gj3mFi8z9eiiaXr/iZh
tm4Q+LWCCn12tt9JGOFZ3gw2NoHDrTAiGxjiypE3GgacVtvCcox0h2vjrw0IvBSiCgyr/PwY3xp2
liI1B3kUGQzE3Evm9762NcmiiDxEPxWQYV8ijHvdpq1nY9hI7yArk/V+ZvtQmlbi6l+JI67qR/WA
C233svAUdTKKyOa6+dJHjgAeTdt+/oULgrg/LtpiSN/A+SfwCBZCb0teFUzgjMB2BiBK5gyPsP/W
/SaJ3fquQVPN/3LBhXKrMtlqbJYsVSGUcNirAgWE7oyYHTs60zXFzFB4dWukrav7XMiCSlUg5CwL
wZfppSFOf9O+ikfjPnnunu2nbMV/vgjjoLrfnSpbJBM0Jv9cLXwKMHMC9HbP5KcVzYyQ8Wqde22x
RZ07nBoW1RZCtxFUasPebN1wvM1zQMxGIOvyrxGXwANkDvypHGAl3aeaWwg/hgUOHlu+y8mdPe2K
4Ea3Qseqnqi6phC3DpGXdRuUp3xYG175Wwfm/fks1EuUaFprxlC1JSb3Rt74ReW7HLODY8dEBfjF
ShyVrAne7KdcvMW/JJ0tfF/VNxkLI6wZ4B4MZxw3mu2r+gQfUws25heNe+ohCR1s3boLirWH9jtz
h7yKTow576sve/u0sFe0nSR5CH7pz+F4CL7Zxkb9KK4M6mjNbSxXfOvLiH6Wwb8WfAPyv9d+Yadq
Oy/JA7M3RHgDSLZtX46PCnu3QMqN5x6DboFccfhZqc58kq8c+aw7Lk783RcsBLOr7JqaHFvuHivQ
ALZeBLK02BnTx891yoXvPbsPUGU6F3NGc1nojMKqH8Yg0E/9gJixcrL2MJZ+J8EQHBEntr99vtxl
nmKx3nJfaat4FWO9dNxkYtfKTdNtM3AAMXcCO4z0GumR8j7jXorg+Ut3X4P+cBOnKze8tu3FI+oF
tYK+w2cI4yAwyRoD7OuDEX6LlSvF39cyi00vno+V5JMIIqymCUdgDg9m0dQ+ODN1ywlB2UA3HbuV
1wJ1XrEJh73+TWWOGV4zE9UILw0c/AkxvTv2tNytmFsaSGkije8WxP/8et6ShB/EbvGl9KPZt9Kg
E0WOL80wZbxxw+IYYfp+t02QKbyJ6n2YXxXhdgQDxuSY1VbhQQwdcazxpaQ3tICPHcSIgKVnFkgm
VNc9KLHKmxQtLRiUrhF3AONPdkSnkCPDbatHrgXDxdxBy1xWYrQ5xvdru9wAAzQC1ZKfZPfz8x0a
81lf7JAZJjWRrEbZZ5F6sLQoaWOCHXbq9nthY3YZRnWwfYX54+Y3M93bCO2nu2xwG+auLD1brs+W
XvoLIrb1SMfSEd1we5v0OAS3RT8TEPt4CmgIXWubujQW832+2+3CY1Aq7v+8z+yY63vdHbpDZ/s6
+8kjPLhr097wekVdswt1jUUJOM+ZSYSloyHhoxBFmh4zPRmNE7JwTbmn+rYcnchEcsa3IscGqCFz
xicNmtP2SHxIUp9HWwOZuN4n6K9sYDX3EpPzMXu+8BLMXdLcgG9I4tHesR76b/a1junu9EX7Pn4L
IYshfnXjRZmD+BhDj7qHyvQpiHika1+L2EGasTbgsM6Oaow5TuJoF63T0LMot014EJXbSwQQK0/p
zSYub5uYDPU9YhKOgubHU8jspCVho+mneHKwXoWy/bH7hW7fyefBrY12PuVBCsDLHv1oUdePPTyf
6jwcQANnO+JRe0hzJxM4gGs4eDTa6GJn1n4rdvG38DG9lniXzmBtYgEC7W00XrW1PwiHFU4I7oHh
i61tWvqr1Q6Z7pq527f+lDixcMgWqaIJh3mOGNLxrwEmBSFGQ1Y4WXHhL5yrNzn46wQWSraxa7tu
E8h7Te6bAmHENtZ2bP9cSrQcaPvPX9eCpAsmbLHaQslGmhg1xXDeSLLsqxeOqxYYvV/Cf8zR2lG4
AvQzrxnoZIEWV1sCpxmU9z3iqpfqe5I6MDTBj3QtA/SbJ4989Ny4iPIHIK8fhUC3uB6nU2KcKlAe
1U4XuohLPt/4pbMyb9zSGcevx0LLjIsq08yQ1WCcOHB0YKpB40fuND+zHyFxksBtwJGLpvDCUeEu
PH++9gKl+eehv1t7YS/MwbQjKrF2XDv0iZ/1V1HMImidu3OP/pxk7mLnCMe/IdtTG254DmY+6BRn
HTr6yoDg3xn19wexyLaFtp738dAbp0a6Ewhx7qXl6phTFWKG/Of7vgyJFme+sCLKnkZNVpNxqke1
EymSeXiNng6iLePIYdU1BC6+pl+P7YpaWV15YURSOUY6uokgUaWHBFeJtggwAII5BBEKcSiodoRj
gWJoNQqcr/JCn7276oUpkWlCzdHCwux7+1R9g4yx50k4iXK0J+010t0SPM2DA89k5ax/Z7HfX+us
Zt4541YtE8FTnLVlPpggt+m8sNzqN3Agzdvxmb62w7YwcdPTijgtsKP/Ee653K5zC0XdhQa3M96Y
Xa8bqIe4CUjOTFcb/SrYWnbjjd+Z6Jw2eqzyr4pPDk1e4vA0fpmKQ2V+Kw3DkcZdn6ICg1osSoEB
pikSl5HRMePKNUmNCsvm84P6vfj/9bkLXRMFhdE1WPkUIAlA3QJ2pt4HxhPKj225lub9rY2fk1um
DigE8pAfL6XJtJmtoTBOqtmUDBMnisE1MKlwhhoco0JzgtgvosNq6tOc5ftCDN8tvJCGUstF0Vo5
dgm3HXTpnYOyUZl6GdkIzECkTtt5svOmMwohKfEbcK62wPZ7QPDbaBA3Ny3I5tpNBJK2dD8OVwTF
8GZLE99kR8bvO3oKMbOw23f9wWqvp2Eb1CsK+7dm8a8dLOH9QsWGVssSYkXdBpnpCvKBbOiYfGuG
3RTB30m9zyXjMiU5qysGzAjaLjihS4BGZkw07xt4ZBHfm5PlVMmxNlrEH8qj2Z60Xg02IJA96W5F
d2Mt/QExoGG6DDMaKz9TT5a8zrJrJN0Ipp3Gt8N0LYjbaZ5JnKrYl/01R9TE83Olf4tBEdVtpuxr
RveV2hOxy9DcmU7HQoLGPSs3KkG+nCCnYjxEwTGuTyubvXgHKACYgKIwpMcxPYcvdPMYW3HEBjgC
dnGdw7WjAjRGDdLMYiufKnvPm/ukuMVrlfIqlHue+FOGsuy9VTsFc4LUVYXbx5792tiYpGCMm0h6
KfFa+GpwwuA83GjapkKiXSFuu2q2RYa20WzcDJVf833/laA5FaYXB9JgeIu6/3x7b1XcDw9gsb2F
AdCsaWy6GtujaNFsESG6NQYhPAtXAwtkh1mVaKBFG2x1jywyJzj4TcivqIWElE9BuGc5BfZGXQHe
P7JBf67d/0rAbkc2LY7J3ObMTQy31rZFscXepcQgQ6pOle7QzO3rXcMdW7h65Fk3krtG4uJoKuFZ
oSsnn6XPst005Bop9jr2WuKhYltJp0XvSunEg5Pi+L4PpVN8R/haET8rJocFLhV+ZZ0L+/j5WV26
RvNZMWpTXRfIGy0xzZURG0DahHCN6GYkvh6lztTcqbBwGkCC0IVE3bq9C8vDNPvew4E1K8nMC221
+ICFU4opwX3DSvh/ItmJ8kvR3HDmcnLVBytP/DKuXay09MQKywQmCs62HmwahJbj+NVg94Tvy8Jp
84Md7NLqisdennv12lQU40KlLRZfeF66NMshmGWyxMCS0WWZZ0MYhoOubXt1rLu9FfnWsAmCQ1xt
jeQmrLascm0Mr4VZXEudXQIwFl+zUABTRZURJJFxkuqq4TuB6kS7oaf8J3B7JeAD9ZpPduGhLBZc
PEkgemg1EWwfAEc1/iy7vRShw8yzLh/U6JX1fSu/4tThugRDvf9cyC8DH6BeiA5gk80ZELMXwK+a
ZIOaaHqSVgE25EIohzYy3jT29C3gOSalZBNFcNl+D0s7ukrn8Ku2zN6rOaIhZVnWdqyCm76SyqXj
+EuQHCSZhvZaNew7fL5xa8rxJQr9bur5NSzW41RX1YqzdeFdYhMmwmVDCMtkYjkaZS7VczM20lOl
ZlAFK4fNALO1/fysLvMhCMcNhswp8Bsoz739/J0v2fDB1JKQR6dSsG9DLifwIjYA+OYNSkxpYGwA
VT7a0GqAp6Fy2qKobnZre71US29fAfgo5jTYTBeLBMlQiTwMgzE6sQGlzLQOPVGyxFVtzfa08nIB
2JRNzX6DCF3mO0071gk58dL40vbxtCK982t4Z0+EDkgLE6hK2kAN2frSkyuHoWyiIAhPAxbxyjg7
RUPNHb0Jf/VVpa04P2TxVublLGojJYWKngWw6MJxTIWy9MnOsffOPDISg3DdbCK3bMiXIAudrKDx
riFmtSmUfC5TRFKmnmtXtT59zTtY8aLjmkNZUW7CTL6gABq2rbUrOxPR5kBNN4ZiMaw+3UfMyla8
3iUGaP74uQohIDtwe/Vl48445hyQHMt+IANKH1OJ9GFlKOrbQboPmuza0rixV+HQOKUmwbgaSs0P
K9SQijItHc7ypzEvUyfWyZ4UAnSs4opFo+YlHJO6rRZTnC1z7X4X/b5whPQ3mBUBrkVHqt9aeMz9
GLQB4aF+GphxE0nd6UuaeL2I66spCR61ONXuiZxCVN0HvsuiQm1UTfRtIvobKymaq2FAshDw0uMY
y3HfmoZbBNZ1DFy3M+p6dBdgn27bTvACmNXdRHrb38Sanri5TCb38xe81HbYDQMAy2bAFDPG8WcR
eLA2sWNLr09dYoOjMcLph1qNyQKD4hurigHESr5yZrQ+JqdHbhACSMNlChRcDp+tUu1w0LQe2ShU
llVaBzdJjBRcODEfg5HdvGrK+4bwHE7QiCkhXQGeCa0KPDIguv58K8taCKDSAIvaOsP7s/mMZv64
Fb0f7M6Whf2QFFV+pcX9FwJXUzJ+Y0GQ3JwV4GGN2501IVdqDlZ/IyMAWkxDpIfMSDdtryUHM0sc
BKq5B7hT4hET5v7tM/9WL8t1/FLldf6rWXatAKn/kgNyHodR8+/b4lWdmur1tbl+LpZ/c17v///V
+t9vPwa3lPfcPH/4j41q4ma8b1+r8eG1brPm3//3j3aA+W/+T3/4f17ffsvjWLz+6x8veaua+beF
ca7Qm/L2o/3Pf/2DQ/f89/4WP07i5d/+T18LF//E80dDy4yz/aOjBTiJfzIAL6HVOVA5Yk7cKIhL
9K9/aAb5J2WGLeCHApesA7f/oaEFLiqMABBTc2QGhfmfHd/9oaZxWP+1IeIiPQQ3F30eMHAzbIKg
qeWjTJUiixsLkv80muV4QFNC/bWLqPZD1ZV1G5lquk2ZHL0A8dqNBonfp0M0uH1Jsrux6VHNfHdk
f37f+z6XC4OL77EIY4YOsCdDE8riucLYRqHea/yJksTcNxTc3HWW5Fd04rbT2QJU3VqukJomYpPF
WQgoYkHcoEnlSiZ26WDgQ+ZWAY7LQdWHv9nkd5Y/mIgZKLs1ngJVZZsojMCdPU717vP9XmBwAVfB
hk0D4FbUP+iynjpmTAsa0gVPGqyZSy0TU+6ljlE7EQfKKWjEdmDNFRTD5JJ66l+HogLHRGDxPUvS
BHiyKvOlUbbbQYbAQakp3Is+CHaqs8m2qePMC2Q3XLFMG/y0KKlv6FH9RTaFVA4SZfaGqgqm0STh
iuu0VLx83tnc+DI3cxF64TpZY0NkhxLyk6bUVdFqyANUN7kRH0uFGI+rnUFRqh0tr8gx0yGKXXME
ZK5FpXwod1EID1wPfOgnhyh+kDL3k4Tvhrw7NRZiUi3YagSRg7aSqb289vmrMUVXMIsBt7vI4RHo
f7NvGvEUEVbuNJHazliUayWv364CCBAFRgLNKfoi/pFDkDMRK/E0Wq3l8gTo47Hmw4qndoGtfMNC
wdOHm4xUP1rEPj7u0CzziGQkOnfZGN+3BkAZIGkYAB1Nw6y+r2pa6r4pkvhprIoWJoH01XUk9Iq7
LKWq3DQV6cGNnpVh6xQTk/lG2uOUrHznb06DUCA1bGpRwsUSwZNmVVYDuxA8JUWhbWwNiG4y1taK
avndU4McUhy4TuFYLF90X1Q6rJIWPKEpxNh1eVxclUQvUFezGphvC25KndSbJCnq7aQG4Y5NSU52
mapvFolHT4Mn6vZVFPtjrn7GUW3vegRSd0nDUodFXeOOLTNRLKyB2Ju6yUsKZvhjK5WXp2iqk+M0
HEhC8r+btZivmSIOIgZQeLPH+fGalYwJAdwFzB1B1h+qETth1fgDFijdCqaU2+ZZ57cD4MRJmVbX
iuelk+cZfdASgCtbHThUK07XdPlsOt4FClwAKIJeK4KiLjxgeJUfP8saQmTSkiY8h4SGV0NswCnU
dPNKBGV+NVaoMUKtVde1rFvvc626CFH+WBmAbaQukdJDp9/HlRtzalkcJeFZCnlUhs1OXEteKxWg
my1h9YqLOZuk5T4RgaJsTgA7xHofV7N6dCYA5x+d7SxFkiLnAKv2Jihgcll7RVkgCRqX5orhWGZQ
cLiIfbkJyOjsO7x1Xr8zT2EOZ8PObfEUoGP1JooL7iqTKpdQlX9FeyjfjFSdzXaatlbXdysvdt7S
YstoJaRoGkGUbcNKftxyYkwpmpYL6K+ws1yTZd8jPVduNqZr1ZyLVPS8UXRqgZNZENugS/+9pLZh
ZVZsP2ld1YJgqazZNlRG/6Mr22hXmv2R94LvjL78IVBluw9aYzdVg+XZIf/V6RIsWCbL78yYfG+H
YNppJf0Gv4r7k0ZaZyRpBzyw0vyMpr9Sasc3JkXbmaFSy02YRbw8DqorqzXPkz7qm8JOGqTKUAQw
Wo1fxXUeb0ZRFVeTgTwamdiG8vauzOxqn0sNvSZ5LJ/H3LLdRreafV71oT/UBQjrq6RGAWQygTEf
9RVV9xuJ5HPTCTXhRBLgTT9eT82tweyKgT+hddH2SYckupQBiK1KCdYvBmxwJ+Ua0PA3EglYmJjD
R2SX0Nj5cdHECvXCLJiNHoycHYeOmZ7BlbaT0KX7fBwtN5yAfJ+BdEA69u3Kg/iNSAqoGrhQiIyQ
mVi8wsbSwaeTpZCTyNSdVpLmrjDDe0Pm+YpneJEvxO8XZHYQZkgQDMms+N69vSpOE2aPkf3E4knd
iVZvPTM2da9mNQYrRlbvp7zq3V6Mppt2AIeyph9XUguXjjI+wjSpgKsM2B9fphYGWfe9ZuXaU5ZL
6lUNz4+yMMptWsnBCbhZHciUmUcyxuMOCQbbb6M82tV6Ga1k4n6jbHHpQF7DgBvcWGbi4rSjg5UX
/GmojWxL4Zo6dpLnN8loPTSTbmw+1+2/kW1gvDEJDJ4lSqzLXBi6dWmnlCmeqhiQ/wL98H4icv2o
mSPbZslIbnqb/fx8zQsHBduiiMJgzACbQOvyxwvvs76aqNGLp1qP2GaM1XM1pGLFaF1k5BHQo08M
RsTCnc5jBj6u0nAE92nTx+dcQ142n8pu06TmuO97xh4CXtU7w7SHQyhL2LOqjreRQbRDEdvNjcSk
602HNMWaqC/Ltvgm9OLCQs7N67A1C3c405XCqNYarkWrFJrUxu6YdP3kGWmQ7Rpr1LeRaY6bIC5j
pAJFf6h7o98iQTiuXPtv5J1YBozAPAQCvtvSZc5zI5NhnsdnrmYUcxY1OzSyd7cIW4Pv3CLdJh64
2uZIJu6sSKYH1QF5XKqo2X4uDJduDTLPaClHegzfgiD94zVhfohOhqCMz5aWlLk3NqnxWBohQuE6
iwZMGIfD16CIFUbnRrS5ueJtXPQ5CAyBmGHNcPiAbUbs+HF9OoDvo7O77hyk5eTmBTE3fQ7EkqCo
68E77Xe9FnRnJGZR8E4n9D4GdgncqhLnJKDDsR26+rvF7OI2pSQ8taOOkniTVYd6gi0EkFnexbWo
PcUizWlZwJ1uHKpdmRE0DknL2CY2BgSoVLe9JKs6bzBStmK/LlUKgALQKPDVUYhDnvnjFo08i8bc
0OW5zIPBK6qMbEVCmJeXdretBzKsnOnl+0ZgDUcVwy84gvBllt+qsqkuAM0+W7KLkfOb6q2pRXTF
Ql2GY2jvQUrBxvueI0u+eEyszFQ22WZ+HtkonLC0DkTaaI/Ip2FjJqPpldPQomKstFtp9eG2jOuf
fUz0lyTN4r1oZOYrUcdPxDKDlW+bNdhHhw4ROtrgoMQR/Vx4WbnMtEYSlZ5JHJqeCvPUy6vcvNcL
9LT93feDGiv8ZPgJWA1Ndx8vtzLbYiA5UedpVOqur/LiRzsmJcB3Rb+NahHfG6Rp/RhjEdY07KU2
A2IdiQkg19FShcELH5fugXeoJ1JnZ4xKIqfQgoIwORpu9YaNIL/s8x9JABQDPMf8Z4OxUR4XGsa6
1EDnfH4GlwI+B2voOgTKwsS8kVkg33kQZW9FIA6x1FkztNQ1ukA6DA2WXNmFU+vFGhbrMhcDBWgx
pPpmbCFAf4sI0SIySxSR6hyb03BurClBW6XeXDVmjbl/gnf3pdHjocsKnBEkQW5lkKWjJyU58iED
d0WAqQB2hOhYRVI7xMUAzybpTcfK4vAata8WdRRmbS0pRi9BT71jj+1wZbKiui9KTNL4/PgufQBo
cRwdppbPifBlJB/mmR6gfzA610OfPdYJR0MVDYXXlZW97UhdeZOViDWPaz6kj28EWQML4zJwjvjn
EhQjcyHiKMiSM4xlehdkBj/kQYe6h/VdsB+VrqqN1JLxKplkd5Movtbhdqml0DqGJKGAAYTef4uU
3glN3RC9txOZnWEfG4+ORY3+maJbOdtLTYBVgGWDcKIUBFvzUTRHqfOJlTw9U70GUCUauqs0KfiW
ULY2jee3S8Fz1e0Z8IxC2celqojxoW+z7JzluXRqHpSemZhfEgvdU58LzG98K4bYnFLLgP6dgfwf
l7Jj9MFZYyrPfRhy30BuwNfast7x3uwdkWps29btV42jV2tsxuauTQfUtNs+2lSMxhtb2f1KCH15
mww4b2gBoI7gXC0bj+N00CqaSHxRUNtbiRyeO9naWqB++VLQss6BbGJoN4RRXRwxNwJjLIxentGm
ER873jG0ow3Kr/NI7mzaWh6Gh/Yr2u3iXgXGmnAArJE7p0hwLhbFLFgzmyIxnjVuvrZWFfldnRIM
GKibh5V7vXiTWArDD+E0o8aKmv8iFNP1UDR6mk/nVmbxZmB2t0E2FenvsFSHcAoNR5sA6YvMoT2q
FjXLtqdy//lHXNwkZshAk+NRMmQqLr6BzH6pCCg59xw9B4p3gC2pZK0b5OImZ0DSvE9MEQaH+BsR
xbvXjzRQqXTNLM4dqeK9VhvWUR/G3gMSYvLDRAS7piySlXfz0U7Bw0ShCeeq/z/qzmtJbiTp0q8y
L4AxaHGL1KWySFZlkbyBsZsktNbx9P+H6tmdSmRawvjv1Y7qMes2RiKEh8fxc47DfAA/lufTGyt6
X7W2U7/6hvmgtNGnup9UKIFyCrP09+1pVM/n8Z/BMFjD6tliQfnd52d01McmVQq/fU2xHKLNeGMU
EDuqeIdiwFo1uTPuErsxISwTH5xK0Y9+Wmeb2JKMA5dMdy9MmBFy5JkuBb5xpQRdvYvTpkKihQCz
asfus2Ilzoq3U7Szs9HelUZtrMq6HhbuipnZBt9iY0bHUskgIpDJ5h1zQo6cJDzRnsZCSu9SKcaQ
kT3y6CVlSu+KUN04I5w3TSrTTe6DksB1qTGfoSSiG4l1aiw13Mi6XmwyO+pgqnKHxmkWn2QryXZt
2VdPbGn7LhkMe9PUffxFIoHd2CUiT6EjvY7o/nxPDeP3EDnDrsw87U2NLMQNMsxjGxI+TPuBXt9K
ZsV3OrZT97ZPvVsEhrIJE7mA0dnTGVkBV7y9zBerzMxAY5m21pQFz9XuSdMrY2lb7amvI3pvmI3m
Fj1D3R5llmtPC0CWx6blPS1TyLlQZHpB6jS6J5/Gzlb5/hF3sSHT122Xd1/FGNOkXYTGtqwkY++F
dsITaAxJe5LQVXl/PNRplW6r1oS5rVnFwq+7nAMdmJg8go2L99Rkc/gx/bM9qRpTs+fHOTSr1hXa
sFPwchYO77yRyPscTH6JMHW49qgznQ+TRUGthK0hn+zeR05HDIMM31bIqfTkSKmab1W8wN5oWlOs
mJfyu6yiOBTSiJjPkDFZx+1w5RW2gm+IET9RZugXZuIcNJyWCfhsghgMzOAUkuHzn6gHYSeHtqSc
4sgw1rzMoKWGPboExegguGQ0xS6NYNdK/k+75pjc3iXnF9U/o5NMURij8D3Vns5HL7w8kHLTV0+J
PUR3rQUPJ/TBKFPcvxYW4yKSgleRs+IjAzZK050ZauA1haiKJNNOPCbSrd4q3po0Nltpheo/pqTl
CxM7K+y/fxtPaJI47NQcAJzZgBpV34GbXgOi9/RvY6prB7nSiqMz0XAMUIR1NOLMQ2FfO0iS0Fdq
lXpb0cbxcxxXw0JKcO3zwRTg0eANYXFRns90IMdSyORop7AvxjUAuOEOPIBcLW70ddZa2cJ4V1aW
HQ/8bVFT5LEwncAPt6UKwcOPS0s7EeC9e/JC9lA+KE+6JadLMz2d1v++C/6Z6akEJ7/rGoCez8cy
vNZOu5Y93Na5dRQAw+uulz6ZvW9uhN5bEJwK+U22ImurJYmyL51KXfFKHQFqqhcVUuE6+otuhLnd
bSRDSRHjKUsX0tXfyBlTFHifGrST899oJmlQCE9XTn2n6p91LRse+zpPNmPR+lubWu82jXJrnXci
er59xqaZvpgd+HsWUgKDOs5sJSReTL6eOQqxTlW3faz228oW1R/lYO9rAIABcQ0yE3+xp/3wYb0N
Cz6rCCX9ZDeB4kY2AGodJIu6iMtvYftOZA3qyBi2zM6UNQSRE/gJ5mFglRs9z14qvVvCga9sXZ18
3QaHAf0CBTv/FEWqcsXuR+OkmIF58GXJ3+ttnt2bEW5wf7w2mLVAsjEVApM17xw8xlCCNMFQTRZ4
ECgpVWZa2i7c+Ff2HpjtZIKqKBQr55UKnl6B2VaDfgpJdHbCt6xdmkfGp37s4/sxLwaUxlSqtcqR
l47me1yZ7T7T1DE9gjtHHjt/90W52UQdjP+T0g4OagxPGr1NlDb+jyRh17sBlwoyLaWI7sOwi16r
RrI/g1yVd2Ya2n+TEpePRWI6bwrOB9lKdIr3Q8pq6ZOvGcWxKRK7xtHN2ja6TE09Kq3QW2VJJP5C
dhehMTPk+IdoxkzZmJAh7ZUam+ACVGuLB0eo/lYru4hLoFdiOmwVdvUD62EgSCk07Puss40NrlXo
Um2D5+jYekWwbkQxVK5TNcbfXuhZfzllR3eSWmg4AflGM2oPQRDS+CsDylwnRlvkG8WqzfK+SoDQ
V6FdyT90rbN+SnpTGJtBDP0+jFKpWcVKXiZrP4jrL6PehF80vS10ani59+xp9WOQx3myarQxkw9V
o1t/T26ziEOKut+QMPbhLhI+kHGk1HGBC0Ee3TtG3Duu54R4sZiZ0jzEpYdwogQsr1aDnFnfxp5t
iR22am8DdE6Qf0aNXNlLulps6mTAi67MteSpJBPbTe7mFux4XTR0Ojaqtya2waBKKuDBti97rlNj
8LIfIoUd1FAe8w9ZrzJ/njZqP7uhAewirSP41pn5VFLCCxGUtFm1atMe45XciaKJEJyjQDFEIId7
VW69Lx3Tj/oozrqT30nmb6fFcyDUovw4PVEQlnOjHzo/q35q3sTj19Iij7Eo6FTZrU2vfVWTaMjW
vEua16IUfbxrlKb9ag+2sY/UwVCwWaysn3GQiAdtqHG/LQqrITfLo46ua00Wk7aHY4CDIUwcpF9G
mawKHTMrvRMF5Wjs056rtNlZ46Cr+zHise3qraelMJyr8WtXSqq1kmk4dJf4Wj7gU2PAYVcjf+jc
RPXKbyr7kTey0uAqnSpGubKkqqJXGkyY330+gKcp2EQ2riwL7c3GmxVfFyEcZGGh/tD4skyPvTGy
4rVuDvZRbQpvJStW8FVJU61x6RRgbv0mi9oV8HVtHHIh8t+3I9n56/g9/nPTQwWgeiZPhYPzoCmJ
TuqAMaHRcbe8DvkIvc0pB8lzBzY/MiLP37SZHm5vD3slxYYgrYHlUyGbamWzGyGx6mIIPMM74etk
PJahV745mYRIrzOq32VleLBA2mjjU8hbF31brrtE9/Z+quqfbCPMMItB6j+WvP04kvZdnGvhws04
nxlqiURxi8qlbnL7zt8abeWpWp7FzSk2uvAp9utkY3eRtdJFjZYrnowNK3UJcL42qMGFDHwAjgi6
d74cmLVDwmrTjmzXilaRatGw0FfFRqazmrO1uuzn7XWYp5fTR4IKUqOcFsGYU426Qm3HQSq7kyfK
XWXzsh8iXAvaXKn2UIEWLjT1HHWCSD5lGlxl1P+APQEWzz+v1DNz1DqjO/Wi67e6KZp1Apv1GORh
t4+4GVY1KuSN5oQV/jSRtw9442GIpqmrqIjKdUPpemUFibPhh5cbTKmdlQT5fROEUf3oeNa4Fu04
LtyGVxYF0sKUvbwX1ea0BT2paycwwv4Uq6OJZY9uPyuBqnDYM2Wvlq23CXptidt3ZWW0KZMBdaWM
DAf6fKpAXvqkKbP+5JRVuR9tSdp3MPxcWKf9Omq6dCHxvzLexCG0uXxgv1jyLHvq4qSptaAeTr5v
fg4jtaQG6huruHDufH2sFkabfv3H9IKNgI+bDQA1veJ54s2+DsP2HoRqONWVhEY4CJANONXSC+PK
N/E9gElk74B/cwFwp0HLjodyOGVN2a86Y0zvmt78zHXQ3PNEXzq8V4ezWCsMORVobbPdTbomW36o
DicRVSk+Rzg9GZCgD6NU/AR4yhdO05U5BCSDT0OWBvA3Zy/mQ9f3nsjGEyZLwRaKcr7NLV95/eMI
we1gOZPthzIV0M9XCqMP28tSYzzJjfHDSNpnR+1++ePwyxq6bHN7rPf602xbQO3VCEdUlWk+MXuN
+IFtDQWckVNqje1ajSNasFmS2HRRre9Gqwj2PRmXK9ldeOi6EL/QTBvWVpD5qzoJtVUhG8E6I0e4
/bvmLwsAN3QwPFCB59mr72HtwyPJCROpwmm1PUl+120LO9LW+M3Yeznnyr891AX8MI2FtchExUSB
A5f+fL4pyRlh6NntqSUFd6FqSy9l4EUPfWEWG63OoSpoAwxQB4sT2VHGu0Gvi50niuTQkInv/jc/
h7gAUk8ZiBro+c9JMD+Wcz3owAOk8iBUrl4IGpNARh/cUYA91V2uQb2Hqad6A863rSjXrZLV+7DN
+gXK1AXU/T47hoHrNhGK5GE2O0WXp77VSMDD8Kvv5Q6FhTGQyjrQENamivuoHqTZTh4T2y3SsHsa
Qs/ZlTbmGd7Yo7pHOGqJJt05VHBXthSrx1ok9sYoDOmprbPkTiQqWnykaSuIfwNW10iZmyTvFwhC
0w893+naFNiBFByMJBBLnM9r66RdJ0ECPamJQL+VO9pTrPPECoJGdu3A8VYJJYR7PdJPt1d0Zgk+
3cEaBF/mDlkdRJx3APjDZpY7reKGzrsToQPvb2kUL5BSSY8HC0sfxF7rukLF3hvluKvps7AbU+db
GHnqp1YUxVtuRNZGIiVc6b4c4qZkSK4TK8am6il125okoUVw2LmGXq/bKtC3Ztl5aKzwYBZOkL/a
SWvj2aFR1zLDylWCqr1XYBy6mhWITWHq/QqRUfIsqWq9K2lxsZDXXYZNHUKWSkGf+pemzckkcdBA
l+3D8WTYI44EWt7z8AyNhfW9DBlT2xwA0kmoQI41o6yMVS73aWiKk2/k7UqqOsuFfJQdyqaXFkLG
lQ9CcA8jgjLelMJPSdfHBTXhFxiNLJ9aeJy4FHeYJNjpku792gfh1KhOZG3CszFdfh9G8SnK8hKP
lROEF4xvUD25onCe7VRpN7d36OU1Cj8a9q1lslBU0GZnPNasivpHCfreKXs5VsqVqaSfitG4w3hj
ycv/8hxS2lYghEHDBOC7CO0gu0rl1dopNmPLlfxRXtEzqHqUFfA9r4nk/ZjL+VsiiyWM5cpnQseD
Qw09ksL6fEKFVLW84QPt5PS+9VL7+g8lkOWfUuhgvWtZ/UIkv7J+JCUQjam0Aty/t1n+sH61ntlN
4Y/aSU5lZU0HA2sX2liEq5LZvt5eQHbERXTTSbvQ2OnsClCy2RIq5uBXY+RZp8D27+uyyOxNWDX+
Q5MDVqEH0a2XIWrqeKXHkv0lb2CNrHuli+2V6M3szlE9OOX5SBLaNjpJL28gQwMfsLFYc4Y8C3jX
y9E34Fr/tbIQaOxrXamUtabzfl1FToEtcZtiilVWdocHRTbgiodqEW/00Mz6aKNLpBVcoqjuXbtq
9Turj63P0B+5u9TCcWsqjaemCaEpjn4O2kuqCiVd2he1lX+2vLRpEScEBlKVsvtc9AluHn7PxLsq
uFS9NkWgfjVzRRsO1jAqXwO9/NwbQ1y5htpECYQhKfkW6XHU7mykBo3rc5UmuFWOcOiLkN/mD7V0
mGTkOHcnTbimxQ/P4VZuPhkRVHwwl7FT9zpX2EtLov6TcrT03A+pwBrLKrzXcYwdh/e73KH5hrB1
J5c56VQQdHhwQu+3cNGt4ORXkPudVQCmpXDlJI3ulrmD7/QQGi1QSgzkuorNfvg0ljLAnCHCYsJw
/PgeSSlO7nEef1PaUfqL6AAAhwysIJ4m5l6JBXFfLcy+do08DgbXUaP0O/wgsJgJ9zRW+SikbxkU
0Jeq1LEqM81QzdyEmxNGUCXqV+DbHuY71Kkvsjz4943kJ7tq9JsvtWyL74ol9dWuDjKlYJL0CtBN
74W5s6F6Rthqjs2wMWtkma+ZCEvvaPQOjTqAb4InKerMJRu+K7EE7Qx8Cuq03LLzeoYC9lygoBGn
LKxXjWUWe/pV2dsm0KTtyDlzKVxhFSNHC0f78gIwQO8nVi0qJjo+z94dZWjkyRBIzgmLgWo/yrFJ
jriojbiMV5PcFeB1qohCbZud6UIXntTljXQiPWvucB6od2qfS/jbTA0TDH0pE74MWIxH/ovMc3rA
zVuX9LkXWKHdSafChrfs5ZjadLX2VCMy3C7Fq4twxVCUuxA8OdNVMH36h9ioeIhDh8qSTmFtBfeB
o4iNAqK5lq2G0k6pSWs/cvzPEYLqY6M32W+/8NO1Y/TaOjILaUmWds62nDK06efQrgW6HPXVeeWH
Sl9LmqBKp0qY47oJyvC5rrzxDk2A5ZaaV245+oErdN+4qzBoWNns7lUjwiVM4NrGgvjJLcwrk7rN
LIlRMikOfdX332iVHK9bXQBU4nGwgAVcWWjuYB49MIBQQsxlYKDUVdhbjXlSgwB9j5YEm3pU1Z1Z
YNN1e6WvfBBGBvRAxP0EJuD8yewZ5ijlXuucoqTVD6qfxeuC5m0LHzTTubwvoDnBKCaMOaqbk3b9
437Cwj22uxhFj67Sm09uMYAY0rTeEoLHjepQuDCzQN0Iv1fcOhcGhhCjtFA+nPH+33/ExBihTkW2
S11s9nKLyiqONb8K3rygg8tfW5n3wCsHs4U01HMf8sJ0Tar02qEq0havAiEtnnqWZL+qjoRE5PbU
T0Ho/MEzCV2QnSDQpwPkPO3GlkP2vSBH1GhVQl2hr/LLrSoKY2qP4oW0YEjaRr6rS9/x/3hoinTc
5TZQIi+fuTTeV+1hyIibJ5pltrSrKqIVVHVnVcfpt7jWfg25Lm1uf+2Eipx/LUYDzmQPAIGYq2D2
vIukVjbFpE4vh1H7lUAFnpQNdXkK9ESCweDho0IJgQaDK9MI1XiVZ7DE/vhhgHwZ7iLMVwiMECbP
t6GZt04YNiryYBl7a72JajqBoT64/alXQJvzYWYIkTAhnkQpw5ROQaWKZrquRei4t0pVebakNDnG
g129pgk8WBVnmTUOOZabxGHwVFQmwr92LI9jGdkLT7AZd3U6AURSrkaKzir31XwR2tpTRBvKuGaq
Zr7lH0sedSxxoOEFxUNiCmcTI0lah2FarTK/TQB0xfBdUssBLXIUrRW/9xcen9cmC9h7inOwPDEk
mm2MqnQ84XfDJHHR+l2MJGXjTXmulIx4IY0dJZeMboGN3f+CQewcC7031+SJxPwB0x3drhO3cez+
jwMj77f3KhB3rkPwOt8queerJhUmykCd1rvApem6QIq3cCre8f3ZseDlOCUrPAwgmcwulCBF3TiE
BToCKY1epFJIv9VQLcZNWCqJDEceQ6iAUvLabzWRYaqbtTtNjujVVARa5LiqXjvPDuXeTxJsEWtd
FyEdUqJBxoTLG6wFtOnaz8VogIlB3wJabcziuBJ4lpnFdvSmjbH9JATlOWmM/SeiO04KAoKMZkn1
ZxqwhnfGSMIQjF16p8v48MamXm/zUi52somG2WirCFvMkKaBA0SFhYN+bVeBOeP6QTUNO8a5BfZo
AXUF6mCfihELYilJ6QGVqCVG8bX0lz943c9gqPRvuZ80WHQ35O5GTRsCYKlq8spArGvk4DjgRX9G
VZ/OIAEXIhVlK+Au60J0JaJW0qPBOTUxUkoj67O1r0t0S8qdYGEPz8Qa/4xFEveO1GL7OU8kQkkr
A6cV3qmQ7fQQq/gRF3rdr9BRmJuyxaw4yum3UAWj2NW+ke7axPOP8AZ6FMumvdMsXFQHBSsuuUMl
WGdBcJeCRnwuW+xkEzKY1660G2xpexlGhMyf7NvRxrFamj36aXK6HVgvkxVKZZoNuwuiO9XZWVwt
uiCXsU+J32LIE/veCuw7Jc9/3B5k2sLnJ3IiepFrWvDOoZbOtriue8og9XL8Fgw0+Qv81FiDe7br
SrHHpTT78lKE/ENZhG1AEICEex5k1CjMRsn34rdCCUy3bGV1LUVZ9VClebORORt7iZzqIS+qai1p
g3xneUMHpNjSTJLwtfFFah6RWiobOzXrteVH/qbWHHyCKY998WWxqKGfEv/Z7ID3Q0+jzRqeAXNT
E6DbxC8yEb2RNpoQnr0w+Zri46a6Tt/18UQ3KY9wK4o3o+UqdmUnTg5dVQ8QZPSxRdyjF9tiyIOH
3hu9F6O3PFoHGVH6mTgygIAaIj51ged86tMifpQG4pArRkCLTaYWwWd0FTLS/bjEl0ptNe8hcrwy
pfdZg+eNX9fhD/DNNIB8GbJNGkB3hTk2104aDiuLP+LOjrO04bndpV8q3S4TV8GdtlqZzUBvAKdW
0U1xeBUJxkPXHDMlab/JpU+TqTDBk2shTl2bTlIw4j+k0SkRP98ANW5bCddi9GZkSkC33LRaF6BS
f/VxHmwY+09Z+BN5DlI8blAgLxOt/Hw8aXJjU3QpQvhjmmutxJDVxhlppeuVs1HHYVh4iF9J/Clp
TgVAlBVEoDl7PR8kSxRK1ODcUasAN6PtvAWtNb50fReUG4uC/yOCfoS/aZJIUH7kEO+eLku8Jfu/
mVPoFAwdwG1MTSjrU2FwZgebPxH37FLq3gBWqkOmy/pLbvfOtuiLOxPx0B35h/GMbEB2c9v/uwzg
btM2o9jKbVUdhGL4G3nkqDmD0pMz5/UOWJTehr34zqtnqRHQRRiC4Mj1ABuBt5lizJuF2BDLhyRq
8EBIyR5p7pXHwu3T/2TEf2Sx9v+bedok1L9hnvbr56/qR/Pr57++NPyl/lf++1/vJnLZL07/R1u1
6c/5x1ZNMbV/AwcitSDVm6j0rMZ/vNU069/cOTDeJ4MEuoqQoP3HW02R/z29ZakdAVfzf6bCZZ23
k+2awt/hH8ZiD07+O3XlT5zVZg9F/gDyT7Yj7BtUv+b7Lf8BjJn4YalTZPGjXIcrxW42fiy5nQwu
mKqu77x8mK3nf2L5R9+02SX7z2h4G02ucUR6eQpZH0YT4ahIY9TFj7nU7atWwzxrAc65GIHCjMIZ
NC1kl7yAZ0Fo6MoSqlyqP2qerK6CtKdbSpgsNaC5mDXuVAoYE1OZeIfLw/l3pLYldYadNI+FkdDE
tDX0TVml7a5vi2BTCkBZu1T0pQR5ytc/3I/gTWAoDAggONUy53SlJszCIkfm9FiTAz0oXva7sMZk
HeOvgyV5P5JG0P4czW60HgXuhqTxmMhnnbnY+Wn6votfwvbTwMwogTmzWaZheC9R060emyy0t7mg
O6unVcpXKbb8vdc3/sZJVH2rh5q3Ri5INS6lF05vd/m6lDvlMAxxvBkTLb63jEm5H5Jv0JquwAKk
+5pnOk2P8x5tf9naOyWFEeaGpt7dmxSPPnu0OgooPOcNGYJtPsiYlH26vU3n4fyfmSZTm1S0HIw5
Ty+xI1In9PWPpLjVVjP6t5wD7JIMg1D6jb+NcKn61Obo41PPCp4QFENd7AC9PXhVawUfro2lji9w
7vOvoO3js4dnxhpfXMoD+L0ebv/e2U3Pz+UtwnuSbT9ZjcytUNNsxM2BmP+IM4W56y06Eg1cWODS
vYN5KMXDPx0PoR0PSkITFzAl1/PtL8rUSoWkhY9S9L2kW4fShNQ01lS4Fwaavwn5svORZgetl0dr
GExG0u8gQKP6XpkrurxvnQ2pqkv/sMit7vJ1sfr5519I6Y6S2uSegZfF+RcWsmT6gzDCx7DZWiJ4
CDMqOPZ4P+pL3Kz3OsX5WcK2hbodIZ3Eiffk+VBqE8RVPKrhY7M1d+Hn6MU5Zg/mHXte+Ro9pK68
yx6Go7qztsUWheMv59H59FQ85Qf1SBMavV0Zv/vO9Y7h+vYUTGf41u+anfEY+mBYolZ41Pr7EVvW
IjM3UtXQpVRso9ByA3jiNHG6PehF+Eb2j+QMG2tiCxbds+q6LqRS9dpweISM91uPx52B+GlhU12c
lvcxeF9AVePcaFOY/XAJKW1dyJmWDI842LsKfbIM2qt3+vMQ/7r9MXNQGJBz+pr/jsQl/nGkKApg
U1eMpLliTV/sfbT+21hVq/q4lOtfLBYjkX6iIeQ2R6U+A7p89PCJ6TFSRGVI82h8j2W9Mv7oxFtI
24pkaqljLSB+F5fA+5iolibIE3X8LOfVE6F5HWKMRycBPIJMjEhrYwWPtvOlTujlVy5c7UvjzZMH
qdGcTmE8bL1pS5s/diLb+spvs/EOPk0x1HhhwGubEaM8nccFKRd/OV8+We2soTTz4VHpg+HQs9or
K7HFwna8WDqHIixbcaIxAqM4s2DqJ3mb9EZdPlldScEYJQGtzxyiHdp3XMBxzMmDA2Y4C6/Di9l8
H5bs750aLM/V7wKRnz5EZfkkOeEnWYq3jReuhFVvSjX/jkWg69MS9/Z5uPKlcHqxw5qKNdDtZseh
tCQF3y2+tERoAjZ0oDC3rQ087uRq5anpp9bI7mrncHvUi+POGxcmDcIuWH6gi7P4moaV00DnG59C
3Vuj3t541c6iF0hUZH/fHmlOs+f8Teod/BIULlr+PVtKO08qPdCE9qg/Skf9rn+K78Ax1Bcvg3i1
UnbIpDe65bZ0rjMWlnOekf4z9DSoojvoKae5/xDUhlwbVac2NFr7mCuTXNAAwB152tWpDutA/t8M
N+E0OCBT65mnok7Xh9rgS9qjb8urqH/GT2iX9OM9laVYLX/cntf5OXz/tg+DzVbQDLHSC4v3we5t
6bviff7TP39Syk3/4pDD1Zktm2oVjRbKePSWvddu2lyYeCeiML49yuzRzeag1k3Szn9xsL5Q5U2M
mVBNc/8pwx5qm5X19zyJk300htr29kiX80UZGb9L7lDsiwBKz/dCTp0/FYEIn1AShY8BXKR1F2hL
cN38XBH1YQ1ruIKok37iPXX7sON8ZZzYiGN2DCQNS7vA1l5EVyh/hQH96Us5+X77o+bxiuEmi03s
9NjdGGBNH/1hOL3qokBgWHkE3oajEhz7VHPBTNZjrX7pC4UGWQvH+coH8lR9Xy4ALTK08xGLMhBl
VHb1UdMSOg8q/cHwhUxzU+u+7KyFPXixO/g88kxqtRqmTqBn54PVeU5/Ba+qjw3hWNf60Y10/KQd
4/72NF7sDS4biFoGlD/+w9V9Po4XF9Avtbo+tkl+H7b3qezs/t9GmJ0mjOaimK459bG0IJjJRzuL
F4LPlbmalAxsYxXwitk6/4Yi7yy185v6aJG8SfKdWh+kcMn8YF7PnECWj6PMrRlSpRaeEzOK/loc
LdkVb3G+kmrX+RTidOYmv2h2lC8VkS/C+GzQWW6Ki9WYg8/XR7i6aOskZeNR54LHtnRfXDlOnF2M
k2CX8j/zW7F2pLK2p/2W04zWHPJn3ZN6WrQFbo9BlNQopdt3P2/vjPn9P80oRS6HcE3Wob7X1T4c
4cBXEkyERHW0x5VK35AnLdrX+Gr4NBxc1YstJa8NBwECaw24J1AzZumGKTxIeYZRsYDGvnj2hets
tXtxHz/6O7GLD9qdcye+Sz97yOu/8rfb33rtnH0cfBY89CpFWNExuIyQU8ufsVpd3x7h2grCfoNm
MRkOOxcYlJf3XZcyAvfJOjBwmMFgVfONkMghnrwx+55n4UIQvnIojClEIQbAOAYIbLY/AfVstdOk
/jgoyjoR3TOUKnru1WuFnmOd2gMf6tsq/j7I8cbMHbfvDVQjh9tffnn+DbB2kBmMjPCMmou1UId0
I93WxVFRspVFF5NmOBjOwma99qncOAgDoYRhY3mRrVb2EDL141FRXToyOspK11z1b/vr8NS75V/d
qXrNluoIl1cOX/ZhzNmuqZUYC5ze58vQ2FS4HaSIY7OO4/98ewon/PjsdU8BAHkJ4AqZKptnXh0s
RQiqWSjimBJoaK9Vuqm9Vn9a3zt6Z6Xr+kF7FUv2Zpdn4nzMaV0/nH8PexM/lkdBww440cNb0SyZ
O7+/cz+CFvPPml1vmkJlPoF2ctS29Uq7Lx8HVwIq4r14Lx2kdXgY3HA39m6Yu+Gh2qW/g53zYmcL
R3PpQ2dXYF0XPo+EQRydILxThz3k1IWn6XuCffGhE0Qy0c3QPMwOolCtuEWFLY7jnYzqe5efgp9d
dQhyCNZuv0u+2F+elI30Sf7ba13pk/QpeqpO8Uu5djY0g7xvF9KKC6jjfeKRmcLzg7B64WstQGKt
0kjlY3wCdVAwjNlMdjxfNMm1vi096a6eTZqp/d/RZsscF/hmY5HCaL+7n4Z2MMqdU0Puc3WfO8yF
XDHu83DrLTxE5nZN5ATs4A/jzhZWC2y91XrGTX+Hn41tsNXX8cF8tu6DL+FDcC9KV34bFo7qZZyf
xnRQaJD6ohqfZTtwx4PRlxhT/q1bD3G3Tw+J9oXLWlsY6AJsnb4OJjiMTXbVpNA4P59taeTcWuZ4
HL422/CH9SL+du7zz7Hvhvfy61itETDgeGbCef+65It+7chMEi3KNsAgWLuej21InuOEozcehWq6
g7RSxVLWeAHq//N5/x1itniWnhQWhLTxKN8ZawyBt+Pv4iF7UHf1XXaIDvou3pf6RnvKokNIc8mF
pHXpA2cJ/tgHqZpWgTgmIpHcYpC2ZZssue9dHQR33Ck5BvWYNzywE1xIM/oPHCWd40Cf5rpcyGuu
3b2Tm/T/GWH2GVKKTUOREHfq6iTC+D4ZrX2Zyvvb19OVexCkCKcdshtQxrmfdxi2uJFMYbx1npxx
2/ZvVbZBdnB7lGnBZzF0oidzDfIcgo0+2+/CLqM8Gj3x5Pv60+hv2+gVH+5Po3hwJH1ze6zLZHTK
luBlUS/EXWr+7rJFNCqRkxlPauTgpBu8Ds5BDu8dz6NISWPrJluLbglyuBInYQDBTpgckzXKWbPV
Kse4qaKybTEmUfaFEIeRjhKeLf1upcNoNZu0MTdJlm276q9Otdc41PDSWTL3vFxMymgQc+nxANf0
QgJpBhoUwlgenhDajvfqaG3B/stVWNYvtS0tlS0uM5up4wCFlKnvwFQSm92MBcYwUj+o/tHjKeoO
jb7JcVhpkuxgJ94uAK8avQgLueBg+5+7qqVZxhIF+uKQUNGBdQmZketwqu+fBzOviyiJ+rrzFJY2
Z1AvqJwYpb/VYz9cKApfHQoOjA33HSre3IZJy8qhD0nWnzxDGJskwfdSrj361+d1/KdbmJf2u4ST
Vm88G+c1hmRo5LD15fHYCzqOUwkagl/h8IqH8YOcdnSMPAbNQonh4tRMQ07v/InhQ4VsFrL1UlMr
yATjsS7x0jGy/eAo61DXnkFQVqPaHMZa7ES/1JhnOhZngWFC/Sel4oRsIcWfrR8tl6xkcPrq2Kml
uhqlrrt3Ek9shiBQ3SiSnzDGUA6dOebb21HiyuZlZGAHBARTm6k5QYKKFyTHpKwZOd7lobU36EIm
KTzLfSP4i8LOxo/kbYd/qKHuOs9WXBMS8+0fceXrmVOuD4d9g43DLCwmdTWMgVVWx1hIMtY7qR5v
ktopIGs69U/aWNJvsimU506pllCJWSdS9jCtgiZtKya5eA3zyjw/OUYXyG2ctNWx+h/qvmxJUl1b
8lf6BzjGPJhd6wcghhxiyLGy8gWrESTEIAQI+Pp2cp++laGIDqzueeqHbbXL0iqFpqU1+HJ3NJKF
gauxTeXlwcHxqnJnABl65wXZBF2msYhqwHxD2U7oRAwMJC28AJJ/Ywb4IMDBUwNZEygM2BCWBPUs
qWgaTWi/u8kbdwi9uuCb68t29vbOnz6bOLCXm3Na/PTTwQ0xZQ1LmgORQbcCmorEg+YGCzdCBb19
rBASdwh7UWTAKMoK2byehjJAhojSAG5Sa9Qr1+ne8pwad70PgXd7mh7SkjWRpJa/on7D/7JGO+8R
WIQBkgWeCX8ortpESrCWJro4uH3d3UwNK9eD9NnCcp5ffSRE50uAxvE5UanOMwBswQeh10EI116h
/7D4JpMyiNxxlE85yzsw03Rk6/dM7itus8fru3npEuAeAtAIszMXBU53s7ElbzvgXg+S2vbGLTma
z6re2tQoxhm1pGu3B0pUs7Uxuj7w/IsV2wNzPveQYGjstnKMfC0BU1Mu3X3eooLTBRbfmEJ2UYJz
H2lUt7ZNHvz4yzHRGQFeEyBP8WC6uH+nky1Q1TIyL7Vw675r2o7IJELrY2ywV5n+Hes2brgyljK/
QZaF1tWJeQigaZv79l0wibvKWyryny3jxzBzpREkSGAlVw5pNaW+0UE55GA7ofsrRbZxDI1d9+X6
wp29vsooyikBj3fb6hReU8+HbVV5Eelvs3RaCK7PziJGCWARgQ8BKQpSqKfbg9goT/QJ5BmyWbvT
drRuhwY3f2VUx3ZJY+TMWUPSEgh4hJxo57Hx+p2OpbUj05k3YEZvaGtw2AoURdbN9VU7u9rzGGAi
R0EWKEbAIk/HMMC2J1os3CGzgzFMRP6SQwHbB6ZkskWUGBUI6UbzpmzS+PrA58/r6cgqvATJoc6Y
Aq4jPkKXS1eRLfykSJt+NAV5rHQPfA4iNl1t1QJ32+kxukwWKLfn9Tu53vMXAAANxM9Mxap6NHjd
/TwdauMQeGztaekqC76MaJHvioc2tRZe8nP/fx5tttIz9QlabpXdbOCcQi+GGwc2GLH03E1N2Upk
Zixb+moPbwkz37LqyUHbt9TycOpAn1SxBafm0pGCAwe6DJSdjA+V4M9pv7IwqpyCwesAwedYiHer
IKEnfupiiZrj0rkCTgMeFAwWWjEVt23KA582TWMcrCcKIcnmnZO76idLHrl9AMTn+lm6NCvAZQ3E
M3iFUZo8PcREN0aR54Z1AP/lozfpd6Bm3LVN8dbk3sJ9uWBlQN/2ZyhlFwdKBhIMpoVajfkIapB1
1w5QL18iub50NOegBUBleDJYw9MZ8QLMDJBMhGUGVUKEHuy3pAcpQWt3r1YutxwycgtreJ6SQWwK
L0/H8s0N4Wp8CnXfDiQnvD3oYB19Y6PRhn0D8T/LzMYoLYrmBubwF9Nzb+XldrWSJbTks/4eBEJV
mOh4qhJSxFNF+G6ElsOuzsUP0IeSDXFE/+X6hp8n/0CdBnCHjkflA5So7DhIQk0jaVmLVxKS6rZf
fuVBW6+qFtqSKTraIxuu6F2Pdt4w01t9xby6X4186sBFAw6NDrR1YdGBUKtigbm+/nHnezez/OGZ
AAkVvAZXKfk3eB5kXTB4S72PZouW3lOQAcW9M0wry9UgZkrrhXDwAwR7asqQsJtVDNEBB1i72kUQ
ZCZU4GbMK7ptvPfU77KfMm/Z0yjBgx4iEy/fh8IKqmiaiuJr1RHLDVuq5UgLo37zNHCf7H3NLkVY
OSjshyOIt15yRrX3mutGgbDHAzZYGwPybhFjqkOJQxKEaWKaDzRrdUAjM3O6lbR1Huza1ETUQC7Y
B/EFyyjYuvLk2QfjCX7xYE7gXHUdsS+1GulMwyD5V2TPRxrmvua929SUD7kx5iCfqjv5fRQuKrt9
QYtnHWltYHaZ278CPFJ8l7Jr+rDkRXoYJMoZCzdCtSooyQJQgQd4lttGz4DiHel1KoAccfkBpjtO
h9VogqkpayOo1V0/MKpNUQdSLrvUdCksjoE6Xwe9GtC07BAkw8J05s/9fETUUZQrUyLPU/UlRnF0
YGjBXFGJauFNV1cMCQLk7vDGof0IBKJqqhCULEZbGrQ/sILu0wwUtySgIB6GskmRI7t2fdnUCaHU
CqQjbhl0B0DRpnIN0BIQtpr1/YFkyOyMei0i4QPzf32Us4cM6VUkWBBfoUsQ1CzKsvWuO/SGRgDS
yPpVI2QW9q332HIJykErHPsJ5Ui/jEAQ9ZenAnEWBgbBPZhY5+ZWJRDwpTu0FS8QXNpuWDVl6HES
9v7C9NSz9zEKwABIb2A58XyePjSI5wBis0okObQ+NruDb5CwAoLn+iKebxXm8mkU5YRTkqD3zq0Q
plIGGr0g+YLaw5I8ktoLjPIwRplDRIyEEErNIXfOJPXMp4gT2yRm1Dvwagrb9hfquFE+1VAOsbd1
IGG7pgwv1hha1jDgJ3Jba0tX4fzYwPdB9RjlN3wXykWn6zoWDOIBdpIdB41FZeCCp7eOpxwQKbON
Esde8/YBPYgLV+Ls6UEDDMRwQYCNjgCwNZqno9oQ7BhROiJHyIs7wZoMtw74lOyb4svf7ieeNqQe
ZlT4nOBV9tMuGmGYpUaOzGi1tQ6Z97BwzKXU31l+BREWwp9ZjQo53BngeDqd1GUeYWgoPKDXdQjt
3DSA8pHjup8bTiUYgvFu2UjviG9iRMRCqnoJWKceXHzBR+EDHp+ODJgq41pKwqFiarSHHtBrsDYV
EuzaRbXgVC6NotgYCPoB31zp7WEI0JVdAOCPToulmtulQRx7pvIEDSIccuVsDBKNlwNyuAcrdfFs
5npZv2jQoF5fPxrqGzCvGB5LEAyCMhgN+cowHpwevwInMS6hV67RgN5AG0VrYvTokzUXnC8YsLNp
wcUCBRpcHtBdzFWd0zNi1TZ1Ssvgh9TtYZp/c+fl+oTms6y8mxgAaGUchJlMRrnJ8M3dSu/R7cy8
NAwI/BiUiLLX/2wQ5aQPTYkTABr1A0EjPuVf5PTEvSWyhMtL9WcmytZAn7wBcSU8AKN6B29bSKYx
vD4N1erBxzhZK+XNKnjmgtzc4geQtQ43hQhtXFSKKnWYtKu/lJRHIkYZbZ7vJwwLhF59BpAVPxTW
86yGUMk7JDD+0qSqgyimzqihXkDn7a9/YD7TDbfBD48IfWGYpb1RTMAsB9OiJQl0MP13C4BDshQi
LB3j+en4tFgWQQ8rhPv4AYqUoVYcPefZ8H9f3/6lMZS7iMbuglCGMdIReGD/m1W8Ot1CxntpjPkI
fpoHqdzJm3ocMVpAs90ANAtikIvl6IXtUAGnchJU1AFm0vsETfNZyO0lSvgzQ3l6elX4HhOYRM1N
fvAMuuWeRFvCQZpgOq6/X98V1Sn4OMF4PWcRV/SIqlBPvQUNltPg2iO0WPmo1Tjy3RutlRc8Jn9J
/vrPlfw0lnJbfIIWzLKaQ5kmiDrv3uhf3CKLr0/o4hH4NIhyVxpNJ0yasx0DwyWztrqvRcb/JPxD
b8CfZVMuTCvzoBEfo5hZVIPuWmhmiKGjrvz7Iw0AJcobSESiWG4p83E1swmEpsP4u3VkQ90B8XII
uaXrq3bBNiOZBDQRAtqZB1h5x3gnaFI3gh+sABVjBNegiYZwXSgtVFUjfyncvLBJGA4eOTBxSEqc
leDA1od6vMTx5l/BRRXmVg4FlvX1OZ0lVXG2T0ZRz9vgMIZkED9AFHGOXPb1MX+gY6hDFLkP+Y9p
lz2YS4HnxamBEWj2pFDRUDuS85aYmpl12K+AxUkif7ldH9usXEhPXxzmU/5Bea49HxlyVCLgeNBv
A7BeTNvn3c/rC3jBCJ3kOJQH27SNvHU0jEETBkHkh8Z4ES24rQu24Blc3qlPs1GuE1SjZd8KmDsJ
cgMT5bxw8oddI823iqWxVfmo4nUbFKQfHSjLsIDe9p616c104aFdmrHyRnlVjrSqnC0UbaELasZW
iw523dz4ixraZwHpx+n8NGflrTL8vDLQosIPIgPtX1wmYfssHr1t/pKwyCpi1MGqIqrWyV/SV85m
+PO2qrrTuaGxHNzKsJCUxS1Lwn58uH5wzmMzZQjVY+0gQYK8BT+A8CB466bQ+J7zMG/RcxYH6bpw
Fg7Qwr6pGvCpYVRjACjEwRqcOB93JskBLy3XrfY/slx/dk2FXhInh/UkGImYfGWTW573ayN/vb5+
C5c7mB2QT25MUXRpIz52CIKVTncHAZIbfUlJ5cLLf3IMFOuYaMK0Kwt7pBdyY/RNOLnpyuxkqOX7
xkg316d08YH5tG7zDn6aklE3RHPmdetBXD7kCTDAm3qq4sB+gTYVNBISwIaWYpqlY6GYlX76v4MC
xw6zcsjkiz98mcRCs4Va9v3nQqFmNvMKzfXY07lB/LYsuxbueVtW69zRQ6SiQxcgZy+A7m1b7bvp
y/XVvDwi5PwQR+M/9bxXqNPxgk14P+sgTii9r8sxKktwSDr+IwiuI94ugY3OgOP/zPLPmMpr0KYk
kG6GWLq0tUhab2AGjn2rBzU5WVcViBfMGyOAFMettdjEeraP6PYEMhFEuKg8IbWkPHZZ5blMmJqz
b+uvFoPeEbpyQc0XA1u/+suFVUZSJhkE1Ldlkbr7Rj8mXL+xBCZIEaq25KWFlgbKC+vrI6qk8LDF
p5NTLrs1utI1Egxpb2LzVryaU4Sa2QAmFRECSBJ623RVRKjIvDq3o/voo23ojsRL9YyzCt/HZwDA
gxYayAKBG+z0EHOtnFg/4TPIq/gmfzdxcyMem6f0wXusV+xbd9M9VUcMjhJavFj+vrjBnwZX3otx
kFPimhjc3UmkzENnbYQWjaBF0t+JuDgOG/ZSleHwa4kg5/xUz6s/Y29nkU8TCKbTaedWYfmQsXL3
QxP3fRhk8djGjbYi7SppQyc2d+7CETuzu8qIyruvsxGShBVG5GPwYJbPxgSh+bSPm+R1gqjK9dN1
9pKcDqaWG/WgzHgm5vOMLjCwWPoej4dAXzDuS6Mo28e0qUyaHFOqBKTjwbSJ0l1l/Lg+lTObp0xF
MQISyGSrcOcDmhUbEwzBXRlsrWZYQaowdnkTQqlvAcN38VgCcY6DAdIX1E5PD4fPpwZ1scTZMz8J
CzZETh5r7DZbavK6vH5/xlFMAGHM7KfJd/YkRduTta/1jckXAoaluczf8OkBlhWbDFEFsKHVMyu6
GBStoY8Gq9JZMGjnju3HRv2Zzfwln0aaEt2qBOple8g66A/Bj/ap1ENyb96w790PCfnI0C/Cbsmr
XVpD5a2HisSgN6iD70uxyhoZQmYBIh4v18/g0iCKtbC4kVKQhTt7WwtWPiFrWvwS1FxdH+X/YZT+
rKBiIjQdMByIfTh7Ua56+6DVUfDN/4nIx/2i6XFH1m69cIOvnw5TV6x/JYDgRijg7Hm1sYI7BuUV
NByAbPD6zJaGUQzFNNZ2xlJskpPWEVgogQJ+K4fYDJb4dc/czZMzeFbr0tGGRa0RGwVuS5KGsEdz
Y/gGnCW6FmVV9J9NS7ETra7pVe5j9Vr7R+LatzX/jug/ko0VXx/oPFAGismHvwdOWvQNnXVmF3bp
lUIMzn5A/x7to+JxAE9ZSH4GfeyGT2yz1Ek3m56TAsc84Ny/j34QFLrVdi97BIy8QW14H1iQewEF
MO7u9TlduFMYYa4T4gUG7aJy2ANgxaGOhRH0jCfI2DGxHisQ83m5s/T0Lgyl+jha4fZ2hiajfeHS
qOQrajaRRX7/R/NRcQ4+xHgIB4Zlr5tVmEPr1hV1VHhLJ3xpLspzaFLgmqwec/E8GdkoPOjkW9Uv
NchcPnAAuqCkOzcaquksN5gK0J7rzt54KvYzbz+YIhDN27EDbeU6bHgIHV9Q5fxP1vDPqIqdraZR
r8B07OyrGZr03Dpv7hIV3yW/G+fuzxjKuZsboCYPKhN7INXuHSgcr8onb5/FzRNb+7GI+9/0m7Ox
omJtftfbMPhafa+2/9E0VZSrnQBeYfDR2Y9Gh/g0iBGasurl+iCXb/B/z1OVXKsMnuRlgnlK7XXM
oB7+9e9+v4Or6yMGBeR5Ju9XqbIhYJG0JOXdUdCJxWgW/KUN+lKf4Vm/yWwcZtwhuOAAQzyDovgA
DBpMGP0x10p9iP0h0d59v+nf8nHqvtpmySnUorvmC2UF0qFdZhMEDknRx3mXDq9EGoCWj8yU74Zb
O0MECEbKwhrdrF+smkAWaUCyegwLEGyVYaGJVkO3PW8XfFjV959nAaSv6eE6AfihknkEnVW3KdSk
jhn0DZ/7kvchbXiBTKaXRSVkv2cqz4W7pPrNH2OCOATvxayaoz7tFuuKigdWe4Qt738ZksoICFgS
lhLEkw6Umb7mev8yWM7N9XNxYa4zzfSsngAZG5BznrqBowiawO51eQzGtlyVqZRgIqRAN3coKoDD
LAPGeYkL4tKYWFocQ9AzIqRT/IuRAVQpJ0ceEx/Uo1nS/9JwqyDf9Nxa0y7pWP+XLz8Wd97L/x5Q
scLUARsvtzx5RAElW0mmPQeFK0NzRD+WEMlfxiMYDZMC0ekshaSD8eh0SQ2/dmmqD1jSJDOjfGzo
o5vI14p5yU/R9EvEJaq3Ng8HkiNAtDEeYBSKFcYLY7osLeXR8UANZI1dG6dggouKKk9ireL+ghN6
5veijw5YOkBVAWtD5UbFm6WOI+pM860j834TK310QOKZ1/Y21+G8JWY8OP6dKYsd5fW9Dbmg6wf2
7KIARofKF2hEAFIBAfT84n6KW4LGdzSKVrujNdL3wRbpzainbSTL9jWoLSiB1pkX0nqJhums1wGz
Phl33oZP48rElWwcLMyaGl+G0V5njnUnNRNNqXU4VW0ogMdtRHJDpQEc7GChG6dcMBLqIwF5L/A+
AMgCbSSQqKpAmYb5ukYmzz06ue7HleWUoRTjUm3s4ig4NMhZ2vBfP1bi00wN7G4z96kdIfbDN2Vh
QVsmRxPH9X08Y/eb2XVRXEQ7KMi3HUhlni6o51dWV3UaeQAjbfdiFr5Po0Qm+gEyd2UV8qJ0v5VU
oLuBkQoCfIy1UPOrvbJ+TkGT+QAVyGFDx/YmFVW+nlKd305Uo/+8BX9Fuv5BSS6q3+1/zf/sRwWu
Z5Jm7f/+r5O//X9HzQ4reIWavflV/sj+1xFRxjkZO/7lP2TsGsQ9/gWRrpkPalZ9+7Dl/7CxIxaw
/zWXEhAH6ZD2+4Dd/puOXfP+BYosMB2iZ8lDXg8aU//Nx66Z3r9m0XM0MyHMwJ9I9n2sdPqrmr8m
rUqh/P0zRfpHB9Cf0GiG+yIeAi724zwDr6E4kC0dQKcMxOFOki5Zc3god62kQMn2uJ55I/tdN7Ry
ZRgQhgXb1nTblVW5MvWcxbLxeUideogR7oDzxs70tebaJOwmVtxyV+fhkJHumRSuFtNyem2G7oWP
5JukQ/cMIRJ7ozuI+zQN/QqfNuPf0/w8LaV2h2nBDuDBRielOyt0qQ2VEkpjFe7CsGP15N+AAlF/
r5GzAUuWtvn4UB0BRypIdrRdMiLWrZZa2xSmZXwCvsCGAAtMEQJdcGafXmCXuAG1akPfTVm/fvP5
WB7RPk+rbZ9rq9JvhrUxJHoGyRwzfTMSmtVR7yftF30yqgcqywpwL3e0ZdhWwbQtcuCoQ3COlm8d
ZJp/gKWnOFAr726lJTxodeoOvRksCQBHNtEbdB/Y903DqypkFaRAwrajgwi5YCAhNlkAZaVWox6M
8FJ2RMmcfcwbVhh9dqA7nvnXFPel4Vk3GrwZdoUTWI8sbfkEzbBA68LKFvy3QTJwrvSMyTVMH3BH
g0zs28FBP7/Jg9AAMAkgtLGgXyGmafULT4QSCs5fh/uE6whqR+gdgOD+dFdoTmjApGHuKNhpvpUs
YwztYTl0Zvhof0XnkTOu8sZKDzSth1vWg7kusk1UYBEAQ5pdQ2QM4yvzZAG7cvqqzN/lQc0NpwSt
ivBy1ShKEBG4eSPkriH0vZ2rX72/DJCdM2Antx32BK1xmP8/Sp+wVJ9f6T5xUrS682mnI/6ImkbC
GYJiU6g72VPOeXsLt2L6ZWSmtsomHXDTgmnNuqjb4rlgVUoiF+o0Ltaip+Gkj0kfgwgPVMyFpW2s
durhoZYcPSSBR/cu6EBjyxhbsDSX/kMBaawyAsPit9GpwIExZCNwk8Ig9pM9+MW7VzTvxEHxZpUR
sNejUXOWtSubWELAOw+Br6dmLDyJgXOX/8TBy2M8w2zJgbpwfmE2YHrRAwe/H0Wk0zVqJmlWNBv0
Hd7f9s3MR3uWxC6dBh9raZFWEbFOUEGzBa3dyJs678nNeAHmDSh1BbF8LiOroezngkWbD+bp1oH6
HqcDTf+IT9EYdvpZQog2l3Uw7soa7MxaMpm7fHSLODGt7qaQ+hRpmpQ3U9XL12mqoClHHW87srx4
W/iS2XApXzJ3iYDgCJBk4KwUF9OANikta02HpFGFMmbCnBQ0ABY2iQob+tbw9NY0rSgUPip9fEc4
15hhJbCA+eBU9Sp3cZfCbhzc+PqXnbr6qLzhaMP9A6UUkJ4ATCsWt7VYCxG0pH/w8vJbbWKZfCfL
I9CYw9sczIXQUOnQ+xgOnJ0zBfIHFbrKnqF1fpNCerx/KEz+hldA3zTNLqMNqNDLPo8pD0icAc+k
d3a9tfQ3HnxHtgv1OGsCU0wjIFao+UvgH9WOzKQ3SKkiyxXMLUqq/68NDsTgpKs/iMHiX+2BZeuC
NuX2+kqfva/II8BxAe8Ewhz4pir2TdNMJ+94ajyMOjg1e8G0leAFOMkSeN5jj2KzXljvtZfkoQDV
1jstZLkUaM3n7PM5xDfMLhIQXL6DdmM1spsCeEOi7MaHbgiGjSfKei1tXaw8E3cj8/x9H3g7X7h0
66GJD90ifbLz/Hxf4PeGVRIA36Bb/RQldrLE9aQEgfPZQADyoaSM7QCDlRJ1otrudCZL2ENQGjLK
28SPiD+gJ8EWJJQZmZMHqPvXWes85pCjj8Aq6twL+FFLcYRq8j++BGfBhyMJ/lG1z9ZOy2EodIs9
GIXBNk4K/j70IhqxH+97B2XOwqnpnVPYqAtCxGZpj1SrpY6uhIVIaXWWSXX2gOaMJrRqoa8G3YJ2
e1Hyl4SDeJiU6MUCXwq4ZzUJniarXPsQZF46sGe2ATSiOKgg4ILPDKIdxWgNuWEP5aBlD17doDUK
znpcD2W7TTqreihpWcVpBmR9qSVlVHZfK6f9KlBVHBq3fZFi8o4UHaU7dxqmtczYUpLi/D7NLKfz
aUZxAnQnH+fpU1DZachtJR4lD1baZfGQeM2DtKatM7jpnUEl3p5G7/aUtsEdQIRAFkClesF6zkfy
5DrhE9Alh1yJh+ACAQF+/ukTfFLSzKok6PntBGV9R3+007FaIexPbkRrGGHVJdne5159vG5MLm0N
gDFICs20XYiFTgcGa4CTFlOCgbkj1laH45EVOYmg5JOtkbthC2fBVB8wc54pWL3hhoCqF1ic0wFH
RovWbih9cAIGcEZC5Q13EydMeeHekJaPYS0ac1V0LA3nHsWomXyykXo5hZ3GtdtBlxCiod16bHi5
cnpZRjYys7FOKzuWdTK+i6xwY2doX92mNtapa6ULRFwX1wxeLFJbs/qvozpyBC3KDenIg9l1ZKXl
1hQTRt8otHlDo7Dt6PoWzStydjZcEIYjjzY/s8qK+YOedNrE6APPvGd0oPSbuvAztMVl3ysa3FeB
tQRRPH9dwbep6+BDR/wWoNFWCUydnEws00FPTp0G2Y3EfNPn9JFEbweA3mCPIF4L7t/qMfD3gVPt
iSTtfdV2mwaZx5UZCg0rf30VzhcdPaQIVXQg5OZu0vnnn25ImXp9plWwIYYY/MiuvFfT7B+mNjPi
KamWpHqUDBDeEKyAj2oE+lMRRcHHOB0O9PZ5240teSi1yWFRA24gcEw5qamHzTA1P+3SOCJ5vZ60
GSjKTDTQEiQeRaSLbNr0REPBx3S2fTo6L6jrsm9YbmeJQOjjK06PxsyPj2bMmdUQ/MuK04V4oOBE
ThQg9MI69IMxvbS9zG6ygHU8KpGaL0KbVcwKOxQVKcI9kq8qD3ctNlxqPUmn7/ZGwNgPH/UXZOwM
aBHlwu3s2BSltSuBSbxPXW18KJljvl3f0Q9WbuXr0ZHgYzORbkHZR9lSz08qhCBl+sDKcQoT7vMV
Q1VjWwaTGZHOsGJEGGZUdMSM0zzfJKO07kYxjm9uYgTbUZo2iF3ybcMHFBE7msW60aKZAtUdN/O8
0PRzeWvOD9ugtZEQxhQR2NNgSJLYbtwgrHrHjhCR/0KKWrt1mkcfqsRPIC+uY9vOh5gzqJ+WZbsb
mxx13nyot5IX/pqXLovGNjBvTGgrbvwOgdHC2pzdeTQ3QE0INE3oN9ad2dP8dNohYqqn3jBpx7FO
u9AsRB2XzkQWED0fz4q6A4izUA1DozscdyUgD1JhVMZQpA/C42NsO7V3Y5YVdObwFsUN2p/COuft
SmjG9AQ+Kgsko6Q7oA/2OUvKaYeWxuqWBQzobLv+ZnrFS5dDPBrv7LM7Dl8TWWSrKS1WuuByw802
2SQmck52jy2BiB5feETP3G9AD8FShhAeMqiepdYpfb0bG5wo7WgJKBtOjcmOwZT9O+uKfOmfLN7V
9BZMGEhMkOEHGQFqcapxTLQayS/dLY6E4GIlvQevNh0QtFvlwRYteh0ybw0Cszr2C33nNE6x8P4Y
5y8CvgAThAAUIBxwcU9Ph94ChDmMTnGEOMUzqTeo4WvJGHrfqQ1NwtZbCS+/M6ZVgGbmZhzuLR5s
5NDt6ux3apJooMFCAkXBfs7mEl+EuiTIzGZRGjUcmzhkUVFXKo5T2lpbC2Xp0BiJuZ6oDRQLpHLv
0LWrP/ecFzA6otyUrTtFegKVQN1vx5U15H0sq4n+1FD0uh0LDYJIqQPGTuCl4HDl/l+flfkxQfSC
Lhvgn1XLCciDzY3cLo49IJ2rUULNmgSAm12/xmdREpYFGWak4zAMaB5mt+/TNWY62GGgSlsc/awX
m7yTacQMS8TJ2PkLQ52/j9Dnm91rtEVY+F/lTGQ9cfVKBvQ4kSKNzRHw7TQBpzzxTBrllr604xem
9mc8YLqVB9K0KW16l+RHyvwb4vewAVZ7J/Jgm9nGqrayXenXt8yqI4BmQqJteV9upDWGfs9v02F9
faHn2Z0aMuT351cEWX7osKlt4WnRtqCybNixziEEXTtIdtkUMpRVn21NN4ePSPw2hJvvRFQbFuO8
S8OjsI4q55xERDh8us9OA6Vh7gz0SGx72rhe0zwlI/d2niVvMzD5gT7QtHbS1jqgRIwOqNNR7otS
S+/LXgAjp0Fc+nbMG2Ob6khNlAmY5LV6THdBS8l9ayTP15frPNwAERM4LEBwgp49lDJOv7eq3cSy
kNs7igmttNhBwMN76sQlaOKilJXTWnjaofKrpXbnC7EWchfI3MwsQkgeWLMN/3QjPFZKnA8QVyCv
OK4luNh6355e+t78qfvp9KU1IJxtNboV0YAkUGNwigV3+vzg4gvmkwJVZNT4VK/D5ANaMPopOwZC
PJZ1Yx7RhwnGobIsF1b5LN8Nkho8rIjqMNu5q0O5kyOlktddhaGGaks90Edofm7tOq0Sd14h9jWY
O/ZZ38U1CCbBlBinDUB/qCPsuxEMg3+954YOwgREEgZirw8006eVN6XnTp01kqMFmVY0zOdi77u5
82D60xtpxLZxy+JJLxhd6G2Zd1S5mga0i2eAPFw8QOVPdxy8Cpx7pqBHI3Gcjeai8yIw+yC+Prtz
84fdnNMLSIsBT/QR0XyaHeCnyZRbZXakzdDfBDSVEdKP9Wpy7SdhjAuaDBfOECy7jRo/0rDIMM0/
/zSazd1colWHHjUePLOyydfjhLQqEgny5vq8zp96hMk+SutANoI/Ry1NNCaXgwBT1rGXxs+qRV+1
kZjNK5iDf7Cx1X8C8bSk3XFpchgUtJ8GqI/A6XE6uYqTwpQU7CsGtbR71xKvKch5t8zVf12f24U9
Q6IfdVbQXiCAUbuesmroJ4G3+cCJ2a9r1rpbl6BDw5T13QgY1cIFuBAtzTlznA24KDNYQbmORs0S
5JpM4zBlpbdzTKNZ+xmZ9ih6IeHhEPRr0n6b5d50j+Kdf8tRwnoLujpuCPdumiwxt03qTCixNF76
o2vbYdPVw28rG/JHAEpEVEw5WQDsXNh/mKr5kMGFCLArp5thZmDGddFld2gaz47rvqYPWmXftx6c
zbLRBHoxQGt5fV8uLhQQEKidI2eJ/KlyZceE1GXbcfPg5OUGEJbbVjzn3W9LM3/Bodq2GaiixyS0
iwJKyEEb0hQ0j9WtnWxEWYS507/4kxbAxriRnRhbKrsFm3K+KjAmyIjMwCIPve3KqhQJeJpA0JUe
zUo/dl3wKKRu7bnp39t6UzzKkmcL7tW5FZvjVFyHObhARlc5O3UtoFfLk/SIRBoNq6D0wcBudJvr
K3+eugaLwqdh1LRDCY9fVq6XHl2+Nps2zgN22zsBjVDEfHPZ9Db57aZItfvGHr5DRmSpirP4AcrK
OiNJLdIH6RGnY61J4IYcEughgsJ1V5vrPsh3GgveiuQ2QbNnEUxL4hnnRgFuCU472CRgu5CDOT3w
MuG53VsVrA+3wKUFaspi7H4bKYTCC/Hl+nJ/JBtP36Y50fOhIoCizVldj7UWJcTU06PF6aNuwAlj
NTjPx7Iw0fthVWt7pM1vRC7p3ZyM/mro3L9rbbfc2gKmOIc4ITgI7eBejKn+m7a1C0klprk0rH3+
qxYJcuzdxF+RX5AC/IbpRvNyMB3a9lDcaUGW5XEC7sgY7Id0RVITRHYDG3fUz4K16Yz53vRZvU76
wv1uaZxFbT0mb+A6S+59bNKCqbm097hRkJBAfRHE5qq7kli8C/KakGMHVNStW0y/gGfjt4mpra3e
7G4dr0cCfiLIbHlptUI923iprXohQ3zum6LIirAaITaUcCBzenoAWt1GwrcxsqODYwhm8/x3MHGy
6RuZ3yPK4bHRdj8L1uq/rx+GC+PCgQAkyJuVLvH0nY5rgj8zLUWfHlMoyIYUjv5D1UE3IhnN4//h
7Lx2G0e2NfxEBJjDLZVl2ZTduW+IjmQx5/T056P3TYsyTMwBBhhseLBLJKtWrfAHmSTuNKARfsyi
xlrRfH6j28ocj3YjdRspBaPd25VzqW3LkpnCVVaZ3QFu/Nv4abRNNTUpNmUASahIev/sFNJneWic
51Ed1QOgbHASTRjujFoADyp0L7Kt5/ffyRsZLH1F4iutUJRv0ai6/WlCQpmZHpHjRY76o6AXsim+
qKADQNPjOh0P8QeziS+tSbXZq+m5teI/NSqvj2McrNGH34jAc8eFVidGZmDF5+/3T86Vw2evTKxu
8UuMhx9OzhxXtqZ4ZRfcJz8MDrlaSH7ofSvLWVCeCJq+WFx5ad56XRIOlzpyqkPfVaZYuVLeuMSw
tKRapYVLoFticdVs0oSp9r6X0m7bxU4X7YMyyNzSMrttqeXdJinUNanEN3pHHHDe3mw+h+3E8otm
pSrMCnIYpH00A1290o1NnSPol+viG4Bgy007Mzwk7Uj4jTLV38KsfdYmOzwiWFQim1pZzqZuCums
yBb+UIUt/61b/fPKzpvj/CI0g9yjN8NJRJ5PXly4Uy+V3SSnthf0ZnrM1dIErjxFm6ZS2y8EkB+Z
ohWXoRnlM7/KPtklztJRG/5a+R3zOre/YzbG0BmGkDsyCpjvq3+2nRPDLGpKv7i2U1Z8MRGEOVFA
RqRiVb8dGfBuTYq1o2r6nyR97Hcdefy2G4dNIQ3ZNi3GnTpExqWXUKBtpkTshwLntmwcpIckCdd0
vuZfc/Nr6T6QLQJbRdrZRrf09tcqBl3znGBylcuh3chDRee/iT450+Rshsn5z1uY5VDcJ06TjJFY
L15OTKkALFYLKKHbCBTjlO4HyS63dpUlezPM6i2XbrISL+8Cwbwo6GqCAJwEa5khVGxhC9nI4NrT
idnQm04wKUnHlWvodTa/eJXzqZwbBcjxYxNz+yqpWxHmkwvHi+voQJuEtnbmIpvgtu3JESgXBNo2
DQ59+yfpHnLpNMSy13Wf1DxnzlI8SEO8DZAIGkR/yMtobxSf8Jh1ddHxb33lx97hpkhdONNkvQQv
E4jSoqFTZdidlWkueQ2Dg52VduiUV9FhroM+AqOLj4lope1YOS/WWBvnLkWaOUt8ZlfyIGe0+mXr
KMC1n1ZOz12Mw66Iz8XXol5GaHzxu6jI434Yx+DaMk3fB5UvjgFF0gmqAZLOZnzUC6bBlAzBky1H
0QFzl36r92F7aIBRBW5j2y0Kv7y0ZhR/AqaRz6DBpsP7P/Pu1Ojcb7MuBY3auWEz77h/zrgeFFWj
hIr6MjKa36fZzwD1VG3KQHf36fb9te6v1JkMzjJ8LLJ5GkSLxeIpJlukjisk2/SqXPcsMWAzGnWk
jUFhnUOzVh/mfFfP7egBwQwZurP8U2sFQtnMG/fv/6D7ag89TS46HKUUFcTsEgJgT61DCqI611av
ncPQ1hMSBnJAkxLw0EuLOsdj1Tnf8H1XDz2MqZ2Vl6q0hY3JNyyH9IAirI/obFl/tIEE/SpKiW4w
nK6q3Glt4LujY/8FtIzi+/u//O6z8cNpITKDIYtX7spUPcbmTJF9/TqF/W4ahLWR1PyZAR3XBQOg
/74YyE0GciQh84K3nw08FrSrytCvaRyPF9PIso2fMW1sMNY4ov+grqx3F+V4OJovOrZmnFL2yu16
TcYGTPuWh8Oozi1UtMCsTl6Lcm+uwi7E85ydCGzvdpU0NYvSrkz9israsOmKEgCOo5UrDYXXLtVN
LCUC0AHkGpUxZaSzdLsMcOkI9cbBuqaK2l1kqWk/5XHQb9u6N15sLZNnvSoqjMiaUNSnzb5TonYy
tpaa2yE27JXxQ/dBAm3qUIlfcjKUwJ3C0f9rNaP11R5r/0PfVsjABZlsNu6ctW6SkB4OpZzcZ243
VPZOtfLgyYrT+BOgb4A+YqjrykW1rt5nfgaTRB7zGH9cx0hPEZbAbiDxvzcgOYsfTtgdC5k27sbx
Kzi/U6CGhVuaaHdvoi5RtwxIfC5AIJgxFnBWrkjNrogHZe/rCdj3IhBD4HZWAu2JaytYOcN3J4Gb
CjYgiEDKcjxZF7kxVcsUtoUjX3WRiV0NDhgBvlrnVyXxVmPQsLI5XynVNx8UXD3OZTP8kmQZ4drb
D9qkRtw1Cba3Siefbeub0mnfm9a+iDABply5QXQu7e95OL70Sewq4LzLKDlqaNL4zoaG6U7VmqOK
15Fk/anbv4n+h6Ews2KVubBwizLZN0yVhS9tE/VZY0aBnsFDwSApo2mXSp/sbmyQ+VeeEYLc50q2
kxNp2/Qr8/G7YmB+ylnSBag6jcMlP6Mlee/lvsCbcuyo9NWqvgxBmfwWU/fx/ejy5kpQJf43GGG0
e/s++0ALOzvUJ6+LrPELQ+4HNnV2mpom2b2/0n21yUPRUJ7NrqBI3FGoQAQqvumUk5cbw4uo9V91
kjzbJkDAvKuPoss1Vx+bv6LCQdGo3SRKrj2Xchz228KmgS+XK5vpHmsz/yIuRfJI9JkoiW4fPlZV
IY8yfqlhbTWbuFX1U652oWs1uh+4wOWKXaUO5iFNFPsSdSmzGvNcp7AWtEHKtpZCt6QzC/vJ0gp1
m/dJtTJwv4uSs8QkZElSa34jcfn2B+YyxZ+VW4onTU50MuySDDCurysfZn7M2zMFCo+DzJdhTgI1
8naVrncaSBgqTsfUfXtF7fuYqzMxTj25qNuEvv2tzZ2rljvq0UzEsPEnGYwcBJWDKULYqk3RWo9d
6P/uwxkRJUTIp4yV2O0kPV3ZRq8IlMWvZXIIA4orETyyvUhj4kgvFD2UWs8yuQU7JxIHSxfGPkX/
sKTyqJOzY0jjo8Cowy30Wj5QwaNXnyFu7QdadU1QkDqkWmUSpcDSKUOGxkZV4Q6iVO24CQukNial
TTcdA3YXg8Tg0LWWZLlakPFIuU7bTE4Q6dXz9OBo097J0vpXrNYYQwMF8U+l4QfbrBmbQ+YkGXPX
HjrQaIk9bQT1xD7vd2ETVdthVMWZ4eOfdBTtoSu05oMYe3uPK+GzPSoOG7FQxPd+kB2vKfJ8z0B/
2Pmd8cStfam1yDm0Esrt72+HV3bz4gVDSkHm4bX4JEO73Q5FXAk51prBM3OVm80xmuA5wOa0D/wJ
4H8pb3E1+Vwrkf/E9N3yhK5juSqb4lpNpe1pBVVnm1riUIZDfZhwZ3lo2hBKRx0MTwX4kofRj60/
OJ1oWxr+sovbb3106L6ubOy7Chq/mjn55x+QP7Q7bh+kM4fYGMOwx0ynV3YhljFbtm93qDJF/sPu
+lU2AonKZuyafTxUyhpSYT43yxcJKh+NWCzvZjnX2/XTkhlHjW2pp0aR9VmRanDP1mCfh56MlARk
PCiRKD+1RlB/ryWqlBYlr1rxezdo7TXP2tfR+uLXQMwCcoVQ+gy8XQS7MdDUri0ay4PFF51kswTn
ak+GdTGH8WWyW7nj1zXIs0WdRqs9qn+kUFF/KW0yvjBwqD9qnW+6KcnhY1TJznMZl/nDqGXWk1Sn
6eyzFu9hiKWuXcgpxHUz2jdT1O3MIaC0cUY4q0UdMlVP9co4qaIxv4/43nzIiqJwVvbwXVoyozVB
oZOd00u7G/3mWkDLs7JbT0O9EaWjOvLA3EQHEMDKpir7aqUzcF8GO/OMmTYkGGNwN0uLjh6AfYFz
hO0piFPurSKbvlNABI/CKXBYiSt5G1VKu2f3dwd9mErUvfXudxta+Q9QeNWOiKpuVIycVl7E3QVC
A4EBOHNpcED3lcrYaZGeYbPlFcgqwkHMzVOh9mtSK/M1dLO1mJrMxTazYsoUfYlp0pQsklUxOZ6j
No9drkqfG7U/w2VUfr4fm95eiEqRBiJIiuUgNUpDI+lCDE+Rlc8e0arMN5Yf1oeiVqOV0vy+Op1N
f+i+MG1/bZLPr/af2hxbGW201cT2pG5Mf2dZpD1Tg8rfzArvGieawksyiq+ahKjjUOZzgpg6HwJ5
NFyEZ+rvkiRFIHML8zimY8rVIkVfzVzqjpDTg87VaCnCBDKcP++/obu7/JUgzGhbddj4BMDbXz22
iY2HaGN72GCgOigrtWsKrM5A4Hb9JbZH51EysvHTVMZrjkJ3LReWniHbM7MKcvFScq7LjZBCDx9d
u52indy/WIMlb3v056rGDN149Ne6T289rMVRn5s8YPuXIa0yAqHFsWR7nM54O3WSue2KLHjis2K9
CDsvvNjMlhrXDIe1DtN9acnj0kNHEQCUjcyvuH3TQxU5YZzXtteIUfkgZwi3aSE6E1Nl549x1yp7
UfvOfrQrJMkD2562RqLkm0yrAwxsStKGoOwuvVExqitH+TvsIWgywpwQe5nalAqyDHl1E4zINm7k
y2RgM2ZEYYdnKrdW6I+4jxjUrLsJIuexaULrlZEQ7NgEDXSjMdl3dTV6EgaeAc0cbKQiqemwQcLo
vksl3S0wT5hcUJLiWMlCnMNpKjbGBHtYt/2Tn5XFKQq65jHC52yTl72uuTQ4xCa1h3FjtrL28f3N
q9x/UDjxM1KIqh8+ytJLEj85RSRtjAuhpBn4GXVwGbGKehTphCmV0ajxpuHVPpDTfyqbRNlEjSm2
iOJ0J3LFD6JRo10IDw8eawtOwE/7+tHydbGTFXUNrHAfi/itYBTAPtJYU5byUkpntlItEqZfiPv8
8O1sp01wuoNJvLz/Vu4vM4YQKAfNtjOkvEvlnWESBbifRvOU6UqyCki1t6xjoxYfR1NZSZnu7wsW
mIGj3JmA1ZYB1sqHPNQSA8fJPuyelLoxNmk3SNv//ERcznwkWulAcJZAH3NQdaYIkuaVo0r+1bUY
Gabhz1DH98DyQR68v9wbDwWWndE+oRwEzlJyuFTSFj8l5pST1DPntFqfkZrftyvf6R5iSJOW50Jq
DJ9E0CGLfHPMq741qQ88OQi+G20IgH70Ue+v5SZyZbN4EOMQ7achqXZIeOjPahh/eP9JX/OM25uY
md4MEyGDB9e0tNZNhmbqlXLSvGaK452WJv1xyoR9bQz/GTjF+A1GHleCUeXJZ6Uwy41J135wYH63
0ag9Vmr4RRhj/wiDoX0ox37YS41sHzQU3/dO4dfXQMkDN5z07uQnPY27rn4YE91tggqedq0WG7tL
H6IYak4CYDvfWeBo3AoG87YKRHiOMiVfy73mQLt4ZjRZmENwT1MtL4vkKhzLynFa3RNpi/q+ZQ2X
JCfF0uJE9QLLLr9UknOlI0XEY1IArEGxum/vv/i7UoNsAP4eqRZFNOzURTvTCFEXqlJN82zISafW
MDDThl75kKd2u0WG7kdjNNketLJnlqO2kqq8EYlwE5vnbtTxAFcWmX2uqJHorULzktC4qF2jJm6e
YUStV0CS33/ON44SlbdjgtFi/gWY8/bSUywx4nyf217ej+Jn4GTfyy6UV3bxWweJz0geOQsasYnn
iPhP6iWZhSxJWCd4KExDsEl6CYQjt9+stcgIqY4ultTlyFRl1sFI/T9lDG/n/Qd94yaiKQSfAs0q
Uk1jUbvFkaTZrZY6HnYDF1Ufn9QxTZ9NutabsczTixNxJaaYr76/7BvvFxLD3O8hn54FYm6ffGpq
odNtdLw8jZV94QTKLihwOv1/rILFBrGezQpG+HaVVEm7sGp9x5Mgnl4TIV80ZUie31/kjZoIehjn
e6bnz/OSxSs02sCp28G0vSLRrkwJ8USFwHPWwqK4FKZevmi5Pj7qVvc5Cgb52QhTY+/XVr1P9Kw/
xVbQnFujWbng7g+qSkt1tqPBzQ3PmPks/bO1SmVkZgQuC+O78bvU1c1DVEIf9J28izaR3CAWZvbQ
wyNC0FnydXvlLrrfV9yuDstr0Od5/4utXdlyoMQKVYWOdeS5z/p8WzcYYGrxc1mj3p1lW5qWa9Cm
+9QcjgCJ1TxvQSRheTMloZDtsVQsz5ryr0ncATdDzyLvoxdGtz80qetWQtJCGQxeDl36mW+r8ojz
XGDx8eMuVoK6kiaP3Kw9jJUhDoUzIVs1+tWjYgZ7y66UBz0S+RauQrqzsYTZ9uAYNgzu17y17rEn
MzCBTB2KyizUuqyKZKnoKVAJz22RGTs54pLCCz5Kv8dMVh7qbCy8JrOV37IT4AwMuGSc4q0zDECN
IJBrn3UZiR3Vn9JdqcvhtdA0Wkka9/p/PpgqZHV+H4kKgW9J8I1EWsmlSk6p6MK8mk72mLRtuHIE
Xht4txemSiJJAJ8vLfDPi28D6LiNFKZlXpCn2LyGITYukWiGfTo2D2GcZlujmcZd1srq3tHaD/WE
d1Oh+87flQjxxrbkusRRmo05p4Pa7WH0JXT51EJSvH5U4lMQTfmp0A0KIFpIEYr2UqF/98MRfeCs
jQ9JbY1XoZWnFvrgtzoo7EenQMiGmq+irBkxTD4FapqenXatqr6PGqQWyOzT2AEKfy8ly8C3liLF
9CZVmv4ENfpJeadgfKO7o2YdwyH6lCj19D1H+mplS7w2T26/FmvPCsPIejBwXiJrpHbSot4ZTA+H
B5eeyKUptcKNHRS1pPM0/arS32U3/Moj2wWgdsrM9mzTkHCziTwPOgs+NkP0aDW129kPkYmoAMZA
tYG+pLOmm3mfiLB3EVsAQosGF32T2+8ZhjnYwCDUn0Jb/5t1onhKk6DYoqUZnt7fOvc10Vw9wICf
0x14l4s8RA6iWkqLHr15BdXBEiuEfZ9Y+a4GcLGbC/eVdOB+eMVaKFuBvSHLdGAO3D6aITcMRJpE
e6p636bNn+oHKRFwekVi/lIzxzibZRa6/ZzvG/FsNuGHO1oi+sfEDCWcyyNrX3Wl2OSRuZY03ImO
0euBKE4vgg0yQ4YWl5pEdM9HrTG9wH8CFFBUOMaP4a9Q/yqlylagu9TF5kOXZRdc0IcNejxurP5s
jOnZDOqHWjqaNpJHHyVIx1IxuI78VKmPwn42OxC3YUIhrm0rp9/MKlADKNyhPjb5oZOstc3+RubH
k5BF48GrkjIslVcp7qfM5B8abOHnsJpNC6YKU7eoLZ4D3463NVodX1tTqTcIUxWHupBWGDb3MYlK
Al9UBgavteJiZyECpjpBZKqe2QvlUiTSM/7yu7bXH5WuBO0n+k/vb+XX2mB5wNlVAJ8B+6EvsEgJ
AqUxq3AIqIaN9Kwb1a5jUBHiERPX9S5uX2zQ/roEJF0W+2nMNm0INNLMT2mZfw5kc1NOL4NdbGTj
HPqXXPfdSCq8cdg1cbixG/WYaLgWYe+eNS/v//I3LhLeFbwpwogKVnJpx1XKuZWFsaZ6lNXDU4i4
6kvQDRHWPrWy4S7jgre6YGfoknyoa93Y+UIV23oCiP7+L9HfCNA0eDgGHFBq3+WVNqgiw1Yu1ZGT
m8Ad6A8R3olFql5j0e+c+EWJntM22tpSeCxRx+QQgRQYd5JR7ugZXZ1wr4bStSs+D9IZ5KRRfY6k
Q2UgWWf/EvKTgaxeccX75KMZlMfSyY69pX4W2cmUJf6TwLOietf7T36HtBqS0m4QAoRo4l++ahxK
dXqGU/8hyXD6MBrmIJNkfc5a53FWDqB0WePwv2oFL3YUdfCrpgsdFsjGt8HKzOditehkr0KcSZcI
+5PvmvEXaeg3LamPsK5j9JGGX82wEYcLTeBtdQmHv5P2ZcBvKug8umlDH+6LANY8TOo8k0+trX1H
os90rSx5Rs/Bm3Apaz7laAvJxvH9D/pG8YC4BMwISkxCm7Z0dUQ3BlG5qp08PTSmSyipSB5QLV7T
wk/3YlKTQ1Tn/WOb+9FBliofMHqcji586nYrGXLyYHVJewqDzl4jK9yXaAAYyCSJtEiAmUsl/r6L
tbEAEewNjThHuAq6wuyNo2IntjthTUJzN22+k4iOe5K47leTTWJvTJHsOk7+MffT4WtX1StB5K3A
ydAXbi0oBgYXrwfkn7qmH1RfjxIobeRCyrnW1W+ktyG6u7nz3KWhOJgm1kBapYJRo9N8tkJtTWXx
/van9YGi4cxE5tWYi9u/k5zIyDXwHYEWHxVkAsAIwNh6mMJwLdG4p/3PbRaaetQ0KC7fMUYM38id
rvFHr7bH7ozc1mXSy+RsQFt7DGIE8soemgzu0+G3ADBtAwooZcN24fTALZxusyjhViw00T46nar8
cKTAOqpVYD7L42Q9asKXV+6V+7E6rQS2NNglwryKlt/toWyVWNhl6QxeK6dnaBWDJxoG324oq/QD
heEmRGjXHCz9uZbH8EEWDM59B6/7pouDM/qIwlXtcHyqq3TwlDSyn3rD2rWF1VxwMCp3VFCHIKjR
L8jK+No20s/ARJhlJdS+lXmhdoFoE/gAG8DI7WOk7aSDX2u1p6hKt4gk+FtgPF43ae3GKfSVxe7P
GlkXdTJzLCBP1jKxAbpnh0ZZak+D1CqbUtKsbVlXf96PNff7FtYP42JiClUPF9rtE8XRGBVAURPP
18PMK+36ZRSO8TjFxX+u/eeFGJHS18IRQF706WC++52u1olnBVJ2dMrud5U456gX0aZX4ktG7u9W
cfqfZZyAqxsMAyGvAJVl990+X5f7sRPJae4Jywk+a5PxTR3Dj3oRA2Zx7PYYh7m/f/+V3n+3eUl4
ANrs9nLHpfNhZVvp1OSeFNjmBdkf9dIYa+Co+0xtRgBSv1JtwBe11NvnknutS1H5INcB+rGLmtGm
55pHO8tMVXdQ1cGVki5eOcb3icaszo9CDnQ1isEl4NGys8BHbbzwstHoD1zB0ktd6O1TFdk/nEq/
MB5X6EFr4yX3aXGsnId7bgDf8t/l55/3T5gXViRNUVwX3iRXbpc++8mjBCqr77Av7HHGko2PGEcc
deDuefsztzuaaWgHVdmHElvYwvhUkrvHzWEqLx0uWrTVv9tFdXUCgSmZ8hI6a3qNb+0E6i3U3Bja
Q6Ca//7PD3bkLCvsUZQ0jFGQbnxH3dlOvuYV99ZWYOJC/cMVSHBdnCxZhiJthHKBDE4cnBIR8nLi
7PNop5k7Rm11tSZ9LQ94Y02ki2CPE85tHm7xKdRyNOvJNFJvHu+boF91o34xpHQrtHEXlf6mQtu5
7X4iLvEUFR9Sx37JO2nD5X3GCOCqa+Eh69fOxH10Bpcwo43YmgD5lp3dYcrHtoiVzIvy/ktjWjkd
Edk8TXqKqkZZrJbF9y8BBB7RmXSIGQyB7fbzFmpVCp659ZJOz77ESRLsq9KePotRBXKlCrjpiR71
T3Gt+qdGd14yDvSnTJRkQxY6g5UPxsx1zEB7SZtMnKLCmn6kjhF+fD8gvVGqzAB6Ai/5EeJJ5iJY
5MIACFYVSJyTvBxrS/UvTa+Z9UY346+D01z9rN5XOS0+V5HM7FM54YyeU2+s3AH3H4jClpuTjBZM
Gr3I2xcW2UrQJzXoRblCnVSTemnf1k55yAuDaaGSrym13febWY+kYw6VzKiXgykQh2WUQ8nyRIeT
vJqWxc5o7OgxrfR9Yw/KJe/RFWjFEG1X3vicz9wWIWBQGIiCwZsnKPriTKrWpEl2Z7VeLGRjJ7Ja
PXSjIZ39GoZH2vTScxgMUIaKBok0KL3fBH8FIyEMbwIav+1TZ00u543dSn0IEApQFJtg6bESY7ko
pwxtvLRRzSOZrH82jDLbMqXLvwG2dXZdMnx7/z3cB0DuCjAxc+PZQDJrcfs2Y9CXuRg6GuGUpLYS
W5tJQfPs/VXucxiQSq8kEeROmT/Of/8nzEYl/h9VUpUeYhk1+MG0PthKIT9PoSNW5q1vPdDMH4Kd
C0CAb3y7VNEk5WjbfuENgrzBB9NCT6iaVu7Z15HE7faZqb/AKwiuvLelghV8UMqZTPafopoptDkm
2YkE6pKlhrlRca7ZFbnxsxj14aFDR+6P00Bp1ywq7KSKs13LFGEnJWm9MY3px0BmtO9VX7hQ6DW0
BBJUqgsz3Y1Sp//6r1+CfUVZAmEY7Cc9w9vXU5mNNQKg8J9wuadPE8Pby82sPvQV7dv3l3qj6CMJ
mRNKmW9PyF98ijpF0hc4TOlB9fjRUOW9iKrzd30cYFQubMdNiNxHTZYY3tvTrMXY1Csbb17i38+k
4axH6mXStUMVW1k+bjO0VpUZTfNEv1Pa97YIdsIZ7c+dnYhjH+fi2Bl17XWhdsk7/BPXXsHySGso
Oc0RBpFjzpa+RGGJUViisHvrqUXz+aG31fIkymA/+LPUmxztsohTHWr6RG0efxOt6Z+kDvpfQ73x
UkgdXkRJGe7HUP06+Fl/zIXS7t7/THc/kVdD4Uc7nG3MpTwfqH/OphMEcEZGXVw7p/wd9r1Bz8Wu
TrIR555WAZjVRNZ+fX/Nu/nb7GhGI5UclYSTfy0WDTK02OGUR9dU04MPfeDALzIiFGQSRp72APca
OdXwKGlqsxlqKbsgoZ5uYnMqDHhQxVpBsLz2Xn8O3pz/y06otm7fQQuUAEieLa695PyM1OZrqhkH
rGnx8irzbmVPzs92syfnZ/9nscURpGYWtOstcdVbYT/46HCDFEAr9/1XfP9IEBfnUS7JLUn53c2q
dIE6Dp24qo2TfrQTnxqEr7ypsO45KlSUK1t9GeJpcygAF0ljOGko8yxCvEo/R/gZT9UHxs/J0OOT
ETfFJhyltWvyzZXm+Q0lKjfXMsLnukT91g7iinmIbbgZ2l1uMnTa5FI8Rpv3X+NdoH99LrJeUL3z
lSIvnquPYXIS4mEPKM2m0KK9Zs/TK4GEYD8M02by25ciBnVEOxwmjrUzgvEop9O+SOPHcRrhV9AU
xw5pQ2LjIquyD7TggprMWQTxStK/zKbm3zoTzvUZkMd9vvityOhZfmQ64hoWowoBJLNfpkbNdkWH
DkUui36bj4a/04thre5865sw6DKQcqSaZQ54e4Cy2K4qbO/EVaSG7iptpD2IxPfdQNaz/0g6mh+S
yfD8nCBRuOJvl5ImczQqgQxXKKwUm9vB3EhO36989/tDOp9SIHlsM7LE5VjTD2OpiboguhbwGhkW
xKRhMAn37++utw4pVwPlGVsLAZP57//EXhORQyiKvbj6jv+UBH7nVfRkz6XUD08CHbXT/2e5maeL
0gXGLosLGeAOpicFZxSaB0Kk5l9SzHLnSPZPNVGH3fuL3d8rvEH648zJDNCyy/4HcqtqEQ0yYW7o
DHeIwj+lXCLV1Ub9IUnta6TWv95f8X4Takgt8CJfO8ygXm/fZjepRdjqPWNw3QRXnAzVHunP1u20
sl+JrnedDhI0XHt0mh0E2BlmfbtW3BkQqjLVALKh7dXa3w90QbeDXUNH7puz1DfS1g7tn0b+QQ3U
4yAeE/2aD5/C9FpXQA71swKGWQ1phybTXkiDuqms7BOuCz52Q83eTjSUpPKVn31XZ/Kz6e/Rq5xl
+gD4zNv+nw3XF8IcHMpLL8Yox41Srd+iU07uGkb2Ni6N4kuEYqBrNo35pMhdd+4UVF4iy2lWdv4b
34oiB1oupYdBKrD4VkbVVGYUI87diEZ5mEfzx0EScFoBb6889PxMt/etNTsIAFMgOFGGLMZNyPgb
pZNKg5eFAYpNqAbuB7nKvry/+e6P8u0qiwfKg6IwKz8YaWPaYNM1FQMHWznEGkMtP1hzFX+dGC4f
arZhg5qOqSCo9NsPqUgI79hVPXpBpuyl2v9Y2Kq/iWtIhSGeAOey/yZFwaVVLll0NftzVL6I6PMY
eYZ/UYdfge0Z0VWdHVnHTVt2m8K8ApPzkuJHHf+sq3Pa/w6aAEtiBHj2qvrbnn5OLVL2eAzgz27b
but/65EXH52zY6Pn0iD+/bUprsFwEc7P3tEwKahgXB+x99s4ygfNeJamj7K8o7KV+ufGQS8sOhjl
X6c79cpnZPM72pGYb7hW+FdyNrmRul10NGedoZ9Z8KWXYjeLfjFPj0MoLPUPS/zJsr8pDHnb10kz
zmN9VtQvhfNktyCg1G2GlLAEfttKTvierGQ7d7XN7KMJ0BQVY/rytA+W7982xBBSS4EebBlRto7y
GRl+41fjDMFDqYYB8vCpcoIuoV9yYH0uurvWmqPLa5q82AWUFTNakMwdhe/5lP1znNN4sCFz+b3X
VBhaCvkcFcfRaH5gIUGjKEz+MARMtlNi/FJwapSVH9FIpy9zW4A4JVZ62rkT0yWpv9rD70n54yjH
xIbPIT21+g8JZEU+FY9x/jA0+yi3vui5+mykP6yB6THKGBvaditR4T6BASJMbcqwgyv3jupryGFo
9WaieaqAf62FHyU6pxsBSWevZ0b2gGa/qzmlsbLs3ThXex3TgQedzeEAOSxScqXMkDgzhtFrdT5S
ZNXlYZgQv0wMvznoEYg8tIc75avQ/EOTZsmHuNWMR5EnxTXOO/2xaVt/YwKN/c8XNm0Z7ALRGwXT
fAeMzOPYCBOMab0aQdoc8eq93mX2hp6ZW85AtPdD2H2gxOSFWELbT3NmBOjtbsKAPpBHkbMakrf7
sWgzCLDDGhjibjjKy+aWJvTPEpoIHi+OjgU9V1UKFVp7Kp18InJzAsqMV+iHLk3Zg13IKM3YBIoU
bKIAdOak/Iz87JeZF5qbVfUHtEYPVZxsugHOvTatGsDfh/KZWcetTt+CwmlZDYqIPzcj8gZxnjeM
YfF9uLQOoCkfR6MPzFi0v++/+PvLkP9H3j1apkCRwXXfvnhEN0qT3rjsqRLU7MYJ630X5MNOM9eS
5zcOGDR9biqDSeLMb7ldaUr1KZQCcAsWemfbQIBrhPfbun44XYLwQFfN/9Ub7af3n+8O4Dp/cpIO
YESgrUGAzW/8nzilpTngojCZvB56+OcUlOIDs68cxX1l9DI62l6YlT2uNxT5uiT9yhvp/yg7z93K
rXRN34rh/+zDHAanGxiGHZS2VFLFP4RcJTPnzKufh+qeOdrcgjgFwzAKcmmRiyt84Q2IV0VT6bRK
AJaCRG/fQ0k96lDgbTGte0yjhuTHx495GbGaXKgcBRRDFmD/KlCIsPeIp0ZHvEPxC5hdjfSQV41+
V6pz5AyRFntK3221P9/59lRBgCADvCadWYtL5mi51f4g8UVImedRMil3YwgBFqDfWGUXIEG+AlRz
IJBwb8if1kqOkzCB0zItQCtyrLtSL2IXXM+f0zKZgVxarfoyNYh0WWX6QAvA1vHL/F5a2rhXEVb8
Xo/JkxL09a5vFeW3QzSIKTrJHI9HuWLNIZNxlg+bsaxP9DYCxJE0wS7HMts4395bhkur7/VyWb7z
ahmmVQlyRqvqU9TMwIrScLo2UfCzJbiDt60iqLt4rDxRbqMdkYjuRsaAFnhenxCLUDxQWfmu6MTv
8M5mJ10sWKZkHLcecrlrzu90JLBI3mkXMhMU5s73itl2gLD1rji13bcIxa8r2a/rKzXVhm95DmYm
DyxYkP6k3cy48dy32K94YlaG3zpxuBqy37aeVBbNPMANlBVooZHenz+P0cpohWt1eQrhpX1WtaG8
m834WzZG1jehiY3HfgK4L0TmjVCH6cnUQ/1ZRjAUB8LhaxzVNE0qMf39u2pR9AGTSMOEBH19V3Ut
7jddQ0s1DcLyKWqKcNfnyex9fCJc3oj0Rbh/AaQj/ADg8/zdO0DcbQXO/mSYWXjTzRGyv/pkbqz+
ZdmtvzgGsCAFKAGgHbI6d9IUmINYFRVMfBIi2JSVV5na7OpCCMp+jH+zQ7J8UMaiGE3kqIBkPX+p
QTPLeSzl4oS9WHstdiIR4GBsNBIvjzXOGbq8BC6LF8t6q8mtGJB66yUqHUEAs7x5KEYp/Wkhwfjx
J7rQjeN1qDstPSzu7EX37Px1ZGkOjVSwmhMXGSoeneQfZCPe63Ez7QtEIX6VtXyI2nb60Y9T5IBz
7ZxOVhKkopWn2Mi3BMouALPLAy3VqSW+QQnKXMU3ZQsII8ZY9tSEw6FTNduMS8mCLtD5sJmzRHSK
bFAeQzayW1iiJ7aD5c5i133FeXGhfqpWQbe+GGwrRLjGQn73hr9r2knW9l48oIjL3aj1P8ws7my0
JaenvrXEY1NEtSOmbT3boRKBn0sz5a+PJ3sJD85WKu0cwpMFz03TlI97PtdlN87IfU7iSWzAr6jh
HKEFWFhXnYRQSJaZ0bEHjvlUSGV0jERhdj4e/vJb0x9FL41Oubow39ZVOTMNa2uOU+mUjlny5JvW
oYzn8eCnyg6oJXD3vvH36H39yMs4cbSi110DPwd5xi9vmod8owt4sch5nIWyRJ8dL4ILG5tA0lu6
S5l0onufXqVyEN5M8P+eq8zfSjgvTqJlKBqOsO5YX+jfnM+834XtpFmFRHmhmO8FzWicUaZJ/vEE
X4SHjGLi00pRBqoEVJLzUeAWpCH69uJpYQc7qdxmB6WQBgTHpvHE1qofK03rvQrF9Y1r74IkQCeI
qi4pLIU1eALr2jVo8ao3rbY5YemMr1yWNN8EbELcMRvk66qVpoMRal9zESRiXASAJ/H6O01daD5O
BqaydJN7vEMC/zFFbfxQ9vj9FnX1A9D6PWm6aEuJ1V5N1pidhLDhHqcu87eaLoQTFBLlQ4lu1k4Z
8WUdSmFXApFw01wTvtM3kXdTb225jlzEmrwuZVjYqvxLt2QViKdFZPW4XtN6rGp0USlgucaM4Wc8
STgFKFaHsJWR7Dc+73K0n+9fRl16NGAJsQW6sNM0ZjPJerU5ofC3B9ZhNF80SoBC2YOR9jpi60pN
HLnYZ/UTwjj2MFy1sDGE/FsQAw7PHoKmcZdjtlRVip0P/oBihFwuAmgHIcbMynouB3mXtLGbFndt
KGCBsEO/Oexof0jZofQVvCxR2olax1QTL5CZ/hDhw1tI50GiOUJbuGE/7GIj3kHFOxjp4EHEdZHD
y8AnhDWan3l4GNXca+LUXQLFNBmclL/ma14yHlo1APEJXgWAsekpWr3LTQyx+W8wiNhAmzs1jVxf
OALf3qeG5CTBXyJPM6r7Tpb3jT/tM4okKEjVfRhzMcKN//gjXOa/VDhokBkklkvheN2TzvVGpFlV
iye/m+1SmDHgxWUQ8TbrRlCm4DQxW/uRWMyV9bSG/IK+I7aL1dWkG38LSlUcUy03XJ8ehYNhdeAJ
UA7cpjaVW9K3LVXhC9EL4OToflHrYs1w9K+dNqzE9CUhlakxaW1xyMuoukGmVaJqOAjX6hxId6GY
RnYIplsaTNUT69b3mlSRrvG+/g7G4ZQb9MgXNZnKmZN42PmKld8r2bx1816ekYAM6PFT56XtQCPy
/PTSZ7VVmgmwVEm5wJ2yMdhNslE9fPz93htlYS3QrSHwpHd9PopViloPM7CD62fiJVaghKuLSLR9
PMo7Vx3RDJA1tJGWmtg6KKy7PPRFpenu8UEyrmiFfZcxQ7DrTH4ZRQh9ipph/NjvKcw5Sd2gYGPE
M+7dQRJdM7/SRox62TkgOQUiQE+Z9Aly9iqqKbJaqwMhKe9rK1ccpUiGk5kj251HgbaLqvAZk+Le
G0D4OXlB6CWgvexESfv48bxczv6C42A+ULmGf76eFi0Kxhjjl/x+toxnS8WhuQzEYuMavBhEBQuP
/QU6TjSZL7okudUEuH3EwmlGdfMGQiLlv2YsNk7ji2BqGQVdQxY/DCUSgPOFFEcsU0WahJOgFrPX
pn3pdXrRH6wSIIRphvGuiwb9KEymsQcgKGxE6K9iCGeXAaZlIEMXfXLKMxQ+z8dX5DlXYm3Q7rQh
Qo0df1ZbGrGrqYowcMk8VShaFAptK6KEb07Ip0XZr8nqFTtKUrwk0Spr5GRyUMT5Gvc9SKJA6PFX
rA35frRi42DSd75Omn6wJyzfvY8XwsUFSvYHqQtlL0xnFiHg86cvxixr21ZLTklWSS7VpxxCVUzB
aGj3tRQd9agTt/bkxfWJ4gx39SImyyfjy52PWatjzTTS48mwUXJa/EzuhxjtEGMs1J9GpETHsaA4
Lc2zdoshBkaXvl4emzky9xP6js7HM3ARfVKcZBPwMESFNJBX1QwLkX2/jOYSsgViwPg0KV8rFIX/
FiZB3dj9lxuCzhmceajQ3CUXGWo4aqqfCOAVKiFPdka/4JXQUdwY5SL6ZNaA6UJDWb4qfZXz6e0g
OEzUCuKTb3T5Lg4xQk3QL9uhcx58qbIh+poUfrir6XttjHx5uqEIhnMotlsQHZcs8nzoZBx8tdPb
8tQNreaOodjdYsEQY0AY7wp1THYBxE67TsPiaGBy0KPW6MS52v/18Se9PBIWdSMuXBA0VOHXcDHf
GFSaNU120jSAImiKtPtWMxwpnoaHMp4mdNDp8BTqgMay38gbs3C5pUiq0MgHPfmq8rGKSQcZm4hZ
HLIT3JrQzmFM7dVO61124Ke4T0wvl+ItU7XLmhzoB84fUySrocayrkijhzqj8mXKd1xcqkeAWnpE
emXmtokafA8EMTuE4gzDv0Dz1KbsE9rF2KHHHujJbV4mslO0c0n3URF/aGXHpk/KRLlWUtH63f22
UKvRxIBeTccVXPn5GonnvDfLcRTvVEH+TJu8p+KkIt7j9xvXz8V3AKBBEgS+hTItpO5lN76plgsZ
gImyYKBZOBlZ9t3AdzIv0J6o6+SLn/lbzeTl951dBMt4dB6WAtQiv79a/HOt5jW9fvEO7mlrh8YY
OXqQphtvdXFcLaOgGU2uQ/mZ6uv5W+VJ6qMWN4h3gpAhhI053FHmxLYps88bFa7L4ImxVLgsr2Q2
DpLV0ViOkZRlcyPehbr8qCzIWtxdEkcFEvWidmO/7xvx1i/lx0hvbBmgfWUndWDtg4x2aT6avz7e
1q8y1esZxkJggcLSXCB0PH93pTPraLQq8c4MysnN9dD30AKJr6RC6exU9K19LIbJYfbF+O9SxxrT
hpQc/rDkWUG1vc0sD0etZl8HRmvjPZ7vfFoVe91MqwNSk79GPQ0P4CeFvZhoL36SlG5VyxPHlKBc
a0OS3UVzET5Xuj99qxFvP6SFrF13kaqfqryVHM5z/FfVvrrhIrOepLzbtNdZzu7zGaCLCTqHeAMK
Gwby5zNgGEUcd3IJvVDqdFcf4I4PvfSQxLJjFYPmMqbuNkONcJ9iBk5VC9VGwHDZLKesgFkTURfQ
oKXcev4Ivm7EcpBDBpFz4UrRhJtOCRqvqo3xOkOs76oJ0+dh7uPrXEREEIfJEuJBrGC2kWTRTZoy
oUowS3usafu/9TZVXb+pcWhO4d/HZXCoCXL2MVe2VxH9eIM0ijeNmZVXVaS0jiggu+/ME5TKeVL0
29yPVNssMuFGUqQKw8Wcs95AtCnK7z9efe8csSiDUCdfBH1QbV+fJ9UolHFXJVBsJkXYqUjR+7rS
oLQRSRXHZdR2N5lg1W6dzId0mB/bKnVTBe9bsW+0YxbThCUIbP1H+p+WS1Hj1JmDsnG6Xh56PCQk
ENIqYgwugvOvYwYAqWqzEQCLq9VVM4VoJqZQl2ITkEpUx6Pd9Iq4ceNdnnxUamk6UfKyuPjW0ntx
KYzlQsg4VUEwPyIaVt+KYbzV4lvW9tnaX9hHCqDMRRAEBbTVvYqAc8VLoKAgsv7lSR28YhwSrx3i
CkTppgnB5elHUQGFLsIo6vtgGpa3fnN/mDonrZZO0ilOSgS+6V9TE+nG5lsxqIJX+TXWBEp0NzWS
fIyVUHOSAuF4WRgbV47T8RHc21Zod/F1l0dCzYvYgoONhsr5I+UNIiDGhJQO+nPf+Ddz0qzMfmYF
OJVAFaPPk7+lxH7xbV+HBNKOeg95zquA7ptZwCF61KfCl05TpAVOi+6pG4/F8LslYGSQ6FkuKq80
iSiKn7+YKKJbndAQPam1FOzMOTW/dWi3HzKhUB4/3scXwSGRGcPQiWICoYqtdkhcDjG6w+joiXXS
3UXJdWfVOAFalpA6qAspokOL3ZORe7+CJbwx+CVEBpevV/VIqkG0W9agiDnB0CzS2+w0oH+3R3vR
PySaUVOQkCSYm/hbid5QiU+iGZZe36QSNgVF72UUxe1y0HwnCPRp40i/DNuXhwJ3zLwsnMI1ad1M
eoGLPcxOkaI2R4raolsUhbVPcEaxE5pGx16UP4Xa6CRijGxTlBx8Od0qq16CwXgMqiOLvg1pBInE
+SJQwFTi8DOkp7ySbicxCm4R21Q8omyQTFJVuCmkDtfqxMQdc9y90yTfCK4u9xdRBakDyQPVhAuf
jGwOEq6WHpJ4pz6qqhAc2xjZLCEsWxcxLy9Vqq0t/c5bA9QCIQ1JR8QlR10CvjcbLEWvs22yIj1N
ZV6jw1paP+pQwI6uTShdDqYIvIPKQUzFjEXaVF4zWhQJPt4Ul7v8/CFWcUVGjSip6y49CUkk7Cpd
iL20iIPPvz0K7H56PDRoYeGv8WFZa0lCksXhSR5CQHaiJLhDDovp41Fe6ajnFwVlGFqG8LZRAaTm
ej6j0SSqVTvl4SmwBpfL3M6SL6kSuZCVdqP2zZLvY+2qVb6oQ+4YsWqDorWttHMnAa/h7s7wJwSZ
I4wKRbuNnuU5uVPyK0196QIVx/hHOfzsj9hKJGAvu8ExG6AmVXogMt+Z+fAZJtSNGfRfyvpHgUma
V5d/IXf8+98LBiB3INgGLoI1LRnWTxd0kRycMFW5NjNBxiyi2Yx4loxlPZEmKEK0BBeWwDreRmR2
JEKpwlOCcv2h1CbD8aHoHSar2IWCEXh4dNTOYMaWYwCmO+SpLNngLpqNL/rO6lxoXwCcAc+SzK1u
hwZVD6tDYOQ09LFCcwO3QXGpkH68bi43P+Qy1s1yAqBXuz4Fy87qg8jIg1M+10+DOFuPVWO0TwIH
FTYokUGKwwL+9NuDEk6DUiGuB7y1DujDBhBVaKItNItNepxxirgGWY4Biz/u0kToXSLRLavTyxcl
JWYiSVXx04bdfr4/GnUM6Qq3ObIqAAQ1Pda+iObcumY+Si7LKLiOqizdf/yirz4c54uJUQEnATQB
MYdMxfmoVkYfrZrq/NRap7nwHSnE4FBLkRzL7AKKwTzsOkja+dMICFccnlKBbE71/OFY+oeSWpWe
3LXdEeUW2zAf+uiHWlmOPk2HZDpICvY08L8gZ2XFThlCO1YepexWCe8MizJwoDUP+iztJhHQepMi
8tjYEdeqFWU7v832DVqZvdS6LXqZRpM8ZyCfvSkFNGvWQuSELXZBQz0cPp6SJVN6OyOUJKjQYTdr
LMgbEJLnM2LM7G1xiIZPOZfDoRIxRqtwgzwIhajQm0NEoTV6w8s6deuIfI3azoZG7BYwEkH7YuhA
KeF8aNPKwplLKf2EUqZstyjQPnapdl/LbXDEwIUWWsBc+2bme0rM9ta7QT3ELVDyTJ/Qy+ozGVte
PboqAA04eZJZu4oj08C99XHO8N0a/S8fT9ZFvw9tCTJ/c9EdZBVdeD2OY5CEaq0LD6TeB1RUyqsC
uNSpDNPGE0qtPghd46aaWLrCQAAzjaLp+aog3cdmZB3GFovjjpK6Psn4jfeS8jiZfe22RZDcZ3Is
byz3i0BvQezAyMedhBOU5sdqkxWCVXVGXysPvhSQKMhqs4NJUHwDYv5D8DtkyFAxcETZL26D2dTs
Src6B/lhf1fhU+VwX1GGGEd1o12xPkqB7dHZW9LYhcJBpfj8wyfFLBRWMcoPfhGEXqwLjdsFob9R
OXp3FDgy+JtBwqdLez7KWKZhPsyLl8YUlTv899h2VdUeP14SrzIsb1cxRTaAV2C7ldfMYX0v9JmU
Sm0qaA+xZFU7vVYnp0TqFUK0+Iw0wNWQKImXmOmTvoh0TE3n5X1cetOI6q9ltrVXZGNysHJLukJt
5WuNjY/dhY9hGIVoJZufY00c3V7Jiyvq7DqnAxkQ0iqVIwdS6OWqUd1YfqYdwrDMHWkWkh3FWc1R
xcxAurNF9g2jaievVPXJTPTUUROj8mLRTDdurovtzEQwC3QUOFyJQ18X45sYMiqH2WrxCXwg1vG0
HYLvzuT0x8ijzH89OsVt6MLxO5U/2pfo0d+4wpYls/oKC7we4M5SjiRLPP/YKC23cli38gOAzwM0
TrU2XF3dS6QLH3/vC7bY62uCukCRCiY6SO/zkbBdNDN2v/xQ3ph7fZ/cjbvyKO2gWtuBJ9niLnOU
ffml94wHbW9ciW6+D9zQFnYfP8f6/lw/hnz+GKPedVEvVvIDMsG2hhZcqv1Qyn0t66BKN9b4eicR
K4NrWWIvIhO0RFavrCpLNSVEbm2Ucu3WMIMvTW5ZG9n3+4OAnaasx8W8NrkgoKpqP80AT0fYKRZR
HHmgWKONV1ku+LN1gjAJEAh6/Yt2HdfP+bRpQ4iW61zmJ70LsG+GbI0edBEs1HzfRS3jB62B7L4C
M+cIyby1eC7fccES/ruaQ1l7TdmjODxBRGX0Skx06JNTsWRYW86Vq1EAey0oAwx4l/Y6JTzl/B2z
lMpPhvLEiQpu1tkzMN9DSkL98PEKfNXFeDOX/x6HGjgiINTC2PPn4xg12hhg+zLUGcEfpa3Z7Yei
fJBz7Zc4axKylHo02eGEWhRkOt+dBr2/1cqo9HBT0g+IFTZuJYWDLfZSxBHZumgIAugclHCniume
5G+XxZErYrDsWIHxJBnJbSwmlmtV7W5SKLUXlqBtZDWrgOjfb0VviD7WAs5eayhMUMf9NuetKit4
mFRKvjXfSoMNaiPlE9lqgFBlKYnm723o13FVukSc4kRVtGjPZ3MCDGkgZE5RppG0z2mWRldlR1rX
qllgp5XxtSm3PKHfWSigUkApU1TjddeohUTlMhmqKD21hhoe/Gk2ufLhR72uk//6Of6v4KW4//eK
aP713/z5Z1FONHDDdvXHf53Kl/yxrV9e2tvn8r+Xv/r//td/nf+Rv/mf3+w+t89nf/ByCKTTQ/dS
T59eGpyFXsfkGZb/8//3h3+8vP6Wp6l8+eefP4sub5ffhuhY/ud/fnT89c8/F2eP/3r76//zs7vn
jL+2q1/yn+Efj0XXhi91/sdz/uuP/42zRv2zjX7+ccMfm/Uve3lu2n/+aRj/oHNEuEsMycwDbPrz
j+Fl+Yli/WOpAy4n7MLmfm0U5kXdhv/8k9zuH9Qr2Mr8PQ7fV1eZZhmbn6nWP8ANQCijm0877s//
+8xnn+V/PtMfeZfdF1HeNjwMC+x/tvMiLsbFuVDTYHJxRq1RQTGWMW0xB6GjaGHzlChGgrWLpD/3
ourvUqUH3ofzuvdm4v7zEG8HfUXInY1K84ZSF9c2w3OSrGJBCtV+SpoRO2nSuVV3J2k3qfFXbd3M
8Sc1zp2+fmjkT1Ube9niuWulrhQ/VfmjGiVuP3zvtMEuDPGY1X/R5dnhVWwn/QEFsNQYjxmNB717
gMCw632UD9XAieIb2XqqJBrgTWITDNsWTAO1GZ2py/d9KNmlSHhU7mVMfFtqoh+/7gqBxySvXnd1
/yg1Jx8yGLFjPJq30V1ld3Zmz66wK5z6VHrKQ/qlTm3JkW1r4+Y7P9cuR15lW8M4C6IPloeGUdfZ
QGZPfv0tkGKvyqO/u1E7qs3fGy+7fLuPvu1yGb+JCAtNB9mjMCTAGW9XebvWpTlrpztt7x+KIxaP
u8ePh7xYw+fTu+YjTkUx0EpgxJC4Mz3NjrobNtKKd4cgcF84FxQR1jmV1PWz1MoUQ0fj52wSpGj3
QYWAW/Eli79//DYrWNd/vtmbsVarJdVqo+qXwmtwl9P8+WXuq8/1Ybwu9hCI7oKX4Eo+qVxJ1/lD
uA9aW3kaY3v4+vFTrCrzr0+xOI/BZKI6ssRn559RTZuujuM0cRpkfSUXxaUQ3Um7n7xSt8PAjiRb
3sJMvrN0zsZcrdZMqnURDzbGJHvq8azNW0wGgpFuU5HMu403vByNgJO6l0ahluhsbU1NCUrIBERx
HaMQVCeQ0/EhsCAqJ1Oou3mhKAcSt3aXz2V2q+Kz6QLBMJ8xg+oOTaVUuHY33YlUXD7BnUpepkRX
f2/VcTwSitD+47BE0BeZ2vNvIGmCxPkXoaOphUtDW6QHYUX+tSJMAPp8ARw0fZKNI+M8PkDTcbE6
BCgMr4h/gLGcDypKmZVKcqajA681dmYG9Y64Jzp8PPvLKfDmlAC7zjtRVqVSsdyM62pAOlFQjcxm
Ah2NNweIdb2jBK7n2lMtQgobi8m4pjMF7j+pdSOi6qpvZY/rJQ6MgICPXjWxF6hj3FvO37St6HEg
EicdZJBjXqyO8nXT94XXyTOiBMjz7wB6JdeVJsbuFMgGi3CMPzVt7G/I/qxOF6oI9N1BZgNdA8BG
efT8QebCavMAw5Fdq+gzkLW5uo7LqjqqtfmiwGE8AGCNN+7glYLXUrpgPHHJiGA78c/q7QuliFsh
Dxl0GrPHMuvEXdRZyWdDjpNDqCh1hjfDNLsqvgiEwti3jXYE6mByTGiLqo3g9Ba5edWRWp4JaDJL
kGwQDJu0lhftZTEshmqudiHySIj2TMm1b/QKxcna34m++SsZqJ8UaDFJAbYtrVXpG/nN5bSAZaPF
b8JhxcyYAuX5t9Bmv4L6VSEJGFtS6NCpkURbT3uxAFhVhJ9yPZaH3azBJzyU5QymIqyrZwP9Yx2j
7mHmcBwr/6+Pd8uK+cvEvBLx4H4g0MU/6wxWDYZG6Cu5x7tbQa6Q+u38KQa9fcgBG34ytDaqbFHt
S6rowTT+xARAM93UUCbEgus6vjezLJPsQTYELPOqef4cyUoQuRtPuTpRl9sR5UZz0a+ibIAMwfnc
oVLXGoOR6we2vn+DD2H2TRoS30ZAEY2nfpJ2iYI7oGkEVC9g2B3pQuOpYraWg6Br56j4YTlzq6EM
VSYABNtuowa5qo0uwkl0OsFKA1Ykf0U/+vwJk0lpjI5mwaGUOumQBJPhTVi6Y16AIkobhdjT16Vs
034argrJV9Drg6qOL2/mxYEpOaEKjQ8gxLBxGS07/M1x+PpcfGX4hpTH0a1arbqyUtoWHLx+iCnt
cf2FmUcLXEbzSwo3vtI7Qy3YVA53UkBKpKu6jthqXZS1yNHDS3wRa7ovg1JT66fAsBX3LrN5/lZw
bqk7wqNEZeVCY1NqqmqstMQ/THX8c7KiGO0N3kdW8LmP0lx9ooxbPXdKU9h6m9RYg9e1g6Cs6Qwj
5iIGyqYb23tVr1wWAE0PuI8LCgOvnjUZelA4zeCh+Qe/beNfY6qoD1anHcUgFZwYA459HEbFdRq2
1i4XavmzRCHDHuK53Y1DhCC9L3TXjd4vbI3ebL16aPOrZG6yfQs+7lPFdexJ/VwfP95Zl9+MpwYJ
RLJH3iSuG4Qp15eJKKl/6HpjvokiFGDGrhIPqS9OG8tjWWmrb0YJBGnHxfIRUMASHrwJ37UksPQx
0qxDUardk1nHQbyrQBt+m0q/jdG4MrK9HEvJoZioqO3qPNa2VJ9XVgavH4mkmNr60mZeZFrPn2HS
uyRpCtk/5M1QfS0GP3lQRxppZTgqiZsCM8dLXsPcy2mh8vzK2U9Q0tRS9WZTxB8dX/j2s4FjcuDF
KR6EjmTANnTNqir+jqtwRNVQSbGT79teuen6On7OtFgrDkZGE2dfGBoEXQkBo4085eJ6Y/Fx3S4Y
OWqMC/fo/L1aNDJQSea9fLiBu6yjq63U4XwQxab1tCzNaVgEk6sJcrGDBZy6BB3d/reXEgk3UD3I
QOAU1htAh/A/mw0bwBqNfheV6bz3+1S/zuRkCxG4hKerpbRoAFHcWk5cBGnOXzcWex1xclE4hKmv
uZ3Shy6lhgYZy9F0R/REkFzExKMtjNL5+CXfWcQLJHApoACcBEh8PrJPx4KqMsZTtZqCKMKox8E4
RPKkpMxdIctFL6vgCuBUXdgFle6N2OryHgQfu7CsF3cZnEpW65et3GA5GQVHtSuUq6FsRNvvJvE+
b+gTRWP3/eO3XYePLKuz4ZbT482WHdswE000eY9sXJNuLnYonainu4kYz+01v3MLKU02zol3jiQC
VkiFwKVe3azOB82UnjukQw2/Dczeaxvhq8FRgD3YUG6M9O7rgfJc5CIsciH5fKQ+lOXWLCRej9TE
hchig7GLvhtz718pma8+auL84+MZvXw5DkAaS1gbAT+k2n0+ZKJO5uBXvFwol8PeiCcSbSI0r1Tr
LYWKy03CUMtGxFmAXGPNCxcUuvtKG9P8juMis0W9IOePZvQ2Bk3JPbPGzCozIQYW4Mk/fsvLiUXg
cXHbXQDVGmOfv+U4p7EF9yo4KqGZHwUTrFAq9+NdbSxxZFT6rjjO2VYItvzW81OBTYFM1RLks0kv
Ko6xmUrSZAZHqZTKr0JLLwR7AyrSNgoA49+6nKefg9koFKBQYT07yOJJV+lkCRVFwDz4jgfiVing
lWu2eqaFj0iXhvYMks+rRJuzesznxLIOlYlk46A2cFZqAlI9rFDwn5AiaPJac2U6vkeriaerJCRb
0wMBZ1dDrEAlpP5DlqAM0YZSAQO96a6qeJi+ZUZce3Je+CCgywpMhzZ6kR+X96lqdkcjT5Jjmk8j
ZOu4PaLlnt1Lo6/ctpOSXolKBKpk6KurcaJxG5mtsRFWXC4ADke4QEumRUNAWy3zQY2KGjAGGIUu
dGv5bibibLVveXUX9Vvc3nfGWkIXQlzSAxqKq8tghOZaZzVdyigywtuqs77R+BCvkUlHJqNMn5p5
k2H4zn0LYgsINa5ROpHTun4SoX8wB0BMsP5ERURSgoPehiNm4vhko9fRHJDbRcTcshLXbBXjxi8m
f2OKL68CHoFrgNMBQhAh1fkeKyJ8UWYZOGdiYigt6daz0FWBq0+z7OlDsqV2fHlwIWbB5NIVBzIN
uud8uDyHElpikXk086m7koSoup1Hub9Jp6ndKFpc3rFL70CnCUgkbaE6dz7U1E7dNIR5eBxN/Soo
/BrZvcxwVRX2fsNsEs37/iMwI92t1CHeSJjWxRsC+aVIxfkFJIdUTltNLFQoRehnITqWBbSMfIrM
YxUooVdYSu2w3udDM2XCX02fSp6J78YpL4SvaPMalv27pyhoFk5wsjfo1Sj9nc+DmcZaNmKDcMzR
QtDTanSlTJi/d+mg3NahIvZOPG1ZoS0b8/y8WsZE4UMHmEiVYvk2b258v44HvGEMSLJKGnm+FIe3
BLDDxtq9XEwo/0p0lEFq0StcA/BRzOuEvEITZsgRl0jlSj4oNTL/cAzbjUrnO4tpmcGFO4IzOSfE
+QtZtTKog5HGx7Ro0Kz1tadUpPSGJIx4kEiqHLUv0pu4FJHBznH1/vgTXm5SXpRIUSYxpPr5WpF/
M52lVHSJb5bxEZJ46o1+VewqX6vssVCOc280GztnJTC05DeMxwqFR6Uy5vpc4pSpaD6hDi3MSugO
ujF6mlhH3iA00SFrcv+uK/v4KgynfMeVlTiS2YaHsG17u+pqXBHFDu3fLor+Ert6gt5UGIep1XyX
IBd7hsgqj4VA3DCHlblvxTjYw+0fb/1ZwMKKauyz1rcPwPHrzx/P4zsHLi/GOUvX8lU4arUXgkQK
my5v4iNN0Bg7CCwwTIyM7NDPA0SI62sQZuLVMLada478cAQx7X78DO9OLnYR3GukkCiwrc6lRhg6
CfBXchx9qfJGat1uKY+KaReN9AVganwSKljKlOkK9QCGpr0Bu2B+k6R+2ou9GR7kovreDdnsNSFi
To2uD7ApNe1gCgroRBXDYYNA+yqXyEL7SqMdKQhqDjlheFb4vZmh5HtECLcM/i4vUNqIYOjE5bQh
7l4d7VVWRnGIEzRqu2q8a0sp9+ZqCnEhCRQXAWusScp8ev54Nt87AgDMcKrBeoQxv/z8zc5QpVjo
cd+Ij5XeabZYjAXV30FxrVorNnK2dzYhtfiFokvx1wDAeD5UFDSdFLc1a0coJASLxOC6C0DNyso4
7lEd2YKuvXOGIobB5uPSRRhvTVa3inrR12GtSo2ku4paI4GCtODGcrwM71WG4I5C1oTC8vpoEWb8
h4Rgjo8+OJgDtZLQAeo7OE1K9t2KuXUnyEPhsm/8jUD73fdbaHEsGZ0O/2o+2yDuy1g242MjmZDh
JaH4gllnvcFNfO+r0Zl6lZ1dzrJVWDchfUqpQ4iP8WhJXhGI/u009cJBMITkQfebLcXk98cDNEDa
smT4qxMGXZOsHjrms49iD3xOsfs/7J1ZU9xolob/Ssfcy6F9uZWUG5AYyMQY3ygA29r3Xb9+HuGq
bqegyfDEXMxMTEdUV1RRRtu3nO+8mwypywEmQ4yJ1+vHw/+9r0eRAfxJSTVn8p2OyRgSqG8ZXM2o
pfQSz4DYRbw7bYd4cipp3Ovl8NUX/D/vH/AqwcSY5bAzOIeeXtYCBqq8TIt2QSGjSI2Mcu1LSWv7
3ijsjVDUbj9+zHdfKqqw+XJkVy3BuKbMVCvtAhI/CgmK+pRkV17Ep+stGptd3p8T4r+z20NUm3nA
86ZLfXz6fEqW5GZYcvah6yk4PWkT26GmbGwQnOwEUc1XFlFldFytYNuLQnCm2HhnUaMen7X5cwP4
jesb3kI6tkt6vCt4Njoz2nA9RNW3ARRw+/GLff9KDJ3Zd4SifDE7AnBsKy6DZCd1kbfyQ6vaViHI
OU3U+Mx0f2/vfc0EmN09MOpd7g9wDAeppgu9C8QmeI6VqdyNY2nAjo/ILNLbYucPmbnv88lzKIbq
r1pXn/N0eYOezaQe+OcYwc2tW/TKp1+2QIGRedIY7UQBxaCo4yNEnQ6VP7WmdWB0CNmMVNoy9rGG
zoLc8XUlYBh4xRaH/27z8evH3YTrnRbKaC5BefFEQFUH3fH0flQBbbBcTsI2jEpJshsjyH+mjSp9
NnIjmDa0CUd12xSx+j2pEq/c6KrXXw1lrz3WTTHQddalg54N1b4ZKuQfUjvID5FgdBda3ylfUALH
oj0SWXYzmfT7bDEOxsCWO7/bmfFj12R3sly1RExMrbkG90x/eGHWDyt09Nojkey1yTISuRwcMXsv
pju5lZLrrEFXAE9fuEtVtbgRlCCK7KxPm9GONXFMsHijMHVLT48DO/SJdsVDO2vcjpDI6EoNfAIY
egE1zboCtU1sj0yBTRuVBTWPhgjOjqPa5KJak7zkuOd+SdOQHTcd2v7ZLMZkb2Ii+KCS0xLgyBOA
Reu94tltawDUY22Wyi4JwPqVWEnFfihlvOKUaEi/yjWrYVX5g74Bg+TesDZrY3tUg3pFVob1VI55
/SWd8D50JS0lUySsG+HQcNu4F8d+KrlTmEqPqZj5h3bIQ+z/Gz027FJswoOg5QW6BGM0B3tqYWMm
UqRd9Wbxg3zbL74hGNpqSDLpa9mE2bCVR6DYa9rt/XMJ7X0Vi0jmbVrFkeT6kaFs5/dtfMYEtx7t
HrPES5PmTuakLTUYPVrVqFcKBtYPSFTjZyOQu2als9M8qrnR+8Ql6OOjJTW6cQEOrmJk14XGdTGN
wZMWh561qwRD2glVpWSEdHTtNWG1NU5MaZ+lNpmWlbfJtJzs91kHgJFxDt1H0Ftvbw16dfDiXtLs
ChKEtBoEbzLtsM0MtjoBd0FXCK3pkKohSGrr5SY6A8Q6+BkHXXafKgU2V7A/m60a5PldD411N6Gf
dXFKFPfEBhd3xMbS9vbaEvjB6LrutsimEmSntuLGTqZWOooeq8m2StroahIr8QYz41S1Y29Aya8L
QjzYo96LwaYIRX/b6qUyOl46tqYr1fo+H/XhJSuxfHIa1fA62+/LpnRzWUwwRtRS8XsweTH8pWkS
TVfGover3Bfds1/HkQURDz2fXVdi8ahoYf7DUpPmoGhT+zSJoTQwmAfFVTF35078PvocNf6oOfWo
ac9a01ei4w2lWJDgZwo9wzCACDho1QH3BOzfTY/ly8laTX+q62BMUV0H+VMcxX20EqCnf5VjjGfD
qU8VWzHDInX8cP49SZQQlgBVSN2JfS4950mbJBuLgLNbUCdftrM4VyMn5kjjIr5Qv4R4sF1k5Rjh
bBhKRAsIftYR5C6r2Terp8mKcURIpkURjn64UmSyYgK2jxxSRTnS+CxjRVup7MpfjTENAjuwCmaS
GgJYOa0YVP66zdpxXCVB2BLUMU4JgFikJ6SxZfUN8tkxs5XB8F2Wgeolr4f0QVAidZfmlhzZYgDD
c85DqHdWPyhfpjjrvuODBeU4DP0OuCyMvdqpY8kMiccSBOhlQdI+Vr1oxQ7OtPU3P8J+0Zb7ySzX
2BjgOR+1zZd+TPTRQW5WqravJOSZcN9B6gZQT1U6yupY7qw2alASBOl10pdeaptlNUDxTBvtLhIn
hUN3gaDELrNquAnwScIauuj5oC1Dd93O7nk0heGaexx+8LDyx5sqQrUMvSBqMkwUO42hHhbhDQu4
3zmTpuDPqE6j/9TTbpschl4HINI18VUXxcNz52XBszFKvQwjHeqJjbuChWVSPFl3Y00OilvniGsv
Zwu4Y9LirWOPvU+rvNdrUVox8wYUemMbO0D3yW0qls2LVkSXzRQ+QIhX23WBdQSiPw8R7y42qkJ0
CwFf1BQOau96UkUDNOmGooJjFObBTRGoyEmk0si2uTx1/kUtBIbhgmEJt+2k6NEqjKbqrg7b4M4y
O7JaeJlHEjmvUs164OgYRa7estlgvc/KEXdZe4WpxURoMAP4sWi7IsRMlbElJj4Ov7qPo4WTZqk3
rcy4lcNVG4fhMUoU/zGWyuALv57AI7pRfKcpHr2LycdO1Q4FJotNSyf/maue3NpSI6T3KezI+7ZO
ypqHSgbdlkbcS1xLEDLf9jJqETuotZGgwEnR7swRp8wEL+urpIxVxvYgEBuTtY1QrczeqnxSMjyP
wRTEOFRidUPGpQVK0pPGGa+QdBYNMhjqqymtO8MeyqAJnBYuU44Kqse4QDQHa9fUufTYdT4hmX7f
mbYuFank5L7QXzKYEXAaSmF05M30ReHqeTMYdqLkDZpPprg9Znr+mJZl/bmgQEQpp1gDYYcBDWdH
RlQu2n1B8uBKLjvpqxBo5h57buuv4Kf/03x6i7r+3/PpN+1T+jthfv6vfxHmcaj7RF8Xzjz/P/vo
c374RZiff8KxjyMRbedXrOwvurykfOKMTecbYz9UpdrcFfqLLc+PqPZJ8IRFOXssqPKf8OWX1HX4
Q7RD0b5zc6jd+M2nFaX/6sjY+yg2tKI5mmnbbr1KiZ6lrqpMVr0uo8tsBNYWbVWy66e+XBn5oPgr
5qXWMHLHahvK+3AMyAcpm9i/SzEAuVMIbvkcpZb8wHwJj5JWe9+wJlVWedHbBdvXtZSLY7ce/MzR
xli994WhvWyETrgT5FJxw8Eb7iUYGpNtQpK4CiARv3jisKZ+aW7DIY5LG7tpRL0yrdTA6bXJvEip
Q+s1WR0s/H1fXsGUlf8rQpB9+FLldf6zOVV9nKpH/tfJRbC9+2h8b388Vd//sauTWSgy/7V/cfPs
Kfn739W/D/7X3/WXXET5BBTJsR+TcOiQGN/8PfoN+RP0HzB3RrOCeH52RfhbLqLJnzj3cZjGOgQB
GF/qnxNA0JRPcGhQvjFeOZYxDf5kBrw5vM9tMWtmI80JnkhXTieADhfRI+dH2Alam+Labtb7Scpv
wii/8Iu8X/dekm9abbxH1nX/2wu8+XVuO9GNzL3bk+PcbF+MVGY2YyLSdRbs/N6OtBrcBXPLiy66
uK5uCrG2SPLsvfyB1SR9SrJAuMO6Pl91BvQu8uCHsXOAfTm3kMm7CrIcdq9aSJcRVb7vzA50l2GQ
JdK6SsT8K4GBfuAaCmcKpW1VhLvFEO1HJJc/A+rd40g//acQtRs1mYbW8aR23lPjdq8Xkv+SVel9
pUpF67AHCiZpXrLwdRSy8Caxwk2WtTjt6wrSvE7ucenTxBJLrEDwxM8GObq/3tR/33ZxIsb6t/Pz
RLP1P0OkBaPwt0Ezi8BOVFpfnrL2qWlP5tb8J/7aWQzxE+JwjFmwWwU4m/sBf+0suv6JJi0sE9Tz
MzWK+fP33GIHEaHC0/62gIkAqPhTf0uxZH4hLST6gxKACdaqf7S7LKwGTPTFtPaxACLcaUYvlsBe
BEM3LlKzOnTaoD8QjDcSpSWqG2EMsm1jNoUdULFc1XUs78KqjS6rLJafjFSXHeLS85Ug1CVQoDF9
9pEsQAZWps8zGWNTm3TVJniMz7+93Xem5KJ1+HrD4J4oAOiF0tBbNHygd4WFFsT1wRu9yU2GaVp1
OSVuLtfWWkqCyP34eq8N5d+WgF8XnH0udd46f+Nb/L4ERLXWYtIl1ocutMQvaml91lNCeodU6Fft
YD7EiZpfNFkSbUlobt247Qcbn9dkFRHJjVt7t48bv3aipCfwzbDaq66HklaROu+Io1nbOdZ/a3VU
jQ1mXRbUGHk80xScm8anT0B29Nwcw8sPf5s3bH/8E9V4TJsDwDG2v2mLvXLkh46l1AnWH8ZBjKqa
VK/28PGrW0LmvDrwTTQPLKHYfnAsO311whB16ZQNzSH3IAeMOG9tZL8IL9MWojXpUZXdG0K7y32v
3xajILgsZLUL+flc//e9O+H6HAQ1XBoADBcfEX2JUnhJ2R40+OvbKMmVKzOYuquwLRvyD9X6pjVL
ad3UYrUztIjUvBoauZoHrXPmnbzzMaCIUNGR4jtLMxdoYYE1sCRmxXSIR1TIo5eMjtW3/X3JCNoY
YzIcq6HmsIOnh0MOdHHNbIpX0OsxZOpKD6JdZ972yBIesJaT96imui+mkCTXom8pZ9qZrxDY6cjB
bIG9nw2YxebNB1RSQ0qSJpYPZtmHeyMoi5egSH1Hy8J6Hyj95ChDpW9ab8wOUaFXF3pH4JQ9TkSM
iohX1kquT2t+zH4EaoNuSRDPvNB5B17cIgUG35V6g5i4pU+g0PqlSji8glSzVjZRgeXxJIcKJmLx
OUbRe69jtvJlRWatpPO8qAYSKwoscVDlQ4ciHQAW583J1vOgD90GJbXsRCi8jh1+q6SH+KJ4J2v9
YKByGaNkZRVVxVlUCuV6RanfDmvDLzX9ku6a9NAppfL945G2KJuYfPMdgrGAB9IhX3o61lqlTZDD
lANuB+Gm6jz64Qg2NmIzYr7TRWSkJNO4C4U5jFX1pDPfxXgz0GcbK7wrQDwUmBZL89RWTYo2AaY4
KFKnPSY06byLLvVrNAaZKh4axPoKMfYcFGiTqbT4ygRepGvQB6CFKdbaN3RhY+YCPFs7ySu0xB7w
2rlX1MR4sTAutMmF1C7jVCLZRo9H5IKBbg6ZY4qB8RJWutricOKb/qpOwSO5vNISPttH9a7yda+w
rZYEGbufYsmnF931k9sgxJqcOs/S1JG9QT12JIcWtu9rZYOVdxt/L3PJ+m7Ifu3Z3khygmOacX00
tICpYFnS9CPG2i+nA6nLpVvA6gwxq0TPvKEzN+HRWxRJt7aaYjY86tNi43cmIfFmB7PdSWT64nT9
FNgZUpdMlY30D/3x2ALWrn0M1i4huwo4RnH+S+wU2zmMCvIorpzWAPhxQ48sdTeriyMhNSGNi9aP
XVWqFNygKln2Nh1o9+CW8RQJu0LrQfbFpoJ6IqfB56LOzMbp5V4THVjwydk4iHmxP5mo8D3JRmMw
4OrJorJY+PxMrXscfY2Dng7WSpiQ5ND7DtedUKjfck1Ob9CG0PDJNe0A7Bt8H4Lkz3xVqXZmnAj2
2Cw14Gi+nBNSngdpkDfGQUjLeCNPxeBkgqHYnZ/l29SQz4V+v1mcuB5FH4cnayZ7LoPTDLKmRhxj
zIMghP02CSBFa7lvrIlUPIccv6mLYL4jnp2N4HH/QAJzuteyxkaChjfOocoDw8aj1V/HgkSdUsv+
OpWtPzPnfn2VbGMUjtRFlI3LuLasGAgeH0zrEE+cbKZS1Zm08Q8MkOQzK8l7T2ZhfgSkxqLLnnn6
ZKUaSKqXit6hhzdFP9zyXb8QvG3HhuD2lTecQWuXwOY8SuDrw2WE1AOXfmnOmRYxdG8rEw5qIudb
Dn4K2uAkPkgmszTT2dEwQAYlgsK7KpNS3WJSeY6DPpf/y+mikdDMxgZZBPHQonbyLKmrq1zQDmMo
sPSVAs45u7gsxcpNQs/0XG1IcTCtPBXFsoe6pHcaBqHvkKKi3KNpCwvbKGYdxMfbyttSCg41nuRI
2dgIMVBdDDSFvPU4Kj3roIWt7gyWh2mdle2kEuQSnZVxmYNM2Zbida4oGByN8aG/Rr+krz++kbeF
OfUcMgRcA4kChXq6GBesfqUOZhcfkyYVXjy/Dr9quaV+LgOl+d7yMkZXGptQtEssip8gWcn4U7eh
L7mGaQnSVwv86UvQJMiAFc3/EsFdHe3REDxpj0WWeK/IPKAb0guPHI5q0NvEMeU1F4mKwicsCjCP
jx/p7UhnjCtoQOlBcmhcMmjaqmgGmNzeQQhoEhc6lPR20qV1HWTtelCqc3P4vevx3hjnNBmx2F/U
M62S6GKKzvlgyRUO77XnhnF8Byb6ucJm58zAeed74V0GuZsjAQky0AhP57Es9bUcAJMdMlNNDrnS
hJ9lDyOQnsgTMLIR8UNZCza5D5WLyVbvKgPnAqWVX2pW5r3fCKDPo9dtEllLtlakmxE4VR07qecj
HA/G2twZVT2tkqKcLkc9LL+CR3hnHuO9d8ZwY9wjNCTUgb7v78dBhKWe2AqhT5nnYzOue9+6aPpe
d/Jzop6zLXm7ffDGZrcUpOszW1U5vRaQl1z2tSYclN5vnCxVvgV9gUxRUx4/HnjvTGquRG+NoQB9
nDSs0yv1bd2ko2b5xzwom2/g5hPUQmAnxEpDLzhjSVSAk0VeHXLQ7rrJ9oGiv/XoYyY7lYSmuD5z
Q2+rBW6IImEuFObkyMXkVgkZCNMi84+JXhlbVMT9TTNOmtNXRrQVI+RrDRmxV8QzFCvT8szPHEuK
P/IKm7c4TNjnRuasG6Hxvnwp0CDwYwqCo+UnWHMmRr/SQowQPn5UlVd7Whdha4pfDxpIepuwR05f
fVZXtR6XQ3icYmz0AgowN4Qd/OfDdm6fcpCb7RDlpRoirXIMDOUwOjY1kGMm1AdtVHYNEYouXcUf
Hz/SUvQ665jo/FLcM24tQ17qPECwZMGsiujIju1mPvyKqx62U+Zg1VVJmypotGs16WQy6RIvjW4n
ebY6qQppvOlLQPUVHn/jfSIX1k1nCvmznBXqTvec0ig3SqrXCsVyhlup1hjV9uN7n+fv6eegYzG3
4+ZMVvQ5izJVlwixmaQ+OtZifRHp4K6lUd/niXopasmLLGE///EF307y+YJzbDNaM6qOxUjXooAw
7VqJjj2MHooKwV97SSuuCq+zzgyC9y5FzxEaGrSD+Vh/OtSIp/RTBfrIsS9GCz4yNgu9hO/5KCXn
BJHvXQrHKPLiWb4ghy2WyYq8cE2r2ZypfyN3KnN/o1exgL5NOqdNeBWQLz8Z16AjCA0cnGBxrSGQ
olhRm/wYq2V7a+qV/NWfTONZz0TpsZVG5bvStcIe4lKlYuue1fdBJagxXtmxFNqo04X7Lue1owY3
ZvNbP3+J44lYS5+EysEpkFTJbguFmzpw6psrr4iryWVIKtOqr8P6Jou1XGUeqVFhZ8TpPupCoT9X
ladD9VGGbvaXQhh0EWH0SEKUKPWfhaY0dhGUkOTK17vhSqx9/AgnX+852Y2VTrhnMim+PURBT39/
knUntAZ5vBR93L0cNk/ztuoHkaBH2cuadRWJIHGqXpSPQqoWBr6/QfCN+AgFXDzKq2RVGjKCoGaI
+p9S7ytsW2W7jgQ6pnaXW6TaCG2RQGwdx/y6Eoo6diV9TgsAfMeUK9Vj9HBhZNVXStkIkz02w3AN
XH/fCJ6HhboxjpcEqYpnJINLpdy8lKATgzRHp3oOOJrbHL8RwmWFcI8Yj4Rj6qcBPALGau/kUQeW
MWCA5uF6PkXIXUdT72AwmfGzp1ej5JRJVd3mXdWzYij42k3U7I2LUZu4ls0yCuzOG+odhE1ll5FO
+SXxOw2AJguv4yrIC0dvlea6K/s2WTWm0t2G2HO81P1AK1dO+76zYWzFP0pNDEM7xwwRC4GgkYZV
0OnjjzSSvXMzamGEOG9H8/GVd6G/asuW1PjIsqJGVbLqqMay9aJlDdtwVbdRaktdQR5rnoYBQyjA
ctIexaIQN7owAz8KTX7LUXH2WVs5Mr/CKquaESQoz71vBIUtGLFiumTfyjqGK+Jjg0sBdj+lmu15
rqJz1IJC3o4mTGHtWIhpZDeJLym2mmrZdcNXIJIp1PXdxwvj25UYIvScHqnLiA/U5QmTTKPI8Fqr
OIqDLKwlK/MuAql74b6LVWBi12PEEIg+vubbZYv+OMQnKPT0O0FFFqNNs6qGSOj8KNG6dssCFxg5
VY2VWPXj4eNLvd33OdrNrURl1jpBLT+9VNVJIknJUXn0pThY6RKWvdYwnAvAnneP07WRq8w9S8T/
YLvLrgtdZK3RgrI8DmocuLVofg5agpJ8r8O9rBnvSAEJbK2Lh9XHT/fO+RVwCqUeH25udi8X5VFS
izA1jPpYU3s8icYk7o1cDPajoTJUJ8yqi7hJVjoroBvjhnJNw9T6geDE2IZV6p3Z1d+9HeaNMiuP
53e+2NabrqGETPTmOBTSsFHD9ChXGA55GhzUsQgY46I53qL6nkmshrIZprG7Tb1YvJCL8Jzt0Duf
Hj96xAtg5xxnlq70eqRWmTqI9bEvO9lJyz7AfbQ7pxNcCpNYMGCzINjDRpgEVn154Cp9U2r7sOuP
YRhJe9HvxheUW1TOVqJiP5XrY4XI2y9XYq7WFyn3Oq4kxcL5qxRbUvMSMWE3Iqo2p6kqtNUsePSb
FHFVOL20SV23rqajJ4fRVeJgNo1yfTmIwpiSYsk/uHJACPEWEa724oWEhsnwtSxnwpvlL7LSiffn
7zj9a5H0+zCnE8FQ42UqtL0R9S1OSq1kdqqPteTRAmbbyF3N1hnXSrkr0W43NHM2mVLXV3yRe0L5
ovuUDOoNDFGNFOJ4XKd+NNK3KPOLgUzadR7U0kXve7kb9+Jw5lSxtAQy53ulm4UBnI5Z+lvp4Sjp
YVNow9EXjfEL+s3OGWd+5xySaq2qOhLc2BS3pNajw2Os3AnTIOxqiAgXpeFbn+XAah4jrW3WH0/Z
5do339c8N5iyMg4a4qIQLbo2qDU9G49lht1eUYbdZSt3iW22Y/BfuBTj0UR09VqMLj4XRDhFzxp5
PLYhyQaFSM4zjO900ypBdeZ4tdxF5qcC/Jid7VgCGcOny6zYiIKn4eR/nLdHpzMwHSWJyHT8qOz2
WRKbe0mnsvn4VS6bBPNFyWHE9QjcA+OnxUWxaG/hZHVctFQT20cNaFfqIKw6n6aUWAbn+sxvljcu
yKjHsYJFBSnk8qiKcjlp6rYRj2ltjWuFCmVwNB9v96KrVFeOURqIM6IwDRpNkU667yrIMgUqiT2x
NNWZIf7OO+fT0uant8Rrn+kQv9dsbWHhXE4v90jPEiZM2A53OY0Hu+9TaV1WMurToT/nI/TeGgDN
gk8NK4D/LSW9ZqUqsVyY01GDQXw5WVpmx2oIERxfL+DH0loRBsuRtMoSIjhi8ViDv7k0lIrLtm/2
ApjHpVap4m1bCA2qoGK6otzPXSKCzrk/vzPVQMeAIiBdaDRdFns//GfwZSOfjlUQpl+ivJXn6spa
V11dnJlq81BbrIxUGRTQCkODxvaiiZFLAwuwmkhH1WinHVDFuEvwFlxrSaXYeNqJHDQgBg5efC6z
YLnLUa2Ds2DpKYJ1E0S2eEj4JCINaGs66t0oXjSVPN54kfD08Ux7+3iQ01i3ZvEPqNJS/0NMdMo5
NxGPBLumbsc/PmSimtqWmsdrpS6Gi6pMu+vUb7ozFc4ie4kPx9I9H9jnahEO3DKedOx86OShIh+L
SR3dxhTUu1Tz9IymZCsXNoIJHMYmRAdPWe2/2g61Q+82sOqgcpGbsALIFEWnMDvFYmIGxT2J2tp2
AP+vIAtP/CY1sq4VI69Ed8rG6ecgo2JxCsGcDqYetoc+Fx41bUpuzAr6wpph4EuOCmPvpzpp+aUF
oWS6aELDH2A2RObXLhzMTaanuBQraaQ+6EUEjOrXuXCdWJiS2gq8lfJMSf1aWp2MQKSTuJxQfUIh
pJ5flF5m0s1wnB6TgCuWl3Emi62L+dVwZYxh4q8CKylxNAW6gIhtqOltiq+P6ORemkhw/+uxdTCF
yTVbLRVfsD08JBvyR8snIW0xVk4HGKTTlGBaOmRZ5kZZN+BdE/Rpfik0DdwJVEGRbKdp2d1NpCL5
a0tutIvR8rCyxfG0IbsWrGULnGJ212pWnvXXfTNGZ+koBqTs+vTgKMpOl8NcSHuItU15byhBcFnA
Ft9KWpSHTuTrmc8KlOdEcAVtec2xJtr6fdL0dkmy++iopSCUBBmrOENWY6DMyquk2/pDbK2SrrQC
28RnR3NV0I69WZrgzYYV5+SIC33wrAJONTj6xNG6m2igOF5mVJ/R+tBoTPVJbdaEoalnTuzztD79
3HT8wHkhZLDxMf9PnxYQo+hi38zvu66sSMH2WWf4csGFF1rqhlGSr1J0tFvRD9TGntK43H28JLxp
Zms4jEIx48Hx0YG/uth91TZu69YMu3tLi/st0ZHlKjeaeNuIJHVPvtbuhD6uN7lJPqsI8d7pcz26
DYx03Jy5k7mOOXkXc2jZK0oFD2PmYJ2+i04cQiXL8uF+TPvm0ZB6E9pcgyjOiWMzShyfoDGc9eRC
/jqJEwcj34gJ5cLepVsnY9Lc4nplOGI8Jr8+0h/RNf8tCfOEqvm/zVMfcPK3j/SGrnn91FbtCVlz
/u//ImtCyQQEgeZkob0Crmfb/hdZk38rU65T080l8r/ImuIngBmOWYCrUBKJ4ftNCiDwQ9y751Yy
YY+/9AV/QoV+Pa7/PqD4TRDpgF1fdQfUWKcDSpdNFFhl7t2wG1LXBVFn1/UzPJFxW5i4pcSyYDfa
LBY3fc+NfxCKfBTEqSPScXKtRNGgplTBgwZJip15F+JD4oBs+k7bvQiT/Pz6av9/lP0HDgsfjbKb
sHl5Csls+MXGr08HHH/014ATOGp9gq6hMHiof2mX/HPECeDAn2AAs2lgGQ3TYuad/s0PlpVPjEUd
aIp6Ds7HDAz+kx+swR2GCwLMOsNnIHl/ENYw70z/Gm5z7DrCbqwU0c3j0Int3mK4WU3JsTCbrrUh
F0hna22x8n07G6Al+cj0zpzVFseY+Xom+BTEZqAXCc/cxcpdqchjJSuQr2GxJ8gGVdJpkag5dadf
T738TZSSfJ0jOsFf5iZNv9K8mMWL8rmFe9E64Ubgm2CoyIQnuxN/gmXVPKV609d5fl3QHisneUJK
huOxhPHSZVk/1WnmbZSQUJlcpWFVVdpPv+4PGYdCVx1a7Toz6ts2p+2QKv3RyOsQvrAq3cmqt20i
MV/7bEpuWSnVqmtExW38LtxNj7JeTHYW9vkZRssvD/WTDzn7zhNIakqA1nTSF33NQiuDVEM6vU8D
B8i9rex2tJUXzGnQRK9V+aIVt2pyocY7Hyyh2Sb1Lery6gZjn6i1DXxrBEf/kV+ksV1Vm7p4qs0V
hmJVYA+xw/PirWDX+5wU26soJBvUgVUBlp8Z0N9cbYWVYukqhuNTIlv2rLKLsOBby9+1mIbyGnPb
6bqPsJPZBg/SNyixo7EJ6wsML5DP9uUuJ6/4s5V90YXUVvKXTLrQdbzUdrOPUeaS8tA6RuGQsIiQ
0hI3Ep0Ec6NU6zRwW4S0hmv07qCtE90eqbRUJ8D/OXSLu/YGZatu2sltcW88Ko/UUygFjRuLtKCa
FsE6rR9i07YiNwdoALq56tb65hltlU/X3JYe8lvhwcKgmXg7fT2QsCisxvplaFad7ObBfkITCRXR
Lj0qVje9LFzvGy66mmXH9OgJHE439OA0kg320d7Yaa5xKE0HnqL3o4YlBjNysPNL/5mvph2wxsC3
Ag11mdrGUbH1jbdRN9h1wCrdhw+T73rjFhOGKLetz/2XNdruq/bSux4NWzvml806uRq+WpKt7rPM
aXy3g0f1PPW26YwX1VrbeXeJCt5kY4Q8FPsa7GnYKDedYEsY5rk6WurP1mOyEa6mx/Q5Q9q9SQsC
sh3wSkfe9D8jOJG3yRUhSlfWLliJbk094xTfxp25Hr5ATHIgwK94xh1S/ZL24ops34BEzNQpfkY/
rcGOfmYjLLJdZzraBRrddX4JBYHJN91EezV3eaGP2Qaf9l3ZuEXktGvJib/Hu/zrGG2sO/Nq2lj7
btXvrB/ddXJt3aahLYxOcj09MW2rlU8l2tlaZYc30iq7zW7B+KwWZ1hab6hp7bmVyYFM+7Ws/f82
+B+vTsn/XnF581S0T/+4/tH/Y9OG2Q+O9j9eY5Hm7KPXP/pX3aVZn4C24FiQrDcXXiz7f8svxU+w
5eF3Ae2iy/xdgMZPiMid6y72QnSY7FL/2gUJM+JoDhaMIwgmkIol/ck2uOhkYG+IBgvCEn97tYde
rJ5AuKIwAHFc1fS7IrsBO/uZoX3b/lYj3Pxajn/vYi9OTvNlZutICc4EgS/suKe7LXroXEjqwryC
T5PcKwC6rlo1oLFFlj34gqQ+oJyUd4qUig803PUzhi5vn5Joktktk84UgqVloBthmVWNPMLfZ+LU
bKTYTN106O8+fsb3LoKLL+UJqAQdwkUBG4hGk2CtG+zBxnApoHKFylGdKyQom36rW+Ckwh2CSTG7
Nc7EwCX/REB9TwheGOzFATWOkGXpajKn1BXM9Jz923sPhH/YTDzgYABh8/SjxW3JsK7aYB+NUfti
5aawFtOZn/3n723OzMDAj34TbbrTy5DHoY1WyxMNXdqs6G6IdqLFzZnG7fLoPL84yi6+P1+HUmyJ
MYdAn4LUAdP5Vs4eoOSTnSt4ouWe/KPHq9CFrGSuECua6x5BMQ23KV9VqW79+Vj8T9LOa0luI23T
V4QIeHOKcu0KTSeyyRMEKZLwCZPwV78PuBv7s1C1jWjtnGhGGjEL6fP9XoO4FGsfMp+ha/8RF/xV
9e+54IbK4MbnmPiEh9iF197Nzv95Bf8/y0aX19s/08Th1s2HspNAB1/++V+teBMeBKOh4w6bqT8H
wBvfs6v3VgWKMumjvX/zEFLvY56wVXFDW9eWO/q8STybs7ozO45yg7AbOdYbmMONqY/1E+lTlHxx
01+DH2GT9LZeNOnZmMfwNAKu7eti+jWo4bBxW7+a+ZREF8tzDLw8mMp/hOt/9V6RNVoOglicW5Hh
ukLD8i70pLaxY1wNEoQlKL5LDgHlFMKjLwcpbN0ic52KHWMukj0oYfbTjqrWt7vCfV/Oaf/WYVoI
UlQTGSCNubdub9IMOTQyTnCv5JUTp2XrK4ZbHN44GRYmHrVfcHns8nDmvPyqOu+G2k3N4gymqxGG
bvS7ssqMjVau1/OfZghepCS0qIBWuxNaCmLrnbA4VzaOkc1IWnSq1+PPRJTeMW4j/Xma+/eGW8vf
VIrK51CHrFQSOH986+fi981qhmgMrxl3rMvPTax8KjW8e89mbE4HKAg/CZMa3zxyC8i2CNhB2vjg
1UzJpV52dcIC88K2O4SiSfaTw8PjzZ9y0crqU0oZ4W9lTPGZ4DBvF+vmCKbiNhutXM96WCEsLu4d
PN0oL1x22IQG1+njsjg7g1XfKVjnHDFCSu69Upn2GbDghiPt1bbBEcbxwvr680Rcu8KrpTu4JBwW
56nQ7I94lPShD/m4/ZwRB22+9TDDSJizH0XqAmKAFV9+nAJ9bi6UqjzbMh4f2zbE6bPP8w3XW5M/
5X/evOzuSyuIjVjIy86xBi+MbBqJDBjLs6tRNzCKJPTllL0xluB/t7LwW7i8sp7XlzY3FmmlaFZ5
roGjK9h4Slc81rMMo93UtkQyvD77FgRk9VEUzVm2KAT+UJUuu85JjVn2c1adUXwRLxnWc/45jzHy
OuLZ7waRM7s/J6Wzz2OlJHJj3K4nJRcQ7tkqZXTYwmu9QNQ4ZonLU30uKayIfTbmDqGxokm/xnEO
OT1X0y0Z4dW85LZDLZcjE6k7za7WtE46sqzxGjpH5LEsjJTo3Yyxyc4KNWtjvtxqCmdW7r/wsalN
rsAnw4kSS3Rly91HG35R4FDP9WgMp7FXsreuNiBjGFkgeyDGkL5XNRLcm6ZZE3mPV7pj3pvSGU4F
Kbz3EVzKl9cnzNWYLXg1VXieT6QvXUnQSi9rTMVqunPjFnIPmz1/GMZa2WEZgWWb1robN7cbvbjQ
q7Cy4AJyzTGOSqgtqDK6s6LzQRJvrb1oxACkMDob76WrtbB82lJX41LA43Cdc830a0Y167oztyDt
+6DmWNpFffE0Ws4QiLmhqlZ6vX1wisjaGMCrvWVpmgshlQJgUa5zl8sQPm5GPLHWnYdMqMcaGcE3
YcTzhgpigVcvFvuqldXkt+ukjjpP785GoX5F6oCPo5l4d4VShp+IyhzwSkuHt94f/7S5iAmhBjI7
VwePgZ3/rOOudR7cDHP9RHmBLNsclHCKNu4EN2fKEr/H056Cyzr4ztZhFhut0529qph3Jc5YvrQK
Y5fZ2tb142ZT7NHA6ODl0K4uh0sM5dhDEO7O89CX9xgbqS9qqM4PiTS3uH0rDJtjZ4lCgPhIzQc4
21hbDUjdxuAh0fuzq9QEeVfIlIJZsbMHzbCjs9qNurgbK8dK/CzxsBqrIizmnLohrr3JtPdNbG0q
KG/MVgwseEYRuQGivX4OVyoWhRyG/Zn0u4ZJM5gPZp9sJU/cagXdBFpF3sFgzaun/ZzMSju3tDIT
TuIrNQr3jOvn4c37Ge95wBFgHQ6jpXr395stifFyn9DVn3WsOHcJx+BJbTCcxamgfumkTN+8n1EA
gLCHpTUoEu+Qy/aGyYul0qrzeUgtBP4M1M6RSr2bNX1L83m9VTNpUBvxKOBNwF8um5qkI8oZFRnp
8w3bViGlTlC0AY6xV+rBCXc5rqfZ7vX+vN5EMXiiSM4yJPGVqv1lo5FThLWuRd7Z7EY4BClGYMlJ
wc+kuZ8NN6wOElfZHkshsurOOYCLs/EDrjc5Xnf6gjot3sgkgl/+gC7W1VpDg3G23cZ9GIgCeiZH
Q54KqfWFn0plNPepDJMtLfj1dIWgwNMVER/7uGMvv+uv56tFJh8oVRmeybUgpztrpN+UYbxxRl23
spwOIBnY7ICtrXcDVQ8xfi7d8Ay/aj5Oph4fnKTcAqGACfm1F0cFPkKIcSGUsigQzq2OCqtSTGSp
RAPXPR32fnRGxTxId7BcMoaxtjwuIKmOYeGszU+R1+jmA+E4Zan6aeVRuMCtF2pRoRVyOMzhrNqt
rze5W6qoK6suDWRnAIgY5qAq91xoGmNvNWlc+oURjVj7dn34WbGFAkwzQce6y6qw0vdNr5QMJHka
wg/rqpb7jvreuDfVAaNPzytT61uTzsW0q8Ji/pILPcneZXBCm52eVNJ+FAgOUxhKY1aVH7UlLdZX
K+hEEOUg/3xPsn5oj0ZPWe1dTJK995yllvxtyQaREbwiJX4SpYt0TBde177v8qiq98jVixYykZ2r
d0ZbqNk+NTv5EhUzppdLKGX05Lph7lH+gCTlIzajRhHntotbDDqpJ1Ud888twjODrCQ3Tj7Zk5Vw
pnBr/j4aU64HMfLh5DmW+TgdcAhxv0lgpS+KDoB1mvG8jY/SHhBEzSgpui95VmfK05iOqUOyTRgR
mDpNYai9TweNdIeygNz9DDdEGY7EsjnfDXPS3H1cCJfCh5BlvQ9HHIruaqcaZkw0kjJCp4O2bpH1
mO19b6YJzKpmSN1jqCvjR6UftXxfYQf20rRFhSNQ5xSkopocVdSeDLPYR16YfK9itSv8WrUEEQIg
ufdKG2XpXpMo4/wK/6MUBVUof4SDbn9ohxFgkOtknzypLcY5h6oyKcO0uUuiFpylZJe0vBpOYYxx
xn5GIWWeFdFbwzGbnUHjV0juiYcYoAKXZEOxW4yosD/9wXloUnnLnC7ClTq3avdQObOR7ErFK3/Y
OAb9sJuy0ncke+Xd0ZRDlL3PmkTH55icOv3bCBwX/4L6Neh3SmK5GICGKo7XYx+jk4ojO+6OM/II
64jzT67eh4tY4yjhDmk718sw9/AB6zLMStW4Hh+oGkv7PmsNSzF8K3c7qkdej1xZtLWh7jH7UPK9
nId6wtCWsLFHO3e81u/RI3Xfpkmr5dEbBiM5Jhl+zwcDZ6LhQZI2JqU/GdYoHl1roNpWKxbTPe1l
kTw2EqbyGbJ9q/0cQjkjek3dNK7O3ZhbyKGk20ecF3Wo3+M9YycnKw0r5bvdF0u4m+Pl/WKHXOan
XiZeu3Oi3H5PFSEmHCIB8CVvOKwj696m9B4dnbwqm9PchW11n2T8y7hFEdV2mJuW4IOqHWL1gZPS
tPc2bEEqpoqaEALTqdU7OxKD7TsDxY1n2TRL0NroiupbilEqkB1lh0Z8nrXeDn8Sby+il4lX0tD4
Yx6N1V6oKiy4+2rObKKfFWwl5fcqr632Q8Zqn54Q1anWKcPKvn1qKwJsyaSJxxAjW/yk5c9OHyXT
QqSlyp51VIWQdvyAH+8EL2b4HYXKjzEGZ8u0vCV2rKseGqFrv2LN+to2znPkxfnerqyP00ARFNJ4
tJONpR4cAo9/y24kBUfo3d4Dh/dFbwSFEmGvkRhNd5KtDJCwfiFukamUYK1FEMZzmygmpdc5S/+Z
uKLgnO6VD11XnQobg3I0y4mvdjMF7TCqAkKgh6M3m6afor4+piXuNbo2oe0a4/p9GioUPGfcdfOk
fk4qs911WGfduV0pgjABrlMm6/cYNYNvJfY5baJu14UWhu51ad7nuveMS7449MjX7mbN+DHF/bDP
HOXJsFp5cIWojhZI1qnttGhvLALAyRixDwR3erGN9s5x0+rotonxqRvKJw/F+2GcMKNK5pQkBV30
O6Hp72YT97WuFdpp6jPksqGz/G3hCzk3J6LX5XMuVKr8dhQfTFtUZzRp34zC0qi0T+9rR40wVbbk
cUxCPOCNOXoJhzTbi3F6kZoOzKarA+ZOqv5gx7k4NXV6nN3iF+SVI6qP8M5s7XCitF/Vo4bDWgHN
5E7rjNraNXYx8RqkcDeUH6s2qpU9rtBd+W4oUm++a3Mc1d+bdmN5O6VONOWBfdLrHmxEgcldg2jW
2tlN7JbPJCkN4t9xFvP4Djdgx8LjoindcZeq+Oz/mpqp7H9nZEv3H6BhRm2QpuYM+g5SYpyqRon1
X4WuFlPLOWbN86dJzCEyPlWJSKGqMb1r/oWNrTbv1LIQCVKBUE8PEiMl7wG/c7goGCzkHxTmuXPK
h9mYTlraFcUdLvM82XpgIwuqbx4ROlAXYbfkR6ts/PtiAikj7xr37acwcsx/tRmLk+8hm3R0sKVa
dwdbpFGGN5OL+NlvsqQ17lJIMqCNrCir2lWxpee7kXh029cJU3rpc6Ubnji9nNB3Y2TMe0WPsgDz
b685AFRBUHNk730u4sLlwFVk+dPzRKUTm4Ki5dErSBQj8couYNGMg4ubfo109S7WMHaBxDZX3s6L
C4dhI6Wd1xK87t+iDZvZHwqr1vyOG2l+GDDf/rbomhvf86xaQI/u4oe4wQ3Xz2oDmodOmGFxrIdc
fTd2reGhbOxQ/5ZdqZifzDaO/62LAcqc2nOqPNUIDTkGCcAko29oOxWBo8jznSsSIff0C5c3IgEw
63RkVP2EJRRq+7Lo5sofIyzpj6MSm/Y7MRZzc+clU6KJ3ajUWYuqO/amUxPOXvzUjLEKtaFsNGN8
wigwAhQvcVXcF3pDTLk7IgTeqY1hyJ3oEU77c1vnrekX+ejJPQCYFo1+V6ccYHZhWe/xNE+jXaR1
4kNFuiB63QzW6HNccG3bl7UlzQ+dcKPmXVPnKaz0BAuhfWoM0GHY1mUZeJUxZH7bDB6Pfqu267tE
G7TwNDjloD84TdwrkFGrEXVyrVaQWCz7XYx/GGQwfZCeT/xslxxyLvnfuOWrxUPNkuRBrxspZiyx
Wj+ZY9Q7tZ/EuT6fOCysdNcSu9yPvpElJCuHc2iJExyl1t6VfRyap6znCrrre7QjWLRkHUkxGqeJ
b4ySe7riYsN+hJ9P3h/ZRnix+rJubfWR0tgw+Z4C0nds2Ll+T72eJvf835OPkSkxg2+qsSFKa1zu
EnEzVth4VZkS7oi5GPV9lljMGstsCuWDMGp0I2ibORdqRJO560tNsk1wtFSo3URe/bSWi+Z93wsH
37IkTim0jBB7BzKyjGQ4YRlmTGdNHaPyWJGWSPwx1dvupBcYyPumSNtiV6QF6oVmsKvs3sPn5HPi
INqA6lQ6HwWOl66PVVldntwu9H4miYanvmz0gcFrsf7xm2qOvgOb1OJu4k4vjnma6dI3ojZtNiDg
q9cagBtGuHiGLtY/QF+Xrybw+sTVkj4ORGxHQVpWJXuLJp45yMJDobfY75ndYGy0eoXf/GkVVh6X
P4qO69Ipl/qsKacuDhyOsfsG+8FDmozOvi6VrQ+8eoQvTcGpBGAAWbyyrgBA17SqnePAY9H4jaJm
5wlyL7SxOdR3jV4mG+S8qxciDQKa4CeDK87CPr7sUSfC9dsq9TgYC8N5iSA1fM1Qr2zAJjdboVJL
UN0iIV/7Maj12OEF4MSBNuu1vFOsyg6fvWlWt6R9txpa4F+UmLwDoZFcfk5vm32TVW0S1BbySz3H
j8eY0ub0Ompxa0LwrHZhkmCWhLDpspWqlbFCuEsSwFmJ7jxoCNw0U3F2cnsLILk1IZgOeKstZWjq
EJdN5c3EZX0YkoDExA9t7rFNkKLrc9X7Snn35T98F/PO/rO2wF8vG0vxbmtgeiSBkLn5rEZD/e8s
x2ZnTPoWUH9zoMCz8MNbhmtN9RA5oVhGmwNOklPLIYtDpPyseE7cf3r9m242BPhKpYNtA6j+8pty
M0mE0ZpJEGJUwVNDcezPBjZu7X+Y4gtXAAYTcDJSwFU7nAqmUNI0KMqs++JgONkS/17l4q2QDul6
1MFg8wPXUYpbAVZzLUJ9RlgdOLHV7aNY04+T48Yf39prFFYdvAoJ71xGadWKbOOJ0xQbfrcZR9Iq
evUJD458g/BzvY7wTwMtQqqPSgGvu1WfEQMykj7inLsyRx4EUWbHJaj2wf/0Nw/PZVMrhEqVeU/Y
0+RQ0e60c60K95ni1JaF2o3JtpTvIBMCpQLbrhaQG1UFvhWDd65Sxbmvu54QEJ68G1XY626DXkAN
lDnAbEPse9ltPQJ6U8ubKKh67FkmEqp48qPVGv289tLPb50JBg5RmCnBSYHOuAZInd7Rs67wooDg
TbV5FnAEizMlXvP4ejs3jvaLdlYfNdtz4cVKEQetTmZJL5SDJn9h/AH/O7Tmo3SR0b7e4q1uhBZC
5Ry/qGVzuOzGbGzdZLmAB+5kEnikZ0PxQGC6ntwN1hT/+3pjN2YGMmiXWY49APT+5cf8hfdO+pAq
WaTGAbYUWuBoLUFfRTZWv19v5vqbgIuhlBkIGHC5W5tHLlpUr+G2GmDok36dkx5dJpkFCY/pud/9
/7W1gMJ/fRLB9vj+23MW9Ik+v4dTau5LqQ6HPM+ijaG67r0FVkZKj1oZhsjapaoD7QujcUyCtjDC
zwADRBiUifPWYgsa9qVKR5mKcboqRhR2ZRCLWqRBnyXSOWj24HUf0C+npCpks2tsLOObH8VQQe21
oKKsNws11CLH6gxuEcMAIjCOctdqnb1xeV3uIhfQPDZi4PIo05f/wlXvcpT0Be+3Og7aEP0tj0Fo
JIQ+JRaBZ6pbPnXukD6lSqwEplmSjjJqhRtu/IQbk9KlU6HCYkrA1riaKJZMwYGmOg0cCWTOk20O
kx3+OuUXXFdMd//6tFz+tKsPJjRkqXpwQVNXO70ZmdUQK00amJ0hj7yCKHLaVbszzSx9sNOufYyE
1O8aj4rv6y3fGFAXq11KOtxwl/9cdnXSJ4mXF3EaEEOIGKTWyJYa9Gljlt5qBXMeuGzQl1D2rnYS
yx0ztajbNEjgPH6x1ZTEMf5mEm0s7+WIX/cj5vn20o2UPNcTJwTqCK2RfsRjZf5ot2b1MXUiRBQh
r64K/HfLJv/WNOECxdrzeItAu7nsvsIhwzAalCSoJITbyVVQoUrFe2gRnH18faSWkbj6NjZhrOEg
8F+9esQSzJWaIW5bkcTb1HQjuKPnqtfVz9g+9ft07rcKfje/bhkwblU4aq4vvANoPCrxJA2sXjOP
KLjEg6OMit8YjtzYLW+tAKqZKjFQ7LooyS47sklaeBsj+1iXtPlHO67zR0zTioehFeq+R/xN2GJY
eQ+YQGzZEtz8SnQEy4cCh/wxy/vrTBiBxYmRCNNg1Gz5zfDaFMWAnAnymAyEcxtL4eYUxeuDDHf2
F3a4yw+N46KeXNoI3M7VdmFlVPt4JilN9Jp4tJE0f/0P0+av9pa99q+vK6oGYAvcKygGMuRSJ/8V
dQpOfmOaPlC4Kp60LC82WDi3ehS1JUxCVLeLh8Zlm4QHx4OnLMhmGE6PYRq7g9/Hnfgaxmg3N/bO
P0q89cL4u7XV1AF2orqV6mmgNbIy96OoO5/iX/gu7dLxJMiwpaYIEDzh0Ov4kuz3L8hGtm4WmsFH
Xf0MFC8LkQUG5Rrn8cJ49obE4SQeBhBPkTviZ53F4EmtY4DY9mXU55hhUzSkhFUO7xtLD991SRXd
FZWR3o+NOh9iW2Cf//YZsCTqcIyxUZlrj2TXlYMdYnYYTFoX4+iSDvIocFBLqDDrXXYahPODw77a
QGluToLFDZx/d2FGrSYe1IQw7DoK4Z1FracUhFimoYr9t61s7B23ThfeY0usG/R6GIKX0612lSZ0
W/YOA9sLXAoF6YrYtBxf78ZbOxTgFmXbP1eTNV+gLWUmJLkUQQlxJlBjW34kzxWHLHMosMlovUcj
NNs7rQ6jt9IsuQUt9kiMHXZF6Lcuv89sMpWsAS0NSKq2Dh52tIdI740HOCdb1iPLH7WexBBKcLNC
hI/xxqorOcC6ZPHVDOax+VV4TNVW1vMvWRv6V7C/6RRjuPG1dMviFzVPucERvLmGyA3TkY5B5MZa
6/JLczWq+SdhFhD25Z2IBiH1Jp5TL97ppG9+zKqk/eIUVk7VftB+joX1dRK9eazczvjYqArV3xhH
/69vH3hUKMQZ6fC0rmJBsmlqgI65IqmlAXjaaNp8DKu5/a4PUw9Ul4tvVBXkBwU3rY0OuTXnkPKo
nL02bJX17Wwwst4rVehwThkOzi5OHfxbyK+AsNAU6iAIj7Uo/Goq1kj7nJTCbmNpLR1+NR9wQ4LJ
RUoC8M3lgChGGPMYkGmgE/rxXEOt+Ad9UXrWMN3dSzW2Tl7cky38eo/fOiPh8KNdAUJc1vRlqx6x
a6BvVRrkguxeH6tYwq+p5SnPPUj5vSE0ZWNx39qssAYAb6O3uX2sTmVSiMeMilYaEP1RR7uBeFKP
qCwS0n0nyQnnfv0Db3UrxmM82hYSPDePyw/sZ9yMXMJxAi1uXNoZ6h+ka8PbwUowPg7D4P2OeWl9
fr3Vm92KWhKolLqAra8qEahlSA9BJBl0/Ug9dY5you50aq6nRSDZHTE6lv+83uStfl1o2wsKzJV1
3a9jm5ZTigI06EZDPDtxNE77qol61Nkk2Lz/D41ZKNOWkgfVytW0SSJ3bifR8ri3mvyz1cEOPJZj
kv9o8IiJD683ds1aZVemMRWvVZSX2PZcjuHoCVl7Lr0pS94xCgnV1OKH6EBFlsReLdr1uam9T1Qp
SOjR4/00O5R/IokvrDLGW0WY5dvWCxVSHicErCnAhtWMWmCqzkmKjNprl30Ni7YNsjIGnOS+4wZG
NtbPHR7ptm9Qd32yXIoAG9eMa+XU0iHsVQhxOanYwy87pEY+VFsKP6HJpLnzNIkR5Nxb0z6tk/m5
IkGCrJ4YV3qtNZ+UxNGwq9A6hAnDsPUOvLVvwpCmDsSTDKB2WQl/XXr7KI0xUGqyIDVj9whwhSOG
OUf1Y1e50xGnTu9fcyzyc1WW9ta8WMZ9PRKLKhiuhE7IxvoeKBtyGXIlywOBLVdJroxivrRu2r0o
rZU2O3uS8mTgHIkH11C11S4X9WhB/kVJvbGp3dpleE2BYqAGYaKu5kQ6FDmu3B25tN0EvS9pqC/t
CP2iBD1PIP5Hom3D34qSq/PG3e9Wyw4FOtxALHbUdWGh5buEwn62cHw0HC0qocaHTmnND3kHNcFv
4qHEBKOdtiDzW/sNiuKl5IkTzBKjejHw5uiVkzkonBxWmT9pYz1gUyvqD72eOBvvjlvfiIaTKcbF
jE9dPTsUe44TqByUGyC3H8OxXXK0NPse3q/yKIv4M75q6ka/3v68/2lzdT2TFtZwSSWyQAUZexym
6ANcAvEYllVx//r2duusALWkZo0TMpz85Zf8tYJKKH61CtsgCMvaGf1Bz6b5VIuu83aOLqLOHzql
2bjt3GwTMSLBT+jcoMRfthmSgKNZU5UFA8l+mW+2c6f4rHDUU5nhHcre2Tr2b+0TXCiXy5XLjFlj
tMQ4E9ts6FkwJvDWwqIyk50uwvpO1zP7cXCSGFMWTsm9gsv1xkZxc/5wowJWWW7bxvLP/+rhuIe9
1evMHyVqHko1DOwUL+vS7t4rSSj3U7GFc9x8KOMX8X9bXPWv8Jxcc8c0C4QOfxZXUAxHqjo8QChv
HhzZ9vvZEV8LffROOlbppyTu9I0t6dZTDW8gSoBIKyA8rtYnmC1k2IpppRfCOiWeWvmuHfYbGMvN
YV2EaX9YCaCOl12bz7Ex14XMglg4Gb6dWeTLzHYxYOrjpx7K+rFvJxcb9wnu7evr5uYK/avp1aja
scsDKtQoZlAdVnzPzuN/ahfOo686C4n49dZudufiOrAsGggEqxGNEolZrSTKclJm0pbcvudmVdUD
BsmvN3TrsyDKLUx5WArOukajtwDyWrI8zFwCSvzUtsYW8q9WACg0Kpz4/9Act3FqQkTLo4y5HMBK
r+YkjVxmqk3FwU9EXn+BBCt/K3bYbWU63epE3nZLaXqp1PxxLf1rIeYERihiVtjqurzaS/j6u7kc
4405ebMH8WpcaL6UT9YieZQBsoy8JA9aahrqzozhxp4MEbcfB+m4cmO8bm2lXAVRwqNhwthjdTlV
JFVyr2vyoCuN7GNrttPXBp/yF2xZTHcngRD+A8rEgw1vCA3hD2/V1WUjFJrA2WLOA8tRHO74RDX2
XgsXMYeavivjyXxXh3IrqPdGr2ILTGDKAsBjGrpa6a0V5i4RanlgzkaIMZNj5BQP4af5riL1jffF
rRuuB7VgeYy7HPrm6oHBjk1Shg760xAMs+96Wz4kZp7f15OYTnbU6MdWD4unFOZZ5VuNWu8VlKov
uSbFxmy6Mb64K1IxwneBbW7NqLBlqOTsoHmQ9uZY3XdNCKOQyD+4ok0yG59a0chvr6/JG+cVfkML
PI+qi2m1WpONQLCAuzN3OnDWH1oZoVlpEvVQqL3xjOQrPEKAd7aiam4sTmDLRa/K2lQRsF3uBDKu
vLIbVQZYzJOyb2KnhSM56G52eP3zbmFP7HB4RQLyLDY7q7sVIkQys0iID8ZmMrOD1ngU4Gy9zIkG
LHkuQ+lP79K+3qW9lR64NhT7uI5QWOO6cg5zWd/ZYlTevf6rbo3zUjWzWMXcMdeSq7nxwpoXdBFA
LNQObU2qoq9oZX1CSKPeI0atvr7e4K1LAkaIC/i3pMhciTH1cGiJoGaf4gZEaoloyR+o9Amlgzos
qgp1l1EA7pDAwIpV6bFPqpKJjc++NdfYKpcQjj+HwOpco74EPchjWQOrzp+Sev5OYPN0p5i987GC
r39kum1ZLCwzafVuwzRrqdbjQIuEfnVyj6SSKwNV58AtjOlDF6n2/FgB3zc7D0xhj0HRl4yS1ATT
p4tICfU8Y/78euffGm2ug0DZ6Aop6q/20GpAWGKNrOpRI9DIrwZhWnuL5+EvpxF9++jNnVVunBS3
utoE2eOdBqnpysOqaYzYzkw7D6SS9//o6azcF2pqnp2pr/Ztrip3MXLA4+sferNR4HqgZgrP+Cdd
rupxtCajaaMicPS+PCDgUk7qlKAzztX6DuFC+3XIlHZjUq1jJHA8g4LGQ406+xKSt1YWKnkb5q1i
FYGRJuUXwN4EwrgzfG7mcjipRlTv3GQi5cOafcUMo72No9OOkk51r5ELjSt0aZ7KCvHe651xc+ch
jgBgnys3EM5q5wlLJWHPVouAPGHjrldabw8tb0h2LpyAnaKh+woNVEJ9MkV7U5cUQXH9QwEa7soa
N0RNjdO713/TrZnIs4SXNFcIjGhWP2lKp2rQ47oIKDM7gz/2SFHpHTyid16iNpwy/SS2Ao9vrcCl
7LC8pvnrGq/Q2jIOMYcuAmWqtKOFS+m9B2XmHgl/fRwtOAOeq9i7vhhDLCerYdqaILemJYF/oMBc
BjGaWG0BeTLEQlB1DmwTs4n90FGn83vDQEYAnx2rxCm2zkyuXY3CEw8bgG8b8aXPptLsGiWrH1LZ
TL/jEdKUPzZu+TNsowrRkj7kP18foOtzkVW3vHCWaiPhhKvTGGOgxkxDKKJdpQ7dDrWE9o+RN+a8
sVKvL1gofZd6JjsjIOe6ApGlI54qS22trUHtJv6nxSFI0tSDluPc/uvNX4VSEJLgMu1obDXt6rnz
kCvYkHlz0472dVzW84mYmnrYeGDc6D4Ij1B72AW4PK55G0YlCoLLqIq7GdxNIyyLPeYKWxZ01+9Q
ThO8eZnRSE6pTF5uc4puSL4WeIECeJlA/3Irdw+NJOnwrDXiz4UiyHJCL7vIUFUv67+/3p3XC4r2
l0TGhXxLmMBqkuAYbEENS7IAphUWrSiX5oPQezV6qZSmAotEevyvVJyEo6VtpTwMSolb6us/4npR
LUfqH34p6YbW+tJcx1QkEuzjAyeZ8kOeYRNMET4pM1aMNsF4ql0WS53rGzeZ6y2MAw3ywUKiXpKD
VosZb5qo5KrCs64Z9RC323iODqN08ay3Cprfx71ZvZ0RSqMwXU3eXAz7mvkgsIOs9JERJ0Bk/gkc
OO+c3upPZm7UTzzMk5fa672NYb7xpZDfKdBRaFlMqVbXBkWJ7KrrAD1tc/DAebm+4wmSC2SXxugl
SKFy1d0Y1Rv7wnIf5aaIoTYc0dXUIgUjLrIZiGVWkWPvu6J3sru8NmrDdwul+/T6HLr1hRQ1FjYl
Gx4xMJcLqQYNKEO34HFpDwZSYYG+aXZH5R9XtkMA2t4qGxvEje+jAonHoWmxvULuumxxyY+wKy/M
A01vVft+btV6OLSUX6rP+D1sRaje+D4eVHDFMeoAbl1X+Gcz7axJN0Rg5HO5V/FYCPqiQZ4GlHUy
qVL88+b+BJQnSQsnMgo1a57cROijcN0cJWxq53dzaxh+4enTL2FLOe5atKxbW+GNXQDeBLT8hd2l
c7++7E9CM7U0mTsRIKzQlX01hs8hxh2kZE75ndV33qOXYyy+MUtvbPNLahCB0LyTsU1bzRuwihjy
7CwCNiD9HwXB3I+6jqf713vzZitLpg09ySCu9S5aE5ldCj0/KMeyPMSG7Al/G7auiTfmCH2HdIf+
W+h4qxmJa6uozXosoWbwHj6aCXwjf0isVD/OuhvrR6lPWraxDK4bhf+KIhCLHh4maFEuh82Ioybp
pCeCuE2sD048myTWN+LXHIfWx7zsbGv/1r5EoQTsB0l0obmvZUopyaIhCEQZdLatHLoKeXhIEuFG
HeXWZ2HbCupOlQ7PwNVsFJFpprHt0krhoEzUc1TgBYbljsRpXc66cfwPX7XQOKCALBeO1dilU+i0
Li4BAfmixjluEWMa5bRxDFwvMf58guiWdIPFFHo12VtFocrWZHUw5CJ9EOGcH8Ko7zlnCx26rUzG
lzByQ21jilzvlEuzQCcY4aKMWddaqxCu5mh4VYCBSv9sRan2QGkcQwDb9jLl7dMDmhE+UQZsGIgh
q45MOt5wehTXQWP3/3bkAp2m6O0+NzhIMvOWleZhy7CeHTXS8MnrhyZIu1oYPtB3/TJJkL/D67Pi
xizkau0tKczY3FztG1MozCgH0Ap0HTlZXznRA/Fwv/W8EsGoVFtU7+vm2IHB8HVotpDJ1hvIVJqY
bmTzEMRl9HWsyURWVPnetvCOb/NpSwR4fff9s9//uYOBC6/93oq2FireFmOglYoNXy1UKzK80jY7
cHx7T6IvYg8nr5qooUF4w1YZ/noxsFkin6K2x8EKonO5cbkCar/I6okVjvGzcJsvrfa/ODuvXbmN
pmtfEQHmcErOzA7S5ihYDjohHGTmnHn139P7Bf5fJAdDjOEDGxCsnm52qFq1aq3l1xA+lVcb47Wo
5Pry4NfkUYPqKHguAAwkZusRe0Oj3aJ2pLeosWh7n/SzpCJrERU279uiPJqgv4+GAz0ZjML6bm4w
RW7pQasU6S3OVPmZBK2jBS3ulmcefLNyA+6HgxF351zY+UCBE4kgPm5bJDaeernEHSv2kXJbzBP2
JlLnhoFq/dPI0WQcnI3dm8povNsiaWJyxNLr1aQIq8GiEN0zw1y6OIRIn/V+PiIc3pqT0MhH9JwD
gQ3qepQJ53KNWyD2x2lB3sOelZOd29KrlBXjo0ECExKtb5x33JAoNa2HyiIjKdBITvy6nKpXmDzZ
eVZG9aCELrb1CsRkFGQ2RT5H4LNrUeW2DwYDLSa/B175pYQwio5rnAAmdnkYFH+NRZzKGUYjoRJ+
6LVgKl0rbVTnSNnu1sISx1LsYvmQ6dssbCTJQZhOcOqBHIPy3Kt12Z6QeTCGt8Qx+/+wWaBnEs9y
jwIril/zUwXPaQejt4yBbL6AaI3dZxmfurLouoPX59aseBEEgY5IjJLEepyxmfMZng2EmszCO55S
r/1PbKuLpwQo1/ynweCOAMCR2m3500EXKHR0MBgk0AHUwEnCM2oBzZclz+eHdWrfZ8WjClFP3Nab
2GFEaaczR4nqZF479FoZTRcjDqElf9M0Hl9VM08ePg+sIw8RFSywCRza12uZV4iZgFzlPnUE0aEz
WoV06fISda5H72W4JNxZtHdw6dHGsh5oSIogMhpQxSbrhhoVGSXHoGXAK/BkDVWMs04tEIj7g+6e
H9aT3Q95lRSSaW72v7mQP8Z1HvphqUt+LEvyRUL9Ck2WJn9eqvYPjCu1g/hv975TniMZFxcMGPKu
gJVQvEhiOLm+nkzxuWsq/Y/Sqccv3OnJSQrQZDyY5P444LUlXD4ohcJN3poBVHaJ/fpI6SDFuNQ+
OaXV/i3J4fxLI83ottxf0f3sqFJQG7Eh1UFMtzYPel3KemTCaPPzSZJKT1UbuTqN1YzZo91ZEWJR
Rl4fuWLsPyPCAnBVBAGbDGgrA5o4emaaeYcxzmIErygrI96VzXr3BQdDze0SfHLdoY+Vg1v8xlxh
UcIdJGyi0rVVlDULKGyLRdUvtZYfnRbF/2ZF0f9qY7UJgZOy89f7a7v5kNRVSYNQQhTMWbq0t2dx
gUHYSmo5vXEPBZ4ial42akSnqLOO1KnFafvpgRJDsVdUSj5QRS26UtanUYZwJFe2Ob8Vhm1+beLS
BIVc4oNY5dYoFC/wJeQXA1Ftjl+3oK1UdPP0JustGAN39jnRtexgS+riVtxMRhw1kFX4HDRQbt4d
IxinpowMPLcIDFNPU5JaPRdOg/xhXLOLT87QWpNn1db8b9ipVelCDzE/hiRUmj+iZfiHEpYWTs9d
PZ3bItdU1NGyABmluM1YfgScJOzAEAhx2xwK6csoI8v1qpeJ1L21A3vXK8e8zi5UbPXxSZ21MrrI
WZCb174Z6+Gk6pHzw7FyfaZkMZIuubNuheHHxLTa6C2t7LY4O9XcjF4oNzIrpZPwPMtQVeaXwqnz
b2kaWTi5NZU2Xe7vuc0eFxtB0N+JlEGFELbffKJFVSqEjWz5re6L9iXIKues5Bn6ZE5So0SGwe39
8W7scYBmKDGUMciPt0iGkqeSjq2s8qaNte4pWmWcBSHQ7RctOdoX+21hKyohAu+p8Bvc7HHQ/MGc
g0V5k9Ouc/sQpsCCc/bBuyYWaLP5MFQWqrdsQQRZNwuoWyi6pc2kvWH3IaFK2EzBZbRa5RwqqeSp
c/9vlyhmeZkH2s7ur+WN48VCiqDEgvCzK5Vr0jjk8ZRNb7VR5KdCKsLPsppZBztkc/myQ4AC4SkB
dlFAAL5bXxUcBNmcEAt5Q53qFzNGeGqyZbcuoh8hUizuHBxlA/tp6dh+a5TVBOmAsud6QKnoR7Mp
JOUtQWrvuU2Kb7NeHbWR3RzkXQQDYEEEXOtBnLLtu8TEVzDsoL33oRJduC+Wg82x3+3gySqoJ6gM
Du9bzecuqzpNot78BnEgKC9DtbSGCyEZTBkF18MOvBufCuCJRnIUeyGzbidlWV0dYAuvv02Ro/zR
o/b3otFK/kqVP3yraWe/TOmcHLySN+YIh5RhafeAmLSVuJIMpZ0Rt9PfSCSlf3S7Cb4tY0xTFF4j
9WN8K/YiRGhOmy4cbqjubEosxjgrcZPY+hvCWuiBS0Z60quIjixk804BhayDE7a/HRlPFK2E/gBY
gthFP2U0aW6OYQCI8ZYEKUaMgZF71tSiu1gOvYsc4/T5/onef0ARq777ZGB4QLFuPV5cxjTboS/x
RpRqDV4wa1X3Ykl20bwoTmvVH1p6WyC4Z3lqHESR+3vM0ChI0Qegw6YHzFgP3ckEX+OiGG8xMp5e
MMnBX5CHIRjBLXqamnD+otMB6E3KcCS8dWORBRMTOitZM52V2nrkhCpwONvo61CDHHFHDDpEGOfA
haFpu0UxmQ9/VJAGbmoD8F68DptNhNZ1XdE8CkJkhQV+lnn6lC5xhGV7lg74LM7Dv/e/6v6uYTx0
wkkeIZ0SpK8nODsLfrBxJ72x+rrbdbhYTnZ9BNlvaZEcDoah7UhMjFrBTttnWvTUSk3pzZDwcdXT
5dQO1Z+jIf9rdFro2nH3NY7s9mTJ83VUjGc7maaDTbTBPf73E2j34JAyW+699UzhWkOSJLLxe93s
o5M5Beb4NS05Y8gtOnaHhiq9+NiBOmkU/OgVBaVFS0aA8ODe3Z8j8i6KF2RDJJxUnte/Y9HVOkrj
NPSdOnDcuekrhdo27q9mRdNqldDtp0cTXpz3P/R++sIdkLQIdI90ZStJP1jORHExj/3SnM1nCPXt
fNarvJLdNlLNGUVI2fxTU2fDcKtF674VSq3/uP8T9nsN+B8wUhPFGx7rzTG2rEa24hFKV4Qw01ub
KglGs/V4sKP3Rxb8RcDl2BOx4ba8pGSygjSDY+sXkiq7YzK+Um/BbnaQXqm9H2XxN+bElQj6SDyg
k0tsDiyXVVcnYZf72M8Uf6RaoZ9tJxmf76/cezayjuSYFJxDxAYxKt9h1RH62/qiSqUfJ/Ziqm7N
6gnXYMDEp75X4h9locuYkRdjhWSnhJD4+BqiIjGe7AKFR7OSsbw3c5yGviKN5vwTUllQXMWBsusl
rVyXp1lxQu2FG8dKDvodbi0RCC2vL1C7gNvXGz5Peqsseif3E6U3PQrmkmeVqOLeX6L9Uw8pSLgO
0qQDR3cH8E24usxOUPiWpOp4YNrmaQwy06ugDl/uD7WbEGg6jCeor4ScpHab+KwPFrMqrKD0O8WJ
vXGIJM9GXPWgALm7JxiFs8KeIgeiZra5r8og6QslGysObB5fsLUmlGhmU3KDAIMaFwL5cOlNNTrY
ajcmJzQgiJdocWaamw2taWNmov5R+53ZLV4r9XSq6sp0fngJya/Ih/GSBU/cgokZluTpjHGAPwbK
4HVtF5J2VvHp/ii7PYGwm7hlqZ7xnuI1st55KKIbcR2PzAXZ3OdlNpO3jNDmBCZzVKjbD4Wo0Hus
SW8rrWKbZZsW7FMGZ6lwVG/Np7bXLaygTVr9pOjhB4QAiHYNWhrA1QRrbD0rkJgUl/Sk9ntlUn/j
26Qoh2DTd07qeYrdeuwDpGIW9dH4VgyL5xUWi+/su80M5S4p1Khqaj9RNZrQujlB+jxY/gjSKL84
eSY92OFDJyQDUugnlCbXIoBYzzPuaoFEFLUv21n1bMNsforStDv3qfVgqex9KBZT8CWpsoLnrYea
DKXXs0ZhqFipnuUEecs21vtzCjb0IUH+9PP9jbk/ZOiQEAyB3JHhYZmyHk+3qsSRAq32ofSa5zI3
ikuuSA8SM/83KxBCjgA0eSCU9ShG3etxNji1j2ynfAptJXez0VwuhjpXB3HrzQkBQ1JawvKVBrD1
UJaSmmO32LW/GErwJ+yk8VPbzcvBHb+/Elm2n0bZfCbKRPgNIFfk01qBYblpdZOnJWqDlwRc0H8k
Y/y7N4fk23/4WCi5i7uKT7ZN7GqrMBSaoRt/Ce3wdRQq5RomEI+vINsd4gd5JLoEW8tjQ+8CKWrM
xu+Rw+UoJ1iQRPH88I1IRCLowEKui1a9zVscIGBfNzYbvQ2S1NORXPXtOpxeLST9P91fths3Iq7b
FJ1Ery5PxGaPQ/YLafZaaj8cnPBr1izyy6xEH8I5Hg6erJsjgSlAIRV81S2UGwPbGUVn1Sheyv3J
btGFVKLE9uYY5P/+pG7sc+Ejxb0Lw0RQntf7nDCm04Y8afxuCiUvr9Tioobal/8wCEikQBOoWG4j
2Fw2ezw8i8ZXRGbf5cvodrNydJh2cfL7TiD0FR0WgJCb+7wZ0Kav+oENx0l9qSu08esZ2w+Ctfol
zIsjp+ZbX0kV5BIRxQoryPXSWTGoltPPzCoOpoQ4cO6lSyHF3bUfjLI/2BO3PhRsOxhcQngDwG49
mkZ7ZpDPS0PLtFY9xaGMUa+BX879L3V7Tv9vlC2fKnBo50KXtPHbOG5OwPyFVyf4uZRR+OP+SLfm
QwWBIIbATKNuvp4PfXvdAjDZ+I0UDy/JuOhe2E7B+T+MQobIR2L77WjCoVqUiPc5jV8hB3dqlPlv
JceJ4T8MIgRmqIYQsW8j9bipRykc09YP1Eg/hWM3PkWz8XiQTvDMy8fHgVW348ui1mc7vV22PiQD
+7uiDYbzomNuqT79h9nQNCr6wnjLt0kt9k2duQR5i7oqBryuk06y6TZFUR/Jjd7cAVBR3/uwKIaI
vfgT3tc5RkcTVMyy5fN8IjWwXEy9Hs5nubNpoRSdq/Sw8uatR8l6Y4oHHTk2/KG0c1C1GC5Z0Bce
XjRyNJqthHwT3H91M8oAn9hoTETfskHxkiSWTlrVP37DEYzAwRCOdOLfm1HCITGx3TRg2mPf8EmN
Y/lvuse0z+HSpS8Tl9Cf92cl4qlVkg6sxHyo8wF3gapvHle7GEprsiEwL1Yl989l1NXS1zGa++Ut
GOeyfiumIDAvsYWz9TMl4i58OEQHOQQJRg+MFAS68XpZx5wln/Sh8tOmBaKNwlD5UWU4MXp0VEm/
I8rTH92A+1eErIcRhcYwe2YbUOhOgr/UrHPMiGB6rygkPb/AMFieNAMDEddS8/wIDt6PKbSiBNEZ
5IZIaXMS5J7mygRqmR/O8hidHDmrzd+yRRvCb5LeSNqfVZqEByCG+DvX33Y9pvhNP52+sB2HCcy3
87teVj8q2NifDPDE73NKDHp/G+0PurhOuOqpuCsI3W2+om0vrS6hi+jT5SSdpgbmcVaH1cEDeWsR
2aron4OVgflsJhQPSjfIbd37s5b+mutt72I79bFf1Jc+KY+C21urJxxiqXHTsouj4nr1ylJZUiDd
3secrX1FhOsv2MDzk71g6H1/8XYjiduLHQ1vn7IWT8x6JEkD+au6qfPtspJOCQqbNPForRsvc3Mw
1O47cW/xIsMw1glndv0K+VyXsYk3sh8UKGWlidOfkq46OmA3JkQUCGkaApRgHG8u5LaeBiXGDAy1
kLhW3bCL/5nSIMco3MC2++HFAx03ISxwlil0bvaEjst0PdrqAD3ILOnsrujvxDbIUSqvxu3xaGq7
+/Kdha5yT4k8GGh4/a2Im4ymzfXRV+2RZ6CHnld4OEyYzTMOXgZl47nFe4pS3fBrTcrXHwQi+6Ul
EBUKlrxDgF07vuWM4wWfWPbNLIvPA1CL1ypB/zQuxpFGwS5zBSFmY9Lcxtmm7roJtqEdLVE95hrM
WIw58W8ryU7s5IKdse6rWWP9lWlB/Gj1k4IZdzNvkpBLJnVer68dTjWV3Mbye5t+gicqQKHxhI65
gvXtIM1HakX78wDqimQxe4dqGTXQ9XDT2A9p2JU2DcGD7HWRYrqyeng77j+aMAqhCE9fGWdvm7ZI
GppgjpYsfhbRjn1q7I7daXWtXeCWiNjWwSEXx2t17yOmSt2KYhw0fMFrXk+qUhJhajBrPvbd+ikq
oTyZs91cVGOScWKuVa/tY+rJgMDPba0evQW7fYNQ37vmNMVAbpmtJIwZweHIe2vxEUZrwos9NgzR
am2XfaDM1RiYceLieFoiPFou9y+D3elkaEgjcFPAnkmjtPXMdSXCkzIoFZS97aq6JIMWKReniiL1
zEkdphPPrmF7RjRly7mSWv1BgRrBmNJpiQUQ4UsjPLBJGGuTKKpUBt1PFhzbjNSxPykRsVQ0tspX
/EuPiiy7Tw3tDE4OuQL/UAnd3LRdnzvxspgGfUVS86xKQWq+GKWRUabkjTynRYzZ3VhbUCP0TsUt
TCdT1s73V313iMSPEEbcosPJIjRer7oESyKfs9QAYECshispe10KQz2oLewOEbR5JJfJV8BYVQiT
61HytlrswUZQbIyU8nWcrfRUgfufeuPQuv3mUKLcCt2cS9bZHCAqJSQtih34htPp86XDdyX3Quz6
Fk/v0VB1H10/YV0FmZdX7L13ez0zS6utfBo6y5+cKnTNEHniOo6rg6RvFzwJQTiSPTifoCg7OelK
dSg2pbblD+B0V8tu1L8tiCwv1Yift5MX8oGwzn4R2RRky/AuWUg+3HpW2SBpS9fbjh/NdkrrBhIC
HgXd7LOJVNmjNx6vE6C7qNaL/vetf0ejGhnWmG3g039eoEwuzc1JqprqLLe6gcUmtrhQJSU7V8+K
FJkZgvH6crC+N+ZL8YmKp5BKF8Wb9XyTyrCpp7BpSnTSn0ul709xXtrnwernAyj+vd96dcNrRL9g
1rzOlJ1hK6/HMrVMdCiM6bUJlLpzIzyDq6eED69dU7num7MZc+GesCDEZ6QhUuguctM0+lM1zLP0
zI2Y6SfTCFu6F0bhqZloUTJ/QxelaC5SEo+BqxadmX5oFq0Z4G06xr9NWxulW+KZMGO+muXD4Jp1
hXBzlDpa/2szxzqjICLenJI+67vTnCUlokYzp0l307ChFZHOqCL4JdX1YHyW09IO3YYLRXJHxWyf
ZgDqwEOKR9eeUr2brkoOef9z4JhB8JL00OU+KqNUN29KWDfNqXUqNCimIta1l0I1ygRnTr3LIdBl
ev4bPWHzcmn0Jpi8OVmm/JfeoqH1qQnlMDwnatcuJ9kgL3LtzJz+RBOlSDxZ40Cc4zxHVK9KaHY9
23k42e5oL1r9OW3VAWvkxjSkZ5R4g8HjnI3hhXWV9fOSInHzuS8o3bWuMs+jc5Fjq21+i/oUqWs3
IxvTkN2o606/NtJY/9HzvYZvydDY+fdJ7fv8kxQ34MBhFabBL1ONqxhG7MEUBa+2Fhf9p2BS5fmL
o5XtDCclVsKXZWyUyq2QdKqeIDgZxL9EnuZniLN2+Xz/ltrfH2C7YHnwtilMEsus9xzc0xZ3vTy9
Em5q38e6Xn6NNIwJtMrOL5JcFQeR4P4tJ3ulwIVPIbUZdDPX4xWTsiBeNFTXcsyMDwov9nAKkAT/
DfA5eh2p1L5BvRp+tJMyHSTOt4YWiCJPlaCgbhOyNAtzfEH1+lrQkDY8V0WGpiQ9+QueHbNmlU8z
ffvd66hMi/O0AHwfkHr3ERTFL1JCLL/5CTRcrKceaHo7D5J4f8xMPeFOVP7SyAjqnotewipHbwvH
APNOht/vf+L9Qw50z3KjksXW1ba9cMg6xA3eRclVqpMRK+N51N3Irs3iIInZbyUKHyiwojpPIZEK
9Hp+dZnqcs+jeh3TjjtgKNXs34we3185nNCcmkwxqvP9qe1vZ4ZkRkwPZBXy/HpILVIxZau19Cql
S6leVCzSs3NBl+/wEamHxX6+P9x+JcnCUHkU2maCTrx5/OISDMmW0TvIUaQ+Z8OsXIL80TZ2ok1o
CJB4RMTLfzibI1lMY7jQwBj4qaZ3TxXUzS9lvwzPMjJ25xSKRv9wpMKAfDAhAiIKFZvwVtUTPcHo
JfDphFOfnARLCgyeHvRVFNOiQxISCY/pu5rW+lvlIGSFacbJ1eGUX7UlMj1LCq2HP5FNZZQHm0ST
astWzHmwYgKmUquuEcYQ5xYrSbdSw/Zg3+03AmobdOyCbbIXSDU3czHavMr6bLwCLPafq1wfzkmk
HlXNb4wiJgEOAt0PypX485+QvixUF1ADc7zqajG/og8duDnAzMMrhmWeyJdJbN55XetRghQQ3zSy
6fpO76xzKf4xVdVypKmxP6pgDpxVQkb2GBLf62EKKGN0BA3TNWmKD1EgWV7ahQl2MzTV3D+l746J
6zhKULvJyEldYAdv0ZzKNCZuxGS+ZiVtLDDxw+hLbc6YUFvZohanQR0X+1PVho18Jv4w6k9TanaK
O9KqMv4Z5hL4WT0uRegmRi/ZZ5zux4/GGErGPwseNPnBZrqxMqLHiJiPVlt+7+ZWkawsVIh65isB
kEAiM/l5Urr+altEM/eX5saOQpmd+1KQuUQhYv0RQk0e+oWGtytNGFbjBqFuFWfJHJv2cn+gW3Mi
0CGrQ22Hu3mDMmlB2oypkSzXIe2HV/oHc28GVjzZi6UcLN+NOTkkj6KNHUUaiDPrOQVNKoV6l+ZX
eZaV5y5cIi9Ms/Rg5faPNw83Vxci8QCgZFzrUaxY1hYpnPJrXw/9s5ro1a+0MBpnCTjQdRB+PGV9
Px9UUW5NDea1UBdH2WeXsQrx9HByOgat6Fmv4iL3VKDRo/Ny42NBwADIQmOEN3QbIITN0CdSUhTX
uAJFcKhfPEFBKrxR1tJP+rxU33t65nOXXrHxKWjG10nWx+96EmavGZaGHyiaN+ewhN1m6vmREMRu
DcAohQ6xoIrQg/euR/jTJYgK8azOVq9ch7wAGzDs1pUlS325v1/3owjkHEYopB6gyu3BoBhHX1mI
Z200Q9Vd4lQ529DtD7bqVtSRE8dVS/Qn2pAEAXWzixJS3TJVu97P1Hw2XUcnIPyBGkLffgwXo5bf
ip5M9plK9Ewn3mLZ1VMm2Yv9WodFqHpBnyTdGdPyZXIncxxATZY5P9JA220HIUBEuM0uB2uE9Lne
6qZCbbBvmt5XJbXG8l6DXof+jSupqXqw9fbLLroLQNag/AMRbyFUyAPkXTRW+xRQGm+wovJJS1Ln
9OjHFUeWEcQgQvdlPaEMXV4svuvBn/QWaomjRk+ApvmjUZRo+RV0HAjGoIRbH19ZT1sFCr3sL5Kp
vJZDmp/kfpYOttAuyH4fhSYQ4EGMHLcU5ppWNujxDaOQO7h9YvzVa8tzWePRYgbhkbfpfiuAXbER
KEuI2twWnTPGhJwz0xQgbieIXS2lC8Ro6xCAO9N+u/+Vbo4lSuQafVI4gGzORhm0dG6iDOlLRYIQ
dxPpXinxbjgmOO/9ofbbjmkJ9xkEvmCvbuN4rOWyHr0CxR+70PQUOQxO8VIfFYd3TwafCsovfcOI
dXCJbx7bJc3GTl1YPOzXytPYFzOwTC997TQ6dhqtrC6KGR/1ft2cGoCtLBKwfZI5mXbUghgq/jLP
7UUrgAKjtD9C5m6OQiRB6wi0Zt759YlS+i5so1JX/Egzc69vi/qD1odHHhC3R4E5g4636NXYwOBm
N81TDY0TC6jO8IIkqV8kqT1qrLo5Cu3d3EL0TexIlakRoWY52+y7xkLqPuFerjvpiAFyczPQtiU6
XshUtxzEfE4LcwCU8DFcWjw1j6+mHPySldovSVm9DUXwmKslLw2b7/+Pt0XvIzkxsJLhCyVV970I
cQXpnbA6GUV/RALfFSvESORblLoBkHYuNi1Kw70+S4qvjfhWDqr9HIfFsxWhzKHVy7d6Kb8HffAZ
a4QHJR3e58hq0gBLWk4xU3zZn0KDNmuMLonZH4iDB09qP8xQi53iOQNaejSeZZKCVQWnhqwC3Hs9
VNqxLZaFTRL1jurhKW27paMBQo7dUfpyaz9y4cL/5hkhItncgzI4c0uVVsUB08HAz8mlV5Pm6af7
V+Ct29YEgRPsN1C/LSMpnvTemJta9ZvAss841vwIYEWc7DA9qq1vvcf4TBCBwLMp58IkoVaxXjt6
ONoq6MvFL7Q0QupzgnI0V6qXlVbxNOL8cO2XaHrrB2W4VEoXXIA5q+eiC0fQT+tIdGi/vHDDiSPR
xyAaozdr/WvyQpsNfdEXfzLC2SsyB13qpdAeDmzIP6FeCaoOZdutODMlnyZEkVP1C5b1FHbDd2Oq
j1QJ9lPhWmQ/ooJD3WAnGEmlNwW81WY/lCrpooQDlmF2px/slF3EgZYIFAyq3KLPnMd5vWBBEPVK
5ESWH9fmx9k23gY6ON0IpSuqzkebZTclgyILCs40RkIFgomxHsyZUN4cktbwUZ/ST2Ou4xCTa0fq
lLdGoZtSMAsp6vCN1qPA9x0SZxoM32iM2jXVwbnoaX/UFn1zFMBQ2lVhIUDsWI9i2w0cHNoDfLrb
Y3qFJQ0z+DD4ev8g3xhFSFKIRxI1AOpk61Eq2Bb6Qm+oH2rlcsIzXTkPnTSd7o+yuy6oxNECg6Kt
oGnvQuhpdrp2khIbMam2+1pnFItiLe3+Rg6lPzg6t4ZCbIm+TD6PYGauJ2THaB83/BA/74fCLRd1
eLJ0aouxkzSPFp+ZFTwmYRZKTET2ux4KODJD2imnwCil0QmrUiRHZKS823w5YoPd+Ex4A4lmUMrq
bLvNUHFZdrnUUssMZbxR+0Dp3xS7mx999cWEaBoCmybRoUC7nlATAfPFWsyEHP2PGAflF613UBuw
p0dBQ6HXACEJtzViTXQN1gMVHfItcZiHV01S+rNdqX+X6LcdZFT03/HXrJA8MgEAcHI3YLx945Vc
EEupZm/7Y9PM5alS7fBTjaXb5PWUyHTYzWppXXlM6+wUzekY/hrP5WR/trBTVF9DEPzxtyyW0+I8
FzU6ZCbhY+VRW1T9qkmH4DdlHKvFjbSOumepSIPhqslgai+VIdmNi6Y+HSpuZ7YT3sLI8xZPeISm
7Sl35jlzS1sOpZOKnczkpSYR8SXostZ0FTUZ9XMpT6N2yZ2xqy+O0o75U4iR4PTaD7ZZPzlWkF9i
9L2s2aVsMalf5rxcxt/huFFXNevJfg3TSK+f0St1opfRSct/M87gDwJYTbksY2KHH50i0uOL0GLv
O3fSFzk+jRU0li/TRNz+OUj1KHqaR6UBo5HiufmojraBMwBgLI6qSpFNrtYGzvcy79nwBKiOTKc/
ZgluXBY5xvbwPr2p0tXULdHVLT7ylE/NpdaT5YuctdYfqTJmJb82q6LTtEj6d1sHPDjbc7GoX81B
M7rnGO9Y1aPjS1JdRCFqdICtoDLVswlxofqnzfv0MwQRRUH9g9DrUnQGrrJ5g9nUNVEQHnudm2oc
n6YWZ6JLmtAN/hyQHaL7gFLZ8HmMleEPCXAXigxvoZF5TiQF+g/gx1D2zGXK5n/xNLNUL8G1o/OK
Ka9aLzOTwPqyEGI5l3rQq8Er8mEZngylMJLnzrQmuvDzch6lN55E2hj1Rg8/lSxR/JdjjUF6lkHN
okttp9rvkVHomkdPX1adnTHNrc9yOmc0eQ9B9CUcJSfzKrOtJNSW5Lo+DVYyymyMflBP4xRF2G7S
sq1/SNMhVV7zMZhjEsXZST51NCfPz3pTpIvLx5CovrdWbXs5ff2zR40/if5d5rCzPSds8r+DsC2+
mCEGXa5BrNV6VTgmX/pZm+RfsqXX3mZ5yjAJZqcpDgJhppx4c2FI5Qnn0XJ56To571D4ByD5bCx6
lpy6SJfiq6JnUvKUkFuGT5BDzOi8SKWtnueo6yFjiM/wW10prXoBIFANT06SsbpMZVLJT1BDetVT
UiuqXerczvRE7TWZ3SjOlu+o6pmDcMfgPLl6HejZKUZe5vugYOxzaqFCVC69+pN6srVaMU4V7unG
uela2fyhKHUue5HWqCm0DEf9VGtybH5S5LItU5dGrPb3lHOreKaRhiqksUzpLmWry3/ffxn3FzvX
CwQxKro0ze3wyb4OY8BVhQL6WHzBGDX6JiFS+eXBQXjFAdEVACaLatOWCUNZt4+HdCmug0wFt2kR
JbdUafTuj7J7eU0QJSEgT4cyFNEtYKGM8jhmUtlcQyCsS+dU8bMRS+qvTYf67f2hdqsmghXcHuAu
ESaTP67fD0w6jEht2+ZqVJ35HA1j7mmDop3uj7ILXcUoorRFezcvyLaAVnT0f+EV3Vxr8qBXiOwN
jYZkOTDOL2iE/3N/tP2c4CqBYbJyxONEfOs51ZITyNmY9FenHGdkyMzSlUO5Pj84CnVH6qi0Z5KO
CjroehQUDAJKHEN3TZ3BNk75OMofjMmZHnT9phmKpm6QdzYeDBFg4PU4aqtNc0XLGkqUdGVWaTTk
LlzL5Bu1Ef08QSy6hGZfhAefTCSD6xef0h06QjAfhZPPtnEki6Mp6EayjdoaghfL+itRRgzEwpZe
3rSguB91pqs2vfRwuxFUR7rKqYOjU4ys0Ga+oYz601KZpl9UyvSkC8c0JJS+3v94+9kRaZJsv6cd
BoTH9aI22qLlQnzM1+xAupiSrn1IKCuejMrWL1mqfshiNGicdtQejteIcUl3kbYk6CF2Ww+s9TWv
pdY5/lizfiHksQ8tfmgH8fTuvCHsBqhAFiIc4HZGf+RVdT2akuM3fZB8dlIruSh6Jf3WRVTgkTtY
vt1fzn09RSCdCMDScCs0T7bEXPoorT7k2rrOUl6MriIVeE3VVUh/eZAoau+mtmZH5zbN+/wfxZmF
sGoqBTDp0rFsPxZZWk6XrKZf/C21MqN3MT8Pjqp4+2uVHwmMzssoGFbb1kyl4i+OAme8cvvKRC1N
ckoIhd2on44sVm8MRYJHdYnon3toW3YNQ75uNMn9NTfm4YQcXfoNsUztQ1VK/UFt8uZQIMyQFakY
0uG/3lFSVM/OGOn9tYnDyfK4FIB0jDDsiRXlpjYvB59anL/VxQCIIopzwlOF5EMXv+cnsG+usk5W
Z2u8dnzF/ErHpoST1JIZCEHauKB5bc//9lIYjaW6pTbI9Tdbx94WUmOVWChlK3H4jHk4FZNRieIj
LGaXqfDz4GpzZ7INhTPr+ufZo9R10PGHqyUpsaeNCXErZbSPsepQcjJqujIn6ajCcOPFAZCk+YdO
c4A1Vfyon9Yk0hD3mCm8XrlM+8jFHMb4FLAmB2u//9TiXWNHie7FfUY+Z8htpvkyXdWekrCnSeVy
xbHUiU/9vOjhQWhwY7T/NbtYgmW8gwvnPF4UsLPlSl/k/BzHPdzVII4/0gL01/09tf9mokESmFVk
y2hRbW5jp8QDNp+D6crLLX1GojE0XsDM1VOR21p+QQWmnr0sHZvIe3hgiu2gyFxd7zK26++WWSFM
EwiqV+CH6gSkLrmRIo2nXnbKq1LX2fMo4vn7g+4uZwxRRNAFWC5eOkv8+U+bxVpQyS6HcL4W2ex8
iYcl/FBIhoNKXzx8bPMU8fX7A974kICTJOhcEViibkVTFb1vyQwLBmTx30IrQcoEke5vQdDFT/eH
2h8EHjdwSj4kWL+zrVOaRaBo/8fceTTHrWXZ+q9U1By34U1Hdw8ApKPLZFKkRE0QlETBe49f/z6w
bncrkXzMx9kbVMVVyByeg2P2XnvttSYjHfe1aAbXchQjPpiGl0wF3ltBXk/ahBExPYfaclXxJbKz
ca96wfhkaGHt+pKWbMQ28twWyeoLhNF3ZjUrRtIWQRER8tTii9VWhQ9mmIn7GDLqA/daavtGWD59
eu3wc0TYZtY2n0l6p/sCgGjMvLEU90mborunhMXaauRLmu3vzGWm0INSUi7kmlwGIGmSBBni03ut
b9Rd3FvjLTDOJWWH90bhEgbLAzkkF1usWJ/VNZXpStrXBkSJOGkGekmH1P14xd78wk7fImYAsIvk
K3c+dcPTJeuN0BdMwxP3HeVCxfUKBbpcDuaCbGA+iD+EwYTE3sDzvR+roLTWkP1r3wcwKgRrO1ai
HDuyZw1PozGM04vcZ4mxykSj1RxMNHtzX8mZmDiiDqnwKvaq6qfhhXpzlZdhZz6ShhYiamIhRUpF
C4JoPQad8EkTdTIzChezmTH8OZZzSZpo0GNLuqyU9moaGnekNWjsx0U48xAl6evHCzqv12I95/ZG
Tu9sVn0WnQ5Vyv0RiRKEPZFObUmDh2rTTaccwIirelUlkaxfiFXPtwrPIacKIGx2alsWSM0GwbJh
yHBXEWJ5I5shFKZJrS9slbOAfwayaZxmGecGXXmx7WNZ6rIYWYa9pefdj0SruzUbVzlmE5DWOFT6
VxX36500iuoFtvv57UsCB3WUHBvlCV7+0z3aegpsoYA9imxGcZNUo/TUxnD6+xH88uPP985SMhQl
YOAJGp6WBEbemkaoc4bylKS/VdgqV6HcGruPRzl/rQkGACXoIeUCQfnrdEJGg0o1ZunKHsy3cjOt
19bpkJm3g1z5D3GoJ78sHNbXHw96PjU0uNFRg7VKrydk39NB0VZOqjyTlT0FGMvRqzh8Mq1A+3Qs
PZOg+EqIwFNBX/qIjUWkjjkGS3usD8Mb/Gs56mav3+qlcYnte74tQFygmXJJEk/z36cTSgfDKgTq
n3tLDH5Uk9XsxLYY131QXyrlvXNLoj8HRZrSFAKFXJinQwU62LJaKtoeQngs4PxLS1+0iiOknnaS
iiuiG6p9Qb8R1kPSlR5MU+2WepnvRas0q5UcDsX4NQwHC23STp2LW4MqRlvf6MJDOcb+6I6VUP7C
GdkP7w0oIv5WRlQjXemZGAY0JZnYIkttGlo2dJXSo+EpqcdLUc68YKd3FweczjtU4dgD4Eyns0SR
PfN6M1f2VR3+zptScQy13RUeLT9yWL+MXbAb4wrnL+FC9PrO1pz7dsi1iUZmLtjpwHpSTz2At7xX
rFy/mVRBeEm0SrpwAN4oeIv5UWTnEUCFhXGWSF2HBks1mZW2pwnKdID+tbvE1FvXj5rmXjLqei+i
27sZtTZ3hrEvDhgNhG6uN5fc1M537mzuy5tOPEklUprvhz/iV/K3NkR4wNwbGE3YAJWCUw1lDnA/
xavPnvq5128+jDyAs77W6VCNnvupRxltrwpmuFKws6AgQlXk41HemRBsYngrIGwzu2TOeP+Y0OiL
jRnoqUb6ETTOlGSinaehSKFJty4kHOfPkDEX8IlZZ+DwrBSNnFtstUWt7SXfENzRb5tHXYo7x69M
QA/JDOgBHKQxcgclKS50fJ3vU8YGH+fiZreCyJ5O00orQj70bveFkEcuRqX+xuzH8cIne3cxcTCg
1RY0HHXq01FMWqjwoei0fV9A6Ysaw9u3elSuy9yKLtzW5yeeCRkzB3w2Z4A0djpUWQkDxqOith9h
Y6IWyhtxtMK0/hqwbd1YUdJfSRW13zygQN/2fd26pFn63mRnG1vMLqk4nL0XaqgGXVEILCm9DQ+D
EHS3qCv6X9lMlyC9d84/Ty7yfLBMIGGfuZPklYo4hSfreyR8OmPrTZ1g2HGpW/RDGlFkOLkV9E95
HVYpweuQdBvRqsPyVq8kc3JLuFjZhWTvvfUnYOYVI3knTl1sKDUeDTQ/K32v+vUIxJ6kVFzHL0Vd
rtRc1+zak37Ulr+W8uTT0r7Q5OmUhDEigUBByj/99BMmJ/3sSbMndDadLhQ9yOh+tQmrpr0wy/e+
8ay0whvK8tMAcDpUTc0EFDUw9l02yDZ0Jn0vNDqqJLGnHj++iM4ZWkwLqRo2FBEIQM9irKbHubz0
e4P91HSC205d/xolJbqMqZBO971Uj6NtTG2yH/s4HFz6ar143eRNe6yjVB82SiwHl0CSd+4N9jaB
FwAC6OGSQtVlflOXeWDue7FS7/Iu7W4HiGRfPp77O6OQ4yDZiALqbNe0+KJ66Be0j7TW3ujbAbpJ
VuffO00fP3/Xzy0MtD6RZfOxFowjPQ+MdhJSkxcljWEcjeOx16R+LQW6emFGc8Bx+mADKZGZwu2b
lbqXoKARqZPRdqK5T8yme+y0wLuGWUfl1khEW1S99unTK4h0DUxgOkcodKqLmzcT8lIGzjL3uuEl
dtEk9PKazSXb8HeOA4VPzvssrMm7vFjAtqsV3zJjax+nWbvyzLZ1pNxIkeAVqwshzztb4q1HDT7Q
LCa2VFml+bKFp5VYez2ROrdTKTV5XZhdeJLfGwWomE5FRC+5Vxe3mC8KlUAPJBsv1ktHC0PLUUS1
/XSWSz7GMSKM4WkkEj+9RQYpyIg/Yv8wFa22yfK+tUXFu9TX8s5c4FGxC9hv3B/L0ExHQRhhDUSg
il5JnDY04l3MDXkBDnszZjnZ2ZzTN1lfKsYEZ0sbUTPqJSPFePagpmY7uSOX1vQoxXWW2Dh7lt7O
M/RqcFUv0352qTTph15LRTqeczkr7pEtl4cjzpLQLoiwqsQhNseietaVECJb45Z7DkVUVuwSo1fL
xd/J4r/jNhO2iQdWdWuafQ6VQzQyKiqhpqWPFcolh4arJcSVVm9E22p7dLeQUxiTHzm2ltVtbqCh
YEu+nxyzNm7HL32GKH5sy3qkqg4zUOrrovJgAym+ECKpgOmlZceyFv3sY0w4j2GkNfm2knNZW6lI
GfXXAyJWhi1KYMTPfSWGEyJV0qhfC2ooGfvQSvJyF+Kc4NGA0iMllcmjRWlxqqfRxv6iK2wBTdK4
cn2YguoPqcF85/WTl4IBqfgNWufOOxfU6ogAkAcZzX3L++/qSuq7TYpu/MejnF118yi09NAbN8cn
y0isFgRJphnK3Jt5Gx10/InstPPV60QZhpXXJ/W3j8c72+ezyD6YqwGuQqfP8ha31NLK+V1pH7Vh
vi5lNGqDStU+Pau505AYE9gBUFtfJDoa7RoiShPyvvKNys2NqFjTiyZca8Ug7DS5vNRmfL6KpJBz
OzO8aAkMbpHtpJEotHpVK3sMl9QDhndWYAewtJ98TxF8W2xxPf54HecZnB5kYA5mhk7ATMFdYlNj
bTVFrHREcFWaGq5mFOWr2o9BsdEzzTc2pSYM2hqXhUG/ELu/6fsthqYhBy4rjGb6jJZlS3iEswmd
Ze3TemjHu2Kwkp+xkcXfKqOP/bURy+13/IWo4SXx4A9IOlrIqbSW174WTVoLOyvBK8pW9ESwXPak
CWNQoe78GOhmLW/IF6vJDUP6ap2+HJriWTFSH+W4Nho1p4irNlzlgD2V24Za3jxYnq7/9uTO+Epb
qdLZ4YgkoS3CQXzpaoq2F562t2dyMX3oStS66NSYu/AXe0sSpLHV6Zrfo/lR2CWVtn1k9ZpqR6Ol
/VC68SkzO3dESP9nlXf1s1rpxaVrfPnxZ/yOkA64B4o3gd3pk1QFULmQMrD2QhSHm76ppIqKsezH
ztjE8QUU9CzxpXqiANvNevDgM0t2tNcrpJ5Vbe0tHxJjT85k07f6XR8odWRCucky+d43eQQ+3uBn
FwWJIQ3WMFjgeNACNh+5P1L7TqloQQGd2sty2qybmpQ09WkX+ewooCEwH4BDye31s5WsjFTU4jA6
9GHefuuFPLGRL5afPh7lLPIyGYVuCQmiBTNZortaOeHjFWfRoe6EeGOkkniTDVO8BuG6lF6d3UTk
7QwEUgBiAJq2vImsvk7RVQN3SSzsI/TheYh9w/HowW/aLrhwC51PjP7WGdvinZJRWViM5gfZkPtF
4R+qviucjiFviqRQ7qS0/bQHIegHzGzwcSYFqCSf7od0GJDFw7TiEA05NZ6yStddggzLx1/qfNcx
C1QTwSYAI0kaT0cRwOqIdEpewspLHOKOYJdHvvXZxHSuZlDGm4kOlHfVBe5YBkZuxH0Qs2yx4rtF
bhXfzYlGXjuqs0B0P57T2VNBzYSXlhkZiAJT0Didk+aFvZ72vO6i5k+2liKlZpXCz6roroWoyzdw
SS8JLb6zL3gJ4Zsj9DK/wIshW24kfYqb+ADBvdh5WkPla2yEhNPVeN3zx/N755shvwEwhEQ87Io3
BvwfN0VgDL4q+gUqUXnt31qoUX+J1DRffX4Uaq8yr/ys87RcxU4eQaQSMz2gDYuWVt1Yq84aL32r
9+YyV18RquRYAUmffqvAj6QMyYL0ILemt6YzRX/xcZL//tm5oB6lQpCalcdBghej6DUuGErvpQfd
G2IcRDBNixsUKT8e5fzhYBSNj0KbGPqVyxM7GeIk53WWHfJEmTYp/Vwra4ynNRJOzU4V5MEuEQy/
bspUv0SAOd/yJHpvFhJkJHMrx+kyer1UwJwO0kMuGV1/lKtUj+7oipGHQ4UnV/ZllIv2h154WvRp
Zfc3CwYF2RSKhgBci/CgLpJaivo6PySB3ptOXlg4z+Gq+/kjRvGcmhChEV8QSaDTKSbh6BmT6ecH
r5sy1AVwjNRS1M6sRDc+fSnOYgu8X7xcCLUuY00lSnO4501+yIqpXQOO6Ic8avILceU5TDprOtAc
hbYN0QsMm9MZhXWktIKQ5IcuivutHqvxOjAEb0MuFq7kvtDdNIU3CzxuOgNOU6vO7NW7jDvvwvV8
/obSr89Rp6w9FzCWu4eznQBTGvmhwFtn05eZbqd9kK0UofJcKaaM9vFBOT/0jEe3PqghyPsZjpGX
o1ZqflQcvDyMaNIqR0yEs0uB63uzIqnlwZ7FQM7qsJmcqFxfbXGgr8d3JsWKnMzy6CaVvWKVTmK9
/XhW75xBGgQhPpOmQG9c5kSkLlM1VkZx4KgoDs+Tsgqpbq+tBH6jOYkoIJSN//LxoO8sJfHBDHnO
HU+AeKd7iHvbQ1ZxliPyZMvxkL/UHJkI1rzwyd5ZTJAtEGz6t/BkWpKBJXjNgzaK5SFvMvF3qGf5
MY317KnG0m8lF+GnWak0idGoxVuKDSJSdIu4xJSrnhvbLA6wc5WrWUR7LQ8qVRpF/fbxCp6VBhiJ
ewU4kuuLiHWBRVZVCeXTZ2bAMMqq9pOyc8h26LEq5RgJkzBJxUd9pGfb6oJmV0VFfuEneGfjACbT
qgYLjRvUWt6grVx20xTVB+64XFlxX1fySpH6Nr2ycqkod6gaCMcsF7X8Qjbw1rl8ktvN1BkKpDwe
cwi41EwPgjCCE9Rqh6TEOcPggdIKZFPRPSj8KxQ/y3BnFRCjbgIkzavfhTFMxkbs06h+yIyJ5jk7
zvVJ/y3pdV5eC4NijZtmkMt67kwSs93Hn2q5CeldYCvwjWZ+xZyinW72todp3U1ScuiMrHa7Kb7y
Be+Qqf5XasefzZTmwSDggBXN2eCZsqos5a1kTFF2CPJawuM16XBdFT+bvjAKYs1cUjOViVxpMaU6
KeQmzZrqgF+h7miaYG3Yao+aVeQOTInmwpuz3OzzcDD2yOPJLKjRzSv8R+hYqJA2TXOsD2EhGJtG
5Y1JrE5a0RfWOb05JJt67M1VVem+I49lcOEWWd5WDE9XHkES4RHv+FLvJmmKuiHwag6KgNuMkkj+
WtBpsPt4m5yPwjl+E3ngVuRKXtwdeo3grzL57QGBGvO2pOUt3Q5p2V+KkN/KIn+eHpkudwlEBDkE
8HJ9GSfodSJkVtv2B+AhfHNkJRrMTW1N4hUKs1O2TswpelY1oZTugwqticmlcwnBWJgBDTJJptjW
JQiGTHdvUvjhl6hTxGlDd140OGbXoy4zdgjN0ChqRZHdxro5bXwv1X/Ehph+CT2wCTutgghvZdO3
vo2ov9LVIAqPil7r0SeDIiYLbEDeO8sVzSDF6dZRYhoWhzIbDrklfJc7NdgEeaRfOOFn3RnzKCa3
IOoBDMUxX4xS+rKZhsUIMttJ0qoatEa1S0hvozsJGYJP1jCAiglDY6HP6w9+dkgUTv8m0nyzXuNs
HaHFUkGtswdkbQSXQpPSfzI1mt0W2MkcWwq7oCiLbK8ozR7QbyoOnWUSbKeScSekLYX7t338bz+H
f/dfc7IAePZZ/V//wa9/5sVI00PQLH75X/viNXtoqtfX5val+I/5r/7PHz39i/91GwKv1fnvZvmn
Tv4S//7f47svzcvJL1ZZEzbjfftajcfXuk2atwH4Sec/+f/6m/94fftXvozF63/+82fecnXxr/n0
/v7z79/a/frPfwKj/nGk53//79+8e0n5e4eX5KU9+/OvL3XDX1XUv+CiU815w5cIfP75j/71X78j
/UUB4S2T1EAa5ja3LKfR8D//af41U5GAOeCWKcBFpEd13s6/I/8FJAz0gYKbSuDGH/jnf0/75AP9
7wf7R4b+ch5mTc2/y+783wuBvBLuD1AUEfgMVp/B4p2M/n2eG+MN3I7GxX2htgPVpIIihQg+F2Nj
FwrG1SGEsz/W5+8f5M+B5x13OrDG0ISBcOdmD4zFlWdZsR6NaV/dZHIbOZ0e6bRcyJDnZQSnPx7q
9Had58hQxD/UM1AH5g06PaFdUuIJ1WfVTe7RpBw3nb4eND28MKG3EvBiRgj0wkWdFW2JOucf44+X
KvRrv8Wjob0xacC3xcoM1rWoJY+4gXZXTSj2ay1OJHnVVANInxwhqTjoakArt2r1L2KdhStpEiEP
mWKnOZNcVhthkr3G0aW8yG15MuR9qbS0M/eqWD7nYXzLpmtbO2vG8VHqxvpr3JX9ry4MhGdDUBJb
m0pLs8Mh6u66SsgBlYZgPEapLD+qbV8+N75kXPvB8EOrI/EeE7Xelbuhhe3jiWVme0o6fLcmSfgc
cPz2QebIgeic7Bh57EX4KEt1KtOH29zEvdGurT5PXa8dLpkgncZe/xqFI8Qe439QBRbfQ49EqDO9
Wd9oU/DUla7S3uEJU2wU3bvEDX7jjiy+PRg/EuMzS5HOynm3//Ht69YfQq3w6hva2tflKDqyn7ql
p6wjemvan360LmQNszq61ZEeGrVq3XYNkYtomw16RBVg0kssRruwzF99QV0FvQkcs1fqwe7lO622
UBQanaBXXC19MrHqacvU7iciIOVGqg5deCU2TlEfPTGyA/G7Gn6Nuqs6d5LMERA9CAxx5cfyCgsg
x4zatdBFdjRtpKBgC36tvX2Uj/d4/eISeRMR5wzR/ai/es3TOEXXfXjkZlon0pWHC2uBuJcxOr2+
Vkx/JXc9//liKMkeeYxt1h6rqHIvHN/5nT5bXJL9GTok2V+a+eD3gtNbLdU3eRBKG3651s1MXEdx
9hrG+QhZSApvdH96Sctc2BiTRcGy6YIvUhzfhVkhrjUvENw08PTrvEp7O/VEG+nZb1Rd1536yqtd
OQmYiZt2WXUf1WJ4iMM8dixBfWgMaUIgQFEcqR5Cx+ylX0mhNbvY0LprK++MW12ty7nKIrkVfUAP
SqwXu3gIe75UNm6oyQcXIo63pOFsPUCUZhkysH1zAZ3BLRaLqNWbG602FZemiXDNpTReTcWkOWqm
dL+tfuAeN5LORtpQ+YZigrzLlEG0/d7Snc7TSzuUIsnVIF85ArGiLYmd5aAK0Toel8128Gr+5VkF
WFUpoX/8QRf1uX+dTBqEse1DbZGnbBEyCW2gBSxsc5Oi0g6N0S+d2rf0TVOM6qo2+2yTmGN8TXQ/
2IXUfqVfddx8/DO88/zAE5kF1blOgVkXOXSfqZ0Yy3F7I5gQojxLiK5RV9c2puZdkjp7dyje17mR
hkB0+S5kalCW9dS2N1ZZoQ6ijtIqlWPxOaDYc2ll3xuLxi2yM/pHZ8Lt6T0kSo1Za3Bgb5JCbO5S
MzVdsEHlvu+a/prFUOw4mEzH6Kv4JpDEYlXKqCIjjjGiZVdC9mxzfS03UU1DfCpfKFO+JUunG5cG
GJ5HqMD8/1k3im+g/VKjNXPjV568qkFfbfRqg4SaSmGi9IHjmOGb6Hw0yjevDBWXDlNvq2V9v84g
umz0pJ+24I8Y9E2diAXieEmq9TwcAuR7yxvIOmdNt9P1Uz0/gLamFDf50IAXZRXC2vGQXOlTlW2M
MYh3EWoeNxIF10+lgJwJYBSU1CAxETvQyUoo+OcLUvqi1BpBll3TuWKujDEuXJ8Cw2dDIRA3mOVE
Q5CYCFYWoVDRWUVXDpF6nYrVsBbTkLU3MmH98eE6e3lBBhBmIm0mxOPKXhwu3Rf1KRm76TodpY1S
VNW2nUQQCcko0Xz5W7XwU0nH/zWVOEk/PkxN/r9MOvg+//bf0f1Z0nH7UtXBS5L8Y1cnL9mv+jT/
4K/+nX8Y0l809cCjJuFHr2/OMv7OP3Txr5kqP28I2g4AF/4n/5DUv3RK7kTmOsUupNQ5CX8nIOpf
cxoJboxOONAfvV+fSUBO9wpHjK4SifoqEDRjgbWc7vteSpO0F8P0WA1i5UilZE+i+dD1umIHQ2le
uPZPz/e/RqPmPpt9aXO/7uLl0SO/HxKhSI/YY8fr9F6e/H2vRLTSN7e5EoQ2+H+4/eOjvJPpvDMm
Nz8NCSwxqc7SFjCNvEBu0yE+dqOxH0KL17UZNkUdrsQuNzahHF+H1iVZvneW9a0OT1YJFH22rJ3e
WW0uJclRnrRp2zXmrhmsr41gIr6hXxKn52nhK/3vzc66ohkKng+wP68rz9zpVyTWz8woEfWjtde6
NYotSuia8S9xsKXBt+voVwhlPcu+tf6DFEEsuzObvZJttdiuPEf0XZnWEOnFmuy5xzj4Zfq/zPxx
KDEgOojdrul+K+rOjFY4MzXBOom+qPVeD64TWnW0Vdg5RuBU6casn6fGtzOfqLZy5C9ttasDV72J
7vNgNSq/xvyL2j0EGTrP+8l4xlduKjamufG0o2Igu3YvqkdTi+xa8kHSZYg0940obBDNa41tuBnk
reBj5QjXUDma3k7ZGFcKlfogtZFns56mFz1wU61xeC/CZ/Vr/EMunFg4TNrPREhvQ71w6Jct80NP
F5qavpri82g+aOZLSYVz7Mjjinu5/AEh3a3zCEOP1877TrOfnVm2365rZdflGUrlCYqz37zp3stc
xNjEHlZn2zFjMKbxmxEltqR8FcLrarjS9YmXsrAt6VosULex60MW0pNLM5qT+77jW2v2AoK5VXyt
eq7RP7eCo6sb9N7CfAe56+ODsIj7/rVLeNlmt9g3TuMCkCsjv/JTItBjH6alo+ueih/Q6Ln0hQZs
BE9dm3Wo3GR9CRdBKL/kjXqp4ffsXHAY5sI6DF6YYWdI62g00K9GXT025kszNoHT9PXk6EVv2SAk
8oV47L3R4FbM/hzwpCgcnh4LTUAFP4c0ckxa69ELisA29LZwsi66GaqguTDa2UUDi+RNhZvgCmmh
GWf6M4TweqMTWmVIvgzEvTbQp6s2xqNReLumT691K3wcq+wSuPJGez45+owKC4KCDHUBSLCL1Hf0
fFzPYiP+Uo3ac2Nsg5TubashxwrNuFxJBEx2FegD+jT9Fk4ve7kIvoRpd6/3mWnXrans0ibOV5Rz
qFdEx4833Vsp+OTnA0fD0BfLJqT3Z/jndFVCWaMZQfath6y4NdoNX9tQnMbcarJrkdWFtipux3gr
rYed2K8KD+U6OyhWwmvMJrQghtoddLqHZhsJTrROb6tr6arcaVcGsLfdkmqWjnWrt8zR4Q9Wlc3f
k3q3pMPbQRwLGAZp47VoR6DCoi38Em7qq3yrFbZ+V//wH4Ir+br6nlz562DjrcqVDJNZsGXDliLX
O2rPH6/G20V8vhqwdwnNYP4vH0C/oKY3lrH1YD72o6P8JPWKUJLhCFQAf47327jOH5PGlg/JNQuB
f4AnugVqiJaNd2T1hDuPUDrlQ3HbX0ev+Q/mYRQ2cMLHP+ebe81HP+cCIsLqrgfeCKyHaFfcqKMN
TyPYVev8Ot8K24xr9LfE2n6L76a1d999k/bZzXjVrgzbw1FK3lA0926DnbWlFiEflZ0y+/+uw3xr
tas8cYXSTQIXOccpvolUxxwem8DNFLsv7aGxtdrhBetMOwaHsY2tce3t+oN0Pxzpq20MuwB6Kd0B
ZC1wy3aT6LYy7dXhetLWtXdr5YcRGa/8uWmOWekola1+S+48O1+rW4wO74vbfI8yQv5Q3UabS5H3
W2i9XDfQYjqcADvnvrnT3R7TQZtiDGY+hE/ilbSXdtM+uqnv0jvL1rbCV/WpttP7tmS32nFs+4Ot
oZFZO2gDCxKZuNN/T4cVqJGZO/Wwq/pDVWHO4WQSenwOfy+pNi3pSbgmVw5KXMhcs3fC1h0jUmfH
K+w2o312JQVOfRNda7GbfefdQXxbCK7KgkO3Tr6XD8JVuzO/Rt/1r9Jtd4cF34GHR8GG4546Uopp
IZfHQyvamvpgdbtAczkPZb5VVFfI8XjEMdq1uhXWV2Jjp4EdXWjmVOY0+XwViVpoMlJm+afTVRwj
YpyUmOfBu/Vuw6f2StkFj55TuMlNGTjisBLoYs3XQe3QqwbXLL3Vd+06uc6uw03pWvf5bljJa3Ut
Zrb8FQw9ub3kaEhlafEzgl6QNJIwQkOzkPVZ3LuFmmMb4JXjfWJuwnSTS1eRZeOUrHMe/UTm/r+O
C8+urVXq73z/qgh3iXGvd/dRthOtKzos6uJZtR7N5qpGt8y/1UZHVNzR20ahU/4szLXf2VCImt/j
PvBcWtuV+6yxK9GWJVv9FZe29UIvzG9ZX7X5oz9+M6u9NKz4fUDGZLSjAN14x2xXmuH0Pbqz6yp3
Q/lhyt26dMf+Ko/uqCpUieuFmyRYI1zVGBmxTeBghWxbCjoZV534CBcXF8y7Kb4tyk1AqYDbuN6H
kWFP2V2jhk5rWK6cPeoK/iouB7ODxG6uy2YD6BkdkQltf1AOV/SHuL2O5HUe33fCRh9/jMSKekZX
Ccx3PbNLQ1nF6EshR2MnKlPkh1FzmAWANn3keKktcEcqmsMWzYIY+jryOzgAaq5e+zbGvnZl3KTD
0QgOXXtbm+G6M59C4wsCMHYasVqXhCyXwQWdSDoYFkcdui0p1OKoe6lco9YfiEesQ1HxHaKdp4/K
qvTkmo4b48LLcTYagB1lJ5g7SBdSyVoEF2IaqTolh+oIQPOrrgjdlDiObBEtUJ7Li1DR8gRSQwEE
gcYwp4czNfH0BFIu0WsIKP5DpKel3Uol/QZZ9pNywhznX+EOKzqhscu6TrnxkZuF2OGqk1/hD2tc
VblyyQtkWeadOUTkUiSqhFbU0JdkPqGP1FBEde6It/LXqg+0NYEjGKt+4ystpFnf2zQKj6qQIgko
ICNv3Gt6npKNiPfGiHbAxw/kMtbjxyGsQTuSqAvKmLWILLmbBh+RxemIU9VGRZ48UPsGjWJUmCnY
uFOae/bM+7rwLp/ii4isaLMMO+ED1Buo+Eta6hAqjUEbknhsw6JeiXEtOp3k18gns/M+O8O5dk+U
QhsyC79EaAU/UQMfzeZjg1GJnXurZqA4SS0nILP8riiR7saSuv54UILz5bVKiwFOTbO1Hvc+xfLT
jTdUcqFURSEf4xh5EieNdoH6y0oUJ87vpgTnlG1r3Rn+C0rKttJZlFG4FMQ7U7zVrNgu8met/KI2
R694ysTDMFxnw8NYPI31j7JhlwwPQXLTNz9C/VptboiW4+waGS9z3Gbl7ThtoUdIKmWagCSutkM1
db7ROtSknRPtjHIbyzmXHxmeuZ8gE0zbKrKH4t4IOfWHrL3V9G0qPoslF7gq3JXTVh1vY+F3Ts4x
IVlcy6GNIqfB06t+0/1jax2N/Kk0yIS2Bj+IuRf8taz8TPInbVzlw13tu72+5Y3rjPtE3FnadZW6
UvbbMiLigRv6Ok2DSaeugD5Y2NkdXmmjPQkrS/hqRo/ydCcHRzJsQ3c95hSyisKVrL567UbrXqQc
s4z7sPySkN4i/BRJm6Av3G7cRayVwENbuYZwE1IhK1IoPqbnKtotjgztzyAXsEx+kSTWVPuOjQLa
0HahbxLJCWpkvO+zkWRnW81dirsCvp+6I3/WjS9d+yXgj4ax7lTKQz06g/nUWmtJWcnKFowi9Eic
57u6LlYKta9LIjhnrzZh2czURVgL9JXzdLq9yjDrfXxc1GMQ+gkJO8ZCRWE2doabpz1qQuWEUnGJ
HXwWTUP8wHUHvgAXKcMuY4Vg8ue+b1E5TvqvrIOBM2EHshJL3zbz67j8XQt38MRUClytf680Vz46
wtlG8m7V8qlJ11wo9fAsmOvEuE2HW/RFQxkNde3eJBXQ7kfpu+c7qmoX4AkEjdVVn1ButCv9aqSh
Ro2oQbCy41WZrzvL7a5k4yazU+WRqG46eJ6jW/dW167EwJ4LnP66U9YybZ2CU5tXuD7YhXiViVdD
/epna1VbNckq/+XpG5G1E6+s+y6+vZsUu+r3QfQtHzVbSyq7DBFMaFGMuS+M3P4/7J3XbtzYlobf
Ze55wBxuGSqqpFJJKkm+ISzbYs6ZTz8f3QOMVTJU6LmeA6O7jy2YaYe1//UHoz4byi7onai+S5WV
Mdp5dEWEjJfAp6UDeQ0yot9tJRC/izOL2eDJOuWKfIqUHV1eqoX+Jt1iVumlzvDe471/mHu7flEN
DHscf8I1A0Wabvf+vTjvxqKy8UtXnNE4lOFNqr4t/ycgJSzKzjSlst5Nc3suXVnBhc3B0l14mG6L
eRcbhzA/3BVgbYkjdjlVs7pV2ZuV6dfYYxCnvHQmr6DgX/Q1tplUrhDhWek3K/o+xQcLzAciLsnQ
0UMIjXvcCG/lUWoOmKhIwT7o3Vw/+9NT3/WOGWBwPn0P1Hul7DkoHYiiF/S7UrEV6gBRypxsYEGo
76bpu0nHqxA5MJ2ECEF2d9O7ReX47UkUwOwKB7PW3JShSrmBZsM0q/V1qNhZ8Nhohed3bxI91FhI
bK1+JLpqeWUT58Eu2YhsA/VB5nAdc4aPbJh/VTLauuFOZ+mmkw+VspYHWxdv1ehUfx/wLzwOSJrn
zjaFQ6qrdlDdaf6tHw9uhBt+/VNhbQsPcjduohbL/UG7yetjo52lwN8kAcfx8q5qve8ayT5a91aM
2g1GcVucSW1zrOxyxL/ZzYxfoh7aFYrDZg7x5VjnNb6s1cpofyC0NDKfdX1FAvdyFPLxSppJB6hZ
M5PJFtTHrNz503Yk/LED1+u6Y6BMNsS5Mv2pKY+yTZS9MK61hP43NfMmXlKg2Aso81eFaT/xMdf5
t7P8JpSrECmHvxJFNz4JT53oSj/hH5gcXqoVxDKrcKwEmtohCdfsB/19ezvOHIFXeGJAUXXidI2Z
U7zyjXUhRpj1eFWym1K3fGqTPbDqConQ7I2w1UpbCbaii55sPWCKS8yQFzSHqPNCY6VvLLfxWB/C
1wRLwG/B3loVt8l34ViFdibZ/Wn0uu2wgWzS3HVgqfrWAHc5hd+C3B4FW9xUD1HM3U0qe5kTbct9
/Kzaou9M97Xqqs/XItsvmpNLaYNn6CIqWHQNnKAvcKKCWj5LCI04xTUE8T4qRXuEWM0BMbR1RcUG
VrK8WMxlJii4VpB2LjrpPRkLqk1o0G2oSk+NYNw0YnKFAvupFgY/hOv8m/ANjenSA4u2cRYJEGRO
cZh2TqDJhZvk/TV30U8VJY9OzBhsHF2FNnlJYVHayK/MeBJPMd7Ndql1ZzEUj6TUc8ifv7fifBxi
68qaiWXR5ZoJVglouURj8ubpIXzcD2EJCXIcT9Ipg2M6O6LhZuIGICqaWQlWVe6Cf48KipJNLt/G
wjpknM7nlDUWFL7cmr+kyH1j+SnbBbLo0r0hnYIYky4oUFXljP1tpLFm7KfwV6cf5+GXlL0YzV5M
3/ruiIiwiM95/z6bK1rjfezABMF2qxJsOg1J7GJVSc0pgcLbRrViDMThKp+ceoLU6RVUUvEuqre5
4Y4wpzonjRxmzIBwerLpPITpzgRWXkHK2Mh7AI0Nhch943GYdMALXaCrtbSanMrrV40X3Jr3/rfi
3X9K3suXwtPcYk8fhZ+ja7SqPN3rX5Pn7E16rfbSVv423Qv8WzsOhAZBIxJpo5Dt7PIrDzaztErm
Uy9spnyrGDfjcJ+vTWVTZm998mPKsBPciz00oIMY37XDVmhyG7toOyo3vfYQVzdi8ZK5eXXDBJ/l
VVTtpGRvAeIE2zTa5MrKStZwM9iwiY+Gh80/+5P4WL0SZZG9TsDcBQZxNs08QWUJtIlgMV6jt69r
dQ66nwcP7Bca9gsC8vk0MrUwGs20m0+h5CrVZtQ3cXyjqitpXPmWR1HJ76u6K0dbWnC2WDoMbPWb
Vbm16vXlY268dcUtWLw5H1oKa9I5pHUf2WXohfNKi+yA41tsB6XTnNJX4aXMnOK2cSiuQQhSW39o
fW+Q3Djz5Dv/YXrRIRdOq6KwtXv1pT9L7+EpP2eMhvvgptxwQ7vqEK4S/gLrWzq4I4rwGwy8VobH
PW7zc/ldO/drAsdyW9Cc5IHl/l2rbdhWoMrESkeS25V2xA1uwjtjk5a2+B1VgbHRtyUZetIjjk2r
chd+yyF+qXbqNdv2HSSQjVOym1ftkHBrB+WgeZYjeNk6WetuswpudJvNxBFXiP8SW/geA9AwoWJH
+QbWIj74N/6jOIB3gPqIP+VtsI7BeGKIZHZ1KHbDrbLpN/rPhtXaK1bym/wc7zED0e6RZaiPFXyr
F+ZUXnrx7CaJN0w7DQxV8uZ8I9Kz6n+Wxv3UbyflISzntTbeWOEqbhz+DKOQZVPIbeMkvubPyUF/
7QbiYO3gkD1Vlc0vo/T4hehLFzZ6sSIJRWrtRnfCxME1b+Byw8ZagoH2Zn8oBhG07qWZdigGDNb3
t35jrM3MaWdQe28I13BO+nt4cNLT8FP71R/kli6GXfM3mXZGjzLxQJCEflPrTho4PlF+ybrR1nJ7
m6SwMVeG6vLDcMdy1Q5/hcjvSV6LnTF2zckVu5Wv7XzLreM96UaatPKVrSStzGIXDvcJEGuw0bt3
NaKeelBoEfebqFo36oFcMKW5GziaxF7buvxmZ9hmuS4Ktx1Y6mx4XwkJf6lLE3Gga0H7jk7klbP/
ZwiEYMOl04MyTaXfc6n6UbU6Q7yVzaesMwgRGJjhfjSmdtLT70CNt2uTk1Tf6HJ3zAsPlqLsCvzP
Qb8PxKskV1DaT4gUt8O2QSLc4o5Cw+vj1lEr9YjTTyidpBcrtyZP1Eo6rAVtjdG8sk/R6vu01ECc
oTKwliQ1oIELsE1MfYXconI+jW62qXbd7XgznCFUrixvODI1ooqoKScLd934WCYOcigJiPhJPqqP
U2ybR1DyuD/iNRaDmAucRzgJr/DsbHJHjtZmaJs/5ifooI72PSMlRrP11kkNOyUOzFw1jO2jbHhZ
e5c2ztB7RrZsUF3sjYVbcyxrbfEYvy8T/W567fqNEj8G6u3UewrL83E6lnv5td4E2+ym9eZdsI7W
1ilZC167n46qm6zBVp/5uTuW93P+fbgpb+XVwLqk3EINrOJbgyHpu03saTORL7spWrfJYW6PY3LI
VO7DVY9j7ID4qtWyHPoK7S9PMO4lthzJUQ2+jTMchadlbTyIR24/+EYAWPAkHumviS/Ku8Aame7B
iY3A9l/n2aUPw4GINUY/Kifd1d3CkWxtNd9Q365Um/3WlVfzO9IU0bKFp/wNsSSRV9xv8jQw70y7
+sWLXpaazbzTX8JTU9jRY/HIUUjYlfdpxQTt82XXtH5ax0FwVAkKms3vN289ixatpIQDht29F15+
qO6iF2CTnXnb7ayNfop/BezPw66+SR+1H9NOPiRvyIhZdo0joDD/FsZd/KQotJVdteMIbbfSXlOW
qQqBLO3vG39vNreD5QqrpNil/WYaMcW979pjpB4CdRXBEdZdQXFLaRWZLDosD24qrK1mbSmu0G3m
aE2GGEocUAy1dPRvANZ6w8LtZo2jxYwWO3m2cnthFgi27k3tsewOsryZupU8nWT1kDROqDsNz53f
CN0hbTHfQ7ujHazojJrOb2zjCgXwL3OWTgUkpMWLAqHkRWPF7MiX8Md2Ps04s9wJSpTv8bAasR4b
Va9qtelfrxGQsTHrgglJr4TJ+3GNiAt9iodBSE4Ew+hOG5msmHW1K8Tk52QK15iev/ON/+wbLeAO
NQcMOzRjrBMXq4QVlwp5aWZyihu/dEmtf9PkvDsqZGWhmvoBB86PJk5JYVsgtIdxEY45HO2cLRVL
YKfNUNyzW+nWJKwRBhELasG8toLmx9el0+Vn4M2DBi3ourj45MgXIGc1oiJo4yw6lbNV0NrpGKa6
3rocdpx5kLvt15f7Leb4870s10O0Sk9yoUFgfPLxMySllc1lk0YnM5qHfVpNN2Psm6ukCRtshOYf
lc6JaoqVyJvMmUZLaBoroOHcKdS03vc1Z0aep7aFWPU3GLF1wHqlcUPw6JU97jf1+MOdYvaBlRec
N4Q5nE0u3kyTCRWeYcr8IH/ruJ5kw6FOH4U7da09+Gtzl3nFPf3S8CHYFb+UZ5Z6mqLRtzRxhAy8
1q7hYsdHtVhhvQNck0KA6G4zAJdoJUSrJHEpSTTflYF+pIj9/6FTb9V+Y52yeB9I+9x3NPJtMS1K
nbi2yflRsIjChHP2NLPHsGpLqFdXU0SsaH1aA/W1W2WHXAa8vRf800C5H3tR5YEJUIhMe/5TEezo
rfCmeyQDlYGoZ1klQDJ6BYjEiSiXqOXYj55bVj84VoaDxD2M3ZoiEDen4cor/k16uXzFaD9o6/y2
GFMv1oBElwzg11R8mEvUP12WuIoxak4aslGWwijbzNrvfc7+WSZUV5l4p0r+e0w25JamyPHroXmJ
2enEkxBRtaSIYhmCwuDjyOQoHOpM2fxBliOJLk56p6pDv/ajHwQrUbU+TX2xiYfxmlfxJQ78+7oo
rliciHTCnOfjdXOFNEC9ifKH3hJWrQSpqxzj2Y50387kSAbM0psrDZVPk55HXawyOTDR4cAk+eMl
BVVqG0mpsoe4iHuvNvYTShgOeVTzcZasvn6vf7nYMpFwXINrjJnlxcKLqZgWlZrGe42rlyjMKbAV
81chdU9TGl2rTC+LM/56QASoDZSDy7ZyUQkqhCICbgfDgz8nQG55Q60t07L5+pF+bxYfBy5WV+Do
tIYWPfKlnjRGTdpIld4/YMcPmFWgk3kMY3vQbXFm+lP0OSaH3mhjpkeN1BTRw3Bag9CaP3XRtsj3
cXgSrLty3JeaF/vrwtIcLV2lmidn6Gy9bnSH6lapH8vGTTF1b9aj4FrqpkncNkLEsm8l8sW2ubUP
VA+lRD1vLN+zNFrUrvTOcZKuNWEjVI6k+0aP2aN0NkbyNTwlcspbai/+PD0nvS0WdhV6UuXg2Sb3
Ttc6BS3D9BYpfxshPL6NDbzyl0M82iFTcHB3rzGZVjxc6+J9m21Ef50M6/6Qr6/lIl+iUHzKhS+H
4TTLg/lJLKGKQkZoptg9iMnsWHp/R4/Pni15dPq2fum04g5npmsr0rLifPywGHvSZ2YYLYP1MgUk
N0KySVAiPCBaiDkGju6UGaGHnhZuV9+oLsJ7IKF+3ORCG3hVUV5rL39+7MUITIGijU5ZNX5vS3/o
x8RgJjZXG/OHVFDPaZRFTq2GvhNXeeW1sSy7cfFOKGJ65ck/z1KWYPiYS/Ih5OvL+MOmw7Q/6sv6
YcIacdeaawEunhZqTiYFwvrr6fOJ/QmmSA2AHkBfon7gmV2sP63Y+UNdcLHBfKhEaYOlaUxL4D0c
joWQ49cpYUk2W7SQ0rK4Ugj+5eowTxerIViAHF0vRaAF+32Ykw78IOSiRc9idvFePiidVrnY0h6m
m6GKY5qAwZnO3MvXj/75NWPLh9YRkzxU2Cy9H59cVqMy6M28fmiyZl81v4X0FutFp9uj1Vxdpz6N
Zq4GLIa70sLqvwSyrUGsofhpzQPUinYDkDW02xEVoN3J+llZLKwRpU00mBPzynD6xAWFAs5T8okB
cmGlKPLHBw15GkMo6YBlpFTJSS0+hvCh8+6ha4V9XuMN2Mu0pMfWEBBDYhIEQ9REXbzVrQAKZpmK
q3YWV8ag6g8NffavP8On8pzbwzFFYbensU/Kw8VmH5epABk3EE9TRZpwME7vYV81K70oG1tO6O5T
DBhQ12llWqh+OFdziK7C5zaSaXapmbpqza7wMp1yr1ROWNd0Xp3BeCvjK7f6acRAV8WwAKMkJiaV
+sWd9iTn6GOulw9WCX97buiYWGUlYZeT/CCTsL3y4T5toAsnG5NFBqiEN9NlLKjVdI2UI896IKpJ
gVIObyX1u/TKHNQ+rbPYTkChAbehEQAT96K4HrRaKRo5jR4qyGqRnVnyqyKNpyact2EVFTe6Clst
mGaawGpV7nWN+7CEVDmMnX7ni4F1RMGNJ+MMvWc0tF1PwOVtSRb8PsEz2dbnF9XMaO3WsX5nhQK8
obkjRVz+YULkFUL/zQpCYcttgJYCCsvpeGtVGmg32W0O4UGwDUQKlVYVdkLiFycry91YafkA86yu
S0Ns7jvQUb81+/vZ8FIMjE7QCiasi49GRc59G10pT/8yZE3EVAyGhQnF5nTB82kioue6Jo0f5jaL
nYB0HacXq8I1UqlwxBnIL4l71REbdOIYRsPaVYqMpqto/RJb8YBzlKeMav9MvIIz10ABtWzVK2TT
6pXq6EKVSkIBH3extFys/Jegxou5X8l50FlmHj1ogxCtlaFX7qS2ELygb2WcBRlRnV9AKCg5FRVg
pwoNRrFm+oddJbilIiWu0PQQAjGJnpM52s5YVWYGRnSJ2q0JtWluVCHYt74kb75eFz5tvoxFJAEY
LSxme0y6j6uW0uW1EGpDv1C7rLXC6LihyWYHIhx2E3W6nZrEKf/7a7JSYpdJLBds0otrDrIGVdfs
65Mctz/mtPmVhelz6ifbzPTZDWmACWK4+vqa0qV/25JDjR8hI4lihxymy62B1I5a1smLO+WRq+RI
lx8Mi2SU8ZznxOV2diC9aNkBQVJb7TId8g4kzcjmrXBYDbD6rbwoIuwDYc+UOSLijMhsXIUjWzNB
MPBnO5jhZMhvRgsP+E3HcbZQ9jXIHyIgub/rcadN1U2cE85+ksfbHppPmWz86dimrjF5ecKhkxPR
uUkrpy+fMultqLyGPl6nbVVrZYXv8H/TEIhQX/tA65n6pBcb8znX3SF/UZT9gOJmscd2mqNmet1E
SwzmD/1S3dM757cnzfgulCcSLuyscvMRIfdB1e+M+skHyNOf1VT1zOQOmxa7PhGG0xerMiCCB0j2
dirdybSFV5ZfOl+RhhP7CkUjkwrv6CRHZUEbDkbkWiqvrM+ftwOLkyj2UQhEoWFesiFTcRpwNMbY
vVEUKBQjKKcf3Qbwa4uhT64MzX9MPz7UwwyTZSZYbAt4jVyqYCMty8SoUodTp64G+b7QbX++axo+
noiJf+NpKYiB9mKY363y4PMRC/8hbF/Cbtcor4r6S1J/jQNYV3kMyl+pcAh9TJg9NXmeO6yQabrt
fZFmzJNkPk1Th1fxc9DLTttZNk7Rq4h+mRA7rU9rA3ZFD3lkSLZ+dxrCQyGvA/Ols+BKlT/lpsYk
DyCDL9R0kSPhINRWJeP52fJ3U1jbGrKeQdecKQdgB1IZm3bbh4KnDESMOANMOnXowFAG0DkQ5qR1
px6eBE01q0DYEGObPwFOiipEYeyMssAWlF+S9jMSSjuXjtbLyKmqRgAmwOjPgQ2Cl6rI1j23PgFs
1/ypjJZp8EWA1jP0GFuMCHNp2FYSOt39q/YNDcEAKF/b8bmHtZQ6snlfl6c4+anSRU5kC2Bga6KR
toJHK7iP6tdCP4lQZ8KXAhKPvq/IqJlRFsF4y+KTz82o1tYq1l35Co8KPvPopgo0CkZstyaF24Sg
DiRdbU3Zns8Fm5/jh7ZlOQAuNNS6J/ldehhDl1a4pMLySm5kJAuqY3DDodeV98I97cH+Tdnj2AFQ
H62L3FFrj3B7ICmCchuAG2hssltA6WO3FN3EfBvks2B5RYD0nb/G7YmBTbxAcTDs0ru1EW8I0LE4
JPu7CD7j8M1qwCa3srGtplVcr4ZFljfVMEPwp1h+e5zucOXiDfP747MYTjTmXrvidaShCx13CF3j
PPycSSqKvM5cozKkU1vLj1aywzU4l3dB+xKY23T+ZvTfZ0amiYrFpO5YmtZd6CWsY4wT2qPWuug8
xXTNcQ8xnqWQX3l/UwsPCRSpZMvhbCS/MoVBcJN1Xlze6jBG8uYtWRrLo50021y6V7l5ofzZS/d9
+uCPDzFdx4aog3Fv1ludrb1InvLwkPu3irSWg3WY7dRg7cc3SbeL013VLed8Zd5Ak8znOynf65Kb
q6tMO03DM4o+pX/q0lW27Yq7yVyP6qqMHusEjeBJ6o4dDAD/mSwGex63muVZ5g2M9kzb4LeDH0QI
H2qn05m8ZjemLnv+xUJCRDredxiUYzd2yYjr84Lc3XbqTzOdwAiSaRq3toFfzWqSxIc4ToftXOnD
ndpWqt1kAZ7bcuT6eF6uQxE4pepkAOJkXKIioM5VCXWw0SutY+gZhIbMp5did1b/aMb5Y+svjVy5
8FJDhAaxMMJyWFttFo7ragyAYnq8QPqGbSq1xMTRwmeMBiS7NLIK2iweihQjetU6UapD/JyLddLD
0bqyB3+qgamMkB4uB0KSnXCL/FhsCCVeO1IopA+yLw5HPezdSsldWfV7e+4lNuMeVYsZvI1dg4mQ
GFxLXJI+fRNuYBEKLiLI5Ri+3OAfUIPWSb0xa1r6wClOvQnKI7DAtCpb9T1q4BC2LY5CaQ1KXE/j
4OTJ/BP1OM2nkoH+9bv4hIEud4JhjkwfCNv630DxH3cyzGlopRiUPMyp+BpoM3v3xNGroOZd67je
WKzrX1/xd1n1YUAul9SJ8IHLr3EOvDiJ55lCoKCsgoE2Q+uaRT44bWL8UErLPGZqgIKik7d6nWcQ
Yxvf89X6rh7lR4XNcFeZE9Q+PXsKsPpEQTjVlEB577R1YlvyL2Nk00IGPV55S7/pXR/vGbnBYgNG
9Q857bKwjmY/SqaoSuDDMT56KQ/X/SjKzuB3vSsNUeuVaT/bcsC5SYe2i/l1cGzhWgT0Hbs87Vdq
YEnrSRS7tdyptlZhDJQQI7IK/EZfaXlhrU1jEcNkMayMpm3WjVTqm6mAfoXf5o8pN5qbScrWwyT/
SzdtPsRiFM8iQe4aeo5LN/dmKke/UOfkQUZdYePW9DiRfnnlq38q8C8ucvHV/UBLZDnxYdQ0Ih0P
MrRXkVSXEGr4h2oi/TMCGQ+dFEw2xRhMb6yXqrvLx7RcxQbRS6RhOBJZJaOJUGjo4X7RfnJEOA3u
jDU7RSw7w4iIKcOOFhK/uSnVAH1CKRgry+XrKtdK+c+zeEHVZeAsgtrgLl7M4jIydUx0ZuGktzCc
MH+evUrsQQnMYNiGJYeWJbuuC260ccF5g6BGX2vqMLUG88oAvbRkXb4hLQwd1uTSy/hkxtxaqj9x
TBJOXZWutVbp11XLWxRmdVtoMmoFmezVGXqemmD1K03KnRW1FAkIJrxAowjTMlousXGN0fjXGyOO
bLEaA+DEreLjUpeXQx6ndS2cKmuanTYYTspcbakPUpe1DRVw3r72ne+OPt8wC4W9CKDgGBN0qZ74
QwzpwociG1+uDMflbHcxoZnNMjOZ78ap/uLsV3dYPk5BGTykvpnfzpxndaVb+6k57Ofc3+o+BlZl
YgbOqI6io/JTjt6U+l7TJC8W9mNxo9AuVUUim4KmzagV9PfcCqdVNeUi8aTFP4Pt/w1W/gtH1z++
3SeDlcciX9yt/zGIXFwgf//8P64qgmQo/wGZwdOD+YcYajH+/MdWhT+y/gM1iaxjtHnkni058P/j
6yhI2n+Wn8YkjpFJg3mxaP0fYxVBVv+DK8+i3Tc57pEx8K+sHS/4WhpN7CWrl4PcAjzjBnIBIhqE
pmhhNGpPo1lYN2pbNFsrzgQ3j9H+aOnYb7Chyh8xd0TAWCQYk6i5PG5JdKkdFhPSe1qic+xQqucr
VdBS5PzvDODOQAAxw0LBysKBm8jFgpyNpRgEkdA++WJYg6dxhK70SjrSXEtWtaCmV5ZL9W/X43MA
SmNRAvz7cSEIe3q68xT0TzihdV46oF3AEFq6ckq/6DH881h0IXHExssGydrFCw/9MpH8POyfSgOi
Yy5YBfTd0BSQo1vDiTQ3ROyxie2ZrCtuazS9I1R1d/xjiB7/eYt/Gmsu7+7Du8XWgjRJuqAw1dhR
Lxa9KInVxrfM4ixowoSdpiy8TBX8fbzAuuepFlu4AVl3lKsCy0cVqtbXl//8EoCPqeZIMqGfzn5w
cX1B1ZpZKhZMqUVG5RfQ2Tp5NI+K2Eq3hWb0sKpjea9UzXgbj+pLl8DK/foePn1u3I5YWJdQC3jz
tLs/fu68TYS5SYP2XMuyD+OTQ0RbG/qVqywP8vFFcxXm7+K3xgy73F3GMR4qKRzbc6Ur9VaOEjiy
IfmDdUyW4tcPdMGZYGRxYEBzKjOLoV5Cafr4RHPZDxKJWtN5khoEx1MqrsfEDO/FxLR2vayFoV2U
IUTIVnjRB5Q0KZ3KTSTk0bMf+HLmREp6LWXsY/n+zz3BIZIMUaRbK2sX0LTKsSnOuno464rwraP7
BnSbb+JRu8diyQ6j8lpj6/MLJ5yeRi2VIusjSoWPL0E2SfXTy3Q6F2NMtxwNpxvgRI0BT2RcGcWf
LsXZTJIYvnibQHe97Ai3lTY1Wlr057RDz5NFSLZmzPSRvTT/znKO18ilqE9Nhest3mzLWvnHKSgv
q7gM/aE7d0KerUbDEnZ+p9eOX2vaqZh00ZOM2iDMMLumsP3bQ1J6Lsj94gF8WXvHbReWalKPZ9xY
1Q2OmAJS9iJdqdp0LYXq04K/nHUJ+cNLQbYWV4WPDzkSQxVZszyefdW/MZrkhazW1B6NCJevRnn7
erZ8GphcjP0T4AEPHJ2X+vFiRinjfNkTAZuMJfIwdD+5k+BsvCmnrLyZIyHbdzlMwH99VXyGKYVZ
e9lj5IvvWM9zwkEpFM9zkvlvyYBYnST3tRLJwkboFjvNSVDev77m8to+LEEUGJya4KsR7sUB8WJG
cBdq31uVeO4DtI3W4CfOzF9w5fz0l6v8dvtXMRyFL/BbXfrnCO0HzIZafz7rTWh5oda0tqmM/urr
Z7kQYP2eCLw3TWTxhgJC5fLxs/kkSfSl1uvnuDQPGSz/MkDU0paETKAdrD1JwV4IE914E6bnkXCS
WJywUpvQ/1E+jOevb+cvk2OpFDhfLYJ/ariPd1MpYUnQTaafTXhwDUTDuRhdGYv8ry/z16de+EQm
6zrRMpdEsCkx8LkBfT6ja6cnOeDutY8O5sOgegrdRlveVj8wGgp+wuT1r7HQ/vaQf178YqYQvZSS
XN/o59w6qN2NYdwG4RXq/OdLyPKS9wMdAOsEuKYf32Ov5LmYCnH7jP1suk5nQuGyxMCYNtWSfz1O
2YmZ+NSVsEH5r4+XEoZMVcOks87VoA9eIqPyhVVbXsGQflvofJx08u8cs2VkUMGrF/seefB1BLxm
nU2zLxI4mUX7KyAA1nf8mJaB6xc0Jmy9mCt00Gm2Lts2fK/yFHQ8kMYlS75S1VexyyyOxr4eJi79
vvxnpuXYw+WtBAHWxzOW45+ZRO061FLDR0SVpLipKO20V8uqP8IdgRxqwtmF06Ii++qEQtwEUcVY
adTFfUvBPendLKLs2kL3eTng+XFwg8azQHe/jx1/LAealFRATYNxzpu08MrMVwAHm2uJBZ/KWJpP
rN2cEyCzLKyojx8zJ1ells3GOk+LFXHiS+jW/bYw5J1sRUAclTq1N92ALDH2k8VnrEmzf0XCWBYk
IGuMNjinE5aB4OXjLcw4/eH5LARnbZCt7Qgi68pikmyEoci9JATy/3ot+PxisU8Tqd1JqCWwQtU/
Xg8YrMqkuk3OYh0krjFjcaJnUIa/vsrnF8tV+OuJzoEchD3kx6vIo+SPsdwk55CdmmauUmq4lFcI
nYdeO+ZBX++DHBhCqejrTkFQXlkQ/nr95VhKu33Jir94Slzi1HQmi/aM03d0W7b9q1DBX44Kihw9
I292GEe05EohvFShdA0BvmiBLx+Vx4dqpwMI4WdzKTgd08EUwlCPzynqrAF7R7bXem8Qp+SNylQ+
xmGAonyi84JWIXf0ak431SSpV8bWX771EtoKXYquLhTZy6/gl6pWCnwF2PLzeoxaGEhd0ay//tZ/
vQrQqrRomwltuxjBwxxYVWUwooqqzbwmHcddKcbXzHr+ehXWW4td21rY1B9HVDpkhBWaSXLWWwjz
wxCWiICM5sq6+1uU8HHdXWo5yURMQAucefLxMp3fE0zZi/F5EhITm72iOQhajbIxaDTi2LPjDO4p
29akWs/FUIWHNLOyJ3I1xR/EG+ME4vujp+RY3Blj/26IHQShcTDoJQtzPr1LiSCv1VGZcRxo68lL
owRnER9Znt9LdJW//jJ/mQU8DMTL5WmW4/rHh5HHAIjQ7+JzNgOadgZzncA8mqeCRP9xklVH8Iu3
jODesp+ukU8uekC/JwGEd8yDKBz5apdHtyJDi0FMM9rntNY83h2Nc6GUtrWIvCAppXg9KaOxGapO
XFXaoN0WvT+dRl+MVkHih/+HuYByZgFqSSRSL9+FDvJjDVken61UNLbY7xewj9X8ylxY3uin4UNt
8Ps6QGwXtXJvGWPd9nN0ns0hcfxkxHLMCrJtlGXzdi608cr1/vKSF6NTXjHsYNRHl2UzoHTNcK2b
szX0r6WBkrcIZc0eJH3azqOiv0ht/9KreOz0xRBvpU5EkSr2zV6pi8T7erh9QmWWdhcVGGWmudDJ
FtTxz1NmGGX0Xqe8PQdEhlf4KLTNjoNS5gVWE64Z9c0zL45khUCF5VCGCw22Eq8M+k+I5HIX7OUY
T4HOcN69GPWVwHdOFKNdIAMTtX7VPlOeBttBpMc+iEhpshziMYHp+WoiLeWt7ZTp0RfkX7lFxM3U
nojOsK4AZsZSsP0xMtgLFnwFZ6/Fmod647KgKwYzh3bVvxj/zd6ZLLexZGn6VWi5qRVUiDliUW0m
DATAedK4gYEkFPM8IaKtzXrTD9HrXtWid/0G+Sb9JP05SOgyQF5SEtB5lWXFmykTRcnh4eF+/Az/
+X9u+xO7TLzPep6D5pnTOwLzhmHC9ZRnQCQH4HC0U9sM0s962qgFJJ0tnB9NoARnaVTOvzpSIdhJ
jEA71Q1HyQdVDX4cHo9AB0VoV9JNqK7AD/UaJz4vYEkHNkUx+jP8pOVq0BZ1dJOioAdPqKIFF3md
S5ek24AHuKBSb+Q8UVZ0BKVQ42SxnX613cC5g/FGvQnC2KNVs83BqawI00CZJC3Fdlmbp1dV3Yu+
RmEmfWxMC95KrURJY6Aqc+j0AM04C7lftEB6HN86jld6dApK275DOSLiVoJu4lZp4U6OJUe5B7lL
T6Pnh/KtUiEDP5T1lXorWXZ6qbZ9eOiQdrSp7SR9nNmWvQR9k+LcJZYR0kxf45wrWilK+ZaV3fTy
GHhN6CVWSzW+hfEpdhLvSz8K5w+hwX+WMP5GsPzEFDwrYXyCH97ND6CHPzgsizLqljPEv/1eztAp
PohYDTQiOak/WOIpZ5jvEI0TJQ6R5PxeyVDecRsDEyO0w8bJAjW8qWRAHy8g4EJcFA+PLiDpZzji
twp53FecMyH1rXPr4zNtm1IbmSDXlfrFB6/02OCZEgZnq8g1+kMNt3wiIO8Db2Xb/rht5Oo2LTOI
HM1+Tple0f0P87RIz4KVEl5JDXJ1OZb5Dfv67HIhVwDJMJNDRZX+DREFP4mJagrD/Yxo7EPq0WVL
69gRrd4mNfgwVWdP3t/Fg116mt9/5m2JjyIxQc6AsJr31f2oojJqCtpt8aHpNTCe1Jk9tvuO9wbn
zDp7/cQosuSEBgRZZJVk3uQ232ENLqeXgZ35yOVUTiQdgE5Io8aKssEQLG4KSrykN7Ao5v6NFDTm
WZv2Tv0sOM6cOd3rkh1xo/ntGIZK7To0WfGeZPkjr2n8Q2N+5RsAvP3KS6aeTaI4yZ35BCCwBq+r
1X/rJhaX2/azsG1AfsB+JsKO7pI1c1XJmjB3PhpGz7k3yki5wEnNh5Ysbjw3sYDGSUcrFaq9UkVP
uAraod34/VFYwFqfwUoR5GFGH8ONplbeuPJt9+Gl/qd9wj7h+v65hsX1Ioy3bBJ//7tNkt6R5kfv
ThapY7CvT0qs8jtoSJG4IZKkP6JrlxBRgeaOqgRNTfAmdewSJoRQRcX9paML/r2NvMbj0XuQM3xZ
PG+d6ulsLISFyVCQ1WYShMtbIYmdlr0wNFsJklcXCEFG5wFNJPM2uU/cOSwyhaYNerZkr4ZenQTx
0JTaOchTJB8EdWk/raGkTiIYMgwLAqC6DttBHuj6hcptCA94X8n9oe03sjFCASm+9tre16zKoZuI
5Dq+7ROrNII5kOQLPRG9KzIprSOSR1U4kIOqScZlX3PuQz0x8TujSEPtxckgOwqLILlwFTU8TIu6
Soe1kH0bJ26a9r4AhbfO3ZXNXR4ScM38oKJ0ZkeQx6TNqn3D+XpmzfD3acbBTSbDQjfsVuyY8WZd
IiDpJui7cwgqy2wYhmo1erKnXrCZz8wzn0KjbZ+snEBQK1vRdpAFRZkmLt5XpObjyImzw5WSo4NG
N9RYqcK3aLhf2Bg8CiVYQc+Kg2ZsfWAphxFaxFpzo/eThnxKXH1ZKWZPOaznVqoPEoqewUCWPGuC
8I/DZpCMOhzkSgLufRWT+k2KORJtaqTehVG/WM77sYXOAz3QxrAwarop7CZWr1UX1Y2hnKjNh9Jo
NLpiFKWJx24CgC1q6iwfk2UE+M4F7cejtpUafeCXdVsMncRAM52WJu88l3IokVQlaeBIgj69Z9E1
M9LVBNaQuZFe6c589ZXOaIMe97xUFpqrZ9/U0PegjlcBTw5Uai3hG6HCszcmSgAwRagSWUaxil2T
jX4Z9aiVvrop7OjbvI2P7R5r08rWlM4c93C9Pf7T+v6NbkdMJKkEcPxsSMh0uRv/3BrDUJYky6yI
o0dNoafglxfH2ljqvvWOjnK6d4VrQg/vE0vNj7DBgMQIvUGICZzMowsp9d+RhONQUlUSgCiRan/0
IPkRVUnq3cIDwdGhB+EnDDU9nl0XYHsZtqN/KDTc0i1Vb1aGx47qDQxpGWIlVZLoPQimpOYMQL5c
jxrkjdsPqQ11+xgYlqeNTTgf50cEag4N1Jw+dRz7U+PO5/TAGqlfpemFPj9rrQlk62owNdpPEF96
xr2guIxAkrnFXapeSurJ3L6p5jPHHtnGEKZOSVu4zrXpn/XKMyM5SuXjXL+IzRPVuyAH4PPrcW9+
3Lrn+WpimtCEzI+FUKHsniHlCSlYO2yLM0OItUC86d8a0XQO/4P1UXPPY8QrsmgAtUQmygEWRBIw
VQWnIcwU1UyXDqv5MRybenRDMOgrQxlZLm8qZzOnXsgV4gAxfBvzfOiVV2Fz7Sg3bX/W8z9J7dfK
nxnO6TyfhsVMx7DVExTS9PpQx48D+2ed6BK1iuCjBWW/PyxWwIrOV81EdykqnzvWiVSPveA4T6Yr
50ipT5vqAs6jfA7MFKLXL6K5ByY6mOkU74IW0bkyNeDaaj9DCjuFT0f8Lz5s1U/O6rL0b5KaONk7
DuG/0M4y9TrNr+fBqedMYU/z0G4wx24kCLh8FBzJaOlHWW8KOb4M25F0KCeT1Dn/eTtyE4f8759A
0RhTgD2gwx5Gb1AV0F+86qh9iNxieX9wXSyKZX5w6nKED87LImjcyH5JgOzF4R+thaG941wj/StS
QMJBw7pvFMn0dzoBJYTmuGgPkM1HYyGbItwEWYVsF52q8NF8NxY97AhcATwMOS6K/uRyjJ8yF12v
hM5bLJmQQ+MGh26TdFn39pFLehEqV7e/pBXtilXmaFdS7p0leXvcS9NlGhaT1OeQrOyggG3QHnlq
OC7MNBuA0a7HWaTcPzHDLzgw3QjmcUI0V5omPYM4TFuOZp3Rk9o0lf0l9JP0sGfr8GOLX3xYG0c9
H1WdsOx/ev0zt3KGrCFE99wbZPZFtQaj3l2FXJGjXtNzlZtG7x1rUjYO0Wv+aDdOOigyJxhn6Uod
RikArzRyAAe8pWHG/nsStqlcJ/jo3A4CDyBC6623EDpRyZKuzKtWawYW9OJOSqeCir6O3psRGxCb
ucoZmPR29vqTP/9gnA+Km0pf8M7zX/fBs9x2gPkpypWs92CWNKDMqNELHyjz6trK68Oc9nRNSqZp
rH55/ZO5/ToPzRbmBdMKwXsGRSegy93PpplXI1PnhJf+wB9AZjY4Pf06m4VDY2hPqICeaGfWWDsr
puZIn+kzF97c7Bju3LPeGF78kTW0xtA58+fi7yXTbBpNi8FFNi34rTWWZ/JFMUAngL94Vw3vLvQR
JIxfsmNrrI4Mfuzd1l8amogpSSF3Q6pzloyls/bMPrE+rC7hafAGzYU8qwa9IY08w2pgjLPx3QWD
3t0V/HY1LEes09AdXWqjcghj6CFl8SGV67EygMVunI36k/4kHvcn1WF2GH7zZhBcjOqhNbWm2sib
xFOwqBCZtff9M2lGzeF8dd47Rr1qbJzIp71pfwJ5I4ypMEAxGhWL9fjmWJv1DpWBNW0v1DNlJkYq
B/Pht+lxPICkeWiMxDSsUTpNj/NpMLwOB+Q7h8i6TGBcmsHeO7Fu8mk9eEvzbA23fBIiPrxPqKQs
qi1AdbYdDxcCr3mq9YLLw9H5DcpQx+kwntiX1a1LT2kxcEwa+8eQRSEfNLXHMACNpQE0LYft1B3H
E/7qGDf7cDk5O2oGNPMNr5tBPbVHRJED/mDsjf0RMeAwYMkj8f/TRhrWg0uHm3GAIkT0wbqAi9Ll
+1E97Y3sw2go/u30IcGKfOafhMJbDpZ4TsT/DLqn6Sx+CLqfZsASNayJFpUQ8J9l0y1bm0erKvXo
RIwmtQvPV9x4gvHcvC36RXry8At8iU4ZOrP1d3lTf6H8nE/SEFIqWNtL7u+mGkqrBImmKqZQp0tp
fzaX6mEmr+Kj9S8S/dOOTKeQUXJCqXjrJOwxDRwjFcKc+nweef2jOQfvCCfw8ZcoFun4uW2M/viz
9d+DGc18o2651lTd2gHIZogcBiVYk9ure6LnbbTyGjiVL4E0HvXU3okaOVde4ZyY4bJXFNfSXBvB
iHWm9KRTWWuvc9j+RJuCbY3bPB3KMLz3720HXTy1vjG8aBHH1mVquHDyWsdlWHwqoYOf5yCHoltX
rb/QEjCNaeDUmgwSwfLMivWJK30k92CCobIu4G2apMkKJsfWmegINUItfbIq/EMUTsa1Oh/Hzrnm
lzCNJuM5TEOxAXOeXk0DOHWpy45UtTj28DKVAC8xDa5A+FzXCAXVSJ29YQ1F9L+1dBQoIRVZV6/p
fuouXeiZpSXLocC5ctUUHrghqumU7b/1gU8fg46RtAvAU4eUU6s3PlxcqU8+mzfGC+MGJAjBFyG9
3f1sExb4ZlVI8zEsVqthatXu0GvrZKBmCmRsOepeierQIQqg5/Wn7t4+a7+Juw+FQnwzkhbboa9W
Z2a+ov/w3MvlpR/ivcNSAieCDcuwnWsDr4AetLWor1hg2Cevf/gzwgkAoRbqLoI0URU6P1sJmUQt
EfQrtf5NKvlQRar2lRea/rFU0tbbn/eCQyqs6EJp8Sk64TO3dctTX0PXQSKuosILp0C0UNU2GtlF
GyAwltwlXpLfhEb2Voq6u05UHNYzBYUEnAXyBnnLJ4pMCsUB/sNNKblfgLnCWtRHcMtVjOMod7+U
vkYrIS1sQRu8STgm8vl/bA7wSLRPAi8nMwnYDMnTrXy/VIeZKaPteBlE5Sio6/k4qdrZ4cg1Evpx
Mni/StlWZ6Hfor3mOkCIDajkoqAkFyQawtPSOkENe2qjAnlcqdJns4nqy6KWs0mWQcu5/laPUVjT
VAhto4bmqKJPlsem8qFo/XMzVb1Lo0jmH9TirA3r5sSzjyzDqa4p02Wkd5B289SmP3JWmjfM66g6
akHijSBHK64Me37W1yttZDfKh/X++alUyssh0D+1ErNwuP88bTJZUg91F0+TJeIfPEQ7qv6OGIKK
O9xXYK5IFG+CHbX/ri/1n3T78JPHYEdV3mkmJgi2KBAReP0M95gZUaV35LZBigNCJGVKwuVnQh2m
0tnKUP6QPacRDQIXiklAUcTPn5SuAPFbRqWU2bg1i9SfBI1H/F0bif7R1UASHjrlvJ8PU7tS9ENd
zVYf5CowF8x4NZubMQS5FSVw1ASdUkUoQ2+pffX7yNAe575ifdbmJdyGRRFa1MNcy9cmke3XMDO0
VXW+ko08xSeQCbJCOze/FgGdcCQs+g1Mv1Y6P41MK6fLvy4cobUV9+Ih4FHo/v1+vTopCkmZD0yp
lIe2Qd/0eV3Nvalb9TlbWTFHmKu2HRwBL/1Gll2IiTj9Rds2oN5AcPpfYisKFDIpQQ3DeOD0z1xa
zb8UaWV8sKKwdicOBfIYWQAHiT+9sWFen9eqkQ/qIGzx2OwwX0BcKt07UShB+Nu64Se54DIb9Bs+
G7hiGyJmIVXpfGQ6OUKFEr3CnzVHb48jKDD1WQ8sBndzcC6rGVoZZW1lR7JDbnUS5lHvLAs0Gjmt
2PPuHc/vgXRW1eYo0xMLW1wVho4+ZZMH6HkAthhqcoHKiZr1qmoEpjl3B8U8Uqjz92hwIO2iKDQ0
R2VCyQv6Scy3a1cQbpbyVzWPJDSw9SC7JJ1oC94DBAC8ogWb0vdVzGcqF+Z55isIBwe26bTDNMwh
HKRk1pfHvZ6afVJizbqlp8yHRULxgQDkYS0tKuBM2dB2gFeMfKcujiqHMul0DqEJCNXECxH7k6OC
jvNUTc2BEZbthZ6TOgAr0NTJ1PRULx/Yhg/XQa+O5CnZ8Voe6f0a7ecYj+YDpewoQjFQhuZ0VWqF
PzALqcERNiK3NylXFio2qtoz0qM0TyAbCbQ+AWQaxSkMDzHMV0Oy14k8LVLkUVaqRQs8WQazGjuW
w2CZm0HnbHmZfG3WSNlEq8IhW9+aoKFWOO+uHCnNUFfYY3S0NTl6EXn1YeVnLarUhtfwzq0y1I9a
J/LKodc31EVgN33ahal3H6dmOc/GjW7G4VA256IVVteMcKyFCZyNICLMU6ONdX+o1obZDORkLkGr
EvR0tEmNvG2nXor+7kB16RWZxibcZlCd0INOS4yPlE+jSquvEcLfX5KejGyrWpgB65OrOYwuVlPx
+6BuDvtNZt1mbcFIaQkJi9Mk2WmrRBIM/JLXnxZhhdRm7cWcW0VfCYyd7sCPaPVgUPNX3L5G2XKr
wdVUgA3xqHvMHOSGtaHVx0Qg6J5m3yRQM8rQA+rsjyTIjwTqiZrNIFB6cQB8b659MsI48oeKuvKA
o1lqymKqavYxj9zgWwCG5WuYFykirVkyXxZJgv4PJ7A+0yq59UZBAsxtWOYxcpEg2+C69a0sIAh0
JeeT6VtyPayVVJeGxsrp20Mw2WU59F3JblFC8qDbzFvVg4VWMts+egkR7J6+2DzDSPNy4wiNxVQe
qIWjOkPFr2C9T1SwTKQ8e+2FuWrwDlPNCcNR3yzg3+KMlig3mL0IhlUnN/ozPTdrb1IQB6AjGoAh
OIzbWK4Pm56NadLBESnTxvKhVwLmhD1UbDUjxdJmEVxQahKi4JbUvQxxH7zgw3lKmHXYr3z1c6xl
COSY5sr9aBaxdR/P++XnqHBVAr6+m1cTqqB0t8dlUdxYq0bHjQ0qX5+WSSFHY6Upc3QIep5Ro2wi
2QmWp694d0xnVc5cPXRXh0gxql9Xlor2Ag9eXjmGbzvjMOlV9TSLy1aZ2EErFVdq5rBDer1G0y9q
U3eVQ+I6h+gUDLl/WNc54m4G0MP7nqeTXDZS69ALdahPE/vS8pQVVjgtPRTcYiP00UVKphFh9UCb
49plrct7Ba/A+9MsGEs0RNN1LZy4lMtO2jg69WoigzSczzTevQmxuBk3F5asjC27gZRVqgdSWJ75
NiQJnOMwqc7VtH+XJ+5lXyPBo3jSkZ+VE6Ukozaf1wNHD4tp5dcjxYRtZe1tA5NULJiQEohCXIDR
eaZ9RqXxvsmj6xV5dLVOcITlhWRfVEV6GvoNojbNVMmdWV4gZExE11B0aKHckWAaXrnNOEydz1ll
9kaFlqZTI6tvymiOKLXnrqaKjtxPFF1Rn7SHENXByWeeRo4iDwNk7/uIExnlnRm6yPNVdABYfFrQ
h0o8g9uqnptHluJ90hrFOSyCPg0XXjCS4VbrQZlS+0jptn6A0Edz5LaJf6TmSu+IvtAb21fDgabm
I5QU4mntT+U45Kg22cy3odNyInOKiPthYFZXuVTOKt06skiFxaaHBNzqtq36ED7WRjPj33+aZ/an
3FPzwTxSrwPfPaoM59j0lRO/aqChNVv0tfvNpEpXZPL7DJvY6qUTrO60nheNw8rJrWGtSZUx0MBR
RnD1RyEnNSvGPVU+pK2XM9oee6jABZF0XEtoGIcRjC6ael46NbsGk9OHmUsQXSQD00w/UzsZhZ6/
jHULwoRgWnrytN+YH5NcdIu0uM4N4c7Htg+nnp6c5zL5GBfEW2uGpxgjKLNXoTt2Vl48dlpwpE4E
yW5cRINCEq5MUNy5sXyVpSHwRk7jsGz7sAoGh2mc3lSy9xl7OgSH6Mx6QHsrgVsqihgj4CI3o6b0
thzi/FynRnycpsFCDpxPK+gG77JYkm5WkXNYagglwbJugcaBDaRnrk5zgJMjz3IgSYtXlxXEOSRP
Qn8clylSRD26zo9p07wzVfhJYqOSTmtJagbF6rOawFBuefqSjxt5VKIcN0PLqKg0C/WQOU5aKJ16
6FEqzjydmPgbIznp3beQSEGtMG6Ddn4kJ1lynasGvoncUrsWzIkXqgd7cKRceX0IUwKrREVM1mGI
61fqlzKr2pPWt0d+SlYwSMuBHzWXslofhh6kU5FMscrkHXqRehFGCeHQWWZX9gwk/VnUwrvZK2ZZ
EFmsvHvbus5pi85BS+ObsrLPero2Kxr9wii8IR6Giy5pfwTpy7WsIdvk1KhG6PbYUQ00yiDWFHzj
9qChkRbWtkIeqfFcHhR+OC1KVI57/mmT2ce+r1/IUngV0YWTG7C3Y1LtvnUhc9FoBOe+JKGMPfen
Vspms9KJ3YyQAED4/avjIxaT5R/wMj5TRhlYzl2UUOELLt2Gsl/Gdo6vy0Y50ue8fhQx8QJ7Qxfi
DgWZJcVu64vS/gjAb2hIJDozqN+t+15cnDTQFJNXnJ8C3z7uF95hLyALbzZzws5lLSloCqjSOHV8
xCycFWRpPQw7xDcQmmflFMHWsQf8ZFSJj4KE/Osc0XKVdjtpMlcgiqUlYmT7unVY1f65VnFJWzqV
uTmWWW7v/LSBT9rX2hG1+3LQZHgj/ba4j3LnMKa1fuS1JT5ypMItFZ7VWo4GahaN/ABzkrufw5qW
fx4NbsDah9hJSxf41lDgx4uVLIr8er+ha1MHe/aVABfJKbvtG/cK6hRSPU8dAoOigDWy15dzoK5m
P0LSucwaNHlC/yvETtDle3pgeuhNo9Ll5kUfKa5Yr2so5coe3WeUaAZ5UroQ79d5OKxcV0X+WQ/V
u0zzwoWkhiingNyfJ2PdmCPjOE/CkBQbpEn4WlHkZiM4RKSppleISlgrnSuxgGZ5oCbz/DgxQ6Tp
oQ9RjghhyiVr61czWZ8b7kh35xBvrRJTv/TsMPwWaJKF0FnVh4ixZyI10DfT2h6sVnb0sR8QzZ/0
VvhX5/rcLS4MGpAdmjgq9TqRbcmk49tSAwJ8lMrRkVwl9xwt+EtXWZD1D0NYnui8j6B4HqxMHmyU
GAXUZxJXw2Vdy3mOUlLRnAe9BI1I+o4o2a6KcFUj/73qmxCk2MCxa9UTE4SoOTjqJ7rKtWjKwrO0
Alk/in2396lu494ZnkmTHvuN7o/DvDHuJbDNwFySEqQKvEjt7c9nGU5drF4efyu2a63/kETDY0JE
4G3HOFNFc1kus+ZqmZdB8R1CJn56EbtRcYNEzK/8pQ3k4eWBHolJbppk+W9/u4vLiLaUq6VNJepp
JkIW1dVO7mI9pfV8XxshWDDj8p6hFeudRmFV0BBTYRVF1r8dBFCjPP64Z1nkMajPkSYlIcbXwwc+
WaI/W4TXn+9hNV//O689wXK95oK35XFGD9WM74v5E0ugkXShKgxyUOT8+KIs92QJBJAFPC50E5Sh
xReJapb8N1oB6Rnw52d3gWa9g4ICRhGec/OM3SWA9EPoZv9+j07heqcDoMnvZJWSMID2zmvX3pEw
A1EIwurx67d7dtG3vtOzi0wk6UHa8sFiiS+29tPXLtM1IP74cVP8fjsfusUdl4CdT9XOIksKX5H4
Yk2fLoHKCsG2YxoU+dZfv9suQK5v1yVQ3lEDA6MHhm/91V2CnvyOHSJIpgQGR3w9fODvZABFB/lO
J0FYATBLNE0+PiTP+HQbgIAEyUQbzMMK/H4nQfRw7LQCOq8ZWAq9LC+uQM8S4C2Az3S2PqzBb7cL
RPFlpyWgmkPF0RTU2J23L78DR0eBx/xtrwLgtTs+u66+o2EeHgQef/3VXQLLeGeoQFwEu8D667d7
+/Bl7rgECq9fUyUNZp2HJeBIPbUBivEO1BbwZwrC7LPfyf7t+ug9WaOQCSSAbo2Xn119R2cetIjK
g6fw2/nA6w7FXU+/2ad/hMd82OLdSAiEKqeDIu/GEeCA/F67YOcoQKfpE/Um9vijw8e2enIA2COc
figd1z4ha/TbbQL6u3e0AaohumGh/dzY+q4ZlES0TJgIfPP7Mfm9NsE6jNntHBDvcgY4BH+Y+ie7
oEfMIADlYAEfjsnvtw3UBwP96xkBbgLwGYLC5jHpsXUT9GGH1TCFgk3g93r9gpVht7dvAE4BCADV
c+fw0/RNew8cEwCQ1l+/3+EXYLqdnp3XThwkSORfvAGgUXxHlCTY9X+7PAhHdceHV7HugoKHIOfB
tHXfP/TFMPQAyBTiouuv323ri8bPnV5/T2T61l8iwn1q8jQuxvWmJ0W4/nr4qB/yAH/gL33PKQ+R
v7xfZ5PdZf5S0vnP/sImj/r85485VJEohZkayy0rgoVHtD7Q2vwdXbb+hyLZ/DCXh+yq+P6/dHLP
a6f3yQ83TvDTf/74wM+n8t1lfv6jbjb453/+5Cl5Phh0OwvyC8/F3fHkMTtrkO+4CA/XUucZN7Od
ustskd0haLPObj8+1dkiJFE/XESL+8XT5L8I+f+Y5LMqwfez8Nqok2y5jAIYRDZDrTPqXGu7Dny6
XLl38WYcMSqKJJtvX6xq/NB8rxdUXA4uWKdsuSY+OXXTcslZ3QwtPomOjM23v/5JnZ64zXDr0UXN
ZdflGTJAtggO3ofLzL3rvFahqIN9+dNPyJ+Yudde7XCRube3y0VnabjYBCaVy+KN8V86xf+YAyyw
tOI/weQAxwwdcbsf56dP82gNnv7RWBy3jcn9xzylTJPZf0Ar9f6b7Swi6u7dbbcHg/K+XWa3C9fr
Doyn/6cb+QfPyfssXEZdgDeuz66jDhaRHSzul7mzGWttO/awEKfNIgoXWWfYfUzYKbdf2h7s3CAr
o6X7dK5CqWLXxR0uwtv4vvvO1Nds2g9uhevMPThZRH7HHov6ys4TdtwuO5cIUXcddEqZ/uBY/HL9
/moz3PqmFRqSu44+i+7jaJl3F3mtOrqHkbdH3cOxOFokXdOwTgjvOtdjUGANslhbQyt72GxncVY4
vL9s2dluNAjv/vKuQfy+OPYeNsbxol34zvMl2cO5PlnEeDcP72y9kQXp0q6v8HRxt4ifHRFI63Yf
mbMXB1t7Wcgf7D7lAAqRZXct9D2YjNNFsGi2z7RoQ991xmfLZBFshlm/OqE4seuoF4tscbcMXqKg
oNt2H+P7z1wVlBv3MDCBPGw7LgZ0M9j6+he50l0X5Ro06SLBbGyGWo8saBV3HfnGWbjbsaAsaqE7
D7zw3OcrTaJtH0O7ddc4w8i1h2HLzBdu4baZk/dhkT60t8sXlkNkXHdd6Y/usogW4Wag9dbYh6k7
z4ssrg5mBeyaycG/HoyLOIuL8gUmKUl0L24+/9fD78cPRKxlkQNN5yM3v3Vf+lAIOvfgQ1wn2QLW
m5fsDXwxgm5+1/dz6t7fB8uD8SIvNoOJdyRoWF4bHSvyQ+mRx1W7dlw/xmdh1b7/dpZvH236awwQ
H5t5/Pq7Wt8qC15Q5gb/97//z9xfNIuDSdaQr2IG08VtHC42b61jD8l0wMWyh2TNDUoXWe9kmRcd
qygK+YqARuz62q6XBAX+Zrvn/zpyF3FDvOQeXJbR/aKT54IWFzz4Hj4UTfL7mAW8WfiEkW642DyH
2DEgEcjmvvnyXspy/GMSHA9bepPZHIrM9mPm5ZXc6l+TWh0snIy84tPlFWDQXTfNkFbKsrPf335f
D8nh19J6E9xvmLoyN9nMUGwHFBc33/76OZ5l3ZtUEvodu67CLM8Wy65ruI/FZa7pZnLrBRBI0F3n
ehRn91tLIAQLdh32uKwXbsfeoxy6+7Any9tF1M18r6mcd53uebi1BkJsaddBL2mX6OSs1uxYu456
vSjv3YP32eK2G4UhgbP7lK+bbGtUATHbdcqPdQUx54Nx6OJwbMUIQhtl1w/5xE14QArS3wwljghI
7823v24jvixxizfDrEcVJOW7zvcsPmDT/Ut+sO2jaPuwawh74wtdl7f3+POUWzpHEYrifZhlWndv
X/IbIWaVYLnewxq9vy0PTst8sVntB7O/Hn0P2/K/Xo2vx1cfx6P/diA2zzJjwbb3PyB5mHEU9EBh
E0EJV1V/Y/9DlNH+Q1ZYSvbwYjvrtIcdQD7yWxz4L0RXukaxCh5RHQEEIe0FQGizCf/MkPx1fieM
7eruBcNXfNS/qP7/PuC2795He/Ah3pPlz7KOTdlDUua92KPduQpg2q63xGAZ2G7ZTW7swbAOYlhG
Fms0wXSZtUs7rraqNQLxvYfJL7bCAUHXtPOwZWBT6O+8QWUP0x0tRZGx4z/s46KfZcvtK15ove26
CuMcWvPuIhh7SOMO2+WdszXsHtb20H0GuRHY7V0X4XCRxcuXfBChKL7z4MSGd8vNOML3EO02u446
cW+5y7Yig30k4Cd0bEf5stlMUUzY2sMlOVlmOKrdYfexDsCwuqsr+hB3XV10wujz7pgG+rd2H3da
UoHIOouwRt7vOt8ZtZ4tKBog893nOysWQXe2onN219keLbOtDUbzyB6GJVQ5XTTdIEvaxw10siiq
rd2wD9AEIm9Oue2aSPhgO6/wdRBXC397yntY4xMXu14socNcbqX99oHLOClXS/ApULxslmAdqu2j
vHMaB/esSWdcbQ9m7TSOFltoTW0PR4TCQNGd7D6qNGfLwllmwlJ0kquIVm/W5c+ikrezqwRB9aJr
K/ZxNV+IDMT9Znrr7bCPlMAFEJLS3iq8i6aUXW3bFRWbLX9q3WGw67jiRG+D7UBC7j7h67XVzFCu
2IwlFpluhs23v74lrpOt2sC6xWrnlagWBHRZZ0/I8h4uu+t6ed+9PNYkCTvPt3YLEJjb23jddrnr
2B98UX7pOJdote7+5h5TrccAJu7jbti4D1DfR5yrO/bdEIagzWTXu05ILu+6JlhkLqilnXU39D6i
mmuAtN1LFVmK3WdMgXl5EH/Deenkh9EC3kcN5QEtB5ZrCSyxO3sh6LKHy+oYwqmqs9oQtatrzuRd
X+bf/4c4Ny+FZvAuwa4E6wiqIOS6kcKy3noTf11qjbZQ9t+PlHTB00cs2rNybjetFt/RnfDG3/kd
Wm/ef9vu0VirBnV3xeMj/yBQ431E0Hsn7Mfmda+dAiAZm+83F9ZPjrsF7lu3GWwZo58bcVxmcdKx
zQ8Z1p0GfTjNLzW/rLu3dhp7nXzcTpA/VAN2GvcBU/vCnFH0sZ65nj+3yOfiJHStGjyf6LnLyBFA
zWZSdRG0ZLtsuQsqsPa27XypJ3DrU8o/qOfwt38IhsSeWWxtRLSdUVE1hQg7zM+CaeS1RNqPftCA
AMO9exQu2yyPOElrgS/LhNQMlIxMF/ertc8f/bjTZY7wRbEIu69KUOxbmomUFQwZQinn1YTbD3/Y
wnay5W3nqV5ojdr9bX1vFDv4k8gKDV5UJllFQZKGtpv1qoPz8Hx/3S0lbPOP3FFP9vU/wx0U2HQK
dm6LPcQ27wWAvTPos/vnyTL94OkfxEUOJrczrJCi6RqvXxiXyLHjWu4DPzwA0Brdu5vZCduxD4jv
0Fl0Qrt9hDNXy6S8DTB3ONlkQA6Gov3g6cSFUvGuizxahvEdoBQ+5u3P28MOpJVrmcVdFNPbsIK3
EznDGERot5tEyB3tujzf+3bXLmH0fY02I4v98+pV84NnaLhIlgcfl9l9x/OiYX/nJxh5LrnJorPj
hfririsztpuk2AwjlmEfbSXjtFyANHfplJ6UhBQdmyI0TXeedeYWWw1Y+4iFx4WDuHvXXO8DEnzD
sZ/Q/Ngd2XzmfZZ/+Gw/uOEmoLQ7xvVtjMfbh3BCL3Dnlb0d3f7AoM82Ak3tu++E4d//T7E8uP+X
WRW73d4a1NJ2H/54GTWdpRD93ztv3xP3dtsrgMBlD+Pi6BZO53IhFbKHcd3brVUQVDq7HuJTGg3s
RX63BTDdxzVCJS4uuk0F0qve7w8eN9EyUXds8FqCd/eVCLYG3cONccpFerddHdrD5j1d0DBSuF2I
PITD+9gQYuTtiFraxzV3GrfC/kI6spmmuOukfYBYzlxc/M6o+7gy1qN27wv47TYfs8ky/cKFsTbD
vYGb54tyM9x6LZ4nQ35+9Ku//3sZbZHdQ9G++Zxfn/YVkUmXRkfeR7f89bK5c5ZBsIXl3gfa4jHv
9CwHCRXj7stBY9Nyq4Ao7wNycS0YehYHJ0s4BDazFJtDlvYQo1xTndwCwMr7aFW5Lre6P0h1bCb/
6zvuJu5GabIgKtvV0F///X/FB2hx/v3f17jFi+zv/zu6c7t5WlnZw1qDa3e3UnlUKXZ/gJtF1G4b
aLhXdx/4g/3sgO8D5UKewAcVenC4yDtuEdoBu88Zhi93y6dHunP3ccfkYajEuJuR1idwHxfs12cx
iLwPZMdXN7xd3NZdi7GP7qMHG/r8fO8DMjKgO/kGZ67T40a+frPov2453t82Xe4cg5Z5CRZiFXZa
ujAA8715YP66POwDj9mumdin8xcrCT/h0z8aU2d5wtz1ED2um003P9lM4LWeSoDlbtvddXs4fcMY
9oCDq60a317OdXBwvQiqBdj9zS4TR9vYw8UyIeGy5HrtxKrPq5I/79HBVnQvykJPJ0xz1ObbXz8l
ZyxwtrDLzoylVyn0fjBIuyB70e26Rq/+rQm/tDtf2bN7ZL6URPV4s91/teGaE/SHb9Il//yrGl9e
LJVDw/0bv4kNy+Kub+PpZvr/Zv3eZ+Vt9/C8tbJvJ+nAN7gcybVzOlhkt3jWm0HXTsjmm18/9pSu
UBfv2ql9kOCI2WJYu3ZqD4GnSN1CNIBB6Qy9j5bi4aIBrvkSvGgfmOPh1u7Q3jx4b2+PUYxy7dbF
uA8HcjPuy4WZfTBoQZi7zcO7DyQv1+49NLZlN4LbRyZlCvVAJwCQ9kGIcsQ+3np/CILufqpPF5kI
WLbTa/so3QlEZS6yEsVmmsISIfey+fbXbdEF3UZFLFy9bmy4j+b1B8bjY7co8rU1PVtWbteC7INu
6eFTTsq7bqZQ3gew8gZYtnu/uF9P/ya+BYW0WfL1XbCP3pb/x90V7DYNBNFf8bGVuDRNlHBBIqZu
pSoBkTRI3CxjJaZujOxYqP0j/oFbf4w3thc89jYOySMqPbZVvd7d8e7Mm3lv5gjPy/VxYZdJZjsM
IWxvxt1/q8uFWkQgw0GIWqo6JRVfngotuTdGcmMsGHm2chZRuoyshzxY+YfP62a2dYROt7f7zB+D
Y9LIrPUYEYuLqAIKj2YJCpNiAOczX3tFvSHhfIN438a5AD0auIxOfPQYoHxpnXBhNqvHH3F4d19f
lQEH2MUEJj5G0CQD6Y1EyDWVEyhvAefEK0inp/VJnKMCrdMBqbvNf3AA229rTRaUr27+a6e/V2iu
WF5ZC6oeVfntWwKr/6H8LF1KWKiz+Vsl63aMsccQUG2wEhl0gXHqP2hEjoG6S1CtYCJGTtxN4qRZ
0cGQbLwI4FNqgIjRgcGDAxyspBynUdvBwFI9P759kipBuL0vc4inq0j0jCLJinQzoCJlGmgjZs6t
/b0NEcBFGK2O8bMRw2MN09y8XuEGM8p9btK8+bLoJ2eG2X8VFkhSPqDLh9o4lCN3Pdl24B8HirMV
77/AS6FsXgKlKP8uUZvD8DTGkFpowkYER3cmx21idaQZqu5uItHHyXWIlMJ6eWqLQxhRQUGgEZEu
uEpyENvGYRDD3SQxilAq6GSww73oa2Q+YTmDGIrhHsivIqn3peKEFITEKEjbrQy29sDZ0Xmp7kKw
u+9brRIYCYjq+UX2UjZbws3fzDHpVKEZ8IyLAUCUYsq2WUf5X9eWXoUgOlcWWsxhErxDMBib3ynL
ArvMGMX+N8Z1hN5HCLHMk4orjlEO4a5SaAgCw62mowcgvPk0/O64fmxhuTKov9OoUbfGKHZe+Gsk
DbU7wYiVp6gP1E9lfLOywJ9DJDgbegyjc7OX+5vdh2gTAOOwXi7gvBEG8L8hqSJTaJfDo1kpY4C4
Wc1HMGpcUtnKj+2NHBjJ5RI2uApjgPOvnLcZwLkM1YMl4ihfLNIjECN38/VK+SmgIh6+ZvPkFr6p
slS0imY8FzJL5jFygvUYrWHmOZQnGi9LsMxP2N6oRGC9fAPVfvXijJxRy8nsMXRbXenTIei9+Wjr
7z0A2DQcgvuInt+oVegPGFowlSrFDBBgmDkTSJakzvscbQfgL1rdODTk7qPpbh9NqUevpfXycw58
LDTfQwOfehgnZ/M/KQG6DBPg68pqGR1mPuZZs3qSkX6bP/5EOeJ9WDdWND41Pz51g9VX0iCcxwmI
bXzs49qFbe47obtdFTo19NdGBH95s7TRwZ/ZLDs2uzpBghiByZtfAAAA//8=</cx:binary>
              </cx:geoCache>
            </cx:geography>
          </cx:layoutPr>
        </cx:series>
        <cx:series layoutId="regionMap" hidden="1" uniqueId="{C196AD30-C5AB-43F3-9C62-4D79EE4A8E60}" formatIdx="1">
          <cx:tx>
            <cx:txData>
              <cx:f>'[EDA Capstone Project.xlsx]Q13'!$C$18</cx:f>
              <cx:v>olympic_editions</cx:v>
            </cx:txData>
          </cx:tx>
          <cx:dataId val="1"/>
          <cx:layoutPr>
            <cx:geography cultureLanguage="en-US" cultureRegion="IN" attribution="Powered by Bing">
              <cx:geoCache provider="{E9337A44-BEBE-4D9F-B70C-5C5E7DAFC167}">
                <cx:binary>7F1Zc9zWsf4rKj1f0GfDWVLxrQowg+GihaIsW8kLipYo7PuOX38/kKLMASccKdYt+SEsO7ExAvv0
3v11n/HfP4x/+5DeXNfPxizNm799GH9+HrZt+beffmo+hDfZdXOSRR/qoik+tScfiuyn4tOn6MPN
Tx/r6yHKg58YoeKnD+F13d6Mz//37/htwU3xovhw3UZF/qa7qaerm6ZL2+aJzw5+9OxD0eXt8nqA
3/Tz87dFH920z97l+Lfnz27yNmqnX6by5ufne3/w+bOf/vfvP/3bYxwkdXfCgx+tT+HV1/mHm2P0
98k/Yv1ZCum03UecXcgTyYQmhqnnz9IiDz4/ZyfC1lxJrcznn3uar64zvHf8HLfsXH/8WN80zbPP
///He3sy++Nx1BTundjdYjmed3VIno8EDA7//0QOjbc3H5+9ba/bm+ZeCv9O818veW5ObMJtJbgi
tz98TwGWMSeEai65EXcaEPe07zTw1cc6rIjV6yt9rD5dq+Xd2x+vlssivc4/3svkz+vDZieM2oYL
Zd/pg+3pg5oTyoVgjN99Sug96Tt1HD/OYT3cv7dSwP3jteQvX/x4yb97+4973v+82P/rBvsh40HK
+qqE8NlTL5ALPxbZ99OLzU+M4Joz/jn+6z13sNiJbRNbCvLZWwjc5S4p7oWnrzjXYb9Y87Xyj/XH
az/ZOT/eT94ONx9vjtYK++p/Klfb5kQqYRSz2Z1O9lVCxYnNiLa1sg+m7OPHOayJ+/dWGrh/vJb8
2+2Pl/xplwfX9XRvkX8+Sgl1QjVVtr6vh/arJSQHm0hiuLkvl+5J3znDV5znsOy/vLgS/pfna+mf
vvvx0r/qmia6vpfAnxe+FCdSS04MytTbn33hG3WihM2JMuxL4n4YiY4f57Ds799bif7+8VryV38B
yb8tujZ8dlHUN99R/FyeIBEwpiW9k+9+oUqZOkGa0IoIxKOHgv/K0xyW/t7LKxXsfbbWw8VfoGX4
R9e09fd0AcQfxHUCGe/bPmI+FXAMzT+n4VVV+hUHOSz+Ly+uRP/l+Vrs//jlxwce9zq//vgdLV+i
yFHcaHlf5Oy3BJZB80w0Rc49HHmOn+ew8O/fW8n+/vFa9O4/frzob+3iOv2eNm8x+0QxjbDC6ZeC
5gFEgXbsRBhCFefiNjAdsv1jRzqsgAfcrHTw4JO1Gv7xF0gA59fl9XesOBH6pS2obavPFafZawIo
VydGSVsyez/yHz3GYbF/fm0l8s9P1+I+v/zxVu/ONx/CokmL/jo5bvr/fxDVWXudfs9ql6OTsNHf
6TvHWrCOh47HTqhcPE7f1QNrKOToaQ5r//NrK+1/frrW/tlfIN1cFdl1flztX9/gCfvEIJdQoEyH
Cl221MG2YUz+EQ8f1ltfcZ7Dkv/y4kr2X56vpX/1+i/ge2GUf8dcj1BnA/1T9B5uXYU6wk+UjUxj
UP0+FLp77BiHRf75tZXAPz9di9t99ePF/eqmDW/qBXJt7gXw5zu7BXMVtuSM7pe1NoYS0hCt7ttp
KOOh0L/yMIdFv/fySgF7n63V8OovgL069fUcpffS+PMasCg54bc/C4D3IMhbAADvqlp1G+vJGuA7
fpLD4r9/byX5+8droTt/gXbu7RC1853xfz/JY/KmCQW8Sg621foEkwYjhbwH8+AhD13gK890WAd7
L68UsffZWhvu6Y+PRO8u7iXx583/vyh3e2shh2fmBz9aT6R3NzXKoO9Yfdr0hBhqNOLOoSpoCVga
pafSn8vPVdv3Fec57BRfXlw5xJfna2fYbH+8M7wtr6Pv2PAJCBcBCRHpD0TjYVJAY2ALLuXyJ25/
VsI/epzDov/82krwn5+uxb79Cwyff7tp2mdfDOMuLn+HaPRfy7/d1fmquONF+fddAJAoeIRUwDM+
B5b9gghoFAYMhtqfy6F11/sV5zls/F9eXJn/l+drB/DOfnzceVXUw/X3DPrmxFDUoV9AhRXkQE4U
10aa1Yjh+DEOy/z+vZXI7x+vJf7qu/S7/x7/+TL13Vy319vb1bIHewBPf3rvLKtXPxeLB4PSXbw6
+/jzc0bQzmJh7Q6jWH7FXpF5P+tavXBz3bQ/P7eo1CfGKGVLs7iM0tDZgMD483PMQyXX0JatljQN
0OL5s7yo2/Dn55qeYERtFJECw2qjBdaammVshV00iiGrjcwC6EkA4mDsy0If1mGmoMi/SOLzvz/L
u+yyiPK2+fm5DQyyvPtjC2dCYlvHEFswoCnCUGrjdOWH6yssSuBP0//xeRGSKTZz7JREBF6Xk0i6
QRfX3ftRtGXq9HNcJq1XVOlcXxLSzvLK1zqOT01cm+mypmPJEyfkhutsM/Ak60/jrG4LJ51aXWxK
vyZvksIUv4ZBpIVTZ2k8OfmQRPa2CKUv34jQ9n3PKjIrLB2a57oWbm5bxdh4TTJVYeaSWA71tqpY
d2XPPWGOYRa51HndfDCktabL0jLxOStHOrt9QwriTkUkxc4E1UBcX3T2e9rxtnFYbIJsQwZhCycZ
y/SlPfhD5CRRJENnEG3NnbzLY+LISIWNF0d2cmUFgjU4Ql+mHmE9lWeExnMqPNlMEFVqmSqnTmvq
YOqcB2Z0SDkHdIP9wmWsCEVrttJNZeU9g8xU7FhFENfONNR1A4WU5iJLaB1tniZHl9+3bwuA1WBr
9PYvwWD1e7YQBQ1MrhWxE1vxLBzWB6zZxDIQw++EZax25jaqwosiL6b0w2wa+ktfDs37aWhgAlPU
jMMRCcAD9k9kU4PZElo8gn+QfHWiJrDmOAhyGjlNTKTZCKtgm66YLebaMR/mnYqHsNnq1DRyw6p8
LLZ5poJjx2BkdQ5AvAaOIijlWCuBa+5LRsq8m63Un0In9NtUborIL9jrJE8i4yRhOxBP+JZfOQxz
sORiDCS/ITStNnS0mHSSpGTzNQ/6xvwKk9ci2KVjH1a5k+iunD/SlvvqSrR8CN8O/jz5H+x+bErb
Jawd7Nx9Ws0IHXsyhYKRn5ewQrhiqFH3eSGxDqeotcvQiSJd/GtWXGVbGfI0PmJP8hEhYOOQGVNK
MaFuze1BaLFz7sM6/AxCU2Mr3Sqhk3oVF5lWbp6N0eQOdpZ2R9hbBzS9rOQiRVJKmaFCoT55aMSZ
Hqoyl6EfOJoFgRMm5eRxWfibOjb1XeN+F+cPOOgjDm1Ed23DXZhmGMEtnz/gMAA2kbIk7ULHl+lY
bihPmH/aTnmvz6eqtdlF2w3jaI54BUCNfQ2i58MaDeMgLzF4WpFt/V7zrAlk4Ihglu5Im+Qy8+Oq
c3LjN7/SqW68NpPl9dOG80iyICsll0RqxrHLsHLGmWXDVACpBFkyz5VL7WF82Wlddk5EC/HhaWqL
Sz0MRlpixxQgvxEgi3y3YlK1CevnWcWBM1tJd1rXpdr5Hec7y0/NZaMY2WaSz+chBHzEhLDR+oi4
DekuY1NA3ctse1+xvp9ULKo47KfxxzIP3MSIJr9q6nxOrlNbi8Y4MsC5d9qeVQsrC5I6dWhvpXnr
JCWhtu+IppU0dIukltOlGuM+fzn1vJEuybuUva5GSw5Ikwlr49Ex3VzMb4aiGYudDwVnb4o5r1tP
DnQKQ6fzh2q6KlsiZ4f50pJvZr+P5k88qkp7OCWNTCbq9IMi87sq6q3+JiDVHLwbxNBr48STjpOX
YoiYeBXlhFZvcpPJ0Q1YUMjYHVIeqIuEqGli7kAH7bvTkBbTqyYoRLYd9VjVkxfMEZs7t6N5xH6L
raKV/ZkRQSZKp4uVSd+Fc8ojJxyDmY6bUoWidmI+j/P7TrMo3QS9nduOSMpACpeoLrT0WZmmQ3zR
BoSHr+pe5/FOTkUmTvE7AjN7oTUWfu8moBz/nuZh679ggajTTYLpD0JHQ6Sli1ehinWcncFy1Ths
ytEezaad+8xGVg8tKymcTjHf3qYVy0Z+mdGxmsSnnMt8qE+rMkutaFPw3Exsm1uiCpXbcX8SzAmm
fsrPgiiz9I2xMtO9Y/WQTJ8SaZcqcMYiVOXvll2WzI3CvKrciI9N2G4NHazmBpWNajdqmsP4xpg0
zc8t7qMmcfIsrtgLa8xLWTlRMIfFRlEyDttEtHGSOGJousJlsc7T3wSb6eDUkhbDOetkZk6HYMiI
awdl25+FeW9ZrySZAmQfKzdh8zbMoym/RO1SfsriUpuroLaGULpdadPkfSNUECKnp6RPHZmME3mJ
qjBiV1NuDL/ox6kpPN6xScNwZWSf69ZGebSJcjsY301lPZ4GRvmJVxZiwrlokio3KrN4sM9Dlde/
RCSjZlu0Q64tVEdBJ+ffdW75IypMqKxw4lQXItkNtOF5+6KpWEjlrswjmpYbMyThPDk6sOk2tVQR
uV2lEvt8bLIkPRtKpJTRTVUbdTo414Flq2qrYiPiX5TiWffrHObz1LlVHZPwbOSNFcJqNc1GL2E8
LYXTEBLNymntgVe/sbYT5Lzog15mTm98ORfOPKZ2MTidyJniTje0Um4CYWXDpuaTiM/42JeW25al
lIE7Wglhl1pOEKpTlNUsfmd1QKMz6DUst8KnLdlkQZ2wc5bYqEXJMIzxv0YWE+3ZVVF1r0pWlPmL
edJ0eimzbohcGnGrr9yEDZU6HXzSjy+mQtFwpwdFg5fU1kH0q0qjIOle9nFW6mY7DGHRTi7sQoxn
ZURaX/+e1oHfvPOjNomYM9dxOk7Iw0Ob944efRO+a3oRRadSNOXQnWdKSHnWJyrhgadHXPlhr+sp
tfzaIVmrijeF1mNjbdKGI0g4s09F+s9pGFj7W2dlOnKiGUOUXzPVke5CkawYz6yat/5Lyw/bKzEO
QnyYWlulx3Lho2pGalzMQUWjpSSciCWSP0jBNOBWpIfY/xROAT+PO8rObBXxIxl3ifd7yUjhd2Ow
qWysl2ECuqKiwiDm9uxXn/JxCBDDaDQ1myJFpbGreNrlnvRjXx1JQ+viVysmUVMoqhhWN2+nfw9Z
k/40loVq/U8VhN+7qcjzZFczEo8eurahP0uipPXdtm5ndCz+1J5pPybT+6fz8GPWmaLc2EiIuIiD
ZZZ9AY+2rHzNwyUVhj5K9F05BnXWuXmqef2yQscQZA6vOK+OsL9fAEjAGERQaRQMGtfXuL1o/oFm
GQ8mxiohTnkfydjxw3Fqd5p19CqH04S7orHhrmzupdtGdsSP1Hb7JQC6ckIWnAtIF9AWzSTfJ2+x
QHbCjpQ3GUpOU86q84AN4Ss/R+o8Yl4HaKHVZ1wsnb0t1ErGKWtnHqNx8VB1mRcBcq8z2nZyWcp4
3H6LOhe2KKpSG60+JsdoqRapP5Cqn9thYmlfedVkVW6RJ81ZkxXVZlQVccpR9Ue0uG8+Cz3GqcId
LRRSaFX1qtuICZju+sl4iT+Epzn2hE4LRQpHc9Qz88ztI/TWVgN6S/dKCG4AoHNcNkEf8mf5su/b
QRuvTArtInqP3hj2sytav3mhO02dIvP1xpK8ONLurNrnW1Yl1uwYAFCJ6wdiVTR2BUrwlM3AMrqw
Cc8TZNXRncbUvyAkrH4jsp/OUoCntlvWte0GcTZkXlzFTbKRRU7Pn1b0Y5tiMF/EDQQtzrATuy+I
tCP9MNmV5Q1hoMKNHuP0IiisKnIIb8u7If6/bYT2O5Jb1pFgMYUFXoX9/2UK/lDqE4uwKZUHwa6J
a30W14lxQ5HXDis73+U6J9IpYosfYfEAVW2wGIEQiQ4Mrck+1UA3qHu5sLzUTts3BWPDmZRTt2Ej
YW9TSycutXq7PuKstw3yH8kAzMplj5tRiUuJhokFHHzIrM4VyhBmol2h5oTssrgfUNOzqUgdRjPp
GRJYfuDSuejmbZqWWeE2E1GDY0gdB+2R4zzSM1ARAeYZMAoBL1sZfND1flBKFFRdTK3BLbu0Tn/t
u6p37KmK2m8V+W1GQq8rOFwaNz32eY/rkLasa6qd1nVfe1GSVa7WdHDFlGQbrbLmYycjnR7x6kdR
RCFYSYn0A99CW7YiK/qqGMPKb3ZDMpK3MWfDFcmboXC7rrOQjqk8RnE/+ULJCrd9kfcIHJoj660s
miTU4h3Kv10w0C2rs+B1bsVql7O2/A1G/Z6JOL/K2mB8EaCce/O07z4KYqj2qYE7AY1DFjKrSDKW
gqSV9NvdVKDfTFIKpCgqml9SwXpnyBvqDVapNmOcjEf0S/frqYVvxmyUUsvG6tJ7L+b2MD8EuRWE
/djv+i6Yd5FuZ8eMmflQz/14NkUic+ehTVxDy2ib9t1wKhMpdwmxzUZF2nJY1/ebzmdlc8QEHtk5
zIjDvqnkQOGkvbLzopSoAtp62lnV2LvG7sqd1czXfdYfS5GPpA9KAvCGwF6VElis3heBHVVZVzTz
tEujmrljzsj5HDbtWRLb1j9bK2xeUKmkY6mgbbZPK/4Qk5KhihILcb4GPQoR5LWYzbQDoIacZfdt
4vA0uDaQ7cenSd36zF4YwzUtgVrAAGMhuLey0rSwmjGK6UB3kECz7VI6OqSti12e6eSsSmXjFsxP
Xaar4NVoJrprm1i6mtTkbTlP0pvT6jeRsdINSJO7JqHZyyxJwpvckseizr5GUD3gwjFSqjA2gC8U
SCsgvM2yCoR0vLEjm9Pz1BrF/C/LSi0EgMBPXqtSNVdZT2Rhu2YayBGtrMkjtBqBlVJYA3BThKF9
g0gGPfapsmdvKFR/lltl/sausOxMw34H8CB1m3Aw57kVtd7TOtpPcMgxC2GFrgZb/ErgOxz2CdtZ
MyZyDImnBM0/plYyZJtQ1WR0M65K4lRC9r9GmBS9e5rufrhd6C4FIkZVxhBcLpBLcHwQBChLikDV
E/G6SLMd8Ha2yYuR7dKwgKabIT37D+hBx3BsFIsA/PbplRMfgfMARbd91VyoWQ8vrRgDnHqOfw/p
SI6E10PssQUANxRTL5RJ++QsXtZppyviSVGY17ldowptw852OjTjQNykL44k6YMUgdRSgagObS4W
9kCgRctNRNGmeYMgwYaYiu0mIIZb7vexk42iwDbXlwHk5Z0X74318Pv+8O07BS5X0dC3LPdg1whx
Kqy+GUsGgYoocIJw6q8GPNn0ctL/ASkMnbFujVzF9e2A8QFr2ubok5g/e7Ofh9tmmizbKYpRbxN/
9K1vSgJ3fCE6Ko0hDC4cLTcqHsqxpUMwCR1RLx5G+0Vjh/qFrOrSyQHUXX2rCJEAF9dDXYtEqFY2
mQ1SzkNsE4/1Rm1NaBKH2H71Lmkq9U3V88KVtNFhI+hTgl57XWu0xs7KGJcJvEQ25dYWndjUQazd
cED3Quyw2CK+JEdiyyKqfRPBCofQi+agImqv+OtkOJBet8TTRaSM0/qi+GUUA0/PUBdlxxLb4xAq
NbwbAQWVOgLSyuWY6ZI+7CPmRcrqqte0UNXkYGSt49YZ64ZXmzRk/ujMPLf9t9VQt2l0hOHHwRRQ
0TLiBr8Cc/gVw3bCrGnuO+qx2WowmctGNy/T0quA+LhlrORWzHH67apdWnoEG9w9BKSxylxqTjNm
DyBaSRVtF6znLEC2u5giRbcVn+xN1k31N7skvpEGjo+GG1mT8CUaPXBJCLcTmo7ci2L5vifp4NEp
F66d6eZuheMr+75by8WtSgxquMGoRK0nxlYTjR23Cu4RjmKc5Wl3hr4JNWKazLveMo3DrdLefLNn
gqim2IswyxWbVVaMsDoQ23PDkZ2mcNPKIgNKPCenTVrZ26dJPY7bUBnBLMHWyyxzbTMRB5BryYl6
UZYx3Euw+KtBRcMLf7TCq5RlyRF6B5wSFoq6Dzv9WAuxV6VnJoveGmLQY0XAN3Rux0sRZh+TamxP
n+ZsEdLK/WEe+Oac5ZqMxG2afRvB2GhIkm6avdJE7XvS5VnrkDSPj2T2x2SAPACexRAN65DKrMiY
ucnGOg+o15BQTBiYAEt0WcH4b0+z8zi+AEDDMg2KJKCFyA377GhjjVYTC+qRVMMmEIi8GbDWRxJm
pdv7fb0FkNl7samOAU6PTWTZ0rFtyjBvBlq4ahS1aKMsmEfqoS+h214MlpdX/BPGCON5lUfHUNFD
5IBBYziJ8K3ZuhTO0TjQANMgb5Dc3sDLy3Q72DV1mAm6syqaVLN5WrRrigtcKCQm3ARAMPbsV3HT
tyq/AIctRmMmdHtDbzqmzkdZ+g5G0MM3ZnhQQ14HBIqFF6xEiZU4c5r1piCm3XZWT84qFIU7Kyv8
1MlSHeffWJbdEkOpi2+koFimlqvobKNXLcIWxMqOhTtWGrJJsq46n/tgdElZyCNOtw8qLDMEMIfA
vCyDYZ6wfJvYw8CsI4LRbi/a7Uhb+ywPyulNZ1Lf3kxdFl+AXvPSn2v/jDXSfo9/qr4xvCz0KYo0
2I9CZb+21SZB7TTEVrttg3R0gZzH3oTZrpO09XzEataRDE06Smv8jYIGLdu6iR5N72P3gZfboZHT
P/s4LcPLsuqa+FxGZXL5tIkeImZw/RYTe4EKlK68n2NbjdNIoE4q8/jC10m+NQWmo61pym/nC3jj
gkXYME69VuHI/U5UUpTbmYZV7aQm6Ilj+UWDAeBQ5f/6ZsaQqeF8SD6gplfekHTSxxIYfC/AON1D
m6R/TSoTb9owF2+fJrUuj6AwpINlt3SBHwC17dtmrPD9gJWv2m3mt+25bOQZeguxlbhs6XQTj92y
nIsj9kiXfPYwC4EokEsUvoDYYC7r2FLWtAx43zXbqqu7N35C6YVine9h2434LrC5aZtZNA2cvh3z
t2kuMK1Ii3B2VGnyS8uGWTlNVUVH7OmALCQWK1GJa1zbRmDYl8VokjanCnN8rELnXj7OJnUrUUzb
AF/BciqzOvLqUgTpkXD0iCx+nVwgTgD2iBJ8pYI2FgHHlsiwxabEhD0/LBSK2uYu9rXmM9LWQB1o
eyRBP3KdheayYghNoBUg6+gejNYYJsWwFVOafIp4Z7wGBcNZUZLmW415ISWA30LrwHTWJQePuyK0
p2jYDsK2nDRLuRv3aXWWTyo5Upce4grNPZwUX0qBILR8/qACjua5misph20jLPHK72XqhIVduAaF
4jcW27BbbPZyFFJLo4j9vn1SIZ9axjo1bBWv+vORJZXXh42VOo1VHevZDhmIWeYd8E9sJi0Lww/Z
4nbb8aoMxi2rGN8Ye66cCts6b8Iy8h2aDNJLuy7/1oi3xPBlnW5hD83iUno9lKWfjJTGHYjiHt6G
FGJ+hRg0bSnLKu8bY9BCCnun+KIijBge4XysnNq80wB0Bzbxj5qTMXNjnvvuWEbtL4Ug485Hc/r7
01QPGMvtHiQWzhaQbT1oHuykLwihw7Zsxwo7iXG06bC94sqymH79T0gJfA2NQqICk/uyFFkOdNvm
8LaIBKeztBBXTGM2GcaCR4LJuiKGXYKrP0itgonyQ8sX+TRstU7KF7FK8tLpS79xZcJbLIT54aXV
B7Fr1cVwpMy5zbd7YX2hjeV07EYCsofd7LNZxzpSZTcP27Y1g0NQFJ+ZIAgvUzWOWCvOIHAnjxr7
qpDSzI7Uk7kkvT++Jk3dXCBdxGeT8ctNUmQNJv8lNh7Q0RLriIgEjvHomEu2QxqXWOtYPn9g2T56
SCMANm5p236ieTr90jOlj+TVJVesiSCpLt8RYTj68iUFPiAyyzQBegOVN71KzkvEYE/XPn+h+5Bv
6TjRI4jDoxoTssd4RAJwQIvA1YopLFWVCK096FWCeU2LDQbeicgDBkU3WneNhwASuM2Alf+0HPPd
0xZ+IESBPJpY1GNAHtiKfCfmpPMjrLJVckxf0or2ZNdIPb5URT1rRxdp97q1W1u8fJruQTGjv8Sq
zDI1W2/ozDQdxp7A5FLs42zQ2OqLplVsI7O03vSJPjYTOGDjEjsxsDq4Mb79cbno9FCvfYOdxlnS
fltWVeo7YSPjGwCe9i+4DzG2Tp/Wwpuwhfuxj4d+U9ZRUG0sIqqbYqJJ45CwbHG5wk/bbU/GqHCw
IV1sAj3q66cF8zi6wRjQKgKBgj6wJrV/zqboM0DSfb9lPdrSck5KukW/WFCXAmXxj1ROj9WwVBMY
IQIPwvdeqlXihbNxWWLLbcsT0jtYU5r/iRsaiDJ+G4Jbi775Zu5ABdlwKVsxsFh5Fy3TOe1n3W8x
x2O1i13Cwv+XGIqZOhoaKr6dHL7kB10+EGiOjYdVAm4FZuodibttU0bJbsZ87TcSYNHaZ0Ecu0+z
9jg6acoAK6BbBIOwsn3FYYVu0hNJp+0QDdhmj00YYFlYDb89TWa1zgAnRdHykM5KhI0Y6kFG87Tt
sfe2aVQbvqc1iSv0Nox9qnijrJeUF9R3JhaQm2BOxzexKTAMf/ogjwwVdRRHnwPpAgYHFLrPb4q2
jheoDDzqN+Emw1rbaRH6xJnQYG6fJvXISgHna2wJobRHlkI5tU8Ku7i8sBGEvHiK+7NR591VJGp1
ymkdb+KZREfM5gA9Smx0jZhb4Ius1zOScEhwtUtR5unGzl8QaPtXrnGLR5vQfhl2yhqPZLZHSQB1
FAZp+B+AbxSC3WcQ/Vra5lPMvNEnxWsWBfKK8IR/CgTunTgZ1kGBxRFMTc6DzpDstIms+cgRHtUf
C3WN2xiYPy1z25VZobozPE165gV5WP0zx+zyFQEk8J40bTG5yRgHm6YjEtcyWHXEpB9bEmTJDHox
gKjwnFWVpcKhE76cmIdJynKLyTbN1uZ2dxZkkzBHbOlRwgOf+Eocg8vgIAqQc1/UJVepLeaSef1o
5ZsIO8dXkOinbAqijY2LdKfpQLvN0/Z7iEGMCuCPWOzi2Dnbp2mXpByQephXlJN1kUxWM2yqtFH2
+yLwiT6SWg8YE7bZGL7bchmYPsLbR24sWwwt99CzRhvBpvFirnS5KSgv3/JyqD0SJOnLHlfVnJSw
4uZpZh/FQRgKVupw6QqjDFRpizAeFFBBPPtzV6bUm2WSnfud8s9mE7dH1PjYRZd9G3jL7VAMI599
KrnoOG5EMO4ZFhInjMr4WtbKepGMlf8yzBp5xD2W37dXFmISrIBXY2kZILy9NpuwmjoUwwOuERYY
PFe1zLcCbaOTYcjwzdYCVwDGCSQJCQnDzH3WsqJsTV41wqtw6/I8Abh5hkakOe2ncPKe1tUjKaLb
xs1UcIR9P5RFi7M80FWb12hwcF/PQ8qSvRME2JORuc4vaVO88eOk/1bWQE/iPhtWPRFcMTFZ0VMs
atXcAnwfQ/8dwZLYBjvwebMRdc39Iyp75Okgpmzs2N1CjFg63ydmqUwUTRxTb2L59HY2bfMuS2cs
Y/M5PEePgql0Mc9HqoADRBccVeA/gYBNZFwE3SeadVaNtX5wiE3H8kXZG3IhC2XvEHTkVppm2rQ2
roY+rcbHNQH+owtEoFbDihD2/NYofGuVRs05WKVJHVxSZtWuiHi9odKOnDi0yLbI5tHpqSi8jhT2
eZ3rYwnkkYfgDHCMZTgN2Bp7lvuck3wILEuW0G0W2tuK9D0G/nPqpKF/bOz2KMSAFIaXaFvwvQWY
BKzMqOws5te4uOEx3yQvh3EKLuYYV5meluoBVaJmhFsAalMYi62itjWaXMsGgawqQuGFkR+7CRYq
PYtE4iKQmbjAdvaxqfchKd5ObrApiwWNdT8mOzVHSkOTIzTtdmmenmNZI8JyKK60PM3fAefH/oeS
2JXClTmkjH2FaT8jpgEQjwIuJpvK4pZLVdxsorKKXlgBOzYHPiRP7Lig/MNeKLCplda4/3+cXcmS
2ziU/CJGcCd4JbVUSarFrrJd7gvCWwMEdwAECH79JD0XS/KUoufi6Ag7GiLW9/Jl5gN9fOWL7WRf
h0+h7gHHdwHdgiOalxHt52JKa3HjhvvrfKLeByQT5wJX+PlHtqFLxQhJwM4SXxSjrmXBQy/f+lBx
3RjqL/MJ1AAPLgSmIKPm4flQYO/OoZE83CWN5/piaPDQo8wX518hOYw3LMnkDdj0LzOKETEc+NTI
ly5xmzYVix0pYhnL2LxhUizg+YbZHkI6eQod/8fBmPEGWPSXCcW2xFioMOKNujzmPBuXdMIq4wpv
WJmaWOxsRniRilbt39+gVyFp8jsYjpBIwFYhv2QrDP4ch3VO/V0EPeOujoZ+082s30RDI1cN27JT
ZBm2lNr/XDVaRwZfGnABsi2g3+dLGUviumpqwfCpaLsBs04XKu7jLcvJ8v/YNUi/ERdCbQF18sVr
n09Ep1EN3pIYGMg947yUYjLtU8gV9OmevgX2/W390AIpWZHhVW99cSBq0JTZ5HDBsHXjpA48AhrT
9g7l/p/vL99fR0KJCkE9HiYEg+eTKICnZ37d4aO468Kf1rVT+iHwuB+smeny9v5o16cP+SGeHzxA
K3Xh8uFdFhlGdY6LekAyufPivN5WSKT2cH1oDn6Dmtz7411/3Wq7AKQwXUXdsX8xjxoFddgadPFu
4n5yFzco8fNwGf9JCeUf3x/qQqmCrQEi4grPAjBZlROwEDkL05BRQzpZTTH4lnHWPQ4x5fJHarOm
UQWrMjnu4T8g2C7RkHE+pjKs67acp7A1rwOBbvgutFnyn5FDTDVyRSi+fhek8ouNO6DMOfZeDXiU
UZqMBV7Fmn2f03hpN4kzrN0CVQabMTNVHdy/PyN/WWxki6j2rTwOMHzXv/8jbk2CbAhmapIdq8Hp
xzNCwkPHQ7KDGnYsM3Bwb4R111fR71sW1T4EdgnYaOcDNtViEYZ0+W5Sfb2bnKneKDHdPWAyfytG
Tz20EaWFpaa/ccdf11xxToELg4QKVnGYXAKCPNNR200ziI188GmRsESXZgQbTrTT8G0x0XxsO+g0
q6RLT/4M9u1ohn7fL7N9jbNx3rb5Et7YkdfzD9wHIN6af+WIry+iXAMFdFSlPUKjuOfHJFTTtnay
O/K+Xx6HhPxXPAZTAP7Y2qcEfyDxO599MNrw1IG1uvMAiL+MITT4pSCmhv9MZpbt2MR5c+PtuT7e
QAjWBBNUS8TTl5gEFpMMASSqu6jmnSpa1UNsrHja70yQs1vsi2A9wWfpJagQiJ5D7Cyk7cjJzr9w
CcCdjRleVTQhkZuYDHORqin8OOul26TK6E2y1BBut037HTfoG3wjsrKdUVpM+rS/8e3X4XW+3moo
1wOaB763hh1/nK62Bk1pCmSIykOr943OXV1CCMX7G4fqehdhHOxqpLnwsSGXAbavQmMaDtyn6hx/
bf2sOqZN0B5bsOqKpCHf3780/vJZqNOvzvpAguHOe3FpqDrtGI9Bs6xnzDHcDJJHwnv/+f1R/rJx
8DV4FtaMGuK6i706EM2GpfOB9TQiftUzb9oir609Tt04hcX7g60rcbFtAPQgGUILDdCELtWhbqwd
kmAK5Exx/o17efINkhy23Fdm8tR2SPTs7SsJD4cbS/eXrwROh+sQ7/rKRlz38x9bRAeZXiO2NS1a
pmMC64iq8NQ0Qjnn+Z/e/8i/bBOMhfoUQrI12r3YjiQATDDHBq+f4+2B47LciAjeAJBD8C3Pan6D
IfDX8dZiKJYRh//yZVckncmUpYB66oXeNYI0hwwByz0Z63gTOhtv/x/fh9wdUeDKOL4UyyGslanU
Lt5FrUi3eQg6aV9DnV6vyZijqb71olxdNqjq4HAjeIGGY9WsnC9eVDsekZEAYJJLJndDp7MXr5pH
sBOoVFufqCwoRCZjVniDmvgma1S+XxyKon4XyBIs21tXztV+wk8C1RsXLnZVBNbJ+U9aQMGUCajH
uw4pICrKodt2M/gKTebqzX+cbgy1MsFSiEHXbm8XbxcXcqlQH4x3qEEOj2yY5j1fZr7VAmR+A8X3
je10de1gvNXhHnAlPMFB8D7/tKSiFGZpUbzToYTgTrWo+BaLC/QtiPJqINCfcBtg+lDNS3Chng80
E0+lDJTkfQTZxQuWMjmARM9vKA6vR8H/GjXb9dijTcxl2Ac3jhDcY5Xsg96L2m1VizBkBZ2bWZEb
t9vVpshwWSE/hoI0hbTvsiSxRE2s516TPYX45gfqIekd7Rxsm2rf/mdqKcYCkQvEAoDmUHFdnIkm
C2TSRyPZV3WMcocv9Qa2PdGJRvrY+B79XzP7/5OIfz2LyC7Bd0IVHyUXGHCer5Wpp7pO5UD2cerm
LRDJ5UjH2Lt7f6v/Jr79+T5A8bzS7ldRGHAsyFUuhkkzMFV73W+sZ4O0QL2s6eQ9hLhTusnFEDJT
mCnJ7AP2LaY0hO6A7lHW49EB3HmwsHRehzludpU1hZVdo8umjpKoYLNycheAKf7POCXtLz4w+WKH
hTxBoxo9J7SOG0SpjfsEhud0pHUavth50n7Bpo4EJXTpYVVYwZIfYtbDVEKV6j/MxJ+/cRvCmXAE
ZnvUAijbJgtdjSKYDPPlAHQJt1IdDzosuszRqEihr/vAbAhVQR5CYfjo90abEx2yaN72TZ3+zCMF
GWzIY/5KZWO/teHCUcrPAFucmIphxIMrYdR3NNHssVfG6t3UZp7ZpclYLRswrdoeij7WjgWrfZFt
Uxuy4JnIQf20U992+wnozJbCZAWWTsm82J8Rg+Bvw2acRrDnospOpZNJ3calbHjdbJpYzO1wmDoL
0btI50TVd0EiYJdVaMIk7TZhXk/tU6caxrdMsoT+iuJ5ElsEAvBbrPwqau/1MC+kJLwdA1VWsSdH
TF48IaNHeFiNuzayeZsXPkFd1tvliov5vu/0PP9qhzEZAYlFudkGcnLui6FZVIOnSXKZ75VnoGm6
sRex1c62IjAHnDHwLxLIda+h/04uwcAN21ZM9HsxxHrTgtUAoh+Ll92EekHB+qWCXLPrt1ITemP8
y1cdATYCstUCAPR/RNnrZfNHxBKkPUT+YSC2Noun+4Hxrhhhl7NNiTfu8j7sXm587+WAKFPj0sIr
s4q0URG7CFuSkPJmgdPVgUXtQHc2D1u5W2YZwkizg+Rps/C2svdxOITJfaZGordwkQqP8+JP+T6b
kzDZZ7Golp2ho0/hpyl9UrRjDD8fpipS/9MrnvEC9KvZf+gnv6YvUFRB1xPBFHN8dDPzD8ZM01wO
Vdx98nAKPrQIi80XzbKg34ajDfUmzWqgCElUz1khVarhVNXagD61pu/VBo6SXV3YjCEyQWmhk18V
mDIZjAQ8juohRGKvQwiB+VMNnvUp8IaxL9ZH8LtvKhNv5ShE95jDhSDaW+3z4C4UYf1vEIs66Qp/
RMpT4L4Q+bPNwuGjEoZ9NdCgpGUAM7kHEajKPGSJt2ytHXX1YuEr5R/xW+fqe52gpvKZCY8tJ704
Fe1pNGY9DADaDGzAroYsFmp3EKPnQCn7XM3wKt07L+8bqJ/n6CHvA1f9jJa82yO/pNOmRmUkj7cJ
ilReISYUTnmZJhD5FWkgpHSbupJt+DZqNs7Dna04H+4IfFYr2FoKFoBJBKstXVQ2XZJDiFzR2xiZ
j+w5csKfX+B+F/wEZXEMjgCyAgZnniFnOJ5h025pDvu6MpYpMW/vb0SkUhdHD9UL1IbWNB3esUDf
L7a+4pUFAET6AyxMglGVI7CVbAeRKw489/qe6SLBsZc7+EGkr81M539zhmvheegoHvW6B421UDIE
60kDbpnulqyrvvuk44+sxxO+bU0M17coCId4W+E8sKiA7xHUpHDKc2HRVjzsnrDFrYCRpA9f0sEt
gcZ6+X3/bDxmhw8gAHvtLiEt7be+b5Oq7MYukj5MsmABdjIyC+pCOx8mHaXPOzAMe6gf6wevFVW1
7caWGJiOwuCNfImdipevqbeQ5C2UTf+dKB7BIg7GNuqeVAz09Ak+N3BMg0o+bB5zB/++X5Wj+YCL
KFXCPeq06YODm+pp23ZLKHY5b3IpMU1RVJUZOGvqH9TbstI1A4UXGR9yfRALT4YW91niwL2hoLlv
qsX0SxFwwehOAJZ7jMM+V7D06zr6NU1bkxZd7Lvxvpqy3u0Ew+F+oA0bQMjCZtQlrSJxoEp6E17O
NlHuA5y58qkI/XnJdkkFMUOdABn5IK3t7lzO57oEz2vy710H26Cjh5D7g5e0nNQFkbNVeCRD6byS
y0yLT3WYhW+LbOkEc0+J0wfrE2/kctM2uvU3flR5bkOboU42WU8Sr0S1gfdpqUK8ckUH/g9ZrYFc
u4BeYAZji5T3lf/kd/Ce+pEtkbfcCRf17VZzOVm/AA9RNB8QsiSf57FT9SvQ4GXjdYEgh0QQ9kM2
TfBxmJgJ7jH9vtuMcGJ80zg/7A6eU1hkAVrw6G1osoT7yBciK2zaQxEOn6vojaqoSmD6OlUbPJ3R
uK8UHObQ8Ao6qCcFRxD3bchVhGUKwrl5nGveVAV0FPMrm0gmytDXdgOqK4ql2jTdHethXbVxdoC5
VUErnkBVDNeusGhg9Np86jwH+po36Oip0sGCBRfW57AaHtq7xHoufM0W4aqTgsMRcJzB9NUrjVQr
wr1tsiq7zyV2/1TISkdy3ACPqdvtEtvOvcKTMfkV4y9BTY8XsDGLCK6djStyUWu17xieuTs2Bpym
WxdLFZdCDIv4li2oFX2xlMYewvIUlgRHTjwRH/jCSbbrgjo6SS9T9s4N0KM+8HzMouNCvTbYNFoM
BqVi2GMWfCFzvg37KWx+oqhl8iP+XwnCVBpNw9bPxmw/pY7BBJBVfI62hnnVUvYg9+dFVCs1/GMC
eK1tlUrDHz4FOv/DDEOlNrxdNPvgTZH8HAcjhBNdOkdu72wYg/A/8OqIJ6t2DxKinhmAEF6XbaMD
7x4Yg4ewzxhEz8U05vkkCgdvzp2/cuznMrUtf4O6oOkfhG2nT2MH3+l/EX1FHQzPaD8c4D1ng2IW
fvCT+VzcUrsHa5LwZ4yTgmQAxjHe+rV+dJWw2NTpgXhdekDdVviopg59vyEGcckxGyJBHkE7hBWk
YRU5eCHyJ1dIF2ZLGUxZTcMimmSefaiNWtqiVk1jXoVIiQAlK4E502ynKizx+DWPKf5reJQN4OYb
OdfvAvP5NyAPRxYEOjLyVug+zuOkGJlQPaPkfCCBYpD1Rf3U3MPFLZcbGHjXCFd79Eluup58irtk
bLdjmw3ZM4ldhAh8Ri3g5HWs8teUIojHokdNln5EciMgA2IsjGDo1bXRFnYgffBF1Voc4n4Ikpcu
ruMvJNGBLoIKzpP36TC1t7hRv6kB55+3imaAWq+U/mt1RK7BZqTQMB1sDru+XdP5/sOUIoMdtOye
hPPrfKvjSVRFzmbKQQFWX6Xr+mjjYGd68Ij7GqPS8Qu8qWYsXOvMp3gyPwm14S314dWzDYwCVLUQ
8li8mYD5LlYCNUiZKWcP2FdusMU8KNEXTAwozxZzXQlVkkr4j5lv536XgNn3X30+ULWDnfda6wWx
BJn4GuL+ETPHE0dlkKb+QQMB/ISSjt6O4CfDZ1Pgwp9Zi8jx/WDlKmgG6xmxCmgdaEqHNbpIw0U8
hcYblX/wsM2bfbBQtxR1hpLzXIhEBUGpJ+l5N2L138XB810BJisCpxDFQ4jpLgtszIE7w+chOdTI
uLoPRC7wyi+B9ckfUch5+phIs1CYOoFLs/Um2c77gbcICOLZS5bnfIajYUFqu/ybOLckpeo7o6eC
JjB43S8eVd+tVaa2hbbWz2CkEJBTnGdjuGkRoJv6Rr3kEhaGA1WyZvz/C0FfyeCnhsGENZrJgSli
7wcERE/AxfOTHOfs1yStV+IfdLcglOtRAYoCo41Agcaevbw58mgaaTgBjh2aTCR7KWRu73qbGfLM
Gtfw1zqPNDmRALbEt2Lc9SycLSCqUDBIBL0EYS58Di52aldHHlChoT2q2s9PxBK44moIZ9iHCmXK
Z28c7VCIMYpVEcCpPXziNawwdzFzFF5dEq6td7iBq0cnhJFd4UaZNPu5DZu3mYUQKERiACse+U33
r8I3RrArpEN+Q3B39Xz8Jt6ijggR3G9C8PlxY0rxKfQ775Cl087lFftmE+1+4SAkz3gL2dYFfHqC
j2byy8Hd9Aaw99sZ9HwO4fYBpgyyBRwG+PSdD+/B0KMX+LhjTKaUHNJMB6SwiDrazVzVMGWeIx6P
LxmQyxGPfqKe4fidzCUd6jb7GrGkZ9swQ2xLS7O0tP1O2ql6cBkl/a5ekG2W/dxnai44uGLetsED
IV0Rw2xaP1swq0+wJYznYo7hzQ+RxQDtXtHxIf4J+WGMJHR2sFdhOkj1Fl7fnB1RPMrD4+RCSwqn
6sH7OmgkyeI+jmxKSuBUuc+LJNBQnXb9COTw/cvqinYHrBBae1D9EWuh7HB5Q3d2yYGG+eJoUzYv
RZQ7fQjUYh8BZvd7IADimKNMXfgB+znMJDhA66K/vf8jLjcNXmi4I4CHAPwSpKNL5Dzvh4rRdDLH
TqIoc99Q3KEFjneADhvGANCMIpH6mziQNtp5Se9Xx7jq/Wb3n38GitOrjAx3AAEj4HzzzMtiA9Jw
fawzJ6OtTbO5nOCrPpdJyNug4KTS24TV3oOZ26Zwpulv7N/fgMqf+xczAdKlD8AFtEBwEC/eS5lz
4HAVH4/oycDIfjUKWAplCBwuFz2hJ0VFZzOekF3J7/GoSQhD+rh/rPU8yaWAh3N2GBsGh4TBaE/t
JlkZuZHBmNa60H7o9B0x/iR2EMGqU7/43fyNYo3zg7E9OXYxhR+OlzXDQeVMwimeyHFIdwk6Uewp
LPG77fszfomO43NREF8/FC/76gh0PuMWXRgXBs/to0fSH7NPPLMRvP7CRz3E5ftDXZWn17EAHaDW
j/VFCe5iLCE0adBzpT8a6/2YoYeKC9q0aAljRlfthwmAaFHJKOt3stPtJ0s53yxVO30FGGfuwVFT
/v79n3QZKOCO99HVAFsfBBDERxdhqgOWaaUT8uiBiVqVWhtWwG951KWfAL0sQ1UttySavwXd5zts
9UJCSIT9jcvjMkzAdZL686inI2zWCBKipBmiO9OHytzZWsPrMe7H1lRH5XvMe3HQsg1PI5ovbGrX
6OZt4cCm3nJgHE8Vzz227fJGHpHUhRlQURlMP+Fibuddli4N3QtA9rpYUpZVm66uRfrVoP0Gnquo
q2zyCB1GbT9AjIT3FimtfvPivvLEboTzTV8ag6samE08k0coXUZ2Y/NdYUqYf/CeYDMNidpKq7zY
EYOlXtwx0x+jNNKPjic+AwVEDc1dgGIhgT9VHbCNTNS4oEePHn5AgjCTXSCEdSVR2KQH6JP9TQXu
RQU7p5R/bgbWu7t5CTyxGVwY3ZuETjep0uvGuFhDKCOQ46xiDJDrL8pxukMtntteHrMMO/hJ9XjU
HyoOYDgIYAl7RNeT5NFfZEL3Xtgk/Mkzca3KKUprWBOjg0z25f2d/JfDBXoJcGIwalAEvhKphdJ3
pAYxAVdnNBzn1IDSOKHtQRD0T9NI+LO1OX1GghHeyyQZReEPczSszNL5C5PgMP7HGBxLC8k/Wekf
KzP4km0z85ZaOzXRUQFCBtSzpLbIgm7ZxyNK74uPivCNEa8eUlDcVhorbDhxu6ymgud3WT+ZJqCe
r4+RNUyWdsi6uYx0W/kbLGY7dIWMbag+BgL/aEt6IKwbD3AR6C91EyU3VuT6bsHn40fAIgBSlqtf
Y7OYMn9I5TFRWVrdNwsqXxufxSb9njFbDRuFlhfe/fvb4Pflcb4xIQFHQXotkcB/6ZLMG4oarSai
QR87oNzRA7oBUBj3GwHqK8oFFX0e6thTBWhZbVvSZkl/DFgmewIxhz/m3gIsGz1Yxs+wO+c1+pMY
vptguOEf/DlvvD1OsuqLnrfOHoeoMf+IEE0GtpXzvB11ddTdqHBekRaxpiHq3nBBWdcWeu3zNa1F
Ax9Kj2i8GU2tXnU+Bk+iSUdVzGhkJIqaiqU6QGBunmSnpu5DpG04gdEVCv4ZsWR3Iz64CpSQF+Da
Xi194J8K5uv574kZ7JBgS1yfasyyrBENLPVSwjhYRSiCaEA6xcCy/nNYoc3IBq1zAhQBvKWNbtAv
fkeFZwud/FagIbFea1EooZ//EJXIfIG7lTgJGs8jnPl7q+wb7C7CvOwgOkfd0mVSx3eVQqpadMqk
2WbpAn1yMZv00RKpE74BVYrToAQDj/hN4U15IIOyj1qf/IKJ5AyQntH+lA1oC4HUGX3oypQaJ3++
v23XWTv7GLAwoc1EaW/tbAQh6PnHcJSdrGY0POUKWvUvfo9uGuGApws9S8wgppIPjia7RS66+/T+
0L/ZTZdjr4qTIF5PDn7A+di+gYVWN6n4iGpUPHdl52Z0wvEhBltppwR27a8CPjwcvwVVgqSIVN2Y
qmyolUoVIxr5wDUqEBR0DJ2yN4R6eMSUYSTZVREX0cYkuj62kz+TjyEqdyVaa6SeX9igab2jpt34
NSRT/9HTqMDCiSrX8uTRym/6goauRUchWUcvc6VbVfBphllFkHfRk0Z/Hm/fTMKxE2BIeSAc1Z8t
asJMl5FBU6ptBqFU+taqyXU7GGnND6hvd/1e12ZkO9AEh/lTCLz1szaorG80Kng/vGzxs1OvYh6U
QvXkB6ngXnFoW2l+ttThwQBNG7I4WE1F7b6Hd+68TzNvODZ9grK9bsN4r9AhbbxDWaUJNxlFh4O1
jxt0gqchzRQCGgXh6C5tEpcfvdWbfm/HLLivh7xHG6EpNu5GlPGbZXmxwniKVveUFVK94pm2vktA
afH4KZSDFvdWi24IkE6BMlXAK0rc89DS6pBMEwCifWYBUT8AZ6En8Ht0uO2J7gU8DaEu+AKb6Pwp
EWalkMVhg2ZcNmxY/Qhak3sdBwAmW5nHzS6PcD0dQEeoX9DGKOj2WGvQ/5cklUu9mRVa8BSzJ1Bx
ROcXGqJZmoqbpKDolUbQSirMBagS72/0SyBwVeGHkOnAawTWUjjz5/t8guvEyHSeHzPb2l8DmCX7
FB2W3pYgps++B4lfYSKLNoAz7/Ibt+Zvber5EsBtCIgwbnFg5+hidj54njm0dmpTcrQtpXhBtLCJ
KuGe0H3PeC/YJ6RkTQY8PQ++sUwn1SeFSDj9nhCLZntVTJwpUy8MvgG80FoWMGpyT5FlmQkOgaid
+ITUBua+RUPgTz6XqKF5n7G7FmCdCW3ZIx25X21QRiVQzS7S2F0Vj3X+mQU8fyJ0iVSpR5xOiZ4q
gNg9lCr6R1AmejhMznL8Pgdzj5LV+0vye84vpgUqgxjFthjUZJhAnU/LAkvLMB385DhPaBiACB11
vfwxSMZpO7fLqHZRNpp90gr0gOGJ177FHg55X4AZMS4D4Fsl8l+j5Gl18DmvqqKD7YL3NZcjShyi
RUsoWL0ladWUDMT/uIwzQ9OXWZJRe9se5XM8nV0IXWgRtA1eiYSIeNzHcm2YSe2cp/8kLXo0vQTj
TPoHUqNX5CZTQmEFE+JQap5FFd/LyOvGF9ASu+i5BmHJnDQcr9CKgM/LUFq0zUm2IJT0lS3aIQw2
4USWbi87n9oXlHwxrfhd2QfZIv15zLNafOy6bKRTMadODojzh5F+6YUvVn8+N1q3RSEyFm8pjZCv
KZwc75Me4+UY6Q4N1wpcb/kdGoDix6K/FbqbFXDvlv9WVU1Qlhsqj31+fx3/csOgyAExOYje4CFf
+d5VjQ+O7DQFR9N2+MC4X8Y7xFkM/TIV/FF/UKCOPcpMmfcETpOrtg4yA7s1GQ7AZkKbJyYLSZ0K
H5w0dfAkMzQP+SCkjj4xMDtXELgFYP1PXyUme2G8xhuR+HaM8Bwt3LwNqsn4j5HD8bJbk458m0P6
m5e5Fni2CJwqX/KxDSpAyqLdDRwx0w0U6y+3C37T2v8c/kNoNrlGw3+A/GDlkIa0uTumHiXqACvE
6Tny4mh6wJkL/WMsDegguZkq9SC0v1S3dIjXIQRYakBtAGStpLjLZiQWhUYIlE1wnFJfsYda++xB
xpM2ZdBQn28dmma1RzCCFrl7f/XXEPT8ECNyWEGU1TMdRYeLEJU3PciUUy9OKLbaertor/swhw2E
kH4yZDdu0qvS0290PENiBf4T9tulOaBOfBnpiZJjwFojEcMTFrE7Co8QWK1EtuvfphHU2tJGdqhL
YKFegovQ84Jd6+uQqE0zOWWPoxPznkA3FheTtUuKA51Z7x7b1bZotAeTZnZjmq4XCLtipUeuXHPk
Q+sO+mOH+EFNBK+Md2zmigR7VAT9tsgWSIs+9gn4wCpNzOdgWkWB76/PuvUu1gfxOnCAHDkhapHr
3/8xcGtX7HVa+An1t8FuoNWb7mIY06Z7EPyXO13PwZf3R7wOzqEVxYCwZQUEfh3Pdq2EbSUykNPY
V/H0Mzc2/AeCCGL2sFdhAxTAMJLEg0PRb67IAc6UKAGBz4WkXCQWcE0HcgAH6XcpLB5mdqjrKnD7
hfXJvKls3qVfKrHIT84bbPWYMNJnd9MYy1u9dv6ytWFZhl2GyiH+jC5jY/RWmD0tqhPh8IJ7XeAp
FX7yJwZyXoG4NzG3Wq5dXyPgXQCOxMz5SK+CCwCYzWYauajEScNsJt5hmWy8MQib6TMiaFI9EZ8G
cH/Uin+fIOdRH95fub/slbV8sXaTAiQIecf5XkFWlQnwKPPjiI7Qh5kuKdYnq/0PE9x0HsKGLuZG
WHbRewVIcwr6ON7DBIAorsVLfnJMcjQL8tGJ09ggA7yMlk3mQ2VaeKJ5fi/Ht4bpSpX1LCvQglCT
0iU6anLyHDDXfk1ZwCh4agaMupfWOFA7Qt+16S3U8i9bOgF7EnJWQKaQa1w6x/uezYY8lew05hSh
duE8Uy8/QHOdHj0HCKSQbbWAKddFWVE3fHhaNVgr/0rT4Il3g+7YDoQdT59SDUitSMOWe49516RV
KV1P1J03R8l3jwYeelxPWINux7LWsBuIwvU1BIdBXMhQWOPCRnHzfIW7aRwW5dX81M9BcBDwHAWL
16+4d1fxJkC7cA9E32ZtLt0Nt2gRawP3i6sI0Awcq9eOIhDaXGqV2ihBo89ZZEfb2OEZSnbzlpBO
If4a0y6UMDi1DLfvotEpMlaaUlgvhjau8GfQoxEKGsKcjHAwonBgtUkEP7Dw/rbETSs/CfAxls+g
UU9uq7wq77+Oo4vukrQ2jKJkzNcUXjMA7NucAKop56Xt6k0PHpTaKgsv7dMYtFP3Q47eUMknjh7b
Sm65Z0THCofOal5eWpN22WmOsiF5NaA736NeNMQ71aKGVuDNwzcs0PCpAsSI7huO6oQbLMnRr5jV
s/ePjXw2N7sYDWABQb9/dP+ysMmqbc0gm4KM6dKxsgbNa03A2Yngqmo3sKFHRkP4AqEwKg12v6iU
bGpgn/V/H3hVZQCrX9F8LOv5jkJ9GikUA9Ec4qOpRuoB0rQ06O7q5Z70CgBt4oRq6a187i85Fbz+
kVNB9Q1G8pWkM+Mtom9DlyOB6ibLSjDvUrlzoAs1Rd8Q88ufB0ELdAsN8gONyfIgddfpLVU29op0
ikFlspUgRyEc2Rod0GzF0AK6g9NOVZWLn7cg2/moiH+hdQ0IXqnWITVWKN/fUeT+7shzJ9KjcehZ
9K1xIPs+ehlQ54/LGNffzIxux+jcZFlaJhQ8NrudCGik6UbFNe3MBpjwLbrL7xfi/LVfGTkIxPGA
oLYbXoQZOmy9LOr8/JjgxAT36KOUyU2k6859HLu++4yjgtCmFSx/RT7TfwXF0JAZRkpiURmQ0oR3
+64T3k94rIOp8v4e/cuvw9mPYDQEp8a1CHaJ2hnpJZyS5jQ300LhhykGy+/RWRS5Ub7UJNuzoFcP
lsMD+lM4zGgjW4CmX8F0eg4m/vo/lJ1Xk5xIt0V/ERF48wrlu9rKfdILIdPCJpC4BH79Xei+qKsU
XTEzj9JMFi7NOXuvHQgKphtKy5n9fSSXN7uVWXP9FVFsZYumr6yS1Q749mXuV1bnZInmPDoqP+l+
HstN27KhAR/U86LsQZaAaLDVkFftjb3t9eK7HoMxbayxpxg5L6ZmNfdLMaIeRQHe+b/xfqhQeW12
aAuKgqHhIkDf3XgeV30cjOfUTzk4+Ktc+bIXZ3rYV/LYFGdncnPODmWcuYcgVv6+zapngyy/3wVd
ixDd3fzRbRWICqmC+lmnZ9fcqN1flZZZ/OlGUqJZoT/+5a33cq/pyB+nQOsuuooK38Q+1Jqa+JIk
6AEj2ad0tXbQDyG4ZbVXfc9rw9aGGz/jSn+4Pnnqd5wxCN+7riwXyeQ3Ztn153wZtTmLzLHRxw1b
bB9o/OxMhv3k0Nh4HBDGaBEiVad8HhY5YqnJxKwtGnKPyU/Rbetd5n+QtRptN1z8uNc+daVmx89M
hlp67JZyaQ6rBC19IvVcurdOHO7VC8VagGgdERFN3nUX+/ZlLlEyC0tm3Tmp/CL/lltWWr246egj
NM0D82R7c1YjtmLaRlRBn3IzNmWmPgNfKnaZq6HZZ+kyZBER+xZXSDGpnUVM7d7X2PBE9YGUlepF
z2bWm7Jc4m9xMZIJLWsWuE3dCP9T5nEwBNc8s+rklh17e4izZU4wJngcu6T9ZNvq5NRFZkVaGk+W
Fem5b2j9psf3JQ7xEAt/tyjTSb65mKnGjU36tLMtaqOmXRynVAYWs8OsQxLnIB4Sp7RIQa8D+1us
iIY89ZPpdi9aOUEwLyq3D820JSIVGYmZHXqnzVq8agjpjgOfhwwNZfd92OhJFmwJIlHm0UXSEB/S
yaBl6JQmWzuUDR6YpD5Ylu/kADoULGF/NEkTglMy3ah0C18UIWrlUvviompD/5haLUKp9z/eq6kK
3t96AmbnDFoZ1cjbpws5znUwkyRnza2M4UfqjH4EbFDhOlODtgkG4s8TgP7WrUn86pDCwKwwNAs8
jpTMVW8H7tOGHojvJmcy3pUX1Y6WHjpXmfI3QuysO2XSaLxDi7q2jmZmtB+OqtyvJOcVLXErUxHM
XxOHU1SwsfOR/nuosroajoWLnPmU2AaciLBH6/YjZSW75Uu+bhR78Lpop6EvJk/raiNvTsViCbPK
z4FG7Whv5LO3IZLIfvCsNj7TpUEXCu4DYk1cqnIvqD+lkZ0bVugVhYcgHinnjeLRdZeP37S6ZXW6
pWhEL83LCWe7vi2FOPPOE2kOE98mesCoW+/cJUmmRRgz2C5gHrB2XSLbH5UXB1+R9mOL16xaDZ/f
f7XWlebNJsJjI0n4Dzu29RR6qUtIeo/NFCEBZxscOFWUXGBUSDvPP+qAtG9Ugf9obC5H4+iDZI6c
ECoVF5uCkj1LWRAkfNYKv0mRCUm8Sqj99WJL/dK2Imq+WcGmzi7bdIzmQXELNn6Jks0ORaLJ8cnI
HLe6Y6OdoIZAmhyg2LKp9CjYy8ki0hufwNUXgBP5T0Y3hRw6CpcBPygN6M4Nyjl7k12dhqL2Pvhl
P7ehCdjwA5iLqQiB2GmP1Zh6Nzqf14co7K6A21Z1AbIlVqm3nx+sIeR7S2CdeWH8qjhqndF87m0d
OG2k/AR7Qu9ZqUMnr5kzYW6drMudOJzmFiuLlxujH6ItcYaQxV6H+ogH4Efa+3N935SqaJ9tPe/m
fW3OpRHSGazMqEUX9azkOFGhRzRopZGvBcNSbI2uyOYPuq7Z/s/CaItXu6gyHF5mNhJDLKw5jUy6
5x+zZvamcJ4zx9sC3xnyDRajPrir9Im4zZ0aOzKTQjuhvxjVtimdfMMMoxmbWYfX+tUc6vas8lQm
KixxPlpDlCA0f54so/RvvY2XiyYzA7MCJG+HDEr9KoaWfh+1bKlXp6kdaydsiCnHcbN4+t6ZQeb6
WYalzlk9VexX7mZnEDsVe/VBb3CqMVXD+ihE89WpMXPlg6GsEPvorcPP5dxPTYp/1oMP+0Q20hdT
cIo0LB8t0Z7kAjfJL8vsV01j4DBLTds2JvjbstBuTAr/GBNNIgRb6tvr+BdjUjOoVdxp6lTKUT9k
UzNGsW5WkWc56mCwEwkzyxtvvO2XMxHTwh8ltMGGjMr6JR+5yRtUvr4cDpW9iI+OF3tFmNJoASWm
0/248fCvnv06GtMQQCYq6FdwPa8PNEhB+nBocGJT+KoyHY9M5zWb2ZhS3s1gtG4Jha5uK2OuJRFE
DLxwGBXefs6JOSopUbofhjJwvpDgQypR4ydF9WBPeY/LTWvLj6Jne3Xj3P6vW8siyBFx7d1wHns7
MGFFAcgpYzjUfdduPOXUy84vuqwLkU14t8oTV7eWwjWtZ7gA3loQvtSWt2TrZBXn7aOw4ZVOhZtv
A9GbOxA8P9qGI8aNFexyikbEjtcCXQinG0gLVzBoEaghqBb30KKWK7FZyTkZhsiuMpE/ydywVeQN
i7s8utncnNpCa9xzieGoeZKi5awvFyP5hk3DzDat0DRs/b2FQiQPmNY3pps7X32j1L9LJjNCQmab
8pSr6vxjBSu12LLWBcEh8yvzWc0pMUlFZU71uWoDVx2CrBTppwBav5Puqj6epbnlhbPjnxnuRON7
Sgtd8Zqrul9UJPWhL3+21JxmEcrEGeuNyB2Zbkr69yVyzSzuIzmI4acZSzO70zWCe3Z4TrzkS8FR
ezgC22o2EotkcsR5OsrIsmeYxhUTrHlWbH63cEyRoLfSGt3IVN5YSxQOlsGpBx6YfarmpBpWBtnY
fvTyoLgFO/7Hu7HKTylboZXD/XWxommGzfknL9PjXCfG8tFMcyOsC6G/qqldhodyhlR14/W42ODw
dtCFAYiFSwBkzKXwNchGtnhOmR2L1igfvME34DmT1PSNOOPsVuDTP17F/2/5wIvBjPOne/p3A6au
e2oXM5IeXPkW9Qxqhchip40fQzHQkrbZVp2vc9jSRHPrO7i+UBRFkDTZtiL6uiShOpmCUJoPDh/5
FNNqMfVTYjTWvb2Y48/37+llcZd7usaoE1/nszUxL6XUJLotHNBa98DRQYXSrHNsCBgZ/2tEAOOA
u2LKxKyCTeWSuGoE4IjpK/mHJGk0+8uoj8o5idbWh1sz5NXUjJCUdA0wLQiVmUouZsgsMxG149I5
DGTYPdK3Vi964htgNKqGrIWxpM8YqLG80YS5mpippRJ7zRF0lU5eSds4AKeO0yzBwRNEge68GbHn
brTi7n7UaEi9vP/Y/jUafktUKZRvV//P22WARpOogzzWDlRb8/5+1iXVchtRxQOoyW//dSxeD8g6
WOI48TDm27E86ciyRo2OBknvfqpJxNsBUZsVpt6sP/3XsVzso/gUyVRkxMvUCpGUmp94Kj35sYMK
ZpwwgltIjtoN9tLx1obsegpjRqFox0qK9w006NsrWxtjLmq3+NiUgX0og7l70vNZbpYh8FHfiu5G
4M31U1uBSFR5Ob9zS4N1zvlrTjFpf9hFkLhHJyiDz6NeU37I+ph+x1C5n96/k/+4NsYipxyRoAmM
/uLaiLyyp2VYyG6UzufMl8aT3hrdiRlFRa2jxv37w62z/d/HwdX3wn4IsRrFCfvKhVbARqBYrjvM
zdqyoQBlh5qj11trKIww1rX5kIl+2SSESO7jwBK794e/Ooyv4yNx5cbi44J3fNEDFVhbPa0v/aNC
NPU1hU1xl1ST/lUXtvjqj1p/cOrALHBGVf5ZAB5Y47nsk1hs/cZPuV44+CWrJpPpbu2MXnwujiWg
IVMtPVZIljZ4YOafHJS8XUuT6zE3ehzcDSqbQ4HU4fX9u/Cv94vPBtEcrW/qSxdL8sKmu8uc0j1q
LPinHi7GNoO08sGr5a1141+vV0DOicvyyGO/jBsWQVzgEWWoprKbHfbseiP9yg81dNl7d4bT8P6l
Xc/qTAYkS1K+ohlJ+eztp0NNH4jQbPA6G7NthUrm3Z1fc5oxOh2r0gyxP+Ku3vJMXF/mmjxMY4Fp
afUlWm+HHaqWs2w82UcP5Mn/RqMVobsMuCGsTo9ogho3ikrXl8l2G8EnFX5KFNB1344XLJntgkXA
AFLaU9SrzNwEdtq/xHEVk70QJ+WTNpjd+J93VgyL6oM2D1cKJePtsEkV6+t8azMRjtneSKRz9OmY
hUllujfWyX9dIblfuITWrQAnt7dD5UMWw/QU9hGjqf67i/32Cwx22wsxwoCeYP1Z7iuBWv3GneU4
yP/57RRFl+ivkS+epQDQgNy8o4HoWupFwIwdj03rch41BP0Rwt2DIgjtuG+dh7oWjf7DE2l3lHxH
/VGvxilGq5c57I9GU3HWsGakBZG50O1E8mjC+++qXBAD6vTti1eZ9Xe/ceyvSe5ZamPps/6RVWbq
IhMNhIYkOVHGMcM6OjzpFp7R7TLGQn4xKcrOZyW01n8aazrrWy8NGjDLs6zazYzVzvxfgxppjGyf
23hazNordyST6vVmbJtl/NzBerM+MBcbKL0FOt5QbzFkhVVRxp9qu6rMvVlhNdjWkHg+V4j9k40p
suGhsYCzRAYX/DBmrtE8EU3jHbV8msowy9wSq9aICxZMgvvdM4X3obfjBWgSqSsH1SbWbxP19Q/d
GTstQqRb1aFma1kODp4eXNhbDa/1gDp5lzZDIbc0grKBVJ8Om88iTPfBdwUbxNYQ86NH6ODLag76
WrGr4dTG7Qs9NJ6nHFZZGlmSIlREh8QXnwyjKsZQFcr+H43TNkVnayxyi7+5t/b+UE13g5g0FAJ2
aW6VJgmXW8inVCH/3XCHlMundSla2B1jXTZ3mUegH2yuwoK/NAYSRhqtCvfej5s6jzh0aPhR3NSE
H5Kjug4XdJofBtkm8V6MRXrfKrQEoe436meROM7ZqOxx4LCWaD9z2FNZSF5X+TVZ4ZorWK6V+rMG
ZiY9O4ThlU+wtWztR2HJ5dSJxA9+qKAQ+W5KTSk246iNdaRkMwUn+JT6GZStisNunqUIE/BmnM+d
2ZCPFSZ3qplmU9o7+F8sBq1u4MtNAyN4TJrMd0DUjZJ+OVyyYo8vrJuizAde8bMxxry5x2uKwkLa
IAN+d/ix08jBkIMFW/TWsoXr5fymCUyp3ROU+WCqZLkVAkc0nMfYmRqQO+4CLtqjOLnhoBgPn/Wy
JUIwsnvLPvcI3rohRPQi1bSx50l7FTJYnm38Hcv3wXPquSLddxA/Gjg3/VdzjrXvjer5eiSJcCMY
pRjHGmr/fuE4LbPGrGCotUPd4wNJdRiQcI+qTaHhtr3zgFgkU1i4+lwwwWSFHvXLgg9CT4tC+8DX
OLYvpVlDxqA3h2Is7VrvZ9GbGtCYZYQTijGlnwP883r6pQC7lYbFHBATx8vs/NQVe45D2SvKnZiM
VsNWYn7o3XGxDuBUu6e8HQyPnGIQYVGdzeVrKzNpQ0dppLa1Kl+O/Lau7L/QZVE95IJMYMnvU2qU
s4O/NqnJaz5UixEsEXM3dv4Gtc18V6Ke6355GbXiX6NmN81TWjSpA33QiEf4XL1TO5EthvZYocaV
+2oe1RzSfkXDqAVKp17ba05Dyhdl98dCTSUNMMuaf9HHD6ZNmdH3pSM2Z1o4djR6t9xZs3tCpGz7
G4r3xpe2VdVT5miuv0taf0ItbNbwqwazyPkwumX4ULn69Ew3rg5In2i6IbnvVg8IdYmebo5hwdd5
5fVP/bsi0b17P6nxpLjAgoJj3pnJp4r2sUtHPeEvBJbqwsFzk5WXx6uyQ0JUnlpbNsinqRjcCW0V
sIqqL0XUdVoLPQc7Yb6Ze6l/DsSitRuFq4MSaDYNxLN4mTj6VmtZmx7LlgQ2tCBJabrVEIJU3bfP
Uibut0pM/iMn1WlEAzIMWjiX9phvvZH78KNV+USgdgO3KZrGeqL1TLcMDZk7gWhs0Sklu8ZphySq
8zZTUYIrwAxlqvJXDeHab1UmwY/J1VM69ZZ0ovUgRoKGEUy/xiFn9gHtP9/lfZK+IHhFwzYGiomj
TNPgs6aNFoSalAi8PeWl5QhQcoYMHtfxlykpZYngfci+TYQR3HuywpWqLc1wn5qFn0Qpoc3j1h+0
6RgEXf2/UkPcGKrZbLzQ77X+c4Jw+HermeC2iXuXchuLxh6iYfKyX+jEqyxsa68OrHBE9ECZoqI/
vm9GkIZLY/TBfgJoReZPO2oGRH6dh7R04PLSdPKziI3B/Gyii0/DeXCG8jFIi+lzbyXlc57FkP+0
wJX1o51LzX62bC2Y05D9XdwdJ5Rdv/t5tdy0ViGL53JanLu5Vx5Odm2uvjVxP33VU+kUO53aHXFn
hGacU2PdZKiytx+6uXCNUA2upBzQtk6yl8binr3K0MzQm+rqY9kl2iv9AUMegY0p6nmy46nYaPA4
IeL2j0jJc0WEDb0uCclJtDGM+wbnporRMh2sP4nYBQKZe+p7NsBDyxb3qFNcDOKNji5GOsHJLVgg
QJzbuTi2sVTd0eKg0m/zPh/0bVsTZhbGObjUqMw7ebYy+IPQQrOUoJq67NEndWZghG7WO+reQST/
qDikyU2uVx0Es07Y4DAtNzsT/R5MO78m8eps07P7lbfxip9E14SmUYk+D4fM6l58gaeBfXxW5tsJ
K/nrgAH1a29RhtyCDu3BkDl6RWsEQXkYQwR7FlncDOFc6OUYGjj9abcHPKx9psbhpfAX7EGrueZx
rhuPfVbGiQysqrc8VqXtqxBTEq0Bgy12FU4dWxhWnKqmAY3xQgvtwug9pqHA+OnZWaUQ/6n+vtf8
9ruW6Ko4W7rqXg1B4SNcahSJH3RR5iSwE/H0xcJ/3UWGEuNrrhlTcRxwYVYH02ji5I6/YQVRo0GR
DDsTsogP5iO/89NO/fLGxJBR6kqn/2zUfdFsk67Vh4hWr2UciJ9c/TbLTOcts43e3GeL3784Kdwk
LpAjzKazYt/HYxm38RGeVPMwD43bnNIWMEXYu5ZnvU6Ap7O9v5hxsYGUMG6DuoN8WiN7fB1ZT/pd
7U8orRT5t/a9UyiXll/iJf8L7E61oXSlmW94n8cgchLif0KTglp6nGox53tN92eAloMu4YmBtbVR
IVlxdSgLlW5pAWLvLr3O+gwvYqm3vVu0qLqHmX1ZECzzB6QnE/C4iW3k1jQrl+oI+zQq29rkeAcR
BMWLlmkQNRLapn7ULJ7/BALSmJHNGsZ9E1h1cuoMSVKkNRt2cRiKxH9NgwrYG9rC0d2JqcrrSKRp
LFlfUQxtimbgqQd1WvUnOB+CGnZvVOkXid6nDet4MPZ6tRDVBHatBcptmuv1zNCsQUO5hriP0aTE
e9ngpA6zOs7yYwHylA9RYW/AwyKRj1Rz5uZEOmtp/cIB3lCnlJceimAlY2B1qUYnWEtIQKxx9f3C
tVK8AKJjK+h4rDYnZSJHGVTJB1DAy7nTS5cnBLvM9UJ2pwO8tyDRoEVCGlpCp1rY0pUSwVloz3GB
ldkbeOk3bkb47/pS5wKTRwIJwfZT/UM21Z7xFCxr4K6vRCZDPegVtBAnLe6KaZn8zbR0xaMLla+9
A3TQb7qZiQM3Qt3z/XbNMvUfnX4Iuo2fNvwCb3HEp0pg+f2oN0asotmqej4Ac8iDnWq1Gnqj1aXG
kYPoAGFyqpt+ejQVwJmjSeZWEHZ1JlIm8LSBPTO2CmCnqeNtWvtP7LI9Ez1dGNBe/FIDWGw5lPtj
sjHGMq93SIW9YNvJQXsuAhjg3/yU/3PYZGYbw+6SrkbQsFFqTyA7DLYGzFzNBq4ww5IVIOp72vEd
2xRRai+yXtRHvw3K7M6RQ1/QyKY3pLU987fP5nSKCq2v6rO5mGZxtO1Rt0IjqHlytaHm4YFWkxdE
edU36t7uBNsZamK5BnmnYOvlJLLyPiB1175iXrbib4uS7UOPgK7fa53U/RtQ9H8dgIlSoWSygvKQ
eL09ADsFZYOhT+xjMnanZSz7D6YhzSgeNHuni/l3N2rm/v3iyZ/z++XRF4kiQAOk8Bz01zLHX4VH
BZhYYpa0jvhBvfxs1eNkbQQbeKQx0EQyGjdN70DrbKV5ilOmobBRo3koHI0sDPxIKAPItws+FUm6
UpmZwr2Q0mMGYZrSYugaSXrW23RoN2aSuR/hdNrVGUme8ZNaULUjkGtOodkWPLx+Rma3GcYBFg7E
zd56abw8M+/MSYnp3CrUWVAdy5Gb0RV5VOp19eirkUkx1PD4Td+KprGdsF58+zeejNg+GjA+P+lU
++dzLSfni9vjqQkrlpDfGTOKtQ/cWMt2vb0AlKQw0WR3fKOy59zQ+igYsHEj767LFnbHRAbkXg58
C6fMw694nNNM73dUMpa7GblUtTNwcxrbdHaLT3PgD+mnRotnseFISK/GHgorZ3Xo/2taNUpPJJ+U
V0HSoTa1L+qbOAwm3akKiL4ZOJ8Zrf0dbd85alrhfYzj8kYd/h/1VMajBkVTg7AAeilv3xh8SQ0V
3dg5uk2QHcgPz5+0RfnLpmzd+bPZ4pLwuId3Zjbg9wGhzfZoGBv7pJPPe6OseV1RXZFqTOoQrA0a
YxfXzo7JDPrKc46YXcdD2wzmLp/wgFlmAIgQ5kv7jcCYH3kax96NqtG/hl6TT1Ft0E5yLo0XBlwW
2j26e4TxxZaHnf2OVbTdBVS72cXF1fA/j9t05xVA09//aP/1CCjmomdAo0/j84+U/q+P1rKlnwhv
do8UtuONSU6EF/LVxA1KA22IKBnAGFBUHozQ6FHA4BiYaFr3LCgPqBLK6cbE9Y9aKDoA/sWrQBf2
MsHUwj8BE9ujcreM3b5RVUBM/KTpp2Eqm4wiUz6N2/fvwT9uP0OuebqoAihPXhS0uwA1XVEr54hg
x9xkQ5rslUMrP83s9ASyf9p3LQYPa7HFy/sj/2OWJhgShTWWG9ID/jycv25+Z0wIByfqzUHf+7sy
TvLvJYricIZedBwwXa8SVuK+3h/1X9dLshfiND49Prr1z/8a1TJFnKylJWTGkGu/l2VgpbsRIH6k
TE+RZUC8emQPUAp26bwEt7Ts/xye/gH/rByxy+FnbVp6b9C46GLqdhWq/Tt/mtWTVL1XRV3axj+T
rO4OFRtccWONuq7OovkIaPkZhPqw5bhYFquJKiNnf/dYDBzCARYyKUWcYTGOB52q8jD3B5LdTA4T
bja696g+yv9cBedLBh5Jp2FVNVzOeaB4LJICfOeIVdzcCcgDx5o0ycKrlhsCqetvm1gKAKO4YbFU
0eS/WJA7TyGbX5hXBsqd486qUBmsPEBqSiK1S3keRZkV4WqX8naBLHL5TFx7n+6WIvfPajTGWw2W
K0vfCtHDoWussDNa6Jd9c4hdlbEkuX9MG+nszZb9bWizId67ZbDcgRdpc/AR0/LklbIv7wYdGeGd
XbkYasRiig1qEw7zhZG1W0108a2Hc/VB8vP4FnEqoQ4CGnXxaWDAgWOM/PDoplV6L01qw1FF6tO5
F7NxJrEWKYzvZof3P8irOW8dlXL5qnCB6HPZraC4KToxjP4Rcbr3BOQB8arZqPy7bSPsDUVh+zdG
vOrhsSVkZ8hmjeoah8GLRteU+H7sT+QiAOw24dZUIj1kM+l3KfNPfWOw9aa92RdiOl8No5gkadxe
qTJoKnU4JK30pAWV/aI6azkXIjNFqJZyok+beD/nvm736TR8fP/GXl+mY6EtQ7qCaQdh+vq4/5rp
EvoFON7r/BT07sn3RPyKNSHYWQaQqRuf9fWbw1DURVeSB0/pChNJphNf45CfymakyO3m446mqNwY
iWe+LnYNyY/K4I1B/3Fn17YhglT0GcixLx7j0tkdTZ2iODmC3M+wdRPzofUKeZcmSbkcuzIzBgpT
c54eEkju7n9dSJA08PpgswaQCSdo/Xl/3V5Hlya7NRszlCJsqSd3Bv8xjTdqdqUhD3kvV3ulE49b
LXHHD+8/2+trxy/254SDYYwEkIvJjTlDmQud6GOctBgLzMYQINs44Cddok66NtTH1u2VjFDJ6b/f
H/sKNcB2Ca1iAOUaOCjzxMU6AnDfmhuBbkufq/kTmJu22utGP3GcBcF17BTdtPNUSdQlXSr6+DM2
FRQLzbDCnXsXpMnG7uuxSqIF22353fCnxrzDE5To+0K01sEdiul/7//o61mGfQZ64PW7/xNZ9PZp
NTBhKajaDZvt+OxS+fnfjKR+Zzrtr3EK7FuO3utvj+EIx0OmwBxD7Njb4Yxxoj0r3eZYJogYbarV
v3tzKXZ9ZXT5f+3br1so2nO8ihixGfDtWECxUJTVsjkmdta9FEOPTUT//3wlA9rQdmy75KGKhbrR
Zr5eYbmj6IiYuC2ESxR33w48oC5lTSVLoQ3EOJ0oVZvb3qrG+4xN+1eZUgtoEVRWoReU8KryWute
23qkio+2Ifmvwh+YeijDsJjTSgHadXEXmlmjetVL62jU7vylow/9aFuJFRxFYI+3aG9X8x3Ig5UE
rYMuh/d2eeUIrwloqJHiUDE0Cbco+tY4ZLx4/pHU3g4grdsWcTQTUVXe8Klfvcg+syzRjwFqSN4r
/eKkJvtaZhWVg+PiTqUZmnw791ZFw682x0e38e7f/26uXuR1OCQLYLIw5l+dkBIoDxOFyvHY5q7a
NP2cP8FAzveTKm/tzK9vKgZ8dDVUUFC94DB4+zo5ditABVTj0cz0fC9sM97mBXoikVA/xnFhPggj
6W94S/81KGIeBObcT//qxIUUBF27Y4/HYI3L2qSVW47RSCZbEtINtstDskj5mpOIewt/fzWF45hi
9gzWkxcmxEvuVkMJzPOLYDkiIYu/2EtiPlMDJ7/Jike9O80ZBnygU0IzoyyIM3P3/oO9vvA/Oi52
B1gIUJ9fLF8D6DaNc619xFgbyLDX4cSUNtzkXhXmtujEqzTi/sZUdf02oXL0mC84d8GivCzMZVOh
5TNr6bHOmuJUGs5oRZgYvTbSKNrFh/cv8epTgfqDNtldhcxoKq9KckFKl8Xw2rtGNkqEftbQFkyS
lKYsEMZXyuXc4f88JObDVaFn2sxBl3uurMK+4xMqcodEz6B9rEoammXOBsElPSc5NQlRcO8Puc6y
bzaY4IlXbsQqY7ZYlC8mPmTnVcyLNNzpIH8MwNReTwJZTxf29f2BrkzqVOAQTDHhWSbXhyvv7Qfa
oqdw81yf7nKJLuyYkQhZRRn18OxX0k3uB9/ppjmIiIbOiqirMv+rzvsr7mlS5U+0vlX2s67A6IXg
Yzx1Yzd4/bC9de7nXE81A96T9fbHaZ03TmYy6HeNoOIbmrgbQhNxxrOP2+0guvlG+e7q84VjwClp
za2A9kmq8tvx8LvCuJ0gxItymrxTRzLOAwa939BD0j3MdGN4zqWlH/JR5fv3H8TVVxQAeyLDgiqG
bbH9XP/8r52nkQLuF3jZ7vAqj+4QCiDs/b0zkcdzxqp2K538+gVbLxU5LaXR1adycaULSV5+E1fA
mP26tT8DBYfvToST09x4k69vKTWZlZNGA3PlMq1//td1+ZVDs9tdoZHsaLJ52zf1CPRIH4ovwpn9
6UhAd9w+k54oxp9ubNdf37+v7NAY4e9v6Y/PnoMMN5dfwsr39hcMFftqt62WU6uC/MGdCLbcaAqF
XiiC1DdRElfWycGul0dIIsrpiWS25Hc3WBBnq7yovE8t383HypTdK5Ig9QncY1IetNx0NTyQfBPn
AMVb9rUWqpx2MWjL+CysBDLLSKPyjFZDJJ9TaaevU7aGxXiVqz5bfT+OYHTN9jDTCkTc2iTa77SJ
J+Ne0gpNZ6r8eSMfOYYOZ+wr7VKFlLeqfNN1w9B9nOnvFjuy4RqHKJpy0c09CmrbCMl5csR3UUtj
y8ujpd/kIufuAVYsYcttj4wiwkxtPQ1TNdaf6t5J4ODMxkB0j7A6Rz/YVlW/prpnPBrpMnyrJsOF
WYN361NC6yINtSWbfvfKaDTUgG0hMTNbbIgDniw8c7vP7jQZO/Z2KD21q2OHUsyCkWBnWqkfnwJS
0aDKQG8monMMxvJjjWAif2yNXlcHa3DaBwVFiZa2N6TOQTlLn+7Jo5ziKG8nT9tmrSzEfVsW8dHG
IDQRb+XK4Xl25WRERk03lEUPKdUuQauUbKQHGQVYOseeTaYL9Un1sage7cwguqyulgTqiT+6d7Pt
yDiCC0rVNCACBEhpV/fhXE/jXY8veQxrTEzfKvgBHiJ3ORWbnG7ZsEkwWH/FaW/rYa76bqbvmU4/
Bg2ncpghO3r1laE7D2NhAYjpS9N8CYa5ZfeO6XS+b9qeGNV6lIL45mVC4yDm3rpzcSFDtNF90pUz
iujfXAI6n1W6kCyAqXQmIybJvDSi/5taoHytYOeRgmrvjdjmFUFhPLeoqLpiR+t4RJHKm2YSUku9
Zict8tsOSqzsWiZwzE4G5KZf45zIn7reOPmWgD2jfLI9cjrOix/bxl4bHWncB7G0OH4Orv95GZyl
OQYjMglsK2ogNaW0jDNltvKnNwH5DRdS8FKg9GPT8a6x7/0AfbsZXwc5Jc1dQ9YCerLBEt+QBvjJ
bzrmafHsEMU4/XboEhWw7gMv3hAU58YHK5EN3IOhqGhucwjfKzZYbMYna34aLOiXW9uCeHqcyZMS
2zxZUBgKvoFmU9iy6zYkLeBGAnI72sf/o+w8dtxG2jV8RQSYw5ZUVsvt0MH2hrD9e4o5FfPVn4c+
G4tqtGBgZjM2psSKX3jDaPbUoelYq9pnDq5ifMGLmNa/06OqGWTGYP6ilTdkG9EvaBn08Uzdn7us
bZ8B0eivWMAX40c5JNhvlpmqPcVRB04p1FzF3kwgWO2vyRQOZAyoL9veSRez+T94+uwHkCJqEzjp
nH+a59h+zjFrTTddpFrPVBzG9FknTMUkznRG6WeUBuWxFLEx7fBKyxolcM1y0CAGgKPqN5gHecUP
QjP5g2rQ/B1LPPV/apzTY+ojYBvfW5k2JQ0G6e4hgXkIDhshEqOhNoS4yxqQmjejBXoXbHbPXzS9
VjS4kZByIkEp1c9ZOi5VkLG1HgY1h5cjx86qNxL3v+Jcw9KbAxPx9Y07SwMJYQeL2QCJju5xlDW1
31pt5vybQqsBECGEPM6H1WO3wHloqgcqZWG3VWsntAJ1tCkx6MiSn6CF8foZYz78QMSlwqIBRFPr
I87qnbXOHJvtjEGQtQuLykJSRxtSPHuTOfwqY7yXAuo36JUCoyq/9uZU1UEfD83Xyas4tCFh+6sR
C+9b0vWmeXF0VBnQBrS6k9KE4d4rTWWxWpNdfiAxLrPEz6hVnapZj9M96ESij7xSKn0MEtOygQu2
VfJZi4rJPJWQd6OjjifosbbmrvxU0f6sdB81HcSkgeHFF89Mu+nUQeM5KZSjNczRwsLeLnjqFy8D
y7fpZI4vTSi1QeFGLo1v2KDUmH56IGn3BKaJs3EBNqhBNCL0jUGTxKDWn8ADqMi390X5xct53l7N
ONOLj1UnHXlq3AaISVLpVf5Yc+8ohxLn5d+htLQZa7hax3O1zTVz3BhDC3R1AkYH55MervvVE7r3
Cskalz5k5nIHzQ8EFDZAOG00UATg6yNQaHdATc00YPhpSgv2JulIcR+ntg3LDzKx++FMho+rZZAv
NMvEL+NCtt8wPazi4+Dp8iFzvTR9QOByPOVqlKmfe280URU1C82Pa13pNpPdIuI8q319NDREAzek
MXp+rPq+TYIBpq23sQjPvoyi8Z5NRCDNQ1NOTvQalmoyfFyASN+4QMqfrREplzmOjewU4eTZfLVI
5oYttrtcRsofR0O3Qs7qCeSPVp86N4z2tcpVu1URRNd+ECEpaKXodYnMTKgelS6HOIqcbonxCx6O
ugV+JJ4d1LudeK72SP3OFSd5NNP2YdYn4XxA1Xxofnd25PxGTbQsdyT7ZntQ57b93yQFWNKyqhDM
45An9Eo1OqTlZunBA4ghgNrPFi5iPykIDdXGdjPzt4fwfYgx6RhpO/DFmrkZbWFpv6rI1ooHb/bq
EMw2gN7sNazZp0fokFr0H2ozuumn9GJfxwx2z0HEcyMCN8v7g8YaukdDia2XDBuHBE/TSSX1odAV
nR1rGlG+LhrFOEyKU5vBECOPfUafZfgRO3HfbhJLUZVzVNuZOJudk4nAE7HpPIS9q+5jaHnZrkQq
XH1WR9XDYBcRCR/AgprvYI2XxU+Iv7VA5b42wek4+EEFI3gEe4+jjKntluW0g1GGHmLjbavsSxOI
FTh9kvsP3FACCT0hym3UtxQecmWa0wobA9nam0pT1GovTDd/UYwERF+ldGa4ywuDB79GF2wHIkMf
Nnpc6NHemccp2REj4q8hcOtM/F4T1XQpJnC2gTKIpttqmMN2G7ttrdfRGyYRICpETx9leAfj6NLL
ftZTHWu7zOsBvbVx5uxcM+oJY9wyJELzahCfhuKhzj458qeTYMmCIatQu/+c0gFmVLYJLCxUCymT
9JHuJijdzpre+nY+J5e0qDLriJB4vMnCxV5HmUejQSelsCcEfhxpoYxRGeGWEHgCOeWkNqrfneLE
39GWyIh1o2F8TKkUycCqK7vbxIXbux9IO2X0iC1y0n2ZeqXY5+iNENJRuPf2SiudAthdKSZgV7Vc
CNV+5aWT0vqgAJ2PcEHS6oKqljN8JlFOXirSxeIweg127kQYer0ZjGr6qpQ9+Gi/srNcD3p6ytVB
kWrvbJo4s5QttBuQ31iIVJu+sMY+GCCRj74LxAh/j6yOlOEXFsMIZThVaZhbNjcAJ1fPJ+ovlOxQ
azBy+3uammmzDetkSLmpqGBsRt2R9qHGtuEsWkWKoB4MeYkNW9ofnAqqDRboQE2rc4nyg7m1FTCl
QURchhaHkmggdTPToCA7uF5xAaVcNdSXQqVOgpLgOH/ADwTOwwiyFxQCMN0l4qaW+ammIWQRPJq1
4ix40ZqbGYm1CQBuI5/GprDSjVa6BZbnDgpVW2Msukd7TpTp1zArJWqReTIcazVtQGrluHTg+YHX
iAwMXgL9Y+UN8tOsii59AJrv4VghpYdqEiyUUlUf5lyLvtto0jXHsPMm7i0SQP0zhhu4OgPVJ/aE
cCcxNEDzOep9gaYTiqhlTWM9E3Nk7HhRu3zjJpR+Ny22h2JTiCE72CFq/JdI7a2fgLgr+s+t50R7
Be+EQ2x4Iz56TZpixgxORX0Y5kExAnDicbNB8EXLd3lMvBaM4FCeGBor77ae5hJppcYe9myi2oL6
koxqEErPSB+nTGKQhbVjTmGkiupA78fe+4DcNOGSGUWF9pLPC94ww4AzPUVhM0XPY9pJpC9RaT7Y
IovVLZ6lJHgaiFIzKFOAexurLFVasVS8sWTwrRrxdW6y2iuCHhvgnFCkTYefrkJA4meta41b4XkZ
fjOasCofx2Q5HYlH9PYwL7zRufZsFOYpRoagJ2mZ+LxUrcdWkIW+lTGgdStFKPlSePjZb5llaJiR
2pBptNVsP+W2TvS5cBjEWU65rGGq2PBiunaEMpLlY8xlhYHekLlz9GT2Mtx5RPkCkfHBa16cUO+T
E14f8ROi7M60zSYogAgOJfB6acZ2Sbkd4yIbg77pmuwgcTOz6FxTF0FOUcMl288bIOEAMzsrCsIx
BTmdx7b1LZwnMIKhPivuFlwhkTNiMdWIqXU7txZJpBJrQZRyR5SopFhZ+jDGtiMviq2jK6/jkXgQ
0nUx7oPsQpwLOq1FFysaVdYtn9Kg75vwq+2Cj/FtuEubOSMrhIFC8TSohrFwTiKiP7pNx77/PnUm
phy9oY9ySwQSMvuAde0XhCgqsJX20KcnnnR3qxjjXGw09NJ+N9wgaQhMwG6bX21aJt/qXDXHlzwr
oXOpIfy0YoiNX3AI6uniSJCQ+0ErxPfImPvppOaui9GOUqbtJxk27Sk3G63cRENuDIe01fUdCuke
GMEpquNTXjqiVAF7Y/+972dsCzfCmkoeMiPuAAtQ9FDcJxU98+Y0kH/9qGeh/VfFNjyEzDUbc290
rO3IQ5ZvvdHCHKzoDAUj8MqI6zry0biFQkJ8DoROl3DE8P0eETRE/UvdASbM5lNBIa3dOXNZjRuS
GmsIAEuUz1NeAzgEfGB78O/qlJtUtWbzFXP6bNxOPZquWw3QsrapDYyEO/qO+WuZ8hG7PNIV+4sO
7lU+10pb2ziX57m5EbMVmQiTxq7jmzE+IYEOfWn+Hkp7HD/wCA/thps7t449NTgyX0sFglWnCnbM
4JsdrAyAv6cns+XnwzPgFhOBSCiJ7VM07aSfJOCC/RkgRmT6dZ7mxYehENpAkGjP7ZZER8V3UjTm
cOnSRn6CYyCTvY3krrVfMOqnwQYR4GPIAuXDQpu73s8a2jc0twu1uqQcnh9NzEWBtzbuELukRoQX
ADqqXPE2NBBi/eDZdeu88NBqzrOINcJ9H8RN80MLLZl8rMFUaA+ubHgCEFSo5wukGQ3s8DTl6tZw
au8nNyvvWFGOUYV2BNGkr9YTMN9GwqjYZp1Sx7sxEeqrBNOoBk0XAb4NkTMBKTkN4rctklYlj7OV
VvgmpiJKsXm/bLaGFVE0M0346Aucihbkuhmm0g7CfskMT1LV610YTtoG+E9JLcJogknWzqbn7duz
DynL9G28fX/4deF3GR6lMTSy6X1qyP5d1+ySMJNDaXjkzkZa7MuC3nuq5exd141e+yby7oy3rlIy
HiBFgBUo5VEpXOOK+lioDQ2z6DwKJf9mpLqJmJ+lbzE3lcjus5Q/Bhyu96bSZ+LOVK+bNn/GXtBr
dMlMapSrCnw61ooMdcYmV0nwRIzqE+hzyBxONX9th7x4GaNmfP3nCQbdgV4QXSp9YYhfTzAtgcSd
siY+xyHNAT+GTvrZHGq0gNoRPccEapO400a5sWzjQ/FJRp/TRb+R3bJMxF+lYIjRuuaJOTmjnBlt
ZRWF+Dym7UfDiduNPdrZAdG2KuiQC9YoVMIVdjrbuzPbb6z0glUjy0YNkfr3qqWQQCmsJUSBM3aw
xqsXdtqjUo75mcIQ3GArTMaT51AhtjxI8u/P+Y0D4jIBwBUs8DsoutyYQUrIk9pstMmZKm6ZHVLI
N5idCngEFG1F9dxkUGk54Q3aq3M1z8dqijhfqVDgLLVDj2RSo0+7boLYiqoHcWyOpnKFrMMZFHfy
o5fRv6rCLKg2hNCo3SM/Y9Itvl6zRptTzriK52SmZ/1jYmuCoMnN4IXAya32jUNd8nPOCyYP78/W
7bEA1IE8kgW0HqDfWkLANhLpJin2ikapFrumLghIFAUese/ESbuXZZ31p8Rs7Hu2BDcQCLqLUNkd
FwQEPU2sAa6/uU0hpwnM2s+AYEjlqLhlCvXvSgcCIIQKq8/Jf4oxhQSkI1rh241uBx3F1v9pGJ7f
6dW/+WvoeQJpBkJM13rVvpDOaGFqoeAq5oI2Ieyf5xOtAxzDrK6qnmvQZu15Sht6dLCHvicOYnkb
0DpQMTWYPO8vys3pIYjgHzJ0ci9L01dHWBkx5fb0VjzEvZW96NmcHCVea6hVwsnx+7QaD3rrQM4p
jXty2jdPggEkDDgzjdhFCHKtyIdEGbEKoJuTk5b5V71rwh2WM7CHTKM/Q+C9p7x086lsfARQgd8g
Ggfdb3UtawgwzoUxpacBD8AgGgbr0apL7TLzG9kCS016aF95lKN7K36z8xl5kZ/RUKqGJ76WoBnR
jpON6WUnOcKKwCPVbZJPhtVNIyxeUBuVq0OIhQOu4JcUjUW06ScynZ2DOex+Uhs4ZvbUTd62SfvC
e02UUZ33KVGKueP1zigkhRDU7l3vb/1qoLmLIZC6IIdWW6OaQ6cplDk7TcTMNhH6oNufYaG66nKN
OfIXXgU5YpoIIld3YMFvDU3blEMC5JS+1NLs/OthqeYpDctWZHTic/UDa5PHgYEF2rNCFp0ECAn8
h2vePau525PJOoFUNFkjmke2vnpK8hDhhcadcqqW6mT4xpCWe3cqks9oRxYkNEDF9nbjxDGsPN39
kOLYgaiDYtq/7Ia37/2T+eav4a7SARCCTgPuez0Jlg6M2J3t7NRKJQK+tOhN9XiyPpkKz7IP00Rf
EkZvfsF/EccZ+PAyCaDZzskjLu3tHejWW8dnMRcHHbu0f9fEG7saul7N1fzUYkAX27LfLrJ3fl6G
kOM7AV/N0Sk0q5FO7vf+VCw34lXDF5oYtAfCKXhnEEFW93cGm0NtqMCclMiqD3aklZNfD85PU5bi
+f2hbvTTQYnygfwLaQbQzTpQJccqoGSlJViBKD8aRqZYmyKT8acpSsvyCTu58tsE98L90vV2+2ws
Asa+Cpptj1x5YQ5+1Wriq4K+tnk2M1fX0V5IUGKNvab+Pdi989wZUartVG1Qpy/v//i35gkMMXhb
5NDQ9l3FgFk9t32cIuwyUBl4krV4SaamuxihHd6JfN4ciWALGDqhDxjt1d6kN4uovahOQlH13WJQ
TbcnQgowrxb19fc/642dxxW0oIghPQEaWf78r9vAk5LOkqFVJ9j5BqUnJx/GI2gd8WFQGo0WMVqy
Xyac+iqEC3J3uLPx3/hWQBU0SHinELNaAx7Q3ZgxdEirU1vnyWMX5fZHOcvhm6YOxuFfv5SBUClz
EWimUuaurlylbHpTTkV/ErAXN2kLr0wpoKE0hp5dFMWOLmo7P3e6uAdWWS7UqxOGqBMXDfEZCRpp
4mo966JXnZCKOH0zN37IOweoNlh1885U3tzr0DxgY1scLCoQ+K5dr2Trxnasq013mp1M244tMgOF
aOY9smgYDjSNPIyifn1/Tpeffv1pvCRAz10alYCxrdWlbksndSrbQiVVV2Mot21Wb0vaDk/qCM+H
nL10PpZVY9EiDQWxcNpk7f/e/wlvfDYxB2AZl4iHQGf1EyQ15Ig6qncUDjpClLeRhdH0eT4nGGSm
QQlu2M86RHTfH/Z2UW2CHVx5ITEx8tpRWy3SxBoIcE8ltP/I13ol/WS0ICjeH+ZP+Hw9wwQJHA5A
XTAkuUCvV1WJK5piMJ5PoVqo2XZAi6bbdq4BBX+mgVi+NLOnIaAdYzcZ+16sKUfsMYp2NxCYC991
M2RZDlUHo/Pz+z/tdu0XsCgYRrBK4OKcZYb+ujmaavKQqFL6U9bZo6+3Vg3z2kzHI3dNYfiIu6S/
wyQctmDSqqPRUiB4/wfcLgE/ADIXcDcmBwLf9Q9QOtpOnZUNJ2zgjP8Zk2J0vpKZ8z+fK9cFRQmo
GroWItdLqP3Xd2b20EyycvpTv0h+ZEb2ArvM3YJpqR7cFmTd0r84vv9p/6/5dr3u1FawekM5lcQb
++XrUeOqpeNh62DK4eyeXV67NmAxVAy866XsqoDpe8IfFZVzW4qpPcO+R+gAWPG0CS1D6D6OGVr8
wYqV6FT0ZoirLnAtpF9wryHgS6V0Nrk2hmpA2Z/yYwOdGAgOhGeTYEzCEXOQ+v+iokRUBmPeaud2
kdCAhjW6PXZrc5g95pg5VV9Sd/Ig1NOzmQOnb7sngd8p/ysC7OoLfbOGlsEQx+aTSbO8e+RYuQe0
4FPtuwa4yfs994jFB6MClGTbxf1gP2BdguRIM9qNTROxpssb25Gabyk4t2wypWxf21BUL8iCeNWp
tkrjB6UUOVHXLWpMTbkltGJjL1D5oKohHQDn7LJ9NeK19kokqvwuaNR6h4U1Q0WYacFR2m2pIPb5
+F9Ujt4DCmagC9h7rQuMwJm9fa925DL0ivsHb4z1xX0obJ7NZEqf0h5vPCjeoQfqppdWD3qiScd9
Cb3zCaUM+tOUuzkf1J47ijmgRqPXWR9DfU/vOBl/pwk6GdtxVHv8aBNwL0dMqSCDSmsAxtI4hnKh
e91/SWiK1N/iwes/hrDOw01jWuAmemcW82OFOQ1KPnrjDB/1KkoVHxhy/CUk60oDYWOEuQWyV7tH
xNdgqtRJDp5dxjgq+YUV581/TBLdtboqoiLoEneRBskd93uYZV15J8a5YdBQI0EqHpFaog7KFtYq
YURjeLSJODHnNgb1BZEYEaFmQiMAc15pfNVBaUyBkqAuczEyZ9TDAGn3ZYNVnfqYWZ4AnRe23QjV
CGjwLm/5+mMSzQZScFhaq/RMPaOa//065odTaCXXXIpSa8pT6sain1ScTJwOTAp22GEPNzwpwYl0
3XMYO+NnMtASzGuTf5AQYA4gYLRTmzbudytX5ulfo/c//sg8+DxDJoHN6vVDwLHIW91uAF9AacPw
ngrLpAzWxhPadOfJuy1J8umLusPy/TxF6ipVgL4OQMUp5InjzULx/iB7UprS+wXbtv+YayArGpfq
s5OV+edorKNdmAGevLN3lqtvdTWCTuXK5OInc1knsB7pY9eHEoKAnOw9IKf+giVkvM2MUrsz1E0Z
Zal6UlmggEM0DiXj+hbWKR0ReAxIuDZ6/SlLC2A9vZi4GbIyqrWgr6Lq6/tX/008A+aE7IJJhldG
zrx+bqrCgbWm1ydTi6xP6C2Vx1xNlIte5vNvRRGgQ9Iqvbevl3z3ak4XtQdTJxKnyAvAefXcJH2h
Fx56V2dAp6CkwDnY32eYe7R77KT9hS4ACmNWbMkmIMSdfg7IzUWbaW6VeIHvqXfe3Jt5p/KLEqqr
AfMmNVgXFecMF1MhHOssxWwcZ9KWXZuZykbTO4UWGSSG9yd9iY1Xnw9xDNrFH24yQcX1Os+97TRm
E5nnpresLe/B8CvJ9EbbzfAzyq3qyuSTiOIqQTU0RdTp/dFvlhyg99JLoWvJ44ed7PXo5iQxkQI4
eg4tDnEHewQyZTOcG8sCX0D1OP9oeqVyT0P4jUl2AYXq1kJwgry6GtaqR8PtO1c/A/7yglxz4+Yl
I1D8lUWiUF8SW/f+NWS0SYKg/GA+CBCb2v71h04R1DjFC7WzE0/6C8KlCJ2AztnLyTF+QUjxwKiC
bKV3aep7k55ZdYc69sY6ew6uIRbivtzfa5EPMciUFp2hnZtYlF/zsTO+4KGhbMDZK4c0H9VjZov6
Age6re8s8s2tBQyb9aWDRIWUytvqXOtdm/MfPe2cTu0kfchO85PeePS6BcXKO5yu26ua0aBGQMBg
PJsY/XqmTcMYyo67+MxhXarOSrlNa7XFOpkYd1Nwrx0Uryp+10A/vkCU0YfjqI/JP0/39a9YfbPZ
xzKcB1UD/hqKV6u0uTJRjTKAYYbj/I2KuxlUuRCNL7xC3OOdvzXjEBw0j13HCVvPwZSDLilGZnzs
QieoQbCAqtQV9bDotcd3lvd2Z+FdQltSJREiFV5z+EVu56pdIw8ZoRlnIFyAqz2voDjSkrRjMFRm
+ytU0jm+ZGHZ3WNj3h5lKncQrqCgkqrgJHG93EYSTSWMIvuszCHAZwEaYNpMXYzGbeXEm6jSrTtV
5DdHBF/IlqV6RIJ6PaILPtsrqaCejSKvthlUZpRO1UL7VHmNDSRe1w/vX5JvrCZZPoUmXuSlw7Zc
on+lYWanhSrewM651jLvbMyDkW9zJQ1VMMFtfWewN1bT4BlED8mj001z63owW1EteOuOfk5t23sc
jdT+AtBiPun9XPupWgyV31ppjIhb6NxJ/W6+k9AKaplNXAMN56aMM/RgOZp8Ls9JKUy5U9NRJTJO
56rcOHoNTO/9ab1ZR+rf7FguBN1mA68l7bEK6Aht1JovXaxgtDA+wvpNz5h5RccMSN2/zqwDd8FG
/4MAR7N5eVYz2yQOTJO0OVuIo+2qmpOJ9lOLN7DhbLUy1V5TJYqftaw3Pr3/pbcTCxprcSlYepXc
i6sN5PWK1Vv61JzbpNU/qfZsPKZKngYJSK573io3Lzpf6RK9cfNieEKGfv2VUc7N7sVmc6YJ5x4t
0aanhtcc0Ghf+DN6kbWvJ/W9Wu4ba+khkIT+o20jtGGsRkUTLc8LMSIkkMNTCpBLVp4aNEC/9CCI
tqCPuzub5/aZgcAKMIIOClcB5Lhlzv86lHMUu7aiaO1ZCc3sM7CnsPllqyhQs2XtgmIfuqFm8hJa
Vv5N5mHSHBGGDyOPulRc0t/51xU2SIFsolfIj9QkV78GWDVHK3Knc4NcOcpuC1pBTL8I2+7dt7f9
IwcWL6krEfNiT7gu/5Vt3kUNKvJnQQ0hP+oz+hZJr4b1Xh8K6rvFSK18MxrC2dazrTRP6kw4A06y
NKfJB9ZRJc/vf/zNlcUvApmiQQ9AjuPGzqdCzM6MQKWfq7EVLgokmsyQICZFOgOCx4wtAqsYByIq
4nZfkHm7T+//gNs9z0XJrUUz0yH0WMfQU+5OghbaeDYBob2MrtEVAdSkzD7Mdaybuxi+6PDdal3j
bjFhSTz/Ct959FBgQESHTO1PT8+43oZcWK1FviAeQVzX8zlzWALnDIYVmIGvQEiqiyAfSpH+GDvk
2LdCzCVcFOgD3hctadzO21TY84HV4NMc7c6Nvt4sLAl+IUTtJo7k/MY1rX9chjD7cHgU6HubEmEQ
hcTRjyOQ4Qe3VIZHVLpQZKJAPwpb284hEt+ZP9dOXR6VNmo7v+XOmO8d39WWYbbYMgRI3BgEDdia
XE9bOBeeAgUQHhqFvMkfKGTLQ5R1sDMa2xnO/WRNF0uDtrir+gn1pfc3zO28cEWp1p8snnAcOazr
8SU9Vo150R9q16j2Octg8xigD/arLxyx11HSyXbelKVp7mfaUFTIbCTqtPHacAw0o7or/2Su9hET
4pCdoIXAc6hzrK9/UIEzYhgpCf6Z8C0OyJHVkx8Bpb/3PCzh2N/7lW3EZuC4OFzU7IrVI5i13oQU
e+U8OJkCeQfSB66gvZWiC54V4My2fV6UdlDEc5v702yHcVCP0sn/7b5k/fkZSweDisMbtGZsdufa
KBX3IbVAdPu5wo/2kY2XPTrbOEfcGe52uzEcHQxkSmg0gt67nl0vw7IiHG33oTN1hKLTSSuPphLC
iyyjNKizeNw4imajKY0P9Z2X6q2x8U6ny0kxBzma5en866GKuzqvxj5zcUSmqn0sKF3RjQoH/Ril
jVAOqPYIz4/iqfiyILzuwWNWd+My06ANoIvSRiCoWzePTUi1/URC+qDI3DqZoi823FjWblY0GTTT
pBxkFN8LB974ZpSoUFmj28nTYK+Ol8aFb6Vq6z2Qjif1JoMij+Z7V00b24yTs5DwHwRE3k9GM2j6
ncP91heT7QLCQuaCyuRqcBjASHJRbHrgmFZbp/eyw5SExsVWtVdZRP2WCrq7u3Oh3Jwr5HaATBKO
LO1zVvt6lQG8iXFGNfuipsJAkT8xpfvTUEPtqbRMlGBhSnm5H2t9bz8VajqJr2NT0aekDxN/zN3M
+gIlMcs+z3OPMU5miQmm1DQ6hXhFtClsKlh1s9YFnlot1k6LG8v7X3D7AQjkLFG/hybqoq1w/QFj
NGfYNkX2pcONF/2VSpMOThGQ2tXASYy8empzQ21p2YQjrSCUDlqIHrIzsBF5/5esNw9JJA4uZCFs
H0IdZ/mlfx2Y0huhxlAFv0zwUKBte8qMfhVSx0hrI4A/7KvaGeQB31s1/67HlQej4f1f8Ae59fct
ST0MdVh6i+RBKhn8ajURXirgBdfqgweSXWw6Na7EYU6AsPlJVzvKJhRzek4wAhZHqpras2bhORKY
I6YYAfBZOcO7G7xoOxlSWC9DCV/ACFKPBtiHJuTEIOtalA5/V63xO/URSxlxk8Uqs3gE6m+PkE8Y
+akSUWRvMw24Kf6YamR8ysNhtvbj2I9frUrrxqMTdqqKUUjT9Xth5WW/FWaEGXKrq+JREhFHO9OE
sRu0mYe7k2vMmWz8Iux1taaflbsbaCVF6xNuI9Bs5B2z6eGWQocPLmTl039L041iSQcqV29YsDfM
Yci0T5kqxmMjUCx+1AypN1tkAwxzg1VW53xLhnl+UiPgXoguoyJ4eH+B1kccHQdkRngtiR8oXq4V
2OCPORE+6tGDgEqt7Sy9rx9FbSgfJMSajZXjr4Q3790i4irLAYrM0V72JJh3OqTOsnP/2pm4IQy5
tCrvwcW+JiiVVB5lUfKNxTTan1IoNP/YcGBE4iMS/eW+Ii5YC8QWXmIoqZ54D11huZvQocrR4Yaw
IUCDrvr+pN4ERQxmOaTiHh/ngjdaBWXpSDdJNlV0ASw2a4hjx0DAInqvhj/TCZwoYamlu6mTqV34
Ug68a6ed1HQTW1F0Xo51ducquJ1wfhHwILquyxw4q3OIexbdYjGIS+E21s8JsYNnMtqR9suC9cQ9
4V41fvnE64PPgNyDuB7TY0Ne7XqFCY7GGOFKcSktoz3rDLujAxif7GG07jxTN0PBYgC1vBhcLmXS
9R3TRX1IWoKdfQMQ8EOnx+MHNKFiOHU4B72/srdDUd9dep2L7eRizX39VQ2u5UiLasYDvMByO3mJ
lgSG13gXLrZJuTPYzdlc1DYpfpIPqTyE612k6qilFrQ7zgLy6hbFPeDxWjmc0KWcUYNItM9db90r
ca9fLwQoqc3RSCAvpju3Dp97dDo6cE72OfNiTIdaWXvbvg3RtMYZrE19pUJZdVD0zm/MaPzmFZPz
8f05XubwaucQY/2xlqP0AjLEXh2ecWi6qm6y7qJGaIVvMml42YOop3z68f5A+hKsrkdyeaPd/y8S
WqvVrEVq1ynSDORH6DgGcjaQaRkiI9xUeWh8nEpskPx60qqIrA7OYyAGTCF2LBZFcV/Gma08aZ1d
NZdc7zWSjawb4C6ZJaR4N7Fo2kOgtL2XlgS+8A0QLi+h8IzeuRMY3xxuZgwxJbRJqQLCIVp9h9Y0
HbVaIS+US9pTJ9GxadJYO4XwYP7rMObZvj9xb4zHe76A07lL6aquLhOtl1qj2ZG8dP1cBpkZ5j94
i/UJSm3+Ma9K+84jdXPqKE3rAFtBG8CiIRK+PnWoAlk98Wl7ced6OsnYxvlptNP5B6lg9/T+t90c
umUsHkSAftxetFKvxwIY4yWudNuLWjf6RUtGZYdxbnjG6lDfyc4a/9OjcbqzgDeDLgq3C64WEhie
7WudzcW0aoB1rF6EM88BxitYjOtDute6CtgdmB8n6NMyvWPXe3PQllEJVNGJotZEt/r6U/FF0+G4
t+ql0maAhooVT98AH0bH92f0ZvWAUhEGslsWzVKeoOthKppmpqFY2sX5Y/ylF2Z+5tKzP+mDo/3r
zmSsZUNS8uerKOpdj2WqhNQxZNzLGJvFiTOAAcDCBrXiPxZJdlG9/PvHLUVEHRQhMMp1/FSpMYWx
pIcLPklP9dm9kORxr4oQZhfDvX2ydqakCEVhmJAaZT4Hltoarze5RZ06k5V+mEOBtVrSUC/ejF7S
0f9drFbmujY85KGs5qWs7PQriCD0ChB/xA6s9NCjVCg/qoEuxvazAXSpCnJsZh4xAMoGn8Kbo3zv
Kf1idRGWVfZLjjlbcWqcrP9OaIqK1C7rKjjJfdblLxgpup/RxCEKxo4EWgD087h6BSurzPd0Htea
Znw5fEW2BeQ9svCbXCZsohGAg9AuuH6o0iNtatx5CGzytwmXwcjF8mXwzEeKbwIeiBDmx8SokF1I
TNIdWqaoc58aTJb0YxpjLBdoieWMfp6nEuNMST07cGtcYV7KIc+jYtvQVh8e8qwfERtAJwrvI9+K
9bL7XOI2N34j1tfiTSjbUblz2y2x79WrtPS2kSWEEuNQ0VvfdtwEckgrYoopjeovZmLXOA/hyXKo
oRKyAIhYNYfQWcrBDQ/1vPvXHU3ASvcTP3B+g+0tl/9foTkIPBc/jyq88LqVwG71DkegfsEvkJcD
K3l/tNuPJTckpgK0QUuJluD1aLXmLIijUr9UiOTg5pVFW8fEz9BT/o+089ptXMna9hURYA6nEiXZ
lm3ZnbtPiE6bLOacrv5/yt9JixJEeP492AMMetAlVli1aq03xOLOcpPiHqEg1DHSZM3CYNn3kAVd
7DJMKjn0P2TN4Xxou0N7potm/cluw/gIA1Hc62mEFEOMgP4mqgasWspWf8ISEC3nyW039NibtWrB
xV1KkcOU/zF5DqGhpJ//ihxLPrOLe/MRFT311HRp/BoIC/GOpJi2OtBIbWXGL+4aopS0FKJ1h58A
IKzzAXuvcPpialFnypL5b1XH3wfJWEL4Ktgi9mNu4zl+p1Q9MRlQBKYoOCQDnae/dT6maF2cMJsg
fhoKRRzDbrR/IVjwQ3jeGnnwYjoZiRIhWvVcaZBTFvtpMgJTrQc1eZrROIC3rQVl5Rv5MNmc3rD7
gdltm6/M6MUFx5iAvBCihYJDyrC4R7uyb/B0DZInhF/y+znsFIBOQzEDR1XClfTk6lgcGIPqmAUK
ZjGTfYTbchTbydOIvNsGpVTtp4G04y8jF32ycpleG4twS0mT8jZrt5jLgtGz0NQSzmZJSIUu7geu
2t3HmhK/zzHmbYOYXG1kQRCGLz4L7RVa3EGWEnRKue079UkM6DNbWDgWiNtp7RqX7fIYEG2IOIxJ
roDT1fmWRDkidEC2JE8IgsRfLBG7X7BTaAIQwXHL6cdJbBNOJW/12wHvMuywWziCAAOpKGs4bZ0P
PKlpmiJSygp6ffQT/Rtz16eNlJuM3XZfTpODYo2niW0WmyjcIeb4RYftt7K2cu3OLhn5K0iUTFkX
oeK6CH5dalk9rnhMeKeOL7ghPllR9ScJsZy7rxFI3SDqMhu4UYJVpL61Vta+OKbUdmWfhlOD2gJE
svNJmJ3RUxAYnk5mmxaoTQIWa1FWwcTT2kyGiuJAnfZW4Pork3+x6qSElAqoh1ImhJa+qM22LXa6
NTI8JycRlWtv8kpJPhpGBZRpW9VlX/TAJiNQKa0zaR80iUY9oueZpVsblT5tOwVu/Ac4PTKZPZ7b
nrXhHe0MD05mpdOjg761CcvP6X6t/G55rM+WC0FkakUkZ7IsTmnpfL4Gp6QY3lfds4An4RfT1NEc
jqDOY4RoQM7FLnXroIh0jDxN+SiSwjugqlu22wFYiLpF2i/61AZtuLKLllYwGngTem2StUvaKLE2
579rtlovKJS+xwYc/u0G/ac02qIYZ0vraAxKAcLUn8nOEAra4FZQ7dvSNht/bGo3xuSzLMdXnOPk
LxS6F5+0MVa0lYh5sdMBqhCYea2SpyNSLjOQf/IZUXRmobZx8qxOY+luI0PnBd9Z8XPWQJrzi3ho
TGSEOhfqKrq8zcGOcFpfuSIu9h1cWa5AqlMQFpipxY9wrWKo4rRun+2MdmQX6eKXFVcq+j1ern2a
EJjxUcCcv97eNpefzmOZ8gbcaqpjFz3r1upqPHXt9rmomw7h3KC/t6d4lAKXCZoC+rawsthXptJ9
LW2nX4npV0YHRgCOA0gSyY2+iLBFQKmvU73uOUT97jNqDmq35wk8YITK6zv82RdR+0LRtgy3Q5+O
+C5WlENfb0/BRaAhlwUW63DqJTVyWaooaMWb3ADtM9o9wd5VomrDNp7+uI0WbFFarL+/ezyJ4YPz
YzsuoKzFgaidbk5xdohPDUKM4WacalNsvTwpXzSklv7awVQmh9tDLgXNOYSgYG34rMg3kEYu84/J
jQt6Zl1+CklzXfR7gylUNiSVioGBZRdAHbSNqObYlYix7rJRsbs9qW9d4sQHdO6LpYd6/2igeyGg
jphVpI4rgeIilYAiQuMUCXsameB25V755xBOBfIMejWIk46uF5KFzYSrTF53wZckGKdqf3tGLnce
ABZmmYuF/Uc583w0ho+tcajKk+fkE3w6BY0zT1hfQzxWP1at+526NOz1qLcfUCpU1ZXD/sa3PYvW
JPKAImh6SWg2hYHz8es4q0GLDNGpgMlySrDQNLY2FCzxMtpBFTxFozl1XyJI9rmPuHJcPkd9YuJO
T3D/3tTJFNw5UDi+ENDQp0T21wsBgvIc26dYXWKGOeE+gDJQGaOINcaQhzCe1ceDm+jFC9+ek4UC
ydY2jYpI4HPOPn+ibBC/Zl6taDg4i/y1xVPYO1RAQGvfGREk9psqyfNdUBgpwm+l0cANSEsNk8wm
UD4i0qjHr/iEtL8CuvwzcqGxhshyiHb746xZM3GkSvRP6OcFX4AMesaDLbUkd07qBOnfsOua8pho
U2l8RnmqnbaekdaGj3JWGPgNTCIkgFrcwfeo5vHwUeBPl/uJ8sP4UKI16DwYWZM/U2soxdbCNre5
V+A7Gfd9DIP7xBYqtP3YzwaGVChQwntTwsb5kA5qGSnv3108V7FjBQyETMZFWqyC60fORpysth0e
proYP+nglB8D3As4fWZT/VWSypqozmgC59wodd59paGmQ8GTJxy/QF2axKiJ2nG6yWIovnQfaiWN
PkVR1vq1o6bBFpXCZisU1Xw2RRnsKauoK2nU5fniFNNDgqnMLvKW5cq0dmZ6VnrwHFiRqPdx4c36
xnMHK93qbjLXCJTXs21+i92ueuqg/aa+h2RmsjINb4SW83PGg4sYy+8g9AEKOT9nqWUjmujp4iTy
ecaLPjCF+tGtjeZxGPrGhUKcZY/cy863HJLLQ54X6TcQ5KH7Yebyt7+mcVnGn7QgK+zvVkoP7Bin
jWKt9XFkuFn8TB5rsnxN1kktdBGOGjSmeF/QWNXAjz1MehzU2yjjatooESrXG66t4vftCHjZgUQq
mr4/7TcKORIHdT41IgN95SGQfOoboKo7RR3yT8Jt8npX9JmUEo0s6JPo4DUi/jxHnpFt9VwZngYt
roD2K0aYWCtX49uFfzYPMk1kDqT8Aq2zZa3HmnOMloZMe6mLOvWeyyDq2peJR7z+iLNZM/ioOXkI
TeamF71O1mgpT05STgDn1KKPNnodR+knkNXFsFXbns6bjgxfsuvrKU++AF4YygMWf4P3aSy7KdwV
dIyea21Sxw9TN2fjvgyMUF1JcnSZeS8+SupbGUjGcSYpJ51PtFF1idvlpvECCXS+V6dw/u12RW58
dPQgPBht5cVf0SzkXHrRILwHL7Oa9N5su/arYVcInEbAtR9tMzXNr3UaVY/OQLniAOy2Ux61POmz
z54lxPQhc3pd2da5k31NA12sceGXJHXozrxUDA4UpSFuSHXxxIhsrDOdLO1OauM0COfjzj76tork
7Yd+aByxyVCZjO5Q3B0goqYdZjvpFHycQzM0dkkQJ/y/R7st3xtr+C3U8oGZ05ORvdfz+RVoO3U5
vlwnXJod7U6JjPB5FlXxEICX2iZ5mn2vAlQhN8zP+Gke3HcK88l5oUZAQZQ3BIWCZZDpg7igUeGN
J7MDeL4BSWP+yexaWNsBMdKPahsNK598WSJA91cWy8BmIIdwIR5iRB5pI7Cvk5oJ45c69A8Tfpt7
CSPZxDzL8bJ3k6Daak5QvDQ8dJ8onaT7lRBy8WaRv8KmQkipkP6Nt5j5cdQro+VRckr0GfWcrqrM
1lfyUYq5ewhco5GsjfdqT429sKY+PxrIy2LahrGDgfw9wVn7OiqzET9ZdtubOJCgAOtrXhqjFAQK
ZthYk7ZGabkMfPxq0i9ol7yYCYCL3EtrAhjF0HtPTVNChkj1/hf3Rzbvik6fn4N2/o2HODYAal87
O6WRIpwQsl8VHFvWjEjl0T8LDSCpKfCQf1IWRNtqMYGmMBFNSOQElqazj2L3j1m0+icVmtRzkjal
t5J3XtTSGe+tRWLQR0REbnEdzsJRR711pxPhHCJ41MwvJerCB1fo4ceom63NPHqcD6errW+3N8uV
vUIlRxpYwvnkKl4MTcm+pozd26e56dsvfZA0gqYJwti7ADWLF6NJ/xOF1325PeqVCUaOCvQ+3BdS
oeULE4rC6JWN5ZwwGc76jSKiZN879vw9a5v4qavEf7fHu3jFUD4gowcB68gW41L6qHH6uhkgvJ9m
JF/vskofP3Vt3SEHmq9BLy9SrMVQi8fzbCe14haxdbLzDOSwG9XAdFSraP2oigYsdxxxSLws3Y3G
GJ9iw1rjFF0mVxBsqMtSt0cyA3WURckCRUCktwNPPY1m5Sb3ZlaWzV0d1HNCo7Cq79wca+0doprZ
77wdEHBSeIjP92lbmc89naNfxtzHrxWYwm4LvUTs8ySa1ronl/sOtwLQyIQoOOjGsv6k9Fo5koTq
p1JBZddVx85X7Xr4NATT2D3piLMdghAXxfeiqUAighuRwFip7LHsodAOGOuYDP0ErwuNbtcp8bw2
ndeCSusdhYbw/vbGe1MKOQ8lIPQoJcrIRiFrmc55jRjNsuydExqttnZISCtQZ0lSW9uUapg6D1Gr
th0TYI/3WjfY074NG0/hRhYt2AGjypVtLOCCHyDDaSdeUePwaMydAgZxMtW/pS7c6eC0eXvXaeoU
bEOnqJJN5Y5OgRqsrsZ+oRupt5t5TFuHrtWATeIR0kttStNNkPvO0ezIAkQs/EbHBu/V6izzEMDL
iL7lqjJ8pCBY5z8mrdG/oCSvEBno47ibXpTDfdT2U4BKiqF9y4Yqf0XWvAseB57J+ApAhwynTT60
1t/bs3p5nCU/kAgCc5v24/IZZWHe3RW15pxa+mWRH2RWoOxy4IpSbAiviLXK/2V8ZjxgsHhNURwC
GneeyrShoaDMrFonnKfAzRiFSfaX0JpAlttSD07lNPNBm0SHBYSNz9PO6AnX9yWOo3eRcPT2x1Bk
pCBxMSMgLXu/fgfOFcsQD9DxHtNgjbJek5G33Z6opYwre10Kg+oS8S/zkaVoRFbW+YhsWXtCAMrh
h2Z65OszhiwOFVPrU2hKRn86Kvp/WdIlu4T2lfuCQkmO9WMeGdpOTDV+MiXFgq2idkWfbNRUd7qf
ijT7bXQ3Tz8y4+G81l6+DKO0lilS0+pFXAjpsPMpDxPR2RVghRNHYoZJVUQbNXeMh6Yoyk3tKZ6f
j9UPr1eTPXfIu1utTBubC3El8Ark1vL++qfqBZ7MzZOha08TN+er5gXRD2j6zk4K6Rzmqau/1E0P
xOz2al3ZZtJNGh0havOyGXo+qtKmytw7TnFqxqEIfFhJge+UrnFXYiDij/hrtfeEx+wuCwtgqbcH
v7ySeULQEuBylNTQ5eCFWVjCtdL6lOWpfqdWYyG2qosDZ0wZ8htGbcnP2wNeuQGAanFJAYgBg7Pc
mlCjCjub4v5UVEbT+2NQjNp91mWhL8po2EZ9iewWre7Pt4e9MsnUPSRND/0szBPlz/pnadukmmc3
6oYT3qdG+o0fADXBcYBs+0PYlM2fWspvP+UzBrsfnWBqV2LX1fEBU0nTeRocyzQXUF9OGlZ0J1fR
EV6qBcSyzsDS7zB5NapOk2FPKpZKjSsOhWLhe3b7+69Nu4SosMK0Mrl9z7/fgLldplqCPrKeaNXG
bGPh7k23D16NXO836EZgPTuOilgpbFzZXzLJpIpAMEI5bJEX0ejyekTL+O65Gu71QdjhJsJH55ce
CKLpEHhrKcaV4If8ApAC2aSG9rRU8crtxKjYvcNpdB0xPuSjkf9HjEeMOnHspDl2wGL/JLKFeIDV
HvweaqdX/Loa+2CrY1pgHo1BT5SDgn8QmOEQjjb1MQe7NrS0uvDQmm78uc56Ya+s0VtWcJ41SOEI
CkFUwqWewSISDHqsF8WEL1msieFVx8fZ8MsmDenlGwHe5mESv0Qh5entjD9QtFMwZGj8GY+p+thE
kShohuJDvSlGVUl8BKfUajN59IS3wq1K764ss6LZDE5dGhglFXryrUQHctgW6ej8h72T9hWbHM4f
3gI0JNEBLZLNMIew4m5vxstNAa4dyVUJ75eYpcVDa0wdrTQcpT2xVeO7mkvpc8jr8ymLdeFzKvqV
dOxKrYR2BkhGBCjBK3Cln+/+VoNk6Kl1jw5alaTzpsvH2NrEpHDPbcOVTNzpxHDk/KDbb4U5Xr16
bkFGsaDkf9ULrROvmj3bv947DxIiRwyk4Iek0TJLVBCxisfGnE+6F2kGmrNmBJDPE1L1rtsnsQo6
+faIl2GAESlG0wPmTBIHzyeiHksPb5thPrUmUreDmeoP4ah8CtySoFRgnvE7J/ocbg96udwUR5Ag
pppIjZMs/HxQHA0zt25b9VToxeTneSJNverom5uqd8Po1J9uD2fx152fovPhFiFnoCmJPuygnnrU
nDFw8dofRmR9y+JJ/3x7pMtsBfQQLByqBZQuUAI5/7DENUctrUv1VGZTs3f6IXD21Jus9BdCf+TA
id6MdLIMswHNOSdussWKGu+Nze2fceWDeUuzvakiwN5YPqs7/BSdKQqsk6NN9byhP6+D/QvVXQNs
dOUoXVlLmX0TzoHjEWblb/nnHjUjtyryoeBJ0qfzARjFZG5MK4VGVTf2Pe+cTNvf/rprI3JpQgKX
zRsS//MR8UYy4buNWL1WSv4hdpLo4I3miGZf1oX+jLrQSoZyZTplOYqsiLoBiegiWNRhg2sh7run
vJ/HeWdmVu++qKnpTRtwbIG58jaVwW6xXWGnkA7xLKbbuuwGg1PVvb72tFMhCDCZYnjxAQh4ra9U
vi8zEIkgpKNB8iFfNYtTqETlDFAo0U9DW3RbrTFp/qTWsM+g+OEqoaj3KL/FyOu11I7fvYScEB5R
UFQAcS2VXfrQMMaKcuwpSSvcrnoR3BsBaBMIwp2fo9uxpsQkv2U5pxr5mtQ6hH2sLpZQVBQUgV7r
UONyE9uuGFlIr8GkGDPTRy2Iva0Huey1RaPnSQkqbyvqDvspNGDW5DGuBFx0p2DnSEALEhEyhPxz
XnhYV7kRD9qJazj9ONda8gcedHpnEnYHzEEzc/Y1RXeVlXN6bRNTkXa4XMmALmqL3VBOQq0q7USn
1zh4g9uLjSIjELaRzq/by3t1LAsuFyJM1GaX72SKTmZS8Ocnq6j6HxWekAg8WICgew1FlP9hLImd
4H0rOZCL1KFQYtwPR76rNLLxTx/A6kbFVO/Nn0WH9NjKmbm2eshIoGxCMQdowGIfabHpzTXV0xPi
3N6dORnRzozzZu816vydBv+8qepZfH7/J4IKAQP0toWXxaqiNLuuq2ftBAmRtCNM1IdMr9JsS7OF
run/MJjsXIDSp0i63J9t45YoCVr6qUjQRzmqsMt3hqvAQRBKaq1M55VQTjUGTJzNS5MItJjOYnC7
YcBX9oTVcOz5CYQrlce1p/+oqkHxu170ay7y11aQHJMQQPohBYvPz98cIfFRKKlxchS38oVTGBh6
OW7sazGdXK02nD1bWlsJQFdOBNAxqkdckLQTlk2wyak73J9N4o8o9e9c26n2k/pJc8clZ5qvt5fw
yqxCCOIyRofHBd4gf8w/IQYV196bJ5uaqqjT+yHv/5YNYqRoNzoq+zMx1vRPr8wpA6I3I48ECexi
GR0XKz1BHetkG6Xa/e6b3hvuqDta3YE9HVDy1uFc+MghhfOKuN21ock9HIhJgPqZ2fNvxXMz7rAH
NU6Ko5QvILay5OAYyOAcAKolP3gVDfl2Rk7/f8h7bElbhSPLqYSIcD6wHSZtHhHDT7NiJ36NLgjG
qmIOnubQrU5qlxa1f3tZr+0hqeyDqCAvA9Ab5yOGyEyoRmPoJ0rFyoswnABDTtxIk31iz1myMrFX
+nC2I4+kRGiAzlg2v0athAZlqtnLXPMCdCMvs30naykVYJnyQIIm9r2W5JuhzRDVN5xQPEelEj5Q
Q9E+3P7yS4Cc5EUCOeJf/gsCwvmnu0YaJo2G96sIbda66FvDRNp6FB+Keh6P3CrtfRNP5VM32UOA
RPfY+3Y51n/ASlKnjlPUs10ERVbk9y4zKOrKFDN4NpGqEcLOf5aGoXDnWG39EsD/QB47KEkrAGg9
gvqhBowu+8dE+pGKCfLryr33FhvPUxo2Hy9YSfPh1C1VKkCuJRGW2i2bvvyrKROo+8iyHqs8cg6R
lmQf8jrvd60uzI3dhfg0WnG/EmguD5+rIwNAn0mSOnnQnX8/5XD4WLk7vpDQxN12FODeRkoir61m
x8iL6Rn+9RW6Jyt31GWAYz9SkAXCRFsLxsH5uHnZpn3slcPLFBj939n12nt4QI3yGcg+V7Blhk74
7psKVCkVK5Jy6QeyrFKaU1aH+Ca5pyzUDlGd6Do+ztiRWkbmfsjmKvh5e8tfHnb5jES2Be0B7oC3
0/lPDI9mMaAErzon3snF377vLWqidvB1gCD58fZQl6cLnRNAPeRPuBZy0y6uRDMLuWzzpH62umy+
x7A+v+8qVNN33pAFD2aKZlYfdeouahOcFKsh1D9bRhuh825p4ltkTMVvkWhFu7LDL95BsCzAmyJp
xzoTgxa3il4HVQvMpX7OOr36O3rqCL+J/sWaQunFbpKqPLwjEXuBf31Bhm49kZta0E3PMDnc4WDm
mHTaZssTHeHf/C8+v/b+9oyvjbiY8CC2W+QHxum5g53RbFF8Su+CsG0eBRiYgxD64fZ4y83E+ZRd
H0lO5sqi3nB+Xiq7USAyieypzM3knmvZeCqM4KQhSrLWr1mGxLehXF6tmNlSz1t2TNIqmzDNybIn
4QT0tcwM7yA3SItvAGfhX7qt/VMrinzaJlporJyZZTiSY9MusaAI8K6lpHX+mV1jjfrQuenTONKH
EmllQ/3L3E1od5jCwhk1/uZt5n6/PbnLxXwbVYY/NilC+stglOSV6ZVKlKLRM6tHvXC/amYTAa6Z
H4esTFYO69VvpHlI05rXAL3P82/EBwLrQavNkHAa4MGFdIj0zQQiMNiVWlhvmzI0H2ALG91K9nE5
MC8eXo6kBNjLwTc/H7iKglQk5pg9xUE0PYRx8bnrqrmhbxxodyIZxQme9nj33rl1KNuTM2OmyN71
Fiua9WoZWHmYP4W4F2ebIjW8Zp8Kcxz83AoM2AhDU6xcLtc+VDIPqYqQV4KPPf/QvgoDPVZF/oRt
HH7HaePdqQYw4BAo+As6EOmWZvjaoJcnFPseYJXA+zk09DnPBw2jfqLHXuZPFTJJu17Mmok+Yjc/
xTWctncGVinrQo2RChPPEcAXi2yqqQTmuKHl7UItHwzZyA3iTZqp43vL+gzkQdOCrmrQ2UPe4vyr
KkML0j5rvF0UcJsEk2l+gBvdbyTo+NS6bfE+wXp6iIwnS0o0lkiNlkcRizhNGUrH28VF6eybnJ2J
qyPtWmMYt9TRVoZbLtrbcPLZwZdJLPlid2q0stxI0b1d6pbVD6G01a5sbXGI0rhaycaXd+HbUKiq
uqCzKC8sG0FaY5W4dpvAN7LC8otQR31Mb7OVJGcZvOWGAC1JNQWYCspH8lf8k3RY1YA4HGLd+FZh
ExWahb0zIyAeupZne1vhpVF4A47CI2bwtw/65fcxMuUwkLg8jtmf5yODvO+9BpmwHap80/PA/wao
MvSH/79RFhtfR6Grq7qWUcZMQ21As/eRDfLh9ijLC+FtFpk9aUNLI/1NCOGfWUSPxihzo/Z2VKkl
+WMwt2ERTXvXarudaJE+uD3etbmjHIU6B7YgVOEX25CkrqpNIPy7ZnbivZhhSOlDuqbfcO2rJEP6
TTgSHPhiFDVQy7rNQndXz659l1CNiza1nju7uTCmnW1XMG/f+V2YMKBqInNSib5fdolUZw66sdWS
/dy7xVNrT9UT1sKxf3uUi0MMKhhwDvIfhCq2vPzzf1YrxEi+NRLAudWsV1vV5g4d6zzeuVOVrwx1
0XWUCGTCLbcZtFlebYv9p9ilomAimOybsIo/p0AVD5bX4aeTIZjxw0T754X4L3ZG4+KI1BZWcGrt
xv4bZk0HOpKysLmyV5eXnfxF5IS0XJljmsyLry/nFPhDgJ8hOnfZfWY0+cNYRrmPUi09bnvWHib6
jyvB7NqU/zuo3Gr/THmC60NdQoneU2mv961WB36AKtW2j+EQv391KUJLsAGZBMnL+VAWukoz1qLJ
3owKQU4IEQuecDvld70b5+X/MBqonTdMGpzFZR2sC5IO+7MUKFIjkA6udY7KlnyqsfdIdVRrJZqL
IykB7aRHsnUOrn35/O6BQE1tlif7ClGGZ5VXzFadoQ7FWVTss9gZVjbLtXXDooQvoyTEFSsD0T/r
Flpx0Js6t8BkVjql02HcGcLJ/SokK7u9bhc3ERUudDX4Rz7xwa+eD6VHph7mXh/sTDSI3c9oc5nZ
nZVERX2PCZtjbHFMDZAwI3UEiNhXKEGuRJ8rH2ubAEa4cqUkxJJ3qmotsuFxp+z0YLD+BLWN09SY
GeUL9jBFsRIZrqykjUQs5WEoh6A9jPPPVcN54F5SySSSYrSRuxBAAFunjMAKUiH3eEjVc/ne2x7B
Kp5owG85HKT1Mjb8s5zoLLcUvpt0P2EwtkWrrvXLQe/2M2LrL+zZzm/DOtrOSbnmp7hcXV6j/3dK
eJDSe1y2ydvABrk6G90xA2wyHyTKBSkRo3lGyL6ffHg4jYcwUFYf4ySioHN7by1XVr6FpRqvNNtF
Q2Zp0yG9D5wA6tJRzVy33kKKqX6DsjJ2faetiVbKffpvke5tLCqEsMZ5eEOEOp9jIbwmyVBSRue3
16Nd3WcmrqfBVOHqIPTW96okjj+4djjctyhlOI+kDF64kvYsgzw/AowFjQQCIPXTZZ5qRAri3V6M
lLjqFHeBp4evXjy5H+Ky8V7nUWn3SNOvuQwttzQjQUOiOio3l0uZ8vzLW37NjDDneIwqdaz/NkXi
pereQ8C13SmxNrc/c8JI9HJ7bddGlX/+z552E9QB6CINx6GO5+SLhgur5Q8TpYGvpg1jZcuzevh0
e8zL/USnE5DFm7g8mL3FGqtKYfV6k07HXGlmd5cbou99sNqJtnFFM6yBO658Igwvsr034DOv/fNP
7EukCMiUpyOYcPvQW234OTG5t9GGj/CtmmKxliJd7h+Qktj3UNTBrxxI6vmICjKplRthaqDNRIqN
pbU4r1RNq92roarYdz3XwXOr295K0+yiBcEeIiHDNejNiIzGx/nA4DlqKxDTcGxDTfns1kGHoWUm
HM2v5/xFdyvnTuvBiL0ETWDHe/Qstc+BYjnpfWyG7RpF5jJqSbUpqV0OrYrJWLxRPKQwiryPxmMV
d+F3wNrhQ1KofzskkT5yqJwTHZn4A9dVtRKwLoOITBlpyHKYQIYsfUzmuMuaSqmGYzDm414XRuiH
SMJ8Ka1We8yjKH4deqpeZjA3J6Tbs3pl/KsfTqeDZoNEbnqLiyLoe622HJaBulYPZMH2asr6PWab
YV/b8xbDi/RLZVTpX3tqii+3T9eVzQd5DZEbMnTQf0sN1YhSXheMfHwazcoOcFzyVHuj7my6qW/9
wWobiAlqvfK0vzoqzC/Z34Nmu8zURzoB9JNwX4iKSOwm05mODmAJX1eTskY5us0PxMw1TPJFT4cN
Ty9R9t0QGKK8tDhpiaZGVguz4+gG4Akmb1R9q4oF+r525L1kwYgpQTHiAZhYJ0VmfhrQ+MP/MOHS
uQZnOeZdX6w2fReiJn35oxIF/U9Ul39EkRrh51lnyocgEtWHVom8/e1BZep4fk/y4ahUyXeIRAUu
BlUn0c5a645c+LV9UOAzlCivRsGf28NcW1bSSjRIaaMyvYv5RTVUNsVwR9FwuSd6OVOycVVFLbco
Gzvh1mgS7TTBeSzfmTrLhaWc6Mp4RjdjeYTNCX/3RGTsYqcs93jBBi9DVX/Kmyxf2bnXDivjoCNC
pg7OQc70PzcgT0S105t+PEp016emmqbPepG4d0qY6sPecabuFOq1x9sLEOpKwL5yE3LXQ5SQxhow
qRerGMxwbqjZTkeddvGGAzQc9T4u6gdj1rQ1vvOVqEh1loBgUDAF1bW46lFlcOcQZ52jVvc6b5DS
8COz1e95YneHXmR/kDA3/rPH+JNpxOXvd2+ktyI4TU9gOQgDnc+yzSN+7jVnPuKcMgV7csouVzcC
J61wO06dFz3mvehU3xnE/F7fEvYSCqIAAFCVltDdxa3YGXETu8k4H9Ee6D5qk5eXWx4rSX8w50kc
3dalwFDHsGHVVgHwHYs+X1NEuCAXvv0IkiX5tIZ6tZz9DpvlIa0VltpzsUtWc89S/NCw+uYp18Wc
bwdlwp0VhR7dybfh7ITqfT5rcelThbB1tNFivJZN2R7/oeapwPpMpIXf6YOj9iv315XgAhmTZiKE
YnBNyzRirlwPGrY+HhEWnL65ZmBuHbWK11QEryRm0mWDXJDDRzK42BM9AhQWCv/TkfpCjI3ajFe2
aXRetwnsLM4Po9WtiRdcOQMuPTYSM/CwVAMWKUmbhGUc69N8RDRMhy1SI+Q1x4DYkegtTqbu2Olm
1NzavatVI3qOy8oy/dsn4Uq8ATGNo9KbfSml4/OTYGbYF7VWrB6LwdHazQTO2HryWoC/WzW2ypc4
bM1o6xZu6oueg7ESWK/liDKgkg5LMRUeWefjg+wQaSBy9ega4XCI4qz7hpgDcnwo8I07YRewaKx4
aoI7d+g7sR/gVk0bsDMqLNhkWnl/XFsQB2IgoZf3D++C81/DnTcWWhapxxhEzrapPfOhKadoo5V6
thttLL1HXYGsjk/0KTCqcOUavXK/IThPcZEiuiw/L4aPBgc10kDD6nMynN9ZNzuP9HaiB2SAtGJL
jhwVvj1JJM/tTXBt65Ms/J8S9WWp1lX0KEzqXjvapTEEYlPkc9o919y1zV46vSNKqmOBGfx3e9hr
ew/xGeI/p5q7bnHiRkPNha5wqiIlMXwN042P7qRijox5iw+oIt7VI/1BIx3TFeTPtUyN5pmUZwHD
DDhqse0sNWNih2Y+9hSgxLZTk040vOxho35KvaSLN3EP2eV722WD9OYonC0mkrq2yYxAeze8WR5A
Wnk0baQLCIiY821n5mYIf77kSshrGDoJGOcqQDNrUsvBn4Ya5VvkEg7DYHr3XVxnflCY6qZB1m9l
I1w7jliR0snkIQyfe0lro7OPCqbFL8Fdrfo5dXb5E4aDsm2aUNyJaTRwl7ILZeN2NXXwWUzFg9dS
CNEGlCtX4v6V00A7kKcy+jmO7Mecz0rE9RW7g84aZVN7Z1Fb27k6b1hfMfryWU/UAkpXHq2Jl13Z
lQhcS60gGrkyHzofFgXiIqc/Ph0nT2nUrVbjQrBNqM2gaGO76IVu8wa6hBuMJdrWGnW/le++koZR
RZSIGapO4CAWP8BQqFB3E+/1aFJNRHNwS0XMLP/mZo72/mxT4qJoWEubY3r1599qFvi+I33GBQRd
8Dg18Xh0OZHlZiDgPekNRKlNM8VJ9lpij1Qdbp//q6cQVADHUAJbkA84H17J8b1HWJsVxtBh25uT
9axp6I+hq1uKh1EpKh8qfnmyMpNH8kh1fGNVRbD2QL424ZK3xYsNYD+IvPOfkapFpVmN3PSmBoY/
n4QflrDpc7w/Vz75Si5DMYYuMA1ukMFLtWkDnBuuxo565Lmkv1Z22uzw79Neb0/slWvsbJTFyQmr
GmBFyyitnWpf2zENvuXo5O212m13gda5H508SO8du6p9A8jP19vDLw8u4CG2KH8h3DRusyWukjRO
WKM7/z/OzmM5bpxdw1fEKuawZehWqyVZthxkb1gee0yCESAJpqs/D2c1I6us+s9mNvaYTRDAl96w
Xeshj+7DoFHPtVqrL+bWCkSjpB11sR4RxvvzY1++NfBZ4ITMNigMXBAEL4ZFLVObAeem4OqU7V4l
BVibKEaZaDvX7SR1uvlC0iqV6klNIfaMGFdGb5F/Xm6l4zccuSOIPOrh3+6syFrGaKut4Ioo5Bym
x9TTTa2hAqfR1GNQv3FV/L7SzCPRdYQJzbSVx77YuRF24wr5CxxqtuZT21YqaXEJuPp7tLzf4I1l
gQitN3K2l9nC8Y5Hd5i1PrQwXt7LRagr6XZdiDco3lGRDDcvnqYpeOpdQIg7VNEx+/OXfeU1gd8f
ZM9jdPWbjqqSI5+ulOF1y7c6MfWk35erif0x+hkiHYyxf7KipXtLif/Vx3ItAcaHz0VG+N/VrbWH
4x3ORteisr2L5WiIumJ2o/e61HaK4EaAHnGwvnUdvbwjWN8DLnUMdhnxEPz++1j0H31zFhF7SPq6
jjEIi6K09V2geH9e1lc2Kw+iwY9IJwDtl5Woi/znVBRNeG0DWihdHemTyj370kI/+PL/eBTwhkON
E/bNSw+SsVeuiJYqvHq7Lu/HwbMR0lIyWWzkxf/3RxHP/hEUofX8MnyO8ACDSpXRVWpP3VsmmpYA
mbwvyxy8BSB/5STwLscE90A4MKL575eioot2A7bmVRvF/G7YMeZgEpNfl7woH0e5Rpc/v9prOwN4
JIBX+sMI0hwb9l/NodXqu6oKButaiXp6Hqe9/pHb2ED++SmvbXuAkIxtaSEhn/EiemB5CVCErO4a
Brj9JVuL4n08BJN3QcTCzM+Ol3fn2RHhWwCLVy5w3KboB4EY+afR9t/XC/JxLmxdO1dpT9YeQ8/Y
bl1wRDejZ6AWDITQPre+ud1piMBGkntt+daF+jL5O84e8zbiB4BiluBFQoRuYFBFhW9fF63cMd7d
oEcJvW9OQ7vOOgn9RpIlVAJjYbthQvS/rzx6Rlhh0L2lPHlx4SxcB8pFzu8alCMshFUON1iu9Jkw
yuFpE0YYj/AM0z8/9LVNddysx0tDAH55XkDPGDSkSuvqOFObCgZvf4mpV1///JTfcj1WFkQxzWG0
QiyGUS9uNbPrwxIPXvvaYQV42zFmyfxpBK9tTHbGlDwAnGbIB1XA8W4mdEXTUUTh5z//ile2NlwL
JAqAyXENvMTL2F4X2nsbWdfVc2e3yGDnjm4y1LCck3Z11hrFdCZQBcrcc8cZeSNyvrK7ICDT2WV8
jV7Wy+pKODMSbaPpXvVSFPeiDa2PRT8hTdfrZkq2fW3/drDdTkMULd/I9F+5qugpHO15UBHHh/jv
2SKe9ONWK/cqhDP2N0L32kvG2o6enXH1ZJkp9MHtt1RKXokwiELwzUG38NjwRUqWFyoyF3tyrys0
0yz39vEDsiwhkHLnLY+yVy4P6hhqGbix/tE+/+8LBntTyEVK+2o4VdefpsFe/HQeCuniEQCMFe92
Cgrv3eIanXhS8Ewv3SKjt+QyXzlNsK34uCw1H/rlOrch0tMSjzGYl1ETxZNwmwx5Mnd/Yyu98j3h
aPElIVVh4PPyOIXbYoejK5zrJKLiV09Daoh3T41ZMYY4SZXz+MZw4JWjQypCtxICAvnQy7tpD3fu
QbtzrvNi7t+bpWaQN+7vxSzDM/jg5W6vovaNdtxrL8l5QYaTJtHviCXXnjWcw9K5NiN0XRqALogh
UK2Wp92MwvgtGPerz2NEyw6iAKf/8d89VLkN2es8OFdRuSINcvyLhTl0iXLa5kwCoy9/vo5euQ9o
bqAod8iroiJ0/J5/xfOaSFDpXeL1iIlt38eTVUTr17LcQp3BabXW4iYfI8a1uWxKYz0tyI+/BdN8
5WKmZQ9CKkJh9LBFeZFUTHXQy3Jq/Guo3FDKxGqtUn5aWh2QYgwC62CvqubZzqao6qqPQD82jdwe
0h94J+dr/Vb6+/uiUDZho0hXnJYwCl7/XRQUJYN665V/7WiPN1nRj/q2xoAwKRy3fl8H9fQ+HOvo
c+h0/4/wz7MBaDMSoiMC5P3Fs/UOzZDNdV2afV4TYgnSeoXu6wDZtF7Od0s4iTmh/Yax9Aha/e8/
b4jf70s2++FScYBaAwTs//v83Z56Sxi5e4U53bvx3rXLeW53v4qV6TRvBP7fb8zjYVipHlBWEBHH
j/nX7psqm0jodt416MSWhVXZnWpVBjfOMj6RgOSfIw+yZueU3XnXc9W9cYO9+njWmHYnuga02v77
eKGF9Ao9HupM43YHpsyIFQqAH5bS2lJI7IjyawYB6RI0EndxROrsN9KtV1cbnY5jFbipXw6WIqwh
gmAPCMf4LH/EGOjDaC/9RazrWwf9tSd5PATAHmNL/+VcYdj7Svll6F4NVd40hZ//KIRrntx5Ld+I
86+dHsoseIf0LvmyL64wwi1Sk87gATaJRvmIgkUXIFdainZ9bEtdLGUK+zF6BpFpFtd9xUbwf9/C
JBnUkyiEABp6+Vmdumo85XvXel+c69CM6wezVBpHp+Atfd/fY+0xrQOTzczksJY5/vxfG7jeagcp
w8i74jXgq6QnoRdZ4Tvdlz+/0u9hwWUlqRuJf8cnfHkqDXeSrlTBlXq5PFnh+n4ecwTR6xw/6T7f
32pkvbZbDhOTfxoANFteHMxCEguV5nm5O29rPI6HqeW0dN2NP3fyjQ1zfI9/QzeABEFTPQYhOMRz
ub2oeAyFnSRlTnBlxOd/xrtxGa7R7uv25xau7vDdXpxmjod86t3L/76sXDB2CN/wcMF6sVPCSS+e
Wef+dTCZd8ehZ4SJ7D0vMdqmqmOrr//6fzyQljrn71CEfDluHRxlh30R+lcEdeV0EzZYYKCc1xTv
5qGNlgzC01u9stdWF2gM24e0G0DSi085qzl05s3wyfilelRzN9+UgfLfeVI3N7sozDFpQtH972Us
YC+YwOiGklVAb//vyeDerKFKsoOCwQVdAK6RgnWom7tKSKQyvGnbsiU39qdVm28x2185LRY3Kncq
ihIkUi9yfru3DUeUIrx2uaGTcm+MTLQlk1tl5glY+O6NbfTKaYEAgRRhhMwoh+bFjadtsx8tk+fR
1PUuQOzCu1n37bcFY4M3pJ1eezWg+gfdmJX9rbsbrBSxrtrozPnSycy5MTMgM26yN9YMPyh4ixr0
6vPoPJKeHfZVL5G/1dzkfpDTgOymWV3WxYgedr+Vf+3mNj609fwWsPu1paSXjNw0kpLs2eP3/OtC
FcEM6xfrFyCSXZeOOFJ+WDAb/LQ6m/EWQP+3USPpHTGK2A8d/yDhvtijVdcihRgV0TWflXeaWmF8
bMNqz8ZObScMdIfENZyaWzbY5tRq6Ekx9vesLzRlnTdqm9+DJj/lmPixfQiaL6GhviDHZg4SEa4M
gcVDVX7pNs+aIbFNzcW3Nuez66qiPw153X3/86X0G33/WAfGQUej90CJOi+imD2EBUoTY3RtdtuE
JNt1h6RjNH4fTTGD/3Db+eJGyJMYOL3p2MM+lDFYhFlPurlz+OUwwznUcN46x+jkH0f1X7HBNsmB
uS7/OVuHrvyLo1UoKWsEMeast2zQPb1X105Ce2yakrIuUIfw29xs0hnPxPeDR6EfTwMmb/Gie2M8
z8YydKlnRPpTwAI4mS7BASSRo6mrnKb3htS3Bvc2r53cyw6LFidZVzf/UhoTXS6YI9v++Zjz3Fiy
MYxk8fLK2ZKKxHWdkqqKfO0mrWs3FtoVuQZNhbhla1V7goKNyB9024L7LGcH9QdkkNfOuu+MaMEl
eiiCyLhxK2yxtyRvnWBdkrAxtgKv73AYlr/n/lhfTGfnxfDjfGqX5aOLF5TA1xrRo1O5E8++0lXo
N1R6+k5cHOka0bO3lEF4k+NCIrd45Pa35jhScz6eEYMrB6iYexG1txJzRR0HFVbJF9+UbpGMc5hb
j16ogKvWUs8yKUWx+ohhQKqSzziCsTh7jWGsFubW6NhykXe6bIMN8SrawkGcx2JR7d0Wytl9VxZo
mF034LbibLtjEyZRbbcB3hBb194gHWo2lw666PoJVMbaJh2yh3lmR5vvPo/1sNU3iAjnXebo3Nvi
qaBSOxnDmIfZ1DpWmzD5KVQ6+IU9vl+0Ze8/c3pJzj3a5NZ6D4e3WUQceahuPBjoz2PWiHJA86h9
v9x/esZQi1NYVaK8nxA7NE4r9srT+6DokCCscTbqU3j4BxXKamEAXEGlzcV6Abu6R8nQNGv4PPVF
v/7NRHu1/EPstp5uG39qxx97zlRZpsu0oMWbLZCl3QQl9YhDZTm7apo4LLuiROHbUY62EwwZzCKM
RQ/h6pOtp5xxDpFx6u+jZpN5WpRUfFOMEWVhVHFklG54t/tI0WVGv07LjQ3jh7+2N6LHGYthkF+K
+3yfguFeGPDHmkT6m9NYqVCdtd+sjLIai5fgyD8UWCFSSkcT1PQyIU8Q6gs0MNXeWuvuGic65Vo1
WdQYs3vGPsxeYCg7VbmKhA5rOC2xtamlXCD47iDiUrzGawy4ujGX/m0XBTCBd+Yj/QVN8DF6tKRw
Kj+xtNWIB5TWivFnke+1SFazqkYrK/1Wj2Oy7CN4HzdS2Jf7BjqCbRwtC0uM1JxTiiWx+pJRXaq9
3eoyrzo0FTsDOGm8aiMKvhstjD1whVZ/P8xb1ce5VU9RfHCF2s81hh86m6Qc5X1EiUtvux1k/Zl2
DJJ5RZtP8rQr5np24tilbz8ETDf3NJ9H177Tnq+8yxYGVFFp04MdOdtb3qpvect84LZr/XB/WppZ
rWWC8rK24mrZ6+InOlr4ddE6ykVEKlspc8eC3TD98Qx3vgPwZAS90cf7vps511SoC3lTmSrQF3hd
FYIU5mhvj6O3jZgkqaLIo+s6FN4et30VuD/r3h4LbOerZa5i4UTGgSWdAzP/mbutsX138O8dPltF
ucrboZ7K+kMhCmUePJrC+IaphePScsf1PFbR7kaP+WBq87aEDrlfK8MfbftSoluey3jsmRukdoFg
fn1qPR+ohGpk638rHWUUP4SeBw9wEFPLrLR1pc+1lKY62Xq2i1s+7iB/SHQihnt/9QyQdb5bm5wF
nKDK5S9ddPV+gtcVVk1saW+eb4oFNQkiTDhZP2jtm0URDyi5bB+MfOAvOaHI65vB3vzgVNOoK97J
Uen5wSqVMV9MObbrZzZI4Ccw+JVO/MEd5Xn2rVXdlPZsljfbJK3mFlvAdf5r64Og2q/DVDB18ufG
qi6I5yz5VeBqP3NJSYNZkF0Mwvo+g10YL1WoOnw1J0R1vneSWJKE4JCmJvb7cJr3zCmGakXHQ2La
/HmPetebkly50C7MonTNb3A6pXfbldu2TadmbYv52XYGtBuWkKBgnYg4rT5H0sflJKbpDF26hC2B
o4Pcq6pPqnxZ5A3hT6mPqFr04zMgOXPrM1/no/q2bmwfgsU6dgH1DdAl+c62hLdd6hD02UPgl7Q1
57rN8xtGvmsXJeVU+P2lNbUwLjw78J/2ZVvEp7LgVF/QYQ/WG2nYAny45/WbiJExFXfz5OcTRekY
Nt893/CXq2YEgrWoO9Wb95nmf41EeiMX304JBMg8ofOK5A/xEl2uc628TS/4/kI3PGvQPtMH2stu
n5Ks97QlB+lJX8Yg1ChUIgVG8HGjpd1lHeYjKGy2Xttj9rb0InisJAn0varavc3qOTScKQZpXIi0
hS9tJJ0R+iOGYoi5AOBEFaS/KdHhJ1goYLcJ39ZGP6MVrn9TYJeFsnMNePQadWZfZrWx9eVXz++j
7dbx18FdstVpcf8FtR5GX/U4G+ID4nm2znwo14NzMwxBjlnTOEEHihGUkXglmZzT7iFwl/KTNkH6
3iHslxvnee+EKDOQviKQ8a59sX+vx0U2v8ZBmfzCniZ39LgVg9o/91Xp1lUiKZb3ZHPbnLRxRYN9
eXD0iFXVPkXOdmpGBFHxYQGyqtyEOLnmT7lrOae9NdQEsgw14XMHqdB+KMRW9lfGZrBTUwgbWM5E
1rEiDeDJn9xK3ZpNfdukiBLAqNzsfRhiTPca9Vgpg0+1LU2HACwLhRGMjLxfTVmLp2AYypnI7aD5
ovU8kpphVHqt1y3/ocTIAN6QpA3ZViK/l9iM7r56VRiKBym7sD43Yzh0Z93V5N4mAhaQlAtbnWBl
eu1Jyxw3iVzJEvVVgkr3sAy5F/C0wQzPWz8iICTnaf4pQq29OAwL8Q3Z8+Lz4GwmiMYimK2TaHWD
/3OB2PHa7EuVgf/QSOLUWM5FZ5gqbn3SW6D03Voj4XVjGRrQphKE0du26ZYnrD3z9VGp0Ii+5l1t
iRjCr//BpXdsfDCQflt+qLb1n6zemjEB9fL8cds9PufqzMiLmmarf9a+S3RrXOk+jVPvPA7Wvrtx
1NmRum5opqfbweK5mMgTVrEM1qlKW2vySYKV65Ha2Ui447a0Wf2Z27bwbqQ9rnhzSmd8kgwABEGB
Zfp76F01JIg671sa+jlqx70ry6d8ZkMmVmC0T6JX8mcdhlN+tiPdb9/2NnCan9uOvViyBbXPbi6l
ZWL1hn1xnpULQ8tvJJg6eo/nZb98nuzRmwDtFvhL7GjedInZGlV7R54kaWKPNcnMQDDHPQ6BruA9
4U2YtwtzSTeNws3V8TCsoXkSbNcd88yiCn7lwLaoyyIqw3MBbEWe8VImc15wuq2BA8yufrQHpod3
CDUty7NrMLGKZa+XLvOLsIhuavQje5KovSjOlfYLx0vxMPHZPp6zBhkQ8+DWXTefbNniGrybZ22K
s+UWhi9I7yIfo9zZMz80dbP+XZn40aUev+Rj7RjRlBHCXDv2w3ne3u35ZkUUUC5pAuKG+xaJFB8k
uiBeo1Sd1ts8l7dMltsyrRTui8h3FYG86SGHR18Jn62XVUQp48wcbd3zeDfNwUiXHjYXY+qw7c61
g039AyJyTvGlDoagyxZpjs65WlyzT7bS84YTkjNiuR+3QTNMkt3Yf6dhopvMCGpCXOFwnX1V1d7b
lwP+JyAXLGt0U2Dr0H9x3Nk/q1wOoH5aZ0OJsK3XukTOzRfLI5VFsKTOVIfovUuF45MtYX1SKOL6
VedXsw+rgmPtVMEtN8hh8eMN4eAnVa1wHa62CG3FJWolK2pPjL3tFX8St2mWIIEnV6rzDstqit2w
qNsvPcSDGUlpR+5poFe9pXXY53O8RajZX9adwj6zkUxv0koiY5k4tVdsuAAOgfmsZYOTbNejJm5y
hEixihvqqm2dPu40UMFQAM6OFlC9ozW1OjYqv2jE1cvXwFKPYQ4GnmzTd8vKvdjdaj70rmCvrmbT
R6njU61RY+WQwhLXXSPvbgX/58cCZ5Ay0fkwY6I7190cH9nPci8gL+QPA+CA4sdgIXqeAhME3qp1
GUzvKAyLPVmdKYJRFhXFxzrwwe/xSoGR1sC9vocA5Dl8g+E8b64jsHlSecOgxi4X52IVehpuJbbG
flKGG7KawhyjJz8Q3qean/rNI5k14xUrnAlHaAy/IZVYW5NxjNHkq3mZ8HvTBWaVGJp5C3xSXA2w
qKudi7M37vuWgosmyWhF6rJ1hurPysKAJEb2YwtTOfTjFIvVKKI0D3H8So11W7Gll/38TtcWECGr
XEE1NFVuT9e6dzcuBAhecUVvsko3yxnKGAc+07tZRV04SYlq8TPdjkicehFODuLsslMJ2teDzKpd
gt9ywjJw4xUZyy7uwtbfzrbREufwRlpP49iZfuzihvcrmsfia1faphljU+f/Moeo+It13dtkqRCS
cqJB4mLl5tu9ZxyoBLPx5oCkI6qMTEZu0cRYlHvP0D+8X+U6tzMe8lptiR/N7bc6aOCnSME9kAIY
7yl/ZNXll70ytYK3AnrYdhrhgfakm5JOriDdD6LCtWIHpYS/PGS7VYwboL/GCn2Kj/5AdRILe/Wr
bK2bwAAdFzR1skARhDG7aEwNDWMaDS7TQL/vlnaIkpwOxp0xr/Rn5lZbY6bcrcAEmizTiJ1x0xgi
u1uukx5J8sPJU3dWIqhOymTphyiIG2Mt37HHcZfylV7380wR8s6vywNunqOHeoIarxF2ycV0ZwUV
3NnV1fszNF4KvyVXO+0BtQ7oPCPy8VHbFb5OS+DWP6jPeji+xrANN+tx+O5mNVRWYikh5jifI3jA
0TZaj6Gz14gbmNH8aLhurVOxbb5OOqBSdwtaMvdQJhqqVW7Ihdt3lL/ssfLNLB90gzzfZPTnqeWS
TkFKVWMS1I1JtFzzsoibgro4NtaIqekedZgLjOjh/zJEh+2tNSKCkrDLmiGZ63764PLLrAycV1Fm
k7mte1qKDUG8mq5FEOMo1X6Unb0iTLhKwkM5ktGnhS+sH61johyre8uq0oqmI7+lqHD9QNOwf9QY
9Ymk843ye29PXQ0ptzaNmIoWpLunmwWzNmqP0051cg/Mig5ouFQeFd0K2yFDesqfuTNq6CJhMPlf
lp4qewohTFH4+tNnZuSdFzve7thcz7uzonRngq1cKmCB+ToiNBaN02EfNoZkOOFeUhRYTqVz1vhI
4ewVv5C0n/yfWKlAMG3tTSR2Hai/5bJxbkzrc12O4VHaen9JUVnf1jpc0miAtJWYeVc96JluC7dJ
Hn5UxTaI0+D4RNwStI+KcWn1aYL0u/M8cWs20Cg8LDBbmgc3HLPOgRetrDYel3F18FJRbpB29r4V
/NtLmyGtJOHoO+jMxYCWMF21cJJpWB3iRDyulpVDYGvR0Q27zScJxQHLO8D0/hLnqp5hkRbWrOJA
VnaB/F/ftqnVheaDL8bJJDqbNmZlm4ps3G2r6Kfr9JjKllx8zwJlXBH7OfZ4cTDM/XsSoAmnNafF
QXnzeyiaNunA8h7gYg44YONnKU6uSpzJabq0nTaDrEdKtSSBaFb3nZ+D5mVFLPsEN58Wl9WaXp56
ohN/kTLYsG6UNn4u/Vh72doM/lNHVG6TXpeSAtsMy19mNfVTRv9p+9ba+NilraZsi6cSVlqyY0Y2
PgFaLtp3hJd1fOhNR90Gsy+eRIUnX9yXFg6ZROnutIdAfG/xbeRHdjqweiYLOpdZgfPkrz1Ypiqp
Vtl4ZPcOU0fU5Oebmm5ikNQYwdeYWEd+HrO38LRr6UiUJ6BsTX9yaTxtJxqIVC2935ixVONOYO/n
vCRkGvWUFB4M3IzsYqiuDT1mkZlMU6KP5rznNDb9paFSbKvnbTFEmCnUKin65dTWma3N6r0vDNe8
2JyYJYHW2ukfjWGCiu6bwdV3lqK9f8k1/IObXOxVc4lIBmSakxY9SWev6LugsQTAorMVHWHK5ClR
2xhQpEvbvd+YpFvx2qHQAM4am7lzsY7+lm6zLvkrU+AWF5KR1UzC1tjX2HTQt0gYljJnsrqtKm/k
ir5bEgpvMvkwLn/a6GWWp8ZZtvbeMPZuSmeSh4Icoa3MG7MCACgG6dfn3pyqihEIeKPkICFGCSU5
ngsM18vx3CrdUX9Fw+I9B14VzKdgpCGUYBpdtTH90Gn6gcWjxzDBoPhMqiIM2rTDmA3v4B3nzpAN
YPbW0Q/+J2vS+8edoqZ+H+728tkm05OJlD6P6qapHO/Lis76uSu08TTR4rVjNbSDYPo090GfzLth
QcTqc/+Xa0sCXId2SxsrEVEDdxr19tgC1mNkC2XRmuz2aF9kNCl17oBcfC7AW7bJXEDGVti57afc
08PnoY5qCKHstCptKPhalEMY5mREenqGTj+WQeYGbfCuNQIaNl65TCZS5g23Hde9zIJIGHXCWGH7
gE94+GwWRljdhsWurUdbqZb8xu7LIoNWPA4xUUU590fbVqW22Pb9EgDG+iDga4zpMmJTk9Uth/Jk
7XPuJxxpveDoTfF7gYCSPypzKlSmpWd9IOZGBW6SZvc8LtpT8X6IrlyFqT03o71K7RMtjvOhoV0q
Yml1xl910KkuBpfr5TCftaQfIfAupIQrbSdBoV5d3Ap+fFK4rf7Ftzf+1hridlyTD/xCrZLqpuur
vYnNwV2ZQ6hCHKpPDBFOUdUUVTahkFhkFVY7YdIEY/Ojd3Y5ZhK9EuLvvs0P/eQ5f7lH5ROPO/XD
mWqgLRgSN/1tF1Jsp1tY2nm6yFl/FW3vf/eZBf7KLdF/LyIDPb88NwYrNvEpWDOCC1lVNbZ0w8YW
OZW72mu3rJXz2Kc1DQHembIull69vWvmcWiTqdq893zbYOMwu91nVwV9jV5JeejSlrP3uaXasZJQ
7tolffUDnfDb2v5UkGXTOMTqGBNPJDZwZHD3cs00N/T9cSo/IV+VD0kI06zNcmYZ+wkDb/tJrcGh
ceAtn4ZwFWsqaqS4bzZ71U9gWLoydYdpf1QjES4Lu17vV0FXeMuos/hcAvmFKGlngzEQVqhdwbLP
bpX46BgMyZQrZ0kkPZIuG/DYnuJIgyKLvbUpqdXCemedy84XyT65+yFSDdSrJffFOnupIkWvYBRB
GgwqTKtmRjLHRz7xRDPBLk6uOa4/LGK6nxVbW1xmRL5qrCyZjjCUG1G0WfKS9kfl9uVJux0r2KE6
28e9EuWT7n2a6uzd7rm31pVcafGXOmmRaJTxhHn9466EUqmyjeoTY3ZTJEy497/zmcooLZpm8BJZ
i/Bp7ZUKzgr58m8Rphi3izFM+q6gZLoIrxx90ntr+VR5y2QnFaiKldnS1G0pnKJqOU94u1/qXQXR
KcyxyU48RkcGpd1U3tJsWaYYW6XoVrngw2N72Iclmc2xvAIoqYek8e1cpjWB5pZyWCEVEAzOlLaj
bFUybIBNEjXI8mi7RT0jt4DGJj3UuWeMWxcaPq3ai08jMksq8xg8kY+RiVVpXRjTE/l0P8ezM2OB
t5Q1hoba0fsvJw+hB9d2v9/z4nt573lGudyKbabWt1uv+B6iomTEw0wXOnHZUvdhDy410ZHdf5Vb
SAs9FGsexpVq9PM+bEYeYzah8kTTnNhOBcS5z+YKv9NkLPc1L33jk1uY+XdciUaUqPuaZvW2UyQu
9F8xYm6X3rwdnKJfEtsqvatDTjonTBy7T/tQ5L9WbuAtpoqu37lwSJ2Yxn+v47UC/5gUpmV8rVaj
7rI6ogRMgFDvVWZETseAz+nXw9C3C5uk1cYBzqtt+k+1jFAomn02YrrMMAgzd9oFqd4mPT/2tURb
p4+KAOO9PdBjisMI00S1QyTgscPCaMTwOrwPIwaT6TJ41ALmUG7OraeVYSWzHmkRSXfuHgNnOdi2
66TCGBGwFjuGqAOPlLfrczDLpThtXmTMKQ2jOb8YxdDZDwbA0eZU+HR7CdciuEPWerHp4bTi2dIo
EJL42n1Lu+Dw0O1Xtc0ny8XJMkG8ikgpZ4uzEahNkXduq/jiSLbfKShLrCv6vSv/DlW474y8JsE/
WwQlxvbMS/n/W3sJbwQVTXjSXkkLbbUEVklu2ZRno2G6cB5kJ+eHCSZpEGMSSBeQwcdMnTyQyWaw
hlSYkM1WgvqNO/oE5itfbnJr0oo8xLY+VmtQ7mea1ySyY1sudRqgPLO+E5CBOTnNYRV+bPQPsJyG
LpubZbAIEkXZNBx4VRq0AjHsW9A09xd5FtNoZxjaqOnUS+2qZNOhrGM6CJF547uN94U7lc0Z0ghg
9zULHnSOrz2DAE9SAiV92K6yHiZalIsxbbFBy0rEE2M+GvVFtVZoAE5hlCymL1RiVyX5Y0Sx3MR5
FyGZ19Oa/mJzWvGlHWz/+CA6qmK2Hv9VhVXfttUYPe14CPrJ/3F0Xstx41gYfiJUMYdbNjuqlZPl
G5bskZnBBIIgn36/3putrZqxp9UigXP+iNwN+FFTqYp5yzPV9wqHw1QjkSzsi3x17FNlj+vGVOdn
324bEynrmmbeUisUxSUkO+dTFQUKZiIt2BNQlsTNvgoW1TPWI7dA42YRn11rXdKWHTGZYMyt9I7o
gnpL59nxfskhN0TTDG50T7wig7tlL+MVAqPLj7CGdnuhIiCr7wUFfvkbDrNBnBCacOXbm6enpO/t
9Ssu5wFSrCVu4c4fykp98kRMtED7qmkeKiYHwPnMWaqdjAIN4+e2brUviz7kuA9LHR3yJYPlEr77
Qtlr4eyNkYJ/uw5Ki2DnvGNAJ7AjvL+J68hDBoBpP3gNi7ZOsnhx1vtG2lX7unDnf2S5066vhP/x
lRNoFbV7KN7ujze6U3vgY5kCQx5p6Y+Tws33VRtbDfcZku75uDjFtI800/2pky1XYr/RJJ94oxf8
Np2rCIEG4qpOHXnp7slaemm9eugXtnRdW2/aT1EwcigT+LJyDKrt2Srbdj2hA4I4SjZ7LPyjBLiy
k0HC6FzXHuQh8RhZ1XPXGv63BvreWMoJbfLPDpR6+KsJEaPgVoq1eeqN4hdqhshRAKaV371WUyHa
3aapdL3TFRvNoXdFGD9tOtDioIJO93syENvuroisbUxcCvqIDt2kpeGa3VLtOukt3bUoGxyvty9p
uZPx5gdvC0Hz5sHmCcuZZWDz/NfNnxbb3yN7HIdq75UsxgyTG/UGtenXv3Jtubc0185pjJzsYwF3
wnakDWSY28xRmAzzOOo0q/Pxz6zh/faQY/XvDXFQsadBp4lTHawSr7EqmgftB2t7zsU874CD9G6w
imcW6pEzrX7kvvnIgijbxcE4/mmWeaR0ffB/lbfK+TTrl/L3ht9OPNiLx7I7of7njYm+a2JuP8LF
/6xJ6CA4rOnfcx2VFMOy0rs0JnZNSlubPJZj3nzYynjBweobBVRQmN8hwGjMXdVk83+Na9cPgTUC
5tVMIHPiDcMmLnNcRnShz16hk2occ5ko7cc/26zgKnCSl6d88OMH5BYAV1mWh38H18u9A7d/7L10
4do7h4JpzaRtldcEJ1p1kPiU6Tqn3He2I6y5ewfeBa7nde2Lgwz1AL4RyUSUhf7rOWSTT2gjOG+8
Su3HqK/0YZGdMgeXJjG6c1sCfwqfeJA9lL/cW35BoBrWMT+N2EpgcsLK/65kAQxA2T3HS56v2R94
7P47qtZHROaxTGsqqIC8x5hKdO1grUsmOlOKBI90uB9zBTg6ldk6U0Cp9HFCGzTuAmW16ug03FFJ
MYellfLoxJTyBvXYMEiyWiizaQJqIo9lgbqI+Vlny3SeSty9LE1x/ZsBoX1A5WqxggWjfxp5Jl22
sdlFl9nndXRomrL4R9ZWcCvL7sIvenpim/UsWv92OSrP3ZL15U9Y8Evx/a1Qz3hNwwTpXF3Avs3y
ofJN2By07kb317BG8mfpTQ3YbCmQ6VAV6ye5tznrwXYDgHzbEte6jcf414oEyH2oXKl/Fds4S5DG
1ohT1sxNhTJnpAWsk8hXks0XS5i2g+Dtj5QDYTiiJD662RZmh8EKy/F+EM0SALgX/k8RddZ/yGHz
KQFit6yXlakI645bLtXr2ljYJttIRz9iy3hzMlPVeynNVBz9JYR6HRnCrmiq6gsiK5uskxw5h8fv
SkBkmGmv/LrrX3gEWQD71tT2wVLWtOzKoBrG/cLwO6QYkjr1o/pi1ohxHC4bwflvn2w8TECaAyBb
6kKX6Os6msHmPzfESMe5oPNjWUVuATi8qIIZXfrToaCgilJlqOFY7ho0IHWahTaNCE1sGOHHLeBT
BRnbXxNapPrN8eqxa7Nz9DdD9USlc1H3YmdXdv9JbzV//VJ6M9kiw1ZFiZ7zDHVD7IKOuoRcxAw3
HpdBJIpwSkZ0/qjBlqAuL/loUzZr+t7/EUrL6WEVmuHO28h4RItixQntlMFfV8yq203eaFQqthz9
zBIhWE1XSTV9kq1VP1+abVudw20zAPyyeIqCBcQ94db1sr1aub2S2IQl4Ey/DXtoB6QfsapiNEfe
XDI4CoCUnZwDJC8V8iIW6XWAyuibqRgvQVdswSnE76eojRvz9UwDmFfsS34Y/6ANReWwPr4s0OVV
/n1hqua5L8z4yUKTsXALS77kme2fuWuUlcbbPLCJbvIG1c+NOI/tlrcJLuuu2mflKF9WeNw/lVnj
B693+4U5Ziz/KUZKAGco2G6XzzD6AN2bdk7h6jJ7oW97rKxV/1iirHViUM+5STvE7V3VVeo8ADSS
vgLZdZtM7TGx2sb5YWlvER26TvvWhW1dpeNgw73VU97YSR3kVrizI2W+mqI1Z+777S4EoYfc9Iq8
STmdnvPN4v9BnSzYqYUdpU3UrIQoLwVffJhZ6NnolV/8BPpjjfcq8saLUzXLh0fGu7/rsqwjF2tZ
G4gwV3cX8kIbjzxtMfsYGofqycmXWt/pmX2plEgoExz5JMs6Qeu6yerZ48fqdMFhwuGDnMAhF/Mg
mahvIVdlxWoihikEMqmzJlFbzDDumLJ/96Oq/eE8RAFS503xZEVWsb9d9VsazW6U/URoAg9RlMG0
VrbfIBcZsvEjIwEDNpbBODr6ceY3ad1KzgJuciIGnQIFES9N43GhmZU7wnjjMlO6gDMWNUa+HDR6
/Wu8Ge4X0Opm2pFVvJV7NB7wxoImueaFAkr55bUgFLvFs1v3XFuNaq5hl7ewWs7c92taFk4BiYbA
cg/3o5rjxM+J3FT5fpuANkkJgc9jvPfHouzTJhg8+AW3YmkwGxnWx4E1Qj6oeLaWcwZYBEs6zMdh
WKuXyURWvVdFXjWvTVbjZar4uMwOLT8i1UIQIHmOFeukykzV/CLIqrzQJEPjlr/VHviiQKZwnXJW
pZT7j4ayjbw4tm1/EWgWWumA9wWCdu0awT27/0pazU45ROUkqmrknDahUv+Zus4zPnTUNHtgfqS6
M8vPnyDsCieFI/aLHVJC19o1VhZ++74hiMHAXKcmHzDad3VcHMI2CK+Nt4x/+VbFj9Wvfb8fWEKt
kytDioRDNJSwU9RdDfdh5YwzEsOqm/4gr2ZjRzzu3Hfhtr1NvE7drsyEvluZxc3elpX1h1Ty5bqS
tVUcF2FFLwtGEy9xmmYeT8G8Mc36raqdHS9K1WDYJWZw57aaUCyFjBQka8g6BoWOiCYWhCz82PwV
2EY52qXOtc/67GlqvLw8ryg6gl3o6aUlsSp0552oS985lKK3uABme57TYSMVF9q8ia3jGgRwfKPd
TA8bUUED/VbZ1PGEosz3k8wKF+iCMY4JacyMyU6LMyJ5okGODaKPGEjqKqrcM0sQNraZt93fcVbS
gTqVwH+HrancB1I/UYjYTl/aqTVtgKuAsXOY5L6xemZxaYrPoiwj8XtjgcqPHaBYs+MJ7bSdwL7I
5cwF6esUkSp4nkF7FKZL0aHG9silCg9zCOa5WxY/WE4LWT80zNbOxpWNTC7nme65Trqgtb5jVK0/
la+cho+QTf7RZgkJb3+Su7laeR1f4VKpBBxFFvEnh5yTGqWN9UKB44JCGftTlXgCbsWEU/uryhCX
3RN6mxcHd5Hms67VWO6Wsgrcg8duBk0jJe/LPI+GIyAOa/s8Ce7rY12Sl3v1wL7Egf0rVIkDnRUe
mbFAMStAPOuEf0WIdFj0eOeqmUoGmXEORFHN1yvE8J9ugmA+RqXKPCaQst44cIQ3XgPDL2/XDqV+
Vi1yTnAhf3STeLxJ7AW0rjz42Vblj1sD8Z8Gs+vNh4A7IvznhH34gR02MwcDhxleqjia/ri81+Af
rQMi1wdUWyUWgC0ZeW2OXGUbZbtjeBrv7d6q7ip78g610Mt93Bc2wQJcCQ8dPQTvaCSnYL812BlQ
BUaTez+jfVjYm133uacUON+NA8mjl2xYvDd/HOLH1hvWOoXrb5e9rX35igHQbe9y9B+URNaFBT8W
ZeI0xwOwSmA6x9qHUI7sNF71sc652t7bqgvq08ZP/IAdtCbELUARc6Q4u7/iBULrMmjcETehSDVw
bePS5VIP8iBF5rnkibcoj1l381mMQ3fCai4o3iM+mrRKmKQ4U6Bo3rbuhirL/81bHa/HEL/Rmla0
Lv9FFosYuADbVlAb3nZY8GHTuVpkF8JsVb/Xrinf1yngWbuxmS/rmrO3Q6re9ON5oayd0mX5ZQSw
bxJwD6N0zX437RReIarNM1qU9b9bZzAeA2BuEBpUriSXFHXbXXXpIXyRi/b2c+lXH3NvA8Ms3ISp
hep2TXqYnReEMvNfo5FOshhU4ZMbFDpLZEE82Q3T7+/m3ESXqejitw7K+IFel+Znime2qYnYlEs1
1P5T6Wj92I32/Mvq3ZihI9bL48CHA+jv/eazGhjqN+XPJlH96P20G28qui1y3urcb+/aYbOYu7Dg
pZTZm/uhtaASuUtaP5SG7PQ22P7aM8B7r2/qfOW3v1TE9rNWDXNNA+Xl5IG1GyLP7G/A8b6cg+FQ
G9kfNzuUP71p3LPK/OA8zZZ8n+zJvsu9SUCjeqxEvuyLNO6g+vzJuUdBOe/Zo5dntKf/FRJZDZnl
cSIrUolEYzNZkMqEkqXNtlNTxN9474j3qG78Uz8crbBXjwjhgvfbC32sHSg9YfjYy+aVJ+nm6hjJ
6Jr3AOCOt3oJQbwQzP7QfKHkjR/gfg9x3DzLJnKgN7lrd13sHSq9Tnc5OQ/SmmkJjn7aeUGKINe7
Do1iwj81wFiBuU791L1lI6GZu7JHibO8l71gvSLpc96pqNddilQueI9q5A17P5zcnWTXvPeLIEQk
3qvxvyDYnOBQ2014v03NcF6mYMqBfscBKXzUIR4p9QOedZ5uMAPk3pGcp8PW6W7eF1W9EmTT2+Eu
iGr/l3I28bxh/vwYI1whRZePj52Q+X8LgnFGKxIcvoPWsz5nForfYhTemxSt/Qib3T1ZU9Nehlws
U2oVtXvIuSuudqfbfQwQfQerz5Q8r077j3rIHKFNZ4ok8vpgP6Mcgn934odV+TelkVZ7cNbmt107
65o0sV1dGvjiY4RIGsKMrPSPQK7Rt+LWvzjQpf/iFsVR+GDDkwyI+Wcwa+ac4YBSwtyTWCnfc1sx
xUfDcAdUhmW9zbf+1cmU9e1jPdkzBkDe6gG8Lt6cLzF6aEW32tnP0+i9R7wrp3rRJXQGAa+M5K85
9/aTTWk0L+MYOn/K+Oa6MH6O4M9fL5y5DeyhIye07nFpHyDXwg9kXO2VEbnjjUaW/mTXXvPJ5RxC
3WXOxRIEfiKCWLOORrnSOpolau4siTQb4ZCQ0Ct2a/64niieTYAxpykr8RDK2rxs1eiYxJ0G56B7
p/wtdOZ+lcs4GBwX43pmWBMa74iXvZIb0H4ZonxQDdte+TMWmcvfn2cl0Mignd8AAuolQP2JWmUN
eOZM1/D3VBDkT0jAqQBgxs7js916AiwydobbMUJgzRrl+Ab0wvuWdxhketmW+6Ub3HvUlP2dQh95
5yDgSFQot0dDZlixQ59ni9RfJErIqOCoa9gj90CF3VPc1yuMPgjie5ZP5XMN6Y221BIGuDnv8t/z
mskZrxUSIrWJ7r9invJ0CsgJSQLlxywNPqWniV0VK83SxIrfx4yRDxuWCwXMq7efwQY3gVxBh+h6
0fZOk0k3p/bgjLpMg4bYgQvi0El/W5uBDU/mzSmGE+OI7T27yiqdC3sYGNEWCzH/dO2wWAnomvXh
FsMUoBhH0PeVaXTwp3rIl/bvWPSyeuT8ct1r3aytxaoXZeOejWXzd9Es6jdEkH6DLKWWdrtHYbJU
6TA1/cYaJQOb/KGtH/NiZzZZ+x0/1lI7F5we9Xpmy1BI+G5tmth9TBct3Aleh5qePVPQJTwOa6Pe
RVCgtNvB3ZfboQyHLHxSURY593mLLnrv+3l0xg6z/UeiddnuirWdi1PBFtA9yZZx4YAiyBjrUIx2
G20PnQiGsD9MbBhVfpxCULoyiQbdayx4cb+Wr8OAJFdz46kt+pKQDgHLEQQ8tga3X1esCj5i5eno
jig5SlxzG92f3QrfsEcdGyFdUFs24BIWyCesa9OhXKQrDhqGjbazKmfqEXZDKA07g7zO5Km7BIX9
IGGXopPTTirjm4TAGf5ysDkAqMs22FqdnYySjc922rQ4Ij8r1ZxEGgGvy9CezRRdWdEUrRPlYezJ
1iGMyiV/m2mDd1+imZjJB6Qw4wyOMblWTZ0nvoH3wG5medbY60KIEGbti4dMIGaNNcuy83InI6y8
QYy5L1H61dfCC1WW8nOXkwVz5kTmF7+LAu19sJjvGYOt9baOnI6/p9BqDTvBWgH3JfmUt9YX2dUO
STMb02r9HMzKHh96WFznjHW6c44kZozI470RQoZnoO5xQ5mmLR+CHh4PIeRkuXsPuiY8Nl0m1b8g
kPUEO4Ps+BUrQyY/O3e24Z4XxwEVcc3AjKrL3i4fTIvrFbCcVhhnV+I+yo6bCQzMGosZ14VrCcWw
26I4TfOIeKM7C7VGtmHyiNzyIBy3dH8VqgzFPSznyq93nMS0PmTQWtEbdhZcBZYsOvJtty6unhr0
wtSdk/KTnarNCrOEKPh1O7crrrzHKS6nDIY/dNkpNsF/tEj4tqL8JKJ5NaierEkpJ9VujxQZuLHz
q0cKODiFt8hCRyGD3gf4oXRsHB9FocE/klwMdR4TgK8q3z/yE8bhybbCGn0yVuS5OeNdn6GMwxH+
PAmWLs9JcmJt9n9ZTTTb315FM/G+XhROlT1W4j6D58QCdcsKysZ4PnY5k8++5yM6dtooKteP7kot
pnvmQI8YredyBCCSTu+6v3tL8IyEUy0csbvp5Jl4BY6tQROWlTG04q7xzTXTwLUJ1lbRpRm/z3BG
8ndDQHaukD0iDHD4zP6orM4dnnxkQtVjZkeQ4QPIxPhvDn1fXhg2wxGPUoFgG1GQV+UXW8W2PsJQ
KPGN0iQb/41D509n6YDS7pH2FhkPbb4Oxzmcl/ZKtIKIgdhpUz+pwUh9J2SWZakdogLdxYvner/x
mnrVntD7ZXmqEDGJwwQMiJNV4rtO1jACF8N+DG1dSDZxIMB82PYid/qAp9QhZie16mJxUrtqePgP
ETB3/smgqAYJ6S2Ma138eCjn5cCd4sAajGVYiju6aXXEMUB7A2x2Taw6d0YgUbUz6ZilYaGT83jn
eTruYVonVXnpEHpiVUAkarVfhYFzgFpiE38NNtwhKG5tV9/zwKrixH0QLO+LaSlZw87AP79xwogJ
zIjb625BG6RvWuS12vGyS/kPE6CqDnlnuz7HHF7Wjig6vwqO60Dme5pnfR/6p8wnuPa1G7r/cwqm
6C8Qrp674YSwgP33EVDw8KjCqqp+93aV867ambRwQYeWMxqPaEazCetIDIteIUcxF7XjseErWfuP
QAHSf1k4VpwVZJb3/qmL/KkJ3p3MxdCcFFQpBKldzlHJGpUPTXSRfS7/aY6SeCcaXcUHP1daIb/u
N2s7ZsatlyuZ5BhgN9Yo/RSuHZd3SRDNc7homy3IrVuzWxpyfHgzJteZ/nRErdt4FH2YheBQdtR+
PM5xN9btDhhUVNfQr4X3FW4d9Z30Es3yIHuf+oWk50ssLPzpGO/OQ+DF2bUNAxsgoqEFz7uIaNTN
3uXA5KRFzBjfraD+3Rm9wgxrPTiyux+cvq4vIVcsDM4Cw9ElaAeWmIdpW+xDIIFjT41rKEfEFeOO
+acramrjASZj4Zy0vfau/T5qDty/Reh2xaesie5yEaFWJlAJZOM2IWGibkomeqoDJEGVQhhkbHCM
va8BFRx2x2VSl8mNQaf2CwVM/VUqG5sNoUh1OO0mQlHLZxnBTsukiUyH0hgesElWMZbx90hK4JSD
yIuiLEgLJCT74I2Vtzh7EvoDVz9G/iy3M77qXv7BFQHLwU/hiue+B+q82hEK6iLtRc6S1i5mzl6w
aysaBhagiizBIYyquXOos75rcHPX8ERb7udYRDNhjiNj63/+Fgzq4qmM9AmhgxmaJBzi/nWzinj8
VQi0BB7nWh33F1ggJcAhYcW6Ec+Hl7Hc1HxPRVpECxwns84Q7Ewe1fWRDb0PED35bfO3ITmseApI
uWj/IZUcin/ucqvhTCZFHjmydhRsKyNaaQ3YtQYf5ybOQTcVTt76YLClzj8wNjTVeUab2j0GiBCK
58bGbXXYKi+U52WtFDPQRuRTc3ZLZimThHgJMXZGm2/BG6Ov+9ZScSmRraeYefQy9a0+NL0SFY5x
Fa/6WPiWnXdppSEITpg3YeKzW9HanTXXgdwP7Wj/rLJp6me0+f6kEaby7l1aRFyXygEdZT7HBPyr
m+Mo+4s0fV5E0szIqNMBKVgYpUHWh/0fy9TZtp7WPA/nD18SYCGTwiHJKcmJKSHUBSIH9D7See2T
3etHLFnGMUGYDm2u9aGHbx2+2hGEHU+kZZtPdBZa4rDg/rHfXHQ13EzCK7sxlR6as4feWSOortW2
8qNFGhgSGK9fBACSXWcHbn8OVg1iDkUVDQJeUSsoz0PjVDe1GLyoC4tuGedsO2asjhkD03zqQmb8
ihGwqsXXBr6BnBV3TfzpzR2JDTswyUyZZA69qvmPuT5HrUveLKuKDwmbXVdXhQOxHCCsL/A+s7ur
EGwzcUGcyqcc1dX6kSP8IqRCcF2nXSQC7y/3y8DZiLOMbNWsBMXWBTEAZeIOfjYcyrh0hgfMlqLc
R2rtvf+y0Ar1tPOs1lsOFXFdFTMJomXDB8yD8RvEip5fj6iramcLDxgowW+HA3f1Gwdxd14KUgTm
CBpDWFqRJDdJ3dMbncnJv43Lef8uQm1Q2vtzWbUHNaqw+KcyjjNkorlpljdM19F6zB2iCFCoK5OT
MM6AaN+cY9gZUQiykjh278o/6yazxUr7RjNLzKPmBQm4B8I3gu6X6orCBi93pW+igDGcy/ZUdrOF
8IRyDTIa1FS765unqKq78RNBf4eZmHwHEVZrZRgicW/9JkxkHI+Dj/vspGLTdIonuRfmlWAJaLtD
v06gMauvsRYdJVNPkVKE6tjrQSzIio91lLPl8qte/GPrzwESStRLjoubbDIZqvhuzbHXLZnT+Fe+
9219mE3h9gdPaR3/wYnKiZVakVKUoeSls771FNZ+IQHzvnrPNtxiPYqi8lrNPgjgHm0peQy+M9vF
ne1Ige2L57waEY0ogKeUmqFmu6pidKZPxs9p+HQWTNjU/HJVLdfGEtg+GcTCMV1nLOPNmeddTlG6
MlXhpdUhF6hghdIqerNqDBbRcRD1nCMZzaqNLqlGEhIe9bGZDkM9rerVcVu1LChKl0J6MA49ks0z
Jq/ZmU4Tbr9KkVO0zd2jHfJmS7D9aeMR7keiF14R3oviaWNnXn/XyFLEt0+0nPlT53QsnjsO1nJD
XmrZ8Tdfa7ce1zFABIVl0lR5arW9Mmjshog92tLeuv0lsAx/E8Oa9hze1DBGGA4DVpTCTXyl2Pp5
DgcthoTkC0/EUI5Is7m9uXCD4bqRWTyNezDGsJOIGiYduKnnG+jqk8coXr1TptAhJ0fi4Jv/4i0f
17/gAJb6C1sXOC8zvtXwXzHXi/NjmWHSdQIT6jXOfYN8epn2mSW1PA5WOfF+T0usw4hLKl+Un9qm
I0diF6L0xNLSWKpsjg0gP2EMDk72Uyc0HVNh36zOZ5drW9+RaTqol1r2kf8wDiKTLyO8avVr6NBz
HYpli/sHCwouSFzhVZTusNqX3z6If3b20Uxzj3CL2qmm97rcWYVHm6IN7+O9b4D+wYu1MrOSeeLK
298AsX01eo3c8aabXKnXGrlCYDk7V3vtXZZbW/Pp+40fv2Bkw7XPnlw7MrV7TuRTnFWBfRqAtbx9
2HEC3Smei+FI2pOLvKe3SA2OCgop0tXgNL+Q32Ett2iBjR3EL2dtOJTWwXOfEONs3imwyXgqT+Td
zLM6jlGMWAaue9mw7/hrWF40D1gQpDgHwvYMFzU4G8HTHnDOnG+l2LcwNr7izkVCNqTUdRRovjo/
EuMfUmLaZt4tOdQwU/0gGEX7xZZGpBvk1f9XNYMJGZFvhfsyofiRWqUEiaYrfhaXcaSnDjLIzBHt
5FI++AN+G5qpN7c45M2U+yfl3dzKhE+wW1wms+Hswp3ezTdNaoD9+p7fmrWyFdttjw5gyQfnjP9a
ege5iVYxfLQb1v8O21p0zwwm7SeNVW4d95jwLUwCnKzzvaqGQB6Kwcx+j3wktoJvRvWCIDG8v6xk
UxvIHbw2XZfsoPMsvlggfMMTjWLJ7DwPPfuUorfMiesucW/o6hqbopQs57JW7pcAoPKeh5oD61wY
eI07iQAYZyB3liafpLbtdJJBVAAgVrmsLjP0aEVI0cZhRm/aALBNSMxQHDb+YPysi2AdjxMZV9Pb
iGrkdr51bhh8tCvr+w9xCVH/PgeywcGVOSbEcyfhTT9w0VjklwQIaD90F7vjYShl3H2hE1jZnhnu
rfLv0lu6f0btKBjk8CXyGiO5cPSzWIkuhjyziy1FY9m0z1E733Qr9mAz/o/RjE1SB80iwiTuhmwI
rkXXoKgfc7Qch01Vej6uhLuUe4+oC59khhHRxbXOQ4C72DOmfe08r48f+3qDclzUzM+6RExvdkoF
27z8Wgq+3p7Zx+fsPbYVONOlARCv9z7ffRzvapPH3jEPo/FrukUAYOyMV/Qj2rWX72hWxDdegPlg
mXzwJuvIPE3v3zXssf/9ziKvBJBH7Ncz8zuQDdXHRibBwsSGYrZmsA+QcSJWy3APIpDoxVdDmKl6
g49S8h2iGFI06eapWO6RHyzb7T8MbtotMXYTRypg7NKO5To+2sWY1+F+jTsb5DlTLt0gaFgxsmhp
uTjZB0etD9ybHUyUUJg60Fh29aTxGceFx05Q1f7UIhp20Q5UAFvlQxZ7g9jhAlXjt1mnrT8h1u7K
XV4GxB5EjDvIi8p8IQGUspnZ96PEAMjDrgxxZMZ7r3Cb+N30XYyU1+sjy0s4voqB/cMhoScBGzM+
Bpho4CNHWEvTEuNb9L5J/PX4K8uMY21f2hXVSaPfKUzk3RAKXGV+bsst7aysibyH3HaYPM61N1C3
HAyds/ZPCG/mwn9hsXKpm6ZINfTeqthyl7MZGxKnF77fCUPwGocATVXpHkjFs5znppWlevZXYO93
RWKC/cuKYD4PGfEkzR0GYgJctaW7KEuCws8CAhXCPnpYZlW3l7qcOnyheelFU3ksVm+h+nB0idqv
0OWuBfLa7lYyCiHuVC2rvS+bSv3u4rnnyyhs+7JEsSgfscH1rIJjxyiTSpwg8ih0DyucoEjE2ZcG
eQH7D11XkE7QIr0ocHbUY8jaipcgG7c9tC/waYRwnz1MlIE37kly0vEjoG5bnjhtoKEA/IQTfXU9
U++vdRwcYEO+PcT+uA+BxLD+2t77LFbG5cQEsOkJ+YvgyvBAocVHZvWqzhrHqZdW3FNDtStzCaAZ
0rrkvDQZ8iS1C2WVb1+KAAyS4CiF6hApoPTOeLRcT856Hw8IS1EDFpXt7IkIQirXWjqanjaoKEB/
lCoxujMxE3QZrjkKc/IomvLklEq1xf0t7GbcN//j6DyWHMe1IPpFjCBBv5WXyvuq3jCqqnvoQAcQ
JMGvf0dvNzERPT2SaHBvZp5Uq8W+pBnD2oeapYBbns31XFZykCAJ2O7MNHYYkzBsRibJL9E8Mfvd
93NKRgGbfTia/5iEiUhukXqudqs2quTyomYPENiBEnWvvWHqt+6/VQ/p4NPdpwrhHESw1IaGINPx
ja4rwsOOkG5mn2RfuM0zWJckms/x6ge9vBA1Gat7UjnVoWP4rv+xQGfDhFaF824kewpCRHjm1Zsj
w/jaj/PvQiqM92W+zs/sJZL46HZd+bfIMaFu1iU0fsza1dVOs1l5fPkHx6TrR8BN8TebADVRGQRU
bMNI6d/UwaLm/zjee4950JaomKZIvV1oyCiRehrEw6LZUR2kkxX12WHldGikLXzimYt+mryrlwO3
8hT/8dipdvBFZkAy2IVwU86klKsXBWKwvS94C9c/E2FO12MqT4uJpZPQ/vzGczZO/I0bdZF9V5Pl
hLFhVPLkoWM1d/WiCrPe655QIjHFVU1bT3mawSeYrhMBKgWFy4SAsNAWA44lsRAsx2yNV/6gecUD
xIhzHT/x4nF/pCywfZP08S9zGBfdEYszg/kEEExwjXZMtFtTC2LvBcGvjGVPiZ7uN3YVO4S69t8k
WqD3Md6oV9w6Pu4GuKfiUzcJvRqyw2x2Ck0/1JcqaX0P3HnaiH2rdWVuS+yLw1NIB5r/get2DD7y
JjDiIUtYZtw4NJKqmxKnAWwYGTVCfbDCDMIzVCx56fWwsG+P2jTFcAPX9ZhmBeRcPqxTnyuZZSNO
1LyL/B/sea1yt6oCB3fGiBNXh8JfCWxFnps697qUE9vuxjLxbNB5k/W9qMNmvsM9BAli/j8eHrB2
8RjgDx02iRzT9ZI2TjR+Obwtk5HjIktNtiptwd9B4Y1n8LlB2ZrwnaDPoSlMQ84VyL3yVLvsWlkz
dmNZtixh0yZe9vxwS9qQi8AqgabXySatt2Gw1ni+gLCxIcWbm7XTh8/CNMBylrC/92rtBDccoyL3
JseAZ24cMlAB5tC6q81HEIaDc3FTrPms38NFYH1L9aROgiV++O2kAxA4GhPC+TzWNVHTPu3qB5ym
S8uJy4/rvRcqDgyca2aeKgkeLsguoGNqjO5RynOq9PgvM9XgSq6aJej3iWyX6CDZUgcvAvQhycGK
VGu/wxwyfjM0L/MuYQonRVrN9mVxqmo8GDH7IJZy/JH3YpjX7prMiB5pD5+mvWzyfN5rdMfqcc7m
1N+5vNGLeyvtNYEwV39KQjr3OX5EYngenud9JEP7PFQYq299BwzXzcIjElGrVuIiCTBxRObQwap8
jclJPbGkI8IJp8n1j4MgLo3bnI35o/Lr7Cx55JFHMljjH3j3lHqT8CBLTlfPS7CBMdF7XAkJabHA
RBGpJkgm4wOO2dr/nYFK5MRFA/p9HOysVpHkmgaN0xhAWjFAJg4kjhIFGHBsQ3ZiPadeGkl0pey8
p2uXRoLcZdznyTgHUGi3lXLHCXyF46ScrzvvP56nEkfSQHKuaS95iYM1OJIeK1Be2Yate73YPGCt
KZqfZLGi19slGbovIJ6kh8vYNMm13HB0Ui5SNhhExEi39rgZ+2K60Loo+dEzoVN8kGEbR6Dbu8Lp
TitwFvsEuYMIFbO1tm+2wFcMj6atAvvQdbX/3+D73T+CoG54TMMkv/czjpj7qjScqtyWGYVRmZEQ
T7imD5koWDl+hnhXp0POYesc5yXI6DFzJNSJtfT5fwOlcN1ZN9FYHzKE32e88BWJLaLDt4ADOyLj
GLW9A5/Dfybf1X57nqjLU8WP0xykUiE7BbiM9MpySHEu/MeXQ+XEa/nSh8v/c1wcxy6ZSwPsDs4B
ki9DKzcue6UIsWIufn0ZTa8xT7hfRwSJvS2HMVb3Y+cOb3wiHXzlTa3NT1iwAmKpPdbtySsn1Z0L
qVBGh67Psz36MVCUPNWEETxLAh5VpKv3PYgJfOdF2ZgngY/dnhxW0/BLPFnnt1xa7Q/lxTI6rKrM
ng2rQH/XB5yu97A6cSwO+EIN64KwSHYw0vFT51SKYGFR2nXbb1uPYb7l4uZUVDIaDntB/0L9U7cS
lBSLrUxLUtFtKCqxc1GVcaanmCmJmQ1yik6wiHOoG0nFsZAIQc+NZPdUi3X9FiVmaHbLxI78j1MG
/XIWA5yQR9fNM3tlQ9Goin+7lzGkhsHjgLkOuFg3latR4DYpYbtqb+rSwXYGDC68z1EY/7Gvc8K/
Bp7pp9JeWb2gA2P/iJGb79EHIcUm6yzOaGW85fPBtc6JLWfyl9WTvKQOnC6iGEHRk16P46ecWbw6
RHqGyELo0wO2DA+4gRpA9fNWKuB10FlIUGOeJaTx4BNtZQ2YDSXEgXpFYee92ovthMo/vBEYVceM
pbfliFXD1ABN2Lv3GbCc6tylIa7izM/X8DKk3P7o8F7ykLtT223HBX3lwsZwkpyoeuB8U+fhbex5
0ezIdo49BAI73wssmdO2A/zl4ZVK4peZcaw/KC6Y/xwQqlf8QAfwNsOQ6h7SOmuyY6ET99z0cghu
WVkSqtT1lfXCaFW81qx8IP0xLYgt6NXkaBEYWe+H0iP27dBZeDe08fDg0ogst/R/tX9nLhw02YnK
74gtHk0RCOwOLSUNwu3GK1svYiMy9uOubuOa4uIp1fGJkwDC6DTXLj4z5CPKrOZVPfM0wMG7loVe
dgCMVgyWKM9+erTjsN63MR3UYzYH8hhdFfEI0SY+Rkuv4bSmBALKm46OrsA/tPxQ9QkZJGdIZtby
9oOjw1hdkp61i/fu9U44DnsShQVeAOIlzZ/ZRF51W2syu0dObc1I42qU/bUobDeZ8ZL+OM4VjDuf
tMFngRkcoZSZ+T0C5sHox/GJUoyI94RzWoQax+9Jkp85ctJc211ehTwKWcuTA8/rSHCLcXYObnLo
he5+ZdFlv+GfIOr/IEC25KfdrCkkmME+c+lBJYub5JgkhuTG5U/GzSvKW8+bJh54ZGAN4QlePnnG
NsiZXlF6OQairsgWazEv53nzLnW6njrtmfxTumsGTFFARZoOpbKtIl6BPXdn5ggKhRae52+EP6X3
cHUNatKATeSA9xbNyHEcWEKJx/2G9VpRn0TMtCYhzetrxVO/jOazXDy5gAbqlnrngwlL9+j+sHrV
LGDmcIVcXDKY6jRRVnmf2DJednFjJxpkismU3jPdI1P9dxmGAQUhS3rIPRBmPP8D5xSdB3vBaNSd
hYrhS41tl34NKC/pnpUcW/BS9sKc+mYkG55kubmQPguT38TCevjkGW+LW0gTagcjzCaoKWY5l3yV
LEaapK0/8GeUf0Ud0TTNWzS06A/D/MAMv7SvEtLcf9oQ+iOM3EuYA4ICw02pW103u6GcMRITC7L5
bYD/k3VONcP5EA3+nLOAIg/spGysPM51uoQH2ylpX0pBQyhCapr0lwGaaYFBSGTDMVFNSLy2Z627
qVZ8tOyCob7WrCRRNE79XCyYsBKIEjn++eqAYYdpM54X+RQ5te135Sjq/rAUwkBBkTXvzjxJZ3O3
9FV/6bnWCZjFq3Ns+mt7nmkH9ykbKifZV35obtdh9TB/r9zZNxI7KTHpbjDnyid/v8uFqXH92xIv
aJZ5SKAbyr563IVjrG8XkudMUKujbtt8IDjXThzYXhUCfXEUE4PMJrZhFf5pRmJWm5qF/19esflj
oondH8mLVU/O7ATAD65iEXtntSjMTGjwzgZ4B9rU7C3hnzi6xlS4VpjciRaCWBmIl+6sNxSPCioB
f36a8g9Ne9y8I0zhyT/s2Y2/wQ243oMyGvMt26MYkymbO2BcMsQ3nsYiwMk7kis6eKSw+21iJ+dP
pJ1xwVrhMcKZCo4bWfvxZ7ETKa0rowFHUkRpG5VxJMqbklnZoxbwbeniEfKH5+O1gl08/4nYrJYP
snJzQ07ZAWnII7NR42OnlCDpTtioOhZuxDnWOBMZBJq8WnSElW4RtWiyA0sKPpqMXVMeVef35m7g
pGtOQz3nP1PFQ5jNqru85naa/b2xKwynEvVu2LEQ4kwDQ9sdtpIKmBO48IltfVGZ1zQvw+jQ+PNs
DnM1D79FykH7OhSPz23lhD2RUIeEHfODD04H7+xMgHgNPiTOfrmva+vXm6WouIgDyYt/wyQ/f6Z5
H7c72bZ+tYP0MKF19SI5tmtXkgLsy9smt/JthDOBM7Jt6z+4C3N500PAffcE8JwbmEX+Ezq/fIer
s6LmiVxfkmQyxMox4uB7W+1MgjJbVl/e409L/qGo5vE5gPU2X/DXdcN9GoXt2egeIymUiPSNtDUo
9UmSpcZ5VfX2PmhycvVljQRXTFPl7xEVzB5LoSUUNhjJSofWp/7K6spw9EIvSv9F09TY+RAwz0+H
qg9RHjIBhfvQ01CQbSFPpJc6w8iyI5xYz6d68qMzWMTx2MppJHEwFyl27ZnDyT2Bysbdl511iHL3
lFeQgMOJLvDYHkuS46y58Nox+a225tlTx250gEa2vnlZJZy7okOsuoLPFUFE8ADcwBmQ7Hksv9Bf
XS5Z209pfC+jKnOekaZQj5IlVOPFjQZfn5chl+pQ4v52NpWTpn+WIYM/ITnxgdxdBBmsSC+5eyIS
yfSbtggir0OdhIjuzhKHnyTMq4S3h8Yw4dawmnfaxF7W4Ru3+Jgi38bohmvcts2uz+BpgxrPR/Pl
iZRxY5PpYnybKAFj9+uNamdGJy6f5dUhvBnb1BkeakVp1HGUtBOeyYE69jhWbgwbbBow7qxDzTyr
NbuL7YrRjsGRgit1a6akbX81mIOHeWTqvs0UoNiuZXBgc1sEwME3o66i9pYNPzQx4HbTgGvC5eE/
W2KPu25dq6c6iOVvxmd80RXDDsF+vkiWltP0ChR0VCwc5Yr+G1tQ+5DOkQf6EBO437cxq/C8r9td
Ga9Jf4osni0ea3XqXVScxpdFW/89TMrmnr5iaDoelrb3whVguIJYwCdlibm8WI5PQF9Iles7XJNo
5vmCg5MkuvG6nVc4bfy9ztRjXKgbTIpjqZnJmTLZDe96oHUkhx1QiLBQeNxUI3mMrQggum5iGDhv
aLf8wJVtM54LxbSMB06XEtplOPngjDun+tRhNL8BL2eH2MN5e8crkdW3dNk5+ivKY9rx3KlQB3YW
0r0HuxzetT5yA0plWf1aN29vCyVV9U8L31WUsrCW5qCfwDiNc4toxXkYYuU02RGFaw7W4XNOupH8
SsPvdsKvX72NVCXUb+O4DncJ6m/znYRBODzih5r/G0H1VVvprd4fTlN9e4FMrRq8EHP904dO/dho
t8agFwlwcrZ2U9zq3mjnOxG6BIiYaNicjKmr1FNahIiNMb/2rZ2q8tf4mev8uORjSSnGysYHLouM
WYbxS+48ERMGQiIMTotmFXAGcTMFTysC8fDJpLF0/4FmCpcb6RYieYrJyvs7XPxLffG6Zvw7eanb
H82cyu6GgkiJklOGqJPtjO1sMyTDMrG7s9rdzSJiubQZQ2cdXmQfNOkj/lux8De27r+uLtPgIsJE
uPy1k3nuRpnNF102U0wMwvM0kFe8uY+MJjJ77ckkZNsJr/qyVzBhnxfcgB2Kg9HntGLl/tJB5aVb
wzfhsW41EHCO91CWiCRUGCO+cKlF4V0CbrfcTAl+T1rEaFo41SnGS9J2VVoftJvgCUtRZ7YBcOg9
pHEqOE0ZOP6jmmkVvM2swB8KDdAsW0QwtorNnC5Phc0p8eLkPk5b65fhV70or8u3Xe4186bpswZn
dgjrDovKUJDu4UwABlFl/r+gY2Nw52K8+oCyV7nHDF0ihhwkxudw5h21i4pOrJSJ9NX4NwSIhtKX
spgBSMuXvW/4mfHW6NJjs7LqLtyVFSrzbTGw1xNhY4LPeByM/5Nw+DxrWhHYAtJKU//6gfX1lnNO
R7SAGwI3RDamFzYNHlP92vS35UjF5I4oXAZbtWOo2ha0O6BqVlp9tYFXINd3KgxJD8fDT1q3gCHU
GqgSQWrE8A/Dd/3rZD4DBCzo4O/akNC4y2dj0biSOkMC6JhoBm0EkxqTcLehxoPTGvhdTAOTkg5D
aztBpAO9GXMtyUDqB7pV2Neg2+bxNqxnC71U0+uosJ0r6Eg15SJMWd0VNIgX6oQbImMnZjBMeCXM
PZSnPtJbumrbgQWOJ944sEfg9/0WmlhdQ2Pxi9BsBG+l/zyLqRwirup+aQnIaapgouBJnLGm27hT
Nj6S9DS8vHk/FsAik/l1xmXyC+cdQkNaTrNlcnBhgrn+hNM5tOFy8jgbL7guAQ5vB1hNTxr3KlZB
CTdlM2AY8ndwIM1XUa9wRGsWV/SrBE1U3ZVrDC4j7h14gE44dZ+rRm+/uotigFJz8yxXa45cMUB4
4Bw4TwOWmYzzWjVc/DR1iVKGjmjZsJrgPz912Wo4vi8Ppa2dH+z1mLxClVYPZul5xmXgu3qWv1K9
Y7QAChtXdI+xChV6W/fXlbFHzOEaEYEZukv9Rbz3onBfdDN17R49Gv91bRrBLzFNy1/2JM1bSPgv
BMOFUrMRjW9o3GFxAogK2l4D+i0KiaY261dXD/JnjUQBQRSNhnK8JiDJlo1jxuKujiIW6KxWN56f
NM/FjHd1I2f8tny0Kfq1cFRP/GiR3RaQOwayb2XpHNwi6ukDt1evbVMX/ePQ9CIn1Fmyb8DpNlJi
YlPguzTErnLrMZ29mjYaHnlzSqCEIQ90MowtRfYRpuv3xgWrzSGyWz9ME+EB5M5sim08RclD6U2c
Exi0DWFI4Vi5MZ7AIwpds4OxkxGsO2SkXZItHc6Nx4BQsQDH+9+/T1qs33ADqpiQJubpHL0Qonw4
Ff9dx2M49au7vMRxHYJww2vFKY7vmyNbzurTtnR7BJ1xyLZZsskuNRoPg4gX+LowepPN1W15pGum
TcnVKgLtFcuQcltxP59h2iXDxUrU4E0By4KMbJFgb52JuXzNop7xwIN9fZpqgawk2yz5lQRo4ZZE
hH0PcR8l755t2JtLjrDPrDj5R4ys19aaUnNjOqPp4/3axfA9NKS9dS+STD6VuVd89+ZKG4xqZLWW
106xVb3m6oKAk91HXkOGmMMDWiFfBC9jm6WcpeM8XbrtUl4nkaZtOSRJEXX5vpt8zc6vKge8FHSF
vWEuRWwnAnONX9tUnScPZ8huxGfwz1md/B/1P0og5CfinEXN+jHxHDTbVMv4c1kcVaA5leUbgeD5
UzahSIh+BeYhAZDkbjt/hrc3uby1NiWT7EuqvYz9bWTgBaFgM/P7FY519hC4EMlS1eGlinX3kVqW
WpeML+8XFyHsEAByTPhrXcSXGBdreZAdRAQ8AKPZtyaLH6LQOmavw6a4Fc3CI9lfsqqAzxH2D5Nu
k19bcrscCGSkzobiJNHsAUaiL06oFKyhEX/pIIgYQ9d+QXMy4TL7uzBUgFXRory/XhF7GPqCJdSn
0ujsqW58UBiTj+1yt8Ar7rZdN86QqFTpBnIz+0JwsbhzcCFl5nynbJ9SjuBLfc93iWytqYA8o3zx
Ccj/5ObQUuHEiKWX/qarWHfvktTHaX6tuH7xM7S0YYPC43FkhM5PwJ3wNPkU9j+Nd+sXTgY8oYez
9VFhjooPiYbQTxSIlYl6lApn7IYaJe7edh0ATSAy58lNHpbJD/Z2PN9+p4b/5gnjAb0g3TxS9DkC
8/xdPWgowabxepXcX4kAmNG4rDo8b2yofYz8GDpacZzheZtPSQRAEUCmVmGBRoRxiVKZrDxhre5Z
JeBhmEaaX11Oup9xaFnRHyxDZHgCkYqiiaAGcxghm1fOUCTLCbmZuFU3KXuqaEPgaBjXBY1dKTns
sPCH71JFKtknhScBKw9R8dPzYPqOQQcj249dWjBgF2ztlnYkpapYT/5N0z5as21TDPHYXVbl+8mZ
PXBPxjbFVcvXr0JlgtuJF1Hzj04ey1A7atFee6DUdZIB3dYwUfSpSf/EHn6xHTvZPCRehiJzFH1b
3PoNruPt9TAHpl8uBNEsGQBSnFLparuWrByMLDxy/n42fyNJBzgPvL5dbi1Q8xRcvKBLni+3a2Zc
Q3Bap+E5JGQxRCR7Ygo+Sk7uhJdzVjRnsyr1VrsVf44OCts/lAv7kE0sneQ7zSBZcSojYrBpsVzX
j3Nea2pY6qz+idm4picTj8mbo5LZYjeMSNP4TWf+G2xARqyBGMkP44DjpRWaoX4Pmy9Rx1QP3Suu
RRVuDMdeUBVt3FCQk6slfhtpNHyd4XXjJfBTbU/e4sOyzmnSsceUMHW/D7vWbXZjPPr3SD5m5FHA
2jXZkNeqh5vZU+X4k6Oyuv8c7OqCt4SWMHYIex9nf4ke85mF60dfzqjOle/287mrk4YQOLi0Tm7Z
ZZXy2yB3jnrXFmSMOVPYnAjuxiPv59wy23BzYZKO/05mBPvHR3HkbdmufgqMRYeoyVk1hDc6wYFJ
k1KZVZsxCHv6pCA5afFA1z3HwB7o/wqEs4gwwvl1XeEAmWe7RXUrAHLhDGmWfe/KTEHqFrU/P/Bo
KZp/ITq3OgXsbWn7MCz1N5CD8vaFTHtnn70qss8WByubqmVKuMG7CGIh12o5Q4JfK/GysnwveI2n
U/EGzzldPgpdTd2t641C3BVUf/O4q6oAgAJxgezGYOWj06ghDrePI9JJJI7r/+tPlXpgkVBBOeqr
Wu16qrs5qoYILBtW7Zl+SIyy9jTITt3weudVQ95unv6yEaPTKMR+hOfAZvjLTCvUW26rNr6b6zAN
d67h//hDmqoLPkmSevFTDM+VbxtHMltX6Fh4h6jDMg88xDuO1kQ88YbSd+EeZmPyI6fxMt7KWaCz
c/mZbtNg5NXfWMLZg8I2wvKY2ZndHaAewJG5XKbhjbAU8Is8UZm5RxHown1nWLF/mZV7RPKbwe49
YGmQ5ROMMQSSIDLyHc/kEG3Gwc4PhZ6hGrXrtOIQheEan3wZ9ssNmu4g3jvdr9POCVVEPQmyNznu
OXO96j+0gsU/KyIX46Om9a5/7/yIy4RVCluPEEM2F/3fGVkXO1Hc4MZYPR1DEDVY7anFnHHrMJQQ
O9oAoA9IzqAe9TcMpIxdDUaf4IlGCpW8+QC6yLzixMi+EhEV7jM8wwnkF0PuBRCNiu8NBhR9K1Fr
j6w+2hYTPt6FM8kSwD2rx1LyBwBniJiD71k453JyouqVAyM+eWD8UrnTtqnIsbwmsWqDVzJgPghB
1nAk+PBBOlsNtILAIDFkF7453IDXEitEdOS4755wRsjkFe2PIi4PW2W56yMrHuemLOwpBHhwO8+5
95qlNQFEh7DAvjZteQlbl9UbkkUOUqVsOCylI5c+DR6TvF2Ga6AkMkhnT42DlH4Zid+Q5yUtQtRg
shB5cBWOznnFElmQYnThET74OlfTt7/q2d6jIuHUpNG79P/UHqLtF/dUFe7xeeL4YFIJeYUbiYXz
D03x+C5jNgoUuMlYTQ0l9ZaFBYfcmFDEJg54N18EO67hru0Q77u+z8a7IXVSDIEu4L2YQFpKPFWh
3hNAACVdpMjBI16pO99Ph1c8Tu03M2ycfad8zG8TaxaatRA1Qkq5tv8Rc1MJ6zIpkJCWZSmK89Ll
xRMm7DXfjSAP9NaAdoVYgnpwx7JXocvxK5VyO4jq+jgKCXNtB6cRu7AKhuY5s732DsHaMKeOC9ZV
kCnzain9cuOHMGnC5FCnLYuCMCkQItppAeGRNUO6C9CUuOrKcu52E+9j5z1koxt9jqPzlhO4IUvR
Occg5lURtHzDG8ogRHInGewmNjd+x2tdkS8SHFnT3qkofllWQsZjXaJOqgFBLbHxcjsKaqk5poEv
p3gjbUy/kl5IurtOuurNDqq/ItxWz32sWBY7dwosevAILb8Ojoa7XR0Tyx333gmOV5vRgzEHaC6d
6mM1hulXUSTxvwQHMQeCNZ3+1k3UUPCgTQ+GAIj7ixqjhsZNCnda3Djt8s5ci6XDlpN3G7Q4paj1
mgsOIwNJrVPGApPkNRUlxdnrQ4BCGCRIka4ljQvHkgTGd4xvwb5cuQb2IcVzCt50QNPdN7bMy22E
sbA6Snco6fdshl+ZSrdjznZ6fJMUm/qnnMNatw/x+N8OKar+jsW6O7NT7MUMVpW0NzbnWj5MdggR
kKCjuO9QcCDRQahmBJziRqy3y1oB6PX8tDenJtL9cLAuO3e8OYOQW1pePedUk91mQPcruFyQB8Zo
Sx+jy0IwJuS0y1DBnkLOkVBE4R1rjXfVlFyH1mntR/D/hplqWEqStoKutzsc9suZk1BQ3AnR9Z9M
po0+Ci8KASFoA5Q9F4XekdLqCeVATTv4UTsfnJhikA3duXY5NDpV5bkpsbxDP/FSFp7cNCz5ojle
jhnyUnPvcUJYb8IwmsL9mMXi2u1RTlV3EmERPGZmCvqvsKQ2msIQq80RMTd+z2gOg8AmkTtJZSeA
2IDJU1FQCmecGZeEeOvamBNVEA0Rx+20yKP+KbCePAeRLB3Qtr5eDx7Lsf4xmlb9L8X2ioJhbeI1
N7rL7c6IK/+a7dK6mxx29Tcsa1E3nI58w+MEkp+yG/IWj1IkfXnwOHBc20u6Kvgc8MwTPl9K59vz
XeJtCD1Bs8eMZ/xyOwGckCfUh/V5FfmQLkdBGinggE1EX/BzzD7CvL86zg2OJuwhTZNx1MwjBxkW
jh6pT1VXBx4nziMGxt7bdiNJ65RKvzpq9kkUxNO2LVAUMFcrn8nUtOaP1Ul9Ey74tLYpq/f0GBk/
GiAmwfOJOErGnHC3tokUb3DSAPGZYdpbsPZHvAjmFkQxisgKdmBFzoyKFOtrGy2181FgQbxRRsbL
NoKRYw/UB9J+OjjYBjhRchIGZrSOHyuZoOaAEw8s8mjAEmEf7p54wLkv1IJk65MaYg54SJtdy1lp
IXIm+yt3OQwbBxCCHD9pq8PT4WEjwhDbZm8ZRrg/aImi4jdcWGDgjRL+qWuS5sEbgu67a6/EkHWA
kzykqfVvK0fz8h9XscBSqjr3puk9a34at0z7J5f84oEDc89Mb8OoffX6JswvMTq3vLgsyo5B6Ssc
FUsr3Kce9RDLhxeJ78C7XillImbK/rqwg33iJ6Q8LcDDeR9RR5JxMjEeu2/Py/vd2ueQvWmHpDAI
CcEvXuwyZcGuwQ0R7xZ+hXp/5acGPOLp7zwwQdmWN/2oqmdl3ck9BobWzQ0EDJYsyGogNCbhktNh
ZW6c7IiWHKEb6jyLw2M29eaqhWh/fQ4Ktfyl3SL6N3AkuoUEWeBPELRVH7WKp/UNLzmnjdBbsr/K
9Pl4pzwne+SBAxUL3/IISswH17rxR0755//3gny6s+UFiQVeZeJ3jHO6nt2BPMkeOjlPzqYvWufb
0QR7hVB18lAXZfhO1qNzv9BW2+R5bnlO4qTkVejSnrz24dYL3XX88pfJdRCNrs6HXVEMSYYZhOTy
ZmYCwCDfFL06l8B441csOgE4LDRR50uvAZFv+FEKaGDlkZZKawN53IQ+zHSXfwFCNSSrA7mqvcxe
nM87gv7yFqefzu/4ieQXic6aog3dxxMVD52+MxqMJ1zbfppuRq+gSW5T+E3ODc1P3n7n7IWiz6DX
WjA4tDW1XKxcsaozE/GzGH5fTnhgtAKePQ292wk4gVuyf6BiRnIsf0AdpAnPADebzkolS3uSMXbd
QwCcU10KTnjhyfXD7E4ySa6PQb/i+dDxuuSUhBQiPzMFY8beuOiU2WW4dm8/YilY16Nbhr37YHzA
4w2ANJwAFOvUhJkHwym15dMSf6xTET61fq0u14zsuu+uAgGwDP8xAl71T1h2absJkxRmYXrEdwQA
vQup4AgNrkvyXL/W06yn39FpdDvi+1Kxfe6SQjp7NS/XC12IiNGBk9RrLmrqoDczF9I3gpwjvq4G
B38PATHzH725NOk57RnW7igLjy4rdRbhLeZKtoIJt/j4wRLTyGMqfWfZFjod4cBYpXegU+S41ywt
eJsm1xTsVkZBtHzbLNMwibl8l3HdpvE6vznAu/2HEJQX6jOl0qz7d711yMBfZ7Y7TO1quGeXGOlD
x1CBCaOQDO74Gevle7StYbGo+vm3mvvMPobTMpDdHqeUshyetyTbwjmcntikeB72u6u9ildOcQ/3
Mm7YwLFQQ8unSGsrQju3T7R0anksJvTE7UxvyMVtxoiOi3nkKVqXVd/tQPbFD9dELuMSpYzBJlq8
xnls6SGzm9DX1KuMA8zFgzuTBof6RQH8bg6d/IXeD+FdMPjGfAyTT81BQRF4XQag+luo6TGdKctU
oL4tU5zHh6b0nAvtSVhWRAWPZ48SymmqHxNv2Fb0eRLCqXA2UcpRVV5jIQfnrtqtAHSig8/W7cdN
K5shR6T6nnXQ1ZsJgXaXE8Ze+TYWGH3kPjiBzIUBCcbComkPLGBQ2CGLX2lngvLIbTzCF/eH/3F0
HsuR41oQ/SJGgKDflrfyfsOQWhp6TxAgv/6deruJielpqYoErsk82Zqe9Bmn1RuGus1DkmPHXnfx
QKeAwL0nC+EWCzzbQObW4WhNgq3e6P0L2ko1ryPGb3nPxlfIdecnNspPIIVXZIfFuYewuKyXHF8Z
yWhVrk+E6+V/NlCgZJeAOzs7QZ8lYA+czrzWeWehbh4j65yTpORfMuEs0SnLvKYEkuWav0i2Knvn
KJseqygLmhOrWqyyq4AF2WMe2eZGJxaaSWI4ISF1SLIkvdy0NBeajSmDKJsyx1YjBlrCq8dt3KTN
Bx7Epbzn26zrExY6wtnmDATakR0ingIec2f+zSl5uDOUP1RrbH2SdALJCHvDRcN63mpjTTZ3TQwR
BXVceiSOFMjaW+z34cpWWKtCYLkCjW3WnEoA0iB8mIYdgo7YCfiBDLM2CilUsV1YmD4tCAODA1tC
37yWY4AHZQDccOjdvkjWKNlvwZOE3zRPY4J8x490ZT2HBmclxxvLvgfGB+6j1TAXeEj4hMhIT2NG
PC7+1X1g5WhUWzZe301FzvCq1b1CWhC4Zm/NVXZlbS/dfc4JctLC6BRlCADOu8j1FGkpHMC5g/XV
C+t7fLNi75NkA6ayqfthN6fo+Z9ZVyYvpKfW7aEuQmuvq5EEEtGF/akImTc+Gtad+TcueQXbLvSX
7LfPLVJQYYHy4LMgdbr3CcXGKbA6QVCmwbQ+dVZSXfSCKXdl+sKBbRzgq1+HmJ7b06wgYrMFi7xy
FyjLANqZiWzg32jAOja/58Yi14GpxMQ2jSwVL7mfwN6ZEyQfIOwphM//AB4qpEzs9Z74/lN+vzDI
gm3hQCJATjCW6r0s4wY7dcDOUBJMzASSfUu95Trs3f3IrYMxhzAne9XPJfBRnBbqUtXsqh5EjwmK
2QX2YWJQs2aruxzWIAuQhfIXdC9JlnqIl22sNbhcj5FMcHEhmD6kE7l16zZNi/exCnNnF5I1nxGp
vnj3c22P8RabUudhVryBtxdWOY9oaFhwMNN1UEPkdvSFBwneDRyRsbtrGIoHK2Q17RccupTJU3yj
G+aUcizGJgw0ll/mhPTltHgrb4aS8BhpgZRQirx9bKjKxIFGQb57g7JZD+ehPmRou5cHIxBnIUFD
io2ZehHnvIW+TchGG0ZPaVCF/XaRec9YeJT/MRHVtHc8eb+U1PqEThQBsuAshowy9eK/m/aZ1Emi
FJ1T57fqMQRn5K0tS6P+QZyGbXQm7OtGxO7IJVJF+WsPGQL2NZVduIPY4sYvKhzSkw3WsvzDvuTA
nMP9KhHykQMNhFAzmSel2zFi2ivwE+bNpZkVv7HtdNkhRO7EUBD/Mph8u36ZYg/5zOJmCfbfpCP/
c8O6bBrP8DBCaPK4ibYLBH6cCrU7Pw9wQKi0onSOPsn/CwDsSGCAgE3q9I5ghZlXenbQHqVWIDNQ
lSYjfTFDSnqOwyz/bwh8JGY+4DOocoQX2XgUbvmaeNcpioKpT55Nv0wXPbMsXjfEtsZrMVYzMYn4
zO4ld83w4tVh3KyGbqyzfT1ZLkSIyCR3rNT4xWWvCNSr7UaeoxEO4KqPFywDGgEr5xRalx8qbJXw
F7vM3Ve9IvfwEJTAPg5qsLp942LS3xNNcKsMLRbtx67qioPpEfiv5zJY8PQldn8GJmt+EPdUJaER
VFp3c6bceJMOTQivWCF/3wBA9HCj+rAO0NgT23AQfTgnRBC4MXl8dlXE/zEu4sgAFaKiDR2z9Y0s
mu4xbQT4xth1VfVWzPHCmsnDuf5MXw8u1QpoGdcoJJCOyTyQB2Lz1Lzzl8ZvT7pMveZCqWf4D6Xl
/QddbwRYNchgH0dhCN7Lr5DfJrjpuyMZgpjmZlhjMaN0PrC3cMycF1DrIRtiH1sVWJpEgtvI0Qku
mDD6A9ONdvxIwjYI/LNDmTx/1ovpraMhfvM6+BVOJCaN7puPiMVfZ4NLvBYIgwWAoLaaAQWgn7Zo
Asm/hAMgot7f8/6k7l5HBdS+HM3Oy9ATSXYAe57Co+tzJW9xBi4UWDEw0GNRR9Mup4LW0I5UYeF1
MOrmGhLh1u27+R6SkHQRx0bDre/CTb2VuRNPOxAHZMMgwIfF3Uwi7FcEysIh5cJVFyIsbzwrxLn0
JrOxYDQ5+bJhjaD6TaTn/n3S5DhRw6BH2zLBwnwQBlK9ws8dyZqkDfhUfcMyuUVLzLEOaU2g4yeq
ahXTzkTkKg/jE0Qr8ijoSS1ca0K2p37Qfn8RNMM3uOIY6L0t6u6O1zRdznMxuV+5VdC1k8wxLJci
n8X3QBhRu46XNngddFHTlWPlJ42UkzRdY5+uZhb8tANbkI3+K81xQnZC7lgdqSIiujOFGMPrUGou
aKgZ9muqu+iOSXWRceelJXPyWutLLRsCocCmTLt+gYx2LXSW3Rtbh8m6a3ry9axc1emJi6e4r2hb
iX+0gyi8GsasOLWd0fkvB76xt4O5QK4fDXSKiCX9ExRMw2Eh4/SBy0zoFYts397qJUOCmTaw5iRK
GB6nrrM+cPPLf2HZEamJUbnbEwFU/rXSan7qkcA0REgxg3g62TyvIc0m9oNHZiWAIVdaKDHh69EM
y5kpxXqwR2TosT2w1o2dkbTWhuntZSLATa55qYFAje2Cmm8V8PDOm2SZPbVuXaA9G1tbxa5hkOes
qzZz3Ee26IXaGuKbbiv4qY+3ywLeG7GqVbVXigaS/lYTKYbPPDA1aYdML+minHh884uGUkzkREnh
+I4QjdoTL8W2DtGkb4AfYBQfMPn+uXIKXwvKWhKZwZj9wJVELSKNntW11Y3s3h02ftugL5XHyNBi
cQK3fXwnxgM+k4+U8V60KaJ18plR7EDWeq/If4rWOC8AR2Sc9h6bqmk8eVVoxKaQDguSguzmh9ll
2H0Y8tGMRz1k4RNEA+YGLlOLiB9dkTKc8ZmTsQRNZ0UoBV1+HcXkJmIITcND2HkBUh6J6fJIPjha
ZBhkkng/YiPfHHoI6weJcQyWS/f91Xg6SR6dKUBSzdzuA6EPgh/Pw1W5ZfKUsmRPSrce3r0mjpYj
3ZqaIIs2ETj1MF7EoeeTZv5NAqC4QZO88on0jfl+VgFtSorf7IjFLal2LSmZzR2rrvAMfdfjofPx
7EBcaGBNL2TVlOcKMpu9j/v/M9lNGAImbQDgj+RibaMldvt95kL1+EKkL++1oSjc2MRgqLXsAXdR
fc2wNtYIQFICSoxug7JftQAHij02wQkfpGfZksvLtUuyB5zlcZJOwPS30MNjBb6NifHoYeF68wRZ
AN8VhAr/HMGWhSUWBYmy24cwdZFUb/jb6tniui5sRhfMPB2WoVyIGgRSWBJ3vIAZ4MHOJmb7NuKa
Z4gKutlpo8NHCku32Y6Lqc/tUIpp49ku1vVmoSD5oC1Kkz1bg4lReCGHU+QAzdtQbDjRthz94bWe
Fe1BmwoNdGjOvEMTMHPeyl76v3iEFYej4vpYtXUt3/NJhmfQk/lH2BBssSKWRZGR1/vdd9MLOuqu
IWKB+FsUMyuPBRkdjj16D2g5YxLygmYIt2M/1A2ex6Y4Oohs1GFuGuPuGc+QFkQJyeLWFAit96Q0
NJ8LuZ3WhxAz+eoWULySfiaeDiSWmocIjy8CC6srmm/LQqW7jqAeUMP6DVJCgvcsRh9pXzlfUGyX
4jgSInAd4KuYlYzn8T+gFrm/WVwHt+ziY+g+kD2h/S3Ts6Y6TXq5ORfgL6FaJfktYr2Hjx2tmzf8
C+zE+0nbDqd3aI3lgruOyOd0qrFKYFIt02Na29Yj5vYeT1qI5OJCJkMsztTnMUroWXba2zcEZyVH
gnnLDXxJ5BprwEdxdYgieCRn7cxQaMARIGRzGWiv6Wiq9Mzmdn6MMx7SA27OmbvZT0n57D2uUCR9
YHR2VPbI45ZAd94zrjiiOqtEpc4W9xEuAoSqWkPGcElfAqxG55INzM+hoDsqzbbBWPokZoApms2t
hcBeAqWkXz6iSWnvaIlyyP4VRYFD0ap6SeAKCH60fCvqx4XKnj8HZm/HhrXo7U2On8PZEg1F5p7f
uDS0Fe3cAgcCdyBpUfyPN/iqUOzDhxi3VPvRn0JGOqI+7lgENS7twsqj7WeO05fJe+LUjDTvfdYw
8TMZcdgsYTRG+DZ5SRDCnOdyaJ0/qpAl301cUH8N+Tef7Uhw9jEKO2BWmgXNgrBBsjXhCayjE+6K
/kQSQRKf2m6wn8fIr3gt2VbYuxI7lT6RF2H+I4lZ/KuZApW3F6YMt3hvfJagY9gum15A5UZLaA13
0Nq09SonnFDxnDFlYN5YODTKSYZki+lYoV4q+DLiGifMsn/bgoiA/Ywkkc8UipX7wQOI92I9AHqK
Dylfvvzp/VHYxzlDzcd8qzVWeQgCRxR4V6X7H010h37f8BWdYuOTHruxbHdEH+kyhfu1vJwCPOTd
IyAhHnpxBICFn9hCyhsf7JmH8hRjdsXRIRGPciJJCPSxJ9w2IL0VtfXajxnlqo00wGIhp4A5YRPn
WB7XmHK4hEScWv61Bclsnbnz0mWbRADXt1A3fP/Jtjv2zrhdpmwnJn7iO9TRiLP04PVH37J857gE
XslMzvVxak2Auhx6GcvrdkkXlHc8pzGpZhNTeqDHBfyZYKz8bQYcy+UjZZlsTiJFhMeM2AuD1wqL
A5y4sg8cFsSN+hBZK787tDPRy4A5ERg+C8JTpAdFwq6fB0+c8xapZrNm1AqaoL5MrUv4ZrdUSPUB
2ESHgSUVWfb26JwV2GCzp8Sk2W6tMGS6iK2l2nihcb0dEoOgfHdyVh/HVFOSv0QpBJOVGpPUvxIv
gQgaorSfoS7IKz99ZiTr0bwXDAr8/dhB7ma0W924FJEHnhVcesDuZrMkFj3rKuhIMn1GYOVWdwuY
qmzHJC3+qRsYpVgWkaPtqpFczHVlaxZStEhk95mgNR/WMpmPNNC+dWi9NnCvzNSw8iGlLDY9jJLf
WrUuckY/d9xXPdi2taqwdmu0hT6DpgWtQrGaJ4FlPlfK6G1F2E1ElpXb1ge3WaJwC6KTkBbQXC3G
8Ik8pFOiivCFyNr2joEaC5PopsbfQFEfSgKBUFpz77TOZ5AT3b6iiJ4BhcYeAsYF+wHxZK4geCcU
sfdFScE5M9TUZ3s5M8ZYxcgcENyWBBvtq8glcB7XJ/xTOXr6AUV2WL4GDPNuYcJKnvm1ZofzEhHJ
pogjsJuOA7g3Ktu5/Ixwr89gB9pssp78oUb8kinIK1h/UXG8QfH14Qti50GHrxEN+Nte5UN2jkl3
RppruWlxnlvt1p+LT4LfNz9UH3+3nuwC+7se2KgesKgn0a5xBuduDOlq8IGnibWeCkgXJ26hBSQl
hSF/p+3X1lMOwIqhzdJ2y/isG9EUaMIVGIKTAlrm75THYOzEvkLN36kspo8b3hT+jF4mppFxLDaw
G1KXQY5dJekRa3VggQVuA7ShYzKJs9ULP1wbcgjbi19OZCxGDOYYK2duUmti0DhRYVuAo0vXdtGH
d7ddDFqmPKvATSooXyvkvsE5l3FCmjiYG8Tw5IjTKSORgvp662maaQnyvQmr3N2Sg8Mr5Q+QX8Ap
Nv70zPQ5BDg0R5z4ME0svTYJSjYUsJHL3daMSfwPX8sUPbY99/GlMIvP5+PzZ6P73Ffz8EIqXp8/
+qh2bpodZcfUEiTmYGlmxXmsgWHB5wPXh+E+nzMfzBVO5V1gIkkTAbm4ReyXxfG+8VOw/Svb8Dnd
xIPLqLwN5+DCIxNMo/tJ+2sehe/UNnTaDHcCYzP/JFgvWbT2lotcPijkMzncC6lduoTmscXPWPGw
c9his8naZq/8rgte3Sij12RFuezwZuN96AABjYjB2d+wk9Ls9rNABq8cumjEsRP7vGV9oAhGBL/1
NUyB/E1hzKE24gAFThoxREJ8IcR7yjiWcEp0hISUi9b7MllBfjUFChnx9J5ETsYtkTwAT7hEH9AG
kenl2LVz382+R7YaSGeqyGYION1WXQzWBy96DwRCFlEmtjNip1v8ie+J/QK19YX1M9uVGqV1sfcZ
dCAOS/4fjgzJD6+I6qU4uUZGOUx6n5zmvqK+YW04klU69sb9QpsCwoQ9GsbDOWRaD36188pzVPXe
zmF0QcBLV/pmQ0EpOW9JpUNv7ueGVZxSyL84lVpo7XgmGElzacdrUBvJXzaKjujFZuo+Cfp1flVG
Hl9SxtkPnRGsC5SJvyBlSXmwMY4fnYoB2ooo8tz64XRG4B8PPIRbSkdCQEvLDhCalSAJL03jAqlz
HdXVh8yglUUaB738LqUJ/6qYYOWboA/yF9G690aZqLzvcyMvQaAKs557zyEtZg5gO0azJZxD5xsX
/gdLQiblsCAyjggUnM9076O/Y+O6ZFDWFcVPWc459Wk1UHWB/lt0jSezoqsEXYQsEK59XTwGrZyy
q5JL8c9eGtfeVhWGB8VvZtEMrenql59iRlm4rxanNWs0q4RwJ4pO8WQzEBzWdWDn7coq/AYhRF2J
934q9Htnd0G3q0JtR9s+ty3n3CRR/MEzMXV74KZe8j6VDu15YA2MzYNg9q/VTKexCVEBEhht2oTA
py6WM/duLF+iUBNT10bjMr31nYbLqSNPXBqyTqoN9BIyQhmHOWbT2G76Vs8CP5ZTwM7AgMTWMdqY
CBXeWphhqK44Thrq3LpGyzPbsziL2SO2usWOCjEjTJRAA5dXVIQvAjugeJowZmVnotLa+oth+ggs
uk8xUM08iSYun+iHkw+YfIzcMGgx6VJBnLhrLxEWBsWkQgNcbQbCB5DeNT5wuXWfNtZ4WepAteuZ
bih7nryu5xAzgRdtIoRnuAsnhn+wznCqGMTHfReXLoe6EhjmBkvxM96UJ1hVGLvCh+IBn+wh2dfN
gCW2Las2AqQOsKlludElORO1vMXV07WakWWd+Qr5r7ZCG9E43jxajXJw7EbsU6JN9HLFipyypu0s
PPj9g2yzzt7Rj7XN21yLhQwvx2nHaFdk8YC53E8xLg8+xuenqnUVHyy4OUgUSI8VFkxW3NF86hfE
jTtDcE517cLa9y95NnI+nu3EbchYQb9N9Mim4ZxzgSG0ntqzrFfqh+2U8T5i9qb5W59WKJwJQwGg
sLYH4m03ed8u9UUwwkdjVjHXhR0WxiMMqS7AMj8xWC/3ds0ff05LXFBw11hgIN9tlWedcsX0er+I
Ks0euhIF54oxQMd/VGmdQrZLCBFACT/1l9E2pfnMk0YSxWbNLuENoqzXUesOZ1Jp3OVZAJ9zTu1U
Qoyy7HkKjor22KwyClOCREmpYPJQ+zNFsNvBZtprlgr/6Io0joEisJGeUVqir+KSrkEDJbCE6K9A
ip56Fq1qHStHLnTNcLY3NthP8Ai+0PVmbFAWbyJpqfJJ5KT/9avOJ0b32s9cXIjARihOV5YSvnrK
pTPUVwQH8/DmaXpiJp5Fkmw8y+AldJDnAjTxm/FfDLk4uRvSeLzUtupfEH+L6uB0EmSYj0VEMEZo
CLaZHerDspZMiBq7FuyHsm685EYBRy51bFCgdNMNE9ZAj/qsczSzmIOK8Kfg/dJbaKN+SUQLhehq
TKGLIVAVEVh0vhg32DtdhNY7g8/rH+ZoGVjCUSuWa3RcxKLCb8ajFGURwYvcgxRtbGV0ezWNpHmv
OwjThO4aFIUFISzRsRhdFX7YDHPfG/TAKGGQ5lzTMs+WO2uaRPUFd6TPHohB4CRg768XROJ9GQXP
iu6t2wBg0N/NYFHINx6VyQGVfPyBYrg9gjBDi49aTvDS02RdpqpD2zjeCjUCHplDvbCG6IIzlF3c
BgJJpr3WnbHNQaE2kNuuskf/IeXhxSZWgv24sxRBDxvDtfcT9ojs99L3VIovkpHjqrdDP9/YdVtG
J57o7sED+3cLbdDtJ/uSst94Ph0CeJFhPhm+b7HWHuPmS4faAC0HQNrx3LdtsqiDpxa7+l28cLZO
/A1B9ZzZnXkgA9aIiyWF905l6FYlOc4mh8EJsgHFybrNh9B+N5Vr5mLPd1EkrKcxFXrMGwk7/WpT
R8WE2QT5W8aClcC1gpcPM9+Nqv7MGjNKWYpH9fga50nS47uXPdZK+HilvfOo0MorS+k4/uLlXRwI
uaz5UTR0aSI29J03M/9YaYKTcT31QQUbQOb591hA8bydlfRFuSflDYBSeIHcyLBk3KfKeEBZqbLM
7Z41/1geC49TmDOUebT70iyjOaVRDpeh424h8yZv8C23PiB5yMHe7VErcv+b5swd3ivspieeMI22
fgrxa5HAQXtItroL+jeBTPyDO8tzD0GYk1afgrtv30v2KS3ZU3zrOPxnG/lZB3dwJ9GOv3sEx98h
cCA0EADWoHdkjskR6UXcGgYkQTUyuArdN7iRPuFt5WQ5ryj33WavkSPZx+KGBaKcItPoyfdw+Sg9
TuWhhIiebnPPbnGDIpk767RNIqKV8F5sHRs/IKWLFR9Fa3AeDUte/PCS918a7zuIWV84H2yVSKib
QSVG+9SXxDezW2s/6iC2CbOdhuRt6Sr1AHuKeXaDBwLRGxHT+D4ad6p/qMoi/VdYDvdL6xGQuUlU
n5kTlpPqqY5U+F8Kk0STzi51iEQ2BJeVp2NdrBGMm+UtMK48DiSlOWvLofNbj8xpWxY7XEV71qwx
AuFagU7Jas99bsJ+LvBgganq7fJWMbV25bDOuIWro0TPDUNEAkeP4Tghtqnaqap22Wj8fqOpzAiF
BNNOtjDyY5J/TcsyOY2SBuFMnzHRhFmJxJHazO6JLVFypwgst7aF53lXWVgKJcji5PdcL+znp0hK
APN94LHOb4zfBevM4nTaEa1iwn1sghsw3ExJPr7HxQ1BVPZh0qPmEdgzh0QP34WdwWILoQphAyYi
YcKVMDBNlU71UiPX4T2nkHNXGvsKKFlM03J40ipCJLBCgb/I64TB+L8lgx++7rVrFetqZsIDJoGA
nArUW/Jsg3BHlSei+Y19HxU0YEALSiSwdqClmd0g7A209TfkXXZ2qyYqTs2StOnB8pP6WhdEaGMF
7KZJrky2OKR4u8x6NhM2s0+Dby45ZT6Yvjcqh/ysRF/nN2Nt1Fw1cRLi3+xJ8qhw78ZweCzZf/DY
AOtOsC50a6bKHswjP0/eHBvLzb6rJPrLI7TvynxOOAYQtRovKveKedoT2MDwd0Lchzp/qmz3U8ej
Mleyfwj1RDULxRlAf0Mo2Ig1fxWmsmX/aNf/8F6EV0JzkTU4eD+eAy1JIkZJ4Yr70GIU1h3tRSxs
PaGyqLva9kYH9Flf2Q/eYjJn73EbRQjELbfo252ailJ3SNOJUlAQxZAVUsHXXijmM9HQLMRXpR24
0wpMdGHRrLDYZ4nYifAXr1To8kOQBH1ApTMFBB8j2F1V2cD4AZejhpEjhhkTdWYP0O3r2Qct5dIt
4cOr8MBQeZpL1JLRvXO1CE/gJuKfKYCzuVGl7bQf1JFTTro9Z8W3hJzxBttEkRWS1H9BP+l97Rrn
DaNG8JdyI5N/YdMR4Bwnr4vI87sIxYFmQAMgD7sKFAX662k+GJHD8GtJBXlDqc2hj82O27iLBfuR
oJNMaVLte/EZdvDyhVZl+cas6XzBOuaXkSHLHuZ6GO12AcKiW74OVryMhJflsChKhjUuEwxNEaXg
B2HR9sInH0XmQDyHuvkHac7vmSbn/gOaqlogfqHi6q5eJv3lAsLQmjd4CANc5uSqAAS0bzCuvqZL
4t0OoAX2qK2qn6719XBsoTZBPAicvDzHQK4sKM1kpTx5gj+Vr2K0moyIUeBzfLbIba9QXQvMhlMf
PC3tSPQG4v2MLGuF2423gWzkjCv01WmF9Ys93nYOAdAy8WjSMeb2RmNAkgputWbTO1WV390076+8
JYTMDHk5r2Hj5JIF7VwcpN0VcKyLmMyufzhckISOsXQPiqwU1qa5ay5+lA/uMSeeE1AbNT+Ie4xI
RK5kEcv85s0q84pGLKNrJtUWm/zWmSoSeFw1yREYW6rbL9PLPtg4nT0ue9a5xXwKmWuxkQfDXP+i
Lo74IHLe7+az8qEL7nEbOHp3Swya37zCmsZ1XtyAoCAviBhh2dXF0ZOT855Tubo+TjJM/5CXCFdb
90VLbu0qR8GyEo3VRfdJQjl18qNq6KDzokSPd7frHEJMSbyWdMeb5tWx5UvNEi1lNzoP9dohcl2u
F6I6p+eSSj7dAdcST00Cj3Mlbt8y485qzPaYfoqIEUfDiVomo0ZfpCtxESKsDgRQEmBBi7R0B2g+
yAdySvvPfA6wOESctIcJ7Su/L6K0Byg1fvwDkCzDUZP4HSVP3JMPyNJpvrLVIM4iTj0LIObkge8K
OXJftZyR4inXZotqfKcH3zha81ZIp3Me0nlauG3w9yMRQlX9MqZyxp+4ZN11ElzPkWx1tEtdm8kU
a9p6Qf9buiTfogTpn+gneqy9uIv+wqpzujPBA5oAA5OpC+99FaDWFe0Lcg0iwFF50L/0VqFjKIWz
Sreq8bz7nO3hAlQTG2nWd8tPw/ue0F0pYMcM6z0bLyfrP/AogG5jWAr4YckvCA44cdiMQ5cBxNfR
/iHEciKZ7x1Onfo40IVN2x78cq12rFQyueV7tbHApzpk41QqZ9l2zHeiYdM37F/8PVqPkfNRZHAq
7SdZ5HR5Xe9Z1n5snLnfe3LgU5AZGwYexQTVSG7N4lW5ni5ptiz0Ca1g5rQRWRYHf2Yp25hoKKI8
kJ910PRq4Ngor7QZeMWYrJZPyBnn+S5vMV3xLMO2bdTUcpkSn3BlRaoYiCpOtz3YBO+b1QdDaUNf
Pe67Gg79ESEluqusgLOw9vBvvNzsYSn3s9Vhnqin4ZpbFLgvilHzobeMHJkNJyNV41hKJIAkHyT4
h1A5jCdtcWFssMZwdBLCVicnnyRcCPZDmNwzawcMpHHv6G0Quot5nfKRIBXKhhRmXUJK5UdYiPIa
JdANyGbGT4ONG4H46LhrhqUc57HVhT8uMhMweR3K3s3AvJwRQ52qxyUZiD1h8hCeiOMgk7Et4uRs
F1YYvXVCqUNJMEix8sMJwQTxYDMas4jsKPpB3S+uqPeAPKW+sJNNgyeISGB9mdKHd5UtSK9qcKz9
LRld9wZZpXbX4mZeOPhVagAdeRFduIWgVaO2ctxDm86gXZVHBAEFUB2GO+oXpe9bopK2JQ16sE3A
cziXIYz6btuTbuKuJgWkYFfkkopryuwgPxpYaX9dYtDdYVKEvklY4H/9kmCiTf0A1jccF2JWDqyk
suXYTRpKYZZTsPMmu0Ssw87qk/3IPodFb9BxRd+1qEwCh29jaKdDUQzD15Cb0UPnRPLzLe8byAP3
dq+GrL3gqO3C6eAT0TecCiFLG3UP1+mH3bV4EioNiQihVlfx1Whp2Hd2OBnXyN+hOva0Md9d0BYT
OoS5myfkmkBfPmNRNnsYY5V4c5GIF09QPeL+zkDHIqIVdj/YQUCM/i04NYsx30kW0swWF/gLqNhw
Eq86Bm35s18FaBICErZD1vkpFXFO7Y57qUgG/w4nBeFAbABu5JaFxKF53ciBLUNRTMPNzVIVBN1l
BQPFbpGQNYa4to5dxsvKLKhkdk683Uj+Ddpdjn/25eXMwjbeumVY00bxVLpxvpMp0ZdQWxQM4qei
EnZ0w7JYg3mKEO4jvui8thpXBcGWc7KjwSjdbrPMTfTlWWWRbjrbWobXlji3YlOiU77DiGaeMyvO
9QoXLIMeQxcfrgdwxteageRT1VMos7Ec9MkJHbSbHnb+p8RKMroZTVz7jijN/BggpZ73Lfha99Oi
W88JbkETlK8nK09g/i1ZCaxymIblc3E18tw1L3cJXVdIjWjDdfzoa4FLpf4thXHMcbZJ73kOQ3DV
oCA0nCKANUUZs0lFbTqPqypukbqIIIPU5qbMie9UgPLkHMKXY1lYxUgnN1x4nrsjstsKybkgrby5
4xSMXfSeicdqEo89yC3E4/BR9i6TttA7wKyCE7qhiWuUXEl2kTDdkbhl5b/QQaDGkcnhjESfFC7Q
agWhjqgVKQZS62J1Rs5XVSde+8tE0DDCiW3h42tvZGbva8hICPhKvO5452FCL+G4RZlfJN+NHUZy
65rUJGcJhUWReWmbNF4+DHfWb4pQzlBLDaJ8JPYFq8KmRTxiqHiH0r7Ls+hmq6IDfusrLHxPrCQd
96N1Rgu+h3QnO7s0Yum9rTGQXrYoiQv159JIuDH71hRsRj9xA3t3rHS9CpljE0O4pdxx0vuQtHQb
sVOW9/jwynnq7zB6TsWWw7Cs72FHucgMgd8ll8xD1fHQ23TZP7EZQEJt7cE1MXtlFJ8pNno2Nf4/
j5pC3lTBcfnhcL1h/1CMsk6RgMb8MePaQx1fDa3IWL41LIy0Zr/XbiR+7mhLpQ8Wh/8jIOLvyKjF
T15cnA9sFtmzZMG+Yes8/QxuaPeYdtPW2umm9+192I0UzgvAwBRIUUD6xmZALBYRixXGWuCnrqiz
1tIiXYUVeBo0FwTiUULsWra4bF0QvEzJcbB7T4D06nw9/zQkCgf7yfXZk8LqxbT8WeQUz2gyZZps
JrdpZ3SXOqoupuhkQ4x6Shs9xeBBfmztgbjRzKNGNBHcBPE9OBCuCOx8NvusKBXWgQGwbTYp9PEA
XaLHW8wJMU3Ovs39LHxMYfDTkOMc9Xc+2k/ncRZemxziZaRAiT2ZyE0hvAp/2SRS23qxa12EO0lC
5cy5i8r8OrJYgXESBKId9nObupQLQ14t7t6uMo/ypYdFaQXkiRv6NOwWi8wgDSIXQrUfUeuAy4XY
sAM72NXFoQID4Tb/o+w8liRHsiz7KyW1bsiAqCqAlulZGGDMOQsnsYG4e4SDc6IAvn4OapWRMRIp
04taZFa1mcMAxSP3notFg4OReLXJtfjKZAtl5m5he9685cMwqCfVIqUlkKlT5BZpl1jMoM504vSY
zelu2SUzFfOb0M0wn/AP2Vx8VOOSVwF+vF7v5jgyxVvuJV2WXPL4uA7G6RzlPi6CitP1k1uupNte
iaK5js0uAmumWK/vvKxVUDI7QZ4Dm7EZAhRAI8wHNM8Nf0vHO/x1ZgziXLG6yM2fqkJ6j1Z3NsAb
o6YWHmETOYNRqMZEnCsTXT1YR1ecnCYeHTSIC9uFi1IxdD1p4aWbHdJ0OOCJEiETC3cNIr2B8X8g
0Xp8Lyjpph8IIJgAEnFkeyNpKS0YFQHCpeftp7XxMBCSQYMlNLe+sFql4FU7aJcZWg+muvMcEDsj
zF2IT1hF62R8AF48tf4Fg+0eklyALTSFz1PhBy7SGxekkM5ugBfW2jvUUNjado8x2C5BMFama3oB
WH2M1AvZCBp5u5et0yGvMrd4YwbuT5femq3DUVcd2RVl7Kf6QOfqEpwEFzM5NKZFQp/RC3hGTDBw
wmprWUhf2iikZyb/w4ROOEHo2fWlDT9Me96ANRgc2L4c1XwuaLOQi3KRyrBE0AasD+ECs7OsSB+Q
0raM/OWUk3zU0kEEC0aJJqwqyv/Q0P5AlcQog8YtqUivQ1pt73pnIWyX2Y1cTi5LQDNku2WircgS
/2QSuvzBWc+8scyUuKqdgZBbdBcvbWHa494s80rjG++xdwncJIyXZISgADsCI9JmTqYzEVLRz752
iFtuZOT1P9GPSPlOl2M1/CRI5AKFzoVgXiCR+h55HbE44+yAX6izvnQPjPhgJOdtbwQ10Wts/pzJ
mNjrcS71YYPpT+NEIV75I/d0fYl4JIO4l680VBYFPLVRIWdcILGN280DWYqjvM3Ty77vav8SKsNU
Y3cuELrFJNvbe7ZUVG1uHBNp4mYpN5Zr1BnyznqWK0cjaEe0vl7yagx1up5KmI4997ZVRZccAuio
hskbPhMWkE9mYc5sf7GkIaW3akrjSqAEYUxFycB8nN5t5+VeLXczfjqoE4viGTBAohK/5PPut6AI
yLvFoSbZU+gotCj0KskF6TPudIuWPEvPvS8H89Kdi0XuSY5IvvWT8DzkwbSD1/DN2+fMQ335rqqY
AV0l4W2FSGGc+NDklvE99mTxc8ByXvFrWP230VgXPFdkApaBRgr2AU0GBgA5vWwTmmjL55yU2T7g
WS7t80qy22cRq6aG9QSBHMFfs6YkCsbaZuOX6cseOufPYUIkBq3U99d7crWS2xok1HKMylK2Acve
LdymNt1675L2TAhN51YnZMiJCK2m9lvGoagg7webtdNh6Iitul0HhvyPLK5I6eD6JDWnLfFJO3YH
8ki3BE4v6fNnGAvOl6zT7ITmGgw+zq70SbRj3F5kyoGNQQ4P3HTlGebNEk9Yg4keLR8mU0z1oVSL
5ZHA5Aui9kDhtjuh0v6xreacOTWH0SFD/VwdvbSObz3Blvs0OQy+iOUpfHyrE1GSe6NvFXQpkUTm
znGZRd8mVakVKPJR4H7oB4/ZTJwZgbJSPAom81b3zLhlPruGhbJp1K6gY6hi3D9kRLc3cHuJ4zGU
iyXVQkdEiC3eGWIqfGUcqy4iNSNHNJAziBYInnAdspImeNS4q70ZaiHgm8zZoVqLkW1ihdpOa1xv
h1bxGL9HMU630I0M+YAECaj9WOn4vi3N7IcwMvOqYmLOTO4/FC/Dl+j683XdDkTM+agWy2WA0T5k
TNXA9VZXEo4FArKhN1ln4gT3yUiCd5ZvVMPhEhiBix6tX3nbqLzUn5ZFOeySdACGw63T80RUwTZy
wh6IVnASZHcZazmEpmra5RLxe9xcoV7DMzFnyRu136II+WripxEziLzQMiERC+tD/lIZQ/ORES7/
IwPDaV1sSc9PRocmM2DhWF20/ElpmOA1Z3JjkcfxVFu9/xxzjj7IOW8KpGAcviYi/c58KkHuNmfS
eqYDK0Cushe5BBU6jdSBizq9p8QBLDsDh44+mGA5KDvAmBVHU2aOfTJbL/1cTXP94bFnIpFxXLOj
D+EW255RmN6Jgm9hY+nz15NgbcZ4WXl0fPpdU7thiQ6E6K9Y9lcDpEHBopw7hRFKLUF7ipzxGQlN
64UeJxdAF0r8a1RXQ3zmF3SAOluIo8PKlDk7j8anuZuNPALiPRS9dTlgckx3ozNjvOLNW90sXaon
/AvaAltkW1XorOB3rta1a59HLx9fMULC2/ENL8/3bkw1GYyDtTWLadx8b5kLAUVJmbe9VcbU/+hW
E2e+P2jCktCNZMq7LOxKTR9Y85jUAidWH7FeeChHW7QsXpBqHpkQQLNV0PoObBkj8GLk1HATrxHa
zZ2qovjTQtmTA7Vbe+fkpaSC72roPJysSOftgz02XnU9tp6sDj3dnhM4biu7R1FG7MdVT+y60yUj
eSDEvm4PcDc86Rhky57t6sYdRFtBmBKVPGlrwGJogivCLY5rhxom0IPAXREnif2m2BLLq57ksPmp
wmoNAcdJSiJ+0TLhjDYmGEBOZFhnb/QLol/yjkJZDZGsLlGbkScKnaL+zIyVIXVKqf/o1SJ/xXYW
f0RA8/S+WniPI/LwaViHycUGn4ruNmooGIM4mSCs10MXv1Fu4FWC8aTY2NVRy4woZre3cxm3RQhw
1jGUrkNuFqFWRRnkAiRALRCp0dQKQzygCWIPqVJCm2eivL270lLOD+gCE1B00TnvRYLM5DRLTaPs
1GiACAZb3L0i+qi6dfCY5LzLUzO/sUxcfTc67eSGTAWWgOPKw4oeFtJbzxDaZ3iG5Qxf0Sz9xgnT
2cIc0+i8F6HdtyMcTWSHw6md6hkKGugN62j5CAf5ViVBRwPckjDBg2zusIJ4473uaIJ2Xoev9aLu
ZXaqRvqGy6VNWmDiHYOB3UpLJPeJMWbugXN8OdNkCJTDxL4q40YLPBvuyYxog/a4UZ3phWlpYt6W
DeuFLzw4mLr3o9tAJj1MKK/T+LqIEU/IYzqtRT/sMxcDKpWHHJYNlGCvLxHfCjHK7EcjIQqjdL4Z
9YS0NR2zzqdaS7E4TCQI9xDElTNYgdJ4vMn1Fk753iaFuhwHbAbYUBAXlGRFoUUO80WM7TXSvKU/
jHqpkRgikjHmUFKQRdzotoFbso0Y5j2w9cU5IWHqtrt8oRyF5eDa3YvKUXAcces29c2Cg9TAXhnB
hQ5AdVXJHQFhqc0sfGWMgw5nQWTMKpU/KuVLEZTgxaoIckOs+lJzPqanlXMa5RfpgjFeZWRHZxQl
A52lcKctj0D5nB1Y44pgleb8LVn9TuAK7svugNDIKvcWGsUHGWNGC92SmCEGLEbxLSNIwL6OGkUN
y3QCASqz/k58Y043/vR5dimZPTmRHDgr3s54hJTJfpB824AbZnsLuHVbHlUjJ/fUWAyb2XOBujmx
7rHjH6SAIY8EayjUoW4SBOEuRuDkRNDO4rBKF51ZXcpkHMYfvOft9Bp4BNcrw9i3wXZq8WhvZfsD
2og4eoRGte0Yl1UAMSgW7uhDhrM8OegVJBivutizT0LGyDApZscXd0mW9BjHaJl3bT9jPqM9R9pO
Y28yZUksehhF5QjBRhVeGWQepW9QoVmyHiQdPtuGksT17DbxMLLyIgA1la8QoKmNoEMCefA86QEw
apY7ih+bo9ODHnUNBFL+7AF5LFfMNLz+abJMsuGYkrdIilzDPZc5MKV7nVIBvzY4K9TJiZkUIaqq
NBb1ZJ12SyyN8SVJpFdf1BqJbcCstTGZH7Wdf+vUc2/uGV2avCJIsay/bIsl4QFBm4SFmlQJQ1EH
3ucjOvipOE+JZojGcMZHDBUj9hT3DpLUtxHfmHPdEW48HKyIOgPWgs0zs+T8XIeJgPeNKtHNug0w
ASYEbXcdMpRPVvJtHWxv9GvkgbMFU57EA4SqRtQkT03pLe+UF8t03/rkPJNkpC15RBNnYy0yGuGV
OzTpVXMd0z1nl4Q6uNlNU7MOCn1Ahyyx8YRUTHqQnDsYO7ELwum3HSisjMQ9eE0otJrWJ1EAV1t/
VaOFGbp7QA0r5QeCAESNUpuAVBbEViVvGD8y7lJluV33RMOhSSiNrbhkJ2WsA3kVrYgG9dJgZJmB
XYx42/k3nuO/DJ6/9D8yn276hGFqlCfGdlb6wtvOMu6YoevoQcRZ25+oZggg1LPr4C13LN4mpexF
dTej1k722xbIOpkSb9yeAN7uidaaBTfbJ5OokkhgS49KSY1KtdOTRgsRw+iQIYkD02pNoW2TeeRd
NDHGnL2SaV9+Ai6AfzEnbvraCh2fO6MxGJUoy7bJ/Iimb8UmtoNqZ5vz2ZoyvGMi1uozyvq1DzpG
1YQU5QbvT9ef7BuFEzEis517NdxeXmqbw6oX3wZBxAgcnhQrwRp8DcIhIJ1Vb3WndTLHjWrVYrwy
fQSgLHGWvAE+4IEs7SpvvYhcLE8MwGbYku3kmS0gQU1sT4/8Iw7yAclKV3jzd6NKi/sl8ZMEg1Ui
0XAizobwDDvvZW54NWKd7OJvZgIbhnm9Nq4NzBA4mnoeqACJHkU9MjYxbUm96TMK7OEr1Q36JANR
PjvmJpX8TyBpMGI3UtDm1IE/MGhjVZboiyO2yngCQxmNWCYRhCNWphbxXnKVZ3XYIsB/RenPui9V
syaOFj/iGyobm1whIlfOSpJyt58YlT8P67b16e1yuem4Sa9hHzLlLPLaG1/Ajxbv62r3G3pNR0aQ
uKNzD1JIP2g7Gt6Itqy+7F7kH9HiRhe2rUdgjw1S/d3Mexw7HGKjdyalaLG6pe2aPalUvrH3yyJ7
9ccKVJ6FIvotxc/2aKCWTxA8I0gJNdbGmzIhV2vndzWKLGBv3WefU6iwebfzeyy3zrNvOvZXnqb/
CXUaRzdYvbJDrz2q1oSQaeUkCKJHZp8XV1bIrca5OCNGzUP2yuWlh1YTQhJpyO0OTSPsZQ3WtOLQ
a/E5LqIl5AgbJauNLOJcIzyFVVLpKcxEtsg4b9dswVjRJsjZdl5v0hjQ9BkFzj9Rf3Wi6VVA6Gb3
kxKrTve2rtyU2qWC7plVtns5IEM0cVwJduNe3fC3tmTgpHQXrl9cKKcYMCBxXo1kSiFl9UxUKygY
s2g6chiUP/XUig9Dc95u4PDSuBgb1X66LP18VH1lRUCsz3R+HxsQsvbjKtqbwbG8R945sToR2EfM
w4KSFmhGxXXajZyrNHFG6nbnbtisWXqKi8eu7cmutHlfE/xbs8bdWyxhvkQ/Gk8ajfBpbRv7Fvby
RuEB39SzRcsTJCi82gPtZ3Z5TKMYs9qSFN5lV6z+twpaxhiM8B7QO9Y1RpLUpkhBF4IN2GdHeGcg
o2nPuvTsh2kakvs2sngXIilcQCos8XzDEqQC4IG43NklQMwuMf+tH+ZEYR4kDpHYOzXTjLNztXDe
immen7W5wNOkJ2UTyha7Q6/tVCJgz1qeJfKnKRg7OdyzaGufsnipr7OKFK0dKhrmZ7J3+/sCOiTT
mtidv6w8Q03CbkwdnXwo6sNgEmN+MMjh5XC0mTcxDJnX79is2kevm2JkJebmIR4mqyoP1E0En/Pc
11NgGpRT+0qmqw506oHBQl5n7hj15XdZbiYf2KNcRkW6lmmI1zF78Olv3YBHrnwfHcP99LNhykLu
BKK0GjqzBx8qEF/DwtmzZ6PQXvqbcSFY49Jg4LY2+bfOX1CulIaWV3FjVfbBp3Jqd26fcYDGHfMk
0oU4V3c+ELPXbp5dTMqK35+qIeLW4IWGZIizAYb72KTWHZGJnFOAu6z3mIU2N1XN5qhfhuJVjnbx
CuClehsGB6mlZS7iiu1D9hRVCmb0UDWyPE9lVh6LGSpgOLPpfkOYQ3MUuS3ifr0ii6J2yCh7XbuG
0GmjP09O0CBYl/fYYKezqOiivQgJOBiohaVXx8MIxqlpKAfIv0F2ZTHHP03TRPXPK9v9JPK908EU
y+61pOl8dJRBNjOWEA+DUMu+AP/QvDfwZn0vkmS61R5mPsprW1K0TaVYN2kWwzDQc8U3w0T7tcNi
aqKSjGNfhwx9+mxvIgtC2tkzDt71o79h2lm9MNSpXevZ4/llxa6qHES5pufdxV08DgEzoqlhU442
YI+UAi408cf5iyQfzNytuSb9PO96D/zclJAg0fYR3VcMXkwcSo7KG89d40ukMs0cwsnP4resT5yv
FPGT2qHq6pmyFwO2jDKp32k7iksz1VtIgLagGNN1xB4BLEv1Ah/YWm6Z2XZQQtBwXSe8ocuzlc0Q
T4B7lCCN7BYCaLYuTX2qumyTYsKqgA/Vdma8N0A0T5cgLdksig7NJzMLS95MbWn8HJFnH+X21eG6
xhozHcGnn2opLfTwGPhwZUxyE8HmHexCP2vax3wu3Q+/6zVvUc5A/KwwQ/aLaQvoS0xEr8QowHHS
m4H08YCrFWzdWXOEVglNZ9fZdjkTkQBobgcvQZvgpW2XXGJksvRVK8LtYGTXBoVJU77TmSVlvQO3
MPQsSWmF9xbNEIFwdm+nWBjN+KLiIGJ4TKrMlzHx0gsMODCsPRSwIKwx1SIQPmUE0dk5TNGdSYdo
BCB2m28D/EHQZGzTr9gTs9UyzYnuzrR09VKQopvB4a+jZ8T7GECjWLPXGthj8vPgPLcIMNzCNWdv
c2JXdG92U751RVkll5QQ4pY7oEUp3mTJB2bl+hsQS+bQTSTi8iK255kJvWEyHkhZKfWHbvLqx4gs
HQroPJbXAucToJ5Z6bc4HnhPs+wQXZhYduzuJ0Xg/c60ywatD6PrULPx8mhdcU0i3u+7W0fZEy5+
abQfPOskZygV1V8zTiCCZ5FdIF4VY/bu+XitnZFe8lCZCcQo3HrDvU8wETPHrK7OiNqbiUGUSz7Z
VnYy6XBn+6UAR89ihNXx5nomsAawpVedizjZ9gB9joZwxE5MsgHrWN5HbYIC13Fm7lN+0OpmBs39
GUM0IhZnbdM2SIY8fu6RmM48utVw49XlbLDN4HHd2fmIo6VwuoEsBD/6yS3OLAcmccWUPTMfORvL
x3ituiqUQ798t7Bj3LN5GGTAnL0FCg4564al4yZnINzuxXUXfSbSVpjB2vvmRq6KwGxY8ZTHIEzm
9dVC/nxdzjhCQ3MEucHlM5m/uXJq0O6TSq2Dltoz2nEx6PeX2YLyZbJnpWzJDVmHhW841xZ3I6ku
aeldEhOOfYmf065Dp3NYIS6zQzk2kERpBobubFba1CfYg6zV1/suN1S3R7jN1ecgcp8LkTK8TRD8
MPRoG+fUG9uf1pRW+6JsjwaunKesJ+C2qO+XcrNPUd56YQWIP9umPFhlW4pavESFoDEbMRKcOpw4
RLuk0/SN9MPqkdZ7+iBuMMdq1BOoYzBsaIKK4WW5S8geN4N4La0jVC9iv3o7dhpqpSp/RsbePfcw
+jJej5u7ITUYuVBpJQnkhoy2wplS94tjxXND/CgZbuJi0O8J/KyXtWEPu1MO49w9uXKpOrUeZrNj
TNV623sjzReK8Qw9mC7SZ0fgaADaSYL9RdIb1QNawwT9DlZ6vFtRNb8lDdVWkFQNCm6ojtaZs4uW
vkeYUoQG6gF9wl4Q3zDtYb3lMPuA35jy4iHCrJRZgP9Q+bj105i3AJtvcOpxrT/KgtXPAbdUv7cI
GWBd2CLAYdbZdUbIUn9KHhg0xxRcTW2EM+5I82aY6XlDvyrQni0e+9rzQBTpEx7f/gRa0GRPuCKB
ZG/LrpVVtp2N+2xcIyAN3BJOCLPHeRuNAcJkR1TlcE48bO+H7XaRXF6eoj1bbegctKBwLdESdqR3
Ga5qDwZWaFoocsMXqIPEk891S4FVeAKKhCeIQUC4REAsK9beBJbo1/roWbodA8pPXh5Yl9sHl1Sz
+NBaav7ep/PGhulsTMTsXgWCBtQfBHwNY/3OoFUAOLCxpuwMJMjfMtA38GQswvZ2bYUgMxR5DrXH
NFO0Ih3sbYB2aW29Dw046gDfvn27QiZCNSM1KVMTOi4SWwfB4e35G4C2T3K9nq05S/tDVarixVtQ
HOwaeFzoMagYitPQNz5x07j7oiOpXjQijA6BmnY0N1/ZmOGLtAcUXufScHu4hhQzDB6FFtEpZliC
CX4mKBsyUXG9LpMw8MHFU/WkXIJSQqwUkX+TcT5/HxOdsDSqW88K2yrSNLAE/34wGoBKMs59w1iJ
pZ5zD0Wm6UI8mNldmneODmjxG9K9SaLiucBeQji3R5kTOtJIXldRogSPUye+K6bKGfbkQInj5Jqk
L80yH6+p+Ob0aNNUpjvBi8jk6R/h7vSMMD5BQWXvFtmmWyKRUXVPEN29+9IcWTHqFZ/KUY6oRdEy
d7R3LBNSSN+wqpjy2G32jhW1+onh3KqDwozwcZBRaa17Q6jEwOWF44NjPTWYqtCpwOSjvEuIx5xC
XpgdtQwMsNcp90D6odtQ70KtXodfxrEQZ8bJFmOtxukUjVIgjiTsrjp41Lw/HUaQcZihLafEzKR1
h4WIF66s2d9hzBp+enOJdJc1vAt2CadcdJxMnPgALGT5jICIHV7TD2LPSKVA0pjHtHIFTIYnJm7N
VctYDt9V0VX6qQR96O7Q57B2QapD/DLSZpvBZOZmG9ifjNK4lOmpR5DicheXC3h8Bq7jjxWhVbbv
O7QWoVW4y2vO6f6j4jh6XIDVpkEl1br3aDoh6dexfHbGrLo0ezJPQlE7rNMdWX8vXQdVDbSp5g4E
WnK7Op7AfDAWyxdz2vmnicXljYKyufCYuGZhAwwQvpUYyn0Bl/Q54Qd+YFuFcCgfmeunSQ3ivvUr
gc683GZtfjP2M9uckoAqDD75DU8Y9COq3Uk3wOHJgB5/UH4xReWhbLLiHvFMotCtevVkM4zgeA6t
ZBk5RExbTv6jjz+tOgzJpNydbS06ZxPUmW7EuCwy+2nEDAu05l6gP+jCunEm543EAC6Tm7NsZsTd
p6ZzjiH6j+xt6qVFiMRgmYV7tdrMvALLKFkFp9yfW+DG4KTHgWDBmaX3YvKktFbs54K3HvrY8wb0
cIiHbwGNDLnvzHc2yar4KyQnWHsX2a7N5gbegCKpLVPFGD/byjJLLxj5zXGFtpkkIgCaFsDLx4z0
aHD6unHHS0LufHEQ45LJoyL6sPrE52q7MCTsptfQGpta7YE9gFO8cHwYrnQAsTWCp08KS+HsZew5
D9eJN7p9dfJ80pnUJR5+tg/7NPFSLsjsNLB59n2OY0LsgRbOAFcSEu52JhN+c+sf6PHx+c2Uar6x
3hUQ/csjMnB2eMA+OSRLMfDC5w3FdiIjadAIZquqyadA9EQyK+arjRqmQbpnxJSvoHWIEA6SBBs7
GAab4wdHUPKSEc447rIOrSqVRVpZ+GqVdOjQqfVCQbbpjURuX7P/RzPCHqWl02En/71j5PalhOie
0e52fZCBH6CgKol0CYY0ki9st8n6GWvbQpInSUcP0xpTTWjGXuEE06S6r01GTFqAFtkGSOkk3nzk
7YSioxci8SatBA3ZvHx5CvM1idnlzDoIqT+VDzaHfI83yzyhMLQlQ4imu25GQy47uOD+h1vo5QAT
nvk84RuDYvM4MEdzhYNITo9D+jYj2/8eE6mX7ufKqZg80a6RTcZSTJ74HizhPUOY6wkTFVU+KGGK
smZugb3HqxwF/2l416LEKMPsULqogdYBF+KsqFYDupuo28NGIkm+luSPpFPlvzJbR8eCPbZUF4pd
PgrLPkcP6Q+l8WAqwYRGOln7ldiVswTlKuV46WWd/UjNh4Qr9imMd6tJxuheC8QvOylBMAnTdLIz
KSl4TJqKlUqAIRIZUmp7hL07wnDbi2G7RcIMK41xNPW8plCPWvQ1MFqgWniS6DBAnKv3TdHTsklF
UGGTsjfZmMOQgpI60ubErusFodjMIosazmbs0zSYwjkeSEqjDUb0DaGgImJkTDpPnfquGi6yqI9V
mE62ngJPRowjQLLw34bAI3dZVUcfSIr6Fx+RKEUqxoufrmN376getR/Q2nBnN/YAVn6GcLtLBzCn
IXY38eKbzH8PlSq6e5RjTJj42/LTiO7+HhjT/CErp7m2Fcm3h5QtTrQn1Eb4ewR3Dm9MZ4MgOR2u
4VDYmJEDidqZVUSkuiIgf4O5GtRX39xJIeAYeFO0sCnNsh9VUbH3rvrKuAH/VECJc83uosorSMyu
8tpjmRL1ePax4V+aQ5e/ugkHMmmiIAdDGAhoEVE8I2SyBiXcXYSW+AWxh4X3D2zXR5LmC4JAlyRc
LCpuv5NLnKY7RsP0PnHEtmbH5eDN3zMV/aYSW7/Z61DfRZIfigljxSiiMiDcEzbmANZdtPmelbL6
SYeXPuTWNmNNS2eZwLF73G+CdDoseTNzG7o9jAUUr5gE3Fhn72YN3tXK0wkfgwHcAS/Umr74i+Wq
MEFU6B8attPNjoIAIgf4ZYlxz+JlDQpdJ8AjiOLCDYyljow3V3/S/C3kKbfzcMnvSFeeWVG6dV3M
43YjRxHYS6hC3sZZcN+kLzar8lpCqKH3qtDF1WK8pcWa6xCPgRxPzCa7NhiVJe9A+8zveBq794yO
5dMvIe/R8K3za4Hf+IEN6PAK4Lt7nKGZNztGLyB3LEfxF4OL5EL8F244dPNU+vsWkmlzak03AbbR
+fAFD2PDKugiRetPkJXCW2Dv//2v//V//vfn/N/xz/quLhZ27P+qxvKuTquh/59/i3//i73C9k/P
P/7n364jTVNI4SOvdBl5okXl33++P6RVzH/Z+q/ETJO+6wuxb5xyuJ6A5jdRMt39+UPk7x+ChcSz
iVuxbKRszq8fMnHpuN0UkVtqYdJJNsYK1oUSij2/RvX6//1pHjW95Ul4Tw5/2K+fxq2AAdFzkcCZ
1JN7fFjg4RfbHy8cFg5ff/6w36+fJdkveK7yEemR9/jrh+Ug81mkEwmGCq3Du0TkJ2eU4bz++WN+
v4KSeFbbpHqzhYuk79ePaZBXAYjyBUQynGbXQDtU8qIR56vTIrwoevzzx1nb/7+/3BbC912X6C9H
YuSSNtTGXz9vYZ44kr2n7isI6HgRYG/1lHLxyAhwN8u+1UeWs2i9S2uaWrIfbBihoT9GxYfBfsre
u7NMcrZssZgmljCEZsMIqmK4IZNoOJhVlrVQFnD/8KY+/sO3t3779p7wFY8f5geXMPjtR/vLTb0Q
eoqabFX3gCJLogwc4EALCZEl07vkeq1V+R1q4RaUmfG64N1VACBp9Gsj7Ky/+POX+f1Kcqv5nmXS
0ypJNf3rdxkXSmpWAslDFbs9aVYiVhRss/Vdd4kLnwrrkcmi5/LPn6p+uwI+n8X/8cSRfCm3++kv
V6DKIHOOepruPV1FPwhwKp84SlmNbP5xBkOT0MvVnz/S+v2q85mebQvL4UGw5Pbv//qZ5RZFO5rm
/cJv45+R/C4wQ0ntZnNeReQZ6T06XXXkxVwyrfVnVTRvBkm5a7j4Ou6gvQ1wvf7hNPB/vxLKIrDZ
8R2FxkKav36rZkV/PE89ZC0SdAe3gPrFzXHWdiZkwJK2gmcoBrmD6ls5p2ThRRz8w4XZfuK/PEwc
sSYHA4pfFC3Cl87fzwh3gDKzRNZ9RStBq9tMqTrSH6/Gq0NI4N06VLpivj9Boe+TpU+IIDJ1ecGG
0zfzCyfJcRrSyMkSeAzHkQj//AXl3+5RviAHBSgGXm++b/FFf71GXd1Fbo7N+j7WrbVmF2pUcKIY
aCREpmpMT8aV6JZpPq+Jh3mXfdvqWkHWKV/dm572IT93MmdXUAH1wOVREeT4SC0Z95d4yWG3M+7S
Xx24Z2JTW4ONftAvuoQjmAERolkfM0CrC0lV0UyUdDc8ElWaDC2GiYZukMAmwxtCOzasE7kgUh9m
i7LklljjJj/QzBJMh6hvWu49eEgatNSQDHuc6IneZwWalIs6StFioK3UT3ICXr4nA5SdeZDQXw83
IyevuG/y/yx5CyPT6o7IXRCXFb3iGoApIh3NRsF2NNbcNB74VsWrxaBoG8LHtDey0Ol00jhFy4ux
nW9WAyzbHQI3fL3/cDv//SnbfitLmL4wXdOXipf3r78V8TVmBXnTutcQL69AKbPJ2FI8iHOFVBFU
gtCOMAdYrg+MPCKAmrplnZS4B5mCaHj6862z3Rm/3to2dw1vW8eXqDTk307aodYiBpjSPgxrdKv7
OTn5eNADXfRi5qHPvzxRAQCdovofTpv/5wdLaVsUFv52nvx6GQwtGmhHTfcApCs5mRnB927VM3hr
7PIuA0jzyqCIf9ghJj79+W+2tiPjb380h6vL02xJ18Ng/utnIwnjXpiX5KFByOWHVMTk6M4Nfj70
zkg60HAWzlM6WUgRiDd70Ii9Xwo/K//hYPn9GjjCNk3btqSUpu9tL4G/HLgAdhDN1gZGFpc7XUSW
vbOKcrkqwZseCQdI3zNTJQEcZuP5z5fg9wNDKF4ryufS+wwg/naigSxYQZPWxj3evjk7AAJPlita
6UyEQthLaCn227sawf4/Hqb/+at+vfr8rchPTAtsIIb6v71mzLSYeySvxQOtqEs80uRgUTrM8Nus
AjNoBjhYjw7qDHSz5CMlvqjWx3mWY7cbFoxFSYgsMkOyZky2Ovn26M/vXpvGxre5I90o+7mUoLGv
lylq7aPOSp0ch9j22YpClSNwtBkTlv8JttydaojLg//TWfZ9h+zrkt0tcYpFz1PIUiU1r4kusemo
MbpvJK8VWQk2R7LamONOHdarBG8QfpYaMGfcQXnADp+P/ROFWX2HS3P9HnECRveyblt1nGeLYe2E
LcM/tMLM+mOPm5S19qDozxM1mu7nig+2ZEGC1eZCKgkVAlSJ5n/rJJm6YyFaXlWZHo3jAi8IfR/E
FGS1q4dL4aKDYEZcFXi/MXQnxyPpubcVoy3SQdrHxGBWfEeO/VBeQlYjD4cRi5fHu1pOEUmMeBnS
9Kqfyzk/uN3sPQCPAKfqJlH3gi1qznA6gtF9k6qU30G3QTNgG9UTRO5W6jimLP5RukJqA/MBdOYw
2KY+eSXypWctlu6EOjhDTaponrE7UuLtMF4tyV5lVo6flTDBvrPxhPYi+7+cnUdz20gahn8RqhpA
N8KVUZRkSaQsWfIFZTkg54xfvw98GpIqsrxVOz7MbLnZjQ5feMOvisYOvmLoHrvZ1h9LWX53et+2
nioDOtCTHdXArs08UNglj4ilr2siIlRggRMh2lD2mfhCX86Oys0EtFuuKrx0nCV8IY70QImxea8s
vc/vbcAJdzre69bvfkwdBMDS/tXIx4Hut6L0svJxJMO1Iy36NWRYA1AQXLabeLBJkpaAnIN6SQdv
1JYimZzbAIL1uFW9k3/HcQAUTg+H7JslVII8p2ah3WkhXoFZ0OQb1bi1ekNEb+i9Ru4W3dVihEtc
glOucgcbichRAZo9Y9/TzwG16ia70RwSsaPm3X2USepTFEOKHPqlRIPqpe6tybxvIf7bm8AA/IsE
WNPZKSbPkTFbXsruTrdTWz43o45O76yZrocrmbrW+MhGSNIfNRRn78EbjLzfaQA2EWmHvV1sbbpH
ED71Pk7vsjhs1Fclfb+7n0qh6kU3BMbPCWUSDldP6eOuN1KozEs0MUpIjgHKA7N5ZLFNbeDYX7Vy
0iZ/Y5G47oDQAsPYzEENEVVqi5dBK5wAbWqrmP1fPJVvIqc2hvQB0de+0NYKJQATwGhc76GeRsmT
gS0KfuVxqnmPly/JkxiclxqEDm0UsnkEKqQ4uahAl2pVPhbRoWtL/6kIUQdegPOgHDiESPwQ54gr
D8Lfe/fkbjQlzxK9ViBctnkS7OIQwmmmXLGPQ2rDFGRQrV0GlkNvEne8WAeIg1fUhOmZuWlKfGtZ
Xy9wsdHUkQO5Lxwq+Vu/8fPylp6OGc262BwaRFEmFIJTwA4UjPAwRCt/NN1f+FWjVA2GfAhzHB7A
R9MEDCvu2isR6vlLpxTzIZUBLkZp/mReqSOwmQQ+uOeU8FPpNA4tEFlq7CaAgNCS2wAQSvdg0hnN
g1UNlSD491df2YYukSXkawKDOnn1rTpF0XYIwwOFRmIutAfix9rFCkqmJfAFeGI3yhyRoIBGth9c
rV5rAPCvpLYndQD2FKedOg1iwy6PvnsS/Q3w7xJXxywtUSm6Ckhy0u29pfs7ei+UwCz7yo4638MW
WSshzlx3sIzTzADTaxjNGNYfbCGCfQ6o4XfjIRljgT59hL2jm/8e31rCdgShlc775JgnEWVXNFil
m1l+qHF9ym40GHYDBAtE+aoyz210oQPHeRjL/hUSY7TtAPzCLyVABBGOg+7lI3y+7yzhWBblJLYd
dZ45DvpPhAWxaHILXS8OfZUn32uklO+RnFXoBk7FHRCNaYCAy0XTD1p7JbI+D7GIcSxLKioVJrTi
0xDL5uFPhjI/mG0dPXStKVZDr9ofg+2gaJgo0mWYZ4fL8/1kUN0Ch0DdAMcBQ5wMOgB3y2orbA4e
vfBV3ebOOioCcT+KPHhBIyS+pUclr8z0bJGJE8jOUfLhznJseXKwYnvEcbAQ3iFOrHaDlUP41Ymc
/CcidPjQ5oQg+h2UM6j/jUst+/KMPxnckIbNXCXLrE5LRUgJ5/DOuugZNH8yrYBllTd0dNVWLzB8
s90wrxc2xSGxEhk2fZcHP6lNsKfmah7XCrGEPScUx9uLhiLM5aFInqUKesD7gi9LjHQvhgTpOlSR
AbPF5qMJEOVWCyP9+fLwf4uTR8+Foc9FMv4UsAsp9R2PT3UYLR2eocNfHeWlFiVQUnKnU78HF/87
KlYS8Iaw621UWtlXRFYhMTic35fRy9JFg5jZ6+WfdLYBuWJQLZzrENa8DU/fzBiKv5ZgoBbFYXIw
U1u7QbEB4zGjlOomijvvvpswsbk86tktR5uXE4biBD13g8rn8TpMronKnC/lofQ0z7kboe7ee2Wa
r428dGN8ULT25+URz+5xw3CseXkBp+uu1E/ucehmAOuhMB8AqKVf6xJXSxu08hZNWfPKJjtfUtPU
lUmSbvFyGq48npwPGq6DNes/w2WqvuW98Q662EJO1gTy3XptPDMoo39Nz4lfJa+lIRT3JyWL40Er
bHlwGoUwG9amf0e25iwF5kkEeJ56QMjSviszAr4FMUN3pfR5vrSMDMLcJvSiPHJ6cU7GkA9x0gbP
OVUZDFJ8pH71rvIfEWyBnnv5O5rik+Hgq7mQJiSniL17PNOczUz2FNoH4oOy2kO/6EsurQkO8xrx
dFn/BhDsdV9BWggATb6eUnAk+KZpnbdDJ1BIcMH8102jZxvLKLRfCE3gsFaHYfrUYw7pbcwWE2xo
SqBDKL2VQ3BbOnFtYuMgbGz76haFZPyEZjXtBnBgOPMV0mrX9wj0PBGH6+1PQBVu8hArpxTkV4gs
DY9Q8bCpazSzQPqvrzGhNsmnX4s0TF8wjgxwGQ1DVHgm2LiYrSBw/lPnQohXuRVVPoiV2uxQIsni
h7pqHW9FSC3w+Qqy6rdTyxGZg7Yumi+AIbX3SMmufdDjoX4Nqlx7c7K2/pmgYhit/aGeniyVetgN
doAa74XZqoMc0ulnT/3tOUgrXDrijqIysMKBBn1oGEge0uMKvvSmEXqLXqBbf9ukUX5oPb1tdllW
T2qV05NYFqg6OLfA+PEhohUPRkGiC58Cxx4mTB1H5I01B97pK4rKQLNavy7+gAyEvwy9pqq3iSP6
4DkjZ9d+Azsr86exjaMVcV8+bJQ7m717FFjuESmCFUxJt/nDP9LYEwX2P10LZNJaNlgDAEwT3YvW
wzH8liMeiqEf78It3pom1M/ea6PVGOjtu0m2kK+jasrqBaW7GuQlxVhzUYCSIrLl31srA4YCCulG
nOcWhoY+LU0srAz3ySFPGjaOyMfqXlK1CF9UHWGm4ZHnDbCHfDO5GQZCqkWAZ5e9VDJXN1WeoZdK
rTHPFy0UE7lVYZq2X8qRqglqUsiHvtqqjL1bzDhhS65B+4eI9JJpucX31JgxvgpuzWtrj168Aq7W
bjtc7cxnRJRqScc+qaINLuWA5gkjR5gahktqqhneNIDOyJ03yvau9RNAJN3/BhH4l5KWOQRonCuj
O6Vb2SzZokMXSJ02zXdZ4IU/sPbWYGj6oUYS383w4VVX9NFPn2cKG6e2/J4mWVrh/Flkm94NkEeO
Qt/50lQT5rWlh0H1G4XvvFhRtBvt2ZkI4Qub/Y/I4+iO4bcOpNgvLv+m3reQmx+ArmG9UAQp7YKW
y62FW9rQD0MWXn9DOLQRT6iPWHTs7dCyDo5Huf8+QWr6vq86V9wQU3GLUA2IwUDgrRuUI1gcCL+P
UMWGYePOELeXvBv+SinZMugX/NRRgGdNaR5BjNEyczN0PZhKD1ns7gaWhAZPo4tBUtp2zS+qUdBV
X6Kgat7AmyEWhgDnr0RncwM/iZD2rDu3/g5NdQjvcTqL8t0wZvBaphG9HBlGA4oTNerUOzF4Wkee
l4VvqsVf5pdXOY2kGNAiZ2S0kfGzlM3g3cRFi6VfkhIgr3psJ0LAW3QEd2jlJRim4B4p94GLKuoy
NqseffgacMxt15T+9By1CoIhpOuGuqGytHhbguyH1dEU6nVgPyoALbwWN/GoDTQWMWgDDBJ08SYq
wrBYisIfwPQTQKNQNwDxW4nO8eQOzmOEpJANFZEVRA0NSaPU8KjdJaG+arxKPtjTYIMOjiDThBsS
YYsSoUyKN+nqYb9oldfnoKJsfPfeJ/5+fKbgmG4yAgj10phe237pPAppy1R3smo7pBZUQekb1is8
QRhQnqyqLy2risdLOfs035kFrIuN0VGeWEhNj9LNoFB+Qd2bBkIsM8DkTkWGeXCttuRidrHWsZYD
GOdiBYFHQ5goH901f4FRbq28yX/HY9j/BhmfvZgIFbY3cMgbCTgE6NqNX4qpXgigT5ThbVX/KDrT
UA/CDLH7NHA6w3TOLMzgdmwExEKKhGggrsqhyI0tHgSzbFYxVH9yiFsYjSe59lurpN/dta2rynWJ
MWPwz2GKpHU4tzdo1pFqnUQM0uwlbnWjeaCz66OaoKJiJaQDF1WN9QELWpSM/Lztrzzg56Efw9rk
0+Qg9ix9d/x8TxWoTiQvzcNMFgVRh+Qrl4TzECdT+mBZ+ZWQ+zwY44RL0jnTUfiEnRYyYGOPmWnU
5kFzrPo7TOXZ3xPECP5FlO9aldU3ZSmSf01j6cdaikq9TfVdQW86nmReIDwZdUHyjEg/oru+W6L5
l6fdI4adUCm1EX3ihk7JQrm1k1/5sOdJjqPrhkkoBt3DOYMShKnIKFZ0zqHtC2BylqRCPhgAVitT
QdVvYwncdaKesyz0yfuGjjco0stR2ic/waQCQDGO+hGJxUm0Tfu3GjD0yJ6bIcaoso9RB+qxJALo
jBUn7U6UO33kVN5gpWKAksSqe7j8C863GaK/tGhA2Qgkr07jYVJcgRSXXT8TuJqzyEc/+1Tp8hYe
dnaojSp7uTyg/smcbXBfcz4FCIYazvE3t4uiQf+ug3WIGAnCkn3m7IJSp4wQT7GNnJ4qausPOlfh
I1VjTbv1TR43hK8r+rgAGqF8x1GMF07IxbxWpUx/z0x0Giq9B/VJuQj5bKOw6u/tEZXtK5vm/Jw4
Di1zskBk0HTDPdmxvmXXODIH1fOsNVIQ/rXuekh0B7Ej0WnA64NuxXWBjPXlZTtfNfI/w7XpbtGt
Z88er5pbCY2Fa4pnE1IIkTK043TbtPgKLyb8QAhgGpx8QFWO/Vsft2U/cxL94cqvON8tZKKGmnNS
UkSkEY9/RUlHI0HgMH+e8Mj7KBkX7+YAslsb5NrSGCaxuzztswFdQbHH5oqQPGBsgpMBRQ0vAZOp
Zx3e3JeyF+OqD6W6padT3pqR011JuM9bqNT3QEIoSrpzTfO0rmjnFlS9WGGxmeOqQu/orzswuni4
GGqaj/csjOSXfnLsr9JqUbUFOZw/wmCW6kq6eF4EmX8K8+bJ4RUQct6K/6nx2apozDLqvGeZtf3G
xD7pAYJ9sQy5t2oaqlm4QepIW/W+8N4TA4HVUK/M7yDU9UOB0qN75eN/8oMUldYZUsa3oM98klGO
Jg0gh9fwK2LBCoeiMnhvYROgCq3GLFjisRauSjBMFN6Nabz1fUjIqxjL4W/KKMRH06FQdXl7nJ0K
V1Ea0y2K73wr6pLHSwRw1i0rPUCmooQbt0C9wPkB5rj/LoNJ3fO0vI0KraW8FWIXh5g4X1mS0+2p
ExkYxCfOPLziGTse30XuXCUtgFutDIvgNvbCKnmyC3ywb2Bso6FvFyqwrlzZp1cQg3IqUIQ3lUV5
0jj5DJmfhWmUOM5TjEz/r6Yha97W/FtjawgihrU1IEmzweCxrJ4vL/dpTZLX0qAwBPDOMCiknz5X
gEsBq0E33gNgcT/wpML3NJ90+CWG27trNUXaO+RkDadyC2TrlbvgDGEyQzRBNQjApED/gHUcrzZY
PchkSvn7PCuHH4OhWWvcc9NiacJueU98u9niO6LtMZiNIHDGLXLJ3bRwCMCv1a7O7gl+CzVwmg+I
pIIrkycXk1Z6sgblkOwRWh1vHRS1ILIb0Q0qVtMdYj7gf1vX9fH3JZDbes4Uv3bV5Jk3l7/IJ7+D
C4kcFEwpy0KJ/XhN4DKYbU+xeI87abarxjF9kNVgkwcCTvpZxY7+w5ZD/QygX/tNgdJfw06/8qSf
bwuLupbgIFLVogF0shZujE5qlHRq33Y0N5dWBjd2RZYgXioBR20VSHxskJ3FhnABv6W9BhU+PxCE
TrakcAnah9DbOF6DNpkalGbFsG9MM93H+pBuJnu2iPTgHSdmr+1YomuBwLyw/y1R8/Y7us2LpANi
pKR3cgoRHzS7Anvpfd1MyLZYXoZtX58obUdlJ7pyz53dMwzD2hIqA23hCJzccyF4gQo7LX2PRRts
MYsS7iJIa+9PiNLcxjelcyXMOb1Y53lJwBxgxVDwJvA4XtI6HWoIZ4C55DS5aHFM2RcrABP/AOCi
27GP41d62GpNDRcVPGdKAmd9eWd/NmVudcJiW5hKnb78MkeMtMLHcg+/zMd0y6u68cFvfX3jZaGu
7xI6bcmVxvjZRmbWCuFRKvzMmRj1eNYhyJK0jkexV34LDl/BrbihtNIi4u90tnlPFQlKf+p5KMnm
XvDr8ow/WfP5LeFKJxUjDTs5RlZTcmaQaNrzpuHkU5pB9a2Qttgg/ZI2N7xe0TYLqFINQWpj5+R1
u8s/4GxLm4LjS6/LJeCgzzYvz38CDpoNhRg1A3Y4/Z9mJbErlDv4U9qicj28Gy6P9jdxPjpB1Kx1
wcVlMG06xyfzrYPMoIbkuvsscoFmlWUHUXCFhH5/T0evwTK2jmFWp16ANBtWFAAyc+RKtA9gJKZJ
xRop7ZsWEfI1ilRhvGmhpkL26GQAbGlZom+T3kF4F4W9RhcEYeNCwKvKI0VOXdjI7xUG/iqIp00j
mCwLLCtElzAFhwvpmJJ4WBSdBWfMwfJ2UHOK2LiyeQy7IWquxXpz4Hy6FmRgOjt97vXJk51XdyG+
H5Nn7ZNxoOTU5fvIlINc4MMhV5hck/wFYWLftVjprlFf67cSA/cfCKmPb66PZwuoUXHtR80f4ORH
zQjlWb/PMQ0aNcf7IZBGpwIznvZ6RrF7CwOscu+h7WEMDlM603AFSgqqjJ1euuuiMVJt63OLhYdI
LzLtynY5u+RR6HdQkYITLQzXOMVVgnoLqgnvh71hZAGWe3ngrcJxGLulrRdq7czVsSj2zNXlXfrZ
sC7MHbIeYh7nNOZICt9upZHre6RehdohO2CBUs8DqtZlWXTafQ0galOXTXOlUfXJYeQ94xaYXzTq
E/N//89hHCplBCD6xB4YWvzHqhysCioNScAIwb3yyiz/0jROPjW4RQYksySyP33NeOwyF1cPsfdg
i7z7tNrRPyIvQ3m9TIIVDf0pugO4j20JQjl4O/o9DQs9i6qdDrr4HuL92D2FnbDeOtiK0Nq1CVbs
4FdiVVlNNK77gm7Ecws0O1g2QRXaq9yxy5twUrjb5nGRuSvZ49t0M1bdjHrXxwbliMB04Ypd/qSf
3PKkL3NjDC4Aza2Ts6ZjMNNW3WDui8j117Nm0tIyS3y1wIEXN5SYsemY6PD+0bJA3lwe+2//9HSh
aanPi0wMb53mUBLEXFzXnrHXXQAiVE3d2CuXtTN11W4EIm0+I9rRb3GtN8UXqh3ZF5eUG1Ms0tU7
P5icEUm2pp+FQTWVfoGR2D/GceYYV3bEJ88v1c65NkWPlqbRyVug+2rCVJ0AoBpt8QqtHaOvuB7a
ZYr6b7aqnCp8vrw0558F0CztflOAtwArdjJiiuyBniaVsTcsMfmPLWr3L4GhJeNqsDu9IbkS+jso
+8DfmXYtXy+Pfv74UoSj1MqfPL2QRY6P29h0Jgg/3r52JgnVKJb8tD3VoYkLfEor8TKnEujiukV9
vNYwqrw8/Ply66hCUBLj6BFvufM19J/Tziwll+tk7v0ibNYdopdwUFMD3ZE41Ok1yGa6El+d3y8E
rjodePcvxOO0PQx0skXGEUSeF/qQG2Jb0gTExsFeYupqPF2e3vktymAQfshQWGQccI+nN47Ib9dF
pvbNGOCUNNiN9odeCiQAyxTDl1HEwde0af49oIE+4uj8zyZddE7nyJJGWspew3hFiz80zaEcCLLF
vsWLAY/pf5/jDJkByqDPbiYnO8igVYNeNIMVSL8g0D1o2t7qPPEI9tQvlgGpEObyuN1cHvY8A2TP
zjW5+U20rLOKpBGEgCtzT+6RF8F3fpTQ2yCuoJWjQjzEsyytf9U0Yanna+E6m5S/Jjky3v+fn2HP
qahpErDrJ58YmStEizRb7jtT0wEKmfHGggwBGAe5tTtsHGB4R2PxcwxC56Guc4+qTHjttT4vEdBR
4nLlZueYWtQOjzeapUpsURxL5yPULdaWI93wLS0m311z34La6qrAesKoyMoICrGrglSMcAoXSpDM
KjnluL+8Lp8cbJBUOjwd8Gtg5k5+ENoEWYJmukSePg5vRRUGG7gpxqy+HN83SGJfubfPjzV4KUHU
DGCN99yZA83/XCRBRLgbq9Z7mkoe5kVdpcU3kaAckyGAWl25Q84vzRkYx8RgaDkKXZvjwVwvDuAn
F/FeH1CdfmwqRIW3ZI7dCqW6AO9TRM7tVRaU5btlTcmbKzpQIP987kgQ6ZJxeQOIPKvYNuaotFyN
+T5v6/SD39Nie4fsyjLOU2faep5v3MVIh12JR88+LPc0u32Gg5IrUqI9nrvOo9T5PQ2zeECue+NC
oaTwuMNMqag3KM9kV6Z5Ph59OSIuWpGk5GA+j8fL4bqNU2h4eFNgLrVrzDb7KouiToAQ+Mh5x3KY
rjBEPx2SBXUkVxqtyJMhM9hx4BYcd1+rpmh3uavCbZnYLhpsKht6nAIR8r+yrGdFZo6vmkuMikuU
wu5pJBpYCS69eeofErTc0ESaRFa9zd4p09ehHmSE64zu1rdG6SZfbCoB43p0fVhmUFnSYVc2JTZ5
HdLu2pWDdbbX6fNDlRQoDlP5OU+Og1EVJF/uPrWb9iWu+vQNIASafaIOa/nY4UL+o+yDNtljvZit
4duHV/KxTz4H9V5kJQXVNkojJwFSp6clqtejf+girb81/NB4x7cgh9qFtS7CaIkvr+y5s5CMOdOY
nFHlkJAB7x/vOawwMC5nOfZQjibtLjeTdJcUjsNpHpCsQM++kCtMsVCLJLuAOHL57jy7yyQlddof
0MhI/mhTHg+PFWkTD6BQDkHZ4KDXI6i1rYGVB1vVIXt2ebDzuVpcm8yTUj7F9dMMvDObELGqMj5E
mtbsCsp+XydVmt/JaN9c8FQbIKgYRtNRpOV2eejzJ3z+pqBsgdrSXjvL/s0cSDnS24wNvOAVGLvc
6mOOHFqvVe9WoHJwXmG4bDytQmQsC/8MIDquHPZPDt6Mb6elQAF1BpvK49XG3kLDiLuz92Y9wOJZ
FGbTPIeDr6lHB+u4aQGviOglpN4M0x5guXcjtQzNI73sI9ThjMC4r2Yh7ivb/m8/4yhlgr8JSV0B
OQfwfxbgZE1uZJ0Tu0RxPO3rRtdUuQKpZneLpBJjCG3OQfmqCHyBOoxVo5cIybxGIKzy/RsHOjM4
GNx5I+x3HETqcBZJv4nRccxboP6aBB4zQkyJwMRuWtsd/gAv7J4aiFfTAW3zAs9KS5TFOiia6OPK
l59LKKdzo/3u6tyvGIlZJ4seRfGk203HCaNtUq1D37SXWHT6u4Zrhnpy6MOQ0yUtDnr3d8lojNvJ
ruJ7G7HlK6ftLEZnmfkhqBNYktaGdZKCtDw7tkVVEVVZU6U3MEX9V+z8Kntdi97vFqnjoHLp44n9
fHkRPhmYRw34AbBccpFTqi7Sm23ucQXtXVXpUJmNxH8LwfF1Wwgvw5ICVPc18ANtunLszq8XIjII
8IpejsnET8pbf1WCYMz6h6ZRegptTC+XoKxLfaEQ0rtSWj6PTGdiKiBnsNwkeeI0w3OKqsk6mDGH
Nkn834Fn1/EWVWSzeeyRrFPrEdTFzJW2tOY+bTDQewYmgRqyqcdI4NWi1K6cq89uHdKV+TmbMdHU
mY4PvIZwqiw7KziEKGu+FLzmD20uaNHo5ixw2IQlCrLxsEtT9PxB+XbDArOiZnv56//FDJwcgb/t
I1oOoCpI/Y9/BqYJwGCw1Nv3WpsVOxlq2LTCXDTgzgOQmtZpmHfAztAIBGnY2erNVzXIwAJKbXsz
5FrmvXgYxOE3JZPx99CbEGMdt7QfDdQlniY9CLBn6URXLr1xyJ5HaIdq6eAp3jwAdkLir5Wp/2Xy
g+S33RJ4wCzOzPvKBQS98WMzCp8dgdDuUrNqjO5g7Y8M7sTwL+AJeNatjqr6WrV+WG2wxEA3yCsj
R9+qvNG2beLAAlIe/DEKW8JzV3SI8/BnpAflTQWoAbVfVBOjZY3CDbLfKAI5G3YsqpeuM8b6XevO
OjTEt9lTOUbdeN/A2e4RiNeC8hYZGWH+MFWCIhMyf8a4HhCvgF8aOJj6OGE5PaLDaH4v3EzHwCWO
wpfLH+9vVnf68SCK8HKAjAPabh5/PAzQE4W4v7dvZDb+GrO+nLaBo1kYuIItRrwcciPeTWODwG1a
O2n7YfCU/RU3Qp47rpsKt9+ubB4kSGZkEJ28/QlgswyXuMDXxZUr7q+gxcnPpQDh0K+dEwZ+8vHP
DbOhQ3jN1fbBlKXdym+x7V3mvjfi/EGtO7jrjC4pH/2mFs5WozlWwV7vyWTqFGevRQGEmKSq6k2k
yLWhFXLN1m5v2qSOwKOj5/gxeYJ9YCai+KH3Ufxs40qGhlE4CfzpGgBd63wy0kdV9BbQzdhSDFyn
EUaCHS4J7PIuRjrYpYe5S0rWa1EE3ViuG0SQrp1/g8meLgY4F3JE1ALmt/94MQQFGUQAXG8fphTl
fvDQwchd5OBB/UXVjIV8yxBKxzSvHzPxYFeNe4sNnpbfAoEXPfLtXVPc5lR9ruWw54HuzN+XEJ9Q
J4FMeHIxW40t0WMys0Mc4EryiHHO9B7JqgsfKvhlN/Ro6ivv8PmIVGMpuxHYozllndZugsHEWih2
00Po14aA624Q0KR2Vy38etzjWhRfeXs+G5CWOdcdOApq0fN//0+ajtODbhteXRyQ6HdueAHhLY9t
Ev4qPJzftqL2ivrm8lk9f2ZtGEmK4iZtvvPKc+JrqTvpbXGAdFPjqZza73ViTvirpFm0NJHmKxcV
DP4rw57nTcQ35Kz8AdbvLKxIc2ypVWhnh97FfPEBI7oOrxt3KH/B3geJb0hnwhm4h9a/mJTWWdFC
QSNo/33BOfFkbxDqAJK5J3uqs7FwqIhgDmBmYHDXQq25D4N3S3rFIi/z4ko4/ckHNinl0jejX+XQ
wz7+wM3g9xqwh+qQw6Xfprn33cUn8B40dr1F0Cc4XP64nzzmTI0ODtsGEOeZslRGh74fR7M8eJD3
sHIaMSfBCgHHT4Jkc9xUxBvBmhhHN+6AeqOLq7ocP1Z9QO7zSqr82dxdql64dyDZg/jY8dyxI4gh
bHfVwfe8fusbU3Fvxro5AZLIHzEIoFN3efZ/+YDHV5nNtiaG5BQDQzktGtRRJF3q89nBCiUqUl6A
4zAFssG9mQqM5dHznGUZx9pnaAHhPgRV7OePAkxdhiS52TfYTJYOpBKRaSYEKB0vahcwMIo9MibF
Lk1ZrGo/wzJKtBMmZS3XCOKOTmtCjMnjbhOgG4tVrgNBY6VFeLo9uYMtrzxgn5xh9i8VPlcC/gKm
eLyyrow0c7Ca5FBWbfJVYLm2SVItZUCzvy2KKd7x7u0uL+4niSHtEPKvOVS0HO6Q40FTA+/Oypvs
gwQxfeBzViu0ZM3vZV8ZW0uro29GgONV4LastO9bxW0Jad9AIhFdTwR+9PGfzxZdIgOyOW/WDEs+
2V+j24Q2ZkH2wQ/1OFtUIwJ+KQoVwxrBTuO+iEF9XVn48y09l5MFgGUbqDa8iuM1CEK8/qIutg9J
hx0pbCSg8SzC+BJGItbRK62GK6HVeXbCiCYSQnPBb6YeHI/Yo1zgJA0jxt40vePIJZfJNIXWoiqz
bn35E9PQ5287OkBQfoEwzu8f1xbzPB7NU3FJkBe43NL21P4IZFN3eIhESRJ9UIbB7HfjTwHaoGXe
hAaiNn0MgQMdJ1++cLIT9w3slVaLBScK11MwuhqUQ3w8khuVWwnuuhVNZRrEUees8rh3/B+4CiCP
pdD7VMsI6bvqZggy/3YQqPXcC6ch3oJ7NMD3SXv51W9MXz7MIOt4Ucwu9CyEHrV4PBLn6cQkRjES
54PS0ZMVko/aeAuV1fhi+Gmt2iXwBgFVTarWIKMcXeNFI0fjISiCATgrNrhoBUlkqlRqehvEKZBM
VKJCEFbDNeKb3ZndwxzQxzeVFakNpKugWZWIHmSrnvOY0Cb3XURgNAFSeNkj7SNe2tJsxCIm5PSW
RV9Ne0crXXudKLf7CCQaUCtH5Rg2Nr141gelj1ifZLLzdlGUF969FeDARxCvq33qeDUu70aif1NZ
XI+LMte9pygferlKJ7NGXdpsjN/Eo8p8zTiG+R1C20iadfFUfqDdWf2oWspn21bo9R3nWdMWkeHj
oBHH+Rh+rXIarmbfJm+IJ5X7UPrliBBq7B2QA1Zw7Io4XqYdZboVtuv1HfjjPFqG5WAfLNhur5h/
dF9jO/Z+drGrJwuq7xmGOYbvvxVu6v6mNKl7axDqpf+c5bQ5l2lMHoDzBFzNJfT2JnnIsJTpHyJc
hD7sxiaLGvWI8m9pIle+0BKIuougNUZ/O1IvLFahW4sGVlZWf+BVUjl3gR5EmHTisRJirRS6uNFl
qOd/cSavcfc2hHnEQURq3TnG2L9Q7sTUo5YulqawZ91lhVIt4qpVgLbrGI7l3poy/AMAyPnNIoqs
oiA5my8AXDNreyG01v2OQkL+oy2MPn5gUsEKWXynXU+9F9x60MuMhexF2z+PDv6VK0xfx2FdeXH5
u/AAjxLuiX7Cx9Juk5eW7qEBtxB31aXsat3+ipyl99FjjKI9txS2MW0XMbaXdtF6wTZIEXejIDN2
Feqx+ThhEZ9iAoNfgsJHqKDb9qNqaIdgPYTE9zpCS2k+Xj6qeWHYYLrQ0m5HgWYIdHIxt+jEAmNn
DCwiUcIlsIxOf+syCILvelFK49GHENQ+myz/GxWcvPuQAd6TuGy7tZHvAj/p70WnV/l3LPHydk8r
dgLV0VeoCyHGWds/29qP+j91EErroQYwOm1SmWbjokDh/zYXoTsskEMtTD4R0F4V1+5jgV2DusMD
WQx3bdLNBhQV+pRLJJfJmlYeBNsHsIEqveX/mKwbOKmDtQSKSHkyIVaa+TTECjf4/unha6riAHUd
UTS7ZCoxAZqaZsQfCfANksY+3gL4TsnSPgA687HB0eLaWWEOhClEU5X9Y4XBoL4j/dG2Vhcpd4uD
BhajDbJPEH/bMew2mdsgI2SUyQha33dqf2dN7jh97WSB4xHz9fKXKIoGssmkAkiml4b1JJvG19cy
bdLfjQbf+l+fSvBDsKMpLlpUTu1TudQ01yOUREXyrBdt6W1EZAy/Ncw3cHxH3b6+RU/JuBLwn1e6
ZqQUEQN9HDIOAtLjtwS9nraWfMZDbYb5IlGQVyNcsr6UdcnljWxJ8dCjj+isxjqpP4rcm33ZJNrf
KPPjYnj5aTt7uGdEMiQKglGiBfdUii7ClSf1jWw44EKp4IbrmCNpTYPAr2rsvdto/pV+/Nm7zYCI
aeozmIO276l0RRYKe0paczyoIpkWfRmom9SM+9exyb1rjIyzcHAei3cZyAqgCiAOxyttUgwrEOQc
D8I31N4Dh42jNLcL6uJIcd/KSerh1ku8+Bpc5ZNJktog3+qSTM2QxeOBhXR9pyN9P1hJpv3C1eFr
Q0EqXBloLdVXgvtPviBleAAFdLPJzk9VWIREjkIlpnPIMvzu82JKPwIS13LhjUodjKYar6Qv57kU
7SY27zwzE+TjKeNzom6YWKUBux7CyxqctHgIhzz71QaW/qBX9XArrNrc6pPqMHdD2B7bp06+Xd64
p3kzEAYASVSmebPnlui8LP+pEIT0sDE/s9NnYzRzY2EW9Dj1Ng8/cBGINpWISJQn1HYGeOM9YNYK
q4grFaLT7TX/BBr8lENm2CUiz8c/wYocDWNEP39uVWX4q/9xdh67cSPtGr4iAsxh21myHCV1294Q
DmPmVMy8+vOUz8ZNNprQD4w3k6qrWOELb/CMxgNsWSEv5Tlx8xS2QqDuXWT/3Z+5y//231iUYbHH
pOsI+JTa9FwmO+xLZCKFXj67MNr8j36ec13xqerLZITBsQy6IthlOfnWewPW/eX+6POtLUeXPF8+
PfA3er7zSVsYSoFVfKYIBKUqywvnc5Lq3YNdd3C67w8239sI3FDiQuCFiBw+lTEL8p0pQX0gSZxn
vW+k14HphRtwi4O7p4+m/zQDnL1Xhly002jlk5ajrgPWE1bZvAYKN7svQuFVL2DcHZ5/oKuAnTM7
d2LCsioLTqAje+1cqAOxOvH85O0AzBg/i0Cn9SncANeaoU6cCQMuVcX1cojd+OCzSE+W4ds8sAaW
bUjYusN7MuwO23ppA7LF66XvfqtKMFyQBte+pe0w2M/3F3S5ZZkc1FISJ7q4LO711wNg0uNVUzUv
7eChHgRW8UmQH7wkzTBulaG23wFnVFY27ALUyYB0kFA4Bv3FQ7uALraBW05uXrwg0CnKbSZ8zCxb
JwreBVbrWA8hcpc7tJyy4JCNwnIeXUScTmWtCOMIPaUrN5rdjuWRdHY4YTidDicde5/hy/3Fkc/B
9cGSQGLeQaJbSEvzYn1kAYhB01N/xii2hFZAraQ5Gvgsrry5yyPEOB7LSg5OqXGOG9eaAkVL2vrP
XVXH4wF7698WiDPMdDuVJsfbJ8Vby3xIYTm88/OaJXiOoTD0rOQKEg9JkIcPDuIS40pYc2tS/44z
y5BbV4tTTLD1Z3KBCv9NDxwCBs316EsjdIBk96d1aziIICi7kUUsm95oHDjl4E7Gc0T3m0e9jN5Z
VpT+UjGAXquNLvcFhW9IjPLeZcg59CGK88YJI51Mw0/6b1iK42bSUdV8feuUqOpLaQF5PiVT6/ps
VpWqi5ge8kswVBhpaW0zEZXRa5NeN/rP+4MtHhFqgTxaQDo0tpo3Z0zZqD9rLnJFL0aRtBhDZrn3
k8QP+o7bmuMTKLHoxYri8s9kuma/cgAWt5AcHACiSc6Eat0cdwpYwJgS6hEvZE0I7Hh6nRm7HKUj
nJqD1D82ZZI/aL49rZTqbk0aRURiJMBwhJ+z2y9yMemtHRG/hI3waeUgp7DHxD54mZAFfCkSmdb3
rWpj92JV9psfMwAMlFGA4JnASPgJ19/XQRIGzaYqfcliiqVGn+Rb3K6UH2ZdlQ9tWK/V5BZHRI5H
8MWmBdxrzaNfsJ1+mAErfIGH4CqPIb6j5WHA6QH0TJKP3srDuTglmGlI6BU6gFANUV6/np5uC0cn
skcwSwRNRuUkM397U7lGsV9QMWjGS7SdzFsg+xnzjAUvK+R4q2x8cSPKI98RujSc3VThGLuLRde+
t1MqaSe9tT1/b9C4osba21VVHXPLGx9TJ7KwirL7ejqhLd/Yu8YqR3ePQF3dh2S9o5geK7tKxYvr
YupSqKrQEA9QWlySuglJMqErZPWYHpPRN0c9SSNKNGVuI7Mo4h9hVAdr1J7Fh8QOhRfDIcqVIIl5
r0QQyTmNH7Yvk604oDEG56uGTNOxsluxkg8vh7KIZNkwMsJbYh6w+gt6i/DnBRpK8xKGiafjaV1/
QQjHag/3r6BlpPWXzaVKaA7oLkrV1zsGvG1EcqGLl3ZC8vjoD3V6QinYw03MjxrxB8MmLEnBt0zW
MTTa8hnE/0TdfBoodmh+nRXAdqcpzHdq7SifRzWrsFSq6gHQQBeYaPSYwfQrDrAD26K6pP+xiNZO
9A7G8qA0UuEqVsK6+lhBZsxW8CyLq0ZyQz1CVrIUwuRFYYF+bII1e/uiOXWHcw7MYshfZftp0EVx
GXUMwU0kJI8IvWsrt+siaJZfTyPvBaQnOfCzg6h5WRX4aBe9lCG1vK2G6Hu1QZfNbLciUqv6mIXY
Mq0MurjS5WmkeQhxiAMKUOr6W7aVyyOJ0dSLVmntcMQFNAeTgiO9sSNc6z/kMLEPmJe9+SlhXNqH
aJASDUDGmT2aQli4XRmie9FR08aNHi27R8RfH1z4Od86yi9oCNr6Ws69OCYyOkRKmHat6hDBzYKd
LkS/v7F85SVvqWniogWMY+N1Spod/N5Jy/39k7IoGdGzdACPwHvl8eBan80SrBGotnwMX0ew6u+i
ila0FvbxE5W+95EojrYZaR+xfq8/UKizTi1T/lCJvl75yIvMHzUHJszPkOqXPGGz34FLSMZ2T+LX
OqinvZlGOs48YS0dNdHmwnd2CuunsaxKf4Ob7UDBHogIpAK79laWZLHf+CVAHUGnUYEgDJw9pk3U
l7QLhvjV4L1OYN356bGPpvColZP46nWjsSd8X7seF70+8lCuK2niIUsfqM9eb/MaDbouGpz0NUHA
+WOFYGW8KdXMeBA9fqAbXzGVCIm+DldHs0H5X7il894FNhVu27Kq9nxDmqsru2Nx4E0pKkBBBplr
innz9yH2Pa1Xg7J8LXEPb3Cgd7EBqI0Wv9LadOtNWLVOg2Bk6gS7Mh9FdRpwN0j2KfJgL+5Qxb8r
U3F/ZUpDt9cIScS3ehq2x7pP+5Xq31/Y/1WOxX8t3zF2ETeT/de/6p+yTYU5eT1V4fgM4rPK8agh
VgPVE4FgA0FT95suCrjWaz/VQB71rjRb96z0j9kp2Ve+TT2+G8uiOGM8o7+1b0pLnvMFEAMJDSqG
poxwrn4bZ93AVQKdfAcDHBRivug15ivS7jR7QCgF6cb7n2755RhRNjFd0k5atbMXMDc93OeVdnhO
Iz/zMLYP/Sd8enAgzbCFizblYGAE8b+MCWeBmNCUBPPrWbZJl+mdMwzPEfnpF8d2caRtyv6ijajR
cOjNP/fHW7yErCo1B743AQzhi7xL/1lVCf9o+I7DszlZj0Gd18U2stPxVS8dpaJohkAeO7j+VAm7
fOsjzNDg4ymUcc9I7u710Ai9RC6oyPGZcnp9al3F2uH3bP0qSrU+JK1lPqhd4L5mudm83p+0nNR8
m5NogM8HGSBLWLORM8133ZqRtWxKPpt9WQn68Jq2UwLdeGvMBsAQuAMQInIbm3vxeqygrDxcYcfp
OWm1+qs2uM0731Gadofnt7lWu7ixYxkMtoINooSzOXvnCci7BLW28RkIC1XVxq2FBgK2bctNrbbh
e5FU3hop+OaY0CMlfc/hz+yU9E2HxlXXMMHA+jUIF8tsl9akcigSYep4ZCJXu5LM3Ph+0qOI3UNI
QZ1ztqZaZGP6GQumSSD6XOrFx7xOjHM6jj/vb5TlO8ap+Geg2Wl0BYQWz53GZ65nvHsNaMSeGPWt
aDPn1QcHcKqs2Pp1f9DFgsIToB9CCg7UWsL6rneMVeHGgPLx8GJhtik2Xtjj6ewnKEQeoqJM+63t
U6k83R/0b1nr3zNBR0TS9SWknFsPPNL1qGS5E/7XTvkaD4AoMeqkAgggNyV6iMoYI8yKEukDIkH6
qQq1Wjm4U6WpD7kOE/cYhEZdPU7axbFLcYHo7XwykbxH4aucniqU3aoGyTsHiVVkd50QHvZgj+px
rAyEAyfFovZFpIg0bQuCIHwOTH84NX6AA6Id1ujuBGUchFt6OsYnA9GW/gTqVZy7KIUHy6PTf429
0PB/9+EQTD8wxSl/F0jlPg16Z3hbcKFhfaxK3U1WFm0R+ck2ErxvaiSE8whPzj6VWXaOP1Z2+Sos
JUkPIXLFmGk34+AfNbLdbFOWltLuYmPqfg6Njat5avUOnteW3pwEmpVvRWaS3asqgQ+VRIg4SG9e
f0W1LMPacf3mVcuBceCvWwDI9nNcZ/xsmpJdVot+5TAuoi45JikFMFCKY8CoZzsnwMCp6ouie+1z
re0R+R0zSIydmeJfjGy3uXe0pPvtxSVq5RV23u8DWKvDYSo7EwS8NhVii+MJtsErT+n8lpC/C+dE
KXPEVQ+07nothrJvbMPvy1en6bL3wdT6J9JrzLN50PB/v39+5oeWwSh2/hV0I9Bz5/wjQXcN1KtS
v+I5YPz0/db9ZQZGH+xqlA3RhXZQx17ZffPLiSFpKLLeYAdRkfsLF//n6a6NBribU7WvsMSnrfDy
6kzKqx5qmJy/BDdi8S61u6Jf6avJLXR1UdCNp/rA+0KIKA/A9bJmNcqVRWcqL0bsZfVRb2zno9G6
9TfNidF8ybj0ua5yp3iH6kax9lH/SkVeD8/Glr1wqqKs87xOJ/yITvTYOS9qKmWLrcFNh29THOAr
aAnbaV5rA1iMm/UWW67wXymnKNZpxM5Y3epmk/zIUOT0jj32K+5xRCr12R1jZBoSvdbq/WR2gKeb
sTfzHR1WHVXXQeAlP9WtK04mZsdKT+7g1f1whJmBV/kerHOL63Ci9e1uKB3XPTit6r26Y6TGx8nP
BUWpQIv3itmFyTEp2AnSVKxq932AM+MR8WSleT8Modd/1GjB/Eca55b/9fE4ms8jnarys1WPJuN2
Allh/LkphYr3tg8f8PcbNzH7l3ozTHxZJCCAuP60kdo6lTsF3guSOXh9O6YSvAASy96VelTae7pD
6MTfH3KxicGrQ0BkO5G2klXMnvJKnwpcJKvidcijyt40iEh9bMY8bfdZYOPsrPnGoH7RAtzADv/D
yJxVel+yVavPrge0qCdN8bv8lVev56SU6kZt9Pajk2sqBZGRGn+Kp+rKfP+Cef/dv1Bfiestmku0
x2XT4nqNHZA5hsvr9zoQENoHUWvWBWS74z1WtGOcA4m1tFbHvvwwxIr6jt6cUmxbz6zDR/rsdoR7
OfZXGxXRpR+Z0hVrwdX8iyBkLPEfnHCyaX7t7HzjSa4C5CqU1zaxhYn9o17+oBEgir0/mggXWqP/
XI2eu0ZRnl/Xf8elkEpIh2sNod31woSio1435MFZsfzyFSSdsctE536OurDY3//0i0rJ/49FG5FH
CzXYOYFh7DW3rDRFeRVDWb9r6qb8gdZFtlciHb0SrcLKNENuw9piYKfGCBNq9kNjOfWaDN/8LpW/
gwIVeYgU4aPOej3nxBwVBzaB/4oLrGucJsCEX9MaAnYBnUVszDowo20etJP+lEU8lSubcf5oUYek
I0D5ikY61N25Tt6EvVzp+CI+D76KycTUq+22w1T2gpAKFquervgrK7+csBxRyvCytVj92YQDqQKi
eGFy9qu+fTQTq9zh7dd/yFJXaTfC4HVWA9zMKeDb9fH+V5cb9+rkSfIi9AII8DQokD++Xuwow+iu
AZR8roJUhaTSq09F2voH12ykXrjou30TG9ZHIIJiD/YhX6nPLTc485YYIDJBbGbn8UiCCbLboNJ/
DpA5fqdohXO0cgShk9ZU1p7JW+vM3pbJEVGg7s5KgRhYJpGvRel5mLBpwAAk+1Y7Zo/Os0iOMDmn
b1RuoXA1abKWgy7vD1ntRQFJNWgiWvNPjHgzlhyDl5zdyU4PmfDiZzVspbp9Zj1OtVddfEXzVi7z
GzuZNhraczBwoZLMS77DkKWtUlvp2Uw0rdx4gymyTaSZ9LqjKJY0b3PQ3qqtz/GRiT2Cg2jKEmXO
bixFM+TrXmTnzIvsx6admhd2FiI2Ds0FUh7D/tpMyhom8MY2kt0LFpZqDYDw2f0cN54/tcaUn109
e3QiF3XYnurKXu/h+q0c1xtHRuKYqM5IAb3llqWlRZ5qZefC97vvmT94AMoQp4BOUD6EbqW/K6lL
fQNAor1PS7Aybz6xDE/PHeFeUuI52IfFD5SqsfmqLf6n7wZoMPnGLQRV3KwtnC/V2LWbUPNVaxeS
sO4qWlL2yh15YzvDHKeeItW9pOHl9a3RRAPVaj/Jz36th2f+jXqXOMLbNBhpRNhJjMFmQD7ojbUx
ubVgUBDkQnmh/jj7yLileKIvo/yMgUhwsrHctfdgxupjUdZ2gFlqU23V3OvDbUWCdX/Vb50lUqe/
mBQHLdHZtiZjjSFtZ/kZX1ZF3fZFPgQ7nLv/8/E/TWGAjtXa1bhIpKUwDPciR5ciBFnkbL4h1NnQ
iYz4Uio69kJFL+L4GPVNuG8sTJk2RZT2n5DkVj4MHZHCkQDaenSEa8dbtk+cruQ4ywBB/h6gUKSN
KrX7eSdBx8+0E00YXUY/MLKHsug7/xhxVLhbTPiw4MPqaNh7SRk5e3VocNUQwMxbJOwVb01MdnEK
uUWt/w9UdNlPmS3OqEa+2+lGQJwYN7/GrHCegBn6/rGNh3E4QvelbZiLUljb1tbj+CFHSXxlU9z8
DVSDgZbygOMqeH0MjBHqEC7Y0UXU1rTriR9PCk6KP5Kk+9Grk/MaGRm+4LkfTtugSsKVm2BxClkC
Olo825wJJA9m71nRl31hpXFwydXA2XNeqnhDH1XsuqbxvmmtUj3pFOXfWtqw5PsFBAyhbOoqpPjX
sy6AfE91LJRzIEIcuqBqqVuk0pNjqnvRa2YOzj53K8TiQ7V5MkURn5oxAa0dqP3Hno25Uku+9RHw
T5Clen4RL871zxlISAR4tOBiDJ3WbcLc0HbDWEzqwcjh2RvZ6DwFfiJOxegWO87tmuzeIqxgPWRv
QraJyA/nybdmYfQR21N4SewoeMmbxDsrXm4+pY6ZvtoKQLZdFFXpr2ECM/7GW4mhIQPYHEtSoIXC
zaSPcCMsdoA21MWpyc2aL1FRTKpQMLcgha5Eizd2HOkoPStqovBA5ymCMUVap9lKdCHC6mGxpA2p
mK6ib2KpuwlNhE9hwG548yTZ2wgNyuxQcv2vP3DigvQcej2+eK1jf1TxrduJSrOfR7WGw6GsqQbd
muNf4XWiCQiJrvzn/1SQRlIDu6YseImVwH0yVGXa6lQdMOAKO29rB2p2wGXMW7lcFwEM7hu85ZLp
Ck5o8aorZQ9tf3CTS46v8AHeKRDbdlKPGqoZa2W5WzMEf0AgCpNX5rTXMzTbmscmK5Vz58A5GihW
PyN2b227KXZOdWclJLU4Atz/ijdOCaho2aKU8D2a4NeDTqGtGCjcKGelVZBVD7w4uRiolOyC1Op2
ROtGt83zQn/nxLazck/feEmJRanC2kjEUpyeN/Tyslf12LL9c1CAYdvoMB3EpkGZNNyWteZ/t0kB
AH1YabbxiF+bbQmuljLsMNLhbNL+eH8tFh+bCiE9efJbPoKM0K/XIiRwHMvGCM82PqwP9oiG0Saq
gX7s0gbgwUqwtghd5GjsKxIQua/t2fkRiK0nNb4mZ1eJvL3fZeqx8pPHNs/bahOWo/d8f3Zr481e
RV+vhgb9l/DcBkn03+T4KJ8gMd9n27G1f+Kk06w5Y94aUUpckdLxFwXn6/VUs7gMRG2G56gqfwRK
Ox66xkleUPBQmSCucm+foOztWZZEKxGDXA9HUxg6ZxLEZ7Wpoy+m8LLHzAnEQcG7xIVAXrvxw/0R
lxuG9BElAB442Vyx5lm6jTZzo5fx2Yaqvqm8TtM3MVIxG/wK1LXVXFwPUtQI5j08DWkqP68BuuBq
NWqu8dmNueuUWGn8R0TEmnI3CJTVd67jGw9aiCnL4f4sl5+Rgbn84GPLq8KYveTaqCdWbVvRORwa
AGhj6aXKTjGjRNt3sVO/9po2lSsru7iW5GRpJ0Js44CAy77+lirQjcnFmPbcNE3x6kctDFpr9LwP
jjK4L/6Ujr99Q+BZaaYh8lX3J7yMqKly0bGl0GpS4AOEej06xGtY1QnOCwQ3/vdMuMnnLAuN4Khk
vvUTC0Jssiiv658MJyR3r8d62Ot5Xa38jhvbC2yUBdqelx28xCyQ9AFqZm3txGcaU1O3F7GVBHs1
6UeadIrzcn/Si3hNzpl4VUaQcAnm20vwmNZeqSRn3gO8ALx8qH+KkbqtS93qEHmUDFCsacrveR74
tAmSMjnf/wU39hm589+AndIqMn3Xq47p5uQmEzUnBJNb/XM5leExCWgNbceuDw7qlKbaW4NUWc7k
CaIxzrlatN00mhqDYljJeapaUe9gllO/tt2yeEaasDi5ovZ+BSMylEcI8NCTo9oPV3BMclZXlT5+
Au+9BFuRuNMMvZ51OiQe8uJKeq586tQwip30fSeU7pdKWdnb04zo3Yud9MXKqZa1++W4JCkgMMjg
553QBGuHBOx6es7MOK73cd7p46lCoGvlq96YHy1XMhPJHFnuK7v1WjvLsIb18IH+ajVu9iBB5LD5
OveF5Qg+Dqk9rrytiz4vdWq5j0n/VG5MSlDXq1rB8g/QIczOoNaH4EfimzhidYGOxWCvGMEzoaQw
dyrPevtTbc0ezcVE5GLra137UA8VIuAKYotrSdGNE40Jt0TZkJnYtFauf5Zd6FqQeX521gzY3/ty
0J0NbRG3e4cIkxhWIvQbo0HMkBw0qrgMOL/GTKAObckXLUIkmj8HaeU4G2qeTvLb8nUzWrmzbw1H
8k8kA5ERYufs/NITE4UqQNTZTYM/q2KQY22pd9V/FHTNvt2/LG5sX9aPvQuOB87xnBer1W2ijHZV
nLPUMlBC89t8ePTjPHm9P87NSaFFQjIPJYFjev3FsHwtYq6G4jyWSflN8xRnExk1XfJC61Zu4Btv
HvBu6jeQH3ATn28O7BlbCPciP9vu1HZ4PlTduwkl7VM6peTuta299HqOPOpktCsWGDeuXt4ZacWD
Uht/ZpdQrmd44BhjflarzFY3pi3Y/4nvHOspiJ5bPClWtuaNW4HbTu4Sol+a87MBhxFwqJE6xdmB
UP3FC+x0V5OFnYIpTd6HflkFe/pRQDnvf81b84S0CNaE9J4bSX7tf5JIramaaDSq8pzrY7VFQCHa
l0ZS7IyxRstCmdYyisV4fE9EucBZ43oKvXi2ezAorym5pNrZpDX8rtCLGnCLSed9k1IlxQOn0db6
hYsNyyjyrFOComjjztnMiulSZodTfQ6mID6E6Vh/TMImw91nqAFT31/PZaTERUvTBlQkkHIPdNH1
gqZGUwDz1vRzrI31s5NX/Se3h1tyyDIgSNs+Ka3q1GlafNBSGKKaXTkPoAXeit0naiF64ZSCJ6LN
MAcDGLQdM14h49yRuZ28yRwuloJzFzdr/uDW1hER2lisTV5O7uoJlaMCB+W80JQ35v6qOQadY5CY
+nlw2/QSh118HNza+dSONZKawTBUP6EUDZtBbaZLXop4N0DXfO+qPpJ+U2U3G3Q2hv/uf5LlluPp
I6YB5iTrQfO6W5HAW1BbyzgreRr97Ooo9Xd21Hv6nmgnyE4Cv9Z2d3/M5Z5jTEtyNhCAoCs+2+YN
yToSObZxxo/R+REjRfmh6pNhh0HUmgPd4t6XL7vkDQDXx5dxnlPqXTzJB9Q8d0jyNNsmCPJ0J3pl
zQducUExjqzdciUSHKJAf72xA7dVsSgIrLOapuUTbX3ze9DlYlMHWv3bssIk3bSGsfYE3Pp4WM6C
hQLQIN1Jrke1lXEoEn7RuWnVBF9DC0Ujgk7RdfTXna9D62FT/PZvR48ZWhi+NlLd4npI0VS0MQKB
mlFUmk9K4JjVMe0Hsa2KDsWY+4Mtvx4dEyZGlMDlxGjXgxUNrfMMJv4ZvpauoHQJ7mzfiFq1f90f
aPGWkjUBzpCCw9BsF+YMwMgBzEyWdY4MNfBBQcl8HAMg9UvIXXbI3VC3d70By2PAEjzd3x99uXkY
nXtR6pjxxs258VQNyzxsbetcRtpwrJUyPYm+qk5FjqJbUANY2Xj2WB3uj7rcPNej6teLmyZVlKa6
wqjq2D2Hk5c/FK1pwsvQrT9xNU7H++PdWmOiWK5bwnRk8mYfUzRa3Gt2YZ+VYUr3qauHe0qJ0aay
g/q91qOhFPuoPddetMb3uzVT5kpxANcCHju5zf55xuMOQa2hnexzoFrp3klNNcI/GNPSfeG19Zdw
DPo1LNTtITkhdP2QR5mX2LsBWSu8pu1zlSbmCU1Vf4/oJDB8IIU2+NjErn7eX95bm4gmo0pESHeP
c3M9SWUEopigO3JuStu9dGLQswMa/a2+jQO9sfZaVtDURT0ueLPRB3Is9DcZFtQkhlTz6svAjCpr
NK0zaPwQqTRffAoTjMT2KKbWD0rINw/A6Lun+zOWV83VeyqtumQmblGQlnK01zNOxtHN4ybMLl0V
qCdLHewBmFvxn0tLrdmkaWaROvbOztaQR888+637GRAhdWhcOGBWG4uaU9s1qj0MSnlpo0DfjGbd
XLRIa/f8PWTlusx41cRovHMyEa6MvPjUkv/ggMmltcGCz9E2RjFY0E776hJjBY/HLj6/Vd8VKFZE
0YM5lcFjhF/XyqN9Y7WluCOcUj40l+RstauydCHd1eISIh52EUVQPVl+jPlgR1PYSyNtbxthuRfD
WH0x+0ZZua2WoSPdc9kdpFcJpIvPfv21yzywvDwxxMWeWr3dNI7i/WeDyp0+qgYCYUeHYAlRS9tS
akKXKM9PitYk9kMy+srKfS2ner3x6NgilCAr8gbXyuwmK4fE5AMk9QXGVN1ugsnYmNMY/Yi13lp5
Af/W0RZj0VwAVkZdD9ji9bQxyvIovZviksZh6W0DwlqE0p1W2+eGVz+lZmVO+GUKL9lMCaRcgCK1
rDyFEaxIc1DgMSc2mndbrj1YJZOSBhHykYrzyQgtxUfpu+sf86YW6jZpW0vblPg3JlvVjEdn06HI
3mzdrEqcbVgk03Nai/jz/VO83MxcHvimyOavLFbP7q0pLfqqqf36oqeNtcPZptgktid2UaiIh6Yt
PxDdle/vj7m4ndlLCMPQxoJVRgNtFsQAjASO6QTNxUwxbPXadjgMAx2laRL1XnXLt1eI5YASry+Z
CyDLZ4cHhJEnMK1rLshcmpeypgXJE6AcAjRvHikbAnnp2ireazHy59vQxUMIBbzgy/1p31hqZkwz
VLYEkPSf/Yquq/1iUMv2Arop/MgvxSU+Co4dFO292gr95Df6GqRr8eq7lK2AdnBLI28NSft6/w5B
DINsMNtLWnl+tC042SBJLGFs2lE1H3snc4+GnvgBGqDZ1/vz/Ut2mx0eaj5kXPyFuYM1H1wvayS+
u/RCjTp87RM1O7mDaJ1thSs7pOGqHg9FMKTJpsnC/mnQPPE9bLTwjyLKrntoa62FPYf9ym9UX4eP
se+nh9YqipOtYfZslJ/C4qAquneKYfcdoxbA9+b+FJa3roRLsXaSiE1+PjsdWB53Ikuj9GIlY/yt
gaH11KRliIIl0sZ7TIDSndbSXoAZHG6qydAf7o9/46TAf6GzQmECOPmc++E1fl0EapFdStcIP1W9
Gn4IFa16yPTGA85aOiuVJf3GfkEHnLycwiA41vkna9MEJQ9Xyy+00sVTrTvJqejybhPZuKBuFGEW
H3FvD18q3UGD3+9GVdnmiDh8TiCvfkh1p34eJzG0mx4Nhl05OdWZgv20A4Hv7VLLbnbAFpXPdDKT
dlPUaZtsBxj7J2Ho2TOi6+nWGSc732QGr1yUVeZTkiCvu/JZdflEzHambAKSBMNJplM2O4qD4iGe
X+rZxQONbG9Mf3T6XWmLIt80Vt1/B7XoPXhtgnQo3Toj2IsG4ZqHwY5y4zDGIX4XWVdGP+upVL4i
cWqKA/Q009oMJZUPCZfBPgMROuMR0E4FkkwP7feljijg9v4G+cubns+Ez0Q1RaJm6G9eH/CKTg++
EH1C8BMJXBn02EAMFVmfrU7p+DQ6XjHupKbfBzoacbhpaVk8ZEbgvwRWMX6ue7P/Yai00Ha2j6nm
Ls4m+6CrSrqtwuzP/R974wLkGiB7Javk9Z4LYHa0SABiiPJip5rydSyy7gPoEJQ+fILV0K+TU2n5
2f8QucjFIXiBty/BbtcrNOgJDU+8oi6cr/RhqAzl1BlR+06mQ0+qkU/nhI4EdEvVehyCNNtGYxF/
e/PM/1753CDEzAsQcTNkKoIyrbggkthu6L7TBu7d9BsF/+GDgUnLDnCe/1akJ9o/1PocJCRk6WXu
jKeZKaWnCnnADhHpfT/6A9+4GB/CUH8Nx3Z6sNAB2OQZVtH3Z7u8tRiQ+x7BJVKhhUS3V1gqjOSi
v7C4/UNTG8GDP6jKfijVH1np1iuX5PLOIiaW+SXiakx03lzQg7huQhxMLh4SuCfHjnFZHt1hVzih
sQuMNP5c48H9ufdad2WiS0iMxC8zOCAULIwWSbUac2MNUTNeSpzIH9spy3aOYnrbuEq1V9VXk0OJ
jzLPBSriiM64464Oe/00KG9WJuGNldg1ImL2ODW32T0QDlOVFX0zXPxh1P9rQJ6dLEPEl7qqrJVZ
/4VEXt85cFJJAwgXQVPwtF+fqKSLFDuFOXbxusErtkY0TVzmHc3fbTI5brhJy5S7EFeJCHcdq5x+
thSVYf5CRakfwsILX4Vme9m29ePqo1HSXsZUfjCUxyTrs++WResYHW4tN3EhHZsAbS7fer2/R+UN
P58DRUNqIRwSYsPZHFx3rEzy8uHCmkLZHEtNKVCfQGyQ4r/4fn+w5YFAcE26RYP9dWXb+HrBkAUp
poZ36OI4kU9NC7Xr/ZRNUPVBhMAIqnRUeI/3x1yGLqiC8C6gQQAVjNGvx7SCDrFno9UuGaTprW4o
3U5rnGDEz0tFFVyE2jGvgAY0iT4FW9gaw6f7P+DGpClsAzWUK0xPblb2SSUhBxCPfukD6euq28VT
lo3qpi9V+0+Ed9Wbw2v4Vi40HHY//dN5VqH7oppCSiQXpXH9ve0kqHwz6N7WhHdQgjLYuSGo1v9h
ksS4tDSImGhUXa8yHHLwYGajX0pe3yOK2ulD1mbNB2tqyn3Odlo5e8ttC1+CogNEJ3YT9Y/r8YAk
K+lERHIJxjT5Wk91g9tW0Gqfx6Eje7w/uVtbiGqhBI1KX/Y5ZpSQD736pDYuTi608FS2XoP1HrmU
2HDv++W+aLp+E5h9XO1BcDufskhx3kyF+SulTJaJIglN3fk+JikvKY4a9kXoFaJOJmDV44gcxtYK
CnXcIOZOjmqt5qiLR4VhXdoyf+vShA6zCDFTQHJYVmVe8slvN7bWIZMfwQXfxbFiXRxq/O+cGtdB
F3r56f6yLw4OxH8oP7JFJatLc9EnTrSiIGVlXQDdxd/h8MaP3ug7n81Sz/d9BOvqfxhP0jLpislq
6eymcMfBHXnErYsZmznXtjOU8Qawf/TB7YrwKFCNWJmhvFyvLl9mSFBC8gfgAX75bBdTNSw1n7N6
wQu8f5WC8R8NINEHRRPVLg3z7lVkub0WK98YlTQOkBrtXbIbS677P3XoJJv6FDa9chkj59ULA39b
aFq7y3wbtbSqMf7LgCKuef4sDixXMK0a2t+A67mPZ/sIiFIKO1tXLm7aZT/KxuYdNKrytesc5/X+
d1xuWTkUaFgCbKLruYyRm6imwMhHufh2pL4r+7A8GkNofhUGRLneNClyNNiVEqP6awiem0OD3Keh
KIuT8yyk6MpWG6Iw+GrQYh2/pDj/fvGsDMmMVM39irqZYh0QqIN+mfcauuD3Z37jxAAFBocB/JtK
9FzAd6xi+hm6CL+acVn8cfOxfRwGp/o8aqOKoxd222+99unUUg3kgqD158C4vN5K5uDhTVnq4Ve8
I7IQUVjKG0PZfKNnn2PVgBnb/Qne2EWyY89IUkHVmZtkpo0wsikwvMv4f5ydV4/cSBKtfxEBevPK
ct1qtbymOPNCaFYaeu/z198vdXEvuthEEa192J2VBojKZGZkmBPn1CixETcRTByUgSFXxAFwQTv7
uWWOKQxJMw4OjOrN7fJGm+n0xXDCawePyMlqqGf5qh6qD3o75c3b95KekCQX4nbyhq72Et1kqAhC
EQUzMCvtAXVJ89zDRuAdLIo71tHu6ubxzduJSRIjQjGYsNZI4DqzawLYBBUWayhgC41H5Svyk/N8
gDDg531bG2eTZrtJ/QhcNfu5ihBiqI0MB87boM28+phqsMSXbY7G6dKn50I3fv2BOfaR+T7oxRhD
v/10CoLU1oLbDppBgKHo0t58p6dtf440Syh+LOY9RubNBdJ1Z6CQ/h5d/luL9IcHFIfyOMj1KusP
yGck47suLR392IoyzRhpyRghur/MjRMKnRzZDhO5PJPrbuaITpDIGke5KmmuqM8NJALlgbHGpT8D
8bH2nuSNpwPnxuWjXMSQ97qGUIOGjAuviAM4Qvr4gI6OUp5RQlUuIp2b+pmS8nPG4MVOOe71KplX
JN6Td//3zObt1mpFm5A9F0ngtjqQalBf1qFqZ15qbdm7hpu28N0QNJDd0RS4taVXWsZoVZMEEIXr
j1bZG2fkQYZnYIHVzo3fNiVJoTAm8Z63ptreNRejblkWoMHqOFeqfgI9bn/2VJSx3nxS2ENc9f8z
Jp+uF6++Okm+SNWNgxrliMavnHGBKlG3U+XBTUt7x1G/PihYs5lnBgJOcPO7vvrCWqtog6cYLK32
RnM5QIBPRRP9lhJmJrf6IFp3eSpxF9/eeh2YdiLxIYojrqFcfLtItCdiQE92EiTpmDxo+eAFsD5U
JzVWdiU6N76eRAZLFCdVJcoNt7Zqu9ftKdaTYGBZ370aaaY8dBhfTat8T9dv0xaRDBOJstm8ptNr
9GUu2knEwVIY5nvm5ZTnvIf0a1q6vUxuyxSkiDTSf08TrcF/HsA/SqNKHIgYHVe/6Tq0qKxh6qID
D4MT7xzL115TthSYhQZXQ+9tfVDQ86oHHUbVoAVu+cmequ8Tw12ys6F9S6Zh+HL/gLwO0G7NrZ6F
xa5iK4rSOCgngUAdOIaCx2eavH/czm4+elGtVt+6qbZcP+MHne5b31nsOqNREoaHPZSuAntMRuoB
+uiHRE+fFNTfAHGbe5LtW/Zko4+Am/YWBefbI1qGoTuZvH+BB2ngU+alytfIdUaGqhfrRzsX1pun
w4hdQJ7hroBCgODWbw1WvV6VPB9JMC5e+FWd9fK5gmPo0CO79SjscdgZQ9j6nEB5UAL+3V9bE/l5
5mA0Y28R8FJQNvxuSEb1eVjiZjqVaKaJB29oVAe5wVmkkNtZe8iwrQ2mPyRxaAA4wZzcrndUnB6q
aenBa3NCSq4mflqc5lqUavWT3VB23OrW5bSlFANjfphd92vyXEmMuAuTIK/b8Us+yU65YSbpox0J
6FLvn9ZNY4zB8U2pYmv2KmKbXW/MZleNg0oJu+Fj24/No17VS/1hzo10p0j/uoQMTQ/IT6gJeDQo
ia3OKlBubRoY5AwKGBjDAzCBAtXEObF8mKhF789Rk//jIj940OMJfWKnmFBm17Xs/UwithMYbzxf
FicZjD54a4i9V4XKsizzccxrLo5W2dZHI/LmDjXL0DtPISfbZ94iTh4ordV7wMbXMyDsAwOWho2q
hwR2yK/y4uUM+yIx8qHPgrREAPPYhP3y3bRDeBq7DL5BE7/Pf2vw3/sdZJVXJNVLYofe8j4sAPCf
meyrDvcPgvzQt2UK8Iiy6CQjCNlguP1JRl04UjUsDcrCKpYDCqdwWiPBHV3u29m4TXAfOJLP2qVO
vAZ1RjOAXysWeaCb9UyCroKPFaLLI99dCvFraDrn832LG/4Dr0jiQVcI8ZZ1GVHPeN6BxRZBHhXh
07LYyQzvhIDVO9TFz6TxlC9dqHV+krnOzoz2xmLJX/GWBJlA+l+lC3ZcZrMAbGCMZdB0ag9TvZ00
TDAr5ecltnd988ZXpP1HGZomOvHKmiV7VNGRH0aP3U2LYTpVjcfhbVBf7Xf8xsbKgGhREgDlQcK3
TtLnXItMNa6LoM5MFSHBroWKt03cxi+sBtIEu9tj/N9yHkATKDFZCJizSvmdX1yaAVKpNm9EEbRJ
qJ+Ra7URcxb6L6qL0bveLJMHim/9gQFM0zrIvtwhg+njnGrK8v3+idrwHJLrmfiJrBoqhdX1HRs9
glAmLoO41T2FUimEtknF3fJtoNCJ6jAabmTq6b7V9ZZLTjcJzZJU2r91K27XD6RycKiWLtdm1OrH
qTLbd2ky4DvrafzlZF70VmCpNAgXKT02fBSB0MoliHbkLWKl9NUM92lOo/6xmgA8IJU5Du+12Uve
GNlLg2Tysn8i80Br9YWLPosKxpr0qwGmsHyIQcb90gdQdscuE3udPfmRXjo8aYy+HtEfBWgAdnK7
XxynnMpgyxyveg1FlqdHCqlF90XxnCg+Gk2Zix0vtPX15PCZTPPoGK9D7rCsJFexJq5x3rlos8Pp
mb83Z9DtzuC5xygz5j0KQvl91ivkraXoA2iVp331/Zox1ry5ZMADERkBWSZtjVa1yqcJ3oD4UAlS
eFWbir8p24jLkEiR2/sndn1P5BaD5aH8LAMn4ovbLW6suq7HOtWuOnWpwtcH3fhSWDTjlMgz/x2V
If00ml7+9b7VtQ/8v1bJSxkWpj66vp0w1Fqj6BftqjaNVvp1Sa6Fmq1lHu/b2fiiUipLZqHEM69q
edCRd25SJ+pVoOfSXSyAjeNxACWaXJJUV7+N+mS/FUjP2mTzgrCB6wHMbxWzKH0BKY5X6ddCB0+O
ehszJ0j/wJ+UvhtCKnw+ZblK+fv+Sl8BYjHLfoI4YPCEPV0LvcC7PFH5moxr2onqU6yaxVEN66EE
N9NM/GN8Micz/aKNixkDy53EU6639k70uHFhaY7/LvczzYMi2u1pSg0gchljwNSFnbxlStcOH9UY
IK9v5faeCsg6aJArZv4aZlwSVuQSVhvNmNbcwMdhXLNwEd47VYPGn5nYp97LWu00Wx61m85wqveo
ee8VGTcOMA6CGwO8A+KydYEjqQuvplFtXsfFGIojmMbUPHl9VD3e/6wbB5i3G2XP33BYwNa3G1rm
ekP2YpiAhazWA8idok/UxaEZTItI/6Y/1ngP901ubitjvwREFAS8NbF2myn0wpOQpU1TtFy6qEaS
sXd7zfRDw1De98LLteM4m2GQT2IPwrLhECUdG5Akydzwaow/mkVJ12HmfUGi8kcNbKu9wMurZ2cw
zNM7SInL5RHA7PTF6iOSgdRCznnnFd/wicgXkHHIOQbmxOTHf/HsxOFcj4OVaVcwt2n2tCh6jfRW
vmjzhza2M3QG9Ep90tpYTc73935z9RTsIMWHmR7B4FvLSVQ3Tg084Vq3sZ59UMK5OHYqlB0nIx8n
54DGkJBRcFnBAc2/3PhIGmrB/R+xdebofvz/H7EqHih6MsVCq/Vro2r9R2BVxd8FNZKTXVod6G9E
Zu7b29puSGERYZFiaq9a240TC4TpPf2qK8AxeJrz8UgLVP+W9nQKT0seLT+L2bPDncdhyy5vCiGy
nF02142efsl7Vxsz4xpXbfcjtno9fI4LlMPPCSrkKCgtqfuPjsDLl/vr3dpfXnoSephhJcH47UdW
pi4Mi9o0rtSZu5OSGt45HGAw9XVbJCdhzXujVlsLZY5WiiwCuQZ2fWsQYChturYzr26lde8zbxqf
K6dKXVhIMhcymLKMo0NE7WpvxnXTMPh2UIYM15KG3BrOYFspnbYyrspUaYzNqf+bonb8oJcFFNR1
EsKHHy56nP/BhwWowCgO9QuI7Va3CLK6UTOj1rhyTetPTt9GX8dipOejo20Z+zRm59i3097eE+jc
ev6AwsgsEg8GqPR2vVoTV8mUqABUDGCd6Kbrbn9RZxM5IVUwJ/Mn6wRqQq2Gfj5N/VtzVp9HE4gf
82ojhH3NakV8EkxBhX6pi5qr2sbGqYqlLtf9A7y5TJyzJJ6CFXYNcAy7pIiyHiyK6c7COWiLoAeV
JF45HcMur+c/WCZj94RSvOZgOKXTfOGO89JcZqstzKuamB/6OtKvfTMYF9JJS/a2h6fKUJa/7y9R
3sFVXE59DwwVdRaK4eu8SgGKZsTEwlckeNPoDDwtPyPVnpo7Dn9rK8lTAYGQMMKCt/qEjorwfT06
nJhGcX4xG6fnkFOPAEXNRe3nHWtbzwvpDcgwKg/A/1YXIwqhQtLszr6WmhU+6fVQFcdqrp6btg2U
Os0vGv7QfaehbugXYVjvmN9wB/ggeHx526iCryfegQ8xpuVU9rVbUJS+KGNoR2iimMyPQeDYPthK
q2ZHs0iWPRKqjYVzXOF0AYcHRcW6RxSmk2OPuYtlCxFZoaAGGKZ6ghhZHf5HjIFGe4RqduRPcwXm
fq4SU337KQbRLouY4B9JRlanOK27tDIL1blWNmoJY6Exi63MtDZizxJwqeElznRR852aoXSxq4NM
owosMsoD5MdrMJXm0ufra9e5NpOhJqfGMrLR1xrvPyWNBt2v7cnY+cpbey3BW9LlM15kylPw4rou
hlD5zIlzHZQpGoZDPqfxv/WQFvFRHYdQgcFz6ZSLZ4oKPpnW0b+1/Em9k9durZtCtsQJSlzi+g2A
/3BRlzZ1rmlbtMipTraPTF/c+lYafoH1Jd7jId8zuIqaGANCOWkJ7auoHa89qcxU2e9CcCYIioMe
87UUhufTfS+14T1I3eWsLTEzWeNqHKjVkRjNy4aPW8Z1DRdQpz3RZyrTgxn1w86U3IZLBDZLMxmk
J3nmGjlm6HM+2GZoXaOsNUMf/pzE9Et33NOF21oUqRWQMbiOAI6snFRJdpESrJDWOXojKr82yvFz
PNcMOCWzsbTXt++hRG1Ijldq0OuDYqp5h2CQYV2rJR6Gd0nsOt0hrG1anmlTujsDnBvJlSyyMAbB
YwZ0au3vzShV8fLW1S4rD4bdBDyTPvXq1xLO/u+WN6gfUZ4vv6T6tPeMbpoGZw9pF6UeZqpu76Vd
5lQGJtu8zry0YNgNtXs0M7NMH3WgRu07vRmRXRzjJfmp8P/3yHO2PutvVgwecG7lGrICy/fYZX3v
XI2YATtmqNJ/1LExD0vjtDtI79fvDDAquA45Prw0BIK3K9XzmTGiRNOvoRq10wHO8vpnbKFEcs5z
wxpOrprkqa82JX3Y+4fptROABo718b5SGqUCcmu5gyW/sIfSuipD/C9K7WV8spe8sT93KI09xK3d
Ikb/ByahQeVWAt2imHdr0ksMLXEgqblq0+J8FrSHfNyiGh+yxGAQGcjZz/sGX/sB8NdQTLmkxwRl
69BI9QTUh3liX/WxSv6nOYvWnaPca4Y3v1zYgcwWUls+JCHu7cIscBamGHMJyh2N+JRlTiKOkenM
3mWEu+uUTWUSP9xf28bJAexCKRQ8JW/YurrtDo7dWVnrXem3Gs25aypaUmkD1T44nS58qqGd+9U5
WrNXqHz9aJL+UmwhD4bTivNzu1g2caGjC2I0rCrLO8zoQZ4TepvJ2e0i40fRueKIlgtyyQoSE+ax
mIdsr9m6cXhf/oZ1Y6rROyTwoigJSkvNPkZdn6SnrIYn4ugOQ3VA2RHO0Pv7/donyawfZLssu0OG
tPrG7uT2w2iB0+XZEfETtF6jcWgSLzN8G/Klpw4S2NZPl6L/K0z7Ycf1b1tnBhtpMSpsawB2spAy
I5gcBXpoad8WKgDhgWjC/tb2TNE3c5l+IkKtviZRYexEg6+9oc6NJUCi9E8StW5sG01n57lpK9eZ
MsyTqcCsXmSO8rUHDXS5v8dbn5XhUpCQxLEcrpU3zLMuF+WcRUGlTa0/VVP0yUvD5TiI/Ks+e9a3
++Y2rhDKmMxYk86gjLJWVwQFoxbjkinXvIyhoxDaMC+ngs1PTiZET3PktwtItMiZ7Z1O7oZjAoNC
G4V+Bg5RXUVg3RChMWSHcUCVfbHPGbSfzqV3EusPNpTSLywf5L/UVeTveBHgjkadVk1sJYEGrceF
h2b2hcagVu6KsbsklkKB/f6ebn1CnhU6YfRWEWFZXZO2GFGMnI0k6BlZnM4J8IDy4i2tFT8wQ+C0
j0VlN5/v29z6jnSGiN/p5pK1yN/0YpVFFmplaIIT1nvDeT8JdT4USqgerKr3PtuD1Z46s9gjUdm6
FlR+KYuxu3TlV0YVwXCJ3rhRgG6kMyNfWFWPOnoLn7uWgcX7C9y0BW8Vab5kH3tFA0RhTgFTBGY+
n5pPaqbWh3AqOu9YDciQ7pyZrbNJ6MXXY+IDzPyqMlQ6WpQ7XpwEmd4XP1Qtq6JLnydNeXz7osCI
EKeze8weSJf34qt1MZQVRlZ4V2RVx3NWVU54MPo+Mh6tRXR7rL9bW8jRoFEAVweh8+pcGlZtJQin
eNfRnVTn1HRpXMKWpZbJqUuN+Of9tW3tIbks7XWWBhxE/v2Ltc1h7cQ5kcbVorn/odFLAEBAotrs
dN/O1rPAQ/wbboXbXAfKcnjLzYY8vNLzsIoHL3KSZ9ok7rPQALEituSWIziovE1+RLOntjvmt0IB
iiNSgURqtq15jFQV4rRRNMo1E55b+IrRjadab6qnqhsZS5+95swWJxeILLLuVJRd+f3++rduPrMB
IMvBglL8WMUiWhRndZjiweOhDp9DptqeM/KW96UlcroONj2htjB2buNG/1Kn4iblj2iZSvX4269r
lhrEEmHiXbVoabPnqmpDv4OnwLjkFG10dDbDInL9dBS6/kS3rPgQWjDhBKUqul/3N+A3y+Ft0YQK
GZhicghSQgqAt78louA61l4VXos8xw21bPcDI/N1eBhzrX+njl50ibSsh0FisS4KkWpxIDXV4OGf
pgX53yY7NiiePdz/XVvPADoH3DZ4y0BmrZxI1OkWjK5pyEBVVZjHucub6bHO1IQB7yUaHhT4Lh7/
wCRXXJLgyRR59VUKTRkivTKd69wL0+AwNv0zP29yT4Y5G4RmcWH9dd/kK+SdfFWBIkjgHeBV8qnb
3a8hoiuLabChdqpd7RqrHrwsnAxFO8/AETufCQsdds7ImpTHTMzh59BTkx7B0bh89JpwLgNDGSbr
eP93bbgFfowcZiN7l5ILtz8rcSovNKwopG1Tp42P1vngHRYy6Gs/6ko6+bVuFSfLyF3rk1V3xl7+
vvH1eRCp2kLYwFVZB1azWDK3g68pWObOeqbcPhxtVMIOZkrCABH8sgeB3HBEAKjkiJBLNMfg5+2C
nU7rVX1Ww+sAVrD41yzrMdCrKXxolkb1nlMGhoovzJtZ9ieNeoV3aES0955t+CJJd00kSUAnSXBv
f0NJdjiGQihXUBRhfGxKTyUyb0Bs/5wycL6HrLSb0LeWqK13/PCWRwI6hjeSNWP4Kla2ofdM9RG8
U5DO43hyhyg91JCvnmHEUrwHx8qc/xrGkD50Ztle1LKP05Ow2z12sc0dePErVsdu7LqpGztm3xaj
6qaH3ADi4JP1i/aznSTzL7LklNAsbc29KUa5vpUX5BlkB2xuNID4VXUxDwsmKjJDueqL5IyoF9P4
3NXUMRG+ZmDs7bcLT8vxdum4v3p0LbSGmjaa4mBkcF39ouqlrvizxqAxPLBZ9GR2vZv9gjphupR1
2ek75rcuFx07mt4SK6iv6eQcYdV51TZRELaMwXl1kX4UZdn8nXll+5WRrtLe8SZbl4t+gMQYg396
xUZAx8qLpsqJQEpO7nQUxD2nBnlO49grrmJehKk4UOCmSDYfYEmuM3R0MqXZwe1vfWIQ5eSfPLse
hcnb6yWaetAqGAIDuJfDh8nwwiNk1rDG2eUeWmfbFG0uEF/QMKxvsmLl2BdWFGjzlP3V6jJL0r3Z
9rV+dPbmf7eMMQoARhEhVA7xKuc1NHyk3TNazQTn/KyQL+UwnzQ1vB5aYuk7VYxNazhknBEHl//c
7mKveZOAqTu8xk2rKUc7M+LlPCldJE4dZ9o5378qW2eVgXFoLKR3Bhl/a07v+jmqZIZtNbQ2JkfP
jhl0jJ+WGN7SKFze3u4lCpIoU7aTivW6VpGoqMiOaq1czcEO/dpzKJ7mY1R+88w434MQb9wLV4Vh
DCER+fisX1mzpW+jMCJ3dboiPrBO8Y4h/OpxEPVDt4zet9JInLORKZDouxUkEzv3cuNbSmy2FHWF
beFVGFozdxjSAYiCXlvSh25Y+qchLjS/MZtwr3T7Ci5NFIExqKCYzgNwtZ4xsFrD6Yt+UHhhq7b8
4ESK81OkRpkcXXdsTsWUtslBZJIWdxBCrQ6N6xX5qXQaZzw2Xf3mQSX5g2hP0ill9AF2Xvl1XqRY
YYT4KGQ3HK1amy556xhQn8X06eq5H95p7MEekG7re0vRGAb1cQ2v9rvIEqXtEO0NTH38D8pOURxD
2ck8dPi+B0coycfQCfNTGBourGx75rc+tyy5Smqq3+QatwuO9MLU8iQEjG+lxj+5OwGhiIX5o8Tx
/7x/bTdNAcen2ICyIIndrSnbiYbO8No0GOCyDA/keUxh0qaban9W82anGLYRrQLMgNQCuhuZLaxS
GFOf07lvGbDLxWC0X6raKtRPdmrX0/dWJI53EN44Fv8LNa27tBZY353y0YaTgt6M7IlGE8WI9URW
DcYpjHI3DerIRDg2psf9nwke95tjdNZ4Luw53mt1b24ww5LubzG6V5hMqp/gjVFtDMzSXuaDPVtO
TsQ25uJjmM7aDofSljWI0aiqOgAqXmF9wh5cOITKGTMjcwi93dxEwvlYIKau/5tMk/n2N4aUT5aO
4K2UZePb05MPRR1TY0mDymRQxZ/wkuWx7yrx0DhV/PZmHfrdL6zJr/vSD+heWMGamwZGX2Ti89KI
NnxKKs/66fbxcnr7xfg9LUHRgd1cL81KE2GOClPlZZ2F/Zc5zVP3IOiiGZ+hlQytnUrD1s2ghEoS
J30O6ja3ayv6plIWtKkCcLVj4Vs1iZNe2loFyWNkp5docr3K8PVi7H7SHJ76P7gZjIFyZKBGwQ2Y
t/ZrGMSqqHZgS+pa50fnLM4FKvTsVCmd8TkpaQ/vLHjrpAK5kQVVSrnw+Nwa7E17SCiqZsGktao4
eplS2L4ex+N0KNTGeeu4onxDfmseUJWheLx+Q8Y6HvsaXEJgx8bEcFyriezQqU5x6N2p3QGcy81a
5SjgpqTKPVhwyE9Wgd4S9l3Z52keeMPkNk/qkgjjaZq65HD/jG64M09q2xgSQcnHW7lTtBaisUUq
OgiLGa13LTGtdPaTqV3OVqMI8a6CUHmvELlplKYgJX/YpoD33364yYidZpQjiMMclpS+ZjP2fGWY
p+7YV5lhnzXRlntDhhunhRleKj6UwJhkWHc3IorYlt6oWaBYbcxMigbpM8DQpgnr5GjFJWyGf7C1
vFVySo1odj2rvOjtHImuygKrWaa/UY57WCLdqA91oxX9CehWv5fsyXh8fWgAllBN4Yu6dM1v91Xr
oy5dkjELRFGVX0yBtz3MibCHg9XgZZ89JbO1i6oOTvH2V5nOMt04wDo8jd7q7ovZhgsurPOAGlLR
nK26X04whxfGc444bXOIZx0qUD+qQ9U9tEoxun/d3+ytr6uZlHYl2Bp4lvz7F46dguGo5pFdBHqR
VT/d0VOe7dGww8M8NfPl7bb031NpMgIBMXBry1No2SbIOAdN1FjvE60sv5MahSEil/2P+6a23AAj
ErLpQSuZcPLWlGKio+ABfArKMNLmY7HALHjqHEKr+3a2to8pbLrVv6Ur1sOiVWvrk9k7ZRDFrvXv
MLQu44RDeazSkinoP7DlyJNCJoTB1Vkp8t6GksErAsAd+UMKXO4TM/2O43PC9vCRm+vCe9KzlVXv
db6M/hEUD6WZB03G3MNjlk3dBeFp3b4w5VB+u7+wretHeCFHXymuw15z+7GE0GJGP5lLzcbUBvQJ
JZarRvlHAB0miMB5/tXCx/543+jmCimew5pNvE9h/9Zo62SiGnIOfpt1qHj3+fBzsdoRLuJeQeb6
vrEtx01mDjsAeZ0DLcKtsWI2Gb5VOflpXubOpUX+efETrR3Lgyr0COKHUh32ZE22VkiSjlYubUbm
z1Z3wKPfDvUjs7cuMnqJDxMqMnPG4j7VkWPt+LFNWwQT4Ek1agLmyhblP1sPRVgEnjVNJZqXVXqq
rIlZAs2I38qeQUDBvCnjVixNovRWxhLTSVw7t6nqD52FTvfYoOicxrBLQ0gUu+/IifdIerY+4EuT
q9Pigo+omcMpg6JT7OF9khvjP8wptM3BbdThy9QMb58cZpEcFVXqDVEVWEWladOP3ZT3VWCrDGN0
sTd/CJVES/0RJo/HRUvLr28/o8CcCCskywGMrLdn1BJwhcOAVwWxExeXic/p2/D0HYai7Z54nsSO
O9vc0hf2Vl9xsqIiN6OyCiZmTntWyEek9Gj+IvYuf+Ra7e7UNuUlW7/ylO2pNgIiY454FfYuHccl
6toqcNSiLY6tPev1oavcZic03LoLRAgScAJKgv+93cgaWa0BKDUb2Q7N37kGn3cXFdXnfvHejMCF
1Fk6aKnvzvT1ypLogeRp5VgFDIOl+invy/hHAz3lXgi49akkR5xtuAyxECTdrggxBMg28R9B6rTR
56Jqwq+p6IYHbZy/lE1r7DiTPXOrDzVZSgMiL62C1pVjVyNS1X5VSv7jGdqA+mg73R+knCBhwcXL
0y/VL25XSNzsIRtjlrAdQUF2dFLHONth0TZfrVbP3J3nYOsk/iZFoIkElmY9aBYzTZJF8VQBTLKc
T6kyJK2fNbW188RtJLaE5lJHgLlUAJPrfZyRe+sWqwwG4E/hE4pa6nDJa7u51GQu73sLBOOhDeNK
fS5FvdfA3/qKL62v3jzV6WS44hIaCUP9HCGl3iHjqFWenznerB69GvD9fRe2ta9yQ0HUgCGEreT2
K5atnaMSr5Uo2xXpdNEVbWrO5ag6f2SHzI/BGcYJ1o3Api8o6JMqBIVWKvX/vESb6k8e5R9lx9Dm
HtJGoOsNdSpH5nZBqTMvlUgGbkKTFMolLtp35lyBWi6dD3FVheXp/gZu22OCTKLZYLmRf/8iG2hr
ESpkgVVgzuHY+PkUVsclgl63bfrBPsQWwjv3LW6eUUQeAWXDr0C77tZi2RgZMitKFUC0275zK9Eh
16Eb/wnaghdua/eZSRFUEXRevvuWt6JO64Xl1ZVv+3IypjyrA9Gl7kmZp+UhV7oCWpQyvgimFK9e
HSo7y900CrEwFPiytr32M1Vk1xFkElUQ0qCe0SsJXb+e3MxPCWWOKm58OEANtvckbV4MhjQkqhaE
9prQsM6mmk55hMNx6Z1cIGZ13JPoTHXn6dtc3gs7q6/pCZWKRGoTtEzNyW7G5H9Mjmku6mc05U8J
+JTnLOr7N7JQyngQSArvE4zNxNcrq4m5DLUqZP4gCmW+pPNQqufGmGvjfaKm1rLjVrfed+QjQHry
JpKyrC4lWUM3zAhqBaaV6cq/TDEM2TMaqbUNaxzd4j1tjq2PB5aOcVkJ+XxFSNSbaAt5cV8Gbs4w
ga9pOQFh03r23ljw1u2nP0Axi7WhUC2/7ovbb2uQDkFbkAdOViX/9hWMOQ+VzX04127doTFjGcPD
/Uu4aVJmfjBLSc6l1RMl9MVQF68vAkYyivijZ9VG8d9YaX33LuoBER5gwTXanfhiC84lu85gMTzG
il4NkNJDbxw1gZw1bUVk/ehErFdnoqlC+6WZYyWOEGLm+gVSJlv9mE+55qQHre0NK6ftN8WD71Sz
017apouT9wvB3vf7u7J1wshLYb6SU+gUwW8/RNfbEZxaISesjsTXcvHE6C9pvjxGhed9vW9r68pK
VAc0pxQtqS3e2iL77cvEUPJgqKqlPapxXE9f9d5MQ1+lEn/wsvQf1xWFvWN361RLGQRG7YEWvgJY
xD1F4QYGs2Bsh9z7y/HMXkkOmjq3846lrTMmQyBGLG3A5usSVzm3vZLWSxF07lCFRz0Jl/+Yrlef
+iws/7E6bbnc39KtpVETZlYFDAAZzuplcfLKKfol4VArRT9/jnvR5pe2css9neqtcyIvDyKigJNf
YUZ4wSyRlWSlfZYbsHxrbTI8uOoydOcuXiZ358Xc3EgLUnyKs0TJa5bMoh4hArHzKij7eb4kuqE+
ucIGg5n0ieMc0niewz/ZSnhjZPOdUtYadN5mAMtUxqYCLWXu5YT8H90Qc8irX/c/2ebSmOSQAR1n
cl1bgy9wLvOe5NdW+oT2zxAzeJu0ZjId9H6O7WNa9sUeKac8B+uEVG4mHRhIzF+V84vMqLJlMghX
HaCjlpqWKJbZojs6wl2yw0hHDg7FMHwo0qz+xMRE/e/9VW/dfbjZKMaSrJKpruJlEPV4dzoGgQqD
SOKHvarV5yzto3+atAZupXZ2kx4Z3bX/um94a7uh92PhKDzh5lY3JF1SnkmS/8CtFPVEsK6bvj32
nn2kGdx970CwiZ0gYXOtBFzMGsIEDlbm1s+pdW2gZaMUQV86U3rOvN7x3ilKPbQ/lFTE7SFue6YL
/ALJt70gd9s2nkBi2fAIq31u8tqaNObIA2FQEYistHCewKVKdI6bl3/PbtwZ/miApNvphm05CJoK
9PylwA0I2tWi7aWzF6Wj4g639Aj3Q9bNT66N4/viCWTi9krUWwAWEF2MsgJ84tquNW7qDpYBN0up
u7eT9pc1x4/mpFN1V4c5eh87bfZPm47xuxS6vb/0rIze8zAVX7VhsT7fP2Gvt/w3wzXRGaQ5MHfq
tyvXkrlyBKDBAIrU5pwbivPk9pAl+U2bhq2PHBbo5c6bu0/37b4+2dj9zQTFcwO/9iqgQUbKSkYk
pgLDGeuLnptheuLiWv0hR/9Rfuo624lHN3Cp0ibC0JL4yngVkKqCgUgm+FMy7T5DldUR+YNOUXT6
Lqm+W5/Wku28mxOvy89LmP0kTei8CAWVudZ2QqvXLo2fQgIAqQNNg1fzko7T96o1OEmQNmQ2Iinn
Xwg1iuRd0YBVPoWzPfcXBZISMgSlcA9Wn5nO5f4n2DiE/AiXZroMnZh8WecDlAZK+FCTwEmJYHWl
rfr/lcYA6WLW2ScnSfJnJisBrXGIlyCxJ/4QntH0SJbSiWjn1XwdDUBWyAipHADG7awdT62LvoUT
H97u2bUbUqFaK87U8gCI31/3piFwar/bppQFV061WlRwSwxrBE2s9DmDfVkynXNo1/ZwNTuG1s9G
q7e21aQNhgyveUgoUqQnp7KSeudDbt0lUDuAB6hvkpLIv3+Rj7itqmaZOydBlyGRAkse1fKLKRRn
Oje2lZcfslxt3PP9XZSH4/ZR5tTAKwM1B/6SyZNbow2tWqWMYMqOqqmKn0Dfzf96Wh59mKtyzi+g
KmLoyScxXsqlsbOdb7h5dlkIAYEUZHvF/6gn1qAZDSoH/ThUfzkGsrNj3EfWeY7IY/y8iw3zQ1Sl
9v8h7byW49aBdf1ErGIOt+QESZaD5KDxumHZKzCAOZNPfz747FPbQ7GGJR/XquU7Y0AAjUb3H5Zj
SrXW9LVpGPEjdUNX+7eo1O6ttguUZlR0b5DvoPPIf6srpDNRpAk9FJfT0Sq+ZerS0GuBj3S0c87R
7W+/tbGgwdow1yWwaZ2px4DJW21JxaUbu3B6j/KVXtwvTTN5e8Wf7ZHQ2jIkM/U10DIZQtHFLbOK
THs+VCBnu/+yTqn2uiqvb2DESgFTs6TSg3FtUZZmels7igDco2cf1CkuvytD9/e8zM6fxBnItLTw
5UF45ZKVhQr9N1TqLvyMMcMzxutRkaEv0O4gz7ZiPGpwUtdRio+vzQJzGxx84XAskzh25mevHLPk
R6NbSepDyKuSD8KNh9DXR7Xuz4PSRR8RWwnt4PZe2brgf/8VqwteNQZVBzKRXrquVe8GN3Pnc07i
fOjGxnywMkt/B7Ki37MO3RpWBgecEnm8vgJspDRxrb6K04sTj4U4RFFk3hfQZb+As4KJhI5pqGDa
2i57BvdbG8lEDVtWZ36p2l/HpaQfUQmp9fSSgI9/B5iS/EV3xtkOrInMYCcKbo4mmfiyBAEcd5Wx
evFsW+k4pZcBxtuxnifvs5dUMyW8Kdl5nm9tJ6I7mC2Jz6e/dD0x3Jtr06owmpjsOATgreNT5esk
w2kQtZGlB61jAMKthMgSP5Lu3KoWm+7z7e20NWFLYuGk0qI0srr+FY3W98tgFvHFDa2IrvyUaNVT
mSej4xtDCeH59nBbVxtKafSukbLgObKatA4rvcOpCtMXCj3/Dpb6bezxDkmTzv4KpjvdGW57dv87
nAyHv92kUW3OGqKzUJttQzTHqQbw+1QtC/AKHrfJ3i22dUh+lZQkalzmPNfD5W3n6o1WRhe7N8vs
MdexzREUzbBxPjepp/zlhPVoHWOlsfckxTZnSokCQAf3x6vSGdfgPEGLAq5v2ePzgNEUzDylyg5u
obp/kOtbSGlJ/h/nZA3+6Wb0vI2GseJaGwM30qx3ddWrPjD9+BA7k/PmBrakWyDGw1POQk9wleAp
ZjIXtlCiy2KaxXSIczvyDsrSRzsBfusbkrxTTqcwwX2yKgk6YwfeHqHnS9vVyce0aXJZdFEEFg+d
jiD0zrS2zgKlFykvi+odFc/r3eLlQx72Nen6RP9p9qfFtH4oc2kcXUxnvy0Tuq87d8fmBH8BGvH4
RuRpdRwMQTEUe1/pmxANp2yIvSpQRNn9R0km3FP03hyMxrLsqnFhrtnjVRhHpQPE/xLrRpMj/6OW
s68nStb5JUrfOwnk5scEQkVHhD72K7QmajVd2CROfBlpUbxP3LZ6r4HYPIDCSa0gURNyxbeHMsqP
IJsIaDqv3uvl02DnzGnP+8Yp6+IjvrL/WdgHPxU1XgYayoWH/6/h1jdTY9tKjxof5idWOR6KZeIZ
Z0fiyPs4+W+hmvDvn4wnuXAWEO1XDcp+0pRFMbBdioVj/wMQ7r0121oSFL09YxJkDX8QqqUXmATb
SuTW6maobRz+NBoLl8EutDmoUIL5gk5W6J3J9PeUdrceOxwBi4SR3hK1meu1Q4+8HUcqFpdMq9Wj
Ts3vrgJm/86OVTwSXKMt75Eo9Pyl1pUfb/+uFD8hEiOpTN662jbl6GVqMyjiMnfG90yZ1NS3Meh+
Z2qT/r6L1Ozl9nhbdxK1Tj4sEYZa62o8IfLWKpQJeoZj1/9SWu2KQ16K4jjYpXFHOuvdeWGjL8fb
w26dfkpe/AGxCSNwtZytk8Nsc3qAlP2k308jhaigsSExFWml5DtnY3MwnhmSn4/W4Zqg2zll0kZq
nIFSG9oLDGhOiOUM/bFxzH5PO3R7MBCUtAzpva7NZzI1KboUJ/SLiKBKtJ2XP7lKRsOoteI/SSh+
Qf4QoQDdv2Y45lOUL0Ojicuk9PVy57hi+WFXcfEpgWPvd7NwFl8fIn2P8bwVTUkI8ctifjwVV1cT
tmoO1hZQM7q0br6bpet+IJFdzktijPpdTmHd2dkvm9v0txFXtavFTfB1dm3ei8hswOAsvMBT6ugJ
oIAZGFKyxbfzOT7f3qVbccBDo1jqFHM61l4BOQVEt59nWBNU8J4yK7U/G0ahKEdQwIkeLLOXndzM
Vs9Gk2JtdHvwzY8sqS90sGjlm6uXnFNbohUg5C5p28yPZWYU7pPrVuFjqKCfd181pFh77//Nz4zQ
D9c/U4Jgfh34NLxKYrtTs0tR8HJErslr/iniLvk+LMLz51gbT/gAi3Lnrtz4zuCwODIO+CTsflaJ
B3qKlILrRFzsenrOQ6U6DK6okYsaBi0/oioQvwitxBFibrPM28l65D++qmwxuGxJQjClurUK9rM+
j0latAIf1Dq+r3lodQ+l4mR7Pf2NbwvCWZbdyeok4e/629oN7owMwyQVOz9iFR4eRwBZtT+OQ/dt
9IBoFMIav9/eRRvhiIQHppEM8JDGVivq9lMBKQY+HJt8Kv0468L5vZJIZQ6z7Kr47aUqhqO6LFXU
gJDLn/Pbi2oqhYXHckVkaNC48LTUeokBhe3x7jbOBkYWVHPk+XjNDRu0pZ2GvM6QAZwoWGtl2jin
bpp9J0WKy4/qWA9Ptz/k1vJRSJVWVECF2CrXM1MiBWeJBL5PMpp68gw4CZU4hZHmYzRWZvmXW0fq
gHguLoU7D4+tHQp8nANCwYzeySr4Ac4FlD9AvkWvzZX8priqDyKJhrs/mOJv46x2qDuIxYX2n9Gk
iepg6uroMwSH+thXi7jL40Q7IMeV/Lw96ObkTLaopPlIEsf1dwXPvIyzYYCu8cpu+ChErQ9Pdpy2
hz8Zh9IYTwCSq7Vxp+s1DpxtNwMEORvqYWzVJXouwbd6Oxtlc0K0FsE5gIZ6BU6Er2uju17kmGdl
1lkU1hQdEax19kyfNjck9WDMTiQrft3XyDIrxNsP5y47c6KveenF2pGiq5chodw6+gNJV6sdbYcC
9U643jp9Up3tf0ZeNzqIYQM6B4wMSEb9qDkQ4RFQhTbuz0Xu/my7dNmJ0Vtz1UHqUnQD1f1Kk1dR
kbUhRkMU6THaC9Ukft/hB/qkxnN0zLMyOdi9MoidUbdiJ2VFFOfJcTCrXh35pDaXamyL4hKKlMag
AEz3EzeViiedm/59e3tufdPfx1qdcTHVJUlcwmomRvfNU7q68pFVte4mNXKehrytn///BlwddlRV
6FZijXjJwc8xOcVOiqM1uNVnrdXN73Uxhn/wJJaYDgkBIjd+5XoUwwzRq4QjSGncPIvesrr3buoB
21sQg8oPi5Pae/z+rdMITcSU3W7KUetTEnqZAMvBQ6NKlrYG1o3b8pG8Wdn5nJs79H/HWZ8Jq0hr
sDik/coS/8DGYw6gpcJTdoXlfilEOSb3YRI6ewnb5hb9bdhV9OzUJo8Hp80uA9V3LbDcPPT8sC5L
ccaex9zz3dkajuvvF1QEfsVa8i7u0mFeEiBcFQCck+hm657MMHoYxnzPQG/rgwJOoz1EWR+DVbmw
v2USXFNVJGKV9Fc3p79FbLYPhaFDRM/c6Gy79d2AY+DOIm4dQsILXBj+SMmh6zHtHO9OK+YCBH0k
nMDCvOq+AIX+buyzqDh1kDp2yhpbIAUQ3uBmcQHQ8brRr4echV12tgK4dEIx4IeTTedmGO6VoXQC
bFHyIJorzB88b546v1HcqjtZY9HvAZQ31xU7MrhVpKeIfFz/isXrGis3UKFQsEMsfdXELSQCD+QG
vDiqPYDX5tJC3cJtADQ9a3s9mpUqjh7NNItC2+jul7yvLH+yF/3Zzhc1QH/IfUEv0tyJsFuRQOpV
y/wNVpC6irCmgFY/I0lHJhxD3+rmAS/GRIunw+3AuvUtSWTIgF16YVB6r2eX4SVXRwasaVPREcVB
jrM/TWKpNd/L63AHWLI9GJgS2YOW6fD1YEM59kXszTh0ozv4Qwkz5UEFTf8VxHR/vD2vrcMBmxcU
AA8JdGhWQ3XGbBeU/Fg11M5TdFH43xTX86d2FOAePWuod1Zsa5+gTGVCBaLmB1zkenJ1Xqq5U8Tw
+rvGQAu/nMafILfwOu/RcOgOCi3w5txBlN3LhLc+K8dBynry9IZseD2y2+L4pNgUVhJQf10wJ5V2
XKgAjgc0TpydtPuX/Ov6BUp7mqqIdCB59QLlRgyLWXTZxUraJqhMM/5Ceb47lU5tnJW0wCEJnwUz
oLQ6fjb73h6CJLbdT22NlIO38E8H7gz50xdhtHxD/cy+v730W/ALnD4l5gHOLFCE1YmdW7fM+pBf
OC/u+DiGtnOXK83yr0B46T9NaOKjAgr+aUBrufLjXuv6oOLdp59ib9z5LVvHmOfz/2WwI+61Wppu
HFUN/9H0kpVtXvplrEZJUI5qG59uT3pzD/w20Gr34Xs5taJCb6HL1favpVqy6qADZNPu+7JFw/D2
aDL6rPeAw9YF7c+V9wqcpcJd71IXmZwMekgZLHqrKNAmgOIE/YRomSxhvq+nNPmgIoAS3B5cLt96
cByA5ZUnn7evwCxTO4xhtzgvul0o6RE1GffD7Gb6322qGtWnrgxN5XOV6nN6diHqmN9Kza71r7d/
xMb3JsXnDEihadC3q/jcV2PctPy2F0vvInHwMmxU7swOdE1VIm+7M+WN780VAISH247SyPpNnQ3C
0SijeS+q0Tef60krO+x+am85WZh+JgenaF31UERj86g0WRz/wR0o2ST0SVXoFrQVryOMPqHmL2oT
Gd8OoNfBiYAsFEEW1t7TrHmFH5pJHD1bxb709Va4AVeAmD9WT5Rp1i2GMNW6OkWS4cUe6AcEQw9I
BxvbxftU5VVrnxoP0brnRWk9wp03IrCMFMCToeLHd1RCr2kORjeM02NkUhcIlmrujffzVIAaur0h
tn8onVaKnzR3YTBdfyOjoaDVJHr44k26XeJEW6QiUK1h/lSYXOGDMufC1wbq4oHbTUt/H+InO55x
g5hGP6sGKzxHNVdW5JuecM7sBvesZeofoAh4YUg4Hlcwbiar4NhEdTeGleq+AN0cTqYXQoTHpuJv
Ixz7xb/9TTauRGColILIZIjD6/qayBQlUvM8fDFwK6wPlrlYs1/Vo/ZOGYqoTv26HWMzQK7SS3ZA
0xtBQp5OmmLcijyGV9NcImWSSDgPCzbcRg59F2YPcIB49ZuFmjUf28Yq/8tIQf4Cr5Y9T5mipXdv
nz2aDXxr0Ci0rFYhOVNLIEV16L1Eg7BeRKHMIB6r0vzah0uGLyRSeH/N4Sj2GMMbqQ+ZMT05aYBJ
MWA1dT0q+ibTNZTOxxRRIUSi6iJIgVnmp2gRyTmnRF7szHUrQP2CqHMduHQfVunWYoqkHaowxLV3
apKHasBXNhWljpYyT9ojhmV943dLAVreWOLh++0vvRWMf+HVf+nv4BK0OnqeXmixNkAFyxV9Pthe
kiEkqbu1kd4NZtfsEc1/IXtWVxAoDr4yaAAC4loHbxzYPbWioA1K1ar11dp17pdQlNq3KJ3U56Eu
589pNy9BMSf1Xe1OenrnKkWl+HlthXyaolSPihuqOwXtrdSHrEcCT3mnvb6YTafolKFC3Rfxv+Rb
1CzDe8G3wYA10e30MLRD/qFc0NU5GEXWmoeFmP8pi4fMOCeZ/Fy3F2ZjK4KbVOEtUIWmQrO6N0LY
DPY4IzKahbQNeBhaqfnvkiWLX1CZgqjmmDRUb4+5sRV5iaN2KbX+CcarzZDTWHW7JPJe+toxHspC
xwKiQm3SPXh2LaqjOeZhe6YAEoV+PyZZ+O32+BspH9Ollkr1G8z4WhJXy5S8Ql/ZwR5V5N/nGgJy
gMYpVnW3x9n6tnQucNWg3ccTcRVeQDPrteFU0hQClzG/mDX10YkHLTy3Xtw+eGM5DE+3h9yI5wYx
hQoO41L/lufwtyrHpA1eGbuK9+JFVfsuhXodn7tEFz60z9IO8iZFaqSMUGo73B54c66/+ieIJBJd
5Jr/NrDVD3bjjaP3ghUGNIQqrB1f10PzLJV7vw5a1Lxdv4yZUn4nnAF/Qyf/esQBIvvcJkX4ksUp
FKNEj77PhkaDmsKteqj6ZNJOt+e4EcS4qXiGy94Xl8ZqPZu+LOI47LwXQTA9QZzN3gk9+SKaaY+Z
urVDySSJXBxJtANXy2ijCtCRwVG3iGE7c+2HQDZrDAH+YNVwRDYlnYVEYx0lh8im1p4r7otZtzjm
dmYdw4s37GdDSfLsVJTK2+U7iXqA/oGey8bs+sq1J61PSsrfL3XZt+HB9BJbPSiissuHejCTbqee
sbUtwYTxGakxymrU9SZJqhpll95zX9yWIANlfpmDRV0cP8U64BDboeHtHPqtpeNatwHakWqSVVyP
mGpY1Os6fhouO/Jo0a3JA2Flyx7ZbXNmv42zKvShxjQhR7N4L0XqjM/4wDniVOLbXfmUiL0wcDG8
+efN+1+2XXAylPpTJG7XU9NmrMFmvEteFF3/YYbCe1mM5QXyqP10e6CtKiYjSagylEny7VWClBfT
3CQGTwpoOOKcd436fhmTyPEtpSnOhdINx8zysgofmsR9sUYrPehtlf17+2dsfGKQfaSgUt6FVHVd
GuA914t44hSiFn00Ulv7Oo5YLjNe/kGrinFn2hvxhdcyFVNKNrBS1qS2Mq4QIQk95SWPUrLwxY2e
RBhrT3Wue3sufxvbVCafYLEx/IRfv4qenqgRz9XN8EVZCrvzQy+c65OayNLpmz8i8h+uRsWNrJOC
xPWm0ROns8YUaWvTbdsp0LVe9H6TW0p7Z1Gnar8iwrroO2+LjQwD/IE887inkGWtZud4eRg13YL3
2mgbxee4iNyjpk+Dc2+N7WIctHnQ4/dVHCXZXT7VextnK8ljfIjU0MN4Xa3376LVdlNPIfr+jaMN
J52N5PljM0Re4IrQe9KsSL+nNgEkXC362hfYyX6fxiYbzrEHTjd4+xrwU+ggo4QkyQbXa4CpgNAL
B0RzoswG9YDJOdJdRWLcFpMbpNaifbk94C/phFX6Lb1ayB6pA0k70OsR48ipIPtis1C6Su3cUxyx
LjkvofoON8XYwerZRijlk+NGRnjAQzc1L0M2DMuDuxS5elInakN3UdnFXuO7i5Z86JFO6vyRtlhz
gs81JojQmVHYBpAfw/Fl4hp9D3dd0T66bdI5fluaqvgKfW000eavTOdYge2ACJuGXfPz9my3dhtc
VCQu0DWGBLv6vJGggDeayMmXNmmsgKdfe9PHXJuLL9NQOE+55uT3U2Y7jwOOhsfbg28FDd44UuiT
dPYV4LLGokS61OGW4mnttzBB40p3iqL1BUiXnbFk2F2vKjFZ0o4pc/GCuV5VTMwnvbbm8KVoDN6J
uhqFTRAOel/5UT6+dxB4LXnHuFp7HKJRHf2eXDHd2cwbKS6tXqIW0Qseydou09Dbvpk7+bIz43AA
U5YZ0eewiNVnAnk2Hnoj697PnTXl/739S3Ony04MH4Ca4vXsEclXUTPpsIHSqvJot24U+UTm8aii
sn6+PdbWDQiXFVASFXzJeljdgHVteTUAAWpVUbwYflLl4aOqzFEZ2GM6fdLKpBMn1+1A0iKJTF0o
gQLtnJqhmaq9nqKMlutllxJ39J5QwXulnF2ks6XFeC29pLabPPaTaX7SK88+u7OW41evFJ9RigNX
p9rpR3ypjG92ZmHi2igLR68jJU8wztjLs7a2AYuBdjFVXqnpe70aPUImTT+44Uul5657so22UO9K
MSaqPyAiqfmqo5TBTKP0D/YflDRLUm4AAK9RHJHj1VqFispLkrlxHDjt1H9UYzcnjDXC9qvObKMT
pNbW3Tl9G+kIqsk8Byw6nYBIVjepkbRtMaUOrn9IWd2rfSbRzdq9MRvjI8rqyv3tLbg5nGvIAjpE
HyZ7/YHVpbTxf43Z7l6Tf7UnqqB+lSp6MDn60j5w8yXDDkVlK74QQMmc6eaC4FolXGW5jJWX9qzp
oDe1n4T4nqiKiMWHip6c8JvaxBHWwCTwa2Oil2TGnfv59qy3wimzxamZXAWtZpk3/faOLQ1tbpvJ
9l4Sq1juBpKk7pj3zj99Gg/l4fZYW/eGvC5IECgSIPx4PVY/SqVsgHgvmbH0J9fD2g6Dl2H6J1fB
s6CdEylPCqK6+kOM4MOetPpWiIH9jNGUFOSHhb16QcxKGQ9tz80xNpR44qxon+3INtOjObu5ebTF
yNnp5vAyG+4pivMBrEAJyHNnn218cdBtgD+QQ5U6yquD3GLu2DV5o7wgz299QyzUqc/W2P0YFPjZ
O198cywqDuhwk2TDP7/+4ngqxD2unFC78ia5F24+6r6TZfYJz5/xD1DtstUgqaRoEpMEXw/WD+rU
u3iFXYbaTZ8kFs2fwzx7PxTVeNCVcq+hvnF6fnVUgV1IdvIa+oF4GG6EA5z23hBGG3RoiSqnsema
7NGO5qWHozDbP9V8gbeL63P8blL7uP+DLywrMrJw4dDAWNWB3DFSBHakAAgU2WMHBVd+GUF+XsxW
NfYuJrlcq4sJJ6//HWy1dbrBMgDwISIQm5n3dwI4WT0jTNmfmxmda1LtPgTCq5qj9WjxBv/clYMJ
UHlKmzTF5FYUlKDR+/nhKuWiB5rZz3tSmVsbjiaOvKZAb4D9v94DhjDB98f8wlk1p+VBoJtsnnOj
S/KASviuCMZGzKaJ43GqYdbIss71cGVSWyDuPIZDwk4/ZTo86tOUO5jEZyB+4kc8KXaS31+dxVeL
AA1OJvpUHNeNhTCOowg4SnQpdA+IlZ80lv1ciXnW/axLxvJuUAfFu0eWt30scs9O/c5zhBP7PbZH
9yq5yxIotQCVpID0/sftzVHbATxvrQK1GHlxUrmjWnj9WfBt6vMZsBzkMrtPAwGoOyjzsLpTmn42
dx68m4PJJjAQTwlJWq1BFBtO3kI9umhuCCkfinrXnZZsyLvzUsfFf7fvkK0jILsIlELpJMGovp5a
PVizE09ResnrIsYmtgW4+Jy782LuZaTyOlivMxoOUr3XQud2/ZAHno5ORJ4jfFArThII6t0/Cns0
vaO+SHVnoE8dMl6gZ6k4p9N9aKTVEWBrGYyWVd+VsTGcbs99a7dboK+5OakW8dy+nnvWVT1WJ2p6
cf9Kk2Z4gHhWf9DCOAl9MzXbvXi+eWFSJLX+Z7xXJs8kdoZd2MnFNFNtuJ/Tuc9PPXK0TaDa8bua
Kkv4aTREFNh2pzl3vIC8BB+vutxjZ27tMRsQKhVwIG+s//XM5V1CBpWlF73I69lXwzg9LMVg/AMt
dU+GZusrU6/FCgGgNLngaj8v3egtuBHB4i2sVPXbyckx5OzB9/nqUDtmQGqm7my2jcyIAiqB3aBo
JEPL9fwmrUPPFFmAi3RgL9574SS6swaF8n2PP5I4JfUYzee+ymcjgJBS7DLS5ADrzc4BpvpIaxhv
ylUmWuUJiE6T3EhpsZ3wp3yojjAbTZO6auu0weSmNItbEz7RH1yg0vrTpfpJ6XPtTaegex+qnOmL
USrDt7Gan4ci87id4G9fbp+frV1E4QXQBi5sBKzVLkKZPQFICAc2rqclfbBb1TwmpjBOeVH26t3t
wbaWlC4jZTEebVSRV190nKqej0UdMNfJIY+mEJ3hR7MzPZf0qpAP6MlR3EOfep3ipy0/eidb2NrH
MqGWCTOZn7u6BBKjL5wSPeALfXnvAVh887Ov8Tg4Vkg4tgdaLvmn21Pe2kQUZTgz5LcMvZqyNSGw
lxrcjHnYDdFBD/XBfPCQfi6PlWIhLqu4Q3YwlSiJdjbR5lzh2/3PyGtlUzUUaqMBbL4srtsbRzrs
XSVV8ELvwxhmUQTZsVzermotlZx+8bdBQoFfuT60/ai6Y0buh1mxkGW4qDR/zGnZBRi0ac2DIRJ1
Dt7+hX8hOWX2gePoak018IlUGbsYDK7WnQbEwv2EGH0XZ178jWfy1AWmkoo9tvHWwiIkSfWcUcm5
5aX82yOxFq7VTxH11LJbjM+4obuf22ypH2p1zIyTyEUW+hEq13vPly1UAzGBK1zGY4BM8kT/NnDJ
wFytCcaVqjbO71xsd+41FRpyEKmd87xUdR5kbtI47wDSWkHrOAelZg8gq9sv88lTK/1rB4D6D6Qs
ZJuGZjfbHbOEVbw2loo8rmG/IeIJX66Y7fEvfc66f1wo9d9vr/nW3qb2h2kHaE1JZr3+BvbUAOu2
zegSZaNmBuXgTJhyNnCEnEHrD1la7ZU9N5cb5WRZEoBdbq+Wm4oW7CQ1Q+hOROXztLh015Jq+g8v
p8H0F0oGBxX1u529vTlPk3KrVAwmSq/29kStrUu7OL6kS7JcaNb06qfRq43lOQS41BzMVtvtqW/d
CKSuFHuoSnDvrb6tOZuNEVkDsmjCa783KcKklN/dKnCM3O13EuXNz2qRlcPfpsu2HqzU8yJpIAhC
lI1b3c8rZ3niSaBHQTkZTYamnlio+SSl/nafIO51OnuUeagDUNe83kLGkqL2vXDHxpka/hhE7D66
oxiME12hv2rM7Zqdtdz6rlRyufkkEpXlvB4wVDI9LFMDNQ14THqgh7SjH0RrVd1x4Lmc7ICMNu5a
upWYd/ACpDWwbj/VrlFRY2DDxrzB28fWGEssWJxodoM8X9r5Q98Lvb1zsjDR/EQR8x/IA6FOiRwq
GEbQV69s+5ZlKRcEUi59rOmHSq+kvq/l/jODY/z85nDAw4ctJLHbcF5Wt442w+EWJiIzE2I902FZ
TK16UCj0DAfNnQB4jh4Kgjv368bWpWyAabmkX9uvYAV2X9eUy8yEt9CgHTyvib0DDmjOf6jdWO+a
KMvOoQaSdWcbyUCzykql3ivKyVLpgsLs9TZyIq0fFAu4BtBZpCcB/DbDU4dXpth5MG/Oj+Mvbdnx
99BWcQAbE92O0AN84YEb6kGWObHHi891woMb4S/w1JaG3QY048Hwv309OZeSwEQ9QXNXwdaM9TpX
5wz8BD7tjzbshdOQVt07KH76odOUeScKbX1TACKSWyP9ItY8bNhYdZYuHSiCIdTGe80SwGCdKht3
kChbdRJkEEBP0D8yeLOusm3L7ArFy3r3BcTheJ+WShzAfxnvZ2dWAixtxRcdW9DkHDXlsclG5R/q
OPjcRXZnt3ew2pov5eJ09ansjT21va14AZsRoy+p0fCqs1DnS99Pfeu+gAfy1Ic64+Vzpzvd2H9J
xWArfq2Y/TMoCaM+m7Seovu3rzlZA6U26FT8vVpzZxisxFnAwzp17p6LuJ0PM6C80zzZVlAv4R/Q
f9H7J/zzFoDptEasN7kWG3nLeC0c8p9qZehoRY32KMZDUmF97WMXmY/vpkVfkqfbU93abgASuNbl
zQMw8PoIhzMEJVXLlZfQAXMVGErdD8e8c9q//2Ac7jjoaRLisQbchoZT5k4MutpYkulOVA2ezCbV
tz14x8bNhqkEBvWIUCOxvq7+lbG2oKQB4LBrcRfDrCd/Z6h2e4L2l3y9PaXtoagykmbyjlw3pIq8
U0pwI0wJoc+7IVd/irAZv1Ytd+kfjARoAYwT6Sw1lutF0vvcTvU6CV/yJO4OoigHv6kG9ZE9HO5c
1VuTopxGmUEu1Su5AnwfB0wfOHpaYi/+nLf5fHCSqkB0ovLGnbtyK6yThYBH5UEqpeiv51VkE+Zs
eqS82HGEq2yijkviO9WwFIEws/LeWyx1efCMpdxZOhnb1hcXrkOUUlTSZ+wZrwc2MoqtFpDfC0+T
5gfno/qcOerPqte9Ry2NwzOtPmyqJvB6j53omtPt9dyYt6uSjyDtQQHgVTNdCWG9dtHA8yT3is+4
D01zMA9e9U63huwvu/aSzxjNdNrOdb2RwfNY42KRLWqu0tWsRU3mEbkCL3jHLb7nfS0AV7ZW6NuK
MJ/JGtKd4LI5IFtWhnBexOt924VQKSqLF3gcLeW3eonDT1MbfdbyXmhcJFm0M8HXwQyQExVIiWVn
xDWQu84stykHmCqzW6TPoWZyX5GEGT/euHyQQ1g5wB4UX6Xu1mr3pGpeKFZcXVq7yT57heZ2/jA5
Fbq7s9G9U0vDTfw2t96siLEad5UFocWBfX2ETRcsbi6F0LGe3HEsz7lSjMfUSdQeP/jwrXehHJSC
kYaSIYDV9VM6m9iYsWlUl4HVPPD0Mw+iqUhj7Vh/9qq+fGusYzyel1KsDRLXKwiwBtORMigiFDZM
9QEmRGWoftfZlfIxAU2053j76ijK4WT9j4qYVPZdpbAi4TnnjKK+WPQMDgJ3vgNmqcWdaKzmXFam
HZhYRuyci9eDcvx5vROfAXQCA7reQEiVVrlpTeVFlk8wOfPeiTBpY98eKWUjbkzBMd61SH8V2Q0G
5RVt8+wj2lqrXYunWxPnulNeNG9UnUNMheo5m1N1PtTd7itoczAQuSwlXA466dczFJU1o+mRVZea
fOcbHkPVk1PRvl86RZ3emjHLif021ipbGxK3GfW5qC7ZbFvTsRORmfkgCcVeJ+1VOJMDSXQCiZps
osqO1G/VLn2pUnpOI/ooVeU+jaIvTriFiyB0Iv0hndx+J0Xf2iZwzVFqtKWO4DrBmLgNGvCI+PxA
rL7v2Bz3hlPMo19lvOqcslWe6qQ73g5ur3JvJvn7oKttgipkQVEHF868KZdHdobSB06Cp+TRnZvi
W19n0c/YQ5RqyK1wJ7Bu7RqEhQAugiCkeLv6wAaqbBOqDPjVGUULWCtzh8M0KI59oG89vdye6KvL
Qk6UdBuNP6mHsVYOC90Mz5YUp118R+snMSmzc6jLotirfW9+UGlSB0wRntX6sOuK4Si4puICQ/E5
8HKv8yNv+bdRw5+YlVCC7ksrpmdWFdlO6H6V5fya4f8bmWbZ9X6tl0GPwr7B3ZT9+q2SNhT2AppV
76PqLusH78tiVFPlF26RhRIJrXy5/Ym3Dozm8IGBgSLyuxbfNPvRq6rEwFdytN7pemV+0Bu3PepZ
n3Nh6sVft4fbOC+AaKBzEFPpDq7LTJVH0Obso2dUmp1fqVO++L1LUZLgIb44auM+jmm4p5m+MUmY
c7wAfjnovRKLFGiWFF7vFhew+M67RC3DM/S54gFaox6DpLaXN9s6gk3iIgY6DaQCGeNVwKursWll
5ngpqk4cp7jR67uma7PuzVfx9TjyuP4W7zDyppWJ4/Rl7ptwCCST/Dz0g+74oqP4cXvxNjYrj23W
jcUANrzOFfs8ISFISuzajKrWYG17/b3WN+3fEiaNH30K+dhvyfl0vxFN6z6niMd659s/YnMtEfsl
9SC+g6m8nnHT11pC8Ze1LMKZ0pJYzlEXunckJKh/doDib4+3EfAAmbkacDvGfJXs9JoCn3kwiksl
9PqodEQ5v6W7ercsXlHsZMebkwMwjG6hCkVtncnpVt2FVogb6DInfTDH5fJMw1y9b9pY+yDmLNo5
jpuT44UlwWackDX+S3OiSYwLkyvF0DxOvam0foWfQYG12OQZp9ufcuvwozBJeZDGD71jOfvfNqtd
6U6TtUl5+T+cnddu3Ei0rp+IAHO4JTuolWzLsi3phpA0Y2YWUzE9/f7oc/aGm91QQwN44AtjUF3F
Civ8gdMx+mlaIO8ZOuo3zZXyK4/6vA2N1vn98aDnpoi2H1AXhDQo3qyix8hWy8yOJ06Iqbl3XqWp
vjGk1kvpFJd0Qc59PQgTsOPpMakw8Y/npwkjrYcpxsisS8vxtjDSRLkWo9SmO2LkMXxRpUJv8cKe
Obuq8FIBb1GM5L/jUS3RUK6GmvOUVqr6CEwMe95OHbM3rdbdxzrM7oQaO8qFUc88mVgnmYsQz1Jb
WZd7nc4ED2m0xRMGAskPL51qv5N65W7cIdHyICwtL/bjydXFVawUWXwhoDw7aVrHCAEs8k1rICq9
HhFqCtJceS5yH88NPBbxbXN9pWu0rYxnTInz3qgulF7OfWGsKFhkLgLuntW1jjRBF1cxsoPs4AK4
kjsHvJHVVVojABEBhvkP01xYE2C1uO7IY4+/LXQ1o4wr3Pig6uTPSqbVmwYG8tdZ7fqD1QEXDTJ8
1y9gqs99W/bwou9An4KuzPGorqKGBjBUBMH0MAnCCfUfwqDol6a2424cpLKVhtm9Y9OTff/4sJ77
rITR2CjoNn+pq71czviE0xvPn+q+c+7aUgMJkOIA5FdVNW30pqg2nlVdUkA7865xuyxoAEalabt+
UnoViY4kYr4Ee1cYEw0PA/Yxm3KCLrlJ2soe/KyUPGuxF1oPcdM7bx/Pe9k3R8WuRUMWUAA4TDY0
Hb/jFZ+zXlPDml9Q6rObXic9jrv0T9xPK4P/GWfJU+ha4Fu8Cjf1NDab2kFQqI4ctwlkPkl5aOYm
E9ukEWV29fG0zty9bCMcPxZLUnT6V9uXGoxOOd5OnxC2YCcJyFn6rR2a4QyRTOTI9n3+VjoacHXZ
z8Nsky+j0S25aTet5yijLxWv/VU1JIFN34qrckzKt6we5q8fz/XM1cDQ4Gdooy5cn9VccSXXs8xB
PcmIOhfPTCndbFfOuvxZe4P3T5YW1oVNc+awMOKCmEYvDzz8akS0yMfObM3sqamb+ItqxA5YrFHk
rwmVid+l0mNKJuw+vrDG507L38Ou1lj2daloeI48eVHzKirh3JRml2W+Lfr6tQqbG/BDX6yuldel
moh6+x+WmXI0sArkygiUjk9KW05gojq+8NxX0RPAwpu6iKbXTjWnvdk5w+fja9IFYDukaPxZ72CE
uTMlHbIcv5zurW3ERIgSaU+4OuI4/fHMzty6oPco6KPajwDXGtugSRmW3mIRgP3CdVhXxbXRhKP0
WyWSe3x8OxxQ49C9rqLPg52Xa+GvoVef1KtdDAlbtKw1PECxA6o9Z+sppvUL4+fxwoqe27W8k8C+
gXFw462eUMDm9P4zM30ShezbIJ31rr/W67xvd43ieJtM0evQ72vNmq8+XuBztxGFrsW2G2AdvnnH
W6eUkdflCpBuoKvTzWjBNXNB/b+bspUX4oSzQxEDkgX+gXythgrR/pZarKRP4Iubg1vP7aEX0Dpz
NMMf/sOsaKMyJThXvGDHs1LEZGX4xaITaBdoo8114o+ZNO8Th4fkPwxl42IKfo4i/pqZ4MxsXG1x
QGjmuu/9PpvMnR2bst/FuSPGC/fMufOArMv/jbbaKFhHjIg8IoCoY8za+rIC2nWnhYMZJDlOALUz
FqGPULCzr6y2vBACnQK3ORKAA5EKQbqA/bJa1hnMpRr1jI5xnwbjJwanuGl1fUAsAQ6YA4B61G8p
w1nfi6S11WAGwn+dZ0p+yT3w3F5CeowrD9oVOcwqNtBrOWlpnRZPxdAOux6zmxsa883WtjLlkpvH
2bFAKZOjLf5y62TJzjqoVBqW802NsUNSyFQLqqQFMV13tJ4/3k7n1hgcjrkoTqLqSQPjeOvmVlsp
UynSJ/qm3eSXhpYN20md5bbPG2nuDVuTQ4DvpD1da50m7j07xpgB1Ff97eOfcuZSIj/k7sXmAm+E
NUAw8nBIbwGiPiUid27LZDC8wFEG3wrfwyJbvnmhX9rfZwIGmt8ub5nLO0b9+Hj2dMLseaoAeNVg
Tt8soHnazmmKxHke0qaG9Z+4Zbb9eJ5nxyRpIkvloPKKH4/Z6QJt1RmDSFeW6XU4j0LSPBnGKzik
6n3Uq8qnBbdB+CypKTRUBLdRvT0eEb0GNR7tEFnfScEAWVfcQ6uk+VeLKCmw02i4NOCZUJp0lA9J
iIAuxpoHYAydUJ2eAVMttQPZ6aPYZtqgqReW8tyWQX+aBJikmwdttXlbLbLHSHNZSqySvulpW9WH
QphDdDPQ4oz2deVSWwwRkBg/OzInhtbUgl+jTASq4XhJkwS0hK7B3ykHj8Qai0I7RqDJqHKAvFmE
2Ag42iawvNL55+PtczLnZd/wrJGiId+IWsPxyMgLqQgKe/Ip0miPB46WIsyBl0gMXzuxRyPQyrnb
Tb126ao4uZcYeKkaAUoBokh15XjgtHTdRIzFgOx919wJ0V9HErVhfxLF8NmS2BJULrq7NDk0mo2r
DTsmUxOiteU8ZWY7/SqkOT4kURgHXj85FyK+01kxFC1hbhwADpyS41nVzWCNvZY6T5LW57AVCngA
3GGt8aYozWzz8bc7OfrLtKiCETWDuwE3dTxYleILPqdm/uxCQd/i3zn/Ngd7+hW3qvix7LNL8ezp
ZmFyOkU1qv3wGNdC7XNl5G3TZeXzEFvF1mzaJvbnwitucq+aX5AZGw+IaXr/YZrk8cDSFqfmE3xB
GHZ2OcI+f669xt6UpaqoPhyT3Ed9oLiq2rTT/tOIWPcuCBmkTFc5dcVJTGmG589FNQ/+CIH3rnBk
dBdPabmrhDtcGO8kLuJDEje7i5zGIpS72qCTYVeDMrrF8wjtZzvJRNl2qjX+oNsid00cwYspsjEl
cfDCTxoV8WCQxUOfBY/MvX6SchZlGusuE/teaY0/l3PQXbIoWuvgEOIQc9FjWHySl4hnOTR/FYnR
ClGk3RraqzbW0040VfdMqQ9qwKzCPjbi52pslV0GS+AHdYf2NpXtN+BQ3ePHx+WP3s9fJRl+B3C/
P4qDC8CR+/b4d5SiAymizvWLpee2UvmGko/9TWTABr+R0kNFyhdwCpItQhcqPIksjYzWd8I2Hb7M
uTmbV5F0hXzvOgQ3NgV6xj+d0G7enAxgV7aAUUZE9hMBkAFsq9ffN4ON36xiWb+k0qmtr5lFf29U
tkzeL0xtuVeOp4ZlGsgYmHLLVbe+dzq7G6ok1JKXcQDufA/SoXtJp8TC7coLwdZPjhptM7SgravE
qE1jW9ujmhvbMinz+WZSK0376iRKnPtz7AzxZirTaILGmczVHnvQLLzXgFSLQxpR9DgYIwI6h6rQ
C+1blvGPjt0b1gX1ptXtxlsPcIIDvxC7F03KpWjx166ZAfSFjlNPr0CNxYMuvUT6noaBQqd70c4u
L3lBEv6sF9ElQibfouTDIVTXCKMqGUolh3D3YuVJZe2VdiIR8wHG1/a1pgy6eesAiNHuGglTzEO6
aNpaodBKf6nTFLsmjdwXNY4VbRN6U5H6AL96N6gTzPN2qRI35UPRZmrmD2KOvlgS1set5XaGA9DG
G8p97NZa+as1wzC6Mc3IEPWXWrST2t11xVTsTYPuysOcIhh5lQlZWDSvU6Uq/MZsxn5PH6a5VtOy
aP0mH7Xk66xFw11pN7rrO/jLvtltnEB4Npv50SyR1tm0Ss9pzJ283qXTNPZXXaFk4V6kvQ61MY8E
9nB5naY7WXmjvB7duaH2NhhTaN8LrKrfMwpive/oYVNvHUMpk9fJnBCMb7PcSYO8yKzIH9HZNNOd
nQ9h8h0GSP7sTSzZTUmL3Alqq8jTu6pGi1tSJjBpyvudVVvKjVGHzotDYBRvjdrLv9TNLDuUE8LU
3lsoo0Xb1pty8zC6iVZtOh3E5Hbum6Haumzpzu/y0XtAOlWvfHWwWm8PRi8L/cmCgR6MUWs0m6wy
pm4Hm0cmh0ahQoNgwaw8tDxj4ZVAUKDwAV6N8aNXD5W7LTU7djetBNd6W6pqlSOnbRdev0WwQ8WJ
EYlU56Y3hebQNkA0LqjrMIUYNI3uT4MCqX3jTLpXP5I3mfLeElZp0v2fs2tdIg/wvYo5rbdN2Yz3
qtVI6edWnHjo0M5NdKh7ffR4+pra2pqG0Iq9Ij0nvVMzPbPvK4yswfUinT9ftYmben7nxuDXi7mE
d2+Oyk0iacUFvZoO5Qs0y0gGIw/8m2u3zhTUtqi+cnEuq5aa0bg1UUafbgwkI/J7RwzzP9Hcxehg
d8KpMj9FHQVNBwxFQ0f3qz4Z3IDXyp72EeYwxf08qIqW+0bGtVptlAJlgDuTkCR8xMpGk4e6jjzt
zlQbpTyEhWhGERiyLovHqCiUaDciaRi/ar2Nv22rOnknNm2Xh/p2CPUKiSmnSNT0Z6jEMtb9QWsd
oQfFkBTWdxXQoX1TCMBVB6cWkaBdRN4QcPRk96i6il5GO302jCoKhkRxkNQsbDO8HgZ7xI2kSaKs
gbTd527a+diFoN7YhHoWb3R7CqmpY5z0VE1xpP6Io0Z9mGkLRn7Tgw88JFzK2g5Jf/3fEE8wfFUR
ANhAAp/6rd43qvE4x8o0vGpGZQBE6VWZ/hiq3ro3FSOuby3Jq+RzNyGK7LqR2lzX4eCNQWTpXbPp
PRtYzqCLQn1I6yL9VwJyte5VlYxooqZn+6OSFnMg0tTaz0g4a77aOPabPZfGrxqVC43tHWvNxp5m
bInDyhhybLqdtvUF4kVRoNfRjMa304oWIS0XxQizqEagRnOiIYk7y3dXi6ciaDOl+NoCWXT92Bbu
eFXSZpn8vo3C0becUhTXNZZT7U6Nu/gwG7mhbZqumxTfm7qpQ+BOSaW6JZwSxQb1WfdLj91v7bcm
7rsbM7REvDfMVDezLXY5Cprxs1pnhx7OUgsKAZNG6xm9keI97E3OdS7zNt4gONubX2DidfI6b9Ca
vUVtPu2LXarOpn2dNGH8y8rTqd3ks2HFCPHrZhk4dWQ9wi5Ph40yT07v+sg59iLya5cMOtDRxP4S
mVnYPeUemKWABpGe4gCoLrMTVa9s6Orr1Y73H+2tSnJFfRO93l+pQ6mTrjWwSIJijIv5ph3yUH6B
YI0OQg4l96mhbfSbh82MfkTlNO1GDdGq9w5jZT2w2hmQFyr+ebu3qrn8qnqZZwXCblJra4ymrHYT
zaY+qOzaHHcKbU2w2xlOl/6UgXm8yumPxJsyNJ1fJeiO6WboFnqxm1umPMjOW2xORSL8Ye668rbJ
QHttKzsZ7UOpDexnrRC67dNBFM2DmZRJtQfF1NvbUC1Bo7eVo2i3fY+MkLZpByvS3qYCCap7FYIp
DHlrTHP9NlpKqOAAItbT482QQUgeU/2S6VCJZA8R3VScTV7FcxFciIPMkyccXOefFgq4DsixqwpM
20SuRTshfY3iTnlIobB0dxx4ITYa8HN3Y0XU3fal1Vvel6KArbut1a7ut00085JmRgoQHApQfQjB
UD+agDd7qnKd1/8Oh9hFeRdCtUx+DkqsqjtoAYV6SLym/acubTtns7uFuJnBpPVXPNClcQGaeBoS
0bVYlOJpaC7o/VWZoE9Hu0Xex3qdDZ1onStYi75metzcDErfJD6FRdFcKE2sMlrCMLSheBwXotsi
ArYKmhtZupNOfe51uWqkD5x9SK6lQqbrQ9mXlxRJV60omraLYxVQJOqVVBLXVgQAH0LpTTgOp5HV
9lci6vLHGg1w+SU0Qm5pl0BA84kX7HEnus6o/KKU7if1i5ZfQXWWmJNKFxo6a6YmThSarca29hoa
ecK6evWT1nlZCT3okkroyTdlKOoudC/YuFRDlh39V5gL8SSNo67SX3nXyqd26qIbJ06al66ap35f
aU52yYJmlW0yOZv6NnBuFDKpwaxLPhkaZhlJSfzm5WZs+YpTDfdaX2i3nYJ+XVTh9+CICn+LsdOq
Cwf0ZDd5iyA5haY/+by1BkeW1kBXr1HSt66rxjrIJjt5Lignbuwxzy/ke9Y6KeKcURRZKv7wXxl4
dVyiARXROU7U1zHF6WxXVVopv45KO8w3FinMsLUabYbPw0VgbUo9d1/AZfR6QFsGntSEv/aY+ylc
zvx7XCOwZ+/hkM7NvV6VUrvKp8j2HuZ67KrETxf35NKvDCOu/k2mKrQIz3t4CaMvUPJIflS8ZNE2
RGijuPfcvCgCHdBittWlrj0jHTlovm3WNajJiv4Z6U2VtteiiOf40Wwqq/kalbqQJTzzUYoN+G41
ChS7URQ3aIwhTA+FCZzUF0moY2gMXVPZOnpmpX3Q2b3m7BD5nWestUx0S9DUUwmN023RW/0oNlJ0
Je2zMK369sGcecJ+eWFUlG9O3FjtJ6tW7PSFIkhip0KIoWq12vCIC6fJ0AzTM52CaJvMJY5EceLe
O7PxhoWjcqHDtb5QbHhvpMawuCih6jSzjs9X18SjNsSd+qwIcoWdPWXRblIy/auaW3m0V9253+hu
bqR+FqPS4be2yMwLd+j6jPMbENzlgFP8oNG2FisdIlWJcq/UnyM7MgIM1bPHchCxT+3eJOSAxHah
DHlScvkzIm8EQA1ATdQEjmedVZq06rTVnx2TqCLpoO3ncZPsBhGGvjLY8x5hDi0ok+6nkijpjSbN
KHDr/JJY/pmZs/K8H0hVUGL6k3L/dbsVVlzwVuTGc9glyUGFc7U1+2b6BuRKvZGdHK4+DgC0kzMP
ip7qDtfbIprKXXM88WZy5GANtvk8pV77j9Pl9r1H3mPfQKRxVD+Rqettui6b8z32XgopbqM0W6n3
1bwJB5BpO1AW4YVSxqpuSpuEH4VULAwGKrXmmlIQYa8jIbmZzwCA4kBHQmnrilqq/tyXw0shUCHY
zY0Rqr8urMa6orEMTO8Sog137qlKaZtNINu4GZ/j2A1/gi5pig2amdVVHXeGt41FPM2bLEzj58wT
zS/6pukWyq2qfTJw+fM7GB+YEjVpqoHHXwV9f5Faw2g9y7Z3v6aN7gShF9sdQWDtEHS6IpP7j+d+
Zs1x86HmTy1nIdOuLn/6kKoyI0b7XCXJ73QwxY1qCpylCghXGwp13U9chvTPIYaWD400CFxiE4Hg
RT7jeJ69RklCLaT93I+DemWqMZ4bwzyPD5S2Td+1sugSDefM9YY21bKoyDwAaFmtrEeMnfdVaT2X
TTs323Jq5hu8XJzZR207vAeZ1WWBkVr9EMAEEoHaGNOFxvo6nlgmzVQpXdMSYLutquXSqDs1b5m0
ig7AvgP2cU2EJ4KRJGujZpAOi8QoN9NoXXIz+uM18HfZcxkaxCjYLJCr+Egs189f14s0KLBhT+g+
J2OYDXdpyY54iHPTAgeSWbrcIguWNfeQvI1gsqWLCBIZ/BCkyI/fC5Ts4kORDspVb4dy/o25vC4T
X6XfkOza1tHG99EcOpnighNrDzPECjeooHHdQgpqq08/EtQeaVIhk0/fCGj68VzqRkjFETnLWPGE
p5bsUj8ezRychJdl9xpYogvB2OneYURgbXSQXLoPa318OzJDraM6/dwP0I1mU+meRqWbdl1cFNce
1lRXraFO+4qnbZ/zkF64FJatefzx+HpcjA5B2nJeVm8UjoOdSW5sP3t9LPe6K7pNFHsjIrPjvPv4
MjjzHnL5ciSRlgUiSavjeHHjypyncKzsZ3to8sSXKDcdOk+TsS9q2+w2vStzqlhSu8MwvvSuOo7b
VqejBeAuqUT06cuJn8MzBXhddZc++vHPQQ7J7PNJs5/rSe+/YUBSb+NqyndOXGn+DKd07+TmJ1VI
uZwYlAWHgOU4Dupyx4OOrgLvsursZ0JEZ28LdXhLHQc4SAtz53Mt1/8/FuodlO7Rw1vn4ZSIjbZJ
M/tZE3r6c0Ak0S8R8z+0QpQXvu3p9bPMC0mN5cUHOb66c2sPQJbCl3/O7R7rKl5gv4/0JpgycUis
SEF4DIFG3YqSC/v3/MDobwGZh9G2nmNsUBMye8t+VobW24xJX15hOYHDU+mhkS3Fth+a19DSigv3
7VpDhMVFTodBSd+IKVEyPf6QVi8Ty4zr/MUc0Sh5BFnsab7hRhpNX6nmvrDo8+ymwhjMXV2YtbNh
b2XaJqXNWNyYsdax4YeKKnLbG+nWwEjlkhHmmQNHN5EIf0HPQmVe9/wS0YlMFKPxElfdSxjm2c7q
0zgw8lzfZBH2gqAwzcBs58qvozEP2jHy9imlu83HJ//0ksGGCvwl/htIHdjrALRL1FbGce8+I9MV
Aznqx69t3Suv02Apl6pPpyEH2Ed0IijSmPT112A6oOVVYZOBPWd0IG5CzWgOYWylwO1V5eesdRmy
mc2lU72c2uNblD4RSHcqB3TlCQKON0M6R04+233y0ugGzQva788S+4mWpMqUm6qR4z8fr+i5AVGe
W9wPlqLF2ruJCtcQR6aavvStNf0CuttuvUZX91AZpifZqW8fD/cnOF5PkPgCUsri1Eaz+niCsG6d
SjpO9FInbmV/F0WmVwHVmFa9yWM18ZWK0ijSWv+0YxzeNAa2if7kdNq+Iubd9nabgaEcEpnvrAGn
+acKkuuFJTnz4VH29rjHiUGgXa4ioMkbJyMJW/c5bMxqIywCr3Tscmop2fBuFtL1mzjlgfl4Zc5s
bXRYYZaRW0D2WhOjlTavZ+yzGRV1F4BKmX47e6P1pCppm15IKE/vOvbWHx1Jok2Ck+W3/BVoKbmV
5jGKaS+qk6RB3Yp+XzRt7peE7zd2rMqHSZNVEGXQST47S0aDQgHkDM+wE8JBhfdAO8g4f0FMzDF8
8EllMLQYffhZYV5S1D2z2RgNHB2gTMjJyByv5omNlpyGNnvBElPVg7KrR1wJTfR1vyoppo1bsxPW
tIlydL62eTa4zisk7fFLRQ829C09VH+rSCA6N1PV19MWBUo3fcy6ln36yWUhlwJV7eBtRJnypBSc
YHmJCUkXvyUTj04gsBLdECVP4Ra96UvIiZOvv0QqiHmSwpLBAuM4XpU5Kxrcm7z4rdDD7La3s3zv
FgUdcpbH74Vi/Gjs5NZo++bCE3ty1yxlIgoIxKcIU8HFOB44LkcqZRT2XlPeh1dKdPNN31fjtyqv
x1dIIZdcPc6PB3yLOJzq1EmxqHQMYY6Z/hq2RXml57hw9WOZb0uk8mo/Qmz5QnXq3IBkMEjC05zh
qVxN0AnzIUnCEYlUtXJf5360v5Y53TEVT8ON0ZvlhefwtD7C9YQbE2f4T9bmrD+lpsaNtHTl3S0a
aW/EUHdkPHpMCzz0kvLGaOK8f8u1ybGUQwzVWTyAhe6676Ux1dEOx1TB1VpmehpeyJ2Jx/maRzf9
wv6FJcEj6mincU2rRmnTIbL8DiogVuyN7rUxkRQo3sQJhrF0rfDWpXazjxQ3n7+YDb0E2oItyZ2S
WrF3X0V6sUF+pnQ2o2YVw31XSURhSsdU26umdIbyMCoREkM5FGukF4FDWVdzm5jJVYMtZ78b1L5Q
nrpQAnykUGnkW1d28btBrBDjvtMRnQ+9lpQPWY66exzA/SyndGtXRlPXfknn+Af9W2V68uLOeTYs
EuM7zUzMZ2LzNH+fzT6S29Qr8zgAsJC/xV3nJH5VOrjpVbiB7r2oRjx/6Mcp/lrrDaWKrjL4XwNL
JRlBd48u6HAQkW0lD06aygdUKsPxSinD4juQERQNlAXBtJlShzagko3VzaR3+uPstZ32MhUzTloi
y4r0S0836cZGDTLxZzqK+eL0YRc/WnNU1YM7tqDc/LkFMb1pbSO99SC7utdm5BrSdyKlwQ8lbzLc
kZPK6w403eL637agchS0tdZQz5918ZDCRDZp0idZfotNkKHy+bzwh+VIbFtaTUy2b9mZiXDQECub
REAK2KPNrNyGRTF6QTI4onm06ylWh6006yort3aIGm+MxU8Uu7sRMPvTrKSq+Z7FfTrskoIq786r
FeO3mYSzKKAwuR4Fc3sADDVceIBPrsWlnLVAvYlvYayuy3qaF6lJUanTO1dEt4/zQe4Ss4t2S1bt
NyDvkN3FTltNhuxCCnAysgM9DPgsfVRKLjwDx/eisBEFKKbe/Mce1KJBWgJG0QbsnPaNVqX40YDO
wVWC6qfw9h2W8DQOPn5+TkoHBB7IsaAxBWJwocgd/4CpGBOrKMrod4c6X/TNcDv3SRm0mUCsaL7A
Nk/Tm7kOm20ay+IHr9N04SI7CblA2FI7oJFF5kW3eRWQ0LnVShKX7I3wXtsnWNVEm6qcSsNHueRe
wSfOpZnuVZfgkusLm2oiqjAE3ITcS9C9yr1yt+7GqlHttwmN9l09T/Wh0t1qn6M7ijZijbHFxytt
ri5FmqDoTSDQQN8O5O3aolHmEUrDzui9odXmzGCI+txXljf6gjD6Oppc8O5gbHmFUPKwKSkef1FV
UaqZV9Z7o1KU+ObY9o+WiIp/Ad1Yn5REQ/gJaYIlniR60ReLp+Ox9MkMp0QfwjcVs6ertJ276zap
VRRxEWap+4siyn8C8L9flj8DAkuC9sdhIYw5HhAx7DxPPOHR8rTib07v9V9CF/pxrw7dYcLPLfLD
ippB0VTmwairV72rlKuPP+RJSvznR8DmIo5i59JZPv4RTa9VtEVz762opd5sQnt2/YQI70fc9dP1
MLnmNrbT7H0Yo/BfPZ6HL7lVqoVvFaq7+/i3rO+P//dTKFXTH6JmvKZH56VUx7nrvbfKc6V98Pq+
bPxe4jXqewP6NRtDq2fajyL9pskp+vbx6Kdbms+Pgsr/jr5aCCS4TEsi9PlWD2WysVt3igIjRkTu
wv18elYZxyWsgnxODWJNs5oMfRy8rmXBcz37bnqwcey5s/Y8jcONnXjzhTbPufHArsB8xukHMO7q
ThK9a0+eN7lv42AZ6LiOWJlP0xBgfGO+dHWTXJjfuSMLbYPImEMLMH5Z57+Ssn7B8I5F5L3lUWN9
1ccmei5jdzzMZppfopGdmxuddEoNC82I6PF4rKwhImwwNH7DhN4Z90La+Y0wEnf2lVzxcOPNLePH
p7cJsBON7IayDTJGq+U0tXJwlVSEb0qoySho6V5FOzXjKb9wxZ45DQy0fDQ6lTRqV0lfhaXHZFZz
+NaqlQhEGXoAbCpla+PDe6U3Ux7UImwe07Rp9x9P8cwXXLIMiPuQDKhLr76g3iG9adaN96Zh0e7t
8aROMaMyzXmrjsDvLkQN6zeTU48QJQk88olofa357Haid0quRcpbbipmuxRkp9xvdTt+DyslJ4ro
Cj8yvPDp40me2Tpc8kg/UBljl57UnWPTpsJssbxhEyExIforUsXxoGBhsLUyecmh59x4sFSgxJDC
MeYSu/x1LGgGNrmmTsrbgo+4VuDjbHoBf2qruEl6a7IKl9rt5z7jooBFHLSQY/TVZ6TtlHoh4iVv
EWqb0QY+bRgoup2WQRmn4YXdeub2ZCwyJY7+n/7X8fRya4jbKu7Dt9KspE4j2QScpI2zeuF2Obdb
iDvI9+nes11WJ97rm9rIZid8c4pIHmZ9mLZZniXX9K3DW6ee80MzzeGFR/LcoIuvOEVtGHhgNo4n
N4pQeFkro3eFTCEw82bYYg+NlUes1VeykuZdpSfphVN4OihKaRQzdRqo6GismQZD2KtJqNrRu0xi
iLEFcu50iKCj7dwxqm9LvfEqH/63ufn4YJx+ScZdIiDqWhCA1s47VKybMYodzkTWGY1f8yEISSgZ
/f54nNPtyQWKOhPLCd6GPu3xomJ2ZhetkPH7ODjerTEVk58Ojv1g6oq3/fxQC38CvAe5AT/4eKgi
SrIUP8GEoYbidlL09BHLSLDNiFh8+lr546sI74U3d4HVHA8V1W3cQuhgVp5R3hVKqxzGSeMo9PGt
G7di9/HMzmwSVDl4HLhDFxmb1a1ihpVTyATmTqu21iZxxu7JU4z8UHhpAvzS0NGeFZck2ddpFotI
BwWFcFoXlPnWcwTf0pRmKZJ3VR2GvUHRZWNgfuonU2bcU2HuYBiO+k9AHuPWy1T7wlVzbuMQWiyl
sIW3tVbhD5N6cmpDSd6pzvUHnsk0MJ0yf3DmPjl8vLynlzZZAZVsRNE5C+zW469pCbe3Zrsu3tsx
N+qtWiQi++oilq//oELVfYsq6NaXJKfODUotjINGMklos/qmRZVlQNiFeNcG6L0q9sTfqAsZt9NY
xlfIa4wXbrcz41EnIHHGl5NUbh1olJ49N8CfxLvROJYPEDZBVXRou80wDebvlDLxhRf/9AMuryAN
KdT1KGqu65kAg9IykmP+rk76vHNF5PzoEwNLIK2f9U9vFuh1iBXTjQDjSbX4+AsSRoh4GKrsXQnp
FDxOWUP6H3phoRwEdIHHj/fLycyWPE5bYNBL8ftkKdGXjKrBSLr3ReDppUP1yNcIUHl8FaP/D2OR
mYGQWEodFMOOZwZ6rLLVOZHvhiosUAIIWm15EyF4tEpyqQVxcs+QhFObXXIjZkaeeDxYb8JWrkN9
fPfGtr01wsQOkJ60vox9eui9dJvoZXbh7J28Q6DlwJWDT9M5Bt4akSkqNyzzKNXf1UwlfMHqrla3
OrXCC3nf6Tdb6Hx4iNOpp0pnLMfjr8DMy/q2J0/T37v/Ye+8uuNG0jT9V+rUPXrgzZ7puQDSMOlE
URJJ6QaHolLw3uPX7xOs6hklkkustm+3u6u66khiAIEwn3kNPQp4tbiLXIaj37deKjtrUaCYp5OU
n+8lsHYwT1Fepgd8OpjSGHBeOif9kRqdBvgxN77ACI29eUwtAKBR7kFkc7ZBouY/3l+aZ9UGBEIR
VxD61ijPyiCUTofWRlPLurqvf1IyNZ8jJM6uyKym+yqGbZTWwfCjRDbwc6wr4yUmkvaDmk3Dylwv
TcIE3tnSUCmlkE5cw1+nDxHl0ugXs9EeNQ2awHY2Y792jagLKupiU4ewSSSjeoTMv/5F0rMQUNyk
KRfZYNQJNeNMfW4TiBSHVFYKebcyQ8sVJwD+XGdI1JIlI12xeDgtQjqkTQ31iEyRdt/rvvYsgbR6
ouJd412mQGcbqR5tKzLRqyrOe8tzDEkRnMZCBBN6/1DPyfgIhr9b02I4a5GIhwNAKrzVWKnAh09n
TqnttO2VWT3KdevcRHSenhRDSitXbWztwwBHcHCdFkEld6Bcn7l0J8Jw09flcNHqIeTZUK9CY+V7
Lq8O8VAkwkQCZDWCp336UFZPnNgnpnKcp3Q8GpVS/DRSqqo6X+0embI1t7M31g8blBq1cLgk+9aX
kTjEoixURusYF7WMD8WQt+ghWlnrVmETfCiaMpevrXCSXT2NO3tTcFXf+7neu/ADsx/5RDyzC9U2
izfvL57zmaD0K5J1EiAw3cu8xE4LFCU6xf+RdMazlJg+7f68H659C9XGLK6P7w+3PI+p9NJbh5XP
UiMhWdYqfadrYNWowTHgEnBnGXeYRqqkq7ps2sOg5f2lPtjh9v1Bl4fX66C4dlHhB7dL5ff0a0OX
C+GYMWgxA1lttVDf0/JyIAQWyl2H4ul+RF3m0AQwet8f+Y3Z5Yymrk2hW4CVF599mMPKMDopOKJQ
NHwtW7vYhHGkXendmGxGO7x4f7iz2YV/gtoopzS3HeojixclUpKjKI7jIxunyVwNSa2XUeumBnGO
bHCpa6HNa+j9Wp65vIoQAWFWRUEEUMF5QVjBr6bDLyI51ilbB/ZWsQmc2jew8OXe+90Vy2C0NuGU
E4oJ1erTr1nWltrbeZccgVZEk1vBaZW2qUb1A/y9tEWyoy5/Mxjj/ajjQ1zSwAURSyzOMEiSMY3y
PjsaQZBf1L5tX8EG9g9zBIT1/U/4xlQyFABcLhrka5aMrRlSd5nIZXYMUzXaZo4i7cZQVXNoiRQI
Vt7rbHmK98JrRGSY2GIsFUioQsaKhOHYEfRi6EXJqF10NKP209RLdxluc/8v4yFRYxNkAsxdeuXI
LaimWImKYxQbAVoQZVG1B1kdjaugzgvJLUtdW4FOnu198YrsBnHcgA9dfrokpCcvJVZ2NON4/OjH
Vbmti9h06y4BcCM3antd6YZwPy6HtaDpjW/J9YICEmtHJH7i13+J0CaDhCGA6nkMu7GAzkS7/6Kp
hjii052Zd+8vnDe+JYORlnCOE8svqRp5rkVZqjXFcc4TbVtgSr8FUjjue/QYvQEW58pZ8+Z43Jy0
TgWWbDmxmap2YZmNxbGrY/OCgkSCT2Cd3XFx5RcN1/xKO+B8MtFVUqjrgo8WtkOLyazGzAqGTEmO
szXI91XQVRsKzNMdhfw17Ph5yEkQBbeJxPlV8UxenKNKCb6TYCk9BnZVYr8zqymaC7b56DRq/BEj
eDhjsVyBnOq1Dyb01V3Tz9VKC/F8gnkIGgTcHiiQUNk6XT1UJSc5ngo2pzXHeyMpYuQmcu2HNZbJ
ReMUv4vWYSTcuYDDUjSg1LSsZ6No3JetNOfHZtKfm65qLwKNi6ucrU1EqrR7f7mef06gYXRiKUsK
R/KlYBUUoS7RfKk7aonu30byjGRN7EQHXeuPvz8SSELCDpr7tLcXsV7kYJDZSnV/9Ae1vJ5VJ9wO
fRDt8JCv9+8PJdbFL1kSsC7ELEHHAmFQEABbGvFMc4NUh5SpP4O80GGbNuq2UewBn3EJgZegMQ+Z
bQSbcIjiL7IN6u/94Zex9l/jC3AZJ55GqC2W1C8HzgBkc2jDVvkJ9UHXt61dqQ+t3nb7PBiMTTOV
8rUc+F9lX7UvQHADwjHneadbzfxBbrO1429x9IqnoVpCD4hsn/hgmaDSugUyrbTqT1XqrQ2yBlAw
zNzX7hN0wfeNryN8kDW+4sZJ3a8ECeJGXnwJVMPYwnTGOS6WlVNzxGRGDXLtZzjScAq6Yn5QY0ta
KQgtw/q/XlG8IPEITPIllC9rKWLmuaL9bMH8HBBn0dy8cRCNUes63MmTobp5jKIfgjDzTdxItxrS
o4fIag9pMZSfwE/Xa1Yty8Y4z/Ra6ue+I18leF8clPbYjY6U6dpPUy2emyLzL0IQ7jvuyK+dFdu1
qyD3P28cv4/uqymCJhJ1ALFmgpr3l+Nii//1INwQ8COoRJI/n67GssrRIFRT/Scwx2jbOLF5iEK0
UKVel7bvD7U8scVYgL54WwoUsCSWpd1ucCJh/BUGrqTZqGgQ0V31Qxt8Q3mnOczNHG2MpvA3GSL4
m1HyKWiD+vn+/lMswm/xEGi5kYhrOpAR/jp9YSWwi8EAsRO4etw4l53tfCzrAVGfSumqT3GtwzJu
8I1bWetvrEKkzphhggzCDRgUp+NOPsaniY5wiDtq0S2iEn5600GFQYpEmn426Whv8VoLnkfMieAz
IEN0MEZp8DoUWSsv6uXycmhotq1Ee28cRzyPUEMkw4Y4voQ5O4kRmk5aI/gKJlW+CcYuPKBeZrtd
Yo1emPvj5YjACfIhqblDkwdPFqvRr6Y5V7ca7eqH9z/P+XpEXRNeFrc6ohhM2Ok0tarTm61cxIGb
GDpAGYwnP/BRoJvrxRqb5ez8EWqtQHLEWJTolpakZV4MktRYfUBvCK0X0OUoDvVlFpQrH/9szTEQ
hCDWHJQvtrv49V+OfGuoxqnu5TFAbzebk62DO4C6SVukxj7mnM6mC/qvDS47FbWQlePvFTB8csoy
ODGnqHLSU+GgPR3cr8xwKGeNhedDtZp2MxVP9SpMy+AuyjTk0lLbamVw7AAjN5NUyc6l4iOgBmNq
LrwqDszcrfJial01GTIy1lEhropd9EAi/a7IUH/zUBhpdRdUr4mFL3oW0bMRd4X00azLML80YqmX
EQXA0s/VTHkihldGhJ1K14fHGo2ergX2d1SV8qcwC9GMNGer1rqtP9e2VmwoWM1wm2p0KZ7eX2xv
fBdUgmnawdpBGH15+FH9rrR01JTANbkPDnnjZzeaXmVeGJb5N5LW8amx7XqNxXB25xLpwCQRIAhK
AaQ8p1+kNxDF0ZtMDdwQulNzGKpiqr2hRy/wKi17K72E1zVcoTtXZtuKhs3apb+IWoVI8Ksusugi
wqNdooRMKGlQkQYtRDVLdSYXkG5LzR3egewVTt59N/XAWDn9z16aMRHgRPGDKE+UqE9fGlQ7oj89
2k+ubhQ/CgznPuSoqNNkHpxLdRz1vQETYWeOs7myA954WzIELLW5+gV1ZHHyksolhpOg+OhOdXRh
tUGVXASqOgf3baQ1+nVBxJ6t5AVnK4t+PoUzIVMKKQyCzOnbKoHexR1FzRi0sK67LXqJrafUhpK5
2RCUnlRKzk0N2MZfOWpea4En253sC7ymYCGCeoGefDoywk6Fk2kadJhW7tv8ciT1bWqv7DQlfWzR
JQANrXdKe2HjWxi1nmUDNboezSjvbqx8IBTYkf2jx1GjTvmh62YpdJVaBTKfSVlXbmyn1fchgTWc
w7JB5ZqEAHE6F9pxYP0Ik9TsNjqhvHywNBJrhKHoL/pXTstuVl0pt5QIVy+pmbd6lsnRrZlQENqg
ol2XmxRA5m8KjxNecubhVU+GhhonTYfT+UiI9WVyNPVxcLqNoX5x0tDNpk+/d5AsB1lMetINrTYr
ofqofULaQ3LHyY0+OCtrarmOl4MsEt42xKPckAL1kTTT1RQvkC7r6GCvqRQvl+5iGG1xOpkW9PFS
en2X4MK6lz9Nh7U3WaZgyyEW2V4RGEappnwTRBHCa6V1pWljvgSf2y/q/fsfZnnqLEdanDoVdHdL
rhlJ+ZBcohhmbI2b8BLTmPeHWZuzRRStwkso4Aiqj/5Nvok38qfhoNz9e0MsTrFo0Ftf8iP1kYPa
0ze+G26l3ftDvHqt/Hp2LGdrEXxFGCVpZcVrVM/VbbXfRTAk3O5LD6fgRyS50ZNzCDbSAVk7Y616
u9Q1WO7TZSKaRVKVtAPvFwf7Wr9ofG/K7uSmdWvJuFRUF+2aW8PeBtpB0SRXMirAQwdJvpqbHc+8
GdAXMT8jJNdAhn5/WpYh6XJWFieIDNEgTkfWUGh9z4aPTf61q1fOjzc3BNeFqJXT51kSTNWQyA+9
ENZP4n7OLpVvzrdgE+yKi/ff5M1l+sswi91QTHHkhAnDFD+Ti+JlepIO0/7fG2KxEySzbLWM1upj
tw22YplO7u9G06/f45e3WOyEVoP6PqdiiMvyOrhUD9UhWdsJ4gQ62wm/jLHYCXWol1atM4byIXfc
/hr8GN5w9feydjvNS37I3/+9aVvEC03gyFKbsfqLn/OV9KBd5vu1j7/k0P+1w355p8U6thIlLCWk
rx/9b+W1ui++mXcD9/ZlX+/ah/CLPrvtU7hiIbO24hYXY5sUYx1GjDlNnvRoVhup9JzP5pd/b/YW
N2NeBilqlMzesB0v/lp02uH9Id68fCnwEi8jNMY2PQ0j8AGaARQm6qNVXxbSJ1v/ZAyzqw1f/71h
FmtbLgI/jWeGKcOtY+zj5LIsvUhf2aRn5ScSfqhRpD4mDgjglhYXcGvBka9Tef7qNHaYu0o0dh99
oJg9lHZI9LsiL9DgQ7UrupCwFMk3CaqEP6Ok1gk7MGx4/r23BjwCRkwAboHl0OZenEvTMNZa3PrK
VztJMamTx/xDTYRMuFZpLmnouBJJiVn8dXcLsAo2Q2BFwDeB7l/sblTheJzECb8FRuborh9HKd7T
vrUWFi5vDqJ/kh7yADC2gHyWovrd6CMerqv+175R7Sr07NKI5UuLIoCveDTWmt/0FQP8A6SPGBdU
v+Dlv16yvxQaUqC1UVCn5TetygyPfZfLni3huWUZM0bFcVuuaWUuNzh5M1eWqGQj0KHhgXO6L1qq
WuDEtOi5UaXoag6T6IOJ8+IN4sv2h7mYi+sUcsFK0fLs+wkXM8VmUhHRoQ202IyZlsqjhEg0WpUq
iBmqDnvsC1Tv/VV59vXQ7heoAEDnVOxApp2+mlTayMJnSv5cS5VTesiFF58cYfy8Bw6Trdw4568E
a0c4gYKVJE1dym/aJdVD7Hmy59LMu+sac8mPeWWsTZz4GicLH7C+gLwpiB9Bv1jCoiUfWSU9Mc0v
UVj0u1IyjZveipSLOMgeqIGaFxLmGqUrSUrvzV0/rGTiZxVgPhZSyeSl8IXYfEufbkNOk0oKA/tL
FXItQMsd7frZGmVA7nkRdqjw2nUUgQufYRx/Rog1Vx3XDIJEOiYpv21l0s8CXp6HxgN6gcBh+Ycl
HJ3r0EdEXg8eWgmdZmRLksbK90bX9sHHDJkR66puc13Z0C2vGy9AtNlxZZ3V96lGGaI84jTcTb7X
oPSXtK4JedysXCdtzOYyUxuj3JTDXA+tF6c9Dqfb99fn8koCegD9AsNP8TcKG4v1WaUOtgtDon+Z
elO6BcuM9HFPD/mxtjOl3yHVUwDVen/Ms+1u03qkKMXmo4EFPOt0T9Qs3dA2M/tLqTBdlDt9F8EO
6xIlfO3gg2a+0QurWrl7z1ctux3wE29LDg9r4HTQwa4ME8UT/0uPE++mjvUmxeiz0SCyd61t7dNB
U6ZDlPVyvjNRwAv2vqKX/cqhs0wlXw2RISCDWGErAuY8fYpe5F86PPAvqAvl8/0gtY7mYpBuaocQ
aFy14UtXxbaQEdfeFlVp+B/fn/uz80hIn4gWDWU0mCLLmpIcl7oRyWrxMCdTNNA3iMdxZ1T+FLp5
ZwZrJ9LZcEw1oEDWFjAlULmLk90OagszECt5SOc0pdjT5ND0pRjuu5sw75/ff7mz2RWsG65KdKW4
lMGwns7ukNBkM8JO+oIb1vQx7bTOK1Mt35dJMLj2TFFpSuNxQ6XOXlnS54fSa2UQax/xX/CGizVN
ecpAxCatH7Swlm7rzHGu9T52boupMzxeWr/Skkz9qPh6eKsr4U9VabOVgOxsW3GVCVKjYDXyD0ta
o0EDv02GGoHGKpu+SWXab/1OCLQOg5Ff6lXwFWltcyUbXE45AuRgCQBqEQDhLb4EFhV5m6m13RlI
eyfJXUP/9eOQDXr/EX3z+eegWq25Ae3btLd4gA1rIk5no4N9AyImxmfaKb6ffnDk26ukt4fxwSws
+9pPqT9+b0rVSb1Ii2vaBUCOsv2kt8O+mFDu/d2v/lr35h6k+s/fz6A4fh9Q8zSj6WEgK1K8MFbt
yzyxu+RS6/HIcQsA9rd5o5af4qoxL/N+ir5rhT8aK4fb8hQXzwF/AAaIgFtSoz6dB8lQBmfqKvmh
alp/cokOyno/qG1ao9YXBMCfuqxcgemcjwk6Gi0Dhv2r03Y6ZjdmWFHgJ/Dg4N+yafXe+TBXDvoo
ibQBirQmcL5c3YDXMCJCfIVsQ0YZb3GSJEY7q01T1g/xjKpJ2LfDDQok805ynEB1q1Il5gdk8OP9
E2UZUWlQJbig0IBldXHJL7Z1kBhaCazfeNA6XK+FFmf8aOiTtnYlvjUOmwdpQwajkbRYyFk32FGN
OBHnZC9Fl7MvpZbHzqr1lSW7PJB5IWCjnMXAVzgnl+Cqpp0ctOQ65SFIxsZNFL/YDgjVu6Hsrzks
nm9OhiKch7UAHhdM7OkCcTr4nXhAKQ8I+hfX2lxbV92g+/RkWaJQJuJNGxbz97RHh+n9r3a+NKEF
Cps8UDp8syXUWWkcC2FVVX7A283a5WltyZcVAYftVsStn7UOl6ffHhF9AnrALFEiwSUUY0hyOWl6
OXiwwqTZ+abV7hwld7Y2GiyuBevz9/SPoGUAdRH9EcEEwIVsMbdBjuDOlHfzQ1yo6d5pmgZacF9d
BJlsbsuie3r/9c6WJ5hmgXPQxU0utEBPP6Xs9DN4iHx+yJMwuh17TdtS2VoTWXpzFBu0GER5CHxL
wrMfoNnfYWb44Chju5mqVMcSKRxXzkpoojztrwkMglgC84dPMO6NsGoWmZ/R53OHlEf0xZdqCcHB
esJK1cQ3Kvk+mlXUyG6YwN4wXIBylRO7WhyF+dNc90YmFOtBeP8AidFMF+aQ2tjAtGmI/26c44bj
pYDCnO+0P6wpcR3EIvwnzYn9vvKk0BxqxwUQ3kmxm42mOXvaPPjZh0YrOujO+di05p5md0dxK4Yh
o3jDVIdGsvGxnJ1GhIGtMrsKSp973KUbT7V33zSsj9CL21kzqbDbWBodcJ6Ba+DCHU9toCF11tOD
11KiWeOiw54YE5GpUCvFdEMQ3IlFNRLckNsPkEiunRgHnVs4Jlo9bBA8Gqtka1SNnVyhmxYWT1Gs
FsUn9OvCKD5gPafD1h5M2cf1acrHKQjdUlGxGXJDpHYqyVXVMsU8R9GKntxGak16gINRVQeqGUr8
OMdqDWI29FHUUN15KEOzIzuiRnGRycY0f2gbpJr2ZHJ28hOYmYO1gh6gRPnBN6aOUidmivGuxrgr
eoHzlefbCDcbklGcFS1+EqD4/nLg8vB3JNxm/LMY20TeVagODZ5Rzb35oCHuVLmakajZboyKWb6z
Az1sr9UgNSJcdrSySwI31UIhYxe3GJ26lp506W2r+CmQl7HDdfoCirclXQSB1vb3OkiYDG1ljvqt
MzqpcZfUXet8lWWKK6OnxBkyIR6sKl2rWSR5ERwUVSqOqHqXQllXHaOtn2oDWK4AB5q94+SSvJnU
Zmw+lYPU5PuJKDfcl9Tip0NoEuptylHz402fh0GzsWwp0L3BH9Lhqgu0Wt9jI+MMXl1p2ELpfl/W
l5hgmvanxJY6+2nyJ6eevbgH4rIdpbQIvKjuQmOPuEwWwp4w7X5HKAanwrAb7H/T2a57d+JnR5te
AZOSeE6EHwcCOMCwrclVzcFOahY7Fl9bBDcqbAPxYGynOymUpPmSLlTQfhj6To2+9mqjG/vBB0Hy
Ze5TDR/7IB0HN0MncH4OYtz/tjh9dFlOPNcIazkKbo38GboQ8G7L1ELT3upWiU4o6qm6tjPN0cpu
AILqgnhr9gjLuEFjNHIO52aCzu7aHTJXrpb6Tf2ZR7CHw0i+ml7EVe/I207Xxuy+ACJbHitS+wQD
IKRX7iZbqQzZi1DtAkanDkiQqSw/TIGqWZ8Kr0wsY8o9OVXqBh39ssizDZ9Oi3Cqm7EGuS310MLd
OY383v9W8UgYB0lYv/nGJm10REKGCqjUs96Pow91SAsQlc5yDoKbOPGz4AD9NLJNryjbuB29fsqd
+ShLllIobpQH8Wy48GM7rlMlDyTlou8B2//IgUpE7QXKc8zERq1Ig37A4rCjbQ43yvn+/k1xdvUi
BvKX6SgpGLXRRSDDa8SYz6XSZyVtctvVZPCJXlrX442ZRhw1cl5GK3fhMqSBRK0S/dKcB4DGol3E
aGB6AAPVUvY1dpQq8gqKtcmukyJtfEHoxbB+vv+Gy7BGF8EgACwibVAZIBBP78I8xrLBqZP6axwO
juN1flmHRwgVuX2V1D2njZrEVp/zyee22YeqMSpf33+CsxcG3yQM2R2Av3Dql1gUyAZlyZGTPpYY
yj06oRb+GGW7+ajqFUaDvz3Wq+aQUJIEbry8k7UGi8WpteLHDj3Zi6I0RnVDFbrtQfRWdrUSuJ3N
LX4jJNAUuXVUuxDUOp1bVZ8kPOW65FEZCnzcgLg593jmtndDlGV7rBLVr8S2iboprbR4fP9Nz/oZ
YNSpHhAuQDpAq2CZREW6QTWG0PARpXv/c2nG1Cx2EBZDHayvhDT3Lg3SxPHw9VRfinoKRohXMCM6
y1NnfVQ+9pYvjSsFo9c2wq/BCpqO5ANMB9QdlttySposgrsZ1PIDani9Fu1DtK1QtM9tYpI7Tqtx
THftRF2BKk48W1QO47C2n4LcygDeNX3aFAiVy3jyeE6V28EFRcDcDDaYw3G6aOWwqs15tjxJhKnh
IxomdGeBpp1+REcqpkDzc/VpRKrQ3GdWlagXQ+kQAxEbhWtpxlnpRWjgEzMSCkMyEOyb0/GiipUY
TYb8lMWzrt1SbFfHjW9rTbmLxioDLTUEHA97VZXaWHEtjqDgLiiNQdvVhoUv5vvr6GwNAwomTAYq
iaS1eKTTxxkrWQ1a3Yqemsa3tkqajADkYAAYsdJs1Dnsd/5sVN4oJflKR+p84oVKCf9DqAiYqLGI
a/vOiLEHtYKnWEbe2E38Pi5uRD2Mq85H23FluOVRj7I0AbRgdpiC+bTMyLN2aOaMoPfJmq3kANMt
OpiNI91HYRsfzE5NfxO8wnhIkikc9xxD1DoWE5tLSt366dg8KW3hY8Jk9tlDG2V+vWmrQq3dZjbg
A2qZr690HM7nleRHuACI/QfSflF6GGjaiqN+fDJAUMeXVexI+U0Y5XO8sXKExFcKK28saHGlIc0P
/x499KW8Rk47LBv6oX6SoGTJnyPoBLAqKjvHi2UK9PiSsgCCfwXGINkGzG87bkL0KyPPLqJkrTJx
/pU5h0XNgKoLpeMltS1LMjtM+iF8EmDUzWSY/qHRbmtL8wIKWRfv753zmSavgKBIuVhH/35JIR99
Fe3xZnKebMQcvhTloNzFpYkCuIwu5/37Y531bfiSyCVhdEblTMiCiof5pc/pm3nrmF0tPWVtHpBR
odxrNZGHMK5D37Mo02z6WBDVZ9eIbckSvrTIIjyUFc2761KTgqCl1SPsN+j9In+s7EoSEPk6mcow
vcwApyHrjmWZ8SUc7eHT+w9/NlFQAAgCKHsiVEIfWny1X569DfC3tXJZeaRhY4WXrIfqq00KGKKY
kJjS5ndHQ1gDFVSEs1+bFouZ0rJaRrU3Mx91KTEesdcFOGZKxrYqS3tl8Yu9dHLdCQ0PVNYg8gj9
zmW3e0JRDoNc0xAoU0XkXsEmqubmIkO0fTMHje7GfMoDV228DWa9+N1YUsg7C1l4S9QboeWezmtn
gAtKosp+9Mk+IlpDTp5w7ePschUEsiOtxDtnmwuynxBthjIlxl2SBzqUWKntyKhKG13r6f2seXEX
BJdMQQNoO49XkDTL8Vg1QJjpRtNmp2q7hIglEQbbziCr33vVvLPtPrisE7P7PBTZI/nPmjP42Wj0
IERpHuY2wj2giU8ns2yGNqF5ML5ADaC7PtcyrrxW4UR71SqjcjuhlbxW+lvWkACkmCIyFwQZTtEl
2zDt23rokll+cRw/v4NIkV91sVWtbIg33owytBBjEbc8ac7pm2H+GuW6XcgvUuf3D0ZvjFuMFdJN
MSEh6apSdfy9DYhLlAwUm0o7xX0AGovxOtzLx7L0kxcs1WW3csJ02/dT5vZxNf/mrc5QWMLA4hPX
D/HLcq9DinfIeduXfDTrvVzOw55E5KYkaLxB36n/zfziFd8OYkcwGQSvbjEcgWtcTeY8of05CJ8P
u90FepB6ZmGuuV6JH/Xr0WIQ2FOIFnuAoxNx09OPNsYCtWChENRYXYFrfDYfIrQirkNMmx/e/15n
64MPhRkCQmtcnEQqi5AUTVxz0maje5laJ32yUY2xAysqcaFsw4s6MFeuMhH5nL6Z2F7UMik8c3ku
F70hzyAQ4MC8BFZpPQEPMqiYjfKAzXZnjfkW1Q9ArQJcFPzmeUm3EZEE+l9sOeHms4j19QEZ79nO
sxen4JZzidx8dybz9cYej+qVtXI+q5wnNK1pKXN6sThPP2DXIaGYdsb0giyxemFFU1i6OfopP5y8
r+7TycpW3u4MTwzDhY6qELsA5AE8afF6VLTCFB6T9B29HXv8boJimw+SFUdAr+y09nMobfOUlOp2
xtVjOJRjhO9FXkVFeJh8A4FEt49YjW7Z2W22afsozls8yoY8bq9iLgbVVeRIljrMjzQ/U9wOXSPL
S2NUlyWMUOuOVgmqOOWaNNdyKgXoA6klrgCa1ZDlFvec3ChZNpnokE++Mt0XFCwvUmeqtmhLJV8N
ZRpWPt1y70ESok7xaiTEQUaydvrp5K6UfLWqtW9oK8UeAJDRlVAi2if0udYy5uUVIPSjuLsFlIwj
Bb7a6VhFxCbQyX+/ozzZm8dSdmJUzoIp6KR002H7U+yCuaJqrMYG16HXR+AcRzeqBK3Uc1rhXOHB
SIu1eNMA29Kxh9HrzuX8xT5hZWLOqg4mKipgYMjuBZ0XRNXp03J1hn3ql+lLpzvtcFQrfG83+dQn
A7bhlG6lrRY2cnLsA0lrsRZGKP9jgPc2dcaEuDXY59z32VpgsjhRqMAIsSBoR+xuEzzgYuF3pEOz
JMntvVUQiaha7+wQ+LO32ZibmwTlpn1TFtn2/VNzmfi8jgqrFTo3sT+EusWoWVDHvpka7T0aZfnO
jofwIs2d6rJQqXjUxtBfEUH0O51j2zNh4n3AlXUNe77YGeIZQCUReYIOZIcstQY7e64LX3eq+3JI
ythDck2xvayb7L1VN/ZtC5l+jcr3xmRTyhOiDOCvSLUWCxao7lCOhVLdJ92k3eXDWO4lzHGewsBp
N7bNkTP7urp/f7LfHBTgI402oAtn4qY4XWE0Hw/1vZn28iGkNbGXKZ/eoPDme/AVexfRsDV1rMUx
8Dq5KJgZLCrKWoCgFovdToda09vmPkRewzPodXv4CM8bpUnXUsm3FhPHADVEmkUYGC8DmTSWapoa
an0fFpKZH2CrFTJWI4XuX2lhm87bIYC4eDXZVSfRf1Lr2NVtSW0hqilBtXKTLF8ctJWAJQt8IIcf
F/Xpi8+w2EbaH8X90MUapDY7vWgdma6JPyYrOcXi+EPLRJywxAH8H+WwpZoI+j6tOsg5/jNpFNxI
jtJvuyJci7MXedrrKDC9OWa5+rn7FxdIq0QcO1WZ34/FFN50RfMyZ9L4qZWDEEUoo95q6IpgJRZX
F+Ajv72/dt+aTcrEupCbgH26xLnGUmDFfaBH99LsxB+5nyXPKeb+Epm+YmWbvDGbAjAoQgCSJpA+
px+OTtOYSkZW3Es9cohBM7YfsCJInt9/oTdmUyA/KEUAZ8WybREvplni41wklfeJAhUPe7bai33f
3GhOaG37Tq8u+kk36KU2TeqFVr/Gq10eekKWBWo5VxGwXpHRnL5lluhZiqFre58ps38n+yXtaFmL
5HSDGUD5zddKeSUTXUoGsIAEApR0Gz06IfElzqdfKhggN8okrNTuHhNV6SocgjHYDrPU/ADakweb
lB7pbe633QsKf8MByxTppXPC7EVBWPB7ymv87Qz2Hy/j/0Lv7e6veLn5r//k31+KEpZuELaLf/2v
m+ilLpriZ/uf4o/99287/UP/9aE85p/a+nhsb57L5e88+YP8/L/H3zy3zyf/ss2R350+dsd6uj82
Xdq+DsKTit/5f/uLfxxff8rnqTz+888XfOxb8dOCqMj//PuXDj/++acCZZVKIrfpf/w6yN+/4/Y5
4w9/7vLvfxya9Dn/0bz9Z4/PTfvPPw3jH2DMBMYQZSaqkzZLdTj+/SsI/OjASoVrOTKlbKW8qNvw
n3+q5j+o53De8xSicyXWN8LZ//olRKU4poDNYEcKIPVfz3jyyf7nE/6Rd9ldEeVt888/xT75JREi
WCJv5eATBXAyktc74ZdFpQjx1cro9I0lt17SIdaPXfxTrCXfsy6s906hjLt0Tb5p2aJ5HZVcj9xE
o0IGDGixlG05Mqc4NDYKtl8U+9EoDrX0Mp6i7BJd2tupxlApN7V9nKV3AFQttEGyiG5h+CXOIRSj
gwUaII/13esX/P8r+k9RAPk/r+XNMSte6uc2evnj/lh231P+ofj5Rxse/8CFIih+Xd/iJ/21sjXl
HwiGsKZJLckdWD//WtmK+g86WsLakDIFeb3YSX+vbHYDCtG4eQL8Qv2Uysl/r2xJ0f5Br0Ccb5zq
nHPUv35jabOMRXT0P6sbRSthXcXo4j9C5U7cVb+sbrQQe0kaHcScphFPMyeYqPY3XTSVxU+QEZgy
I/yUgpLQqJa6FPoUfyPXqvq1NKUmcRVzCAJQFU7cungyJP7Gr83w0LdO3riZgy/ZBmGROdqLyvOd
HkTVs9l1wacwIRPYakkkWdvBH7vZjesU4kWNaxm2UdwNB8Og5w0wwqwaN1bCwvTmgqbCJjCH6FoP
Ysi+vdOhkdJNo/oo6XmtuTXyNF/oQhbBttDkUvdMP9BrT+tHFMImmDnhoRv6tnW7MFNnLzBn8yUM
/fErk97aV/+bvTNprpPZ0vVfuXHnnKBvpsBu1FqdZUkTwnJDkwkkkJDAr69nfz5Rdb4TcW9FzWui
sGVLe29IMtd619v0IhRo5Lte/izGSOjj0vcUInZTl6kWIQL9BAOQ695riModgZhkNsam34h6n+wF
zv1QfEVy1P2gwNjn8wKQ3qRb3RMJjGBYvky9QYNv+fUcZ2ayuo/Z37cwZ6bpnmzt6h19vupgHukI
Dk+gzfMlNW5LtU4YwpKZN3wbvGRUbPXNYKfOhKlK6mivKw+I1MzGNDbYtlPf7raEQsbUOx1MYt5M
50Yi9UUDfTjea/kR+31LEoc78jqRXPzfmy32L627CUhgwi+fKFB2/6zrRP2OrNiy01bUxIQMare6
s1XYkGRp7csu221QiBSWX7+mjR4D91hPluSKuM38jF7OVqmN7upFNSL4qKNFKgy7dAy+WU3Lye0b
75VucPohyCrRqY3k5mYfZfPLG8vldfHWLWZlFPuUwtJwHyuMyX5GMOggp9SlPadr4jdVOgaLo3My
Asn/25eeqtud5xjRzgLg81jpYpjgDXU+PmqtiQMlMlGbWt9h4mg7qd+WUZK3/WDHh6WI7WPY2so7
LW1gfQx63e4xHY/24uSorurOOMeU0G2wI7sevTIJU+Z3m63viBqse56cvbwwgoj9TRu3XEhyikw9
yrSAiRc/FlM0rBiNiG60b4d21Z3IGCcHxf2o3YGEXNvna5zgrPXa0Wp4R7kEwlyFbi18EB+g9uBj
g9LQHIAPnPpAsLNHuluTJMutXRGzd1WMCR7RCvOmmXc8zJj6yA67v4GJeX+tYmuZIGUx/sm0YDaV
h+RB23dEJwbum9f5fvm8e10Nuy6cfczpx3g3+VxU0v66SAm9cOncqviQLuYarzM2h+berrZQ3cyC
3Mc38hESeUO7KfC0V/Ogks+9bFTzJKNuqY4rnHf/yW7ddcgw/ymGE1wDY+4VqcLLDZmCLv5aYo4S
Llhi4Ye2zLHxDmbajP3sDxDgMxeH2h1ftGL80nATeRknmps6LbQXvEvL7OVhbgfG4t1Uh5+t36oq
t729C99Lie4wbRojERZAJsusZFzrtLSCMcN7cotvt3AyaRNpCFmtkY6+crpJ//IX5pV3JhJbl5Yt
yGUmxn61viQW1KG0YJvRxxGf/fn7Vvn7M6LNSGfsu02drzJR9Z1D8HdxCJehnZ5syJEmk33sP0am
h1RUYaX2GK6uS75lUrEp0Tagfi50YG7rIjTmd+nu+uhCsJvTWjadSWuPW4rttenntAgs95nzqWmf
A1hST0hh4dKJbi/PZrPjbszGpVwcDHUC6IqwVIJHMW10VnU8v/miUj/qiJSQowlW8ylKLNTxZzHY
pKcahur6PrjQddJyndrm7InQnWCfweJMZ3xZ8ATWMrIwVqrl9Jh0NaPyuVuFnUqqyiLTGxYzmTXb
ZjiWBDG2PIPD9oU1MPmnevbhdYrBb+8qrH7q3MJXLkLW4kZdnsyy/6JRdwrhpWpItt+uqlpxwtw6
XrO6LNY4W2LZyuPU1yT+LQuME6CVAdZnUmAJKTotvmIf142HNYQ6ClHQDh/wF456+nWMzrKBxBDM
paq6ftPD4r3LaHP5t9BR737YhMHBbHA60j6U0/A02JW6JRNDy8xx2hCyYu92frZve5Xkksf51RmS
eTuQdzJaKew/8w53LnqGmjpOeeU1znbnqFLc16otfvdTHRBNH5f7C+rlyZwGh4V3Dr2lHdMirko7
DZy5fYG83M05Euh1TNEh70m6Rc4aZb6zKJN2GDSfPObHOo2ay1sVcpI1ehFdb8dotgKTWkZFVQoW
7XYZbFjEO5gnSuY8bbw9Yvpjv/eyHpoDTb9as2BBMVirYvlR+5ZdXuMN5mF1uyYJCkMPk2vcp+bo
6+pVpEu7+PnUqQd+WGWsXu/cW1PCEb2yp6UoNUx7qJpN89Xq7VuSOXWEr13SJVnnEmKbaXcfw7MA
lxryWtlLl7e7Qe6CEV2ocjTgEbbaRPflulHxi9sL7uFstuRJ+rYuUtnUzafkdIYovDdsaS0Jow+T
C7CeYUvsfV3gMkNXMXL6wrqwP5ohmKY8VjU2yBNX5JOqJrCOJtLru+xM+wlRI6o4lXF9SjcPXS1L
2bNeqsmv3nYxJD/JrTMw8CgRwqyFRknE9LD1+BQlrc3RWcVXTTjyfoT0h+DWHgdu4+zMYoEdFBJZ
m8RmZ+2v7UrOV+J2B1hYVvAc89yY3O6civi2Et5fPuFq195GsivbbGwdFKblFPZHpQ3VfKktdbWX
sXFxSwJMy2LjJG84rPZfcAUP2iwGSWWHT/rxC2RjEWd45Hf1wV2b+aGIYH2fVuX1dbZqCqy0KUoU
BW4tWzsTJfvTCA9mAB7uQSaE5bRDPi8dfFtfQWZOi3qH/d1BLRdg24paRazYhh5LUclbA61QnScx
U6QZBEz7aS/3orvfa2t7XwiDh6+0LPtvD6IHi2Gq4xUWOGT1W0Z04ZoDZe234eipnwFpZN9E4ZYv
IOwqTGNtiEdE+u8DV8jtV2tHxZzvkxrei9VK2iNNvnc7FvO0pHrzEbjwzfq8rNP+3RvnGJRDWr7O
xsKzWKMxSSyUtbZ6nZ2I+wMJOrqXC5FWWU3Ybp3BcQ7mtBrH5sZbB+0eiI4tru1gGbzDMC76saOk
/WnKlgzivZ7a52mUw0eyrM3PUq+JyO0lapcUTUP9MZjSyLStx+7rXHXbL2AE9dCYutDAlHbyMkaJ
uB6MmUldIDk4ix0z/uBkHh97RcpetvROtFADqea1Dmrnt4uR93PSD/vZWG3POx4s92OxrfZpthyS
I51e+niCVDQw/qQhkvh4eHwOcim/bZEMvkdzmXD3Sf39VPuIhRxM8+RWeyE1VlEVlcioMOP3lpVy
t0az42d91TDpazyjW0LY5T6mq+3KmVpYxbcmIsg43Uo4/XnSIz/P7DZSn+EwGKzxhCImXo+zeimt
1Zzbal1F2pVr/DACG80Qnkci5/x9T543UgvrDDPZ7cph28f6MBbmG/uabXH8EK/A3hxBIrd2pJ/Z
6k1Lf2h8CSrIgMz65qLZq9IhrKU4RC0R6OkUg+4fx03pX8qdxg/faqYuC82F52WqoQeaJYPvW7G2
5geTYfulYcdQGTHQVp0SSBl93bCW1VDAcAyEsxnu530vPAoG2SeEZJaTVWSFXsPtEAR6iVKhKsax
RWGP/VkFu5+k5LSV0N6dkbDkzhI6Oetm9Ciahwa7ORhu9ZKNjWCWF/Q+g4Fi82MG8FJZLwUSBax/
LV9d8yPF61A3FiwAai0rj7tu6zFijUsPEvuw+XcrwWzteUz2MEgHSzLmgaIefiMBcHJSL1hUncYL
VXu26Fa5qWC6qtKlbfpf67qEyaEgbhoedzz6lK1bwuliETT9XbNK2lR5KweQ0ov9ge8nXeBSqSlk
dyCEKiUPV8eZsnnRQ21W7437rB4cUQfvI/E/ZTbPo7m3LEbWhXZnN432RMcH7cfVa9WWQ3yMMHLb
ya9siVqnC/P3rBOF+bXbDSFv6DnsJlPTQJQzj8t8JpNuDg6FK0me3LtA9alb2u7E+WgrHBlXnyZS
IePoslY6cZdK3EGro7+alji3YqC5nNx2Yhlp6apzTGJzlfWBthHJiy6yUBew1xynQDZkjNTlyq2p
SqvCB85p1Wna1tFJHUfHx6bxN+IQQo2saC63RKSxbw1uKt19Hu+tQE/DSSZTexetzeIe0TM6cGcx
j+1TpDa9yPW8RXhcLshMjjOEejuLFgjuB1I0ujJVEhHoM0pb6ebwwmhLI/Ipy3Pv9RxTaxFqBQ4V
Ls0J386iTte+d1S+eC1jCR3LuMMOBT73oVk2z6T2Hkjq8Z0EjTzgZPHSwFu77kRBM71YoejFdYEW
TSJfUPgF+MJRYS5hh8z5gifafbK3XpzjA209rS3l7Wka56ZPt3AWyd289QiJ8K/lowk4jT8bPFKW
bIguPTHJ86o4KjoOQOYgnLZrUTASOktfL18HKWbrpEJ4vGmPO7p77VZ2Un4lgUjbB1ULM6ThJiVF
bBU0Y7pJkNqc56VKyENnypJH6+gz8UB4yKk6ECt8QuEVV8cxXPAFk0vcUHp6kvXre+QW5pPEZhl5
iTMU+RIUIATjvCxOtlRyjk8tM6PiuvKmis4HspY6yyFqqis3qsroDFA/9PcIYMbmTDqvau/ctqjr
M+d/XfJ86xBrnMTd9JWyZd/BkN6iMNXD5V/1SozZMXZqbrMbWJN+oNQ2Ck1LMrg/Cy9S6kimSdfe
l6W/M4e1cA66XytoUKkjWyzcGfC31VktYeUceIOiP4qxHL3DTiSxzPQc6PEgoAcrRiVb8Luxze6c
osvxnhNxkXjXWCNS++i9D+IvUAJ6eW9Ftd7zdR9Uy7EJun2VQJWb8xJhWH2w9s2tj75Zui5bXFb/
47S4dp0TPFkERxU3kZNbiV30J98uigjIsaMYJEV5GOPj4s2TuTJrH5kvm9rs5Z6gjbm9cdgj5GPS
q7F+KXDuVZlGuGLel6BkPaa1s+/R07LTcN6iKQ38dDNiWo9onK1vm1rG5tpcVAqZcVUQHPFoLYqX
WS21g89+TAJ9ikyt244Dbe5Iqw56cmBBDUm6Nnz+rN2qfb4VenB01g7e3h/k6pdxRh+vmnxoQ6g0
LkYjzsGVWkFvkWSw5FNVO9MhxGOj+RSqt97iqG2Ha2xy9jgH9+tXtG+XMgQGl9a3ozdtmhO13qyT
hra+HfZhNupEEhWdZuzvDYiUWjonA/NOynRoTOegAnPiDS6321SHSU+qzkL8Y9QV7Nt5uuKAn1lp
wTiGTwOUguZpjjrnojDbVXuKhDc4x8DUMwoeZG1u7uzMsrLe41KevGT1bi2cvbec8UGIpigkqyZd
UOM9NaFsvhuoqsRnTAqzoW2+BGyO0261GOOCO+Qowab7OOyiBzRZLYq8Rc4fsXbG004weXxyeaLC
wzoy487hdymcJrqAkrDqWeum87fn2rGLOC32ZvURnMmBO7PH6iW0L3qMyjhkwAJBdtuhARSsD6OI
ujireyfuD369ywcgAl2mgVzDK+C33mQbGRxltk1N+x6v5JTS6CT6vt77dsMf3Kne6jFOXpOl26BH
hazarJj76MOpffG5Odtucc3jnl7L2uDoyqVerqGIY+8i4E0i8OOjSI5zEsjTtSL1PYXLsqncxYHh
Q1raEcyxQ6oVh2KLo6QJJyzYon76ycNvjTlct2G7XpbJ2b6NNf3B1ZaU6+s8t/CpVQjTOqOCXylF
IUHPPYhYKeaGsardjR3Xd9XmXioCLuWpRotIIdXbdM9eNqPEC/PQamsJ1wVDHrc5FbOzjmfNKjH3
IFxN+dIWK6XFw+iEvXc/WU6yWGU+t75QR5G0Sh/tEFY/3pakqKhnWyS7TANApfAQFI0wP6AruFhf
ymgevV+W5ftFHg1Dx0BttC1qeKIoASi6ebW7F6cnofUQeys+GEOIb2texsBH6ohxsA3PaPLn4RJs
XLnKt45+WIB8Vku11MdlrK2ZwyCR4VlGXiFzAk5CdU1buGDBKujlqtSbAclPfgd9fzw1Otqd74vc
kuVJlnYbn/2qCHzue1hGT52wt/XXRH4ZxeooZxrMG1NHQX8CJ7DpZtqhDDiE6Jcrdg6hTDz/qJJq
MXe2wlHvbYRdsCDl6FFIVcB2bYmozxgX6VU6434xfBbNuBUfGjrT/IJ2ToNl1jZm8HU69yE4GcSx
STdbGnXMY9+oravpJSj3mKA7ggarn25tITxK2cfX8LkHDprzSiQ+7tu+xoEeSBN7jy8lq6R/4mwq
sJJsx0apnBMTmeguBxSW5fZ1JAusOS1YUJOJEM/RvT1e8N6G8VpKmvR+BgkYwnxwLXxC0Pm0VzCk
wuF6thifIZBflz0l7UH+srdi+KX62nnVzsU5uzaD3R28wadSrLHnVuyza6NOpRZNlSM+360rX5BZ
kKNxjm6RR47OtVTJilyR4MIpM46P6PeiW1tPsVc7aCRLRclMbg+QS2ip7Xki+Rn1DEk2+trbZzni
LIHAM3UGEVMgDZ3TYuWLLTIdmjO5mUoAl0CL7OENnW7102pkkAAtCetZVX3SMxtQrXvYAJz2LBE8
41fd2lcPi8tvygrccO5AjfBqMYMhLM70GpFiHazBQ+cSJZYyDYjhNKIuWjF7MPJnH3fr67Qnxspr
GRPgsljVOrPFTGrnKS/q3w6gKB8hqizBDQpW8AB3ndycYUY5pZr41B+Dp312dtdT1IWFdpxDs5nx
re88jBpjubhPTMbXJXf05vygYyuPdSTFk+jWymRkmFkwHsPha9w3TZvNexAtudbuRBvhXkYtzmKa
OLdVXB4N7hzoow3Ma7oiZ1izHZXyR0/uvUqj0h1/LdEc6nywF/G4McMsD/EescwWe1dnwfonKS6K
p8MG4v7k06v0Of1e9Qt5c/IEMsLVuRCgnzVuIGCD1ogV6GJNwQOhAKrjza0FGzBi0oRwzLapjwrv
lo2sjroSqbR6860NbBxuF+Xvd0lUY/00rju1pqUKitJ9aWggTQUSmLd+bYtDLVA6Z6IZ4+9WnZiV
3U+1v/tS6l+LV9Z5AV6Ekp+N4tYqAk5yUh0L2nVwaU61euustG1j8e5TGG/50JeA/8bazEvBJKa6
SqRVGqZS9RrnLo7xJvOtyNwRexEyaG385hctVR1wdfv4thWNIRqssIO8WbAYyMZOWesV3tnoFCXW
jr+RzoU1WvmO6U2gAqAW32somRvj2HveKCwbGbEIv8khbQ7+wQIwcQ4jux8Si7nsqZY1WFIvEkmv
aQuXLpa9kXi7wXJe8FlZsJxpahvzhzaeihRnEs9PlVVS9DMa68QFrGE6FGJQplI1WmAg9L/hc2E8
+zXWRbIf292rHr3RHlhFzd40qQR0+inY50FGTKyhl/YLnTmIhm9fj0oNJJ4O61eHJ8lPl8KZ7pFK
u0MWhXjnI5up8SyIsCGCvKIZgs3SLV5G3ylm8FvP2TJvtOjrh4SZyD3VYfwIF40JOjlP/GShJxJG
MRZ1ovMetqGdz3Ko3pJhLa2sXbzwDDXNqCP5CM6U2e4wgOqEW0v43tLM7RVtoPtMExddFyXV8gF5
cLDmEEzaiJXFmC51l8ZBeh52e5h5gzc279Pe698osVuR2q1cfka4ZoqnUCNFzV0E/WA+dcFcKI77
+UmrPbFuwqjz7nUSECwx+Lp5C1tpPxpaMX3ylT/WtxPv73aIm4TwybnYX32mUCrjqPNsoJ9O/fZV
v8+ZbVwKjsmyxzWFFlQ9Lfh1fockP4h8s4fpdUj6ck1tJfsf/zur19sf9glz7P/3sP70ff/+f541
C/5fx/K0mv85l/f/cTF5wkWGrCqo3y5ssD+ME8//B9xFSCXQspjb/8VF+edcnmE+AmI8oVClhY7j
uf81l+efIGmgnmY6DTGGEc3/ZCz/l63ofw3lSTXm9SMXUTj6BQjC/+7+x9ApjApVzhk4BEPo2Yq6
e7a+NOmbnF5xvbYKDz5xqRIcLxhKGb4Fy2A8j/28rLlTDQAvk3C9O1o2cRMw69iOjgGSJGgJnG9e
1waHkK0/AliX48GshdXnSuxt3s+rZX0hV11cFdKCSLhxWDanbmLMWqjQKc+gOCUjhw6DAElm1T+z
3f+XYPJ/YVj8/xbtVfeTOLaphub3h4H110K//MwfLgkdyD/sC5HuosuAgHrhe/5Zs0nwD4hQkIQu
ymh2f4+F+Z9cEha5l1yMzKBIIeVlof+TJWU59j9gAV3U/ixcePvwEP8HXBK2qr9RSXDshXsHWQnp
I5LOGPPKv1NJWqhTHXrx8M5vvA0Pmct8dbbyYRu1xRytrOgoJ4uqZFJ+vaT0Nx7RE4Nx/Sxq/ZAK
xIVVe82kE1/3WvfblmPDWUJ88Ok503AKvT2z4nI2qSY+aafF9IvPap+mKhfuVH42dHkJpSW2HCn+
zq2fGiZqQ3QVe0Y1BDvoHdrJx8yAXH1GixePhyjAlDQ1TDq7NN5i7D5WTE2qZwkEoTNcHaG9XBxw
FgQGfP79XDvzLF8un4OmNRSaCpUP2cXPwF/Na7Ew6vtUhqdjv1u0cJD4cejtrxSWk/XcJMJGvG6c
7nFOGgUQjU+vy/8JvKQMGCW7wJhpZxa7vXE9vID7lMzLLgxyV7WhuHNaXus58GY3SmvqiDG3B/vy
IwKyWHszcqzbUxo0jROesMvx3XcTNaZ/5G3ynXCQjX8j/GELcp8xsbgbXX78zWiq3Juxj0r/udBV
8j6DbEORCMFVxhRmPTAM+E4jGNcWwhC61/Zbf6drostI7lZaFlfIufEvA4Oq7YNtNTYW68IR6yN4
pD98VoPu+y/eRgt6B37miNNS74Xzbca09tvgS2E9VPbk67OujDeBFjJsPFJz2TAd3a6t8p2/3Azo
vhqO5XIzV7VZuKroTaT5YmGb3PxKemP7d7szddPJjF6/nsTEpXsfrNpYz6ag+Prs0OaIL0GDAOBk
eu7kjYnQf3J8q6Y9tp4wxfPSFMNrVcJuvpKL54xQLJTFmF4IRJygEnXQvXmM9dYM5pfC+t8etvmX
rBX3uivtUPz07HHybiswtuY717naH6cq1H/d2MlOxkzi3+u/zvEkTER6VSun99Ev57DIGjQaTYYT
bk1OBzCn6r+0jdpd6MFhUp07t8A5Cl+dKDmVNaE4WVAVOwsUzSIrRsaCK66KavLy3q1k9VBOkou3
oGeq8kBepst6jZIv21Qu3Y0oYR6AZUfhLeadrfxmLxcujZt0MsHSKfSAIi4zi9TEjaWvQjTK8xXj
Bz4tsCqvR1dQ6ycVB/hCddO4AAcCJnxrC9GTGYh339FRXlzd2b3p3VO0kl10rhBcOLcGVz3/5Oid
2wzria81g3GMx4JO+z83u1T34LqBuPvzprsJuOU0h54v7qJq5c9yHXaK25kQjdRIsT34obLUYwEZ
tL2xw3218rVY6yYjs2vlwtHrzL+cv1Zk6c6mu0HcVgzv/Qgl6pHJU10cGNoL6wzHaguvQ5o16wOf
sPpnL1fAZmkjkX/qSlkwt5mDGp4eDc7WET1rLfwKXsoNrraBQcsBkKQa0kp5e3FQHk4NnkM27qV9
20htLjZPnmJHlPYBrKVnXmMa2sarPqwbrND++qRi9dv1cfZB9T6VV17WfwhIdk3UlX0g0mayP5YY
5sst82ODC+XccKl8r+WzF8LmzjT4DNX5hlWed0pK6oxTjF+l/bbqZfo6lmiXMlqy6aZDAoIHVy27
CtyjYyeKVVkRMVjOnrhrMXZaryeQ+gSewthVB7KTbX01lN7yiDkXuumpDZU4XCbJ6yM5zhFXZ8JN
wByZC8Q9VhnwbE77zIZ8tIrd4QmsKWuuZkuoggd/EaeiSBx6+Nna54fa4CKk3L56qhnP7dfzYhND
Ny7uMAF9NtThch68k3EvWjJX8kDeOcluDU8bxMLq+0yX41xGNGXBa7rO97JWkml+JcZufYQxwCvT
0LCWrbVlH/Xxt+ThaVve9zU2wU1/HUIzgdbi4hQzIp8rHQE01m4gaamzYRD9utJqhEdRVd16f9GL
Q35cqM7okXcfkfVDM+LWcxvEawMcJLRb88Kety43XdMyS8uGIgTf8BthBbelgF8BsiG5PwseNeMB
IgWq39aKVqiM9XZhPhrhsQswcuFrKa2a/X3zNnc4TVPp0JmW7AwHv5qmrzTPPvMrzVD+z38fNuNP
xz9P2TZurA7HYC72XOMgF978ee40G+B2jgqnLrNqg6702KkhKlNk5Xr/2gzuFORKKj3fM/kS9uMs
O8lpi/WHdwuNhd93mYatHdQARqEllmEJIOsdybfJYOWzvS7xYzIn5fwOzTxqv+wdbJk728Rt/8Vh
xBVHmfLwzTpX/hJHRbpGA/fnz8O/CKYdQY62mx8Zdjzsrv78edIEsj9vnOocqQL+OEP4nuFT3YdC
3TobCN/dn+1K/nXwScyb9tc/j0nJGDQ8reEUmO24YY3Fkl1FA3svlZDz9Jz25WJA5v6llPsnqfxf
SeSu+3dtFJqWizMEbqOoaLA9sP89FRhCFsCkiORNNRFmc6qY/oivsvTX5gl56rhf4wYGqA3qnIgj
RyJLo4J15wXpTjzja22PI9zXGPjtIFtsIVMLiy7YJt6CI2uGByUnB1bILWQBfMEYBqkmCfp0NE51
t2/FHObl6Ov5U7m+n7xZjSbS3eBBBktXyfqa1bM/+z27WLNEPxXqzeMQyHuoZu1hg25AzKF4Wuv9
jSbXurBNGVcWIFHrjhWxDu6dvv8md4/VGRI0FThHl5yGvq0feJIwGbzAeUwl03jQ93KwHmdFbSA2
kiNdmGZ6C7K2TB7ttYnvvDlgl0tgB6jQx+292MQ1VrVwPGbUwHPNjOXcgAysB1yXnpg8dacFcOG6
YHPLgm4tYBgZkipjsTwu2r/a2+Wq68KPUJlXAk3XtFjX7RCXzpPjL3cW0qo0gGFHNRcS0hNGGIP4
ZAZWcLJ+YXk6OydTBnWY08aXD8zZF/3Djvqgua/CCmHNn5KF6Wesn1s13I+YO4RbGJy7VUKgiB6i
zicL2brzu+pLaccWNsLWcFJq+5xHcROuDpFcSfyrWZPvUxeOjwO6tVNAsmTuNcZPg/kCljBOSyv0
AJeXU8B/+qs9mDWXrs3MVzxUy/hs7fWDrPqf3hartGT6mmrpvYwVk1iHAjw01U3ildexGR6w25+u
Qzlfu846IatuflTecFqHMdMQDI8QQMLUnQYGhOV9jbd4uonooVy3j9AKn1cYLzeKNLdTD7adUYx6
r2KefsVGXO+oEQ9b2S3Mz4LXOJl+21ifHPZq/lmW41fXm+ds9vDtY6RDsOv+GEYM0QsZP3p7ey3m
5FDJvnhWNQWhtb1FuouIdZ/JQBX7tQl2N29Ag/TBSqAsnaaFkyszgwNnO5zunSI+2U10MwX2TxSh
yy01CHxnBvWZxNm3nAHC/OauUj3kkqnY80h7a94SCXCaouh74zu/dqkeB+E9B6J42wxXKYWL0NuH
2oGm7nbLccXFxbbWpskMbo1Vbvyh/hTF4EKpYTTVp/NEg30aph7jPAPEAEVE1rq47bFRS67XPtii
L4i8wVCLTcNjT3BevEc8AIKFANw5ex5b9cECd/ypNOZSINOBrg0lXmfGo/K0/oiatrlryx2DRKDl
sEj/u63qb31cBKzG7kUGNcaMiGYBQ/7ex7HAHTVrvR6hp0T+uXGSOLzuGXubu85XW3Ue7NILu3wL
+2I8kA/kDp/7DtP+ZBGThS2XmZfi2Is98LMpXKvoCWbT/DZtBZwFn6TF4hz6ja9PVtlRZiz7OjZf
HY7BJlWJCs192e9bfPXffKp/k/HwqSIb2//Ax6rvIry76P/+Rehgj/WoI+YAx6HbqVn2JohN3o5F
Y+cXJ4Ph3VTWpRDd6hWIDgQ8yoJSOcV3LNsQWqaLkJZTweslUOXcbrUTMlpcKbZ0ZDifqr9K7Sia
vF/bf3B2Zr2xGl24/kVIQDHeNj233Z697X2D9sg8FFBMv/48dH/SiR2dWDpSEkU7jpuGomqtd72D
n+sK65/e6+XNlACrrz2UPPxMrZc+2jTi4fcMuufmlghzI/pWt23V3lHt9MPOtjQOwP/+7sYiFvoH
nrRIRRZvX2yTyURBUvTpiXazVxlGr43b2SppBbIM35jjDD942Fs2pjgrFXGUb0OiPqw9lDiq2wHk
CEf7qcLY5osF9q8nAahmIagCk8ApEWX0xyfhKuBfiI4mRanSq1eUg/BRtNxS8JMhu4fbOO8gXeAT
q/UBJO6wCr64Hx+RClY4ABveAei5uC82p/HHK+jcuiU3XtgYuLuR8zZpPm/0qmEjWaZRTCch2Mj6
fTYrRARIRovu9rrYkzTWteMcTUb1lZvBJajpw0MieBuVOjsT8lecYD7BJ502JakBcWrXEADU/cJY
oGx+S0SM1MuFn0e7qKFyC4Qdmvp9KHo33YcWXP2bosx1a4dFfTkcfEuxiJnhlNUXJkr/XkSuaS/e
bAiWDM/EguTjTUNLoQ8prqw7nWii9rkja6KlRa7KNOCcsGt/5aHKZOI5CXiKK3Byz32Qjq9PJxcQ
XWVfLKMFCfu4ql1Aq0VguqQkW8ilPl5QWoCZuEaT7K5tbj7hBHxIC4+iN04r3jfPLrkZjAe76FdY
TkNBfEs3y79AbO18Y4KTUE1/sbT+9arBXTVde/FgwkcLEeLHi0KmoRFYTmNTYbBlnrH0i4dDNyx8
djlMZrGxdCGjH9c6WPIjDiIYK+wOgg3k68tZHsrHRYV/v7ggg2JxM/300NApxI1ZGeku8RhFcjQ3
MUSjoRTkIKHHD3Qa8rbmEM9DF40Ia1P+dGabbVmGBleFGy/r71o0z0Dm2VeS3X8/RLTWiDgRcgK1
/eshmjQxpq2X+S5TXSkxvVyOjrgd9LsyTVoQQ2/wcLpRA4fttaHxe8e8L2y/Dx+NijHOF1Yfnwp1
NgcXz3VWlYFf2FKxf7plMIvjaVCx3E2N66KeST2anMxq5wc56ejhQjmTOk5GdnST01aziVx6WmHl
fb6zKkgtBFrbSBNyWPZQGOCThru0aWnji2wQQdemibbBlMhwD2PZ1QfSD3V9V9bQ4gJoIULf19ZI
XI+RdRASM72omt0y5N02Ud6Um/9esMuk49MKIXIJcxNwTtyFeLU/LtjUbAeEf1m1KzMGU8fOp6Y4
FBj78hZV1Vgd0lIrxq1flbxXC0dwxMAOMv22p91r1pVUFQBqDUdqXfipqTaQfZiIV+Yw7yHMOcwV
3ImWyy8qPzuU8BOjraahs6BAb2hyIokTLLINU8c7qSb9ufhdURf0X5glfHbmA5G2FhWxQDrJqYNf
08fvaSVRVHUz1L0uFPRcOF6H801HFZTgnSwV6qPa8cN1LFvRfccjliCbUCASOMOfdPLnsTGn9Ids
VOFtUvAzhHOj5WLRHjeyemUaO4JQFQwyv7ruT2+wjxGCAIxBPImnC9f9aUOJGmlhu2qqIzIqltCo
3NZ5IH9Dr3BaN/xmg/+PMu+qROfN8Y0iqw8Sjfwj6I/ABjtJ9HXWEbscJKCfX72+pvlx9XB1eCNb
TDbQbnOR4tPLYs+iJgqtN4+eM9CA1okfuQfIIsxdnaSrN1Trtb2/bsounI80iKkUwZDMKaGt8+zk
0Z4ktveWHKlJCoof+0CJ5cIZha76HMKVGdajLbpmP5BjkT2kpqyzpzz3qu8lM/CvzKfMTxs4gWqu
YD9ilIG3l0vS+sd1Avw3Gzbl3fF6qmQaqtbbQh+K5tYyR4BtUc0yOU6j37WM25XyVkjoDO8AGWZI
ViV8tuI0m1TwZ/AnDzgfoc2plqFpBw6E+3QFZyyCY0fTqqGx1bqs2ZiZZQBF/fervVR1/3fv56TG
/M9cXCgFqvrltPn4TZzQVnXk+OOW/Hqt2bCp98i3ROuZW7MVxlkrcnozkrrEtE+oa8tHoDsFRfu/
L+NT4XC5DsuzGS+RrMZg8/Jm/qPyDofSUX0xT9vYkY61p+Y2BQPFsEkeFfW6EeRowUB2nbinU0sb
oz3BFk4OtZt45f8cGT4YMnwAYpb3/J93xdaxqeLB4oO1jGo/P19Ve3AOImlvh6LU/uqhO2obadfF
nTlElR3ISVPTDoJcXN7hKjMwtDfjqmwB5HDtmE+dHQHX4azBIgax4VRyET3wz7Fmk0vTZAFh21mc
lVNP6jY0irQ9N5OtyqcC5xEp1ga9wHT2p1rWP0Fly68ydD7VRR5bhcnsWNA00urQxX16J1UNRwcp
Srhley2Tx1qCUDOLM6L2pe51W2771AyHF3irdv84wr4NtxDGku45betG3jVwLcYvzFU+7RNcE8P3
JZ3M0TkicP1eyoB/rIFe83o1dQ5sdS6Gd5ttPgR5bbVh4xdZ8+BWeekGOvKxPw7Ql2kGY23p2bYC
3zXfsKAT0V+/zbriVp89bnfUZhR4k9tm7lbBR8S5VmRIeZTEaRUd1dJYEjNKfzrgUWI7oLT+Asl+
sbQ/Hp58LW626+j8AtxxaLA+bc5dw6RH0/Vq55cK9Nxxtfq9vawQ6dWs6a6v6/ZYIfQw37DHZ4dM
oSO027FtWCecFt5d6vn1dJxioMPdRJizXKnLvOWLK/28GXClJm09jGKKQZud4eMDaGLqipBWaldU
c1FsOrhr2Np7IJ/vmq/qOEg48bt1ZcwVPlyJ1+eAEL3ePkDQDJEj9JZxagssPLg8cKVdmztoObLc
rLZdyoTpjokTM75ULdkeZmZTR37xDT5Witxrlx3ksocsph980sdvUBR56ECRnXceIcjM2pycT0qk
kccH3DFk8p1ZKiVK6UzwCBe7KPexsypt3uqEOkRrrMm/cthx/rWX4DHCoJs9CmdhHfHsx0tqpF7X
cZvy4IaURXndZ/Wqc6P7EHpu9lLhgAN9tB9YzJu+FrHNsdKIIETIu1GdlYu9HFWPrKnytDyEGoVM
Z9vXpHEeUZt5/WMNVs+eCREdarCMVDK+XJvksRwjFrRnZuzt0agJC3nSwFtF9FEJTawZB3paYBX+
yGWTpzgYiZPbWNMCRVw/KIqX96RTCR+BOyzFBPgoP+OOEpiA5D7fOXYFMQnHAZSA4gN+sx8wCNZD
lDnL9sFGg30z9R8Uphf78j+4gNwMHVvlZPc2MiZxw8hEpY+VmXrxPRgmEs2ybmV9O+cJUqvrC62F
Bhdhj31n3l33pFjj7H8hD2SBa+wYZ7FTo6o0vKlB88KtQ0JDuM39OHS+KLk+OTSy0rBN4y9883Ce
wdf2kz/TYhlhdUmDMmXK+/K5qsdZPFkZftGvjj5xx7QJ7f5DwWAk20AerLKNI0WCy0Mr3XncdHLg
h+acITGaCa2JT3Xvkx83XN76omFb2o5ZZPXrrB89fQN5Mmue48wFTWpC48uW5lKFfTjzcMKBmrS8
/PCX4Hx8XKd1ia052yzInRG5/eNg0LoGerXoxxJRVVQw0KmB3yLwT0wYIjIRdvFlh0V8K/pHr2Ju
dUypPSM2jaRxYRwwe+R5tQaoDU0lK86yJfPKKGW/wPbamaIb0l7QJIVd1CJ0uSxEuN38vNVN8Pm9
hcq/FQOJKZvysuyaMte0Ay5yCKVRzvJGeUJPW0azTmc+oRrs7fV/byrEVPLV/3lrHEYxlNZQV0ya
dv2zF9fcuhrKoCzcTV0dz68m2Y6L04PSvultQ+srYY8T+zpYsbU36ySNzswy+BN9Ujx8tMDs8ook
iRCcP3aK+1IKp10zf+huyx7xv1xx86CzWvCtvVXCHKYMtNGb8wMcLb6hHRLJs1fhCG7YmlH7E8WG
JTaVDWnyOqas5pptje6ST00gWLOyEm95Ga3Jnh7DuWsnXmq4/Bu71qv3Sk8YlFmDx+VlKmQJmqPB
vy8Clfm1Uz4gScZ9Yqfsah4Y41X+xII9Of40W33occOOMhwFmEBmytpK5BPF6bojJGOnGLyB70Jp
T9lQ340CJvet4Yz8jnpotWU8jkOp/ImZhstHXKrhrsSn4TX08HI4FRDmvXNuuMspyLQ+RjrTA4IA
z3CAXj+mSywuDwyQdiFNYRyQ2xO2/BBEV8gS+jhX7XsnalndTVFBo3ptTj1R8MAcJ1q+W61iqPa8
ylRrfuxzVFxxX3rAUf2BG7WcvxUhVO+h2fG/ERLFK51ehrE5ljAd4QPYQccoad2iPF0/ea7r1NTW
Mcq/MUdDstBUrhPz63JV6KzarQucTMyuFxIkGUwanOYEKLkzjV3f4b6+G1zJHa3Nma8HrMGlGQI3
lG2dJVO3RZDEhfi5LGHDe+UQPzDBQJoOuja0vGZDkSHqdizY43eYiMv6AaZ7KtdlR/D2ph4mIrVW
8F+WxWzWQNFrm+h45nxo5Gbzb2HU+fSS67HjronqUc7BgU+NZvYK+hDFJG/1zOaurkeKMvdbbeOF
t6riKhlXsab1FL91STYUT185NxgAOBayQUhm7UZQNZjI3SOiqH5eQYJMhuyO0Hx4DB5Sl/b9eqd6
NB38phjKYYAsZiGcQKJ6TzQhup8x5/mbpdpUHfMOwuUKhs+1Z+R3obHgctsLTOEYyTK/nUvaVAAG
9Amv3dDGzMq80RTzo3TcBqVqnhTDpsQGIl/RxvrlXi+gMB5gtbQwYKqpJ+6cmQ7vV+tMvDAkotXv
ETrWPaECenx/XS04uLjeGZS+/qXn6LnvOsk5tEvNKeyfynwo2ncLldXCKMhTAqfMkO9ymkd2e17/
yynRa7qh/S7TwQ4ys8mSVzJEdFDJWsdZwNeoz/ZD6KQRsoXB1Q+G0FR5dHunndcRDai9gTk0JLuS
RjgN/rdDIuPi6Tl2m+eruIq7Yl+bkWs+jyGY1ba+cEPGssl4G1oZc5/0y+7hhs3yglzX8KK9baCR
Dnz5GEsAcEgl08R6LQxcHxoI4PeAz+28chlkTM/oxfjBKI8YFAa2J7Aw6rIof8Fym3hqYxh6p1mL
jAX7E+uDETq4huXi32sBDE3AJpu5nBgpOTkuNK3nAzhdztLmstnCGiSfDEINbiBeQ1d1vXlWAhZO
dHyE3xr2R5A8KqtlIuMDxixD/MKNaR/nWNuHPdktt25ms1mh/xbh2aSxcB+GEUrNKXYsKjBiIQyE
tKnwq/E7kyoXL5UW1Lz5Vlz2LLexHcT0PdPjYQUCxI7jkJg2n1Gf2+I2rc16fr2Sc7IL9ytRyvBu
IXtUi6G6Wd1iasdcHKsvtQ5DY+z34LDLah3QvKPFtXyMboLM6GW8d3gd7CMDKCKiVrWRtZjMGW07
JQGiAHbWqMntYmfHjdJv3KzRPGa2So47dgqn3Tl4LZSnWhDOs/cn+PhsHG4s7SDFMpqphtkztyRx
tVlf95xctcsWaAsW0ZUHGLpOqN/aicRaCrRwqnY2R8F3YJ8JeDJX/vybyIrCQGMLp2jcK89Fs+ex
x+bHqJkLuW882CGLk3Ax7LLeSM2dlY4z8KCnV1ZAU+E365Fhr8CiFPHMKbHMUutXWV0W/Q0+kkay
E5iOFKfJDjnhmAqzUg28ftTBJJKNUwKfkhwWTopYa+No46TvdMY2sYWnjMYmEgqE9d/6lrNxM+lV
816IFF6oYfcadIGBxbMwYfoeXmRHO6ymyGbFp31N6BQ4TbmCfLG8tOnU1pte6lBcV81lN8DohmOS
dXw5JvkH/a1RbcKpLMyfnj8tr9Gyx48PECtE9S1JNFvtMKRY4PzBVbaJ82Tvae4D+aEWfhiAvrAW
CcHDsQQCknQfMYlbngUx5ZxlGTrQYSUxnRunrQfZB/KRWbiZ99fVhwG1hehyORH+u+ysMXY0YGou
6gw7QC8125xLrASxHS/HKvj6Up1eypRrCYF8j/3zyoUb9Hq5ejZy/RzOU9c/RBmb17aQdmY99hyb
1k56TfMV6E8V/ansAlmnJAWAIVUBkvvnnJQWW61OKS06RFbp5VNApFLVG5z/ep5FAWHalKkOWYjO
kZ5zAGwNDcxut0PqLo3MZU55xUNbkbfm3WAKeoUrrtGUCjxUi9Im/YvDBS1MYRfNz8wdk/pMs+09
keBCVmQ0SvGeMYD3+LyMgj2bRZ8dTDZdeLm+orzFQdUIn9DvN925ygxaE/zHaFP83qq/J2gEnA3z
lAzF9AWbjR1/6cUqcK6f/M0PzsS/WHswCc1+A4mzzq0+o1W8XlbCvKx/zEwsGdY1FlHJxovh9a1n
249RLA266B6wC6Cway8jZvAQq38ML12cPsdcDVGuUMrd0BHa33SeJxuR4DwlTxy0UEuvl5NlzhS+
OF20dEtZQXsZ+s5yR+cEnGhz7RYnFXMDQo1A3V1mueN+jizpD3AUdLt6dep2zB5dlEuYZZcQs92N
7cCo/gsgusz+L0NlV5rusGlmvvC21TvNeMMZzir/ZrGgyLs+spk083jd2GwlwH0NCAIHSecf/VTj
MfW9Fg7PhRzDF1lLrq2wJ34cCxCe5xXrbqd5nIxVmbCXvNIvefMt+igM7fSuoOhs0FZXwRQlf2q8
2st7o4scMsx07Q0+ou8frp2ztGoWi+7HfMRCf+hOdmEWtCKiXYaGl4Z6urTSdlyz6NrE0rXbUAHh
YqN1QduvZ++gzQvAVHQqPsVzZPwmBbQvdr4YerF3Sqi7K+psDYWGcLE1xlyh9w5wqVr5E7c3x3qE
cOxP+0LELpQ5ptJ8Ne/SqhdlPBX7Oev0/rXQHHomDK6yaTtUY9lCl3SjCEcWEAB76ybELj5FTecB
sOow4G6lJSsth2Ycp86biX4NL5TLfF+kfj/BKJ8I+MTAbuHrDj3X5pjfMCRzcDtL642DVvUp9yzJ
UHC2IOTVZhCFlrtNK1wwug73MxN/LdRtmBP54k9kanHQAm1shlrT1liouCgQhb0pMy0+FRhJ3nD6
zhg+RTyazIIBXsNu7rBkh8/WZeN9EpoeIZ92Gx0oFqJN7jfh2U7cPzPcl23hNd2mN8bHrB+snxVR
uTc50bFPczSqfUOu7FGSH3WKserAZ5zoXEpea+WkDUj9XMxnWpJ4K4nneKjbaQh0fUK2VmkV1jls
ru4tA6AGg7tqj0ZAbUZ+2TEvE4RyvtLhXc7KQHKXx99bZIpHN2mobIzcxPHRam7xbIqdFdxj683s
E/0nZ94QYE7kBzoOL9tS0+LbepDWvpWdOE1itHapAVtk1VPwvSprmg62lM8ZpyP9MF30mp4hPbEd
T6eKA3rbg5+cG2CK3YQ30Jqe2CJLNTK3zZhGCIZ19X0AvglafcJcUGrpm0UY3MECzY9WNEgKSxma
LiWUvpZGNd21jZYRieJTuLbaeMyMdNzEcx5vFju3NWEKvr7AxvpebwzSbf0pF2tBIAkGVcL6xSZs
G3h0Tt1Rw99xy3ysfdA6E1ElCvCdno/6mmPnmyyq6M6La3PrIwaHAC1vKi25L2ZVn0BUxk2YTnQk
boJd3tTP5ZbAj57ZW4X/wgpiq9oQUgHpKhEveubpAT1YshWGFv2chywPtMHIX1Q1/tGJboMlZ+2T
1Ct/GInSp/Xggm094dUcmwFxGd8yt4/2thGLakXu0thxn1uLZFtEp0jr7+cUF4WIpgBLR3wT/Cj1
ug1g6bzD1qRz8BLs02Y9jVgKrkpUq0FjNeGzUZgw88xs9rdVVIuD4j9BZU58PE4YlqouhzafsL/N
rQNzUNBs9nPc7CHhuN+x/6ApMwp/j2HSn0ZgtdamthOErpxuSw21o6lZ2nfcrtIXmAGwyHvZ3aD1
Tr+lmnJrbFDM8mRhjwWSoH6QNEZumqi8XUmjuIZq6MlV16G/ZG7I9lkRTb6q0Z4rDFRDfe16jftQ
0SwOa3TN6hHINgqwCeXO4+q4iVzPiADo/PKPoYbo95BYDymZ7r+L1B3v7VowwMJy4A3n1VJjyjf4
m8qwh/qbQrv6LZx9b+MPvnJWrK/02TV6/6YSg3myOu0xTEOefYzHGS4zChNW905zzbLamxRGBX2a
pgcaTldBQUSGvY0sK92R3lkdvFzLzqKGN8lIfH5D8GQHaJ70TdO784ut0vzk5H7I2+00e2x1rE1j
aPlN7SCNzrTa37sOqdjr1MZLI6hTEhpxAcz5j27Xyb/4f0Z3HeENa3xhmmMROa9WIsW9oCLJK1oz
yyrbDcP3IfDIgQpyd9EVi+kJ2lT4Do448rAxop0yo32qIDzeh2h40EpM0X086feWzBo0sqo5pENN
r9N2BvKQcrlFEQyncvb7AHe5Fkl/lazrqX+asjx+EJ3zx+unkf2o9w92aE97wdhxH6osQSRssdFm
aT5+xy5j286qvRkwEAjMajR+ONKYzVWnBsza6MwCAMDoWYiZ3d6umgSHx8J8lfZsnCN04S8YmzQv
Pif1I8Z2ucArZ6jOce/gGWuW7a8mxyoIyVYCF14SIJ652a42fOiADoxUz65EQIrh9A3/OYyjRoXL
Qj3ZuPbFTrQNwzDCJbbB2g9LxO9+1M3f5hoSwDJdyze+NGxWlO8nb6VVMknHjRW/t9hdVbNWHSyY
IFuvrIcn5Xi3XiKmgyhbeU/z1N3ZA8SWbgaMZnGLO3v0MYTFnGrH2HtKVnPj9jdpYvuvWQKT029a
81WlTbzVU1v8UngkHfD3rX6rVnknVxIZHmjm2GwbF8ebWldIl3ETwLVgws+GNiLItR7HlQQz+dU8
5F0QWcWPotGLm1SCUqHz97UbbWqsVUb6CnTyIt2Z8VDsdH+kAxvr/nzx01JJ7N+WURx9s7rGBwXj
jihMON8zImQCgrjmHW/D9D1L+6wP4jJzN5nUB2TgglQJCnT315Cb50SF5Xs56YLmeTCatdNUfoex
iGsRLaLATvE0zhnR9Ol2CQf/YUcRdV2IV0s+mOQomZHWMNX0VKvjoUAy+Mp2tYXsHKu7TOTdm5xk
9ZDnro+vZSeTCDgcS+RsjLwn8ChvU9VqX4aVtcPYS37TEwBIlCGbfCpcLAxG2BVGjd2jQTCpWbKx
c0zWD5yO7R5FybR2iq66yahFV0pEwMdGVmw5dPJtJYjILZw4wObGDUac1PZzZ1h7FCvpjvt01uCi
PBvYOi4piWZ71mrk8uWseoglusTBTBbjrlDdu90qtVOu1R5o9v1NSazx0SmgwuN7+j6yxez0YZrX
ie10WeB0dns0ivE7ZDXnlpriPA3sCxOmV1sa+kMdG+CQ0qV0pvwMRrK29x1SgR90MnDfpvQcUpwF
Vj5UCGX0aeuj5t8OAPxrSgB3LZyofZdVmJ+hx+sBs678tupb7cy6bKh8OkwmMJk7N2OEp4E2mEm5
Squh/YtGr9x5LuZNWRWFtGt2P75NwvhlR6n+zSm0V8fMvqtKib0CxVpsPJr6hWzlQWEp1scbVEbl
jyxT5R6miPdgZZXznPkQX4g9bralxOAmwkhrNcfVcFdYElho9JJfKJCJiQ8N8IvERkeTTl6OhVUZ
HjgYy3PWTCPD/AUoFgXnU6zOUN711YRU8QTZoD3j3xSfvDxKHwlAMraOi0/AKhsb/6n322bap32f
3OpWZBFlD8mfhl0EuJ69ayi0ghJBCcWEYx81pvBlgDMJLuG2j//pPBrGobF6Y4cbfrhJFakdRuLI
M0A5CYBSvieAGGsp4b53QJkBDrL6PfFp+kNbgeposinuGqCXI8i/5BVhGxGMwl7YbObbFE71qu2j
d6OHvTG2drImlu+7A567asG5UIXWuK2UE5IG2shWhsUWiEURaQ92TuMVg9WiOtxiIAU0iqKrPyRp
Te2ZevNTWlXkTTiN9l4WOl+gLPwTTLvkWdBsF0FMjRSkBh1C2YfDXiFZewvrKdkpuy+/Y8qQ3Q62
7G/mBByayX25dVtrwvSsLHBnRz03BkAw+gaoCh8E3Yua3VBAkq+T8BZUk9qPTvlFAoXeFiPDSR6H
Bn/TK9qzndkQH8LU5hwejr0Fi16TFevUTe4Ge6q/j9hErfLIKd6wgLYptqkbMjmgPkgGKO+Cd8X1
pmD0pwyyRG+eHMLUjvPccYJ1+a1NL/WKlrA96poo11Tp7k+pYdrIQWyfe3xr96jW2h9o8vN3zYrN
kNcBN90y1n0UBJhuY3WWsjQFtit1kaAKyHX3cYLGd26punZlqHkHZ/C8m0YlM7ulCbGhaOaT6bX4
FyY5SfGuaE4mdnDoEyxo9qnhnCZMaddTW/7SAWwfndLSAfVNArMYqUxrf6gi9IazF78YhUcAg64Z
eNzPNnaEbr+JtDpDbKnjeDpnb5g9xQwj2voUsYkhzK/Lbt2ZHc9Q9P5LYfZgVwnccI3XrzsaWWps
QJiBe+ZRr+9nJv/PmelqT5AOaWSkhvtMrmJrO6ZquuvtajH5bqydF2a1ep8za16HpuQQddN8U3RU
e7XQuyN2OjIm+Kmwt3PUy3VUtK9Tons7J3HN9dDFv2sZdS/5WKS48ff+uo0IKYOkZQZu5iQHdyi0
jUbbnawmYlvwQlJqbbk1Qp45x+5ydrThGFvelG2iLC+f7QwLoJcrQ7oVOmefmRDeti96Vu2j37qM
AxTOyAt8klv+CU6Y052RR8Mvj3qF7TKzai7eTggT3TV+5pfn4UKu0yN4EvdDNksszfveK+CG4pu3
hp4Z9Zs4dKuKgBdA3H0Gsd2n5cEhcN1ZCXw3RY+UP5OAtvDKL6SRefE5OCUL+3eF8jP1tiixlwXf
xpOhP2tgZS+G2ZK26WiNVr7I0Z5wcU0s6WzKUffq12KYtJu2t2ippZ8xnsdsHUSlYTg9vgCeAAeI
xK6wNVezf5gR7Ua7BFc8506TMR58YQbmcnDTNP9tco82Tcusf101dqKfIjFyz/xSLhNVVoq5M5n5
lefrAD7xMkYyWS0REi7MUJAjWLNATMSPhx2RBKVT7YY4icqnboS/cae1iqu5zvyv41U3wqv0toxT
vMtVi5HrsBpFVCK2qnrBfi7JC9xGxgQswundvfuz14SnZCqWR3kBYXIPw7dg9AxZc5Px0X5rKsr1
v+MFPpov5P0xR5Z7dwVIRjumkNMaCAA3PaeqtXeKiWWg9HESR9+TvXMn+grA18fj2LzLpQntPSiI
00ME1KUOLiwDssGnetbd5sYz6nEzhohM7K2OdKJ8sWWdzAcYukusnptAjmjogSAtXB7R9anjpcEd
WtWMvIpFhQrSlF+G19BVAecSgs1/9LjIpedl7jmeEuoaPDLGVvGTJn6L44uWTK38U8TgRoSB22N7
Qz5Cr+0FqVTxogeC3OanMb/tSsOsULfbb8akFgpGDtAdXlNY/p8stku21z/H1qDwNm043CNhG9Dq
PtN5DGwIFaDh/6bIesQhdhvhlNnvfMzBcf9galMzQJwL76a3wBtuOdLbXwlObviDpUnhgiraoj6G
pZ0BVFMyY4yz8oEdIbLmEDruSDsK9X3DJhTvBgT07Vdf4l8gsI29CcxvMhyBTf8FAisEtQXGBT31
RAU5QVeN9zg6Y92eWIrmiGRdZdUKSXNxMJjO/tFGzN1WTYclc+BFeo42lMJhTV6APa9CnO1SsDQ1
qC0mknm1njShVdoXlC/xkR9KDrRDSBEKTgw4HBsZyWfOj4/hMQob53/U+FlHtfPNchpzC08bi37M
9uzyNokBbk/pnKfeMZbuONz2uq/cwJOovEA989kmQc1+rlE74vbqyzDTti71f3VnyU6bX3MeI+fQ
RcGgazV4B1Pj8ns2FWNgxjONyMAouzohh8QlAWpSE2Nx52eu+MWAV9R/8BfVQIIutIH/Jk18yibi
FjAkhfVkuAtNHpT7ExPL6Fu31oayPPrOJOgERZYf8UJIn1vdGPIX10Lobg3VEG9mfKbweg1FZJzp
odGAmHWalP9jHdYGiP0jVK/h7oq3//d1ftQZLZcpED8A4EJ8g/z2+R3h6RWmyOPyaOFjxYtoXzB9
IyXVdpOYIikCEefldNc1kt30/4MevVwCjiyubhPBCBnT/9diSQ290fCCPdB3ut6LrlGiYW8xTxyX
F4SZJhE3w9KiS6O0uaDeCaJVax/PtWH+JuREvLaXLS1HHuC9FU40WHWAuRjmAScaYGyQpZ/M+i6D
XdTetiTWiuB6eF4JJhJodrKC/761CwPqw/aDNJAUIoxjLDYf+19i5szMHEHjepDMebBpSLrepbMa
GufYNlQHL2HvM5/47w/9ROHnbmL27AtITLx2TI2shcvzDxJpJNLYsoGQgNs00/4xaJgkvmtmv5Dl
hEE2C4Yp2qFQlVNtMHrVvW3b0ZVCURnsQx8XmKG3/pTuYkTjdOXK7NewLMSA+bTIrVstLI2vxJSf
aZdY9di8LT57NTo2z/ykvHOdggyKKotwFpjQrF9poimmv2rjubHOUBLP37XMO457jJzj+yRj2vLF
08IM6PPz4pWFq0hapGnglfn5zmUuJYwYDUKVUiY6J8OJfH8dT13Xoj4BHHrE8BQhXFuWOjMIQzKZ
Ol7lDVf+4XXKloLjQ1W8MsPqpPd5zhfC4vXU04ifgQsITQKzgf8NMqqS4OJbu/RiH4H2Qm5MLwUG
UA2TI7YuR27xLaI51zWm0Mdr3dA0NTVH46d8AviVox/QT5UwT/1JLHyqrr4X2PWZTywZV9ulsZlV
v5iYDvfcBGXeM7Zqws31OqN65FMjr6NCM5CsMM8RxRg9YSgBt0GIWv82Wo4a4S3JujoVWPupl2kE
pN1cZzEUJtQVqFrK9C8TOGBYBsNWYR8RbHgDcmY9I9yF+sXG1H7U8h/5ABIdpCpu41utXaIGLtOX
yEaj/1g7cTQwvnes8B4rBGNXJ+DRU1AWhVtt9ayfs1sCGUctsHNGozriaOzidp1jUyBfS2yTU8+8
qxVqRey9Q0Z2fmbHBhSacNTvWVZmg78Orf4dNvh86yhK5v/D2Jn1VqpkWfivlO471YwBSH3r4cyT
7bSd8wvKkZlghuDX98chu3XzWHK2VLqqHOw8hiDYsfda3wJqMdQSYMbiVjVITXA+LvJPza96HWA8
6+bi9yIZ98Rf9zNgnm4bPyypA3zdsnmqZqCI0whOJB9F5Kn4yDNPZ9yaFXoPy1iqtQk3+7jUscuM
keMKBbN23RK8LqQsbXWHkBI6/XBLl8luMSgeY4oNvs/ytYvAdCkPMZlTHuLl5PZlrcNCWW6lBeHe
Pix60dEdWS6oC4L6oy99U9/ltK0EKWNB2MpjmgVGeaB1PQ8WryM1w4upXYexC7U9LMTI3BqNyJOf
bVjqCWuTn36zHB+qCvNQs56guWQlPSO7etKjLIu3ro144C4Ks4LUptBM/P3k57a7j8EEpGfK8KI7
4Ubtmmcj55z31htFMX4ayil11pA0sP7nlY1pBNa99RxkzagdM6hWR1qc/iMjHkeMpCjNHzkcgXfs
OKhr7sEKWH/zOIM38aWu8dXcWYlbW++ttE5db8sN66K7yG+s7pi2SE8ByJSqSn4Kqg8ymozRHI7p
1IviLoIFTGvOvWp2pyLhuZ/NUO4DwTgBYqsCFcPGcEu/3ZoFDPkDK2CsD0HldtUeIJBG8lJc+GrP
QR4UZT2OcX2gyR72z8vRQLgIYBFsNPPIWUYpo3EnAxNwACY938xrcZySRs3OEeHV7Z8mPlNOmpxf
lcwklnFsFA1knDcwhdoPaIJ4FCzbS6Dfvv6GuRqhf3uvzS9sh8puFpoT1Xz7hvGd0osH2zpSuPlf
vc4GOg/ovAW737prRvS47S2SFQJaP06lHwuXVlxiFXW21a2i73ZopwZjDysrfsNYkAalDFle7wqs
huMGpCZ8spkwlJ+UxXPzBDQ+SJ+0xkgrhqbNmO0rDT3agzU7yTZwa+gGub3hf7OronX3Vt020Sd6
ISViPCBHjBDk0ELzzarcSTaiELba6J1vBGstzSBhVIxeBSlaTt7o91EUQ6gndMtLnzLq62pNrkZZ
HEuknwxVR3MUp1IFhM3P9dQqrMO4WiMwAo8PzEfcw70vxf71K/7iCIDTygS3iHeMt5Z7WyDl4SyI
Fb1zJFBr/BTrE+FYPv1PGmmc6aa9wU4ztxPGtvny+r/svCgPfSI9ucWIf/W5Rrwp5D1zSlKFJfW4
3Fae/cpcVSr4hsy5H8H4puXXKp2BpaSxeO8w34VPgUUzlm55PxkMxTF1bkumUntwd4Oxlr2kopDz
b7RxJO03sp/cbtsWDDdW0EPFhrUVFasaxkVysYD7I/tXuRWfGptklnjdxW1nkDzWD/IuhJI9PCUa
ig8hXQvgIsLDesOz0T6HdEI4tTP2UmsXuzVVn909km7hf2nTRo+PZq+c3Vgzs12Phcm8WUPyldH1
lkgRSQYI2i37Rf5WFBEtUixEZLrUqstx2kVOdTcEbFwnD0bTGucD4lh7EnG9DiD9dhtm8rbkBJ32
X73M745uXdZ/cAvhVbqtV3xqJkOwIuaXPyXf75Ue/IhQI1ssOiUx+Xd35D1guWXPQYyprFzBJxpD
BE9lAZBqawu3re654Ggf6e1k41oRFfdQZqHDBY6MSUcJx5lxK0CBAJQx8sA5mH7pGBs/YNKFimB6
sOd995Sw6JM9ciGgcEU16vIDSED/ns4bGtiB2og2KQVWgCDc19HA1kb9gcas0ORKcG/TfWYTQKka
drCTSQxrebHM/h1Ko/CTAxuCSJEEE9kHiBmsF4hd7nAhNUKd7T5nT/GZ3RNFoUdNy/wyc/tD4U/j
sLIZdTy3A1Rs2uNVDbbY0flxIh3j8d4BIX6ftLXIN77ttd3Oo7cIkJkdroBZgvBlDc+7At5JTzQj
ymQgECNwLQ6QdiOc92E3TAHNuAClsJFUSjtGRtHDJEG1Bd25y3VzF0pWT5DGU7sdQuBn5xrXCplx
lV5JqPg8H0dy/9qVmiSE0kzLEoccnYhHpdOqNnnG3DtLrIc+gpelNIaGWUUuyUaOXvTNM/PkvlCB
yt7U2FxMHPKZPwHXyBBzx0H2aPjkzazB+NrUJPQzGLagH/+eCgDrG5I3/eGg8bvTRteR9j2Si0ML
Y5GBI9L0YhAlCfQ8mC5ufcytMQvvFm15UYmpukDirX/J60NBsf6gROZUX3FXdrD4MKSv9IAYTMtM
Q22bdbxzj22daCSYpKJ9aNy8WRduJ4adbAKY37ZWSHUUfTa80ZCg9eu4FxPhbLnXD7ugLbrhECi2
xDtJbBFymVEQmaRV6l1baCF7i9kp9Yf6n1Pvi+fJIygeHjE+NV24t2jOBq9pPxYxk5urenoyjKS4
VDJLkgupYSiX/czLGfEsxrmFtFdzop/eI4iZGWoWIyUAZFYh5d2oTL17X9E3wuYTmjF9REFY0/gI
RhxnJXFOyHjuu5xGCZDvzKIljP5gVrtPVwqZ4zalOGZDaNj3VkILft9ceRVL7a/lAqyXfxXu29i9
EHOTlufF9or0x7D/UUZMZZ8gWVrdJ9nbXX/K+5wMO30CG7Dq+wxNvu5BWjjLZkC4GQbhgNVN5DnS
TQdUGeAxa9IUP6zDGOrIaZVyIivz+dN2yOfsNwbQn+obmQB6d6fTtUD+HliA6uurp08grGYHwiPc
Np9Tzh+0bISMUfSzn6HPI97B+5yOcl5VE6ey/eLFWDwKi1+hLAYxsz2LjqZaF7MRnDOemeZ/zRbX
rk/keoiOQx9O2NaD9olk15Na+dbxRattyOOZ5ap0f7UjiMjIWk8Z6Wzv8fVR7mHGRsS4dI9UwARu
kzaNIjzlyrjReoSZ+8Wbsbhc7AU+sZj/F+bD8qmpfbjvMsXdKznSzapcnLG2eW+WrtYSLdpyVZeb
ZTkcw8i3qAV3lJdEUx4bOnPZGlW4OR44TtLCWi3EwFQkWAFg8WU5WWVGzpOykrD5mk9pDMJpnwwI
uziyXBlLI/GrxpuYpq23Mxb35wL2o7tO86FpaowtDDr9iFAMwubiH1YZ0BQrJmXMgWqWifQjc6es
gLLtkKI0rgtSt6b3/LmRsqC6oQEaNVsU/Cs+JXddrmQKghn8g5UwHFl1OlKBh9Z2I//BigYfN++V
tilqpjQnHZar3JaYRcUegGqKyyF2utkJMPsCQOQVgsHMCtHx/CvFGR1R+7Uzp+oENfSyZZVXp81c
svGXFodogRCWiKJsaLxjGBLsQbQmw0vmw5MTtcWulSAo0hX1s487o9HSJkLOPLOLFjzi5EwV/7BG
7xu3LNkvBKYgJDIfNW9eVtFyHTVcp/ytTFbcgK4rTe51WxLh+t4MVaSfyLEznLvFdmlnroeIXSe8
Kr3D28AWwUhm/gqFP9Mj0SAxifCqcTonJ7vq0ItEgP7DdS5MrdrlGGjcvdEhej2MYetpq1YjBuhu
Wf4LJkn4uYuxAKSqFn43886ennhg2mwvmla5K1vGpb9tYk01jwMmazQOCWe1ozTarGlWGudr+VWG
JGfsNVn3TKRNs5v9DVY88WlVWs7IVGpru3729Xx4SgkVIISUjZtx1GwnWqxFadMZ71Ndi92vQVSB
vRhyWnJPnERcTkyhjdBlXw7FqJHwXBbWuUp5PtfKIqCO2tlV/ZYzRhvi+K3i6dBdZe9tq6S3oWzp
4mPozKieIYDPcq6iVHWPHZBRIqxHnSEqTa1pm88H8B28cMvcLc9C4zvFPO1NoXNYAhkCWblI8lCo
o15iN5g3WX8sP4krMGUxTsAI4tNjE+2qtV9TjN3/MlTQRkBqDyqfx5aRgBE+N17Xd4coAdBMKk3p
mCT+0WmZ3sBKhvFINTJCxKQjU37ERZkYb5l6UJ8t30+65C09gqsMvE+1pXpsjxqQyke0pca0RxGF
vH+xzBe9zf3ICZ72jXmptONxwUJYxGpBHEkSogZT0iFK/kmkFJ/oBwJw9dtuCt75tQl/3OjD8K7K
vXYj4jgBQ0xooNosINxSWEzimwxZGHN9W2ibBbcz/6DTewySvjwUtO2Mkx4HcD4obs32AmOa+yGz
Og03sFuJN2O40H9gi/D8469n9uriWf7/YlGIUrK7d15rjvk77k0V7EwT8Ow2LAdfOy0bbdam08+R
xku50SQtoy1TD607065lrJripUrWiMsz8yyZwBI3gsqTF5KukCaAZqhpTS2dXHJSZiI0XaHZRpIM
OvYWkkRwpXqh27PTyQGVEijmmcQxSXMG9YbSFMzN+qA/O2VjzY/plb3Zu0QT/HATl69OCByTD5AY
5hckiGH8JjqJ0gSPFUj1TsmVgCG8AWSn4uLnZ0vHHPvsEXyB2Pi63Y+Rz7dYHuJWDpoHWtptxUGV
E+9NIn4c/dSXlUVQjG/KGrjNPKoKPjBy5RW9wCvRAU78EJ2eY8dCih7QNySrrHvTXvGyGB3t7I64
iNBqt86VQ5N7seBKOJniShBWl+r7pNTGqlwt25vnDD6PeuXB059ji9jxlouDh262Fro6H26xcw4q
BYDQByA1VwQt8pp7/bRpvOjA0v2nFQwFAS8u2omb02YrkSYZicw4+FN80IEK2CDsPM0JSSF0hf3d
Qn/aPTAbH7uflCFMgSsy4yiunDJnQTDl6uWaPPSG6eMV2rAMjF//nO7t58QCq5s29kuO5L5j3zas
ya6ksy+s+rSwe0cEL5hgsXp1e3b8Ehew4dSPMrTg/cypb7RKmDjgGoC1cSCBDc/PUhRgdmGYlULI
rTe0avNw55I0lWw0ABDRVrtyiukWRcO+1fRM7cLJbM2DhKhAO1En036PRzPYWYnQ0z3MYwVsUYa6
d5I6B2qe6NnzR84HZwApdBkQRt10strpRKLQTu0E745sTBjIp9CJ3iU54ekzQZgQ4g3Sv37flF5X
PJHLaHmYTIimIn2uwb2d9anPqlIxffttjUu6xDvrBv6pE5zd3i8grfnohCl3wW8vZa2iRYo59rqL
lIQRsakuBoYx76gLFvxsYXiavekM8ELYlMKp2cAArqq9SeDC9B4pNGt0dGcG7i/+lss2v+9iyXqt
rvWFR+UHl+vqn8w4+yTr2PZJb8aSSMDb66vBuD2HE4/hIvk2BKS+GSJ444SfSwHdEkF1Wpq0M7Yx
v7Ql9Fw6JWL0dlKrgnaH0rGNV3JEcb7ijdhGOzodRbuXHpLEzeL6eP2TidsTjU9nhjBFwg0EPCf/
9kTTIVXP8zG3TujkUDIrf4CsuhSEV/TBOsRt7B06y+2iNayzFuJZYJZfypIs5s1iZF7KLqs1S2OG
8tvVexvxg7fTdSKEltcz4XKUmPngKP8Ulpx/aNKgTX4j58kcMMuS5YdAUh/PftQR94YLB5VwCjOf
JVSmieifTU8j6xCji7VajMWg61k7idvTMO2RUsR7CPphfkl1/COcdgKaBI9M8xCNx6gJE46X84sV
/xL/BXgyq5Twn36PGjDT6KULPXvQAHc8c3T0P1WiM9pNg3rspMiKuDf8opA/DQze4aqhtvyGFW0K
t3k1cR2iK0Zf4AFXsLcwGO5BodcXJ+0UjU+FT/kgB8dXnznYTR9fv4UM+m9OpYzxkC+wKequw2jq
dirVWlXZTHUJ2dXUOA7gMGTdL+exxayd1jM1DUDSVHxjslOGO4N4RygjsuFlFCp8DnvUnUV+dGAe
/9RSwkoBBvvBtGWHlOpNnASodMjWKUHOlmbWfMiSfHTAgAsr2dkxzouLr5NtuE1KFw+AljvEJ2HT
AypMe3p+bDWCN7fJwM+xQpxqBw88bBaVUufr4SUIybVY+6imzDWzrEaSOS0LbxV5M21vKXl+YUm0
ti6/Uo3n6kRfajro7PeAQDIJtcbOprbf1s6U2Pc6AecCMFwyA6GWDWQ5isV9ZcTQjBkcv10c9cQB
WiAfYW0/IIRSADXTlvBp6TEBWi0NkAE5f0Q4epx/Z3mhU3WumHjQjSPCTUebonUQ2TSDNPAtuE7r
uhPb5RiIOG36wmrCfGmDvCMzwhN1vulNHBNfwVxQXsT4zDkiBbPDK2wG/n84b++/AHFNHVQ/iY3O
nHvRk93oBhqlVQYq7tGt7a7YZ1dTPxZjZlt8sHCSK5j7A6m6UzXfWRjwAQkNejOstX5EE0paL2Rp
CFGkbmb6x94NqwDJpG9CpqOqOGpTbSZ7L3IiuoIGZ5dLcCV1vL5w5ziV36bf9KxBKQpBu9qho+LP
6/ofc+goM0CAlbZ30qFa0PZIK55nMhM51S2cguB6uhranDzu0AmuPtvRtz/LtpD5165wvi5O52UA
pwKu7LoLZtgyEWaXxLbdYM2cMbY2o+rTSxw36XPS5VOwpsdojKSry/mtgKX9IWKzMLZezvlibfgl
FvYmj8314g5t3Gaus5Ggin1lOPqRwPpS3ZeB63w2nMyHYNiHRnSiJWfgwNKqyf/DG+TlpXJ5gThQ
RyCb6oy6fr9UOT9UQBKLdqJ1jAdysTPS+VLjXRUMyX0tWvg0qkw6Jo3YRv6IDbrBOXqQXueShvkC
ulHQpbeUULMuldDLJjtXoZmPR+X61ccm9CIYQYpZy0MSZoO1NjzLpm1Pv4BcDwi4/cFKesgM3fL+
JZEi3WZurEf7JndHDCuLrzYj8+wsq9I0NgSi0i9cCs8wm4zuziT8m4N03aXhgQVtm5x4nOE97Goj
22dXw/tiIH99edovXtpUPqhNQC4waeXb3pSaUB4GmMNmfBrskOVZGo6WnvN8iLpdxdbvPTq4rx+x
FPNgwpPvxi1TUjF+1HN8MbA8XB8O/0y/azccwWvcx5VJXMdkRbSRp7ST0+PyndEBivwuHCqiHror
WCR0nIxXGLMebP3reqQN+n7qkfmsp1RyOZUdm/5GU6XahL1jflraghZNkm6X+gYq/Kxwavdo6711
p3dZaNyZPsuyYShkVdpzFRMvzs8Sz6lXocayXkAQViZ1gynH6Pypbr+Ve3EBfUKWkZtQC7GMbgUc
c3qS1GtEy1e/qFbFbA6rxQy8jOOTLjRmxmI5BITNhTOnabmtesxz/Qc20a2eBN2VrTOh1OnQ2TaH
id+fJ+JDOZKVSmK7h0N4n5rjlBwHv56B9ZXxncA9X6zDmTN66DBhQp4vUV08vb7CrHkF/XNM6rPA
BA4xn2cbCsqt/McKdagTWtCclrwSv6IXeAxJFgIhm0TNLNYfymADUqhRJ0I/USxhmy6xBfRdpG3j
njn6us0pLTAzkNi+scbcsJiCzOVUhK+XRkEXG/PEpm/j3VIRGTjOGEXFbbXvqk7x2qlLd1PkkyF3
k6Qds3dwN2R4JlPOqAtkRc29kPBKnFzqitcvxMtBFXFX0DmpRAFGzSFbN/eDqeboIwsfTh1b62Xw
qXLelFPlQkfXBoVXzuwzj1lqpAr6Kj0DPmShhI3ijCQnxnyG7FmahyWjiNgs7PirPPE/+Y429O9t
k+bFOw5DNgnYEBoe0GUWMfaHYWoO+OpT48wUGvAA3mP4wgsXh6et7i6IbX0wREMBIxmfXTWzCBbQ
jj1UgbWu6iDzzx3Qg48tszR9i00ZfzFNokRfhyqpelJJC1GdhKf1BRTeAnA5bbmK9781Cw0F0aOe
dMLiXSDLuOObq5z87kgv1Pe21EcTX3SgNI/Ta0qRAcFCs46M7impoLnQ83QrB1bOIkdpRotG+NJK
aPKASg7pT/LFi13Fa+66+abXdodwyopwYI6gMfqkWFZrHTVDvhEoPtWeLLt598k6WeD9LBBTHjTb
iYttGlZ0aXo+l47tP8H85JtaevLGUmk7qiJWL5DK3j/Hrktw9q8mNbGvuUsBmAcUSYtK1uJxwjXS
2JV4D2BmCO9NEMLgfQyhxWuPaCK4njrW3HPAGWn27+Az2MJACGwUq7jZ15oUDOH7xqjsS+zQyiVY
JlY1wTtadugTuyHL2Yd8igi6aE2ix2jmAnQVzDCJf8p2qYuS/EgLaw7suxKkYMAW02YixefRz5O8
3ceTsOSphA1Eswg2yKOq6iI5oOQqKOdVE1G3JjDHTmnT+tZ+GZaYNNbBI+BEsQ+ZHifv1GBM2eZX
v8TpJtKV6mHE/Rc0Q3EnzbHIPseT08XP9Alza1XkgMQeEOH0f5D9zbGKN7sNxEKA8fMJYWbh3jxj
zMQzNkS/J+6z4KyeyaZ6dFA8v9X0OSFMK+0hPoxpm2mfWq9gIhmgihy5JyVpTGJQvN6TkuycDWQO
o8OGhJmDZnjI4kR11ZQbOsFp/kYflXyDXMXrj8vbvTT1Xq09cpg3QVKIRxvB4a7xTJnvJf/cO4gA
vNJqD47r8+v7iv3irWO5nG8ZfdsmdZMnbl7htTlYnZsGxmnQyM45Ti2x83t2WeaiFSeGD6PH8+Bw
rhnhIg0qrzF2muZ0V5dDh2tDTrU30Nma4WQs6O6S08HXV5FVpN2uUVp4glHlTdvS8Txm/FjBPi9F
PLLvuaty7UDWwqQaa8BnkpTjwCTx9hPr9hfHsugpHe58FfLfSYfY9SBwSr+ltWRJ4mFUSay50dL9
2SKab/BKgvv4rGWRCr6z7NzpoxqGtnlo0lxqfxh3vgCg+pY7K8t59Kh/EN3OvYN/1OeobDlnaShS
09pDbAZwlQy6HBMyEQxCInFyrJFidISPwO/0IpTvQoRMxlc34wn6ubglXr+jLxcxZ1E6KaaByIX6
/VboYg2R3Yx5YONym+vKxuZ08FW5yotOMcIfNHxJEkTnBHBB/Lh0yRdK2zIhXZIDyysKTh+ZEV1K
W7ZvEn1swye4QU14lq2KrLcheFuS7UeZd9suEKrbQehvyk/2aFTuO5knU8+5KbUkUpJBCy+kVrnZ
dnAHZs/IXkb5hwLqlq/n00IEkjmf8f057eFGyUH8BfISKvQTwluUzm6LHOVuMnOkegs95PXrfL23
v5UmNopjNgruum1ANL/ZLID1tQ0teJ8wGWukneyPTe+/ydi4H8nlBo02JOHg0suRXyITicuaprXJ
1kL55nwd+pLqnPYNyYd78hCJbHz945EDe7OXsYVRSLIsKeFoqt0szaE1siH1PP9k5bG1ZXyhF2dv
MN105WpNU+/Utd/Umi4OFOR7w31Npp+7yoRo0TTXgeNfQjv0zUseV+V4hEkTRMemcA09XGEItsQW
PAH7s1+Qhkz89vWEDTNsmi6TaQ32LkTo4b5VaQBg4fWf7cU27bBDm7O4YLZ0WLcdOUvkvDZc1NSL
uya6AnBGqmJodVPnaQ88Z+j+sqkYna1Ug9ZdXv8A/nxvf7v3xJsy9nZsCmRHEEvz+3Nf1W3Uckqp
zoOq8+/Mc5PxOcYfl2xIW6k+LoJLz6tEtRfXgC2mipO4sHGG/d14DVobdM1GuxxkVXLUAU4Cb7iW
H8u5nrwB9luLEpyoPk+yPaIK4XA1lqVu49TmBh3bmBnJEbxglb3T+Np9rXRT3Qd9T12e6B+n0hmQ
C5UaAaPHYGgT8svDoBjXtCipfusKJtwz/TC7bFamEaZtvKaDREXblF3hnz1rRCNmWiq0dgYKkpRJ
bTiSk9BbDk4HRuHHOAgrb++kKhMdauwhGqBMzsOPJhnRDFDd0RSAwjq31lobqUsMy8pfUxM4zZ03
KetHHuSxv7WsriDDL6OO2kL1hAi7NKL0IIUwybSFMn3gB6UBfx0CyWtr1So5Z59r4h6LTwmee4RU
Sz6CnvBq4cHnv4yliwk4LW+p7szhkqqp8/toOszwyg9ub9f+CtEMKmpL6ahMcG/06itjurokU7AW
0YeOyfrHvgsGuVumTrWnRdoaULRenUXY+hoUgSHR4bO2Uxc9LZ8zaEp6VJMlsmRPzDEbX9mrZjzE
YzIPwBuFdKqAsjLK7kHUymz+8IiYLzqegvSBuWE9ewIIlrrZnRIgKsqWTnYOo5GjeRaZTE+XJD4R
Fn46Z8kaMSC/EusXhtaSFxcUUaP7sZy45eRzHrfxc38bqlwY+18yges8NW0N5tuMRNgB10thrZsz
2MpGSAuVo6z14LyMEvIoogQ3r8Cj1x/CF7vArJ818Wn4Ou0eQP2/P4OR3qMUAQR5bgsj0rDG2tlj
1BPlsY91aEwfQ2aKxsHNOwuV8xWm9fq///IFwMPA/u9wbnfYjW4vMadz3rLKHmnL2Cim3ShAe+7w
Kgh45mbqeJPkHSRFDqIZ47QKwHsTOf5DOWlR+ujNOOATsU/UCt0Vw/yHj/dij2J/ZG4hDFpROoL1
mxdAENQAiUDZnPrrTGc5rC5JGDrMXPncYrw94hhMhg00ShSMuaMn90vKXOQYAOyCyc5PORq98WI5
5MdtlYonhm96kUAPMOm3n9S127Lc69d/gBf+N9+dQ5MMzyAlB/zlbT9tVKM3aOjLz1boZNmmMbWQ
J8ecU3rzTDeGXV1mrnVfXmfR2OhUS3/bHiCaeTJrvi+gxzBLewQZThac8lTWzptffbOr/k7DkaA9
L2owDszZRApES5xdrHltvceAwUiEvAS2Mk1azrlB12HTTZji5CGvK20Gws/jsokgWpygzeh+ff0S
zEv4t9cMEwHPB0DO2MnAnn1TnJt5jDDcq51zQlsMMmBRZsXWMGeN6mqZzHa9ltuPOE+M5g/l1Ivl
w9zLJsKEKz+fLG+XT0daYTXVrkbEq7SHn1Cqs/aBRq5O+9RiYTfEvo+8ZeMwtotNlPHfhgDJKXb+
8LJ9eUShTYmniaec1HvSxW6uQlIahWxrKkgNKlJ9X0RuEV6gXsl0R/NHh2WeO17/2bFZp499wlka
HgFSDe17VVRIbWYDLREmok6dR41MNBqV17fIoijJMg5vs9MxidXaHGEKHAod0D4qMZaGkNL5FLTY
uHXT0SCL0BonuqHnNLWNM5tObt6XkXlCpg0SRrqam2IS9vxk19hSfSShQCeEBgIlbvi6e9MbAPaO
raPpxUYbMePdsWFyqHNUwktvcRG/voReDlbn0SVlL1mgHGhZTb9vk6UH01W0k38WlT/v0HHW5ReY
k3V6NEYRk9Tb+U8NRlRjY9LLf1u1ZMKvCxoS8tLndgHkCB2yWP3hY72o1ilM8RN7gqkqNjvv5qam
ynFoG7rB2dJcvDENVb1co/kkqF0xYEYckSVd+9WETxQ+FlopCAZOSuut1Y08/3bodvjD3CB12zvu
TG7vEBezk3qV02L/eP3DvhwB81F1A2ffDO42aND+fg37eOxR6KTVZQjGLnkPAql30dr1Bb19avxU
XJZhr3NV2i2nqas4ioqBzUNcA62XbWZBR//S4lzLlWW4aPxq86eMWzTLSNQeXqVbI/iP0uyelPS6
XvdQBYJDF8XDsLH8sJpmBExQ4RahLYsQklbTWjbGaeljRRVS3KPDpysvjQWmeYcELQKvMMhe/Rj0
KuXgjpHvR0FqU7eZTA/MrB7UwcUCf1NteGtRQCHSaQfEvCFUIsZJcXtU6STUfhp9HfARQ1Vabro9
DEACB1DVpuZGKakDeZPthIYRbW35BadN3s7xuk94CFd2GGn6nYli2cxXpl413cUZYAStF9o4wlm6
+DHkpD9JY6yboojeOneQMRGZTOSlsZ38fh+bOCrwHGnmeblRiexEcgrp3nQPtteHgoQVyBBrBppz
9QqPheaWP2SfJ3CWZE3AffbWegLeBjQ9mIIjieRJdi/ixikf2YLr50UpTlwxT5qb6unMsvEbnLN4
mcqvVkdZeVpOSvm1q2E1cUiYPQeVEbOuo39ZxLZLLL0YwmJ6mPIRrUmNfMx8bjMRiHNu0S36U+vr
Zrvn0pAmx+sGs7VDYWXdbBMAKNpWSyP3TD9Dy/dw1q39pBoPpSsqR8s4GPTSjYeF8J4PgeHeN27U
h5uEU4exW3TVAPJolDNMKEkssjwNhDoZN5640E9ihjlaMGjWPMaRjZnWxlmu+rHi2hfeZGzqzOB3
ih5P7SYPDHSOaOf78KLcyjzpht5CdgvzQeNiOmCB19dn/L9+Ax00//lvfv2NySNEgai9+eV/3sqc
//33/DX/93d+/4r/3MXfatnIn+2rf2v/Q95/yX80t3/pt+/Mv/7r022+tF9++8W2aONWPXY/avX0
o+my9vopwh9y/pv/3z/814/rd3mryh9///VNdsRe893CWBZ//fqj4/e//5rbQ//1z2//68/mz//3
X+voy/fbv/3jS9P+/Zdp/ZtZhD+7jgl88Ogx/PWv4cf8J4b1bxuQJ5UbzxlWK/4BYNZtdP0a9GgU
pbRqUPpQlf71r0bi+vv7L/fftj3rwPg9Xwjmt+Kv//1Qb5aKaLlZXINfv/5n9BJf+lvlRFgjH4t5
Ed+UqSwl5Pzn/2jMyUl0dmXg8tVS2DYrus35cKy1yC+PXhAZa4/JjYYQ2WvzFCCSjB6xFLOfeT5z
Efy56TpCley/JcuI0ZYQ+Ah2MSLZ9Dx1AFrOZFFWT/ROJjSdBFH4uwSYFSS2adJatdLTPC53TV2Y
9bvI6IClhVpsmDxKnE9gkYK76gmjhnCDgExQRJ6dpB6a5ugMIChAhU+1thmF3h8IkwtsExMLgUSQ
vIn9ijxZwEEq6z1Ypw6gDchO9hsLcsbMfzUJzF2h2YJ6llbwW3Kph/cjjBn93qafgniNT6VfMBKl
H6de+vkhhXwvPnqkrX8J23KiLpl9fnpVmG+EaTdbX4Geqe9L0Bc8o8E7tCAKWhAD9xpxljY5hvbB
4ltsGBgo62lAPVDfV3O39WNds1+BjPTDpyQvGq8mkdpC7k2ON/FJF126OVQTFEnWQ1FHXvREQ7UD
fZvw+Jffx9hJflSVBkRv7fUptsZeL+zwOYz81nlytNouPpVhLUlXn10JpTUO3w2d48SEn1F+BYah
frYZDi3cSKiznC3nBfFgq0w/NMCGKOYsug+7hu3kzstpEzwgxhjRddPWe6iaONAOk4i0aJOEhaHe
eVIffiQmNLhH9OcRL7KQTHtva4Zh+baK/QBPsXI38FHFAXtG/FiAED0MyuhXTqsUh7+EJHEmjJFF
sAU2yXKFRRSGZxy7IezSrPQZhK6NvM79Ox+ITwA6csj9BjRYYTZBtYrgKLUZIz7CVyAJ+EPXrwU7
HVpwuHizEx7xNJhxf6KqxIGgWe3UblwO91zfMAfYDWo6c7ejLU3vDKc5MnC3WqM6Io51cRjKAQ4O
GT15th+R2L8xAZR1p4mmSHQSAGNxowVt128IPmjrXeCBWTugGKuKY8OE9b0YKrD52jRuiHOEMdny
vsF2XEKv0kuqEIW6lCy4nGGcM7s8Or/O70HyqYLTzAT4ONLcetdn8C6JpkZQKR1VH0Z43Y8ho+gH
3BnOhuHhqN17TdU9DrIwwPZxJEw3OSEB7w3iHg/IixyuVcEjsW1Uru3tviuBtwd19mxKn6EFhrHq
WKKTeBxNt/wSFqH4FLC06jUemylZNzOUZqX0icT5DAc6PLAMs+XR4f2VYq1MI21F+iM0FeQyqXZJ
urT9QAhe9JZTvn3vpVxphG5V0FAtmVGTV+8AZOIM/B6ZpKVNJHK3duTm2qpqNZ6mYc1zWbX9N3YF
2+oAvleV66/GhPN7E24wzXasT1yBqZ+Ze4Zwo2fsLYx5owuWfQinzyS0NZBPo8bW22e/STD3AYaN
mOWVzBtMRGpjPcn8mPpN0cmfZT2AgUe8jFEtgmeUd/Fw0VGCMYFalXSvCf8sfAIu4hWcPcsnaM7r
qv+h7jyW40bWtH1FOAGTCbMtRy+JosTu1gZB9emG90DCXP3/ZAH9j1icIOfMblYMugKQSPOZ11go
2roN+rS70Zp6cWrL1mwilJ0o9hImlfgOTR6Dv1t6MwOHSFXTenDGTo7jM51NNJD3JLO0o+jUxrl5
lZS0gguky0TU7F2Fi8Wu80oVf6+ivKepU9o4yb+IIOrKZwD5pfvHkosq++bb+YjyrTVULWpOJKYP
Lj54kO8yCj45POWhHL5gQzYQk7YpLYo+G4tD2Vqjtwtb6b4MjUT608wa77oIEnHVOygcV5VZ/Ih5
ufDBYVqMjP4hlnl9CxkMCPpM3bSMyUxIAdPshEY/Igm2hKpg80EPi0TOFeEs/2tcYgGG1DCSW4nT
Qq/x/cG4CgazvEacp/vDoTu0x5kpQB3QWQak9fLihMRc4O8AFFNnw4HrOZ4lxPgehe6dWSFKZ1cI
+Tp95O0KtJ9ukPVHWMutx/0IseI6hNh8NdeRf2PWYxIBmJ3kDzUjAoT6KsUSUqODGXTFdRur6j5g
O8fGvlnmb1kr4wkZa9kfC+LtQ6iKfITEMqEIVnbkUWK2g5NwILgkdmx9l1nxlRYcindRMdzWg/m3
Kwzrm0ci5+xSH/ZS2bbODSzK8jmfUxeTBcb6KnS8nz3E8/YHjKHBuR1SpZp/h/D1qoc6QUX2mKUe
L9yFuPo82Qj07bOKw/aPpHC1Ti2wUkRMd2R54cPU5iL6d5Z06Qu4Odv43Z1APd3DGSn9U5imRnhg
gdgHZ2TK7LrI9hSInmT09yLpysfJm+urpAUGjrYw0pJuhh7eQZQCbWbb98r5lIgwUTu6HP5Dniwd
RdqMvbQp5h6jkA7/gLa3AC0hJI+AajHDGVjEcnTKwQwOU5elwY3b5LlL8Xf2nZOB38kON3fAooFq
rnKn9n/Q4kYjexR2qg2w0kdYCB598sz92reLJ6mrBLTIHFFOP4EyjPckE/XLOBmwi+FtZ6cQvEd9
XOScPU0ODFQAfXH/olyTd39dxhwzu3RJsuVPqo1x/CnMSFFPc9FTqg+TZL5zMNS7L2rgsvgvoe87
e0b897yIaL7qlrJl0ce0UIsv/3mA/T+Lnj/Xf5VPffvXX/3DS/1/IIR2yKXeCaFfypd/v/waROu/
X4NoQ9r/cmki6qBE6lqIbuauUbRx1vvaAmff+RcAZnyFkZuGB29qg9UtcBbWv1yPz0C1Aug8pNv/
JG4+d/v/q+AoMDfnoAc9qnuHLtQMrvNr2IxkHgQz4Ue/odtTkrzWS8e8Opo2Kk3lPmNri4AuDxQd
fhrI5U4Clxxkh6ZTRg6dPKvEHSs8mmXiN8hRFlaI5NDQ22FZHaMG6cX5Bt5QxNbXOkhsCuSXUdpp
9xk8o8hGsg/uaHKFOWNDeaXOi9Gp91HkVeYEnxwMRHRM41GThCOTirwJBnikGHrVRanmGwVNEdJg
xeCtzipEj2zTe3TGIiJXRH5Bef+GcYLuIkBKfXclAr58IFrGJpee4oi9bze7fc6fS84HKCJGx/n4
ZDiZ13UHj9DHtO4WZykH7yoLIVihzInwQw0wsazT+t+t6VjDeFp6vBO8QyrA2YJSCyksgLsCT6jU
vT/lJYOQ9T1dunuRVilXaySl0+SqqS2ti9c2zURZMZ8Sy+BYpJbDn2D5k/DYMVZFH7ldvk789Sv3
QBZTHiRXAvviXbzyNuslTaqxfV4c9IC9G5qe4TJCNB1RxD00Z6V8YtwlmykDgcislyeMhOkmXmt1
Aze7/mVx/Dep2+uuDrcjPWn5gPSlj5Eo7evXMzCBbGoHE8YcnUk4jA5oakYT7jqga4wC4ivCx8mV
GuOijh8NO69ddT+hc4pb4Pv3cSEBpm+EZYmojytch9E5wyx+ySAXf0TYqO6875guVrL4pNqOutRV
i5mWKx4DXkjo7qKB+ZijcI1uKIEGivoWUyuZfQGSJVwG/UWNUEb0KVzL3vrs0V90jM9I4ir/J9XO
IYLcem7F+0VmuY/vP8Vr9TQewkXBjGxAYjBNJd+/SIO1oGPTy3r+PtnAJeXOVYvDMIphrFDSIbps
sD8PDJw+4Mu9f2lK9K9ycC7uUd91QK2zq1AfOLcofxnBorXEEC9O9B0q3TCH3wZVZF5z6juX5Iqg
INcX9xKl14BALySF2WCAoWgeykV2JZ0d+0xQjpNIr1SlMMFAwrurwKHtp8iI2/7QxpaXBp+robBt
eeUOpd5OUH+o+Ey3bWbP3tnW4kGRQSJFBX+ERZZONSzfIGUVi7hFzngXyMEQwQklcl2w6+o0RCts
tsEcsnCRyOI252n2+OTAqQf2nRngI3dUdJCPYPcnid6TQmNyefnoylGO3bcK4BZW6JAiWm9fN5AN
Ma+zPXiN8MTPn6IaV380UhJa2GCCXcItTbgD8kO/LDFaObQrLy9NIHz+hLSuRaZEZVki/hNj12Gc
6UkhU1rvKrfElYZNtGSEwcqyUx8Xs4ttXDEp40JjQLkcaChyyUXq0Mq3fK9ObqCJg8J+TOsk45WU
tQcV5RGbIcoDL9W6QeZQH3h5U9PnIFwV1Gc+2pkhxcnfsMxAFuAeXEuVZddpaFepFvc2WA1ssIvq
+dOxzvVd+9CCeK4gjRCnE6rXuxp0AX2fKyYVo1bm6qGSXkT8Z882iMXTnI8mLL1kcHMZIF4VDp15
rLvRaX66aW/wmraPinRBzf0s1x0VqFI1fS2Aoo7HJsqQ2L6SST719jd4e/rlosNupflviKr7PqR2
D3n/8DYjdNc3TEPEHe4gA3fsMSXmFwzp+2tDvtl0UaBl7XEEcdSyOHSh+pelEQOx7ZbF75+rQSQL
9fJlCZpyv+15Bq1ihsxVeBbm0NzOBJ2qbEivj9ufODA1mgZHkqI3HukA6cPaqWyCtyuKEu34pNoQ
euthgGTMrAogbzDga99LFmnUNTtgKK0UT6k1SXp4OxKEupJPfSVBCXw1p7SLvpIEaUFdrGap8SKJ
btco49w56wG69vQr04u4wPoNFUE9v6t1tltqtlrrU+qnes+WQml7TZmAEFS3+JQ3nfGltqqc0sCu
RDekj3/bTjtrss+CHhFkDTRlsGIemz3g7pL3wfGY8qytR2FM+yKkkWmeyjQebO8eIl7b/WmCaGbh
Wr20OWMdaxlq42DkfdMBx8tEFAZHXKEouV8Vkiqze8JyRC9qWRsLIfn7b/qiEAlkkZoNLvDsf45D
o0tcvOm6EA57ksye8AURFUpxoYIAvKeLbYKdwB9ED1EoRJEm+37CjDOlWJnGlrxzZmdkV16qBnj/
f3i6+aAmONRc2lngw94GektS2+jiJe132dsjD08pUH/J0Zjvgoe+VrL+yuaLAuKp781uGv8M8sCr
56vJ9sfY+HM2ezMtHgJrGmjT2LSUGh8h/Zx29LHAdi4lZWrDVHgPhp+64gaxI7oid+8P7uv2uEAT
VLqBiQoEbU0wDperaALeBG+0sZ8Aujf0jxI1AeVBaZ7YtklPWnC7cW5sY+zHFRwl7G/v38FFtMId
sI4tVzKxTb2Y9e9/WcdLC+ZwXJrxKaowz5C/jeY0yflkBFbBlIdAmWGDRedZ42SQGdVv18Myb54+
gPu8vQ8tkwvgR+MR4SBdzLKMWlYBubd+WvdGW3Z6Q2blc+yf+tCceC04eQR6QbDqCUf6uNBx7/vD
cRFukMUANfRRaAEVJ/FSvLgNOmN9G7tOxwvpDC2EwVFtOFil0J2w/b/dPi267C4Vk+dFHzj9vRkB
Lkyk4wmTqcAoXMSNy1y1WZUt9VNsJG5dfmGz8DhOFE4pfNk2H7L0dq6A1Sk1P2OVKfPqgxEgdH4d
9fh0GOG3AUWl5kYkezkGY+5XQI2D+gmbiom1DelXr6w4RcTAv8bWjO0c+iRANvO4BTFFQaFH3ccV
UBz8rku5QBml7KC37OysiZAMCUdeTK2BA0HU8vxM6wc7BJJxdzPmc9hFsPYm2cIKbWqjn74lhgEZ
/HMPqqUyjiat4MC+oUyDntSdXSodaKC2rYUSDV8HDmiJVEZ7yG0RJe3XKMCsIbmqTehm8y0ZUo4v
T22EBJ2nNDZtbgVSvQ59egq5fDHcUavObNt/qph9P7t20UEO9PEm7e6VnByE9zPKKxwalg212d0h
k+HK4GSrbqm+l3h5csZgsAvgZTsBYUXNvVfvJF0QfkfzvOBmRSVJte5geJAmnmDwY+z+mwEtLPuE
V0xvTQ8haH6OI7DhPONJOuB51H1b05/Al2gOQzOhhh0iIIxAWVZjXyB85JsVol+DOyN8gyp8/Z1x
qThpwbXwsk/kkxm3sEgZcwvVGrOMbQE4ZIdomRfPezb8hN8hMsCOdzVWQp9XtVpMbiUZFsGN5T4E
XKS7/Dbmw+Q0o/Ozs9dU1WB18ZfbP1gsayZKyZlLMknMpgc4BJPJRxP9J8SIRYzX1xNSzq2TH8xU
iQlj3tbVkVU5Ei4Qi9ZTwBd7nVEd2o0siX5y8e17zGtOePOI0hxbKMTgcyqKaKvB5XASt9v2tCSM
VXxyinJGWXZXFiLL1e+TRyU+uhuGCuQUIkCpFzbHZKiIR8w+kEt26lTZj383mI3xyQSOM2NkgCZK
R5QuMbykMVSqnmRq1QJznST1O3whzktjwaCG/alfAMv2aNPGNMyN+2LBHRizqKibG1TxEiP1478L
8gHMoLXMZtA9ihzfbe+2DQIdt6WlWLzouqC9VXX9LlAJewfWT+aimlu0oKLU2uWIohKAt1PnmOhq
dhDQ79wqwmz3E8QiAEFPrJgFIi5taREGMe5zbqLDV5vWUnIwQlJZdOPX9WR6fc94FlFdSHVIlVPx
nIRp6NbiLOtkXMiLWp0obNnN9r4tOk2ER+UaTtGq05+yncoGbt/s3IEHn8K+XkPo9zfuN7snDVzd
sOU0BS0Dn+H1OdbkDWaBZRV/Xc8PKgagRZEZxR9cjpPi9BLU4rl3AUaAPLLyaG/8fP8e3hweeG1z
bJwZbrwqX9/jL2dpk8DCVq2hHleu8+owOZckE89GCUB9PuGqlHOsvX/ZC3gZp4YfuMRpJiAkFIxA
c76+ro/jg1HBSniCgogays8ujstYHBTpftN/L3w5uKhAUr3KDISrBovDJaUFyRvM04jxOilTSjKr
3kZZvdsXS9GN4kZERuSZV8xiJ30hsdR7wZKMWuMsAHXMe3TM2kIVbmxpcxYPGFNlqCBi9QLs5tGF
JJU8oQKpV6rMoLEuT+FZwy1sB1sH1SOpN43SNX6MFN3qZL/dVodQIce+SC29I+SAHNuWBoZh29ke
uAVifAer7FJzphUcdEjWY3kboj17TBdwGIJ8tkTU+oPz+QKQzDDzTi3bk4TDtORd+6IUQTNglCg3
tl+R+w386ApXwiRIqSzZ9WQcRwF6vHuwmrgLzL1l0bzF+NjzwIndBVnYL8t3zYodomskjVlUqEog
D1afLDjBRnDdIb7KSMV4LDIOHB5hD0PaQvvxazTLlhfYpGacjld2DQPLOtFCxa8cB7uugSGdcELU
ziF3UDsyP0j1ztISv5RUWVgUqijD+JxisKwu4wHLbcYRtcfha1AurtW+pJNoCafR4h5YVk51duq2
gKczQcpk1sJ2aSUWbNY0vN//1k8Qn+D9uVIXBKyzegsyPSZ/UNXT6KV0nMMGPnOCRA5hXrp+sDDi
NG1vobRNYjwGeB1aIN0zk23sDjAQsh7HuI8IE2/cMECx+VSormGw0YbUh76F9VEi/oII5k6ouGMC
5X+L6nqK20OXUMkab+FbgM07mkaGCuGO3hr9zj1QSGuq8ZkPTRqtj1MNYx8pbBkFCtMJghyaf00X
DJaPrCHH+pDR+p1BQci7TcgmrfrEMk9skYVbfpCMXeYL5Nku0SlzEcCKfFPdpv1Ol34egkdHJErV
v1M4AQwKdiBiS9OhIYdknCrJaEy20Cvq/a3mcoej4GwyBUj5dbbyJkqvEAGNZuQ5H1ls6PvIdUud
HVDM8c6OkQNKQEdVbL3/8XUdpKYDoG9IQwHKeb3DyXpEMlYs4tEUBteF76HL5aNd6WNoZcTC0Lf4
2fvXvUDIkwnobkKgnxg6MtXUiy09j5NyQvJ2eVQWU59n7JvCSfZbVgDTObar2woRRM/ATK2davml
wXGUJmubYkvcUUkQyAffVPHUoGBud4Sbv1PJ8cdx+CCDupDN4l4BGdMzMEnpYBdxGr4epGAy6YIL
J36c6HWTjPsZAsXsoq3b+T8ItdIoACBbhO33FCs9s9mX0Tylf5JmY996s2V8IWJsS72Pkz5PywNY
F6MZD23t6YF+f2wvKkjcLukmPChGF58YCuavb7drzNSfykJ+kUBL2EjcJNazaBIoRNt7IBecz8nY
BOlB2oNdzFcmQBEO8Mx2QtK/92/mzcS2bfwP4OnrWW0CGH99Mzoa6ytaGo8lYCbWkjkIHcM6ErRz
fOiwBkJOqIQb9vz+dS/MifRLg+BI0on9OEvrTXUliCZUEFrBTuNpJauyBf7NUi4nXG72di91lRal
4EH5OsSPq+xxC20jELG8kz7oQqKu0Z91/iKtBNbLfit8FnUDqZFqzKTrzQhd41L2yYripV8O3lQg
BUYpdsxk8vf7DyV1wPHqxIBZxkHJu8XLRddnXo9mIHAUkSpVj1vhO6hhkn4erAYK5xGfaLeu4W9D
tCsPZeY2aH4k4IP6eu8iZ8xDoY+DaPSub230ONCp9VEBZx5TFfwKqxNtnD3Fb4zc92bfUSGg0zwF
dnZq3MnMjR1Ovogy3Xi9cDMHDoRBjvFdk3pNAx1o7fptjxBPyGVErBs0LbWz8xdqDt0f8eK7khKw
16XRdPRms86dKxjrQs67sATRVh7zDDokGmeN6o2npepz0f/cXgf6rbrwtwzABih1dlimkCUKC+dj
YHa5lYMOWsv/APgLZvNWss+nmCPwMNCLq3xS1Joz5T53Kn1/TeDKebwinfaLBXOuDKt44yYqzLqy
SDYmkg4tfJ9AG3n/Pb45bWjHYsxB/Rya0tu56co4WoSX9Y+qdPQKXSoK3D/zONSab1Tc9Rh6Fu7o
N12SyQ8337eX14sCSRoAvZzn/kVYS6wFA6JT9eNWMcZf1+R8yQZfKxkm506ikJnDXaDay0v/4PEv
5HBYm2jxOK6LYjJATE3UfD2N416guLw06kvkRjp5TXPiN0rRTjSkw16OiLwHaA0S8cLMo7LDC7QX
wRw5wsqpyN22FNiwR12eHdiQ+WFYG7pbAphQt162rGlG/M14CjvZmt6uL3H6S9FcPl91m1mFADtH
czUa+kJCaVBlAU4OnarUPfQWCIh6RymAXQMcXlLGhfHBDvlmu3YpuToOdSndpl/VPX5JbiYAIXZH
j/zLtkWR9WkE3Ba4O1QFmp/ZHLOHuW7pMFtmN4bNMgIU+ijPes28QD0Eqhrzgc4cMFmw2BeHcmhN
uUQgYvpWlD0OYgjcF1zjH9FXn/n4/jp4UwIHas/TeFLoZmRApfT1REDLAD5uOETfYqA1DgpIJk1Q
BzUKioSEjFUcqJfxbMLYd33Y0Otnr0NbPzMpBcEfremLfbQ432R9tCcZAh0P0oJ5e2RhUoBAblXE
3wCn6p1kdjKH4z6jVUn4uwZoI704yEJn/mwxgWimGn8+ZzjWoO5IkHv65KUUxDC6C060D4gF67e3
bpQFNAL0otPOTuurBQUG+2sDch6EL5JHuqu9BqANsTOrEA4e0ejWPkxgBnBXq5Z4bgVEHqgua6+c
oMBqp9nVnhl6901Q9mj4RnBo5KGDMcHSbrxkIL0sh6QgWVZjcy4ntfhYkxmJwuL2QKTpnH5aa6Tv
v+7LWIBFT+8e3INFRIBh18X0GnorMeE02U9bAl+0Xq9Oq28TFQBkhoH/sbw/Cohen5pSd9NQSgND
Tj8AN4fLGMTGutbHpXP6Mhu4YAMxCmly5c/0oIoMeM7/B/D8NxgFytqvjmg0QMC3e67nsI6wcHlT
9xcoX/kVR+qXuKpAq2htIZTOd7Gs67Y8yFggznddIDPKAZxJkzUFSNgCxxzKQX+p87DiD5EE1oeB
Y7YTQvTn1qiyUGLm787fyBDMjERfxCSH5y0L1/3h2oPDz1J2GbI9qr5aonfoRYCmgyAYTZ3bfsQx
zT6AKdQfxdG4cBs+XQjjyerof7V7Kx0G9Yx7FEZbR5Uu+MfsC4MKItKk640a8aAfzJts/c+AOb38
EyS/kAJyMbYUwA/1stBqQxF8GRELnyanC7jm2l8t6R+14Um2URDkeNKcB2IkK5rm34qJQgzu8VY/
mM5nGuQqmW+LtHPd4dTjIiqgVU8dveHHiKoyD1CKpukESB3wneUh6QqNBIkDEqYSAzGFyvr1bKb6
IFPE725xjW1mLWIaei5NzD3kARMDJcw0FXeN2W8zZPcRzVRe2KJrqOZNTBiwaJcsN7HSE1r/ebjs
e8JWKtcxJluh94gWjeP+QMtE30rilJI2WUY1iiNpewfZklFA3BFiNWX4dVvHgZm51J5LPPPi+tg4
zuI4nwaz99FRxTQwogDkZNaibY1QUuP+FoqhwJ2sAKWykIC216/cmPQjUx0dU3TtTWrJYFO7DH4v
4SkqasSsEi3kbQoZREq8GLuEkmgcw34Wc3Go6EG2ePJUomEQhYUSSHUN9cQpjOssnCN+uPWJcHPB
guw2MQm7sd3O8HGzD/gveV30gBoXwIRdG0aU1q+yOVGD96k2m2mKv8WhXXTts+1mkqvjAdIzGrU3
yHG+oVnLzLxJajiI2DD7Qv9OOTN49z6pe+t+C1IAVhAyPUx92shrIw2m6BjBQXCTzynC5dwjavda
3/6D9Xw+gv4r5GY9e2xZrGoHPWIW0WXIzdVBA0159UURCYj2sABQMrCsL2TUlDuEQHGp3Tm9SxMD
hxcNxthQG/6Kz5qRZJWY0ReVrXEltltHjfdsgE7xo9/HkKmDoYjjGgHZ4FqYBhyipRJNyI7hvg0o
yFUHMhyjRIIDnTIcSXAnNRldRd9Pt5E6tN0BNK8Nl+Assz/JkGMoYUNmv19WxJ7kI/i7WHW+K9AR
TVBjOcaihdSFNYYCCRGNiGMaexo5AakPeYNDK8LHFIV/Kwylq+Z53+n2wdbAb9Iyp9m+q1rqepTU
kxJZR611M9Y9EhzQo4N//nG288bw92HPjC32TaO8uTn4/SL4Ih3R+8Vusbyx/G0L4yKnVkV9mhxZ
YIRUGcx6gDRriIfHg05Y107QBryx/VCDa6T2P/681BlgNSQ0MrykvuEo1sTcpbN2OaouTirUIfRO
HBNNzTp43GLIbomg6uN8Xwy6psbeWVTRZxeByJbZWQeqp0ezxY8bKATLDLE0X1IB3aW5zuZON6ls
PGw4x0hynBYTb7x7zOSKEsHMv2/YlnANXptycniJWwNvQxjZNeES575Ji6TGIRSYtL3rzcZN/+gs
KpLl0e4kzIObMiOA8fZb3wAoeYQ5ISoC4BY+EP2jFnZ5slGpYUNEh5B+Nrzhi2BNxD3wZfAzEEYq
uoj4rNEarE6cSowARr5Cl51pKupNZ8npIX3aVjMcqrrAZrtjMytubL/JZLqrzWEY7vtQGuUpdCWE
hh0jN1FpdhT+VKu+SQcag9CLgiyVryHHxUYexrnVV9DdQ/SIBQAg8DCrW0MgQt2JsAB786WmXliI
fQe1S81HmB76HPCHVn+IO9Qkqbusiy1cdjCCWJ4LhND5qIZ9hMpE6Xs6M0vJe6nqAyrU6D2QUQ6h
UjOmunhhwLogN9rAZyRa3GNqsto/s1Los+9K8uT5HpVMALF3vmG07OW5ys8Qtyly5mHfRVOIbl02
qSGPT4Nd6zqfiRYtu8gYk+w/OjRjs6f6LGSwhoFTkenWPTxovXVAO3Ha5TS0EXDy49Y/wG9Ph3Qo
0nd0jTHDFvXdGrfWiFry+HIyNAzCL1oXIqsa2fqqQ6sK8orKyHwtf2su1DOGu2gpdHDbpYGOFd1M
q3kJEzlTzKZykzCChvW5GrbVKttGZcSWnYWVp3eTuo0OZvvJNjmlvKmByk4JOw8wlQqtYEbIvT2X
ntYb9hrL57b6Fn0cyo9gJbmmaWYYpl7l8Jw8oc1M8pYQNq5QrN3jOwVnd1elThQNn6VZgtW98kcz
ze2T3cSC4vGYCV37Trwp4r7mdfAQsVGc3Bli1hHmdmAQE+NkJ/msK+2VN1O26wd+Z1+n0TAG0WOi
RvhkN3ZaufFNDDKZM75ehoELMCknhhTNnpT/ZvNvCA1mnEFRTalp0prVPgHM37bPrVvrCtx2oPmO
KpvsbvbCkhuzKvZX+3obTIApYsEBnZbS0mPJ3Pqs9RYJBQZi+3fbHDpkWBx+KRB5p+FafYZ3R2sf
JpBudaD9UXNfk1/ofmEPVdhd9lPvevXXOSkmF1WhcxIDCUxjQNgvSTG3b6p8QVv+QLqr3zrSj+g7
bhCerZGSWQbu19eoXy09tqUzTOn4pGCZmU81xbSMcErayGo/hViA0VuvjKqBt4vBTRn3+2ztkm2L
0UywMPR2dRNZRn2oZrzM5V20vjB0JPQkWzPRoKYvlF23Q67rltgfnufaoBaB/lzaFf4dti+uimY8
uSF9seVvB0auRi2Fb/WgR2GRmWxIJwq9iWz2XZw64RMNDGs0bxsqzLN7RFNgHKvD9sRybGuMHydM
qobyU1Wh6UhPxIXZZe8rdxjKn/l5GxlZluwHHAP1NH3hTPYgwe3YrpfQv4PCBzXpyosj2m27xMRy
4ba2DYGJPbKxkQo+9eQjzMleSf2+Ut9t6MGPa4HImBsNnwokc5G03KflCJRo5DU9w7mxMjfeb70a
pUxddN66f/Yyaw14Som6zGyxodBmKoNG79QzfSXe8YZBztpB7z1GRr8TTDXPyE1so7f0RscjR3Vj
IgNYd/4XkBiIwqhV2dNKha7sjueQowipjVKn8cbBItbwysY2j5WFZjnySl2onIiAoE0gR3XC9tP6
yYt4ZeYxs2yQo8dsQApuuP2nck11kPsOfUOvyAytVb2g1+ZEA1eXTQhbGQtmTuFOwYs4e8kIOwuE
u+vduYnULu06j1G1JiT20A7YltlojJh7yF0ytgvlJvh0bWLlX2r+jJR0Z61rWWHtQf81qTI9g5E+
AKF+k0xodwHasdEXrf9ooXjx3bYmvYUeug1NLI9bflorHBaY+qnJSXTyEtLdKNhpeSncLOQAKhfD
Ml0hzeamYCtALkWfDWtm3yZoLmV3+JBBovwSBovesBqrDrkjOEb6d1tktjVtDDwqFP4raKPn/vOM
yEF/ExPKMWG2+ynWM80+Nwqn0BC183V7X0MOxgYg2pAKUiQyQkNv2DEdSU2bSIGr9ycIY9SFHjaw
GG4cqM3ebJkBSid6go7w/vjQKoCbK09JA3j1r2g0KSKFiW5exQr32sfpXLqK20jjBca1CtGBjWZO
sz2fB5mtn+/8NKrUeF8Uw9KiHTqR8phH5bkUg/ayg5owXrlxoRcdWnna/inSbfGf2BVwgM7BUqGh
tluXyfaA6BCfZ41ZnKGWeam3hQ7YA2ry52JXQAGbBeBA4mLgtuMyzEd9ZSBDgtHfduxigBJbHFdI
QrYWbZsaNjIQzsQwuX089waCByVK3EYOCmcdlp21NlvyHJJufKinUudvw3pAtmWl3wJgJx2/bJ3r
pA11PyLCkpbfbcljk9U6x5el0k2KCPoA31XIveplnhb69B98HF11d/iMzsjWHRDWMmd8e64nodSo
u5uLGM6zzsNMqN01g0Oh/mQjc8TmIAf0Me391gBN7ShmfmYT1ORHewV/FNOkr5I28JirmzyPa459
z80VK7UQUv+3S3cfy5Ip7EJ507FrmtOtDcoH3Mr23Nsk2gZjW9kSKjKf3K0tMn/ySmbW9vjbJhxg
M107u55AzE0PkJb9gjDGArTs7eOz3SPKx4zfaVyDv3KQCwf3LKmZVXdTX6O+di9blKoHkP5owf9F
NZbN8pCHCPugmQv9zv0h+CGx7FpOaVToON0Rj+M+9HZlL3WhIxKDzoQlhwdFCa1IpjfdIff5t3DQ
r8aOKLr+6HR7B/lyHAT4onxv5CLM6pa8VVRh2QcPY9KkupQBR5lPbGWuvwQiAcS245bC6cXBGsb9
oaGlPJjjT3qhttLnFulUcbu9M5BrHYDL5HjJuqmd1d9zmNtc0Wl9XbLBYEbP3LWCQADR8c1WM4jW
ilDd1vrgH5JEl6l6AVU//iCzvswmaKnSBaDebNoOdkTnbOOXsnect21Z9pXzaUw4Ziq8mLwp7Q9O
xtD8hIWiZ05nj0uF1nSqUie9W+fd+/n961YInW/A17ZP9gQWG3qxo0uWv9xFq+vdWRQsn6K80rjY
tTtq5gR/tOI5mYiw1+6/F5sft/1f1/65vA3UgCTcs0A7YMNov768UgYaqcKfPtml0P25oREeI721
AChSEXfhC6cdt4ISvSQd73vnveF/0DK19dV+LXVQZgCzDGJZOExylDZe3w0AE4/ATKYko0zo4iHv
Sb3H5gAPFyDUfig6Jx2Pqq4qKgDB2POi/jHvW6FHWw4OfjD00i90nQl/dzH/R2QbhJkGNq5GXpF3
hoMOBsn2y1D5UaG+ZlmpE7QNN5pQVnSLY0Q5av6o7fBm1DXkiC458lK66+BetJ88MzYgJ3f2w6q4
tO2XWcwWQK557o+nE1aO81W57tLF2hkH/KVXxfsz8HVRnClAk55eg+maFiSsNz2XFDxq02HP8RDL
SaOB0ZPSG8aaBC4j/p7sv+WoSTjvX/jNAsQIEgVAUjvK4uigXMw9u/ehqOE1+SDXKMtrKadld1sL
dxANeIYtAFTJEMTir2hN1t6/jcvn19gKjnQPOh3V+TdohWG0VId2T/4A+2itWsYur4ESdkJIxAKB
VHDYZv37V76QaNYKkRrVgYSdFkNGQ++ioNGoBB12FRr3cdHpukHuhSS7Rz9t6rbf9UjU49yaJbot
Mq1Fh8Fv9CHMotVHudDGIt+sOtVapu/f2+UUhXjBWEiWdIDGIUqdr5ciwmzAALzQvN/KKrhn6GCp
P8vEr1N0LLFzety6QYXr6sgBz5mPN6kLnTg9TrgrCMgg6OWAWHuzSbqakSns9j5DamUBm7uOCZBL
ZX6do74Rw2Gwes98yTNXhzOW05bWS4MEfoYxUQMRhjJ05AVuei1VHjv2Bwidy6mMGKSQyP7atC2x
prgE6HDMKAD7gffwDylunaj4hugOSOWn5El+Iu3sAZIqIv/WUkhu8/1XdpY9/HX7dG38HfEqYymD
iHoDaSIUULqaOz+kLQaO4Uk1XeWjQ6GCPHyOpslw411vzND4HpeVCbiRmxMX7DiOlnQAxafek3Od
XdVLY6LGEfZR9hIbFmwmZ+d2lgJq4Q+E6HChZ0N3xKvIB+M9WnZEfZTSJp0cAWSLEd+i96ZgD4eX
h4oe/7VVS6toUj24+ZIab/MTHAQAsX/wGtue3kBK4iOHEabmiJmhQoGI2KaCw3xo/MaOsRgzIWQv
zAcfZfZ/cm337IQYwWxK4j3EPq9VR2rMTueXO1oGmpqpsllTz0yFAFPEE8TDUFwhB66hDpHf6Zmc
23GMgZIniWXrAxKmXd/ftg0Cd+JIFSQ2n99/e9abOQRViDUHIJdKlkXu+XrFoeEai5FO4cNWJa7X
xyf0IyG+5TAyQx8e6JgHdPFamkIQ1lYo9nZwoYeucQRZOuhjzFwwkQoIrnsNHVw5cNtjIxI6Vd9x
p4jM8dA0vht+1IS87EFC+wfewe4BAwmQ0OV6cKCcUwA223uSwRqZXrj5yO6fIAKRHW0czI0tt5SG
JiFA5SQdXbe8WHkawfTB+F5GWi5ipWCyaDSDNmSoLyItMzRhgDGn7sfC95f4N0e2fZ3hMJgJNFSI
swk0PYDRxe82mxgTdlJpQPLZRxP+A58mTxTjeESrSHnDbrv5MUfPB7C1buj/IId2upuFDZVZBLMy
NPrT+8/wGh5BfAZSxYXWhRaZ5REqXcQNaga/5NFqu/cWjNQABnRh4USoYlH3wvL4fxMdeKg0O0ju
0arTdG3rYtTomTTk5BJfvrWhuEXwzRqfoyOQkCw0LkBn+wNsxuX7YhuTvDJISyDOnDfxeaYaDdwY
6/skTj02SzTt6Tf+c/3cAyj6xQs63XkLLQVJ/Pr9wX5zfSDhyKifw1Gt5H7x5GU+x/3sW/Hd/6Ps
vHbsNrI1/EQEmMMtd+qs3LJ1Q6hlDXMmi+Hpz1es0mCsATw4V4ZluXtvssJa//qDlkYsHGqyp/6b
aqu2PIgP972NMvh/sZT+6wPwmiE8oQxByWVyxfz9QPCBj30sDcgXAl6TJ6B7NNn68sP0UiJrrL+6
R8E65GPw9Z8fgPyC/3mdEHUJJxzmAvda9N+XWrkuLlLUdMNlFyT+M15BY3jNRh8nnhMfejDIm7MR
C/+PjXp45v7991L6k4YAQVeys34vPUrPEc5et8MjyqKsn18Ct2u314go6/1eD9MbzDKcrxOJsTSu
7BvZ7sKXl62LjEmS+HdfzDSuYwBRbz8hlQHyuw52LdEuPa2nE5C3FLPJmjWEEMuk4BYO1+MQE0GD
4IupqmRE/PNj/b2yghjKwoZkCveO6v/3Jifxkm5tbat4nCLhHLeunZdBjC0AbmWXuSmFV/zSfnkb
Y5K3GRGdMGWPDaHxf7zk34+UkGfNaw7lp6IJ/L0VWaqJTLFpKx6DI3cyTyGjAfrKyk7BgP/85f/7
13FyMb1DCAkplpLu72u6yD2PGebuPWBLEgCUFbZEe1UK/OT2/7t2xIv6t2VM4UBzwyGGdQeO3b//
ynFM1j6iRnzQBODi0Cuuad3tr/O4yFmb1NGL6jHbJpR0p6HxR7d7sedp76orIunEHB7dDp6EeNJo
pRZUeSmsdbCVaABQXasElEkzi0jijZDbtSi73nv7TLRp7PNT5cWwwctAGZdscoTVLaPsOahU5Nqt
SI8B9MKsXaLlWu908PErRfHySP8CyQtyLAGXeMqQInjnUDGm2maRY8kCxiDQbJtUYGS5qkPJZmz3
11HUUsZVH2HZgZXL0pQFJXdENogcC6cq6Rnxnaj0YQXlavAmGkMK9PagkR8UZYuEJQe0cfwS3RS0
aeMBS4pull9JukSsH9RzGAtfzgs0kpZ4u9xwJKPvFFhkb0noUHUUlWwB37YjeD4cDDed4mUwBoKv
xhpFTnRf9DuCcwXOmOay8L0LZiS7cyV9q8jeq4elmxV9HBdKY6yBMz0sIJ+32V812gKuKbs7+8B8
FDYMuCZx4oODajaeuRW3BHXgZp0UZU53ghj4yocZ9EJKlfUsFDNy6fGRHyDzf/LsdFuAl1fufqiI
LRJoHEA4sfWTMGb3LyrkkNT7HQeQ75O7kGDAjL/KpxiploewqM74lmCj+bFcG8vmARozRmj5DX7A
0Fw7thWZPgSpLdFjPgfj/LnAIwIpIPMFj0RLVVohB2ooxMykHmvmodgDpORCDa4LUNij9P8O8SnH
m42Bi99fhEkUmxenObrU13mbMibWTD0MXK99iJki9i3plH1pK/I/8pg/AsGcysL0bgPOhSxRgjf8
qIrhk6zeH7uaalS+MTnv0tJHF3zWILyGumw1ONcwdDJDS3yrK1fI0gwIwn0ZzH4ps1O/z+X+ZRk2
PheJiNbys4bFiV1GVuyZ97ryc/ZXZuvz/AMww3JfGYqL+R32OHVnXw2jM7bXwN1XY3qHek/6zeCU
JsfGJZL5ETpjsVsjtv5qDqwnBLgLSP4lkqJj2hTmstMMwKtZrPTKvkVZ2BUt05yAueN+1WQATkPO
gttOWtwgPgSk0xJXohF2Tl6JteCvKjeXLuCizXfzr3XoWsUHtaxV5nZ5bFxhgrGn512E9thexGTK
ZajICgkx1PtdZ9iGKE9EH0u4TrXqJaJQFqbidBa2jZ0zXEx8LfYzzpkeMwJUdXJ+oRVdflEu6XAx
+9qbgXCrLM0Qig6JeCE0KV0gemk+Z7NmXLb6m6olFm4Y172aFbNspJmrs+P9otBUtdXLMAqNr8Ib
hHOBBCZ7LT37I124kcffweSfDh6reWTL6sekPQOGopIykZKrit+tpiZAvQyPNXBfhSYnsaauurCH
QfGxs0nNV4LcPYfZmXY9SNN++tTVdpBdyFAQNRC+GnKoCZVPsjRreF72ihcIWiOf0L6is4CdwJOJ
0rOaou222TJucNWko+5Ja1iQjlOvtrGkCfZv2uhnWpjseucBnhMH/HYs0wCoHbZFZskhS48dX/aM
ubePO6o+KPMmCTlE8dr22Ixlm5kladiRgfVGHBkuKTy92myL+nnHtGNwti38gkcYbzdOii3B+xLJ
tGWyChSHSb2aX2v7OPVGngLrMIAbzyNTJyVCDT6eFQ6SjsQlKxdqMWVy5qXG95pUoCgyLlaWfOl0
lZNhMfvH5aagIz1rd44eUB8PCmScC0tuQRerCN4r9pWSGjKA/bIum35Mqio9EYTAO40ItigQTBKf
grC7MQapibEYwvO81SGOFtqlSsfpQLaQmerlf2kvj+n7vxfbIQBath2f1DtSyOXfdxRwgW2cfACN
qijTymRt6RdkYkXKX7T3Ktvzj8W4FXCF9DXnBhM1zRLu8l7T2E/ZTgdcrnD1bXfk0hBuygDo2aHM
YFhVKouiSZ0rHdlYfP1ZTqCNC5xEz2xhOUxy1kmdzkDvjy6ZJVZf2TDYKBPUv1kKwF/Vb1e1G3wi
2ThoAL/EGIJ1VHKg8uWSmaCUVzSpklAUKHUOHWdtPRdGuJlPvX+M2roJV8gBdVX2NWW43MQzMInx
syr8UCutq0rIW10PJTtmFlyIGtJWeT3SzgH6BhGxHJ8CD00ObSW/ipjQGcjAEOIB1CVp1JT4Uvpw
ANuTqyjso4sFGGBTh5cs1ULIrg9PSHGIQTz7AIDzeJlNEzOey6SI62rZRsqHQFcC+rrHMIkT4D7v
7RkmID5xO4lPad+iLmdkWjvGfq2GVr5f3hB1sD6QdeGoFzpgAPb6VrlJEpSezzYDF/cH3SFWXr3J
2bGiJUUGpgbIsTp0UAQSqRp3VkWV5ngh0ZF0o2hJ5ZGJ5lCuGCZm7DuvsT0KLTz85DnrFNPMgoEa
k62fJubPU3smLFt2P4OypEtsurk2LiwGn9hjHNGYmnsCCUxWla7+idSH/ERudImN1tkk6X6aG9b1
gq4jVCwek6uATzUyo+bXqPuI/AyGuAacYAYw6nRSxdOgykPYIfK00JPfVM3ZVcCTmvzq5bnnB8ex
X1An+KogVUDVqCpbeMc+7nkis2obVh2MJJ4khzy4131R870gXhihdAVSq5kMYtmNo9OVT7CQBOc+
ZrThwO0cRrhjwX04kY1JmK6Z+O5brV5268M1f50KXBFwMsjgGH5wfFMO3B2RpqPAL1g0XosmQQr+
MWGUdDBaAEk4UIwemZvIQ/LUSBqEpq4gEvJMbUxGXKrpk57BbyPxDnDnEvRf2WkeXTnx0WKXQnHQ
LMoLPn0/Vl7fvsc41UH3XmPRznv1Sxi1THaP01rvMWjz+zCfwzDfK/9egxVGukyldUoxpsj8uC/E
gWRxS5bNaRIcRstpMxnkMqVXpEan8liv8vdgBBEHW1pVE+fUQRzQ1Wu5GnItWlzJrBz9kLUEkRsa
PexJ0s2y9WVUFCIEqc0UXmhC1rY7k+6SjsWf/9xP/o5RYH6Ilx8TAiwR8bP5HWjcSX5q87SpHuqq
g5wNEVvV87ucF5MaL6srLTP5f/1ilEK08MAzwP4ew6vfoTiC8/CsbffsoaiyPnzb6BQCSP4dDiw4
UfTGWmNTzVXBMf/Pv/j3YQgQPw1t6DI3Y+rh/hcL1jBCzDDrJrtrsNoN3XuA1clPHyI8ZqBwQ3GY
AzJKbXew4NGQ+jZWDf7Cm4Objc+dOthP5XG0TCbOI+U7GIHz0r3/5w/5+ySX8S1BQhbtA8wV878t
jzbYLkHQCeemiUmKjoiLtwXi0Q6FhHxNkocr44rtTJcFRZysYRB+wuC/67pbW2Hylsd2PZBANLS5
QaIOpDm4xnHNMnDwiVQ+fX1WVxW+Q3llNNJDfqhWLIaoVHFYr7FzAcdVu8U7pgL//DWtA/78D6yK
2bnlo5yXCTy8Cjz4/45nmDDgWJvCxjU+24nSpTohOemURJHVY2M3YWnQ4zSVU/uf9iVak/SC2W7W
ElZy+Mj5DhU3/WMwWMabNXOoYEx1DFS0LZ7mY4NvQsGN6wAeOGFM+ICQeUN8HTbjA7PszSQpOcvc
At2sKXUfzVLNAZ4guN3Q2S3kXGBRSOeycRD2h0sd9ClJaHdFJxAYRigYSGiY5R3xpn2B2qojo+oE
x263xK3DUmfMmekQKPPcUgaW9Q3Qd7S/YzAKd+GykX8cvJZkUCGyDVxjHstLIrCWdh97O6Guvu0z
HgcvsLG2mgYGpk5XxSRK521xq7aoSZ4t2XXDu/UiYxnOEHS6aHvZhjF0OuTQOF5zxBrhnkKjFRie
bvfmiPZtxVA7IQPyomstbxzD1fi6bdgHtafRGXBmjVuExsZndzFNDPDp+IaNFGn8b+zglodexVm/
bIgBEFrv01alpLOPI2OBg2NQq4lKgtIp+IHdTlbcUlqQHtCubBDnnYd+Wlh2uzLi1NO0BY5zgdLb
2NjDZ7GOAQkEE5lJaXPiZIT1eV9jWzQPn+EN7UijzD7CzOID3Ksi73FLagNzxO537srvc7Yu5hvV
rx3ez91gWempXJNqZr4F5YHJmXbvVE1THmYzL2Qg3nQrn0TYSfskpVXQlqa6FjB4pZQJqm8TO+Hl
FYb0RJVToiIEmkeq2MWbSUKiwhN/qY2UFg3zvizwF2QG/obr2XBenFZgY1eERvH6P7YYNhB/B/DA
gAGBOdqxoXahDPw+GEOy18Aj6Lx70Wa5I2KYrGlbfLagVeKLyUmY3JGrxDQKAK1tqmjo8O2wk+Bu
qbBCPa8EhIKHTagbzx32SE/LMnVgc7OVfq6qGVucyK3T5dkO6nEkWsX1H0yewcxm5r5MCUjv6Wba
8lRFE07388B/y241kaftu6LEVufB6HC9us3IIvJz1ubiezKWW3F1vHxBBWdbw0dsEPL20neTWZ2G
PfQ2tAG+vdz7cDira+skUXfukzQgBZXghNQ9W1O5Wo9R1HQvRrAFIjZR+wTxXBNjutAN7nGThd0Z
dKaNHlIPRQ2eOk3whGlAE10W2MQhX7YMPlXNbD3PgysWlCmO/c3yo/yhWr3Rj0GJihcCPebzgK/J
61qvaVxOw3c/y/pXw7LLl8o1ViveJxcSCOktoEYCu68MY9In4Cpm4efVc/c8IhVmIDTkCQ2O8Vck
UofQzqI+b4ghLvCaCUPzxvCO72pdTCPjDGrBPz77Mm1ihACCUVe0P0174qZxVAXbF7Ny9ytTfbc9
Casa3wlift8nTjc8p+huruU2eR+n0HBIADPbS1t00skQ8OCRYV5zM+kcyLrtKmktEzzjPJQS+x5O
n83O8/7c7DD7kozT8GFjOv+UYj92X43DVMawEN1zm7cW9dKyX/y1cGE97cV6bzrT/NjChXrX2qN1
2ZehIBaA7Bu7FF0aQ+za/urCpfzUz+7yvibo4gGTsuxlCcy6jI2h6C9EMu+PKKqiT7huVQ9Wmnjv
Q9jRblzg5hrDFg8fTcivXypvHr5E2NrdYNwYJ3CS5M4b5o7bBNDtREFjuICmoXvnCr/51E1L054k
B//qbML4nto5MQptB+JB0/gJZjbpft3g3JagtZ9tJzXOyy72n+WQtG+pT6IYDmoklBIiByiVWG8W
Dmp3QbuVd07ube9225ie/XTsblYmxH22FMiYkn2DT56HRKENrfsep+JwveBz3PBbrORi0Ls+dp27
kbsQDsE1rMrkXzCNXyO/nd8srrcbPMUoLjF6QOTlcR7mpfnZ5QC+GGsZvvPSILhz9rzFnmzkCwAL
e59JsMCi0ljQ2Z5bgoa+z+RC5DHK6PaJpUmbEHVEUnh2g7gLUzLqi9J6SjGY+b7mrgG1fkD9Rbtz
73GcfGjbHAkpflqvDrMewuJF8T1ryrw6LXYDe95bGpCSxELUjBUcLGFB/B80oeaNA7V2Ypt/FDEX
D5lsCA6deLON/o/NCOarh2b1vpy7mTMj28sPWBROBMKYDtP4sbnN2FzFITD0Jx+ypU1EZGuV5cnI
RUaHDH6+imuV1uOfVjA1LxnF2sVYmDoTgRGQa5cCzV3Qf74u5AEjCmi/Zrs93eNo/0OMzqsP7o/3
d7lejTkoiXaw+yuNT2fcW1NfRk9gdfUdX6xyTpRH3QsVRRZdGW0mAi6AzZWcGeA7SNc6jtcGDmzM
sMr8DoNiPS2RR0SA2xl/GulEGFI3EK0Z86mqv/y98e6KzCD9Z9/6b8jWjIeSlobN5a7PqessDzPJ
GDA+fK8+42zR/7lwdzxam+d/waau/1Anvemem6ycrv62+K+2NdbDOUmM4SGYvAC3fgrin0ZWZxuc
yG7C38PGSOySeWP+3K/OjKkN2cbnrvSCJo4CVMfhHwztw5M9kpAYNzzhh1nU9tlsF6jpuz9+bDFx
u8x2keVXUAzzY8okQMRNWCd8oZazBDLvR+T4xgcLD7ifrbNx/ES584SdbEEmlz2ZDwt+aJfQmevP
yDNB2dY9/J44bfqlhNIwxq2kqMQ8he6TFRXetVgtXNlzIn9uaRvm31x/Hu+Ip8re3BH+ANnaAY4o
C92hv9tktCRNwtZEcnvF4K9/yO28OWOyBQrmlsm5yLv8r7DL+hOFb/hhAEnDHs5N76pwX2noxwlh
jZ0+1rvoHvucCO5K/ChGv/7R71bD8BOXwLZ0OLt7Z7pAzyVvtGJG91C6U/SCaMm9bLk3XJ1+SUkD
XPLuXHiG9+R2qx8HnfkNbx33cS1XNICVM92WyJKUd/buOR+66o/dtTO8v712hHszRXedK4bPPh5E
OKmVZf5ipIZ94hJuPzbDKu78yNjvTU6z27JtyZ3L7y7OgXCNj1koBOZ+4J7VdS3KvLmVaZgVPxW7
HpRQMopVSmO5E8eNtmLvJRCnJGMdid50uzkO41SRNrEr6LV0uzhG0llCoR7adkSz2sZF8pM+aiZ7
yYFCP6dgz3AqM4BDdHkYpF4m3P+q6LRW6bLnrwHCWerYggwI/oqnPK0ormRTGhzzvB2/mLmJzW5G
OBUDIjCfW/Mp7b8Sbl+v4hfQsjdQOyj7UaXdR43XuD809sroAivQ01jjanveZiH2Z9g16XA3JIw3
cKdKu62L2XUEyZCIO4k5TiNvKi4zZn7ZxRgHZzgTSSUdDJNmC3+aWK4mD1jWW0RiuyUlnkG+wXLt
Gb83H9ylT4o/Ji9tJ6KZsNPJP2LmmVgWwGxZ2eYjQ9/V82/YH6R9Hs9YymJ2vGCgv10mGI4hljd9
SaxWjvtkdk2WgosrxnxDyqHGlYmbnnCqiPXZotI5K8QoOpzQ+n3vtgjGS15PPzEcLmcIkggSvL9+
mdDZXVg+L8yX04fN9NliIbk9t6RMGLKDu5EM+p2CLMgvc7GQegSvpWzea1f+emc03vI6SLV8VVOS
CAJcSA9CoBzXhLDGf9GzSpqNuS2yXVi9WkIx6C7QHr+o0jg3DQmj6fECrH7koDEqtX78oC3ktKIr
StzK9y+Jw+VHIN3BD1y0mEkNTpzZ3mvim0Nj3NIbDl8dv1MNFo0dC8F7hQ/KIQj+VcesRHOFoSFJ
/irrXFLE4I5LaakaSWTqz/Q4Rguv2sWWnuSZuciBsGKeqz5CyyGU0FUoIVifNxJiowuS0LW5oFbB
KkhpYPQMSX0alTTbKOKyRg/1ZEdYcnKGYDRpKnn4hKt1nwXCE8Y9sz6HiKMo4NG0N7rvbbDfJaId
iL2M/GAoHumLkaLFggmw2T3sKREc4mQjBO1QseBDzyZXmRUNVu0jDMNM6aXClrE4MkfTlaOLJICB
AmidWAZ24IMtYGTgeF4iCb1p1Ujbh1KN2WcLcK8egSq8zjdDHrqWEE52nTGST226g+kS5lg4/sTA
PSXHKkjChiCjIPMlvHgwZyUTIQvvadYxQY9bEkOwJdiXHeOVm9UO84bRvkJae9deV0gfgSFsbPEO
9FiomAlh2ztsaKMtgW/jxqEmQq+nBDAaRHbUHKZpOzmD+sXhVa/pFyzLsBoAtU4IpESFR/wkLzSh
YKm8p6J0O/A/jToGTs0j0FJaOgsJG/prZq3FrV7QW1P7kAG8UQ1iC8lHcW30Xh7qeEaBzLlHgwEY
2lK5HHvJfnjblIPhvDMwaVEULVlaS8OZ3v2CFaD0jZzgz5gZSbt0DqjNvDWcMW48BHd6Dq1Ff34v
BD3K6kYZoYUVvmrr64ov2PimZZwtKWqcLopZMYJK5XyKZey3EcOTg48Q5Vu0nXF+3NZvBceC+dnE
wbfjdI6yor4iLRXiG11b/r2RLsML8/LIKj+aWTVjObw6Azj9OPSF+5rtaVE95T7m7teBfsz/oM6S
yWeyz0DtwNWntEZzYHiIRrOY+e2/kXS16fSYUQsxhJLF1SKXT9SuJsZqWuisNdbiYImT0MSSbLpZ
zuuxcUDTBlmi9jHlUbzjgV3rfVuC1Yp+tBml9FvpTbLRHxR1TW/aw9FboUBjYkpWB5J7OQiaOtee
PtZbm9TfOxuLsjkGUFs3M95cDJXzkzqPtBWR4thgYSw/DgJ2sd+2OoQRkwSN29EPHlI3gvkgfahH
NJRlR3qfl4RbwlqgfVz/UJNRa2xTnhRJb5L7sB82kWp+oG7sEqIVB1ezuvK2JyhN3vMOgAp/uCSm
nBopPpM6o/U1vwUMbLqo3Jyfowdvo0bmTTLAB61dRhkkeS5qDGRvgQwUqHBmtdczqZ6V91kdZRgT
S2WdnoarufOoABQTe0ToBYvi7dfTKP/ifIw6EkJ7YHUpsT24l/yI1rrJndoJ3OXmd9p8Z6gRzLQg
owe/E+BHagbVMgE2k9dP23fyyysrYhIP5PWjNRttY68twxCSrFcST9RB7EMXYLcjEZa0H/j2UhmT
C6w4snMEq5nXpdbLpMZuRb5I8oJD+Nb+6osNL/v7dWPchRtoCQBcU8+3ZeEHFz316tcCscW98Ct5
EgANyppHTVC3jsxNKWdapraPrarNOem1bkD5MP7yWd0SOdcVqGi5yBZFtFDvTYug9MtWwr4Ws3t+
bj+k8rjxl0Rez4R8yylK0AbHQOCYQOKeMHPiNZj8GdjRI2iNKH4Pa4fhMHNw91LMw11C+iNRl5jG
tFX1APwZ9sPNGkm7Yh4d+euKY6Vfs/hvuHeVJqrVADRHPJR1JlWHAmtRKPYzjATshOLSqVDx3umZ
mKYHO+4g5znwouVqRaLvZB15nlU3/Rgrq53tT87g1m5+9kyxBcvVsjZpAWZiDcmTUTP0VkRSC/KL
Q0cBL6fnFeXjB/+4csi4lhetcm0gKduUksiDZ601jZTE8qfiRigfIOYIsgLojmlYAg2RZ2Uqt0x1
eTEl85FPO1JPyyBRmfaJdm8CFGMYd7TdHXwOzOQeWpx9+Wj7QYlzJ3OXWueawXN1FgYt5RnaARlM
L2Ri0JqeUydbg/KscxGw4pM20lGIb4X9pcDrqIqg3R47WS9jtaGbTExO8pzmxrrDCcL2r+2/jRZc
qktLGIzYzozPXb6FrnQc9f7z2gic6Y3Ek2N5HXS1NG1blnYZQTWqL34w5jwr0x3kqas1zNoIQGni
csWAwB5FHkr6AZYDacs4wCyVJAi18yB3aJFkcrCWr4G8ZrvhcAEdmZ7wCAejwLMSJ8qxgB+IBxLL
JTtMdmc3WpBba5qEnkNrmhCDTzlw14o97f6gDd+MEd9R5ErK61TzcjqUA7xmxzVpXT6UJZZVzktL
0Uc4XlOgjEAUzBXM/5e29Y7dVllUMxD9SiaBLA3MJGXgN0GY5BE1PoZMBJhMVEe4ta1IjY3TXkLq
AnGGlVgTM3WU0ZpaiMiTNKF7YTh5MJ5/OdoRhsV7sVS8VE/RwgdTMhl1I4oI4ZX3aCC74BNo0bQ3
1nJYvZEFxByy2NzSHr6XpXf4DajSFhBm4AUqRmY7bCMLSa+ZobPlIB4yj7S7mZIB9/xbGCXMGG45
8qxDHN5QjlGVyW2jSGRhZcpNpp8r1t9yp0AukNtwTSa5e82F48SLoxEbD/O8Dt1S1yd1twGlS67F
Bhi5XALH3JsW2qJT4Iuq14zuPDD7PxqQERfIe33s58oOU5MsyZWQQlvdJm3Y+I7WuUFczPxDdaRp
O0p+Gsn0E89MXfJ6T5MHp747PXFx7ZXh3mYFxM9wxyW4vlyVK4A+sA2lN+fLS/8AnR5WKxKCZusE
it5Acq48dfWM1d2I9RmQzfIT5SUsrSPR2MorRx/ZMJHk2T6beLhB4VSi8KrA1sQ7K19JCA1ud4N0
5SzWfXdU35odaHQOyUmPWW5x8l1mHMv4MupBqyUXwVDkGak/shUtSHm+2Epv/+ttKuZkOozy5Zvu
Ct5E3qhspfYR5wjk9wS3smuJbiXnGRRvNvx42yOYm7GJj1vTxSmTLWB8ICcT0zFFo1XvwZlC+dIV
t2kIU6nhVezqVJXc+iLXSv9IWTDofwM+kK9Ic7Qgz8oL2hq9LCRyIXRTD2sLtSn6EeVUcf1lEa4Y
HBj5yOXaKFF8pui/A27qVFDwNg2+2i8WnfrIE5Hn+6smXCoaYYYxDq9Ic70UhYeUA7nU1T3gK0AD
jPLI9Np3SVganV4+e3NbpV2EfJiSsKLU4fAI5VEbIXPgead2KzsxHWInrEDiKPh9SW+NfcBUAXtV
4A0shMW8ypexcUTzw1oQbH6KNiPXXhK66d092BJ8COW1Pyu1/UzQCD9Ttmvysxw1jK4WRbRA1jtL
U1+IcVOypCOUG0Wypv+C10KgjDz8p6NiU6BN6oQgmCcPdDAgdoHrhndDMyr9B7S9QW2wbHFVOHw5
l9WWPBRV7Oqrm2xOqkxX6bf6jPwoyjBFLIVLTnXfg2qwYPwDGlE8RG2ioqqo8WAH16rST91OUiEL
dVKUxSw6sFHKm8R4sFSMF8Z39D+aGaPvBUZtB1qm1rp+dkbmrPJsO+AWveNUrblCCeF7aLsGzQaB
8SHJFap8StBWs9PLHjgn4CCTr1fBXWbeHTCZ8gHROQBmV4qGAq8cjX3EcDSbyxesasx9OfXmGllU
PbKdaYtBEtZUqc1MQdJutPLN2cNuk7ZcJhZEUH/lbYqkW5axlo13EDeTwuc8p5A1cZlYLHPFUeQi
36Svc0om06v22dC2Dv4wyfNdtQKhOuX1o0ZHIa/zDBSLtx74B5k/WBNi059D4ETfPfkqwdKyqeW9
szbJ0YxITRHVBxBRB7IuUfiXaoCMFeLAMxk3lgdGPDtLG+pLpB5tqUT+5Urxn2ELkNaOTadIifCM
5CManRIBZsN8D9pqc8FGXEq4f+l0FZGIXkzW+rrBl6po/sovno/iI7JN6RLVctAQJnGOGzZSxASg
Ya0PzpuGXLq0mAL7utqrec18Q96Hmr+nFrIykybIbeLhYcAk34lSA1InelDmHWMctcnSgOJ6fK45
vls0KKLe3lU9zu5hrBir+zBI8qyW++jbUeXB6IAEbdqW97Qp1gUe4z6IB4uoeju/onYbBIk4Ripp
n/rcC5ZWcgy1U1WvLMp+8VqPGi1Fb8ku13hKS1Mny8pByK2qWyXHX2TZ0KogGH1YaTsrrXVoVOXW
eqF0BMsgt1BQ2eYk/S/I5XLCkYsUfVl3g7IgPxFGa1JeYHlhNq04qSQlGJP+tGOURzSYmi7LZFl+
odTfVnO44e0fWtsZjE76aldQidiXitXry+afx6cMtojdYtWBjfGqHVz7+FZsYpm5ocj1ChbQbE21
iYIC6J+mtHdlmTGYvjT4QWMvf2pQN4x3zprm3PccZVzU4yGy0bo18NKdr+vtg1wKujARyipmV5UU
JFxJIpb2IPJnmuHM/zCqskbLLwySQwMmYlOBZ/FJyUKSHect+27xpoDSUfeSmlOu6gPraPHnGTph
esl6y53KTxx3sjDHc1k+8NB05Su1NgYjgKGEiIYJLI8Alaw+x7MKcQ5/cUK6ByqhrAu0ttt1ZRHd
laTQtTF0N3m4axq63hRBio/fWwSmy+7ThGe852XtNypq6NBkW8DOLJ0RvFwDEMpFS/PLo3VM50sd
Tmj+mDsdpaiGnDXrXopzeYWZqvpC5VyzKPCwUaRL7SCwoF5wzVO7NOMmXo0MkJeOMmwsa33YLWJd
CJvw62renzto/6v3glwM6zmJle5JV2U/18GkhroGZWMXH6cSdo1/y2xfeCESJyudiRkKsFSOPVDk
eT4V/rT1P1O7a8V6RsG4ly+02lZ19jsihuevI3Ylbni2EbxgJ+vtuxNcugRw6LaLoPPPEo2ynscC
W69H0UOKym5RRSf+fsvE7Nw3W9NWrw3L6F+ewVj3tfLnSFzx2t2Zaxb15gPHQ516aJd+/sPs+qF9
QRWX1LdE8PlgUTkwulv2HY5f3gUTBPcG5pfN79eBtXWt7WQzb11rLvujjSvMuWwLG0Z9awfUBSnH
L3QTN2q3eELlPZ/NZYX/5YzZ8jB4wm9BaujvrKdmx1EDgVdX+FfMbSLcf+x9aR/DvNrN4eqO0TQx
LAnJP8uvbrUYZDHlrTE/G0G5VtsJbi6M/jhnBLgasdckS+mQc2Y2TsC01sAj8DTvw7JBdQqLURBK
BrHMXU9tTtJPEefkSsHfzjgf/LPJNnAQ1Lum95RAM7bb2MhKEUQPOEXlkx87wjLX/SyYWS3vqtav
h++t18BqiUTmLY+oSOf2ipGv3ZBEV5l3OXYUODujdnnXEaXb3fcgnu5zVI2t8ei1+GD+CDmUux+d
6fsFGCjC1u1bvcN3Ki/ZvApXxCM08w5kGLeDN79amDlhQP4VGQrjq9jTllsHu5klIin1Hhd3NoE1
+nseL3PgtN+8nfJKStxW0DYdmqOAw8BKU+MJZoztv4ckw5OJBzfaWod8ipJZFFb/+ETmW+25d6l0
O93iGjUp7g3qWDYgsXCuavK3LpRVia9UCDnSDfE1BGmnOVAlUptKSeBN2c/YKlpJ+bIrNvWKer18
VnRi9UMKNb/k9JMaGfVTLOsIjCZTiamOnmUUtbOE7DD2QbKdFUlZXzgK8lQj0gTnp+Nsxl+LxRrA
pDdPcwuUDf8f6xOCYux9974koh/M8N3q7o0RXsrJYniR54FskXYLpt/PkZSoFhrxUYj+u2eTxdFq
9ZxuI9qL9vPUhUnzlk+ln/y1kBCPQNIUZv1hqiYXX4lR5iSrb7tp3On4I8Wuz7clB2H2KnOyGQaN
1WvATbZdWtDFOcTm0UhX54wtrcQnSuWRkx9VScqXtOFwNMgzmidvLrrwtq0T1MzEtEnce9dbc1qh
82UaTRrO7NFOjMQTW8tISYH69p3vNMn+x0zhQSaZD5FSnFCGgRdcnKlEGfLdruzCMm7tWOW4w30M
Rn580N9B9bEi8ZiBXvnCQEu5ZW2EGXaep4RWnvpO4E691qbXXeahH/oY0pRtIGUjjvSlW6Me8tO2
pAUlgBeWV4yvhqs3LVl1i6YNehJ+AEEEcT2zP5Wm0ZsvIwqrs/D6lZFRVf1ZIl59xby7vGvtcP7B
5TN152A3t0sSeQnanS3jl1ZBNj0CIorkOohu+SlyMLg7+rr2YwaK+VIXwnkICyEu8xKxESfwZfev
jvTi5jwSTDncMlGtPwYXSlkc7vaSn5Zx7t76tMOfZYMDdA4AUz4NiJUf8UF1nzDxcJp4X4psu9pe
3b/43lq8QRfv33G6Vbzlws0wUKydL1k3GHdBwjmPYnQTd3ZlLWixabLNb9CiOdWqrp2+UsunDyMv
vxripJ2d4JzC9by3Qb//QnmxPmDGmsH6GCL0KowgeHhlN9pvjCBK79mmzWvQxS2FdcoYaPfxMOQg
5JYv/FsaUOnFOWMt/97z9rxE5BKmBWQwe3zbmxoGUmr7Dm5pzO/gUVSYkGw2Qiy7MPtnohOYFjdB
ZZfnggaJuV3f3gd17pwLy1meiiS1/gjNNviG61D+I8/K+QHmo/NuWS1WWeQn16izTfhLlftgL2MZ
niZw+zW2zWR4wGqj/ZO7jZtBIFr607Dc5pql7DtavS8zzPs/Evoh0qiX4n1jRvV1sqfo5nnmenVw
3f9m13b2muSef/KiMr8uxp58zAq4O8FiV0xiZ3s9YenSvzSuw5GaG5k4w7Cr+5tTB/lfa2tYn8Zw
zNZLKczhB9zXNTjDbAQAdDNDdHFXppwsCS6Wp35AB0n2Et5ZlVF2L+G0DuPFnO26PouocSCamrm4
IRNfvhcRvdi5SUfzZLuJgBiyuo8FxszPHnf8457O8AazzftkNX11nYuE4Hic+u+xu0vhRE7LktzD
3Zz/j7vz2pHcWLPuqzT6nj305sfoXNCkqyyT5btuiC5HBr0J2qf/V0o9Z9Qa4MzocgYQBEhdVZ2V
STIi9rf32knEc6m+c4clOQJ77d2oYQd3mhIxveuNTDi9jS4TeSNr+i7kFzHujHPr6Y06U0vEJDpz
1aCBiHzJX0toNYnXTTvK8q1QQEzfZ+5I4zffsXHP84FPwZr5o1LUKt6pymgPD96Cmcm6dKfZIVHI
8Xv17HvL5ROa8+D8JSLZAlDH0IthnQEqISdlSPUBvaaONSNaF6RgcpaynK/JQ+WSOiMiJHvsOY22
R0fLtddloYcgC1xvcq3HhJxFNviOxt3Gs0VHMpbhTH12ea2qegktCccoyP4yzBfF9laDCCAVetm1
oBAAJ5HkRMN+8AD8h/W96JYpLKt4cC5nNVOZRNeqqh6nJWG0W43kWLf6ItabGvSI46u51d+IzCPj
To2BnnodBkUsaX6mMmDfLcTparokmBWFdJ1IAjND0qp7LoPCuMmGwlr/2zrDX33CEFWgdBjICw4m
FSqv/+LFB0KyaBZOrp3xe2Tx5wFRssL9rKn5t7f5/yUf9c+Wjf4f/85/v9UNulCSyr/85z/u65J/
/v38Pf/8ml+/4x+X4q2re5wJ//Krth/11Y/yo//rF/3yk/nbf7668If88ct/RJUUcjkNH91y+0Er
gvz9VfB7nL/yf/qHXz5+/yn3S/Px29c3Kq/l+acloq6+/vyj/ftvXzkn/sm9ff75P//w/Av89vVK
JB/df/n6jx+95Futb55n2zZPaY8ZLOPFr1+wCvIn6jdYVR66MIwcHRYhaYqvX6q6k+lvX3Xjm8WH
iSecNIlh8Sz8+qWvSSvwA7VvEH2gE+hwpDkDeu7X//jFf/kA//MD/VIN5U0tKtn/9tWxfiVTQAKk
cp4aQCoIVRhBUDN/TXKIrl3orqHYk9V6vIA4i/m0A6LEXqLtrHcielkW9EOsOjulWcY24PqS6sEg
eK5sDTB3a8CueclvYrynxQFgpWW+p+4i2puJ4/4Vd8Wab+Osqdbw7KZ6KhrXnfyZHeWbNcv0tWdv
c+nJSnOJsVB/HNh9axyAKNXJ66RrTXJUSBEfXJ7/W51T96aoMIReLGqlFptYK9V5CoGkOKsVEXzL
vP3SmTimF9mN/c4SvXzoqs7GPk8/AY7+rGrXaO3TvOTgwm7pkyHF4hyZ8WpEafOs2bmMdbOood8e
FpKdKdMaEnYy1e1CMwmgVssa1Q+eyF5bbQavGKnarEApOmSksTKZu3JxpBFxQp/jF1fqWBEKixjS
FSZgQwtiirBsmAFnPcJfx84wfEex4ndKm4enNmcdxywSV62/uJW6weA29sFku+Pt4iRwwNR2MZNQ
Hab0Jh96i0LDQWmOdW2KLpz1tu38ZhBxHEpVHRoOaAxLuqzRb5mhsy4miXkR22fTMGGPZ4RMzk00
PGRXOD1ZAxhplG/1aOZTIOcqvfOQ2slf557qT3iFQhxC2QvkpbMBuKBMNNRqUcbYx7puH7dKW7KW
6+kcpBjR6IGpoarluCgaalMhLYVmNnzXSCH0weiu1z0gswhL+7wVtW5sOk7Pt6IxmzdTh25EXGcS
mp9r1fMitXS3cn9VYck08XEtSuud/Ayn8Sqd7DoSroo50jATbQi0LM4j6EX6XWkMowo9qK7XeDfp
Ce8VM3KZ45Zl93NfMENtQsvRneElabs5P5ZJPbnHypTks7gU7cWIt8xpe+PHlFWlp/kqtoH1qlnT
fNl0UuLnoPiaD5bzg1ac74u8ZlJt1vfIFtmFybgptHL7SIbpcvXk51DjrfGaocY21HIsL8Q+GTnU
VkpMuaY4H5tbT0ZYfo7FuT6go0znNbO6e7RHkPRJQgijUT0WPMd9m7qmDREt2DxjBPex6li7HEfu
prNmJg0NHV2EhKHozysNsMojxtPH3IyNbW3KfrPiz8TH0hRbtR2Oc+OF2iTyDehuY7cUzRYD2WOs
ArioxK53CVTpJGH8fNEwoqsd+6BVfe/n6nld7NfWLi7I7UewbZONOZnux1qY70j6uODjG2VZ9Tvg
1DSXT2vvg/Tm3o9LCOe6ztbcywKS5DQiT857ooret7Gm+SnOvJDqwzC3mnbrDtr1ir+Cs7WCwRMV
iGjGJLBWacPFHHtbu0yOXt9y0UyW/lTVyZOsCQZ6yYvZOncT2+xgEsULNtA4bM3SZRY/XDVE1r4z
YDmRY9sjaRi7TMuIAg/dYXWKJpCNcp0QscnigvO3kvlUkFchXKOJMZ8aP+REPm/7pnmwmum7UuJ4
WfMAmfJCzZJiZ9XD5RzX5QNP9ZbuC1l/2hyeNvVEoA/8PQ+L2ZmXw9TYt9m0YioaxzpiFm3Th9cy
kimGMegKUydxX84oF5Qb+aPKGb9BbQ9wxiBbN4XYuHat+pU+NLuskC+G6MZNZtnvbtaRCl3V4qry
uhtUkCnURlIHWmx7x74beUccTNYUiLhXakVIrxms267XnopJ3WQ1G32ofPlJenKXZTrRhxqCtOpF
2Rx/T0kQV15bBA1J47Aw5yfJRJjnBOjFZFWtyEb4uawICLQcHyPLVrNdMrJNZoBHjKjtDsjqlE0J
49LAOHeRtHp2ILVH/BaqdGTn44Wb93fO0N80SsYjpBE4iJz1zTLc21Kz2oPNno3IxfQMIaEkJmng
3UZxCie1AJordZTjWO50bZyvXLZdYeKIxGdPHBItP0qs3ZgX64iypuy7mIxtZyav5TSY9+NkXhcl
B2JJjszXuUyzVvN2ZSrcMJVjs7Om7qGfh/fSri9xcZNPX6DTLMNjWRvfe5dwPQ8b5WqWi4MJuMB/
qzSnQlizL/T5QarzvFFN7YCMdlmfH/RTsXWGGCNNv+AlsAnWcUdxVo2ZzJvbfNDqHYrRRtbjGJhG
va0tLywWhauzVW7GYXyv1fKwJO2VobX7HlbwfqzME8+38spB7wQbIIWfwe8Amdi8L9X8QFXHp94v
B5syrqVtMDvU9ZG2L2/baUQD0T5OtIsw5fM67vVZ2ZeteWiw07+m44QkWc4UKk1JgPcoC0zY0UG6
tm+YSG5K2BNBgpEnVcXCE98rLsxOUHI2EftgErPJ1eR2HTwjdHo7LEfvHfvKtZSFycDLOhCru1w1
N1s7IhhuWe1Y2nOiKrEOZfCtUi3Zfp5DnvegqxldtqANVEJEI6AiZncGMaB6zcjY4hao38i+SZMl
Bf0/8FKKGh7NtFw256SZJv2UjFcjNj0A4PmNuchK4raQutZVEQ76ZvWNxDGGJsQAJc7r2OSSfb93
hzyfjpKj8B5/bqlQgiYHS9gnHfi5125wKRhD/alrg1OXaH9Kpq8Ro6jUVoO4z0YNwnIyZWHGi+3Z
Oen9pF8IDbzDi6m2xN8iYuOzq21nNceNtzUqMohAmIxan6ttL+WsbNOkr3YeEoT+wIen1+PVkijq
QV1S72ZeWhzRvVBfW7QS4iCsFXrA/sECmtA5FhN94haprftlORqYIdo1sZ7yqSrswIB7puElRDpW
T0wYmKRGtYLhSe5NKHh9y93tWEpkr1mZNaGiYmYsn+OF4WCI6vWgaiSElGtBoXGv7QESqd/nqphG
6t/xMQUrCx/5pBVswzKY6P1HgtBuGRixAPZ3q2t2jFwEcdTPcyVps21T5BbHVpA7PWboDKRnAC2w
GODDG91yWdLB0uo9Xjp0lbAoG4d2AWwXlWXAaWocLXJroyK2kZeGFfRu4fBcgIKd0pcXd11/g8cT
jGTRsbs+LeWyECTt23JLx1JWBInn9uI7Qu+LZCEQDxqV7M7drGUy2bs6UL5XYXKhRmyhbjplyFhP
VmKX3SZmtHOZgjSqw5Lc6OSw7Kw0GOVUhDVpNW77UbZEYPQiQV6uOisePsZJXcTNlLuzfJZ1OZf7
eFTnOEyJcmXBPPOmm6YQeagQDQdGmFDpSXJAmbLr1TWKBcxA17nORk4kvyocjek2n8qs8jNnzOan
qtT725jKNMdPelvrIspNCt0Xo9eaV+k4p+d5zSKmbTUX+Iill8n+YKAm72KvaJ1tGnMi5vY2NTKX
eVlGSumxgK6aV1Y+PsI8mFJ2NCF3OgJHYzCZI/gHr4VAF0qEbEuqJWstXa67JamcTYxaWOw1bN24
hic5xH41dXVOsId+gGh20rrmTRshWiUAlAgsi4Ln6ypl0Cl296y5BuH4Oc383s2BH0i9PxNj5Jae
8vVJJyr5fShgomgsWEXniWju6cSb8iyu/JjRZ9jMJXGpdJZ7j0B3wOlAOc6eA2LGzk0wy8O0W815
2iuklm9rImUBKMLB8vt+CiVv98FeV+e4zi6j8MICT+vy2OK3VCIv7d3QodYJcyo52J3dxqxjZLYv
yKuUgRMX/cYQdn3fF0TYewb9gVs35iX6UfFDZnSvECLLHrPZUY8KHWif1YIc5jvs8T+KWLU/YWvN
uc/5X3l1wfYWtNPrzRVtX1nEXM9it5UPIRn6VttotTuw7xH6JkXh3rQ06b25Im883yaJjzWvO9kG
+6xCK19ZVl4bmMqMHoo4oCzIvWk1O3/lyEo1YadIv0Ug2s1UtlHpxVK57wTCGr67V6W2pn2XlwtB
TY96dqGsCcrOnEUCX8BJSXJ7nzBf2VCi4wZ4j55ZdVBNIDE/m8sIyj5XpqBs4vSxUcs5dAt54Q09
km2hZudANqcTZ7C1jTfwuPGr0RifmOp3YbcIJ0w5QQU47c3d3MqP3m2TDXah+oTF8qbE93ok6uRw
JDOcANwzg+a1oIamdJguFiW1mPqE7X4Ww0M8mek+w4USuaW9MROn4m0c7ShpVI3AqkecsxXijSAr
51inrC/LSst9bdCyMEcJvWuTjqPjxDBlMsfmid+EHeriDeO2Luk/azhP7p1YW6+msm/2Q9w5/OLj
vDX0ZQ75TWS++V19+CmE/HLK/6cE81eZ5n+mwVw3H9Wd7D4+5OWP5n+BEKOf6dH/rIX9L0LM3Q9U
ji/H4U0Abv5D2TnLN79/1x9yDF083+CmwJrwVPR4EBYoO3/oMYqtfSP8QlabwZMH+Nf8Tz1GM79p
GlWPqmqTKIBkjMb2H3qM8e2swsBQZ2pHeTOv8G/oMcZfKKlYrAx+holnl04C2Hl/AYV2C4eUJobB
B7mEOCjFllE/K80GCMjBYxD9RiS4vZtSTx4LrZssfzH6gtbP+oJDBU8KwQTBJ16ynGiSck3fKs31
B/So9IhcXB1XNuNFuDKEkOxv0wEeR3c0Ss+8yRXd+1HFQtwkWBVvFSHA6LhWirq/pKXfuhLVYsC5
dAKWmb5o5aJuSmXEaCOtdnxc3epEmJnor1oQtGUlDf/+Rf0vL9dfBMnr8QMSWvfxheu6/7IZqvcf
ElHvf8ElbvzLK9wfiEe+iz9f3edv+OPiNri2TY9/HCg92EAMrtI/rm3d+8a1y4XroPNB9La5rH5K
jYr+DQcX36Fqun6+H86X3M9rWzG/wdw+S4Q6/g8G4RTK/42LmzLvX6VqG9A7bQYw3vm3rmvn2+jP
rS9ZN1DQZDSPC2UCp761ohLiiZ8rQj3MkBLShflPakvkJY2QwPTdcMF8Sigf82aQeWRbd6NxNxvn
gH0esv/yOEVycvL4Bg7ErnIr17tm4ZDVlQeaRlsZH+uBCKg9J9qTkRwM/VZTfhTS3umcTI3Opvll
GJXHWntvRi2UK8iWXeUYgdW/Km13MaxlvocfU4TMGpA+M1VuWPA4QWBHAgMQs3E1bPeDnbtfaZMP
KhpLpGvUWTjEmUKJLOjY5DpjUhuZ/bAvTA4rpRXY2dXsdrfWeisMjkiNndyBR6F6fjrgqzyYLsEC
xQsYA+m+lhOpKyWMxKE30KBW0+8yeq2ZIsVdu1PksIXvzKGq2KaWenGWQeLxZXTGjmKmfg0UT2Gt
TN6pzggrmV1O5mVNdqPq9gYzoS5Rdb/wIA2uxnDoR15/P0RMMgKtSsJ0AuiXccZTlM3EIXjoiwCM
TTTJT6VOQ7f8HFIjMldOpt2D672nwJZWu0WIWb3b0cRurrUqOwuZbnHjBVk+XObE3pGKbKYV7A1n
1U02Hq2kXnXG5YI1GNKPFE+qqXFG5Ljt5w6bIqyxLeJQVWU7d3EbfEoN20zdaS9VIRpfZMlBKY+6
+SMHt8pWrsdXonxfy1fqikPFuZy8ej/iFYmMRjI81fTXeFirLTZvUC4cx66G9dxoZ8FLHX1KUQPP
5kOG59NaWDowH9+3kx1SOvKoEd3UaLQgff9ki5Vp+HRVDqN9pmH0h8Vabzy5prB1LirwR7z5+wL0
hFUk1sVszpqAJIzsMZIuH6ezWnbGtEQcoS9qMKpJNny0MZIgfKPDbFcR0ZK9wUXapt2nluWwNcst
zbhADMVGg+dGT5rG4NOaQR8gIhmxe8l+8DCRrW6bOHRg/BdQRpUteIagNDHreGqy1cYlUGj/lZW7
cwZokRPZPqWJ8Llg458pDgKW4WbhGeFAtb2fsgWa15IOCiqxGzfSTUHjZRY5+bgpR+3EfCpQ3TuT
hCHHKj1IED6V/hKWF0HZKuhca6cn+IEc5SBGE2hKCPZ4U/VvPbthJ0rVxxiyKNnI/RIXUY0v6Aal
tdpbmhHkxhosi3LRuJo/ZB6NaC9zI3y7Og1Ws9eptNQqNQKb0FwbJfo+LrLdrE63mF+22lpfm40W
WGrnGwjkvlJx4HDV26l+Apx0IGHnZ4UVmsx7PYJTG3W+yiT6w9mCwa1EdA3T4aeyPgn1mZEkBJ64
PU0lx5Uazw0i/EbHTjPvwbLkPajYsjTpSx9OVLnjoSs3ujzM5nQ3IBms/anm5hcjfEA7q47ZXO4E
QIfYudbZCZOdZIOc4IpAYl3yV+lgv5vsEaUv8XXRRF3K7c5G0kDZbXLlps6/26n+GYMJZLTqD+M9
hbbPscXd4KJTztprBevOmbhEOI52cvaX+VU2ZVChj5cpdxrc8KBNewSWh5I4RMttzobXX9opmNeP
WPkkA+CPhRU01u1o6+QrTlkW84ig/lp4F6uhPVui4NKugNUkr9qSo2L2DwQaqClxKO1TkNQt6a/Z
IS2p7oFY5ndLenDN6abrYIVxuZR0muC6omDbSbPdaJoUt08jg1NOGPAdQffEPu2fvhx5a5Aj1yfP
/eEpA1gS3uG02tQasVsxeVGijkTbwY8HM9urQGnzGHfP+Ol064EwOUe2O5UCWbkl2eWeTKO57yXU
oqT73pgccxMa17V49OuysvdF3fKMT2gnO7paZ4a6mV51lpBX+PZanNCieOWkcaPoFgwQr71xSu/l
LOSzOT3hKiMpZqvfe9YaYhTzSzeJDHuBB5Ml76OWtm8PSIZvm/TCyTq9LkvrpHfoAZYFOQYv90WX
5VddXC4vXqYy8NH2UKsvp9UOG6uzN40UI2WoDW2Z9ZQdcn3YtKtUd62pDRFjwNxfk/62LVMtWM54
H6k6xb6dVANcUT9aR6NJ5ycboWabeEX3YFQoJ4JFVrWVHjnC0580eip33WyjONsItRZ1gM8dFkOf
2OMhxlYRJhUTprgwI2hh8bafysHnF9yY9bgzW/etbLTkAtRCsrddtQkACIjYz4bhUNAhcoaeyNDt
ziYTlydRLawR0VZywY/uE1Q/nyYy5ApPPPYTIDBs5RvPmU70DHFHphBPtAeYf3SyqpiGaDeqfFd7
9Bbeu8687YWdbPNuvRlXd9oXqx5ysnuqUhUFoNVnes3lRZI0n6YKuMyp1epVawG+JChCkBPsQQv6
GMEp4MJaYQ6rCfdTqj3oVnxAHbhYzHQ3e+uT7CC0rPMbPi8XdpJlUmI8ByBd9h7GP026IuwrPmBn
KMO2EpHJokSyhJO/LVHt8fMBJk+f1Gp6rplZNOjeSd4JOB+whkoOsE23Uer+Cb/1Nu1AXdhs1EMw
xu4mqdod1eizLMOCtb931vPy4jf0RvucDQComIqyKxFO0N54M4Uidyt2vHEdLuRsu58EkjswRlUP
D0ZWjw2Uig3QkRmoc29E2qD0Q+BhoWddlQK0iWn38iQVpmWl2SOQOw7+kJyonwhVGQ/3sHLSyMxE
8mKbbWrxlO06+BipyeSTFJtv4xgLyE7jfSHq0uxp7JxCi6FrYA+NflPFJhsikfWXkM4dxPjFPFEJ
IUq/mdPhEVcUx3Nbms0ptgwcpnThsfgv8BJ2kKII7U0gUdYWjhO6mlPwCHVT+HoiRgQjdeIdHKVh
R0kEFiD70OflAac391uZKs4Fd3V/nRO5/E6rU0uWrZRHs9TmgUdYb71Ualo7IUgZ8cocv9vQ9zI8
11wM0ThIqaLS4fVlCNyMjOtYXw/uKIujOZgOe8Vc7nkmWhAbE9zl5JVKX+oOq2gOawGi6oXEr3Vi
1JUGEpjKJdEf4efmW+fd5850YbG9eMSYt+xxHDabJdewVKa2cTSII9wp2JG+n/lkVxSx5uGUxUbo
ZZ4TuX1vn0ARMVPv55o0rhPvRTbfOgWgI8hRPKUyogyLRreAV7gcEAez93kB69sw6WKLaX7fxFbB
TJ3xHYuxusEw1IfZbKBKTuoFsoxyxWSieq2EWj3inquP1iQZholM94fF5e+r1iXBVtggfMGjNEBP
PPQACI6CcZ6n0bzsGVGuFOUmMxgugjdqD2qFY0ax8oek6J6YTMdbL06wLdtElrMu6q1Me3GatT7g
UxAkLq3lXlnz+kepe9ajMPs4okdy2vUqO+VCS/sQCGC80RfXfnAqLz2XNtOFaMcaLjOqffm42Fst
YGI3Xp6cPMjB/uoO8aXZtTDPjDG7BVXyhqH1AMz1aRph57qnte2/p8k9rRJTpMZjfpmnzR6hjdHd
qjk7QrH7OInTa4kyGpnTeC9c9La26wfuUS89mrN5r0g5BavaXirxxAEodqnHttBBRyE+KLhXgkpA
FzBy56i3CPf1HJjnDQl7w52DkLVvaH85ioQNeyHeEnG2n2X2M1OHR4YhFmEWuRkz6yY2p55BmQnT
4pNstBsuhbiNs17e4MgoQaODU2I8k0fUZD9ZCnNTa2ZrmyUUtEBVSjBJcR7xbgs3CXgMXtDqW/mF
MZ2wkjxVo7yRRt8fZD9wOkCnpF5c33pt/7CM5vf6fG7BGegnTn7QdEwJdAYEtj3ll6M9cwzxKg5M
njnPYepwodjewe2d4o6HKZviTls3tULNeDkP8CQU/TERc3dZClPfS4Ce2Q31R01INXL/kSFQnP2w
8R5OlxNNmuIyd10qsVGsut2zyIJK6wDEnuMd/WVeDMNVLkS2HaDeA6lH2+TOKL1QkBgFccDQkYhI
6fgF5m2epymDt9YbtaiUYuUc5Zb6ETm6xpes9t37OM0omJgz1RCnIIjCrsbQAiE3XIz00CyEe46S
Jlx/rcxk8Oupo6agi4dNQ2JAXNj97JvrzjKa9VnBcxO1yri1F+0jU6FKDq0T5mkt/Uazv3MoZh63
zj+SGmPupFAN8vf1lf+boqFmoWv8K9nwupddPX7ZIxgNzZd/+xJJuDpy+LLvix/V+5+1lp8/6qe1
y3S/IWQ4IHAt80zCBdL8h9yimfY3F2qnbVtIJrS6ItH8lFtM65tlWZCMLWqAMHjZCIA/1RYTtYWS
M0qbgHZiGsMq9jfEFttFrvxTjxU/BlMgL+As7cBNRq//VWxplrLqaqWwHzpLe6/GQvFtteuDLkvP
dYwe1gI7+0wxoe9z17li8rlu4rQ8SqAMPlHjyyFdzHdIJQgTYvWKYJb6aYr1liFj0V6VizvvnbmT
PFT0amsC0r6GFmJdF2MCXnctj+QvwH4Vc8+tuiQR1ekLgkr8VqjGyWmyFM9l+8w2Nd/ojjRDR03e
F00kwazELifd5q5ckn2fud9xLpzAKoqdbvdNNKHtQ/1dz0uXcUqK7HWoi5e4xC68uGy11cm972qH
6aCmMHYsJDNk0iXUv5OF8ZbsxSP+qLfJg56WL3XizeDc3L1eKj+AgO3NofgcYszRbBuvxJpwwjNQ
SvB++obePy1dA4a8a7Tnss1fhebe94vJPe0pvqrzl8+9fRUDXVTxM0QGxdl+VqUX6dDXoYIsFsZk
DHjIuizDdIxtVTk2myHl1WWaM4PQ4yic8DLhqN0PdmGTXRacDAzerLYqPmO9UQECq49q2S3bhc13
oC1nKSrhX5OZvTsKo1pqG2D4tKK5pt/JBj0zuWFnVTe0T0OtITDnq2WdvifI3f4sqmFnjn38MjVW
/JxkTroZ1HG4AYmf3oxFY8JGUMKGFCHUJvQBRjEkV7vEPKBzdHvGiAhGlKJHmu1ZQSb4+/HeN6+c
ArVnHL8UkznJGphr0XBM6frQVgXmIPMEJeagweXh5CdK5k7pZ6Wkn8JIPkWDhjAa1bFeWCvyhrco
cdijiG6I9+q8KDsBJCHiMsHG5iXqLpmaW4JY9FE0Gg7ctTOQUeFsitVsD8vMr8+9ALJsHC/ZfINM
rSqAp/rY4mlfHkc3NbdjTVJi1MZun8kF9G2l5ggUwngqFubMScoFlsT9dlWnx1jhqOf0Yxpi4TzR
DG75QE2NbaLaVwoHrCtMbO1bpWDha1xMFEljntKhaiLV0U7kpt6nbH7MWl533tTkyyZlfiiRCHwp
uYqSYSGCvlb39Mrq2AcUQeaWn0J88KbqjBOWiBlWJk4X3zRkT0P5yGaXNty4zV6VtbmrBj59EsTG
2fuPb/v8nldNDxZUs04KoO2zlI9buU0vpryBsz+yJhdHTWh1uK4VnkGMi2d+jBXk4Fz8XnJ1Wqgp
pk6MK6u5dC2N61FRJlxXpQueT+Xirqub1nCgOGf2lc6nyVG/eVZmPEb4v2fGsdaulvWdCmJiN6/1
S0tILXEIatHf/ogrj4TYVA2+QryPw2B1LLrK3MAqpMxBEBnzzMyGDYhlUhNuf9+TXooQm+P7RvJ8
yWig9E3Xigqli4TJ796pw2XiFse14fU6i3cPmuGG7J0booVfAdVTffUcE0vTsgn6SV13WiKn0NHl
GNRW9qk0w2VLiVlowHwK2lkfg0yNaWTvFBEQ6o9ffn/+1ZA5fLMqnGhh4olvlquoiEEL2osecDiq
I4sPKaDSsAk02l1Q/2YvMFVuFbsQr71unlTUO+hNdn1dlZUZuKszh6pAWRC4ZyNVUUnptPjRgLdY
Acg9zGAJrBmOpchBPsdULs9aFvtVnmtePR4eTts94154xvGucuzhkb947EjAF905uAZ9Yzb72/z8
QZaWveE4r0eKYIPIM/Uxt7l6SBDcw55DbObFUEDVPcM1/Eyb+Idpp59nVXZfFz1HqmaU0e8/uzJI
fqirtR8H555MPImEQc2xXOSvy1ioYV/jqupJDeEbbZtNSkzJlzivUOsIZmQ4kijfWmPmrd44XbYk
+QKwm3CtKwt8WFoc4acd25LvZ9m78vrp0ojjOVo7liXXzF4qs3vuhlI/SA7rvqoQee9tgmqQs33d
cpfAmIY2DeBpe90GlGbWbujWrJagx2906Q0515rKrpspAhi90b0yGuM0Ttx3CAB3eB1eWiV7yNqY
fXjKtZDDswudgY/WjFsDhxCPIjKdJpks+4qQXbEr1kreGXnjRLrMGmjofJY6y8E89M8FtL7DpGXv
dN4YfjtIPYDMuGDz1Y1DYY1ilyCGRhjHtXtqIq2AemMrkKt5moycYEuBqkxtbkQ7B97gHuT1HNv3
daGW/lygC00K10sv0891rO5Ws76BM/lCfVMSLAlfDD34NVn4VkA4x6xdHhVpX42MBLeZPjo74RYj
cikfqEy65xIIETg63gnA0x9ewv/mlL2vvOKF6+C5mrmoGbTee6X3Fivpu+o6cwSnj6e3wMMKNza+
jefqpsgXyuea55i8bdDMWXdpVO1IPBZVwLMp1qEeGr1FfCoq9bFtWRksguUL58DD0tiY0dPkXUnO
bz0CY2A1Z+NKpSv+NPfP84QhmUqVjOVSicYl9vaKszzOVJIdchdfZT2X2UnJOU5WCFO2mir3YFbz
iDQXL8HK34s5+VzmZCNl8k5tFo+aOh3wuxf1buEwzCGWV+dOrHWTODcKmO68NdVVj1rrfH5t+WBZ
sAhOJyj6+ON4k5Ts0+O463cgoIKzyysQNveMNmBcNZRDaXE7e6VyP1g8ygGBg9FnjgoalIfzkHHt
aw0OyqSkxmjiaQCq1PVVmyQbAXXewXSs/z97Z7YbN5Zm61fpB2ga5N6b0y0jGJMiNEuWfENIlsV5
nvn052NlVqedjew6eYAGuoEDFOpGaSscwdj7H9b61pYkCNjvZHCVQAXMYL40g6GejYh3I+w4dE24
LPNWlfG7KbkFOi27rQqptrpO2CM4AI+BQeFJbXpO4x7XccrvR5nDcZQGjwje73DWsUlZmsoHlBBv
ltpGLJkt1XXYGa0HJCq6IZV5Oq0n5aZvp+e4cIK3ZkBNsmTty1rfwS1tN/E6oyFaLsUIFZQbp6Co
qQRHDoAHd2fHtE9lyzkbrFM6jULQx5d1BmfwBo97peWU3/IS/xF1874jmsDHUvgRpy2PH8dVisqL
7zxq/TqkcpRBUR7M2WouGM4k2pOGZY1y270mOSGTgf8TFY+mraaMvFPObg2gwfVYVzCBTP1OT+yd
DIVxjm2+NR1vplUE86YnLGQYeX2znmGogvXhLfHAZdByRsYRb7cu4/cm59hBQgoStyO8r5z5k07H
cRYajFMxIT4MGgPbmW7VT9VK8FzvF+hiH7BhvoU4ZQmwo8SOsty6dDKu6JrddBsVLslVUz6Skek8
OpGknLYKNMSLcQybCvbWsF/eAzT6uCtn7T3UuczUChZsSZHCk8lu5R+HYawixw8DcQIU/NkhC/aT
Us0bip7ngczzA+iWlsGLTGGuply7TC12COXNjVDGfBXijKUgiD7Dkc+/nsKZgtp+XFrqZVBktVeD
A9kidWUDAFjOS5KJtzG15EnHjbj/72pY/7Kt/R9oNVr7wb8WuPh1/0ZzGr9l/7bv4+LHLzKX9Y/+
3pkaXwggl0TtsvIH/Liaen7rTM0vluEITEfESijXEMYfGhd0LOt/zY9s9KsUT/zonzoA/j4m9fwx
VDAoBAyyKP5Gayr/7DmCs6OT542DiakpfcGfOlO+sGXVc/sGggGqz0Ckpnxu7OnHokcu8izNyNir
09o8VrPOMGbq62LaI7vqmktWkfuyzS0ieLjaRwo5lKkR4tnBSl/cuDZpIOG9kenCnoj5na69mTVn
7JXScaJ4i9Sp6hZhar3faMp5pCINLEZsUdHtYqaFL53soVKUGHEB2RZL72uZsaKbVTQdVSW5M+nt
JMV9DUrt+NOn+btw62c7FnOBn1t2KNEWH5t0JVoNrlix5st/f7uP8YDi/Pr3kGhOszIdmFwx3gAR
a88GRGgidpfonCWasU8gqZNFSvbpv8hDXpUXfwT68Ijwm10drYJlIRwxjDVw6qffHBm9kvy7vDmk
ZeytqrueJ6P6FxlOzp8/eJz5PHTYzPDCGY5u/unfN4/1DDIsRWKQkI4h7Rp9AYAZkyqY/aE8mklb
DFdQ71n2aYM+3CVaAfYMNH/fp37LDqyJtxNtZZl7tOIsD9slbM5Ka2PsKcmct54GfiT3yGGibcxn
1dm4hO1esU1tVcc1WdtP2NXLnlK+Y265aNOkNmoyh2yLo7YzMUlB1LeHWT3Qn6kPTDJ1udUjYuDG
+xRryD0e5um1qcm5IDBYfDKhteJtFerzciL4WX+Tuk1qSiRmMo2EMeM5KR2a0xnF9ru7tNmPqhiq
ZYOGR9Yn3FQq2WpkHiY+V6ueXCZLuljlSrzYNNrcdD5gnvo1TRjFYFxzmh8OZrVuA7/MEaga0VDT
7zE+9WzSebpNOUM4Yw0HBPMu4Gm/dcMsguWGWjzxVSWMF9EOQbAJtB7JdxwO5Y8c6PZ0GACdPFC2
6mqfV6DANgz0I7QLCTFO21CvgvQqDSzWXKAEqT5spzEAwSmwUN66X5oCs35XpPfOYOaj9l/Foxu/
aoccnVMJZZxhCZtzDSHen55QbSnjNGs/SlKkTmbdaHcDVyyYa8cABEjJutRUWz3/4NcxSicvc+R1
XtB7jEwnULoShvLfdf/8l7K1/4F3ENfCT8fWf1JZHpu3+peh6Pqf/3bxMBHlVDcRjLm2YoC5Dj5/
u3ik84XWzFKk2+NTRoL5HxNRaX+R3C2cPL//kNvg93tnla2Z0EIc11SKc8mWf+faQZD56yFHp2cx
C+ZkdXiFqxTt10PO7jCYIq8vtnWkxcsGJ4B1IMMbxyuP/TEK4uwQIN7mabdrRYk6EUdxMIFbR0+2
Ow6UeBMxtXe2Uefpo84yFp6UUzRkxPCuoHtpy8r09Lbtquu8091kZwPRCff62NJbuDVV4ikqzNxG
Rd5CU/TStpH1t77O1XwflFXVb0gFdbNTUqSaelZzxqTVK5ywI/nGyg1nH0EBetWnPEg3ZdrrhAU1
mm6hWBqzANZdr0a/cRE2s8nIJokVFIrnKtpMbp0GbAcuw5o4bbfLtAx5c9PPT8w/+gzS8rJYHugE
JEUkhHVIs8kW+0wsS9bYuay+3GO06WC9DUNa1Rezt3GH1V01qScRqD7HS1R3mBoscoQ0nTmKGseT
ySqMLQ58dUQ/gqx0+hzWQ9uxt0N7z8beeIzxGgTeENlFTBp52l9rEIJqP+jJmmJQMUcOrxn3QJvN
T3hCSuxxaZG8OWTF3BhJAuq2gJhDD9A1ctzgVCw/VDBqV8SOJM4mWSqr3BhyMM0tugURM0Uth3zr
WPZQbZB0GNGurS3T5M2Ikwpd2VLC4Ayh/Gs+07H6SdVraIkYSvcyZHgpCK2FiYKmG4n+J3uiXgB8
0R2k/RBInM2Mhn7yaye3GTqjpes3Q22DP7EDd7iMoVTpzuxUg5wqRAGOxKSnRE/dnF+tCngJPolM
er2ZQghJR7MrwqcmnDQcnLjEcz+UgGq8KhhIN9e0FoiF3en9pqauG3yHZe5HkNq68FmQFwkzF9lF
DE5EAeyiW7KNXcvgx+TM83MOz6Sj1mTjfADdO9ebJp+MfKvI9mp9ZcLL4KfOa6jr2kFmDZD+oMD7
fHI1e7L3VmjxiIl+cIGDDlMKFTcFVrzJZTPuYmuKlm1ho7g8OpNW61sZ4FzY9jB0eMTqgQkMniPn
Hs2WfZFThY/VLUXOjIZJKUomOFSoSca2pbXNo+yGy4tB1xLU9Wvf5E6/NYqZcB4iPZF7JRiAuv1k
A0vehCpkT9qyorAvs9DhwEEjavJjRaDyGysiDGuSKd+nExNZtqXtn5iqLW3wFTYXciuSiaqnJTL7
FZBfGZBshm68TpLGDTwGNUwoGfWzHybHybyLG9JENlrUmYIpL3BXdFPhmlgi5kR5KUqWNxcKWLQN
5ISYpRxKWt60tdoHrMqkaI0B4CX0Gzxku4G8D1owyelxGfuRUW1aEq+0zSsCBCCHlerJJXSs9aUT
NCE1gctCtW9ljmm61RDC9rBfvgdCjxBsNua4dmaquy3ivnvHpep+MI+2Z+qNdbTGo9Dx7hKM7lVa
iMoWHr/4Csk8ECQsiTnakB0xv1oxxF8vZPvAQx1Z1m2mrxOH0VoJoMniMiLWcXEysoFbCt6sAmZ2
LPiX0bA2hCuzm0Entcu0UVe7JOEVsO6tchcQR7dcx2gxSE3oAcB5Wpvq+EvBNxdboEQa1gllNfmB
EnciKYKz/LvK6o4hrNFXxSaGfoOKsQ5xCJdVi/t8Jj259wZOD3LbSpvPTQqcqDEzTXQ2lnhHw1ku
qImVfLFL1zIQyPXiah5N5sQLOdv3KrA1kjU4dGagPHNeblHE51A8dCGET86vcY/mwNrGmdPdt3o7
TJtQxmOzT6YUgRUrQKJ/sEgtB0S/NmEt2FAHlJbM75gK9hmgbJUHL8QRlez5eddI0UqlgVBHMvbY
AIbimZNjqh2Fs8hNHS+DTzTTTcFNFYvcs4wgQhkbR08VMbdHTGn4REVyDVl6OPNxhT5bnTscc+MN
gaLbMK1Q2mRhej9Z6ipL6vo2dYr7TLXxzZzb28LRrsomeghWRX8Ti6tuJmVuXJ1prQbN0xluwb74
hY7RNjWb0INSrZMTMHclVlhZwSezjC2pFTWKnPKkGv0YrXFKiGewnMr2mTsu5QUE93bhJE8gDZ6B
y8S+zotg9ram3veYvac9tqVn3TSPQRzZHkQGflFg3RhBsE9d831cxke705iqw6rlEBHVYbAWvrIG
oLI6CXZ4EfbxkryXVoq6JO+xHnWknbXqR2VMu5nD5NLZjnaaJDuMba/nyYtCSbAu9WfCgFvUaWP0
WPM3GGlgYiqfnYgw7kRnJDmj/EEJ3Pf1IWrkdToKw2uktcl1Uj27ilMOmPuQh+KGMt/B2JVbgUcL
E6L2McNtICbnjvhGcViw9XKvRNpmMvU328YkPtMeYGAr610YZ1fBWJ66AXK2HGJPtUA/4/wu69Iz
3oqO+WbDeLJvzEuq5QlIICD3dsGNYtVTuuUvumV9dE3sRP+YD6W1xZahHdScPI1NXFz42IFV2aV1
BqApNoBux71ThKEHJrO4SXUWUwyW9gOsA3Pvps1eFBqYD5U+1aTLbgObmxcacIzPqb8CUfTYiNxF
aJheApJ8HtphAA9JEtSd0QtnM5rybmpq18udsfhmCgaMTo6dLNC4TjCeQDrouKpz0Vx3SNAQJhMo
1m5NMiceBjr2T9Oey7NySmOfDkCz5l5nBqZN5Q1r6w+RhPJYa3izGF233qyR585Xj0lbNNU/2tIA
KJGIxC+Uyg/6HJYPVjVmHpDpzMvbtf8CWAGfeRpCvlQZEso6srcAAFJuV1gO5D+Mt1jk4ENE0WMz
RV/1qiP+jFIVNbhgrxRXXwN4HF42ht9Jif6my5qSBg2AetBCnVxH/O27oE7lB2GAT4meL08ZOi+U
wIr6ZUFmj7YVj1g8YNgb9xIPJgLcDHhpJb9llBLMOdRHr0Ffs3XEirrlx26oPdhJxq03ZNDBZuJg
IFycgWWlR1zmvH6bmpXow7QezWuWDvlGyOnSGg3fZnrWZG+nUqIgYySeMoF0ubtK2EdHTOTlNmvJ
H4aBtXMMO7vtrVB8mDK7D8blZRYsY3ttuGPPNz8KM02+hV1tBP0xoiEEq2vWqNUsiOBiX5cKtXZS
6mZf+hyowmDuSD76e6DPlX4rDJDkF2H0A1Ii8MST+VmH5TIBY0ljJbcjmWF8Rsh52vumE5Z+Iv54
HCRwrcFl6U36a2Z7adCMbLopFZYK07qeFMV13TgRuC/gEYPN9Zpqbfl9cJquiv0STDP8J2oCWaTX
5qL1MvDSGpfqCfJRj6o6EytLwANGk6d38B+7GirWpE2vJiFz9uiPOXWUPFnzMqAXIn2vNNRjkxMQ
Wt3CBtUhhoQlCriCPEsM4u3tAPwkTd5Y8Yd1TiD1EHzqbmQjZCxJ5Ir9trLGbyokdwnZdbNsxGQZ
9dYZlDXte1lZ94kLEyDXmzTbWcRqcpFb8ET1a+ISNPmUFE71IiUSAL8QkaF/BYtAWIn//7vabv7N
BfhfNbXejyyM+/znvvaPttb6onTJoBJ/H1Etgt71t6ZWfKEvRdjg6rj1DOwIyIx+1/mYxhfzHzM1
rIbSoaH4w1Wl3C8K3JPL0E2ItUtWf6er5Vf8PLhjSgT5xlSuKWiUJY3Vrz0tsV5TBmbe9FJz1v1g
BJIDSKjPAP3gNdiJpf1t7v4LA+znGeX6Nvzn37iOkdEd4goz//Qb4xJOTkL2uYcH/0kZ6RsNmpdo
yWMb9A/C7e+cqq+8YJRf3d78rsvmnrBGIIQ1KyONmrU3f0SmeU47Yhjr9oVsycxvcdD4ChjJT5/h
7W/zy59fKx/Pn16sIVx0NQo7J/J55s7r2/fTXBPh0co7orhtSCgkQCab0CTX6XUUuxFGINModuiL
kwOkDPHYqHRBYZHum6gZWVgtT3NZwOMIi4b9HjteQhxZx0/oNCwh2utMRq8moTcsXdjztLKW35ze
vWs41CQxmquZSeA+uAljEl65GHbtSE3bdLZEPxwOT8BwJQiifO1UUDcxMRjgcM1AW7vraVA2cghE
3bZmNEzDC20jWHGGrTbdo0BSm57hwX5xWSo2YgrPLEHtrd7Dcmls9mWIWeESZAZM2QjOcGFhT1+P
brr2QbsL0dbuXIFO0kWkdOgXOHr1Qp+e4QfCxA8d2HJ2QV5jjSkSwqKCVEu5ZVWy60Nt2nYMDD2z
Z6ntaPBt7BhAYpPtorz4Gq2Xje3YL4uqHsAfI9E3MLxPWUq2JidpgjJgbyPBOGOrRYQ8YqqaQvQp
E1Ksmmksc4iw2eKQ1fZ9E6/W17pl162hDaifwjnX7xcInj7JnoVvaIN2ScdMvLuqB5Yxyz2fHzVK
WfY3oc7OPxsK8wIu/ghZ+WOMtfw2c4P4bBZ6T44I9NY9ctDSI8Mo3ScVxdDMkh1xvm4eTRdxrqdR
6lw5M1cQkOLooRaF8BkSQbiOYEAkpBLHOGkpKBGkzbp6igmIT+bUPbqLeIO+k0PJApI2F+60WUSR
Y7OStyA2G79fsx5IXum5qgEymxpVyJCWpPhUQEgGgsq2ZK1Vl4wme8NmlXkMW/BwMt/aucsYxWQk
Jcbgfw+VlZd3S5An2zwEQgnzUMMiiaKnthvJ7pERM8yfcGc69vcCMswbnOdnEKvyRrZxel4iA85G
pcmryAjf7KXMXmqr1R/SuQHmhW4JHIMZQE9gWH1penQpwnYJsYY6OG4KuypOTVBdu3pQfasnAsgR
swETcQi3a/HbH7W4Khhxs/4FEzFumsq6iRJDPnYx3YpRmvkxbwrcR3WZXAcB1TWRoua7HS+ZrxFk
sdH7CTb0FN2WqPl82wRLnOSue+DsC59qfbpH2gc+VobZrunmQ1YGWKtGF1tlM24bA5VUACvJB456
aBh0+E49BrRDBH0TMm9S9KryWtPdhYxse3xFoqjushlWxthEecyEIwr2WLBytCd3bdH2V401N15u
zuMFeLLqQY44W6Apwb7rdSFZqPfvJI3fgNsoIEE2vt6hVgjEfCGG80nN8kPJVp3dYrT3LaQG30x1
0FiCzvxuyAOyn/F7y8ZRpG2NDo4ge2VpGwwA2phkrLSf6o9hwh4aNsp6DYKWeU4XH+aIGRp5ja7X
mhVipHAMymdV9G+LyKtrIyU5GzzF10SK5KkGa3YHyzO4BhAXXjiCkNkMRHyTLVv4LTLYm6Jzy01T
zuKWQF3n26wVyT7mWb2r6qo6I8rKbkWSDhu7RC2OZXL2RUya8xDjJxJB9ZZAO9iXSdl9BhDnEYDb
4Y2pKgiyhGFsRmh+L3UVfZvBRlH7dffdrBv7qDXVVW4O0E01/aYLx0dNqK90Ts8En+bWZgyqEBF3
HR1SRZDYRiSDcd/iFjuZ5M0fTaDfFLXa9MOYCvvK4At8qKhZR6RKRmPTe+cIHoaE0RQTOp7EoY/Z
NkXgo/H3ZgdpV3yv23zAHgeE8KDLYt7X7N0EIYxpTLYVO5ybinXiOpysqy0xdP2r3TUGo46gV0wZ
IjI98Nh1+iO5WhPvbFN8qqrPDwtEW1838E2ekWvuMfhtHQbOH6KbxRakanml2GdhLlJpDvo5sN9N
Iyx3UouD7eCS/om2x4jRocuG4PsG9l2GMTQoQ8CrFKp35CqnNwCZ5gNzE+0YsvqRqAnF9yVGMuib
eBswW+JvintSXemiqvE6qKfo1C1tcYe7gMSIuTkajpusHDMULbrZzDuNyI5tH01iF1oSKc2qW9ki
M9P8jvbitmR3u75j2Yl0WXSGLgT/yISd7pbgqiORXGipgk86hOG2YUzt7vAJ0Gnjk9R7bRl46lkB
CkXn7DHRjipPIDg690H0CfzdfS4bsDCQCdRbN9jllWDCXXm1hpVJwKOpritWlfsxS/A/l0YO2QB8
9U2VBOpdm1G/BXJcDpMaHgQy5xMBA/1VCNfZZ9q7+JXb/4jyMLtuJ2hglj0aO+KmT43dYoqQaXeL
PM+FKZJ/bUDUeJNF48BtUEaHOS70TZhlFelOTnJhyB5u5wKMMm70cdUcu/pdqYnOh1JPp0GYAkyT
ql4/w7W/wP2Xmfqy6RFXuHl9Q1BHzIhh7I5DGpzxxI0XKgM0n2Tt4rkYuCT7JEFT1GTjQ2Xn1U7r
YjRGDjjka5wm910O454vRHDWOld+ldQdm4pB+g3GGnWYe/NAqkgTIfMY58jvND06lKPtnPEiG8dU
GcFnb0+417kxrjAWNQdDVQ047eQzbh15hJxcXjEId5/jloeUI1ubSN9pe7Q1Jz2phuke8hNOUSJ/
uxPUW+cA1rFnliLBvWRFq3bLEuEnbq3pouBEesL6FFmjWOwiRN+B2bmFRIdgNjNae9vp4aWJDBSO
mXC3rTUMO2YfM7ERPbdaZSquJMu8ZjIC+6nXqheyu4NDvZTloVVjcBVNQXMOhyn5yvxy2aGPq5k5
DdFVw8Yw9Wq3n3ZO3SQn1EPVu8riACWs1f7QpiDIvREMpA8ebmReP1t7aUbNPQEUd93INJfJy8PY
GsVxEA4mHqXjeSGCZUM6aIjcymTYnYruwEqyIHC6q7d2UiZYuzV544yORfcr1RmpRUu6ItSixbRv
Y1KnyDAvN4ly0h+mqoMdzln9YEfFAZJAvOt7DSdOhwyvaGa+gAbTsF6OyAWHujiQxm5cG1P2NcWV
e45UcL8Ujf045iZj7DgrTrDCPgqwgyfW3/gDc/lcDUN3Fw7LIYv4taXefDQhi6ylMdhZjDDDdRam
QZTc2Ro+9ZhozrsesAEX2+I419ykyfPQc3m2Miw5Hev6qmOMQGZ2eC7cxPoRyLa6tFMjwOeH7len
C4guSGZ3s4SjM22rpLBuI1GMt6MkTcAb1uyQxbJBJZRjv0KskuqKyQUJ8nHyYjestFsxZlvpELAt
2EZcG3NIQahlCWd3eQsn7lG1kCEFTnDCHBNzL3vzJLQ5ZoNvIePFfsg0yu9sLTtLOb8kLbu3znKz
Y8JQYlc2LIlcfdiZlf3ASYemywa7Ak7F2AwIX9mTLVu6vI+0t97yoHucy+puoRe7ZKnzvbLkG6uM
6JEAHEaAoWDqliNLpl7N4+gFPGJnrR51iHgGGllSPTdEuVNN5jx8bDlCnEnDeEzioEZYzXA1y8ye
fBiUCIDJ8i1BGymrm6m6WfIFO1iBAzRCI5i1k7XRQ4P3S93ySaK2mptLBcXrvhIi2sw5N6jq181S
GXxoVszAvwUGOlBuzk7Dr52j1l89tJuaC8xLujnbhhKNc1S01SPxONGZDANtb1rpLjQszwzr4chy
k0BYM8uPYUW0/YIwh4lvvu4FHXGrxxlIPhWp3YjraSOW7hAapHgm1ejsQDWa9+NUfUgAPF4wdy1t
k73p9GTwJtPtkL/K05B1+rXhqtEr8kVibLAx/WntYQJVf6Py+JSMWbcLE2eBvcje0Su0JjrPmPiL
EfCNbBtk65kGGN827jLAYk6JIs1WmjpXjcxvozjLPaMDm5rAyzy1k02sgpZm5deu1XSsd8s5nSbn
w+3Krwv4Vb1exq2saXA8acOnG0ncfg/RNXumLbMH0YXgXDNH8KBOZnMoqsbpj3Nfqg0xtP2WVSph
eR3SGuzdYX/oa/fg9tphLirk1bbes7nIE9ydZkWLSbz5Z4gxzAd+znEMVBXN5apxEIM2b5tWf63b
zzGcpuOQOw4z/nh6HcfBvZki4X7HUbpsMTqNrIaz1cqa6Z5hhNNuQi2zx6J8j1gdBQzK5iZ132Gy
PmRdFJ5w71qIcGgjWYM9xCyIDih4jJepsEgBpyWfcuupcx0Src34W57V87W+nnS2m60W42Dau65N
Lk+uIPrBpsG4R6lf4g1gAYh6htUvRC1XlB8tOJWHFAmx1xamvldhSqxKw9A6cxevZNB9xEgesJLg
ldW9e+I1vVrzcwaIfVcY5Q3NurhHJrYfraxYsAfO92Zp5zsnsdtXTOp0yU5o7XtWc3ud+Z+nkrXV
nJjSdmzjvGZNluf1DTt9XN8mhy9sVTUJMtQOG0DGP8AnkPJEJE++4wEiQitJ9+5ECaxPZ+aka9qf
UWzs4N6d0/QyFgFXlosKErHbU8kkVoUdH3pgLed4oXNddLdDNhyel0FTD7KMtGdq7v48SGs+5kUe
fLcn+nXLyfoTIr7tUqVYvtdwhBQMBxpkjCYu6Swl/Tne2LE6JRYwZ/ZGlf7UxkO1DzD7XBbmG8du
MMi6akpyp+llfyxyrr4vksTSBom39/eHhEDg+d+fgUq/QJj+Unf5y3/1v4gDLxTjpb9WZz6F2AXf
fhkhrn/gN2mMNFcEk4AVpiSUdWcVPf4+RXS/cFgoBoxKYf1YEWf/NAt+EYTT2twtNkpJFFBoon6S
ZDoCNJNrGrppK8yEf2eKKP+BXvpDAOggViG5gyEmr8ORjOTXqd9Pg7Ixm5MW4eh9XdtLAeMPub+n
z300elCJtcscNg+1NeIPAkQZwCCpTHFBOcOgYc7K6FUbbR7Z3CL6xGsMbpt9Jwg7AAVu2EABbSJe
vCxBB++1gJQtWMAkCEAHXcYXPSNr9AhwBmiuEwrd4dsaB49D1w2TL2oncYhZi/I34OThqplQS31e
JXG05TJC6AxAyiDT+s5Fw0LeHtCTojV2UkQFt2nK6kaBsawQvm1KzIDzA8EOUUYf0LJqHSxKZyo3
bpDNWLHF29h9Ej+AObSavd6ImY52HAa2JC32Jx/N3RTuw7hjsKQPOYaLODfyF9wbNs3WwEwJUwUe
ZNR/QfKp90IxSInr63TC0MCPyMbxhjhE+opxWlhrs0NVuAr44ccqMbE7blgo4YiwYVsIHfC4n7eV
TkwoSMN9YCXp9wTTpbaFBhkS+BR0mbEbRl1+k4mon6qefXLkhGWzc1BM2D7iPDaXo6oSYEeK96N2
2sq9omi0BVJ+x4hfexGk380AxP02W0jl+Ur0+ei+Cl2rXpktp0S6IDwR25kAnGM+G2iMYE+YX4u4
W97sKeY5geCC3ykjVRGZgRonJlBVVkElMJNtQKufrAF5oFwQ6qfnxqZRQ+LQpIZXMwdkJyTq0vVr
Rpk3I4Nu+I489QS2ahOAHrRRy9lmOqu29QiL/kCki5q2Q21ADCkiKm3PYqNOix86FC+WLQmycY3C
WbicFqPfpTnkWwAsGqyuymWMSxWsFteTNXt6qDhmi3m7QBnNrrCEJGMU5KJRTLXRDyMvEAY0gL8r
BjAGyOsRmTEpJETIAF4PTWDm7ThSFAsBb2N0NRcKP6DY6IJnM32Hc2rcArHI8n02afGH03aj8AYX
Tas/0Ng8xrkt7kdmAcyBZZo3YEDSmG9ACzIcET6wmSytg1e6YxZhYV5neArEaC39EbglTwfqR273
zdKjoeM+c930oq1Faej0qE56HacXbJsCtagD9Okmk4uEa7nM7JPpFMnBisCjvTSOtC6LFffZPSPO
1rl37SEgUC2ADu5Bii++aw6Gsl2jsCCcgWknxh7MSZQdCkMZ5nGZ23kvq6R7D7rIfiSBauw2C0OB
O8nfBILfyjrXLx2kHrQKWh/7c69NBwETBGxG78YJ3hdQ3VNMqZmnVXJQWcoAPidD+JE1GIPwuRLu
p16F6bUb1Mt8sTWnbreNFNZDJ+LxVR+ihvOK3m72G0YDzyMOQXgVwqY2tRHO9m2NS8aguoFFokdE
JhR0LvfluLJ4pJVYpp84RfVqmuR/MvwZ5GtUWMlXnIW63LA2kIDdIHSX+O506xarFg8bMlToIFPF
xr91V3QFo+LgOqkSquKGDfepKWOn2i8zz+wOhnTDfF2L03mDoDxP90bXzZ8UgsXUkthlQxHb2TJF
geYFxZjf6+wOUbRW6fgW9Fl5A3DWglFgRwtV8xLN8dbp+vyS9ApU8sRKUcGMruebsEs7AA+9DjXN
JHIIgk/QtAh+GY8xEinihqwmdh7tHZJ4S/ObWM098AusWdiQHaPdamObJwfE3Pw9eUfv/G1qTFQn
7eCQkOMp0E3vrpOobmd10fS95nB/Wd0I73qRG/dWEaGIoPzMfHcCrs3YtiINlv1IEx5KrQzY+2Sx
+90EDkZeN5KI8eQAgqIvCVvyW6MsKUZsPEMFUKo2sWaS2kU/FlS8HRPWMSYqeIwsH5zcAqM553tA
9ygYqAAFL7YCdeXorT6H3p9mqeHhbhXaqCDrGaSODAWXTWFo3dXSpwa8n1JHoOJ2E/4qHviTXN8C
XGENoiFIoK3x/1A8/d9VRv/bdMPr8u2vq6M97ifQim/NzwXS+kd+q48084vEs7EKh3Wb/sL+Qzu8
/gilKWTWf2w4V0jlf5RI0vpimOTGsp8lDU23VwrC7yXS+iM0VhZ2NoS/MFv/VoUE0OFXj4TJ1cEe
kToJabMJqUFnpftziRQsYZSYVflpMLc6LsfqMb83gHajp904lOtby/9IT/kp2ixng1bPK/fjPj3Y
V+7V/MM8Dx/dsbptr4vH7KjdZB/JB3nPh+xxiXz7+/jMbVa/kRS2KY7zpvbdg9hUx/CgfFBrx+GD
OsxmCr0JT9m2vkOZ9Rbdqs/4UF7Ms3hzCUjIDuz6xHPz2J3bk7ZrffcGEs6u2LIDO6bP4q46j35w
lxzlrrwXG+Fnt7Nf3zWMXfqt85j7Me3Lxt0VNzCUn8Zpw0/aOxBo++ncP3fH+l67kd/FifHbbtx3
Z2vP/mRX7yGBHTD2newd0T2fyW154lVeyytwOM/5veZ67ncHWqQXsn8cNuGhxzEN1Ju1art1TvUp
4Jd2XnPj7syD/hRON/Wpcm/f+0t8Ilb9FF5Ht/PJvZmfeQvP/Bs+keTtgiP6lhOlk29eFTe2Z3vV
LnsIHv8Pd2e2G7mSZdlf6R+wBOfhsZ302V2u2SW9EJJC4jzP/PpajKxshBRCqOO+VSGBws3KuGFO
0mg0O2fvtZVtvuYHOrVzC3N7mS6LA1lFh8DtHAKaL/A177JVvMwdzSWxYt2/ZeQBtsvgAXv6DtD0
irr2pj16VxU9QbH3nsxNvNZupsQd8OSRbrpAWYhm0SkaOm9ujBaDPw+UDALOSyLv1czp9/q2dQwn
Ww17ANbFcBiBXDvWY3MzEtejUedY6A/TAf7fVbEv15T7o2250V3Dibgusjy5LdE22JqrdJOv/b2y
y27rJ3GRHq1LRjhTQydzZxlspXFhcdvjdbgGTnmtbuiwRz982xHneN+d0Hq94wnF1Xi2r/FnnNV9
c1OdLDz0wXrqFhrbSn4owK6NdAFPcim5xZoEnVX7bO3GHe151zaW6V4+iRvmZ0d+QXYK0425khf5
kX/fDR1EoytjT01FWpk8kXXiFo+QNxblVXfJag0lUYWat0hZ8t1hE7QY810ZVOEKdp9IVxIe7UO3
6h0qOekLacRuuQ7cJnL842XqLKiiXEeraZGszE3yY9XcIl0z7slb9cGYWtymJwz2wcJaAk906iU+
dofWEVWLp/RIgWjVnPi4Qw6P+St+REwjyRm2g7nQ5JNB7GScHWK01mxBVrLx0JoVb/I7VFGkYu+J
t9dRXurOoG4G9dgsLl85XgPkX2ab0tVcuqENgUl33dV4o99BMsVWWqR7/n9oH7HAkA5Xv7YuH+a7
hDwiZ1PlJOSQmegAdZSSA7kFGWDaATEudHlkYfaOeg3dS+mVTZtDo2eJmmOtVYvxudxNZ0qbkb3D
C+SSQRztvNf8tr2EjBhkS6PjKnblNlvG5nOyC0/6bfkeKsaGco53YbIsNatxlx20dbNSpTf9rlwq
uPFP7Q39CxN5/Ko+dceRhvNiOur32ooekUMyMWkMrEYgFleZ2SyiapGwMwk1QCYEGpgLNdj6bIgb
LvhoTLdaYbrdWr0FXHoqF8YdiFmIpl1+1XWu2aCaS1AiLqJjfqn9sJSFsRxW4EuUHSphjHVmckye
wxuxNda2ssIEXK6Hd+FynCiXZzIBbIBVCzxhS97pbRDgG1826jP3V3og0pAeoeHanpO+FdV5Nta6
8boY0ZOysdxoxlKxjmqyzF56sQiNjUm9HR5htUeBVj8ODsfWZX+NisH1ZdcI9qq8saelFC6YEA23
Dz22fCYTF+v5EyJVCkA4YxPvlfL6Sl2pN+2ELPZykBdNt8OQdW/wZx61vakcM3SU2/TcnsNJX8wS
w03RO1K16NfSseLg92QaayqL9X0crAzjHhC8LZ2Bx+ebPlhIIBkRjSUuKmByWcmSgjZrOPF2tJ+5
1yN0Af7C/qa/Me+ZUw4tqeGiuZY6B5ujwCixa65i98bcyrrD9i7jfLAa+x+BdfDtK5i0/bk+43bW
F5TDII2IFVWydSucDfa37E5cWtf15oeNYwJJmksqZHEU2rN5lETrtA/lqYUOWq90rz/K/nW2Uk/0
ewZ9kT2Z7V2Lax0B+RrAEG1lpK+vxDyt8SvTQ9+GLrE4bnjdL8elgWzGPEYuxODglr/nIXGCqwDl
ed6veDlkVwQ7dBLFUbGPxgvNmUXoRktUgXyAWTZoi8B0OKvUttV1iQlCRjsxLjC6WMc+1YDVOPgr
zM4VBGIv0kdbWxhwz9Nj+CBlD/Kpap5kf2s2bBwP9bsKJLUsXvXqzj7p8b7dpfZBk9Yuh4cFLxVy
msG565bL/jWtlwZbad5E+g0L7exPP7qjnEDqKhTXZ51cFkcSD1jbqebjT2VdjfkfroDDgsgbOwAD
YShd8sHi8PrKIQt6+r0WaisjTs9Qxuj/tW5848ENLRZ2t8zWol+QkbQlO9spX6xr68KMuBXNscRL
iZ/9hf/THJPdePBOYD3c8oVk6C1D8VBR5C+Tg0XRFQDuptgafFy0p2DbvhTshvfti3rZb7S9rkG/
oMm5iC/zg1W65UOvX8obw21dZcW19pgnVtRe+YcAic6mAjNNu1bkqyzYMFcL8h+I5Ow3ugUYeF0W
tDR2Hr3jfNPo55kK/KPdkt1AC8IUhITuPMWNh1VurnfBbu4ixIvuqJHZgktoE7rP0MAHCKcrZEi9
sfOaSynfJT22evcHWa94FH/uRf8qM+H/o6T5P6hYSd76n7bjx+cfz/5z/fpxP/7zX/r3hlyX/qWZ
JIGbmC1lmx05291/Fyw19V84+FTN1CgTYvL7xcwniKfkz5ICTHal9NNq9//24/Bw/2VIqCQt8GfY
/XTKmX/hIv+4G7cQW85HOH6CQXwmKsrZS/1LwdIqvJacPzJAuiAZthMxRAvK75n7y035QkH4UV5p
cWigyW9r/GhDQbGpfdIPWug35aGOYBzr5T6QyjtSt86tPixzmwNxhWDf+fOAny+LoRCU2pw0FA42
svnJ5jqomLNQqZegrQzpFIAfodbCh+svR6HCywmLM4zO05XmU9OvNy+KAYuMNAydEle8O0q1stZq
Vbv88yjzI/i1pqwpEO44mnGqM0wd6+enUURsEVIBgCJOMVlPFd/TlMajFh5miNMQRa/tAI79z4N+
NHnyxCDdaQoz19QUqtnafIN/mRfj5PtNP/eDNfZ4rtwazQpHk1jCuBwPuWQW38yQj572eTxVtTVG
Qs4rWbiTP45njqPkWUbZOIRpPpgevFiG44BBjvE3I/02NeZugK7PASFU5Mgv+TiSN1ZIMqKBb54e
DLtx0mJHwb35D0ZRoCqrRD/QYJjbEb/eP7AfkRGSWAjWMyjjXTSWnmAylvXwzUC/vVo4hUlawcfA
w9IJO/k4UKTZnT8RZMI3kr1DS6FxjTEfFYkXqqtC5Mp73TTp5s+z44unhSJboZQAgkKCRPBxUMmk
OZe3SetQUGbrrGUDZU1NrLIS4dyfh/r8uGaDF9G6Fmo5ea4/fJr9QL6Mti9VFf61H63zHCWN11Na
/vMon6Y7k48VirmOENyi/jEDPX59XGRESb6t/LQVFfEmpjfhKBwvzqlHbeuvh9J4ocE5Yfm1qN1+
HIrk6qwYBjq6Ujvu1QAYj93Z5i4hiG5bxpSD/344hZIP85DXiubYx+HKmizRsqWho9ASoTICRAG1
CLDZfZd0QnZa2D3ZN3fz0zPjbiqGzMSAcKJoKoWej2OqlHxJFgO8ZPaG2BaafTNzY//6whRuoCkj
9Jmrop8fGRrbstZrGBGIruqtLyFOJt46WgZeKS+HXq2+edG+uqh5YaKARYmMT/PHi9KseblPRYQ1
CKFia6KFpWst/sFV4evHm2QbKpOe3cevE5Fo+3AsyMUDTEGIvJeJxM1poDl5k9aO1MTy8s/T44ur
4gvGVOR54X/4fFVoOlDqGkz8WffssGjGS0Atwzdz/vdRZlgJ30lDmvcB1qd7Z4/gdoFJkWWKptbF
NVghwK3z1Z+v5dOqxLRjrrHVsNkeyTagg4/3Di1SHVrTCMyuCsh74B+XtY+muVFV75sL+mooNJoE
joNiYa5/HkqRfXPq4aQP+LGdoNWGm1q2qZfjXH7++6vizlGT5W2CMDPf21++xO3UtUkxk2M9w78t
Wm/Yd6HSAoHv27+eC6BuZag5fE2Ye593aYADm7D1A9ItSDrkIGFwjh3C3PwHF8SqrvP9gK3LZX28
oEDNzb6pE4BdkaiPE8hm+UJpS88nQ9cudn++e1/MvJmYQbWbqaHxYn0cjNZvaVUmMeVSgpKVt6sD
aOZb278exTJkkDIqC63MNvrjKIjEen3kFXX6qqiWUT0Bwk/Mb6b3F5cCzwjzDQV0VdX0T9+osAMY
6skMItosWYYEKtGkKvtv6EJfzOwPo3x6OgrdwTBLqxSPONgOq4CtODVlu0yU3rz58137fShtJljh
+sKGAkmLLsavM1vHdEumoRo7es+nl4AcHdilokdnnJrimyf0xVgGsgxmNhQRmZiOj2PZcRwrvSaR
dahH2j42zYwoNz985hShfbM2/P6cNIjofJuwGrFp+dzggJwgUK0zVM66ukT+LRaxItffjDJP3F9O
BSx29E9U1m1V0TnDqZ9mQxaZfWJlJogkv/C7o0LW8gNudavZYxBVkWwoIrG+mYG/j8nxgzQ9thN0
i1gpPt7EnmOVQvQ2vV9ZJSM2lsgaiKGCJMg6kFOhf/zzBJHnp/LxIvV5JZLRrWKe1T6TvEDa23KQ
oxjwW9urHVMtbH9t2AXVvcYerXvRw/VbG6yHVHi7ph6XY1RIj0pd1A+NbHVwm6PWpweUKR4+UJuo
Po0wJhK8jXhI2HjVSrXKrQl1h0/K2MOff/7vcw6J0k/n4jwVZOnT7aqi2vdlfHmgnlJQasnU1QXn
gcl7EYmHVObvRzM4XsvmfKzhnn18OHWVQNoBseH0kdmMKAB05a7SUKU6BPTqwTejfTEV6FzDIUVK
AlXq875BgTeLEZQPoKaSEzZogYFpvEtiVEqqDqABl/x3S/n8Tf00GRBpwTtjtTCZ9OrHC5R8Ywqw
X9MSsKVV2Bpv4wRQIZYCjB9kmWhaf/PnO/rVNfL6mvhLf3KOPg3YSnipBYFLTkhAwaL1aRoNIU2q
0EMdSyLCn0f7YrZwMykSmT+zB+fYwV9XQzXpVFNUWuqA6aZsLhr0w+SLxdtIC9XT3481fw8B5FMo
4Xj/cSyr0Kt+7Mmc0q2a4DQjF/u0Q7MJc3Na/nmoL56aObMSFRVrLbv1TwtvFmS+gSgiI1+wKNyy
jM07xaolAsosecnpMVom4+h/8xH7/clZFNQMaia8gPO79/H6cktpMexIvAuomo71lHpotHt5i0hG
RtZEQtbfXqRlz5sLrtQ2NProH8cTCnnbAewgzt8zHAJODfVXSOuHJOilXeTFw6VQSt3986i/zxi6
6JKi6Ypu8A+fXbk1GT+52TJqBUtuPZV8ycq4TEGhULv/81AWF/Dx3WP9Um282KqN1u3zDVXJxMEC
SvAZBCrcBViP0svSriQqztmU3SdTnNzEdTmBwhvbNv9msfl9DlFpYL6i/PxZIPq0205CPoZhEaMZ
rqrmSLKI7pQaRUuoun10IfQkuvX0VP9uk//bhxzniWRYOu+/xBnT+vRU464cxywny7yAy7wdLD85
4HS1vrm1X43CGqqpHPjgJ31e1ibIQSM5AxzQU71w0SxXjo3y7JsZ+ttcoebFizDfQbSufEw/ztCm
GapO1tk8yhXmpXlHBmil4XEF/fRPhqKcwmHRwNP/+UOUTG2FspHQIiXtiQg1msHVpJFObCSG9Z+n
5Rf3jh0WflvWMpaXzyb6FIy9GSpD6gyFwAsisdrgUk3yvywn/6wYQimiksE7oPOYPt69XgG1ifaS
k1Hd04GUPKIMDOhl4zdv9G8TfX5K1E446LEqs836OA6e8KrWfdIy7RKv7KK2vE44VmFXTjzIYjtg
h6tXjTIW37xgX95H1j0DiY9JIejTIh2rkR4Z2ZhCc7NLbMgietZjFQ/PP3hc6LDnU59mMxE/XV41
RZVp9Mg4DMxFVHjDLncE9bBvpsXP2s+H5Yr7qEoyL5Np0Sf57XqIJ0ftz/Oi8+9bdEiJm0pwhy9S
PdnmkropQqo3GTJSq7TatWlnyjcvwVd39JdfYH6aMTaBLXPoOifCVtBXtlojO2Nt1a///o7+Osyn
D51RhwMOTR5cpw7DMbWtOxW+/zc1qa+vZV4+TCwYbP8/Pjal6ybRe/NeayReb2VB83dEKmzpm8f2
1eyn+mBo7O0oVH7+yGQVtOy2VFJHjxA2EQWPK1lTespS7PigmJmld5CD7LtTxpeXJ9N1kE12exSb
P14exs7clmDnEa9CjosTTNF0TvxWvfrzo/pqBVZV6ivU69kHqcrHYaDNCkqW7O88ScdVn48a7piG
OovWw734648KL7PMizwXzzlZf9q6KmGrdb3ONYmiJzw0D2gsqyFC2r9+oxmHTSSneJUC+m9HeLUA
eQx7gLAVa8ZxdZq/1rGZfbOf+/3ecXT/N1qZaUiz7eO9M/NBKxTN75gJiGyjqR5daJc2kZV5+s0V
zZP549LBlkph9tE8pIyofbpzyTh05I50NG761FtFORqaohrTU2DI+SbO0vqbApU8//YPA86uFEKu
ZHZwc43v09qLFlIfFdEOCJIAH50KnIv5c8L5nzgC1a6aq0AvyIozIQks48JMlHszGltzy55BFDd/
OUdNS2KfTi+TWgl9kE/3ucoA5hUEvDixWYpVaIKslKhmXAWE0nw3Q38uwr9euMXrRk4Xa7TOd1X7
vGn2ygyHv0dkCXJjwUo5ZgIXnjlqGpEEeLOixCXJrkTpOOE8JJOWk+80nfAgW8Rp8umIwDHL/m0Z
D3H4jNWgAvSH77gGZ52D8eKkda3TVNR34MuI+6mKnpTosTLVB41YSWM/lCmc9BIi3QAUZiDMSvB9
+tkeQXtPAXRiu6cSPaKREbHQhlxRLcw5GTAeBz9b21+EOfW+a88eNNR2TYv1+T6VEntTkw2MrMyP
4tB70eykNdIlXykL2700mSHB5Eo+qhHqE9ks1BeoFilsydFgk3E1BrEwSUn34bcjAoS9SQnOxk+f
7nMcDDnAE9lAR9aD6FaP0KWJ5yQuvA7aZUlqgXnApe75qMaBpmDiiHQ9m90h0dRGPwZdeMMO/XDi
OVGmArzE65eGlPgCyGekbA0dnHC/7ofQzSSMfmd1UAOwk0OIH+/a7HJYMxU57fpl3va2uSpHQ61J
btYMxWnG3MbtV2ijxKVrmRq4fW5H5RphvGFfxFOCexkw51AA0iuR2PdTlYg74UOEBbPUVN2tNeaq
TjK4LO06HwDiQoDUzd5KLD9vAE2FclDbHhmkZ7SevmOBS6QjHtuo2ipV1uPngA1JymUPNPABzAua
LZZBTB1kjvs/NDZVkGgmP9aQAZagYvdqP2ABcakGBuFZaMGM72RRJrFZ06rxNRtV2vmYVvBxP/G2
xR7RY3rm3XgejqOdrBeWuapjZVAeIb+GEVllWWU8D1UgocDvcEIF5FA3xKQtY+KAkFAG1SBd4zzG
oKkJwMmnLFbKmcJTSuau7DP7vVJs5a0iGYgYcBOvFkIyCf+/Tb5uAE3X9FAWFoU44Zjn21HUfTjc
qm1FIie0Xj11lbHTq7cy9KRHVQ1qMhgNfttiUgqQpVMZZuUK+G9/kDCCxWAESW06V6IrG4R6IF3Z
2/ZIueSUzctCJkD2QamU2e1b52ibat1rS7elytg6Q+Dn/jLRMom5PcWmioxwUF9lKIzAG2BbZI5N
fwyEjT1gPov0PCJCMJJfJaWOQzfvxkldg+scbm2wuNVWl9q+XgZ4/6DlaECS4GdkOvn1CaiQVVZI
ypsfqbigcLeZBHVwEEfzKU9Dv/L6uHk0o1TVjj5hpJkzToZBkDhz1iLWS2D4r+Jcvi36OaScUAK7
35kFuduos+OCoDJvlEZy5DP/tYeJB5gnVdAgZ7LRPJlTpDd3IZvh1ql8AZhCjQ12QVSAy5s6yyVs
NLhxG4fM4CGg+Do14DuqrjTjCxItvXoFx1NHTpdageR2AjbNkRAoCyOb14AwiMrW1xw/jNTbKRZT
cJ5CI+NhRBGwhjTMaK1HjazdsfAH58IevGvWbiVeZrVhRHciKzKWG6ske6tnzXyvsJs86l1aDXuK
BtEjJc4w3Y9S36I0q0tjcNmDe8KV2jh9kxRPvgtAZJFO32oNajeygcSaKnrpO/3g5cZTl3ehdDXk
qVyfU3IkrqVKNCd5kike9cLWpj3rUHbqJr1FkA/xntQYr4onh1pQeYOBP06cPBXW+xwolG9nogXh
tVGrhIcikKVHEUi6vy7GKBFrREH+m9rLQCtaq7b7bWqXCAabLCrw07NjtFZyWEbRwc96W95pvaSf
jUCq8UG2mvIQSRzYLfb7gSh52Qcr3I2+ZO1lAADToWgJrHNrPY/FEjOxmjuGF/QAZnETGv2iz2v1
MiV7SXbjEnbNQoonzVoC4ezbF49+fnms09xEiQ34RV2ylpg9sfPpODi1iKarZKKk9lRJtfRkGZ4P
SxX8uAxBWxiwQ8iLCRYl0JTasVuM84h6IYGtWUs6ZZViJsRKP3oTQFhgG7CaanVI/YdEHuKXoiuV
s5HklrfSZJGig1ATmbUh5BtQLYcWfgX1GNUvr4nUq9PbJFYr+wy9NvTXpBVjoBhyjiKLNFeVa9DX
kgbvx9OiveyRnLDgVJQiBJR6D3thqZORXVlx67mEXkbZySdjITkbGTBgaLIkOEPdQTF2FzQFNd6+
KPhKgmlOUjemT2gxEaOqcWDCobxtukhI62pklj+KpA0Q5jddu9OEP/RbbeLhLW0rlOolipzYw2lE
StEmS4m1e69o95P403bpcx+Y5ltpG1b1OsS9jPapQ0uwDEWO8bGYRMkmoQDcd8+ykagQnfFy21es
VnW9yYmFGHYF76jqhGMTIX5uh0YimYl0ZO+slEaJWNpqCXLqB8sY3ZA482o9N/q76xh6S3CTEuej
bUGPFUxpsNlaurQ6M0tvLWkCVQEVzmqZJRPhxdBWehLJ6oI4tQ3+WhtN3WRpQK1DzjPVORNN1MS4
NKbURgw9qXL31Ni09Z/1xq/9a4zoaf2qDtbAKxR6gX5Rpr71BneCBIweD7y+C9FthIssImZ6Oxqd
CJdezrKMo7WJYyQDhsUddrJ8CMt7dkYl07gQGWlkg5HI2q0WQ4c6VSm1xLMBz96/GbjTLRGYZZ+c
KhzB8or+YtCtI5/kXcdS2+SMR08br0eCuYTL5UflC+3WBrdJPGrtVg+VUtpKwpogAWTwb6gqmepO
r8OxfiiCiZqcIkdptQC8OO0jaeqtTWaSnYYs2c7gctednKKZT6RuU42dorqyFcrFqR6rniWo6Hnm
Tq01vJiLANCDeErTWPRrOYBdDVaJEQ4a1kVzxbkykY+xHGZo0RtoC4uykyJlhQ6FCHPc0spw6dci
Vu47g+jtsmpzE4SAbjSvBdiS/kLzx5xqiwnJp74JFAQki7TulWbVCLOQL80siiyACJr9LBpJqu+x
m/YZ8jhCPlAnt6LF+6g2VESFIA1KOKR8jFK+aPrAkp4Lf+zFQ5n7cEzlMR3vfu7b/0p3+7/TDUfR
4ZcjzG8pGjd52wT/5/++V+Hr86+OuJ//2n8jAyyQAbM0hJMwQg2Ejf9R4MoQSX8ekm2kZb/KbxXl
XwgfCQ6SkQmiVIAt+h87nCCUmNQL+2cgsDmfeZW/kd/KNCQ+nP/QC3BGtxCPoiGlSYKy6OPZVgtr
MAedomCqAOVNRExPiJwCVBjmjNm0j8qgGdhKSCAzD4FKvnXpqOVgkl/k63VxocqToR0Msk9T7OwV
LCLEnCMyJTUJpgtNi1rrCv2c7dsLfWp87zpma9sdskhKyqUqUVvcTKkRrWNd8/2d0hcyGGE5awPS
vA2t726MiW0CQUFZxtfLFMrUusgOxvo5kaHSwGNOFV+ewxOFf5W1xOO6ul2NxpNUx01hOzZX7a/j
aKB8y/7TG4cTMoqh4MySaV637Ks0bu56szBMp6R4zdtrjVNySvM0qdYx8o3ohjOoHl8r4VSkL2hS
zSvdzwzpSm/pxewMwJaDqw45fBQFWnG3IqmgzDcJeXTWbQsnXK/dsLPA2BCLmSUvqU8cHahSu580
VyFeNN2i1ezIpiCfWHHVbjLN8YhoSo9AwaRzMBjUuKn3L2SUdDN5CILU+KgTNDvt+qFsijcVgjLm
tabLa1LHgjwmjWFK+xIx9STbXrHQwW0rmxiGX3xV4J+ungLdDOuL0BA4/1Wj6MU2LdTIeocR1bQb
uc2n+m2MTRnv1aBCeJYorvSqUNyEQlbiu3DrMrV0OFCEASRR9JikUPg8kndY3Ybuhtkki5WXyzmP
jWwUTR0WjUz//ATjB02zw/nTMLjAzhMD7i9+bMiNCNkyzH++SupT0hJfeoHR3iZYvbWbUMW5FXLK
3YLRlusnCnS19zApoMPvS6zH+aVZZss+sQGq1uEtOYMoLeCA3vtF3Gz9Hn1UE5sP2mgUP+Q89gAc
dN2DZPmF6/la8HPiXgUxVnxgzqQw5H0Pn6b0BSux72MxG4YhAT5OIOEZhqbXPpZKnOAUVLDnISQg
KtOtQ0lgI2vBGllki4ItZYOW2OyLBrzqYJWifBV103TlCRCZPFTRAV6QyHQ2BX0TV7UxKNZ6zM/h
REc7m5ah8Vh6qhxtbT2s7MxJ7T6UgFHElXTJFphIY8e3DFG5EsCO2bbECbg9hCMNyHUolGF6QTNE
pWOpD/TkL+LIzqdTohSxcjY9q32MSUdelprggAFvO1XXiOI7Tta198gfVeCpwrUGf6RgUyl9/nO0
2bUZO0kOc5utW9U116KAkM8nsgng6yykPObFbTDBi4ewG+sObrBt9z8srbatrWSkQp9jOXua2WOB
QriSpDhfyTAFvB2hJBEiSqAl2J0GdgDNqaqLvNlMok6vaSUDNmxQM8tMPWC8DtiCyNHaupKWUmfO
BD2zgwbfjiJ/FOxXAjeKoRpwwGDpuCg83hnk+qG2IP5CBaphCWhmyHOsjZlNurmizyqWWp6WhmNz
Eief1ULNDBA5IV+lFdGBTQyuUjmuY3XvTU06bRo5J/LE9/I5O7TwyfNCpZI+dCkHSlAgdrwXatVd
5sC8AKBFkdEu9EKjuJKoevbQKun05uWasQe4AtmrDfsfuWJ1SwDNxnUaWA+Tp5MsBFQTiB8XLbPl
9cSKplC8ZjNiLD1p6hSH+pG/44cQ7jiZUr41y1BeTznhkKER8stSUeOTswesomEqwlefhJ1zpnX+
qeHvdGHnhbTCVWhMmZWsC1wha5Jyx0PG8fvWj9IebCo9mZ1n1u+ENhGl7oWkO4NxLB7RB+Z3KILI
6JUaWXnvFHn2VWAEX4gRw2A1hbDYSYWWb311mmDsZp3/LjWz1j5RkFQMHP/YIw/Gkt5dBIfSqEzI
dxZGRqMfpvXkyfhQATjAU4ERdSBrwcQOrHhwF4mzWRq9Z8VLWarI8Mg4vby1VXfXVEYXYGbqsgeq
BOUtK4ACLVoT1GhQ0sbb1rKwMYJmvACJ6LuWnvmumoF4TSAtPPVBMMmHJG96OM/JnINAL+BklpF5
xW0etkZqx091MeevyQBgV2SSdj7HfUmrXD/zSRUdKHY6WcmBclMoRnXu+dj7bjEoRrk2KfFcJwIf
bwNn9yGTzO7od5ZYSx5bZQMQxGPFqXmFKN1Y9YMZXheaWi+JnpY2HanrxFyEqFyKWykeyotes3vv
NLK/3FTRKDtqkXK2BK447htMPPz3ZhMqjcLBzavKTUsyxk7lCHQH9PRFK2H/Qm8+xEjgZJIR9Oae
Gg8HNdoeR1NrT/FoJbfFBJpslLvKaaspcIc8b5wu9A5NDsNVb5vqCkV+vrfByaWuWijpY+jV5o5+
o7ju6xEcc5aTAgHXi5Ao4T/aYVety9TslqWki3eyFai82GVEkhW+Ae1qABkdb3FhDITJcBegT3c+
e+4oPNDjfadkcbLNcJuVsFU8Wbk0+7i+0cpSLKOw0s6lCDN6DsWFmTTHSi7bLbXlEMxNnkrvXtyl
i6oK9hpANkemm38vhKQsOAm5Q4aU2/Y7tgt1vSttIdHZpSbN2iPlTgkSMZgb/97tYOcEDRrTDwWq
eOcYJq7FIm3J4IjyfdFnK6pxUel2daIX20IhEQBnotShzGhO4DSHPZsca8OCah84wYk1iQX6Pdsg
YTyBOen8H4MxyvaCWl55zQlFDYhjKYEYhoIgDALem3OSZJLnVkZol65ukWNOgceDFuiayMmAlpFm
XW5mmDSMg0nqzcfElruXwEqNwq3HYNyEUZu5fWNIrijk94Kk9nHFKpe+xXzzL+ganpNcRI9pFbA+
5yXxx9Tkndar/XKvFmRcezDZ3E4i/hH8X8AC0+KNzEypPMLKQVlpAFAzbUp/w0jUAhUc64FXQ4xL
whD0dQ7kVFkQDe5jIWza+yHpQrFNinnZbpE4E2IpE4AEEW0cX4dAYDC3uzBvThqJ3YSNFuWrPswk
77AanUnuk6fOi1KcqZLRuZ7R2TxkuLOrqDbrZTRqxRKE1An7jQWn3jI9wily3+UQP46LStbSg9eE
/B4/IoCxnw74Ykt/hXYuO4weAe92NmbrnBwx3JjClFdC7kG9x0IoC7bO4PpI0NC6hdFzNhwmpQWI
r/YHlfwqjJVDATTej/sfoHmzmwyV66MV6/HDCJ/zYfCC5nqw9ZzqtzmVq04arTNpb82GqDYYBG3+
Y0pNaVNGFXzHSLKOhZylx9zo8bOT2vUj7RV13VJZ3gRxz9nTRpGo5GpKuwKBmm5ELcntdXjd9Vrm
1IGQKVqm6R1he9MOfY98DsziLkGyxB7ZkkA+T92bopeFMyTmW85sWOPXpXqkgwojrmRGnHfX7BNq
vqYhTcWytHXHqAmKUTIv2EaTCf6V3gs7u8HnYyt5xziv38JEj4TDC4ARWtPK64qnqe7q2gAy3rbp
WVNT4eaZlKy7PAleeraSm2C0eONqRaaopWcJFrc0uwAyqj31eZbc1tFP+FddAM8UgzDXDeYWaurZ
GJy0Hk5mIke4nD2z0WE6NzEOcE5vGZuzoetp9SrvWai322Rig7GoB8lc9ibpNk4cmtAG9bjh6x/3
SbtUit7YUodh15BVGZsGqNZbcJQEgWXpTJspfSqbO8uayM/yBvr6deMpUAWCGGqqXMwxgz6F98ED
KCaUSn/XjTF5Ucq2P4Z2w3Zx0qonkt4Ud0prErarSDJwD9RZ8UzTLN3JWU1Yy+TRq8M2JpEk56Fo
E1XZXaWEUtPuMCafPV19iVhau+iAcq9lKbaXaZI21yb2rYtGgmuF2XgkFizJu+wnBWjRIn8HrtBm
wDio0MEIkCpmokozynSHJmrjYxkpOMapEDkyUWixQ8le/Bd1Z7YkJ/Le7VvxBRgHawKn1NJVvaj3
rU4IdbcEJDuZrFfvh/n7s6XWfJLn0BFzpgmVqIIk8/0tTxTQf+RtXTDfK2VouURY982rmnsbVMFs
d1zSTESNRieHoyB37Pgl7P38YWL6Fm+NmUK3C3od/UPaBs5da5gzlf+5K8+HLqP3CVlHPY4NNlA6
ACZrM+M4IwXvW6nN4Cu3pudeUY1hV8wCLeo/KQwBcLZWqDs79jDeDe1DxlmbuOLdQ2eARZ/XPQzF
vDhSVS0vJ7gMb+hawRrfYai/w7VBX7zr0e+Wz4JFi6kikJwQQhhw1qJbLrzaoxCDuv1hz+QqfzVk
wC6wEN1DMikexZqNY5SSovzuBrokGR/Lo8Eq95z0Hsh4Sfd3rSVlXbWqrnuX9ckS0OCx45QsVTo1
rvulT64DlngXsHIdPmO9Xrew42xuZg4I10atacSSPtMeL61p2cMm/SVzcv9LWLvjV7AEHhhH4b4P
NRTHTSU9M6azL+6uCxZFxLPWvcQ4VT1UQVi9+gEa4aZxdQmGvNHNXcMwat9WRcHMXpsnkVPSW8lY
HE0glRBYcQ9/uA2dyFYZj/eB04235lLQJYGgPevtZHsJz6aXoRKS7q4XAJCs5uFjvsqljjEQUtd+
/+zmARJGYzUnz+zNI0i+/H1mMHfZZkFwrlU9njXGTJjdrLzzVhCl2QJqeU4tKz52tLHez3iEvgmN
OW4Onf6iZXQW9aaO371EKBpeVPoF3Sm/g9Fk8/KBVReFHJluU5vpaFtP6msdNuEtMlW8t6eQKgAr
OHrCxDKJ6EWxs8d8N+Ar2FRV0d4HoN9OWrflld10nLrHnprmMuNlbqT5/MXjTiY4fSjiCp+3yhw5
bbLSc04eZdQXwlDNpXQSC4G0vod1jDtzskjFh47MxJ41HNmglXNGB3qcnUMcLBjQZ17HtrYrnlyK
sFBrYG+xqBUge7GdURiwErvCxFbPVesrsRH1PLKL71EXN1acQKBLMKffAoKuG162zULXR5VywmaE
ws46yfjBAboeNFsnagcI4YZbyh+Hr21Xuy/9pMbHxlpwOkJV9uxd0lrBk1Ut7sAtNYVH3Xs0EM4I
evJtqXEYHCT9uhSglACgXTdvpz3BcuAB7Jc/CjX429hU481Qud4YDW3w3Qzk8KqywlQXE5QTeV1b
HkOlgN0+DSrFDAh5jt90K4z5oTQY+Eo6nUGEtmPybHRVc56zr71h+hGftdkkjM1ID513dIBO+7Rz
JPNhpO6MjoPSywyIb06INkkX+I6Gyq46Nzy3rqKxDcfLqq9MuVsYw4GMWRxnj9U/2GZ1632IxKQa
Ka/luCtStuQbnx3VZvQRsHKjML+JZWYSUtO8MVGZO26UNeT5njPqAsKV7KZ7bMQ48FgEa2pZd5qq
BcbiDzWvzIKY07CCEqmwigYTTOnUuRl6oa4YfYVJHcFzKN9R271zlQ466n1xn8Eu23b9aLybaPwc
fpEJqVie7lOZuZfsUh3qZ0sabkrb/GLITN5CPq3OmCY7UQCe46o3iIr5GpoWV8ppzCjzV8FyDxYk
IUjeKebbEen2/AtCZroru6XZMeaT1J4EYbJbvHm+anVb+9iYWVk2tcyyvVd38k7U8FMyVRXhLp2J
UtBsDl1C0JSnNkh5nnll+THjQWCWM4I/Wq1/3i/pYt51RTgwfGv1XFww8qBiivrEFCjK1Ht9xCbC
cO67RtXJjRETQAPFYWLio0Y8T13xzS2Xvnrrk1J6e0CHUMi2OugaoIiCNvmnLGD5OPR5nsqe1r98
il+01wedyV24FmPb5ZBSy9JweE/OCunn3o3iRO4eYTzkeiOHkdOMDseQSnobzRjvasanwgz1L72p
Cb6PUsvwNAUq9orI1CxOO7Q80V0OceljUjZc+ZiHI5UlEP0ydXRrulD3aQ/W9AqWwhTferET1/uC
o8N4XEYWyv2i8VFvM7q2PwDKLu12CTBr1NigqGdyqlIOmFE43tJXJt0k3M4eSuou9n3+HE3BdG7T
UjbFQVqD0e/4bDr+/AV3RNIP+sIdU53taWle+rt29Idln+V2GZ+ZPE3e1aACvVx0OfrKwcsp/z8w
JCr9iwI2Zn/mTAtjyWjpFyu+MwKPD6dy26DGiQtNzhgXzsMxASKpb2ZD0yLtBHk6n0kCDsY+T6kW
PGhlG8YNNKmwPFvYwziRmAnwHEJ3EvFlYU4VG2XOUuajIA3EslvJ3mHLJekTh4zrGTch/a3hdtEL
09p/V/6M/DzBfs30PF8aIzieRLq0qVnNuTLjEGpPGiYLoA5VUxhJRhNmg2WPe4ea+HljjERTIeOU
4gaExHgZ94I5c2wzAGx5PDmhFIfFBR7Tt/MSJRSTbjIoK5vetr8k1C/atf/E1BIXQJ00d8yU0ZZU
4AA1WDeAc4MKSinVzloWdeiT2NqaNQBS+JDVnjvsJVhcWAwI3/AQkuEAOrR7rTzdHxkMi6dSKcCF
HJkn/BqSkQjjlX1BCBWNqfpo4+lxCkq9G7rghdtPRYHEem9raugGQfGoRxR/xxasIHFdhVFr5mA7
cltuUhbWDRzq525h+zHIhlKnlraFURvdXrtLuWvTJD1LJ2Uc/KHjYOyyH4MmA59vPFNkH3Y6wOrf
eAsXXtJhZoW63zEmt2481cabwc3dZVtOScq+uZvDo6cGyroykIfMWXKHI70b7igkzb4C0Q72Ht/Z
Ns+VhUfHR+E2rxbcuoe08C8MIJ8H6dTlzjUASrZ2cacC72sm1uB4yYJ/S2esdTaYSX4Uo6uO1G3Y
DzoXzfc5EOkXxTGNWvamLG6KJeBN1oIJDZq6v7Igg766JmArU9nU4todvZgNH3ciqsdJyqsc+L3k
9RLgK9+DCrdW5Skec5Hl9Pg2lnhL5XA5LFPxVODReh4ag3jx1PjvDgzZN7PMmGLy7b74il3IoNLs
nrBJFlmTNXyxrIKaU1SjDSM0GoIdmJbOMISbwEg6eFmBuzeb9FnU4SzPtNUSyula3KizHSZ3Ri+a
gxLZNzevxDHDzYRhD1l38B+tKm22Vm6wcLeZyWwU2iW+je9YkeTRSsvgraZDdFMyL8fs+jE3jmDs
7DbbZfGee+HIyKKwhf4i9u+GbuOLwe+aG3rzv7LJNyDWYJpeJzZR7eXJTRbMwVZYTGixMfW37Mje
oCpSo4a8v10meVOg6ERsWca9taTVy1LnXYVtx4K/nTXtfQ4EpYoyOorvlnqGQUrDsDHBL8Pz2xxL
OGVbt6imqCYevJ2LDGSOk9/LlBBdTAKk28Y8wGd5qpqvQw5UTDt3s54faXY/COrmIxdEkUGj+oUs
xQFjV3Joc+4r6YyvlTUtV1k/n8fTsOywCGKKShvkbKsixTh19VVZBRM2KyZAyLHjsbUNTkLNWmmU
ebTnLlXyBafePmkDC5OAZnNHQmedCgddJFrRH32ne886FK2Wude5T1MyJZP1oS6QTmwdFnsTEhmq
QHg2oLNtk8GiFFkk48ZW4oUVdXjtm/HcLYb4mFGXunF6SUFW37o+goFUB0yZ53NhG1svbQoGjqUD
gSC2vJFmjAFciY+cvE0d7ZWcqdzqnLNclaJxx9Z4VsQiu3DiWHxxBLdtA4DlEFJcs12G4hn7I2/Y
Dn+OWawKuQHEAsWpOvdTIClz2XkR7hHA5uIl6bgz84yYReFULOa+9Vzai7vhx1rPcBLrY1bMDMjA
0GQ7zrTPVmG91yJtt3mJTUq5AjI5Fp8d2Cnk9Ko3PkBTE5K08Qs3o081clo/NkRoD7h3+mBjMdqL
WlKf52LA2uWqNnkmAcROcOoVtlEHcS+XLRVeonwdkBR3nTFPfLtlsGkk+htHSendOkpRgZkZ3RJB
LafSqpyTD46m7DzswoomyjBSFsOG+5il/XxkHBzFQXXZ53H7ZJF1xNfHLBt4Ag9lAMbFtzK6DYnR
TTsz8QTLfX82ZB1FZqnW7hbNcB531ZhdQsHqz5kXXk86xclWFep2ltK74DesvrmLxLWQVxxZTGjR
bt+ry1EW+UNas/WgZJlTwQbyyvs6Lv5uaPbWterrR3s2MywSecAUBTEJ4xpct8V0KIGZLWN0r7qG
O/bou95pYqp8NMIGk5sxQqvf6Wkyr4YQmrFASdyW1vSW2kZI8ZfRxXIHUSZz8N0ZJhiLyhV0olJz
fz7htnmOGate1DMvTXylzS1SN9V6RuazVWesRvsdDDcnzYyvDDPYTGM74uhjXdmOLh6XWM57Z6m4
XVuKtWcqmBlQ3VpVeKupHWIhiieBLz5ftpKO8a3lUow35m4IFCKljrAb84q9SGtvzSZ4zySo5RJt
IoaxttYGLZz1AU25hXQ2NmahqJsTpsOCNKqHrMbutrSvB4RYhkGu2g/ZSv2anCHStRBIzjh29zO0
vymShT3sm3me91grzUPlBsh6oVV865fqnC73gjG8OV9kyjKuWanFGZ4vvWPTSsc7VdMPpG3w1EEO
/kfGdI/2LR8KqSt8wmkujQmf3OI4dEYDvBl9b/Zw4KQGD6a3UHsp4f/B1nDzL1v0jwzOTyEFqopM
LAKWhWVarMVMnzIY8eit3k8qOjqnctvzkszzdDF7i2Vuf/9Bn5J+XAYRBfIJVJWRKBRi/fMf6ibi
YB5lU1bZzkFapfp+8MHkILXEr0PNHnIb8qWyDfPCtWpQeMMfMiB/9fn84ApfP586I8d2/lW1ItYv
4ofPH9sgZOMVZhQcGDTcwkbneOZluBjc1HeqfQAFoXnBTCFpcmAfeWMuDRMHt/XiLeq6kVLM2Jjh
laV79V8R639ks/lf1Nv975w4/5dK8ALu6/9/J/WXb+O/nb59LeB2/OjB4Z7971pqJF0apnlO4Ja5
JMzWZNu/avBAyv4H+b3AEkRo1348/DH/Be5AGQDdAbGDCKblk+9bo4T/j9zh2f9B8xTJc+GRQl+J
wv/Ih4MJ6IcUBvHLNZFD5IO/ix5s8so/33ZIX/U8VFK/Fv7EbjhJ5ufRspyoqRoDEqi2X4TSFc2m
RTFcxaQW7piHpV9H7WEpZ3LRv/7wDf7N8/7JFcS/R3B+D1xalEjkmZ/7w7KFqo8RUuWrVQ7BxQh9
8HxhxaYWyP5TjHi9tP954rh0GsT8tYIDAxJfo/kpQ5ahqpilP8kTJXlBeVzKICI0gYeijeZpxzaM
otdi8/vL+2sZ+fFDBQUFhJbpMETE5Kdff48fHnPyLSLuSLy89UzZFWGEwD4msmMXLCpCaGe+2TWI
COXg7WKrMSjsFDVS0UCKJtzYCbn1jZiMZNk0To0qxRC64dDjdZggQKk6JCiViTshscfS3sdqxD0g
U58YBxUC+bXjV9BXlrEO3gJqQKoI9YLaVWeGVbE1x5ymQjvMgm/2QHMHnpIFjnrPT41fNrbz5Qws
Yk/19+Rb7wC88PpLR+kPVeOYgmjIEXIH0TDOowpb7UODkEq1MmwYqMk8CQ/TzH496seKE76t5uYJ
zwpyu8PYNjzLYmcJN/hOqTTA+VECKK37nKhTqFS+tTiMqwunRc2InNKSlyrUXbIhjGFAozTw6W7Y
FDd0ReNlYBemZvtqlCFXmE2yrC9IwtuoSFjAkLF6Xd7NeFPkH37cn99VREgt2GLUV9KOxLNrfm6H
C9MwzDwmV2+pteizjqnl5YAf5A9vis9PCEFEeiUDZqR8kov54uc7aHZ8nTdmbL41Prn0IWUTnJH7
xJ3Vqj+8fD/lSdcr4rN4GIMQIrfjfW6Pwesgu0wV1hsaLpO1IW0czpXDisprlVkUOy3a8j6b0uxB
6DD+VjSSM3sfBvmp9xlD7n7/9PzNpROGAxxOXxcz8c8lYarrEtaOmUunXGHvsbncUwzU4KD1lz/E
035eHHguWX0EPyPlnQhUGCl//pbTgBpNu6/KV9b2Yp9nCvVQBvlmnrNk4yKvbHwBbDox6/BSkRF9
/CdXun78+sEUOLi8PUh6f1qbYKz0yrJK5zWRNKiMIee6ehpW2K+X7n//UT/ftX99FAF8XlpgojwM
5Z+uNBhxdEhi7a9t1js3I/b/fTC0/R+ejXWf9j/r3r8+Zb1lWWdpM6RY5OfvUwEBImDUiNca8DVq
vuiubLxhm3jJ5ouwcY3n318VcefPn8jvBvXBt3lVMpj9XMChm6Aoh9pzvg4ZMJ3SAlJ+ZnhQfZjX
dQOF5gPLexQbomf2XaFfMIqXFU3DARPCqFpS+OiloPWE+adfdnCS/BrR1DCcaAi0THe1Z6V4eWy9
6P0k4+pt8ldIIyR1kgkgR50Pr8AQGumg6pIrFyv3ERoNb5nEYsEE3kwwbUnwOgHvTFoMJT52rbMU
tY06n0HrE10zTnIIPF4EO0YjxkTeYZyemrjgQAOBniSG6Iz4CwTKGPx4m+bBfnH9InwocaRd2W0B
1JBZiUrxnIpRYpVwGG4Q4uitD8nxp+G9hw/mWMHm1RGGF3091rJB5OlGDzKuOXvmPuwxg0A4dp0n
0qjBY03+iUL33i6YqZfMDjeJYOQ7kHxytiZM2Ong+UhNHE3j0L0Cdg6YivOpsA5pbfvLVR/ETNic
iu3ITQqIKj9w0jfFPs68YUV7w36MhVXkh9bt0vOpzDBPQeKVsNaVU3o8A6poNrT3FlToN1ivtpPZ
jN5Zk6gYXoRNsC+q7QJ4UlhllHYEso27M181UCkMZ2LqtiQuDseS32Xelu44JrsUQfK78gkaRj4d
btS/tiC8Q0ajjAXJsPIWNUuYz2UfmBCHofNSQu7RpRQlZP0u89hNnhaRBHd5XpYLfAI7QMOnOkdG
Cc/6w+Il41NJaAr1xe+82yohpbiTdQjMCtmywKMa++7zsBA32xL7lttZLh1ghKLHyeOj2iXYklMb
aFdhF+mFhWri0F6OKe5YpKEctotPrj+idxMjkBRl+tS3YcuYdUne8zlMnPPWke3FOLl5vMsLVQeY
y0bjY5gmjrLo5HlFaX0dPi7YjL5PmAc4fbfOagSdFCdTeKNgyBfppE+NTmHvelOfQM4o7fzG8F1y
ccsoGLWNnb/s+qwVZ4mjlifhalKFnElqVk3GXiDNTZsWSe1QJjS7kFKZTgZN+HUubf9pjBmtoA7a
w6bx6zHbGLQrNhuFwnjTVGa37ByP7Y4SnXD3Tr20knYDulNPbJqC7CNnjxN80UWSXidEJh49pVaI
gDnniG027ptLM1STvsi8cZyiQBG+iqo5NC8ShL2StdwJwG1aRG8jQWjG3S06biTdF3J8SBCr5C7U
k3tVjmbwiFYXvjaGLBlMUKr1Unerxy932rmGyxYbd60ManYv2iyus9miBk1XVXArrdH7tkbLvzuk
255VGUsAcl6X2MfOIFnD19oIeUjGAKBaboTyjvkSg9+Og/itxV9ZEpCtpl1P2IVO9aJVbLbmcGp3
nNiR7kJgbdde0qkrd0oqFHa/7dkNFkX7gao3rpgqr3gwzD5EIVGD2LGcDbdO18evbYButCnjzr71
gjl7sppxhqK8FMt7MdL7YRByOqV6BA2s0xC1wRd1ej/wk9GmUgQmj6QZi63HKH6JCGoPVwEtvAxV
jREEMbX1fFV9NXQ0Uwyueh9GJm9RGAyIIGbu+W9NDtc0qtvZQJZUC9X3c6zUd98fxm2r8znelotR
XCHM6vvMHTAqN8U8AvCtXOLCQwEfI/eq6ibtUxhcufT5JSqQ0LdOPacpHWp5NkHOLlo3InCdfMzU
56BFEycNsfSuNttEI7tuetawm9ZjYcPXYpgviZlz1MnJOp8hWgrGZrnpAqZOp3L+4qNP41qXPlAV
C68x4+04sQ/eyMYPhukEUE8TBBqRGHzCl6xZRH0qBoXdjuadYtrErWya3VAgOUbVVItnMXnai8Yk
Nq5bdgGgPJyyp3ciL5YmGrOqeKXRz32kpDNdiODBbd+3BcGoLRHX8JVceQG7RxHD3igZgo+VgElr
xN5e8AROxsLamJT1NZVFoBiUmpj5JhIlBeQCmGgM/xVR0cGQjFUTC84u0XIFH8BfGt9ipi/DlE6W
1By3Nr63cwkoFOt7Y8vHWfL37ipGgB+FhVmEf9xY6o3oS7skfDz28BGonNP4drTV8f3hDt4MtcB2
ny4hPhATpqm3GUTfO3CjC/MS82j7OlXGMuMonMvj2M/dDJW96+x9gW8sOCLODKyaIUO5yCRZNa8q
NmN/cCKpt58YJ60We2yHBJW6EBu8IQB9iGEWd66RJ+8lwW8sjU2qL2zZZHdVPmUPuQfhjWQqHHCO
3423wRK+bsKWEu6xZG+EJtapdmA6TJaMl4GMb/vBU9dMjmpYEoosAsfqBX3Fjf0TnlNV7wbdLV+H
xNULAug83UsvGR6DCeEmCoxu7rcN2dNrLG3io2IfoZgM0yq/7VrcFogMcB6WePlOsG9mEhSzEhai
bZutqwMsbHaijTZKwPk9mOWYWGd90nLo8hQd2SAG5wa6jd0V4zFpjfmw2ENwmmvJWYxiyPGhyJBr
dlyFB36GGDIqpDnMN6OovPfEEwK0VFxx1puLUb3JflbXGGoZUxpDVhDNrof4bWonunkSb2rRffxq
AHU+02meqS75MPDBfuiS/zfiAJV/X1PBF0nB8qrr28oF9LapW8bbe8UZ5FmNRscLdiErd6ZtBpyb
ZTCwxMha+FceTOx05wVJ2lKG4dSXGKkbFRlYlwzWiGA9aArbuQvKOnwf8T/fU0UOg0kJULt16IKo
q7IpOeVulT2OFF3kW/oH1J2ivhc1MjYRk3hrpiedVvmrbJXgrsxF+ZUdk3wvB9tn8ar7CXO17uWN
NydtsyPiadMXy1BQbZN0CJ8taeobp5ymdMebUbr4CZzpWKZqvFzs7Cn02vq6rpLsSVXUBZHA1UuH
g4sXZ2TFjntqiyofSDyQs9xXWLHv5irAdD6x9YzBFq9RbCsOWA0SnhU84NY0hfup7bTeYPLPqMT0
8HeVrjWipk45keYEQfxLZmWxoDnEKb4QoVTtuataeybDmUwmyhcAxh137qQPKYbkQznLfsPdGIN2
hJ8a8Xjoe7ut2Et6k8dKmKGKJ3HKGNzy5BqX7nldWzT1b5tymGKsNGJCEOi6fONA6IQ5NbEK23KW
l04Rmvf5oomdJEIC92i8ItNROyWzCThIJ+05mL5iH3dqsTYYK8r42q7z8mtj1sLE2DnQR5ESy7Vp
lYj5CtIxbqe3Iq8SZg8Yr4i8RGFPqQ2SmlMOO7v3pcPewWh4Awx9+JxWbX0TuKFeg5PIMm6AWRqj
ljHYpyRBEa4zYuaXlQvhqC+Axe7jyR7Hhxxbig3DFm9yRENFcY33oMfFhNfisK4tYNT7RvIV6Xqs
zqCi5g+SnDL/Rw5b+6y3W5YQc6S1YlM0HWpZnFr0kJnG7L9V81zc6N7BpIVYVh+NLBhYTUzLvBXL
pKZzAi/BYxyTmj3OLVzXLRpA5l7gsYnLeZc0siHL3Ph9q26JY9JOmTSui3HdqENoa2XNWmWNTfye
5b2RbTidO9f4TfCa2F2PpGdrn+hTl9v6CEsWjlXimsxPqLavwo3lzvaym8Glp9t0Eeistp7VDeOo
AXZXbOYXnZqtF8Jr4btJk0q8sZKagoTOsXLCySb7kE2ifDwRY1GuKBjUNnq+kLOvktTj1RArIv8R
8MXsug0peDBi1Jn9VLXYRpeua+YtUegesmJZG9dam8u0b6nnMXmbBMNHINmhsAngFMbYSBv9AYse
OfWwwHpYNQpLAslGfodmdquT1fXp1zgxm6PHQU7s26GVd1hkF8CyS8aSqTnE3LTUPwURMSLYnQCI
/W+hjl2ciFUlnzn+xddsZfI0mrEZHFxZEanrOxzHBasWa3HimG8hppTD3HT5XcujtvOm1fBBFEPc
cVMEbyL3L5cshdB0507cZZEMRPDIURYAWDx2w3jBC7n/ii+XZII3x8N10BmKvWmcGmCQmqJ+slnS
4qtZx3mWUflhlC5YnTFJtrapk6dEWRl2oKbMkp0zrBdGHlql52Xf29dBnPr1RWow0924avJJurF/
iWKOySZfg5eekwfgJmMBqj96ylj48prMa1n2Rzx8DUPjgeEa0NJImmHz7HV98GbLCQiPz0EWCnGc
zOepatWTqMl5szfOHBe5ucYCajFC2qapLKm8kA7fapKr+Jbag/pBNG0Tb9029R9j3ZW3C97wew6l
5cmk+MCPYlEQHzIrnkBNK9cTZ3MyFHVTnbzW7Vfn9vg0xJoUc8Ph+LIp8qa+GcjUJ3yJpNXIRVh2
fy3Sbnn007F4wVpODRVbAu91mH1M/2Gcio4fXk8ZsmuYqDc8ttX7HPthfA7LODYvTMN20A6pZiD+
ja/+hX9E91wag7iXUzPdeWSq2TOJfLjMHSL7zGZnchHMo9svvc6Cr34817clgSF+E6JWQMgIxIgj
zNb0rKQChzOOBkEWQJjF/u8u8zt9FG+Iu3olkTryome6zO4AUPG2l6wlURXQ1krpiqPcaFaL99g1
PQPVrE7CvbZMeoyQANIQJ49NYBSCbMNditlpiap8TDjmp456UUxplpU4UbtXAhXbOtO5nepLN0h8
4MLU+qz9GOH0LH2nNx5tul2qq3mmnWmr5oWmntQWjSBXk3j+LiALdefTzcu+H7S3Og5YTWxwV6kl
8XhniYj8YKzEzsqr4XtWDY67l2ZdgXQz/IygZqoWuWkwDY9HDzQuYzfmqxFz8/rRDVAtbhK+tAOZ
2KYjZYnl5VDzsiD1lo29tUs77JZeTU7qYFb1yG+Q0LO2T1tRkfCrpxhcYRI0/oYTM289x5ajt69t
MvoYRtxJnyeTs0jWVbchGDolOcaTnOVgm7R0HJwqXTopZC16jW/NIdTqkADzbi9CGcf5PeOHyn2i
0oKRON+Fvxz4SfxxXxjrj41RY32xSTu90dpZfYphC5JiMsvhobEt54XD0dRhdFiKp9SxXXZ4Jhe2
j0mE3FAiEgSboWQ+uCXT7BJ4MTFJxYtqyzM/nQprGyYzCkHBlm/dUtT1fZ5q+TxwR8lNL/BvRIIE
CE9Ck9XqkLk5R+2Y7oo2Iq7kAh6zsvmx8izG7xNDmVuJvlVFIL1bLBQuuJW44H64wH27Hi5BT3sX
dhE3TqTyynsJXDqJcGF69UNZzNRdMM0nl/3vTNxtD7Oh89oLUX9rwgyzbWZmDuraf4twfyMh/TLQ
9C2BeUoIkjRIx846GPxBYokhdiPai+A1Ayl+WePgf3bYB/3Tsen6KYKqNBviLKPideD5w6csy9TO
epnD16wQuHTnJNjVhfWHS/llavrXhzALDmgDZxr8aTabF4IhEFNb4k2+2g6BEx9qr5uAuRKTkL2c
/jBg/ySCQ8Tia7P4GUKYCzZf4M8XRdpP62DM4ldo6kuEr5/8LaHfK8asUFMH+ykNCGpRTiX/oDT8
eqEkftC/yWkEfJfuOvn/4dvsRu1mlHlUJ7Kv1RmlW92FwRZm05VLvPXyXv+zUkIuD+6XY9LwgxLn
88E/f56STuuPnAhPRUhqjR/S2Poso9smEH/qGP1ZtGDy/dNHYWf4+aOI4Y8zjWXMTkqjvrBr3qki
pZ2cxGxz8Q/vfARlbhO2PNCyuGc+3fnGoNnY+0l10vUQshEu2uvZq/qH33/KrxcEw8fE9gFgzEGJ
+vRbMWfSMfiP6oT9Ft42h1GOoelbz7z3D6LBL08y1/PjJ316xqaJcFdoVtXJCBJ9dJhjYhhsvv/+
cn659VYV3hSrZmfSLvi5+69lmmdmFCScijHJ910dUP+T2O3r3CrnyxgsfyIyfAJBrzcElXc+iBuE
HYRn79OvpPKu6PTSqtM81sZrYjQV/bO54d2XHfklLWRzqKbkIS70dGOqZNobnUPJAuYBcbsIDf+X
eOAL1XvmHzSvv/lhfXrY+ccFdP26f6mBPzyE1px0Q8NTd/JYoM+Uhb6Fl8Q4Lk3//vvv/G9+WJ+G
EarD2fLy36dbqEMd4c08tSdNDcbGJ1m9RT2I/7Co/N31+MAiuFVXc8PaZvLjolJQ+0DzWalPsgix
OS/lx1IY5SZFgf7DJ/3FbvlJ3sLRyHGDNw5F01AwPi+cHAv9MVHqVBhDvCv72j4wxK+uOdBYB6ON
x0NbLOkVOenhqeg6/BR6bK4WS9nfvCFJ/rAO2L+ol7z5mCLzS7Kis7zZP185kc+lD6p5PKUUzVub
2B84GIWpFGcF+xA3sjli2bvYbv1D1iJ3bIVSDXFVnrMbggDui4h1a29qN5YhYM9w6nchY4UYcSSc
j7RluuQUsbkKhkJ9cmhap7wy/Cr5KJzSuA68sVm2i1MVj5jEyIqFHSNZijcW93bgHXBt5LG1/GGt
+OXVtV4yL0ksHRbP8dp28+OP3WADD9cKvxPTvGxDYGFFfKFIaPYC2zTw0hc2AfDlRf0Pe7/X55lf
3zbBClgm7K9fFvg28Ohc7E8OY4UTu9v2aqDSZo81S21//9z8zR2NRcwC1YZRLIT49PNF+o5VBvkS
61PhlVQcUIa2Kf3qWbZdtf/9J/2inmIwWG8ey2FgBszl0w3dGNRxWzRonhB0sESL1b/uTrvcGr8J
4j2HvP9TMeov1xbidoKMtNr8AqwHn/Y6UyEN1l6La/NNf1N7hXWfdJkZ2WhVh99f3N99FE9HsF4d
Tgr/k7o+BLZBuC4ZTgTNTeok8v/k7MyW41ayLPsrafWONMyDWWc9ADEwOIuiKDFeYCGSwjw7xq+v
Bd3bnQwEm1HKlzST3ZQ83OHjOWevjV/wiLbBVlF/ft7U6c5At+ZrosU1ka3VXmxC1kio0C/tdq/7
4XQnicK/VxrgLOCDJq+YunBdgpzlxSGeB962P0DGtRdSFBorGXnZ05lfMw/i0T7Fr7HgxaOxAumO
sebxBBrTrJSlqOz2MS9Lt3Ms82LoHESlKskjAhT2A5WxQOmU2nywuhKD+rgznuosQ5zpONtYbeTn
z3/SR99irpXB0m6+/cmL8ZGspidRoHX7tpWjaz1L8KZvjeqSmPa5GfZ7D1j03gBnT6UlVCwHy5jj
3udm2Xe92g57yTJHzOArgoFUujm4B0/Iee4cx+bZZbfq8GQ7LQEDLTWcbW0UFAGkIutvKegfJiTh
I7kECxgQ3BWryX/p4e/4JbG3S0J5vG5rBuqnSYzkSekl7KPjUH78fNjmYTnpCiXt3CeBFnGdOO6K
OnT+hD/EsEd2lG/HuEvngt/8zEGifPB1DL6NTEkT7+yTbSAtiAGMWT7ucyWs11JlmbdTOZWbCtDH
Q4jPo1dlwoKQUimYSkf1/YS4eFuPg1iPjR1sLJG1V9S1Iekqs+HMMj65uTkGRmrza0Elk6Mul5YC
2UJEUzxSVo5ej8tLtg6rAGgRayzs+nNuHB8NOZXOKnAWE9Ghuri3OWQz5lKCcU/KgpQn1ffrMhjK
MxvvB52iREa3HQ4zZS69Ov6wtSZ8OVLLaS+Z8hxxjZptMUIqLuRJulEb5T/oFRcXzcC3gmnEtnDc
ngpaSIOuPO57U5YuJRUjZGwakvUfT1cMmjSbc9lh19UWp3NWAgBEXTTu0bLxcXDg/IkOSD1zB1j6
ZrGkqUzHLRgdGIVMfKnjzgzI7e3KiZU9Kqj6sq2M4dE2oUIjIyOTlBG624q6zXZKZTpu0ej+Hv12
5pqNll5HRl4R7uLKMBItu9HsSPMkO+Ie7ihXbULGM8dV78wUPp1T3E+t2Z0NmgAnxOIHm1if5D62
2PsS79VNWWVATFo9PLOMT1cxrTA4SNtmGz1jcUOpJYiWIAGUfZw7/jbu5Gw1IshfOaLXznTodPpS
OGcwm+ZjhiU5/5R3b4hY1oQTq6Wxtw0C/CNYQg8Zl3nj6BUA7rHQVp9PrJN7CnOWpuZSWuaX+fux
9a69UYGv1VP3vqffyhYVbZeSqzLNAPYTdCkVsMy2JDb14/Nml+X6DKbFgqGX6nyY4OF83E/VSIlk
10LaU5KlXrArCOm2BDPsX0GV6W6lLgluALuW7RcUfw0CSSM0fvhqVsXeZErOvtFJiCOYdwjAfv7T
TqfU/MvmQArusLx6Fh87RH1fOKqBfpWala8s7fBbZkXJmVY+GHfUPMQZTOAPHD+LBe2rpQpJLpb2
Sa8kazlVq5UZKBU5QUhh4P2iaKvBlT6zwD9olanFl+T4plRxWfuqVJof5BXZGx4X0i7AxuANAKz6
HKci3Cptbqyh9SbXnw/o6ZSmMNI0KSLkzk1vFwPajBUupGANDzW33x1QDrLMaU2IvinCbQww7unz
9j74gI6M5wiASCrT+ZDHUwuxn9zF1ZAfmGNcETnXbiLK+s7sCaetYC1IbSuTBIsptC/HrZBtrNRa
mOXBNCbQQHqzQtl/7jBbbjw8vU3enyxOAphAuxaNkLRSS7C7xqH0rRs2JvMKXIvmhuBMtn82aBoi
JJUHBJd6LtlIkxbd0QjzltxTDxn64CucI3VvCAL/jH+cuhy1uRlmHy89tjkiiIvtzVIkqtNa5sIU
9Vm5boFGR7eTA2R3KymDdjeaQXxDcgLSsVqb2a0k1+POKfy0u3KMzqhdiVwABfhC3Uy5okkuzxy0
iwM1fNvBUeJym4OGFm7Uz2BqqVC6L85kO0+1LIF7k8FTqrym5fxckHI5x3/3i7nNikFrdVro3UGo
4ZnL8PXKGmke6m0wnpdi0u8oTwjObB4fjuK/W1u6p1CaCfreoTUgE5AJhTBWheUnZzaLk8k3f6v5
KOLeAQVm+aDkviGUTLeyQxUnEjbxWuv5TlVv0r57+3zynbbE7XOuE59FOcTOF5th2LTBNI1VeAhS
vl0vmTzqMHzGW1r90wgAFzQde1UNqQHXMD7X8TzPoPqlSTpEh1weVNgIPbks6AmX7PDmma908nSd
25qva5Cu8cYipHzcFtrPsAGckhxygdVGXeqQpKjtp8hYlDIcLaB23GhK2dXH3H+DlA2OtgY8Fo5h
0bmAQZIzl4vTeXP8gxadl4LGTBpLTg4FCb2doWTSRZCqXO8+/5wfNaPP+xUxYQVzw/kUenenqBU7
6+pSSw5RHcir2snke1vri5+ft7KM0TG6Jpae7L/zBYL376KVIqJWrRfFQe7gDxopCCBCI8MVpfHO
d5KLvDOBsq6nsaSgFiOOMxmQ5VE6N28TCGCzlG0b2cRx85beZiH1gcWBLJx1jQOK7bKtANowxmgV
GBRBJSG3qM/7/MHIHjW6uDX5KsAtROrFQSRttkVvXm1bu+vOTJOTyxl9I+yJSo5+saeZi6E1zIEK
e78oD7hchD8KahwokatiiiiUdo2z87ALFZ3sPvO03QaI0D20uUAWqCiZvIm9n9Ca4aw/7/vpFmta
iIOsvyV9hno84HFDzVer+vVBpwD8OpUs48mmMpAaRvjtrQjO+eJ+0J4NoxmB7nxDVZzF6k2gf0Qx
z8cDMbXpbkAtcF9VgOoDO5dvSj1yNp/3T51DDu9DEow6qRQSQpyOVB8sNcEa8GlLoyIVXEOtGJs4
ywzg3g20AQDRdvgiJb395Eyy9CqSAVU+9dsXYdOklovLWnZbD8zWVcXZuTO4JptwwXtHXlVotmS3
LRIj4x/DXLwu8x68wmBbv0xBdciZU+ODKUp+hsAgOwDSwGUkHy2zlCqiaQ64F0G8nezmqlB8/8xg
nbYyW/ThYc2NhdSusQjfwNolCxFO4mBkGNFifiFTu1Dlf9wXWnFYBLiMzzrqxXKL0t4UOiV9B3Nq
QHvZSQJm1tL+dFEja1WRa9ok43TUEYuJ1rDlR4DgpkPGk28DktNfUzsbnVk+J9ulxkrmzGPTnF97
s5D2/aY8qzpqOXTagzZkLeQZASCd+FwMfigQ9U2sDfKOSr0+XSMcABpuOemZG/PJKc8voBAUpdR8
R2KCH/+CbMJKQ9Lk7gAuT78au370QqN2vELqjdvP19Lx5syRS/ZGwz0Ylf2cLVxOQjD0bZOAkSJF
WH6nzLMoXbOdZhyAoV0YBmUpYTQW5zRaC0u2v5pluyASi7DwNKBGTYxoS0OZ9mLUiofMKoSGvgW+
8CYBeqZ4k2VFl5YVSFT5amEn70xEwzNaOk//LKny+6cYGEIjJsYlTcGo4Hiw1YjSslwnDCYmO6Ni
O588JSIWVg5O+0dpz99N0Vde8jJCMZIai6YEpbppXpuoSNDRACEfEIpmoX8x+76cWSqLPfJ3WzwQ
mMg8KB0TuN1xtzRfgu4/pPLewafG8oxpTO4LbGl6yniNLloDk6sfu5h6txVXPdCmuegCzRuTtLqW
tcnXVwVVbhfUD6JdAR4ia1eSyKu7nCI2+FRBElxSwCQ9SgopeTdndj3aetV8+3x6Hq/Fv3rBloJq
XCNw6PwOw727II2RWQ9kTpie4PAhssHXvsM9BC+ooR8fcKaSr1HOVD+hwnQ3Y2zlZ55hxyvx7/Y1
6mHwDeRZLi++GB4rUmrC8953CkXXjUSJW8RdCf1HXZzZqD9sinNNIXbJZ1te7bshFwIYkbzXIzTa
rS1NO8dP653ToA/5fFTnG9e/z8+/evV7vVN6M2vKFru1lqpQ9WRL2WcUluLJI5VvjZ+oXiND0HMT
4hqikpzLUA7jP4pw/N0ycmKHCCR769LotChjHO6QleyHtKpfYg6NmUqET6dshbspxdLpzDr4aFQJ
bGjzq4IY90n2AuidkU4SSw6ZJdDyxL5s8ItZhYZSn1nd87lwPKqzepfz3AYtQOZnOVc6kB9dVGl7
PWNL9RI9ijeaU1U/VCiRCT7Qefj98++4UE3Pw4l9Nu8G3g4GFUbaokmkpsLvoglHrLjurE1n62W1
RnEVPvRO0+/zoaSuOkqi5Euna+U1e25+bRlB7FX8i2dG+nRS8VugHBjkSnjBLQ9n6jk7rnpz6JcC
i4j6ppg72TSisVQJXaDFjNPHqB4o7sxL9eXzgTi+5PwehzlixrE5Ux1OypEmqZgCU2jaPrCD7jKd
/HQlO1Qkf97K6VyijoacHrFIlqm8tNMEFjGFCBydvSpVticPjroK6+4QjCI5M5VOW6IshjnL7s1N
nkTi8eatDk0v2OviA4leZaXEerYxaqld2VIkzj1hTseO2+7s5EwZhz6La4/bCsnMV1iPJDgogctN
BrJq1GzCQw0oOYbRXtwoKN/WKHn1J6k3dbZ9mLF+llNdirDFs1oKkCMI4390CZq/KVNat/GcQ8xN
+m0eo3dbP8ZjpS21VnroIUOunGY27xibYKtGJEY//7AfDQFJBI31S0ki+81xUxQ3D6FhBNkhh4+4
lae8WBehruw+b+X0qgXtx8GJFi96R6Mg6bgV4TcwDvKZ4oaP2jUulKCvLblHkWNESA8G65lSB7H6
vNEPumbxNuN9phk6JJJ51b4bRYSBRmhNc6O9oXnWoMW7rlT0M618MF+5js8kA9Y//7vomhXK0jCM
ccX1H9/TKKyoKYAZv8kTPz4zLX7nWo+3WUx8TZnyOZn7MXvfcY9MyqxwZ2gJWstWgMzKEeaLjQsm
oLdkuGOmA2Hkai8QbikGHAVAdDzA7RETc6+3Q5hlpCsSpB5YU7hE6DQy7uXUPUjcftHn5BZgtF6b
mkd1COtkI8emcmlEshZDxO+xjFdQr2huO+AfyX10kH/lSCxsnHNS49tAtAEcF3sPWrH5KeQKS0PE
QQXyj8LP2uesNPiNVERgdYnl4SNVsN1r2yaEajWYKOUKY0jN31G6Kf2c5AygflaWUBLlLqg8Igkd
emW7Kl/qQp5Zk9QBoSampnByw1qoV42FbJ3EgR+/Wl2lIsnJteEeFzVCZ/i2FsPKxs8zckU+TrkL
3MyQrgS6JBlWYiKHSIXkwF/F6Jol+GxCfQkIzT2IIBx+4YInBOkXH439YKXVwZhsGAa1kO2fOQRR
5OYQl29MeIKKm4kkIywO2CpfdSBnHS+fNExLR9iqpqcikUB5R2GIwDFlBn0g+7Of4BFm54KYH1yD
mfQWGxu5WkJ6ywtcOqgd0yKvDyaaO0jdFFtcJdr4ho1xeV86s7Q5kgawiS3lGGoj8VP08rHWjXYD
CiNcVYpINrOB+U5n/99NTWivMU3FxVYWwyVvPySaZaruADDoZw6BD5Yu0WQZ32+DGBM3w+OJDp20
Agg91oe8r0seZBCMeZ8p6883iA+WrsO5SdkFkVcgL4u7YJdWvTkOTXqoWsSuo9PD2p06JALBaPwH
TXGCahZQDiL/S8JaoGs9KnWNHd2ZrIvMDMyVkgpnB3doPBOP+GCvBTWF4RmDJ8/73/HY+RqCwc5I
s4MUqihcyWxwegR1ftVJUxW6tfCdB1EO48OfD+bv1xalMgRDlrstuAygRJafH1pj9jnTtIIUh4+F
E+DAM5eR09sm8Vyum0wPktEUchz3UNHy2BlMJz/A3ockPmHGE4ZhctHrLXZnfR2feZ588GQ3Zfgw
MPLmdCxP5eMGpbJNez1NiSKT5FtjSYPQKu6jVaNiNBPJlv9dSpNwXXMpuMQLLVrrJKLPHNQnz0HC
BTjHM01twjOkLY9/g9aOg08Ii88ao1wSJLRuNEP4t5mkRHeYOfubjJ/oovdI1tWoDWeOuZNZxbOd
EeB5xgQmHz2vpXeHqW7FARiRTCGQrjQ/mMRviq4XGwQ98a6kouvC6QEwfz6lTrvMWQfBi4wj92sC
ecdt5lPu4MCgq4cAz/XLCmlx5ZZyBlwqL5p7CILo6Zs2u7GqulnbU/Nn6hOuYfSZuwMDT+tzgdZx
+72ZQmbvNPWg+7UAw60P1/FknLuF/q7Dfn+qc8elUpCcFpOZav/lyumJj1MblhkHgrANFjF5xOmM
QNa5KsoghWvejFiL6VTJ/dAbhG5gQgJoKjLP88LDDlDcYgtmPuMYCMKgyGokS5k2Fiqyos6YMZq9
/AB7xL5qC6296XLfXwMsjRpPTRGgFiRLZ0mR/8sak+LFzycC12aTxStArDgCN9UYhyt4PcoFouwS
95kU6Cqo7G56ltReDVGY+yi/hyqcXjSwNZTMpupUeSZMsG82du572Z99GQBY2Ttl7Bp5q5gdRJuc
Azlw5cYZMUTGS9CAxGh0FSVDaM/XQg+Nay0KOrwdlLq8w3xDBR2e56DvsdtAzhUP2mVg6BnevZEO
iIyJ62V5iM51wqgD0z5b7fYNQrQtZSbg5/whk8ZzW8O81xx/PKQ8bLMqRacctdZiWQ4BAuNqGPTD
VPv+CNeoyzxMBnWTi5hi7riJUL+o9EV07zeJ0+0QjiI0xQ1FszxR4zKxGgM1+qJJkvVUqoRfXezA
9Iexj2BIMybtJcx96czCosp4+bN1NB8E/gydtxxplsUBCzhA6ZMS4auGqhrBbxt3z3We1I5rJXa8
inPCI2hgZ8CBqkFixhVKkR/DKS4OOjRn0lgd3LmVaQW+vk1F2VxjriV+pmEsfXVayagvcW6CFKFo
LTDhyMExXEiDmPAPliNr27V4Inipb8cv6MHNyW0rxBpuXtrOz0706k8TYD6EYpAbvjv51uBvhrRP
qIHpO5TfcG2gshVqjl7LgUdkbHAviyNPSZvyBbgPdolJIWWPZt8N45YyaF1Z9w6WuZ4llQZ2B/Ca
na/AuvKRkA++m0jERfoVxNhgeFHdF3c8uYKbmELw1sXueXoGWTxeqXaU+V5YNsFNmwh4Jc4oId8I
Z+9lMM/6CAspnQ0bk1K6aHuzGDDnsUq0u8NcGYdlopp4Ecgz0gRJ6/wwixZ4gmjSZA3d3v6ZBsV0
kyFQVDfAszAs6oiyH/Jal+8GQ4zPhCnhDHSywcaXjJ31pictEjX2Yf9LnmR2RxVYkThXIi2CPTYF
3HxjdQIHBI+Dq3YS9tBOtBriqi7qB6PAUB02eo0JKBJo4yXpcVDlGxRGuUZnKkEsiqL4sUqrQr6R
a0wwVlPb+8Ul9RZ+umnyJnhL/ayXnkaJ+uJVKCtBBcpXDHjsVROa94lyjMNQFuV46xiJFH9Bre7H
e7P0DYkyMryR0M4qkdQ8aLKfYn7K2VbEF+3UDR1uIaBv05s+lCmNoERTMi8scsWSV9TB7EeoFo1b
YnSur+IgkRtS58QmXIxd2y1Ze7gbvAp8yEQYgr5ZphDf7W7iryhGOOLInqrNo6+ZzcYsk1rbTL7f
XGcSZp0odWOo3QNZ1EuedEriNvg6wTwcO+4ZWaU68e3oD9BjoWIA2i5wcwBf1cbtRa81pYBgXJcY
h0n4J3lyK43JVWbL6RvBBvN61GMDt0pfxaOami7zhlha/aJrjV55pAXMK1hrMXJALDVAQiHSXnVV
Bm+LEpVoAPIjZwE7vj4oOOd1GmlNwsfTjoQdjn+tHo/SmjCNem01Q6ivMqmCNqq3lIDuYCNVD8GA
0e8OTW2ZXHegoKO7utcsBAAENHZK2xSXSFjzKvJiaUpfwtC3bm3fhn9baj3AeQyGAxwWcSC56c0a
aGVQpUjVW1FSjD1GkgalacA4COFq7N/0OgiSy6FQguCC+mHnQgm5GXnMcZzGZKEV6irR+lbdDP0Q
5bd6aYI4bxS/yfCi66AhkHaELhAXdmbtqjBstQvq0eCQ+XKA7nbqWTKU9jegFgp+rlvYQ/liQW6g
KFEl1bdR+bA/nEHOhWcHaQfzTY2Ch04WWeVWhEWfySP7xlqRhmRcY7rp7wRQEQvTLCt96ZSKunwV
k0h5lY01m1WfqPladfgdq9IJoisj4veBOlMSnBqtKnzBN8rQtvOrcTazLM0vQQLM7BI0Jn6BsgYv
wMx7a19i8tu4oW6HX0B09AanpTSC/tQna94o1fSb5fPmxibWqB9x0Oh+VW1SCxe8YED9NWQcB4zZ
GO39xgZ0hpTYKXFhmoZoa+Oq932YaioK1M5uTPYnoaie5qe8//NU6DetDMTSrXHs1FcVoYpyxoOF
Bg9yzZQ3ZjuSAxOgTyMX5hWvBx8WV8BDVZ0eqe9xKET3K/E06kX5y25ybc9eXkDvxy/3exKP1c+y
ElzPsIWJGWPNCovtWJfWgc88lV4prIFDrwiTR6mMlGzF/aJVKRgWAOEyfS7+Dekl13ihKGstqiGi
6vgPY3AcRrgHESlIsWQy0KOvcuwO8OWDtOBNMR49a4HMb3St1knBo2LFqqym3ta2RcCjzKtq2f+m
FmaTkzyR4m/owI1vo4nTDUGKJlIhpLf1M2E33GnUwUnu+iFjJAynUq5rTRLXANzUr3GemzAFIv4W
jJH22jZznIuUQop+smdgk9fAOChcTSOEsLX8Sb+Vsh4Ugj+OMJ+4ShJdEXYJ2pCuOoQwgAsR2fAL
6wKrOHVc6T72l26tyaEEVMsUtosTlb5J0pJnel6wv7pjmcnPepQ6T6SD8Qgy+SEGNzBs1oQWGpwL
JQ6tYdxgu1rLSfRSRIPIgA3E6ZUucNYEl1TggxEPRa+u4FgNz3XThT0X6aKKN0U+JvA2EzBUMC5a
EF/YvWlfuNvBFSsdM/hhjqPU71I8sqDMwX4wtig4S4KGqVLyDOsDVleTTyDJsLRs91UuZS9VJE3B
BWwweYsPFlBHBOvjpdZlkQnsDpqPq2apeMIcU+xL0CX3Tq+E+JjqLb6tMaU9j3pulw8URZX3eRZS
ZsvM5TKY8uLe5BipyS7S/uTOtKUXs9IEiHodhxxuUlIbU/QTdXzneLCV9aA4EsitQnGGHUHoCaID
tN0rLiUykbOoi17h9WUguIiYBlu/VXF1tuNS176xZesx+K5JBUZBBoF3p9Dye4twtQZwAMu+LS6o
5DowE8QpOjMj7S1PRKrepbjg3ERC7skJsHO3boOi7BtbOUfL0MQ6VEGRKA+jnTkRlYux8Y2gh2xd
4ZWWg9MHWpK6pBh9+2uugeL14JL043PPlb91tQGYxrZtAAVtiOM2LakW0oHbAbPB2O1HQBs98Eqx
5ZLBOirAmYyXToxh414n+DTtEnx0ip+5bILgk6dqajetHZiH2pbi0TWHKXzQ9EoFXdTjjHLR8vj7
TtIV4vBAfbs026OHT2HqWATaHAs303DszBX8/GLvREoK4wxeWb+Gb6Ginyls/kbIG8gjVRRnXwZl
DPvb1K9L4xffr5WfE5/aJSCbkSxfVuwwwVo4tZpe4+2qQGkWYKeyqu6zC8mIs/pSS4cw2PQYgJtP
JeTWazjb5mOk6K22Ie+v/AIKMdYrPN/EbFArEWPLetRFm6bV2mQ14HpUkj+a/RH9CKM5TDBrae33
kNNiGJ1ixrCU7UomGhWtUPCJglr3Qieg5kjVc6dQkUqho9wNN1giT9b9qHfJgC+eWg8rK7L7wLNZ
u/KKTNUQs2epY+tpIunf2ni0JI+ysWKfKb5U7vDc4OowRa18F2BZc91bTghCT8+yF02YI163Y4X5
mD6mSXANlSO6iXOimSusv/UIAT88pg1WPgomQpi7lxuCmfI9tbo9N3Xbap46EfYVhiVkeuduZ69l
KVu3XCIkaSMhnB/dphZW73V49qiewT50bxjAKLfA7Dpr3QQCt+cxqZs3XsryI+wecWCHlopNIaOp
cPQ+CygrMtVdokj66HVpp32X8ONuGHceE5uarl3HPFZVdxzDxF/ZXW01Lv9igxdwXPHmyCqp3IK6
qW9xTZSHzaDwYltpmTo22Gomsn9VJkp5jYO0gQlcH6Q4z/STqq6VOM1u0owifMwoTfXnEFac450F
osjzuwpjrEaikL0AzL3Rg0nWXdHiRvLM3Ste20NTeCjJYA+XBhoOeElgvzwnqDjT1HHkzI3rKfCa
LoNbHqoJALIqK2oqJRx8XjrYajwrsFJM3HDMpghAI/yGLRq3vt7KjSpjEQXt57os2HmSqFbk62RS
1PvMaSv892rMt912znDy2pFxakmbNt4Phjz8kJUxyUG7DpTvFnXj1DiBSNYAmk0yfM/oZgWnSjrg
ujX5g4vtnA0GrdL7l6RR9V+OPTkPo9HjLZ9KJog8KcRmTNUy/4dctdNdFks6pFMhG4cONKUO8lWy
iw177kA9Zpwp4rasfaO+VXFPeTF8XIsv67EH+e13M6gZbi7vcc6bX71W41vTjVgjeCKbuX6qPepf
MfaJNXpFFfe6b0b8tQZjnExXBQnsXNswtqZV11Z9v+r7PrtNWxSyKNR7zj0lDGErRnlcRBemlYc/
JK7qPy2cDwX2v6mMvhy0FUtfk0gSxmoWvgHJzbRHMZA+QGrU9DcUzY7dhe+Q1dgSCh1+VdDeZoeT
wfgJD80pVwVPMWNVmoEDDX2mbMVuSqXrYwoGLfSKkuQUWxdMfsaWFyedjepDESd2yENl9isMomR4
dQCRQ/CKnTFft1Kr3/FgtEYeyMQmOHx06xF9uo2cQVUDMENER4VH4hEEUIHUAnKu5Me3cEEtvJEF
uEvXB1GpXNY46WE/qHUE3DUpbL/hpDQbNpqZhRTZT7IN/pJwocjJkGVBAoj0KjCi2jP0vKovJKXD
KFXtSdWiXs5AN8LUi+6bsp7HoDaUp2GIyJ1wKraHIezHW/LH/V0UZ6O/06EGVNy3SukWKEkwerpW
dM+IfzqSLcNQ3MjJmAFgoxybwpRB0166MGr8SweTqet0tBrzAuvv6m3yIayuVZSb+HdOepitnD4r
HgEw1lehRmDKLUw4YRiPpvVXuL345zpCjIQyJUduLrATbow7UBwWxM++yHiLU09w0akDF1+yufoV
2jNoqL4GYN/L6hGWo97K8c04KfphqC0LgUCicH4CqApxPA95P7rWYDS925qdeJ6mAkpAYVkZj8gw
sq8GkB7+larpxD1aLlSyO4Rm8zhbG3ybALVfO1rZh+umwExghbetdeeHunmL3d30mjWS0D3+repX
mCbma19xbXYdxmsPzLCBhRtZ6gElaaLSZIjZvY9T1A/CeMHXpIP9xLM8Uju34+LfAJ9zyvsKviyC
rkJicykpSLfYeiB7r4WsD/Ij+c1RB28Mh5KARuuzj5ScylwKmvzapKIZkCHGAM1WM2vxox7i6Nfn
8dmTIBJlFyqhSSr/KWs5ASBkcSYiRevy1wzHMTXcT5jU27/I2hG9POcjsczVUKxz1NacMXoXf/aV
rjEIMeevw/h1cr6XeFe3Z3I0y3DzsolFiHssMJsmDpW/mmTmXEn5IpEWlMR9UnfPOg+NvMV28Ez1
xqL8H7rAol9zruNdv8qEwyIPaJRN3W2DX1lmb4DnTvZjXhADyDnS8l0R/0yiBwXg3+cf8LjHZAd/
59fQ8hALpJRYXwQvhcGeNdiYc2Br6xbbyANLtsYy/VyQdM6P/DtIetrOIpAPFLDr22CM9zDcV/km
uAzW1e7ArXJ1TmKjzOP1WVOLeVJRvJJqEU1R8EynTI8bkSuvIu+lWl30Lg5m63NTc1EJ//c3nHNR
M5pkLuo8/oZWRfw7G5mbdnwBBdYoXPPQPAffnC+8JHdhcQvG/lxx128Nyr87ejpxFmNKNRnUg6xl
8R2i2+gy+WLvzHsy8BZ3IyzI3AD65Vt2pgLhbKuLuLGS4yBtWbRK4OJmhA79UnzVb8QPE59TD8+0
qN2W1kps/2SenvZ1kfDLNbsMdIlWUw1x22S8QKG9lKTaHWq41sbaHHWvbbrd562ehPYXS3NePe+W
ZmKCqfNFT1/hKFoWC/IJrFTKOhXQmH39TILveOYuO0lU/ri5YqIGM/HppDmoqzTNvFH+JVkJyNPw
zEb3eccoCzluqZeI4qod+/YgdXek7WhJ80y7I44A0E5sVOfx85GcF93/f65yYhw3WOZ4LjQ4HL2W
CXUnjGYe3X/ewufHw0kFnpGXgQRkOH8liO3OslHppR/OtPHhcUcFHJXpFItRkXvcCwpgDBLrSv6a
75qtvrK20u7PzG3+ngPvmlgM1DA1hrAHNX9FtrGus9dQObtvzPvCybd418Ri30C5q0AWoxeEmrjZ
5iq7ZPpUrer1dImj+P3khf/J6n3X4mJLNhCpN9hr5K+h3W71aFu1RPi3OHRv0+Ail74jlDyzlD6c
b+9aXJzkaj02tZXQoolyz683QXOuyOLDxfquhcWWT6KGOzh5gldZkje6pO9M+Ou+f5k053bcedl/
9r0WO66P2D6y2jF/Rby0owrbG62aV0S6ausbUPmerDSbOH+rlbMItQ+3CaoiYT3NVfvGYr6THJtK
Dr381fpK8dRl9hRdFhiquMlW/0oMNFnFN9hOfB2vR/fcjeH4YvL3OnjX9GIdkAgd8SC089fOObTD
N+IuQV+vbO1VDm6lNNzq2v4/2D/eNbhYFYgJcm2sLU5TVpwjnmBpePDZz8zLk0KS37e9d80slsJE
AYWVAfRjC1E2D/f3AO9XQL7ONPPh9H/XymL6I4kKtZbo9GtmYd7CKxIX98+H69zUWEx/ddQlZCsM
VwmpWqyJyCozFsYbuEiekzN+uO2+681iAUh6gqGZQluF7VkbY2/tAZVnZ4ZMOWnFnoWD1NVQeIwB
nbn4MpjJB7o6Dcqrag79PYWW4KHx6oUjEU+rMZzr2SsR3FAAoOFwlqceb+HkZ4wnx6oddHQicZMN
buaY+qouJBzcqUmlGru0z/xQ9WT/dsCvGfpcBURJCvSC41NIU9tSTjDh/kmVNpVGhHOGxLMmi7cK
KaQoWolK4xE2h+ncso0hzaD7waKo0xrrizLgAexaxpRfOaM//UxQ41DL1Gu9cLnviPKSyioLZyTb
IWnVSiGJmbnsx+3UyUZyr8Hi9lVUpb+n0x9ZX/7vfC3vyrf8q6jf3sTNofw/cwMvZI/BGIfiv4//
2Pz15+CtWB3E4egP61yQHPzSvtXjw1vTpvxV/qG//5//2//4j7ff/8rjWL79679eijYX879GnWf+
3qYSEs+7lTX/kr//3u0h4+89tnXS/OOQv/7DO5CLaf5BrpY/NSf/xNuhEf/6L8lS/kmIA3E6eWCK
0UC5/V+nS8lS/6nPYraZn6Gi6ppfmn9bXarKP5FBoTLnlYc5GGro/+d0yX+CYwoaB70U6jJqBv/E
6PJ4WzCMGXMBBhIxHSVqFHovToxRGiUKKaZgo/YJacJMn2H4RYGvpU4aXUS/ujounzSlOLwbtPu/
TsP3/rXHt7+/24X7JiOhR1+z9NecRivvibMHG0ZOXXWNVj/EzYBFtJxjTfV5W8eb619tzUBNqonm
wTbmMXj3KmAosVzvxmBDVDfxbLDvmwYQ4urzVo4PwL9agUqCVojKQ/IAi8dA04BUAApGj2wrW4sm
6zEAUJILnK3zyx5XnGup8Imsbeumz3aft328Ff5uG70XjnhwbVRMNBdf0eCpPtmwljcDWbC1FerX
uCbdFHIbbdQ6wm671M/xsT74gGhbQSHOXAfUD4vuaoYfi/+h7kya40aSbf1X2t4ebZiHxdsAOTA5
ZHIQSZU2MA0U5nnGr78fqO4SE5k3Ybpt1+y9RUlmVUU6IsIjwsP9+DmZGJPQdYEfuKlITc0MR0cr
NH+hre3MzHLE0/VIvooWZHN2nViWT1VEEIS1UOXBveyS7EY4O9i5mgGpeTV80SLxxkQl/Squdcu5
PLWz9/OvueVpN41yojWad5zoQhVhWxPWect15ufGuBWHQrGT1jevoAUpVwqyLBP0pdkEqK/YMmzD
K8kkczFGsOjL/JAYaAtzcm76Ibsgl4df047N0fHRp0cwMVWWKcJaVWNrQ0ts7GgWCBovaIqFyOHc
DNCURrc8d9h01c72j1QAnI0p629aWJNuELHQvvmZGX+hlUB7LlqxXVl6h4BZmO6a6FYoEkKYBpXy
oOiLzdjW40NEU85SG8x7993vMPt9YehPof8TwlwocuaPOy0Rc6+uUPKQewXWzTI2ErsXBzNbBbkl
wVpgxuan2BukPRe/4tnodvnIULkgmzKlu+7kTnht9J6fGiRUxSpVHx0vTfPiVgbjMqDY5K5qamTQ
26m3gQczW9QrE2zZSNGFCeKrUO+0J7evLWnhwJqFNtPQkLugxWMiJwMQNOczjYyJX1BjdUvfiDZa
OzaQyocJoVom9rQzASz4CeAI1QzgbLCLqLwPHUCZaIz2aW7YZe8PwNIErXbyNrdek6TSh1XhecgE
SQBN15f3yDur1/FScHmBpGZ/csZCsXXsjX3haqgkau56zNxsVZfUZ50sTRGd0crkJvQz6bGKfTj6
0EVo7kZwn/eh3HSQoQwI0MOuTyYc9i7aqsm7I8rbRTTNql3Mv6hlCrdOLwstCjeq95RnY3cPOa//
ULoeamtC1lN49yPtPuit+DGINWTdSFgGolmv3KZWt4WPeh5PWu0x0F104qWqH4BnDTD4jun4HCmG
+gw/m/W9VutmQ2vFn6UIptUEEA0keuIcUKdT+nh2qAe1mgdyae0qQfsc54O4TU2aji4vwuktN1kh
Jqa1EBqw+S2Xj37oUoNx15YHcXEnD29ZDg/lZSOn4QJGYBDhLIRdk6EdD0XIimAstM5dS51eU04Z
jc8l9UmqB2m8ClrDo6DRlc5QpvLCFXfGMgSJBAMTxhty2tn7JYQvYwjkylq3moJipz9EQFciFPVK
VNg847nzSvROTISJLo/4PTo/9u3pjMG9iSBoA5mzf5fosVGGVay1kokKWKHedF+Utqy+ylUI8sai
K2mVUAdGDBfhLEdEOuQq62mdQhhXRoULQo781o/E4UdYubdFB6JBdjk17CiNy0+uHAo3rW8on0bB
y6FcTFP/UYjS5Dt6LupBya3wvm8i91f4/ismPhN+nV6pvw5Omk1ofsU5j9exzxFkBE9grf0cllu1
M62nXCseq6jmgDf6ZoM4+x4mSX8L+maJgOr8lLLh6AMBNH3CWYGULvkXsbTWWQSzTl2iWegKaemk
Qm5sw6hoD/CRo6UzdO5KCDNuWEmLNmMsKvdwVQ5r5F1eIsNFpdB3IdnnEUhropFe5YC4EfnrCiqL
YKVyMX/zFG2SWSm/xkHu7kGjCEtn9RRbzfyD3cBZrajw/vGYPJ5Kr++l1m8NY114soEspYIWj2oF
N35SS4jHdqXswCdt7QJkklagL61dn5TZvVtW3stlV501WL8fNFT2KFBNhMrUWGef0qcx78soY4+U
UcmF3JRf2wYorq401c4cJeEAzRwS1aqXgBYsWyDJxq2klPXjwodMJ9p8TgiBp+7qqQ1j7l5wLqSI
4vl8SFHepo28o8os7kAsBrdEaDUwMF2k1RFcTCWoV0peWVspzOJVHshLdD9nPB2OF+YGpkLipTn1
qa/IbiIQ2K2LKlOePbSA73R26k0lpcUqVj1ja3jSV4vX5w2cy8VCLvDMoaywIpyWvOGQRZkF5gj4
UesvsN5brnvnVpa5URK1/OWD/xuP8fatrJvy7R+8xat/bChNfK15/x6/w/+ffJZP76m/1W5OXuWb
tx9v5df67cc/nmr+qv6R/fzHe3oifasCnqa/Xv67H//3/0y/59fTHIahf0KwjQKCStfQ1OP875c5
TX//pNCKSg5qIRSxTZbtXw9zSfznO2sQvHk0o0wdbX8/zCX+C//z1DPNZUHDl/wnD/PjJx1N+3Tm
8fblwpt6+KFEOT5WAiVEMw7ViTuxokvCrNeT0FIrpjYE6bb3Z+Wef1lDVGRKpRGoiLPbFbFxSYAs
O7ojEXZVIjSqigsNLMc7AQv0WUMpYegGXICIuE/79MMjvG+R5UQ3Xr1TUNpy/IRefCug/frDqp+5
105mDbJLizXlwuYlztY7tpKYhtBqZlzfIZ2Y2xEorXVRovzcNbm/JmOIGG8hqQusRLNz931stNrB
086dRlg+Z8CugzTIM9Oq7iqjEW4lN/2ZG0NMQ4tl7tB8GlalpHo7zVeRrx7JjQH+Jg5NW+Cgl4f/
ToD0++D915fgfpTTIPYA5HI8fvD+nWDVSnlXp4G5yUZ6TdCFlT4LkeFduV3tra1YVjdqoLir0RIQ
MwQis+3MNlsVIEV3qF5H6yFWohtDcwHkBbKypvMov6IR4XOWqtmqyegbgWvW3EoJdQ4g0Wp7o0ul
+4iQO40+qp/Bd0MPwi0NYvrD5fG9e8np+DhJ4VlhY6izVAAZhkHw0rG6K3yr3Cha95qxgW1Im4xV
5tXo0BLaPDTZYNqJa/h7DY+gKlC4BzdUtJVEh/LakIdPbmNmn8uC/h9kseqV3uu+U2Rtvbv8vdO2
Of5ciAQt4LFQKUCQO2XxPjo9BPEDMr+yfocQi77tjMYAImkpTql01lorlWJh/U/tUeUk0cjRBHcD
UNljeyMQLsSgleBOCL8UIPmkGoC3ukoRrL48sNkLdXK0Y0uzjdaJg9H3OpbUa0Fx0CZwdIfWxg1X
vmPaLghMu7zOAIv8uGz43AgtIK+ySnhhwat3PMIcvKVHW34APHtjjP5tkBp0DQ43w78v1f82RH7n
Xj9evIkdkLiOLCxn1jztIdd+VEZ0oNzVG30bPIafrAMgrWt8Xvoc3qJBv01v+4O8NTb5pnr23qw7
62Gf77OdfKgHW20c7ScvXPcQrC5PweQ0l75r5lRRgUpvgSDnndLdDJBM50gFCmW9dVFMDYNJdMB0
Qv/ustGT49sk20zxgpba92hqlu5T6bSgNSvo7+oCXYeIFj2SEAtOdbK27zZgpYXmmX0zD5ZoZ8rF
FID4nQ4nJTKyjtZwBKn3ffR2eTCnB/bMknzsRWHIW1kvsaTY4yq71q7C1XdaapzqsIRuOlksLKF9
JE7h55Q+nIXk3pCIse5iKaRfTHG7TVcMjjR8bcfXoGrXMZu0MBZyg8dPZfbmu03IEQhHJnm8Weig
xqPitmne31mIk4ZyZLuGSVL4jkdeFUtkaBeu9iV707p+uNpHoVasVsIeHVm2GGd37UgCRoKG0t15
Vn4nLzGPn3PGSd8C4ipCLv46NijKrdEX9GreSeTVdx3z4YDYXkowniwd1MhkbkQyHjTGg7g7tuLF
GRwCWlXsISexfb9CSd5cWZx2mU/CA7VHM/N3fVsthDAns/luduJlmFi5eFAem0VATlH7sCj2ghU8
iEK0QbsehsFqXci0aMSR7QHIv7wfzoxUBao0vdiop5LpPTZZGNDiudNIi1RaZ4m7o89uU2nGZhRL
B3L+h4YSRmXtLls92e6QnMDhSK5qkhrE+LFVGqfRWch1FLiR6RzUYe2WWyOUnDBPv1+2NIMYwixI
1edd/Qpmdziq5veimcF34iujcqfeCQf1uttH17rmyJ9cJMN9R9rm63StGnZD4nrp/TmPSH+ZnoxK
UClBp3Q8yj5TBtmqNOVu7HVHJxbUkA4bAtWuECUusXh5qGfNEQBMwhnU1eahqIUIMeK5gnLnmSId
MfdQuW7jbrgJlHUkF7yU/n5jnYm25/vwfWwfjM1WUKffyQjojsPYjSl8kdzHP/39sGdQzsJNAHCR
ED+eO9nIayUQdeGu6NxmTZcMumoDTAuXrUzH4cf7FBYodQra+YfaL0XQYyuqRHeijLjwHmLJdpMi
QJhBJX5F35uyuWzpdL5g7SSnzx06VZTmCgYZnMTJ6I/Bvq7Qo0eDzly1PoLJl63M9xWnvv5eNkBg
gEDpPXT7cBx79CkEmjCkB58WjG3sm+QWYdH6Rl+mtS3EeAGHMz+vMGfwWNW443jWwcw6m76S9v4x
tspD2FsrukAOXaLY4iCthkp+6nLJbtqF7XxmgDxV35cL2AcR2rHFHNqKIiza6gCXDG2CiE9otAjZ
iWfcFK2x4IMn3sHwiDMhQkU8BKmYmY9TZEu9nmTdoeY4hhNogDbAuE4s7Y8yRRxRXDYKEJOJZhJ+
oznXpBvlKbpVVXVo4uwmaG4S0dpe9osT75tZmO0meP/CqHexUBimM4oHehUXPO/MXEHMNFFrQ71D
k+dsJ6Fvb8gtNbmDQfAmiNdytUNUbXV5GDPs9r9m6reVOcdLIlWja0VYUZ/zgyHa42uUOVAvWA/B
dyoD8RtZ42yphnNyrk6T98EoGaGPMY7Rx0OWZBiF7gMBNgF6ZQU+RZvOyMvDO7OdKPlRS4M8hz/m
t2JFtauCgqU6ZD2CuH12r7oCPfWgeLoUpbFaKhCe/HHZ5rQuRycgg4N3j25c7mMgKrMt7HtSTGpy
LA/m4MiFbeyV8ArWuJxqju9UzcIpePKIn1ydmi2YQfixrZN6mD66Q0RtqWQBtav83qPlZqPcjDfR
nbcdt9FOubau0fn6QSdk/pa9Xh7ruV3w0fjs8FBLGrzHFuNwdjhKdh8Z5YKDnltBkt7mdApz55/k
oNysa1sKnwfuE5hb0zXsciuFRi9OjnHvDukXtNwXDuEzmwIgwZT8ZxlJu8/fTiT1oM5RhO7QwyUU
j+29bsm3lVStpEx1WrkjfahuyuhLL0ZrPaP0STeAm+4uz+3p/qdABtiae4d7lAjkeJMIZdoCdQ3G
gySljgHxQ93vNOvHZSPnhsqNg/QeJDCA6k6i1dLsA6Z+OEiy7UKfRe83oIvv5ud+39nFt/alfE6X
qjynV85U+vttc+Y1lRQVqdt5jAztJkRFkySxk7Rl+98vjG6KtY/3ogbDOckVIlWcZ87uWYwBWc1c
otmTg6ZFi9FOYDj4YXxBwCtNVtWt8jwa68tGT/fEsc1pXT9EDC4QH/hYhvHgK9JK7F/zegnfOsNA
Tof2sYlpgj+YUKSg9WNVHA/KpnKUm+IObhRSRbwXb4SdsAp2vR1sYXkJMjvYldvkJ5XHT2a6sDWX
Bjq7Aqsq9+gJ78eD5QfXcn9l6PnCW/g9wD5ZvylFAq6UiHXeqTHKRtTQzjcehmsxtvVt9uL/aEta
imwToqht/GQ+7ZESehC/w3QjPAgP4b58iT4hOrfWbfemWQgrTlId7xM/8aFpE8RQmdcR6OfUjQKs
zCF6IesgOUq+lmK7eaIQavy19KQ7uzeRgPzb2myZoxxqEEOcrP1sf2jKTiu21oRascEVcjdrgj1c
ZcHGXXiIzPU4f7nXB7uzhVV8U22UDrvJz+BR2/gbdRXRXGXc+E/BrX8DUZX4utRccnrO49LWhLcj
9KXGOYt2RDLngydgU/ypGrdRe5XsYuWJy1pZOhNOgw9eDRztTCuSa6A0jzcPXecZt5Y+HPrP9Sb4
anwav8M09wgHS3AjPkOXUKGUjrM1jvm5ufrzs4GaEJSeE9EdFLbHtjXBtSAodIfDKOt2D9HquBQ1
nokHpuH9NjFbPEONc0McOdDFa23VrvrN8DO/TW/lbXWd7sKduo2uCnWt7NNwB6PtkrrDuTPho/Vp
mT+cTEPnJ3JSokEco4Ju572wKZpYX4jqzhqhJj9FkGQ95tr2INFoVyhp4RdUtkMXwdH3enmdzt29
6PD+bWE2DCFpCyFHxfxQlS9jEN3Q001Ht7jgDWfuQTJFYCGJbsgyzmk1g6AZ62E6xhtrbw2bpnst
0zWww8tjOePvOs7ONchzCL7vmb+PZoHSA2D3Pazee1CtTfic+vXDMN5agrpw953GvlO0NCE3QCGD
8Jz5t4lOrhRaqbaXQ8sByfHcWzsxuKFcT5Gyh5EsXY3tUsrhzDkJlSAgJoIYypUUeI+drhgiQHJF
0+yLRrrKx3E3WMbGNYWfjbAbDIiGa30dp+mmLb+1Mi3ypsxLp91cnubTxaSMZiBUMfHy83afXfu6
r+RmGYn9PnCpoMiDsSH3DwS7qD5VcLcv3L2zvmlCAAOuewop/Aleh3zY8ZhzP6qErpe9A6Kg8Ogg
pkCX/K6O050Zu1uffNUA05wo+zsT0q8SRSoYly6P+GSTUNFBlhPQ/Dscz5yCrw973UVBZOoasfZB
Add2BYPZWtAKb6OiMrtQFD5rCqE09OIn3po5HE9J0fwICNb3rjZq6ziGGE2sXBN2tGpJRPjEhXlp
k1GapL3IT1AAPB5V3Nci3IficOjG0RapBPX+W9A/j1p4KyYtTGEHv14oMZw1Ob3zWc6pQjY7stVC
kUvABMOhgrWT7PAVIo2rQFXuyaA4g1zvhmrcjl2z4EPTtjgKrqasPzJaU0fFJBs/W78syI24t7ry
0MqF7AxCi3xk7I7r3vdlOwzFPdLw0q7VhyW5kzPOi2UyAHQQ8L4C4388x1S8YBqLiwrL0TYLjCst
hQdO4lnuaf43CjtrLxQBSK9wvG3rmpKtt3+mWTFtIIU55fqw8BuJjpLjb4DpqB/grSsP0YgUKkAQ
NVrHlQWvgmRVP9DwgUcPZr/7ViqXshIzZvJ/2SYFhsgbAHBemce2tdYXG6TTygNwx8C3LV2It5kR
WQfNyNI7qZEHEMr+eDOUQ+LkYGihqRmlFeMgaQHvuAP4+nVAU3s1QvrhCG6rOginjZsAShdnLJt+
F5U6OL48KbaXN/3J3TtN23TEKVNugwv4+NNdQL5+CWXVIeisZt0lYbDqBd1a2BGzRsFfM0Tijmcv
RQaszGZILfKxh96/OoShRZhUS/la15rP6PBKN60J9bQ6jg/AZEunCxVzHZpl8Yc12sk/aMSgHQA8
09RYczzQMUhdP3HF6qC3ebNDMiCFqdGMF6bzdOuTEJ02ATzLU6JyPk4L2ILpKtWhqnR1LZqIvnYu
5I/QzHVPqPE0juE3wZXZxt0eUab48fJqnjkCDPYhQvMcO1NR4HiQpdoVdZPo1QH2YHWrp4WyCrNW
2eYU46S8Czd6CxeioApL/cPTL56dPRznEKfImGYvztwIzh/QplGn76OaCk5jKcVWrjroqvB7yIVE
5aqMrO+XB3tiE3wsansWqOMJwDif64SqluQbnsKu+yYId0HnOpIowkP/0qFJcNnWyYU1szUbXw9X
kdDkrnywAviQTfXGGpH4g8TxspnzQ5oqjVO3IwQcx+uH9I0pNZEqH1TN1t/gwYF4CZ3H18tWzg/m
t5XpKz5c9LrV1rUYEjW1RX+VZYYTtNe+Ny48rk98kSlD+ZouNs6WKYV6bIW3UeSKYyQfkEXRx6tB
ue5Ldv5ayu7r3rk8opNgjaQlWG2enGgGAY+d2RLqIRZjo2dEnxMdkqp1/+Ipu8s2Trb2ZAMUMwVZ
UIzAIo/HI0XoMNVM3MFXIYKG/fo5qseJBMke1cpxJVgbq0HepaW3umz49Ho9tjzvJiM51EijVYi8
jxqyznCIESc5wvi9TILHTDS2FbR0si6s6/GL1YirIVQW9Cum+Tva3tMXAEUH8QPW/ySi4XY3I6/P
pYNlxBtD8Na+9Tp04bpJHmpvSRryNP6frE2nNHBB4v/5e5CeCcPwg0I6xL206gx9m4fxuvLlVVeH
L2r/2Y3lz372pHX5qqNBZmzK3ZDFm8uzfs6lCODoiaTsJIFoPV7uNJGyKPRl6aCNwqqqvijwdxvV
DxGquMuGzvkVOA0iKA4s1BBmYdsIDW1YlqV0UJ7CdtOUX4rgJvsRu4+FegDic9nYuVEBl0Wwm6sQ
1o/ZqAJRGqookpRD2pqPxijedH10V5fJ5zIyFvbLmVMGjMZvU7M9CT1XH1i9rFCrkR89Xd40dX/T
993C7jjnmtOjBaAykQxzeLxORVJCFA1z5QE5+sjxQuuz29LwVqvNixJ1V4UeLEFfTlMyvE2J8lCg
0/FOXuHHJnPatIJIKuqDGCTm53igk6Etk/GajhAY85Ok3HEcvsViZKyNSM3WXdqs6YK41XKolFyR
q8oNktWYBcXdEI/+XR5V3zMpDraBVrWvlxf8NPlnTo8sdA/Rzpngj7MV16JOhlQzrrklobhWzfSv
wqrzdVa39IKVHMkqoehNSyOZ7Yu1uIbgvV0PMKfaXpv6TuN3dHM2iWBnsSVvLn/c6dqZ4BS5JlBl
JGrQZ7i5kuuhy5OYaKk1rbVch7dhCSKz1fpxrejCjemG+fqyyXcQ7PFRRj6LWh6IUwCMPJOOF8/y
5RotAjCvnTsYiMw1/g+au+OnoWsE2rsRYPrSJ4qVOZBbJH/BMajokO0KEWlh6jdPfWEGe1NQUwjG
NAr7yEG74XMUh8KXvBClhGePATZYGKzgixJII6y9OIlle64sP4R+DZ+d6MvjdRfW2oMKxXvllAjA
m7AaIDbgiFbkIr4ZwQU19DJU96gFVntaf0hnSlIQ/UX2fAjtyBSML2oodzSPDlFk13nTfRsqncpu
C43dJ3qTCzC7sd6+AB5JvnVdQ0NLWiTeoUctdKmAMc3ZxzmlJEt/DxcwVA4yPQOz6IhW0wrkiF4c
OLpXXr8eZM9W/NqBTv7y6s3PlLmh2WbvBLGrlAJDjQkLLbQUZnxAymDhkJw+99JwZi6SkueBsR0r
mgiGtoDtrMoWTq35jJGTIHfHHacD/SdcnqV7VFOQ6lQK6eVKwr3nJ7s2sELa5ULdSSKya5enbT4g
Sq0gHdllJg3pgJNn0xamQNjyuG0PgU9mZxDzyqlMMP+XrZxcZKRXSbDwvjLAWMMZfbyzWl3vWzRW
AGn47bpEmtNua+OxLroNEt/20EJqb5mpMwTRH3oF7ywMo21DAzyEJPOnv9npfZ0VCY9LZEoyZE+N
IrBbc2F40yR99Ip3K1TnSW9M7YHz+i3vOUBsSkqSQ2hXcnMwpcDOQPBcnsTTpWIsH6zMlypw60HS
M56pYZyuE8t9pfbQbS4bmTWtcx9MMzY9EbHEE2qeQ260sYPVN+SdWLsrRN0ORTbadf1GHdeJxnwd
6upVbiErgUwmN9YACTyMpNHYXeXC0lY4dRtiH6rHlN/4LspFx24zIHCR9arr3/cCwnOWfh1l+WqM
gEhBLOtq6qaoHyp5ibng5Op51xSj4YZ0Kxl72pGO3kDqYKkDpaPgXqfwhhJwf63R4K7uktfLU326
nlxtpB7osWPGT3WmEiSQ5FQI7tGHFzbiqFMa1+Sl1N9JfoUXFs8f+b1H6R1zeDwcT4+NIPZkblLF
QsYukqGBDbthg5CtLXbQJnFvqaR3qq/VwIslyPIlYN18oHzBe+GDiE8kA6bOHDftgqJJU6k+tECv
kfdMOnusk2whqFyyMjtjJCEC35yJ9aG3vIMG5fyaToulmts5I/C+vM8pOeM5fUTfJXHck8M9KJ4+
9YGKaf4sjJK4sAunb/14oEwzxmWJCBnyl3CvzVzQIOgxs+B9E0LkXXRBuUp8pH7k3gw2RVUUCwfY
ybAIsWSQGkCoOaio6hz7iJIj1pIqUnHwdFh565/wU1z29WmJjwb0bgC0Mo7wziZzbIDYXM/EVisO
Ma3uVkAcQ4nIf/nPjMxuzr5M8QAJI0HaOWHx2o1PhVH+4YVJnMFU/R7JbGlSNME9VA2Kg5R96YBR
In68cM7PT725BeV4rpLC1/PeV4pDBn/DDvIKlY2KkhH8fvW6WypmLa3M5BofMj5wrps0FDNpUIpL
EcIJ3Q0JjIVJmx+p8yFNH/HBiJQrQxpOy59/ZzzjrlBRF+WFvmDmvBv/XpvZEWAmbVPTklQchvYb
lP12sPREWJqsaZwfxqEE9LCig1UcTHL5QnJvaJ8k8+d/5sWzvRjTwh+EMTa8ATyw+VVJXrRmIeO9
NI7JBT+MI8j0ES1JXCxMRBspHVAQr6iaLDjywnLMAafdWIVVbjGSFr0rVfVpoA8WVvzkoDzejXP4
XlwxiLyQi4MhhVeF0dGWcOjkfK3k3y6vylkPpj0ACjEaPsgkHs+YWE9KoyXbnqfF2qRWo3VfjAHO
KOvR/TOOInKj06A+2Jrtlkl6zUiz6SlTWk4D00D7rCf+6vKAzrrAByOzvVIKYhB38nSOtbkdK1ei
KTjS/+T5dzSU2Yapu8gqq3crMgzKWgFbrWxj2mnSP3dpAJSUN0hEUixXZuPRBbm0KkHk8NdzR80b
m/eynfYLVs6czSSTQBPxoIX+bd6JUDRV6OZlVRwgchUBGiIVlNjyJCVNVdVB+uCPFwlzRORg4khK
nJTgUImm67zDvYu/RlJXkRLZ9MJeNnKSVMXfjqzM/a3X4phkUHEokvX0ctnn99EDojhibletXXwf
7/wHeenhecb/iASBUBCdUtGYdyRHdSALst+wXla8ct3uTW9alD/ThfT0WTMf8g/y8b41TDLkVCII
PEJkEmI7FvZR8+PyBJ45hI5yHLMLW1alqNYEbIRoBYrqQyk9wwC4HZN4wR3Or9SH0cy2k1KFXVtX
HHeoVDuQUyIqZfZ3ZSd/zmJvpWQmVbxmC1j9UTMQnbTC69ZQtq3s/fmxezTi2R2F9CJp1W46ocIa
LRxEkGs62EV5a+bpgqmTB+m7d34Y8+yukswok2hRKQ6V72jlKnXt+lP1aFxFzy7UpMmKOliGQuYG
KqzLy3rm+vo4SGv2+kTdJ466yTCiO6s6dtFXfLhs4fRtdpwdm1Ox9U1KymTKjkF4YH1uRlv6FqFG
UtNztrK8TbKkrLzgqXNlZU+SssECCnFQem0VDXcydLZhlG4QLF2YvIV9N4deBlrE6RlgKZCLtRpc
F1G7kaKXy/O3ZGR2KSdJ48EGNK1Q2l9pzY3iVztxSRL7zM1/5AbTR3yIlVwBhaFMYY3EpNtKbWmP
ureGhM0Won0pedvLQzp7wfz29nkOWsrLQNCmeUOW0ekjFwzwNh+zlaU+G5ASwIAFbGjpTbPkFrNj
pR3/bRQcO8fKwe+ezf51rBaaLaZTYfYIZCapmdHYPXVYT5/xYSaR+UrTpiY8r9NsE6HgRyoaAaPM
Nqx8Q55u34yvl2fzvEWDiG2K2k6UxDPqdEUSj9yfubVyw/A2TwcnTUfQRuZjZFlOUS+BjU6A47/O
q982Z7dB7QVWh/RbcUhVwemUz4jzQOfdTjKemyyDeAGJUkjRqmtlsYn1ZB3p9gSZqMvUY01SS7PL
zs8MVCJlQdvX+V9KXKxqunIzDSU3Ywk6dzKxM0uzQVqolU86aPq+FO/dQtwpFQMMearWwXONLAbl
hc3lpXxPrRx5z8zkbLMrg97pkotJdbuSr6sXGc5UmMxgUkFj1AGVf4V8p0NF5kW7HvRHNIvDm2C1
VM84qfBNkggThREtNPDqwVp77MSFkCLNOfIZwUv1tftZrspd9Vg+eQ/GY76Ovza75im7xzgltNVi
+fvsAn8wPstwDH03urqMcf2uI2VuaxvJVkJHqZz2BsG/+34bP6O/0r8tEeScevU07Al7C7CGkHMO
y4yURDEry9f3fblqW7SeVkO9QkEwqNcu+uMr+U5fX17wk3N3ZnF274vxMCgRfJ77YrAe5PQT4mrr
3mtXpfsy+kvLenKTHBublxtF1Iegu5z8mS4ws1ybRrHqLXHhcF+yMlu+WBhTt4wYUlZtkNrjBvEg
1Px+ed7Obs3fKzXHenYgk5VEnxzUT7boOPLUsq6UskdkA8KeorRNGhYvmzzrliDOcQxIX6idHu8J
sxhL6mKuto9NhLji3tGilRBf+0tNXufn77ed2REQIFnXjqOp7QPk5QJln4tbuVh4MCyNZfqGD5dU
l8UjqnYWZ2j2KU6alWIIsMV2dqotHGinge27z/0ezfQlHyyNLrSYFfWyfVTa4gM0qk+paAe38i7+
1nzvPkOeYaJzthTVLs3h7K7vtL4XS+rg+7Ra+2VnR2PryMLzZYdYMjL56IehKYXkhUhMantVsNYm
mgxh8laF8vqylf/mUPo9g7MjQhCB4Vgyflel61Y9CGhZfjV/8PLRX5EihcRbzxd28GXvgEv+eGBZ
BYKbp4C2L7KtYt3ExqeKhgPoVC+PbMnM7KAYhxwhQY9F0jwUJg0PFPDntF/JVrkwhSfh5pEPntS6
RNqwQmVgofJgFSCPgGYgjeFbOEtEAfl15z8b1uycqFGQySLUMPe1+t3V1eu8+Mbr3+lKZXXZ0OlD
GRTTRPYPjyZ9Qyed2YmaGmlV9dq+p38vbJ3ksYenzA5+WO1Kt5/i7VIn3XT0zKITwA3079MPQqF7
3u6lDsDIS2rDe0tZD+hyiuzdy2M6s6ewMNUJuYGhXZw5uwVWXBFQ896j0euSsYurzZBBzGdE2tLV
u2BqHuMIid6qPk1G+0QPnbRYh3LpKEuSiktGZj5umrEYFGBY9iLa21GFdnGVo9+55OFLZmYxsQxn
dqq0jMVA81el8CAGX7N2qUHmvMMBdKGkOzUaztNZujUmaV2I2l56SvbuS9HDFMFrHunMgTKEXRa2
XNtQ5fxPfOK31dk5m42DmCk9VrMJmvSp1j7rS1R85+Ju/O63jZnfTQ1Qo5GN2h6k2i0Kreo6fTL2
/qp8ijfmqlq1P8Ov2lZxko38Taxt66/sW3b1Hw1zjnJVXeAVUjFo+0FqeJ9aK56mcfZ82cj5Hfz3
OOcaUCjUulHqMs5OeBn8r2P915/9fiR3QCICXgVbAQ5Gnxz1w50YFaJbB17R3FfhGK9oFnwTenGp
z/Ck32Q6HCbcIVxwwBBPoCgmgEEprqT2PhJSES2r3hW+mGbZfo6GsflLlVPkp1W9KV8RkiYd2vhq
wMPBTdpV1Hj9S9BJQMuHWO6+SHquITUbNx6isnSzvip5UIROT7J6sBMItlI7EapaoNu+qBdi2Hns
P40CpC+EzJTaUVOf+bXVKHntqXF978vx+KlNCxjvyyIhk2n4Tiolu4nKc2EvTb/z4wn+bhPiEO4L
C86++dWuxE2SFZZS33OWt29SF3YOCNjATjuIJ7VcGf+KxPa5V7TdZb84M1ZjKltI4OMmvMksqB1Q
u7bUVuzurQGxxdTrOpgIQ9DNDUUFOMx8MM5LXBDnbDK1uCH0jDzpZmfvEAOq7Eatu3dNqEd9t30T
2FWqIiJ3Pt65Tdz+4c3P5E5r+bfB2SkcarDxForR3VNA8dddLHyyEr2z5YF+rKpy//A9gjUGBdHp
JPYgwnh0vNUkM9dDT0TcynJ92YmGMnzU3e4liw33B/TdS8Ql82htMgfJERBt7AGjmHkrN4ysx17a
3WsG1EDK0NQrDyY4J8kQf4f631wIQk/iXvrowNIBVQXWRuVmjjfzNK3KfQTc72PjZ6B4jxoknlGu
XkUiwZsrr3rNvJG75C4s8ls1XMrIn2wUYHRUvqARAaQCAfTsILNKUxNCWu3uFbRne7XydoPo1U6X
1i8W/PgoGfiGHeZLNEwnvQ6M+sju7L3UuXoXDyhw38eh9NoP6sbXlJtOkGlKze0xq+0KPG5ZubsQ
IXh70hyJzCVNyfklMamRsdKU4+i8h0xrttRlbIpCMBr6PdI55ipTNGTtqmGpNnbWCk5DzlIlfn2f
iQ9XhcTqllOf2n0suMU2TZSYKI8mjssHzwm738SuOyml6JRoqQTP23AMM1OarBGCBxhpm2c5MdG2
djtXPFijm6IDk6T61xSxN9Qzg8zvUYyvTcnJjTT/5EGT+SCWQb8Nh3rnVRkyA55YXI+hEP66C/43
SNr/f1NMY93/pg08oWa33+JgfPtIwT5dDf9SRzMhWgcdj5YIyV7aqKbehu7tXTjNtP45AZTeJcJg
E5oQvf/mYDf5oalNCbC/pkzH1W8Odu2fAN8VurJI3xjwIfwJBTsWPtykKPbRBPVfpH1Zk6Q4uuVf
GZt3tbEIAWZ37gPgjrvHvmRERr5gGVmRAgRIIPZfP4esmq5wwm/4ZLVZ90PlptCC9C1nWZIvyCrh
3zLWH0lnZRzkZ0PHLQEnPfWirGoOvJ6375bj9s+n+b0V2vEj9tcwwPbiIgTVArJfx7f8NNcQGZkn
HXeEXMjW2BbTa2L/YY/pLUzYzlDWVnXfv0ZDPIXoCt8+KM3HowlMyUysWcde415z02Pg+w9fMwKA
mVuWfthQtRmFUQcUEn6Nl97m/aLsWD5UbnYFk5n92NxTloptwvUrENmPrSZPny+IeXwz//UzeqCy
Lxp/gPEt98r7e2OwE2v0Rx0nPurik+mEtrIhBgYuepQX5AFdicfatHYOJ/cKspbBTFQdkHy8pbl/
aVjgEpNUB9CAt6K0ltDZGcszm/YLs/t3mPXnz4gzBpUmAxB3b83gSqkjZ8FqHUPFDYi2GizGrtlC
CzEP4PtyIFR+pTB58VQNenM+XvGUtoFdu/Fol7sGzfzQIN1L2tTfhqp6mHkFmuIvH5PkXHlpSWw+
/KSg4wAcj4cHcPzj1SQOsLtgDuqYW7SMFWzPN1mWgL4Aph0k6t0dbm4dCIh3BcBMR5/v5bJVHwZn
ILtB0AMFjLXPn9EhhhGJ0nHRZHHFEnxH5ExCsv5MHbDoEEfgPEMLEhZBy/zfnRYEhhnEXXMdl4Z3
0U16h6ZtbEp2Rtlp1eRe0M0YBxxyiDt5Nvw8VqeStWY55VWq48Zv3njlqSstsmwj7aKKnNItYuHl
MG6dgGCYMyCQ6ry5/3wxf5Fj36/m8iPA/w7aeVjQ5Uk9nqpTVm5RgDkTC+qLS5HlA6rhqn/1hmna
AorckANvh+k5UxnMIkhivnDhQGq26LxLwxEKKu1lkb31qhBq47vws3NKe9zP6EntTFh1qS1ziP42
NvAqqf1rVbvllVO5cGcR/X7OZxWl1ETlAfR+AUnR2OzYTadIF9ucGxFABje9kNsxn5MvUrYmWEX8
0gd1a4cf45IYDWhXgjjbxBz5I20NGo6I28OBdkVAE3njKTil0Cw3AkfkOeppLjwoQVAZBCk2gyv3
7WQAo2Sh48pQTExbQZ4J+JFbw+fVhtPxlcIFODBZFnkgoW1Yv7OtwdrYfetfOv45Nsiv9GK9HYjm
IGEIgjaIcquTJ8vOK/pSN3FRJ+nGylMBz6cB8A4537u4tYAYv29TH/7ZozdWkVIpQC1VQ/dpbRtv
XeY8dVCtuhk6oLAkTjbsYEtQXUsJzBIHjm3q+ZXunYADqosOs8vJ89jgN1WD5LZBcfobzyvUZfJu
h0fEibhdzwE3fg/J+efBh4AxkGIUBxBEu+NTNyEFcWZdNLhANPlS8Ky94rN+hEzS2+fne33vL8cb
+cBCr8f/QXY8HmiAdEsju7aJlVGIXVXPBIpWY0EmKDPj1iq6od30unjJcQ7OZM2nLhHw6yk4c0vH
ee3eiRZGY6pWNbHOpHiDBOdVykbzBeIR2ZmR1s89Joms/pfYNm6rDyMlMwzjCyNR8Vy5t05Xp4Eq
6ANHmEFnepsl6o/fXtRfDF9QI0EhgtHs8aKapE+qQRhNbLQZ3WjbPZjjHGQO/NsSZV5RYYZt8XtF
3l9HBoMCPAAS4sJ5WUUZROq8GLMBQn7cFrCHzC/pkE6BRcdzmcypaxmBPzYOZSKoJtqra9kZiOfX
om5iy4Xd1yS+Iz2fY9/pwt4HUd0ZoBDfgQpg6CrUpfgzqv8fXSJOnJvl2OBCBq8HiO3VkWW117uN
j3PT2Bq0F+eKpe1W1+dgSCcODZRZ4SKFKBnORGsApQ9FsjZJqiaWs9VvwZp8ypoikpOC6lthPioT
AhyfH5tVW++vLVxSRMBQoQu7tvozzbqZx4ZA5aL1nWfGixBudvs083H7TsX9NI1pBIFptWcDtzae
1eQvnlaboWVy67Bh3qeTYmdElU5vNlI9oN9RVPsQvbKOKK/iKTY7Mbat2/lw+Zy+K/9HA/OzwJ1H
GKIa3S0ELTUEaDx9Juo7uQ2ofILngbLkB+lRN7Fzpxn8OnaG/L71hzgpp0uLVdegg77mMOCNPt+E
5eyuHhjgYFAEwg4sSdLqM5oY4bgxIaJYzP7BquVzjR7Q50OcmhKSZzxeSLUgb7R6wzjLOygoDXUM
/0QYA7V9hTZqM20Hc/rKDX7RnSM3fMhAcAFCAPjfI66xx9xPK1BcJowoVbKBaWV/oxqVR9BT/a4d
ZaHD71Z5TKXnRO6gdw5CuY6Jl15b1wVTOz93xjhx9fe+tK54TUr8eXvc5W525jk69W2DI4WXHaWL
RVv3+OacYBFnVH1Xx4LkTxCeuhrs+trJ07vPd+DcMKuaoui6lAE0XMdM10ZEWlD8i1FEiQF66ecj
LeHh+ji9n9DqOMEFwc/mERPK5vlHZvebsic3Rcee2vKcXMnJL/XXOwde4OLSuwoaQMizUlroOs5t
CeVaeik6H2UtYV5rz7kyvGIPwvnOyKiMXYfffz7RU98N/K+gkgL1AsCzVxMdxiwbDIUjVlqVsamY
17/qclRf/7NRVi+PbLPRShGZxZPXh6gVbCZenEk6TkRES1kbfdJFdQhrdnwE4RpYJ7q2VQyBrKte
Di/+ON+bOr910+TBACYwcnx+LkI5uXdQLcDKYVSQHVd3QsU6aOQqV8XJPJoxqUa+maf7CmHtfnRx
+SUZaPxMm7scjpP7xKSPny/sqjD859uD9xzzRt8Egecqz8nHKRmtEUpgpTK/ybp4JqngIRMDqB3l
l7EWL1RlP1sL/OFWQJGglGX0+Y/wq/q7+laQK4NCC7QYUvw1kkpmOF7Q5FexdJokhpjWWzab9301
wl3ZgXFan05T6LjFXY22/6EsxRC3vbVJMwqzR+SpEYop4g411TQ26+oA+YA8lLovtqPvRbZiY1TD
a21f0Al60qkKGzlf+07Pt3APf9BNqi9MPjxNZBE1GB2oivgibluw9GszF7FrwxTGtHtIBAxkX9TV
/LXLQBPDYUhgowpL3BI7xsg8RYyYVZBZsEp2lRgDgNEehrQoIibprWrcPdyZ00PqO0PkgMQPU93y
quKqvaQGBCEsgNW6lj+OPVopSiwCR+Ml9zI7FmkNQyOOUms5g2xZgrYaUdQWaAB7tk2eZsW2J/UD
yyZ4aRPO9sls36RoOwEJnFWbVAzVCyR/rMCQyQUkTgZI/JAy0J532UN2YjvB6StkqktASzF5QHVr
HkTjkaVQ8bN03NdMi2u7mvYZAayda1C5Tdk4F51pkj00Hn//5Ucjz4QmCiTk8CCvvvUkr2y/NCYV
t0OVAwMLV9WUp3doB91yP7/H3zpzV594lz0kXNCUQLABZZPVJwDLnJHkaa3iqvOnUBUeh1CJsUlM
cYDVfRYObXVmih9KWniYoekK7NvCoKXQGzu+bGiTFpOAwgaCzNqKameCVLzn5A+yciH/UmXfO5gu
xawX/kb5zh000N+UbC/xo1VX3FI0SFRaABScW5GTjdON01bVKyWWve1MpoPcK7JzomWnboqFVb9w
b3x4bq5bDJNXisn3uYq1Ki89Vx26kbSHuUxvPBsaEA0MIYMkn/PIr62fPfEeaHNWlfLEAw4kCyIE
dJNwY60NV6BIZ7tt50q8NuDTFS0cGlonTGfXO3MmlkO2upPQ0F3uQ1CpUHFYvam2VhBBkaOMLVF+
Y7kDYoVzJsJervYPQ6CiblGI+zIolx6fAVQr6i5vehlDVOdJD40O06p6KmS6Q10GaGBEP4zbd652
9JnJnXrqIBKPmGFBBgFgcDxyJfLCBwZExrnODsJz3gqVPDq6vJ3S6taRDgDveX+GBrec6A+zBcoA
8BwIa0BZ83hM4TXebLQmZgs6NORnQbR2yo2bCX9Lk+HMYKeWFo0E1IOXbseH6kY3FYkcPV/FhcNu
Sd6JkHZQ2rPZhXLlBaHug12zhzw1fouu8OsxRWtlkcCEEgsCotWpcYDil4SaKu4hSmrqjbKSPChk
1kWqNjfOZBUIy8Tz5+/nr4x0tbQoUgJDBPENlMjWFtCi16V28LDF/eyLPSX60jSRrlHtvNpihHI5
n1jgjeVrxtodyktRJcSFCcgCrFxmLIvr1xsUVcstHybIVjSAKwUtSBkbAp9o3uQ/KFWoBRK94WTQ
YcXAETB18wAY2SvcYV5cNduRms0vNlxgwQ32r2dXkFgTPw1g3PZd2VYJzLnmqDV6F6jT9EFHRRrl
vkgh7VJ7ges21rYUPon6rH74fHms5Tv6sDwopSGJhJqlS1ffmQMHbOWPiYxHXSKYcgkNrCUBU9oI
mlk6B2h3wFgyMQ7TEh2kxKq/FVO1FbqYHwwoSLVdqjeuLPfOLPON6UqKxahpmGf0hXl5GeUgcGwl
S89Vyk48TGiZg8cJw3MKOczlNnxXbm9hZAJjTIVXgo08HPHzBF0FqddBj/zSU9jVrva8M9/OiaTR
RJ8FPSG4IsOKb22rALUKx2pmR8bNQNttN45uaBWoQCi8yyiBKGObQcwq9KHJuFVFBk8QE5lFngOK
7Cf2F2hUvI5D+9T1CSRfjPkuV8BtjnVRbwzpkzMv6YlXaQkSoG6J+skvqd7jNVK65bXb0So2fBRq
2/zRrsAuyKRswtrg4/LL+DHBNTQL1aMRU5e7wRrMczHshzO2GI+jg4lFQ6tqfaPCRFCZiTdUMZkW
PXjj2jDSUOhp06YmPGH9yyFDCOvpc2nmx/xhkfuAhRGKnIsJ5S+X4ndHxGnGzEn6TMZFpxavJD9W
6SyCqfVCg782SfqAUxqMkAMo2jNz/vAWr4ZevSK1zswUlpt4IttpJ5IRsonoH6hzLJ4zw6xL4l4P
KTO3FvgI/P6qKjoUV3VsgQ7x+TXx4cFfZgNR+sX0YVGmXH7/3UJyo2SdnWMhh5E2+4TV8qIwabn5
fJTT+wVFgKVlDmGTtXCwNXsd1ABziT6F2FotfUgZvWZZ+tr7/m3HyxRIOn5RN/XO6s5pTp0eHA++
tZDRIe27uk8g2gWj3YFjcEUOVQf35iT/A/r4XTCp73Vb73meFqHXPFbTOamdj9/psr7vxl5FvDmB
lnXKMTbPuq3jFxtIUKNTi6RvYlHV9481zb+OHnkctboE8u1MyPPhKl2GB/0efUtUWNH1WG1v5Y4z
lAWquPde08kKmpJfDPWNVeQ7l/pnBvsQ66wGW9VEZsIJEmi3isuqCXvPgkB5Fw0AwpbOOX73uaFW
xzYx0DxEaljFGn71Ek7vHLef2d9bKMp/fnRPjwS8IZ6Fhdi1BJXvPhCbdqpmJj6QrnXpRjFWLa2i
EansPF3DGqf/J4u4hFT4IgHoXJcES3QkHfS0q3jym26bWSAaNH2htklTWlE32sX+H8zv3XirE+IO
ou+sEpuWcXXrmsOVbup97bWhYbW7fzIU2gv2grv90EfJJ1SHizypYjMDEkB59NrXEoIqULlqxLlm
+odgfzmM6CugeG0sULTVvkE9o4KvzDKviWp0c8tN1rDrzm83up73eQE8ArG/fD7BU187cBso5i69
IgvUg+PDQhvwNtpk2bwug3yXBdHbJH1tF7UIrvaElpd1Clk9XkybqnUfir45k1ydeDWOfoDVd9FR
RQdjxPdeZ4DdFGxH0aEovOH+84meeDVwZJDBLXZwCL9XAX9Rs5llIxZXQz38gNi8Drjozh3NP0GC
RzEserQALSEuQyQITsjq9tTtjGtbIIZlFvmWZUZyT/OSbRERhAWYTBoCfHeTGofNZE8/JpWjeYuS
XySszEbxy3gQpP7pSVUHmWf1sQuN4H3bob5W1OoBImgMBu/NbrL0RS3tq3y07qZKySDP2LjvzbTf
DrA5DdK+HqBbOhohYnwCt2L1BfUpfTlJ7sctyt1b3lT0IgGtYYG8wNCQtUJWYZfgnKNZDn1TZYss
1n3p/ZS9wXdNkTqXss92fUVu+84uLwRGiqA15If+YBzMzvbgCWNfJFBV3fba727nikDRyhe7vjGt
uHIxe1HOf8BHjV7XCf3KUd+KRvR8a6huBW7Z9rFHyRc7LwqY9JnfnIKNDy2y41D6sEO0bDXvRt44
wTwl7o4pcGEtp6j3Q0+6iBCQIa06v+hmaJurAgTaEqa4btHVdylAvHFXuckNpaUZAyVXBIIBY0Ed
ZE3MBKI3hRFhlhgvSnePA0lIYFcwl0nMvTDVpNDbs5xtoxUD3sByX1KMG2aOpS9L125R8CPT1SSM
IUrFnNylidOHVZY3BzTLvbDGF3YA5JMFzlI8HFIh3shs1wdmTeraaBB6dm0STJA72Ph562wYt/JL
z+EyNEq6b4zU2VDWGvuh4pcmsdH7KYthn1Gz30DW7cGe+PekHPIgHx4y0x4OmemWQa8aGbae+FHB
SOoaIgCvSLNnTNuH/URSBz6d2xhWsflmMORuALZgA/GrEm+ggOoj8AA7IL5FYOXmrldeCMcDmBn4
0ETiee5EaBvbO8KqG1TesXdD0qdxNraQRO+k8xUEN3Q1Rp53FwDnjCCl2sm2yFvI2uaWHDYwljoM
Taa/mAC5BID6gXLsllYMJRAWuTOVB9rpcVeilsgh9dZsci6/Sk8XW27nIhy8Ybjz2j5Bdmh3e6KT
K8Um43kg3DlwqNzeNomyyUZ2uRtoyCKSiSaXDOK9UULp8M2pmjyusPB6YwAFYG+h+WrUu340yRWj
tWhQPm6A/TWTCeq8aQCKXrrt7VnfdVVnxdDWEricmQgLCBaHqOdWgTMrdVGiVbEnxrhxtM7jXEqG
vy6fXKPdmeUgvzsdk/skd+6RR4sn9DYNK+iBgNzXPWu/w3eoBBcLNeygmvTw5sC9hQYFHfr64Fv1
4EUETiGhyLvHbDJ3LgoWgVWmIBGMG0WGENrF7bZIW3YYLefFTUfzArrEwN2pwg0G151vAAqEzQYn
0BrHnsx2hwy51l0TmR0ytkBOkFypZr+PC7MmuFLIMFxanH9vjYGBB473tbQdeJVYDSwfW5AY7Zh7
E+CFSHuu3VInuDOaTgQKWuMc4i2zBd1LibKnx5s5VJYGRInz2oqJ2w15qJrRNTZuLtUNIVV/5ZZ+
f9AmvpmtmXfQQGVEP2QTMfe0kFQEQ0mzH6NMbtzU0+Hcg5spe2iO9UZi3JEe7dVgkLjJppJVl0k+
7PtBX9spH8Kkrv5wOjI6oUozvlG1P8OJN3NQk0yKhO1N7XAdS9EM1zCwuQcdPtQtMmgfVZgLIdIh
KFVCo5qMoSHojejyW0AV7wYTKPVEPasm/6NZaIGuTy6gtnTtcWPnZsOBzmoK3IzJCLr2kNRuzGcy
zyjLGIBgdF6OSnJRHCbAbOJZywuPFXezMaESk8E/bNakiJB/fIVZvI5YxdqtMMxn18GLUSPwCSdu
33oaacjYdybcjdpb1Oz+KD2cC2hFD1E/8L2Z0iHEk/NkFfhlv3V/YqAuLABla+v+IlHZl6qj0WA/
9+0MJGbTPWtWPqcGcvLeI0iSDXU/+O2D8OwrUlYC8jXyEt4Hm4FQgJ7q+76lr9QFHmhgwyaZJzSl
sx3Hypgg9pM2wSf25HeNDgiDxristp7XXVWMH1wPXkGmP5iBiVpUNNUopLImvUwqJ0za8i3vsYD+
Uyqh46H8L1WVbVHr3kua/kxyHuelvuJFepE63Wb0ujejqL70A43SwRwOcJ9YiqWI4hlAY7n94Jrk
Aq9/aCIpnTIQ2izj2uYv5tgW+MzT516xK1u4VoiDWYeDqG4te975DHfByIvqHszMRQa3fLL7KRgm
LzYdeYNeccj61kErivxI+wSKoYxfQ3Y7opn5Ak+7OypGucc9E3Se9w3f1DfRT6ELvY52NKtXHwU/
SEBfGE3jxdwHi4VtiTl630EtuWpLdtW0ZhHmPY7j0JDdVNBDmzjmzsYvjHYib3OeFlFNnTFyjSYU
Tr/JEJBE8NsBDWxiLVTf55jW+l5U49sw6f5Qo3ffHgo9cDbGKesz/XVKxz67c0CqbeRdIt0x3QAj
ybY8E/MBFcyfn4dhpzLbBdhuA0UOXx7IrR7Hm8mYuB2ZUCkD7/TS7cH4GoDz816s4WayjBugcZ84
HXadl51L6E8klui5o9xrOIDKoGt1PHJdjT3BMZKx1k3op96uaEkoyIOEJ4+fsFtbkX1ioKOqa5xz
9mZm0Bpp3LvWdC9m/d0oCKx7z6RqH4NfoHRBtVmKQkt6sQr5Bwq3N2jRVzFP+nCwugBM05AADfr5
qn/MLExMevHqokDrIrk4nroQVuInfVHh4ENbOYNKH8EtMd/3EBox+jSS9bmC6MeJGUDPUAMq52iY
oJVwPCIFjxnYYFRPBoftPbMPEWxfzcSJPp/YiVR3gSD7dDGxgjjPak/TPDMqtE5l3OvuwH0nhpIu
0JDN1qitM1nuqZO7JGYIfsylDeSuqmhUMoj3uxjLLSUCgGTLpu9W9US1mkPog6MpZNNoQmlZwejs
82l+6JIAXv1u6DUQU5ZNUmUtVnMqpgueoX/gF8vTr/aDByOUGQ9il7qHnnq/n2ofDbxaX01GAm/w
FHoIif9oNnrrVGrb1dW1NbZntDlOnRiUEKActbD7Aco/PjHj7IhRVSg7kQqppm3eIUUJpdedoQ+e
uAXg2QoWP1CR2Md1C4ZbEgZraO/H3dAFzH+2CjDHO3uXwoFQEPcMVOXUofHAg1hoPKg6I/k8npXB
OtdSRYvvYNIHZvSHUvZk13jidW4USohY3iCZ7C+8Tg/MPYcDPbGmGBSda2gL+PgpVpUSkRail6XE
9s0lOgLtJLa5y7Kw6Ux65kv8eMUY4B4t9TrYuS6uA8cTnZTus7GBckbaz86FcsoZfuBWj+bDkO2E
AxDXrOdx480te/j84ziR2b8bGVZfxyMrUuFucDFJV3v7pXuYeDT+fIgT18xSA/rlAAW86XoX+czq
Ys7w/TlTe1GxnWdf20gnHGafGejE6QS4CMgaSE1A1X1N8imZ36TJgDvGE81Xq75vJvGHJN6m1vzC
1ezM133qeMCLAlV0sETQk1x93TPxxkYguo7RMgublm0baQV8PLd6JzZoyQ9Bq3ThPYTG8vEGNVkx
T1aKTw6QhG/NAk106N3nG3RyCLQEUKwHOwuX5fEQY1HNhjIwxJhNV6wsF0UG7/E/G2M5JO/Kqtwa
K5b6uKDy0gnRdgxaca7pcGJD4NeNCxCWW0A2/2qQvhsCqJdBoZxRxa1vPEEk/o8exN/UmP7B64x/
f+EDIlEFZni1XP3olaPBME7lzk9wjnnt7SoNgBrffL5kp+fz9zirJXMp72tHobYHqA4JZtFHg+c9
wo7mDIHv9Pb/Pc7yWb1bNzJMNjB4mA8ofneGa9+RMj3XKjg5xqI4s/CpfFDBj8foJtYwP1neJzfZ
dIm1q5tzIcbpIdCZRAHRxWWzqsUqb/JGwBJQAG7JIW+ry76nu8935MRNhlIjQB2gETqYy+qyNHof
6ETYsQDOVPykSXc1lelrrctLGM39/r0MH3j05xDWQgd43aczmwRCgbVTxSPikyCdMaX+t7EqgMQA
HWPDgBZ4MHetr2D6Uvi9YFUMHNK1Dzo+/F/6La2zEEaHZwrVp3ZnCf5AqYNbCQzujw8AG9rC8aWB
sVrjbtb3PDl3w5z6XOAkjmsf/F10qFebI81GMu702JypvFyySpkIlBizM9iXU8MAggJjIBfiSfYa
+1IAQOLxBI+M7eYBlRBPapD12OeER60TUSsk811E5+iemMDSHy/YjFq4lxQ4AChC38gJ1cR0a5lu
oFQducrZkhwINN+N2sbZOyjnmNyKB/0iGHQ5mBlkdRWKHyUkzHxnDmhdBrPlx4tLDOLhQzXQh0rO
8NEVu8buAtO+7p3fk+9AvwDH6/0MVtGbTjWQAL5dxUVro7r82lIrzg15ZdFmQ63m9x//haqPQWHl
iid5dcNweDhmrsJhzposgp08maaApHUwyp+Zf65JeOoQvB9sdTWXI+h7XobBjBS1WghapTAddNnz
59fNssWrbgimBGmQJTBc5MCPj0CVilZ7IxZwhFQSPphwNNKYA/cOKWnJfk8x6a/tejfa6gvte9Sc
lcRos3S3rj3FDnlKrTPX2umFA47DWtBxoDkfTynp3booFWAsHpk2pLozfBmJpj6T8Z26pxGx/3uU
1bcDFVJDQwsWbbk8gdr9xdyOgYdSr0n/w+msjjjs5LN+sjFQb8vIK38U1osDG/F/cAyAVLI9cIRQ
/F8lB3jrvL7szCUO0DEZftqsjiVxI5S7QlL7Z5Kuk2v392hrLg2wC1mnB4zGqYaqKBSlwAed0NxP
u98Gny4XxPKaAiayWEOuDgOrDWUbbMJhMKwQVIRt6bln1u7keXs3xOok6I57Rk9GnATXilBV9mQX
wUDmn5w3EHYRfOJxA8b/+FSjn5Ml6G5UyFOvnNQAc0NulIGs+BwJ8uTm4IHz8PRA22Gd5nM6uRWU
ixDiouU2umwDG82wtaqAlo+fH7qPI6G2ZiL7XXB5ELNZXaeVpXwjzxDqVA7b2na91xodkrq7yZF4
fz7Ux5cOQ4G8Bai4/Yupe7x6vaVSKPjhMk2Iu/Xq6Qnwhzg102si0ri0L9GurfL2zKAfDwYGRY0N
SjIA6gIrczyomP2CldWMaEHMG8N99mVxXepz/l4fb3CM4uA9YihULnTL41GgTAjMdon9GvJ5A0oJ
GoDlRhjPWW+hqsDO7NnJOSFtRkUUjOAPyPUapDKH1/ieWiIiE0STgqBfOIybz/frxDDwvIeIBkaB
I+NatQBdyEKk+VQi0LKghEkuMfMAPmZnLqKPESPq7eidwQpjYQ+sUwZjBsI3E14Zc20IFnnKaB+9
nOXnUOKnpgM+mQuzbVxBQNsf7xGv+iJrfehYlJI+UEdF5uDcgtzy2wHwAq+HfdmSxwOfsrojzFlA
mNK1SyBIRRN6DjCS0LM/8x6dOG+O6UHABrBW4MHXMMnWy3s1tjPUjf1p41jysjT8y36qNxY0WCpa
vX5+Es4Nt5oTUushQd+2jGu45qElcQNbODgf8tCvs6iR+uUfDAfFER+nD8IZa7JClUq4mLEewymo
bnp+nDhznFY2RJi8IEdv8PPhTtxLgLzgBmRgRiDfXx2Mydfp0BhlGQ9zGYwm/+7M9QbwvhCSmdk0
7brJ3RF+LvA/cfEejWodH8eOKTFPsipjoBFCBR9ms4c3rM5iUf4lZvpb+lHxm7z+Donh/1r+1g+p
pibjafvf/3X0X1fZD+yW/Nl++qceZYn/rf/I0b+r//vXb/M3uYg6Hf0HAFBZO911b810/6a74s+f
4a8/+f/7m//r7de/8jipt//zv3/IrmqXf41nsjpSi1qCmv9ZXupKVu1b9cYb+eEv/akxZRn/sp1F
TwIqPQjHAFr5fxJTJnSkFoz2LwwTbsaF/vGXxBS1//VLHwk8GxxfkKHsf0tMUfNfi24tkFUo3zPU
W/3f0ZjCn8cR+TtvQFoK6CvSbMgzQOt3Ob7HR4g4BLBIuwDGAnS+DOy4xmjDDs1mFBLScURO1Krx
GwwJWmsDf2YrD3jeF0hkqqLlu8K0crZR06g3fakskF25xy7x/Ot5k2dTm0UzkN+P1ILdKHrEjfuH
sL3BhxJC6ReQQW2HaCicsoxqq6hD2tLmzaXgXsZQvHa35dQ6kecmTQ28VAqkf82H/oZWNFcBOJol
Qhkzn74AnG8ESVbPMPWo6zmNvY56W9mjDB7SQdlfypL0dVBlHYAJxjznOayfm28QdmJXFEDRNICA
uP5i09qHwRpWgIRuQhMzoEoCCFKU8NWF+EMJISfTUfCq4sTY5Tax7ySQaW+oWEuYftEGaJqagJtK
Urm4j3uZ99LCj6MKIIcJXb0kd10VVejnl8HgOED0+gbYdAZYVdfF1Fpe7NYgOtnAPI6BPzuWsaMg
9j8Ws80PmQG4FZR0CldAxM4urwVQdk2YYrlfSNE6z1qj4whs0yQvoEOA5rnqJAoOrZ+reqN8uTEH
S01hnU+qDRWQ3RJrY/W3BiSinEDSuv9SE1YgdOfThHa5kwAK5yc657DK8jAJRSfxEwACejU6o7jh
PbVfHQCmu7gsPQdSUxIM60h2pd9cTbw0DxYClxzb25k7vzSLCGW48U7S3us21TyWe0uYDRyMh5QR
vG6Nvq3kuK39zjexz6m4BIwoe65N5T8x1IEcVAIN++B2HQNYJ/MJ5oK2MjRUHf8e1JriCQe8SIHF
Y0jePCL6YkOSyueBTlAYRelDNM21GKvmdm6b+cJS8HyK/EwChkxx+Lw9cZX5VFqFiePvmHxTDAMs
arhT1/mGJxpAEE74d4MlXR4RZD1fKCP99wxFmTnSYzvkCHn5CBHmnrYsnBzuOoGafJIHqXKbF8OY
CxrMgBhecUHgwsQruwFOTIr2XvA2uRryycAYPs2qsPLScggtmRV7yAcWTZi5OfORVsEzPSBeJ261
X0GhHTRN+KTjDEkaenP6f9k7k+W4kS1Nv0pZbXqFNMzDojZARDCC86SB3MCkJAnAMQPujuG56g36
xfqDMu9NiXlvqnPXZdY7ZUpBRiB8OOc//wDKJO3BnSEftQSc58bIb/AMjpK4pua8Dhsj2LhIrrxx
hW6NPfRIfDxhQxavZKbn7QlwX19FxpidM+SC/GQjb439Vjb1rsUBtD5vXac7jW1Q9wfSYXHFjJrM
aRLL1AK+oHKulhQXryzq57tgCkcvjqbeYGEWLlh+nY/mXV2YZnOCNzZf1o6YWMSN6ZHJ00couWUd
yCHmFNW/J8r8rQvs/+5uuvkfZoC4pRv9+xvqTH15ea1a1b1+f0Ntr/ndBNG3fsH4CP9K6lo8c5xN
xPq7CSJ/Bb8Wpvk2bKT9iai7/+GC6P9C3vLmmorCx9te9s8ryvJ+2fQUm1UMOiTLc52/c0W9r3Gw
WUQFjz6ByxDo+f1E0O/QMy4Ou3SurU/pYK8cVtwr0zzOcW4bP2n1/iQc3H4dU2sAO4sqHzD1x/tw
cJu0rUubVJbU9SGaeaGkII6m56xe1Pk6jfB9i1BYc8wGz19atXTNsRsc62SWq8ScxipMqvVA2U+D
XVXHokmNe1HqEiXY4BxW+EzxoOT00qMOg287oJnzm8o/M5gPnrzFGc6CzMOFMSUQDmS2OF+XrDkn
s8N+zL2665JZRkkRaU77uYYGOY7luR2VnBm9cTblur12g9S4Xgpm/DtZGBXA7tJF8ZLq8m7KyaeP
nUiLu+/W1O1vBcP3LpLfoOw/6ghMNnhuW6yNBfi4qUnelaJGmsK0Wnlu1mzMX1Mt1nCnjdH7dTSH
DdENG8i9sw7aeGmMZ/7kZgfbrVBmGI2MINyjPIVgAesRWQq6DZxaRbNDA5B9EF0NLxazuxGrqGJY
4hXBX0xALSFvhdBke+hVW3s896yXUWshDoqr6HzirsObQHh9LJkkz6b0anBXEV6YxdgdmWQZ8Kxr
dSDEdftJzti+muvwqP0GH17N+bmmhfkzl+M/SQl5UJjpILwEMgGmfQ/LrHg5dCisx53JtCbWurJi
eJuSYz0Du8NuUnSXXj8aZ9ZECpOFenRVGZq52kzswrIvGmuGrD2ZHro6LmroOHlsluZHo6yzs3qc
q5908H/SLfCGI9pQdp7t09i8T0yosmCC0IpUrmlQ7vKmUxi80ediSOeYhnyMPUsXMdrpfNcUqzzU
K+ygqhx+NoF63+N/ex8hDw8zSRba+9Q9ZkJrUXqZ3K1SOnuUlg4e5mOw++uF/E2y/24h8/Oprb/N
Bq1vj+O7CacQfR9WJYGMZYZl+4iaEPv3Lc8IjDOBrTofEZH5e3ZEGDtrlp6XRLLguednkB7T9mdP
/8/HH+3rRqYDBkDy+h5x8Oq0Cey2HXdYdfSXwCndKXNae0pyD4vzFL+MO3OLN903tey+CHs9p661
LxQ+FTeBDfNch2tzEPz0PJ50Q5mhhv7vujjBUOfURPLB1BYUZutxvp8Kz7IP7CE1x906+fauioqr
1WrOpY9cQYU3EF5/NxX9W5f5X17TP7SkN/p1kGp4/Y+rL934HwfVvHyRtHn/I7pPdsG/v9sfvnz9
8v2tjpL7j2vd+QXgN9haT4A3eI9c0P+41vkrYOHNWzjc/Is3uOwf13rwC7CWHQAJ8pLNIfCPa52/
Akne4EKSexnOB3/nWv+Tyy5TN4B8/BxxWcY0+T1iwjHnB2tK6OkqI+NsKYOj0zdRHKrpzV7XeJwe
/S4bE+FMv46ZdYq4V0/G2mG6UmMZvg6XVaPtKyZ8h8pw3Cvv96CJ/7/E3gMcm2HIXyyx7kvxIyCy
/fvfSkf3F0I4cMVE5O0wmPlWm/2+xAA3wHwZrINduJzc2zH6B7gR4LcPUwwKEUfbRkyGCy/z//pP
myVm4i3LcvBhmZIo/LeWGC/8Ad0gIhNffwycmbAyQ2QyxGr+/mDqFhxyykq/EV4c6rs8cHWX4NUj
zR1V1DihhVqtPPaXZd0j+Fkv0wKUMJxs9zWN7Cp7SptUOWf+UDsKhuS6lJ+yoMdtYLQbosQJAykT
SzuO+qKQoqvNFBW1yuAsrZ94NH2IVirEKAerWO3hYYv/iIVbOe2tEWSWczbXha/3auYSPVs1Cglu
197Usc20a1OI1D6WApUReHvhEy1S1GvYJ4XV9bdkPkdhQvmLS7aJ06+Oc1Pg97yKFJVBn3bGh9xf
GOtndZEOZzL0mjeYs7kjY98W/XVhFf1TaJe+dSHnBXA0H+Yx8acmokSSVVslOt2GN0oVq9oXY2BX
O8AQk2tmRDkwZK69r5ppuZ/Mrk65/LvlybBbM9vNo1bGw9ojzTsIT1OHEbc4LaR7ieKxIA1ln/kY
8QDFZosDHX3gOQ6koOS7Uc79/MyrjQItzaynxzxqfeOOVrJThyH1yDuHeGbei7q3vCtdUJEfHDlO
5Q6TDyOL+zHtnyStjkoMPZJwnC96eOnrPA0esJFxalAcD2lbqEw9J2KapyevIQ3vkIeLlSXdnOXr
rXKsvmSyZJRT7OFxm8VrYW24kETM6E0aYTgCt+A6M53euQ+QVBVEohZ8Cins7qnFUTU6lVNqo1oJ
vTZpQVDPO7mu2d7VOp8PS7RQ8/eZnvtriRapi9NpdJddSM9c7x1Pm/2p8v22jR2zXs8Duy8cgmKq
8LMaXTvawVRKq53jqfxTjtIOvaLble7eS6dmPBnZOE+xFk3dP01FLd5aPJFIR2zczHrBSmy+DWS+
ChCO1sDb3G7cL1YPbnnOWG9KD+koKbVluBTLfhyV6HcDeyrHpMLL8g8d6eZf7VYoO25tU7KTqtVc
dwUG2zLx0lTZN+tAaM95Nlv8MLdox8WKh6XJRoQ08G9V3PPBeLp69dOLdu5HM+ndKbQOTRTNt02E
jmrXB/DyHipXhu4pNCw2m7SwnCKduuaHqgWQZ2cN83w722a5uMlvW1HKQRd5LAQaz13nNeP8jILJ
g9NnLBvg1+bO3GaJdNq8fnFLp1qnWEa4NW3xkThjCOza8yj6CCvMn90dIk9+8RrNHa6ipbRvqrLW
6eG35brafep9VpbiS8d4jKPht0U3THkdHcJOm3pnj2vTXOIsgMrM8atSJmIMv2w0PQ/RitGz6HXm
fbaHsPVPjTsJ6KBL4CSdJ8Y7nomDSjJf3CeEPeWlVwXyxrcwWIkrkbtfZwMXkphG9UWUlXnkihUX
eZYO8PFt76TGlq3cdBLJZWjrY1Y3b5kicHRtbD87+EZdXgeVHYjELc0iP4h2UEusU+mM8Wp6074R
qflp1paKvaq099hXLU9zFwbXLdPkDxHCxSFusC14nir4EtVSFE6yGE0+JapUKHuatGag01YfsRlG
c+dN7ZWnlgVxV9aJW2eSnUoWEWLLDXwQgOQG+YbhPoQ5dTbfVFFkiWtqKe9Ce1JqB7EZhd+QBdTZ
nTcGC79C4bGCWTgPuq2iDCW1XaxJCcXCjhcQu11nBct9CZSb7+xFe7e+VbeXJNrwHTiGelRz1Cdj
OqI7CWaBvUOo2riTEybW3lDcL11ezjzDcLlZG9VfZlNb7imlFo5j+aEMpMBydXkzQa8+hVbbevvV
S4GKYeQ2xknXbfppLsWDQrJ5kr0aLvn01Q7kUz3NEUqQQhfpqYymEmc1RTJ1ydLVsnPGXVCI5nx1
2dCFziXp2DNZIW1HIkwCL4KdKywUx/sVwjmnWZW/KRhsD5zYdRZ3aYQBgehwvcSRHG+ALsCIDL/Y
qNxPfT8cEN9BTsf7Z+1xL0e2heazFhAS3SxPwnxUv4Z5VYh4DYrOwLJMp1/aNXIQVTb2s6qHlnR6
IyBtsNg0ZmlqLg/91PtnJoFcRlwxBinJkZf4rEQuMZVtBuS44hh/Msc6POMkUZf1VAZJM7rZOd1E
f6ygxT7rpZFJpmxVH/q8Q12YmaLFmEkL8nh6WRxFK+Sxbrthl605kmIZNq59XkCGC45VLZBQatJy
SkYVpX4x2hlMPtdvKc08yrU220lKkQ+LG6VPoVkGz5Cxp2KHmuSrbCZgCbHgWjiYKdSsLNDWrmBd
8KvKKLgQgtSoC7PS/b3rLikywXBmWhlN3euC58pbKMb+lhO+J2WUvXfNhEX+alnI91UOZDVMllHF
bboGl6pBpLgbKrtKiJcI7zp7Cb7Uw9LfCcMv7jkw6/1YZOunkpHyhQxzi9OmS6/oRVcwlNX6pNYM
exRmK3fMwaOkW2QUN+bS7moKZf1ExlXD+RFEw3hd2/n6uNYdocYdSZHDXo5Dp48l7EGC5ajIstiu
8Pfbi9JCamgVQ0h4qtDLVd6m/lNZrmx2e9UR4lWvmfb4d6FojTJVvYVycl0U0N34MRx87n6OgxCN
Np6u3Cfp2sY5o6JDk9eakDlofIqblkUE0bBxAkTzYgblL4zyU+lL7R9kueoL12t0sOvMqDpjdBTm
SR9oD3SsJ4/kbkGQfJSy9l5r5Mnna87hHnuOM6Pzt/yKqa4VWHmy2ktR7yOKMaTOM99B+EFHCGTj
sFHEc8ZVAFbH8MoLofvzpiHIeQisa2/23WNqu1kFqq9xtaIIKnctinXuGYgR0a5NG+PVDlRuHqYQ
h8sdFg2RTpic9TsdzfIwzWm2Jnmni4jrruPstowg0rGJeYZJWRKpy85rFTHa6TCq3djbvnE/BYU1
7lodBRlajYEMjNq3KvxG0Zs/KydA74v1opnUC1ZjZ15BKcQdYGqTKDXdYxK26k7d+lRKxaUF+IYc
OF1seZ55CiW2zXFeXkYiGj/jcdHdcSOH+twtplYDGjidiI2q4OZahq57UczZqjOzhVhxVs6uag/B
7HB9VPT9RyB6gCWhwTbdPGLmoNfQBUuYPOY2o2NStbqp8K27qnfBskAm9a03MR+IyxzXN+WU0UXd
qSjc2xR44041k3lcUDLjxmYU/sWSdh4sqHIWRyfNxL2tZu5Vt3O9N4qja58Qt55naPc4xzvjnALh
rTiERF00zizJwqgPRjqLi6lsnYt6DDv3zFQp9nZVNpbuRVvPrH/DDNGSRwZi+DinzngKOjiSsbtO
/XXJHeolem7v3JTIuJ2pTEzanM6k6Ji1M2NUb1CKxY3hLk6Cap/NXtH37GvIJoSWUAZ8GYAMHyqx
ci2v41BeDURTvGZWQLiokS9J6lFt7WfhG9cllMbnyMowfsBYiNenvYKCG7ndVMeF1AJF5NKokUls
t0CQWAuUtbBjWaRN0yoNiFMQRuPVU1MeanPtcUgPMtuJ1eoZl2Yjwn63Ks+wzml8mEN1jio+gveO
JKlHTfh5qpFEF567DBgkFOHH3jFz+L4jZ08i/ag7CZ0753YXhsQA1wHbd/Ab3mYO6PQx7ERzGTUz
z39xpMcoEuX/pa89EnUzU7kfHMwtnvBB0Gclk8dnt3Ao5q2qnV9safV3Yc8QiU+cp+5JGb5zamxn
nE5mZZL45illPjNnw31l+tYE5JU125dLSfRs5oTpfohW0o/0OrXhUYYMdllAbm7QqqSTF09W+uYg
gQLdNecT9394spxQXkZj04qkNzAD29W5gy2figwAZqo/hIQr8uNPuTWsH5W1KHdv+Wp9CPQQEOsc
1c5F5ZXFi40GWMb9PIe3jLTCLm4qrGqRc457zxocO2GqOR4HOxseKL81Y2Icekm7Lo5dujWEeZsJ
VPWsC6Q77WnMjWHfoVQ/5V3+QhJCF5trMZ/YdJOV4GeKvhkuCV+yNPxjXqTlwQi7/M4tPPE6uLX7
xoDSuK+jYniO5jx6yJY02+M5g2NAYNRG4jVrKGJzIOHBZ/u+ptNskPNAy/JZKjLHkjZfc4D2Yqr6
s35Ygif48A6RvqMJD3rrv8LJ8vnvFobdjbajPLHzVh7CMmjcOKraIa6Q+BLSRybsUdtuc86onxCz
TkzxQk8ZVkGA/BW7DkB/c741N9m/iIZPRRBkHyzD9i8YU3JYwIE6rvV8pHpbblyjtz973dStcd1P
+YXVjquzpzgZzrAFQSluOMMQs9rL7Gx2Z3WaF9J788XSH+bKCpibUMD3AEJt7embUdog4+noRJdr
Fby0mE4wbU1zwlVXYmYvQoxDjlKjkkvSTJUiiQo7PC/a2T5x+7zmU5a9+Eavj0tuOfuQQ5VxRGv4
l6YISFrGz77A98MT0RZgIfN7Tsnqqg5VvZ+6At+9qmN1ctczH42BtKPDtAj/c1tEOOmOmdg5nUVp
iwIuqWn8GMzr4bYuNm9iZ9JX01q9epJX6UUap8F3qgtXGPZRp1j3cKG5+94y6tdQdM6+CMb+JqpG
f6XCw4T4IIZae2d52chrtx3HuyZN8WzuLON8QARd7ccIG0JDBTlm0jozvXiQPcE1VbRuYFpNfZ2O
qF5F2IpzLIv0nT02X9asm88pL+SxRKBzWSkirqEhuzd2PVZIm3DC2c8hWXaxx0X/acJF+yz30pHy
wpYSK9yomA5OBSXKZn2e0m4onOOMJv2ri1T8vhlNyZfvIO7vcAKWF9ZU4Q4zFb0Z7aUt9Fs19DQu
FlUN5yQ2mfHQFeXZZPjL12Byq5uxg0lxDjtV346BwSZios1xb6xieDHnnJhWs5Qrxax0PmGKiCAD
cWZzVgYB86qyQUosqDrYvQvDcxylaVBYxliDBoObmTGu7urBDWvjRDE+iiQ3vZRgsKyduBGhJ3QI
uwg4Ua4+9Kn95Pa9BRW1LZK6seTB6yfhH2bDeDZnMzizdcDMXIj5Ik+N7DTTf2D4YHRYqWBLMQ1C
6jgsrfTULzm9gSWb5TgEjvUB65eiSjgXPDwtJO95xm/qE6kUKdxeQsuAo6LyFhpC/+xlMAfozsf2
cZnTx2HM5E01+8FwwuSAjROUrhKP5G7VHnNOZUL78cV0W7i4Etwsng4TPejoY2NWw55p1nSG2Ui5
HuZsYjBKObDAGxDVPfXgerAmx+5jpFDD1xLXly+qzAYQs17/iu0l3g7KWfcLs8gzXVfuGZUnjkFk
p+KBqftuPxIEcM0F2H9VllHe5hBTkyHV0Ff8dbKvbFp/xGDLkJ6mCkOelibprtb6EARVuO6CbKm+
roWE3cLVG2HFgWWSE5KIhtXj0XJrDgq15segBUOZKNYVdq0qfB0mUn3wUKdp28lgIRJN+8Ygz2bT
X+/wnlGf8aBejq2yR3m7DOVyaHP5zHVcP4iwgWNS1tVtveQnxac9U4Zio4d+qV5dHDo8Mhzlap5n
QThO+76ejed18PrPYS2vO2HX+xbwE3OJoPhcZI15PwwC82bsNADQzOIpKplQGhmOtSLANyF1Z/yr
h3o5UjPjxy0dg2qbPrmNjcmvL7VayxPtJLYDQ+o/G3VhMb5y8ivBtyRb7Yud9FPNwHz1mhNYj9xN
o72cyC027kfBTUTN47EVnHsLhs05oB/5VlxTh8Ew3KvUlctlWwQGKVOrbPA0IseHYW1oLZQAniow
V4pIK1JUdhP8KVR7pdFeRK0mSEJ3zXOw0ej7anmz6nk6wPUq8ElxFIVVWuxk5InzOcqHqxL577Ud
VB9Wg+q/0c0LGWHmIy4/7CAMfZubKppil9H/R+k2eXFphKSljq5n4LcRyqewMfGZ95yytbHsqMCA
GkargLCBMqudhLiD6XAZ+sBdE4EJa9zVLp8RqK/pbzFwBUwNKm6eXW7242NQ+1SAzkD7Ei8bEpS6
BWkLOc4kTtw7+FLuItmakJcqw/yw9K7a9TonEifLtXtBbjT/gMbev13cqX7kxh30wW8Kaql2ajM4
VxXBWidNM1LvrG7ouwsp2xSLiHyzU2JOPxV7b7bm7pLKJBK7Xg4cM6iJaLr4TkPAp7wuf2Yx+K8Q
c1zq0MWiiMEb8t0or29xnkZi/ApncDkPa2V6x2V1iRbD0Qyfk1al7c5Oh+UaztXPEi3ekWhB6+FI
IjHc1LLf/Al+ROtDX4+91a5fwnZsrooIalnGOByzM6l2hdWrI2F36t5IS7dOhDLMw3eDjX/BYXg/
modkEoAZbK2Hiyo0MN9NC6ZQDRkWfLhMkau2YVzGtB4DA3PnRHW1f0YDDmIZTYsFRQmlCJwUX68K
qGDZemyVVhT1c83/sdOtJHYrWoS9qotw2Bce0wds/3DM2rVmUHe7CLuH8P7vfgSYBbCZocxsdy/T
2B8fYR54uTGT2wOSZ+X5HjlBAAYaFcXya1q7nn7EWdEyubwiVtFsmOZXIYQ7HoYAgHY/DQqIibaF
ePMFE/3ylGIhU12oNkvtMy+3a2PnluRL3bYr6vDYWqBB/oTK/z75CUJssE2RmSrBK/KQNP74EYwc
R5nFckl/sNLSP8uHHCgfPxnbTLQGYNwyN6yKaq/kO8qbkIebVdb26I15wiSkhIW9Dsasd9a3b8HY
eI23P3nO78gI25skzQwFISRNe5Me/PgmHeKpvSDt4cZhSqXPUsfw24taZ7wvao87mU/Fa1RKxk2i
XHnI31ZF1EasE7vPbH+fY5ANYhUM5JLNi7f+TET9zbj2Ox4DHpr2JgfdFLsowSAS//gOO+GtVZRj
sAPLhjXglEsVPmMk1em9sbDDv9Q9T203Gblbkp9gZxZcRDsX19nit/kFztKZd6xwwWegZW95GszC
xgzL1tGFUzjknJ5iGwsBCeReMsnF/uh5qT9AcyImCThMlO6hp4CeySKh56CoJsLbCHHJ4AfWxhut
k7hnfgvoWvQMTxKoJcaXLsd17m4ac/8xIq6jih0pu/Zna2zbBj8+HDTZNFtYgEJbIt/ix4fD4CLv
0p5YeqmqSN//dqiO9ijmM6sDg7zmXvDGg18wj9kF7bD4p2we1+o6avJ5ruJ+kRbox1xSHhJ/wl4a
Z4dtlPaztVzUhLRPWSwn6f/MifybGfKP7xxjh81OBREKf3of/LoyW6kD5lIkYuQzsqcipDtTOE2m
KMnmtt2Tk+M6GLVKesKhKOzlYo38rDz3zIY/u/SdNwww0AhEDSNaKDSe2x05GUtxgb4udA81rg8G
nFLXHnd9qZg+hXXGS+0ZnwSKvMaMpl04KBF+6fy6XE8AR+IzMwpzefzrXfbjfYA6Dj0Zx4i7LePN
6uTdt4TD2LK4JaSjGhvxrQnIkrKYocSadXfuFwOQhtn6lEMuBJPFiOqfyX2+qdr/eNq8Ax4y4Qwe
dCOslciB/nGdrDlqWrK7gcTzYmwPPn5r1MFrCCzy21SKxxy4pyh1c0KMW6SjVT5sJysK61+93EN8
W3Ve4e5s8OUUz3jg1kPtTOq5EdzjNNBpejL0lPZ7ZEfumafKqtv19Osos73VqIm2sVNjTzS9X5/9
9dN9pxqH+m86GPOEKKd8DFf+RNnzcj8zU1++0Fz1V4BFDRl7quLdA3JEVzTCpN9gcemcp0FJYoHZ
gIiSSlBiNReGqbOfokZacYvE8WYB3N3pRYgHe57lwljM8h4itYgLH3f+6tpMvS23prGbYWeak3VV
zMg3QbVB/sMFr0mc9BuF1R67bl8TaHjvpvRzyV9/4ndUtm+fGKoCPhzwYnAXeC/7r4w2qLy2epEw
pjgSGdzQBrXjBv/BSmiSEPRMH1hj7VWls7k481qgY9oKOjPZO/nP1HHv+AnbG8LHGU4dDjSIOZz3
ysLadQvuGWh8cuI6P8HiNR6EgNodZ8pK+x1RTssH3WuLYbSs0mI/eUuYohxoigLATI4qnpi1i9jK
vOityUM8C0Vt+teBUzrWQXVl/TYQtpleeF1fXynd9NWDOYUzLeI2o+Wg6Z7sbvQePcXIIV5MEwDy
2/81tNcxb0ARG+CAqAu9y4ywrA5jarBEWtlnsalHOlCP2Hon9rqaeneprbFLJibxWULiUlEglMO8
nMK4AXAkqV1hTGBOpE7VnCLyc9S0/LDq2xDVrhFjHJtA9UcsLqxDCHOBXthLVbpvQ5pyJrVEmOyx
re1bWKJ15J6aRWxsAcMuLxdolR9GqMIKMh7tG4zSIahiXUdXldn5VoJ5URXtHVlTgWMe6TPw4+ka
MC4VE7NvK+1vkYf+tcTpB2Lav+Wjb7/onwKr/zeEUFB1vtttmyTrdwHVJgn7r/9M/vd/y9f/ePlf
J90Ww+v3pLRvL/yda27/gow2DFByo+Pe7Pb5mb8zhkKoPxZ3cQR9krkC/tz/ZAxZ5i+bPn9jnhFy
6sJD/ydjCArStm8gsLuUY3QQ4d9hDHnfnDL+OPBp9knytkNYbhjPYD6yCa++JwyJypnTqgcBq9NM
PjLXiWSRqLX11eMoA7MmD74DJXjyTdEUz6qAKn4/MrtchpOZ9WBLuynKpAhfZhgkaXrIOyY/LxOe
sUpdzbh/f17TgXuMyqwzLgs8ex/o64LuiCF5c6ttrPgzYtq+mg1mmWEe4BSrUYhGJ1VMS0UA0rTm
CX1GhsDHWue3SIaQinjLeROPeP131OeMKC9pkSZ8DBpLPQIOiB5EFSox/EzsKJBktOWd6eTDqctC
53XNTL3s8wEHE4y2Aqu8QYginMfWMqzys20NhbrO2gg1iOfWz15e9z4dqIxqpBtyWt7yxrLvYFQw
QifKIX9GBQVM7JqZRsMzpUDAkeT9ppgjUhWVOQjd5bTCy95Zfkhu2zzCurpb6rbwYgnGZCeBDJX1
0d4y5S4LppitBZy6EVEshCfhwbdndrlbZdMnVQi3vFjKHM2qKR33Y9UHoF6tlZVOQkzMmqGFAVM+
rUTk5ScvcA155YRGL79yVIngs+Mwhou7Pjc6RqpD7u+Y1OWg/b5eMHKzCMLZOw53MZf/UI6JhV33
EgvLy2oMcM2w2WkYQy9pkKnigJCuu6yh4hTJOlrZdeQzgoodxLxRYliOfDQmm5gY1Nw9o39pErpn
uGJ5DNwZzkQ6z6b7a2DPGbgxRP4QqB0C0kUONgKfrEZEt1OD2GowuycIXqiR4e3qNgLzW6kEz9yD
vJSYMlc3fOkTKFNpUmWU5DwMcW8qTFgR9lr+XliqeRrCym6SYO3o5IKRkQ9p5yWAH1giQxuLymTK
otWIM9hqboyLX5gmPRmuYTxU0i3PbItFkXj5SLvpB0b4MgHPUAFF1RAAUudq2Q2uCgpqIqqkC9ct
m+zgBmt0m2bT+gXtEVaOi5lGBCm1+SjjtihwKlk7d34ODXu+twYz+DJ2RKoBrGVFEWvsNbPDBCjR
MIBySu7tDJKCsPAZjn2VRx/pJJw+Ce0Zc1sXI7F7+p3xs8BR904HFWyuqB3LV7HJDXdtPRVfueXd
h2VzumayNszHSo+GGw9jJNg+SFtI5A6y9cjT6d4mwUgFO3In+mDkov7IvwxuO/Lo832gFd69eeFc
1pFoJhaIk9uJLRpkGiM2Jk0yu24G/CQi/SQcn65vtYZu5rEymGIU19lvVm+Dgzts7mSA6jWBV6+9
Hy/lJD/RlIk18UYGDofKKlGSqaWvrg0C2dtYCTn+yszevKnGzA+w+HXtEuohaNo0i2w6gJyb5mlD
0NxEgXEm6RCkX+p1FsZ+EApJBZIwcWFbddUlxjymVYz2d+K7MM2IsjUTyzmeicuTOY3yKw5gI4R/
S7nXDDw1QEm49gOOzVDSaUvM+sMKu9eFO99U4SnLBnlZGob5tYoa7cSzCoKeIrCt4TlJF33l0MDg
8ForuLHNufhkpyH9R2bJ/mLsAv9ri2MxuRo9r8MILl8+jirKr0dIjg8wW3DtaTG6+JBpU94j23Qu
wL6RMVISwKAICvh6sGDU56KecGWHdNj0511T9OOhHkfvCbP0QJzSnhEy8r60vlNljfu0DbcQAl4f
9nht92Z/FUTY4O/Awo3rHuyzReFWq4faKeYJClIxPKimG8I492R9weduh11h5GuY8KsiAs4iC3ZQ
KPqhvvKCunxSQ9h8JDt4sJJ61AjmogmEfQ9+ALnHs0RxCWWwLskc5SxKMh/gK3ZakwaHiVn21XAq
XOTcMQ+CHWKf4ddyqMVyGajAmOi/RfXKDN2bY39N0+va7DlL12IhJVap6dbJOnyfUIcWDNP8Vqzx
nOf5rzZEKKbLpUZ/l3eMoBNf9VYXr5mC029HNI572pXwzB7TAUHfJPo2rge7fLM7Xz05wkAukXoj
lNgsI2EK1yHPecQUK0DGkmd4HhkdhO2xdpAfVCF+ELGgFPg/1J3Hkt1ImqVfZV4AadBiMwuIK+OG
YEhyAwsGGRAO7QAcwNP3d7OqrDNZ3ZlWu5ldlrHIqwCH+3/O+c7zKFLrC1cKk1sdZ8KPIG0VQxK9
yd/Qqqwn+HlqiVKErJeqWMVReDKdQlOQWQxL0affa9WbXWhKq/5Klnj19lRvreDYnY7Lainc6WXg
Z5oJ/XtuHY64zWx+auF/jDKHmBWIqk0Qp4z0XGs2jk2eB3WWlN0Q2Nf/pvgNhlyXRRKbLVeQrNWp
5bCZ79l6mveO7xY9uHvN4gfpnfQOvgsTDtkzPo8HPm1Nl4iuDmMjrCAOLBbzED9KhgBnNR0Wu47n
4OIweItG1k8ZKR/7ZZz6ljp37ojU6m/+AvpaYtMiN90weBmXSge4P8LJZThauW+eHIZTNaXOp+EO
6EUNSZTy0OFn2ELLTts+8Y1R9fgFFD5ijDfbsvcJcBs4gz1bXiZg39DwEbaejbLXfspmK5+USzEF
WmnFJxupw1VsMEyDG9+G5R8ZI+Lv2SAdRAo7gN6/bxqpPdX1zG2wrDUgsaapKitWXb6yzGl6+k0z
4ZSGjWU676nYti6s4W5n9MgL83vWDR6JVyRpEruEFx5Suzc+G68svxhj4f0cugYnBux78Zm3Cgdi
2XozWmG1LWeU1OHTw+nw4esb+TbVueU9GSWTlJhnEAsn800QdqL4Qsa5lNtNJk3x4du0EkWzJZ0E
pgx3W1rWQ7ALMrVOEdmI8nbEtq74Nn0unDn1qw/b0yyVAKAZVWIyNeLBZOTdu5SKMjhljcGH4gh/
M/aV9cJTz7v6MifE1qzexkuedSOcldYJ6nMw+fa0H+CFPyg/2H4ExiCf5i6oi7ggDXhnmR17pbYZ
JB7ugXksOou0f3bkBbFCchK9M+xO0jTEukcz4dpldUhgDkh9bqxqDZHy9MdxwoF8mrDhBPtWG8cz
ydvMiZ21Gu6qAacSQmrLcNsVmXFbXuMUMCSuHUY1E+CrHWkjgTj7OO7WHAPhtVN0/GriXjsPbTk/
F52n/Ei7tqU39aauspol2IbOXnc/CLYOMQte4yK/dOosJ3P6qrFG9qyXmToj49seu6wGI4yrAr+N
jILH5T6D1/laq5VbYwom7aZcTI0Y/7q270PAhzoNjdEdF6Fb7ySFhy9Zs6RmDK+g4LrRpf+IaEcl
dd6aciApyjSZ+2pYN2irnb1TnuY4Z35r9WwMdvAZrM1APr9ADEmsZRXT3ranOYua1Ju/OSWVDuE2
agUPgXQ0T3Dc1Ffi8YPGZqprnnrWmUdnHLcixpHoR8qqFpzuqisPSEIJyoFH64aruUedsuifiMXl
0yRS6AHCGrXXheHta9qbwdmVtIhgIzDwS/Asp9pBz1ylhyM25VNGkx8fhSK0s7GUHjvJzNd+lp3L
3qDrqyaIhT84+KLyKs93mV0MAOfFqkVEw/NsB/jfETxevelLneXIdo3mbje+GrIF33wq9TgvZxNz
1LRxMK7cNK3R2nCLWnkPqJbTfUeOvTQp+zAnMwsNhVcvdMyC7T7oFkIHYs5cLaqJeP4TnfcfHaP/
Mub1/+A5GVbdX52TH69Jl//zOP14/3Oq5vq3/nFItpzfOCMTxobjCAUEBeRfZ2TT+s12mBQF7DvJ
YP0e6fpXbsv8jUk/tBsDUxMMc5d/7p+hGv4SUopH2Mr9PUjNK/2ObAGX8k9RjAED84b//t9/DPoy
ILxqG/99RoYzz3u4HtQZHf6e7fnljHxdDttumV4IvngIwrY/3GipL8866Oa7acYAteUIljwWVEK8
Qx4LYl77NW+dvfRq80ED030KLB5t84oRq5Mosf1cHXq6gfaFLd7rqV7OWW8fPdXcl9e9fQ41Iyln
WLCkm9zD5DnApx3tZ4ZOEwp700OZLXdjXT94/XgUhfZlaIVIeMrUsVaPnzSpvFZFd4cl75byRDvs
BwoiDI0jjt47u0xzxL1V1ubT2JQourTaLGdsuaVBURLCya4apctNyfyboIBftSwnZfktM/zyPI+9
Ec7FWsCmGJ0n5o/Q1mrnq2OT3AkDQ7Y0A6UUebhBPt9ko2kcaq2QRtRNk0lxtM8ZzneRnvuMtiCl
hvmAwX445oPZPIjBdd4BxuWHzRnwQGPkezYnWchwUal/WxeUvcT8SgjzukwPdeV8lvXqnupNN7+i
A9BKLras3ynV3Dk00MbT6L1NDT4Ru2qKG+Llt+2WYzhP7/FQ3vpy2ueZc/QGZNbSfMTaTtB1vk9L
44b6mAffmx+bIH9cGo1IN/WdFhAK9tfqCfwDhgQlNJqC3MnZKS1YfzRtcEkLjoQ61CzSUaWf7ZbN
MuEr1sw5p+knNTEOZuLgdM0OrSpqNeYlWoijUKs+x4LP9BWzIV6ZZrarnYZx63XR2B7flYWpw+Kv
t37cusRKPX1C+mgKrzjKZUmlfdBmsTDv8JwFx7PZrx7tIVVttExamABFKi1E/8a+SX+taHwvbqqV
gMkX0igqe1FGubBHXngyazsMeI7YyZI9VTTUDdozhPmtE3R/Wd0uyBnNy7CfZo8LR6PRgl7cIGfb
19DA/VNxbJtxwtUpfiVsO6D9F0ZJ0vJ52jcNyXV/Oay1jeeZPAlcUJtwxMxK++gvU5Bk25idCRW0
d9o2iC5it3c1D1UErgE/VbfT6tNa6XfdCwVA9lvFCfuhZmgkyVQFXDX2Zji0tGweNvFUwQTgx5rp
iqHTLx2vq7iYdOyCa25VTGRrOlq6dr5o13EI5q4O547TFXV3tXRxzdlc9HvJo/jga54WKxsvN0/C
cmaIatmUKhukMlJbBTEJmdoILS/fAIbQQ1MwM7oX2gJnSHmqesRrPyVMqHsrNLtavGlIujtljMHR
N3oNzzbxM4ywmyEoiiT9/E3nJBPLICOHYFfOeVmJFi9GkCdpQb7AR0qd0CEuo0ltixlMzrG16uHB
zmvjZ4bt+OFqWt5lyzzs8P8IN9QVN01INmO+zxwajEddJ6Bi5gToY5yuQDo9OsNWkZXHwM210+Lq
7dusMJy1RRZ8eg7Inxlh8iPvG2+3CNUlq+IHUhl0GN7hesYqPsXUsmCmdq67460zo3F1rH0On+eA
kz3jPVf5hMuytPER9S6ptVzGeA/Gm05NHCryar7NAxs5Ke+2R0lmLMwYRzxkBeD/a3y9jsymmpNl
NdYdhi2fiRT2QoVl/KBPTNY2i80vBcNb3NTWEhd4AOOApGBcNZCFwtnXp6huOekShDDpGlvLWCLw
kgvz6u89cuwdzjJBzpGrl6d8PkQGV2UkbZ+Lh1mihgUl89xTXyrrPihZtRRFX/spXYLI7lsjEmOZ
WBOb/i1tqbIyx5cUUT3KcbaVDtqFBmcHG9FH2bEBnE2n3GPF2bPgYbqlvW3ttfzQaIONeRXP0lKx
gHbV2djsHWkL0gRaqycjCh3wM5vziaP3AICChnYxf6/GxtxhpLLDlPha0rZ0Fc196QLeaaSKAwSQ
yC5SvgHcmtPGzG7Vliypy+pMjP5QTN4n6a1Ix5SuR1pXY81lz33oTWqcctv6Mk2GkdhO+emblO9m
+j1qTxG3jl6dc3vsYj3lz+thEFi5gylu2EPttwU4u8K7V/nOU9BM6YY/Me3wEsuHMYB5o5UGKkxV
NM/cXfSTmVtEddilFRzsJ8YT+siCS4yzp2tre8ejuIWYcdKYUfv3pVSvjVi+rcAi3TQ/egJpfb1u
850AK6xrGcup8FP7XM35mqRmNtH31v/gmXwvwE2d2051kTmYWKG66eCYbAprz78znLTacQJmufA7
lbjSCueWHqqMYALmRu+hEdplMO0PrKexU0hoSRC1d2DCiO+Y7TG3y9uUEFrk685z2pCrZIv6odT4
M1sp4yJTx50+kzeq9J2m8odqqy/6hPKfUxcb1UPHsCGfiyRdeeL6ziUf/NiYyQw0vf0BBunOWfJ7
kenfpmk5ERC14oU5OifD6Qu9CyeXPXwxChGm7tbuwJRMod4Mh6X7SC35w+7RzR35rVvaOl6DbGd0
SJJo4nZc6/QvYuu3RqXh/xnUmaAg0JWUYJyXNm8UOBXs2UUdti7VWV5bU67XPF1DtkdsgU2sUxyM
Sf7Z2DwSM1u2yz2GHn1Ry2TcMi0itrNgmW262CXDFJXYekPV6BZ28IpshSOJgs3u4Nx4HCmSHm2W
AyFutmxsQqvzn5Yu4ClRbQes7NfCR6p/HO+O1qsfGJ6PGql6a3bXRA19kARIFTtvMF+gZN7zY3zH
fpuHmu0eAo0ZF1OlZHaLC/kIF89t80MU7teKQago/EdzYiwSyjKggHIBFsaO6C0rSSSOHZ9dDV8d
aeXUuwxU2y1Of+hLo+OmopKaAYB63fxVXhSL/a01T/lL2dYbD3jtBG59+SzabI7zDg6yaDMrkmu3
K3PejBeUKSl/yvjWMhNPht1PCTe2TbZheBJ6etNIHu+jMjpMGgTOiPrNYcEY5cjnJ/+D8yPC20ER
jNhNI/uddN6sCEWqvQzBuBHgYBrIAFvskEXGuPPLKjbpbiJOmjbfDIovE62eTqVhvo8wP/eybpuj
FP5uUBKShr8ieQprID2ZGj+rXEJ0bp3daqVrtAbeJyi9V0zBGxopg0oSRDqzvNk0nppm5v6dvW+F
j4ksrQL/hoCpS6TM57aS3Zh0vZ9yrJ+0W73umwvGzIsvigm+Wn8/G+ZySVEWziVh0dPiGffGVoJe
LubyK7kHa2dAvTmalajuSjE1t6Ohq8hrllcsbyq6gsNiyXoMAG9Qwedq1PoUNh5TISZ5mXzTqGyL
SL/0XxhYPgZBpyX2Zm5fJd/Zo57WrFQrFanxlIsyNjjsPjHLJUFnQRq5n/IpR96xLTK17E7dPml4
XkbjWBg4SIrgA3jKRKDF0H93zMZENj/o8tEfy279Jq2qv03JTdyTaGEZTIdTVqdk80WlRZVbZdGy
YqpEvI84yN8NM82fXUmvWw6JPKLIFCzUZl1c1R8mOV822R81fbuxlnlHLI7ZT9WVj1J2duRVLKxe
i/G0asr57LCVCRcS6dEw2vfmsB6aSt3XHJQxXLfBKa8cA4qQqo7FlLlRU5fPa3HFOs3f2dUaYd5T
g2Ku3fPi6aTqhr7f2U6a3eh6vtYRQ1fxrYcfgy11mxnUWGwZJ4uc2DKnpzRQNL+NU3d09UnxpLEh
d06EZIrYJXjiR1XqlDpWf90suk+7MI1tX4+bt7yRXzM9zDA6jjiKBfRFPuLjorlvW1cAAcybFnfa
BV3m6Zds6BznR43FxznJrMf6w6ZOWUNcbVvKvELPFsXyaA7834eIVHV29WDM0gbwRs1rag7LOwlG
j5MYnOd2Xy8bEtQ2zL4dCdfK3WRZXHVpaqJY2OHgq0aqdAyAHl67NpCgtc7TaHbXlPTd7+6kQWik
crnwxI5aRKEERn4qCgueoQ61Zd5q9bVz0bOhr7F6c+0z4x4GpBt7gVds8s9Z1mjeCps/4qpgiQv2
mA8YxEUuFa2GmSAV2vZhI51eFXS9kWS/RQLwjEgKC0QnC9TUuuw76iAPohwQl05BHhYqdVnpIKDR
Vi+ldJ+AGNK3wa6go6JOOcv3mtH9Bd23odqSWlKeTmtl1vOT4smz7CzHKWsoh5X/Mk4FOY0pFf2e
58rytjaF/46gMaSvKGJzsnqYs2S5fRabnzGFYVs8SuN5ssVda21vhFsYZiE1Tfo0HfIhYwrvDf2p
V16MxAfDoecZyW6IJJLvnSwl/BAtAapAM75NqDjhIHiKkCoA9SgBRwwIqPXovdrkrOJgcNTtMm/t
vmqEHg08TxPE9/TKYKljLCI81ZzglSTsIRdEX2zSj5s7ymMTsGmMqmmsD63RX1De2idr29rI4fQe
eQOPK9ua7kS1tQeC+4QGA++FnxjFIeXxBdpyxEzjle5z3ub4zFL1To7/nArSmSxld2tjv9EjCc+b
aWPsW+UamyVG9Er6pGL1RC84g68td37FucLJxRxZg3AT0nmRM9sPbZOeKqt/wzZ1Nmr5RunGF7/a
bnrLvbeJxxEIaJPBBPvhb8VL1YJesP00PbVMD6Omq1bCAPXnRiEaSRviIxUe1IqJQei4elRqjMHk
QNSoqKYTGTwIdD3LMOQA10TFys01nlYV4FUr0cJ8pzxomGzp9GWLT4hHJ9Y33pnCw1KOHTJeqB4O
bLm8c+zUE0aKn3pV7+hfBmnppf5p0n32qNPIeLIpp2NDbsawp4rE49qwwnjHIau/zX1zs42Co22R
PvrXsMk8af1ZWeJYMHs9b3N+73TDtq9cs41WJckqmwyHyxb7QB58KaphR/40jxnmfRtG5x3j+3LI
LE5d3uZsnIrKKrFcyfFHXPJ1RTvITV7EW77pHs+vVYc7Zwm/CauWTEaXSrYAojP205AXSV5b34OG
5LQldxbqYMj7ahL07jbpHad+8DUnP1ZDDd31qufrzfJd71YC+t0VAke1pkb+MOk3M7G2rg/LOr0t
qeR2Z/e84WxjkfOA5QFdoG3b4xmTr5jqF6mduCdfc800o+x6isyXaYyCteCUg1YDnTX7hKMx7QBC
vFrmeqsm/vEBCFxEg3N+Lq3h2OSQwycSbQTJlrjyhu46qmK/oBWRpfef89w/+XNL9NozibEa8seY
uTBTKzZmK9eJgbDFHmR+RyJ6m5jqR3XpnYNy2kIlNdoZfQe8Q3nhN3rTe46jQ1/5aPvuhp4zpexs
idyqQTWxVVfRxltOHLPaoqrXOA4RXeqv9jl6i5nPa9aYLO5VQ1e6OKzYbKO1oElXWzAEBEMN6Y7h
3NEyjbt24MzbbRXykp19seb+VY4Zhw99c0MspOvBQDgJC3sEixsgK5uScmIROMx05q8mOHLTG5JW
WXQMb6JmSN5PDyTTclAwdh9PRoEGtdwuzdrg1N7ebdakuM3WMRnGaYMXUHFI9qrtaIHfxQ7i6ieT
7ONY52U0K1ejHM0uL41fkMNf8jtu+X3FgSx3tlfNMs8rdoVY9/FpNFD8GBWB88PNz1tkmEeAdr3M
nbXDDrvDdSdPM3GXwBzicpEZma70joyXi7qW3+ia+lr206vGTCj1F3ZsjnEbFA4WFcRLtnd7hoNQ
WbRLWQJQ0NscU4Y80YN9aK9HQXM8pCsPe67fHfqnFWkDyXK29FsEBIBDqfxeso2m7m2LNs4ntWyP
3E6JYJIAcVYciKTeTRbzKsgV+jxEnVlHkyUjk/HUD2chVr5Wzs4qPwU792maCc+xWS81LW7skVJM
Nvd+d/JntJale/Pb+qI67SBUe26G9dl3skPqjY9OIMpQZOqrcNJHs2a8ATWISc2CwrZiyjxZXIGp
XHadDua56YqEEYoRoyeml8qq7zpJeXO2gR0GhvySdc0Rtd8MYUz0RNdcM9os9WD2gq74Ls3vkL5h
mMjprl/Yr0PpuhJtmI42jwOFj7zgI6jr81jZDROJ5RIs6tLp62Fr3Id21PB/Fruc+R5R5BZOjM3s
qmPvmm7ybmSHnIgWr6mbsdxUtAgPDlXdc9wsLANS+vjXA2YRkh710t6yI6DEHzX277CX9DuDOr4S
HcnYRaZXX4I6T4LM4fC/lS+souD99B12ix/5HHBnLFq6X+bszk6Hj3lwUU6nm7Gsfujj8rSOSOEN
lZoPhTlnscEJWbPVzQDD4FR4+iv/LKLdguxPyoNu54STVptIs+0/UN33fpCe8rprQzILe6tlAl3a
KunIn5U+W8J2YkRjKNJzI47jgYzqXA3fLLGp85VE0jrc1Tbb133g1OUezTikeYcNlbOrh+Y9aIYn
ArrnziT2AYg4QfSm8ZLh7zrPz1nlQNeoGzCTzahHU9vHFHbc4fdOAolOmrrUGXvjz06aGmcsKBUe
1dG1N8coazebgaKdzkk9KgYZs39rjrO4ByEzfXE3FF/ILzmh0H1bZmZ9oFCHLdnoSu/W6hZjfjJh
VMoQQ5AuD9zsTpdo21rpHypn4LRgIV8PlcvBihFkye4st0H41K7ErMkuer4H6m1QLVKPO6gAo5ds
gJT5JuAyU9cNdlI9aBUmHNrddQ8wAueGLkgWaEc/JuLW+Y2yOzfO2a6qe6HYg8VWvgmJ1mUVvs+o
PAjmm8B0a9gLmvjOPCJzz3Yh8oG0pT4APOePoDOQVBi56YGNIdwWBLJ/DniHYtPGJXVOJ7wdj1fz
IGfpESlC4M85zmREnAN1noxxbL8xQQTIgcyjavbsQ51174y+fos5B4gK1l1QW+weBz3miKbE2fVp
Sn8nc2l3Ydt2zbArsyZb9lPus0lAJx1u26rKqkis81PbjRyImyEbr/QMGwcMk7xNv+iB5j5kbZuv
B2bgNsgQh2BtLJvBqplQGKzItdqB18jysFqv5YSN3aL7t3rnMd53jfxuVh6GuLKu4ZAyM5FnMmuZ
eVvZtj3cDo1uVolQ9giFZw0IT5UcA1VYTbWx7OcMWFa4rn1WHxkcWc1xJA2lzt7I+NG7Yg6Mtd9R
Sk8xQ79Z5bHtDAKKS4nPoBItDA2z1/hvL6ctHe1gvWQrVJjedDSRoFKleL08U6sPKoOdkjgNHqoQ
GwzxfjI7E1grTvF3opmuQy2/KcOy4FKM8rTx0+fFkf43ObPzi9bGKK2EOH6+xBikgGx7zejF7oZT
OZg3gedqGBj7cFwx7+aJdNJuRIsN/TLP4zI1171e87whx1rHVtqJA1HGJk7rsb4voA6BaPIvuSP5
2QzuxpMBk+ih8qTYT+UWcIPCNelJbRRZKk7pipzlbtX7kFolAfZtPGgcqPBatHpcCu+1V9fbkYL7
0yyUDAFKzDuUriFqPcUqmy/7ABbG3p1EQ/MbCaCpBZvBOHonvBQSuO+th9myC3Lv7dXp2j/oGjaD
BppfYljSjm04s0nj+WXS9M3EApqNSCzDjt9rjpZydX4M2ja9GHLLYJI7pXbqAsXVhN/6oRrxb6aD
PhwsJZ8ZFMvjovcaSCAuviMnBR1bFaaptKTQxHQNSVpmCRJFroBBTTOfUnsrDpArH3JNHcwB/yTU
FLxBxvSlzfwbcxpP8zDpsdLwqmHDbEOTQqXEtpYXcpc/LTNXcNVQ6UOrUJdKM16AvK/A1xYYMG6V
7pFJiSaX4FtbiJNRLnTGggI9hwzmHmtM2GZoMAEyN0u56hPMMXrEmI7ZDalsbVL+weQ0EKm5CnaF
qJsveEzGh0nfCDtgc1pGNjBTRiAn3WhTcTtizw15oAMilHyRulvuMjPLn4J0vNSb8+FfWWkgwE4V
E8cdYAV7Lw3P/iCi0FKiQEh/czI/IpvOr14yO55las1RPa9HqzHWYz0HMDgau7hfha3h7sjGYzFX
r1Olp4eCCx6ZUPL998Tp9Qk8SlBaXeSaHTNSL+jiqSOejz0HhEij8QzPPeDElugk9gNGaQU/+i3y
GuD23jKSQfhTzPBJ29llpfZYjrWk1ae7mjUmpFI3+LaJpjh3GPXYU6KsCA3NVZuRpOa18sgSL2sc
bBTDrxXlLFIS3pOcRjZwPvDlWDl8zAcnanjNW2AHHKXAyk1Er0JQF2wKLIhs9pIMLjajOkOeIz9W
h9IfCrZ+hNSBbtPX7cEhyjbT+LKurujCatY5Di+6v3fQdWKD8+2uFwLgmbtiEAF0VP/wrOYFSFzJ
7lTLEdG8L3o/2buF9pzQWbJvvavpZ19A94lsk9BEX6+JJ9k6tHn+kgoMzgtkpbiUyCkQByni5OhX
X9UN1FCUz3uShMQFQR09sT23nhgzuQmHxex5dq2HRRQfRW345Eqb59oQz+46NIe2ar4J08pwV3vV
jedU6nqG3naYoaczRxYie2O6XXJ9KrhL4GfXrfBiUNl4R6kQ4ZxbdV9ml/CwquUA0hyzG+Wza/q6
ZZxZa1F7J3OehoeGcFs4Z6V4b5CXwfuJYAw9sHuo1rWJ4cwR+7T2IoO0CUSPbtn5vTCAIipWKMFu
I+yd7D3L1y9VNTJE0jXnWHYOxLyy/VFX+nTTVfanUAgSZL7bezkTK8yAzy2MBWrbGF4wOdGZgVc0
FB5emBJvMCtIExxLqnxwWQUwglZ1psFkYWTDQcpr8TGnI9tWVQfyiPk9cbz5riKn92AMwc3c9SK+
jsw4oIpXBknZ2RkgrlVqtB4Bb6IvtLSXmsv8JavdU8ODNHbYehwce83pIxnqBBaMFna6/kls0uDO
b58xEl06vzhOTf6TYAIosq7PdhCgWwymOLNWF7NX20/1Hs64e9uP672UGrIKdvQlqmb3ySZMf7Rt
3bkHFUkpBlcbECkN91LgTBgJGmUdUytN0tIsE5mvlzrTvGPlcPObXeG+ISvyMnppnnOtvoHn0YZF
psYb6O4NV2CO2OzChlua9h3jQsCj012sw9hrG8DcMrjXNOK/GM3cnYu9/yJ7OOwu0ToYCSXdiqTj
/Qc/Y5JMe4d64cYbIyFNdb2N37pO3ett88LV8JzLuWQM7n0vGarHmWJUmw7A660BVB1epXdzNbQv
TOvrW3ZMMUrj9Utg9Qd55u9T1aVYIgnzGmkD19cOwIuTKPg+rvlLoRs/8WpCjffWV90inR8CKjb3
JmjGQ+5LwgB+GyBvpc+DY113RfOh4PveA9Rwj53tz2yBgsznKIG1Os3nH2vGCMCFEBZDrzAuZoEv
0mZqyUmbow3rZwmLpugmsA9ltmdbt+wWT/tauFA7i9kpjh139cEBIopaKNMU82TpHbl9oPIVpnPY
ILbeNJZ4B2+RHfXG75+1ccXmkK8AB7btULqc6jdJzdpiXhPtQHzwonnihK/bYnkrOd4FfDDhWGvS
ep1IPK9ob91UO2PLjXPfOy9T+yT96bk27SuLUPgXffZKKgSh1ClZnIxCWezDfOA95fRhTx2KUgkE
UC7IYlSeMEaWiJ8BzrwzNX4xNk4cdYZ6BMFyowpUnEBPKiu7ZFYDlH8WRuwEdGXlKzy6NGXUamoc
Y7ljjGk5yNRxLn3DriwaEQD6ohTJfx6h+l/zUX+MR/3f/+8cYhaOrv+duPw0NYUs/sz1vv6Nf7jD
DOM3kqAEpywbwRb3NNHmfySovN8ck1Z2dmkEGz3Lw5b1T3OYxR9B6CNyBY+f9O6VCvAvc5j+m2ki
ueOFDSxXJ2j7n5jDfg3sggv3PQ5lOrApys6DXzLn5WJvi77Sy2QxvPkY+2bdb3YRxHk6zY9s2Crk
6G25J0KszoY2yL9JtP5qTDP4BHwWzzcN13F055e0LnVoa8MSzli3zfX7ttmm74VMl0eKN7r4Dz/J
/8CK+LeXsm2Hrl3PAZQeWCD6/5wTqzX2MRJ9OrSasnpaRu6sFgN23JMx/JtP9W9fKr0aV9KAYeAd
QyO/vpU/FBJYAyGxYSFFoDvELkZmkFpIFzfUnnxz2t3GSz65s18buzXLg59SydU6/vWnNbjc/mT5
uwbzdK45wwYvQSL6l48r0b6UPiB1bzR7tAcVKE5RmPaJlDFL51RpULO3w2qwneCzVl+dDCJBOLOL
fLFA+ZY7rfe2H6hzkoOFGtCN//oN/vv7867XMHWJMCNc7xoQ/ON3VDAbNDba8BAzN3nptHI+aXVf
n/76Vcx//9U9bJcOSXQqOgPMmX9+mX4qu6A3II0KjYl76DI8dEILKYUvYzD1r96SFXf1pEnUXqxj
234SjifxRWnBq6qJsz70pp7f0w4ji6jvgTAna7pNFRTKoHpGKMV4Dpfw6krvxnwvgqq5rQNvtMIh
s7x5j0XEWXe4tXj29kRsPv768+ER/dOvTODeR6VyjWthnW2bvxg7aYmsV9PAumZOQuxcofu7ntst
VGutEgnT4u8oGv/DCwaOBeRD5wVpIv3lBTMm4spvOW0bub6HuIkKabnxnF4BKuIb4NLH1nf2ZS+J
bdlfle6edMRxUD97aKIIUCKiKGX+m4udxfDXb4HsJ6dA02DFhKfy5x/ZczT4B/NKT/fgFI+doddJ
na4/N9T/82LPJlN4WUV//c3/ev2aLigHk5e83uHc7b/cX+g0Dak/PLOBABCYQ7beNRU69n/+Kh7S
E9duYJuQ8f/8yabCgcphXktcaqxjFIGMSepK92++v//ps/AUAPxPGpcY7S8PgXWxQU1dq2JQBbOj
4Yy0wgVe9R9VpHom3xjPOBJ49A+YNs+7P3+WPmjIaWHyxaHSv5McV9+MfrB//M0X9m8ACNPTr3AE
+ld01nr994XxD4vvYriyxWz0MQTXoRKzRkcc3GILup/AWokfdnr2ivUYCndm2//F3Zntxo1lXfpV
+gVYIHk4Ao2+CDKCwRik0Cz7hpDkNOd55tP3R2f9WbbKSqHqqtFAXmQ6IYeCwzln773WtySyT7Dh
6dtQGULJrccqG696mOPqlR7HyA568MPllcj1rt23RjKjali6svYBWFDhJ1OD2VjFDmttQO5nOpCz
qc6OqpFZ4kTPgJ/V+nquDhGRduuoSaa6oRuQ9PtWJIx2iybq0ONGhXYNFWAIN9R/MsbSPkr2YdrY
tleTgggumRtSbzDpDKnbhMn02jGvT9ymG5GkLvlqUK5bDCjX1RCK/TQ3U/YkcTQ1na40pfaURXm/
3PaiXuSHoIxC1aOI7BaIEErzZkO5C3dNQ1oBVlQjyfcg6wQqQnyStOzJgUV+bap5DZlMhTPdDO1M
b7oC1eXN2tI8yZUEEqtHeEeYEHTY66Ju0nVGaln9IViqYXFTKCeA4bM2mM/4YMCpj+pUzsjPNLN1
yW6M7i1j6XFQQHVXdtIM2mODlzcYAS2qFszUjsakGzARQw4mIAQ5JVYvZTsqGRPndlDEXlaIrtqF
S1YKVKka1ydt9cWnxy7xMy2CM9DbcMGRHgLKqFJdqnfKRFCTG8IECh09y7NuOxt6eNNNE1tezJ4N
NzxuJrRzDSP+pGK0wc2YpTX5ahm+THOVwqUTAxpiinF7W/LbPzRDw0NAuxUnFEXVNX9ZEzlpoBg5
7Zghnzy1IoBhC4h/eUrVeJbPU5lE3VaZYLXs7HkqdrOWF4GPSU5l6GbNuJqsRqTZRQK51eyQ2aao
QpIoJStL6aVnCmh6ZuiAwfhWjGi/WGLIX4M4GvAhamYcn+d6ovRMaKVgtNUzddoMZjP3Gw6AxR9S
hY1s2zEqP8ZEpzLAIjJNdVsUTd9UsHbZijjU9jFG1tkNa4R5zthmrY8WHS1nqejI3Hi4ZmWLsQ5d
x2Ax9HKGOstqDhV503GO1AX5T/FECGVZWtI26jpbZmGToh6d3aRkx0pJBxI+kjE5jFKfvtYz25iD
IxwBRWVoLeUyZgHaEKVUCicoCFJz4tIMX2aztrW9UWdas81nSX21pnQi+0kmUHPTgPLT3FCG45fX
U2H6lQiL5pAE9Txc9MzWeXXkscD7i1eZCXTdWJPDGF0RrkmhGQD0jIwYiWRFhpOup+Sxq0sldaDD
6Wt5xdwv5qUH5P/FkOqqugTtHAYPStfq8aHuS+Lg5HrQNz2w6Xr1jhYRqpZJhQpKkCbCn1aavlAP
Sq2TDtOA6htlxbBrGTl+pTs/3ghcQvTeVTpU3dYaax1/corMaKe1nUGU61DBJcTYlMLVTiuN5Ml0
6TJPjVK9dIHmYQxrKDzFHrfPghrSzqI7qQbi7JjAYUdn0U2azQZLqe1YMOW11bkkyItdbBMnfdFY
x7pqBxUAeW4XzoLe5Cprs6jEK16ujYsx15aLavX4+Cy11r7JiQgUj64h3SJ5UcOnCUYLNI85qb/F
ojPBQ4q43MJrZnuG60++ZWG3kgMJuToaSm3c8ysF5yBprXJTlIUaoI7JWlSiWV3vUUAMvM0Yu0GF
6IVxF4tGY7wK4t015Ew7p5WJnbsOmJJsCFVIgSdnybA4clzhWohg4Z4NjoomNGfRCF+Vq+AOjzvf
eMhF+A1muoLHfzFrP8fzytDRyrBcqRp2Ky+FuFq5AjUW0r6gWwxfJ+4Q95k+2oZjGDNsbeZg9Uuj
W/NRzpWc3iMdPoXxepQ9KlNOrmvFIuYtcaEQi1pEot7FNjYOBy1S7oSCfj/NUOV6maBFbitJJ7Y+
WtjuNqGq527Ua8rBirGpngxbko5FPRKwOOh2dZPltZrumDoZNUqLcUSHAO4LjXyihDEDy6RDtkBP
4DtvRPs8a4rxUlYl2j9ahKgfMF0bvLhTh/IFi2TJuMcKagzGUwg0Mkpx5PMWhrT1UMnQcpwqU/9q
a6lCTDyzuhbv9tAliGCjrsDxlkuXeZBK4AYjVnIHZnD7phVjG+xqrUSGh6iM8W4b5428HZNqhBIn
RPicsGehSgrVCFCBVCJebVaOehjktu3mhOXeBUas0nxRkGNsWfvj+7SbrAdwj8H3HBNT60g1Z/YT
RdZE3ls6x4UHOyz83tJl0nw9FfnjzMHO3qhhq/duhPoBRVBM1PmmXhP9NkHQNOceou5J4tUmZ5D+
5sWojJGDZDCoD1lAFAMgq9z6soDhvcH5UjyUyNZRz6uRqjuqrFY1TBso3C6AtZlZBpN068askmza
04wBxYDls5G89YKQj2WW4yFqaxthLZguwNp6Pb7lg1ZwJwzkJmyqyNm5B3Vv4+zTF/JlGHaAgsL7
GZQMM5w51aNm09CbK/aJFkrMjXseX7EJJOS1TqeurxVzFe4qSCFafJCcEC3a5OuqCGcaDQxEM0vK
bqpkM0QAphXTnaQwMsBCYJideSj5M7rWBO/M1iYpzJm3rGJtjEiQLAqWqF0JdptVdm7FdzilSu5O
dWgVpCSgTTZy98dJ7z9yGv7/2W0SvMwc9D/uN91VzUuXzf/Lb7OX4lv7M7rnnz/7P50n4x8aR3pZ
NgD0ADygyP6z86TQlLIpGukfKfB9QPH81Xri/2gGVix6QoollB/di3+2ngzSw6jVbYNUQ8oRaoX/
pPX0LshcWrPuaJRoP5hfP53QG2YpwwxmxBfNAfLCW6AaLsy0h0JRPKkh5boqD/Z43Yf2n4/Mh07I
X4vXf33gu/oGIfiQqa06+YssAFvZntpjO1klhfFcvf50J37TZlLWMuZfXsu/PuR9Q0MOlZF0gHD2
0/52XBjJFpCFdMMNw3A7TK8BoeVDrB4bpM1LjHUYS4AWGJ98Q2UNbf3dp78rgTMEDwQ2p5JPwo1H
HK4LitspsdCDRnBZvmQtI26aZlQagQvJT0W+/+R7r6Xo7z55Lc5/upuCSQiSQallC9Y8q/S6Jvb1
gd0qnI+9PFzG2jwSDYu9DQcME91PPna9d7/72PVe//SxqVaHtY7w2p+nrX1NHvt19xRFTvGIhTb6
5EPWi/e7z3jXx+Mcq3btUgY+FBS30mxXsWEJNtehjeagpEmaap/dv4+eHu3Xr8OgDADHOE3+aFje
AscoJlmW2Bkyi+NLpkN0DBbvlA/HvrjXSR3K82b7yZX86Aa+q8uNRZo4X4zMuDLFG+RLN5qe3oT7
uJU3nHZx+3JFtWNtIcnhFPL3n7q2+X53adfn+KfbR7A8RjBzwflL17HCfyjkyZMYpNPocWErecFK
Mhi1TzqzP9aW333e+uV/+jzMR7NVd5blV8/VXfwH/CMQJZmxCZ6ac0CT9NPn8qOr+W6tQflATlYq
at/GpVACQ1HWst/+8fggvnCxzNRSv0O88iB/usDRPv/t9YRx++v3IwpOmsegKf1uZwA8elSei3MZ
naO7uLZ20aXw1cOI0iGl++AOb4FxQDt0VZwJwZiO9EXfguSoYM3Eb3dKr3TOZY/JRZdehhMO2Q1r
ZSjO9Ut5Vd5mlARuuq09pknSFvfNruGPb5LE785WpTxldeZMT9J22Lwh5lMRc7prGJA4tJpjUzrF
X7rb4RYBIPHPTnlC7256rZ9s573uS8dg9hnkudC0gt3sNYcSQfNOc2e/2DcFYXdv0bm5avdxfuj2
zZV9a/A3ZjRWpvv8VtqhZLzUq7SaXJjX5IkOjGcNXr0Pj+UeGaiyXbaUINkN0kxSoodXTWPBuJIO
ZEtNXuMVHvQPGjP/3coo7HdrssKUO8wg9/oada7Z2dhv473Z4RknKOsCKB3csXBzKiuLf49J8vj7
d0v5tfn9P1uR+IHM++lhB3hS19B2VL9fX18ZfZViu41ONo36NYLaUw4BhMyvMcbFgGUFVyw5Fvj9
A2hun77h5u/fBHCsvz6SqTGxeKpD4FvaURblRs5tB/ezO9rJoV3wUVqA19vsKRvlY4BSBcB+SFaU
7kgtnloSijYtrdxty/kU/d1m0hC6tK4KEQVazSh5fTiQVRfXtwn5XqGNaCpUh8NoKfEu12LyCxuX
PRHEu5pdU4EAmZFkGuWdQqQZ5YuOhUpfR+INfbwsfDLnmIdtfkiIrp1iK9ox3xGo8+cvgNGu24l0
jQ4dLqHSl0nRz8ytXCxo9U7gAbfqxZ3R0ZlmfhUNhSthK8nj6A5GGpF5LcW/ku9lM0XZmaztq1i/
Kkr12obK01WvofVV6a4/ufe/30ho5v561RN04JlWV4EfkMJWP9t2+GpJEPvi/mJWXEEsAkZ1O1tn
slEpF/QN6/Anm9jv13Rhv9vDEBHKg57StIKD+hoJhba/cGPBESAwaUSYx5JHsWvEZ2v6R1/13cal
0aeJDWh5fl14fDUqrU3FQ77umqgvb6Nh3rTxLXYvlvdwb0Le+uQa//7s8W+55ouY1HyCPeYbWnkp
UFwVkPhWclJUWa6dVEdtOQ76TVHefvKBH33Td7uXJjB3Cb1JDoVf2fYhaxvUCtF+valJGaL0ONNw
vOgKO7WhHpfwYPt//8m/PwEBK/n1aSIjsifXwkgOg2Ufaw01fzwcW5TbZNUeK/57PQb9/Ud9UBaA
xP/1s0p5zKwui1W/nOVLFMgHDNdags8hbB8so+BkFBP4iAc0yj47+qynjX8/FQjr3Qo9IWorSPpR
fHo5RynGmT3eWjYw5CjddopyjFkNg9m8Djja6vwq6Wx+tkir1kcf/u7grLUISbKYI980HNPR3gdZ
taPhAiarY7w22cSQlvKjlrFEpWl3KqL0mGf2dd4wum2uCihaC9EqWR18qUR5ItOqjVJPoB+qCRGU
ur1q7GjKpAJl3q4sj/PCUuSlhGdw92iwd4ET9aSCqfuZkkTlZAD6czPJRI60+4g7C/26nlZEVLRu
3PSgYJ3ciuU4Vq9adqk4JEbeMHiN7RfWPpT3k7nH62NOO3nalntWRSn2DA50BFnNAcDPZ6Fejfkx
0J517bZXgcU/Vdr3TnvMizuF+DEBweH70O3N1h9aX9Z3suLl6V7OPWVaf+k22jXA3gc4Ifso9IGe
6NFewn2s5kid4T1BvZIq9TRYM4XIkEzYaKV9IsR12vT3idqcRJnwtZYrUKNHu6r9nqRMMpe3oUrz
OgYj3ds+JoFoqK8gS/lLIu6MpvP62cdwc6VZT8J4wEjvxYTMZCF7KK97V2nHBO8HiQ1eZE3fFNDO
pjXf0WWtN0BDvksFmsbWetC6K6VsfJEZ97YozoQbv3V2dMRSfasgjpfbyJ9bUgYygixzbRMR4KHY
0pY8xLdRsnCGFptVEUie28sio/XDYHITWzNsc9SZifaQZ4m3oI6NscBANaE7mljySY7S+6Q2fVpc
evZHhA1UwyLU1l/b4Hsc7pt+l9luts5OGzGeo97aJnpDsCBWMtKi8Yobe4KhvQ48xIQ+GhHTYRSq
T0zYFrrpZa5lHDQDwsmxZ0Ti6ZAlGCGQ2nqjRM2+6KZt3RO9VcfbisDHkO0mIhKrLe+yqbhOhsFN
6IKSVO4Hdknr3wumer0019SU9136RPuOkRg4dNfsLY5KyW2aj29VUYKEkHf0Yn1T6/2sas9Gxrwp
AWmjmdPVHFt/aOp011fnmg43GEZwXCmmBxJizsO8V+X4MIbabTpp53427sbQfLWwzSxp56ayuo+I
mJ51/YS00ZgvdSpxbtRvBnk8qTS5C9q+o9x7Ov0KkSt75JG+rqGhNq29EQEGkUHw6EcLHGbSp9tI
/SJV2N+j6SYKV+ZKsAkSpjJaGr9odrsjw3rVvREe/czKipgSxH98UYz4s33yo4Xm3UFMmUHQlWrf
E03lL+20pxvvZmSHxJEFPZhy83ueBE4XcKQylgOugr9f0LUPzgM/qFQ/HUOB2izM9sTgWwL2Uxic
w44XPB+QmMpXotd5njOHIQajkasWXkGZ3wUjWZ0c+GTjrp55tExU1CHZwJnhyBWNZ2JlkPlvBxyI
ZbBPGEuFCiJ+sbiZlTgprDQNnkPxRZY57XyLaSrbAWJeRWOPTHkvJS8oc3rxhTv15LzgrBztm3C4
VMVtCvnNJq3dvM/Hxfn7S/AuA+Kvk/j71IolwokwDGHqC2jPanEMskOm3hfyF3YY/OXoMSccJPCT
YNfjjL60tk6qXe/K0CTk+aafkCY6E5LdgklR1cUuipoTJzcmWcb2JmK28fe/6I9D+e92wvdnKUWL
Fk1PGzgYwo/YhE2pc2FeekXz3Gm3sn3V4LQjZZgW902jKif6uj5xdSdiS3f5aDIvhEJYXWL1PETH
kYdMPWYyBuiKywyFBr9030PpzZ5Fx+P22tfkiyDtb3HlpbXpTsixWhCkYVq4RlDsIl5xsl3dRZdR
5zJgkbbM0zaGjiGEFaMu7yF+xvbi5EjCZfGW5d/XEmD1/cZdtCXnw0lDE+9Guum0nNGp7ASsU1X3
IqE7CEdM5iS80qqX5ptOYFtOMYs2N2nnZ5GvJtcaSmFjAaxPfJAFXpZm+al8mqqOJreFbp2hUlI7
9WiTi93uCv76RsVAGmSYmZBsdl/wbMFiudfYvbXp1WTRJVv6k8fqR3TI7+7W+qb/9GYBcMTx2yrU
zScL4hm6OYyXKrlVXemReMR80Ne7uz55JAZ7U09f6uhGz4GNjJTSBvaQHlBB195rfbizYOfgA8KY
T2zWWmQdRnO+0+uJ5n0EyLI5iyDd9qmEdY3wWTvwkrS5ttPilMSly9LHvEv1IWhvVGsdX8wuQTsO
icAbYuScIg239bDsNSDXiaGjbsgPpDTvUxyTYM/Y5XH71atpImQIGLrEDCEoWj5ZgX5IS353nd6f
m4NGqSzgt76efQlaiCW1cWbzPspgYbWw22fWdFXH9g28lG+VFN/3Mqwn+axy49IwuxINhjCjRpzu
azzmySxdY00EDpw+tJH2pOatvxpt+k51Ja1EQMbkBlbZphtCapIvRtucxnA6WlK5F6oGI+alZ4Bq
s5eSS+VOs4SFTN7ivcLNJF1LWX1djcTWVKMbQWeuIQko81cwum4OUI+4263RTefK7P05rvZxF3h5
LsFQD7xaNrY4Hz0Z53rySHDh1lgrZmZlCT7oBtULo1Az3i5y6qW65cIZoPL/bPFQPmg+vQ/pKEOk
P7ZIokNcG65l4/2p2pueBqYVDEc89JPEH2eWBxLKJVv5Ice5wplrkyndpcZ4+Hlb8V2W0l8Lrvmu
iFjmAZqZpUi+hTqbxUsc5fkaKbhCOxMaf4rAFFzEKTPHe47fvljuOj9EJoY4hfVXgo/Z3eDSlPHK
omFy5vlpzh4WxppIAFjn8ldkND5t/QMucqj+nEGt7nYpid0UgAZVez/qfpd+opz6YKaAqunX99ys
wAbAGDb8GgZUMEfPgo4W1sgOI4fmDolxLLrwEYnasZyOhsAH2vX1Jy/Phx/+rj5JkakSgzYwpqEh
PCuqS2IfxCliqLT+GOHaK+bhCL5ju95GGwYX7jfMtfpnn/9Blb3iNn9e5DKo95LahKaf5OZ1UwVH
UeNF6VPYhvT4S7qVa+9q1C9LmTx+sg3+vh403zVPmlRC6IdC1IeT78J1ci3rstb1a+ck42gyRvIm
0//bu/uuXwL9B7yBbAs/MeoHg7V5xXZV+jc1soHc3IOKhE0GPyRqLhJ4OtB8R5066O+/6geV/Xs1
HhwK5OWZqvsGxKZxjcrrr1A+uQlfE3mJh5Djs/Pn+n1+swqb73YrdVjmCDsDzbr5WhkFSoT8QeY7
rldW6iWv+d7WljPhBaE4WUOODfYBjqaJ+OxR+qAV+aNF+dN+iQ2wQVywWH7Kbokdw03IBVdSeuVc
z5pr3AHWVrOVMVnsUn6tv7/GH0wdCD159whng9KM2mz5rV1xsH9e3906eGxVkwPOQmCu5RqF5E5V
eiHG8bPr/cGtXae+P784dqwghWeCi0GoLx36gG3xaCEl2iT03ySEL4ayzxKOnLYLrAUYpXYzhc9j
0H3tRXIJ6UejqHHD4LPh1gd1wPtIrqwWca/31NZVpr4EAxwdTQdsTXppMHPol4+NNB9J/vvs+3+w
cPxbIKbImSJjmPJHNXm1GD3mBvZEqOCsVxaRJGqsu2X5FFMM/3f32Xi3VLV6GOqrAgl1SQAPF7WQ
jkpofA5Cy43U9jLONIur59r0ZCn879Yq491aBR5Jn2C2SpzYh2MIXjJhWtbzBq/LolWYR+KaPIVd
95Pv+NFVfbda9eBMMry9kh/S+lsXjJL3FDYsuzdJc40Mc4J49xYPkh78+Zn/kdTjvsz553//go/+
AUH+K3Tp/3yoBvnlh/7fyGaybQwaa4vzY5XHsWzLofxZ3PHXD/0p71CVf5hQpxksYTOhR7I23P+U
d6jyPxA+q/yxgk1IkPz6l7xDE/9QTYH/xbAsghx0g9X4n/IOTfmHhRdjNY2opvZDFPIOM/232Gnl
x3b5rwXfJIzWJpdJBwmH0gRJ3buFKEvA8y8GwCFVrptbPcFrIpGk7tdNQg8Eeb5bZm60MgXCuZR3
g9pmj6ZefQvL7CuRvQec4y+JXNhbfc6XbTXDlTRLAklKnfJ4WkxxMyG3hjqPcAqBx0tItsduNun1
KPMMJMQGI1OP15APlx1BGI8jcIzQAGBNJMQN6T4x3kSo66RROOD4bQcNx7XaT5dcnkEmDTSkBIZL
jMrqXUOEhKUcpqQJD40UwZTq/lATMERSPPZX5DSCBS2GgPNJu66v8NulGPyAEQWviAb2kVFfFZN+
mkzimUzloA15eAy1WrgdYddKRTFLCvgpUBm9Yoq6RUGWe/iUaHf0U7YnW/4KQJ7qB1J2NE3GpnN8
NBGVneNYv+ln7a5YAouOAeCU2S5LrNLJdUIO7HYQZLE1ZXvJJSEdNJStPcA8+L86RnBReHaSE4vd
AvJBo6jWa4kckviiGo8d4/+lsZ1G0JtKTGJRAcBsJiHuwpCqqRocWytpDMx0+KhGahzeS+PTzwbM
hfxaDk+DLLZW3J9GpGtTTcWRtyFYJVKzk+o+S8lvKWrzwSYhw0F99ziDegTwjeVaNRSPrKoHdVJ3
+hxI+25RizPw0mybyNJWahvYooJfZgzJUcFdbC5eNUN/SJGh+eR0WZi6F5hQwR15LZtijbbQUmiS
YYTiHpziRkconKAfRKRMKBR2nsxKfanH8V9Aw9SpEjMLUgAxCSbJdSGtOiKD2yPWYdrfAfygRNgb
CVT6hrvxrCiQN2iGrCZMctAVY6e25h+AWwEwV8F2IQOXJgYunT6mw4nXc9Cgc9tYPRUAviBXTQek
sqfVZMqXSubJakezigD0pB4SRxbzSybPX+0Rtb1FM3/uYYhl+SOmpUtuMPRWDITuwz1xwSzCmYuk
b6uo66Sk62DWKV5cERkTJ9XEBNp6JdvImyyiXo1ClRwZ7Z6TjEQ1gdij9pf3gdLdwmP1ZWHQMZ98
g7RtYFoKrcleFptKE8mO5+cxKMwreSGVyeqNW2VFdcAzOklxHW6Lpt6nE8yCQC6285KGTqwWwNp6
JJyd7iy07LfIZu8qsjXDqtya+NvHGfZmqnavUMqBC0Rvmio9zgXhP+gO3XnQ3iAavjRtd0Qb+mbS
L0fIpN+rICzeeiO+0wmbRzl9Evp8EqS+pXO9B5hLFOJcI8SKvcRQrhv8vGY63dgSKmrORKcymx7g
Cd6EtbqNS3FXq+FNhQ0aBKUT2g0wE7SvAJTu1QRwUUBCkZXNniETuqxl9pOAytNH4kprg5cFAgKE
pfqmsUqX9IlzV1X7JSkp/BMbLau8V2h4k9mi74Oq/GZ2mZ9Y39QshG1NQ3xUpANZKRggaBK7sEuG
nVWwSKQYoXHk0KwYm8Ixcu3NMpuBvreZ76rpUcjhESqI2+Y5FxirMG1GlVAXfu20N7czwuJxUb/w
iAY04dSr3NRyutn1ijxLT7UkHRS4k4FgSA4FtvCNRt8ZZX9fL+2DOubXgwJvrJlaL4Ug6HRyhzkF
0aA32oLOfBU9MDVyDbIt69R+ihNKJrU8D/hzXGuI9/lxBF9oPNrFQ2Q95Na0OLMod5WCzVoaxc0Q
dyz+y3CWA3JTJ/UxbRo8c5Qg1vxG9DZBsSFWMuKxdjEBX/u2mzCg0w3uQnC7EzH2WHB46HF5i9iA
NWCeUfshYIeKKnh1IdUvLiO5B90sLuB7MPQsQNYCtVqHUuih8Vf4nE2/xKZ+q8FrK6Ahobq5qFr/
1OstgffMXWleN2ACEYtbuXYVzczXqmX41pai8kiVFwzqEnq1w9e8DA1vBHrO/bMeoMHd2NUIdC8o
dcfQ85eRuLGNBua8rOVdvpAdoiJB2Jjz8DT2/Fer4dCQizLed5L9OmLX3ADaO4wyoQo1tBqu9ZOR
KsvdMEWPrVa8GqFxQn33NmsqjODsmeXcbwLZzwa4XBmpJInSP8pNv1d7GplB3/hmyVhniLncyayC
pcAAwt4x0jlFbFyLoXTkeToYdfwqGUzujGhQNos50oLvzrNqvWXDRIDe2EPkasRjYeQms2BcM3Sa
rqdRY2daBcMA10dCJ3azmjNBrBX4vgUtvsQ0hhPt3K/TKD+jniDGIPeaEpIWm1u6CW3zbWEaSqjq
dSxkbbMUzPeqYapw2als/mHxBPanJtgvvsRifgS/8seASo98RORrs3LbzQyJG8PcB7Z5M5rpWSu7
S54hXVrYVBcFqYY1XGmK7nQUJW7X0p2zRgz4sE/LUQFjG4+gVCd735nM4gCtOGMMnTUR6jczUS/c
zgcWruaUptU+FRJ6+cAihrDqb80RPAtSi4XXnSVjNpg79dMfU6jcdXQsnE4ajp1dXbF1pGiWOovH
QibLDagHURVIpcpdTDM6a5JpA3cVKG2ZXsh1PeQM0+IyRUSy9MrGHqCdLhocjHgMX9sJEQ0wimuh
pW+tah0iO/jBikvOnGgYVdlQHgzbfBrBnjvd0uabeoRXEK09uri8jav8WRF1x+ae7RmLMDi20wp+
ULO1lOEqX49dXX/i6P+Qle13iYFpuZChHhXiOzmxWwlzyGBFi59XOe/WiCdUY6gnQmWFEfbKOa5w
xYT86pETG1Dy0sHvdPkq7ej6kW/lQnYm4UBZWB7aHRj8XTYz/4rsztdpcVOjL19jw3qFe4xQLOyt
Ta/L17OZeHa1fCkD7hOpT/zV+HyqMeGWpC+tqkX0paYjSMjIUQkLF2pFBFeSe6KyyDCbYclXhThh
otAcDTjtxu5hXUxlPnhFDSLczonwEEvmdjE8IprrkLZ14mlF6+WW0TraQNJTvSQP8Pz9uS7e6oG0
2saOz3BVFEfJR9h1Xbw3RDHulC6i36Cn91Isn1Q9II8BE+02GKDUhFPM9JlcNyeSm8GtwizZNRrG
cSwnLLa6dqpheG0Q1G+0RDnMQ8PQPgifAJn2gINr4Qmd5nOtMmXIOxleuZ6xLoajuimj2knJ6eZ7
W05blFeFqb6ASq82DXvBrp0ZRwvjOAhIagIUDmzns2kVL2bG7YolTV4zpSUILpy3AHv2chhsCKSS
dnnKpCdNJh06RXZtzELbZrr10KnzrdHHX0aIX2oen9o2eTF74rYayGGc2NNhq67Z9hgpBdh2rFAG
BkJnCYC4yoSGbZXQ/INAMAg7i4RbJZ2vR3ZcrU72vVafUTSRGDOM15IqYOPUAoceC7NSyFcj7rxO
E93RmkDN9ZJ0R5CqN0/dMVfFAWBWuQl68a0yNQU0x3i3VNZDq1nbRrK+I9S2HWNiEIT4oitJf8WS
ztApL3dre2xDlPI2y9nChYXjbITV7wwkUrs4y1h05vHL3IVOr5nBJrLH00xkOH57VvyuguFrzGQm
ZMHtOA8Zh2So3wT9vaRTf1IUpp4kfRMGp45XBh55OFEJqseoXXZ5WOxTWWP/BtbJ0xcxVlK/dXX5
EASFn8y0+HOB7Ut0jjYv9xbJ3huEaPdFG1bbdBbHVp2fJeg55NXBk2xgfqtBc5oSxKiBcW2ly21b
9Eee4dWyOd4rmLacRNFfW3s4w48dydqbDmQ272d9PGqRoOJHe4e3hxMXVtk54UCllf2FZBMiUnLp
D2iJZ0CFEeeBbN4MiX1N9gPBfdlwHAscQOrCAzm3mSvD9HWlTIdQkwZ7XbIvKm0aEmS/ByJioG6K
bcaukkiIZoO21A91Pj6lVph4GezcHoKcTpNF0grrJFtd7uVA+w7E015hxAZ7GxFDEi27ME3OVQ3F
L4FHWEXPpTmx6shV7wPs7fakHQ80/uR+XwPVgfce6X6ks1zbZdzvZ/J2nIpl9TBHHVEVQTYeADoc
Fn16CGrtOINbA55ivwzwWrYtGezbGfqWCaq76sFpYwKXdnEvZRxTUHTqcTZsOptHte3swwRUd2dp
hE7I4/zcAoWiNNYvEZrAfiaGQbZVqtC0fRJdfiKk8tGqC+S5ltgGJclNlZG+iIq3UQOO5Jgj2Ty4
3viphmPggFMKs94ukYxqFSBu5hpN2LDErRNDzwMEVcc3TZS8KiqNZK3XD7kuwBbULImTwIpUhgg/
Eqg3gUE5aobM6KP8EkX6S6c3YhObpOtJAJbrptxJeo2KlE8c9RuA8sxVrCuNUyxZaPwlMGtR+29l
q3wm1D2m8IOHnUew8RLdBqRIMWMMwsnz+IHX9U21zOsI4sKGTEy0sHPzza4YNGMQuzOKt1lkT4Zo
8h34wx2av5IKtl6AoqbjtpMgMKfponyNlJK4CnCAWwNUHw+iBAY8rbKTaisvuNk4wyn8FBQpmb5L
dAf7NWKNXqUXcHyNNJNdksUpIOxtrSRkfGqxWxknwnqek+gm5yBI1ttRLxSQ0nFxv3RY9dSIgTQR
CmIdNMPZbuPhm1Vulzkhu4AjCFgorbtU8N5zPN5KEGr76P9SdyZNchvZmv0vvW7IMDmGRW9izsh5
IJPkBpbJJDHDAYcDDsevfyekZ12i+j3JynrTbSqTqURSERkBwN3v/e45c/0EPijtLs1j6jcb+Ly7
1o5XfW/PoRywHyxY0xNxKMEIEnmKrlPgt/zn1Zcux/hIhYCH4oQkguYI2O81fNTuF6B3jApjy+s4
5K5tcBV1k96EyfC6wEK6iEc+I1lmF2OxO3FrGXsnRzhMWRzc+63YMlx+ZDz/apEGN0hGW1yXd3S1
rpkBuAV0cqvZghVR92mU6qXtxTO4ws+e8U5jAWeS3OFpWsN9UdgXygioX9KR+AUzfnPKyKz0TbNv
/K/ZhQcLngp6bjt9qaq7dhw+qVa4u7wYa+Jq9kOtIWk1jqYhO7CM6jgreLup8W6BUmEgMFuB2Iqe
5L5C/uIG2DZSutYrTpFNzn1M9rM8azy8TvY98F8ND8R5HR5LptQAWzZfrluMQ7Jvb+fZO7tLw+F6
zu4LNTf08bJzx+soAhBbERU/xni4YUJ1S8L06Fxyh64Y8LW2W4ySUMPKL2v7NkwPoifEE28XTXAh
duaD7tmTuKTNAYZc/ErZFRNxoyJ7LzL5REUey2bZtjsUKM82iJ1r10x6p4WtD8M8s9eP3Tsbhy+y
Tj4FI/F2DKDsAJTyTmBl2VJCfAI5zFgtwMv1TpUxncrJHCfVn4AB3/VjuvWy+RSpEWqdBAFp30Ql
3uIhjq/q5ScTiFcVlYS2c++HflrvxBqDm3Q+PN7RawjY3XWTL90AEX7S9QfWhRy3k53vrIWUG4bR
1o8Ks4sZvtnosvL3TeqCqE4z7xDXDNLbgmpdBd0+isKtkbR3POp8wULUWUpulLQr/Z+MgAFS0Gx0
Qp/2tR/K6nbG63AWIxH8SEMtXDzKAAalEGwAdJLjJJ5/L6b+W0Xl/7Zi/P81reqSMvrvy8oH9dZ9
//HnsvLl9/9RUU6hTgEaSSnYpuml9UhL6Y+KsiN+8+g/+2kMzyhOoLeREPpPWJXwfnMZF4QJIzzB
pvHS4PtXSTnAtcuU3x/oKzoj/0ZJ+dJG+Vc9WTAuyNpM2Ynp3AsS669x3RpZr8p6zqlRAbL6RMdw
/RzWIj13qh05kk2u+w8Jm//jFUUIZh3GFnOPLh8NdfQ/t9Lcljt/lBzRG6yjbM9ELLFBGYB8EsRT
fxB+uT7+6dt4+OPH+UXXeGmk/PJTilBApxB8FZf//bUzy8hzebHPcGSG1Iw1l3BmthmXjHYoZhce
NXmPmjCOsmrflE3+ZQol2h+bhz+XQDXvpvc5xOdBsLymOjDJ4e/f3uUn/vXdpR7oRhelZHjBxfwl
UhPIKcp0HiCKknYFhQFQzu6o5Uf3wpMOkruGxzasD7apf//Cf8kh8H1jZQCfRl+DKy2No8vn9qcm
bjlFcVUoDNEW16Ak1JkER3TTq9r0ElD1VQnUFHJT5CtGR3vlXQ/lRKKsCUeHwxnMClQUw1Q2T5BT
tPNPrb9Lu+2XzyXibfHm6EyzpQgC7oE/v7twCZHTI74jhywX2qwM6j4obBEbqWpSqahRyvjkcOYg
RBspG0HmL+RPyXisu0VgPn6bhC4f2+mi5ipYOhySWg5d43/4ELmPf3mjsQ8dh+6ByxyvlwjaQH/p
SbdJGaWL4MOoRCau4BerPT9NdV2zBzrFrvqQTbXuvZBNJcmk8H3oqlyBxo/1PQr05ga7k/gacagt
N16HBM1Z4mBbWWqLDJyrgazKnIsvQemAeOlL3Ma7cRbe26RSS5kBBO82rW1dHIeciPRuSRy9Phib
NstjSOf6He1cFJ56P5sAc/eT6uoHysUdh5lUBsFjlbYXuwTtfPYxrYRRAky4kCkUlFyhDmo89EoP
RWRQQSC6piid5XU47jQPt1xwiGGU/TlWovf4opbkHTKM2+xUeRlgnRpHA/sQbXfUc08RJ9OcdzZM
VveAPy7CLwf2j7pSE8z1ewsxiTwt0CNkXPDwwTorsVTbKJ7J1nbaLG95XKChXrGw4AwsPLDs2JpW
ukorplMeOPwX1966ejO7cwj3ske1qqCH7EAyo0ut4rG8BUQRqlv4g5LNIptDF01Ew2bTqSNyYznO
VCynCg0GbJ41G45DusA8l6uPrLWdy4qTsOO673kkGPyCas5vzAVFuabp6U8Jkw/nPsu98KDXrmhe
5lGP18loAgexfFHZe0r+ZC49OUCviMOR+ZY8TT4aS01ww7Gg2LYeKp1tm67xu2vV2GygHFwmu8Jm
eYhCzXN6zVxx7cwauH1D/FtskD3wSJurnHC34Vya7TGVZbdJjvERmwz/ts3BXe8d0SU7VHxIGSaj
L9bEfLoKUYBzEfqTuzV66ZjZqKbicU2C5KOUxrA3w+SgIHdGm7H1vEcgdFqd0YoYvfE4fywvUziD
QVABqJ5DWyQehf5ueBD5grR58HX36vBomdm/F9FzL3paINDFksuQQW4eaZywMZmXvPY2MHdKQbNj
lleD6PujU2vvHDTJG7m8dtlE0C/eVg1k6nsfAeMe3br6sBVwB3ZHNc8qRZUKBu7UDfuy5UiOBpD2
kl4/wFpQjJ3wsQVoC74L6Ve3rqrcl1i7LXhc5jF4D+uiT9qo4E5nouWQPo2vQpG2DzQ1QExX7U4u
TDgWo5YHoWd+frv4lm8+yff5WAzsrB05H9K6oHbXiZCLN+w1BIhWY48ck4oHuRm972tOC5TNXua/
evTU6BzUMG+3cq7USQmq5xvOEQkOj/hHpBFmOxWe7sFB673V/HlqG2NDc7+nW00dJQZ8qhaH01lC
tqkL+r1Yx/65CmlXbgZsvq+1dOEAq4SkCK3ZmOcMXzeDjLg9UQrl6SU4fpH7rrSMzrFlZ4gXQryX
i+3u1cIsRzQgyLtw7BkP1PJGyoh+ce8Kec18GI8VOUTguKWuKxJAVSfUoZnC/mAHz/khyS/eDvGy
7iev56TRyaw4k+EpGMGWU/1TjgBV14zKytYWzpzS9HLqh0XlSXpcYil2Y6nWJ7fuS5QbTD7W+VhB
YB+d4tZqZyL1NDjUNefGm6Ftg9AefVfte0N7Y9u5LF2MmtzXDA+zrGltvvRBzMWaRQzg+mMRH8Zp
yB+SzqOfVdcMNTqZHvczVcBHAPYao8YYMEGTUNicpPg8pD3FRVTHpH8K6ayHVPkU9EufavM0VMmp
wgZKNNuE5dkCKjtihBb6RuZNCKrctccKLTvOKqBT26LppmeW/uYdKU9wW3lqPrTtkmWP2ltNsSOn
gNUF+c/whHkhVSeI89OjDaKC4D52rWsxp0l98YsU+9ku64PTgQMQrmHuKnEbHmYgULZcxeu3IB8p
iXQyjA5AiC7LT46U9rGeZOs8tlzp/VVp0jU9sSIzhoe6Zml3hhnNw8AVy71dh3dj7FOGN5HZz75r
dlVUYECuq2nnjAI9UiMe5sRcgWV5kciub+rZWkQw+ggF6jjE3ve2WZ96Fzqn1z8RB9xHtf9u8/xe
reYA8P6hdDQ0GTUO92GgqLLjvGKGY8p5qBbec9NHt9pzywNFARpVFJGWFpbOhT6D7AF3QpgZJqC5
mz9lJl0O+BGiQ9fT4potGZo08YMrlrp45+Rl9SOjYbYPnXwAsEBTr46Mfp/DYbmeeYmY5Qc5mkr4
HLGfDZ9lRQtop13nVNh1GQ+uSiIg4oHuyrMSdrJb1aT99VR5lCaUC5RfMR5yGUiZ3qphPVwgZOVt
1NaT2XlO4R7i0qhm3PCBZvmbIzjEbhOYl899mecHns9MY5VVFLDXQn5EdzPL3eTWJCSN96koxhfp
8lAlLYHz1tTt3qzDlD11A1MbIbwjA4iJHiP48wx/STfiwVi0uJmHbD3geKP1yF6D6pxaREGXzyx3
talScGjpZJjpsv0C8dldAeQHiI2ZNZqHcU88Zj55iRJ3Q3RJNVCmpkcvZcs0m11i625cva5PVcZn
zmOQWd8t6mHxdZjiIt37LSiJdXBXj8oqU8UHELqMfjXecFNZtMOMIyQxZLG5i4gStv3DygPoUAWO
7WD9581Hkuvg8hnRgFWeD7q5t+IytVBWL4gM3XSjwbuH9EIJzx8TVOmPsVPSoCUU8LP3cucTmYoS
RSha2auxuCBE1rBWDLjEIz6x2v+0REHypQD/OZ0HyWwYw8llyPR/GVAnH2ZrjshshlOIpwO5Kkm/
rhzUvWzbrjixmjT3iZMuXye/7Z9CJr7OtnWTx5lfvg2E9zon1XiO69C/lUFDwNgyKz0Bw/C+QVxE
ZEzY55RnjfezGoP4Uz6pkYxJNn3nkxVftZe56EJKrhh+vIz6lvIdvS0boV6jQXr1JiI2trcOsQvb
qffFp5G0cpjb1gFJktGvlaXm0+ICT+NLdyFkoP005Y33ra81vTpVp2dvgLlNYYL3WZugI7UZzvQa
aqqAqywWvu+FLia0teM00II2vZz3IMzLV5IsNDT7KDm7LYz4bdwvfJNMAtpD6IiJ3ZVXmxsA/3Dw
YNKCgAUSsUb8zTXxu3Wnapv03G5TNkF9hz0eMo4DP7IYzZ30gmtjG/k0NYIZIpsz+wTTgxEIp08e
jNDeS12I7rrV3kCRp7cPtm9DzZmpSw+EJ7o9hEAOmO5y5Vw0lJxNYcWlhrwCq8YRDqmTEVkJ1/vi
Qvx2e2pfgwg4EnFoHD46P8xuWm/2rpVyxk8Bh/VTZcPhjNm1uPWNzB8Gt77Oq/E+XrPuht6v6zOY
nZ3z2LnqKlV/iTJp3kQGN39is3NsmujRrcsjuzhLnVyOx9C5kHPiublRtMe3sCrHTeFF/sGjyYsm
jXYwtamKBa0xB9m04tBgIr3EdjgxDm3/EhgO6TIJmqPtLPLipCgAudfe0dgebW7vYXrS0116cTWa
qC2u/ZiGsh7gcnnBMt6jBsgYBcaOHEzGXlsErOd+Ns4LWy4PyEHn0NkoaJqkfN1872TNdkNRxPAH
Q/+zzYfmiCadKdauM7tuEu/UjFv2IdMAC7NFmFSXzKJmwY8hVDI9TPXa7kt0Wtfw+JkCKEZ8PIX1
753WyhevGDs6H260sEKV8X4pArbTSKk361QbFMyFvrZ9HG0Xh5HROkaW2TuTvW7DbnxBafQzpcn2
0Zq03uXzgsANihZCiZIKZjmZjIGJqjk2rgYv7BRdSlhY3rRF+0GgIKMeXnTXISRGHszkhXQwBN/q
i8427/uc58443sULo2WSzi3XFCI9KvAKJB47j4we22aOYAU1CNJHwlHMa2j/JQ7hji7D3B0aM8AT
67shvaVzRdFyUlThKobp3UBVB0JJ/feUneGPWGFynWaPdSbLmAQaM+c2TCIIZzTZPuFC5/CkdWOu
sb9Me3CUn5OLhKbGJ4hNF3UlRWL16km9YyS5OmuZMjhigoizFUxWtWkGlzQP4acbR9FxYFfs7kmb
rTdZH2Gg1/kz3wlDywGCx6zIxsOUms9JJlB9Ik67WhgmH0Nv3QfgfDjHdLSY2/hYgIXDt6VbxtB6
LpE5gkXq+oiLEvK0Bzy4PI5qzjEea8tLWZYBo8ayvErYX3Ci65g4ozB8aCdGonWPiE7NafHqls5D
g+v94PjJD7DuPnlHkJgJS8tVWpY0rSe7VwOItGZBTl0QE4SO1z6zX1tPdagbpJQ+a+lSYs0RCHG6
NoT7S5hh2qcDwSOAelDFU5b3nNv7RO0LTkrlf22RKh7hfwWvaAvTW8iW7KxkEW0ESPVDTFwD5mRK
hy959ufew3ZWUYbvvWnrISk6RL49OdxAm86Ewc1SJ9XH7yJo0yZ8BEvOkHpiFBybtXtoqgZOIdmK
+DmzfX+YdUyLOmpdNjWioKu3rl9KQRtuDAnaceDFtMcC1jIHhrZpJaw6oYuKlnDTTuhm8KHMfIXD
ijOESBM30sAR4eI+Mju36d4zLV+bZUk+BqsrWrxRex8jJ4uuUBmK2zBnHhrsswq/5Fh/ztEs5zsa
jPYN+4V6MF6/jJd2x3ByhXjDTxdhlUhUfztTnn5rQrd/iCq3Og+hE2JE74KH8BIKcCXHC+OV7iMH
SnHOkhrCRDf1Z2hqYGFzp/CuOoVV1OkSc6vhwz5CwlSXWTL+b8vQ3TQ5wbOGPEptIzTfVDh778QC
UC45elJH0RkcoPVY2xOjdJipR0pesCSZfRcRJ4ExGMx+YFv3qY9X9yNzwhUheGI/Aq7woxHJcsB1
bFDpFXBTW1CoBMwmXBUYnjtmXmuiT5eILzOcjGahDV9IGmwU1MhPsR8Y4gdSsOlcdfoq18YrGYx2
xY/ZGQmbTdkwPI59U30OEN/Tg+nn6TGLHXteFC7Upq7V92ygQVN7XvBFSiPPeSc+nLKB20gvdOvA
Z35h2/7c0Hy6gXpO8yQK1keTBO4rs14F2q5lOrmo4t4vTuAffU+3r4BXEFPYOcrGHc8zkrcbVKrs
kXTdo+4ckkc3Vt2+4qI5pZWLTuriylj6at7S7PKP0ubOk0/kCiRvgXR3epyk731vxiXfBq00t/Vs
vhKibgIWLJfpTLk4/XvqhrN75ImEiwufud5xShLggcolO4GF778sShAflLVznUdVDXq1IA5EGuIW
wxy6scbpAERiMTkH3WJIzrYtlRx2seEhSxqud71AJ06DMDlpq2z2RIe8rpF5pUQpVmS6x9630Y/Y
RCuNR0PjOpfPbZAt8nuhYZcTQfDpOj7miP0YlqCscT/Xjcj2RgyGkTXlemePhii782n1CTXwYAmh
WdcExAbKT7QOo94lg9xH9kAve/qWsvGqD7Ma0mOmJ4erMF59zHVe+DjXivpSYvF7wXUOnRQ9ZO+H
9MhjW9XlKVCYZw+U8Ngdt7aJGJsbZgDNvqptckq7jNhOt1Jwuen9nFqadMBlQqsQPqRqz3N2lU44
ZXmmyY+sfBYSkUmnBx6nXf02aMNk/FhHJS0oLlrxBdng6N0VNX7Ln5Tg6p7BPDsDVOYDh2MHS6CB
4wyAhy03g/qq9+5DdGGwMaHxVoeKXcsHWOj2hVwzB5G0mZ5SluqM5LRpPutWNZ85PZFmytw2/Laq
OpqOZZeI9c6dpV8eS0E7WQgT3k3cZRzPK1/gGVqKst1bTq23ZEuWkdlXDjZULrLxQflENM4xufVh
A7e23BFVgLXX9Gjk0qS4bDcJnHbHLinwwztz/liILMZJNFEk5tIqF1Sp2O1+phNF153niUh8wiAC
zleWimd64RHFglfRUzr0E08P+9EYk21ozAfyznMXEoN1rAjBrVQm61MwRLQQlO/z+7t15XsdYfgS
7B6HhWwAPbcdEcJwfmLkW/v3yzjy22O2nd22ppb3kvVcngdvdsm392Y0ag9b2NPMrxbhvI0zRR2v
mBWbCZ1RrO4NEYmDJLmF4d13ltuoGrH05l48vdLxMKe5xs7+FEkn3WBKhwgYQO1RrBvcVs+iw7nH
rry4zaHMuttgWtpiJ0t6T9uRC4LRbnaf8bbKa6xQ8RSSavaS+jKTZyrK6DjBOvI3ZMamXYPTrd9q
dmA7Yh0mflyDMoQHn2RldBXMZUBRow/MA/pPwMNrN2jmmPGgbaNKu7+zbSMqTlW3vFRFGLNLXiPQ
DdFsWUDmsFyiq7VjYmqX+S3PjEX2H0WoPKSwHLi/GpUVDxd34oeOm+lz5JuUIng/3oeji5fSJ0F0
sctDXa66dqF3G2COO4koY6K7aKIluZJKUagt4DYQ1jRivBmHBnM926oH3w+s2AJhbj4H7N9frb+s
d6mMURb3BFoCFlQpPgnXug2RtAWqAZvlmHSySQ8OpXJW6aVLok3Sx3P7WmqcwOx5xrj8OaczNXuv
iKf6NJqQLT8F6A7FdciSdJOz3kLnU0UPmzCzy4F3HrzNc0qSOnCyhCveCoy0S8zVF9S+OatlLb/4
K5EB8HHEzQgnQ95suGRcJlZAp7B/zE9ai7W+Xm2NO1b2eZnsAM22za4ML2PCFWkG/9guLhsrRFj+
gxjiNri2TdeQsooYSroiB0H8l+R9zMKd5Uu2iynH223hten1AiTcv2fKgwebruFNNFaL81TqoD27
EbvEPWc1Lm5Tsd/fRWJyv5Xisu0s3dY8h5qg47aQE3eFy8Gde25qHTgtM49608RsKSzUqUSWRcrV
ossIAViE8yXNFoVWVbX13Zjo1L8P6KD6FCQ8tla9jXBEOyg/uTW5K+ctxkGOgYyecL27SV78WOrK
j/Zkr7o7nx8S+iSE53MyepK++aTkt1EYwAeDiQhaZqNunqnnJm8ldPRv1h8QSlZ90Hz22XT2l2Hz
4PPqUgvAF7iAJcjjFneiXub7hNsP+HEXL6+erclFjinFlSu3NB0H69HhHcatj7G9kI0Wmwo9Nwi1
gGxQqDrxns0Unls9cINOuearKzzsrhi+Rd9sSqYcOBl0aevsUFd1VLpt0B/QZbB7rQZcaDQxbb9L
wzAkwDXwoyFAdI9GK1J3iLSivRsHOQixoSdoyxEj01eu749AKTwZLEdXrOC2R1XQXpm7mekQaRqL
kxYajdw3/DhgdezaEAps/eG+S1OeeSzCE/TMboFDXai2u5kqY27GcE04J8aQt79EYSu/k0IVI7Mi
oW+vBeej5XEsupztaWtIy9lxtWanEjl8MjrG2zUQhkXl7VTJ/PR7G8uC/m6vXEw7AXmPwnuXo0nv
5ipR9jAuPv51lzWStm3a5891NftQcRz0eBE3WwwkZ0o/16FlZL+tGTAnLim9q4RAuQR6kf8YU7I/
gczZ08kSSWdBGI1Hvk70Z6bv1mWnpgtnVtb4IrZyYKnbdIBwbrLBTwlUj116ZF6RIr+myt/B4/FZ
GYhxkz7Pu+4m8/wuu66TtI0+phil3UOV6iG/U5Hm5hUtCowbd5kH7kAKJf71WMfVepKzppfI+Tkg
TZNiOdwNysFJOapW/VTSQejsrE79uQ8GlwnCBdr+V3+N1gESN+CMq2D0lH5jKrpeP/vZZXeQeCZO
9kRH03ifUKMYnqEC2oJVEIeDp9NpG8mEdC0VoHLXRSN1nzkbuIdoopTFVcqnxPHS9FOtt23MSvEe
rkW5rgwOqXZ6oCpfjY/tUPqf1mmV8R4CdwC+So652CaDmMQ98bSG3Rz49GR2r+vO85+mnKEVRWnw
NUYd8j0v3exWrNLj+Av0RyG1fQ2FZEBJjuNTnJOj6S3yeJFHdHN0lMC+UPX94IMn9OEb9rsuW+Mb
NnO8kt+7E1PgIn4Og0h/R/aYc/mkTA25RTE80Mhufni9mn+OK9Fh7iqb7dZmHp4Y7qnSazO1yXXU
D5HaMbNDQsrx03Rr8sy+xu7CHHDV77WfgpGpizX+toRp9nV04/STw9Z3F2suhbguIHM4ufjRlm2C
jj6IfYhJlb4CG+7eF2Eg4lNBeME/m8xC3Gpkr3alrDCsz0KcOFapHrZ7Jd/7oo94gE/GWQ6WrBbr
0FC8BWtYnZxmoQKQmPQ6CsLlLIhvbCPPSclctrQOlzq+K9Le30dWQ1pf2jUjBrSI0KERglqgbYr1
uSidyKWP1TEngISyAGgYLqeGCuGbrwl+M5xYkxQv8ZXERcOmMi7G6bsBj0jdkFYUXe+5utGhT6Ss
powy0Jcuu3STc9I9zOmQ1mj9kMmv1FsJcqEsOQ4it1CbPRwrDAZl7fMqmuInzWwedt7Mia1oXbdi
/i3FqMhwGGD8mZT7xoZ1uGdf252N7oH3DjUE0qGZJF+rBxiFcYwrm5oLsSuZvkar1+ymYVI3/ooZ
3ZMNzTEvexUJxa0rKzKn2saelGK/Vka9WuP9TFDV3PXT/CkWnmUpxHFiqWjd0D+190tfEFt2QlU+
SY3OM1YJQhmqntVWZaM4w/ai7RI400thw+TNNkxx4TwWDxRTufBXM3QHV+C4XsTAtZHmpQ84kuDL
lrfGqEsq/eyqid0QJcfsmEMMKl/u0tYdinfoPM6Zxts2mRUZTKcq1bFYDelnxhGnXZgYqHqG0/G2
XsSzuyTtDVESEpCE0LBQ00k8+XxmtKs56D+Ek7Uw54WRtyvG8CsOyM1nOg7tjhywT5GtK2jUZ0kZ
bEOTptdVN8lvC2ZdFAe2kJ9Mn8R35VrZr9DfQEMlNJkqCvQMlTiGiq5mSS2lomAR1C7yiolxOXrJ
bQN3gZXcdn6UH3LXV6iM+59O7M8n0fWaOQEyQtv/WRjGTsMacOnqpNRFp1D7ez72mMGsEgjLlGfy
XJUUpUYf20yTmG7/9/GOX8M5ZDuSgNlIjIJe7Isg+p0O/KeIjOJ56XY9MeixGnhSJ0EgrldMft+N
ANbmuIA0KuOzs/z7l/01JfX7ywoCJWS/XIZ6YnH59T+9bDeVi1gtk1yqI3e+aRsbZhDG+LT3Y5tw
OIgx0P/Da3ruJe/zr8QNr4o3MUr8OKav4xKR/0viRo1RqtuG7rOew0s1s5IufSiXhxepQqHVoVjM
9LJkmiaux56aNERSnWj6c+Kb62jV+8JG7rttyL1zgILGcdWhB+5fha+Fw9gjFfOGwkwlicZHNXvo
XoTVzxYDDsabOSGmIlwmf69t5envDK/SAppElHqszIRpT6KR3WNFWcOBdLUGd7PXT58STrmGiR+2
tY9SRR45IJcpo1MxtfO015VBFlHDSx12nsb1tCEA6w3vqQ0vERKnxxgLgIhCMUhh7wVSGB3UodJg
3zMLokkbA1eLIav1SgRd9LSQ4ufW4qzwbhbDWlcsCTVYtlaHwGFzuR3yMGA6JXcQmFP/uwyskksB
1l64nrhKShcElx07ewVejzMbgxJUP0j59Gevjgb6JpyvXztdDt2uF9L50XZJyV5jWeL4SMeq/Bo1
nS+OZTXjrkHyZL+DXCrdraOWidT4vIzuvpoXggFDscK16alEc4qUlxA01THGU6tgGq6I7fc1p5ma
wnEaK3WdrjXLTLKaqiFCpEi85LG09a7vU1RDhYPzI29HEnMyCgLmHSM94QYH0E9ZwKtTHt/kZsTG
NpM6hwT1kUsvdgWuasGQ/35z/Fs50/8beMEvUdTjD3n31v4Y/8pB+H+QcHBJBv5NCvVNyR//lcDi
8sf+CKM60W80vQmaER8lUxfAOvrfadT4NzYSEZhzfjVNxCXB+p9h1Mj/DYCBH/Evhe/yWCLCOspJ
F//rf0QevxS6UUr0jWdGAo/g3wijer8G6QhpUrEg/JQynhAkvve7evJPT71KdkS6JiqUZVyOj2MF
RjZU+UuW6HI/z8z+AMIa91IvwbfAm+brNe2wZFeTPqPe7Q6QYWCCRMVzYpPi2HvjR2Ji9tWOrh8X
L37406f78Mdj8c+p0l8fln+8WeQdacJTOiTP95fYpiozO4w6DSibrNMTNDuLqrgb/yFeGPy6AP3x
Mnz6MZsrN42wFv66EpiExoJ0ODMv1DKYEG88hmmkSl5A1FKLlCECIbzJVw2AErIrqIvANKMjQnlU
eXSvS+zypCvbA26m5BQIirVN0dAlSKmIFUzTrAhw4LD9qJdK37kD2XroprjcWHeLjU9F6LGIfAcs
8Sqe+4S53W2YOhyFqqwVjOYnDAcyeGWDx6L3R84v1cOS9M53maaV3vpDP39L61aW//C5/BfXCp8N
tpULc4PgbPSXjx+GF3RF9EzbwUGqUGkLMjBuPo15PN9Fixrw4IV9fhzZJBZgxZboVOZ+y8QbSfmn
vo+BVuYd1pC1p8vIXFHh7SFC+o88eFNor/TSdjYM/oln8xeX4uXrFNxBgM4SukmXLPKvXydxV7Ia
zJBujclLGimdGfbgmWZyWVAKoIU+etU0HgIliZ6UjX/fCDY7AC/Q8kmPjVDZu/21VNZ++O7MDHWx
rOZ6VM59lRlYesoxW2q95YvWtKU2gwutj2IejVYIHhQO//4e+H0f8q8dwx8/Dsdn/iFwYxgnf/kW
3NAbk5EbBKZF7jxT+WquIN363zWXI6UYulZn1++zT6XIKWrJaY1gQObqEINJYoucD0x+mMC1n90h
0J+ztifkNWU1HUGKv8UTFb4FIsk0LVuFCQ9K/UyHW8QgSPljS/UtCwuQAj1jrHtcmNRu07UL4VAE
xQevVc+cBEJBZcB0yXay2jJniDnwcTVwHBBATcBJHVtDcYiLFxxn2ZcpIDUxR0X7pMu4f5tc3jZ2
KMR9+C6nE4bSAqwoW7CvhT+pk/XoNo9Uozd6aZhzJU6l7G5eGYrhWEerKo17MiKW6mSqvfLx7z/+
y5P8Txu2Pz7+5OKs5q/LI+LCq/rTA9MZWkUwiTC2CYbyqOLLKFJcUf4lMnmxlecqqvfGpyzhdBEf
EVPkh3iawqfKBJg7HYevgyn2OVQzQt4qDvc0lLwX8sYLw+4kn+5z1hFOkoGmOZCYvLpNbU8vfVgR
+SKK7O3tlHEeLzplNqov+Y7cMJu3y0iPxnjzjc1G/DiCNCB/yEHtOVhg46CY8TB1zvS5meWqGTiT
yYYiQXFLD5CkQR7V1TMqviBhUhNmATGkrGZYlXAuP5SlIhUax97ETL96fdgDfc0s+rsicPeBi8Kw
Hv32GmHaeBuT2QMe0vj9HVYWMlxEGc6EWtnl/Qd557FkN5Zl2V/JH0AY5AUw7AfgaeHa6T6BuYTW
Gl9fC4yoTtIzkrQ060lVT2gMhvsTAK46Z++1o7FNcabC9j9yRlZLB+aFBm5VXKTGGlEy5F24rZJr
taNfvrJnovcQ0iIp881HMWVGA9XBCG9h5tepa0b4jooAM5NilJd4NOMnwhPHo55pKTZ52xp/M/R+
RpH9eettlh9hUKy3hPplXUjVORGy0qpU+Hi4Ioyyx4TECMRZtryZByKELSNtXkmTlH+ToPs97/Xr
oLct21o0+VR85C9zWBbMlp8NMXh0FcOmIZWkLVqaeSAP40AkXLrT225JM+kzBl7opLZUEjLRhSfJ
rnTPLnlUhkbOD78eDN8X3C8fi5OaYTMO+OaasSzYPwwGBb8AJtNJQaIYaR49hp6SLSuSH1Gx52AP
sajUhAOSl4a/hCtT7jPpJij81iFVQqOhSt+yA7noqoEm76UIlUmIPu84yOkitEahwPYJl2FjjL9Z
zYy/GcgEirGZYC9lyyTI//zZp07P6oScU4e+dHwUeUwGEzXDKd8CSLnlrKO0q1y2ovVMbXiL6Rb5
10KNTcryE62xTwxFLkgE6fMIwwQeFfTKRi0X51pPCt+Lup68HFEqR0Y6J566snABIt8wT7FP2Su3
MqqFse7fGGk6nrMcY32C1xYug8BuESgHSUwzwTWDbR2W6nLsqGqJFNOiSlknzB661kzf1NYKb1M/
Vr5lkQKNNFLDvqd5PWs3etIUDi6BcZfOkzjKbXRPI619MSdo6RDZhYuenIlrSb/73Sql/Hya/j5W
TB57AbYTaqpqfjFoxHOrKhMBbg7dl/nON2Z/O1eo4UD7d5tsxoGK8Y8pvKqzg0BY5A0dZnxNCI64
MvTumFoMoa4dtT60bp6QgPD/+uHVfmbA/fkROXcblBpUAF+L4evHh7cJoHN1HBGdoc+Sx6rSrIOE
egRQj7LOYyHWnKi0jSwKBfizCJy6qp6qPhn2NgWfjToD/EiXelErsd3Jcezu+kxIm2iurwOwBmuF
qu59NWEWT/SwO/mNlDFrx+QN0St8SvoCKzJKzk1mdtkWq7H0m+lK+erm4SsK1iiVJD629zRYfv6C
UoTpOlsa7ANBu1cBz+Ve7vQOYQhHZKU2612ht9ERW8TIEuIupAB7jDwhegulFMzqoBPvMsvM78be
F5Qkn4tPZtvLwqbJKj2j5ZP/MG+UFmIPmbQ30Ac6FTEqK5401eh4zH6XWEq6jWqKmK31jSxUjwPK
fuxo/P36/v/N1aGcR3kMTS7D/yvQMaL9PlZUIFAQDW8EOIstrUNlnanB/Ltp8l8OWZz64NVxnljq
PRy0fv66I3wsKZVTxVkiu6/6zLQfzKm5xKmanUnkpELd5kZ5hVG2eS7oFj0oQtA590cVb5phSAdV
0yPIMXaqvCZFt7XnNiAhI9V7sZoX682MznsTFxpBmqDlIH6JvpyvLUxQdzLSFd9JCgyVuJ+QgslR
tTcJf7M8GFi/Cewx/uaiWpqw8dVZFO6E9eWR46DZy1Fe4Wph5+Hm44TTWBX5cQit+R7Em+4RO13d
YOHQSKaAabeiR3spekRTbtkN6MqlIbxtYtPAM0hSAqYBOSzffHxXtwysg0zb8C6r6YdCn+kLih+Z
Vb9UNL4eWLYNkF5BgUMmTdjqGiTsiqCPdK9EEL7SomZyKXvbThxGw0XL5vJ9qCXpnSDY6CkohPUt
HYAoa5Jqvg6trrDJtYlPSCp1qeViGTyYnVGQhxEmO4Vw4mqVVSn1l8q6ozIzfitHJU89u6APw4O0
oYJZbHQl5p1k30McoEZ/PsH/UVHmf6f512STo8k8PP++9nIXZUUtHT+a9uNHG/D//c0/yy+cj/7Q
dNYZk1KKRVmXSf5PL7Ci6n9wVjLIyOUEyELFo/xX9UWyiAhdCtCLY/Z79YW9w1/lF8legkU5emER
VjhRMn/8J/UXDIuM/X9uoSj9MhliBjYw6OLeo1T089ygqzpFU63EyTD206OV64iCI5GPn2naYXjI
a8jpMm1vFLHqZK+nYOlhSEgW47KznagUDT17K/F8HHY7ZAroN/2ZFOC5a+x1XlgLV8EP3wcdVD78
Kf+z5/RFWolYgofLPCUOOUwJlm5xC1y1mC72kRiqCjueyvpg5/OJ/gOfKbOb8KowTTD4uSneBLWI
cyfRsMh0PfF0BM5rTme42cJuRWZ8fW1oKQnkY/RWDxwmV0YXSne5rRUvBqejT79YcBZDaaPpqbQC
ZEYk8Ls6oM+X/itpPheMUeI9MhChfv8sjW8mZGhrRmh58oDfIw3l+Xoy+Ns49tF1YVbSXdWM8q63
04RXtTp0936APYDuB3A5I0HtRHO8OMLgG3u+YR++y53ClwNhyhchuu2bBp7EZc3HspdIMuO+apg7
8rk6xcj0JUeH6bOOx4ousAm9ICfq6YYyrjgGTZvdtZlaPkVG4T8pozLSMOqkaXRoD+fGleqX88nS
B39vx6RNz3qgwzsy8s5DWCqDTeIm0i+2VwKzHh2WRa7RQw58VFQ0G1Kj+nftaCLUGegubyeY4tVK
6bt47ctVcmP0AwJMNev1B7/PwqshIeh8NdeYEdBQjs1jmVnGc1zK5rYpudPh2Dd3iuJLj72fkCsG
fWKX9AHifZbtHVOiv6eNANmlE3dlK+ZnA7b3e4TxD8xopDWXUZBtpOr2k6zJ43lErQ7SUR8uZo7I
3ehmmhmVlV3pchG+W8lCI5cH9UmXFXxmY+c/DR1GiRW9UcLqzbRhZqafHvjfA2n6NQl64XmMYus0
533xbQxa+RsC+Ok+IpniioI+cBaLH6EnmTz0M8fRjkO5Z5lD73Ry3SKiUGA+hZm6uFysjZ5O9a6K
UalMuBY9e6z7+zHPL7ScG7CMfQ43cdReSAAnijH0W2JuG23eNg3jIbcFst4qkVuYFBkoMABIxCBI
0wnNXHCFwyh4noHabYZ66oGOMDZJfyB7CzHeqdOC5KSldXSdKrO/n8Azrlg8og1VlABihpa4leiM
Q4CGCVkbkZKpHRKbEudoQ1Nerx/M/BZHA84+tSNSrDPrK+ynkpdF4F5yvf5mA6JyotmeTpo6ZZ+p
nY9n0U7hyZdN852gcVCPydgvcCZ5GyVRckK9iRcZN9FDOlH3pdMn0vWQYnt0AoLpoaQEdVe5mVwX
hFQ147lSGKYAOcgPTIZOX6lmMFowZFrzKuBcX6JzSvR3G/ydZ1F72uP2U1n9Fdk1wDAiLJlOtKpk
zCsDVEG6401ORtVNFIRe3OTrzPRJyGqcRZgf4AGG7WmPJLGkqduXvCxnhYMl3k3lgvjKCLHh9N2W
NO5VEh3iGTPXqsKUSWB8Fd/E2gYIc4PCp/DvwcYg7YB4eawaCkkmSizAaL7TS1c5G6LxvtJyb8x2
akH9gCYasNKBGI8DuyfcNIrbD9e9erCjM9aEkWmpZNdxzOPII03lZRTrOkBfZtOkYwi10aUrSSRb
B1MfOfSxz+TSk66L8cKJjWiXZOswdXP1gP3pJngtza3SbdviRsPBUQxOYu+mbqXLV0lurEqiBrO1
b79ZKpjbmYKDhT4cY6uPrh7p9kJYffGrCP00EjHbXNfqwQof/ZpciGccJhsfHlzZ7wJlQXkR+Mgh
xvWTbsP2/x3FyF2LKo3lb53BY4wHY99X2iFJxQu+CrpKN5HxOdK9iuhu4yZonOrGSvY6ErLnGloy
iYFSq670hBo1zTp5W1ph+6gJv/TqCf+cAQTO1vZgF45Sn0UOLm4n11ETaIl0F8oEbQWajsi4dCuQ
Nzn5w7YlefkA0yev7zTcyE0lrg2VE5HSNm/qgqqZ9fMcTY8UEU9pLR4yThX89PjNNvpjlwIZYslT
Y1h8qAhOOHAwLmsTAjhV+wR18Y0W55tGxnti3FCVe8JygA9eo6A/uVpkPVTRC7bvVVOdmEGoReoV
tajuQiUNWdlpuYrmACKoJc+EVCB1qA5I/VWER/lKytpVq6LhzPt9kl56dA1LLBLlmm0zKw7gAZdy
DboNywsHyDHSTiEzDI1H9VHW0qbHHKB1azw3xwCRfjmQcG1TCMRS7Zt7Q9nxkMzdJumzM1yBMoqw
1ftvvpQcy3zxMxfvoTF5yJi9eXiNKDyPEPDUfDui6wjWM94a/RXioieMmylCXu47pfWExHGjEB3c
Ed1KmCbnUZR+0xFXP+IOKgjqylSn2puzyGAUWcg8q3prWlnENY81sAB6da7s7Lru2hUap3NbaOsI
d3c826/s9p2qe8o4ZlD+lbYDNnAgAKbqBbl5m3Yk9BFrm+27HGmGGzU4XKxXpPZk2eLjw9Z0LIZ1
H7/VdXmMILdqd3l8skIvy79RW0Qa6S0InyYLLlW3t/wjT+HWNnfZK6oMWiMki2za/DM0lVVBDawe
9qLGyYY72F6nWrwD8hKjjnk3WmNNLCQ0zp0SP2TGtwBWoEEIIFFAdnYw/dtIO7YSgAVtrZhuE3iF
ioMXX4BRyM9I96cnbIGXjgKQgQnNb1fgQ435MapRxrpY4xwEZ7W9mS0YCZRbxmBjBoanj5cAOlG3
JDp17phEq1z5hh9u/JD8z67Yzf5n1T6KcqfKr1V36Kq7SH8YGsrbULdqJwwJlAqxXLhFSwDXN+1+
Uq5Ay626ZqfxYl16Z5XuiCq02VJiIcQzk2+m9K6Vh+dEcktum74DbNaLdjPMH3ZykHQ3K9y58VLj
A+NS3eWkNipbNYbylK9Ynxy5PagSllEaM6JimxY+qRx6Al9aZXzuGNs25IlrJIa4oAHYDsRWLRky
T9gdTZNjfbITzbkd9z1T1ayu+3kvSMAdwkOBAWDBXJXpuchOM1NuDRGv+xy6h54RJMGpLPZ1/5RV
WyoCw2JZqgO3gFo51IOjWQCs062FZ5oC9jajVy9J54T2TBR3ZNkijP0Iobyitd5YfNhiwuMX3Bn1
VRJYCONgorKn1uH/ZnGOGbcF2nfEl0u5ukOsiSisHDyzv5sh8colHLwFz/DZm0iwOop72wxsesCX
gDUe7zolXuf2Oazwba1BnOEAuKTsx4AWr4Yhf5SrWxt/EXZShwQkJwycwiAGjaoHot+SCwN5xElm
8twuKapWX7oWyXM+X9sKc2G0DnVwacNnWt5XSIlo6KTBVhYnNXyp4uc5Qa8svB/OUn/TaQVJ86/n
koXKr6BOQZZifS3RGODmcGcV6WHE6gvzrh5SlE6WiqbZrni2IkxoyM/VFlyBPtHlK025fyavGEq0
PAoKqmxZEFYa2wKv3rdSta2NObXdNyOOhg2+855FKlUfE+aScpCxb0tCveWVqWxQ97QuIlWKS9tF
9bZFwboPB/zvWsf1b+p42uAj4J7awBlLnLYulbpnq73FAr4vM8bgvGzWaA7VQ7tuKdGbSvYeNeOt
FfnMxUzZU165IURGgO9ac19w7QszN93OLMt9oIxLUKnsBL2/xVbBpNr0Ww2uqy3jYawqYso+zWZu
N5nIgx7J8zycQ9wMa3nemTZ7mGWUn6SsOwnirqbnSb5Xy3c10Uak/lirboIpO2DlpIihcieTmEkE
WyHzoWEzdsK71GfvX17SND8RHuRpiJ6bbBM0g9O1kJgh7+1s1hBh++G6z+9b7oTZBqQiT0yJ13Pb
vM/RWdOlq0l/ycJ2x1C7pmVBUHqX76RwelSGYd1Aa18epq4XGyrU21LmQaraw2yZtwrFeUrgqz5k
BYzvCro+/ew/h0V50Ij6rD7F/KCQvGjC87TWsskGlEL7b0r0ylKB/efZ2BL0O0xat0vhjCO6In8p
Is8I9sDRVP0hNodHu59lsHl4duvumf3mfEqUpNrMOSVLcAkleydTd9lryNDY9cT9PiD+o1rL/48C
GIMKOQoRGZqXZdlLqYLi5r+vytznREa8/+O2fWk/mn+cIioq/7h0LceIPPg7oczfvvxfyhnT+ANC
l2KA6kLwQYmTKeqv2o0Qfyz9JjoLZHMQ9PHP2o1q/aGChEK3YXK/VRI7/lm6kf/QaNzxZRC8qAhn
kN38J7WbL0053VZsoUByU1BEUHYy9S8NBLVjF9JTtqArQK5tX4fGjdIgYW3mA5PEB7qOTZUUkG+D
tF2zA3BjqPWtheI8ipXBq3Pt/Ydr/Tez9s+1pL8+ECoepmGUAeg0fq4lDTWYnmnqg6csKau1FFA/
+v5HwlSImHpRNXby46/fU/m5jbJIlwhiQsNkonKyLApqP79po6m5NEmRdgfq62AonJKyoX4AoQjN
qqbxXFejDj0du22Vhw+iUX7T5vi5uA7OjgqeYQKVxUYGGUR8uQtZmHdc0tG6mTEw24BKwmrBILAb
EigKYfBhXdDOk8rc/Otv/q9vbCDs1lSEmxYNUGW5Gz80MWp65wqKL+0GcaTiamaC45tVEXxnf2s3
zK+6uDWUckso1tOv35la5E8zI48wN1gjE4euAsoy7XtV8Yf3/i6xyOowu05WyQq31Op0et7tMsd0
gg3G+KNxJm/m3G5xxu3EjgjrXX0QO/MseaEL/cqxPclZ/n35uXJLxvG2XV2x0vJX21N36hWHmpXg
B9965+1KuPlWfkKw6Omuyf+OX2FGX6WHeYNU5MY4BTs2SOf5HBzt+/F6uCri1XRFO2wlOXQtHLIB
vNp7u+JF395a/srJw+U6OZF7bbhgWDxpDbDXGfgb4XtbMDCuvJE3hSdv+nW9zj7jXeVR+HJg5WxJ
d9sUW8ySGOHmd/ms7Kab8TJepAOdRM88qidpK2+m/eBUXucUvJqyAxLL6+PC2ElrDr7b+Uo/E5nA
K4F9cj63B7zOK2DE7vJjtkt6yqHZps4tuCzHcsiS3fgOIXNn7Ol3zZYQrt88wyYT1g8r3V/3U106
0SgEUfV9eZYiu2v9ypDS67V7uYMVdSAaeBNc9/CgHK3FM7eyyarm0HwgAN0jB8UD3LVK1/M28ooN
P+pBv15/bM77aUVpzLkFO7oNXA5XK/7Bi73ExYfvpFxycmpccmjoCq6uEanEK062+b19levs7VeS
O2wlF8mFs/zudvvrB1f/0nRfnlsNAzgMV8VmEv6+6/zhuS117ON+r2XXI6J7fJODtceCw26GQPIh
4lxQAObGaW+9EtJRHf/8Iwv3KItD6Nf8UwOvnE1Xs4FF2LLphCUbkYnmKGOpI9AHI7MSSkUUtzKQ
Zjtyglj+UOL2LVTLAOXgsp83NRTxlP5XKJX0Q6sMFz+P5b3PjdrbQfPXH3khSsongQku7r//7fvP
kShv/eYJ+B4j9c+9zvcnwDCYR9HXMX+zev08m/jsY+IpquNrXVf2ki4d9Ty8idvwaGUfUtveEi2H
4iU5Q4A4qcZ820TWeibZNbA9fLDQyfex/B5QRsj14c4kX70o7Otq4ZQl9qHL2seuGEkPxp+Rv0b6
8ES5eluMoWtM9ZqQJ8yXYhMpD5bCiVXR7CvdUjZViSbJn8ON0CJCocYjgOB1rLPf0n3iFy5Ggtq7
LSmy69hMyDMR/Tb1bQ/fq6vr7YGy10VLAVZU6Q14m9uhJZyHNvOvH6ovK9D3S2cRESZ0k0vHhPul
hZLFVmer0I6gvLDUtDH+fhWF5CB/yq3ZHKJ2oxhXUyvWY4BI/tdvviypP9w27hg3jBUQfSF7EU39
svpY/mBMI7AgLNb56FToYJx4HtiMYl3zjKZtb0o99DQ6mr95YH5efb7vm1j7aO2zN1NQw355XowB
Geg4GPMlbtSPJKOGE/ZVtp4D9eIHDWf/ViOpGAb5yo4bZfPrb/1FCoqziM4X9gyLYaxbbA6/7MxL
LOvBIhG4q5AWbCc9uIkzsGhK18CkIt9rrWmLH8EoAFUXu2iOulNiFOteyQ6hLbST0PMXXZ9zN2jn
xStVvpVU4u8ys473v/6oP1+n//6kUFdpviucY7/siXJLjgoEnfJdp0RPKBIMB3tTvooQT+VN9NRR
yygW5X86p78LfdV/ntUtuv5cGvQFzOqIuQ17+f8/zHbKkNWW2nYFAQiYubG4E3gw79YuMsdsE9ak
xXfYJ3dZMjfnLMKTnJn5/ZSn3SHIq2g1VJ19NAtm/BoED0bUb9aUD9ftoNabuk4a5/t/CkIyPEMf
JiefTChH8nTfYT0+a2SMWJUeX5stalC9Pc/ZMB3jYG+bYX9bKNSTOeJT/tUnGfM3ySrNQA0TjoHs
znnTYvvzz7KgvBNM2v33m/L/+jR1KT/y27b++GhPL+X/ALfAIof492cj54OE1pf0H//ns47eXvJ/
3HyU3Wsavf3Yvl5e4c/jD41rXSw72uWYYZrmMsD/Ov3of9CxtvAKIQdU0K7wO391rhWFIxNrrI2o
wjCZD9lH/NW4Vv9QVZXkBc5wHH6gbP1HEGtkXNpPMx9jX190XWz9iUbEpvC1cd0xpVVtnW6iIuMY
hGvHaDRC7sq88RC56lu9lp9FQ7iUXNrdsz7LWAYH0V5Kyy4eEfqMlxo73ILvNPN14CuLVzh61aqi
xg5a9o0rOFttFgKwm/lDxLalhu5iavG0NzLC4r6/4lhFowuD7XVKVAWTTwvuqTat4jGE/xntJj0v
d3JHwlhglO0RzFhyow+1cRQYxZGwFqTJSTEl+xnC1qUoZ3Hv02V8GHvm67Zr3olj4hUbQw13jRGb
27LttdMgQvauCr9LytQCqqFMk+aN2/hpSwZEllzgBb3HcWuezRTNm0g19sylLG+1FFAWpdNHiATt
pWgzOBCKWTxKY4dZ1AjyDV3ynjDUyDx3bdl8RlL0imQy3C2/KWHTPsuJZtxJ3fBe1f5Eo8pOj4HF
Rx7o313GUTI+K2SUW2hk5taa41cz4ALOppZcamsmWOH71whp4aNF4zp9/5TWNCQXWa3MM/yyd6hR
ryZTkhuUmkKFvmNXNhpimyOkciGiGJ96LBePdqcD0wrVob10SiZvDXQxF1BO4U5VQsqotJTd0TQ+
uavEWyrkTe5kScI02VSKssFdl9yjMeYCZMAZRdsP6wi69DlYPnir8nknOOkUpKbkMuik/CFWjs0z
2Ql8E4mPb5ilfOhYcBJnEosOh8OmvO1DSno5hGvq2BWJX5ofqu9Zx2vSH6fbIQwppni53DxYTPKq
Lsxks1zcOLTEFgKnRONs8o3P2EyhRqe8oza8Z3X8WjcS7fDKKHbLZc211gTcyVdm1uX0V2WvcyDn
dBZ5U7MMxKdFBsinAVFtpxXckHQKzW2sNe/a6BP1YiTTeZJq/VktVK4ieV5JawxX+QRAol92afzo
g+zLV0rqF3SBq0LdmVa0pFBhW7gFv2WiuR/MC1GFrLutH23MfgCSZHWK9SAnSu0mfi1fjHayvLLR
rGPGrswLhE3F2tYGooFMIbkSw/ZcZXLnySVMGYFX6JTgxnBNxBxPUTIOjtDHaGdri6Tc0Ho3NCHS
UJw3g3fA7sY2N6EQuAYaha3ZWdq7Jhc0GNqpIG2c/lDhAR80XA3oz6kNQCRZhdV+0HJMHbO3A3ox
I2RkvcY3Diq/uQw88FZBlXeyR1x62awZG1NPxHUlD9pj2VnDTaybhVcTXFKtUm0KX6jSTgdIMfXB
SoEFBqAtb6aAoBee+u6xDiVsJqNeYSHsqt4ltC44N0Ip9+Y8yGsliwYE+QSJrAJFVHR5BvUsTZV/
A40k5NFq7atOjujSxwnxd3KlnpLJ5qhbjvhxfaAWetITlBVBj5iYNshjgaTsBK3db0NZHiq6lIG1
ibSZnE58wudWdNpFzv3hFhkmqFcLBPRsmME+LTPyrCXgYKdFG/FKqSZaT2Nq7DpQDp0pmhuFqRIj
dj8ae6CEhmfTc0BAL7l54MuOUqHoQGEzeEOSw0OXfc3T/JKYI/5zrfUMCU22DXThqg5vJPSdLs+G
fS/pD0VlF0gLFOUciyK6T2S/3lPW0V+bhqA4Ai1lvM4CnzeStzbZZ40qShCHKEWUUrlvwPI92oBE
HrsShNRskHnXDrg7KA+i3CUkztakyp2VbNpG80B+4ZCH7R58oP9gqFAxoqSdtjDS2qtOhN22ziza
anidIJpoUA+GuEw4pMXSSeC3AEs8ky/kl0tKKXrWFcoUBVVeDBiYKBBgCaUVpe9l6X/ULcrsUBq3
WkgPbxJzdEugib0FiTXJjsXYb1l+Yn8tj/h+1bAWj02cqzulzYHD1cAw6jHE/oui5Mz1J99Ib0Ao
pVl8Cal4rq3Kqu6DAYGQGBVjH+LdvSJXViLerLXc2tDHp1Ezo0M4k0bTN53tNdCfQddU8gpyBNJW
tRpWHfrwFVFchPAEZvAyd5xdINRkNK8r0Gez9C2ZkXQhQIB97Ohjkexna6ZjZqSBq9aw9gCi4HaF
A4h3OW8W6FtPAhABgB6qq22g01uQ/bZ/6/XuVMcWOP+W72tJxgEoHd33Ju13spjsbYlrq2WIApmG
j6d5uMjrExg2bocSBSNNnl5TDuFo14dJhRPAtK7yQClGdRPKZbhlU4IvWB5paEGu3NVyLx7rXs48
abCGN2kiSbwayrsGzfyuLsrsvint+UFGZXeYxkBehoR2NsNAXRJaJ3XfKnllIOIUEFMFELtrvHUT
cD7J2BGtAuNjYneM64dYNpDYrrBE7naST40K/MDZzzNiX+AxbzI+iCeh23Z6gLL0sViQ697cN3Ol
gdvz7YsK7MMbqwDE9rJSsd7FOzVk9ywFwQ3+7OkcGJAeonZO3rsBXk3hU27EHE1gLe7kXiEjqNTU
7CNQpvwkMmCOzVTyFMd6sa4Bc1xlaXObBYvAqxC+uc4Sf/jQ6iCzV9Y4xYhftKbZ2n6GkiMX0rWc
IbFb8aSae8EbroKmry52mcjvMdWDA1jK8EEV45MEofIgQzqgbYiRc20bUXadgh84TsHisCjQ8gEh
BvRCIscNcmwdJbuCQQszgX9pi+p6pPWyIUv0JKN7uI7I1uQXgOit6lbdGrz+GnDAVSfRTI0g1NwC
j8zcJEbw5IfZpQyNh2QyR4z5fu/WLbA3vwr6RZUCHhpE9KxlJ8Yq+sWKh7ghC3Iwa/g2ZQkEsYYH
orEARJl6F8a5K7L5lR0sYRwj6ILCNp7J5OExbUkPK2tZYtCiSVDSyaZtmt5qkams69qmO2+M8j6b
kAKxTcNxbbc4N4eQQ15IuJkyaMq66Eh7yMukf51pwj4n8YBFEnVDfZkNBVht5uuXJidyC72cTaik
bW+aYuhwbYbzZ23X+3qQ+1vFaPwFfCKd4VL0nl6pwRo9y+RmFescYm5tE1cEaBmgirdqQYpCL6V4
YwaK0vEktHU5dPobopPcS0NzqjwgvwbigeZesLidMrSFhChMirTT1W7psBZY+Bk1KjSXbAmfnHL5
nq63eJuUMSUYKSFMCryN19hEpk1Ed29w3VXryDLHNcnH7drqLdORscm5fTKSrWmgAu8Y0ntiF0/h
DAS/79CPNEI29jEsrw2A6VOq2wkhaegE7L7Jz5LEPGFFjbjX2uwxrtXBmxWVoqypAxnA2I73aFzE
ARNJ3CmhSXGq1TCMDJ8q/HA9VkW8xvqB1IxJkWRVM3GJ1kDJVBgwd2ggrGcdO0A/tRTx8pqBFvbI
sCoNxIg+dFsocRbp2HG0kfRKfp/CRGzihlar3GiTx3fy3SDq5gMorflqZFOQJ1X1Fgi6DnJUPze2
FhH7NMXXM/uVjWaP+rHAa+o0vXUujfACOoBwuTEE4w2L5XaSlUsrEBnmKkLyopusDQvD0no11d4j
qrR5s8dZf0pZ3d78cLJ3eQlQbVVA1NnB5LUWkM5UMo8nknZqEx81JC5VS3W1vhsOtkUAB+Qs7YoR
WyIm142TVdYafj2ljb7JZpMcDUjFZ7/3Wx8ErDHe9a1UvUTljIpDLUIsAEwpXYPBRiHC4JThNyUE
FsbMqi4jQWZJA1IXsEF1Q0p4fp3ZkvSkaGENxd4Q/gbuVl94i1A4QaCfT1d9UElQgao5A7Gv+a9G
QbYhe8LmwSDGBwEZsKidFDX6PS0O4xLZol37sYHnjEAb2H9x2lJKKC0I0XZJBAsJ6LgT87a67kM7
J15O+MhCmrzvdnNmlq8ambvvLBQwHqK+V91WBOGV6NV5Azs3AY5kdZu0GswH5IUD6vkQHKncF8op
sNNsB6QxJjs3B2Oq9o08OpGlxacwMU6KVIcuBNJ5H2YIRjnumBr+TJWQFo5KNxIwUaVlYyU6kkvD
MntJ4jJwCRzowbLmkQfsuHZGAZmd1p5PIJHxbWyiyRkk5T7DHOnkZv9e809eQD4Az+/EJM06fcRC
q3ujxOkEY0HjVab10pJY7lU1WkUKOP1RD+T02AftS9JloCKUTlqPkF4BsbJZ93lo3/uWwMwg62/M
GSVUUnGGaeWHaTJrRx2SPXYccgC6zCYjsJLWKEog4PTGCUEfESsqAjDsXMk5hYDzCStTuR6CIDra
ahy5xEiwKZtILx41GRvSJF+bOcIEJca4GvXBaWS8ujOcI6CQvtib6DD28AQlL9F0wIFgeMaMqqLM
odStA73YQDObz2XdAQwze+UBDiJUZnMSTizl+Qr6yLFPpnfmTiIu8tBCoANTsUYOibZ4nUr2A9jF
u2ScbslSz9atwEIaR9NdXiDZqaki5v1wP8K7IpAw1p9K9MWHAizwlTb5+b00ko1Bq+Fh7vonPwPo
2xkmTHyhQLdjKJzKMmY1794jgB5ekimv/8Xeme1GjqRZ+lUKc88AadwvpoFxp29ySa7NtcQNoS24
70Yayaefj7lVRHRWVudl9wwKyEJmSCGXO0n7l3O+MxZgUEaMGUHvlUvYjEOkeJHm8O7n9kyITXGZ
8rsdKupdkLLpPSOGgxujELPgND6DXloP6TifmCCYwZi0b1Oiv5VLLZWgIySetNsCrAXiVcYXaZE1
69HOvmoZWcTSsO9DpX0bS67BuTpV+vgCbpb0zlHdFDamc4At02UYOtqFI71wOztmkJtGHcxhzK9P
QM+qN7QnY1A8YLT5UvUeKfUD6N0Kc8/G7zJxZab1sGlmq7rIIqpJckLtCy3zGFhYNazwKL2mLCUH
ACPBKk3HcKPH+rSBY1AfZpED1ZY9mfND9T5W7sROsUelmdrGHPgccjAOx/FBi1zv6M2D/5V5J4o0
z442Qx5dNLqg2/fNd52T60KhVMVtR8B8xcS3sE9+U2IKpRZeMwb6Nkm3P6gJLRmuOfJ6ifjZhiEo
GNRmx9Txv1bWcD+3cAQxGV0liX8ckuGbsvt3MyJaoskuhGsPQNSLq0Ta/mUF4i2pODeZ5EDbClHm
GIFmpseUbLW1pRfFZuw8Qqnl9Fjm2lHz03OX1OrKAnB+B+fBWyOv/4b3edu34sPW5kME4zTIDDo5
aWfXfV+rgAhtnAldPGykYTw1Ohnx1LdrKZr9UNookDjm2EGQWOR1F3nYr7o8o3xXmnM/cEhmXBAr
SsuXzCOBEgCMtYtG9UwgelBohgf0x7mOHNDUGlDQlQZRK7TcEwhfCC8eJnAzLRgfo4omlh7VZuMl
kpZ+/sYFPvM92PONSt+FxfhYR3Zxy56i32l+ecFwvGYAkJ91g6jEXEvRjFsBx/ajJv3Lus/HC6H3
n8zn4IHV00teWp22wpf7ILTwqTC1+bZO9Zeqa3lcqe7Z0JrbyjY+C6t4anyi3afoW2p5lxjaVpGJ
7cP0vxFwcPBq6m7834B3C2jgxPfczb18jatGHRX8VubOSF6dvDtE0mmfa01jS2wY2UkyhaRW1MNL
t6hSbM6mG+RRnFFokruLPplIsrbx95x4hKl3xbRbIqMIAFzpTT8gPEZPWxcXY2eSx07meBnR1WnO
vonmj3JeAp4keQ5ZMx/TsHnhzQSfQJJEQa60F48bfDDb3sw5VnsixVoHIS98gwrz8h6HfLPNWQie
yl6D4+UCAFHGPcuhiDnTsNUTFCCzrtdbcuAxNNR3GbV55JgIhh3apty9kXm4q/ziwhtYxifVylmo
T74icNh32gt4vI/5DHRuQnFV9NGrg9C2QX1C1adA7rnh2QXAsbYwuYUKS8swuDUaz/IWHOEV9wPg
9PbOmdMTTL5uM8/2NZjBgxyRSk5e/pRG3d1AElASVkc2atrab/qgSudzPZObPcGhC6KMaUZnERTL
ubVKsulRjLAk8vCEJ2kdRqa+y7N4gDAHqzHK2Kcjg3ScOnowS1+CwOhfnLA70g83GFcAkCM6j/c1
j7LdKCLwJp3L1RvHjISresmYBmr52raCHjxL/bV0NQ95bSbqu64ezgwJjV2Xa8ZFHOX6WrKF2lmt
RHDqJZkSp8JAB0Ydq5N2lhBMqsrGDQRzYp7IGFzI3SgN3kI5QCImpsnKn2DgtQfPa+bkrh2L8t5t
4/g9JF7rhcmYtWdHI258gWrvxGFiIy7uURgYXYTodYwgIm7wEWPhZe4eAs9M7DDjiuHxbQjRD1th
sGBamXXavaRtHAb+mPLvvkVbovdS7drSKaDWyhqhaEPzLXEP9UXiqaO7QHZB4nmQPFI7rQhZ7QYx
7iDzRIpJmg9hggFeFwUaPvYcGQD2qmslmkhcIxPpjhnx6tEmVQBhYfEKMz4BLGGwWuN4QjpQIkHq
JUTiVU59iOxPbGRJDnEAfjELg3ZC/0nRV8WEOwBHZ79kzzoCAcxMixFdxuuog8gd4EZ5qPM8YnJH
2MH1EHsAobOojMB/V6jRt5HMbYSIHnfMq9VTsRz93MOuBpVm7jdtpjfOTmqjfu36rj3tpkGVpOLo
7YXtleKe1S6TUGW7ob3vs35qDp5CLt3qtAmFyS9wb1oq8o9mVFnkU3l1/EkLB+261E0CFEj2BWa+
YqaLO8dOsrg9114bOcday95CwR8iqPX94ZKME3JTLIIrlkRMxRg98Ly00y/HxhlehDs28eVU2UQI
Mvr3N4wv3CbeuGEeU7MDhlW3lt8lmPLAWJAeV1tMYrNWQUpiRxLM05wON03hdHwrut0Ai6GzH5N5
6NYTi75pP8ZTysVZVfq7KDPmaPNoGwgzYZl0EH4AOj6MAHKudb2b/F2U8EnthXTcdjfZtSk/eqdo
agKkaGyPwm7ZOkPv9B5xfTiowt2Z/CZzduUun4ePMi2jmxC0xhQQRePQv5u0ppLguxtLeQwVzbdm
5q3i4IJNtANf3Nm4xROgcLYHgtxsoNDPo2dsqmXYz9X3huzMIPOoMUf1EdKbrn08hChjC98oX9gT
tPZdorNXvGrz0q153ljfJqhwPhQSGTeXmZSJCngz+aGQ1FR77UO//5xLYga2dgqxH/xOiwrFI4T5
iCKCSOZ5odnfidwVpzrUzc6DrGgYAZsW8nC6MgcL0hAAwIGvDa41b+e5Hx/BxM/hfatS5Nyax346
QUyF06/B3BcUSmNog8fhQxhGzUiZfKyRGqSY2+s+jUnFE1i/nvUi4vimdc8fZx7bYCO7WXsCxqHc
p9KxUmK7WayoYKqG7JhXoiKcsyDQIwBPCpG4dlP/WdmgUq+YM517sVwfSgvr1yLqiD0mTsH2dmPl
8axJCHJb1TLUjcdkrMDLYNHSmwMpndGEEYygC5uP5TxXWOtWBgn0G7fu02fd7uzXwR7ktaYGzdwX
EJdgJdtZg0krjHIXgHEVU0g15a2HzRDJjWsQVkXMQC/2LlfUMWLPCC+7Y5joecxtSVpa8vRyue8a
7TjDlwYSrc+YnHoe7MxQUwjuUZXsprzwbujOk1VtT92SraQkA/Nqqrm9rHrMn1QXjtnOUplerP0u
TtONYn6T9ztqt5KJboWeRzRNS7eVOnmTrDMc7y2jR8PKg3hICUPxWLuA3CIvhvjRsh+uYl4GrO7I
KsNLij1Pru3YcT7DIe+YP6iKkyineY3Wuuvnbzn6nonwbtHgk0FIdxJAYuGji7j+Zs+RcdIa4Dm4
c4b0zp9I5N2a7kxCdU22+Z3OXFU/poU5ZUfGv7VDqVonp9rCurmBCOsPFyWvGlBB2GTrUpcMDNJw
ZtLgV/GtNQg3iAEsEJVZuXgOisjU8k0nQEAsTCzIA4M7u+wnI2KGDgWGGnxCJdx3/q5a830Qy8xq
vo2VD4215UHh2ioJuP9wsIVToIVGcTAhVm59TQegI/1up1WyhOeAKRR4ULSmutnNcS0feO6jIjNl
+tnZDcC0sQvJYnGnTdjXzmK4Ixezya9mCp8WH0mIGXc6WMYIgtf2/HU1OwuBeSxveTcTRpHTs1ZN
qL/D6datBpD25KmQ/CmAI/fmOwPVaOVX8omjtryEfbGPp9japo72dUGasRwwbiUV2Efb87Co2Q5K
3ypwJHVsXtIqIJhLHUequGBQTngJgPce6FKxTizvYEWhwMUlMmw3RADUlSAqAA/cTNkWV8FYIXKN
9DGIMXhM9AItLow+wjMTZc12xjL9Mrkl3mFD97HgUjzw+ZkPMxGi68LxHubIali2MRKoIo/WjscY
A7YNdmG50aPSe4JGWmJwMgA3piPskLSPeBGT2HTERwCrLngiojc1r6CJlddJ0iZPmIN4P0Td5Zd1
UzYP9mAXV/EUnYvGSrbuVD/6tJgK4aGtNHdtEbY4YSqZ7OLaC10P/RTS15oSNzTSZeBe4/9BPDdn
wHOtyhhvaqSnF1i/G/zbHQoQaW/iKMRyTaqK26tbm6T2OrVvrLne0/IeNF2vNihDrHUHkZ7qHiM2
arFVUbS3YWjyHMjcBb8ksaokPUFxpF/dlTnj6M5TW2lCi2Lie6l7+E4JkTn1Og2pD8ptm1lzRBCB
oF+wsrc57dwtGM3yXh+yZlXX+InhLYsd80ris7QZz7ue7coUFYBFYuSwcqRDwFwXOUw4QCyvEl+A
WZ8wpPVRlN40Pj1b3MpdRGrYbZE7R8LPKE/EhNMx32i0NwfS6Z4siyBFWN97+hhKcnwmOaZrjxbF
6KtHhr3qVSQVXYAkjUN4yZMGXfhYmtlXFLfx3ZiLl7GCcyg7fLa+IoR2Unq3cxYrhj9sa+IhD+Cw
HaxenE56eAezdtxgw1b7zhrmXZ2a/afvhh9GFlNSl8UUIAa3SBasHzMm4AfV2R7aGhq8dI7zy5y8
5GViWgdmFx1yDX63pTN2IamDj8EQ8wdPpoROlvWQA0T9sgA0tM2JbmmpRVZRA7LficfnkIOqH+Pq
0tLynTCi18nKnwHrpzj92KMhEjrDPsWaJrGEztOgrTrQkycrYWIurenVG+fsEuRqujZT69MUsFB4
dpUnRIFM3r242vKxOpuwYzM2jCMRdF76SugOhrbKZGgnsIyZ9kQIgOertetZ98y9PnINbLAi/Ygu
KZWBO81XsSi9Qz25Z81yRw58dBAsEancEZ69VJlwdxizts1k75kZa8SUW1/ToYt3SavdD9m3rBSX
AGLevZ5dmwNgmu0fxXURYR9Ne6ZihpHsfQzgRhtte13StmuEAzo3wudT74SXH6bKFNdTHN4WYnhL
0/vKSU+ZRnHU+FZAF3GEgX1tmXIIYLfciKjW9oXEoNubxRthYcFURyzK0/FJJuVwbTd2sdPcNGOd
7b6JQQae6+5Nvd+nVXUeKnM/pP22yKXxHuryOUpiec4h1DLfoljN/HfbGcZNwUOolc5LS8AdotZo
q9tcsnE4bqmvL6bctNc8jeM9EuJTVDv5qUijhLUGAbL46DTWIviOYnaEEAAa/MtY8VyD2QtRJ4mZ
WRaucgs+mIWOs9VHAhb9raPY93WQDIqVFPaVnfg3RT+qk3CSk2PnZ9KMDzGKz0Cri8Psgnsgd3gf
jsObn9Z0rgU5k5WWXtt5SqvttudKxheyzTAb168mVWBGJvXik33vbGM3YITAuwZ7odLL+BTi/c9F
+gjJYGdGNXoIeevr1bHDIesmaj97fpCk+Z6Es+u0qp1jB2iOtIElyc0YkNSlMMYhSl5YBZKDCmDn
gOwncFtDsDapzrEnd2ZphbdtropNNZFVhJFM9tlnOojrrGqOPqI6EO54dFPNgQhRcvnnC8DCA/1Q
YQk3xozygcZ8E5qV/dXM2IECH0jWIduZFbvUHBhq5eJwF84yeRTbVhuJK4pcdef3kXkYlEGXbxB+
x5ygYP05uHYZNMK6dHppXHcWBxiG2zlcRyQWIuIzpG3j1oAlIIutixpmZjTVGFV1FAV3nB9bbPX0
yYcbSKymEYcnOkvtpEiKCGxWXX7GC8sVEzpi7x7mwb7L7ezRo+5fx6iO9l4fQia0ONNLdqo8Rq25
uWwbCyIhRxnHS47rOk5p8spwN3pxf2ASO5zQs1pr04Wv2BOyanbkDuZmBqa5t5vLkoS1yzxtiNfN
1G1ihbuZoT5NRYaQP+utXR8O3kXfldlOdeNRmi1mZvuRM+6olzbG7ZaiKQGmhRzHcPZZJbkIlFXc
SlOZN81Q2Gve/mHtZSECRmPT9MmeLoUh69AQc1jv4gbA3Vi/CblMTVJpwLjy1lCBtCCx24N01aUm
20ukGFf6bB4qmT9yJLF5B0hWVOc6x2I79qpiZEHBvZrC0PuwvIb4vd6Rot+w9LM/lWUmVyneu0vm
rP5VxGD3Ik4aM8VO29UByQHWh2NS0CVN8S3zOTfZoRUBZDdKeNKMbw3K5LWa6LlRGPnkSNXetWL4
d1l4oFH/vsLyfyYbyPlLkWVQFUn5L+WVy/f+5i5zFsgPGGEDSN2CPvZQjf+qrwR5j4rS+2UfxzTZ
5Av+KbD0v/gmgmvOIUDxBnajPwSWBoJNF105XDPLtQwax79jLmNZ8YO+0mZYgEwT5TCyZTpTesMf
xcO1xqNxMnOWX9L23GPat/q0rSSxs7A7AXsJ8koUqYydinZz2KXDtnNly3OflCUeoQhKAlPLouqi
s/OJL/R1YmSNUS41XZwsMhNSaea8Mj/qIqzZ6Fs9y7+6tvrzQr8Ta1eBFVwJGeERqTD2lgdrnCon
yN3WOyek1+RrfSrbaT1IU06rpPQsgKEu0H6WZBOP/czpvOyqzAvMOi3iNB6EvRumaxY6E5jgalnU
F1NmXmdC2jDPuCHWRg9mYGWQOYiSau5cHryVO3z6jORoMwnbfmiJOyv2meeZY1BbjjVcs0juI+6/
rgbL48f6W+z74UdaxjlAjVgKKxhQKd4TaZw7V6XRgQDL9Kq/Uv7g9xcMp/CuTzURR6uCwWCx7alg
3W2nFLBmOnUYZkYkRbuVhpcUCBQJoAhKoE0EQ+p9024M2gN/ZRIuejPQVCpqzzl9JYAa7KPL8wMu
gVWO3QajZQVXn1Ag6mAwaQpdpezjrygU9JMWOjqhVLNHCMOSlzmgxewttesS4jE6InC6kRpbGnjG
E48ZeFPX2YPwx4wnd+IXlyYb8xHw5lhche6gvypKi5Ob2e4brBecxshVcDSPVQ/Nz4hSzj0ytNMT
e375WDd+hs2pRisP9h4pewBd33ybXcCvK+z88zmiNwEh6oacf4bT9sm2aeKKhRLT54SevxPDuq1F
PW8js7Hd25QkAarLJZxtN2sVKhvLimMRLH0OraTjOgWhv0Z3pwF6bLaY+8KrmjGGCKy6dT+9vJ5z
RJKuuENwq3uXKd00itXeFOBjea6TczKGPFy9YsyjbR66bnGsPOGoQ6m1LS2cmFBNaNwXMujkiPEH
ug2ta2o0AHGJOfGtrQ4XF8h2YYOkrTOT8bzWeNaV5RRQtCPZzXxummebOzg2glFPgtiIGK2uv+uW
eLEVQCr1bhSKcgY8JRC/iHyb4bKUfvOSCjlhMO/HcFz7Mq4ZiwqARYy3MQCgIusopBylU8A75mDA
iyhhB/cjQbVMPLKKhSHLv1VTapHP3KBCCTkx/vJeepuQso3hTASG2mOmPUng2uB07FF7bJNBKbgx
rv3oKaU/+YMiPoNqmvW7ERWo8gy0mBsjcVnHe2Pz7lcNGCDEvDox9SxfAdq1w5tbZsMNUZsjPnwI
mbh3uqL41jJr8xlKsUwGFewb90oWnyh02343OvMCuUqy0FgNvpfujMSAJukRiLMGbWpDNgAi9C4H
nWENDHHvso5gFlFfUYEyeknGB/as7CuI/WUyxXjcCACQU/0gQUOaHU0ulGlS1Q5IqNjuG3C2Sa8k
k7IIqjpDWVikxNrSLbW+uWXDT1lS8JCOVsTF+KT/EFHGPKKfu2lTjbl7hSzNIKvTtTuHy8hntlEO
yUjcsVMo8ygiW6dd0/X3QoT9a9lapFraKvbzlWdBNluhI+xZaQBvPlvoZbq1KG3j3uYirK8dRZHF
pMDun3QYrPRm5Kb5GNGmUWfoYNqgkoBsMlIjo1jwF6olpY2PwAhsMGBvURhbV7rMbEK/emFqPDcz
H2z66OgE3FVaFW2twRfVFrgZmMfv7Ah/Yh9eLEPfe5mcxVKKrcAycAhAo+Ow/N6u4piYcWZbKnQh
IFdDEfrUg8Uc/PVP+dmuxcFmGqypXJQhWIhw5vz4YwQT/b5jL7UZfa6IFdeQ5kAZ4Wbo+xkVR6q3
NHVp+FURj3k05tIjY0fO9favX8fy2/z429pCmI6Nb8wTwnN+sjCx5mxU45gNaWWFwbInHV5stjfn
JiktPBt/+Dz+5I390YO0HOVLyAvqEFIeUNj+7JYqkasYXZ7Um7zqk4JKe7S7TWYoPmWfItCg/s59
P4BW1rCq0fkfsK4q0Te/vIy/5br5L9aEA9rYvv38B76b7h8ceB+vEl3PfwMLjlhc+n98NsGrfP0H
thvW+0viyP/+X/f4bq5eW4TH37tufvmmX+tCQ3yxlwBDvHw6V4dnUOD9ZrsRXxi6sBvVddfB1724
uX6z3VjmlyXEY/Hdm8Ja/Pd/VIX8EZZEILcISEn5WSAGfyOuw/rRbgjKFz/QskeiVLBc+Ac/+YRl
ahPfpCzoyYxRVqUzEsftTYz6yo7IyanzdyI2wVinw0nj6DWa5GBRVkHqyx7yVGz6Ut3bTCw4PFjG
tJX9aC6QJ9gm/Yb1K4pkv4mCdjBbwnLYE+QWstquGSoQZ2glXC38zIVitzDwZGbTUa9G3SXXlvZt
8Gku/fLJjfI6GEaUMU5v3A+Ovtdc6ByNBj9pKPgau3shPeBQNkyDWXAa0imImA0fikH8iqP9Wxf8
/4vQDq6af30L/J/yo2rb1++vf77+t6v/i7s4JuGhw3VglkQP8/vV/8USYnEyLj5KFBULTPr3q198
wQDmGjp/5Jrw9L67+rln8Bkuf5HBf19AHX/j6vcXM+0/H9ku/nj22RhtXQfyBkrln08Ov9SktYQM
h2GlvyWYtG6Qw4/LiVytZ70vWKvk1SGUrnceXDZYYd9o57CpLxtTJ605Z5orp/XI16TFNJxclqAr
axiTx7ElvS3BjbeJ5sbbcrOX63Qc3kEgfp2jfAigpt4yRx52rlnkG4RkMTCrKjvkFANrvSvhwEdW
+7U1kq/N6KFXm1OwfmS8juFZxy+2LSEy7sKmPRpeQZbWWJ65ffprwp8+Q0oLFpgQCyOLuHiFumYa
2Gw2k3shRMUQi2pyYxQGlh9yElaSLu7d0vQ7XkpxBbqH8T2hxr4au1WJWwcJ6CRORAYk28LAbVF2
8wxfkHnJpJwhCDWauEzJo2wNDaBsX25mz5m3UjHfrukHK2sOg0QtKjPGmr0XDw9pXt8xovsIKTmt
IUR/0sEI1EYOToTaD2HWWvvMVXti9PK9lvnNui7q+WKGp/krTPv/39MPU80B9V716Iinu0/ayPL7
e9TQOW/+9V29/3xtP34j7Pzjtfz4x9V7UJWv+e//rftPf9evd7xrfiHQwsSkbIlfpiDcc7+ed0xB
iKQiv8J0QJxYxFf9ccdrtvjiAyBZQqNs04b5wnf95jPVbPMLpnBKN8NiF0md/bdOvB9LJ4+YIays
PFZAvFAzei7H8Q81qRXRMBbEFWt2T2eOwO5qNqqbJK0uohpSoArzatfb01lV/fm7N/BPqrafYBX8
bJvHDPJWi7dnMbvzAXz/s305e3XlQ8Ubsq69qfUOnSKBNdUTcPviNS9j7Y7OrNoMbijlQTIdQRzl
OIRhDjBm4xKq8MaqUTH0bHrWi40fWTtpUts216tnqFewThlN1Z8m+TBkodRjejX16B1jWsOHCcnZ
Ny3t0bjNY78OjX7aEPsGUwzq7HvZFufWMup+XTDl9FZzIrTnSSuTm9xPdiVJKqvcMWHOLaMP0JUo
RUesUKF+IrY7/fWd+lv35F96tX+If/uXJejy896reiJeNpbdf/xSbUaf1VLE/fAvm18Kutv+c7lP
uj6Xv58py1f+V//wt7Lw3911Pufcv77rbirK5Og1/+HmWr7l9yHjF2Z3jseHDtADhdoCz/ptyGga
XzjMTOo5m5rxF6f2P89T+iMmxTbKMX0BTP1xc5n6F3DKHMAL60j4yz35++/+2wXN28a7yLv2Jxf4
j/cWP8Hg1ek0P8uUcQFJ/Hh9q6ok0Gux4EZkH1/HsHFvhy5sMIxECeJJuAkrtA4hY4gsudKx5t1/
9179yc8XP6KjeAEWpbIOqwvIGy/D4I37/gZTBKWXMXytNa9UO+MNJhBkcb/VjMsOJKqxM64mY1hZ
skuu7UJzKTc1NFmIcYCSVhobZIxa9WMxOS9hUndUmaOpHkQEM3en1YBot23p4v50un/TKv/cxPLS
eb4xAOZ9I4rLWNqE719640wViRvVtHacaSz2k54YzhZlMZKwaRLu89SIPt/6iK75ncJZJAfCvo2M
ekB04fqv30djqfr/WRct7yORUCAOHZp3oDr2T11BQzoT8j6T6HkMu+gUh94jA3PqM307sst5Sz1o
p65hpR57uWKutmU3gDZs/ULquxFgIvlMdjVMW6HZ4bTONT3NN7mKGn9nJWjdjkJXoHX/+lVzfPz4
oinmGCW6S1XoQ5n76R2kSOjyRiDKHUm4wAlU9qx+yAV1PML2MqtaMbcUKaPXxFdEPesElP/1C/iJ
38bbRq264EtoyphFIFv78TMcZuJvDNJK140dh/hehrlEBTJi3WMaOLCxa5DeoIANLXjRhcXOjYQU
MDqRZN/thHc4OFW3kVZOyLtp5B7a7bRJ5OPff5l8wo7gfeI1guP78WWisnCI517KTN3PRqo5r7+H
zJ3hdtXhUeLbZ9/Vir6CFT3j672u5xG05YjbGpOEPjfjhlmmYQZO2TBvSTpTiX+TcGL+pzuZZAXM
nRQMUOd4L5cP+zvSCZc5YjoEcGu/sqP2lDcmivk0xsuzQkDizIFdTxW0aR94kDsVzG8dD7W1pbH6
2Jd9TVRHpFIPFUvYv3WxarYIyDJ1bOz8LW1SDbn0mLV3lS0bbw1UdMDz3GjAawnfC/XNhAUQSZZD
ZMipVWSP77DFOuF57Dt1RlAK2kXv3Q6mRF940b+5kH/CVHIdMcciLAL5LxUUXcpPH5A75zioehe2
a0SC+ZqbNepXDBDJT1NICNmehE3OyF9ZCOAA0T1h9zcvW9lGYTBUThmuG5EiFvvr64ZxwE93GFA8
xzR1Lh7bpmf7ZZjw3YfS+FL1noWdw2qr3CWDWzUHJacxDdC0NOVbKooW7RsJdj2aO3kokx7VfapM
fE/Su/FLPWQVM4zq4NZkOQyDtu3Stn1kPqUeJtN/9kvbPORhggTQLnqUOLKoXZRQ7XjpS5zqixgb
dCKYfTJGSaUGFnvRegUNDSLdDSQA/aEayg/mYyW75fycR7NzPbUtHDJ9mtKNFrJjsnVVrENyySfd
XVeGJe9r11TUUNO3oXHYd9Xl11FHpgU/Gjyp0tou3BS1pe8Fo/EAUUJxbL2WV4LuCQsJDt41l0v8
kbUaypGh4fVyqbreptNHFHwAFWwi9/JuO81TtBZu319M43g3M9nbIYK39nM91veGE913zEnxbAt9
n7MkubLGHIWkF5bZtoiaelePjveqNeT+pJEJjp+ELvzaofOVZ/lFZ7bA9HzH30/YxongFuUFNkkC
fzBHRqtRQhxEyRgNBRYIYT81TjSuM1e7n9PGR+8iy0NusEbDIVZsAWe08CwgbbtSkbVZibOPJvEk
6iUkIsG/MWk4cNui3ZEqjDNYc59bdmxf28FCF46CB6+ZziZMv7CVAw/ed7L+c0Tw+VHIYm2zvPLM
LkOPP+Y3mifHTQPg/L6O5deEHdQWpeSnOYqG3NNmxOQ9Zh30qYkR+K1mwM7QW6Oe1+MsB3tds1b8
1snO/WiYHdxgVsEjPobeZ92iAsZGoBYdWKxdW6mT7OruirpDWEV/cNy53KNTR3RNkh3KV/9QG6Ic
iBhDn0EfwTpTp5MIUkz7q8KJkltKX3WI5jaEwVEU1U6lFcL1IfVW0C9aHHH+QFSSqg6Iip1Am+py
J0iifMRktovK2TymUag2vq+siyiLKbNVkaNmGOLyIBGz7OepRkagYZw61w3++ozcBD40sgVYL7dv
QpmCC1ShSfYSUd7b0k8DKXKUY4rKJlvPqO5f/TKaFu5LvEpkApSmq+WTBjB9zbEIcV3oqGFXniCN
hL4iVTeej6RpzcDFWzU91IiVw+oWRi+DgG6bjY7bHuKOwWCfsqzAYvAc0bPdexKaijZMzRsP1myv
LNF8xVSZ3zRsjdYexIcVs4Ih4E0HPVUkzhrpDoEqaYT9YXKXhsazYlTvAssgNkdBuMKgSCVYQkWZ
QyIGyowQGWufXU5YbK6i1mCYbYNnEXFyhTeH9W9s+fvSdvSjObgAfUY8HY3q32p97s+G4IpFWypG
GPROux28DpR+YeU4qtRNoYYXifZoO+pee/BJG7bXbBjsDWJD9VIBwb71iY4hiDAzbjEOxHdRN2gH
gccA8MNU7lpSt/adituHsbH1DulVBkvb12/4t+Qx1cuUAQZKaoyHmnuIEjN6yImJeRs0J30mxTRE
19kVJLa4dXU9Dca8R1LHP8aYbENQPO2HUWUdKfGshF5kNg37SRM5ToQBtEU7tpjy8hB1owmt/JzN
462Zp8VpJOTvzZ8jucjj3wrL/vSbRqEEN7X4aLZ6jvK1wYUm0uHbmDQ6ta+ZVpeaFfm7MNXifefN
Dkhwk48PJbqHtH5U5TrknDsX3fzRJkn/TFpDdVewqVxhOfYuEnLLEcwub8LI+/hekNN4YNdGtodO
uxK4pYFrLp1YgtpEiXJ6WNMuMuJoY4CE2htCS9iVDQkxul0jy0eReeYps+N5ZbvFeGlWnbM39Bir
Hkp3yDTDbYlt58Lu6nHX1Zm7hcGTXbestDY1Mqd1X7ZLynKNnlu1i7AynR7HcJA3Td5lp07y0xRf
jdsQE3dWDPAth3Ha4MjIQWIbOdLFXD0lWSnBv2M53zlR1eKSAoJAJk2WNCdvpJVJWoWBu2DN9olb
S8JtZ8+UZkVy7XQ0EsqRQFGpofh/fzvO+SfmruGq8EqyYQqnvWFBVKwJiMGS6SCBj5rpsS5lGdiV
ZMvajc4zwxR/a4Xcz3jMwo5ImhBJUUf6u4Zg1jZorIbbqBXZlY2G7M6A43ZIqzBDr4iWtUIuNCT/
l7nzWI5cybLtr7T1HNegxaB7AISiZjIiUk1gTAU4tFZf/xaYJRgIFuNl1aQnaVX3VqUHAIfD/Zy9
18ZiYsgfSw5mt7grzFv8ChY4kVCF3k37YZuIFCuNAVBIyQfpe4U2QlB0u/KFal+zd6YXYHb8YeH6
MHFY9BUWThHt6pEddVVSrYjrptoMla0eikGRaCK0+g8JCMOtjYwi5KzVdg+iVTejQOIsFe2xTjNl
a3SyeShyIkPopuPhjnP1q4WTt7Zh2SEonZSfRuEw/Uc1e/QJsdyyCQV/0ha4hKld3BNHDC+DAOYr
s+hh/ZegLLyMoI4bTUzjAzUxzJRNqa/mJEVAuqZ2I9IuOHZD8anDuHMtaQH6+N4ac+IWdFrWYYIF
FjPYjZiNOGTqDNsqIsFCz7Rulw6dFBNCjXZXqOrPwtT7vdT1yUaf1xa7SwG7Uqg9oPKZox27xNz2
g0r8n63ne95s4LZl1dQenL0Ao5uJqN/XRroY+FFwB0kfG2OU70UeWyBeUmsXoM4W4HZ8muT+gLqC
oEjM30pnH2Q/rz6Wgax9lnpkLS4Is/6nwsH00cwQ0Lr17N7SEeYEHm/zs9rp+xTUgodIbDtYjbP3
sWV9bfHa7jv0R7/6KY9/Bk4RQkPxY9BZOBxt2GO2S35z5caF3ameMonhyjQbJCVF+IMAp/Aqjg2o
QDPMH19tsZrN2HfN/MxAguDk6jK+VbEoxC6CR+fGEa+INsrlPhd5zclCZ3cxQE7ZYoNGxdLNeCat
E8EHVa3I3Esxm/1AVa/eqGqdcXLPJOM7SPlp72v42tcNyu+PfYdzKSzY4KPNSKGaFM5ofKYGDpUR
d9S+04zyU5mL0eCu2D9Cld7CytZ0VgA9rFt3yOTx0ciLmqN2WmjX6KNsCFgx147XYQg8Xqxk5Ti8
9ZsWR/1t2sX5UyvF9NcdefzR5gaqxyEdK3UDoMP6oga9sFxZgdCFFnqwj7riWzJ0SCeaiRIMqRlV
NFss0gF2Rh9F9kcjzwi+T1qQm9QGDN72now5oAVFler9hoMt5W+/HPkX1QBZ6UMninHUmKEmiBzY
KHzO/VItzJ1vJuMjsyMGnCzGoN9EJd4HAr7GztioRJTT+VftfNfWjXNUwjb9oWpNses47P0KyplP
0fZpcze0U/CYTgqpM+R2l8hSp5EOsuwQuBtaJjTmNsvukKzkmRcqzg+cKjb2bg1HE6bu8gtf3vC2
oMGzQ6CNsyAahI5WDGMMwQp1w3eDVoy5BWJR8BXTivA2chTCeaqo1b24YX+z4suTf0nLwBpQQ2X+
0YRO2m5kiHOFl6lJ3pNgomC/siSzVDeB0yU/ml6zj0lZS4SHVfzFbY7/jr8zl559PluJxxYTQ1Vk
WwGcAN1/lgkmoNejSem2glOUewn8pWOPGxRsXp1YX7J4hmIOktZAfEVhUq0E2/IKAkhoPTtRU61S
olCa3vxqComUq9Rq5BClaB3fS21IEgj4GMKXskENbZTRVf40sNlmT4IMEN20FGLY7kub+VEINbxN
8k66J4MyTCD/SPw59qLvr2M/s48K/jiUT7FjkOOLh1wCPhY70deMxNlbXuVMusaE2zZbtgct0Z2j
katrChZp64EwrJIbeAfI9su+t0OPgGT5o10TjOq2A51mllEQfy66ntmjJ4Ok8+gewF+AdmiGBJFb
MKfAPFgfMXs10UoaeKJru2iNfmOVNpvjDNtx5fl5A3pnkBPrA2VqcT/CEFybTsTTShI5clyM7aS6
qGV2J7U0tcJqkAY4wLB4MjMzn/JpuA7M0HwsZZ/cDTWSntVQSdF760hpiPCdA/P6wiSoI+xD1N/x
sDeQe2yn1ERlq2Be+ISJjZTz3CwRaA9jBdAv0J4HFu/7nIDPXw61SFTBg5TvoDE1LHnhHJsRwZgn
7aZS+2IbE76J1yecIgk/QjsSSxdRKtsMOlR+cvOkDGRKaKT1+v3z9QtW+HXVDWkozH80z9AvqV3q
c3n19fEaL3Td+XhOrZIYQ28KOf1gG8fOHDnF1oHkY5OhITkan9jIfO6iScPH3CfVyCcah6BHhzKA
AulPkr5WwCmQPaygv1n34Cb5oImm/dKqQ2KiGuvTG3kMMPU2YdfXbs7011GdqSjoO7lMwC4kurRl
aXFGTmot9g6ZXKfGLZum9Of9AvA6gXwqct+/CWc1NAtdi6VTvpsVDuaZSrXM4EXJnKHdKY+C77SZ
UhiIfp3/HHsr+MBP6XGNgiIJwpYNPx904BLmhCMBuIJylyBke1ASgXxfE/pwf+HHLatS/Lg5M51q
OnxoQ19KaOXS7puiZNdXp2V0hDHKwa+SJydiBpZpd9sHqNUSLNqCsL7IyLdWUuLTBTHE2ez93zJX
M08mCynHqoWsxOLnUDZe1BqDQsX313Uph6yR3LOuukmddoDHqDWbKY6MC5Nzbk0th0NhR9WQGFVF
kxfiYT0jgEAITFw+CTB4rouPEFYmD/mwgzLgHw2Px99/539lbfqYi6yp/+e/3xxpjqQ3oSszEeae
/au3AHGiFOXk2VA3oScOF0O+LtOw9wAg6lcvQ/1Rm+k/kXP8X+wvzcHo/7jdc//qRK50/7P/L+85
+fkjzwTP5beS6erH//y3Mv///qbZmOXqs16JkgWtUmNep373mHAP/4WGCUEHXR5US7PE/W89JklB
/o6SCXW5Q6HgRMguqepfzFJ7VnMwaXVTdv6ky3Q6QWwwwQ4YbJOirD03cJdyv9wmmUgPCv8pLb71
0cqk/Jnfvropb8zB00Ln34bgOmduAMJ7Z9lKqFroqvrgP2lo5qLic+OIte48K8Gh6fRLKx437dWr
9XswJF40hZFgIUeZr/fVhPdpRzi2pkhPPckK3njvlJCGtnybCUFK9R0VJOvCkG9dnjpnDtPfMbQz
pSJ1OaXQcx0+16/8a37U9yF20kuDnC5Qvy/Locs/9wFR6+jzWvrqspA+9raWGf4TacJuB98kDQic
NCKI8uLPr2cWys2agrmT6SyGAuincRqigdIAXZN07DefTRTSKlZGUygXBpuL7/9cCV+uCwMHUVIs
TgpxZovOhMUWvMgRfe8puq/N6kGrLvWRlhMcSSCz29Q1LAf8sWwFYnoPM6AOwR44wa2t3qP+BUnd
r9+f46ftMhvh6Okoix6fXqp2NwZTsPe7NXF2pvbJfzApklXkoFz4Vi1v2TzU78w33txZbng6FUCe
tL5NhXwPh6Xy4nhT4re+MMbLXXn9XF4GMQlxQm7GMW4Z2zP0GKmjIg33FfHAKwTkY0Gz9mr4ll+p
30D7hvjVBlf91NMLCN3e2bx/O5fT/WV4W+YykbAYcMxPr1EtsHE3gPT2XXIc9XJPKXSXK/H3viwu
PLhFq/j3k0NW94+hFgsGBazIUvoy3JOIgHXaepI36UO5UW+Hu/RCH+7NJ/dqqMWTq6uOEpxgKMXs
rqpwwsagXniflosRN45gFLZ6NCLRLbw0w16tE1B+lNZJKq5GBq46GjeGIF/GTj3QWDu44heGO3+5
5ueDOYmFVkM+u9hk17WhFaOmBvshVNcx8larAfi0en8yvDUI7+2cvuJQwzTmJf/VNbXhZDlyxRqR
h/EvSd1NRnTkKHdhyp8/HJoPaC1sbpxNJWQxSmRnMmR0NdyXjREddAW6dGj5FITev5g3h9FlOtvc
LTZlizkAU7HCyWOE+9lINaJm9BSL6Jf3B3nrjrGjnrcWOqNYi2upnYTNLB0W3ptq3Sb3YSIeO5rO
74/yxqUgrUB2SldNYR+y+FCkJcnpBtCLPUVepYvpcuvSeOFK1POVALfeq0EWl9KUaTFABhb71d3D
QdshP3E+dQ9wvb1g9+3pcfIogqzyVXGt39BEzPfqzeh++Deuk53WLIUhSG5W3b6ef3FFhkco1WJP
iTNwmzi/D7Jm/Z+NoZ6OAd9FOL5c8sR0UlNHci/7C0krbz6tV1ehnY5AcJPUhE0hsAbZ1To02lVT
VdHq37kM4EMmZ3hWusXs7sGW9nbaij3Fnl0kOHVnu/9shMWHllZFnqLkYwQWuBqBRZhduFEvW8TT
b99sEP3nRSz3JFbrRL0YxL7aqNthY26nlXAPqWevxM85n/RJHB+/W9t+dY8x8VtP6vITbuYLp+M3
HxcJHgg20GjabPJPJp0R9l3DYVjsgW3RI42Jdsj/fCnSUYn+fYiXL+OrdTUQZS6FYhR758G2xRa4
8ub9Z/WS3nN2J7FqKMwFlm9lXqdejaCXMJb8XuPl/Zas2i1k0029hTx5Z9z7B2v9/cv1zlrxHM2n
5C7eqDtY3NtwPbo/3v8db97LVz9jMSvDNKpx6itib5v7DKWDKYwL816d14D3rnQxLRNFIZ07tsR+
9Pytfz3+rON1aXpT4wZryzPdcQVQel1sk3aF7TS13fwh2EQXFss3rxOtlMkeYN65La6TkiS9v94Q
+8Ast31bps+SWvo/37+Z819ydqVYZSw0jigAnPlHvHqmTdGGcyyx2AsAyNhMwHaOrQYEJPh3puer
gRaTR8kkdDAdt9QehYcO100vDvHmBFWRcSI/gNjCDub0Ygb0vpPGl3F/9y29TjbKjfKJzKVuZ60J
RPA0j/RqUvnsNZFPq8SDL+J+6Hdozm52/8Y3BqEduV2EhvFrFhfbZoI9wZRGez2v7yGK3g9Kvn7/
wRnz33H65ADnK9D6ualY65dZWybutimy4nofZJ31E1Zat1eigfpbrmlkFxt6P3zpSmP6VQx98nmk
1vlcI7U7FjoIaxMByZMIYnFdaWNA72SUtAyTaOd/x6yKqdyechIQMeeWd60fyb+GQBm/dyZJ83As
kvCulyFosOMBT0cQPOsC4oQOZWGi1voBqSHNhCSRsg9mZsh3qMP470Y1aY5Xp7Rp3DgpUPCV8gig
HMAtXgpHKNk9vfsEOIo26U8Tha07u5ZMwDf4m7T1QBEzd+2kskDe9B0aQkFJWhC4EZYJjtMBLmyj
+zg7IBHkn0dbHnL+I/mIVLBBXUH+r+1f7z+Es/05bAJKQXQhZomwObMLXr89aaYXmRBRt8dSfT8W
T7lu/MLgvsr0PQv1n35DFMXgMKBgxJ6/xcvYSsI24rCfgxs44bn0GsCz/nz/cvR5X3Iyp1SFwzv5
adQkyNlbiuvkQgdOk+viYKNdgK/XJMUX0+5xqYw+/Vlbz+QnSauk2dKmIXQyCXu7rqIw+pWKOHhs
nZItldoA4XPBzCcV4WgdwhIx6NZHwFycNDHv5T98W01n13Pxq2lN+YdaT+3XMVV7B6/RrDto0EDB
j23tolyjVskgtUVG/GSWjoHCKtcUjPJE/N4Ehpp+sGNnONqhrYUeOATwnUaoZfCpfERebhUXGeKY
DAo/oLvYwEnMMdilg4XY5/2bt1AmcvRk5bFNTk5YBl8qeqeTwZLKOmzKThwkuxjvZBsivay0ldcG
Cckook+ar7DSJULDc1oTIF6fwHl+D3rUdqFj5he28+q8pTh9luzlSS7jYELnCQDf4ufgpkBSlseH
WI6LTZkqwWoAtbKTRrlY540S3CAZjpE2Wdq+KgoL7aiWH0mJKhV30Nt6XZd2d18Z/nDt1wW5OXki
7Z0iCDeOHWeU4Xpr7/vJRurH/E7zVTqQQ6lsktEYr1mR8lXdt9Ndl1h4bXsdXXnUaJfWwPlMcnqN
YASp1lHi54x3ptbtGzmonEaRDw7NBBaBXG9+dXSxaA/nigqsWtK/pHMMoEYkFmTDpNE/9BrKq10l
N9kDWXvqISM66rnFVv84xWQm811RDqSJaCncRsUc4S30xWMD9VXDkW8JrfMK0PiHMerLD7R62MdZ
RF7dmcjuSFwofcKBoFPbP1EXD5/Dqq4AAGSZ+AkaMig8E8iP7IE6LpMHyYyJ1RGyNCQgMKfgZ+Hn
zieJjtYj/XcTcDropAYfpxV/VjtRfh8HCZuoUhSIVqhg7nspau7UGEOL25mOBOkztghGuDCvzzZD
bAssijb4F9S5ybHYIiBHE6Xf9c6hhYTnEB4Q5fVd7UBnBL3ddod2jEexKsO6iFx4iiEcnxLu2nbq
qxgrDSkZH9//RWcbI8wYGBXoA840GdbD05ktjU6hyloXH/QkCq74UBhEYqGNeH+URbdtfp8d+khs
JajQ8efy9CMHipDId8kOgChnJndr3qIC61ZFIO9gtidwD9bpGNCrVwU5PlMzPMCAoPFWj0h5w954
rHkHN+//qjeuHWYAceumZVA6fnF5vNqv5U1Ad1XrswO5F/aGzCVEeVM6XXjm5zsp+hXIDGbzM3Vc
Rjq9xWkMdQPDcX5I0qq+CU3Zv7dJN9/Z83G5GOM9WTbpLeQtfd3DOncBk2jrNDBSkGVDvB4BRril
NmXYPxG6oBpPUalJaEbT+MmuVUQSPUYO05zxwzVY8A6JwE1jlKVnR8gKJszZa77xwqvB7F3YV59t
nOZr44tNF5l+DcvG6bUFdmCUVl3mh74MglVtAsapdZnSLrK6C4vw2RrMUNw8imnMIroJizUYErPe
6eWUH2yziW5wt5GZXciOO0T0zBEmWF7aJfHBUVAyFXi1rv5wsszDYw60VEOlRmUs9sOmmeT+iCzp
wJZQImhj8O/lULQXGkLq2a6BYWgszDsTc7YnLnZBRSHkunCa8lBMsMv7JkTmFE/NtI6RzWxVoqM3
OiX3pyD1Ucn5yl2lRcTPKLq0U5NkvE5bOpoIZZVrck1UF3mpRRYjINYYOwUhQgNlaRKyBMLZQN0M
RTas3r9P8xM/+YxwpmWiU13DW4D1YzEjJCnNMPN15cFB3eMhJtZdjvAInGpj35BYA9e+uXDTzjoM
L0PSLp+HtdGOnE7CkKhEvttTeYjRC7uqUPyd3UzaulcG7pHUWhBeBQfNGEH7n18s/jg8FLjdKIAt
nlajOh05O1N1gJemIKAnBcPFs5ysia4pVqhS2z1wn+LCqGfrFteLb4OukI5jRZtjVF/vlGXUWnKt
aCAj6xwBySB8Tx+JW3j/2s5fbQ6yHPxAf2jsYpcaBKUN9KZgch2CIYpW1hB+a5r5e9SDgXt/pPMp
o+HHJQKbjxAnMGO+3lfrMJTbDvmPoR2CjFfLQcG25ls/bUcpNZFoW+qKQIXgwqR5MUmdTlSmKFY4
+s4KCIDlRFUDu0Wyn0uHCG71WieZrUZc6To+Zpumv26IdkO5dqjUctP4djkH1jw1vk7GVRxe2Hud
P1DOtZSjUcRTDyKM+/QGVFqtC80cpEPY0FJSIgvJdJtfuMvzXFxcL30+5oyBd5HK9+IuJ+iqSJmN
gmNllc7aVPPWzdVAkHBpp+su8oML6/X5Hp69zksznnMdqKtl0Lc96hhXjMY61ML8CklrG/iIySNy
GgZ/b6AVr6n3ZOSUiQxueYhCNyZ+5v2pdX7RxPzygoJdsinILC1oFIQ4cmqmNSc9GAj6II7iY7Ko
x+fjFv6lfOEr8VLxPr3LeK8d+t188dGMLgtNacbni6+lfQiFPIJ6n1T1S4aK4bFW4eujcLSzJ32c
QMolCO0mT1LzPtz4KIF/NHz3LxUyz3t4PASHw6dO952VYrlWYItFqTxEziE2AW7XJU6Xkv2W5kow
ie/aytIfKIRJN2mID6jWOOYXdep8ev8pnM9v+qV8sxGe8SAUc/FNSMtkgB5aOAfsFo4rBxKis0T5
9f4gxvmnk2Y2m1XKb0i62CGcvkVjJVcJ1P70KIjYHN2+S5nddtTs8Ocok2ckXXMlj6Gibxu91Xts
InNiUAoCg16qiEyX+M7um1zABPFgvg3gpPXeQSOJQ51jrl08yElubDizx5+JArNy12gLatwhkVMS
bDEfqHweZ58APYOqozdSoYhVh3pFClr8GHE0elCnjFgJYgxajuGS6K5UoP21m5Cz9pGDvAq7Q9TO
l1SpcKjgYkJmkBsmjEMJT8sTSQbqMXemlBoTHjcwdaGf8cv8AopgJkfECdSg52Fwo+R9GFWc8x4r
AZCqsMifEpn8ufdv+Ruz3TL4AuEfZMpz0xe3PESJW3dlU8yYvXZTOnLhOROweFdmPfD0CAKYgZR9
h7fk2ujGboPPMD6WfnOprXc+wzAwogqa+5S2RpH39NnnZYG9RSmio2wlwc1IPJSLiqO6tKSdnZFn
nyQnJXiZiMZwYp4Og3VLVqrYj449Mb27Usj2TTATAS0liqkS+vGOWMZ6LVoJl0TbEyTZ6vXq/Zt+
vqQhXMSwaSJNUmbp2ulvyH1SCqfcFEfZqZw7mtnDsQeLfJ/mzkEbh6q6sA94Yzxq5g4qKD6XnBQX
u6sC/WSMYFYc01ghdzkMut2kzt9DQyb4IggvdePOBRbsBoBwqGy36QZzQDu9QAoN0oAhPToOedrs
iEbvvLbWg7WhmSapYjgVx4lQPcPJTZfAu2ST+7ZGqkCnurqdh95AfO8ePHRN2A+gioijy4U+2PmG
c/6FfE04z3F6XN6STCdfjfpcdLQVHgH0PuRUDE8AyaDvGjxS8H3b8piJi2X5N+Y5XVZifeYjO8q5
5QQsjZLcNzs6UjgLdz1b3Q31zUsN/zc+3WCRbOrgnEPY/S27U2YoI0K2TcQEqPC3ptwoG7qk48ag
YLENWkEYaGdpxB+Z1e1otPG1EUTWKgtlbdWj3Lgw4+cHfvpN5dRlId6g/I/mxlqsMqUylBXZfPFR
pM4DXOtfpp0fTD/44pOVXefdt/dfsPONL7tREJ0W4DPDPGve23wpLZHn8bGfSBkxpcB4kuzpM4VU
5cKFnR9pkT9ygMb/hHyNLcPpTG8Cn4SDWs2OxuR8JWC5eXR6K7mPeqI/KqXu14qvEbDRKPVKYOW5
sOt84zo5t1CRgHLlGPaSY2C3di4wmeVHwjyIoK0oRBYySeLWTNx8/5ai3T17hg5YOgr7SFXQCyzV
tibZn9Hk+HO2UR4WO7kjIkW2CXvR8qhO14UuAb+EhN5/nYyRwC5fojCKTTTKn7M8idqb2TWXbnvR
qWRCTAXBdCquLsKXyuBxxA4W4EIgk08DxECrAvbsoVclEDcyBom1pGcJgeM8CXzMpvxMJKH+K0qo
mHRKUenXZtCGz2RKza4j2eJkbaVsl9zMavG4w8gltCeobPHFgVnfbq0e7V/P2fybrbaEPdit0B+H
dtS/ZQG0Km/kBV2TuYk9u0kgeGtFRlAMG43xyQ/537kdhYYneNzaIeGwg7008ctjHcijm/E6rsJZ
x3YtY0SCf8Ol1YRSGIAGgHA2pocXzNrXuVHeWUZr2JswIt+PzYLqa3dmmaUSlvYu2Y0FjwEtPo+Y
fIPSv8IOroIe6vJDXkr+L47hcU83oZWxTJVS93ki1zN1SeBJ1m3eyoC3YmsguyTL+Scykpke4+Es
LZDbKZS3sYIbzgvA5sN3GHs2NBOgMLa5eW9tyZmVCJkQNCkg/4zTQxXE0hcgDvh/M13pWgREpQZi
YTBIY+nziOy03ADAu6LfFqqEtSe6vKIQFq+hDBSfJsM31fXYccz1Bp6b+SiRJtGwV40I68scue1c
m4zpbFVroelD3TATmMJdlX1ipW7y1WxHwHPXKVKzzqmIYbvqy/EGrrrzTVBW/uZ3eno3jkEo8xdV
ubk2pAAzGBb+SQfoofpEkeqGuBJOi5u6S3Vx5Bsxx9klNj4lx+q0e4fNJeDkhATaFRMj+5JMc6BN
Ts1cJhVmzRJgXAeVJA4TYH1MqmJYqZMOYmkI/WkkBG645+WTiwdCRSvSX+lHEF2dW3HlTWklnhxa
entVDgmjyMwpuA6nLL1D6jQ+R1Osw/GfhtTeRSQtkdMjYddzg3ZUNsQSpD9tI/Uj3PlycKgcn8hH
2Q7CDw0v3pc29q0vRWuXjxJ+4Z9w8pPbSjcFMmECU28GuVSdlWTWwbeyqYNPtCwlc2UXmfxIlDKJ
4nUtjnqvx1slKfNkVWlI+TxOf+lHK9fbm9IEIGcTyAXUWu1DmwqJDEy0rIvxY062VsYtiifTI3UM
026gZub16Ix0lgb2NZ+iuiifYAHLX+Ed4FwbJ1E9lVVl1W5Vs0l3J/j1d04jqsaL7CncFLopZesI
5x5JBPFxVAFtYxLqJdIDgqYA6TARR2MgLWMEsxdfM8k2gc5lwbdMmC3vvmRqeLdjMT9o56HLbPOz
Tze8YssjKZRCpGn4SheVysE052L2ZqBFqwpGN/bbQiGm3YeWbJKokY8/SttpbrohUnE6YiWyxxK3
ch0Hq74T8m3cy+aPsMKqi2y01T7J2tQ/8DiYecTXOQa5vKSHgNfLtY+Cf1djBswdm9gisz1MA9v8
A25NpfdqDFE/wPSQaWM7yY+AvBAJjlZR7B2ytHBy1tM3yxh0+n6qYpCv1CXbMbCCdaBrGYXisph+
dbj76xRnWORcOXJKqJ7u1z9MuicrPYXsoKIG+BSQo1J6TGw1dzXCze+kgJMN+nG/vE5jvZE53pEd
5Da2MhKOGnRa46n2KP9Su9J/ZLfW7wNfGj+mSjleOxm7dRcQCjSMgSrh7IYqx5+R7UzcvrIF4TQY
rPpgIchLmbluPDIf1w3xxWUJYcA2omClT8w91jihwoQ2uuhDZsfiVgaZoKx4dhlxSHajf6oUEEEX
ikjnGjwOHBRp2ZEjKOUAtNir6nocqU6rVEdVhVnTRqP5oW/059QhKcJwSnmdV3gXNdxG20jrm1WV
pgPxvVay5nvIczCtxssBFt/6td/d4apMdvzz0qX3GroTWUg7zrRkFqPe3nYtHFSQDPbVKHXDU1pp
5pVOqfXCpuR8WzCXLchaBaaJC9RZ1NkjltphdIzq2E0iwf6dO54IpdZrU9O4UJ2Z9zenG7vXQ53t
tMBBywgHreo4tpj0NdEbK+LBnQubjzcuSJuLavSfDKoQL72pV+VFWA3hmMlGdvSl4rmHnP8QEKbp
aZJk/Hp/m/PG9aBSQUpPuwu17LIbUqDNbgNh5seqGSx3oNJJRo6eXDiFvjEK26h5V86OivLnYjss
yP7FcBoURzJjBDsMnw+4qVzS0p+fcRwDarDlUNd+Mdss9qZRIyllPJZH36zT66A2VC+3bdLtiKzH
ISk5q7aHENEGxqUD50u5czEt4LhSFEMCYGI6Wxzmq8HU4gAmzDGmbhR5PjvKXahnwTpuVaNfyUSl
4Q/zmyQG8DGyWyv6iNASSUvJR8vq+qEm+f1O1SMwFr1BLVeOremZbVx9NVq11W2yXsGcSfOiyrdJ
ajQPDjsQa8UNaVHM9JUA6NNko4cxjqVVsXgP6Col4Ta0B5OIx46YZE8daNOASFOCD62Z4AD+s7lk
ynCpUMFQpmAZ416c3v9Rlnwa5135MeZz4eWtLryiQQvy/igvJ7nX95oRmKw60HS6TrhaFgvYlDdG
M6p+9zF3v65KFzukm3uWV7i/wnXmXdR1LN/F5XCLuWuahfAHk+Fkz3ABk6xqT6ylNQs6Y0Xraxzs
m/evcFm+mEekt4B+A4w5M3rRfWU3gMQHGOdHs3AeGo3tOVG33xIoQVKdX6j+Lt/M5Vjq6TPzI4cs
R13qPnbprW58F9Hh/Wt5kQcsn9bri1nUYlTI60MMYuTjjeOWLvmNq3bdra6+kdDmggbynkJvy/dl
pW5IulvJ7gWXxrIuwBFOpuuEGW6+n5DhF7MFPwjUL1UbjnGZkSEIAWSk1jfatuIVsVpfK3GBrowM
ykZex7lQCxRlI+55A6+2vubgYDwkcj1l6/fvi7JYrF5+F+s7G2J6ppBHl2URwFvAgcvxCKpq+Nwq
TQsBmPOsJYWkVpS674E09p+sXGg0lByYp7nqu4FU9w8j1vMNSITqoSy7Dz24+9tmrJrVWMrBSuhx
/PT+b13MkZefOmNZaXYp2CZekIivvkYTh0y2duZwdCaLEI8RZtE0cL58f5TFrOdVBsHJR5yTPZY/
IudPZ2Ktd9AGutY6jmy4P4hUkr24qFsvpvYGvaEvfq8jf+Rw/Zd41Nd01P99F7f6f9DoSmn71a0/
M7oenrPpeeFxffm//Pa46vJfMBohiVOtRfjDiv53j6vqEONEfY0yMlVVk7LIPz2u8l/sHlAPgjel
H8oHcBY7/B1TrCh/IQ0groliCt9//pI/MbkupiPzz5xxlgSf8ELTG1x8ZjoRq0EjJZDJ5SFO1xBA
8g2Zu8OlbuBiQjIOawYm39lSCzZ16bspSzstiamPiGZR2u/shdvv+jTlHM+DdlXGwaUS5vl1cRzg
hs/WYnpOS9s6qklCYvI+ckHjIbBH/7ia/Da5sP9/66o45fMFpbWFMWrxmhHF4aR0AQHTwMz6YNRl
RjGHssdDzEm0gIgmpxde7MUHlNovnQcmzTxh9HkHePpix6pe2+VMHYl0FJJuIqghhIRekmMQBcPu
1VR+/P1h+dcWeQQVi8EWnxskxVM/gs9zSwXjzTZRc+0YQxJEoTYE5eb9wc6eGNu4GQZLygiSA+bK
6ZWFjSxnrQGVTitK6UNUWNkq6I3qwihv3D8cvLSloX1qMk3h01EUiLuNSmqPi640uomF1mwrdoce
+1v9z3Zw891TZ/kvh0N75rQuhxKJ1o4DfW68RcqVwcV4vNT9n50GXkZhr8xWGVoCU33xAidpS0ra
SCOzKnRlG7cEOyq+EV3oeCz35C/D4HiemdCwHc2lAlaVrJT+W8yBMAjtYlWBDYNdZBeQFLdkfLWN
a01NV98VnVE+U+OKxtu4zUrihij8AJ+jflUd1IFXHhqdU2Ybf8CrS/hGltyNNMg74jT8FvpUTtq3
1wyNCQ7NjOGHsyJVlBG71A534H2Jm0HTPuM1qVM8m4Rwje6UgeLyMlApT04kl+WVENNkr7I2t74E
HArb31+7/0/+9Mt7QZuRl4/AFZbOZT+bhYBgZomiA7wm23aN0ZSpAObJB6jbSKs7i9pL01J4G2Sj
dQ0AE7/zQf7lD3jjXdFQHNF8olExz63TWdzUHQEwBLQTYkKRSu3x98laL12YwG+8KxBi6TXxXmpU
8hZrTTDhg4D/DeGobDkMdapxozVytyIv2Pz+/st/tpCyms3qPswziOuwpJ9eUGQajSA+NHH1uMp+
EEsXU303tKlwzQqTFPZ+1fgzC8A8o2H+8nGGoowlaFm6kYpB5MJmSIXmrYvUstsIYV+qEC2fFBvm
OQkAkZgxlwbkxZMSUBOFpvjz6ykp8ao1BHF4ldV39oUPw/lAbPlmUwPfIkQQ+mK1qcgszEOJQOpI
McNrcDxwHfR62L//nN4a5fd+AcMMU29+jq92rzlBbxg+y5Qi+UA+eVtEK83uxIWJ98Yo2DIA/0Jl
QyJ+Zp/tgeVmKmdxCMzE4+UmVd4ukR7fv5b51r86THG3oIjwpaHHiUCZRufptUSOaMtAWJnr1FPx
QSiEjUutOv5QoJVhhRsyjNvvj0jDcjkmnwQbLYzzMiwn+9MxAboHcGprZLzpHB5Wy1lWuSGSyRbM
lUIurt065icdyDktBL9MVRD3pCx6HOJL2D9FSxaenBBVEvLl4uwnK8QnQdi1JTeqyjZdC13rAQL3
EV3zqk3Hb7Wj9JanpCqhdjHEtl9T2ScES5pNpa7sXK+iDY0zMhYcrakrKCdZkFxTtQrJ9C4iZCi4
kmCEUMGWHtRkIoI+myydSq2m9XvDIeA6qHlAm5aw8xLAl1+l7uBo/a6ikK+5eVOlvUe2IQF+SV/W
P0f6RsieehU7gN+/RJQXFrpkh54chDu+l4Q9+kpJt8lPws+g0kixU5wimvnUYCBXSalU7boG+ji4
UajkOE3VPoDiWmlKfD21Qe9QBeIT9jX5f+ydyXLdSJqlX6Wt9h4GwDFuAdyRvJxJUdzASEnEPDhm
4On7gyKrMlKRFtmx60VZlqVZVgRF8RLw4T/nfGfWbUYno9sALhhnC97rmiT7IY1a7eKupvNhNuCF
n5GPXMfP+smMpR/VlVPXQatXmbmVNNvDeta8hdSJspg8fTGSxEaEimbWXLi+aQM6SLdo8q0UpoS4
mKenlY2oDMwScSGAaUnTh99NldshCrkU+0ZNq2Vh7Y0z9EX0qirwmkp+kzwERSjc0f7oE0BEL6Iu
o3cH9aj3e8Grjf7nLg9eYYvv+Hshyg1lqZ6YCpvio7G19Ykpj8FAkKxJeaxtnUm7a43xCUBKTU99
lpTrrhXEip6VW83Ay0Sqv/Z2l7zBD4bR23hG81VRSx2Nftc7XRxm0+Tke9PImyRQldM18HPLyQxQ
5GNAc1lSJElgqIGWzBx3T7Y3BzG+IS5ozZuTUxwPt9eMkn2GNGIdhrWRy17YBdAs1XFB3YsOtQdh
dI0WCPRTZhzMRGHj8DThvIla76h3tLMVdZMeRjf0cimxMSUgfil6Vf13MxXGctWVkRQn11LpSAqO
yR1dqlpf7HOVr3d87nr2BUe5rn1ri6jon8G9d91xUHqRBUYjKj1cosV5jecqssN4bLJHEm6pPFUL
2thH5UHWOpVLRH83kPZY24P1ziXU2xyFKsOn4nyS5CtzPjNpZt86p5g3uB7tFOiftUzPrqf67FrB
h9tsZfbYfHQCHm/sV+2wQsQG27weLd745rvSmi1zFU+tHULXm1fyv3ra3C/elFS7CG03RW1aDAsF
eYup53qB+QgOKvGxBLmkA6VdKoDEsalCC8JydeXNI57khmHDZqBJTThiY8zxtzabtLxAiDe6S4JI
XFLAbTpTbB46WU62hZffc8QcwNAEOhvAPYRcm9YWgiSfdJ6f0Q/KLIy56XXAOtb6bRlj41Rmzjzc
seQk3d4YASkjaScN8HvfzSKr/do5cuj7H206cIeho9cCXubsZpuQT35M2ipd85fMzXUk0WlOb8ex
yIDMNhmOpy2nl8UxIOE1By9IP0yb6P0VwD5yqXOxFu8RH6vrO00Ln6xpDO/Ji0mZ+XE6MI2fll69
zO6ooF4Sl7Xgvsmi2tdTMer+hFcMuHppCtBB3BA83xQSLde0Wg6pXtI6Kyk5ocGbzrkpHEWPQBKi
k9rD92ltlyJgUjt0V30OX5GigxQHwzKPcXQxY86pu4YOVgDiSkvKMAXhliBFZwDZmSaDcNPI9d2I
uWbLtiTdioiXsUUbt9tByFG1C6fWmKR3V5jxCoKNuJnFLk9AddO/y8d+ttzpAYWeG4yC2D8fbCsC
bEchSc863eRqDlACtXtRaGt0bmgCom9Ea+K7zC7K2zTjJeA0HaWP/Bk2xNJh1tYwb9Muv6oLl7VZ
X7o68kEbTG5A2UGin1aYo7BEm9p95JNCBpdiKl9rJMUo0Gu7+NEr5dDJOxkWl9Q1YuzKokPjPW7j
6EO4zjKEDZcI6cvMsQUxMNF8CGNwMr/PkvxJ6lk/7GdyBNqp13VVUwMsxgtSYWUcKFWJRy4iAOt5
WUocYEi2xUvv9FoTallrPM1zxfWx0UecEa2KuUV0JW6u3bqs9nvD1klkWjPSLTxm1G8lCb7aX6Wu
Tp5KSdQaHZcgdOCB1Ro71voC1VyTe6NP4MOluMOveDlQ6YBvNxczc1KaywZt0GB6R50VJJqKbb9u
XCKBc1t2/JC9FT8PWWeBi60man7J05rJj7TmHXnmr2nVJwDQTsEDJDK4ssliE+EpNWe4SuGYUgur
OwpfRgsPFey0kURvJl82hHqn6G3XO32CBdy66xR6Nj6FYEx6OOOZ0gDQDLNpJTtZxm4VOK0B2RlP
Zq5dulw4GItG5uZIOwjNPKC5UZ/doqqdQGsAou9qQ4nhgNGw1vZrkkbrack8j67gvJbZlcvCk+5m
w6TyoI4g4r6RHcuxneSjlWNcQq+Xe8dTS0r1ggnPUfU4UXYTKbPopinnvsoDmWOJvfY6R6HHe7RN
u/dWrJr2I0pqu/2c8Mf0h0pS6HaM2R0AmbAwp8e10xfXn3LwhL5gbdGPjK6SZ4i0keK3ak9LsHak
Q3c4ewUyXOSJIqDPPmVJnRK8PetCQRLGGrssIAC2VnemKo7dyOkNbwqSIY0jyintig2Vs5N8SjVJ
atEA5MsLXnDtP1Y4+hG6xbiShjeswThlk+by6UK9HMnwTdPBrSVraKq4DUIezdnDuB/XnGHSOh7P
OBhZ7lMQ658UOmMGT/AJWb5i/HfTplaU7UaOLdgOVvatw5DXYEOy2ak/F5ZZF7hzEj87umh5Jlkp
oiuMuq29592naFBo5OVCdjrvEo+2EQeKGZHCoVhGZqgvWPsSTZ8IkcnOgntagBPfNcuwfb6FEi9l
ufKOuEUBCj+zCrHu2Rsg0hbE+A5m26trhNuIeWGyjHJXT7McgtGSy8vQjeIWmzmtBIbX2p8uvzTN
txR97buejJq2o4QvSiM/Yl4wf+qoM18jodnjE9TtWRw0LDlFIBJ3wSaFttjuJo5+X2Qeoadgjamu
c8ir1IZplcuyJuW8nInwDUZgViI/1CQ6qDChKbQLwCW5uHKLxJqCoem856wtEtrFvCTFOj2n2ms2
OMILHLZSzp9zS1e2qAZHbS2N8tGkxLk94Y9waMxu9dIJictzqXfKAuIuDeGW5VMG4QGsEHQaB1ad
WE8Fgc4P04mm7KDiaGW4xIqqUW+09uSgLGE7OyYLs3vvVIx09jaRbufGqjL2QD2fi50cCKZDFzfU
GQ42jplako+1e0qk/YRM7fvYOxWfTz97PzfiFj6voVqDn2czz7RQv2lJ71xg0Qxi5PdBtQ4GKeIF
la8npS79bqib13bK55XE+QppifSFtwSp21Y5DemrRXOKlrAVcf3PqaBy3O5+kDzkoTEOixa4VYIH
puh0T/kjz6ThW3ZnvjSDRuM3p7Xiivbu1t1b5JwLIALjzO0FMPZ/SJTKXycGXKR0xmuYsbFoku74
Ze6lWRxO9bUH39lz6DmbvBwgkfsIj0cd01WyT5NeeIcF5PoaOjD/we7mWzBZ7wk5qHzrIVqoMlzC
jXRhHdy5pHjbtJu+vitwERDTgJLrBgk3NlowYpEZp3jMjK99LapxByQ+je65asfAE5cq7TEy2vZX
W4NS/KSvjjxZfWU7oTs0MTnobH6Bohvhyi9SXTtkOc/FQUSR8HwGScSTy3Yaxq9/fd3880dEHfYG
B0PExz3705P5h8t6opImiiur8t1K15+FvUbHyMsM6BFlpj0X9Gw9/fU3/HVgRKbZ2DJGDtQ4omOb
2PHH6cC4ZI6WL3bFcUwrvq2iLamGXjkn1ytNT3/7e5GZwtxGtodv+BO/8IcfLorbRnG8pr407+V+
HXgPh0RNB0wtXvjX3+rPl3bwI1tg27Z0Jq2/JsU8Ku47qyRSELnNq5fmy2Vx0/Y/fHZ//iYo/ljK
OTlsos+v8Sy6cUpcHdjJymQAAZEZyV1bNtPp7/4ovCwGceftnbGdX+c3pdtyteGS49MKPx51zKGB
rlXlf5hJ/+oq2LRH/nxGKoCDkdedXx4EfA0AxLt24+z3LPwds+OZI6JOVwQPPuY/1KIhfx7mKMdH
ufS6+5BxlVt3XNl77LvLYhrX7EzKPi2DvjinRI9zJ4io6fj7v1zeSZ3UHfgX+vB+TalJrxEkWbfP
3ekfAD6LUydq5z8IKf/ul7slR6gZQdZjJvivL4Y+khPtm4VpZsc1hHNt07rh0jTu8h8m0396AyXz
aJ7Sn2g7A3fVv36jvHJG2h9i5Qu778FJJH3up8olb2VO6m/yQ1l+0TY3lW1TH7AG/DIfTtaBwZWF
L5IBUrtbC9EFxeC+tNi6wr9+bP80qmP9InODfQtkBK6kX54nw2wdOmQWooIyxkUKRuLEbpbdpkkd
XyKbUFk/eP9onf9/HrKTfWWaSradyTTqza/hpthtB6NzEQ9obIhCMy3rvWHyNP/80f5XOf8v5Lw/
/Jb/pJw/Upf6/kc09M9//x+yufEbiPptLSRY/ZMA/d+yubR+cxhjaVy48DfAb0Qm/AcaWjq/bVHe
TTEHusgGxMvxD9Fc8uchQW9RyC1pzB/8dzRz5sTbo/3P2TFPIukfsEEovlj10RB+eaG7wWpnHHJG
kOKziINV5qvfJ5Emf1TFMtHFJEsqIJu0M8p3vaw6LTC7bNhLN87qfWHpbCaY+SeKXuy8djcnbTnv
ynqmECAvWZADGrVt52rKhWZwQG1cUFJ5FVF/g9+3YfDeu+KMFT2layGxxtQ6SS2KnglT5V44j602
cfaiBZg0WGonOHBw9NtzGWJZ01W6W/ReVd/ssuL84LMWJRTi6D3Vd9UNB11S66nTz1uyYUGJ2xkc
3HHPxxS9lJ+Sk8ooUeU8MG6D7OdjWThD9zBHCjBQmZHjDrFnG3Ppe30+W59SH0aXOrp+mPPLwDFb
u3OFHn1wVrB0hXjGMsMsc8Y0RH1QOVQnu5qVcVh6Z+UsytXOCApvbLFsciFfmcdsBKq3OJ6XpyKz
u1sGX745RDpDkjk+UgKVfCN98FJH8qZnTjDGs3VtcIFaNCxms/wxpMm9Kiao112F/bgamC6gVGog
msgrull92aacz9QitL5yu/Yal43ccbznlOaJa/5aX5gG8pmmjeISbZ7HDHxS37/PE9yqeF9VyVVe
0lSuHKIRbrScCLPR/WQmzoPdW9dezInYcK/NYtlxLTg6nERVZ8tgzZsXuKeXhk/YuIiyVuep7W5X
EOFjuCwcp50puZ/iKtvHxZptw/XhTLDgZkUd23cOZ/zIGoYdfc4kVM16viFVb94Mo36tsT5WPBiR
sxyT3Hqc+Ev6RPxf6GKRxzYR+X1pjNJnimv4sRcdmUG2B3CS8W7e3F2k15970TYB1fWouQwgDjTi
YAzoo3ORZS1f2BkXbjDUAqaR1K6duHpEPyVuU740eR/TbUNTX94igAX2MDd4ztcmeaYRpj7bduv5
+kLBh6/i5ErzfqCok2jFRsLcOl2LIJ/a60moIF6dQGoCG3R0rt0F2qhNAwFEDvOpjj1BC7wW522o
TxhNPB4E3y2bY2q1D6nJNuU4UbUf2/kmdXIb1acq/Gytb0ZJbJXffZhkXkC5UH207OVhVMRWm7QP
p7WvDrZnPuvFtC9jMjllVE53TFsavy51M4DuwrOQWjV9etwYrXxLH6tyGS4F2yb/z+WcFMNK2MSW
e9z0jEQ6BxMt94W7QYDBOWlKv5F0SaInx2R2Gfl+6FUfGpVKP9o5p2LbS7LvTjOQkaKi5H2DC1/3
UzOHktPkOfXy9MqxG/Nip+SRzXw+NpH8CXJTgMby1djyiSYJnWZq910FWGQt5SUjqe3bmYgu3WB6
gVEuVshP5d3B/zHHnYeQWO+REN8ZM3+fGIfum77Ub8gBF9XRrAUXrbHRD1lRzcQ9Er5aVY0TTpMm
dpMQsXF2YqOPD6udpIGgIs6fqv6UGf20476ux3tDZh2BwUodFtrPeNmqYWAlcA2FWcdb5OgbeTwO
15PMaJwrlfjUxXDbJc2nTRyoC2RKUuNuqfunjil3SGT7KXeaJtCHFc9F/6yRRglc1tprAHsEb8zX
hcuz+CilYkprMwp361Oma/R9ulqp4fFFhuk8DqAassHNTGPzBSAyZVkshXnKiRl1SNyZ6Ktt2tww
YzCvWM/9oSnMW7xN/EsuZYHW4mGKHLnwU0c8B7E9sBNI/bPKmMjgmsDhMqofLXyjzzZBpfLETnJA
RIDLyV9pjbtf5uhLNC4XPdfEae7L9dmouLZpkadOGUGjGkoODObarGXQEYV7ryMBgaua4lC3yjRs
zeqYV9kd1/abhWpHw69zt9/jS9D3AnckQlTtBn3euhQCWSQ7PCvzGybaDc21+gYCMJnq8D7xjxhf
fNGVSvGudIm412NlXenO1gTFF6L/1o9OH4XuqvE/umNuWXngiSEcXEalU6cdpNlYNzmb5amJetAa
duJOx0axZNiT+NxEOdYcK1w7Noy4RjdLF1hoMvlqRdOrgzpwvXgvfaWOtcvBeVQNoKzueqUxccnw
djLufC2zCHHAG05Ve22tp5m2+7FQtznNhKwcHVZ/i2e/Vi8xpLIrQhWQpdnbd4nRXM1dPgdD+o2V
bkBOjK3LjG/gQc5m/F2OP4qGmQxvNUPGrsvvOG8ewcjcU1BLMm8+9FF+7TgG7ZKNuk1XCn6K0tbe
MII9LF51XSTygSbVprfG6xjNb+7aY7tGOE27i1YPHfy4MmI6omh305P6w4uH28axzlOiX0h9npes
uM+NE1Cz/VykvorOOurWLCvOAXWYaNNFQCCKF30IKl08L4t1YzfiVqEfBnHVnkoDDlreT/GJTGMV
GFZym6ZmsW+97NoVn41+P9Av6HTFnsPBl9FbUZHtjFtb5O1I0zECT/ODWaZFGk4q/9awTtbNkyE/
XIx1Y0K/UfZ9aFA95/qWswHQOkpz2kuEy3Y2OVhU8dPWkNOiH3s4hDJBUVynM91Lj3Z/0wqUtvaL
Gk6pkREk4A3o6C5bf7gIAm1TBPZmkJ3VvsimY1kNN/bK4vO2dmkwsKI4Nnu77QSOe4P94sIrS7zI
CYBsAbN0j2pFZB8mtgEW4zQL8645xOl47oz52OvqYDvfita6dVN5l5SUC4IbLw0qkTxuguKrJa5L
acIvUtic3WwI19G7lMO2Kn7JCye0Sz0svJ1hfm81g3XKSO8oV+Xzis/UNmRBu9q7NpLMgimgFera
g8LhR/E0jmzaXn2/drQmJuYZ080+IUpVzd5t40ZBl5fHwb6Dfki7VAzX308y41LVA2PhyeNZ0Yzm
PvNyziKckVFjLKa/dua2oYuZ9KhF5WmVB2thBDPKQ1J0od7wtBTLt2abOE9DkYdONB9obbqdZgyE
ttKjnl92wzYcr939qoRxskzaCGuAbUf6ceadO+xR7rtLnfW8+1X/2i2mPGVNjcKzddvmvh2l7T0A
UUJJt06S1cex1FU4qPXWcLsraBZXRr9rCSrSakzrEmWYDktknT9YZDZeZumNRzvmN0CRaeMhW5Rh
bX5C57jzvPkU8yUodMA0yvIRkcsMFssajmMF/DYh3ljm7VWLW92fmuXa1cDUy0ILLfY73r8TXZt1
n5FCMye6doms4gt/NaspOU8TxcCmGVET0tocezJC74FrJO+JYZ8cJ/tSxwnHw0k+RkuyS1LvIBki
kiA5mVbxZPCd8fZQKWszzzPcFzMdQo84o78aN2Z/r4ztiZdF2Axyn0InA+QXIuAGU71c68Bh+P3y
wfhM9U+Jg7qvjUHZuMc0rReqS/odHgh/SS2KYXlY0/lY2FqYFFpP1HfYTWUVUv2+b4T2KlPOmmTT
yYs8lmZ9k83L5JP+fO609sv2VXZbvODufUQJefOs/OKM/YPQtU+ki+cJjIHfciQAfDQGvULm7jlJ
3cJsfqTHca+KbF/O6qIVOkWW5dlJdfb6LQU8G4+62T3PdMvJ+qMreL0ck48jo/GrsHkC7De9m796
w/TVbZ1LjDxmY9RD7/D2wogPWCcgPEQ35gC3ro7tfTZ4oMvaytrFvSafJwdFxLZFtMPFufC1WEIs
xkhi1NLASvLiZKTmzqErgj46gsZxYy8h2Dx+kSuevDXGjQD0Ts3zgajbWz+m7VVizIpSWx1pUO7U
tOyKJd0Nvdr1sriPIwKJ8qsbzVc5z0o/x7sySjgikXauUlruitbbZ7V7jiumzmWDkuzNR2vgOpUl
X1fXpnKuWrpj1WjvOLTCmerTOllCSlxvMzwVJv6CpPtMevNcg/QEwPMOwvTJi5ynuKDOudb9qizQ
7uz5w8qvImEgQzctxDQ9ga3g3drZOIelV4aRXK8yT2NEb1lnMeXZlT1zujat5kici1VIclI+MvvB
kSOtV23SDl6z7AwEDmdqnHNS06fnLA+pk6Idmjew6K+jltsDJxVWmZ3q6rcit3cNO/ukZTsDndAZ
x8C1CipMLXLHt7UG7t181UxtJ/tPurR2w1rdp8sYpA2qRd1y+OvDmc/IrG61Ek2mIoZtcTKOJk5V
sXa/GvbRssajye6GluuLvA+1Mnuri/YibPHS9bdONT8qK7l02Hv0+H3iPBmSTdzHtn2hxC7EsvNS
jxLBr2D3WHORPzWLy/4gIf4EXXxDND4OolR82nLeGS4WqLFd91EXL1e2TrQ0LBLuVVxeVPEtj2n0
vo4cOEG+ltfccKK2W7gNSTf74gyE4XeuOXMWH9Y6+lYgIhUULA7z+iDmkVx7o4MAOljYpY0wKvXp
c0tSoicOdnZOG3w9lNqm9nvStCU96l1pBrLoy8+kMaskJJ2SXiM4ecujuRSOJEW7LOqSTF52Qq1e
2lDEC2rpCLW3Y+kXmeBuQ9wXN30s/MXSOzvIQA5g44n69l3jksgxL4E9HDhRbNLjG0UdfYbFuGx3
rTie2LTK5I30esmtxGy1s7SW0Q60YbDZrgsDIcnNOoIjNGP38R7jhrPT6mjeO3YLlyincTLZUZt4
Y9tz/UWui7wMRqK9SeXFOWlR8uVBYax64c9iWdqdmiuwbpySQ0khYspf3wLgkg7E5fk3xFz5TUnT
dyXsqrmq+HQ5Xo34N0KB0PAcd6vD2m0N8Q3N1G4VDrgqI/a/pX2lY91GIsfek4SGHDp7n1Pver26
QGDCSGXpDX+x6SkWQ3MNFEJinler8wjCiacGB3L+lM0NbF/lWc8wKqZPYelTQyd7C/1JTyqG5NiH
aBNF9eJqMc0a+6tVWFm1V2bBCc6oTVDZq4niF+J7IOIdj1Y5hA4rhhOYI/dNbsqt/QCMy3pycTSx
tOCXwnvaWJO4zjqvpA16ZmS/7+yK6uNJg+65A/o5u6EFlH/yIZnJW9NsCl7/YXBu3Q2qBdCxBsCu
Za4RrDo9qUGOPsywyV2KbSGfcF/EqZ496j2wHc4EYBI58tcrdhbQvu/4fsSL3hZLfCicPNUeJxj5
27Jnal8n2nKtAL5ou4STWL/VqUXqcUQotnwiK5WgNnTR299lnf8dh/6XpeOVRg7egGwbQgrAzF+N
R5HSm+YH0Nnq/5y64r36/sdR6b/9s34fnbJxe7/pHgU6tLxttlab2eXvtXo//xHTNBviEZPQbUb6
P8NTXWNCurVmIT1hutW2Mr5/DE/5R8ZWf6dphisxvJt/K3Ck/4z6/HN2+qe/+q8hQi/u0iGFm3Ia
yquEm7Wj/yjplzQ5qAv0eX25yR1YGCTwIKk8q3iv4U1rQwY9VMpykYfvktS+SaWouavzo/ONYY6p
nTz7Qak7O7pZvQNZfMpiGNS5w3XmfE9HUgeL7qf9N2Xe6zSUx09jBB4qjLHGwu223lNqh7Y23Run
OSvjqrPvaiZ02d3YXeX895WIrtb0tpsPLi6aIrrSefKNlDsMyOplDdb+xjEPMZw4Lf9wqmMUPUze
i5Xe1uIHjnbs5TftCmkdgEU17pviUmZ35niy9f0YXVk1lJMnHJn4Cg0ViuxIv3oyvRsjlcg1W1/U
BdnwUC6PiXxatZPIv+jr25ifnOQSdceyP9nLVTwdWv6caW83x6w4WN61rUf+Wrx4VkgJGgzhOr+d
F46Se9O6TbxrHZ9ZcdU1xznBQXFZxjt2Qi5gSXJex6+CMXVXcSjdy+yOPEMkjw6k7/U1tOKjmM/b
/9X71fySzPcD2y5zJ5FdleWlsm5a81F1j1FxyZKjwIWU7xJ3h9MFqkW+hn12WOxzK5iuMd+5NPre
aA4q+T0h8bfWkX9fufn/Y8ZwQ57+RZnme5l+/KKVbF/x+wtvWL9BlETVACBF8gQu7H+/71tSEIkE
cyvrwNZAIP/ndUdq/Y2YBdvWT5IcQvA/33dhuPwzb8MYIOdv0C3r76glv0qSpB/5z6aVcAWF7/pL
rgu8uKcvzAF9Gz/ofTf3b52+PfG5a+z/8Kn8m7gaEcl/kWXcLfwLi3fzhdiMIVHT/1X+7FSrL22c
Kl8rmG3RZaj2k8a3zooSgEhfRbxkVjF1gTIH+0Ybi2TX2PP06MAaZ0wjq5tam3CFDUl54nySH0cE
FT9jNMpd0vjhCds8Ns38Ja09ee6GTtylg9GH6E3GXV5E5lcKQNzH2q1vEh1rhzVb3q6zxh9LO9ZM
P2P5LRXQJd0ofo28ldSl3eAlsn/iVfo0WhS+U0BfQTTa421X9nejofofkYxyKtst54MmlO6QesyZ
UkzEvjlnZw50kkJsxRK3OqWH6b81sQoP1ffFLbm8gOoCjN02EgUhVY8t0MssbLCuJbthiaDo2GUf
/1hjqHWhnOOUcURXh7m0es1A+cTm1fbMaTyR65DBYjykj15iy0R3j3WZ1txp5GCZhcIkL4yVISPU
G2c6O7MrptfFKNoMfHu2DXcmR1q3LbCJuzEnA1rMsTPwOwKlFBRaJd87Kg8oFtYG80RuJ0sCs+4X
fJRdL756sLfv1zKqvw+YiR70YYGC00TpSJJB70bQPxPuw35VtnfC92x5mHYNPnN9qr34TIuF87rU
lScAIG1+8mrS5vMgWnILemtHRxhC3XNXT8xb8F6n9tlcOwWJV2nZ4ptJi+S2eL1b+IuupV+Musv6
s+hyFkxubjxusSod71w3KI8+logcJ1YxDFxkQeKkjKA8UYdVayl4EaW06j13x+Ts0K5OEmKhB4p1
sa1eLBsc0p6foX/KNIsGD0qxO4gI2oCPbnbrJVwLBpsIcdi3At2lm8OHdzp1PoYjmy1P6wyAaovG
pafOHfmly0baKD09RbPZtPofFFwTz2jTwvjuNrlYD57TeV966VA1khseu6/MEirBRw8/KJfX1juv
UxolmCNMOGUSoRGNX2xPbi2N+ltW6sWtqUWK7bmj7IbrpVOyaU01srkce/V9zW1kmNEBFbATlaPs
cMqLoUUXMtWIGMPEJL7v+mlhXWBRWpqO/dI1maj2yfTVLASWTHzv87kxinzdSTvx8JJ3NqjURBS6
4r4wVMlZcQ9Ar+n78t3OZP66tEnL7U7qc79f9JEPBySPpnbYt2MPUHfO0F8wVYnCNqLuW1qZ+41n
IjVPDfAQPtxizFlFnMyNWTDm5QOJLDF3vZEbxT4zGfwAI3FZTXh8yq/5qolHgwIhWGa0iNyuurlg
rOtkQftZNq/Gwat5ZvCgx9N9Oaa2g15k473rC6IgPtO0/iWrh+G5qyrDAU6Q95bPCoYzs3PEQv6B
Y/mxwtuIkDtr3Y/K1mmMWNIUW2nlDcuxL0cYSoLOHLWT2mhkd9o4T98d2bUzQsEWp0vqihhaIoS4
i9GAX7U5GuJXSeU84Chr+KYXffHQRkkpwxrKUBY4Yky5LcDD0zH0lrG5V5ZMYHP6TlKsRpnt1GJ3
dxF5HsBRlF+p3aY+rMd6iNsH4ncuogIsS8PPqTr5zHEgpzvqg8zmvLYK8YoypDHftX0hk51GldFw
q4FG5n3BGez4I3kMYroyHZJ9m6Qcbgy6SLFsR6NjnL16xSKviPysuzEhYnf0egv0lp5lxutQUOMb
TNDZD/FsYloUCgneTznjxtcLdmSycd602Lu10jgYrYamBGPtNv7W59FkIA3RgePbszeSEC77aFfH
cnp1U0XwSs/b0YVWtUZ5ABgYiYSxZOd+6XJrKQOYGfa1NdSsA9jvNEbRWjG+VG1ckOTS9KW/FB5W
sjc6waz+h0vKqPxUY7XSHhsZWRkysaGz1qc0bWrJss6mew/qT6wWw3ucBRDZRi4Yu6VotOnRE1Oc
3mA+1JE7JyciLlKBk8ygBkZJNTYBEehN6WScI+RhaKlZYRQzY3EqXVGnnFVJo9Cowp8fESgTOVfJ
ZDH5kWazKEaw+UYcyc8MNGN57CVxXJyw/Sjc2q8da3H2QL3FVPnZgrM/KFGWVhVCE4hYkTRHdc+T
py1MY9ZcK90XZ1myjsU5ztRDo0y8x+5iGOuxWqzaPESdBIo1SQrmGetE2+hLcdU8c3ttmBMVOBug
02WFQkU0avZQNlqUH7pI64NWGaY8MLyiaDOOUq4Ui+Kmg7CS0R7G5GlS5v9l70yW40ayLPorbbVH
GubBrKsWEYggGRxFUqKkDYwSKQyO2QE4HF/fB8rsLjHEElvV2zarTZYkOjH58N69594KZF2EXNOB
Ds6MsopQ/FdaWMWTo6wuetDSh1lS99CNKNniOC6+LtNgD/ftSG34UlewEC89r6WsjVBUo6uYVRNk
F63kgZ4kU1sl701hLxOENnciqQFjC9gk2IJENxiVulY46X02wmWeXTL/KvU8LJS74kmklfcO15tz
MWfMr+eKQucUS5E5+PO0P9e3YN6M4ZBlif+1tdxUx0YTFeMul4RexMMis/Fm1I79hapFOn7rdZdk
j0hkqvHSHcsuvWj8IrDPBLKSwtw0YNayrWIaBfyoa935J7wqczHtAGH2uFQyXCbuwVz00+wRWzZT
GtlERV5d+QZ+gQ27lMqOe91G6ACihdptCdlvW1QSV2Gjc0xVjqQ7SCwHxioOC5473xe2X39SoqMc
mFReu6Onn+/SJCuv2DPM37zGLHeaag+AQsuQe6KxFr5k1HFVP9fXPVarvT12BCkgn2fONVp3N02q
O3MRppzMJsjrOgEeGQy6PZumZvlQC6yBmxH5ThwO1GNsiRBOYzKuNxjCjcvamsMTRCr1BvEYponQ
uwpDk3JKEJw6raMuLEuq/SSDJwJaJkqpgDcDk5kEfwEBUBhH98UwPy2jMZz4dmkD4RZYiRGfP0Dd
rm+iGbhmEWTWae+7xUfaDckn+Brw77nWzI+pYEU85BKN/CZZAH+jeWSTaZRUetIg6DDXeadumdo7
N/AHHctqtHmhW9MxsZqkfpy42F7MYDG+Ron/hddE3syuZWydAf160bsjwSCj2s62QVNrJultlznj
QrOcBhAzH4dcv/NOLG8wvqauexFmlMo6Q1RxBb/7mvZ6hhukE4ci0P3d5FOg3+bBSDUwNfviJJTZ
t7F2aXg4YDY2Zu1iBYty72qYUaSjkvsgqMZRKcOdrqQyb9uEsB90W8FZ16cNjda6InV81pcJANfL
YSj6s7r02PxUph8XGptdZmLDoIzCItkk7UFL3hiUXWAx/dLML6zBvpuHKN1Z4GRjhySfLY8z37MB
7z7SnT/Q6r0HpFhsqYTIL+UIdIKOsxoc9oRoiObauxUBTUXpCe/KncoVKEDznn1wbBBE12/CvgH1
SqPmQ5nMS7fPIvczYqUS1bs/n9W1g8rSNctB0fzmE44HMJKPI9X8G2dmEQ8i6V36LJMnraU+BHNf
faLPzWohRudQzlTboJw2T11kT1tHDs3BXsryrM7Ku6iz9DZTNfs9Yt76zVIpeJZORSlR5q6htrbt
v49youFpD2TNs9Wggtk5BW4ZW9r5WePaK3/UQ20QpsqsyVkA9zm7Th4jdh3GOLRNstFdKsTPSxWO
cV1LY9dNbEaBTHwshBdwoinJghfCQ8YezZiyHGWiA9Pjt6LLpvT/i375oM+e/v430D4/nGF/0kCe
9Y/1j3W973/9z2O97/yx6hwB8HEIR2DrcW7+s4znun+YDvpHcwWb4QVaWcr/LYGM/gg4967g6shc
/zkn/r+qeJQJAKr7sN4QzX//Z79zqH8pyOWgRimacuB3oTds+Gg9iP+gvq9Jy9RFZ9u7Soxtcph4
786zQpK8g8XSiT5jcmqDUxvgqmlsfrhDr5zyX9YT/hx6hR/BOnAd8NVHxo+6W5nGLkYid6Stb9SF
vldYNbbjZHJ++fVYx5e5JnlQq4WrsPJ2MNm/vMypolQBSxiPiKrUXkrnCbD0vF/K1H+wyD24ytJC
vcEUenXMFe/u+HhcODG+HBP32Az4PqBv6GoYwM7cPRNPnT4YHNiuRNfe+pyP3hjzZd1kxT+RyhZY
JJ+6MIXDVVT74+P0xiEwJafN2CWTUGwSGubXgi0Fspca5HDFnP2Gf+e1EV1C64FVIK8HJ/dyRKXl
ghuLKc5DWXLO0YweZgC/2+wc9cE05Hjy6yf5ynhrRSsEkMPrCpr55Xiy5Hy6WJ2GTpyeZ5PYhlOW
XVEAyFHO2m/Rp155hqsKn4o5ScAAjY5k+L2MJGAmwktN0XEWn/W1ZZSXeTUaG0JcT50wu/v15a2F
rX/W1L8/wIh3dK3pQx7FEfPy8rTGkF+SHRjnrA0SMs7BW/Rbto7XBlntIyyV0FMo5r0cxDZmEnYk
7aAlsWrS3lAyjOiqwvDs1xfz892DecYEx43DyECR8uU4ncAo7TuWhv/UY6Hzscbm145PWtF+NDA7
7VCdZeX5Ushqfiuu+nhsplWicnAUMXsi6z62g3CqrUCc9Es8TZo6SNoO761sMukZI8dI83o5LJzD
xBvzzPGdXUeFjcbc7BPORN/m5RUvYkmCLM1IU4dCULH6Jn6/zZAuLvtf39qfBmImY+4GjGbxrrCc
vxxoMHwaCggr4iGAQKCyrH5nV2b3W3giGD7rfLnWfB00+rz968f4w+oQUPorDS8z4woK9GcyODG+
khRi+X/uG/6lQ+Onh0XNE8sZNDy+6HWgl+NMnc9psqHp6pHw+UQEo71DU15dm341ntcsYhDBU8q/
v76HR5lKXJ5jORhDsHyzLOM/XFeoHy4vHJMylYWYYt8+adcahdgFdIZwxJ1KwztVRbQjkufEpNH8
65F/ul7Xpx6PE4V8Kcxbx+xId9TSMITUcReQhwaGIo0HyoKbNqwnF5R3Awx6QNt/8+thj1fcgGQy
oHMO2duA50DFvrzegKOKAmJoxgn2MX/HHhyU3qagXD1DWmmM/PLX4/30kjIeVCuO9JyViUQ7Wo2q
plcmmVQmmQsdMju/afAtiuKNT+Gnq6I/Sl9zxQzjIsFedHRVE201KyzDOKim8JymaflsoLTcZXO+
vLHYvTaUwyvDxILxji/85VAGaWN007MQ5UMkd0sfzSk1NMUhIx9YKd54S366fVwYu0LTgTaJxN4/
mqZHd66GHGF4LHFjnvVrJuGSzf0bLNjXrsm3v7uyHLrJPjvNHz+CNsfpYSxhgJywDb7WZtN8dQtZ
o4C1DSP+9Qvx+lgO3SO8hIFzbMBEGDG3XombdjKTEt2WzC9pe+f0KWf9xrv+6s0DiAm0K7TYRx9d
VhqIpfAXbp5NVNV5KNw1QLWSvztBro+I74lAezbkcJdf3jxbepGiXBXGVUAex1S3xaFKi/qNR3S8
54Ev/mKUo2vx0blLx+O1q3zbQKnOzdLOmMVLljqxMLLy/a8fk7X+wB93IX8OGDDPrmcMMMEvL6s3
XBpXLjev9wf1vm2L/E4RXUARVYu9Vfgura7I3lOENw+9g0pcTCMIAntUMafOvZlO4g1u4U8z5noL
2IJRAFxfne8BZj9M1ZmgoKMr3pyAcMc9vbf+omqsYA+PKdv25vhkqt7+8OvbsH7NP90FfJHrYSt0
2QK+vAs0WpZmBtgRz8DNsBJ4tFlKo0JhMxofUqe5TZNRXQ7UAE5/PfCrnwlph+zLA5vu59E0k/Vw
jIyK0ztVVOfUasuFJLJpQWliBm8cGNYp+Odr/OdQR1N0WFPAI3giiMdMzRdZZt3akAs2WY3S3nIq
wi7M5a4Dz7QHYNC88VBf/UbJ+PPXFu/PHeUmks6sQCnEfaHyE0Xi3ImW2Jv+nbv5P6McAwa6VPuZ
moIARMY0n7sjFMs6CtGgte5foqd/uY959YLWKZsZISJ//ehulgveJjZNPLi1ZVETLfg5aMa3zgiv
vpdY2FlS4QGwSXv5XhogTYjp4rbNnl8fImcJDlOi0oc5CtxHLCX1gaM8IITOfSvA6/WRwzXSGCMt
b83LkbOwJkcHVm9cKmHRwyC759Q3c2NPpyQ7zJ0Ld87Pl73qJ/H110/xtVvLbpf9IZ8E5PKjxXDJ
zdZQYCzpBebB3VK7zSG35/SNme+1L+/HUY5uLZpwZTpyCSgdWsUeFPnKSJP9Hq3z+FvYSh4bM9qP
Qx0tHQP63wACE2lrwSTPiq5I9nLAAfnr2/ba0rEaZSlCQHsNj7PBgtqUTWtzQbqroxga9bSV1CVj
K5hyEsrD5q1Uw1fv4A8DHi0dptObVOcJYej8svxae3YZC5JePkgFdefX1/baK0HlKqQIAMEeUs/L
t7EDSTPOEcvi1PfO16Cf9FmPUvSNJf61C6KQgueYrD4K2+uf/7DydBJYUerxTQs3mrecdJNzu8Vm
S3jFW/HBrw4FDuV7ZIttOUevRI8cn4DPAhBkjScR2HvzFIzwksYkG97Yyb5676jaWJxUcWYfvxel
Wyw95wHaTo5rbXE9tbvK8ET8bzwhDpBU+CAysIl9ee8QUIA979Mw9pPW21tO2F5g+R/P/m+jHM1K
WkiOMPS0Yt0TXrikk7EjgLf6t0aBN00lkUOEd/weJKGZz/iU4gbN8Ubq2d5Yosh3v38tpMaTfEvV
EDDO0QoipmRBgsy1cEh2QZCnFXO781Zh5pUXjXorqy4IC5IRjxHd0sZdXKjWiqOiwCfVzxakvUQD
6faSBPzPr6/p59H4Ktj08wp8L1isc9QPX9DiuYIoLM+Ku9ar7S0xWdA/q4qD2oXZeLJ+Y0vz86vt
uQT5kdpsWh5k26PXwbKB/5pmZsdga6w9W6l+M6ah88bE+spFYatdt6NEEXEWPHpQMqSPR1q2HTdD
V+JMC1qn33g9ZCG85kKI334vfKrklCiooxF0flynn6qOLYXAh93kpvdEbUvjnqpn9VYl5vvv/XJD
SNrEWo637ZA8SzTCLx5Wa9mWbjHqYJTTQn0hwczvgp0VGKY+gy81IG0LpeuIB1cD9DkxJ0f12wmy
GsBiO+EswVmAP7ml3m3n+4ZzebeP8L9GG9Jdo2LLn6GV2CdmAJU3gb5VbqfJ6p2T333nfPA7sGsA
GCGhPj47p30hINY6nBdGvllMMgBUt6Pjdvke/kJz+3ujhRanE+qpgGEQ3NHreXnTmrkzIr8NEjpw
9QSkrMuIzyNQGIKRTyLW766xDIfoxvFISaHVSgrDy+FGmeZNWWOkA3hMun2rwGtRQHIM3JFjXb3V
PDn+oEKKqCgfHSSGFkfp40OuF+UzkAiFpRObMzUImrmfesQUb0ywx1uVECTTyoXhvcPkRy3w5VUZ
Yd0XpFAmsQELvsBg3QbPAPIw7nhJ+9kTo6V+c3liRHhQ/I/lnXLEcULaSvigQkyTtRlUf9rKujhr
lQzfmCnWL4df/cePipMcP96FaUITkMLb0QwoeyXJAM2ancJyLx5L0ze60yBk33Kb2wsChbRDxdVs
dDJ+zIpSxdloi+uSHPPrdHJm1JXZ4uQI1KPaiNMmG+66QiSPS7X6EHsDeBoTYfNxEel5lFr3dYpC
xrID2uNukTgOyqYoAQjCptz3QR6wxwUDMlB0+ZAt3bBr86W4Aw4kb7Gq4T9brKxPzwtzadtz4PR9
PLOtyk71ONOeExbC/jroPRK2IEDde8OoTnA9IfYsmfl2aBS9hymN+hPCUDW6kO65tY0cCOGaZoku
zXqqClj/ypLFZ0tH8ryFtXujDIsV1QDbcA87D38bEWxxwm+C6zghfsjTX8RcY/EcXT3czVGJhC6a
dI2RrKgRyE+dAUkZwVuRx0iKUlyMQvnpDv9NKDftMnmw/MMWRADghVNfVeF5NxhVtSnRKyFBdG24
0MNyVcmm2AXe2G8Babb2Rved6QBeM/WlM43NXhMVaG2Ql1XLxnErTHWuJEAhNxJ5qdPKQacgavNT
kEyQ4lyKIQIeGSYrZGsAEKNxb2SZ8+zaE3IB3FJZtQFRqbAHsCYC3h1Oi4yt7oehRcq5NSxvvVN1
mgZXGZw8bBM4eKptlVKE3Cd+BaoAeqQXPDhOCXGyQQz0QTVu8FFlCl5cY1i4DNvQah7LooYhIWSd
fisHqz6XPOLx3rBKbMybHrA6wpCmobGIjBlZJgEO2diq52pB+3IjU/5h7PS2fx1oK8K+HlWSuiRh
pdQKZt9u93StaIoVaiity84Z7QltW9+eJmnpYhkrhzbbOE2qN3aVWD5Op6qYDkg+pva6Y9LxTgJY
j+bTNFZ5u6+jLngQSBQPvT0sGDvDtHqw5+IWDHETawz3H21twxSRhkJ6XDVF6+A1XdySjN8m+goa
UNzodlz201hmQE+Ajl0qw04gfSOp2a5qD/2ulyb6TTgNvoqpdyJpIt0RGs22VgB8tkOudXpqF77y
JMJzVDYNwQIB9n6ggy76JLddsmpfg5O4ShukcTiAZwkroZPt1SAZbKuQOOP3bsK8jAvfHmCYs+Tq
y6LNEVHeNpxgKLPMaSLm9844W3xHqm3wiJRh6G+BguvslrWR7FnbVou3C6KiLW59D/00chzC5tI8
Tt1yaq4x/xrVVTpIOAJbbocNXcBLJXb3IWy9TSQC/MBj3csPnQrxZ6MWNtLPtSlq7CBpLQJ0Sqlh
HJpwkNeGryMjtpiXJOq9FBkyjU50cdvczOmUTIFc1XFYX1HmB8PED7YTHMYAJsFf+mGqDbIEXJKS
c9GBw4DJYe9dvtURNxzsjH2tw/YmnPiS9hm855s0WvABJj4BrbGHLXQmZzP1nypsm87WIO8O1yzT
GAbxbJhp+HYKE24LArZGSDRi8AshyYS7TAoAv6mx8lvwXzq7gCQdkNDlDC2hLeoFJVDdPrrCtK+9
OVEEASMX1TF4clSePdkvF5m1EGcdKiXORiH9+byNdPQx7Vn9SEqxiSJZdDHjBua1jjZFXagoDvpk
+aIKdH/btg6nT9Nii+DELSxaK0Yj00fA7MqNqwZBPPV71A0bnIwFv68lsge/Nzpz48DBNnDnWka+
11CUTpRH4tnWhFWL+29ugIP3i9nhAXQIO9bDMtXw9+hNkVbiCBR/pnT8bZsCq5p39RDORZz7c4F4
SVnKv2RtpzzLO1BZB7MBpro3qzy4EDrX0TYasFfsxiiYVey6s/2QpV2UnwxOPi8AvZPCJ5Zl0t8Q
oxfZGQx+Me+nLPUvgNWwZE1ea9o7J5ytG7trcfJbPUJGZtks+DZaIrpi1+S4qFJH75PvI5U8OMPq
oEKpGBWnbivxO4xNzTzSFK713BIMvuxctIWf7IC953aMNHajpG7zcD8H1vCwoN/HdApgvD0dWDre
iTZf8+maZcQ0sZQO7vIkALEwdEmIG9ptngzRBP4GK6+C/d4NcJzTLsnbEzIHnBV1F/hfeclgG4Ws
w9aOXGGuoHX0RFwzegMX1INbFifZ1DvvsqYovH3WGZW5JShgfmqagjko9LXMAIkH/bB3MQIXcZ3O
ivxFBPclPIwcNKtpS0KEcESwFSUkfPzs8BNJ4yQJV22dYHYGfLXS+GT2rvNZlTkF4Akr8ccCW4nH
HZWCZGbayqfSC5DPWd28vlGVAnFtQkm/sAjRLWOQhMlzZ7iz2AQe0tZN1CMm33Z+Nsi9oMZBKref
j9chzPluEzQGZQyKdrLZudpF546AF65KnaWzE0tDi/cDIk+TwFsHrVngqG7ce66av2C1GNGS2tn4
PllEPu6BWajPbrCICzGUiMXdvOX9GOq0ejbgy87EXhKF/A6yL5r0MCfEGYughNo8VgMsa0fOaLUR
VbK+TXjqk21URYiL9SQC46TRSTXtnLro6hPdLHmzJ906AMVOrm3AXiJtVyYYXPRNT0/7q0ess3Pe
BQ2GibauWxeQW7hEh8yEwQVLBrf0lk8sx7EyAyPDcs48uy0nJyONOlhjoG1hYf6ZEoHqneJCxBYi
TyMOEpGnT3sNRptE4Mraoj/vx492wkx/NoHCL2ItlWc/JqMu4JS7thRXTb3QpseGkWHezzkhwHxI
S6cD0uEtYtw5JL4UXwIbZMTTMBt+QuUxwFB94ip/WkAzcL6Ry2dOSzbNVJQoblG/k2pRdrKfvKFP
rB0xFqrlJG9YACl9zA1eDz8qMJpxZ7Y4UUAX+yR/l8iM5yl/ynFBiY+BVdulCYeiYp4M2JMEILFm
kDBzQNrxvq18rfclGsok9gYhASimFcHbiV0WB4dfA9e36Iplk0i3fGa6HtJdQKbZuG2zbPE2M+Js
YhHIfbKxqqjsWRYpERpkQHd3ZoWACQMjwF4CNcxyn9HaRCI68v/EfL/2ZUVDZwWQ8zw3DvNeuq1b
9kGXPRDeaK+rtP/k8rMNzKStceJ0w6ROjGoAThD27Ek35GmJcJdUs3pXFoPrn5NIYnycAO+gS04D
C3j3Ui9qp8COWNG+K7y5p5OUDneNU6HKRilWkIdthOO0B9KWHsy0s+ozqMvz8r7vpwyUQui24UPZ
GH25WSEqjxMCQFgzYmDxW6JpifZiJN55q0bqolu16PBuLmEgbbmDXgucfBbJPgUPnW0dOwmx2uS1
VexCe4pu0053V3aLfvjcyI3pHKnMd6Y/iAotHOdTUdRNdl+0tehI21iK62yWTFh9lw+HXis1Yo0I
HZI7orJgx0iB5lNQzjYRBFQq0n1vWcTdD2Po1nvUuOENxIvymyUqHWwrKUdgCsGCb6V1bGXHsPHn
2zJo6y9MiPZ9VeOA2Hp20kMFA+oVbJBaAApPF5+MmHpAVIy0wj2phD0+aUPCfYEETmEzgZ16qouh
TXaI38pvEb6zCRTL6p7pxTDdzK7AneU1VvKM1hyRr2p9du6dXsTzHLKa7Zqs6y/MadEA9A2bhbkZ
StyuTWL1B2B47AonLAjtvmRB2BuCSlFMCIED0ytykJsLTjxqI3MxfcR58pAsut2SNfLoKaffyWq9
cNcfZBRDVf42dGjmVaL4yUk5XYOXza/7cHxqhyiPKTMVlzPkOrY4sg9TJOFJI28yPnVstHP+Lck9
ezzL/BHCdzAiBa8y7AZsEsh4ZiWUJ5rK/552irEvRArJzOmW6stYTt0DqPu7mXNQtlHQH4EUjDnJ
Nt1sOSfT1NVxwXwQmz1E2E3m23qtcMGHYTvOUQZbUmxlRXJbqdDULKuddREmxtlC4AOS8dm6xz0z
XywCCmA/6PAS0nW3t3UUfSAgIzknmR7mBsgOvRlNZdwTZWJ8qlxR36l2NPY5jq/73lbTuymEjbkh
EuJznVXUf7zFUOS/Fxxe18cGhWwJl0PG9v4kT4BHM20FD2ko1V0FvmCbYLK4cj2ACXVH0HxDgsbG
96r7Za5PrbEFjxAOy4WNg3Krer5suOkYtCd4W1t2PmDqw8J9AMmfn1pNVXwEgD/vjEFEAII6cjCg
g136BpUS3k078TZGwmU1Qt/B7AM0AmzyoHQ+nGXUrnETmhfDUp4HtXsyYHDZIEwluCxx8ZtnFPki
vySJVsHAQLNgP5CthEmtmeHUN7P9acG+QO2vLD7UtQDm4KdmcL1ky7Tv5/B81kn9XkPD4HcXeSy0
35+j+j+Q4GN905PsztSUf4wqN7sCiVhtW+x/EEdLBX3bMx4y0+kudO/V96HnDrfaGLS/J40Hr0Kn
bBNzgR52Jq+is0zO3hHBp4nTJrEI5hkNpuYBl0HENqaG/oKyndjOTp5zBs01DVcz+pR3uBv27gxh
J5MRBnyY76dLWqSxVk1+hkrPPy9ltXwj8cg5FV3JjlrYKNA5RS/K/Oy3vnFbRiI5XfNHz4G356d5
SzUChxoeEgKGboimljduaeX3mOWguEGbv1wzAs4oS8ynOmiZyyb9PKLR2LP+EJ5SAIOjHFXtICUO
0Lql+JqIdDmQBGpdlF7z+D2jKQ8d0p6wwMZy0vk5KKX80Uir5h6tr30gqkruuoSCw0b7Pvc4NEtk
sZgVC0Kgym3iGqUD6IfcrIIz/QZSV3KG/urdQkrGuTuhdd26Pqley1LzAtdC2TtSf/y4pbd3IO/L
OLS+dZhKlWBfacT5KLwPLglGN0tozWTHuO25Z+J+2LoLXBU/a4OrwLdvmTCC56pwWRv81LkJRPJt
cOUDeQv6kdNH028rr2w+z8QbkKIXFv7OE4W8s5dqOJRL3p86prop65E4l5pJFYtUUiAxBqCIEINd
lzuoT/lEksm8cAAmnDHXW8fhIMK65FgZbCrkzxvO+STBCLdKPlqOFhlnqBUPqkfZTvgSBj/a1K61
nJZtx5KdzwLbTZP3c3/Sm3IiCoOAhdusbvyYs6h1O6WNOe/49b1+C6+zbPAEjkLj/SoNqDaUHm6x
PrJpDfvSPvcbSrabVrnOx9armmVjpL79BRl2tc+gEyZ74TYBqGuIO1dzGpHFSnUIG0rYpZARO54W
IEamiHrrlN1AQpeCq2sxxQIwS8mb1NFolyflNCfIs4Rgu5VIAXArG9cks9ytE/BIGcUeLLJVROBq
60I0MJTp7t0qo0Ts9QUO4grPM6lgrTNaZ6IO1bjFqijlxtCzMaO5hIa7EWY2NbHflrjaktwPt91i
BAAgQkd/ImlAZ9ui8BOMgEbqPDRGiluNroQPAxB+5rAJTU9dNi5e7m1hVdFT3xjyC8Tv4aacVj9w
YuDiiydm7a+1kYciZm0D8zP0Ubf6SZo+BWoX2HKX+437vm4NpjaElDneICMESpaztWzB+QyL3sIP
FC2Yip7CsdRlV+wK6cu7empyIKooMQK8JWLgVaBj91jaunDpQfaBsxnUMJOynQ84GrWqCbYAfBx6
7wbtJpeDtIDi1rSbks2cF+oqwlxnMKenI/Umv2vfB4OmbFwvMnlwPTGz3gKvT2OXrdi3sRdesW2q
qX1sxNRVZ7ONuzLuVWIHl4aznpl1MISEgjZJg4TYFSw0dq3ZUo7s/EesaV33qZ0w22MDpGgaTRSO
Nsy03D07baEWho1dkXo5t20Xd5YIL4kqDW+Xbor6PcRJfJWF3+s5DmaO4nibcsM866YlXZAa9Gpf
zIIeBUniRbG3xokpMq/R8sfIPObgJKpDvz/gjjerk8aUxilWuU+OV9nZzitTiBnYOcMBEXK5UlDA
Byyn7LaHYVcyb3/wOyd5TgtWnq32u/o2zHOZXdhs6oqYM6xlU/Ipw6eWpuS0S4PB5BVMs+S2SaYw
2Bq4Lhdqfuh0dkbuJMuWtMX0fTnhljrjBSw49YWpjyfXMRsi36gTg1JMxTRv3MHt+Tpt7Yh9mETT
5dL0nMeiCaTLtg0rvGc5ZCBYW9SPQtikZsjhsQpG+56EoTH9VhRCDLuxBLV4ZlFzu6x12o535tK4
7Qme1GI9jHRIYHe1y83Yh7kJsq+tmwl2NYGseWw6WAAJ0WrJEpjrKA+3TqKM84Azy1NB60Ztg0Xj
p7P6ojZjMAHBVQcL9dGao4I0rTzT1/asmQBH34R6lyx13e0S1xuuxiyoc8KUS4M3Mqus+2kM0uBk
GDWUAcR8+ErLFlnuFs4TuWZTz4ns0NUWD35N+2kHH1KLSwZjO7Sz+36g9yPe9Z2su8sCSY/vbjO7
LBe2byX939BRybdOlxx+lqhqcoyRLQzDlIxHAomaftTvw6E0yl3NXEe51l8dY5ymiptmLCFZG/Cf
nA32MdXFQzq6ahf5qkwuO+0F1pqA4yG0SfxIntStkCjW0c/baLJaqcaOLcCCfUwXY9TcBAPz6Mad
vAUEJtip9gZfbG9dQrkCihtNQ8OppOpHk9K4I0ZAddw0HDEd9ylx0io4gytVt8gp2Ck8aKqDUzwq
dod7r0F/BqMAp5D5YS6MzPP280w/4DzSQTEfqGNOw42Uba53TPn2dOdJqGb9brQdgydZVXnhnzTk
NXb3Rem5FW+OodS7RDtm+q1vzMqAZRfJ9oAVH1UfE0vX3ynCFtCkwdyOvjSZ0xLXWGNoGSvAyi7x
RR6NofpMssuF01tbfgv1AN96d5VT8iMpMWqzyWq2ZkUTieDLdlQQtUi4a7W1hd7gfxukO3/xk4Gm
SkSRw9NxRE3B7PdjRPAFaV+NZ2cfKHaZkEYgbC0GoZnYNDvAcil8zXQFiUk8fLNw5utFGkF0iyWY
4o+V5xNbotHNdEpb2HU4CLCTsqKDqwrDv6Z+XqodJAJpVJsOhyyb7QJ3OOQizT6qh48wLMat0qUl
LxqbatE2NTpC7ZSnJsKqoCrPPhu9mm7ThuK1XM38tVd0JxgJA70zg94IDopcGgMKrHbaJII5QSnm
Q9XNCjtkB+ou3xis5YxC0DkIcFw8xvwezXGRdaSvVUMFvVVHjTqRCR7Em6oYtD5PmihPz31O+fkm
HSdXxA6dAoLE26mHg9ZTsxGnRtkP7S3dqcTee7XwpqvStxt68NHYteFBJGhpl80o67C+Jqcn6B5r
i2bXnS5NIsVY72ajbf/sCP8WSOgy/9o3svk2/OcLeNA//hOF31eee5+n2fCP6/a5vhv65+fh8rE9
/psv/qH8x/c/Tp+b1RH44j8os2IdfDc+9/r2WY7l8H2Qv/7m//YP/+P5+0+51+3z3//2tRnrYf1p
nFlemg1DGsD/mjp089g/puOjfuFPXP/JX5wxz/3D9gJsQC5LKxlMq9PxL86Yb/8BW2gViNBCX51z
9GT/cijSOfoD2xeuOhREf/7h/1gUDTv4w8fZAycIWG2IJ+23SGNrO/uf3VMfvYOLuhrdPVbB1Tdx
JLXQBCvYtPLA6KXlXW3Z44ajAdX2JA3eaAi/PhJtefQq6AaOrQTuBOTEcFm1BWfAK6KwvBvFoXpH
Y6d5oyv82lAOvjJML2vuxLFAwXbdESoBF2XSX4PvC1nd8m67PnlDvvayq/7nzXNQQqwR50giVtzU
j+KbaOVMNiIqdmK2ZbmVMzxicget8zaETULFWDz88HLd/Plc/qMeqxsy7Qb597+tWofjp0WALUQK
30M1d+yRIEPBhdyQix1Hq/I6asLPBML2lwa1qL1gw70BfSTfUBiRDfJSpMB10lEyeWaIAa2Q5PGj
lySpJBoMQnh3qLfYi0+6fK7h3u5yUdO+yrLwjkwmch2EDnYEJJMmgGfkMLdTcJUgsos5nJSx14rq
AcyO3Bdprw4TwsMbRPbAX6reu8j02J8RadueQggN7or/ou48lmPn0iv7KnqAggLeTBNAekMy6ScI
8vJeeHeAA/f0vVDqaJX+ri5FD3rQM4V09ZOZBI759t5rD+vpS2Nq2XVdEYHi9+CRlHXTn5qhcI/Q
NPOPQrfKELA4AMq8rdD2RN6ARx1ERCk2JUnvEXQKX/z92g70eZcYCrx5lDfl5g6m+ytSI/MTVYZw
ibMIkNYiJ3PSy34+O1HZUytc/CT5kPkkja9gDrJTivXYZ27laRiee+RpEnoczC3Nb0tjOrlCFPt1
9r/J+1R508zEvVpOO4bYA/qtbUsI8VPnTK+VY4GoYsm85aPLBaax04MpvH5vqeWXWrf6PmpRpjft
0MWvKtDbLyFz7d5QeQp3nwsjI9h5/qUiPoOIHt1iu1jsPEQLuDYV5TAEii0tRPy04Qsu9EzerGzV
uOx2Kr65gKp+1NvtOeG+n/nM5fKALVi8D0WXP2lmMT5Tp6IdGMLBxVMWm8F9pX/bUA/8jLMru2KM
lrcAjT1POhZEBeMUQCNX/ortGQ5eEmnPisFEiwtCRJnF3JfZ2aZYG+JxER0EsmWoL20cRMLrjiQt
8ltWiPihL9rooDlocKBsjZzjvKpoYDOKIhD1jN6fZsiJkTuhl3ISOjZD19/nkgqsTQnBRGPQUDrH
PrOSjxjPpIYJNwL5NRS2vyRoa8aiGkdkvepLjzsRoz1l+q8h0iQDKMaTe6AHnPgSKKQkdJjVcNTA
BdAS5wwl1cSBWdbDTq3TG12SC4C0Rf70LAFHGrc4L6r2SPuzYQjtqVfZA6Wqdqcsiu2DrfLl4tUD
ct0tkDa4QSUAtgjp+I2eIWAXfftOs1l8sIeMW7Q+AB7zlASzO9mEoBiqajNADQrQzca9N2nWaz8O
9QMj7DZM0JiBmzXRGzM9pkLI6u8K7omjWyb5q8U41920bfE50ygbtrXT7GA//8anUG37KnXeNWqw
4af283PqlfFTNVj22R5M7yVixAxpw3Z3nJHiI0iU6gIOjkrJOdLUF2NJ1Jvk+HPVtBSMUQ+I9Z5E
FipKPUY/KeeB20Rto7/MTn7C6JQ/KlbXvbtG4/SPZt9Q1qrwa3S/OKs1YHJnr8z2fTWr9Xashp77
4uItPSNsJqf1k8g7o93FA/CfvTvR0/M4qHqWBK3kavlDBfVYbI1hkNGuWqjR3UWWS48pfry6viRq
F+1zo/Oyl5z5vraJOQ39dIMnne0MzG4OQegA7m/dOo8vbCl830s85Sh2c29+Li1NYcGE1dvZVnkp
+0Ch3GY82hRbw4aL3Qe1L/dOhmdyB4Qn7jfCa8xx7eeAU1lZ/LJfLm2+zzA2OdRZ3loaaXFZurju
0mGTmQGUHangjOpj5c3DG3cKc9hpAJm/yoHKvU1rdqvOqHfTL6lymN3JqjNeRxl5zjF3kv4Pk6f5
rs0l8EvcS73lV6WtSN8p9SU5CAKRqORO2UwACAy6LTgRwLGKV6J0Gr2koPN2asOgzjZNBZWyP3NS
9/D61IxUOrx3EiFsOwwRBbqeQ71yPR5jN9m2Kwxbq+boFeqZkD6emT8cy5kkNwzY5tajoIDHaeIf
NszYTYUxQ2wZR1GB8c+lp54UabNe8H0clEH5nVnOcG5NpXnoGxjqaiHXAQZd0rUyzpy1h3vO41X3
qj/GWr7H6JLttAn5D/HzuZPdTdj2ngpwHN4wAim0b7tdE9tH3VmHCvD+1rGzdqOL91Wu39GS7NiB
QrcVJ6ensDiB+tQ4p2IqXsexfYeVle6maP5ltdqXAWgUrWunieHMfegFiP7wwj60A/C1pxS6ONhC
QCRrU7mRI7axSIeSGMfyUFf1btFRWgZ7ec1nXhtaDmJmnctXkYpznUObl9au98SfrtZ2tWGuDOOg
LJo7rRePleFReqOau9E2dqmTyE/J2kAFYtQFXJ8PzgAOLGcmeoUG9icxx+dUgAXXeEi86rHR5bVx
dIG2470JBTwQmEDccD1g/LjrHt2G54jJiaO2p6RodwRWB3/Jkl8T09VGzhQd/ZaU3uLgovwHVGrd
NLRVWwNLJtoflS9wjChx0NrqbFnTB9y2vbGWK3dYTWrWXZCIiGRMRfovMfAbL9o5yedbaYqjSDp4
bLPGebNZ+BftFjdf6GTOre9GNA/Vxv3D9bI05MWCZXk3HRFioty1w/RcxjSD2ZaoL60b7dFIeI70
cm/RPgt3CShEMX9EFrdKCrypMehDM0X90jWeYQpqdJ+7Xh2MtWLuqM+ogxhtmGEqpl9tFLuMIhWq
kBgPAB+i+LlQNsTJdnWbUPU7iwclydo3zaX6tDFMcZOp82AMpqT9cjLqc7EwNNHBXuORSo9mOngB
RJieeWnxnFocDfEGXXCnxLucdnW5pAd1cU9Wl3zB+f6pAD08AZgKZ4cJCp7OY2bHvFE4K1I7vXu4
6+Y2Nm6ZwqzGHRVvzw/gw2dV6ERz0AhD3TKuEFtlct/maP5tNqgzrWVLzCBA4ueEJl8MSGgpveY8
6k5GTQ930qAo6mmjquLaNChCEw01j2rfeAevtt47Bq7+2M0nzyFMA13ogJ7GsKPp+6dByGhb1y3N
T0q09xYdKq8yJZfWIT0l5/EhSqv9rEbSN4W+XHLFOtC2WO8Jxx1E3E3B5CifjB5UpCkUHvLwl2Gx
H3Fg53uhU1zvmVn2kav0zCrNtSAe/J5wQ0K5QmCXHS1o0fgE1C0Pepm+957doQ0l77PNTxz5Af7k
To/dkL7W2vhUuubJG3GdeToux9iLds2o61dM2BfMHohXpDI5FyT3aVavmjEcjLJ59Iz5KNPujJFh
Qn6wxRTAgRx32M8u2kKE0FXLTyhiJ9sU+3oab3VrVdtZ6mfTmp6ZifzJ03HvGO1Tm0SvRWE/GZZx
pYXr7BTJQ+4hgw+LDLUZF2ehEuZJGUoT/gJHqoSotgevF/uOvuSlNc8Kryvixbytu/xSJ/G1yMh9
u256rQft26DAbpHpbugznJMzS5CmuJ+a2T5RgVP6BKduWV6E8K232DBuooNXrjolquainG21esZG
9M3AB85XMQSJMqVBjQrPI0sbSGfMuKX44DHxk83MmArQFDJOMsocy7wt2JeWM1Lqecl41zshWAtr
ejto/jKenLa/YqzRsOlIbU+LO0Y6qrQ2TUOLVd9I7DSN/qJ02qGq3SZUBVmQUiV55I2m7itC/1Fd
/oh4kjYeHhw0F+UXrVLq1oqlfcwM8Mpl0r0UtXmvEqn4TkpgQB8poiCU4WF2NUT6aIl2QV3H1xMz
6vPXvvCNdIdfqCyRD+TtIu1ROaZYxhZebR4V7x2E3OckqsDpsuW+TDhSUfmxTzhsTh041W0zetq2
H4o3qx/QAurxYy61S1mw35D247sFtspEudP2Jp02QT912Y8+ON96XxDKVE5gOb+iyp3DSY9uLFOh
afP1FnHRb0EneJvW1pZtlgBiJd6B6TEe7qJ22Fwa+8Dn56PY1TVLm9/F1J1cFVVusCc8Ua2R0noe
eQzr8+QEmITzW+Y5G6uk5aDXi+4E0tXc1vhiDkshgW9GcLL2dpZXu3qxMzWo1CbjzBrDjGwNLBT1
jGtVNkFeUORTIaKzZDZVqBdtS8+TtCqYWhnp1k6dXpdino4dnsFfMWUHz7knrl2H7aOfRXlfZGlQ
taZUAdQ3/VzmPRcRtbflq1o5GgNBzsdq2Y3fldDXYsQy0cLSqN17Csk5oMeO0gHeRZ66OI59Ziwg
vqZkOSt0db3Sie79ceJk2PUj3fIbvLxNMKcUw7kJ/pHQ7byF9oEieUqItn7lajHt8YVdKJ9OtqMK
47yY9fR3JhenDwyvsz8VG+CrZDDK9sCx2u/xlfabrvUOFVQ4fZN0RDhSqdGSmE26u2NgzqUp1kr9
nED5O/aqRjnY2LYBLdjLQ4TmsMX8Ol0FUYp733fWDQpleRG591EvRuWnvWr+jkBcMj5OGZqXiG9+
nPOM1nSvncECeTsTBuq5Ebl9FzMStGpI2HIUvOMCKqYtvNk2aJR29kmODLcqNe1XFPElolNJcomC
Inuxx8E5damG/Shzu+ix8WLwmloNIi9aW/KGVr6lc6KfKlLhjwwHGioDEyO/oJimzwp1w8hoqjq2
mLCjfMsT6/wCsFev8Bn3jUTX9MdxpAiHbNS/J28NJeUL5SD23JywNRCGFlbG2cLLElyBKJAohhbv
/jEfx3inx4OzbzELXKyoL0IS2r9l1zrbGDpjYEaJSyXFZNxaT2vv46IrqzuM41mpHRJrQYAd3B8c
TlEYs5AcSXPwh550QSVYU88nK17kk7DKdarBmL3ddZmO+QOzgpYeUzMGG8oLlnBq0qk657mdz2qp
w4X6U3Wz4dYhjgHFeiBpM1NiqBJ+IULR2kuewcroVVzQSOPuSIPOnGfY30Yc5eFUOHTj1pOiXTph
ReYDgG/trTfL2YSDnWFIHcw6foKdieHQZHFFpzxgDqWLWk/rfNfrrfsGCxTZEMecb0ZgVVliAIXz
23MQTYxtFQl9q2lFe26oaQrt1O0o1xnUsJ5bSUsQfZpaW0Y7WdqkBpFD9oNUOZ4sQyiMVUdLVrQt
fVh5WTmMYDLqnlyjD5gTumcDXM7GlNFDS7R8g1qEDoineFez8S+osbrYjA5/rrwZSPIX0zE33WbH
lf8+Q9pd/8DuIZqREwfqhDI61y4Z7Uemu/wGMwyRVLEgBxq9Eg5KYhxpZt+ZYnlycy45UMCOcVOO
vkdH13mK5x6PmbZKJSIJBzwrxz5PxaXp3XEnC+wmQFqLY4pBhxOmYYASt39NvM+7WLXwXKlpta0L
G0AoZsIQj+wzlpm9M1vdFmIa2M4eqcBviMD6VPfZp16vXJpVlOEiSgxQUUNzXF9blFqWEVY64LTK
FVXLHl1tO/W1EjgNcpJlLd+eSHjyzImOGHKJgJZbXqxZR2kpE/sRNNZJWABjXGM58/tYPs2IoEN5
jlrkx7omYaAe8GQ6Z17liQ3Twbeda3zxeWLeRNNcJ0DrOKHUfhubk3dsvZH4OEOs7K1D+0XCaOLx
IEXxjf3dJvrT5xjJtSHsXLCw09yapCxiy49VowzSsftK56XaEkev/Tp1lW1C99chWdz21tbyKYvh
ajoifh1U+q2ceYRN3M6fU9+aUJCHKCz12tvzvjv7eLKpU8LvjDyGo7NkDDFUmvE+A4/aRkMi/Ik5
AV5748qoc762axMbt0p6zZpGnlCzF4yrlPty27DmLTCHTc2JA7sdD2as5hEiaMToLqZ2goval6rn
f4RdnRKXpXlcymIt+XIvqRfdXKvgOiH04cPwlOzgzXjjN5Qi/SGTESH0abJ6sQZWwaKMH5sedKar
4CTMF8PbDioNDa5pqR8aC/OhyVURYDN0LizxmW9RfrvnGoME6SaY0l0CL1NGEdYsHOugdpYMC12b
3gl2Qbm33fnMHLy8ZRO9Wg42w28lisbHFWmUbTIaJj+svspDUiXRIeLDhx2OyLDVexPntcn/UpZJ
edRVuMKq6NUnr7GyVUBfa19LRX1xW8lmqQDRTSkDvGOkMU7cxZuwFk77Fivx6GtKi9Y6Vt5BiTwt
20CxZrCZrYoq5k+iJE3pRlfFnjCqte3rLPPlMEe0bgzE7n3LEE2g04q0icfiS0819mFaTjeybF8X
07iuZuEbFZUq65LHqcxpq2zCWo/lGneW57zqmYKPeqHbbPKEcgQQUmwWWMMMIeqXHOnYgGqLHyGh
yT6rTQ6LiuKPEbiFeTLcjWYt7zwO2R5mMKjxMUMopDJU2+g4n3wIPpxuBp4Uk4Nyp31S9VbvjV5j
6Gwo7Yb36cEmaLVJ3NLdypx5fQYd2QdZYT8MFCtfTWFcRVMVmLycWUW6VO0DkvsL0ZsXzU1hjVcJ
F/na4vw3txbmecEqwSPh0q63MWDmGb392ipGh8en4QizbBduiWNeHTxZhebUfMBL3xO5eDBm97Oc
hm+OUhZH3GzYkR/pb4k5/RB/MXFOdSWiu8O1o+u+k3gM+ryZDwBDuOS1an/QxGiBMI8EDoO8Pwu2
+H2ZaV2AwY0G4zaeQrvBhBCnJEwfcr3Oj/MIFSid34g6fCkZdvOSwcq9WoinmSMDjraP49knHGfj
TtBvjSw5ZprTSJ80/lBs5+NJ6nLcVlblvUUEtd8so+EeZbjKpZYcnovU3DjNRJrCtTGAm9PdHsBa
Y3Sjp7HYFmUeFLnFDieQ08XUflT23AZ6NO6aYTo6TrLn0BAw0D0TZnU/V+1/kwNJ4z61Hxx5H4HK
9xO0nnx5whlEjy0zOStjFJKq9cVdBp2zL3EqK+t9APTp4yi6gAF4gFswqC2exUxiCqzSgzNZVyf1
3j2hnrIRt7up7/DmHePW3LtL+TyZqrstUnDlqdzLmvXSSx87RT4PSfNCGaAvanfPTJWcDZI74xCv
HI7U9lCXZm/HSPsNsDfsYFDM8N8r9OdPSJaYb4B1aWy2S9MFOg7rOsYaW8/LW+aUe7InSDgWZvk5
bDioF4VyEuAD6so7wSrBwUcClqnDdlImnyfjAU7KFlb6a1MuAfj3D9j51NOsWHeuNktMCx+mNKvZ
5pq6NZW5/6BxcCty/W632I+F3m+IWXvH2bNf8H36sJ7CwpQ8RUvg5e12zikuzZIIm6fi2zr7m+P4
I+N3LBg/pdG0V3zo3R7YeMCucRz1sXknMHssLUGiYzyYCbt6GlFPCUyJKt6NjseIzN1wptJpx8WU
ZzUyzlU/HhgY+FPS+QO/aR7XH00mgjjLfPaPoKyaB9TQd0dhGXRjNm3VPpdW9YQ4z0utYvaCUrwp
on7r1BqqAN1sJbhtxz5PTrfDWYgdvHgwgFb7BG38IkE36t2tQpzwzFd5AWj+3PeCU8YvY9TPcCm3
U5o/mKN5ajOZw6Dunu2oeJjdhOkydcUZ02cuO54+bGUcn2OvRmhKy3uktpcCPvjAjm70erC05RBM
ttqsFZmPcSJbf/E+Z9T/gpePNk8+sKXsJx02sbHovm1P51x0l85tWC/cC21sOETboLB4l5X6UEVc
+yXvmEeUAL/zKMWGXf6xKeKzMWSfYycf5hiee6r3Rz1b/ESz3CcG69QqNQVGbtmHtmVfpDQnTEvr
AFO0G5xD06NBJZ8SWTkbQp89sOE/FnZ/ERwpFzVngKAzWuPT43DisO/1p6FKntq1x1A4w6kpujCR
DGILahTTxNs2pnaa6Kn3u9GrfMZOD5VVnk0DR7Idj0+DRU9TEQVOpp9SSatnZXQEpQzM/r3HahqB
l6aMwZDbPlX3abL2avBccbcN7cz8NFxCemouP2pTvgpCPzua8Bbqa50TvisniAsBtEqyu8g/UzKB
LskOJqjnqUo/hsR5RDF6oSvAZfIuPwtjOC256x3QIp5NVq0GbRCN89J7yfc8UEw+eFuiWg8zoarY
jVguEXu0lOiciEitaOJptBgq6KNHQiudTq2pHay83EVU5bmLcnN0zsm1QvNAF5t3SSW2T54Dh1Rx
GYfyd1Ybm6mFkjgpN89Ovjx8Iz5zl0NkcvFbr3J0tx9Hpb5xNwkMNT9ZRXKKvOkJB+ATzG7qHqzu
WDXdlf3vs6b6xoeg+VLEybQr9Z7zk+PSskI3ZblUN0fkZ6HLfBcpyxsKNgHm6VR68lYkxPj6JVLP
7qKmd40ch6/IbLouC6rcSIiVk8agy/tCMjnPRjozMJWF1G8TPSXPxbXLjDSsOAnliWo+n0eNFtvC
W66NSHtoV7wXvB/FoZtbZ+2ccK8Fa8i+bx3tZV51QRAtTOg1t583jt5TUjOZxDkk+bQ1XpjsRo6z
70pGpzUPnbeciPBpF92yaLDuu6KlakFJQk1g3NThjNOA6SAit0W+JzSV3Mslyr5zQ88e8Asy9YG4
QPPnGKmBTFP9CZuz9WA4pJjoDPHifUn/ye9h8JjEKBr+VFJTeK5pLwRtrybfRTJFYk802zSIAcTy
A38+lbLmWI8PWku81588l9rTtQ1lz3+b7EGk+1FZiccW9XBf57pzN1JvebMVy7018BWvq2u99pkb
iRAj0BJ0A82hdLRMD4wOjY9IoTlyZJK8r8fCm+hcAbNvt2pE8ZlBBzcZqhaVp4cA4aTjU8tfJpw5
3gDaJNGg6exhFXiDLw8yJhOLRQb21E8+qrrBeXxm9QHXf7LkZGyRE3QOdpH3RNVDgcbccW8sOFxg
r1N0Y6sxJWFhH8aLOejpxZ0tbLdupY+vBf1RfsTN/ThYo/uVQGTfWjpT0DgHwOSS+AlGs5heVNnT
x2HEv+OcXaBee5c2/cgGAIay2Xd6JY+u5E40pt1PliSfTm/1t5TpQajRkfAsSxP7qll3wxmHWH2Y
F5nfhcVglZQjQxnmqsFCDsd3aoseTqQUtWTyE7FQIkoyQLWc5btCGxw3ieeNh0npil3T9aw/6gLT
wm2bU4tvkxeIpa2NVUKQ2rVm5r6dGLs9eeqSnzDt7jAmPCINGU9JuXAObgX/XMXVE0xuVYUDp+23
qZuWQ2HkzMm6vqJt2mL/t9a2k5Eu2LBnhBroBqMmoOD6Q5tG7iXCo32d64TyT4eyqGZjpROTi3oo
bvo8IplVZnwyxTSyd4zRupvguNiMTSyvaWcYvrS07BQlZvao1s5nK/R2y/yn28Y5XRCcnTyyv9j5
NmrNxi7xzNLz5dQpTwCMON4MKz8S8fLuHpmPYdPJuvtZtEgVfixFuW2dkYxjo5Zc12yKWeWiy90A
Y45DP8c3rviOuVvMTvQcCzLEdJHELDSQ/sxLJCbz2EGcPZp5Q187xB86gXHw5wMdyhMd5wigIvDi
jEYdd83DaE1MBtWajIXAKg2jDN8W71bCiaYJeVZmToz9fJ1yiaqF7fld67RyT7lpghl2TJjo9NYl
Rajjv6nY1yYiXG8pGVNKumjILWfYnf+2VDh2GqkxSvAwlvMsx6oesV5HXCXqItLePTuzk3eQ87RA
TQnKVuDYk2oc/tYnWksHFk0/8YDBCnnDjekCQtFXr+Bdun73t7wkZWAbDCqgFKBnJSk/y8eAKyc/
a+bklQYZ7sR/9wr9v/DkDb9FL8Xvf8OS1/3bltazrx4b3P8H7jwDg9T/2ZxHyUf1O/1Ha9767//D
mUcw6t8pGQX7o0IZAoSKh+w/jHkA3v99Zduszjz+GK7D/+V/+vJoBzBNPHI4oLhW6LzF/8uWx/8P
Tm8OoaByAQlRKvp/0xzwV0gotnIVQCVHmr/DaFzzL84yBuNqYmojRfXpZBPRfFFEjkkhqhhme/Mr
BVpYcLNzPhx4C+m4lEO6X5bmyhHl8x++sn9iOfuvHjd88OtvAm8Rs+uqiph/AcHJLsnLKEpLBh8j
L7ZPYkU30w/La7T/xrX3Tz803yGrgO6YYO5WW98/sKzaLjPUpJTloVejt8RkuZz08xTZxp5XR9s2
EYyJnLHDVdFi0uN0wIe0tmdbqmHIqcnOC//1R/8LWWb96MQ46YgAuoOb8K+oUIdCuhlfXHGI6tEL
0RTeR7dMQ9GYjNtGB+wA2Z5etV/+9Y9dP+Z/mvz+/o3/lx/7F7edYhMlon+rOIxsQH5lkTbW8L4g
PLj/Dajun/xt//EnOX/hPkptTgoCusUhScZv4nw7usaGDarHT5H+t59KXZ+U//xcruFCXHVVvKt8
mfx51b98LqxegnlYndMsFeGAcCiwHYnaYeAhRy6sVwbp7KbaHxEdLKrS4/zYJKYe9qb7rs9dsiun
Ha/tNnIbLZRmQDlVfOjHXdFjjMf9lV+TekIYhVrTrHoVLodgVJX6SbN07UESkwJpYn5bWXJj2E1H
XIZBkD8+f8E6xhewT/Bz5IuJCcHuXjIqJn3cRFNIsHRgy3ZH3HTRBwvE8EiGYIM/0yVXRJkXes81
ymY9HI2ofhW9yXEVR/+H3rGFy6w+zkbyrOJvZE4xvCkD2Yg5dUKh63dt0eeN58bJpZ68izeZu459
Df8cpU4xLUfalB81cqGuNjIz0kh8N1Np++ApZp9Gqxe74G7e1yXJXdAvd89oTiZusNuYW0zzueGS
X+w2lM5tOCtwFkeU7lIq1ar4hxpJTiscenpz2PB+sbkqyYfL2WcZ5LZmRm2vIydBJ7ybNi/qWL5j
1VrhxLin1F3d/bL1UWF0l0b7DBVrDW83QayuXbmdt+9qfc868T7M66lN/51n8+hzPqt3LjUMm6ie
gbmYEs/cOqyTck+dkAvixniJtWnNwTEYZdDWtTW/WPHp1gBRuC4T2W13C1pOUFJXzpfEckQ/RUmd
XPyu9pG6GzreF9HnZJ7ps0AnN+9C9NqmIrvQ0f+wxsLUkK4/8EVd9KBbi6BbkH9Q26+OxnPhzczx
1ZQytl7aHa607FOvQS6Ukd1gs5l3jocmuuD/DPjSUcEHBwgFuZHjxPbv8x680tf1Ta+A98Yt6cVa
1sQi3JcNRkWsflAxqkGGrsesp3Gm/WIY4WSbj0SVpk1L0q9qD5nT/pqykGDOhqTfY6Gp5BniTeLA
1+1hHAVKQrfmShZoWjplKJrYONxjFnd8ihT9kdB7gzHCuZWd+8hJlth1oWCMZSDhaWVIquVpyQgk
TukYqFOx9wr9lVztc0aHFKuzbwwMLFCLpuwNcNip0+66Vx3i6SdO9HOhQ5uY1ghg2ODtLahz7qtv
1aRgYBAHl2mkbkz4bz8bGu4ZQ2wGVdnH2j1mQQchFVY2h2/F4uAFHcF5n7R1BaC3sI2OpVT9uZBh
N2xcRFXCbm8Ty6ur+tynNl5cP6Da4OoEGnjE7rEzJtypl3V0bsudYeZXWVTnBjKBnVxjiUnhKU7z
g0G7HFVpODJ9dfqMu53s+XS5PMv2hlAFa4J2w/YTCeLLTL4a+aPMFOWMtI5Su5399IoaFhp1kC9L
Ym5K3CrMPFT9Afor/+Pke3iWbcLf8U/GLFgkfyZsC1TENv1POk7QxgKYk+hHwxZdcyqfmHQEDN5D
/DcwLbh9W346rLn4ayWs0ABPOVEHq+TAHBOxhT0bKt47pq+CFJ3BEVcXxwhjYvrG1+t109NkVowP
yk06XpuaWprCDDWqrLj2iVrH1lEclvmutEGtqwxH+AcIJ15rHlPVgwbXrL4JdlUeYdjfXKfwCAFM
aH9Z5RLOZIBlt1MWSvZotkT4vulMEbKKbxg6Ty9kuH6XZV0hHDFX5DKp97yVJKJarsWS13RFnuFO
AZ7zZDEuF/G9cepwcAFpkEIZiX9PBj5CksPNDD63oJ0xorFwCeVC5AuHtb1sNSQPWGaMXPQgF7B4
9Pnk6l+pOBHiD7JU2XAvOHMO37eqeGVO57uVedGT4kNgV6lsNbTU81yKnUUwhnIPilpJBDBqqtQQ
eAo2FWWfMOhtiRdn+DLtJ2ZFm1HN8TPq+JTlFuXeN62vZbzbibWuKTR4pyyFt0z/xPxKBkvjv3Jh
wv5ESPvqia+xusUVkbD4F3r21rNFgAGO+KizqSYPAGlKECfynejaF3JHuwhxAYGs23awWdr1126t
wttxwOUPluG8YzK21zL1MBLy3tYaWAAREyGNuMYgB3dbBnCQC2L3XUWg88seCdBI5m0+DJexXIQv
WTSWWUOcLOtXqor+tGV/GWlTORKGv09m7J0irWeUUeQlA1RuwMPzHLl/DH14EBifPRt3OU7vVBGn
Wl0rgt1dM5ZJMCjFb6JuqDCiubJnncys+KmZBu3TTD7qLcMmZH9tVch6Nd7966MSoPj/7VBBpY8J
PxG0JcTdv0YTsC5YfWp5ClMkJeA63T5l0Z6a7eo+lMCbIFKcciYNgVA1Lyd87VgUMLqqekL5bnea
mZaneYI1BAmqurkz5XZle8AGv9W6jr1yCCMv+5p7HTpBbSfdT4QDyw5cVh9amV/LwTGeMQe/9VGW
hB7vrdb8NIW7remPnlj7iux5gm/kt+Q9r1FRisWv9Yu5SpBK+kfTR+fBlkv5xbfjtB9LcxPKEKY9
0isohk25XsaJsemBjJczxgktjd9iA0diLNe5xVVRkOU09TxijETJasNm8d4WQsQ4fthOiflvhvE1
x6peD/Jgo2R/1wvG3KEY7hq1vyezVtoHt+THUIliP4D/yC4g3bGErQHsZCHWqyZi/k7mrMYJshqz
aSLs+ivzivyxt11MF3P5PlqRzgONCVxlNSlRRDb14oWZy9Iag4NXV8uaXOpv2j9CLSvkQ+Q0L6NB
W7A1i7lgVK9SBYlFJ4FM5LDC6yRQPeZp2PpaX4CSDK1kRSfRHXhyBNQqy/WUdNN4+cIAC5aVOxTq
diiWTwz3VodzJar246jguxpHthKdAalU58e6195qvbZ8KahXMP8HdWfWW7eSZtm/0qh3XjBIBoeH
eugzDzpH8/hCyLbMeZ6C/PW96LxVZclOubKBBqqRiQQShkSKDMbwfXuvXWonrZ4Yr25wJqOjWAeh
9432NimTs6E0r8p4qQyOYPHItgQIQrElExf/SRpaq8ovEGAi41xlFLGWTCHMTV5l7Iui32WFWV82
aY9YGvmvytuvNFfPzIMXapL34yQOuW7tTQMzz5hlL6ajP9Rh+xQQ27lsJigZxJo2e9w0OXm3BsJ3
vepojMZYTm28gNlQIzCpo/rFNzCM0w8QvAFV0pRvx0m7TsnOIKi36G+RDz9iE9YW5B6z0baeAo/g
WPLMr5JWXCgJqAGl3ytyL8FYK+OjKoD1OL1/OaGAsKhrjBOubyORWx2CwYp6ZL+MRDBLJDAzam2+
ahvnUaU1Owyzf3LJn81fANKSCAecAfQfEbLeoeFPnlE2BmnGrqaj87CMBhKQAf1oMXqV11xrSdvS
dA+Gr/DhWNEMJxveUsM8QXkJbyec7wyFCqRozIjR5WusH2KoXVX4FW1Z5NFPD+66titfCSx+laq8
DHPKeRoKVlsmwS6utHZBPybiryI+XTYv+cD8AJeBaNRBtsW5Rn/66ChxaHvDuYLC3y3CSkywVvps
iQFkqaXHpKIbVwCkoRVb9nkEveaiG92dSjkqaNZJaPIJ9RA+ZOrJsKwtJ6E3jf/YtV4MIjxPHJDY
NSE60Xw6WanVUrw7WXWO5osFbfKQI7MraODhGXxGfNj72SGAM6DxypNtoclhvURcs/bMY8a378nv
4PSRaYI/6K0vJjYgus1Lr3rsxZeCfqRQ6Hwy5HT51lDFOp8hINWdRfYq2uxHMu8jItL7ArE5WVBJ
Gu696KqCIkee8xG3yhX44ZNwLobyseqPUKuWCbsIy3h1hysd8WPq9rQgcwPuzysYBEZWsyIpuxtQ
abDNRrKq3VV8sHnXXNA98ReGmawC40s05YcCd+tCoHWeV0biXe3S3jUodqrQXMYK+gRyRaKyI0LJ
m8Ta6F62oOxIcRzUG4aALH3qhresOZptGK+jOl0GVYsGI2DPSUyz2y2T3F5X9nDo0nqHVNzbznsq
ttG0UYxFqe0rm7kScxKhBFl2bKN0Z1kPcywJhf0N4H8ARRYucoutdxqvbTghq2napuOdwxTRxZfQ
LY4pi3fa36Vh9MV03zp1AbtwXKTIv+lpR+XKD+NzrU6azzZMwXtGSpguHaFdhUazmuD4nBRyTBXA
+yn87K10gFrpw4DgY0CLkAvqvOE/PH3/Um3wrsj478ci3zuz7n/P0rt9K86v2Vvz8Vf9D3TzIhL7
aYPxS9LoXZG8pa/dzxXDHz/xt5mXCMa/cHpygpvrYdJxqXD8o2aoCcf4S8689zmYjgbqXE78DzOv
+5eksj3bfE0+T8ueCx9N0bXhv/+b5lGEdB3csMLGSQ81/l+pGrrvfZqSkuRcW0G/RhVN4ib7UDU0
aDSOk13qt4a4NqtL4gf9DTS70TgWxnEICHG8KYOLMTexKSwzauHZuuEoe7Cg1D6yPZrCi9Q7dIh/
y0PA2Zd6W/AdnHyzlHf1ZihAfCz7+MpRZ0T1HRRu6xItrBLHFvVMd/LQhaNhNi8qb+707+2JCn68
BFXDtir278P6WWevjM1qC7Gw7d07zS5XLaZIER9kfhVFL5p4tvNLpZ/47JvqMjUuc6iBegLh2D6J
5AEiK6q4iRP7bgwu0gDj6SLkP9VlUx2o8/6pJPl+e/n3EzWE4JVTv6Lyy/bzp5Ik55O2QJGm3zaR
fJI9TFgVWM6RWJgXR+GAaT0iC7TN8KgpugwODqVVPHD4/mkU/qYGK359sbDIJQgD9JVUROaS9M+3
QfYwNp3Gmm6T0HgQnXBvZKBHx8I8yiimKlm82qV1n+mKXGm33hp6aaDUSsdbGlbA5sX95/fzvjDK
UzFJGyAodI5u4n6sua7401OhFmMEaGCH29qo9U1XRt6mmayn1qSAF+O2MoW2N4nHXP+47L80a/33
pqT/7ygDHgPvnzcyrl7z1+z152lJzD/w97TkOH8BkWfnPCf9ushw/2tack06Ft6PkFCJPkj3GFh/
T0se9AEOO5Rh6WMwtOecxL9nJX4fibMABuiOwIuxmWf+A7Dw92CFzfBPc5t+RMX8V91X0i+hWWLO
/2NT2yf37P1oyeEjEJurrHVF6YqtgkU5CeEo/Qob5ReFnrOGPXoPddAwl35ueKgabfsk9TS+MDWs
yUbXWMu41XvQGxY+uTaglpupFrJIF+lbO+T3gKaCvOyofP/Tg/7Np2d+GOvz3bvg3KEkYPCf7//9
3QsyOj3P98x1qtnuFaa76Oh5sPnghI8RQlD5XMTwx8cx5jjiYIg/IE+g11kKCTPciuQWNGCOijTa
TDEPQVldgswuSw5NTlFrsLuXJixupGFXT45u6Ys2yr0XP3X01UxWHNgFxt6yUqPaVjBtj6Gnj7Db
23aF8spet3lY0LvNol0B3moTO1oPF9M1NpUq4mOdZWr3+QP5kQb3/nXauH9Y4eZwE2gO8wP76ePP
0zxjZ9VQgx/4nyn2PMSRE6hnN1KbsvQ3cHrTlQObcxH2/YOmEmSHovz6+W38+lqYRXRQMeRfznkN
H16LrPUMxE9irt06U3dpGSHeRZYToIshDX6MzOSp0idDLbq6//L5pfkwyvcPgOHMog1UYW4Qmh8y
UIqwbBFBuS0VPJzEWj1b8of0u+a4D5aRTXtu4E9plfP8/uGS2AnweBrsLUhnnW/pp2eOghfhVuW0
a3fQ7SWdqqesqm8aF6HX53/br4+VziULjAs9Cmqp+2G9y8s+yOVkY5aM0xFhrpyKrV/IdpNXhoVP
r4blV7s4EnvQqZ9f+kNi7DxPOEQ4OHxjWJ/Jw/hwbRCtTYDwu13jXy62WYnuEXVBsnKbwFmnen1X
5pweFCLxRkwPcObS/4s/nnuQeMJ5CL885QbCU+L3dbsupP+k+8Wrquyn2MRkWA3tcmjFBsn33ed/
9YeVff6jyYhmzibpEj/px68pojqh511ETsTQyD2e+WaJJ6T8w4L96/hxibNjKjNcSVvTnv/9p/HT
Katpcser1/CxwtWIEYwJi85QnljRn3Ahc9Pw/VjlWvjEAYZYQHB/vOafruXYEN4rmjC8RuvYVc59
JeSbFsIBiHTaClNMZIE+pruJwr/RNo+fP88fn8KHy+ME8Ojf04Tnz/0wPbFJch1GWL1uTeMbfakL
HU2co7cvZtDtBKbnogx8oIv2ijCIW13zUFR541JOBqlgSm6rABVf5ybREtrn5/f2m7fw7tY+DPC2
wdRGcYq3IL2DkXtXntV+4dXsPr/Mb2boudWqG7phMj0xVb9/27aWAak3pnodI7922mbrFuYDvL2a
mBCaK0iYQj08uZTfqOpwjh2U+6dcll+HNbfA2sDaybYEuP77W4hixM9FpxgEblWsHav0VkNpVn/4
S9/3r+cZY74K2wpdCGx/+odFQC/iNBvgvayT2LkPRueuTduHnNW2Vs3684f666Tvzmc4fB7z4c75
OOnHVurplUSYZ05lDcPVeUJ+gAmnC61tP1u6I5dW7ufX/N2fRwYlkwMMI2BQH96jh3zNVnFTr62y
uwtmIaId1l9A5h360Pz2+bV+M/vyBzq2IxzJlayPWgCK2IT1jHW9TkeAJJlGbLV0i2wZjJzV4MQh
0G/pUw2t+1TgItGr0vjD2/ztuIWmxF9LB0V3PyZ8dgjZ9Kqt6nVtWxwmG3GMqj7etGSXw8N7g9ln
XghBBg2OJ3o59k3U19ofnvlvb4KjDfO/zjqgex9W94QuY2WEOfVmVTwRQnYzCuNEXPhdKcoHtnZX
rF0T3Rk4F97CVAXb9v/c2P9mvynm+enj/EWsMpMUmxuXUf3+y+mzOOuCBlNAD7R2HfcaWRB6sU3m
BkM79++thu51lCD8xPSvvNbXFiEBxivN0NZta0LjB8GX4Glc+JWWwHXwCBgowDx+fqO/Dk6PNgma
IDb0OkivD4NTd3MHDj2JDuVg3Ued6R5iwAyOS81+6rXhD6vKr1MnSwnmAhK5yVQU1oen0gyGTRcn
FWtPNv23JIlupVmY33vtT9vbD3FS85zCR87FdEJYqZwbH+aUGNlhohJ0t4JCPv3Rp8lM5ji45koF
bGkjH+1HgN92U2X5gaIdzTxPH3Zllq7AKNFunJu0Mb2KFckvL3RI+l07WAFo8szYtZLNhAjD67rn
/Vhp5i6kgbCzbEfEn521dHT1NWjzP2QBf3xXDuolDmC8qh9b5o+z8UD53C7DiqYqB6i1lJl7rYKC
Fvxk+XRu8z/Nyx9n/39czxU0LSQHSX3+95+2ACGYQxQEtN1rDgbHItblNUpK+w8j8OOUPF+Fph/Y
/zn4iz3r+6ukViSyCIPV2vCnlEJq+GVS0Qvym4smo0bcTtkfLvjx0+SCMy0PC5ogN57R+P6CIM5C
Vwp0eEbgBE9llQCt7qpXoxZfBTqqBa2FCDOa9aeQZfGb9zfvicH8c32P2fH9hWXstnHrumpNZwXT
B6uQUZh3fktrIRka82D05TqWMWaD76Ht3uZ6dGm7+YXPDmgqsicDJNSi9whX+nwK+PhR8jw4KDBH
OZZOV3xWQ/78mkkMozvFt7D2qob4ASpje7iBpN6UJDh9fqmPFTDJtci1/3EAoghmOh+mG2JCOkCv
kWIOxIZQ03BeBibJNI4xzfSDZD05hr6i4vgKRWkzNkg4OHRqS6uwNgwPnB5D9OXze/rNcHBnSSS3
47LP+jGT/zTKu8qaiU2JmlHP7aZhL4JuoinXKMtfDXN8irsgWgakgWw+v+4vSzUUPhZJToKgbvT5
0PD+uVOzYT5X8bAem+R7iuWc9p+TJcB/8besDTdGNZ93xdFOTQoPcYInssqq9tvnt2HPX/HPK9V8
G+hj5+RRnQnz4yvp0srsg45+Nbw485ss/WdE15eUTLut77RvydDZdz17G2wvCFJu4H2PO9C+q8zw
wmsI2vsEX8pF1yfFDtsmNkMnCLB/gPU9Vpaq8atNxbWj1eFlOYGMSSAH7b05VaTQ0/xZZpXcFQDd
XtpyMrakCdA5CwG5dXSHUahTtG4UQJCRsIO06bNzMeTbqsrNpTFW2dIecmOvrPhLrjkOkWuW+dq0
Qt20WcFNzvLC2CBNyzAeqsFUNyN5JrSckn5n2I08VzgJF1GfFiis2mkb0rNe0ymMV2xGcTUFw6BO
aVJZ59aNKUfYek1UwSCS+8QpYrmFf2ZOf/gYfzMqeBMzjHKuFDi/TBIaktFYdt6wDnLzTgbWPQ/1
S+GULx3ZRqiDAs44zQ7rx5oQsa9/GAu/DAVWZTQgLtelSm59ONlMVexaSVr3BL508psLxe8e0FK+
yyb9Qdae+sNmfO6mfBh6XI/KsxBCd8B8fpgNIOHhtrZnBZoT+A+dKJHnRY7E/KL7X6PesHFhkhtK
FIymbmxCRh5TzYzvwrR2joFT2N97AJOrLFYIs7IGq5mWRiaOzqqISNyZZ7NEH9WNPnoGyH0aFK3D
L9IJGtyWJj4Qq4Gw8/kj/HU2AeoiDWgtc0EAVOz7jxpA8ujVw8DXVAf50sEydVUD7sZmMcdc2CH5
Cb0KsBM5hFN8fmk2AvMLev8ts664rF7cgWeyaL+/eih8iCaARtY0K/Nok8TojtC8ZnujcFF0laVd
PhcRbflFHyhnX0NZyaBTaNmlL7P8mwKu/kj4Ar57FWG/aaS6mnysQ4Q/ddYxBrjx5NqhuTfK/nva
KXGOQ7c5AiBKzwTPcHJCriGhX4Sut2s7XNEbDbXJlarkcy7EWXdSsTOMwoKsWuCDGbJ7eOCvYPoC
vru22JtNYzzWTua8jIUHC50QilOuTLVP/drZldKoYEsaDklguofTyyrPIIUa8H5Vl8EizyxzT5ZP
vSNIBwq77sBd6DVzPbHewu/ryucQ79029gkaSVXnLMy8BFQdscw8hVkx3FO38dYENsJZQ3eMhbCK
A9IqUUp569LUeRBZVhcXEUbSS6WN/H+/6IujHw+gLh2Sel+1pNNe2WeLu2YwJfKFCq8oBlVWbdHg
vI1bUT4TXBHjKR3UdRJ36caFS7/XWy26TH13vBY9sMu+hDiuNQZMdqj6YhUajvMaGh3ubQ1dJ8pA
VxJ3WOZtQQYZjflzHVBN3kBQ9ZfIfNRJllqxkuSlV5sYjF+0BHRt2EC2YFDl9tDcZW2L0mkI9PIZ
tGa5aaoZzS5MzTuLSJSnpsMgnNRR/uKaVXiUYdiSGARQ2COKYuH2QBt6tEgxAsUEnW5JRfmZvQwB
CFRO0TXBVdqlU+iAVEAhMZpFdYChEu+MqEq+6UGPxXUkwxFVSbaYxBBiIwSxM1pGtHXiaKCHMIeg
6bG5BEPAUBvNeB2W4hT6Oo1I7Ydqv4cYtDAbVzuINJRvqgWHw0YCB+Ji4sQbrN2WMtc2kqOLm9Ko
wRv1fmXux5pD8aYgoZeFROBmXpUmWQQABdxqp3sK0VMSahiE+2ib2L65dzMYgpYbdWd9tKNDiEZv
l9bNdEOuIggM0G09sO8hHQ8AB4Jrx2bTMsnSuwBX6VNex4gZJ+KikmW+bcsalZBn5sfILiVqWpIh
G5Rts14Zv5yqE1IYctt7SGKv38DWcl6izq52U24pBIwT6iqVjNljBKWL5TUfT76GndcwtBY7beYZ
B4Rc1TKanLUYXYSrytb4yER0ExPxcCA4xAMh1Hvr2pfqpibjBUwmpLwTEi4IcH26LMmn5om0AhBR
gNeZetjJBwOiqmY4FIlwzkVRu0sVuGJle220bSJwmou6LFzo+qbUDu04VGdpx/Utn8lzhxhiZbtY
lzXOFNu2NhxYaMiJIIFpuwnt32qSmnMXJa2zJuzTQ08co4kNjQk0GC+zDwZ3UzJp3iTUl0+dDiE4
TxP3jOHUPjlEyZ5qDA9fDFaBryQA8+p8Ao9KUm62P97p0CT2Gq6WdfYjhVGAo1pxFKUXqp3TJljD
s5qj3xj17cm30IyiprHEnaBDcDNiKtuRCegtIxQsR5dYzUstyRDuNOqqywx1UygzOsKHKjY9hf0N
qcLIggxXW6eDZy+VLt0j5ljrkGTx62ADmV0gNNSWutaau9SW13bWsBiVtbc2Iju+ijiiXuVB4mN1
yEK9XxiTNl22AKVOA8lZaGsFfNNFjH+7WNgiiYCidMirItmDMU2H+1yr1nYxTbfREIszpD9zzyVq
6qYQiMCC4Zao6xp/4Y9VsG3JBDv0HQQKrm8Uw9pnrX1OHX527lg/G10dH+FG298Ghb6pRWcJxqCM
tpmLoSbLM+ykUZ3owXLgQTwVusU9CtXnZ1l0u7r1+0OVNvsydIPL3nPrDTEP1QGNBcDCJHWvASB2
q3zsqpsOkOrLVDfRoz1a43Xuhbc5bMc3e3Is5p5ILqmhibM56tkyjUn4jDGMXjl+E4o9wTHdeMJ/
EC+6skEFp/K4dC7LOEbECpHBvaGYUh4IfTA29ujyw/TpnPseY2a0VrpHhFveBb3a5WhyryOYF5jC
Ww93rUgGyRFR5GJFlTZWK9C32mIAGNpvOztwNjCJUZJVtHcx1ZOLsi8n8QMuBLczsfuKPFYSPOq4
vk8VAkkizuxLmDnFWyw09QgDTOPSTT9seqH8R1OzcHqEGgKxgejPp5jquLO0ew1AVKhA6DRejdyJ
dB7v2Dr6t6krHMgV7aZNJIHLfVUly8SXpyZG+O/peUq0mBPPKGTXXbLKDFcUx/sXJ9ESUFoAwIpS
BZssNyVKdDUY7QbDFjDtsNamZ83q82pF5g3yT349YM5gYr7BTTXAAbumP1p8n3IzWQrp5IQ+e91w
bytzvCq1nqpIgL08tyRJEyS2mAcy16pNUOTdsbfpySTldsqcYa04nrwOntGee2mqe9/3SmKZhBae
/cIy33Q9+lI6vXMZtLL+poELIdkm7eW9GphT6M6O6qoUil1NAp72fpoMGpeF1AFgxsneizvU6WOr
7jgHoeQrk/TIkpo+k7Xt4Q2qZ+NDkzGZZbBAglsiPY6cd5qlCd8LaX5wJOPo2pb4PLy+8i40xcfa
g1naU3V0zbWNAb/YilajzV0O7EGlym9GPTW2uhjaVUgH8kXFgNYenGZ6HiMr1Dcs0kitu3reXFg9
L6gp+DrDEISHMg4B2/5dBtGBIwdnnm09yat00HL4HcRvA1QwKlY5szGZgi0U5dHSyekj8ExcdTUM
fkiQzbwL8rog3II5kfuiJ/h3oaKs2gFjP7jc44ntSnPFRJounNZ5yOS8j6lT72iboHz0uL8eBPYH
lm6kpO101MnkWQEbh9bGblpmerMlTQoBftoLwm7TXQcslwlUKzATodztDOeRINb1ENKb6jTEwAgD
vvuMqZ2UEAowPMq1WzqoLTt7U4a4mF3giVhwhic77rRdit16oYituotlEj7whJIvWQVZgOxwZ5O4
TnCuvIrdNciHRPb4mwjaucRmZu+7uWhUV6F6tO0sOmBHYAaq/fFh5rkdC4dPpchImk+JXBeDThJX
o/JFoApn6Sg32eumucXO1sOtGoDggTgt1biygviOjxlKfTCdEzIKl1jcQTuN5lVrDzpfvrCuXR+c
2koqvdirkcTXNgpz6PDleGWAisk2dV2G51Ewg0oahtd1HAIVtoV+nsb4krWtU/OTYQc7st/Iaraj
g+2RXeXY2dJjoruWCpCJm2byIm6i6gbrvXfhiuyr3+fjEY8/Wxm7s90LNf8DcKkYvpwO3BebnViT
4Y4GMmrcdaMSYtIKQQRmX6lDOChJPSwgqLbPj0SC9zPZv52r9qJ9DbLX0YnkRm/nLElG7QE7Ezsy
OItb9JEW+2Q/vjA6CTGnKXmHgV9BZMvOcMPFWcMOsIjZY2idke/8xlebcFbE+4Zn8ePDV9PW8rWS
4XgOfbBROK2GvT4k5j15hNUFkSzjTR+JaG+2iX4VdH617Q2dQ07RJRo5jvoAK5WGKZnLQsD8n4xs
W9XWeG8PII5jr4hvrNhG1lFlVoMi2iDUUy9yeTLx2EFQyJxZjabNACsObgvHcyokpICw8ZDN1pk6
svh4ukkAvRQk/my8EK57YJL4vhwIj1jFmgn5LrbLYZVB/OT3BCAV0Juipxv90GTouHXxEjuz0E1L
yn0L8LDYBP7gBoQEmv01UBd2drE+Deeq9YdzTwDspjI0jEXB6DNNFTUooy6NtYsUKjPL/WTPwCyB
i92jhom+ZtVZE9xipI0ADi11gwRcvqo++w4fSloYkEj7ppJSr4xIdzT8cwPpSCtjLNPtQHLEBaUo
7RCQVLoRREiR0WN3xCcL7znM7Pwx6xFd0xOOtsW85oswZ/uSRjzUqR6ZeFuSzle9wU7QYhXca8Dq
LnU7b9liT9HsIsyp5MoScqL2AzaEd0560Kt1jNCNdLf/8GnSCxqJYVtnY1Uidtagizdt4q+HyHR2
ZAwBvRnT8uvI8FrpgSMxkWpgKdg10tuHlAfd2h+1K5nhDuOMUF78ENOQ4yXWyZSNpBH4hf5aEBa+
smtXHPy4LemMheCfqXMvOOC4KODychFHKJVQZ6+aQbKpM1VI2o8/vOpJUG9Sg5dTDPah8sYzrT3x
gM/7m5PHwUM/mNEXkPf6ZuqC7CtoA+QdelIkc+zYzZB2wQHrbHgxaj1zuwUEnbhjEhatAf4ZLDe8
n1YQYcybJBTF+ZbgDQAkSC/cthagDsyaSFev95cYTKqL3jW2g8merm1LbVeViNpzw+kOOtXrrZKe
f4B1l24DrS1XpGLrcB6wJbDPBIONrenYMVkR+lRzftEa70SBHnZROJHPnVN03cnWw23KjoHAWLLl
oNgkVdDeGYhTQyK2BNpmAK/VmqzobU1J5OTpVGhrUx6EPaAYN2u2t4HZ8RTNwtoPqqtByI02KYlm
/4iJbdiXkE3BqTSkZ3ezb44KW34kcJD1rsYIEd6RthAeNF0Qj6tCNox+6tK+KVlPF71bs7vLTQ4C
8V0wRKD2hB6sckoSVCDGWyBe9mHsg5oYWg8cGjXkDhqf6De5mSFg1XI0VjpTkpcWGepUHWcODw2X
R+cUS4IIOATGQ4LJ2cVTMlKwZ42KQYFd1AkJaorjIsvOsvfM/mtAp37JDvoZh4o6j+kctIVg7yqw
/HxJZQTmoU16Re/7F56D4Mxum2EDyMbDKVjspzm2RLO0JyyD+8YO33IBYAlXNYe4AfdfG0/2Wk12
A0K7x07Wlnu8tiE8vWq663N+2AyBRLVK6PtAROtYp3nFWWXZ9OSTFQM+6l4D569Td1iXIWG6hT5t
qO/jDaJVsQiBDm8rlQwXbkyB0bAw1vgumZmpP96NtZmvdDIi17pmOydhJuADo/LCzJNonUQMBRmK
ce2OOq2TSJ3yuA2YAdMb7I0twBNYsKps2e+qrWHr97yE1zaIH3hQD6NMdoNVbwnqOg6gB08k1ZI/
3NcBhiX4KQ0mOmWSPsDewZOLziHQ2LU0dWUSOX8QBpugacLdyUwJldSSGjAb5LJX7lSrayuqVLnA
26HdEKkIEy+IjbPLif4t8my51EX+ONGjLBZW0gyEzVM88Rri/HARg5aHJ7qNQS1/5XvyFsTrJVDU
dONoIxJvFyXFIjC+xjbPvZm5Yl/5c1J8LXoTu4Z5506GtRyyrDxLRH140erHKCPQz/HGBL2XmI55
jVes5G3uItD4ywjP98ImW5CdEGFwqQg4z0em92I0030KfXmdcmpnFSXHpBzjbxQnElBG0b1BNjti
zLBfOmn7rfPjDbMdQ87icE1507iSRm+sQaHqp9Cx3GvT7dxzFBLtLcouBvHvZedAI7yTU/J5rnrD
gx46UEFuGj3441iwfCfwiMPWOKVlkJ51gogRewcbfTCfQKQESzNn7+ALQ55sBVUmNwd7Z8vYIjtd
qRnosOxplJ97tgYIC1v1xRu08qaIFV0Dm6OLP4npQJmZ/oFtUi2TCjIrITvNDmh+dtaqmATNMPW+
OEUtDISVBYhGHgDVtBRBAS46bHmsFKFuR/ctRR6bMo7yja9yIr5+kQq7DOYDsnnudYsNMaTpVUke
4isBMuJY8U1cO7yDYzBU+THX4Tmu8M83b54NMhmfdkxbYmzbHXaQ4NJxSEiSrMnfVBxrtyWxRN/9
MhsvVBqUz01mJjdtq0OuwwkXnp1qzmUcpICq7XQ0/BusrxRr1iYW7C3+I7ky6wpjaWnUT4HRjHeC
KHmQmkl/jxS7uObtkpIBDz/c+T4bnyDW4wuMbSmQNbc85kXsp2vOO2rB1sc+AowKOJ+3FuQgNdRL
MywmqIxOd2pzFdFBq7t9THYQdccY6VZjuZuxtmNkgX179hJ8hkE/hledr2W3Wd3XuxrEzbByk4B2
KXGsAS0IzkfqJhK58jcgmym0E6AoX4MpolCBotJb9xkmNkiivRYfjZbpxQDjBD+XdWpyBtDTSkrv
rsKCu6yg8hO8nFkP+WgGjxpbGwdYx9pNKnA+FOe0lVtVcJMwdxpgzzSyLFrHfACORBnNUQGCfvuG
it5StzgS0/Jna3ILpH/BRk1uKrvaKrOGqe24e7JZbcBV9cIRob4UgmHSeelLC2B11RTKoQmhfTcT
VGV6WFLhnsHmU4cL2wDCSbNhqaI8X+FKoujr8s1VSfsQudWeT7f7SnQC4UrpAAIrJKBBRwpcArNd
BD4c7wpQEPEuQwloV8qLGrL2NnS8Yg2EHvwx7qp9SBV7JVlk33SfJbqVmbGxJinfRiW8pYTlterY
6Nl9yMaE0MdjlBflxSwA3VOvhzMXGBLacF80hFtm2TL0cmLO+bmDWSGx4NFR6aME29x2oD2wpWf9
qQyYKAydjKek67y13uFRH8Ehhuxygxn+7pInbDe4hBGt2gwm5V5XlLUufhy4R4IT7gG9iQvTDPqV
1RAiooO62mEclCy7g3uMGkwElpvCFTU2o9tSs6rQtm+NAvqcsES27a2x31CsJpcDAXS8NfvU21kD
uA7DbMvnuC6c15ygtKdatM0DdTUbT100BvEqNsLimPUKKy9dgiNBzCbwL8rEuBzTiwr7zBW0+nhL
5urV6JIVa+YAmj5vuBhzM+d9u2WWkPEn2I6NqOCjyGigGQXU1KjWwoKvrTW41qTw7vOEmnRaXua+
KG8ld3VPz+WN5YlNCx5xB6memcpXe95OD4FrEzXJUT/V03sxwBlpChCDSQQoL+NU84d7/k0HXjLP
IyQxbRq+NLzft4gsKkz+YJI7WhWxdT9GygO3awLls8oE0CtCrWaecYyu+BaafEjYlu1jnDXWqXRz
cLoGok82R/UflAG/9s2kgxJb4NDhOIgH/P1tmTphyJMTVGuDkneD0oR+1LXPARPzLh5da8YdVA2O
u89f4Q/XwodXiMAFj8TchbSRQby/riMnRnQbVeupEOnBK8BIj6CFyRYOnbsyNl9Rxt+P6IlxCMc9
RwQ26pKGwaIlnOoqneD1gR9+pfSQnGhEuuchsoq9U4349LFFPWeTUSCf1ecmVS1oJiihVjQ7vteI
bxdUtB12aiXTgB4YX8l+PfvkCi4EbJw8HLxtNiHbIxcD+diUZ1+1EdeAkxLdbntZwrowFRy7bfuO
cky4JyKsf64TnK5E5+EfjRtzhZ6IHPcoeyY+FWBLHwv768S3s+DTK47WFIxvnz/RX5R3wHtQX9F/
RNtg/6rc9UiO7xTMozVJ2+NqqMetB3DrTCU+2aaFTTWosp3wrnO1iOkm+RZhU1iasRySP/RDfxE2
IKwwDM9A5EMLx/klZZF/KYGSFut2NO1r2wd7YHvmcPXj7/1/4Gb6ZwbLd17N39s5/yd6MHW6+f8p
ifzFg3n72n2L/tf/rl+/REgn335ktO6//fu/Ya78D8eTlH9hPcF7gu6GSdSYv/l/+DBN6y+k3wLZ
mWfOlqb5X/72O5nGXzS3TVQDaIYdyfD9T7+TsP/COSUNSi5zaiiz8Qd702d2J/sDksIx6ItzLmM/
j/gdCfpHYho65IDoYkv7P9SdyXLcSNalX6Wt90jD4JgWvQEQwQjOg0hJ3LilBmJ0zPPT/x+Uf3eL
QZVYqlX3otJkmSWCABzA9XvP+Q4WYNDoZ0R9qe+p8CcUga1rn8+2kUZmu646lFJTp+Kw+uVpXYmM
OY6Z1vih7qjihRgLdqKxTyK9KXqwiJ6ZnZnJuoEndKhPqTvJOABU2hxqGoxhly2Ej5hZG3+zGb0d
vU57LFfPDltPLy8MRcsktCzJfiJr3MgsU+2bRIV779alsZ8Inwi50J/BoZLXh34PKtUwFUDEwdUc
yRiJ/57NwoEvjc4tSd3i3jPIHAkkI7BjHgvCZmz/kt8bTAuGKgEIpzbtF6SMxEcjDCEaYyjFrU0I
Rmhp2LnAPk93NpjuhBy4GB4L7KzxrBPjALLCR1S9dIyXgmTeOocGbdnsWDdqFReym13rPM8Lnb5v
0mYPxAya45k1zUsduR2xLFdMVWg3WZ15ldEIW8mUd23gUG46P5pIuMsj++fiwk277rtERXImkkIn
q5sgFz6mZlM8knCddtFiEHXyoLKY2ApmO43Mv1Jd5i4JVWM+FOqp7JrFHyM5SUW9yARKyA+ELS4U
53ZdN8AkBQSxZnyZkplPF1lEulcTO0kTnAaK9t3wK224NRsEmY7PDUNMuivZP1atFqmWqB/9ala2
lyPCZg4cX6faUADnYXlr1WThoXeGHG2qadD/uco8D5P9Og7ssvRBkHJmlvrwbZo02leKFXRVZHbX
ApUjgDsc7azy4Px2WPldh2C/nWbMzkcyE2OgW47XjFGzznEXTJPn/z0MtFaDCiAo7A3U7pd8d/BZ
BIQitcNeJr0CvTEjd2PJmziDB8uEnkx/d7x3hCJAVSgE7p9tOrU7klmAUVfYsvyPSNq9D16TV9cO
QeTDXk/6nAn47I33RqaV9nGSdds9TcB8nyQ0oG+JXlqCHIqxfp6XvEzP2KgB15rTImbDD8eVSAll
33o1s0qYUZqiYdKoPHnsJjdfzsbBgykwueX01WlBQoQQclOca+jQvnZNghXCrQEYXUhzXglKAEpH
b8Smw3VeTPmKv9W2r5rEYLJDxhnNBeQZFVOQOTXTXQvifYi0Mp5uvMRgGjjWtH5WT9j+3nKX9q6G
WPZIkAU5NTJtls8lzEZUvwiZqrDLh5wRsPJ3Nr0P45xkuWXLFIFgIO3R+tCki2Q37FEjZskKLLyp
FmIdq2XSI/bEseRTPzXzbo3JrP9b9yZi9FoLmj1iiiWuUR1gyTl0Kk3wXReWDtkk7usbD6Qr/LpV
y9cPZVKzaSVkVTnBRP8WazfB9Ftpbrnf2rmkCcXEZokjc2rrraMc98faS501bMmkWKKkcVO1U0wt
96lhsn2WCp/krm+rZApqA641+b/iQPMvYS9sjILBoZZ/loOV4aMofaF1W7+LmyKNqbuIaxqfQeam
4jsluXVbM1o8h+dqEdoaN9mL6836sJ+KqoBZDbKVqEtyFVMCy4oU4t5sEPgU660TzZ2rDkof6ipa
qrh88giB/4T1NFawrr3qI6Z5+/NssFsO/NZJY/qdKBCC2pYd6XGum49BnaYdsJUqjpOdRashCUla
oK3TiCG+yAlAjdY4bm7WAeKbxou1DiafZ2if9EIdUeD5TMMao5ehYsO5oVt88mUaIneKKpgZkwLU
VT2hOGaKuZJsVS229lD5qogQ1DVOL6wO8czRbPyKkCQtFUUfUlx7JWi1UrJ8ziysE8irU03Zct8z
mIRdJklO05D9LUYL78Nz1nYKNZ2O02VdOVmV8voQjH+CPO6mZ8Vgd5eajQX9fDD1TvNG1HFVnZlb
2tiiyfrWneB2gApsEF6OUOKnhmsKrbmeVuFcS4Emk56wXuqsjqY1O/beNCZB+FG4Dt4OeR0BBzgI
BUHZwIuJ0Wssu2nzY2bTqAlNPovGZamXs6nv0sHg5xJsO+pTtV9EVwa8doYkMm3lLkDm8xgYpCeK
VbHpZgvtjhHNmRl305C41nSh7IT4K3p6uTPnt5pYpWeDvvEVqUOdoX21E0sBrp/iubkUGTdUK0vj
2Z6qJX9YXA1Gs+0Ni0/buy0f0sanreskg468TZHVExIm3bd3GUT0AZG1cKcDiK51Odhz170AWew+
aBgz0CpjuIn5BWv1PVFJEe+l4XR9SGIgqVyVNZvPdZEk6wdMgKoM24LNdhCTrF2CXBDSvTFzK60v
YmG2OTgUXXo8Fgn0A48RWcItKFwH8BFir/4MfQ3MqYBnkIyfTnmj/WlUdg2cjz7N2t/06wDCilEs
5J06I1Zq7xqFSkmKaMqV7k3G69gyk945WuviqMtEH+LjkvIiuUTTqdt0M/iZ65leInC4zpxmNm9X
vSQqHvBPku+buXScu2wmdplB0WjC2UPpQQ9trf2QeXPWXTOPzA9gWzxmrWbrP+EirjxeKmK0r4tC
juK80Ee+UHmba3AY2fPp5U2fGxMspEm3bwiGy5EUDb1iOLdtt792hHlWoaeG6XPRaDBhFc31a5uW
9QNyZLl3AdKTCr6kiUgg1mRg0QIi7mG2pS2zbl46onqu3CH9VBg9DbC6zD3YEhkd86PS4ia9Iw+n
JFZXN+0nLZtJhAm1MS/Mc94cvkCOz7gC6IxBcitDArN9qjxV+rsqU2MSdV7f2DJg9Xfyoi0Q0Z9l
9VSse6/LO/ZgsoP+H6Y8EQxuwMU01nks9Azd0uhgfR1jItAT1uJyS2MsiZ8ZThfPmTPbFvmsDr9o
pth6MrwvmY9VlLzpcbHGzv4Ql5pd0zy2bVDw1IaEJ6h5wJwNIg9YkS+d9d7w1tj4QLabnqFyrHyX
lCbQVc/E1w/drVrAcfT17D5n5As2u7kjf+ts6FOWSmmYNe4otv24wSzV51y2dZrpXGDHGJ8H3B5g
cyCL2rRu/GE8IAcpwJTlLgE8kx4vaPEx1X6SrG39ijij1j6zfElMMVKRBVMKCjhMsKubKQJQxp5T
tBpG/YGNfGVrgNpGEpCBIwhZUcmVgfDkY1nM2Y1paOqDV3kQimyJaH2H3siCk+qMVOG9wSdYr6iH
u2TR+fkew4KgKYTVRAgJ249kytX1Fo03DFvj1aVxvuZOfpPb2L1vwElLWpN56R/WdNE6eIQFCABz
pjk6F/pwLjvd+1vWXTmGmt14z00sB6a6LBrnQRs7Ym906bL7X/KF2T7hVC9OX8cHOWikRWeD6F4q
3Z4f62E0zkapk4NTmKoG06mmZW8tHUs0dXl1OpzCMTbHYoeMUr+T7TrctJrRfXOTLbDPIKzGDLfa
MdRWDTARrhIIU+SbsV60KWHVezHufhqXqe8HnY9cf8cUHUNjMK5Ele89Gm0XkC5nEpy60Uq+YSxo
7L1dbKoyE8vDFioNmO7YjJbzqdLy7KLqRwvxpNRxSefoAUfijvT5b7ttFhFYLl1M5oxipc3aFQ5S
DwNN7qXnVMmVZhA4GVZdaxPdjjSET0M1uLdU6f7fSuXVHggUS6InjbDbMtN4XixMrVNElTt+SNbJ
HQ5rnyy3zjjw4lligUqURcfiTySBW27fzl9yIFLVUY0AJWhKaVaz9yuD7oluT0N13s8D+smpdmlt
NDMv9neaCSdtDRdshIV9E6IGTtjNFH3SKCJXkyJ90ohenRFyRG7T0boenNS/NGckakSZVsNIBDZT
tK3GYLkbjQPrHv2P+EAHManfaV1tHbH/27n65xeygbYAHaL36G64kJ9tOygCiqohtTOc54Jj5qsd
P2Toisj/TQpUDU5Jfg21860FiJBev0YI/E87+tt/jvU/aDfdVmnZd//rf75usPz4DVx8M2zpDWxD
5indnM93s+Ypr+5a6fK60xQeHaTUL396FOFuG3C6ShgTnB9N2J/8OX2mVcBQ04r8eUvsDYdNNPE5
8d2fH4V+qO5tKHmaASe6/dxIqtFNqOFtT1+PbE9ozjG7fQeO8NrwsF0xW0D/MWheAJJyTzEB9uyx
ecu8kt4Au2deo6aJbKJslkdmS3H1jhfh7f1xXcS2XD46JQ4/6vUKwR0rHdQkJWURk3kAo2LeMV5A
JPr7a+e8WYl4A02AWR6wCQf/wevjjAzT+OiwEqUs6R9Xmk3ViAkZvq5Fqmxu9czmf3/I7Ue+Xvye
qwOX2CD+Dq3s7dR/WhS+QTzNAGQ7BC3RvbSpY92iTx8vdDJRPyCjUV956c8obHke33nuXvsVuYfb
u9Yw6UEZCC9ZLq8PndNBN21jVZhzkTCHOZuKl9meuMC0B3h79VhDZjCy/Tq+cz/frB4uMqgS0BaG
jWHsh7/wp5OuHL1mJinoI+RMmtCr2YjtzE4B30OTZb6TGHDiRPpxojZgFu4nXhLsOSePhFmntUqJ
yQ3T0eKzgxiEDwM8kYWMRUWZxfHdO0nO2ZNHdHt5ZrdwcNM6Tz/9/l6/WV7CJOEBjxCxKRvQ6ORe
L52eMQi0FewgoB/IZIhlj0gNTmLs69vM0i6cd9f0L+4ykRK49hlFuLQCT9Z0Ki1FmNTE67637SdV
uUbMlJ5oR2xopT7GZ37srVmCP8KP1fXvT/jNfcazjk0SWyDPEw/uyYU3snbbAydInEdXXuj2mpDL
RsjaS5wItjC/P9jJ1bUAAGG+YvphOviKyWl8vZyXzhn0WRikqbE/vRiGETdq4zmfi44I3NajM/jO
AU/eStsB+VTwqqXhyxmeHrD2sx4fC+aaCi37YcjscZOZvPc+f3NaDqMTntGtHUx81Js3rYdhs/a1
JOxzVe9aHwsNSTakUVaTmR0cfX7vM3WyYOhTc8DtcCxWxq6nL1tHxWM1yjqF6m+ZzwUb1o8zLz86
JjbYX/pAybjwoP7+5p2sFA6KQZAdhyEImIULc3LzOtslEm2p0WBo0zdJCwav0vCtMJ35nZv2iwNt
Hlm6XILxoSVOlmSyYAgyW7SkZO0QaV5s6ZIk0AaZmS9/fig8yOCRLA6IB9F8vSAnfVr0lE1AMMua
Mdx2UgXlaeRvf/r95TO2n/XTZ2S7fkAgKStsuq3bW/31sQqJTqWznAQjBGdkoCbzaHhO/XiFaHLN
ziUjyTum5vJ6VWy18NKtiIO8mQwyZteFU1yhOy+m3e9/rbcXe7OnC5tly1jyjYew7EevRtxLi3hl
W0dcUx4ob8h2JOq9NyP71aEsVg5b5I2Odnqx05X8szKJGfk346OLdn9Uw6POn//8jCgV+XYxZDW8
U1dklmaiLhNa5r2R2Ww9iwIylUf8Yd8W/8HF8xgDuUAtXK7hyS1l4Od6Y07W/NSpBZjzKq9x2s54
d/jT78/q7SMvgMhYPi9q30TWenIoGiyorU0UUFRZ2YFuM8/3PA7rEYtJdmC+EV/ZiAy//v6oJ3U/
a5Zim48DjFIWyNuxZplrkvSJOOQN51ehzl7zerKH4cbvetYpGTAf1xSdT+Exzum9Rr1TKf9iyWwY
PWy7oF34cJy8CtgsT16jWdv3f6zNWxenw3NVbLWBchS/0O/P9u3ROFWArAbyCqAhp3sMpYp6QJCt
kci2PGqKvNTe6R//jXfB2wMx6gOaA6DB5yt4ijc0MsTYqEZpdK7zjyeBwdl/9CQ4Dg/3j3IcFcbp
1evrak4dUk4Ygq8jwlSxPDUzYXrJ9qc/vXQOdTm4OdYK53Vawkx978UWOl50E9n59mwrPT3/T57t
DaFHuWiwB0Qcf/IUkOJMBdwwJ/UEkhz6rd+UJcqLLHmPVPCmcADlAqZgQ2FtFAnvZOHZiZa2WU+7
IxNGdhD2NEbvn80vDrLRNx2CUBElvjlI76olrTJPBpgiywdhJ90LT5TY//7W/OIo3rZnBnnFK+oN
Lk5NVcMkaLPXjlZ8x/elvGj64b0a6O2SdrfrBTOGepI/bv/9p/0C9W2K26gH1V05phUJzg3Dmsgo
n/28o4L//Un98nCAtXx26Yg/zJPDyaUrJQK37XDT8lhMpCU2C42BwnHfIwf86lAOlEHKLVp2bx5W
qyEDg9GAFrQql3NU+Gl1oeds3NHceW7w+/N6c7NoPxgGoikBTfztXhPTJgkG0L5hH+tir7H/2+kJ
i+8Pj0LVCA3BZ5/OerBP4TDamrej4DBBui23jo5rVC+wYn5/lDcXbgMjmvBG/O1zzDfr9ZIYakhU
TouWKmbTPh0G0G8Q5S3l3lNLiuaddsebIpyjIeLgJUTBT+l48sTOg9V5TtzgW0vz9MmyKrQLutXA
4hqZt2dOfPX7s3tzpzjeRhH1KGWAP52+XPUsA1M3WYS+bC1lzTEJbfa97PDHR+E41qZT47d9UzNJ
tjZV1lQySApg8Bc6mIP4zJNzg5z+T48Em4vOF/UZfSPwLK/vFl6YthbpxBOlmoHYkxmMdZCR89G+
cyD7TSnDktgqM4gjqGv45+sjdaBOSi3h2cVehP/Lz+erVErzi0KNcFl3mw5vmurqpsYrwUBQWEVk
xEuGvqPVMy9YkxyDKQMSPAClpWsX+qKGS/QNIHWNnrA9w12G66Ef7We7csgqzZOiu3YNtT4l/kLv
gDYjfi3RV8S1yoFBlNtk7DwnV6R3jLTprPaxzeY/ISs5PuYdk4YD88uPDVrG7FxJO/5Mgsyc7M1t
l4UxtJXX9NQ7C52eXY0hZrvucVpr8kG6XhEGwBjQwgdresTzImggfZY8Wj5hsSSsqLKgCnBj/O/r
ODuEFRgYdKK4dYj5AqTnXfdpZ+Dn0ih3PHeg6fPH9522A1tyendbH+bkuekKr5uzAb0/JiImH7lW
Mnh6dx2/fTpRPvItZbpIQ9s+3TxKLgd2Zj4PwqtoJ1nFLK9Lf6CGnDR5bSz1+k7T7vTxtHSohFCq
gAJue4HTzlnVToBbpE2EyZB3L7OvxFlRjvE7lLRfHIUXKf1VOmT0pk8b9Rm6wtVG7hG0RM0eYcyM
0WqjZ//9LTp9kXIu8F59eo+8CGjJnfSHZJGaZGrqktk9iKYMv1sddIVkB6CcdzcavzilTaFKgUVW
6dYbev105lk9pKgqEWJPGk4iuKC7mMHlPy+BP1Iy/lp++Eqh+O+h2/+V2PH/QSWjxb3910JGBq/x
3+1rEeP2N/6htpveX5RRAuk3ezHgads6+EfDaJpkQgB1YD4iaM/8qPH+W8MoxF+oCxEWAr5jETFL
+D8aRmH8BdUW4i4dK6rQTfn4ByJGVIqsjJ8aHCbtfxYo3RRqQJ47Yb5eOQJX3DRgRg2nOM5uRis3
I0L7xIqaudLRnSfzGC5d7wErGfDAkHfsVTLMrYEktFTvso9oyBxjNwLSuG5Fyhh+EUNGThz9EPLK
zX79hEQS/QEsM5AB8DIQjnn8ayJoZtusEJLPrX+sC9ncr1bpkySXxqKPSP8EZpckhnc3aExpwUWY
aCwkWqghKM2tv2T5sfGtMbg7mbLnpyxZ5CUMUQ4Lu4gKpq1rVz+6doGePpffTTgYTHZjvD7oC5J9
O5UfcULsyQi+MS11k9j9J20FPD15Vxov/DybA1910TTmpKYPod1oGKDnncRWlNTzQYJOMjvjwP8v
jfLMGjEb2fqx8WJUOUzp+9uZsvuLbUJyqWyKqASdotdGJdzhGpIGRfKh0+u/m969ltoUlV52UTf+
o57Pd2Bv+Ipm/W41+JuDi1c4rncdMUcG4Vj6PKVBxw5h+8euid0WraZH9lZgLfwVEhqJ1NxcnIE7
WJ/gYO2XkrBdjyjfvdZgBvXWw5wK4jqcJTQbFIrLusShMaunNMbRnbd3qVN9iRvdDfAsh1BrSjRg
TegUxAMDGPLyD4JEoHRAURmp5K5b9X1fFEe7Hu/ERlRukk+t85SlOrbpz7Fn7bOuOgfTHhV41/Le
ISSn5SKRx+hDFNKsKf7kNZLg1K5rtkjuh8S9T5PlcTQnXG7JWVwibkyHOkIXmUWY4Pd1nvuRU5Jg
mvcBaLwdPqRzXY4Y0xpiUJbsqBZxKyRR8EyePZFiBh/CghFnhSHI0dGFTkaYpYwLXErpwErLAMxV
2GBTRnJ7aXUYcYGeZjY4/ye9KBgsjrtZuZy1+TjE9UXXi7PYL6z7XnvGpXZV1XlyljdfW2+64VvK
nBxFKneNcf7txnmdW/s+m8uXAdHsOndPgjhRcN1F5BEmguF6ZwgcIXXMyB4VkKmCOXOOQvnubjGt
YzFfpyYKCdO793pG/AOzW3kvJyol2IyXk1vc+qOePyZT2wTzQrdeFgcHjh35jpvXrN6ZunbuoEj8
3DZXA2q/gO2lDberfdI23J3mIiGSA2pA4EEFLnlPfCjUqEe6l93E6Xhmrg6W4zhqy0U/jEJHFlI0
ndipCTeK4ZRRV6i9kaYXdiPDaWiIlWlRBIyERjqFe7ST8mCk45UpsRp7MxyiFC+EaHhY06tcGgdA
E+eJRzbq1Du3bj0fCXeNKurEwJEosmC0BXrThf6UX0tEkeaoYQe0XwAnE9MHGYUVYmoKLkBJ0lZ7
bToTsZ9a799a6xxU3XA5qnN8Z0QAmxiHF1xgaE+21Lq7dJkurGEDvmaTftDQUsVt8d1pMdwvMjTR
KPXFEvmLXgUEfn3GxyqCljDjTCzkvDp6GXQU38MiD4nFFS1aGsUE47XpfgJgUsZoadCIFL64wbMc
MtyIzIqbVJD3DBUpGDpHC9wmf8B68aB61p9EQEq0l8zbs0Jy6l58TimM+KxDEENgmtUZqAXb8nZW
8fUyr1cWlnEdU9Ss+REE/xD/xTEx6rAT4mD6sGJyitTJGq9UzIthIAAuKV7mjbaEgNPZ6EUopvJ1
CA11Z6ctMrxmTQNRJZ+WgqRHSUgfuTsOuad+grXc0C9QP0eVje2bjMN444EsuXNoKZ3TcCG+1wN0
WxY6o91xCCwd35NX2V/WllzehJFRABkvcJz2it4g6zw9dzXy7ozm3Gp9Fbr59zZ36o+1hQUvl/He
7LrI76xLqWfPQp8j9K1HVE9hQ1KOHiMEJ1gMmuvMlHMOrQlzWcVyKkFhDfa+EDjzNlFQYb0g59rb
SF8jPmvzYXGsm44NyAzuwrNJhMtx+Co2A10yXboDEjm9jyak+MyEAH8gewo72MdSc897d7irRHO5
vY5mmUT4hzfM5HdNQoyxJZGM7re5A0JQ4ulNb20d0t0CmSXNcAG6yE4BqyHceZlxrqr5XKwuwv/s
MrMWUFZVexxsbrs1X096sh9Nld/McsHqq4JsTdDrdOktJKUwFgOUzPU+rT+ppp6/usCqRPXgtfZ+
8gFO5fpV02sq6qRC1EMkMImGLrF/vBBnJJB4xxtee24/jX4oK1l962en/5RMff3RbN2BYMVWxgw1
2DHf4aiewPcgTdVCdibtt9a32qd59YuPet0XzPNH276dx0bgASNW47lKVPeRhFP7y4JuXeFKRqAX
lVlXXtpWppPllPc8jUpv7BtJrrYd1gjcv1oIofi6Jab/uJBmZ5C56qL9lUXSfenidSB/ccHLv8tk
a4I72jD++8LJ8DentT9dAiLK4AXNev69Q7DZhWY9t5cdVnk9LADWAc7TSbIMQASNyWVVCPUddcT0
1bVaPbmmp+5oz9XSJBsPsh/PGn3K1h2StnoAEyaKZu+2RB4e3CY2BEiqvBcR/5PtxQzm5ROtZ86R
usgkaVjaWMVmwnmC1MlLUn2RAVaXhRqy9JjrpdMdGXDm3pVREg1MGkdu3BVDO1D7IBmoQtPRGIAk
bjeRstwDxj1YWhwbl2uGGvtsIjWPpFxescwwep8u2tr1YCtUq2uEz8RZIiMZp7KPzMyENSBiTF3B
YIy4RSf2EHkwOxW0/lgbDBrziW856OsJir3Gse22EZeqcYkn7KxDBu22OBdGrX8eBUzWXeOplIbx
Yrq89dJ0bA7d0icPzex0RpiYddeFGlqEOMptr05C1cVGvUv4YtS7fkJLcFRuK29ICcraQOoUIodi
UcscUeZBsPJFq1sHb00HLOhTPzcXc+n5X421J5+9G2qFxHORlhnOUJl4PpGeziFvYYE0B6WseYmG
EIZQPcgeOlNRZsm+nmwCJ2no2utBQ4GV7Ua2sVloYDBAGqHWTI94lPRpP63++gII2FE3Ezqf+MCK
6Mn7sTwxHVc8pkNI00o711x0yjQ7ButRVg6Cx7xu6xL3eunw2SXrg0TTXC7ODr4DD4/DnjOGPMmw
cStbffPMremK30PpwZUsUwAJ5IDOg4N92B6wJ1QSXSbQyPocA8mi7224t+e9t4E5SjwB5c7xur4m
n2zJPoplQUQNKdki+3A1SXgjufNSNlsWq+kXw7mKC8filYukLnDjGhzTMnYFSL+5Hy/quhIZfEyH
R7TTeySqfYsQkF9WH4oQx4BLGLYz07rqtVw8t2Um4l2GYruIdH1pfdQO0HWsbHQuhhmiZDBpuXM5
dXYBJVeSZxOwv0BPrhno4yLaJYKwOWxR1DKD1vQbKSLhq04FzL9R8DajZnb7eU/sGBzPKUHiGInV
Gqugg6f3vAzuCNKmltNEsZG5fehlMncjvkOG2ElB+ijQyTTxIzyrUMUc6cxYN6rGbXdxsVbfyJkd
vwzWbGMzHAan5GMq7cvUH+rvXRNvCZk025YwLUc5QHRqCKExH/Cx4/NWiRODeUn0h9y2uEtJUajD
UOA2i8g+Xi5XmmQfhSA2KTD7OVqNLiN0OpvML3ZdIbOE50MQez0Z6fmIHP+iGCn/dg6SvOJMVSpN
z2jRa8T4qTXdj3EVf7bdp5gVEiZKDN/6dEBBbSfpcJePrYX+OiaLEh1t7H9FRZ4K6uB+uVkWDfNL
MkzmU8Z7mo5d5vKh1mDLyIAL7Dy4tbC+WlWPxMLkyQCtp0/1V6/0iKBATl9ZZ/TLCnTnurSoTAxP
PybN3BHAO6v+06JrtRtSM9GK9nvcolXtWS82fbZvkJ3dPiJSwno2gZtmux7X5RBVcPAEFI1k4lWI
VAGFjOMZL/FUT+hG69FcAFTYYJGatXLAW/m9S71gNyXYz7xy76tOkGXqr3n3de5KFMLuNHD78JyP
aGorAKYRDk++TjrSkZ1logMPPbgdvVsU9+ATwEC3CM/boMJa0SC4XCWriZgc3BlLlg+hybyliLoS
emXQrnAYxxrIQ4Ddnoztxsun/VK7Xho6o9TmCFZNc0c+mNYHsM+S58Zp/W+GVlc8C5lbywCWKCaM
LE7GNrCcCcVbbSbzfaGL8o6t9PC3tkw58kEe5HQ3zIB7AjaEcFCTRFbHqmjbMVilacXRnJskK9ue
DT3QVePSBp0F9mG36lUjQBgY6HzF4pc3eD0Q7HZ0Tp2Q9Ok0QeVtwyj60dj4owbQv9fd+f8tmM/c
mpv/usfzUKm/i9ctnh9/458ej238hS/dJomaiDhiP7dsuX96PEL/i9G/ge5HR0yJMJD2yn/3eAyD
/4SOC/EY7mZ0abSM/ndaqIHvlcYk8xcHVxKTWfdPmjwnLR4aT3SZ0G/R5qFlROfzdYvHqYhYIcDH
DNxkab+kExrubND5jP50RX4h9j3tFv84DNOvrbHKNOI0xcaktJVyFSZIwqy7RI0WH9upN6JRZxOM
Pc19p8FKd+pV74pcSZrEm35101oiGfsR6ffT+BIL6DrJlu0aj3VGqY62eAUFv7lVgFMq3oO8vfRm
iPEjKDCfzB9IxzhPHVd6G3CLlwEWL+X0d60olUeJMwt/L8RIB/8s9xLfZLfml/nahmOvQWVBI5JN
vf0DFwWRFgwnyGe8TgwoLKB/RTsxWaq1YWzP+tQgSyiAPiqMMWytwcV5sX303emiHfNl+or1CT9m
MLNENmmETgDeSHFqzSNtEr9a3DXEk6kc63NbMnPGWZvqInahxUIu4yXTFT5EIZcBQWuEJghx5R+w
7wGaYrtXWvKTvUz9+uTSIWtx73S0+g99m/L/C9u+0+MzXaA/J917XF0Ay5Duqg3YPJXLrG+l2Iy3
QN9mcDKoKjef18C25wLfho7H8lis9KIjvbWcknSMuXABW5opfTibmiMFAOlpwpJknyQtkP2c7ZHH
htIrtPbOa1M9OVfDqPk4vDhxPktp1SrcXEbxUSjcNsc484FHZWBSqzpStFHj5y7WVXdkuLzQGHRb
ZVYvS9a3HwzVg/jXModQjmam/omWxqKeKm1j8sOyUZ75QRhdTdlRxuWwy1wnzb5VcQaxxNE1Vz/j
mmvQYA0gfPtagvz9OuUMEb+XFYSdlPDX1QC2BEiM5OjGMkhatZCI8Okqxeh9Qe9r5vs6pQTeC5MM
9BYAZdXQmXGKavYvUzGxBWjdXMoLip9R3RNzoFXnjltqm3BLH3Fm475rtOLSmstheKjjVneAKQ0l
k1AC6bUo14pcvy4oK62LislQHnZ2qs1pCOkhp5BbtdraKQ+lGrYmcxqFhStIT6t92uECunBI0nRu
5pg5mRF2qqyrCy2rfPpJqW33/dGAXNXSUCpUxd5hGhyMP2DmkHpRPJh1ghMP1h1AQvK21s/+aAEe
DNpcDPq9yjsHj1NLLsBVo7htt3wdTR/YOMQ5GNy4mh9o/4LFxptoGR9E2zmAKXA1akdKccUmXOdL
6+AeSwwAMLtyFDgGAgDDRXmdjmw1rvDPxg4XfbHrI8WhipurMQYCA46k1f2GEPsp1YvNmE1We6Nw
aZxnDphAUC8i8Wif1o4RTd0wEtgLnXalabk2DeTjsxSSMNh4o3baz4SbdNMdha0sQHP4bTk+tPks
gNPoGigUIuLJoXwmEEL1F5jDcu8RxDegCqoWqPoyGmhz1DzxDpLHgfpLqGa9n8bZ7vB3sZ2Kq/FB
KKG19cPi91bqX/POqlraKbD9iuFOan45DxdNjYnY+7ICabLxGZiJbD9gahV43ZpqFnUwppY1R07V
1s4UZKMb4xJ2VpBEUeW3dN0g+WZQWdxshCc0JaSmhiMuS4uOFK9S/waqAb49Wnltjj0VlJ5LggZs
5pn+p1XH+7WlE3vmdr2r3/hupmXnqwYve2dRusioxTNA462PiyZqiUJduDoYRI8OLw7jUcu1xj4r
sTDhVwOKB9G6r9uLMtarPMoFtyOg05NJODLCBKO1EHD6X+yd2W7cWJqtXyVR90xwHoDTDRzGHIrQ
PPqGkCyZ5Oa0yc356c9HO6vSdlZldQJ9LhromwSctqRQBMn9D2t9CwnuPEs8eqR80FcQttWoEZvS
XMV2I15ijbInuOhx4Mf5TVBSWkXnuC8YcUNEzL2k+1bksKKKP6p/co79eFxyqiwRJxziJAQwpiUg
6qfj0sQNzWYGY2LnMLYtiq4i5R1K5dOfn5f/9OcQi4JcDxeH87P4hnNfb3N01WGVyRreeC77O1Ex
tP/zH/PjsfzbIYnagVBbTss/OEoA5fu1F/FjtFoL3MNcjBe1Xh+wYjUnO7F7c/vnP29ZNf6+UFre
Pl03wKlASlkyoYKfVpFR5cXYKpk1MHYlqhVePVW8Q85C6RlqHWNMXXjM+msWsVn48x/948r164+m
JuApAnKJj+5ndQez4t6NMq6xlkSKDWTGfNvWlb7V9WZY//mP+uOHxy+5iNrQgHFAm9aPFwmHtYPR
jB9ltIwywMBlp6hDU/rnP+WP7+XyiyC3wKFDDoqz/MLfFTjdNOXKszDU2cPMYgRcIb9MVDjPNqb5
FQkZnHKTSPa9xej964/+31L/b3xU/7rQ/79YJF5L9Iiv5fdQGr7mW6nv2b/6XNOI6S10Zd82s99K
fVf/FSAN0n4j8HHrsYj5R6lv+dBqFk0ijRrPld8LfTMASMNN4lN+c38uf/UXlrkGyuIfbr4lJtNB
Aqkvui3U2tT9P10wMtaVo2nRxigHcdIs/2NKYmuN3+lkpxwEuTMc61YkRyAs8RH39UtmC32L43ul
m5O5MZqmOtODFzgokb5vtdJYkpbiLsMXgbit5KneBNed00XxRvUpNe3Qsh68BnGl+g0gLqcmUa+p
GQ02oRizCsiiknbz7jjNeMETQWlPMjCr+EmKtnjuW69HT++9oZHpbsgH0ZEDBctsyk8KvDWunm1i
cAuH2g3Wvd1G2Gu12L9J7ElzjbAa9VKehyoOGG8Py7Mzb/2hPQV+yoozxQjVVSw5ACF2R+mzSVVN
bhz7pF22uYDnIddee7QMayAQLGjT+pIVILiP2rpgcPUJRz3k78ImMRYoenMEnHdSDsZ46KWGR/JQ
JdYlNMmdW+J5MIxykyjrwkg6saNcq9W2r8kNZ/AG6mXF6Y7/tI+c6lHNgDAmc60Uq0kjFrEWAtuS
oT5bxclw05YtZDFumiJYM5LK3SuWQktuh/Gl06YzqLXhLq6Ly6abVHwpmZcT76B7zWPDXspZCDCK
b9kxDXIz40Crw8+d9CQBM8AulTTCpPhQU2+zP6kzOWwbMwkof5NlMVW4KavuRGGDx1wMqSOO5wRN
3jCvRo5tcrKI2ag6WovHCYXlXRdY7UWTDI91OsCidql6tgyKxbbTbXnh8LZd60Ieunpex728Buzf
biajpsOBx7EIprZGr16zqgeVa5C65DAXJEgjU9uEWfiupzWi+DQCEJGOcVV6EGo2GfJRN5RcMv2R
biy5jv04WZCF1gAvOMmnB0/hMgA1Ly8RLe6jVhyJMp2TrRezMVlVcy6jTcIIkrEtkYlhlworRBo4
nKMoX9aOrQoTuxrkTV4kc3KUCXs6Mh3AreCPHpiOO8Lym5Wt0WyS8RISog0/w50BVprKI+xEiw8g
zqJPgdkjw08UjV3T9dSwDvxJth+r0dbnO7opUMXaCNyly7t7AzPJlej6ZdbjmdX7KN10C18ExKhR
2leWT8h5RLwG1eoFO9du3Upf3y6RLxDIp0+U619KK90RuHCMZXsCfLsusuDNzaxxm0lGalETnDwj
jR7tAbDU1Am51SUzSwZdbaa4j1KZss8E5LyreqiEHyY3Eyh2axrhuQs5UqhlR9cpSwItFvEzMCua
2rHrzvMo4VUkPHqyY9XXI6p/S7DZF70/hZYo+3lFVd+FZAfqgGiA84LEKm4BZXl3lNwn15QmwHep
Tceu6S+ieMBubgFeWmZ2KApxbRYje5TesbZDZXtoUqw6385VRepx2pLVkXp6ku/IUWhe9VpjN48w
k9CGWY2WubFJfD52ZpfdMNRWBNWpRp7jqkpNZt5TeW12dVeFcpQJBAE8AG89WxA0hg3k+JDOx3NW
LkNhO4aHKrQi/jILZvtGM7XromDvOA+Ze6NNcWKFtHFfgsEWz3nQdZiA0gQBx5INQoK8GDwyDGCQ
amWS3kZj/xqMYHhrWn+25wbqgyzJVmBhrPssTwa2oj2ccgWSATtlsxaGT1eJgpkYRG1qmwMG70Df
14H8ZM+wCoIJ6YMHtJkFQha3Q2iPudi1khCf0G5qa9jWTg4stMYtH5oFs0OwS9oqH4ZXFnjmigo/
JlLR4jJL801VMb5koFL1F4DGu2arZUZZhoMbN4wC2LocsfAXl8Kz5bNgS2WsmkDtsi5p1kOcNnsI
BveWr9CSj8695kasfsm7JaQgGpsHWCdXuSRcjxCQvStAJWKOJVY2sJ55vjZH2rL+BAaIaAKYuPt4
kmevcB29hoKJODpMpD5qU9iQZuavC6Sg22Z0pxq4ADBsRqGnZPaaC01DihEkEGJgjhaLNMlM4XoT
K+Dugf24N5lWyKOl0vKlz0TywLDG9cPaNF+soEZ31ORQR+UQFo184Cr3w773bhhEQd807Bu3ARiC
srU+R4HzIabs3fQGIlI8TfcJHY9o2IVwXfj75TKVKirw4WbRoNwYaqvcY2+65Yjyj9CAvHUT2+O5
1mVxT34s4Z+2X2yA9qOtNYKJyzhH+zPDU0iY3ZnzayWbdU+cRqWMDggZjOu2KTlywcIch4rsBBP0
1AYBaUGfjpYahLtFzJgdl2COtNnFUckYuQiWDZwaTpVpnfVR3rIym9vtoOySJ2zqRtETfOLAXqei
ACBG4tQ20spdPjvBCqR2vM/TNIP/kxrdp9noy/s29bVD2prl1VyblbYi+IA9idukTbpKgenOK7cp
79lVCD7IZOapyXhNVTcaO7xQ6FZmraJ4caMkHGOvUysxcBetlTQ7O/WmO1MQBcsOnawiVBzd597j
xt3adeBQDbu1/sh6OD2y4ig3kyOoNHrDqo9tm16yX+BgmVU0hAtdA5uKfhoRO22sITmNPkJdIOUJ
2wThlFro0v2+ZB5bObDBRGOito+Ka3fqLFZMYFjPeEbd9kI3FHgjNcoTRJX+xYOZZ55GZV4aTSau
VV7tRFdma5GXn0s2jGlPnb6Kkoz4HbOs2/s5BZ8RgpQ4uVG1EI4oETPIU9NM5J6Id6Sdi6OprODe
6sbRWfkxzC7XzEvkVPqulOQSnerEukUv4ndkUSyo/VjBxk90PpwtoT5OwOJ8yN9iRisdmyJDmGFK
sHm7Sm0VyZUvo8U6HBT8HplpN9ka56Uld+gAUEu1uIegGOlJGd/H7eR9IMa9iZhaFCvou950sCWV
FfnHqmXfzRayerSlh9lUjKpqkFL43qsJreQsO6Y2oU1RGl0m9NbECbgi7eh58YyHfqeRUD+YTKr2
okm1OdS7VBu2Y+MqkjxsbfgiDA+1ndZoj2mBQGviUtprSieniQJlDLW27K0twQnuVW9y0/pWhsJD
xCdQo/5RCdlu06p/apKEAR/oaW3iYcrgwAjqCL1haYcjV9o6G6EH50IKbhQSZvioKvk0ZjqMPaZU
o7GG+3ENi+hUVqysZOVEF1FhEmFIykSCfq/Lxt0sO6I24qRAFTQWSbtiUQSwkDFQzH4LGuTB9av0
OIjE1FZ+VO/bzhy2qM8XMVD+kae2S26XZV6meuOdIzDJoJCmWCEHLKV5qXOUvjEOXfLpc3XWi9pf
ua5as3cSNwkUQcSV7hQfceheOJlh7viUKdqtwj5PhIfvgk67a0Yd/FkPF/FIGA+xtsROmTHTUKrY
5POcTHvyrSH6A7l6ZKw7okgRvvXWmRF+EL8yvvDByn2cC3cHqP2GlmPElFKmZPMMVfTUStw8mQaa
vq4Nvd8mo0qPMbjn4YEnt98d2yQyj5MDuq4qBv8h4ZzOw16XAK1EFg9vvaanD1aUF5+Geegh4Vjt
DmEf+bKxtLRDUFn5a2JlTB3ZPyeLBlN+nqvSQJdvOF/AI8l0U4r6mGmdXYVT3JBdMI/OlJ86y+NJ
KerYndfBIPLnmXHse255/XTsZ+b1O9D2M4hGTWobI9KMei3nLm2ZRXXZvYEhj0gSr+Df+WbRAdEf
DCQ5Xj5iVPFNaNznxIEVt6lAFlp73NAlQgNrHIgVr+3yksTPGqkCSQWcdm5VhdHAFp8xWtxbd66Q
PDQQGZUfJQ9Gg9I7GCzmdJAqCe0KWnPaQSOVq7YAHUp6LjolLRrE2vRH9030RX+do4yxtwnBOCPp
sNxi5RTGWdrMd+QGOPITbCrKa7tuDjwIIJGFMDm617lsDWPfpfGUndScVsDDlui5jvWmBzyxvoHA
Ob5nXmIu2MeAKnSKbOe+tZ2UurLzgFLJOufcncbpXNS2rUisNpbRsR438Car/I6P1auOWdmbMxLK
OYe/2U3phJaWTcR7negBiL9BXgWD3HlWUjzoZMY841msUCCoxH9yzJ4Hu2jympGnrpor6VXZBUGm
zltRVkTw9EFro07Jy3aD8yp2tsCMCJcpFPUUiM1rOOHcxFYSvKY53dGKevhmnGsjpI5r242KeaKs
ewZ+jB/LbGRDBgeKsjPQemdT5FC8Q1nJVNvqnF1MfXQ++p0+LBRDDlU4VW0m4n01R5aLKbt1vS3z
Zcaw5QLhjDXWvVsQf4b7aexVbW8y5ulyjW7KfoSk70Lby8l4RujJpodhuOvcAEXiaEviMe1OaUKQ
ELvumNyCJl1u1KIovpDN6ObbCnDBAwUMES1AVZcqKc72ZU+0XlTE1ds4eX4dGlqqP7koLGiz+qQk
9snOqusskA7JYiIqKeIsQpBxFvTbSDiVODs0asFBtILdRqikqz8HQZ6gWzOkds7T2N0vMIPLBq4m
cuokrR7KGAbAdorb/iaPjPatQWRETI0VfVGEB2wz0gdCmCx6ydUyUszmjbSuckTLkiC3uor5rydJ
jUlicamPVj3cOoO9MNccWGRydnQMYZXe+htYMaU4d8GU1pSkZIiCzwfPHzJ/ozmyemOyN2gM/Xjj
RCiztl09dZAWZHMbzBHigX4e0j2J1u78XAWRHh1LGjtFWe/nFSmqCnmucMyzp832rZ31xzzWs50h
KWpCt4aG1wcSBcoUTZ3aJQ5FQciYDjtUGcDpJU6n1deGKtMnMbdjcST1U8sOCkITNW8yzessByJ5
8kFDUqnhQCEyBj2WP61ntvZ3fj5V05osA5eGzyYal9DAwR0OWq97457BiUTtONOjISkWZMRqxFc3
R6xK4nNcNkAUwc1HrKFQnIVqkO1LABhdC9tOcy9G4Zsb1DtUNQ1BUTcTFisOKR/JADXmLaRUa9v5
sDUj2wLcQMTRpcky4cAgRl03xFyHvlZWYa655bNndfGJCsQ/BLQrd41hJZ9YPRJM4Oe+EWIjqDhK
WQCSwpP0jLd94GEpwn+YXplZmKdeGjpVDiFrrlmqox5M8xWbMvr+MSVMRB/WgYbeK+JxsB7BORGV
gXyp3ZuGBi85l7n9JbFGYV1kNWurfSC0bB+ntZcwp+pJ1+i4zNHau7FbXqPgmlmZwRZ3SJ4hFaIM
3tCcF4jgqPOzTz3b4VNTc99deRKOzH5ItSAATlR2ezvyNzq05DVDrDtohHcEkj5BeXlnB6s/sX/g
njTq+7GSzG+05hpG36nR8xsAePvCN/jFkTZesclr7ySVdogz4BxJUhJ9X6spdh/bjGOvdI51X7xR
s76SxnUTKHkLN+CjMJbQNB2rhCg2lRpfTSzOa9trD4jLbwORB2Gr8te6KCcCeJwnzeJu7J3qmvDa
G6CfL05j36W6djXktnOq4ihhomZRzCQEmo/qisHNxQCPPWyM+ZUZ/UsFIXntL0luhZQqHEejZZHu
fK7dzHzPjZymoA2YrzcLJjrbVGV20gICO/KAMUruQaJf4MBtoGpmRuZywbR4L+ioQ5BwcFEtsS9k
ek9+Xc0YhqKTq/0Dgx5A+968TUT12CgaIlZm7NFkR3POCjkmj7o5aJI2Z68LvXLQPFX54DwEpZwJ
tJITrlXoxo0dP2SzVW/0uTlxPiMTR8kc4IlAOzReOXWwT2YXzV1yrozyMJTuBlzlecgdnlsGLYUz
Vetozvay1tVh0HprHZli6+njhabKSzSrKDNxMc4kbSKWdtnvJqfB1YpzKYVOYVBd6X1OWeK2LznW
si3RyB15y2lwMBH+h8Eor6i3EEcyEkicctgUne9u9BZcweRdN2Cir8CMnCoaKQBCbjh6wVg/sAf8
ApLbOvFg849DT5fLzKa+0LJ6XtLFLim1APp63t5vYE878L+FG33EpGqGaTS/wqx7MdwsIc0wO1Qk
sp3AzF73Y4WG1Lzs28m+tXJWibqDvGghdR1LruaDqrRyb5ecTVhA9LXX+VglQeVcoARPD7aYnoNE
Q/DIC+T0D6lbjwnV6iqaNZDKtbcb8/yyMZzx4CbitnKUt6aHjLj46vQEAUxZG2v5zLHThHPRv0Vj
SxCMTR84pbyb8H5Z/AsCRsiuaQ+eXV4ZmrgDqMgUqZfTFQk40xv5NAcECo+dNX9KK5SOluvtrGy6
YphQh1Zl3UIOXZHble6nXpCXWNLxScPZIxY0TomBVhmBsrXS1dxxnfXzlTOacj94cpdWBa6QeuBy
4umNc6RQd/wYgJ0zt8fST+8RXrzWOcUvyxv4etiNwlIr9D0yWIRajXkuzaG7wsoThZ3M7hu3uHUE
Wcc+u9qAE5xqg7mAHn3kTGGyQD+7WAOBRqct72vKMdQFNwoy7bFK7JJqJE+aIKePVpsB2vNa4TZ4
jid93DIAuWoT/5MV1cgDHFCn/bBBtxcsdRGulyDGs1NaLxD4CENK50vfQ/Y+GeoUu1n7KUj6bGPb
6QFM5lEntyJMEDYHV0XsDbSRwjWjTVrbibZXXZw7e8b8zElLx43Lz1YJSB0tuDHs8PiidpDGfKcq
0thqONM3TeJb9+4s5lNfxgArpf4U0GVtEievVp2otDXUYdjwg5qG/ZDn6ml0+PRL4qU3Xtp4285s
p1sVJfMR/nLB7TlqW8MyHFTyevTWFcwzlIKB05RqlYhlkdqP9Z2IDJI07REUT5Hg9BkyUnBqY+sJ
UYatZPaG56DKqnu/mG8sz7pHWI56pKu9i74ppr2Yun1OQWra5o5q7lxaY7PSua3WCXrn0Akmd4vm
fOCI88iARlzMmKkMy5SUqJoiZe/DlGIgecGNi4WBwRzr0Pqp0WeBNzkFVN2iqzeVmNe99IoNKUl7
EKtnz2I4UWTpFXTVh6l297qSyF+Znl1kiaw/tJkqIO7Q4rT0Tmu/sU9pqYgCTMYDztzD4I1HoHfR
XSy76YSjz2jWXmbh0KCBjKxMPUunZGI4i0vQWHuRFNnZyod205h9diLb2n1J6/wzEFEnjIjHCD2/
fVii1+/ZBJFFSILgdvCb4yjGZhcn6r7xABonjXkkUwx+dl8zJi/KJzP1yA3s8JBp8Ruw1PWAvneL
OqhdB/nwBdHPvsrYsKFKJWU9tXnSzjSNdJMQ5Us6Ur5rZvbcSp2KtzlCANzlCJFpit/FoH3ypvY6
b4wdVkV1AJT9ToPDAa/pO7Mu9q2fPI9EQzpYxuOipoEmttS1pfsSzyC3ufZ48ejTylXQZ2df995m
f3DeB7DHCSjcKC2fOt5Q3zB4zXVt7ogcONiZe8BVeO6j+cPUe2Tt9VD46yV5slybQPEP7MOKlSJ8
EaufgkRJin21rUcMAU6FkhQiXRMd8el2j5bePYvWaTdw8R69SLzQnXyxILwSaDBva2KOqQunVW85
DHQ6a2UwGyG2kIEN3/POd1sanoiPrmnmV9vmAdSR9XBde+CZK/vcW37LNMGwzddc+DjRIgRO0Tb2
W1S4VR1T9PX9YnfrPLW2G9rbFNsHD5aswnxTtN4VydF8mj7dgqkSh0BCy9+MrbZjAONtYqBCz7hA
3XPAp/zu6JF6NTSCF2Y1qACh0+RzV6MBvHJYQ2nsG50I30ehB5dUXKVF1DbggENkN2OxkQNvAUan
qHkcyd+7SQR4SPwdxx4+Nl4q35sfkGhAvB7yAaPCEGtuigY/l8TSaVbeV1c9Q4WY95jsaXw3dlW1
4rafayLnOgOX1pZOakhuC810clh9bGsmp/ePDY+OLwSTTWe9G8SHiUSK0HWk2SPWq7zXeSJ45d6v
8QFmzYw2vTOG0cnO/HZecpXUNoldOQPabbEIklDctdaOoRmmmjwr1zJOCUhM/U9TUZwzqJrFEubj
QgFHum7CBBfQIBuSQ01I1FvUSwzd+1rJS+T/5yIqtc8p19q1oUBiW4x3GpMYrADhSxS0HGuzfoTH
Gm2NWHvncXMJ2XuTewgTlb8IZxBrr3tsfCW2GpsBQpBtRN+a7445JGtuHXs9VnX1XNPZsAUarsjm
BYpbxRWcBvxNksw16m+usFZuwdnFDhuTxtEYL31JXH0mx7qldTZdmk2rGqgprHibkTMHGFD2M0Do
sFQWPH0tN/WV42XztmMqGm+l3UfPcs6yN0IfsASwdkbXnZSVu+ncfOXb0TeVxv+KGP7m/qmKYY1Z
oEw/v34vYVi+4puGgc34r4hpdYK0DFYmGL/RDH0TMSx/xbKJ7Byeepx76Fj+oWIwSOMBscUMGss4
4oIFQPObYJm/QjGFYIpCh+gwtD9/RcfwVbf7u4QIDoyB9ilwdVg3PiAsY2GRfCd7YbgCGypl+GYu
gSP4nXRueNvUwkjL0TwWnYUDlmEBeRJ2jrksTAjiWTsG0Qh1VkCjH1rd/yCkmI39RJeVB/KaOEJz
h9OSejZgwfKF7YTOzDxj58e4ueUE8ojCXtNtx6fU1SZsAiK2T5h5u5MgpeNJVqTS4WLqi0e3M8wH
hKXdrquy+RjU6XgRjRJPZ0NduMRXmc5mTOZLabR19/9PmNN/NG3XfPxyfpXql21Xvr8SfVn+nx8I
C//54x9JQPrt7loCm374w+ZrRNNN99FMtx+qy9u/S1WWf/lf/cvfgp7uJ/nxH3/7XHVlu3y3mJf1
/bVqm6w6/kyms6vy1/KXu+7tHalOk35u/8lXf7vYLedXZPmwOIAlLsCpb9c5/5c9hmUEgNwAknGR
/eMyt6xfucBd9ATo/9Cx+Ui/frvMiZZi224gatP5BP/KJW7+ITzK0W00/6DX+C+8cP8npU4qa81h
Q62v6ojFeV24NpepYIg3dIfez7eCGMXZM56ctrhu7I+S42kz4TJ3+W6bqlUX5LfsC5ziw1xcaZrL
1t2+NBzvwh+yRyxVl3oyP8CmGeHbeMe8G3Z9o/bgF9i4mW+THh8bQqEqTDkIJ4KS5B7nHX/TEnmE
v9j44nKmwmovhh2R8XJXCfFGwq/7gWZdURbMpvHAGKXbOdh0LsEMO8fex4yFqJaYxWRZZpEPznCj
dvCs5+MnfYpMLFkg0TVDQ8BTum+Zeo0zkEFxg/wike5nyaB5nQjHWE+NKo7Mv0lidjhusR4ke1uw
JpASEx8qn5i+zxI5SvbGvSUi6C7WnQr/a8W+KsZ0gLrAvmwF9t8KTlu3bmpQFqukjnrE2b6zJ2Pi
qS4Iw2SV5K8YLPWrghzKFWsJ9uC6vG5IYrEE2/9I1NnO65o7aXqUXa5KPjt5tGkq/o3yhmOGvfEm
KMhsr3kAFHkXpk2PmzbbBX2xcauObMRqJQr3kAxy72UXasgufFEefIvwrOKR+KtDRW8d6eVWa6rQ
d+bLNGXSOuG0FlHyOMU9/6C6TGyf6pmHFN5V9ebE3rY0u2s++pdRzoDtATj4z7LKtnNQ046TfpXv
VG2BWbjzimBBfK9c9vcBv5PdqpUI3JORaD2U6O4awHj5IoXLO2z1HvIX2mb5WVkz2fVOMi9oAnUw
KFYerdYkkbSMLguZHZDQNNux1D+NyOUeokneKfrR/RgJcVXTWaBydyLxYfcXKhFbbjYaMOJONRO5
FLimu16gKxvmz02m8mvTkQ4NJmN+1GhZxEskgEZbD92QMdWdmCBnSO6N8p3rABqJxz6Ol5VtCSiV
F0WeX+WRV5w9MyI1p3ZOY2MWB8ue7BW2iXkFjh/tRRtfIVop2YrQrRHV9hwlvrf6+iT6S0XH/zj7
03KY/2tV5N0rfP9fHtPyMw+aX17L91/a5OOXXfNRvr6n5Yf6/ulrLt/q90IDlSSk1QUF+k3f+H2h
AUXf5Ix3F5Z1wGP2784onsAwzWwezfgofOv3B7Bh/uogs8IYBWDYN3XL+EsPYb7Rd1Jl6gzadwg6
rmNj3wWz+FOdETFh9jWC9tZIF1wEhEXpQkOglSSwgBEmOAjiUB7szLIeWdox4TQxUl33ba4emJKE
+mBS+duVycCdDAxS+yJHPJNmwvxiHKvTV0vIytDM+N5nsrMuBqu7m2jcp02HKHQvlHn67lP5J9L1
r+DvHyonxCcmvxfHJxWUoS+/8XeVUxponmcLNAcDoXeMVvzi2pYDSLgl+8iZlELtobx7xbZsTRZv
fkZrb990vsx2iOIWdyEPwlEY18TBDMdcVGTWJ8ZD5sYEeM9q2rclp8ifv+jlXf7pNYOmxsvlAsWB
oPiT3p6hpe5oE97gyYLG0w4MAuKheBxmIlbSgqzDJUDn2z36LzX+P6Hrv370tsNFiVfGZgDqcv5/
/0bxIQVWRdLiOuiF+ZCJ6VEOLVPozgxWlWdfmS7SRGHp7gokY7rFihP8G/ThV3raz783WDCeelyE
KHd/+qy8Wg6T1/MSJCq4DWljaTghkXgeDYuRnZN4Z53hHzoGd94x+tQ22WSOq2BqtY3rTslFkhpW
aMnsMwpQ0JP0ov/mTfpKJP/pFQKI/RqrAc3Q9X66P2iANbbc3kLWfoTc0vXVqtHGsIcVAtQMNUO1
ysWVq9LVrI9Hs3BPufXOBDZEIscT3FlP5k6Li13OH1HmrJdJiRW8TD6yL/uJ1KGwVto2De6wiP0l
18PXz5dSDcMjMlJP52T+8fOtE1Gio3LFWmmVgdG9QSpVshwKsnkIe22W/4Zc94fU5ABSOJevv5DC
EYb7izL7uzsPcbEddIEh1vQpEzOyHMKhFLuK3dImh0F6NjskFK3wKIyqgfzymbDvQRMhAi7IuDQm
JMD3+b95Wctl/OMnyKvCjek4hg9p7A8GgsBvCC3iVQUNHC/sN+aKDWKz5xlLTJ7WqfV/89nHHYof
fGoI62z/8+p/bINC9fjdQ+4P2ba3A2fkD9331y/4rSPR6UjA+gYo9YHT0ob8vSuBFUcugLXAhXVu
OM6kf5yJmvErDQPMUo4+vgL/ARfYb22JZv66gLYdniELCx7crflXjkX6/R+vGmj3ro0LjA4IPKLB
KfnjtVz1STS1gXfXZslCHApyxOdxhAhfDs2jabb2RgVufpmgZLop58k/D6x53vSyxUIoIjppxspr
5pbqsmn78cUco+FuokW6dypLbjtm/Qcnz8XjPBn3mhHPDzTdQKcSCuko7+YLuyWHDtL2yAKmj6ct
yj4HRU/WHqwO6a/HCXyy0sQ/FtwyOnCmZQAltKbT19J0ImwIbf+c+fVkh4IkLG+dEgz7ySmMsVvH
9mzig3AtdWU2lX8Bxh/IUBTRb7jdQIhtUy/jVfQCs7/FfOvlK50BGoLMQWkET2npHiY/UncaTnxh
TmvLmwWqQKqZ3nWPykUqHtaUnTfFkHk7XopioLdo7avI4DCevFVrGwNMBMyM7phqDg1Jy76o1sc0
LEWMqts4qq4qdwSnXdpuol8I21gXuhyvB+85sLrrNhWE1/Ekduv6S219AnyNcXFgaKr8tyabTgin
N1FxMS9Cs7598ArGcFnXbAYeubre3JEr/A6pqD/WzUDLEBWHTvbmVWP7K9ujI2wstnWmcN9MffRP
qq2PvFXEndp3I5Khjd1326Qeps0UJfEbksl8nUj/s0Mo8SpxvPFVL9p3VGkkxhWB8YIDkq1CcBhM
7Vg0qNuTOMpvB2MSO6ceq/dSd+9AS32xZ+OBp9gd/Fy2dcYma5qtWpza+GQbpuLKXnepxdzQTvnW
MByarUCAuJ+KyNw0mn3rop5tCqM+CXN4dawJZkm6UGAn3lPS3oYmm3d9QQUF7UsAwKnSe+gc00CH
6rBuNUhb2kRDo3+pBj4v5k2c/eTLMvhMFlc7bBAm+uwcCqSc3aG2WvEIV2g6jp4Lr5ZM4f4Z/pzb
vWtpd0cDuY7Llxq+hrNqe2XTTAN3qiZfmRt2Y/5q1OwmAdXXeIu1umF47Wj0N7zmqTuWgWYil7fq
oj8ZtVCvmu6V14q18MZHewFODZ4h8yasu2E7limqWKCLiSoeyTOsQ7PH6poULb7i7nJKHf7kBdee
qDGoT2o/2OrJNO1NYxW31jCti9i8E5yMyJDsdWvKG/Z86dYZ2RI6mDEu4KVYeDbTFybxW2YjaEnB
O4UgDI4q5/fpZHcqVZLs4ZCerI4RApC6aVXY/ilj1BIqZIxbu9QxEzjqssga/Thbmc+OJ67Wi5sv
rFD9sfCe+Q8wLGAh0tsVprqqjUyBCKsRXerIS1SRn7R2bsOibFi2aEW/IcYzWCcFOmNRxXdFkvoH
LOzmPSGp/4+9M1mS29i27K+U1RwywNE5BjUJABGRfSazYTOBMZMkesDRO/D1tYLircdMSaTpDZ/V
5No1SSQCEYD78XP2Xju9o1BOQlXyVdqeBDPiL6cW/EgESp6+r3NkBdW3cS2th0oiJag7z3hqPIez
7kksoLr3qnHEvqoJANE2qMfajyZPTkzO+T7MYnFjxKU6nD0MhslA/sdgkMqzjSbGhUFOXrjZztHR
idyjfbUONkiqZ47WjDVRqTEN3cTHVQfv0rI5JgaKUVcVx6zRz2ld3pGny8iACD8QY/Tnx/sBDyzx
KrRwVohwO7dOCmDtjDiH4iXhqyMOlIEOav8X5rlna1dGhI4+pWp4cdapfC6bAXmtQ5NygZ3UIW+t
HcQkmtO1cNHeTNeN5b4zjAHbP9qHUDjTUUvzg9nzOppBe8yRELeC3yBfdFTOMFSaviIwO3HRj1W0
QxSgBN1u+TUjdXz2+HyPxndCmSTxclzT2ENB6mOdOjpZ/mQy625HtPZBLvBFOH6WPIwEFDLAtLJ9
nYsARBVyxHlM0kdohu+LzjmMZmZHtveRwhqgHQHkzVGJ3E5iFlvnPVJS/Oe2sh8VJvYdGrBnKxe8
uw6dnRoBWkUa767d/Bk9eeqGdTU7LwtDS5YeyfFudI0zANbpztaZcWGbszl9rsqxvnCsaXxutbcw
1RSu+9IIBhgR/mbiua0ctgdITBKW6w3dQ469+rrNe8heom2tR7xzHX6fwjAOtUkCalBM1/XcoFz1
+sS+1T1jrbHvrYiVO9inaJPPlt4tLnwLRduus1EXtihkr/tmyfaIVmqgTEvFizmYUWEgt9FzgL7G
zfPjVrrrQUvHf6/SNHbq+tpJxmM/pQcUR62eq6MFxuCIdBgqH82XnTfQXJrb5YgC5Buw6u7CBi8R
pZrALITtcmKI6RhHOS6M5cySpFXuZQjm7QJGlHU7kLaRegtfAfdAs/Fp1MvCB8oJtBxck8PmZ2S1
OfhU5T8aABL3DMuGaETyErXpQJwuKvQ4kZ33hMiu/cxAb3tI0R/FOpnrK7sriycjX7IzMsCNg4O6
CeF0m52XIjCujapf74xcqo/56mGhyyhF2D1XmZyVTi3YsEfv3dgbzWWdm83TaLXNc4aG9z7XdhKZ
nh6ARiWYH2uZ3DISqcCJmglSvXV7+fdV8f9MbA5Rl7+qg2/q1zba7//5n1WwG1C0evR/mEGB+oZM
858q+BSs8qMTJDw6QR4BXZS8NAa+R1j+KHot7w9mVwjuhcUaeOre/Jua9zvz+78OSoy6XMyz9PXR
xPgQqE4wnp+Pb/mIrLcupBvRnMbeQ16KXe55uUw7CvRq3c75Zoxn8yzn7spoNAabcuL1QL/WyibC
H2Vjg9G2+qbQZJcoAVVyXQgksrT2J5//zQZoU+NkMb9tTks0wm/yjg2I9FtUw3FqkOvXSCyZWbj3
ZALNTyYUQheoYVtg5+oF640TsKyxJXTm3Qg24UOzbaedOJMlx0hT4iWZt1SttKSUKI+W1bvVRbG1
FC966PXHmmKsR6rQgy4picxZd3nX9dbedQ2vikdekGkv2sI9dzOYagcgcI4Il0lt23lv95YInXWw
yjhQW+3sNrfKy/1Q5rn9ELTlfKE5LbCKp5DgLjRSUxBh6Rqs9Hk7F7jdMG3HjRxjOGDJ2hnnEO4E
SIgls+9ni5sM4VECX7b8/je0d4vH56czMD+t5zKcPPEIOBrhz+ZB+/mnRYzMEbgAVrMkgWqOMzjp
DuV9XS9HL6nIssZEFyWnqm4UmX9tDuZ4kvblCHesxcedFtjN7U9vwd/06V4fy1FLwJU4mcgxaMN9
8M03T5tVqbTOlgDn2lTa15bh6QhgDB3BTI/noqNc+NfXAw/PaJYjIvkXbxudS4IuUWwd14Pfsp+Y
qH1MEORGNTjPF7aE/vDr650+/89vk7R4iZgvS8orLvc292pSQ0lzxpFRlXJrpYGeAzstlME8qX5z
a6ez6F8uxTIiOBE7fJlv5mgDWyOnaVtGxlrIuDF0+4ITeftdP+kvl2H5AWrF/4pTssdpYv7zQ5Qv
Y1tsaU5JbwiJBAb6dYZC5DddK/GdG/HT7TiCVBwiSuhvCy7HE/L6OuWinSXfFnTUHEnnIPa0C3HO
Shcbhwoxqd3jJCrT/Vg5jNEOjS/yb2kDoidmTNUieSJDzQWwWDnuzCqUlVrfaEpeC1EuR5WPqL9z
BX6xLdGjFp4S2IBFTX4I4OO0OZZua3wNCq+rr4LUNuYjSjPvPaHG4xpv48QDRNaN7FOov67Aw86U
zqLadZEoYe/Z6o+Z5XTIP8muX+s90Xka1zGVPR1Um739frEN1ohx7pHIFJVQwYE2deLcNUZ3ElQt
vmeSkFxndo1Tek77Cy+Z0F6HrjGhJeEUwQKMrubEgyLXrM7c9byEyOeSd+r5OMIad02xMdQttnqU
q/U1KayNhSEUIn0NZ7kkLXNqdc2TSOq0GaemNRb72c8VxAFvXgDIQ7z28tjt5q26ThZTeY9ejaA8
lM1YuByuYbDHHEVVBw52GJoLs22SD7XoDQjFnLenD5r8mReAotWdW5Y5Sr2hs/LxdiOVrXiqA5in
d/baTfMDggqqfYnqKr/aSrT0xEM0zA9DwChe3jF4E7a1p0BCizhuau4ut1IX5VOar07xDpFYd4p1
BLF9vU2NIS62Qk/rM7PJho9CrFtwM09eskYAsPpszxVluyu1ymW05Q5Q3rKqrhYj5fibQe+fd71B
SMWXJK3KYt4VTFinI335wEbvbA0eFW7dGwZVXBX4jyVvXAsNbWJS3SKud2KHo+T4OGRT69zPm5Xp
p6rI8T8NqdT6sFBpb8wnjXW+qTpQpRAPkq5KPjizb3vnZCv1UNyN1Go+8Vsg5zhm4wL0K+p8dxaf
RTr5xoizXdfdSyqBjQGlp36kNSCD/JRdYCPJpl9iicinGr4fG8+gq4rvBght7szNBV4EFMFBPw3r
EZxvUJ33AcU6pGfbOygHMAH276nK2AQGJQ/DjBMC4qlh+/HI5y7CvtmyZo+DbxJHFZTtx1XwTEbb
VC7pDrMMgF9zacdqh788QS9bTri86C6oMfTBKI/ncnTmNMb0vAWxg29mgU0q10e5Juml2TgVEjvb
zTdk9EDL41EOKPewwODyxtznRBnsrSAykgZ/ymRYIkNObevyoJsVhnceqFVjVs5W7LbKNtNL28Fm
sz/FN63HTCj3ohhz0RyasguQSoOB3Wd976dMygUcgK7Lfe/Mq+lX7fxt8sxzutwggUffYEQsfdlc
iXIO0psZxYn7kGVaGPCaJnMOLVjG18PsoplufObPUV8n6QNktNEJ085gc5HsMzC/rKkgM/dqdXpV
GdGwBXbNR948flw+eeVznamGVZ7XW3OtjaLedrXuOQcSVpBUrEDOlvYw9wEpiLQ772zRofKPpoa0
0X0l826IDH9ThMbkS5OQuvjrTe1Ni99nhA1LD8wjGXOUE/RnX6/NLCHYTMtkOVlLJypA6ZWJc30y
Vpc0QPxAPenaWLYz4TUqP8ApEZ9GXpMAu2g3j5ddSb/10OEFl6E1emtwndGOmR9//SnfbL3MkoiB
YUZqWeyIJhCr1x+S03iakYKXRdkCMyLQZh15oO2RH1vGb7bet4n3368FK4v9io2eIvzNZkU1iWcT
fUZk9nOz5+yGN1suCyOQ1n1a3SB/pxBt889Eeo1F1ozB4YE7Q8n8r8Yc/umDWMyST3hLZsqADF/f
dIBfAz8yqHXhrKRqsNWkzw7rIcSIBJXZpewTIPC//qLfVAQ8DZQBRG4xRUSmxiz69TVxzZFr4jgc
fumERmPD6goQpoz/7VUoEolMRyDku5xRTsXtT2OlWdPnVljaohaoX0x2SXGYA3P7Td3x13shrpMx
GWeLU01qv6luupa6p6pzkP3ZaN4xEhbYXwb/z2PwPw5dXw96eX8EfzlHNQYLPJxc7/W92INYdEff
P5qACcZu0DmhqyprH7QBO4RM0f4YTv7nz/Sv1Bj/M8/ep3HtP0s2dl8xXL/SZfCf/xhA/SGpk7+P
knh0T1Ol/xy9zT98sr44j4M/OJWfvNj/7yyO9uIkliNg3TGRrfkMmf4zgPL+EJADTwMrxsU8pxyx
/qMN/HEYQlb4j4+JbZ0W0p+K4NMlHJ5GDmuw5Ki2T4/rTw+9WMtkZsvdLSpzdX6YXeiSzQ6Ug9Xs
t1V4+0FPC8EhVOHYHK2FqSxgpaX9uhhbRY7FMugXp7Y4X2fMmvzIVn0L8Ukn5UBXtsrBDxpFU0VL
0wVZ2IGqcONewknaNcyIjEg00noYtesBKwAviy8h3apQVRK8Sg+VAFjBNJXNVblANOQo2cLDNpnl
NseNydl3DH2HIQ1UUHvRum0OfWXq0+nMH3KR3RadQRCRGouypnGclibAkAzW6oBf5L3A6gvHGewr
3IJlQdqveoZBKFp7/O+GmrHJqr6KCKNrOMVqZ73Q6TDDdmTYzRZb5Pm3jl7GO2LTIdTwVzhDOHWC
GURqaVD4HXXBg9NYgWJK1SePSTZwIuhdHcAgrVyMFmLoh3tOb8oIcfOuGMbVYMCbVe3yOe/6Xuy6
xOrtmEYhcrJu28BlQpOwvvH+91M8ywniGNnYFSWyUTttrOlSgp2aaJjc4NcpnNAiIQOVLnKZaT8o
v3sOSoFhBJCEgOlSrgj7CFxQT2Nn1+1BT5apmD7A/IzdbW6v6ckXMkwDl+R0w2GaT0KRbEToV7hy
Y9EPgzgIuZanUwdL0j7Qif+p6KblKi/E9HU2yY+6cPuiG29yyJ5DqIFGTPwMbrWeBR0CuOME+3Tc
29vSY11ITBNfnXRWAXwl89fIwgznHQA+JN9Wzh8YRPhGP6xIz9y7fM5qKKHugoYPcQlQBGV2vn5c
9ADhfMBpnR/Q0OFB33J/LPdkPZBEUM+gSHdUiPWtq/0EkhjG7o887HDJ/NLFPDBl8+ICLxlt8imU
/7mAHOgeNH7HWyJeGYMKuDfQYQLJHCeZ6DDsIJe3NWEps3eJ1B4Qmsn8aNxVoiR6JpHO1kMAALDO
HCU9Nb0n305u0hroRGijLlz1KHee6OSLmTT1o1ss0/00222wXyWG/h013QQdSWv5pWC+9b5YWjBh
ggS/HLDQmj2bSBuuu3QmeiOYiORimjtrgjVmVC7zJuwPZcd8lqa8Ic0rQ2n7OEKn+raAtb9w5ir9
gixRvBtdKT6Ps50ApKe8eR6Nxv6Wo1b6KKa5gxTUO49J4jUfTXsduiP9pxSeep8xOG7dThRxT21+
bnoDfKbQ9VxKTMdEGhWNs88wyOF9XELorPlHv/VWYy8SDTs+h4qmIqKoapwR8zwBGVnqADIXLjAV
JkPBH5WG3CAseJytQosm1rrrggKCAWzUkJmA7XOGs6rbvG/sGWq8XWeRsrzsuc3k/MEGW/W4sLTc
Z1MAXqzDRcUbLdfpq/f9px6tbrhO60Xc8utC/xms8QxmU//cF4iC6eM5/TNmYW6qh0pt8WjY4Cn6
xTACRkK++zVd7bHh3ADWC3mtDoZdOecWNWk7XnDKYT6Ulc5ghplME58PnPoBIkuX/K4FztpDDucl
CT2DbM/LRmPk4yS7zUFkATUivCuTgEEcYxzXG0KbKOz3mmWhwnTjFFkaznDQctzQjn0ANVzeDByr
J1AZw9rtF5qhz8gd8E4brmKsa7RF2e/xxdN3mAzHuxxS/vLeUb0TLh5kj3fMj1s6leTCqoPXZsZ0
RsQvq2PdKsuOC8BXXRFOFX2N2BkaJjojAbr7HnlVGSdwFx5rCz4/H6uwvO6RWV9tRhA3szMjzzPA
S/RasgNnY5mRfbD21ntlCGt9WWmofbS7/hSfVbG6HQPHaW+DFsnWrpT1ABVxhGJ8SiudbpAwg+os
hxk4MsFc3oobVHQ2E9R5/JympmjizYX8xL9MCL5h/85oQSylesyFbX4iWDR5wi+Y3PKo87Ikwqq/
YfTMrtly8yqEVeJblyKb3T9T6v9/ifS/rZPu759rpLOXr9gIvvxcJX3/Ez/Uq5YNthMnCj0/SmJ+
As5aP2wywvkDDwwaHmSLJjGiJ83rj5mF5//BqQBRIecwtG7fBxs/Zhae/QeBoEhe+TPiZDr4Vzqd
1+U0hbrnkFRGa/vkR6D3+eZoQJoS1rupZQDeZjd926bxWnT60EkGW9AUqrAysfD/9P38qNX+F0Te
2xbB7/B//vfpIPBfldnpmichL3pFsgQozt46cyZ2mCTJ1BD31DKf50U3e2ux7hop59t5Md3fXO71
YfbPy6HNdX0bZRMCoTcHTOaE6OhtmNaNHziHwYGx0IuNfaxQXvTrO/vbS3Ggw93B1eAkv645k6lS
COXKIU4tg0EKpBKXkmVNCJ3DJPGbU90bgdX3r9GBj0xhCtkXZvHriw1131q11Q5xa/flqcicDnlZ
2Z86asL70Vi8qKc7uuyEN/VXDtrp31z/735Gl7MYumz6GNzv6+vPeM5JxTFIxPFkfaEmcAsStQ22
vqmIls6wf/M7/u316AQASwt8ot/f3G+QLEqI2u7jLUm6d6y+3ZWn7fnCXKS8CCrjv3U5Inlo1tOl
epsLwcQtWNzU6WPlGz4cEVDlI/atcOBROzJ2qY6/fnb+7vY89+SkQ8bMm3/69z+dV4ZV4cZb1j4m
jt3bg+mxbs2lCq5q2lQ3i2A0+OvrvX1WHZOREbp587QCoVt58/NVQLQ2p9Q9mrjNuS1P3opB0Lqs
VJN//PWl3vR40Bm+udabNkcgFjBS7IDx1DTDWelBvcJshxm+xEFMHtl0nabilopJ38nEmK4VE4zL
RGEe/2/cNA8sjWWTvjfKyddf8lKscF4qPgipcE20+gay9iDLL+apW55/c9Onl/3nZY6bpldx8h+e
Drae8+amMy/dFpRMHSc/7R2YHvo7lwyI+xHJfBCm9vIpC0QPMWMgud5aqW+1Z4g/t+V/PAe/PgXz
zbMWsf3QLKFW5B1/cwrm5NnDCwuyGMDmGAOudG/Uqbba+b5B2EOAQUmWmR2LxaSX/Otv4O0CxREf
ybAJyNrG8ukFb1ZDZZVBt3ZpHZMIGxvXzIGnD8ZhAlJ0/+sL/c1NcqekZQjXI+pGvFkZ5tyzYdD1
iFWqmUhL7MVHZtr6Up6QV2TsfVkgQZ6lW+P/Zgn8yx2elP94S10eKSQG/ukd++mdnSpObN2QVfFc
Nf2Ri/Ss+bI4X7sVUqMcmnBuDfL/cIZEdgqn79f3/dfLC+qDALY7uvFTFfH68l1QohVPhiweNnfb
i9QG8ZbQELPVSJoyVaAVSnt1ycEYoUm0VBntb37iv37zjg8qn9wiei3kMb755pk1kcLCDCnWDLPC
QRZfcmLt8a5mzcHq5zbqgibYL5bZ7399639/YTo7SD8kCsE337zKJ+pxcEmxVwDpCOj+QQusmsNm
2s11WkzOo17ndzIDRPXrC5/u6NVbTf+eC9ITpzAz2eZff+c4EDmkrbIlIUMyKgDqwHgEKqxZCxoq
GPFBvIGB+fVF/+Zu0azyDvmuxd731ucJHqhg3rm2ccM45nLJAnc/eGI+QxlLlM8grHeLHOR9Q1rX
b57wv16ZMlRSJGJwlWQHvHnEbIAZ6DexH9i1u0IuMtqPiKye1OrYx9WG3DXO4xEEwI/jxD+uW293
w1MHGYEDC4ht0iV8+0ovAgJyy87AELX3w2KRFkAm176Qq31npYFx9usv+K2PhnXy1Fq2+GnB8XsI
PF7/rHlriACBrEEGIRSrOc+tyBfZiL0iJ81X6qS/JLEVnZyai+wy3YIctpthP4+g7OMuJ+cO+Lpz
phY1PKDInY9MnJbf/BZUkX/5OQRetgA/O1UQdV/w5ufwYX0SmgKWPIE/VoemO/fbJwtEUfXNQWLY
XftB2+jLGkm4eZEi8eZYmxSbR/szs6uD2hZRHDTC0+p+yNutB44BSxsb15SI/NOUTKZ5jazAse6T
bMLvSdAOylS7a137nGl/NhwTp2vcT6Tttc3RTMsNx9Ww9mAeTxF6ZkzMarKdS4bv1XGyMeGHq1DD
uDcKYg6v7cWWn2kA1N57rJlZeqWcuVcg+eyVvG/QSbjlaAY8Z8aqh1tl9Ap5KI9aHsIB296ltiau
J9M2vwMYqJKYIRtLPwrBNrklrqlKQ47yrdgTFbuaD5NcnK94g/WxcZv1w5pqooclOC83nJhCPnJO
MfPQh4sfEeG5yLDHzNfcbpmNfdrIugAnAKrdmeVVGZeoeot0Tyri8DlwZiwIGfDRA7P4YD0DOgJT
udnmYTpsfrZ+gPfPCAS7cE4UoJt8WmFtzecpxidQdrr3r7XUpGAvHEnqHWJDVx3KAI42C0oGeiBz
cL1GDtOhYFembVfHOhflAYBHbqOcFcNnhMu9FTtMeZ/k1A9AkYp6xaYLVE2fFUOhP2vZzNdT63vk
kRpYHG5om8EMzieVIcjMa4vOrKWmhdYTuOVqzN1La+sgtfH3dUQrFT5EkKz9Zrvm2BxEj0H+bPUM
SFDcd67CjUzj9JjIXJz5Sb81QOHNbI2mzFTdeZaaRmwCjjcOPeFQ6d7akNbsGsK9mNeMK0IqQoG9
a78K+AdeP3Z5RL4S9NVAzhD7skX4TdhlmRT7xdN+eZ47RUourLEOezZdtLpkGHfpAbcfMEBrzRia
meCfLrSTTllsdEU6nnmkVM3hZMFZocOIMu0ssFpw+GJVydcgMJZrbzDNERdzCUdW2kYahKW/zQ/0
+ldGjgoVAYZLAbKypEMDOMqb2/dVCRkRqQI8fUiPttMgr7DLB7tJc36GHqExXPnk1PfNx/admAqj
iqxRwKUxF3uIhVvqGl/Xltdo04tR3oztJuczm6Pc9bIkdnrRIfi6156N+oAObuvH5mom8l7hm7xU
m+7sOMj8liv0y6kDWcyTFRLLnMKOynK7P/QrIC24g0V7mFwnuXWIF6iP7OAF40VVgFA0u6HrEX8r
pDIN2w5Rn7ogbRsudfFoAap+Yj8pUigwpkzgGybB7aQT+lXe6JF2ilHatkOUP5O5K9K1ffbQUQCg
kq5BOCwwwHzfmEU332ZWUph3IqvqLqbXUN05MIKNg92aQGFo/WNry3s6idzgFNyuyuuCW84fQReq
IbdJ5fB9fY8Q0SrPg9oEYtpbWR8z22ledJmXSzjqaU4iV7bJWZNri4AJSqYiDHLL5x+XghbZXJkQ
7Uq3m4wwSWxNiFCA0D+uW4JMdhT+qD4aZihfilGYW5xuUlwZlYOeD01KdpxXGie7cZPmzdij+SmI
zQYBjSc+T9wsYjXhDJPV8BTx+DQwzSHfWv17PD6MeEawVfN+LtVIo7fzx+xmUqTbA/3PFArkelH4
9tulEfzQfuDv12ZuhzAV0PTpUypoWVUduNcT4tb1sZxLZ6YESPldi5Eh3DvH7dw5cipzLMJ1deVX
cuDIys09Tqpx7nWJjTwcbLwumO6Eo6027FiGRLLdWHpPFKoBupM+rUCSspCgVkof68jQwDjdKR88
PsxBXPjNqhh0VRDg7JvJdKYn3+x985ia03IXBGn2QMPZ+1A3NUrNuRnwe3AqSI6lVWGZOMWdZnD5
SxUwuJhwCyw+46PY8zUa11Wj3Yjm2iAcL5lztbHZLKfMljVvHss0cdf4RGq99foCRAtRi5BSUYKQ
w6sIkL7XrVxZQFfPuvebJn1BVa5USIFG+8rr4YeUK/XcWQu5bD0rec9RdqXBilF5wk1z5gQncFKb
+UuEAXViD5J5+hX4LXFwLRDT9NCNlv8Y6DwjAnuxIMszEko4ryHnIsnW3aYTfxy5/DA2WL+SBuw4
yRf3ilSXU/64sVxsDMIVTqsEuow16nQ7ALGo6rBpfeNDP2zbN5ImCZO2CuFBUN4SGQ7DJBDtkhpA
svnaa2NHH6fO9zxSLEup2IorouUW8PUQ0b5amTve1aoGL7bOiYoZGZAZWViKsGCnKBhDZIYpzok/
duYoL4eELJuTjglIb8KLsQy2q0OqI3aiqWkZ2ywaUkYklx49V+bZTbJz6pkoGFgedsv7sYrnBerr
JYCy4JnxWYmMEYyHJLydaPNV9Zo4+7Z2FALhfAMbTy87bJVZ6gid/9ai5fS9G5rtIOqD1oON7JsE
ZfIvTzqnMVk2IJ/ZcJ617ZfUoZaIbcIzrm3bHxio1uVnfEXZ+eBmjRlt5HikISVJ8+zOlcLWMDvp
FbvgMOMuWf3n1umw/gSdpfBKTSJPwzGoHMigZT3iw9iwXFzmY+cO9P/74coBoveQ+rr7WK148XbZ
hn36fvWR/R4UwpEuxHqSwm0lte9gTNLKHut+K2/aDZhoGDiCVB4mgPCOZ9IWX1ZSys56xElenHiJ
XR9mYoYeVh5rh5hf03VBr556IOCs+qj35vIF2lZHzL01ZQSMIA5aYLLoU52JIYpfyesYYFG3XaxM
V6qz2tFDdcobL0EuWvrjolaEZbKEnls4mmIBffVQR2ptGiOeLZk+ptqf9+BPVhWT32J9TUZzASVm
jGqJ6HEFt5oeQXbE3WLRC6pMSN3YkaDHqsZfcTeYuTxvGwM+6Nab6Z1yKn6tQVo9z5C19dYVPvlh
2FeTktxWT055LCgmptCprCY9WB7izUg7+GsujBPhmEUWbV4LLq0jGVqzelWkOzjHDst7Ewe80Awl
t3nN9mJCln5OlFHwxLB8FyTymRLSsa8AOeLw2eim7OzRYI68mXAKtHo/kxz01Dj5BvS9b9OSBp4P
d2YeHf0IuKnFg5jLh2Yruj4C4r/CYen85UuP0rOOyTwUD40xpw/r0gzt0dBV/X5jfq2+ALyyDoEz
bvY+ILwBdGviFdDnAyJLCNkQuqSkTbsREnpWXE7j4Kob9AfdeZFISNXKbxSrGGmbpMHLhb5QUK/1
cYPhXZHjR88EE6Ctx93qzl5z3pNPA3LXV5zsjaUb4I5r0k32WTIa5DfNYAT3EsA5Sa8eisOjWoh4
wxRfldlxTYvFxvhGnvhZpeRWh8wCKwt8/Lx8rFI3waSaNb28oOQdc5xdwQaYEvHaFm5Cjp+Jg8B3
4CQzytec+OsLwXltOJRpX1PZyARa+TQyotwGtYbZojP7aJBszba+DBi9SssagCRP1osaU0KM1jTB
zZa7vQ2RpdkC1BdOfZqn+taDieoA2eFmGITJjBmv6Gbm6O94nysdan+q977bLddGhxFkp3vJA+sH
3ULmhrPx8TICqPgLAQiy+pRUuaEYSznHek1ID68U0QbM6lkTBQqQoxjYGI9Ko4uCJBNwTbK05Jcx
d5jMI4jQL0bmTAO1bsfK52MDyrGnrgX5lqcJdWRleZcfx7StmZDjOsSRgKB0jJYaksyu9wv7k93k
xee5pBlzGNYBQGKF3u8qr5Kgj7Xyc5uRsI0hjQ5HE41lzxuay8kv6RQt4qxX9kjZSWQ0tNsBRfSO
xgCEg7GvETk4suuCvTHIpSFTtsRF2UD5bSiEm744k5vlH8whKODQO6U73qxyk0VIBzBXR9D6BlXI
slBluzlZ9EwXFC7c1TDdqBvb8v3M3oWMqrf83eRoj9QxSzHZ18EpbWMoqTPPdWWiJBOUegtYdTnv
ZrvsbvFP+g+pNodzf9S9sS8JVlYsGXrZt46LdG/i1UYbwhCXtLSSfKXIcHUT28HJAmgMgpAjY5qe
0Dg6Ph1KNYmwUIY3H7B8uPygfK08mP7a0r/Um/JilYoZlifdv3PHaAZczgg47S9SjuvRmYMWA2GV
N8+yqzpnPyW6foG3qnlTEJKwVzS+rbCPnGgTjsFOF3UwnWGeO36FuwVAHFlC4yhij+8JoXyWkq6k
G12coEmoT6F9tGfG6lXbcfZr44XvdMaF6zdFv0OeWvGrVHNwvrZ6fccpdmIDR9O9I/aStwykiy5u
jC2Yz4AMBUiTunS76FxJGtbU2cZyNGZ/W+Kq0O27cga4EMIXhZvtItxVhB0PC1jW2tlu2p4JPKuv
uTzOBXUCf3wNCj7SPN3ij06ecOa4pE8zsQGJbInkbnJMhvUQ9SsV51tnb1FDoi2OBJ3UlxMdAzs8
af0eQazmPCapw/JHf3XacY7JBTDlitMZ0ia/PwaVDelpW0ZKukyRbswr2FCxWHIGNEIEDLk3I1sO
lHAxRX4lqjzsXSD1SCgoGWSem4+VrIkS6UBHxqTRzdvBSQaH/9sRRzXkuEPOZM4C2cra7MIUNZfe
j4oUFuQgxAObekR6ZdkaIoiLib8MGYgtSKfsBZ+hk5XbEXDW0PFeoY+OMiL0nr1JZ8u+y4R/L4e5
IV55XOs7zAC4H7Ks0FR47UqqDGrRUYAcIfD63KYXkt4wFvIenGlbl9DoU/vKGSbfYWETIwDVVNZA
WMj9IDWqBsJPcDWA911eGRk5JYRtkZs0j+o6C/xpPQNDBhn51Onp4nzwGh75Rsj0QnSZPx1Y9Lc5
bMBoO4e68DJiCdPAi/lGk+ReukV5OqCCMQeAXDvDHq656m8mlBY5+S9F6pY8KKzV0cRdMW4RNoet
qV47HrRyKIOzrvCJ+II4VKxHd8PNE46FY3ZxhWZ7O9B0kDV9LyUfPHRv20M3J1ZOUTytT9IsF7GH
lLicJS1qcTxrFHShXnL9aROKYF8rY0Xy0oI9yczV9NUph+2SNMGNZYTEj+Uy3zwCBIZMIP6qynaw
opyyQxMhZdVTSKOehD/TGpg/t5JlOBrSNsFVC2tnioGCdncJwTKE8LF7DDeNwQ6+c+0J1MFo+Fmw
l2xkxk4Vwk+PzZQymexKI+j2FbXxTOpx4OfRZvT/l73zWJIbWdb0u8weY9BiCyBFCZJFVRQbWFM0
tAhoxNPPB56eeyuReTOnej3HrHvD5vGMQAgP918sKhicvCQ1g3G2H4fFEqFiIFBqForzBodJqe+N
eP0kKrLw3PijsEPYJRHeHTEV4gC0Cx61LIPum0MNzEWRReMiZGuOGiI1/aTfY04svrvSIUObEb+2
P8+yHCye3rp2Pw8yRjeOVvF7Z4Gi+3FOzHZB/h5NXGTJNHgAIIKp+Hr2rP+syxaTc45iBBIoFuCN
MmtFbAT8nXZ+7K000yBOc5n73qR4+p7bCmUpiM/A3Lq+iT+rZGBKYFYjggE07pG7t3JEfneLnECs
gFFO0OkoXVR7QdxPbSBLVWlDiT6Dg9cIb0ieFq0eHydsq2PU3GZaeQZ/NcSjZHhDLQGzeU6QCbCb
aVkQjgC49FxVODUE6pAi10bDLUXzvxveJiS1bNTasNFPppyGdXHPfclDui2kD3s2ftbKlLd6pM3z
Y1vAzQkaNXEeJWihHG36Jvobxm7xo+xt9zPEGWj9pYhSRmDiXYDmb9N+JCTkHpTs6mejhvoAfR/N
imRpawn7YlF0CCJOy43SYfUbVI1w3pEhyuVoI8I8P3WtjFfEFm2GMMNjbUGOqGo5e6SL1lKR9d3b
rIuTCS3Ruv2BJ6KDrCiZ2W9lKZwfiHvV6MR1A1WL2YVq31U2iKsCu8bmoaZwk+yMxLIes5hW77G3
dZneCdGozy1XzhcwfFPiL/2UfwYDpf4SjobOfiNWg6IxSXvsWE3+IvJ8U3yoUSy38boU2dG0YqCt
AAM1JH6l+XOF94EoGvVgjA0bU61MpIcBNFbk1y2JvY9pvXyyp8y8wyQ+/2WIRFv97hXtB8fHID6Q
Qyf2Ef6QA4zPIYEIqTPkrHeeY8lOA+OLoeQcIVnMG1n8ikF5zgGv5rxCVlFTd0j0U7HpHMmHNqWt
fO94GvJg9lz+jUm5WT+keGiqwOnGAZ7sRBLVUDDpQi5yTFumrlNMpANAOTVD2mShahQz5USjXfYW
RnUqBdZq7HZNqTs8XXM5QpUBE/m1NHIFcyPkoiBnAX77McAlRPLEVmhLWQBCPkLnzN2HqJ0n19fN
HuUyLUPGHEk/HpIPtoUvZiwGqF8OBoE87GOnH8PW+LNnqaKhVYXs2561QG8Nh1jMYyojf1cYYKz8
oe6RYcziTo9AkQI23CcZqDReZTavqJFy8XeOOhhsrIf4bZ578W8HgCsqUypiEDvq0BmfTDhIbjb0
e1S/jNkOwWDKJQkUsSg1bfSSDTOSYQw7Gtv1LuczBvWglOKoCYP3lNGUWFhDGwGWm7eDVvDEFmKk
fOe0wSLG+puSZqbc29E4faicclzAyEgbBbfY1arASeb5TuvLlpqDwGXliMBiieXG0HEO5VXewLen
93TnjRz6HynYtN6ulKZN2kMZ09yPcsBJrI37hEo19F58ZbRkSQ9UQni5c1JoLflpXSP1pfdxH8DT
EzxcqibGSFUZx+LAouvfqdS/USbACdMv0PNFfkNKlzdJM3bhIpOOyq0ray9IUQnrfQq85dukGRJK
UYkln6nl0Lxy1brgLR+tNBMnm752pqDSoNvJl8EbUIq0MhvuYM87BF8MAxA2gte424YtVeMIiell
pCIZN8avjAOLopJjLodIZkbtO5YrDlPeis/MjtYEhgLutKFV5PnOKPsHB8EHQI96ZR04EHjJjGjT
DUFTIn4eurVUCp8XX5PA6fLYjkqDngNNFt2pkbEkNwgWKQZtBWxTea9In3nRuJk7BzBH6ajDTdTA
jbvlODz2ebq8U9IoAltbaBbOwW0y1o9qzaF+cCWI/eM8qtCl9Lh383C20rZHT7MR36jn5ryAJCRo
HHYrcVwclksw0RkdD4rQi099tiT4zSAYCg9MLwGK8vz7hvIKkrOIjnTvbQMl8ocMu643zH0/hxlI
jncYFRsYp3AprAIqiUr+EmcV9WcIm48ppDVkNayU15duijTfUeVKcCXAlxrXF5reng85KzL3hVoj
PZjGcf7Bg/TMK6Rwp78wjCrxDKkiR/GLyRifZ4wjZShlJ7ll6QaFTe+2X5W45rm9UHeIdjF9wCpE
fg16IyoyvLAwNUkp8tZd/r0FsslzaOyq6k0PUZcHmif1n6jgJDVtrMr9aedC/2RKD8LAWusdgFfO
YOCzWM/38ZIYvx28oUeM2gbxxW4N92ALl1KiFyk47mDRsGRckHaU7tMEqQKUj8haARRNX8EWjD+Q
vaBOAr25DpVuEgXkeYnyKFcdp3NECQSBW5ZlHGAzVtj45tRJvusVOlyHWinTe+iruRV4MRztY9kt
1gePlxFq1N1gd09ILXka5SDksbqmmz8uhSq0XWMmdXpYUNHU35D98WLB32iMHkwD1YEPKf2JDp1W
jJT+hm/gAfj2ZqdzPtNu8aywWOg/HmoYpMYDDbssea+XiLm/xWZyBM+bZY33odbb3HnE9iDtv1s5
zpTUBDKqy7QmuydgwqXh021s7FvoprP+MbwqMAnoMztQU5DTO+3nmmWz2Dwa59CI0ulu7g37nTrr
3o5DztjrkkV5vYF8BgsAf4HgNECfldEFqvM0Xr6kbZJFFnXkJuGApp0QogxbH22zyCgdJWMATqQ/
/An6/zG3/2sFE/7PkFu//UumxUvE7frf/wO4XfXv+PCAFnTVZg0gI/9/AbeO8b9RglV1wI4OIvNA
kv4LcIv2PGADwDkgOgBw8uL/L2KSgpg3uAtAvSARkNwDCvEaZtKKTHkBIMGI1aBvD9rXWRFogH9P
VwpNRq72uAXmb/WFEcik79vDMFQmhtvSwoP4xcw8/ef/+CXY9jycCfgVMxuXViRgsA2wgZsoGnIK
nuurb7F+zUWuYd9YRalifoxNr/1HpuZ/BG6sgLLT4ZlrdQYFFA0yCyWA0+Gp2ErT5xOzL5Ci+sBR
bn8SmEj+Z+X/P0axUTc0Ac0DPrWBETuAgE6jjFJ6dJ+qznd1ZQyx+B0Dmkr9DcDF6SHyTxT2MhU4
1wMlvaIxXsC76qhrItfA04sOlLeL0Pzw22ouvsezFHRSkA+6/q1O526NB3l3hZIhHgNqbostwg3b
sbzZxdey9XB+caeZpH7UbhxVl6Kg5+kghMMesdTNqKAdpVmrRi25aKJ/UVNR3vXNLMPrYzmfuxXK
alnolEDps7ZSpq0oAIY5XuvPuZk4iDnMNfVgwADIf2EWhzi4wBDoeszTtf5n/nhwoJsKLgt26B+5
/BffywNi2pDEtvQJK/1eVYQV4uiTvVFxSLsxvAuhVtIj+D9KBjrqc6dLQ29KlRd4TqgCkbzRq+Qe
TBr8u6wsbmjPXJhJG644KR/TSFd3g/mxGrviAVG2/ph22d2Ak9YRUYz+EaCd927Ck/R4fRYvrI+X
8bYgdrSlJTkA8dpKk82x1CJ8bLPRTm/EuTSFyNx6CN2uVPgtEz4q4T2lkKt8rxDcj1kmMyjQ6SC/
G/F4Cyp5aRKhm0Jy4ALAy2f985dLQ7Q2Cnd0VuIFxaBhbHWUR21EQUxMM23UzoLrk3hxcC6yQTr7
zAIgfxpvNIcIw0i4WFpB0d7CYHOHo7lDD5Vm1OtD2XBFHHazZjlbfoOmWJTSZ0ztlxb5sR7Y51ss
weh5lnF7Y4Oth/d/H+5/NhiYqP8Oxa37chZH6UAk1RiVJet3SeLEBzdfxLOjGebjZObiuXWHr9dH
d2k1vgx5NpGpAk6A94CWqCV4tMjap10f39jOF6NQdwdZZ0LR2a7FzqOcLBXUN5vUG57yenXvxuvu
3b8YC4udzYw2LljD0+mLLMBzlH6FX3dU6UGi2Pt0rO0bd+OlpQ7BxiT7ASwKTeg0Sktxs02FLXyl
BfcfuF6R3xfoz/xdNl3yyeO86v/FTmbqOA7RHIKbv4mYKUnRgsEWfk9idkAW8Btw7R8Ia9zCW1/6
TLx54fCw1lHlXnfdi12MllsST5iF+AlgzABHWRfwC5Wu659pQ1dYlzlQM6pBUDFWxK2+OXETxU2H
wqJTJYzWoG5nTIFFJ3fXNE2MuXeNlbBtHaIozw+G1U8KHUCUX6SKQOT1X3I+Xh4wJhQNaLjrz1r/
/MV4YXSqqBVxy2hVj8hY1ZlJd5cYQ3lLPl9bt9HpziaSTa6DcjSg/W3qMVPxSbS5bhFOScASFBjS
U4w0PtVj+wbE1nxP86PetTk66Abxg3nJeeYgQ6zh8Dzgj3QjFTo/afCVwl2OhBvAFvSb05FTHjVd
BcCi36guHWxszEvb13s0ekJEpgDU4I9if+iGnnLGa+ecyDqQZ+C1EAq26dGi0wAYNG6K2aiBhEIq
RX8Vwsr1KBfH9yLKZoktY+PJWHBoT4k2hgBaEMkTEeKeJq7Q3rc6m0R4PeL5WmJcfGAmjjIWhL/T
GXWdqcKimhk1FhfmrUfBfDSp9V+Pcn74EAUvDugQBpqK1uaerfCxyDuHukpOs+oD6CxBv6bLDupQ
ZD96XOT31+NdmkeW7Mrpsdgn2xMhylGKxTZe+HY2mQ1NRFd50CMVPVtA+W90wHt9OMdkgTfGeSvu
Zpw2rUeBTSJIDTSEH4AE1HfgauWbbKD3N7iWCbcp03bXB3tpctdsUzUoNIDI2hx/NONKUbRINuSp
Zn3tlWEedjryAIep8lRQw8ByvlyPeJ7GQB6ipGHwBOJa3OaCA1CECuM+gdAW/psUj9vQKFH2Qr3y
9WknqTQZDF4DMArPmAY5ljr5ZAMaW6ah2Km5HPZzb70+mfZghJKQkAhicGJuvlu14Cprgv/1FaeZ
MPk1Sz/PnPcqukp+0ao3VueFPXcSbV1FL87viV5MN9ucViqwDy0wUoc2VqS3crmxMtyz49tzkExB
qgkVI+oX65+/CMQ+TpFpxg0C00mAc65SHmrMMu8pkLoQGO3x0wylPwdNOCW3aF4XtoKnrmUR8mse
5FtdSCefXZn33P4SybGPhbD0d+gsUeLWLXFXt/j2+k0SWTdGfGFleiCEuSF0GEj2Hw3EFyPmTWL3
hjaRiqJw7DcGovuNBq8tVUfl9We19+etrJHIo7i5/pQXodwG+I4ZNyRUST0+2IMY7kqjt4Cke/qx
j0D1oj7RvY7zs9723n+ENklEXEvf+ie0idBl3xPVGFAqo/WB5t6U1t09JfXh7WzWwOldrwtEOqY3
DrezZbteuhAWgdhBWtetzbK1ooleqOBEiTMUVnSV7hW1mPHNK88WonC9wmdBP45MdZM1ttEMTEOy
ZsHJA1LthtXHOO2KowFA7oan0aURcbqQfoJghva5iZWbKVarTb8iUqsVHDco8vuo6MU/tl3/Y13q
bFWuYwK8yCejMgCP6HSpAO9p3EkdEMrX8iUEFGc+qMVQ3ol56G6cLZdCOax/1QBRSZt1E6qfoqoG
fUYozHhx3FvAI8nlW1Kry430/tLkkQuxBSA6QjPcHC5IPybprK+0eVNN8Ugg102mROyuL4cLUdZr
hquRyVvlEE6nrosBbogUlZHCwr4dpZXEF3Xp3tjLl6KwtFkDxHDx9jmNwi4CBFugOj+hkx5QE1Z+
jMDyXv0mpwdAhdJC+oEDivz1NIyjo4Go4Evom2KI9n2OD11ujFlAOeSGA9TFAb2ItP75i8MJwLaI
5JKBh7XHZ9epjF2lR82NtbbeiievA4ZDaXI9+zhzqSOfBgG2LlBdVmq6ZbX6KLJZfCyNqb7zYrCX
fg2f7HB9MWz0ljn91ogabLeVbEbUzeqWoqAVL4hoxh4TKAAjz1WVB/iN6HRyrSg5VjNKmAvwsEOl
Cv1vZVHAhFfwsowp/3D951yaZD4ket2QTTXq9qfjj6uiBOzKqnFQrQ/Bd2U7ygO/Xx8EBXGdbhUv
T06R0yC2mGTaNWBX5rTV02CZMrsPO9VrbokOXvqajgetD2M8zo4tdzYy80o1FhZnlVVzkCUodCI8
ttes8Vj1yvIvdpxr0/ZwQaevqJDTYWHabM/lCGDbwcL7AUy+uGs4QcPXT55LsWNVcSSH3L7aHBAN
xhJzGmboYjzWQwJlzjLSG6XYC+uAaeMBxWnIh9rOXF7VdEHRUiRHdZK3xeShQgZa/rVlIppMkG6p
Q8Ewpl65fr8XW9qVo9Ir69rPU6N8U2JDgh9H5d44b8+rHGsYmlDoHFNUNv8olb4IU9qyttTSAaUy
ROmjsrjGXhPFPbY1ng/I7S1o0w+Noq5OSKvicd7e217T3LhbzpJHfoSG7B8tAiotZ3KOUsD7gtFK
EmCPuga6MemqJ3O21PHRGqbJAFXoFeldO2IwdWNhXtgGvARo+OkGWJ6ztE6pE0uF41r7S5mBRQOc
sIRTg/OMGZvB0EX8+9VrlIsHCaBVD4FJ35xpg+7MpVQ5RcwEmz54N+3eKeWtnXCeF8DGh6yNOKaB
1uf2KUC9OZ5bh89qJ5BdCtep75ZKOndmhArE9QGdzyChsD9E6oaIOHafLtSVmK+2FjNY54A4QnQt
BCZfEq9HD1LRr2RCFPzGPl/n6PQmokylr8JItDXZgZvTJMmFNccC3E1TlQotdmE9I8knf4jBgWWp
4UpMCWR+aBKjPpat3n2/PuLz5QqggNcLrxyySE610xGXlVDjcRpq4B9tHBa286tone9WRXEKpQMI
VDiLXY94fuSsEXmw0kmjwrr6mL48DDoQHKmuYWCJDBgPVjEMR7ZKdeNLrincZlrNVQWGjaCvd88m
xYOGalhm3dd+mykAIt0qTb8K5Neh6TaR+STyUaawAxPqRU4BMurGIC+s2VX6l+crxu+crJuv2srG
yStnrH2liMTeivOlBzSjJZ/qrjWyG8EuHHy0SXgmgw6hhsJ74HRKDV3J4XOobHxwMZyL+Sct8vJw
NNtCC80usT7mqOxNPqglmOt6FMGSUbpOfE5as7oFVLkw8/RiAQK4pNYrMuH0x+hF17dSIEOTCwTv
qJ33PyYEBEOMqkB8L1H+pnOfoQYkr77KmARa6FTNAAWg/XgaVy29whINK9lazKIOQDgaErNpLe1u
TPelb8ujC6CDwVMSnsZpoLKqsgh4Q+3H3RB9HpcMMfRF86IHuDaDc7i+Wy4F81a9G/RQEOnY6iP0
iJ0l4IPB/1JVv2+gfL+FY6+Eo11Pn66HunD42WsIzNdJa6hBnI5Lw45vgXNKTpg5EdxhCLouRIdD
jpL4kWZm8uV6vAtDoz4PtAWzd90FJnAaD6+GFNZyzbleOxhVJDQvkfZZzbRe37zk1qDdzJXI0KgU
b9ZGapdN3PWQxb3FbEHsz8OAdKusjDvcu6kDXh/YhTMViBYD45RDOu1Pa+JFHpLNlV3EA0xkrVw9
FeoEip4iaPoFES53v/oFittBcNfceDldirsK9xDxD5Bks/OGfoKfDDwY7d+K6s08pOZbfaHJ2FZp
8hleaf3ojolyI7m78BkBJ5ACoIBMyW7r2gIpxyx7IIm49lAhiHAB8ptc1IHjdPaNMs6FFfqPCSf1
YhXk0+mKkXD6nHFCejSCZRzgiakfFnt0j0MbIdCGfcKNIsulofGkXlsn1Ip5LJ7GE5MTi9mFyVR3
pn2nK1IPy9iqP0gX4cnra2ZdgZv7yiWLos/ggNnigjwNBQ0WxPASVYCy0+Kt2VI6ymCI7f9FFO5d
S1+F0rBZPY2i4k5f2haniUCHeCci1X1IYPK8ug6G8JJNNQKJQtXChOY0SpfQdoP5TJQC1d4AVFsB
eS2jp7ZC7VVx44i8tCqoTq3vGJIKJOFPw6kqAO8h5dxCaOXj2Mv3Ja5Bvk0+5TsY2934UJeiUd9b
4VOUiHnXnUZrqi6zjYbN3aIEdl+lrYHdE6Jj6jw3D3KSw43RXVgYnMhUoVHHJKa1OSVzB6b8vJog
TggB0JNNVH0M4xoZihsDu7DYCbEWxajPmkhnng5sbkwt6VP28TzC/UMf2YPdltcuLhpp1H68vhAv
zCKTSFuSLjtSD9tgaAnPFV4q2MugKFmF/Bzxs2pNK/IjFGZNqv5m8vrTkRubSik5CSn39tqWkO1m
/DlwHxmROsd9KTR1JJm7wVJ2JpwJf54xoL0+zEtzSlJtreXntc60TsOLmyDpM6UpFVTana641+kk
YnoNMwi9lVvF9VuR1rvhRSS7ARIGIqjyG2jP4x1HdV/sqgWaZZAiVDHcGNiFqwaBTN7ya27CnbIZ
WNm3bpF0SGv0s+wPcrGUJ2lHXojsgNgps7fcoxQUfbk+mxeDIj/8B37Ea2kTtC29SUtdlIK7iUnE
gDn/jHvl5wSX3L1qC2M/dYl5I+aF5xkHP1m1rvKqp95+Oq+Yl9ZdZrQoxFRC8+OkuveaufgChSyD
v2aU361SbUOowO0dPg7ljT15nkuvHSGOUDJqwL3bza+atYMgFHIKgzNr7we9WvwiaeO/lEgMb6Sr
RLsuEh0i4d2Nm+/81FmXKzuFPJqCwvY6qnrTS/HPRZRZBzREOyPeZUamv7/+Qc9PAV6dDnVIIGXU
0bb36+hUQ4r2PwWbaEi+xzIZMRqquxoBomiuv/eDFf91PeL5hK7vXEpqq/3dKh95+jmTvkT6oSWD
KPu0xNg3rawnb5B5jL6+ibWvUSEmX8Wr3xYkhVuIhUvR/2TxyB2hkGytf/5ik45KjQCASRqqNk1S
hI7CxvQnC0vbwJugAq3UDzmFzYyT9pFisfb7+ujPDwmDOwQwOC0JyCZ/NONexLfpRpAmc0gg6GDc
8c9feWNOBz1xb1nrXYhEiXQVh14DUmA/HSlvB92TBbdkFXnwUypUIRbfw6603yOPsiQ3jqPzXYpU
I88IPG74ppQVTsN1mZJnc99xneiF+MUFAgc+y0Mtj6jA9VV9iOEJf2smzJiyxTCfr0/r+WYhOqV0
wM4qusXuJt/pB9vOB1zPfFBj2QPcD1xos0p/9ZZco7g0+en0AC/dJALsEEzRvIkMETLsfbaYb0ck
1+7+xVBcVEdXmXkcRjdD6cD5KSDSmMhJNk8A0iPsMFUEOW4cbBd2PsVtGPc6IlAk18bpB6N3apVT
NUDMVU0LqRLw9J5Wxndg/eZ7xA6UV6ektJ/VtdnhQFc4Q4N1MfJ+Yv1EioKCYDG6xVuLuteujGfz
6foUXlqLoC7V/xQs/5izvtzkZZaqvLcW7nxn6u4QDTNRMjBxJlim4q7p8PjGIt16j9FG8y1BkurG
VrhwxpDGMaVUnQDDb3HBVpGPwD5IvqMZU0ZfUFF8MvGGo445O+0nXVcQQbLMVHzC63lpbwz+/Iom
w4InsbaM8b3ZoqVqRTa0kwv6arJWv/ExUhuNPDZjgPxP0QFzzPMPMd6E/+LAITA+PHxkjp1t7b9P
0w5LDR4BC/q1gcIvvBtdmXzVnCG/kbtutjs7D59bEIU8ADjDyexO1240JuiCmUsaqlOHM65bdAet
HrP99WW0Ler9E8blPEOHlkN786ypuKDU1DDSMKNH0XvFEI6xVHa1minI0XbqW/qJ1X1uKE/RHM17
QbfzfTT0r1zOZz9jcyKYjTr1JLfIGrVt6c+W0x5IDKdDDTEuzD25q224Z+xmCm8AGXfXZ2Fzj/yJ
DrgPtApypuBjNwc7Jh11mjlDiuVIPNxbwl52ajyMuCuOt9oMlz7ry1Drvn55OUrDWSwMZ0K06dJd
b6Csoc9dfeOzbg6+PwPCXYpPSjbHw2f98xdRlDHJrSTFiC5KW2e6V0HAoja1NHl7ZyyZp350mj56
ZTa3BgVFT5cPItNK+trMorGYAi6rhzxnhERpPys9ioHmrZr3haGhmc/lAXSG/21TZVQ7ikihwLRa
Q6OfDzvbyI+9UTo6BlB9B/8H/Ztb8MzNgfNnaLQuV5QWsXmMnM5nHTlRgvNnioevmkU0gOHUy8CR
3QQXO5+d2Qt6Nxkn/BEF3fbrq/NsydDPZ+2DiwBoz1m7uZLbsXfM1XoysBCxPapttAQ2oNcbUTYn
umlTRVd10ig+oEEveBNlwHN5LNERCbA4jeHiGkX9DksLb4dBsrJDInR9nDQ4DeoyvnGcn20/QiNa
vGLhdNopW7F1DwncKM9KI9DUOtGedAu/1ecUASFUMcG3dP2NbtSleOwL7nxyOaDqmz2YSLPQI6XR
gwVhSCjQ0g3hFhYIiMg2vP7tLoSidu9RwgfcxD7cnOINbK42B04TRLw6dpGoZDhzL3OkwW++HmqT
EawfEBQELXb+cZAT26zRLLeFhjUbo+rU+iGJquaAO04Z6JDqP/QjPf5oGrIgK2fjcTKs6cZHPNuX
a3haIyR1IHdYqadbRFc89DeqREfEInYPiux130R9MohUHC2EWavvrw/3fFcYZFhMK4uHfFHbfMQG
SyuEGDnWdIRlj3lRjehJJ/2NST0f1UmUM36yZ3iKyNESo6PvBIgX1sGqiAurxns/jsYtz5VL4ajO
rsBsSBSM73QSrYraaepCguYQUxHgaNC1SZMgsQqjQPquwgWt2i19kZr7188mwCHKAKT+0F43s5lQ
agS/rysBnqn2tySnjQm1/8Nrg0Cp5WqgokMHiB1/OrqiXooEE0O0GRjONw/35pAuRnOjAne+MCA/
qDYVOF4y5OKbOczGMYqnzMtCXafrY7lpvcNnSrt77ViIstaIaIlSmNqWprramJIGn8RwmaSK7JPb
71O1u7Uezo8PTB8BUAGFgxKq2eufv7jHKdVHiyHcLFRGVLGSROV6m7TsOKPjdGPazq64FdFEToWm
x2pGur3iMMXhq6Vpju5BH/+UuMt9QrZC7EWGJFHn1sp9vNryXJ/FS+MDCWHQvwUWAO31dHytZIIR
TcrCLE0ELWNg7Eh+IK6oaNONnXwpFDuK+4X3CnWRzbKwimRMoX3RwUHF4B3SFGVQj672zQRg+OrN
tDL3wCBRUV/Lept1rkqRLs2AVEiDauvB64q/W+RPdten7vx7sR5oR4D5X6/N7XnbGRr0dFitYWM6
y+ehlih4KGbyCOe1e6MmTfGmQqrrVm/sfHOdRt2cE5G91NC1ojQ0tFEeJxPYW9KU7o21eJ6L0NSk
gsa1Cf2c/ubpsrDmJc0xQkpDxR3SJ5wO0Z1FuD9AG1d/0BCMQFUTqZyjmfTRX9en9dIAucR42WJp
TA1kM8AZRU5FmWfeQ7Y9496s5495r96qJF2MQlGb7j7VXihkmwFmA4inyEoxSxjHvYFxNxgyRBKv
j+V8yfOm4SDEHJYSiLUts9SOWlZan6D9hDwyyniYLOh7mbV5eRSl3vc3jsR1Wb9oLjIMwkFGQaWB
VxSvydNBjXFlCiHNLES6DafwXMj3iHwXYdautSr0grzj9fFd2AJU/RAQWevmpMebb5X0ponW45Qh
TEO20fcaPStHqd0jD5V+P4Ipfxydritv7LwL08p5DOiGqDZ35ubj9cqafIkxC2Mun72FD9RdlA6U
dOvVeC68PsYLk0ryj5PHevyrZ6Uyr1IXx4tFFnY9qqlQz0j9ELUFDRSkttclx9xEp+jVxzKFRpsy
FhccWhR/7DReXDumM01oaQ8lgnQmorfCjD7ZU28cJfI2P6+P78JOoHHFNqdQTDt3i6DqB4cuQDKW
IRh6J0BwzAoK6f36N0GoRFPngAa2fQ6rWhOD50NFDgD0tEP/Wg2ryZM3Tq2zdUH5hGuMvh81mxXo
err+0avSaS5mq0qaIt4XlN3xfMXrIlk0+8v1AZ0dkKx3a22Ira5nJu+101CrntUKrhZhhsPIpwhk
VnSXygWCa1hHreqF3NwoDAbm1Ij8ezYN3i1XOVqoZ+Pl/QRUkgR5RYLAbj/9ETzncgifOQ4FlprD
AVekgUzp01jIDjFRG3XNUvp2WsrCw6ujxbXVR3BLtXFKpnUXiZ2XqjjxfZSlsSR/pTlYDPNuKtxG
eU6cigrFF+Txsio7OsrYKb+qMlMQeVdSNcKeOs3HKs926hSrEVqOGAAIFVNZ2r3Zofey1vg0ziiD
1YGdJLhD+2mCXus34SRl/7fWq830RerSNt62pdOWv0RuIhOmD0uq7TKlTnGQzrQ+K++HJkvvkT6z
M5pj2bh8Rfa5p0HOu07NnT33XzTgB5KP6CnTYXPbN2qxKiVkuKq4z5R3dPPBjsdO/eV18J4+5/xF
I/NrKFEoxTEzpROOGGIPVdh4Uek9JPDAClRkh2r6qC2KDVWy7rMoCkua5Ag4Lr3XfkYHvM2wnbQU
41h4XkSBkLHU1jdRLAOqtHgBzI51bIWMpbHrx4xaDI6UhWc6xzbplOnQl0CtfLtAbdYJYaakqROU
nlhdVTD5UMM6iYzlAwKmWvULZztbxzcZOZovouM5O4ZFWzfKW/CydfS2T7E92IlB61IeKmPHT7VB
lnzVhliF0GrIqpIfUaoC0+rFyEbgeaWiIjdg0Z2971YNmhL1UGXwvlioJXbfm6EtEtxSVLMaPnZ1
RtEVd4SsaBEyViJPOyaG3s8f7HTuc14RsUS210cUXjEzv9DbQX6xZ6eIP6eWOwplj3rANBZ3xTAO
yXsnGZoRU+eErO39NDmIz/t9EU8IjK1dWXJsxDHn+kuLSTpi6EnVeP2zXIwpmv10tKTy3u2MuPhp
cmPruOYoiht3iOm3me7S8Vet4WNtJ6r1W5fSjHOK0p1IMPmNRydDiM0dW60LlkHUbR/GXj3FhGcj
e5+yaCnBrA+N7WJ0EFtV9c21cjXLffASycLdUgzO9J2zctRVvx/MXD6JwQUGeVA6b+kMX88qXMpx
A+qNofVTV+rR766tdIulHNkdtAVlWTT1q2susoOvbs6yHYM4QxTxW5N4Uruf9MaUn82qHeKPWJf0
1SeYrXMRWuiwTQG0COn4rtpHVTjW6aK+KbEuhuxPMV4+F2jZqn1YD5hm+u0knMdlQSfyuc/cQe7d
qOYEQtJw6BI17KJai5WjWAo6r34lzGX5VpklG3VfqgsSDZhuqxKISJUpVas+IJ5aNl4gI4SfJtSk
FcspAhXJYcX1pZ7TC3gYFFicXqCN5SB/WTgUJ26IuTooIIQNF7U290CE0IT1O02RCyL/qqymbyAs
8SbyYZRH1SOWJwooVTR+gCX7S+3G+V+WaOcGq6NYleoHm0S3c2Ht4Eua+bIHIjP4HLDW8LPMltVL
W9Fjr0VtEDxEh5a3hnh2/zavVato79q+QF3x0M7Qgrtg5FHg2GFj2JH1WBmZXeIt5KZJldz1nNYZ
GGnN6xsf8eHWQuRPUZrVgmhyG/1OGiXH1+eosJZh+FChyJl7O7xHnEn73EY1bx+yO9cysrUniR7v
3Mt5fsCYXHY6wt/SnHycZgZt13VIt6tYdE5Z+1RiZi2OAi0PxDG1Ej3zzPcsffJ+uaVOzwNt1MX+
u2/SyXnQ1LxTvzup3tWfSgc2Pqg/wEoADyGR1r90gzPZ10eyBTwx0hGrUbtxok8LD+ThWe3rtjgU
RWzrD52LFhVawpb6w+lLxI3SATeONpLFYbIiDYGICRtCFJGn+I0d6ck7D+bBXi+8/B19tYZ+T+l4
nfXJTa0y31Fuamfdp+mNJ6/djBPE3cYQpvJVN6h9/2RMqfG1t7OOssCAU/eBn0XLQUvyYQnAIRTG
Abi1Wjx0SxVZIbKggxngfqKLr8aAGqnqK2UpmkcFRb7ig56nhXjUuIGjJ5yS5uWR8675Kk1clZ7j
CmOEn45M3fJ9hnWM874XqvS+ggUS9b6rFZSKE60ZlwO56tJjblUBGt0JpYx+116ntU/AVtNyP8fp
7P1gydasuUgD7vK+tVF//uVFZmZDKmyZh10tx9b4jYIv1WkfxXGdVc0aQR/Zwhs8+apUS29/rJDE
lPeJkpnQ+s05KvLnKHZ7tTqaU2d3zl61cMHSjjMPBcRoUTfO2r9Hd5nU3zjoiGryk14zcQPqesXU
f+jtPA9IKyK1bcsQhsbYFQEqSDHivx7moBZcjTpZUaltYoi5w5umEtVvDAlUFb8GV3QwZZMYAfC/
hJmpzbOTmmXKpVSz0BOE2j1p60FeL4YFMkUbyr7iIHXn9oDhMYqLmDh64k36fzg6r+XIcSSKfhEi
aED3SpaRbZlWy/QLQ9KoaUCCngD59Xtq3zZidqa7qkggM+/Ne0Rg/BSjDHFBZD5znmM9mJaPFl8o
gayhJXvfq13lQqi6KMGdC7MjDWxXYSuCoyrjV1sgnL4CDW//K3Rfx0wrm1UxDe7dV1cwMct8nkU/
iwbwDd/TssfPGLy4sUErlfYp1MZeFbxf+R1EUDLDOX2G99hF+E2hwqsPaFrDM6nm9X9hFcztFWQ1
/6k3Jnxi6ZT81su18EFyLCgQz53CG22GcvlNpRAzki6DpD0PO8EWZ8JMcuK9o1yCluuSMbjaJwdb
C3bf9rVzI36sbRfXI/nc7oHZaOlAniftIMOIRxRBMDRNfarDIL+juwH/Q5bq/lkJ7u/rfvYGeewJ
hcWCPc/tcRxcdQrjzZUn6cAfofkgMaTfVO9gasuH8tC3unOyFdP4YUS9WM6Gz/Hh48VsMpggOwwI
tfKjVBvorGzF1Tpn22gWdT1Va7Slco3xjpEUl5BhXVmwCtVGHPVNQeTFlta1jq5UO86WuBoTuwdH
cA2l7uWPypbOU3g+3CWX2UhwLfRB61kXk11RPnPceW+T3+k19bZk+iPJa/8TFDb/V6LsPLkj0Sd8
I0I4J4JQ0ZGcaHR4H7oaJkMSTxSrhMb04V2ft1Y9dd2up7MnSRe+th07OqfFnz37R7FlPhzkQDJ3
WgeTQQbqeDTDCTDbMd8Izs3AyfUPl9+BSfimuhVET+55GTVKFx0kvDsgT4BCuERq4jVhSy3eJ+zk
9rbwu90ecDZXfAZi+v1zJXYifom6rv92/DRVVplGnHy2vgP+thpLURD0GttfqzwCd+P2VMuG/8kY
lhq8ULEuUwiNxeuo6jq/kkVuvDSiUsGCUcdJlyVu0z+oJozLU+TV5Nkk0xJCSusm8FZOsisgUjsw
qKxccfaC6nFLyavfOsFxX9r+2URTG/xuVUGYurlgN9PWRhDQVTlYex9ERc+adQHVJtOFidxDx+/Z
/xp2x7vqiroNrkExQg9orQC21ESLC5KVzaCVUFtCudNpr2Rz0uCUHjysVd2X26ktFTFnZjqEdimA
LQz8Z31FYPxxTQhBvg6jKihwiusIyjW0kHPccIZTuida/ajdt+YnJHTlvSVBWD3UZVX5Bz0lyUhQ
eeHwWcDsZFRLQKG0we5xk9sxePWCbYpv9CVpOCv9tXjeo0I7aY/z/tauOcXlagxF3rqTg09kviws
MFmZELlY2upxGzzv7yST8q5qQD2ls+MXM4chjJBM5ysHo9ld+Wf0nO2v6BQEdMBMlfvsLTNxBQEW
h/ZdjcPKbExN8wKztbXgoPDDc/ORkOuIx5K69mVfBLEuTudVt51LMH7WES+5QyHpVHEoijL2r/ip
gvW0L6WZeFR18ryyblIfc1vNBFejUZdXlRFDeFJYdeAyscYUnfI5Zxy8A/WDTdZZ910acTFEsc1Z
nxhCTsfEX3GD5rbMz7u3OmQQBUXRngX1dP9W1j7gkzhSVTbBG2SkHTSRalPDimR7NbLv+sjsDSIs
+tHqXkN+c9kQE/QsvF9hBROYFE1bX2kZj/0ttQpdGyzuoL5iyMB/x6mXAOqBlazCs8BSviHrtz+e
uxf/lSCI/iP6pfw0hWrudIA37+TTpT/u9aJedC4ae3B4oN4XX8PqcZSvX0YlHM7Mltz0U2TBgRxC
B9jlIaCg8M+ha1117Tft9ILOHhRQG6axnbN91v7zyI7ddmQDqT+UeR1yFwhurQwbL9lYeSPjimJQ
06CujR8+osoTTLGzzJSc8OjD/RXRGNk/0NtidT1LaJbpvDrRcW9W7qF0qrQ/H3uy6qo0FKL8qAs2
51NMa077Ui+bmYDDwbE7cxR395goclZ8/T1k7QYQRyr3mpwAjBTJP2f07D9nFsm/SQZ0tmudD1u2
OEuAaBlP3GcY7JqKPqT1jnlAe47v5RIWad12+DTGsOlSwC0F/5Ls/jdiCT0QyemKElmMf+I86r5a
vQn/xmc7/ew6YVxljLPHgRwOpsAnNldUn9WgBJZDWQ7u69rlK69Ltxd/Q90Dm9xl/pnMm3hafG95
SkRi1Lmn4sE+OQdsFUNzITG/IqP/ZGQ7VcfEteAXy6Xa7smDts6pkcZ+RcSRQvcQ2/xdg2ZtSXnR
PkhY60XnxhnXC1un2D8nR8JTRdzR9mpVk/9ljFxgTW1b99lzeOzHaInre6/2nH/e0ppfq1h7HqVh
Cj/XoqlfyoCEDFYam+lmAWHm89ounO8bHp/1qsGEux0GU7X/7OCILz3Z2uN827bfVTcTyTJ1e1M+
wOORyKbtqn9ciO9bZrZEqeMmZNPg3GwWQCmW5H1fb8O/IpSgUv2+eALfND2GTTl/lHMQw0zlW/uO
hnm8te0AFTHR/OYp+SuWTGslqAObBkwN+fgTtgVHbqTx028uv5KRNjytrZrpqrby0ibEQfXoeq3V
p96pAibyLmlGp5W49yWFjhBEZ5RL9yOcVRCSTQItSY4Br7vH2mXEoIoe/mBZax9TGdmIrhQnQYza
JLbkaHzLCoeytrvZ0XzlyXg09kdvmJE9ZznP56jmu06TGW4FSfowzdJlinjI8lXKh3yIy1ecF82L
8RbmQDR+y5T6fTI4aU4CQ5i2YWyfFeSun7VLmnszEeh9Y0vhy2MSU8ScRgvBI1PLRVFxcre4doeo
mU/WJskLd3pXHVaAlbc1G97z9dg14d9u9cW9rcUenNy4LN8KCtblJirG5LlM8g0CxqTYMZh8G4Ci
KofhGLsQWa8GAG11Vshe/hcPvsUEpPPmVu7j/irNAslvDCagD7m3CZNu/DLnFinSnNa13N/zwm72
jtMigN7tKe/Yyng22YBlgnK2L2jucj48386WgNNFYXmB2VD8ViOLvukF2OelhaAGOHhqc/5BvGlv
Wfe7HOFMr8LTCEsyytiimR+jeVsJ7iXbgS9gNwDIWMt6INON7PWyh0uRrrEIh2NB2R5kkD+d62A1
fMyEJQhyIFsTRSnvs/xG4cv/OL2c3iR2+r/IBNtt0Sw1nKOySd5is3b/MQlsHselb7/qYPevQT/Z
MUMlp/21qESkZeD5xwdnkvza1+TY8+cuG0+UyGdzzB1/9VJX5gPfLGcGcxAvmJ4bwj1o9j1cEZye
0fC40qWalBDf2r3tNxH8XbcpuI/CevyE+Cff/AgJLZ1kM3+pidSp1DbMP7OphY7AsVc3XjouU/yJ
wkyRvJRJcbcHgx1TmKPdPYnRTsVqlV3u+qWgSHHcxT1sedR0rHUNIgTb2VUfAmvWR1yFkr+317MS
gnGjO8u+ziG9rKOlBWKtlOZ/r7rhnLfC3OfxJX06RIqd0wt9qYABBFPoSNW0wQeZ9vodm37+6C2h
gVNBfwRls7hUbYNcuysdkkeYrn0YdVnhs7B/ExPa/+mtm3wJ90RydotdP3V6jt+Cwne3a4if6qWf
6+57xmJ9T3xEt52qsILt1JGC8e5YBqmpxw3M8n81uM8NqDvexpLYTI7YMHqy2oneFh8KR4qLWL6W
68rVYbqNrZ9wVLa5mZ3av21AnHCFab9bDr52xXsVd8TS0TPkNKSxJMhpomq5a3fQOynYRDgcvOLh
lxCmKY7E8xN8VNMRZ7Bu1IP26SeYA6Epn5shr+/GnaCEcy4S9zqeVPRTtFLf4F+nimlWSgx3ju0L
k+VoOGBDzk1mYwGaJw76/0N/JUeUZG/+vkJs+jbNnECJmUFlByCNwUzBO6gybxynDwdQwGOIuQ+v
vSaSBHJu28AwIPvxFimzC1KEt+p30aq5z4D2eA2BrCu1V0xolJ/OftH+XhIRgcUxPbi2Wbr2TsbF
lnAVztVzTApvlLaw6KKTH4O24DcG+1pPrDq33iQ+MBex7s7SuzcdgiaY7hq248yVQiV6ieASlTek
RnI5AvJaoeq6VlwlpWPXs1P0UXQYgwvBKCg4ZCTDspvcbfaHaQZtedxtqW43vY0BDViw+WkCTvqh
MiG3mo4KZMxmGfVVFSEUHWEHle9B3u+fQ2Kd4cBvqO4WO3sukJqJh7tReft2wS98JW0DhDSkQvlG
ZNjua0iA5YGeWf+a7SaaR4cohrl4TnqGwKBR/Zn493ypxg/X32A0cQLI5ZfMoWkcYh0P25faYWqk
Ws28BSKe+RUcSnU6Q0jT/vliAGDFuRqTb+gZoz4OcGTNh8kX93eMcHi1rQ7orXZfl/euNck3gKIG
SKSr9SvB6fJt6QQQKeOL9gPIbShTh477zy5q8HJDmHQndwx5SpNwMc1RTEsSH+2S99XVyKwb7KyW
LjyvJqFm2WmLf4dyYrwIoYhkAJ8BdnOoegU5lKjSzoJnqTu4D4nf/laW4ASi03ctQDiW9mOWNWWo
F7k6OrYNf5lDtw780TYeoung7Ju9p3ge6GW3ZoMQykSvOrKdf8Euogl9im0N4+K72S8jhc0Zhqe4
FnF89IjrodgwA5w2gJOayRRMMSeDU7F3XCr9CJIWTfuft0UOsb/8DpV3FSSm/zvkCymnebSAeGbG
TFuzRf7CpEeEXX8zSQ9ky8aFxHSIYD2mxGNfgvPd9+BxqY26Wx1h9MHOhlao2LHtwfwYCZEvx7k3
J8+jxsABU2ADBto7KgQaq5/rcfEc/u9r98v1a+q2rd6d9rQz9YUAoqvwqW1wDaR2W3ombqqNfhFJ
50fp3IfLfyzE2yVlGOKAW+Rn7g/tKEoGVn1SPK4bwTgpgxLlnFdcu+YQWNI5s6BN4pFHx5P3TZ5P
z4gqLb391mn3cnw3n5WVC8c0UU386xXVdCpyd33xdpk89K2d7Rm7fv046cL1DgEZEU9zQngjed4z
ie86NB5ylVsuVALO5LnitCSMjF7bsi7weNTF6gIA09V+r6SiVQu4Bts0npfAHvtdENwpmt00t9UY
u1dj38/A89D/X0qeqhlnTROXzCpkV3AYV7xQFV4ZKJXYvWhEw6A4L4Uf7weCiXukzLyeizQmdDzP
QkCQn1I3s3Mu6VKvman6D11kwn+ln8iFc6uYt2ziAYrSoGl256T2Qu0Q6731xQSihW4IYnoiGwPo
JyJMFbUAfXoM3xvZWDbGdOHvYOMf8MOqX4b8tCBDpzUD1b6J7xGJxj85FjkHwZ9RCFm2Zmfq584I
AZUZdpFt+YR/1K24mxpXNl+iBJKVbfCqX3IU+v7YRiLZAHPa+DGB3G4ytovGMnWcaWfOvDXqOvc9
9noBTmsuMpIZ9CGich2zBY2v5ZfcOxoAKwFDBnUvfycj0LUUOKR6RvJxGWEM7kIhtCwqhaOKJrVF
c/+4VJS8B/K41XWrSmqMtRDrcFhNuX55+eY01Humv6tV27jX3pyLl3GX/hPe371NgzlPmLA6ehyP
LWrf/Q73lz2gIpj//F9kSJM16X+8ZbQPQufzq8i7oTkmQAp/Al9xnfar3b/MJsYHf9Plz9AR4UFz
4OcPII5DjqC8817XRpLXC++su4q8zvvOF448PirPGLrovhwWq8e/kRYM5vf9Qotb4rJhJZkoF/La
6uDIPScfUNCmZ1rVHahTEWzvmKTFX40ywUWWlHaC5+qK+p60UvSkYh7W3z1QN6BmPnDutPei8Wd0
yGyhWg9/BCGOTkYzGv/yPFMz6R3t9EfYlsq6nBfnvgE4xFNdlvmT5vqcMzO76y3iCNu3GJlBHAG3
c8N7G+wyRJppmyfrbtS7/JH6wbMChM6wct/FYD+bdIxC53mIdT3cTnnkWQSmdg0ORQTEnUkGMTBX
yyCJygpIWAkOs6u3f3xDl8OKUlNlPePUV9eUDEsV+XgmDSRjj4JokuCKS9Blrt3mCOHe3nZP6pI0
cEq0t91x7Pma9oPyPg1j0f3LRStlpm050Aqvfvdc22QyGXp5NZ0SYIQd63WV+zRSgjhZiMvncaL8
HzkOYhjgEesjC5vx1hkpsgtL+nvewuxVnHWsJ61VtF1LNgJ/IGLWMm3dRUIgtfv2vi61eCnceqyQ
gsfxU6ucae0KsUSli137x5Bo0u+Rm+eBSbP7SF5v5z0OeOFzRnatAr1xUYhtrd3xLWfy55xrf1se
W7iU7W0ezjtUSV6v8MQyIvpfLS6Bx5es4WM7TdTyflwlFW6eSVQZFtvySytmsyxRjjS0YlQKmQgm
1qPHNuxyHOd1PBb5hMRvsfLx/W4eRcXYOOGTcpUa+KoLaoUON+iXoxCmj3riKM5gEvPExp0T/Zt9
Z3uW27JOt30ccuVs7Ny4WbQG9pM5eCSzCRPyOST2tryuJPb4yzVHHmbfdz7lX1cwtyOGxstB9UX7
e21X92NTTeymq6fELUvv3U8YGQbPhDwTtlojAb8tTbRGGAlaNHz4YMN1Own+y+24DpS0oHSDbFBx
8A/dI0DtwEVwEYtbdq60nGizCI13vpmdMBbXHGprppAPvbttbCHDCjl4RwEYp8pMhcrPHDlHjI9K
5r8HsuRA4xp/+7I4uT74QBBaaDYafYzYDgkzOazTfDZkp98w8HFM2vEI/aZa0qDwfLhl4EV34Z83
d/Y/nEBXr7hUy78Ls9kPojzd8oxO3b4OdRX8gOEubUrR4zDzR5v76rtB3tskHsx4DNbE/cY43u+p
B2+TRoDYAHXtqMa86b0Ygxuv1Pl4mHGD8CCz2PmP99EOTA8HdOJqbaD+OjhvhmOoRNkfp7GStxNp
E8hNVsuf3G+ZBLhdnANmNqE5RdWOm7BaAgdcdtGJqbgvgrrlM6MMiMzyvG6nbln8Jmv57W602zlo
ySxk/qjezE+93ilqRT7lQbYxrvaPgQ5snfVO4zu3e95A/SOYKPgAU4wipIvYm081DexzpOAPZ0kg
xHYN9cp7wQ5LMoDjltQGUUeGSze7TGeKSx2QFnnePzTa7xsOd6N/ixF5jFsa2ke6u3305EzhWpyM
mNu/UU91lFWaYXXaiCLgPvOa/mUebPAfOxfMZ7RawAWOM/s48l2SZOje+9vm7XdqlJVIfZUzbVqL
IHrAq9urQ8w9vB/KOR44lESwsF4HrFufCuAtDSDCIapvPY4PJs/lMF8whWP1UqtiY9wTGFEdO3xJ
knGex1i5n8M987YF97CrdvXKXhesw5Y8i4J/fdwPofb2OeWKRONYuGl+JgJ0L4zrxL0JTZvD3NNJ
eBOqWFgG+sb+LvkqX3t4hjq1dVKB2lacfWDRvZK4YQ1b7cRIqHicQCvDZjOh+yqccnlj34PXTy85
BpSt7S00OxlPMitEjxVD5rF3PdW8f5/4BDggZaQRujyfw1ZRZvFyam/sU7dixEC4CeZIchMnmtgq
HGa4QK3rn5uZ3DduA6h50tJEpJLE1JNeZ1HfBZvJwzS2jq3SYiWZKGs0A9WreAuDnz4YyjfNkVLy
JUTLdQfBNT7EeKDk866a5W6TIAnvqM7CO9M7kT4Hq16rLAhArB6pHJjWuO7qjod29QQDmL3g4SmD
oPtYt4UPMvhV8dTSdL1ZegJWfERHwAHE1/wPYNp+Y5tyj7ABcXXUR6Te8bbvKVNOcHcnlTX9Ni6s
z/rjL3cx3bdoRFDdWi8Mrti+Xr7DtQmOjlcuwy9G92heM0uRoF/LIfyXrG3134a2+tMwfX2VfYh1
Iu9J9Ml8VVC9zQOl+aFae/kwY/fAIYYGS47Sulkkh1UqOIJEkBO6acbPqO44BJeSaTk3CSTarFbV
xE9hIh79Oe61THU5ydcE69Fn2bj21RmieElbT9tPTUC0e6jLVTxRT+w4VAb+8lHc/pFyGV+V7RwQ
lKZ1a3ag8J3gHJMjRctW9BWRR6He6d32aU4rAmAYNZAez5irj+AHu4uVn4E7yz++Ey1PUtCgplO8
Tt+eU2jqEZqg/pAja163fEBKunzxbytK0hDC4DpB7S3JrCbs0yeYdu0xWfDqt/2Zu7D8iqQJZqKl
N+iuYhiq8CBxwlSHnC/QzbDlwhZnJUa1WeX5FbZlMsPQz3sMW+nlTGZphR9YpiNIqTsdM+5EkQNG
SsBU85+y69jhwt+bB91QeR63teiRtZB320NSr9KeABUO74MNQZlukZJ8spwt0eMOuLhBG4/t3145
6pOGgD3uqhX7i+duDlsrYjAvstjqZ29bXYZGrkGF4/ro+gy/Bsp0E8/dA8Dl4VcrPf/PqOn0nxg7
+TIbcF793dis+yi6rf09hYoSGwd4jSesyv3XMtg6NvC3yv8lkLnLq04Xwyf4zosDkR5EpYYYt/m8
OFqJdF0S7guxLTVyEmLiSxhiaqlLYi5TM+j5Z2Xh4m9IC1pQb/i8nz5FQsEE0t23tIytxHuVqCXM
PCiYT1W0B/RPLXHT6bJ47pP1jX1qgZH1jCtl/YmLjsZjm9f/LG7iNi2ny5M7TbLqrvZe6fcOEZiH
OGlslQmGAU6KXgCynEET46c9VOV9Ofc6ykbpjdy9hn/pNJRyKcF5lAzEGwdo8pVsc8xCU2Hnp2LK
sVXUF3N9KqUB56q9RbzTjzcPfsB4m2+7Fg/9OBePrNAQmJu7Wl577szcd7zYknjJgoBQSNUt8SFi
kPbKILH/cAoDLj5yGmax61i5v/BJ6jBjl4RhFT1aiBJdu9GWcbZi2KDc0k/bAhLmIAafH7mckY8P
PPZsdhS49N5F6fdwJsvNuTICyZ1zu7CfcR/kLwGVC99TKJYv199R9kntrMDKuMFGcy5M+ermVZDf
EMNqHvRASsyJx5/DDDse92MXANlDdV2HgmrdH5kxtX3I9bB1452QnCcpaOJZHeZGDnsqwi1/YMdi
fV69eP5a5SzHK5eckFvdIL9TrXU5UqQMPpndGY68aCyuAKvCcab8686OGXDzWCn6Wz7qhJ0BunmZ
baxZ/VShwdIC25n8JqcN/wEOBUEqxlV/Xo4EOjN0DrK7qR6uo9y2RBmikX4MsXHZcSj9QnMrCRDa
hrnEr2ZkoQBLTJj/2qMGgt/O8A3/Qbl36yHJu6KnDJLVzR5optZ9jjedoQWOj9MgNvVLJR0XZju0
xuPxGf0bFaAzkXPjdA19U6iendnW36bbo78lHnBMmKXvvE37QCMUNCTtSFvisCk8h73CYnFySvFw
9d94Cus77PffNp8u/GTdU+FFFTV5tMceKZC6ca5qr8fDZHeETQ7peiiPdUyZnq6C7jOtkegwGCXG
u8aIU8ZH0u1gMYVa+J8aAxwnlM/VW+vVuSqngVeCYX/yOHm9/9gzddaH3PjmY/C4KXn4pPnyNHih
tFZ1eLtO+L1SnXTVq9mQyJhDmeCevWvDE46hsjwumPlG8qB6EM1tpFAuwtF1bvjhRvwZyooXldgC
89rFdNgFEIbO67BWHLK5/hhZHH03/tT90k5l/au66Z2TFnaW5wujW2XR3M2lxCnBGBD8DzOEZr1R
Gs3TvaiH+OjiNGKLdL2yCYT7dGyrEAK08BjwAkZhuYFsfCTt1Ve8T/wI+Yh3aQ5CxI41vlemgmA2
+YzE71kkY2KgLVBbWDIjnlxGEUwouCvK+bj2UeOfIAMxxq4Xf3zvas/8GM29QwoXKvOhnrfhd5S4
ornD3Fvd1pwWbRbBrh8IPN74S2CRqYo0ot56J3tU3LKpiHQd7ab+lKU0P+h6/KmjmlQCFNlt4ocR
CDwag1U7PQCZtyitOg7GN3bf+uC2DLrqD0aDeabIWvsFmwxIalpf1ldUNsJoH68KxmjTHSu00/2K
uXzJYkZc+xVExL4qH9BXrfeCq2L/otgCb93ZSObT61wo1j+OI7Fb0bVAvv8k2du828K3yxkdHpJ0
QieMr2IRJELSUzPQLqJdfCTEoBHVFYfJr3JRSYkDrIwpqLvu94R0j5nKqZwvgSVCH/ZKBfkRQ0iC
HYp2tD3ICV8Q6vblBZDLRkAhEGRI2PEoppCqOsJdhrqXvMzdED/ti2/glIc7H5Ot5OGMu9bc7+u0
M3LbORkOiCHLc4FRekETctXAHDNWrxWRCP5h6TqA6Q7OPwpL1W7Mh6eAI2d0FY1+jBnExSY2zzNe
FFEqZAXBY4NmS3Sj6vcovxqYJ1cEE1HUZp3jIRMiu+nwRNRYTx4T8WnxiWm94m7yPeQ4iXWcnLhx
p0UGq+0hVAFn/U3BaNZjSWrqDQEyLlMVRwOolvzhXmqsQ5LCULcbBPSN4x3tkCHPNUngNNCYTCL8
XHvtfgbKU+wMa6IzSVhdlT20/ir/K3fNGSgq6DOp8GG6p0mN7zddOKyfx2Zo/mBG9Psjnbx9XYuy
La8FxTZ6RtX7T1Hhkapl3Z4ncg717KIUuu69oaD5HOo1/k1EcILhCDpRfmySnTXO3ffmX2NceX/L
zouCQ11b53oPQGI/jEk3PplNBw5+jRjXencp59vcV2MmnQUnGFW4YNtah9ObLht625ooUA55jJv5
gWm4fOI4QDdirwwbrq8bAeC+Fssjx9S+Zn6t8DX2NSlGZvj/PSDnZE07p5vvORrRhvEO5e9sXzRX
G2mq9oDJAUkQa8/wsbETNx0GTG7DDZwU519hdeyfHcFcL2M04HKVOCHESA4XER9d49NyEjY+/9cW
3mQoolXxSq7u+rSV48oN04fFZzlU+z83Ry05qTFRXwmX9HiEuD6iPgx1PBA7U0cXzDZlZsYTj8At
S8F7w+YCxR7ttvpmLq8/uz6qTOoSB/+Kcstcxkzzdt91Jvkk7wUHDypxMDD532tsyr6I/2vqdv+q
6Kf4VC5M7XRpo1VmdVUH80XCC9bMqaLmb0WeK6Aed2fFXjKdQ+msLnsc05pgENXd3mI4cRx+/AKp
7mYymzenTuSZgPdAihJnUV2Mx7hPsFpzt4BQigu5Fxki7PAL0pizHSIndO6CQgMYqFzTdGdqRvU2
dJzKFHHYjRav5+jH5Nh+YzGtH9llnfEWVl4rjrjA88eZ86nMKO1dWrOqW357+MP/9Og1L0GIdiC5
He/arvGf68aX+mmozUK8TlKt25UXr/b3VE4T0af76BP90zdzft46v35een9i2mQ2FlU2Z2fCSO1C
UOruxSo+0hmJ8FjJjhbRTkM4HryZt+ZYzJXlfEzMqK+1tN7CCq6RccI8NeB8CPyZf1yywvPdV3sv
MvLVOlIManerv+IOs8SZWIw1v1/pazBxRfn6bPHK/UjaAX5q9xLgogvm67kssZBtuF6wNMxO82VG
m7/kVPf/EQR1Ga1u1kgOAmrAI+s3/gc7ILg7WlaCPobKcpGPs5uch8YolFW2gtori6fzmf6kB2Rc
exOW+YCFIOPug5tNDduHqfK8psFVwmDkkOesxlBHRtEj82iqzYBNgNt6xHJ3qEBKxggGC9cThhr/
1duG6svGuHmzpomoctn4G4dscOL8UdcSb1FnFEUuUmupTp3fhr9F62HeWQgKeZyEO+/ZEOeLSVl5
w8HUR0734lXR+Ber2S5ONtrGc8l27n6IiyG/4ZGSzVGNLZVpI3z95MZz/AyssfuI/SEQpxUjwc/i
VvZrLZGbGLLU8te0C/VMMAffk+F5+OwR1y39phmuR5au1qNL5vuc8fdyXuSe9FdW1DmGGIan/02q
Kj62vqj/tvPm/2lpev9bBttWyLE8c6nnt2JLC3zZDJMCMizSCR/8W9OgzriqzZnhtuuOIB/F/Rmv
/eBl9EhFx22IDkfJjDk/XXwS047FOEe/5joQlgO8cQOmgHX9PvaqeklylTwiIDJ7MXm+i8uoy3Zp
HAqWXGwlaQI2zrtPSgkaEA+/ZTp3rD2krFjlX2HJ0OI0JUMtDxuuiATH17zdyD1sSb1wLvdO7QxN
dZRryYC2wdvhH902jh4uHWjAUbPs11M3FWOWLytTPpKcvLtp3eWfQnG2pURdVnCIaFZO8dhT5BDj
PP4zrP7dVUM7e4d1dFDOq5j9gpTwIrtm/+PszLbjxpKr/Sq9+h5tzMO/bF8AyJFMJgdJRfEGS1JJ
GBLzDDz9/4HVdjHBVMKSyy2RYhIHZ4oTJ2LH3lpd+LHdjoPwTCkiM98PkKOb4Sh9UHoD0pYCBKbM
/OG4oaWTyZTgnFLroT55o2ZzbQ9wJTxJYpuIsvCxC5Xxoxe2jQQ0fIo4QwvXfFGjSimcsSMi44xo
UXgTw+BA6o3o0X3CrAoAablg24NiSAcKx8o70/KBHhtSgr/vq0aNZJSVdz32n0S9XA0kfcf+1Hlr
IKOqv42lynoQ0gA+Dcsid3+jtB15DRLjlevVw1BRbIEHsJMj1RLsqkZRuU5LgRtqTQJ+xRU2jShI
jLLsQR4kAAKgxyrKaTyWE2mStlkVfTDkbin2kuqYI8XQTi82zZdW6YRu1TWlFK2twDqx0wJLx/8C
ijoCpPP9yJUIDoZ/9j4hmlUzClLrJBml8LhrwwnwhVXI4R4mMis5dG1o3mvhKS5cpR1jCrYy0HZH
in9IbzdULDAYhZL8KZ1SqVoPwej17tATvFr7Ae6yKzGKpTti2vE4IvJVDGycCxLxIdl7DAsDD6NA
BEMA8tnimgxs4e9x2iOrHlIB8pjVA1wvBYIAB6QR6mfQsyrpyKzSD4VGBtpRxiEHZGzmEayMqieB
wcWe2QIplTvJkwC/9MRUweR1ALTdmEqiPzMvHz5msRQdVfDp4gQdJIpMXNbgeprlP0yv5UpIhJeo
IXFE/LBII3VTG7H4gh/Y1Q4XlxTHtC3No5QrhbTxVHN88YVOPFBs2oo3lJUpf3aapExhmhigJqpC
/o4QcTCSKRXTI2UGigSaX2kCEu5IHTjAgdhRRh+JDwHyBycnU0UmrBVF7UNTlSSYi0Yn0XsSK2s3
CH7dbTrm+2nkXO+3KjGOXVQGZMKVlmgSbGfNLdAIzs4MHModPgOHSCxWWWuPFaGNjRkWJaEsmbqC
J6KTMY5J1sogp9KT+aAnGbBYDiH/WMRgiu2WUf4DrHp7nK5/gHLEmMowQciqeyomvW+nnFiy0yo9
9w61N2MAI4irfLaCgc3s58FggNSKCWIkERS7K3jx1G8xYTc4YuU8+BCoac19WLSKzzAO6THhtjT+
5ktFCR7COxFcoq47zkGnp/kHKQMLgKUFiaFqsB/bYYU0ucsuHl6sQR9bvHsFVEhH0FYDj4MzCWJa
jR/VkKoGh3yU/lUzS+OBk6lS1pnnk/Fm6ZYrsfZLHP8yV3Jnss7DWo4I+ayiviagrZkjEMnATI4T
GnVwg77oD/gzaaVvfXLbwyqAk6CAZK4QDlXLWbo9ZZmyM4mUyLYJ1TwX+6zPpWNFWeCfpSeORz00
49rugFg0WzUbzfDGzMNUIjzv18btWOtx/okbgvBJsAiLkgTKRdD5eoS/W3e59DlORyJqEn599M3y
o1awuYiBUPQkSqY2eQFm/A8DvVCLhIuVahgGhSAZKFufEDzwn3D4CLa0RW3DonBpreRU8thZM6BC
e73eemISeEttgHQAxJ+QNVCNJRODnJV2x9KgWQWwH9LBqvwiNJlnN6ei2Rinrr8XhBiqV8Hzma66
ceNTI22uNz8v956aR6WVYnwTEltyYOeV1lSwljWglcSm8IqLUQyQudmKYAQVajvzIxkKyx411b8p
+xhQ8PXG55piSMvRuiyK5BwVfWJPOW8dlTBdI3GX2iePY3ZVSh6bJ0EQcHXifhECaiKe5lOXTfY8
5G5FhejqlII1wZ8h3F3o9fPCG81JA+ZvNCNYAe7sFWXCdPiZiu0lgelGviU7eE2fCpxijA2Z8JJa
tFVcdxrsXuawSVNiAXLnAwwfCD6AJrEWRmpeEP/6WsgXTpy3kvKOV6zoscqNyuU4TXwCr1TO+cA6
YuKSpyrTM/f6KMyZIabWJn4PY+I2BREzI0nJOzVF4B0cCGBg86saGgrgOIqlDDvstf4rEr/yAp/I
pWUI4Z6ka9MalLQZ8QXwyCo7VWThKQaU73VAJji8EkjcWux3YOesTZ5SuZ0p+q+JP0zihjo4Y31a
gbQvzVagmVF/CPqFZB80eBRcFbgU+cdExf7viAmR2L4+tO87et7ebH0NukBZSp5TdpiK3USpOhwG
2r0BjaGAFC9qtzCL4tHSYn99veX3K5uWoZ7RoDQ2UKOa3uwN80Y1aJkUqqxs9JHEvQ+ylcM2z36R
qeV1PJEIZNlQj0E457wVmg4Vq2BHK51U77UJ+GYm0p6UfPdkgLZeWDfv9wXc25gPcsekA5nN8+ZM
1fKsRGClljUnWE2Q2CH2+AelNdL2+vC93xMqLBsGOuQke2D3nfFiUMhVln3I2eAVcrHDa6ESi+Lh
0AHeSU1ySWB3QXD9YosKNEzUv1OYMOculLhrF0nDns8DofvmDYS8rDqaYoplcLqHq3GJG+nSCkE4
waQMwoT8ac4t3qEHoZK3JS8Ay0XnRN1Qm05uVG36G0sRASIY4SVVZdZmYxkCJceLYCzHwihAOtcW
iKO+WGjl0vhBVi4BnUIDBUT8+droDFC6p4BWavABOoWF1riNArlc9URbyd8TFbu+RC4tRku0wA7g
imHNZjtMz0rNH8xpiUit9dCl0II4ve8bwqqJcWQWLMmcomjaaZZiiIyiCmfEXKQks5oYv5e641Ly
ky8hqT3QoSeAK2N+a1bpJEYs1O2n6128YL44GKAgk7CVyL7J52M6euaoaEBEbRgFqOeUDG9TDURe
lSRaF7FnEo9Q1I2qAHdc6O6F2YQCllwzjEwYF3XmqLRymAVmwU6vvMb8LFN2HXEWS+0WqbJm7VMd
vbre1Qu7YXLIEGZRJI6kuWmpOqsGYReT1QIc6mrwWq4bQVnSI78wi4YMn5suwVEE8fOsW5DV+FE6
7TlPPkk9mPdTFW2UqpLEtVRP9wepoiAqkJrIWujfxZY5CChgQyoQtvTzqfRA/fc1WmCkTVrxmVqr
E6mckxceB3QxvmLaQbp21HF6C4b0wi6hORHnAqZrwG3Te705h0rq3Q3KSxnXU97vq1RsV9DACg8W
QZMF2qQLXYT7T0G9hJ0y6YSfN1XEojx2WkIXKfxzhRJcWa+VVN2GZJIecjDKzyfJWiIrvtBBayKG
RzxII2gizqaUamkImFv2SMjcuWIJFom6Fm/ji5Qo/PIatQB8WEhsoHkDA+Z5ByMqzgkh0UEPNiDX
qgExdYW2RPb2fidMcgsiCqsadG/6nA9QbE0kPApEYATYA46n7gSYL4jaBU/sQisTMR7/YTzhz59Z
z4ZilSTVLE4fA4BoLqUaUJ1AX1j1F1pBzBBieQgUZRHqs/MR68Wg7fHeUasEMZIcS5h1MjcrhTpY
WOaXGsKhhMpe5IxjJZw3RGpJ9VMNAYmxg5Y0TOTSAa24QDf83ii+6olCloU2PN7PrDcy/krXp8Q1
6e5pj+0Mh1VYAQTJe0r+V5RX58PnX11yMPGi1Ag+XZt0VWZmIwTTTcgAh1lRcm5sgZmv86Hv3eut
XOiYYWIWVZGzTeeadz56HeStfnkquIlbBbnDODBuUZKp1qbRBE7e+0vKPJfb4waAiinu3ZwSv5XF
xjAI5YBFECoSgWiJkmb1fMpsIjHKHpq+VL5d7+KFBUIX0TDjkIHw/93NG3J8SlYYyCFIQ8p2M9IM
WT3++nqHkIdYmKZMVteacW9blU6BOxUHdhOL3r3ZU+1URadhQbryvVtA9EnjJEE2E20Ba7Z3PT2A
a2rizlTQtQOmDSULJTPdE15ycUu5aeuoZThV00Stv6AqcmHm8LYgC9QQKpQIpZyvlDYUw6JArcTO
dNV/pv5Hex4bS63WcQZnh62fwBatr8/c+2MFVQqGckrpcHjOz+ygk1OrQ0Lb9pR03GjAs15igdTk
rSBzO7/3KN+V7KwICOFeb/jCkjHh9DTZgCb7b040i+gl/itkg3Yb1MJdpKmJXeV598tuLN2zIL2U
qbaC73t2fmV5TyG/CQLMis10Q1GjB8ObkBpshThOtIUFemnpcDQTAJxGFMTc+fw1CnpYgFS5lpp9
uIHYC2BdHApQ0ntGdICMcDhoxOw2Cr71h18fToNhRGrEZPlo09J644kYIeFqX9eA/oNqupcgfFpl
ECouXFEvLVBD5kqMC6lxU525zBA+5Qp088CS9ZNhVyAXXpQeSk/AtwV5M73a/kavuEnDcsutB1N9
3qsRLpWM+kBWp5rloUuJe66D94Iha2E1XuwYl/zJ+eBPc3bVh5YKTCj0DNC3eBQQIAtMjqTKrD7e
nhJNrB5Hyn6WAmEXGp0UUrj2MJgc4bODYZTBKOcjRTYDcm2kpajfGgDBZ5Da+EniXh/K954ci4ML
qsY1lVNBmdmWpDtRYgunDvVQNZVFTjj2RfxM4ZdR9JSHD528dKl7FUU5DwdPeilcrEzGFe9hNnt9
YgW+TjbCtth2ySpsa/HQ9dCHWWGdbj2TbJEUFhUpXtLfwHTJSNn+YJADTCDIW1i6F+yNBesJJl3R
se1z9zLogGgiDZUBsin9FSq6YPl8aOKvj/LlPr9pZpqGN/sw0uu4FT2kb7xx7HW7bCZmLXQiVc1J
FKs+akkg7MSOlJoZQ1ebxxAPwVpuIskTib9+nNBl4kkyISUsw2y3ZjDJeYZKlykfg+QU2Op3pSxO
YMNEf99WXNGud/7SEBP75izh5JwU3c77ruojwhRwMtqGphSQrlE+ZAxJt9CrSwvZQEVcghlfYS5n
lg6IsBr3DfcE+POKz17kkzosZP8LqttLrsDFDnHnmujJAfmKswGEGhmEgITDUaIg7nol0EDyNMGC
w3GxFSpKMDyEPrDf58NGUZOXy2imohHsh+YajiK1cblpUf58fX4ujRzaPRytxN2JPczc+BLn3qSi
lYaEWlwLwNJdI2uNh5xy4affaQrWZ2tyrBEAP+9TUvVVbQlMUt7X+dH06oCkpgmeF1hRF338jcaQ
uiICh4stzW/hcNkEUEPj8LbkX9ZNU6N6CVTcbes4WV9v6tJc4aJxAMLFzAk/6xdgJlWvEiI3iqIl
D/BYmHe62ZoLtmp6ytxwwpBsTNEhTog5EXMat/oQjqy7tAJAaTeARncYx+5TQIBqnTeU+lzv1qWV
QawPrCKwJVJYs+NPqakYT3QyZ5BppU40UhtXRiiE4dcHC5P1vm9ES1QWBQcfkYx53zpVsuIKcPVU
Sg26xyseMrPcQ0enb8UybBc6dqE1E9JltBMQfJlwZ+frsGsUAalxMupaJ+h7P7GED+g6UbcjNeM9
/Hzegr/5fn0QWJdQzcGPkClzne3lUNRB7gsZFe2k1T/nUz1Eosjd4/XputgKEodsY0IZpDzPeyUI
rd6PUDMBbYN+VW398g4s55Kg0oWxm3wh8ixcDog5Tz9/c5QRrac0ygRgn7ZDey9J3oSSoOR3ryad
/odcePGPX+4WS5AgkwxVPQmeWbcUPS5DP+BKAL0Yznoi/xmmxi8KVBNY4D6gYpYw6Bwec5dSFmCa
SMeW612mQKFbQRxDcFlNHdAXVKeJzNnCbn4/W9h1De1N7pS4mPN8YNHmlN+0FsC+uGhujTHyDmLT
Kd0vW3dqK0QD2XID6y6bM+tuJkB8wHycoMWos1VySr6PE7qs1KMlDax3HdIViRu4IXJFlpEun20q
aH5LoRGpQpSKIfycZEK+OtXBL4fnaYWrKe7EpJRAh86XH4hQYN8GXMMlNbiFfUpNeHC6oTsph7bJ
we1FlQVujiJ5Nj80l8VimuxSPyezwY0cC0LC8fwNYm46U7UvgKUyBh4Tlkpwq4Za8qvnP8fJJLDF
wczJjGk8b0aEG75RpzAeNWGmaynd9xS08fb63pp87bMjhYjnpBUypcKt6f/PGynDtCrrSn9pKBDO
M+FBD7eJaKwzSbaRu8HBoeILsYaFNfkuujC1StURYV11YguazSHwQah6e/2lb/ZWYN4m7UrOPCfW
I3ccn693cN4UsWOR5AMKOURcKX+eGY8QUonRsgZKgvXev4PqxHOaLmlvBMjWV2bigR/jNHWvNzpf
Ia+NkuInpSnjYsxDexGUQ1qX9YENecfpgUKBeDWag7nQyvx0/qsVE59XUSZVvdl+IwftwwVM1wLq
nTowJcIUioVCyaGofAkvcaGxSSmEgjQS3uhjzKx+mWVolGkTADHwaKvLzUcONE7MvvZ+ceHTr7Om
Zgtf0z3PGAuaojCxo5oh8TYwq/yqyza1QuQHYQzialiSmV1sGikAgg81I0ZG23Qkjcm1jcb6V1cC
yVnKIbBTRJuIj5zvL0oPxkjTqVL0wjznFlsF0CvGv2p5yfyctTLbxVxIIATouTzCBurZkGZ9Fk/S
5+s9eb8ACEfAy4oyx5RtMmaz0sdCLfsjPGpZ1ep/Sj1kDjHVuROphLGkk/S6dN+aJRwMGiNEQLaE
/NJcnq6DIEEdWrJYJNGhkMFnFKjUNqrbUkiKO/C22brWm2YL86vs9GEk76DIjRds47tdzB0ZwRMJ
8JY5FXPOepwU0KsngfFshZQCFHAsOr1+WvKmLjYCwIMxJWOji/NG4HyBQ9j/fBqKxFophaLtU4Tq
rM0vzd4EiFG5CJFCoSHET2a2oonj3gr0vrNRwgsAK+fmR0hTqCVVo2Dhjjfr0V9N4eWi00oKGy3D
8yWveEZ4SnFubT2h8ruig24TC9KSkRDP2yGfS3KLYVMVJohTcp5c4J8kQQqkh5vdcX3cuuu1ba9v
Duu1664PDt8fXP50Xcfe8pV7uFnv7B2fORz4du+6/Gzr7vnZas+XfHq92x3dLT898Ms7Puo4O562
3tg8ksdPH1ln/P7uw/q42/E0m8fZq+nH693aeeEjvILtTP/C13yzsm1n62xpl8/yxPvNkcffuC6P
euFfdit7teKJz+7B3u0+2LuVw++sVitn5TjO9LEVv8/zpoc5t3xxoCe80ePU/Gbr7D+t9tNHV/ud
vXLuHJev6fV2k9F5h7dbr7a3jrPeHdbTi/JuG37z0fnCU7d8dH/3tN0+TcPEQE2/7R4OiT01++Tw
z9fX4Gvg8u9d/W7G5omaJCorFdTSw2F9fNmtP9CplfPF2e6dp4WWXoM911qaGfe6KmO5Zm2s3Yfn
r0ffPtqrz3eOaC+0o0zb5lo7M++iKqqcQmbaYYqed4+PzLPDeDMl25uDe+M4C9n+WRzx/RDObuSe
VBcRNOoPB/flA6uFebo+RwBcFro0bbs31zsg2RQiQY10eLhZ30wLen14/Y+/jy9r9saRtXp4Oaxf
DsfCZuMcXl6YS/t2w8LaPW52m81mtdnc2nessL1zs2U5f769fV2Ot7Zzt2W+2XlsC9d5uHFs9udq
/+Dc3LD69tsFE764EGa+uiqiZxkxXu6z+4F9w4gtrepXd//aGpjZO3h2qGakiZv1y9FfsS3Z7sdp
wzNsj/zfzt7w1bSrfZse7n9sIfK0f7jb7fZHZz88LS2R14z4tReaHym1qUTJtCiPuw/HtfNjuwvt
9WY9DfphjY1znw6TmWRimIiVjQ10pm/d4/qD+2H3eHCfM2zbxn6++brmAXTluLE3H+5bhs/Fijzu
Nqy71Z51nturuy+RvX9iql1Xtt0HFsSLZX9c3WFJ1q69dVcP2KH9YTIw15fq6wX5Wj9nvtUpE2CW
YKVisA/2Mza3tXnvz5u1/fiXZaZ7GNEbx71Z8xIr7O71N1Be/ZBrrzBzvEZ4DYduGupnzPuBUThM
du3w5B5d52a3w1pvX9gtGGssPqfEZrUqMK/rNWPO0bOdTgH3mclZv7i74xGDzbo5Pvq2/QeraM2c
cEqs9uzCZ6z23n61ZbvN7rh7/L7z7e+P00O/fji+hPaH0f7q2zuMHXbo+Mi337+zGrH5W+fuCRvL
3w/bp9XT9oeDyd8+2R84RXrb9u0NW/WP27u7P+7229XH3X7759MDJ4XzwHHgrFZPrv3lloNo+3Dj
PrFF7dV+f4vN3m8ZepdRfR1mev6D4eZwpUXOlu2Bc/lw42xXd2z11w9+euKfJ6Pw5N48PD+zEJ0/
F2bkuvXCczu3XmgqZYLBEcMpecP/WLubg8uRx9a3HXf/1yHnLKwDdOquGk2U7M6bPbWG0WY0S5sM
x+HI/merTa1Op3dhs4vsr9NZj7lkX+xsPoh1WD9OpzITzcTz1SO/sLPvcAjWfDX97m63uePv7ROD
5u6dh1fHhmFdT6cmO+qOnbt7dRe2+z0bclrq62kNHteTOQ3sLUuI4cdar13s8c00je72+YCn426P
Lr9zfQKm0+HvDaG/On8gcl59TGTJ5/jQMcug9kwDKqEDpNFKWGpuFXFcwlHNiyr+agbQxySITBZB
m00zXIYtsCaBgsZWK7dRXwy3MPs2d1rja5uAPAaV970GUQb19d0JYTvIaxp/p8Gl5+BpL92/Znej
19fRQWhMNyPilO/SxGYqQ2sMfRclpLFdqaf4podiah3CPXC4PsCvaP35CFO8IOPPA6kkZHm+1FQ1
QY5jwL0OovJDQ/E1dKbKZvROW2QktlpWvjRh99JISBqq3lOqNc89wMCBYFxRn3ZoBS2ljyYzO3sh
4ismcRZLprhhjuGm4hXWFBPZIlEqLeV7Aif/aZ9WgM/u4TNPT+tTOCbyIzy94bcxRCFkAUN+YfB1
XVdE0pnAWCFEPh8QrxzlBkr21gawj66CnmUulVy5WwRRvLDRL6zus6Zm3kQhDXIwTMsuqHVhd2JB
3BIjbBZ8sMutWFydqC+YQhTnHSqhHfHSmD3UjH6wlq1eWOcy/J/XF9LFVoh2SyCzwIbos3VkoXwV
Q4fLOsqi6AXWmupOaAX98XorlxYHAFy2BGkrIHUz5wgcrJ+3Caw3p1CKNm2Cu0xtruSvfNWvb8Uc
pi25yfO90kbtx19v2pRZEMC45fcbBeqbVOoSqB8UcqaHXtK6L2hVCTuoeLT7BKZf6Gx1/Z4r+VLF
xvuhpYSRMDggcmKcmITzCRQ6EDdCGcGpZqrFITql2TawqiUQzPuhNQFmMXWiKRJ3n8MoArFodTFP
BhvahEdR1760qvnBG/V9C6sePPr11lDLBedych3P9zqJYhk2J7LfMoVTM9eSSvCObEg6wAwCmdSz
lSPWss0lJdQdaP/zAB7tygcbA2169On6dJ6f7NPJYkoTWoHAEHYf0Nb5oIJpDizrRNOmTpmc0nvR
KsuDYoX+JGWndbmUELrUVRWcCvVSgGkJZ5y3N0ijp/oyHIVVBx2V3CfRH7Hve2uq3yLIJ4x8iz7E
kibze1s2obRAjoPMYOXMQQwB+s8Q18B5Dcmk4JzETHBPamWtczhP3evjebEpUimQdMAvzYl93j/I
c0c0tCH+g825kzlAxJO48qwwTdZSNEr69npz7/YEOshgXHWVJTtBKGcnttDDbWNq1MJqPdxqQgnn
aH5CzPZ6K+8WyVQ/SBMTMkNDpn7aM28ur5bHDXqEFxTy4sSsVvjmUerGeqD9SZW+CT9tHqnr602+
G8dZk/NxjKFiMFGZcqDiyF1JPX2PDKl2kyJuFzr3bghfiyNBnuJdASfUZ+dCMA6BCE1l6PhD0ezg
kkscqrTThXXxvhXSTYAjwZ9xpKKncz6EML23kVHAImOdKm1VBC0sG54+bq6P2nx34buwq9hXrHLZ
hB3+vBVq5CV0OAEgN54nPvZWi5Cl3+wGxWhtRCH7xzYbFiKG75pkxIgnT8V0Uy3dPBQfS4bSKxXl
rWFVSm6PpozmWFkt3EuwXR4ts544hId6db2j0/S/tZjkKglPUmPzuqeJSZ53NO67phVPiHPW69Bu
nG6VbZSD7AYLzcwCQzpG47yd2ZmDt9joRUw7ufvyKXXRQ7P/3N9/ud6Z1zDxtd4o573p9SqAg4FW
5A04Txt9tZV0Bw2fiyado61ARNk3pb1H0sge/rje9jwn8K6H08J9u7fLU6yWk8ypsFWdzqE00f5m
HIz9r56r85GcNvybdvo4ha8rpR31wdsU0B59osxs7y1M2Pz0nrcyO16gS4piYerNuEavzYHM2Umd
fGEvv7snzVuZ9sSbvihhKanRNF+HYvX15Hz4rm2+fHpaUjOXpmm/tixmZpfysniQQpopVlQDOfBD
2Z8gQD+OjvERTvXdwkqY1vK15mYm10JFHPNBc53zFSJ++1tq7384T58WmrlgMN5u3XnOJKnSyoCe
feoVDKUOOTwHHUfHdHX3y+Zz5X6Ey3FpwhbMxbwsndBdbgVTm63LxY4NFq7+GO1vH+8C+75yv3An
sAM7WjhYluZvXvKoQKImx9P8Dc7XcS1uUCldVevgLtx5drxp7IWBPY+av7NV8syKnFSYLSB9mDoZ
OAn/qTYs7ITnl9b/tFWvLJQ5kloVkIcMAJTZUorcSutRoJqVzb49GUt9WlorM6NhGlFlptNGM7Xn
xtuG6FfkKNFr6QmquCUc4Czs+H4AZ8YjMgVZgxD2rwGMj2hnucYaXV7nY+iGLlHlAUMs2j+WejkL
p79veGZPOj9B36mgYeVJ3lefsrtir3z17skCI4WSfxk+pPvwqNxrHxZWzNLwzgyMX/ehnk0rRmHN
wIHF+my3eHmOZxtOvkpXvms6pqMvGOl3wZaZ/ZRnlmaQ01NcTRsDXNg63Eruh8QhsOrZOcObrWV7
8Ry/ZADAaVFbOXEYUPZ8brGrk5mk4rRkixX6l+wPxbXwHFTHukkcZJUfqntURjblRr21dgujfMmu
vm17Nsrw/Q0xuBV8Fbdb6Z/idbDu1oN7Wlc7ebsUM7s0pcA8wJJQ6wBWcXYhiBAPiYYyr+wSRR5R
ghMF+lB1+N6kpRuND9e7NjcEU+KMOiYZYCS1l2BJz0dVr0PZC2J1dASlVtbwV6J0IZUhurfDuGDC
1ZnNoSkKbsBfUhluGvCWnjcVm7Leyy1qph58QTeZlaaUaSnxgg2dj97UigqwiNvAxGEyj6uo0oAY
UwUdZQ1XyhEicGNftnHliIOcHKM8ST5SYC7d//IoEsHhWoXTDjZNn9bPG28ig7KqrHL0sxEBz1dw
5WNT1Tp5QEIoXlqLkwl7a7rpIHc4AjfUR2oUxc/2AQqJ5WgZwuAYaZtaDixk1UfIeeG4LLVMOX2I
pbaGhD8x8s4GcFAJNtzVyX0cDd4nrU7rDCqntm13RaLLD4B8C3QfyzA37VxEy/L6uLxzvoHCAVkC
gwDK3FKAFJ0PjIqwWVobBsLiUtuiAyfE/oA1REcgcPtK9yhg0bW2j9aozrdfSgBh3/zK8k1XArQ1
rqNc0Zd4h+b+5fRKCusD1BH0+2hLnr+SAIlmKEp57yB7dUL8QZFtBMKSz+AxNBhl89bcD7nMsRu2
/YLVfL/ZFCaNqgHiwUToXzPMb5YJ7PpCN1C065S1+VKAqf1YQw55hBF9qXjnQktTgbMOOpKoAhDr
80761SRDbMkjdMeRDsKVEnQ3GyLY3IEPfb8+ye/3NSFMYl6QOVFCK86Rkr4h9kkG1ahjQEq4qsse
0c3CX7ijvrvkMG1wXShUyoDr4wiYevxm7HySE0o0Nq3jCYFn96i821HiKzYLKtmHzZitjNiLV7IY
qQdAlvF3LRmkBQv2fuvxDsChpyJy0P/zSNswtp2fFewuE30NfeVnnvCknkRKNawaVsIdkhKQ6v3y
6E52jLprENgSkfrzfidakChZ7EF/VGVwEQ7qaZ0khrL99VaoOZuSBUBB4S85b8XvWnJTQ9RCuIfG
OpyUKD9kwxL68/34qaJCRyQiaxM8abb1ToNyMmrwuk7Y5ekhVivJDQV4ADvY3d2k6b31r/ZqgtJS
6DIVdE1nwnmv5EGs4lGu0ewZQ38fZcK489DJW7gkvDcopqzBpEGnSLm9qwWBi4WU3mBWjiGEqSuK
MBHGCOdsRVMTANJqHcz9fdXuPKH6N1L+P771/8//nt3/Zfar//5Pvv+WQbs5ofln3/73IfxWMvc/
6v+cfu1/P3b+S/99bL+XdVN+/8fhS179Y92kf36pwyyd/87ZI2jp32/ifqm/nH2zSuuwHh6a7+Xw
+L1q4vq1Od55+uT/9Yf/+P76lA9D/v2//vkta9J6eprPa/3z3z/a/flf/yR19WbWp+f/+4d3XxJ+
7y4r6+AfN1n5nZDNXw/839/6/qWqpweI/2LPgojHmaJge6rL6L6//kRW/8W0maC8IfzFE+In6fS8
//qnqvyLNAXxPmsCWlJbxEuwwaYfKca/dGOC1VF6QQ6EP//5P70/m7G/Z/AfaZPcZyFKsjyYNfj3
cS6wKqdqG0J952sTCtEw7/zef7SMJNoWUA9uAnMUF1KAP3v6zEkwdI916BXCQxppn5MaUfYBLss3
4/zvnvxf3pxBe2uJK6kheQZZ+iN0gUcryU23Ijfxmw+fbVmlzusikVtU9+LoJQcHu0v9rF393pvP
rJzSVpN+H2+OQINsg8O/ETCJCwZ7esNLEzq7u1vaqOa4e/6jivDEqumE7EucipNWQSIv+IA/m9XZ
WYAqZS4ANPYfpaHpb+CKXsO+6i3k0X/2cBb822mFoPzUo4/lPYyx7rse0sp9LbLn/mO2+N8umZ+N
zczwV14bjUMYWg+AQUSbwmrR0aQwcMxgiVLp3Bj/73aa32PqrO/HFG/owTfy8RB3eY44LkoCvRbW
xx4dMgpemq+CaJw217v0k+F6FzSngg7+08R8iJrmDhUcC/pMdNJ+7+Gz7UvJfZqm4IgfRF9/EeI2
dqAX++P6s2exkr+HarZ/qSrNG6Nq2oeqkFZyEa46+LBNbyfXn8zxYwbXK6wr0el4KqKVkOpkibdx
883zdka95s/M+ubBeXf9ZV7rQC/smjkFY5FJFcTaVfuAdhrOd7ce/Rsheeyig+6fXE2BLh2Fj4ny
V9615jOCIXbKlo2LYu+Jt4lFlfFffxVw0PMZyJvtoDXW0IyvkLtEtnvhTWeRnr+HbWY8RLP0kj5o
2wdFCHaK8nUwC0dnRJT+pkzXUkfhIkrl5O8gdl4LTe7Iam0bce+IqbVH5mTB63gNPV4asZmdiS1U
xUt5SB5EMtw1QnAdI2cm9UbSGSHohpG/MJ+9/MHz11LW24xPhm8O3W9UwkiOEE1f11s+fDqtPVmx
G3FhhIyf7PLXmPsbFz1BvitshDx8gN8vsuXS2KHP8WwWBKUm4bE6JgBeZoSG8vwJIRgIZ2EXfPC0
6BOqHbeVWPwIc+s2zJNnuIweUTI5NFb43Ff+RzSvv5dN4g5Sv+8q2SmD4caUhIPRlEgMB9Wu9pSP
MId/PSHiixZe4KRS/1K0ySrAs7SC4Kbhwhx63rY0o30wjnd63T/hF+xF0ds0jUHVk+8EgrifRiyU
gAUFw13VNptRlR4ioXoJ0+KQojxgK3KxtVoKccP4IdThWS4Ecw1ywh3i+BMk4+u4P61KDT2euivW
ctzv4RTdI3y7qdrixozbO0VKH+M4X/stpcND490Phb5wev7MCs5sOKgOHwLwU3EvtxxwQd/3to5A
4qaJ5eQgVql6DEalQut8qW7tZ1Zwbtj7kaN/iOhDma/lsFzDWvl7h/UcxRF1cqhaiZzfqx0LAtJn
GxGMz9fNzk9ee043pmbJCQEFpbiHCCG3A3SvTDN8vP7sn+yCed1KK1RJlBtacQ88pSJx0GvBQxSX
0TEqdIhZrjfysw7MbLiSKoOB9l11P3TWQ6PG+0g83f/eo6d+vdnFRlnBilcYxT2qGTBxxNkj9IOq
e/3hPxucqT9vHi5ovUn5qV/dt5bZOYKGeJ5UIYR+qkX5N9fNzD728G3nhS6V97Uw3I+C0Nuyni4F
kX427vL5+zeEB1JCmOV9h4qvbWloSHXlKfg9n0Kcbd/e7EmWqHF1H/fxZ6TIbV33v18f+J+9+Gyj
wiwDuUnQlPeS1RKBHcZ7Ls75wpl0+eHqPAJkmEJM5AOzE3vILli8uZMmxm/tVaJ250MeKeiuqlZd
3J9669sYh2QaQ3HBF/rZi8/8rFguh0jNwvo+qcxNWna5W0nFr9VT/o/DoM6JG1B8qRBa5uGy5a1z
xKGdzqsG93fmk/L881HxNATkToqJlUFna9uCSnMjr4wXJtTiKe99DMBe509P2uSkdWFV31uNil7P
mK3b+PRUnKIbKR5/dEgBIqzY3sO85v8SEeTfgzXbtZWuD6N4mgYrP/1gPSH25y1xVv1slmeb1soM
/9QBhLuXS0pNAyKZdqaq2+sT8RN/DKHE87Gq5dD0w1zI79vaSL+kiSZ8RqwbZdf/z9mVLcdta9sv
YhVHkHzl1N1SS2rZmuwXlmzLBEiCADFw+vq7Orcq96SvFdXRU2LFoTgAG3tYw1Qn5TYubtVhmcGR
d/RvkziFj/O41iLvIu8LUobxbpjgowi+hH1cNhLc9qBcZoPsYjh6eRGU+9b5qFb7qyM6zOAFTz65
gC4CgsGUZFkc15xkkrw1i4tB/mQ+uPaf0xAopPzzldSW1yo1HB8z7pw9jxTQTEH85IZQe517dbSc
2hKmDfrw79/gnQ98KQi0GaBZBzj9nRb4PnrK7WAWQOmnjtr/pzYAuch6UNbBUbtCdAycXgMvJMTm
f7/1Px+I8GH456vyAmfceruaU5RQVsBYnV+Hs+GFtt5HQ6r33s5FqLBtpPF7O3WCbBgqhoWEZQy7
4Q9CxXtXP//8P070egwk3L4SfYrN6mdNpH+Rtfmo2LmYI/0dFi75Awl01jhjajylXhoeXCO8azOz
n2jPIxMf5QYTksk5JAntblbtp7luIaQFwdD0k093ETpE3CPKEqVOG9dfhFTXdkh///uXf+/FXcQN
TMZCpbgxJxGHP6Ub/nL19OvfL/3X3PEP8fsSUwpz48DWCVMnAAbtAaojJGsDDAuJcc6ScaqZCtku
YdG18TOhNCzmEXPmDsHqyjGbzQmkr3cpqBNlPKf2a8wH54azpK7mlAtUN6sDt9Ga55JDvV3Undpt
PunLQcKroafRwzjVvPC2GY72PPFLuOnAqDeBUTuiepNPnuF702tdpMsM21DWb3nojuN9skbyQPu1
z8BhZ7dOCtnhgNS64P6WvHSpI1D51bQK1s7/CkYJnI86aJh5YyQLOFSs5Zq4P6HF2ebuHLfF2kHN
dTs7HUIA293NJH2JJ76UM+x4s01NEqLp04+FObBg4+yj0+adHR1fBL9J0VA3LpEnhD160GdpOyfl
42Hxp0+lif9Pat4HZ70jiStPtaqPDvfgHOsr74OAdA48f1g6l2oGnT+LenJDeULb2uY0hRfAhHEz
qmw413ur030uZl/O6RcMrCXg0Pqk5XhnVf3dHcTDvy//977ARcBbWAfn+nEeTzNmZ98SFfAvg4sB
IVy+P5povbN5L+dlenb6dV3EeIIhZlesawdRQsM/eDXnlfKnT3CRCxEKX6apm+RpaRjPV5bCesUd
3mISo7EEMFUDI6gaIiBnNsMmaPPJZXUR69YNAvsxW+XJpe4RJnC/2i75IM9+74tcxDqI5fjt3CBH
Uj3zr42VfrZa4t5EKI4/WLfv/YqLfMYGfhe7qyEnn7npUWpn2gexkrlck+VTHXIgzf951FnHwl9x
9cGMkR7JlnB9bNOPxBrfWVCXMutbTEY2SVwb6tPwe2zVjdSf6+xjuvvP++7W2TYE069T2+cKLMDP
FcPheXr2n0d/3CXOGoUdOfWTOfB0fm2C9FNNCEib/fPSMAQho9IuOcUshT9o3XRwkNUf2Uq897LP
P/+PnEUBWgIDlTQ6jdRzi1QsYQ6H2Q8QC+9d/GL3BjPkZqKek1MEFaBC9eYW7i3ig1V+/mR/CA2X
QKOzR5BvtSSn0Z3k7VxjkNKkioFx46kcbJY5g3mgU3wqjl7SKgAVUPB/CSIoh49LnraCwXdUObdk
Wv47U5i/87tLZTQHxKUzKi06zWdrOjI+OX769u93/853uKTxNGxefalWfOTR6aCiqb1qibzxg3fz
3tUvuhIJMbRrJ4sbX0Gw9JLh60S9D+L/e9e+3K80dUcQxxQ8YUUG2XPoWMnw5d/fin+Oh39YQZfs
LXhwJRTGXuS0tEdAs3Zu0uX9UvnDQ03rQsubhQGp7u0W/uYHP/rg2Q2364AcYt1m5z+NV2zrqq3+
QKT2r3nZn+7nYqeHQCGvXcvjUwL1LAIpoWTpC2+E+F/qH9z6iEFFaO/isT100+0wwEjh7Ic7hjtY
BrXjeYgxkv9Oav3v1Xhp8zS3rdgI6cUJCU8l+ghOp6r9CCr83le9iAtDaJhEKSlOdRLdxGK8mn3n
o0j8zhgNMkb/jGi07sgMbVV+SqyZf0a0tQcum1c051kltwA90DFaDwuTP2g9PYSefJKDm3xZ1i3I
ZQS7Td4QDQPkhsFHEXMrMXmsCKQ/301e2NwLjb+nTRLvhZDfmHYnOMH63zFsuAnG8SMI53tv6CJL
WDD8j2ythpPj0t++T8csTaaPXFPeyWsvYX8bF2QEpZGfYKd3I1YDRMQZW5iu/BU+wZ/buZcU9BkT
JDbNc3+Km+UVvPofZH769337zrsJL+LNFmsRjM7ET/WSljxtTzBo/Oi9/+W4+Ic9eAmtZnCNH+m2
9CeLmeUBJuneVxmI9sZ3NoDBetYcUq6lzKGlpgrTOMvtEJgePrCByvUs+wpKAqxI5pb8gPn4dISq
v1s1DK1Dg0oQWAjvIfIXv6rN/AYvDTMWs5hJwSMktJx9biIfXsprNf1Ww1powss3XqZ8ukOVVHzu
7V8EKbZtQwBXkO6EXbQj8QAgbf9BQH7vw55//h+5CNByqFx70526ZHhLZfrikQ9C63tXvgg47ryA
yWjhFt/AmqwMNVEldfTuc2/kIuBEsYJm/jazE4doZOk1o1esFt7oH1z9vOX/tCIvQkEwOJHcvAWX
jyuI6ebIatAcux/sASN3+AtkOHxLV7wG56OdvQFyDq+KFJX94Tw26bytoH1UGEgFBOQpCWkV8QV2
MnCMn2kuvK/Yp/lGH7oavQH5DGADcuQMUOCv9TSWGt1J/CaTvMz4aWSq//21XvPf0eH/PmfCi1pl
dh2/9cK+Py2b+6MTCK2u89FmfuerX/qTYBrtwTladCc1CczKl0ow/3Pf/NIRgaVdQ2C32EEHujkK
X99J+7m4GVxkPEEzt7Tb+DluouWTOMDWLv3jB2vpz0vpEnTdI8DAmJXwU0TgNX0aP3meBxcxQfAe
Kgpk6U7B1PtFCljZQVr138lk/r1Egouw0NXdwFFw4upivGlq+4K+3PPnXshFXBjECK1jFfKTu3VR
3kApZef03X/Hlv6/G78IDDQSCVkmvzttqRIFjF1vw9pPi8/d+kVYkMInICzY9rT2zbMHd6NcLyCU
fe7iF7uy3uYkmLdlOMEKqqsalSVBLKpPXfuS+wKbWeDfkNWevDbV5TQnyLjS2t9/7uqXyQE6aQ3x
GD+FY/jM2+HHIFHq//u1vb9aEH+IxZdqn3Uju86SgZ1c39khEB+x7SPyhFgbjcnB7VXG+EEvh3OM
XjZTUvNM0Iv1Vz9fm61YQ5TY3Llvpq0MbLBTnAPw/QtMFVyhR2M46KOjj6sQA0USYvfo/WYhXw+B
d2QNL7oAi1Q8C1SfgHFnAbzpjYEL83ZCAJdDtBf2MLnVOVTreAaLpd3hJxuWBZznDzg/xoAeBkgq
CxGDeHGD/+h3Z4/3ACpI64+k/uUmj17tZWF4h2L3iMMg2JJfajnEhBaI/g4+ViJIPrb0fCwIaNZ6
NNzht4+x+Ro1Y7bgQZj80vJDh+dx6Fu9Snzfn9pGf/0eXNJDm9CpAVFrb/DXoJJS4j4iOIokHN09
/r+vUfeZq4KdCZG/LAepdc6nWzxbW7/ZSVZ4ITjNJlde1T2kQ5lb8Bg8FTVewZ0irRv8sTqfcWvs
ZXwC+9GzcO4en+sUSEv57EeHbm6OFmWNx1nZ+OQZ99Cgv9L0fO97L0r7MLqPvrGQX9cDVGDGIScu
LbfmbFx/45NjjAESbZqMoCtsdQ9veq9cNhBolN2fX6G3uDmKMutWVpECd27MtxZ2R+68Xg+uLnoK
+KAsOnk4P6NvX5KO3KAJkLmbW4yfbCpcek7QGeNeqAe1J902LPPq6HujPzJ2Op9If9oMF1G/oXqC
PAPKiNjMD7HxZ0ygrCkDgU/J4HcCfY0p+mDrvXOUX5J0E6GImoAJOcHK7zhF4jFsyAeyNe9d+uIM
GLtRwkpddydiaXhIRB1n4RLPn7zxizNA2iUlzbnUxcTmhc/LTWf4Bz3YC2b23+fLJQ98xNA6iuaA
nQasfbrQ3FPzFTYYtRFki6pzxqO7+xlLb6J7unm3nvmgBHvv01+cD/1ihn5p6/YER8zfmHk5pzrV
8oGTpPsN7lh6m9j1I3zXe495iWdWax3C6oqwE9Szx+s5jaL7QdcBbAlhj2Sts9xA3h+CJ+1o87C2
6YY96aUHGegkH7DxDyxuPnLBfufBL6HOMQn6XvV8OMEMUd6AD9HfGp30L8yFw1cYrk1p4X3yubXj
nW/iP+qhpHNgi7S2wyla5texT1742rz++1F2Pg7/sHcvNYR6E2wcdk7tyWu6CPE5brK0m9K8NQE7
uJ1K907arwWEwcTnSrBLdHO8eGudLF1/8gdwqwBwwbQRLjH//jjv7OFLLX1QG30eYVh66mbxbRjk
K3f975+79EV4CKjSThLa/jR265NHpu/od34uV7kECa/W6Uwb+u3JxO5TrdvnUUUftcHeeyMX6aFo
YdngCq8/pZP7XHdp1Y/mgwTuLwmGPy2ei93v1YmwfRqyk4p9frWsLojuEQ8fYDAUl7T1WZM5Q4Lp
soAtW9nP6z1MwtMWGEHeFtQybycE9bO+dXjhrONUzotgJYPFaYGmgrdXvAkzONOQqsNDFLPvQSEB
bj8fcuLOL+EPD3CJp1UweZ49aGic7DJkXdRVAyJJi1n50CXZMtwjn1kBqMA/XA3vqQnzBKRaMK4B
M7Nso9M5o9pAJMKprreT3z1IftUuDp6o2+FnKKoN4WUXc/Ain6kKy3PqMCV1fs62WPCdd1+snoog
xExeh3sz/XLty2Q/OBfe+fSXiF7CY1dGLZ4OiS9bd95Hm8yH9cc7L+4iIqlUKOjW6fbUe5J+XRkc
x9E83R5DMif7iYEICkMWVXbQbSq9uW92g+M7QJND+m8HuS8YNdi2RoajhjyNTO3ngFnwp86n6Fc4
OoRBtPZ4wfSsbmcYpR5cQUg2xe20CyzdEKfm6XYRUXeEZpkHbkZk9sPkw8xIEuNVRs7d9WwGnauG
+1eukshEdDtMFQXmEF8odB4TkX5xe7eIFu+OGhgsQ++JZn0EQIbZ1j6Pe6mymMqthalELLJhmGQx
MBYcHZoGyOThKuBaHjyGc7hVZ+2HMugd9tuxc/uawA71bRKTfKOy1XdbIOBD36VdmW64CUC4o7NV
u32uwW4ssUPibFziAc3lxM9Zu7jHGiD+isilPwStkxRwGbqHFtwPuEuuZe058DeAz9G+hV7JFXB2
8ZgPfnsEmajZdeP4ymCSlsl5Cm+SkL+BQNw80Y1+S4Xsn0ceRtehr+vdHMIUNoIoYO7yFsCPIZin
u8HtzW42i92vxJKiB0Al3zwWX4VaBwXG7shU583JuWBPPVPytnVkWzh9PT6hJooHtKcleQ1HL7xr
jbrHcZ0bh4b7dQybEtceMs81a9Wt1sNfwFQaChJz3krRlX0cN3d1p9kdk1OAItw4mWVQm1wkL6Fg
sJQrT7f9xFe/UPApguKd1l+dNsY+leFvAIfCXeI3wx0uCxCAch5tD0B11yxACU6Nxaua2HpYN1bD
Dq0lzo/WpH4RDFYWjWZmH3jjWRggsBXjsV/ohk77phu8Qwui61AsSjSZb9bm4A59vCMBX765cwTJ
jTFMD+2wuDsDnc6sX2EBOgmWlq4i0clJ7PCDDk3g5RqAoEpY2V7VpG0y4LuRlcXr+gDq9EYz16Ho
7wcwrhqzniQQu0BsBXxMktyaFAgk2OHR3HqxJVkKyjAUY/p2O6Y4Q++VCZs3Q2pRQrgm+BE2UL9C
XViLH91k2yp1IlWCV+/uRO0nxZo6461IliBHkRE880gHXa6d2ry2fRAfhlk2pV77NW+pGzEUJZP+
DfdJrFDhdlcJ+HavTCUwMV5RXdqpWzErdrqdHVe/mkjT5ixw+hIdXAKJG5n2ENRdzH7rtTyoQdjX
OlLRlZzjoclELxfsCBNezbE4TJBhyAKLkioYvcz4L9EY5KlPD0rNtIAL0LwfWbyBKpOm92tPh6sh
3YJvcLgLbrzNJjADXVN2ZbExkXr2zWF1VnNPtUzLBqfJzp0TPZatifmTNw3BMXJCtRNsCjEx69c4
S+M+eIsgq0LyNnBtBdCMvlYW7Ro0Tpl3S2na1fvJGwgUbNylu96CaHPQJW29Q2L94S4Z3S4toYkJ
7GgU8ad5iNodB6Pm0egp1GBvjRBnhY/RAmsX3lHYIjMwaDYBAtVGfdRmI+wiv64pNs4yztsvHW1g
rCS9XElhosVdKwHStsXUmXsAvyYOjh8/FPo+ILKxwIEv5mfrxPX5QpF9smmHplan5t9SOQgerfUW
oM38wN4nmybl5Pt8K3vY6RU2HGcH04khyJaat/lMN1AHaytvR59Pu82IoIykBbsqjDUvNhifXrXM
3zCzwNMM1OszpQMYes0J2D4rDY580+Z61J5TcqHQxBSJa8oNAhgFiZemTIfZ3rtoEBYQZHBLbYBq
66YZ+h1DUKOHrYDK6GLx1hqzvWpg47Jo3WrYCbHcjmNei4Bl23CUsw/fq3kD3mjAgl+g4ezE+1Zb
v4idZi5Wkoq8ZtEM4aiJ+EPhY5b2I5lGMJlmNzoFjUc2uC3PYQFuAbh00vhVEOkuj5upLxc/UKWN
bFg6xI/K3qNb7k0N8lc9+7mkps8SllJVQI3TkFtPCz+P8K/fzWzsM4Qz5yMsA4f9GNtFlqZOuq/T
mNb31MBu+YzMdbNI9klh/ZQ6Ga/ByspCqPpkvMXMRjpjBKwchAg9RrzXYI3MD+iYoHkBs7Jbk0Cd
ujUNvwqXZTgEdEEHwRvifBTYRzqCvVqqA3IHJ0i9ZB0RSG9WzOWH2m+uKJw0d50/haWb8uHRGdWw
p2HEbuXq8d8tDGByd1nuEl0jb2E6uMNTBTnly/xW1+t6DwXZNDcynX7wNkyqDVrHz6GBZu5sZfDN
cq/H6rJNsQQMsQ1aMVnTut891v50eXxHWx7mrfaCe9hhbtDymUbwX+0MGez66+zjAOBhP2WJHrZi
SqO2gGSoxMpbbGFt9ArJjjDzOW4o8Ze+6gfMMBLqbAUInPwG0D9zp/kMR5kNaeU0BTH26Iacy+O8
7GE/jdi4pJmkNCpVgNxu7Bw/4z0gmtTUUW4h8+sga81Wjp83wasc2tyxPIdLFM9nHBn3yGd+ugNx
szYSBH8vdW7AnFcHDnRs0csoQdK6AOviV+nYH1aq2I7DAi5LGtNUinreLoGq8jfYCQ27JDTxrXLq
qUo76X6ZSe+VGNx1ZRfWAVC9bhfs2GwH/H7VYYUOrnwYZBoEldBejzzLOmwfw26PFiMUJA/15g4A
cq6qspbMud+mpFqD5JuaLDQHnGa3rn5d9qLDMYbcvQw4c4o+SCwW/8KvOvhFoniOl7r0/cVUcWcp
GHIiNKWAfXg1Dc3blMo1b2LWh7CQGibIa3EHimnWZeqBrIlEsOJhQb20zl1Jup1OxbpDMEIPL9Tu
Tg0an//MzWSes11BCidOcjmDNSpVkx6mfgyOwK59CVmfZPDLGyHS4tRZAAIzkA7j2zmzvQVR12Zx
7c9uRmPTRFkSopIQfmMKTSG867idzVkko50T1OFBQmo+jwX2NIcvZcZxklxx4cNmeSDOde+kL3Rr
yWFgoXPkcn5s3MnPXaB9D9PoBd+gUtwUbdj9VusU7zsjnmIZNFmIRA6t0w74ELVFzmPotM4rOqBu
rmQ0VAPSuWe+sraKVFq0dK1olNhvGjcIFWRvuGVO5O0TMdaPxM7quOH4hAxQ85gO61cEk7kwzjI9
jptLfyas6w5rtGwHf2zGCoouusCOFdkSJws2h07ZLuh1uhuY5jlI9g7NYHvhH4d5EtU4xE25BBOY
wqkyeRp4XzeIx2QyBTdW6pgcBY+bawlxHPQfh+CqRW4yZEYNSYb0YXlLee/H+axXen5lEA3InHCp
QVYDk1yG/Rwjo0lRQznJCtu8qL8dta+PEFNC9tt4kz1tyZI8CKWszRqfBT+p73oVmVRzPW3yDjmj
/9BO09Ok4TY5A/ZfrFvjQo3e51/aTiDTAF6kbOcgvVO1sm9u2M1XTcp+k1S6ZSCZ/7gRAcF1UNvF
Hsbc3p6STQLZ38Y3vfAAaa5ddN6FpeuxHlFS5FBOH89n9pgJO0G9GchqvBgHkiXz6EKudIiHb91g
timHmVdXuCHrEAs78KnbNKks07fr2MTX2yrY95CIdgeSM8k2zvsiZnTdLwn/jR4+6hur6XWHuHtt
wTCpFkPcoq6Htz6KTQ4YxlLghdHbFZItSPCR8Ul/UkCdemul2mjLR4i/gwDRqQzOXf0eUkoIiyEN
MbWdbY/u1/aT1tu65iJpl3x1WMrKLjIIozT1VZXCt9nkNFzYhoG3yTiVL9ytk2M7eMgOkcSAmtv9
FOO0VXIVY+l3jcCKcuFkD9muDczywUV2oVL/eobNL8TKuSybM7dXxOtSOqx7C92Z3AeBWkuLBm21
wHbVZFY7/CGVIQcFgqOzjvv+ZSWfDqxunKz127halCQ7KEXww9jHKfJdO1TwgQfM3czy20hE8F2y
KMmDeHNzHJ8wRK/Zsge3ThfONNsdl7U+zsxr9u20DTd28cRemanLvXqF6iEw8XlLbHprpyB8VMLI
Y2TUlGtAASBShCUFuSTA+CjCm2vGHsUApaUQOG5aZ1WIUqK57SxU2RJWw2N9kvGBBHJ4SmZ5zhuI
e3RxCyW0/wiQyciIyapovgy9uvVoY1DBYnY2htqU4SJoMUCcHJBE231tV9wBOufxARQayvDtnPRZ
m7P17zIN37g2YVAmokmeRhObFkpHHjjekWtuVD1vd5BQN3kv4/D3hr7ClvlUDQvq2Fo/TKvr54m7
kF9N3Xl74ccq76CeBiRZTAFNoEvFIvIi7Jzkkwv9iTB1fodwbaggCBNU/lLD4RCsMFuMYE0/pA1O
Pdo3/LoJLblehesVUqTt9dwHwx6Pt1VQezwPiQy5cgcPsBY5+D/E0j6rAZQvdbYCdJ3Wu5s3GK5m
UTiYfcT0b0AMXqMugjHqOve0HLf011xTVnIPxuW979m91jixjZR4UVa7t6iEN0D7Qans1BhVa4cI
lVi93k0W0W2Vi8jntlm/oJRKv0BTjeW0pUtpnZkVg4sPBNYDKYbebJhCbX6l6hgMDFia3wznmiTy
bVqqZXAPDmwty8Bh6kok8Zal3hp97ROU9IhCKPJWZ4IZKFbfF6kFLWtg34H4mWLsBBJ8HYJxcjOU
nG4eKAHGms+dPAEorzKeF1ZTjWXlp8H41C4LcBsI5HDKZL+bZjX5ZCTEyebEK8BS6iuYRQ67drDT
TkzEK+cWzODBX9qsmRZ5O/mKaYRk+ZuKmr30HWuucVDGj5Dk6g5O5J/L9THMPMgK7LamrvPQUage
NysO1E/WW5HCXzLot3AH59D1tsZVd4s7bXvkBmPhJYBB1ptZc2lXkYFqNN9jRouXL6iz15O//YIE
GSkcFyM2LtPtxGA2Uk4D/8l7BoPYfnJKqQR5TDZe7yXS7+sR3d8s2VBMLLyGQP+yIesIEga5O3Ck
QJaNHrjsm5utD+v7SUHgcYrA6eBIT5Dl95TdWOEFXzzf1FUIfNOhGTcFOmA0PYLTjKoClcZhCidV
knF+mUMCWp0e0GxScYJBZaz3BgdU5kCX4brGSCFjaxzfkhkTVjsOyY127XA0SzSDcJOuFklmM+1X
D5CDgYca62IYdh6sWnPSTOzF53hNA6TKTuh+hNA2sN9rFoLbJwn/Jkmkq0HxL2oK7/wJPo0QEu+L
xLD2VoOOl8Vi9k+EjieRcJdkkbOEV66gVhdwa40xRI0dWpkxeSIi9vItZi+JFTn03Ezhmu0NFdhL
T+tvne7574Q3LFc2Lli8uIVdrL9mZBQUTrnLd7cW0SEBDbzsYLecBz5PcoNz7gHT6KYwaORUmsmu
FHSZQAqa2HGNHNCQHGzlhpixxGaHRCHtMvQsIuyp9K2GkwdaZf1cegZ1rA00u0Kj674DCg+9km0o
WRcr7FVDlqxHVlRaCimL3vbRg/KVfyUGRKtwmPfrMtov3gbnkp79kC7q0QSQyl0XrieUR/EehfeU
x2d5ItuL55Y2dyGHM2+o9IzqjCzPRrvxr06jB4Y9B6/ZDpPna791/C80ZOBXBpY/KdWEp9ooN4uD
cckmqWBH2yig3DuPXKFx4t2yCAWycOMa2KP0RdvtNqDhdR1ijp/UvSi6xW+qTpD1uqYdK2bItDxy
tBtuXKSmv1rboo/kQLhqMmuaGapvOtE+4p2xog/lr954I9pJqS1nTjCQFuZpNclXJGQnaAmgbPb8
V5b2D4YP7QFg3jjn0GCcsjpKUObWOGqWGV2INbhFrQKhv2a84Ygv9dwO5TZv/UFp7M8sduP2xjJH
Hx3wlNBvGJaT6ZP1e7wE5yRDeblp2ZrXiypGEVVMp0eotYXwxnbiq3aqLf6faM02u5IK6ZNbNpSh
2Z1a+uSltHDb5Gh6PyiNIS+wu34Mw2h5CrBc98wT6kg4JQ9o9bPKGajZncVUM8XrBJ8zKmprd0In
/JdtrMcyFc8Cy9AVV5T0pJoH4+5DEZAcxcAI/1uYMGfzAPhJFnFAsmcZ3DuBk7lDkpTBwNTOgUDK
lRNoKA6gni8EZ02FBpYsXJqGe64kdEkUj6owGWQej5yWPfKggjhOXAwmXHNvXPjzSFNyZX3Mey2N
CvSJ29sNDhBZHLcoGtzmypW6EEpTnKPeXA1g4x1t2zn3mz+2j0GLt44vnV4n/jCWNjXIAhz/Lobr
fT5HEbZXwqEHNqCCRDbwMzICnW0R6hwZ/h3iFilGHJ434xZe21ocY7jUHWUzAlwxTCpDLe7c1cH6
Oq0d9K8lkhT4Lk+5WHi/c8JuQgaw/STnLhTQfl9jZdNcmjbO4kQFBeZKkFZf1E9PjS8OPcMSXXY7
LYD6YdyxoUvq3S89v/YD2GCgR/m08RiyLTLNRj8+jjPIQr62R6VUmyssk0xr/6hF2GYdXBjKbvJ+
BjjaxkXmqPdaJIyTg9rAfp/QTQmQg3pLfR9GKYr2ja97lyv2TGL0r9txoHcSBcVhXoV/DVG5KDew
E85h1gF2naRX8eZfEY2Zru/tYHS7g2VBFnvjIx395AQbblid+25yNaamyR0fdR4kgjNMGaBEOSVu
0RFiK5ekB0bFUlLqI9p2WM1uNOt7AEzbn541WSjdR6wIHIEOgz50ZOLM8939bKCSBc0a5Hp7MvXH
zW1edVBfwTPhFhqxbcad5Zpt93ojBaQ+d4yyEeOJGWiPyIG6dERU9T/snclu5UiWpt+l9wyQRuO0
7EveQVfz4Jo2hOTuMpLGeTKST1+fMqMSUdEodOeuG2hkAonIcHe5rkizc/5RSnHqxFYRgRjtNpo3
mPtekQc/unkdJfPKSb9WD/OWnsPQ0qcgi1pQiAk8RG/7zo0uRy64cQwPK9pgVW/zfuOZ32VVT2Sv
S7dxLc5BNf2APL0jW+fSSZf7YeCnX8sUt4D2ZFyVmznNs7lTSKF2TZFPyerl9Z3WUXMwyzY/hsoH
Ec+3V1WL9pBbH31bfGwuuL4k7SD2PYiRTht8o2uQH8Kg9z+9ajs36zyfsiwtdnnBo5IxpnXkz5ft
8zQVTyWcVz8GP0pZJ92gmFut+i3Q3W81lCipuSxorHK+DXtXORe9FeTOtVWrByiWeKu2e9Hb1YUQ
fZWMAjJt61aFJCh7Xqzpq5jdk+ujfm2jhQWofwAu0MfCp/Q+3GqK25f5ip3uqjT2mNSbc1rQwcZa
p1kcDJG+zhbbugky/vqO2faysC87lMwcPRVx2XUWPW6jnaEj4jMjqBgglNyObZRl3HXenmijR29a
63jKU2KjoiqJepAkk7WnXFNIMorKB4Osy11dTuNLFw7rXmYp6QZDdqU7+xTY2yuuKntvHMYkZrzp
tKghiucyBX1al+u2RbzrLJ+9HE8MktZOsMhvZfHT76P5vI3ZBA7Wn8KlPtZt/lZ0+RX7+aW3cven
Y9Y+pY572QW/PE+8NHZ/dm2V9Msto0Gic8AQP9L5ZVGMqIKB5tlrjG222K+H/KX265+D4biIHH3o
3fzVpGNwKZdwPocjmJ9QnXtdieYBLNfbIVl/0iDsu95s52HsRxSq2KAtx1ixCMxbLjhdOne81i10
qDfeybU5D416A/tsdnn0EdUNAFgbZ8jmu13vVFd2x0rd545zkfVijI17rdNeJXOOuWWexK2wkNur
3um/z6biopvwakTbSxXZtG+Y9rgibKnJtYonuLQ4kC0dDLWQ521TB6UeCTW5dOhvMey1S/jOcX+d
ur/NULY7ZNVMe9M2Xi8BHU6yXH4rGU3HjPDL3SqtL+1aJ9Knuws8KhesPPUFSq8CqmUqP03alNZ5
dtbQO2KPKQCyNxX0CbqwEka79DSDvDvtWNN/tFa0cq+EruLIDJYILVvQvw/C/BosqClYTvc+E/OP
9PtV9aOygUQIWN+cVjKsWDPKnjYCoJ3T/LfGwG51083as6JXHRME675+At//bZVWe7JwlXZ+JpJS
t/f2wvorvPK7Wc0n+tj29u7svwGN+4lona+hjB7I0L5zasLhVFaORN363d5Nm+rYpZ/EPrPxTE1i
LbR017V+ocEjjGVZXdfRFfpxO6Y7d68H3lmLUq9dsHoPFhTXXLa/J+Y/W5BxFqROxyRbo5FbbZgf
Wx4sJOvWGLS72fMvy8mOG8VytZmsxKJTXc58RPM6xYGdX+rJvgwMvxTH8nwqSvvx+zoT3XI52X19
u/jLA1aZfeaOx0BOL0GUB7uaaN1fJH0ebZ8LL2URghP/qSonSIxZfxea6rPKA5AOGx33A4a1lSg0
q7wLe/Vgd6zcrVsHkJLLZeGnhzlsiv2aFqeqtVLifOrs2stFcYzE+GyGPohXnwhfJFEcQ9Ak7kyw
ScpADTrz2ZSI4Sbu1g3WYlJ9CBZdvAF1gY35mSYZD6JtmrpksNyd38z13vezlbOnerQW/WR7Lp/P
cON6CCTS9n3k+YyHbnwKh8LbZ/W04Tbd3jsn+ixz/S6i4ROOcdtblFrGTr3UCReMH1tF8zht4qqw
fzmyD4BJveIkUVVfTUaXu02NXmzVkfyxMKzv3SE7O6TjJXUIqVFYbvewdp6XtGNzqvKR1SnLZ6hn
cPG0gDaynK78lS+9F7el/dLO1phYBaBDt1ZV7G2I0zqXCyoQdfswZSxOakwDdsm1f2ELfEhJkTrq
1kXiGSyaU2mVpzC1+jgP5ja2pUNr5TQ/e4013Nhpnu630EGK6tW0JS16eSxlp5+zuQAYltnwGAZA
cVmmzDXMn7+3ltB/DKY5uG+b6a3L5Mr8EToEHmTNdrc0Y3rNaiMfKyu3n7gJ3IdANQxpwXKfQhaQ
+NOHByEmRhQ/C17pKe2OAbUvfNac5alt3Ieurc3+H6Nq1GnlJjh9pquWK/DKyWvUhMPaPLlrI/ee
Vzw04UR0CoG0O7aSOtmcKbo3/hZeiq7mJCGJapfL/AMra32sGJIJbDa43B1oLBQI4gizsEI9e+q0
ddXT2uUjJ7c735c9dVzNUutdNJHXlzWA36rEim8N1zOjwaXfBvSP4Vs4NVaqE+1MKS6kdjltpjls
Dk/vmhXW3u9d9cqJreBjh3ezkb25a0YolQjrbuJ5jdjbvuouHd3KC2sRYp9PFYWpc3tZVmKI60JE
N6WKBEhgOmE6wTr3lDmyvhJiy8knIZUy0Ou9mAJUANrGcOc6BSmNXsFFmZKZVxbuLcKE5T7rrG/1
jf3ljvy8dO25T5IWmsSzRojHftqSpbJeugVuwIxlzzYBSW+i9JF+AmA7OjizNub1cDtewWJNwBes
H6RmACwteJx5gAqmw8ErT5OYupMzgxmALvpekofhdrlkfIgzVX4XKjU8ychklEgkV3wyDDJ/qvWw
nhvPapPSeObOBN+QgzRBPKRlzSBl5c9mIhlzW4foXhjzBLpg73podMl5nk6nbc6jm2UL1ZUYx+qQ
LiV6AmP645x3230ojOgY3MjJat08vSatu7jwl9z96HK5JVsaiau8EIjzRwmT1crvS8HLsiNx1X6s
4diOsL4uP7O2kpf0vObAsGm464xf/UoHSTTQXDkMiOhIBArxzU4/TZfqCz/yxMXYDduFERMNIn6w
eQQDFtVPSg7VLb+4lXHW2duzP4+kN5Vjc736g/0QNGP5LrVwz4up2U6ztH2RoXE/Icl8NDBpdShg
8mLkXdwVIKYyyemruwb5VPGilLipwz7a0ZtRgSD7gKk5DtgrUS/LERYs27d5gH1OD8NFP5XAeesc
HmGh3Ze+sp27mR/KhaDW4bJnunnSTPIPUVf0v9Qs1gDnfO4mdmWP32QbenwHiUs+Ip1xTGclmzVl
dwug2Ze0surobMCt8ZI2Zo7nlEKJokyjOmkKXRIX01kg+eOUss9xzCCvLg7FhCxh50xNcN5mXdws
bbD9crd65B3pSfOc2+mjtzv2i6aOTnq1ORl13hxpi5S/eeqnq1nJ6oB+MXzY5nGIQ5cHHpapyqgI
Ref7pkSWXfd9WB/0vLHiOw1xuzsYWolNqxmX7LgGGX8Hk/lDsg55f2XcJbsba+VcBYOykioPmn0h
x0NhF1B2gKHhseP7RJvjBujfuiX8mKRfnZwB4Dqfpu+4gWpzLABqId59f2kZ9+pm/Z2WaENhCyFL
Va0+ZiswFxQFBk9BVxbUGwXSJEIMC3wNBy+ENBgfaIBvzzwAETBgE3ZfBU+uU9TDTRHww0QWJ8MP
D671HlK0/hC5b76aaA531PYCsInQuxv7gIO+W9TX4kv9kI9VkAQT9U1QKuYcZbx6Zd/A5Dhucagk
Y67iur8iXB8HzmouS9/tL0pfIp1YtN+9bA2XT1R+ZipQ9NlkQ3myRGdi0/XEs0YyPelA7w0q9326
rA2okoVvoDEhTvcwu4EXe9YtN2ekJU+JnT6WUdH+2PpVYdMA1Wj21VD5P6UyQEsWf7oyS3mOBOdw
ocf+IBztXNXeaMfCQAdR2tDsU9DuD9uK1E0bzNBMOu9jaN/gdnIlsS1d/2ZRY9rvCjYUzsRs835T
9jxjbwNnKYo5Q4mVB/fGYUaj9HSkYgrW5K5BlneYBpE9DkOLRCC3EAtE/GqWNY76b+H2YViq7eDO
/HWsSTUXLX7VJKNlem/pjlU9aNzLOkyzj0JDQtpZ+aKa2trVnARWTCiYlyedU3fvgfKbF8Nnsg+8
hdsBfzHBakiA1hlZzS63an3ssuHD6F5BhfbveRgsR7zTw53uDI19VIacBMmVN6X03edAj8NJUtUJ
C+cCTS0tk/7grew3vXOwm3TcB3OJ0sMrTVxtLWo1lcGHOwyzXbO+C2/1j6tt0gMsTsjqHAb7oFjd
pC4cjRofvniLzHKIQgu+2ETj9bBpH8IEbkilRDA7xh13HcTNrzZFX2fKLoonhD+7vMTTskVhdnTT
BaDLVvpaBR49V6PrqqNwJQ9lXnuJP0TPHv2fZO3BDr1lbt/fNkv40x/t/koYxaEw1DY3iyh/cObP
+8wH8xyfbEKgHuXaAhX0jXuRTkG5k1mgL1cwsqtawJqP9WzFAD1fVeVXBFGN1ZUxRcd4W5DJacz4
aNBnwqt75tmjDheC04bfICIcQ7IGqHEpMbzehF4TJxVsgimvvl8SwydIprr1ZP/G4x9cbO26JGxs
1WmpBvtNh+l8XjMDnRygXRpGZf8oegslp24fGMfaeDWi4vPLrFvjDUsiqJ9JUKg5LH6lhmZEDJun
Y74j0JK9Wg18+wWSzl5u75MyG4Ig3+W16Ot9kDXNfgx79rW2jW4Q/ReHMWCatmC349Qvf2VhGx7n
CNAqy+zq5Nozqgh/Gi59rqEGps2Iy7kxxVW7SPGQi1VeLM2SHl0rfU3TURyXTFtXSzaJj5RmeuIU
xvVKB7N3kWHTPko7zy503/THtpnVg17ABXaz8aybvJtNLGd3/jlWxdrwvcnHaBEdecPzhr4my9tj
kG7Q+P38M3QnRMRs+3eKAqIWZjl0rjwVFPHqwUh1FPWcJWKfNqmGqf/QTbrwI5zYI8oo+qknp74s
B+nfkdOJMF9br5Nay6uxg5YUUlT7LgVwsoJ5PNuY946gfuvNVlhToqq6jsdt3F5dlQVJRmVK7Mp1
eKz6qH/qTNUfTO/KCyI5RWK4G95yUx9QvO3mvpmBTrJY5qgsLHt6AEgHBh9cuZtoK7lNF0fvc+EL
tYPQ5s9umj4eq4zj0BG3EEC/FHzdXs75fKCHGSVwdQERnphwzXZyG+pzuxGAlBl7fprLtdtb85o/
5RuisUCJ6WcIRgXotvXnbm29fbCm/KPKYSCYIZqdt8hnfutw9rhzTyQ7/8xQUfJ5jvPRT/PyYyMX
74eRejxwMKRX/TRnlzXyTwIn3Gjvb9geVkePH5T0dO+WHEKfN2dIk2q2nye+qyOfrnxIVdM/Rn7Y
Zbu2n/J912xdki5DohaLBra6Si+dmRQqMYr1EaPkSoacdJNgLev73mmRQukWTbzowuJW0dx7IimL
2bt3pjPCheVh87omKZZ1TGbRRdcDpNQLqzIbZibd6ie1yFju0pY9qKV19xRNYrwqnHm9ZYP+EbjV
eiRM1SM+WE3dlXLMj3ZjrxXd1sWzG37MlDld9uRho4IBWIZ41FCRqCJxGz6QofPuFc3PMFUFUEAO
vkpYA7CF35ovW2xQP7qaVg7VekzYVWsOfHYM0vrsTxGk7rFqvOJCtlGLtQ3KMN0Jpdwuzgex9MTA
83+XZWOdVk/pU+j6wY2V1e90P6EB3cioO/lR3lxV+YouKsTpGLRDAbPc1vCv3r2r/fzOSRsYriDv
79dhW57ygJC6FrYOyx2MeVZpc9SF9V4uYRGjxPJOXgt1or+zI4+kJqrLMvSyBFLUTVzF4UDo6Nzd
oF/+sVpec+xlW17U5GbGc71h5N68Nw/pymVeze6rFyJHKbI5O0RL+uyXy2dOeF+iq0ruEURgBmx4
pPrUTR8aHZ5s78ZsCC78vH23/Cq/6cK+fvB6n4sy7BPEK86WW/gGs42MelTvCu5i55fW7Va2OUi+
+/ndKhtzu38VoX8YvaPq7m13GG/E2Aw3Pu7EbfLVPg1QJ4Yqi67tcv0cHKdOnHYG7B2KkLtrqrlt
we3KKmDFqSs3/Bl1pMvtxgA1FQ3i/n517eGw5B2RbeAU+9FDBDpEqPFwWr3OQ1PGTP+E7thpYCWI
fv1HnyPwVgw6u+tQQLwVebN9ibWpn4SNECMYJ+cBYYfmIJpq8HYr2FlqLl48a3BR1BfVxnhsrQmi
e1SaFmWBk9WerYgNcF97orwf6UFGrwdeA+2XBt1nJPDHItdp9y0irJMDBYtOOycsu5EKeXDpxOhg
uT5MI48r3lQoLqu9y4DmLpZI5Ke1SXmcM2e4IheckZJCgnQw1WVZGrFAdaXQ7kqZxwnh3RGxFzeW
KdN9hCrxqbObMmGqX09tWqjYAWu/ynJbxcgmQHxmFhwfPmX3j5Da1AKWUJGOgGjdz3BMAdoCxwJG
1JsV3ZqFQdyoIjpSxzX96uBYWcc3hE5ipkR1zuvnzpcN+sP+uxRwsqMi8fxOHHER2OFlFmrou5Ld
4lqvAwUQGC5z1Da+d58HI3clGQ8j28TXAIx/M8kiLxLlz+FXUIdI1CZ0OymM6DGtNv/GxonDPJXX
j6YSgvz7CFRyLNbPCGXqubGwE7Ya+HD2sOOkxVz8mBFOAUjN5nLsW4QQadT4B9ETsOVQDsQ3ggLY
WqP+ekC5ChRfIDdQZfAQ2BWSEmsWu2JBzcekYh9b0b0CPmZH0FP+UKrMyJ6Yf5EpUn1G9jLesIOn
PypwrWPUbc252fTCfZazlLQ8oH3uryc2IhE7btWfo6nOk4nF6HnLN+obhpl+08AhTDPz1dlv9HCe
e4MZICjQcizCm4+hrtRNndbRxzyD6vX+kO6DaulPmWaaaeZmobwChuO8mVmcsGzMDK8+80zEipat
aCgXTYkg8HDYvfWe3PYLZ+HOL/LlKsgxKjIR+dnJY3ygMAF203VylEaZN/4ehbXksRya5hW4unpY
KBKPm9xKLzvij/aBC9e7OSp/HOvJXC0TYkpCRfHMVOwk7jhHcGCl/xA42WNmd+nRrgv4uMp5Q0gz
FbHmMgzdPj2hmG2OtUmdi7ENUHBJ5Ra7Rvny0VVhd7WimOPZ73Xc8R6B7XgRrzqMVpb6IPnW4u8M
EcIvvOTFTSoRn7IkV89jROLAThh/Bb8Jh2wfTa65FV2q3hX/Pi7Cma244PJs2pQYjzWfzk4VFvuB
iOB9G9F7T56miksPVEORzEaiFWcueP2jh7Q9IRMUHlHl3edAZQb7QGFOCuF27FjrdDk7G+713OiL
OgqHQ75Fy1fgpbwLETfokeunjRuucshVQ5uGNcx4UoZiU3vsOJzLQ14C1aj1ZQixvoMP/9zsadrP
LspK21VrFpPbTme4371nooO2RGC0R7hDJQKiFINHhP4NcFIsHkG3/DLe1u6Uhv6cgjlLCpNnx443
8MYuNtxGkz2+QhmX+0bjCN1YVi/sNfTPZRsWKAnS+l3r8m12bIDOjDNEBpg60mZ9s6xmwxojPbTh
gxW36HkfNA4GLPQlr/LqBZ5GPUJZja8mXgfZ/Vkb/G/VqD01Ff/9ex/af2lUO/5uvjvHhr//ov8L
S9Owxf2rl+l/qUz7n6X63eeYZn/XwGLrd10av/7PsjTnD3oNXTcSZEJTNfqd9vDPsjQr/MP3QTGi
0KZJzXMYW/7VlkYlmh0SE89/XGmHwsYw+mdbmhP+wZTokIseUlRv+778d9rSCKL7Ly68QASR70eO
BxwXSImK52/ecvbctK80h7axOqWfenuQ8nq2Fw9+HtGgMAtJVG3qYAmi9LLuiqOKOE9j9f3tsiyg
ALZG90ZEq/1WrUa54wQS0CJDAnpwVfXa0KkcBdyH+YpU1qatouo/imxy7HtMW/Z3Qe605ka8e0vU
oVzM+jJiYFwssVD+uGVeJn8gFTdBUjr5tDy6Q804ZarJm4nHMN68D+lvXXZtWHeXYyZSA9BdMmyh
NMQMowck9W6UqRtfj4QiOlJXYte4uKJjXuvsl0JB1x2borCzC1lkVktEXm6jI5Hf1pANisRKnGX7
FsmHNax1FznzeL3WFkxZLGXtdcWbHJeWDUdl/eafAnD+4lk2orOHffnN7D9abL7hcdDSVdfdVJmn
kmQqEAmL9fmOEymy99lYL/Re0hNN9sZIPsipClvq0fN51AfQS/4uZeZ4aMrqdlO7bqzKKpka18Pl
mq3taWkjJFFhWW01fZN95xwdrheVtIFbz0fp0ggQW8vIQHkIwwUu5DD2cG4Mnx11hNO+8oSttnNn
5XOKeHVspX2m3Q35km/B/fXCoQ1IO6jgO/qA2RRzQuftiL9OjfXo0M1rlo3orR2nH85KSCpaYpxk
9fK4tnag7qqef3dAuCuXXUA1Wi1gRRyu3nCuu+rGZoLH1db2wtA1Fa0us7ey6moHmGDXJ5J1MPRY
jcNgXAmLhEJj4ek4VY7bVTEKkE4ftL8E2z5qCtS7+QAwlQCad6i86cO66bxwsI72tEjctTWp1eg0
fC+8pxd3W/dlSctvgoARa9CAaNUDvqs8h/FwrX/4/urfK+6Xt1ZHY8hgHoofiJsWaC0dtHebVaI4
qlQzXllp31/jXgpDqoJTjCPRILnqJq/1p4RIb/z9DtFAz2M4ExNhZ636CgDF6+PqBEuINllJ/JuF
0ENcIu9s0CINpc9lvK4lV2sVoeNufOvWtxqsPYYrwyFBv4jqMzag7HUpQCn2Y171NpOAT950TxuH
s/NqM6QHu1qGn3rzgIq22WK5U1kFp43/lS1IKAQ63/16zPMFyr0YtsR/dxhYKAj3IVbj6BsI2SmM
YDoOQ+brnYd7BbpW5ZP9rbGgJaopFNeOyQKSGDfE5h8DX/N1hmH50mFB5RCQF3ICOxClYeki2S9W
42hInxlCi4dI1cVD1FTTlFD00bhXQEzZW9l3gbNjkmOMsZcc16vbTtGHtQSwgLrOXFKce05MgtOB
V4CiQUCDeSoh+3SAfqMeajgrq9wua3/oPoqwE3BatQP03PKFaeczoCybnM863zp7r2tJ/tpuZcHp
Dj5yWbxeE5sbPqR2DD+ycK6iM92jRMLAQzcO/yN519Bk9OXgP02MhPZt2qIO+A5gB0bAiJbW6D2i
efxOew/LKf0ws5kXRtx0JJQK3Bq48dfScUrwYm3dFmcDUTwqiXwr2rxbugyYzBKv7G33pBhW9ctQ
ZmF9isCacfLpolwf8m12qgN5lGl+GSDS1e9EqoYuZkMw9+5RZ25QJv1c4EJjSZw7ArZ4Pzm9OS9C
1ug96w7ysmVw1tWcK74IukXqi3Imd/QvMt+nNfLgcxv5afvMVO/jmWVYj25yp6ZiYRbsD2CzWdus
rxXm1voe6WNEmusYacM8lYayJbbdGYOXIAfnOH0fvRV5hqGVg+0XKPfUr8ri1eqx5K1IstZqtlAq
ZGJxDwjUW3ShodQBnt+i14lrKgnWYrqG/Ju6Dj8QrIm3mRxQ63Ge8T5ynE7yXqaYY+7WpXI+ss3S
YUKH89oe4aYgb1ztiOzVqRwW2dWkk2CMNeW2I3lyysgZ8Ex5E7bWao4TUlD5FIVTH+4lCyVeQWnU
oy8m56m0nXXZUV0yBbSe1UB7rc4B5ZAiAmBAZilyfsYgvSrTxbDuEVqgEum0qN66VpgZWaLXdryQ
TcueDPZ530oBg+T2m2F14uwDOpBdfsEPOkMRZmZeMGhBFkYxZYBIUqAfR4bQBwFFAR4tEheoTiN6
6LPeBqsfQX7ePNS9Newr5AcftuVZ4AK8Q3GZl11/HFZll3TZ6bTclVMNSOb5ctt2pq3S5jABDIKx
1WXIZ5M15UNW5oWXeJKOMluaRR1NyQWC7rBX6lRnskPwohuYNkc6kgBay/WvEb1id3LmNnSPLsLx
ryqcOqTLoFjvPM1UBoRDLlRSVwqOcJqRWcHwVSxSkenaa/iI9YdVgqscSj5NfQN1x46cwqlm4w6A
1RkQ60k+cdvOy+hMOkl4UF3X1EeRF/3KOVhC5o46GPxgb1PQ6Zp9rYWn+Twyu7+t/VHClVcy+17J
5/mx8PGPchdI52sKv/mu3CoNBKD0UWdh5FskJYAqoAx+DtF7VBExEHy689NaDXD4smZDnovef886
ZN+7zvOz5XtPXlDpbzU/sGBpKTdVcBTie9Txs71mIHxo616PeBiqisMu7JfPTaQ1CgIrde+dpZ3c
89Siq9g7jFg+TskhGC4Zspae/tiNWz0RnAUSfWO35B8lqM2gQb/J3EhhwvzK/FgK0xdH7TTpz60B
wIrtfFBPoxOtzqUi8rG+Gee2w/BHiNGXTB1+snOGAz2mKsHKknKiZR4zQzeS2sFUQ+aL13mnvB+9
9jhU/ehDcLqEC2P3ccp7ijzprdFengeHkMZSDHm17ze3DqvQfBhKswQ7f6i7gzdaGHPSvEKsTDax
jl2DNR4nP9aYXdWURLTqykxoFEJffTggrE1SaxSmJ9U3VnAxRlK/tWJbx1sHc0v7IKp17B8tcjr7
IzR2/4VZeQNLrgXKOlyRq33WhsKMQ1sJrK9Z3huyEnN02izryLTOeVis0UdeL1TNjS5S/ruNOEgY
KcvqvdfaRT5/J0K7QNxXMErn+Q4oHFO7tbdQCoD20kLct7SGHP2Gb2PgRbZc0kt4Je2syD0dzyyE
w1XaZ8WXsjx7/Xa6BtlRrA7RG9uM0wSpVjPetL0NPNGVCmUXwQUIYpwQl+bue6fmLS25H8+wQgCU
YVvk5akffHnNdYvlmDGoTCHn/exlK7W+Z9RK6dJU7uTsUpWG9gUshusjNVzhFGZfyLdQE01O22sj
UrISfGwlS8QoHQ9o5D9oS4DOCptRNrGjaF5h0qrwznHbwWTPc387YdFUuzR15g9GmBXHUEaAKCoG
CbfXrj0k70bWejp16l5/A2lJ46c1vlEH33fSkxv9xvGIB2yOYGP2RdCDdc8W13Ll8rkesAUHr7kp
8ZWZViIpjqiQwCvj2sWXu8i5PbYzvCm6Vdk/L4ur4eHzZiH5u6y0OISqz7+yiLHhMCGXnXd+FIbh
yfECgPYtEPan4/mmxR2Urh1BINgpm6rRNSf35P4KsDKyDSljIwz32z6Py0Z1yMGCnMte9WWD4Qn5
+0lVs+rRIsm5hNmziIDOJt2/rg1Dc4ysjYhoq6/RtE1ZJz+o/bF/g3vh821ymjj3BTy4dZTWDEVf
Nv6M94at48+Ch39rWf8/7Dxvf9ePY//790jp+f8DS7vzHTb036/t59/98Hv969b+j9/wz73dEn/Y
rA241nzXFyzINiv9n4u7+EN4Lus5gTPC8VyXlfk/W86jP4TvOFEUeeTIO+F3leufe7uM/nB8F7l6
EKDRZKN3/p29/W+xSR4l51HIl4gIYKH30v57CmuRTjpfeznvmAi/7w6rGQhDspp2zyQKPVE2tX5r
ECfAgsst2q2jQ0lP5zBn2cYsvwZUKm9LX7BVZZZ+Ss1U9bsWa/NLD2YdF00ZvUkdBQSgp+J1cIz/
hcLlA+Y4/fmPD/3/P3//w+fB+O8fv6TIP9EA5399AL9/xz+fP+n+QTCMA3onXceBVvrX4yedP4LA
cW3adMNIeFhB/vX4OeKPwOHnHXnS5wnzv9Pv/hM2sv/gIQ54NEMv8p2IdLO/9YwPf/vnv/aO88X/
knkFnOWAGYEdefxJgFT/KEP4S6hc1FisiyMMaucYxXrqj0kRVNHxL5/H3T8ztP63XyV0bV86ji/D
vze//gd757VkN45m61eZOPesAAEa4Hb7dEqjTCmlG4akzKT3oH36821VT7ek7lOaupyI0xFV0a60
HQkC/1rrW23GhHZaeBVNnOs6Jlr7oXA7ufnrV3G/cx//RfAKlcfnkdJQi8F8zqWnhE/7w6dhVpSq
80x6kw/WI5eWdAsR1SYiKjIMuj8upPN2VE92PAQ9UuwxGZlxZ7yRsj8T9LBmxqF6rJYpDfal8N36
ZoxiDGxtLrhBVdzN4aHKQzabaQUvZkc4A75gVw1s3GdfDoyd3Cg9rSu7BDdcPWJ+saWSHpVkJru3
a0YOgzsxRP5DmhSivYoNQjSxkwx+K0+/+D6qK786CXxSlux4RdYzoLLsm2fWXp+82bo4CBQ9OIWu
2AZz4sxuITJ0CmFsmq+mUPkPfpjq9FbUs/iwSAlCRQdZ/jRy1iXFNVf1O0/ijzzYuCVi7WSc64+t
jcjXTgN2VmiXE0n9zvh6IkI/+nqXrYIpOf+FaPYdzAoPA+XMzvk0U4zxoZrsqLe+JKF2bHLNusWO
PcqOQxl0xd5EaTVeOT7NU5yqQlNtqwpbJsOh1V5PwCG8LyhdZCgCcmvVB9IxzVWXrV576oiU30Up
YSHwKJNiITQLDpFQLins2Lji/N9E5ktPBOQJo2DzNpYqKPlfcB1i8Ss+p2Lwv2E1UG8eLaHVJ3A4
SOBNMY8ukX4h9QnUCiEGH1dEenJx/09srZE5Tg0CDOOLADssH6xAiYhJcbRXIptxbJfs23POfMEg
P9vOId5Sy5lgkZXQl/aeW8zyKEzbTPsFEBR+ongwwGDEnM0XXRCNZFx9F9FQxZnFdZkj0RPo5Py9
Sfy8ak5tE2S3/hqPf6IW///y/H9IA/+wUvzbVP86ff2W2Neqt69p9eMi/f2f+3OVNn9wMGPFCH0R
sCbr8wj/z02C+cPjOc/qyIJApvv7+v3fm4TwD8kd5UHzZFIYsI7+c5X2mPv72AF0QFKM2BrNEb+s
yn+1SvvnheuHhU24gRvAgGGrwOuQpeRx8OPCNojJBKLjhN3IstsNATwq8ki3dZ7ltLrb4RD7hXqX
+KwM1mvnvZrXEKbZAqxCDMFjmCsLRdgbbta69445JAtp46+OR5S4ZGMruRG3ZeDfmiCfdvn3sXF+
PUIjA+nQfcwDcgxdoeVFzlFso7Nm4UzbZdO+UT7DBKYXbJrjsn5L/KLZefXIcghGZ5s6w/pEIojE
Wi7DC9jbJUAZLORVjHFV68K7XVrqcxjE9TvG9ncoXrBxxISS6TJMUSpLj5wf8Vu4FSpxm4UPGJv/
0bn9t+6M/4HK9T/bW/8v0sLY1v7VfXP32g0/3S7n//s/NtUBmpfvsgWBhu4RNWUT/N+bau3+oaRW
hsbvs97lSi7mf9wwjviDbdB578LmGUFMcWf885ZxEMSUL1h4jWFXAhzN/J175uedzXmDLjD2e3/e
02AauDd/vGUSH4Ui7rJ4jzUdp1btr8fAzX/XHPczMfcfr2LYcyjOEYqP9POrdIzpa1IeQCe6hqwT
j0CTfknm8MarE7NL8/HOUfXbD7/Cf9hN8a3/sBj8+ZqwBPwQ6Z7F6ldkfqUbJipJj28uWvy9cCLn
IWZzf+3365d5HNUNkozc/vVr/rwA/fma+rxb1GxiXffX8ozJ5vFS96Oza5z0Iwlwe1n0MXK7r4rf
cGT/0zeK8ysQHucZLqKzzPnDHs6tGW7G2jq7Ze6nD3UlHHxaong3xaO7WarIPSkxUUtSVsVvOjb+
7TPyegSsZCgDJYw4nxN/fGXDPMjPPdnuR9wLAII8677Hz+YTI45kMvzmG/2365N7B61YcO7k0cPp
9OdX8zFvxz3xqz3HTKJSaT8eSKQlfwsmzO92fhX+CinHVlBNfoHz2gXbYZFRcDMUc3SjGZvuGMI3
+7++On79LD777TO0NyRR6ilOLj9/FlUR1/JIwwJ7rBYYw9LBMBxUv/nGfv19zq/CQUnqwJM+C88v
r9LQLdDT8dnvB8v8rC7d6X2touCyad3o+Lc/EDFz5tnCD9DXzPki/eEipFnB+k5Z9ftlIS9nYgV0
hJTmbw4s/+FrQ4HE4c/3xmHO/+UDdctcDDpt+n0zkUVEp7CbCdjV3/9xNK3PULSUVIw/zl/rD5+l
6KgakeTP9gitwaYvM4VOz8j5731jLAys9SyBhoXdhcz086ssfua1ZZfN+7bFUQb9Y3aPSGKt95vl
4Xxb/GsnxAhHB4iu58VBCirHf61ePEdlx8Eg7oWinzmkzf0JkmP+KfY0tEvOl9XdX3+wXxq2eUXD
VRByahVcs8L86qtI2L4MI/rEPu0xQIKkg6sC5xRBUWSXWLy+kNQxgDETd78kfn8lvSK9Dqd4+c0n
P5//f/nwoc/T9Px0ZEPJAevX+vieYqkxHEsCxejy4bbGboqWPq5hxd6qbDiW+I1rkCtSQOKQiDpT
fqANLdb3NsIfTpvNFL8uwuuLS1m0c3/TztO0PvuSte6u5llaXpreQfbb4KdjeR+m6ZxOmWT3QPw0
S3eyC6YY7K+3dqcim5q73s2n8QAqtrsWNbu4Dfxk9G8jm/xRcX+VwNf6UB7T2A7pdl5S7LJjGUgL
fnUIwp0AvtjvW6Jv7q4nnvPSRxz/9qONVu85dtseol2CdfZKxC0hH2z2/XLVQ/O9govErlSEthy3
MUy/bod5Yl3euTl2ZweWRW71dYhe4e/i2BmuawyqhNBNRQav90X9xFgGalIq+gYGqR8NhKEyYvEV
zYa7PM7zx8aUEnl5ED1YqEE19+vaQOyG1AyqWQ/nGzf4Lg4WY0REaB3cGpRykdDGWhcWb4qdAwes
4jSEH/uQky0pKIvm6OAUReN2cRdsfK/373KcgTVubMe7gvnp6I1aOdjvhG+9AzHXJD5DOaA6lgZd
faNSiXmk95za3wHZWuc92arwAZxmZTf9fP5TRD7rbu/w6d9wy595Ld45ejr2Uf8tswBl4TQmQ7zn
UBp/RmwzD1o16jMhAXxybgbXgflIjnMuYwQ5HUUuzwlZUqfzPW1306c+buY3bPk8nwcvfoZT031J
BekbUmUTdr+ojgcaiKI5ePayRWNyiYyXbGE+htcwDMgSSEc7t2fd/htRUZWcUErEerBBB3S7boIQ
9lyWYT/pEpQCy2we2GDNxU1YNOkPxGdTfztKoIdOHIp3nIy6D7iJAIQQaI/HTdWlWG7opDDHsUkC
RfS8iTCw8rzwUdHHNN+NFlnWoef9s43T5tkpl+DjpIBtl3fYmzNd3xuMzOvNYNwabyAzsuqYRunk
btNEmgd+MgncBJ80iD02R9OmMrP5EOQDB/8SxyGC5zTL7Eo7FtGgC4OVqF6XD2TbALZWwN99quEI
eFV6O8V+eOsBLITK2HlYwj3QnOs12mnm3owdmQTwTnrtbmMi5QO/TRy8rLJoHhtCpAl4U4u2Bm4c
TkblteNnZxp8h9J5N7xf6gx/aoRh/gy+nSry8jW9lPAomtsaLBNbY4soCDYOy8bWdZPxMQSLDZZH
Z+YxT0AXXMxkVd4lHVYD3KceLo2iqNr8Rk3a++SQgEbAIkIrroyTzABSuwAwUOTYDGL1KliOkirx
b5BA3dcwbVYgt14YXU4BdRlbk0C+PvhuZx0ydnWBtSnHhYu5KnOJGup0HTCKR244HWStox08g9TQ
xUObIeM9h54rAbDpKkTLbPa9Dk27Z6oDAiRzsGxsSlEh+wyVY98mb9bpln6BNNsj0gPSSPxwvEbj
apdLaQxDLzk53QxQpotfFhodJ2DZnfBu/KZJvtY80JZNZXUCBIF27tfBG8sPqiO7euwGdLZFe8nn
3Bfph9W16lOxzm14pCIK89ESQ4vZNUlMOt2ghW/azCkuxNrXxBwWsKx8iLqo9gA8kL6WMPQ+IU4v
X6elrR803o9sp0Rk202NvoouRcwv3bb9WHhkt2T0KGDsyOsasxVElCQ30YZvWHyDLtSCIopLbh68
MeOEROj7nMDTPmAmFiLjVd3YFidU3QR6BOmj9gLzsDqNRchmZyyT9mPRnzMDYTiVACUbr8Y/OThX
a14Qz1KLwYuwhutz2QHSxUQlG1KIjixyQlzpVLN+LNyNocq95EI3o3fkWg697Yic/WUVU4+PnYju
GekMXPwK0W950LQuvJmqBXaRoabrLbC31dkBYW6++qwBLw7QpX6jPCe4l6314y2JHqD9sTH4TEae
RHupwBXt6dtM7oxLLo7pa7gCITvzmTbTqJKvgwW1sfVANqfcG8Mw7Z2Mouh9Hbn5+4hrHskzw6x+
TLsiBvan6qG8anAc3uajTP2jVUGtt2DchmIfJSR6XSbPIyaKuD6EFsfYJidMIe8ELZb3ym+mdziy
ym92Hpu7DLES226zEH9cl677QiYPwM40ZM4jOJ7lmegZXoU2klz6pWzUSzyl4XJRiIVwbhaVuECa
pVzgHnoN5daVEtVAmMKyXmJG9ygssEl2NxYVumyZDe69WBtAirhHnTMuVuK+4ptoHlBRGdtIkfge
7QZz8YYzyyybArJTtU2oML/uBzWGB8nR716CFSk2MjJ4jhJG7P4p8JLmo05nkKxkL2mRbB1LHUBd
SXzXYQ07OVnU8ub1nfJ3QzWABcM+TrWbExQmBrfiAzMNOnphIV0ABrrqOb886CLh1l66ILx0Zydo
yIos1S1wOUoDyqUs7o0a/GBb2gIbSgvmC9LUKkDFMhsfr0pSypbfJYnuZx5xlrV2EDd4aTCVtXnU
P7Hm5DgSIbC9yyZEw60Ix+C1FXI6UvXQvwaKdj7g/WTyjjGFyu+xn60hYjOt1jehwaGzqbsIePuC
TP2588r1eRDhSiLAG/qHSKXeLfO33N+vc8eTRSdAn9eR5xSjfHjTWBG7z0uwCMAus3eOR0XW+xjA
RcGBHtWE1jySTE0u5Yd6qcCVrF3q3GLDQmAOU5W8emzkb9kGiK8e5gVEdP5skAm4IwBygOv8ijPH
vWtS276yw6OvOI59++REbVFthoidjIybvmPOraN11452BXq9enhRbOQ8OiX2qQtAFs310IUravaU
jF/XUk8tYPKJm6zHM3gRtVZDJw4t279cI9lba0gWF607XFSM3vHXITs8cMzEdBRkDXjaYg5AJUVr
veKtEznbp8BZ4H0rSZ1Ag8JfbIwibL1h0phd9F0iCNT2TDkgQ2ZcryFh3bsClzJMYbcmArR6Jn/M
XJ83mVMY+rWULrkLoKcugZ+Waop8PdMNkm5aPQaWZGA2Ui3Eatep759sW+qbziNieGydNir2Xtm7
7eOwRiArMpC4w8lh35Du+alAwHklyYMdpRQ04+FdKBK2s001773RkNeyRMDAfFJZUe78ujcApTyH
zq1uCJoEp1Kd0KZkO1STZnY09oWknz/EKgQwP28Cwv7JlqBsiVeAvhBicIqiOautuLVrTYUF5cFs
xJah4wbg23e+CtHgFHTmqXwautLcgxQkqjSTtu53IpDjXVjGWJGQXNjGjVVeH7plWLs9vNwig1tH
fvAgclQJ2hXgMnHuzOkemMxYUxQSzHRhaLf71nYJ7JFAtnQAkK/GrAAIepU83Q3WGM3e+KXFm4n1
Gt3qpU7x5m7bllkEfH+2UXtiiyFeoNCB6urNMncPnlUDHOcVoQcpjRnyISdH/cB+DuJP1Fbp08gZ
Acik7tWFV5cR3dzxDNm1WvPqW9eP3TWuGkM2ko7dAk9bnbwielW3I1S+Z6G6+YlvrXxt06aV9H9F
hDK8MGm+0s3TPcQmiohNJgn74LSozOca6ma96Zeu9zfVosw7zkBAHgiQVMluAqUBQm6Zw4VeBULO
u0hZcLeZ6CuktKV8FCHTt40RbfghKnXxMkcS7NeAfeQCTAGLMCN3v7iIyZuzbIJCBMXO2nQjh04A
ckjy8H3TJsl3tj/ilu+kxboF7FF9dslSrRiz5rbZep0f6A10d4A+IBWGrSlGydkhG+Yn7i/ko8yp
5rekGNn65oiEX6gkg+arOMOxxOZjkR7alqyz6sKSlTIHPQrDKVu+NAOwRMyZ2fBpJZb4HCYdTPl1
lctLPIuG1GKl3ZvKzcWVo+Ty6ONI9jbCz2UNkw7b0r4aY/2i87a8VLgLMV16hEcHf4FTIfEiXTt9
XtzGyxnTYprpNgkCqDlumLV3ABB5wMHfV+yrOY2eEs8v30zszP3WIWwYbfyunj8mtaHXLa1WsmWd
qpJh0+CS+zZwJXAaSTFrwbmU8Zc0zp1bpy7Gly5hEwDDq2JDO5YZPxjgOX9fYqRm7zZ10+NSDeHj
mJ3vzDJzkjdYvuX72R2K5BLbJP7YKZ6AMvYGPOtusTX+NdiLVbepnKW6zzyByzXUNe0Zc0y0fltO
tbmo2qj6muuFNJwOAipLsFMvKHtiQaN1G4zF4GqiasFRGlbf/HzIXZzunWbHROgfAsoAv3zj993y
JQrJL2wcHZvnM3aYPo4Kq9W+80uMSjwXPH7EtDGXyxSyicjSdL0KNOD9jYoi/Y24Io7bFm2dU7tb
CMzkHZVZYbTUzwARkuUqa7SHDc84g4TbaMZq040uF0LQ2ArfIzwe4sJFcJ/V2VLwOXrcuXWnnE9N
OPWvBnITm8E6H255oswNDQaivE3abvm09qZ8ClVN0Z8s5/QtAkvR7Me5st+UtfHrMM5wtvIKBspO
x8hKRLXAqyx8pTRnjUFY8/wKeGR20ns/uRxrtpTExCdZKpdSh3AZP4eBST4OwivQY7uYWXsP6M3d
Cm0DciAaqflAzD+MySkadW0rj9lFwHYbZ/3SrmeuuzLTpW1cZF0N5YPHQ+qzRzBVwOCis7XXwDsi
eLXP4ZdyFKtrl0NBMcBxk301h7tu6cf3TDuzAb+Ew+OZJnEOcaptCEqPUY+V0udiyE8dstp0COe+
WD/kDoaH3RqUAo/8lIeWE4YOX0NOOPcYzQC1ET4mJkCtH2bV3F17rvlYNLyyN6+bMS1bwIN4tLOt
363Z56gV4RdqRlq18YLB7Ta91FmwE2z86UtqMLPva5W0cDE4wfC2Qku+RGVtvDTXqenVTQCn/MnL
oqlSj9Zto0A+hbEV624awCYMAMhmnejH1fppd88MIqHcKIOOtA/5Xz/i9xMXCcWbMU+Orv265t7s
7owUAK5GGgd4OJRFC0ynSO1J1FMz7+bEJVMzLpoBJxxob770siZI90Fg8axX8RnLCewLvqHMCixL
8EeWbbpmlcGDXvF3M+J33hhcBzdOvbQfHNEirEsY9R/EvHrvs77UkEOD840q5ij9CF6yM0wH6+Ua
1+78JrHXv1gw92Ijl4IzkKfnHptUz1Efin9W5OxnQM5vCneij1BSHgmWDzH0zqrkzjou9o+mTLo7
ap0CWG3QcJIj3DDveR4cP98LkIExFwwz4y3uFlwFBd03VNkuoH6Z2AxFdRGHRdA+u9mgBW1NFQi3
mjJfVsAeDWtPNS2/1EZ2RRVQsAxFm7XDkyIVB6YmE0tLETiZ4kwY6eyaKuNo7HarLkdNx28yIvz6
uozw8eMinxce2bi4N9ES67eq4Km3rWtVYxvLEn05NZPpHuc0Gep3ANtqTRxhLs7hbifu7WW0an94
7JJpbirGeXNGy0/OHJCAmPWGewy0a3TVQJC38LbLsUt3pHh0f8vYqMevtrSWgTPxS09ld50N1/5e
WZBonzXBpeJd3Ex2jA6TJFRz9JLAiJ078PXth2jqGGxy01p2M1Uea4f7AIID/cdFtab3TW+1OAJy
Cc1hCBUIxw2IZYMmZaNk5jHpeI1oy2u3wWu7bEVgoO7txqANOdTYCngFraBJOvNBOxNnOJWN4tT2
Mg/8R3FAdgKmthHJ1IO89tYGo+2g8GJv/NzpkgM2V3ZgoiiC10SK7kbB/GBZa6tq3dNY4/gUWWTe
elyGmo3jTIQl5+mALXrrgwLn8M2nqBjWpC0MHEFijVPCE8thFkKupcjG5kebD8motl3DWkpkT+V+
+aKnMQ2Zfi70byBK1OWrHCOCvRAiyiC8opvCFFcCBDHfWh/XCEhYTb3mWxr2roIVNKau5NpO5/Z6
1nE7PfqkEKCcw3TM1N1QeSJkZiZhvGxrFxu3ixsYQ0xOLAvT+3ueW33+4cwQk9scJ2yCFZ6cHKwE
IibHSLW6vco7308fsLcskG+DWcE89IZIX831spKfLoahh6u6RIgBO0prarkQQiN4oXbEzmqg7G1r
3fCkyEOpC4h55+qkktnrcxl10QOaT63kfu6VKdJj7HdZPl8sbj+7YApG4ND6mA6udcYYjhHZ5hXj
fTdEDJU5MIXFVone4lNfpoDFdjM3TdFdT2FH1wxIOL8NclziydCv+yCEf2b+1Kz+lrXgf+YbuB1f
Ozt0r/+FJbf/r8NQveATrqv/Be7c71HY/7c98jH5AlulevnRSvD9H/nTSuAKH+8NQVhO27hpPIXW
9g/nTfgHKn4gz5ozggdq9z+NBFL8wewHmYkBCg4c5f/LecOf5gpBNxF7P0Ry7Al/x0XwvXX1X3oT
IiCRXoUx8vz+qE7iT/tJPaOYjKV4duwJ+WO58yW9nCz4wCVKeh0UZ1cFBIApFHtz7RO2pfZ39Muj
l7J928R20Wo3dfCKdn+tSp3ltJ/fllIi5CSGt1R6QXj2CPwg6vl5k4yIubytcoiiK5lS6LyjstoB
rrSUyTXbuebGIcbQ77tW5XeVJF31G8nvLBz++B7wSkkRYlYLSZRif/jlqwlr2jbGgbw9vHsVHGMV
9yyWQUF0bGkEH/+vP/J3Ffnn1/MxlgitMKuixXm/irLGULDZJjw2OOeT1g/Vcy5BN+4KyvM+T2k5
3YLl4zl1LjrCr8iojrPA3BWn37yRn2U4rjjf90KfGLjGKCb5En7+8pucRPciBXzO2NYDhtlZ3nli
iV8iG7nvDNn8cquyOMcnKVZqF5ymel+oNXZQrplTbB0zxtEuyFihfnNZnL/yn74iRutAQ9B6fSMQ
/c8Vtz9cFmhkaHk6JyaMGkAzBuEF79Rl1K/85sf49foLabmTPhef8QF04LP5+YVcmqECZlHYXAte
cB+3gFkPttHy49pO/pvMSWhgLKb4rXYYn0A3rbAH/PXv8LMUzM/ACsCiLbHoG2Vw+/z8HoAjwQyb
yUTXq14gAzqSLWpJ0n03tZ2Kr8WUyt98vz9bb/58SUzX2DWwpqAF//L9TuT3iOmJ4ZhCjP6UTUWZ
7ti55vVWg2m44i8MFprwzvybvul//6ysZDgMz+4olshf7/clhWW3MgQ6KluyyXKa8zAgZz7KlVZE
cG3iFLLYb37kf/+0/LhS4XDxsD1izfr5C67qkKO3Et2x1VNy6k3HnIlM9vRSma55kUFNl1bOjOE3
Po/zffzzRezjDgs4BPEv/ASs7T9dxDjWz9Nse4wXZkZITkP3FpZcUcclI6J8DPsmNNtlOHsITWhl
8Bvzh3S/W33+9RYYc4mzDVFLj4uLuXj4y1LDCDFixavH41KRuq4i+0zZIyB1Im83ifUfm6k9hGvd
7FRq1GnmcHWpwcSkO+Yd81XXIVqSIaFkMpvVvde1/QU+cHNqzVygqeUujQ+SfB1lWyCZSAZWKj2R
I5z2MrBglMEaMwIpACfnSc0MZYkIdyylf+nUEUW72q7tCfpMUtE53RimwAnQ/tUwQRrbiZtxbd9k
W8vN5BKVnuly7d14uQzNiEszj9NTOefRFUFtOoVtVT4nIA8u5KzeYOxAB1UIhknOHWWzTL8nM7Ye
gtZPbouZDy7i5C5W/i1T7+AiZU5xiXOpPJ8dWkZXuXm2M41/fRzI65zw47aagqrl+Ey+K1DjVd0O
9mRAQpGrL+mC1hNYw22YS4jrymTvxzkL241MxbiTQz09z2va7TkEMRDzh/Qwo8ISEl9HtqaVbeJ2
q/FQMSYPR7i2tIYFvuloZrRtmBzoKcogCsGYZwEavck1V6MFMXFYdDsw+Sg0gTVy/AxBeVRn3FkZ
o4MqbWiureYcZN/Q9Z65005Hmo6Qvk6s5n1Yzpoo1Ctvx5cc9eaobT7l/InNtfAmSbOBtpl2bphX
R227EYbehrsayFu3x4Y45h/RDliWC3oQE1xmIAD7cnQDeIIJfwdunqX3nm/597JiAvpU4MMMLtPE
Iy6bBjMPejloANd8oTV2mE0gVku5prYL33erq0zt/nwiM9cqq6PfTcJ7s7HLH+sGtTc+RA5u9x3Q
nOZTzHkWIW8Ali42bunr6MovBIsYPivWmSw6D9GKwfCuGdnyfntZ8fdOZDQ6JG2Og8LhGsp3DEF5
e/B2BG+sRb+bC84jXVW+o+wawr8eF5QCAG4QySL4DtUlo5PR+4RnH4hNJBVg43Ss6xPVdXa49pau
bXdN5/j6nVcTgT9MTi6oL+xE1131MamFSw43XMsEBDRU166nJW7ItXsBGPQ7IYnozE6yXaCyJ6mu
OXgMh6DKztg7wpb9znWZzl34ZDMfEK9UQarf8cNrUuuQsKnhs5JUazs775kcF+l96tE7eFi6vKy+
pY77uqbZAinLrN6LO6azueE419w2ASkQBEmizptgjazZUa8AQmnxF/HNYYR8PSqCiS3Q2Tfb810x
eFvSGN3Aa/ytGOiOfKDNuapPTkx95rbMz5xQeo2jZ0oX3DNZqrpCdWI4HcyFs2+XFRR/0/rn9SgJ
RP8F3bURV3TwhMuJkfH8CH8Ki/YcGE7djJ7XrYN845Lxr7Pwjo4kot9BGce3M+fjEn8MSLpTSI1R
uuv9CMxKVg7TdsgKyt19KiP7baPRtmrkNIbvRxwWXCwkV8GJBPAASbFSetqconL07hAm2+aQq6HF
+mLE8nmt47U6DXlLPUqeTzzCGjXw2CI+S4kuXhNEeB+eV3D0rTDTZupTaizLkq3MkPthdE40Kwi7
XRTFO+5NuWesfWa+6LD3d+5MEWi1rjylyj6/qQAHn0aR2uq65LhwcB0dPeRGOAfj10iKDPAux7lg
iGt9qm6rok+2Ld4UoHbedL1SKKE33LnJC96vwH2CYwWHjS8N5n+cOuNWjC5fT2oB0qJIUVoeF0zK
+iyl7HTQ0PyCKYVkvBRpjUkrjJD5635SB6Dz/tdlQmXoUVdAzdKJwwQh8m6pCwBPSAYGnTC9CBvZ
QZBS9IU157oAqmadU+PNAOPzOQr3hNvV06AkRTS+XO95jvYn7U3ZsRptexgXdK0LkSf+RdngwIH7
mp0M5MHLok6rM5asPozFNF30dIF9paVSHbzK4H/SVXwDneWjcBntQxztKNVRlIYyn16X41o20/uR
5C2zJc5NqASRsEeNcrOx6TodHDdj59ezMWLG2rdUdnEyry5Y+/Jqn09BA9mGkf/rwIEFLlcQfsmV
/Cj6YHznNWt7kfj4Qwi/mIuZao/96jR5u+spQnG+FA6N7W5vp6u+dGnb04uJvUMRKxO9o6xVv69o
Sb5DAWdJ9/Jmr8cId61Nw2C4ot2ZJ2iRF3eQ6cCOlVlmnruyptpgrYu42vYLd9a2Yi4EMbemsWTW
vfm29P7w2rDt2gPEBGpQUk60b5we/E1b5Rc+Fhc6nbKm5dlVLBdl7fYBaa6RQW4KZZIhi9PcI+y3
RKVa98xau4xwarJyEjR/l86jvTVZkW5EvfLUGjP/ju8QWl8J05FuER7UGdwBXOflHkBZcLkEjfiK
54jyFJPw6UnfT86OunL3TgGYfp0auexBPUJdklhTin2eVqXcFmbKAE7k5fsUP89hSpvkJo1bCyk2
gwwqc8M+wjJWL+r+2uSkVPcsU/o1AAhw0bfMJ7dRT8N1Nxf9bd4NE2otFshtE7QYh0ZGfVvQIs1T
XtCQElvDvUF97F0nzQpqpPeSDwLO8Mmv5m7P8Cg++j37BG/FGZT0L9PaTBQfOPpW2Gy+HbW8R9uj
BzOqpuNczj4hskLuUF7WHbsdKuXIs9GYS9n8RehRABBMJXUelEFdz2x6GCqx4hFID5MNHb3q1tV0
AYTAZeGD8JMAQt1YTSRPowAg/Vl+7m3bjPkHD7o+aqNJ6nehzPPbqZ5gG9VdDEcw9ns6vxYwuMRy
C5C+mp2/SaDqzZWinYhBKCtfyqkUs+gBd8meHuSzsJHfenRvfiSy6O6ddn7EtfUEcPLRatBH5Vgb
LB0rdOY+ifp3K66vSzG36tIX0QeO7zQd0UTpxi/4SWusEPJmGELkBRZGACrLzTwmX/x4BZNTZgy1
vfgpPafnx7XhftXrU9AOtxrLyI6BOTckjU5Z5cmbfka7SLr5BNaxuJHB8Og1aXKIYaJtazvuaurB
KSCKx4OksOZtyO2yYWdGM6dNMLfhuoq+u4I6We0ByRyWJLAXJsFyF4VVsPWybn2HyWg6ZDh1t9CP
oWiV+s3idr7oiuITAHvnEq7hDuWFzVYI5n8ck4+FqL6YluBmaoSCBDn11N+U04e5Lr6yBN+wqt+V
qhW7TDOgHMzgbNNzlY4cK/+wquI1WcaPKXm9A5ykZcdT/mbNknaPvI6FI6Dalzb1gepljxQnhqDY
4t3qEBNZh0htpvO3JqLCIGDMsBlY/3YkDrO9DrMIeZ2DyBLZnepJVtkkMXRm8/imyTR+N3NEOdWQ
Y3YhdRPl0OBiS81pok1wdASF9A1bVM9pSiCn2Al0m+WvJj33ii+N3jDHwB4ivPU575GG9diHtDsM
84kpxP28RM0ViyfGg4JiC1BF4pE18SlbvGifZLE56ByilEBzRr2NyUL6Lfp60MM7j5xzjzFyGUpG
RJ7CLbFE2vBLCxV393/JO4/lyJEt234RrkE4HI43DC3ICDIoMyewZAporfH1vZDVbZ2MvI+01z18
g6pBiQwEAnA/fs7ea8OC3gMi1tGUIUPAbPndjM07O9MebOC8jNPgaps9CQVu5BGngh6DV6JaDDSP
75x+2FmFvtEZCu46NEg06mtrO2lVsWFm7i8Gv9D22B4OZBDInQF0ghRSJDh1I5/qUd+BNe0WZlkG
uzGYGnPherq7ytsRWpTBPJWcw5PT6x78WiJSmTel6B1Cc+CgU4yIO7Ng3FmTc/bT+qEbLe8EJGXC
BtCIZUsxegN1MVoPKHY3lbSfjSIaf3RWX5Gvq5Pnwi5wwc+iHeIoMEg9hnWvqcF/DGjlP2TRNK19
kg1fO8hE30M9zwHXYmxe2H43vdimpW/reRabiuwN+kuFmJj79S3N5HPKznIedAQnBlqApZ4qBEnJ
4N9GtVRLfTLNDfqAeOW3eZluemQ0Czwgr2Ac07mJIJYFdNJFNAerSJkinyJRaRcbhKf6ZvUKzMg6
ZalRXOhnk3oSlFuRwVhJaeS/OB2zG7T9JjoyU6QnWkDZOTPaTQOu5xSXmb80W0Q/TAl1uR/gjY0Q
ZFW+jCrqft0IiVtKjXuPcCeRuO3ZVVG1wp36i7n7ikBV6MYxJYDlOMmZY7ML9NPUEY+F5Zyn7YOu
4XiOka8Ef7Vs/DggpH30EfYBdTdyCP0tqS9hfSv6tNzU6JkODOnDJWpozi2GW4H78+Vp0F1xzMOo
fvBhbjGOnjqSQTQyow9BnPtvImSC0LSugi9aOkNLSBEWDW+qnH3k0wZdYvJiBqHGXC6bemKB7jsf
KhHC8EUywRtbipjIQR5iV2wTJqq7bhjSr0kJqmSZsJ94ROkYjreqNG4CfVuNcZhNO7DcZEjEgCs3
3gF9as+DGFrhfWf3DmWvCJmlM0x77ODsZ1tvtDrifAIInekQOByBVd3bW7MY7DutsPyVYwXxjuqR
RBMI6b1YYHjIzl47FHexPqC9w0aAhlPyVK85SAkCO5mdrFpB7bIZO/ncJ2g8QWf59UGvmCmOnQA0
NnQEMbjUatY2oVFhLz2rIFkaUpm5T4xa9VtvGkys6JjW+DRFprhdorWD4efcjAHhhsroqm8w5tvD
kDKSLJmBayB64Y4JdAZooNSNV2vxnrKOWxDH6TqkTP/VMMRfeVB2SL3Lwz0HQc5s42j0K6IDJm1f
hZUBi3vw0bH2RCRtCq1TP20Bq9JEpfcFhsuPAvDRN76W2lNSDUhv/NRdGpXczY8qD7mq9R3GJXB+
QYwyyjDsu5TIsJuQpv2rSqKSnZ2t50zxEuw5movbPia3him9tnXoo99XNt8TVSbd0VmFoNpNOiZA
j1AMsGFWKLZ3gYZwdzUkXvIcMh/cYOuOviDLG9bsywNMuwkkHg0f8y4y1XQr6zm+rOj8JyO1QFUR
+WK/5lFt3KReka+6qGhxTaj+RwwAgAQn7yzoa92Xddbt4FPBVO4SjPuaUXQ8guIxzvPoAebBdFCt
ZT/hLBgf9UFl675FedmjUl/SbB2WBTX2utbN9MHF43+IGF8v2gyeNuKk3lxayrZBO9I9ite2WQOi
n/JqgqJjAh0rXfvQBbpaAROT1UqbqDulF3BA4cxvA+aesoKsuMEPVgyJHXbWlFCLyv7ed4qohELR
qjFmPMlYcG5x74oEvQd5v3Q+hYsiu5Ih/c8OuCZY/oehh7XHib18IyuDQ24ZRvJouF1/b2tSHVLW
kAUc7G9hU004TsAIKA6ui7ryxpTYBZsDu1sE7TobJ3kOMDIsnIyQEl+i7ViEpqk/kkPWrNIJRLjb
OloDULv2fjhBXYPtc8TBcfS3pjIcZ0VAcLCx0tRau5GO8syvwx0yoHQ4unIMNga4JW7E2K0NpZ6L
utg1UEmXiUHKs0siVNYAx7aCxn2xiTjwo/6uZ8E9wSPa6oKwHvJT8iG5qyh+er8VO/RNX8d8apcW
Xswjndu+XGqwxhYD6UBkXib1kuAYCEW6QBakIrt9CpSxi0pSl2piDrgvkfEIWnIdpeGALB/eNags
3U+2ZTiEPWXI6NSnytehNAidptfOQBLP+R2OQsNRtMbnICB8kVxTSQk7ceJJWOUTHfO7sKbkXph5
46Ij8svUWyEVatwNQ6w42OZ6b3R7MVBCnINcr+NVbcVOepyCoo33oRWpX34TdP0hb8EeohWg1enh
TAcqtZoqdAhN5hxbG6FsH8YvfSbCVajZu9Tt8f+I+igK6w2RC7obFNJE2K5aK70J6FmNg3kYSIMo
wjmW3nlG572Pp/61njp5FJMgb7y165tVFhILM+Q+QIkOamBopOeabZSBB7A+YrxvosbzGfs2wcoD
zarwMZAaMv4cG/fWMr0jj/4z6b3brg9uqjwmOUTLYFIB4l4GdkoBPVyg7pEdmegbz6werHRWiijz
W5xGJQcVeYcjbFyKQTzUk7s3AqKXrQLdWZglpBs1nlxOnrQ5AXZH6vTkFKQS+4DaRkME+9MV0VYv
o0tZao+N3bJixbe9Sm/MuojpjJFlWQYEH8Q+KUFGeCBb7scIa59OS4CJSbkbDkiM2SLIngRspUu0
xNmigeq4LdP8WLPgrPUKMHXZEoNOchmaBd8Duj6Or8jK1EKUsthA/h6STQZGk1Caov8eGuWMigWd
uw7BW7ApK+/GSSp5iGz6fwLwhhvS6EFBvENAjnzdoY4ujJc6ch/8wje3SP7MZ78WSwQF8rab7ObS
whM7doC8cBuxthAdF38r0jn7YkJdLld2JAgjJS3T1dZdkA3TkeZJ9EJzOx9/ITws3SdiFr3vuRU2
v1Mz6uDU15w1wLsgyDlWdGlbzs4ud3xkMxw3BtLXH5FWhNPGEXne3iFhcJpviQUOaWVnU6Id8TDQ
rViQZTI0WzAf3ADfNgINmB+nokWJ+Ddf61TcxT7uhqeq7i9ZAFxVtc+08Zd5FRk7kaCKM3pyhdjl
uHZbPQYFQqKONPSNTgL4K8UPwEK9f6ZEJEqpotPY5c6FzGN6dgL1SEI0d9D59p3sx8Ta+lPT6bip
S+R9KdvcovGJvqpg82yGQRjuujV7/YUWLm+c6fYkxnnQZsGSedVNZItkX1qOTkQiutqLP/vAuiow
v/rcygLbA9LepUyc5mLP4kpWKOEe0GsRMWnOgbXg6+agMMCJuxo6SgNKNSx3IpUvjYkA+tiSm2se
3CYVT3ro/aTp3J08Z3AOHvgHsUw65Ccbw/fJeZjdfJyT0OCFnd6/Kn3GzbEYXhyrBVKBEGhfDJXN
b5T4G9ozZGxjNbk4xPddor60NzUGY+TQ1fcR58KeKIzgi8d6z1QRlRy/e0zGbF3otKb1GOCMnrr+
OSkaMpmrkfYu2Gke45rEJmJG0lPoh9aih27Li9Clu7at4y+Mlqetg2JkFUw9ORk1bNSky7+wPg4H
jTPSDuhuSYSB70PDMxri+LzOhCLtMmBomZKdichyl3NELSFjBi2FpEqzVUpUzWFy22IDh8beeza/
MskeZH2loyOfMtrfzwB3ok0BcXddoRkHIJxSdCgiK4inKlH/2GyA+ICWkZmHJN6aU7yK3FrxgAb9
wWKHW5lWJjaB09K3KByGQlqKqGgB87fJ1mQOGAvfKnrOSp28sb0u/TLgn3ooMduUQ96sNd+z71sL
OVQMhOcRvSGk6za6JJg/bkinGy4AOoiycgtizCpUFltCwKwf5FUkBysA39TRfb+dOv6tHtLZ7Qdc
VIkeZps29P1fNfKgI4ElxTeNvW8R5N2ACLiFwZNX916q3cZOdtSETgWGX4BiMHfb4CJYpDc6w5BV
0jCqV4j/ljGyWGsBXQ/aiEGNbKwGI3rGDjr1NE0jgugbe9wm7KUn058c9EnzI4+afeWMyISnDIZn
qujE863D1yGj9zFS9tC6cGH/JPHPNEiNdQilcy9qRMHToO8KWcn7EIfB1mwm9wepIeWL6RYa8KLM
2+YJuQipi2ZJujRNi8LBbKRRFh6REsk3TfrDvRP3OhxgLXxismBvgo5IeD/PG8SmBF03oSkXU9hW
F9eDMs0GKH5VZqnWKijHZVTbuAlNrUc9Too1bMT02Z664tTaYMAV1KJl4OZiG3RduGoKOQ8Zmvip
lB1J0bi4XhGOTdvOhTRtpaJfqiJIb50y6G5io4ovY1I+mB1BG20jkZE6kVxLKwIgRYH3lbSN6Myv
3V+ULK3HnjRavpupuqeOQY4g4sTUnFOlUCyWVUgDjEkUQA0i7hZpRkwl2/rEycMy8+/YHzkuVwVu
k7Kzw2YlQzL4yGKOKxK9Ag4baLlcjDyiGlaR1dXfdQZHRMxVnjz1RYkoLyi04m2wtOQlM0k5ZovK
6MsH6fexNE1wwoZrXoqOyJeVmxZGSnDbAM6xtYto3yJ33zHOw9g6gojw4jJn/NZ554T+8NozqZVs
o9b2bgzCE6RvGH7pzMK1jgDziRPpmZ3Ao08EVNqhlPcFanleKKekC+mYtyHfO933pU/ICYZiKDo5
btk4U+02Gw3/iW1KW5GVlUC2ZPY62mX5zERjvGDJAfqlIQSlJdA8RTm5FbpstVvbEkRFytaeETqt
2lim5SwxGzjspuPbCOlq2ThNxLvuTjf4bgdSxkdrCzyaZD5Vj0ujwHdq9gInTTjlyO7zfB/Dnzqo
yea44TExzYrWeKi56cs41ZwzvWSS+KKu2TD6DHfC7VER2wGDa93T1rzBzgpTyQvhSeF3naccx2RO
gyzoC8Eq6UAbsidChr3EvzNz8uNlJ9dGGXU7hnQ0GDPPokT02x3dGrki3s5ZcqqmK9q5IcHyiUKW
HnWvBci0WxnOYPopHbY0FMgL5/i0crU43oUuZ7gpiznD+Wg9OU6oe5RQ0xIZZXjD5CC4tYVLioDX
jS91oOfbQUlcHHWg8lenk5iz7PY7dZWxrEOZv6JiB+2WqOasyPg+cby0f0UBaStZSLirMtApo7vg
IZQtkZdGPrJkt8/YXfA4qECCfuBJ2CY4QHjp1GOidFqxKv1ipY6xGcFRb8NR/mCQla16jnnwVefc
FxJ+8ZGlyMK04FHYmGsbu1TbSuXta1v7nCcZDB8Tk7J4mgWKTPeixwDBKRPVhK5ZmljpL6JwMaQm
HGLrEDdJDSMpWCEUzzmaGNDbZGEtYa6ZS8qdqt0P0xQ9JbRJ8HYZKfRm3Ag7rF3j3dgipiHStyHS
qRdRvRYFDeo1qacMP6aiAtbUxXOiOfbCr0NTY0pqEOCEa6fRb7sQ3Tnla9oHy7nVdpO2E6oI2AG8
aUbwmuJ92zd1jb7SbX3vjGKdc2jVjvc2jZ+9jnL3uYhbvqQ59Q1yWQeR74IBgFykpW/qK8DtY/0r
inzlk2embBjUCpDBkvjOTswdLbFsurw/tpYVHBvlDz+SvnZpPJWxtVc8R/mS0GQMEn47sisN6peO
YvYpD/DJYhc0yK825nl1I8Q+1PhR8CpG+muDKM5bN5B4v+UxQHcn980ztgH9PrDweVTQzvPjKGN/
1fjFBBCunxosRdx/XB0B3kQOmmTPuaQbjfhkK5oDPS+LVbfBbuARfcVNEHwneqxYm0zHFwz/vwVO
8H3WeqOR83FpkharY0yQbN2A+zXWxJYs3EgbDn2lkIPjcy8hCBNZCJHAfcqQ7UMK0Cz7S2YU6i5o
0ro/4u4Uhy6fxNFLoKyHZPq9WWlGkzb17d2A3YfjfNc2tz0rDEa9QLTkS1fmTvcZtTaJz5DCKgON
nyeXCPxrfUkxAeihS2rvwSid5tGyYu0OrABOdtOHaE3MHWEDFvLuPXyCBtRu7gdYf7OWTMe5FTTU
kbUzcq2juaoazk0O/z0W5XbvJ6gCaOMl7rFSeDuqpMfFKii1XsLIUwXDFCc9Z7Vf04kfCUWX8Vj5
u8GYMWKj7fZHo8imFbDwVWaiuoffj40ambPYguBMTVxCQ2Ktp1gjl7AkoezZAYKKLn+e9nGucXZV
wu9YYpXbUadrWMiVyc9GOIRJPdS1+I8MOal4qTPo3Io2OhPdSLREpuZkCYVbkCBQetxB8QBDggpX
U5kxLWpMhfeTC9T/RAdMw85qVB0NV9t6aHs/3GKAr2b3jt4u27RNH2svok3qCBFsaEPCTa45sbHW
+IWzYEd2pzP6AF50tNc4AZQ70aVwynJThLqdUXs0wxPS8Nl1nNnjyJiiDA+OaSXj1mKIyGQ887ND
Q9wr1u6UjKy6TtwHYq6Y/JQmTerKYIlaqYlNrWCxwTxY5xZz9pKhiG/m+zwTstpYsw/s0rVm+6ZB
VbiPBumMK06GQIuYrTv41XsrPBNcFS3qGH+nxtQA9ZLWMSivvMzs8dw3ELjKrgjW0YSgKzIZFgxD
PV20tB522JIHgroSgrvwiGQ94hvd3JbRKPcmB6d+g9OXJJjcKldohXjLgO43MW2DxueM3oanukMq
oAOhI5el4XvFenJrOM1L3Pf2l9QdJJY3p+cYpgX+jlJlOgZu6utLkQSTJNRtwBwaulnDm0DXxLcm
83Uyxmg9mdat0mis8dhny7i35wA/vSC/kb2EpkcHpYJRCo4oJC5YLqR1kSlWwYzv8uwQRbqJGQ1s
kA2gOcmN8T6FRLaZeutHGkoMdjnwBSaW9aoY6mDT8nRagXog99TbDWNH/8ZCjVVMzaZsqu/OoHMa
KNIHW47hU0Gxex/hzVjrhtVeTOLHyD6MpUM1mJL8sp18LIcHDryMKrS8lQMxEEyR1pwD6PAtuqQh
zXohO4EGo8ooCnbuAL1/nYB58NgrsQ2swtLx+ktvhPwTW5WO2LdZroGc76sxfvnnn5C+RrvLqGM9
eyJbpOzuQASJnPgByk36hyWBCitTj/mjcfYhQ9WScFYugguo1kyz5E9DkGiwhEfRoWGaUtrm+2LW
RBlhGeWHER5BTj4zTJytPrIqL9oag/VX3m2rfIM3gTIIk2nxRZGBWq0DLQ2GJ42XpT5pjIeGZV9n
hX0supqVbrIK6R3/0ZMQzuyIXd1SEaycoUSN0elJzWTBsKPZT8dAS7JZxBwcL0YUl1SemYd7FxIA
H6kPssu2qV8EiNdmed46M8i+wMWkwZY13GFs9xqD5fKcsieZZ09zAmZpbWQWX1pNsmmVDbcBeZJO
D1qlA4/tRGBOQYI2SvNa6guP2dBN39j2d1IcY3oexuCSs6GxivpuQzKi4Zysfg6eKApSf6qppv2H
atE8eW2lXwLJDolCLOj3HBIyfKZO6X/HPYMDJOgJWWe52w9gZvp1VUkTmVzQ1FsimfTXIoRvUvdN
eAoJd155lC2P0HPivbCpcDs1BSfsFySxBJTXqgiTnwW0mJga1miwlM50dRzI+j7s8PiiBhDfwJHE
bzmV7VObhhzRa9OZj54Z4xHmYpN464mKvCPvJDnDy/Yp+cboGEdmf5Idzk3c0MMLEdobSL5Gu8gF
rweuLW5V2WqXII/vJk0y7neMqNxz3gFviTK7eDYN47VJaQ6HAvtL19ARHrAlnfG6sz6OBp2hqHrF
e+BtoSqpx97qxIrM3Phx7Hv5zLDbXHPoFChSnGIXUlV+bXE2rBNJ5YKP0MazmCb1jUkK0CIyZXgI
Qy2/TQcO7mHuYm12dGYHKNDU0FRf6NB+wwyTHss4iW8S3uwvQRrcKyq7GySqr7XnA/8S1HjLGrrL
SsQ6EijyuxYyzJ3VNFGk6e3cvXaLo0yi2XXHKNvuEvMmggu6DAj90Vdarg3/A3Ts/5eAzJnA9X93
thzDKnzDpfOns8WY/5f/hGQatv4vA9Il7D1zJrfOcvF/rC0Yif5lmwZqQJO/I3ZGX/9fUNl/wb7k
/9SVzcwEJi3a4/9EfxO59S8hENuDjEOTDNlP/i+8LXyEZHdw8I0rAy+DLq6E1hAChG75TXcHaZ4n
PcfZGHfMypOw/1GWsbM34KuQ55AREoxNexUZdbrsWymoHlvjEzW/OWvn/1tzPV+NxEQiLdTmkrt4
7bRBvYdixpviu55XY1Fp1sHQ0+QZJ7A5t+irXWpk2YrEjXTDebih10gMQ4iqWpuyr1bU80qyfq+o
wupH9JzVtoO5sJcI2G/Z7IabrHNfh1D7zIljvFfJ/3PdLp4UNRPcddeebTJ/eC6ATDX4YLTojnPO
HszLNsMry/mMV5F5dnyfk+K6V5NqDo3ZuXeUU9QERDJt+8LmSINI9nubdvUzhsOTzT5tGD//eCjv
/rmFf9LXzfkKru6srYMYBACIVQJd/fsr7PJEiCHmColw0S8CgMwvQAMCBZBEXOXo9lFXTIQmsteW
BvPQVTk5bKuQXmzlMrKo6/Is6CrdZ9TQJyebclgDc2dV6/1FpacZycFdssuVr59LPB837qCPyB8V
Pf7B9Y4ffx17fiz//DoWOH3HAnhsQsODWz97U/644SS+O1WsFdU5pjBMka5VFPpjy1KosMCusPMN
/dIOpktta56B5lt/A00jz2FtwDUIu5HE04ZJmpOgpaf+b042eBlEyHk7q00K7TtoABLpU8RHyz7R
ttpgZ3eTE7Q/s5H24yJoM+exsB+sjlZDXqubsgybLftYqi+o1QykN5MVL7UiyY8DycrzLmklL2jG
6Ut6c9q0O2qvPjkm3+0xQumRQ4B36WuThe3lyNwMs/nJ7wVJIKERShpKoFw0aYaZrdwGWJlohn5N
yJ3XHvA+VZ88L+9NRLYjJbkWUpqOzuuPnehqWaCxXnL4CvMHqmCO+Uy8No0qxOnjn/HKWff3x8wu
qz9+Ro5qja3yIH9oprDYgsAPtgkzXtSjhNoQxKZuIX5+5Qn8nUaXPqM0zR6h/zym3LyPr8W6eocd
6QgMZUKxFmPocsSVr0egaIos1JWXKZ2Mdct5/JRPtrOSnORuWvgqCP7datsPDIrsrjd+jSQn3MA5
SHC/QrnJHCUOokTiazvzPYv6bsUosjknEXgrJNfYjE0XQb/od5ABeFcqWR+NNDZ2UiBb8jGb0NOv
ph1H0/gl0Lvh1h/G4lwR8TjHZec7u6j1O5ez8oW/gCyUUflMvpHafXwrjKtlGKiwbsPytAmoNB1U
iVeuqgFZr9cEg3cpLMSP43QLbgWNKwlGursMe3mQBcDFJtrA93oo0Tl98vl/PX0YCYlVscjFwGHn
XGdFFCbn3UbE4uJNojwQ6utwd/uDTID7l96Y7BCGhQ+hlmEWD3F9C/L0FrbVwEv0QlS0RpzcxPHY
nz++rn97WRjqTGlLHc/plRcqbBD2W/VgXTjIvaDeME42joz9xx9ytVBz7/nubMSct5SJje/KdkSz
A+uPNVkXPyRYTZqQtWRe7duq+eTle28n491TtuTVZhYLThf1wNUHQS5VNQCp/DJFKfbzPA8Ih6xi
JOnZODyjGBo+Mc7Nf+AfazYfyEKtmxxEFTTdObTk3cteBSUgLcNqLr6o13o3ngknXDap/DGjGCva
7lhc0k8+8988ytJWMP8olXBjOu7VbxbBxyEjpCsuA9qUfqoeglFB1Gq3uEfeHOpn4mbXbUkMXBT8
Ms30Ex/Z399Z4Rh27Nm6TPdJXC1wIfFzdSCQE/Q0HlZdJsf7OATv5XRNf64b841LMg9Ctd3u48fo
9938424rutXUdYQd0YzkYf29g/65tGZtjVjDqs6iz6aTjk0h1Yz80DumHS3oPaITqUNiuJkXbKY4
9V5EgNbXHuOSE5Vqv7Ed5XeRR+T8Jxc2b83vLsyG28uzRxVC5DE44vePQdyFvNlUxGfZTOM9Lib7
kJaIlmibeA9TXy9wtXhkHMbWJinco1Oj+YyHHswQ9v7SycJdS9GyCXKC7ibd6VepznNU4mB5zopi
2nxyufMD8u5yMZdSiXK1lk7owlyK/7lFATKMIP1O2jnLu2Vt0XXr2hvDvnWtcWVm+cZvoOxqNPWS
6ZOf8OrZweWM55zgCdyHOv5qcVWyeX6WRVXfjOeRySbOLrkza1b9pNfIR04Me5OXs5+jHD5Zfq9W
oN+fi+MLkDOiuL/B10aCtA3X8HS2+hAHUJ3XYGRJi3MAIn1yd6/2XEzKLgXGHH00x/bwMLy/ue3Y
G40T4hMYE11D76vdZBPyCB5sF+1/i+FRDF8++UHffz18OnhHqYTxjrO9KCzS7z8z5cgV0q2ZLrpD
cI+Vwj4h+I/JgWZVxs5hGrX2Oz/dW2Xr7Mdafoen5G+Y8xkHfapgcvQ0tL0U9pCmp7QNP7683+v7
fz9vvy+PCh13sUEcGZ3fq1XSHtASsX+NlzRrnoAPIUVuq3CrsLrctCC+lqAYcYu0evAKjaC/mU0p
p7Btq1VMrvbRwWoEeFBEjCELuVYSmC6pRgohQlYHX0RXx3tzytCbhc7SC2VxSs1ouq1i2HTNIF5b
NRmzXWs4WHUXfbYazxd//eUkB9t5f+Nv6qqsDGsHAgQiagxuYF5doDhHq+/jdTENEwOZQGibJDXq
Q6TeWniA0CWHpesig+EhejJHr7aWQTq13z++5+9fNG75fP51dVjapmnxWFy9aBYS2JhsQOMSNbH1
w1Zttguy0lmWCK/W2GqHLyrNq43hEST+8Sf/dT/45HlbVKYL9sK5Xgt1FN85dEDjEnpOAkkLN+wA
UPWTnf6vJ541BL84HB2QAPMA+f0T7zW+7I1SVReWuG4LivOlrEuyYQypffL0vn+f5zvpEARCWBkq
cCWgUrz/JEtW8L5J5rxgi/Jf7dxo13bmHk0DwVePHDAMXJRqH9/Dq51u/lCoGkrQLbFMavdr7Lwq
gTmzG6Ae4iyxkUiE72SJ7tzMteYhYvFZB2QgP7fYD9d63c1aDGYRtRQgscTg78IMvxUQ6Pqzleb9
TvdfFza/wyQPEiB4dTcmwIRWXXj05nVBARKaxtfQZO7meda0z8fCO3qkMs97GnhAvcgObC1Y9wix
XaGpuAk4hW0SwSTUniKTsI3mLffVT5Fp8ZKMhe6TtVi83+n+uVxCW8hOUxCZeSLf/3hmBmRBs4rq
Upk9XpqyJ8I+l7q/dcpug2+oPPCSgjUBY74hOXm4dBhOsL+YU/BVBhrEQdOt9wa6zhvPwhLDKat5
w4qSbm0oDUc65flPMwtTiN4QjpgxhUe3oEnQiQawUGG7N4GJ1FlAVT9Vuf5Vj+PymYUBLyRdMTrd
ScB2N/XVKeg999KBmtgEEai01rBrrB+iXAUW6tuwTYP9J8/Y30sE3TG4//BkKP9192rTUHIgy6wL
ygthE6A8x9zbeWMpDsy4xgOtWfum1gO16/r2zs6n6QVFi/sFLfErQXPphpW3ASiHp8a0wVKNbjye
Rk0EBwby2dvHl/q+rP/9KwJsgGnM4Z1gmOuohwgZeDsFWnFJICfs3DEpQEoi+UebbK+ayZ7WH3/e
36881TwRT9wcKnvLmq/njzozahJb+riELxwz9Nd2xE3k0viosMBCQmjk3rWrz1L+/l7QFA1VC+6M
DhtCuVdlQ+oomjUAFi75YEhAUjA+mOuPS15nffXx1/s3t9NB90SB4s4PwF+dPQ0uIXzv8qLwNBDV
G/mnPIoZUAZxdiD7Pf5//jxXzgkaOvwYR9LlfX87nVQGATUIzO/ahQWNAh85WYBSgODvtaFFxe3H
3++vB5ujPoAN4QqOSQSLzbf6j5+vRipehV1I1wOR+G4yGIKrMOg2Eu/eglEZGdNFmu8rvfss/GZu
ir8vBuYuA+lM8veRkNPK+48eZCuLSPJVgaL2XwZE7W8F4LbnJrNPZmlbW9q2+iYOdfOklaG9wVxv
7xlOEjlmaCTQZyaqTfpTL0m0m3KQ8E0MR1poaKTccCv5k1cDU0KDfcdTdbXLhKUtS9FWL23S+S8t
XFcgsNEs0wk3VtkgLaAx2O+SvmmPpK3+M0D5Pvwf/2d+90+V82cL9q+Hdv66Dv3+udiw8aS8/7rF
7GjAi1Re/CAB6VuCqkxZQalxk3H38Y/61zt59VHzj/7Hj+q1YzZ5BmuAKpA9akn9iloCsGTvvjRB
+WqSH/vJY/u79/GusiPRE1IM/VgODg7L0PuPFJ0RkbOtkgtPq34YhNKQdSdu/gohxoAqGVpLywmy
ddWbdyXTOYSfVn7S0xzxR5UG6zZVcxS2AiwJk/l33vZW0xoStsnF3BS9JS95HVbHEjcFChDPISW3
+TmfLNay03Id/vgE4x66dHQsFdqnQeWHJs0++6JXBCq+mGLkwgbAgkcb/e8uBraXHGdkfIFAsm5Y
EG+MEdhiN+nVJkthb7mYAlBi4sBE3hIBPn7++Mf9a0WaL0AwIOIy2IyuWwpJ39GeJ0XiMmheQCNa
k+Jn2ot+Q73ePI09epWPP/Cqh/LPV1aCQx+HQoton6vlVs+YAUVEfl+ssJQHtHgbi8OunbMxZ+h2
dr6Wi1PWYe8pZj0XDr0Jw93wWWfs70KPb+7+HqRJmrRged4/Y23lgvA3/eRSRWO4bV34m7EAlrtQ
YMURBfwkBz7YgUtRa4+cE+avCAKLjp/Ji+17AlrUtyD67Of4+7VmkMcplnkVTRalrm5OCwwFio6d
XYzQVi/AjBL44ojmIEYa9x//EFfjsd8/BA15zoZzBJFiwX5/A1yUJ+ivRH4pahMpGbEQ/mJk0DJb
031rDbzDP7SWyDaG4g0rc83ckK/SQgoG+YlYDNmvgECygA8TbyE9EqGQoHTiO9CIw4C1d+Z6bwln
w955HkCPT0r1ueB9v0gYkNvmZhxoJ4vG3PvrF+hAC7DX+UUg8UY8mCEItYA9fHybjL83Fj5mPtqb
xLhxrrvq+bEa2MqE/3YhY/5n2Dm7PlQveWmNYDhtf9faEGcBdHr38PlQ+XutsZW2MT7F9HmWiY7C
+JMLmqvDv763azsOlD4BMW2+L3+uxxNTMdRF+UXDiwLQJXHX8WhGh7CQj5SA0202nmuYnUeIQo9m
2re77rOzyFVxTx+HxxTGIoUMz6h5PdDxNaM1tSbv7w1aBzDopnbWFvxK0YGvU6eutj6YxY2VdS0K
eUIK0u6T5vnVYYgLUOhx5kg/i/GuZV3dg5mFx0BPry4FxM5lMfUgiuvoOYv0b35daMs6CsQqkiXd
WQtkyMe/wNWD98+Hu2Lu3/FU0E57/wNg2rUjKYv6wsDth6mN4oZ+ePr48Yf8B3tnths3sm7pV2n0
fRicggPQOEAzJyllzaN9Q0iyzHkKTkE+fX901amytHeVUQfoi4PufVfbtlKZSTL+Ya1vyX/5jNfy
d/2MeZOe5G58/yquVEAXJne4YbrqH2xnivcLi+mQrwNL40z4LMWUW5+ZFhEh4JoSJNsEDguiKu7c
Zslv8tpfnt2szi9wL+iDTVbl0xw08RdATOnBMe1kbyV62Ff2POz9vsdgMFjLPi27EtY8uIB+8tmR
V4BooonR6Rqogr4mP3godEe3KA+29oKdMSfqAkUlMrVoErs5m4Mz8qrr80QTC+TFXnY3ao/ApM4q
9omFhigC0xQmSf0V7WE9n+Fz6Q6j57Sf4/3ff4bWh9KF+9YxuOR9vioGI5w27z9DIFh5Z2t7uYHs
92rP/rRBGI5GvAyIfK7LxVrbegxtWUpcRwTP+mucdJC3GBmrIk9fmrrsz8dGNdeQuqJdjBlpL5oE
BnbmuzhTBoQ8ZT1dYggPNsFI9ASx1d4EtX+24PlGFqSZuDhBIWj84q39yzXoOxzcFPf0kMyZPl4d
NtL7ciIm4ob2AQNTpsV1lSbR1T//ANmywDgzWd/St3z4AN3UmAJQO+YNaY/bWqe7ePZ2glm5m6i9
b/a3ie+eCO2sxNxDPoGPq6orszxUMda9y6oq4cjP5/5kAteodnF/Uqj+Lk8nQigwAnhDyM0WNvb0
IDnxf/Gg/DffPoNZE8wqeD9uo4+Iw2meyJAIev9m8OpyC2Q+3iCWx97kWLo4XWw8iKqYAQKYmNuT
0GJTGIKBr8+dtnNC12G4A2KclLGMfLMWgyouw9eRiLGDHGRwbNloX2NKo/wWRvEtD2A6cwqNGIlH
vMmxZNNpWdMJGUHFL87uH+u0n84ALuy1XqONlMxXLOb57y9sM3OmIklMcaNze95HkLjZDsdXxTLq
q2UZm3MlkuChc2f4IqTFhZM3y4upHZcVo72JU4cUB8OYW7JarBjXnl1nLJBwWOR+Wmz//iL6UNPw
u8LU5KBeFzVM9AjhfXdeeXntdVMwWDe1ECazZngcqllSYJOW+EWr8m9fipEhK0+LEsr40O8SmrYU
MTKPG6sEsZISRXUI2g6WBJfXzd+/q4/1429vi/cFH5X/cQi9f1ta9ibq/ca+gRA9nORObG5LsqmY
GhlntMAkxYAugAgYH2YzeOhBzZ6Q/9Zue5JNtpbJ3YEY+59V8z9+JwCyPoNZZGI8F97/Tg4YCk8u
yr4By/SdWrqprMPoRteFPXm/+FY/NA6/vRSHMF8osyG2Wu9filyyxJPIEG60Wd6LwFgtgKm7dQUM
A6T74/EXH/dazb2/4nkCOcyc10mNzTL//evFTs0Vv1TBTUB21osrAmgOsZ9j3nZATvgIH570ZHnd
FsD/yRL54psvUZbioUY8Gbq0HFfNjBgSNdejMLzoFHxHc2oy/2TzRjbFL+7Qfz15GH+wWGJRvO6p
P44/p1GXjBSX7HZB7w4WwZpebbOxT5AJ2ezbrOFUVan8RVX0sbfiS+GUQzDGyJWqnlXx+w9pbMYl
MMeyvcUl455mNdsnODLNfi7FfKl6hCDVoO1nHsvNNq8DdYk8Otk5iN9++7r+b1DKm7fqtldvbz2Y
8v8GbHKeXn+t3/zf6NWK55/Vm/z137SblvOJxTmCRFSYFHO03H9IN81P9J8sVFjrr8v1NYT1P+PN
nRVYzkSNXRKUXtNcF+9/aDf9Twgtad/MdYzAH9n/RLv5Yzb30w3GBJSXYWnK78jajMfH+2unRjiO
isTbe5nVGwccLQE7s7IZiJo4+HZhXJFZJW/nLs0kUQFLf6pFIHHZtQEBP6ilh02V+OVzOzOsognM
9ZMCuHWJ3l587VOH8Zo1JdOjAsfqbLo+my6c3k38s2LoVblxAiajWA2UeB0dkagwQMCmQ3Cj+Nxa
QYEc0qczfi7yIbjNJBkLISfOyiBzaigbI7oM+xCBwAgeDbQ8THTMwbmrZc4kxQEf9D3OjbgkhxWe
M47dgVGoARDvYZ6ztt6lIuUVPEitdx6oL28DuhMxdl0UBcOgaBiyLVZlTUgZqHZnA1YcVLHftOAm
0srsH5wpjfWxmfKq3HXY1tCux7UM+tBbPW3nTFhQBxrVWIPeAcPJfngCLp3uysbOqu8/XXL/ZjT4
oTRE5ouIkbfOGNYFZB+sf/5TfzghW8BlD0vXqDxgEN70GEU6aH7RBH04atc1u8eBzsjKXkPHP2om
g6Lqh9EyL6cxt20k4jxYT1SN52RlcaXpLwpR94dg7qfLkyU71yZXJS9IsDXn2/t3BY5mlTINLyzk
VbGFQF88VYFXPqdB0NWg1kSdHMl+IGzd61yLNFSYfW2owZlOu0SnzRnYVPQWSPCnL5lCkrBFSZO2
3VvRD75ZP8XxHFQHlBDxlc6HGupIvKaDoJQgeMJG2k/eRtfNRIi52CHCGLuJTd4Z7qgwVZoFt9J4
IqKStVJYsZ06J9dQ9Fd2b9aPvjMjbvXH3oZLyLxztyyxQ1Il+L5gOywT8TEkMpr+XTRBWFoTW234
jJBJ1d7wG4zOQ9otJE30qqGAxrJ7ROYwNlvRkGW0l1k9fDPKxHuaubbyjSRoFQHh7IwgtlMwiWS1
zc0JQ2/hH6Qs5BspgvI4yWYilwwCAqCfHId/0O/aTi+a85AlKPa+DcEaMCyBmslL6K+4UbCUMP9u
8qV8yVvkqWHckoQVwrkQ49Yh69Y7BEYprzQYreCYuqk9ET3MRxBmSZ6/9EghqtXhm9KXW15OkJQE
9cIcqS4BXGE1eTYTijhmRuVsblyhUhBviYjKfTHnlXUDitUJNiQ60mPpph4uOlgq8jOI6xHT3ThF
RxCzcQCYc8gxA1qFb22WwBkeEzsoc0IgvQa3i8/veYQaszDB4u7/vExJUZ5mSgx3qpAsl0WMlma/
EOz4uIwW1FYSPcW8sWj6+l2Cnbre5E5JG0j4zYqw69oJLbbw+ShopfRtAx8FU1zcAFk1BuiktOuV
rw8asrQkLzSLug05J0iNUzXH3tGuAGat7JWK6tHW4jSBZpBs46VBx5q1btJsvCoxQOdOrVHtBjMD
FNjWqfmQx2P7NsVz/pYg+yLbSQxQakS9uO2xiVV5qiySA3H0do0LBVQvJz0bnM8EVY9TuCgCpLqF
/UhmVdWxSUGR7H07y49Lqx0DDt0iH23gvPcEvTfH0pjQyOt+egOaPTymfIrW1gO50WwYMaf1Np5I
kISLhhdx0yCM6XaFNaorF6AgicTFUkGequbMCk10WjB+LekD3lqcV5fP+DEzvPpGJjGSVZ4rKttY
RLsSiTrPo8B9hpwhlLC+oZClMV9JYaU+ad+QIBp2dtV0OxtdOewb24eS6eRzCmUWzROAmWFSmwIE
Ur7vJ88/7V1g5gVPGdr+monzFkuCul98oc1dZVvqzkxy/SaHCbUqi4LuVGqTRA4GckqybC2LN77K
3INPBlMOSNGaE+zP8AO27UypXcPsJa5+aeBKBeWCGbSeC1K3Yhco1RZIsv/iW0NxLvB5m2fD0vjf
E2sN+Szc6S2BAI+vrbWZJBhwLQU3mMLFVkwEFm0QYOb3yTKocw+Jy/eh5MkXalFGT2R0tRD0qiT1
tzGadL5bc7JuA6drbuZm5q9xJ9ksjIcgBWOZNqAOyeCOgXJPytuTgCQqQItN/FrFTvMITm5OCMlG
ObxRaNYCcqFsQjPlGHERkhGVnnT2Mpr72sCUFPkk0SKpTQ0+sFHjXmRZbLSMg4z2PuKMxM+aO9Gb
u0jIwoxywVbUAeGz+CVH/3NP8+kPr3TOeY+uuc0wnXHN8ncmQrjY4rv1tUFqexomrW7VSVCUxmAT
Q7o49cGu0TdAkrOW3t+QcluztDFYox+xk5CRWgirFcxkAoAIPCPIj3TKwDtDEEVyO8G2zbU1NxO2
Y54F49avrPRy8eTUbNxaxOc6S2Nv17A6+ZrHkBZOxFxUb6kLrX7vxsl8r1oRuSE+vcraJL5KT5Bm
A3wl0As6UB2jfFMHbH/NBTnKsFYAT6QG0FsYP4cij0lamFpAz8fEpiDYRiuREJxdihUYeb7xMHW9
+aai1v8my9UT2uPvvqQfFU96zAg4cwCDfM/i2V5CrKHtcJzyMpAbr2udOWx9gtM2lj/IYWPabFNA
4DdQ9eKSuKbd4iaAm2IDUjSjPkh9u4KZB9OYNIVmOC4ROohJtxptZ+E6uDsjUGbhCNCcrea8VNCJ
YvGqssD5Qu/QX/LzvMdaKeO1iqKohSXcNdQ+TOPZiiLDSLdFZ049/D1jJFY2NkAA+nzw3cZTUfaY
eUI4GzeIZbp1xhEYAYwn2MxWXcp2l6KIeUnc0rLAUs8ThdxsMbgQBlgyHsL4sAviYpF3ZY5xxjhO
PsRGn972XPBExM4yv1a5xdO/KYzo0nLwW4c4NWW0nZOU7ymB2f+liUdJOq1Ykno7T9GaSlU25VGC
DytDDAPAQTgKcRJl3cDRg1ifPLo86a/MhYpyS8JH8VqS46dCll7Gd7TJ1RMK0widKSZQIOux/+SP
A9++WQH/3CZRGWPGZ0PyDUxeRy2pmxluY9BX1q7ItXu3qMJ9BtoUfyl77jrsoz37GSPv2n4vDSx9
IaCaRG9SISDbpKg/MZyO1fgEQcV96hXP7n2Q5IEnFjIAgXOd4V5uiDiDWkmQmByN+ntpAg7gKOus
C81t9rVuPPtVehAVGM+KiJxtADzxNivJdd2WRU66eeMD8eJknxJ11flB9jTSClRg0vIMO9UCOdaZ
2qE99eBv5RsNDrLbexG8wV2Q+4yfughmzy6J/LzZ4AMliNYCrmV+lrZevAPJgqI/w2vbNI9zbEfO
RgvI6Dc6qWBAk49Z3UphR9bFJBDyniix9FyRAIjJRmboukSO3ozS6Rn5N66S5ksVtfGYhQYyRwmj
nCKT8sxtiRQFt9JmFhOwAWucA72OIIrlMU8pLI8t0Q8z2I3OBzxKnOAkp/0ADY+vvsSdkb6Q8pg4
JzO9vCYHL4ok5kvGJBOVn0X8BrXjGJVXOGKnZiacx7GgVxRSJkREFDkO2U1J7SpsGFqpJa5mIunz
zz4ZmmDmtNFBiCcFohD7EjoDSH2VSPdb1a/vx4+qNHV2TC1L/9TwRwPas5noHAQA7KnAYr7toz9o
wMw127oF9htKsM40NKgZZu/QeUOb3hMpnMhim+EeGh6WmZCOe3DbpbUvsF1Hd0NWStgeub2kKKNt
zsSTOOiylkRAohGs6zSxGQmFTCWVe5MutCAxChZNBQ7zy+MYhaLKWUfgRU5KOI/IugNg1A8BaFsi
BXhAxmLxdqaBdJ9IqXoNU2jVOJ13HmQISEDCzz120Zr29xSmV2tcDq0jSb8zpT1dNw2D9Vura3z3
vGS8bm1mex4fAsHSnOyNCIRfPpcUOf604L6OMsd+nBI9f+9Mhd3QyBU6CS9tLSiMsQ0O0GwG0o1B
T521WOFJx82jiSLFVhyHoFaJsabC1nhwjMXdpYh1Tcq83oo/Z67XAVakyTA2dZBPh9JkX0WewWQ9
JYvVtFvVDY55ghS1WHY+BqAGAVMSWEdzwqgNhChVQEIQruLW57blGdV7RF4tzozAApBNPWB/K+yE
nTMxOTsiLAi/TEvi+I4ZKI50l7HP+V6vRgkI8MhPwrrq1I0hy3Q5gTVfWqAliGYOZ3zaV5r5ERHF
Z9lYwrmvGYLxRsSY0ixA/KHNjpLS3qKyAWdsAryxSD39ttD9xk8CGsITeebxdUy+HnmV9ZiTHWF3
Sm+YOU/fLGNcDde1wwNbWokH0LYKhpm3XrMDdAk2YENrdG9YQoABmkKnJz4+J3JswUDRUhhzQf/t
S6VPR3Bk99qx+wfJMZiF80KUc1iMKfb/Ou2ma79m14cUgkHvIelsGECCnhdQsVHJSzPzcqjEQRzf
GcotvyzUS7AkOSHEVme45ohLEGAwiyReXhYvI8mAsJqiBQ0dMU0YDZ06p7ga/Nc28uLryE11BCZh
IYPMJauD7izAf7dLcdlF3CKm/l3F/v9HZ/9zzV3669nZrvgft8/F+PytVj8P0NZ/9Lv72fdwMq9i
duYbDJ7xTf3nCI358iesm+yCUQ/yvEE88ccMzXSwOLMIpEzjT5iPMqn+fYRm2p/WsRnqG3QgKCGC
fzJAw/rKCOLPEYXEloNSEisAPxNNgP9Roes59M724sp9NvIQdQ33Nueh+Gwpl7ZL5lGxNyLZ7wa4
f1EIkzazN0i2zM+KsddVz2RxQ2NMYmjvrFl3nUViPGebnL+QAjGfsXEmJ6eCC3cZ+16UML6SCGSD
XjMDN6t7Uxbp14iMqBu4IdwNcVKb1xKga6gCMz9jlZmceHE8nRKNApcSkjRdpWpreN+e9wKaKNta
ErrfFjGwm+0iVajdkPYAY9LYsB9RrjPXkzKfn6qsa2YycFyiq6KO0IV2KcV1pub+uiTx51uTwpje
csYgFB06gq/2eA6cGCu41fYQD4nQ3plLUZ/YhSUJp+J9wN4iLjU4yTQ3FMxMCxaSqbP2Cxz55bO2
zHzfIhD/mvYMV0kAKRBN4kGus00+y+CxgUAJTVXOx4juYFv4pMNawxwFYdPBwm/LVQwAfXju/Oab
qAoU29Km3QnzhoC1LV9AuQMYjrvSshVvXdvnpqZU2FV5bhBvOx4qOvwqD9zt4sKCimV/F1ulneEQ
D+ztuCwzbiJtZdkG4UN5bhYiu6ia8srB8POtdhMq6Uy5jGXIJ2Wt6JUEDm2kKIz7eEjcaOs1Q/1c
644ASCzdCY2Ebp6MuX/SeQtHlS3FSVHmTdg3zfqakyJXyvpSOj307z6WgmBtcRFJocggHcf4e8QC
8ZCLmTFBZt5DsLjoDLhbKhrsba8C5ys4z695wl6zJyjeA3EZd2eeaBNizgu18bBQbQfSBA922hwJ
6q72Ew6S87QX57M7XMTEUIdeXjrupvT1mkVNhgRTb0EggijmaxKl3fO8wmkZ+2l3txC29irhTYdg
9Mr0IJt+6bmAfP+RiQ6hHSZHKgXwHeV3vLeKBFqy3aPCKvG2r4oHtHhd3+ldrEhPZuoi5V4V2e3I
oPWgCc+KS/5vDEXFjiL8uzsRuy60Ne7iTog3aXJI6254VhWoZOYxT5M1Xxc17heIbpxLJh6sBHQO
MbVkQCfDV1eXUM1519vKtF9ad51PJ65FDxWIPQc0Fr9i8sJI+uIkK4b5NLapzc2k6fZV0CmaOO9E
98E1xS5/PzOru7wN3jqTix20WrkbanXVYBHf1o354+AJ0KSLeNkpr15uln4wK/x1ngOTFFLbrnFM
fTIRs/a1Zu3zpBxUGrE14XJz5qY65C7yLaewrmuD2MDGz6CD9Ga6s7QxXfaOZnhWug8zOJdNX2v7
BbsyMOHR7Own4kwkFxDjLUBYa0neVllgMDsktra0zCs1SO6mnOZMihmgsqxxUwsf6bcNwMhsIVor
dx4ZCQgLIb6f7Ci/aK+awdnY0BZvKP2Z07e1uVMzkztgCRjcnbjb15FJas6UuyJavUTBg6U98zNj
JiIbSBYadzoqSDq1iza6c4JSkC/REg53YUx+tydXZTkIOwUxNczeDTk/1dYHX0qJQ4rBMWjb7kf7
cKuxajhXdTAy2lxT3RKRvuQONJfJmPMj3E19VRSZe4sIRGZsyh19ladwcBmizObJglsNFnEQ3fWj
t5w4eR8cfNV3W3SC+RH5HAALnhp7nNz4IWctbqaxB1uT63LZM8fOyGpaaEWquQoORJYQRTNp8zPa
eboC0u6DDX9MnBpeFoj4LmXQInV0lKanr+YsI84lI2OaUdR6h+mueU7pB+xNoKvo+xD4TX4FPKx9
VKVmaJy5jXuLzwhaPGBe/1eapx8u7feHG+sn/IOma9Alofx6P393ldcx1nTkfkAPzFY9OULYO4+n
+hn8IUE/DaqjoL4qGCGHCCkOWWE4pzKDMKnb3eDmh7UlOsG89AvJ+ftF63rormux1foZoDfHNfj+
93IEesoeWMUe+EK/0U31UFDFhiRwDWHsuTu7/6UZ9l/PeZtiA0Mfyhu8lGtB8fOChVkp5J50lPsx
CS6gq9mg34ad0efHMrWOblwN7MLzE4/rdZd61jowH6p9ru4qCLB51aZb11+6X2xIfrihPn5BnskK
0XT9NcX3w29lM/0wkhll+yASm745epTF9LDUYEyatLVPR3O5o0HnAVi92tyXYUs40zZOBHoc98K0
3R5eRcbQHwVLE9TB1pFlGRq9f2cX5bRZuuF7WUPh7brsuN5HP2q9f1T1/r8IBPL4mv6mJu6TtG7S
dxvl9V/8VhA73ieUu6jaAug2qymMa/83GpBtfUJRTl3rsAhEv7WWqr+vlCmHsbjgsuFyMPCQr7qW
38th+5Md4C/DBMMfoJjjEvqP//XOkdB9+O93DoUfFJg/r0gsiKyU8fBxm0DCsH9wjH6+T7Ji1kZP
TAIRoWbtHcdSySurAUmO+s8i/FRRdTBzLKoaEkNuMIf0tiPm6C+dUqpj3+tY6qlNlEPiSeCuND9v
HCx1lnpF9sWegjE5JtoGNetphfTEKJSfAyBtXIb8LSloRwV5MQ4TGnbnkC1e9MWTTXTV1TjUN4QP
mWzQ5NyO4WKZ5be+qfKvOToSb9PlyPZ4gpnLLWOClhxJhdxiw03djNy7jddvCljX16z/ep7Bxbqa
wLakDwb1NruhMkdOhuWtAbDXN+rMCqjRjtm8eEVYxIaSh7aSjXnPLn1qTttMpIxJ56BoefuwwE9V
3eN3Gh0Vx3tdGnF+pOUM4IQ7s1AHVLZtvM+jKtEENFk+VEtPrb2/KVRJQvWkATVcZnW/AO2ffCN1
mbq1jKIYQ7oZALC+V92ucRcjabaVBwtkJ9migETElUw2DGNfSeE+DyTf3UK6jLu7MUeYs5wigU86
nwIi1XogB1b0xnA9el0CR6wdRZIFFwO5bN10Y4myWtpN2dH+l6d61GT9ocUZnLKlwHEzC04/IP+2
KcK8gzZNIwTqNNh05BmZoVEhzt/ndUkot2vWZG2VcKSbs0ZmZX+GICH/aoqWh1WooeD5V9OcmEW4
aNCBFNiqGm+ZzBkG5DMP1p+kfahu6pad8blNGYmAtRiniYkcKz+yiMDPbc12sFCyK8j/oUn8mSSH
F9XTKWuFunc3UT41QHUmZKQnM9yO0w4dDcVHH2H6zqo6Hbcqk9a0c2Klvb07x9RuSzwa9tEiCKc+
r2fQIjudpgBnqrKj2jXz/iqGvT1uTZtrLlxyj5RbUXjdoY8XQKxdp81tNzmsoVx+1Ge+oewylXnV
rETbfp3PpfrJ87KJBUuNxJLr1oV5uHfRKTBFAcxvbVKXZWHoE5w47aZsnK0DujW5MuFSKmZd+Cya
JoYu1lf03Ax5fXK3/LC2x6E9C6igmb74NGMUt1HcqGuClbybgOiQ9ESP9J/IB5n3sxkA427eE35g
lAcrSTF8plzrJHUWoCLhs4L7P42CgglqmLFwzM7ljCYQSGbKtO7JMBkqEbDhJpkFiN3xkRfno9df
zoXbFweCmwvna7/EYCegekoh9mkfCEjSPTnZ0eWix8k+l9z840XSlsRc1FUv61czqxYN0jdxrwww
/sHGTpZoN4y5A3TYLdUFeZSQk1pzTT8YTf+6XdqhOClYfYvQqRHQJ1hEqBWBKTVhmg+Ns2n1mj5F
F2xcW7EszJ0hkhnkc0ynH3pGXsY7D/HZLWFIEgBmQHrJYKbTsoNFnVyjQMApQQqmDhnBQsManAR4
IdKJjmHawMJ+b5QDQZ1OC+s5z0n022YTYgT8Z27zImO01QwgJ9aJixGQtCgyERz9waQLrLhGrt05
8m6SjBJ2x9M0JUDC7BJQuHUO/TP2ZO7sSln3JQo9P4YbPs7PtJxGvvPLMl7IV+lMMNJOxL2gAAC8
xWlQKiC8s/+iF7iF29poja9uL2BwtmbknzoES4HERFt+jCLDTzfkI/l2OM4SrUU/63agvU98a0em
hjWyiBinJUSaYRzZ6DZcOAZMapaPxZnqlXM/VkWbnBpLSYLQYx60061LyEa7QUE5vsG+8+SRot9k
/phFzR0Zo85FYxqtxrWFDnxjT+awbLWZzReu9jkMrAFPGJe/2/mHhAcdnvHRVdeLKpnAIOl2Vahs
winYegfJ8plcpfyKXXwud4QXcEPFFiuVNcDM/OKKXvOccGBQK8n2azfPlMPZJm6swb+cGaOOLdP9
KIZJDSvaDxe3C8j+awJDS731cpuvQJWd2+yMonQ46XwXB12TxZpes+fhhZ5JYEczUWegLIBQTGpV
O60qLCdRCYRk4ZInkAVpT7KqW7CZyEnfZRMOxPtRCTYnR3fOUiCsVm+xcA98QGDg9k2Gs0pUO0mM
EVv+QmcJCxGb049k2Bb4cI/NaJOgo/9WdcaiDpYKkAzn6E1o3uachJ+9rQH00pNW0Rnqj6oNp9If
0i3jEfu8tSr2xWHXOPXI7tqNqIdTZQ/3E8qL2wjqlRt2RdFecQvwXsGwzX0YKDGelmnE20brUz+C
p8xHVDUMAEKggEO+y6w4GM5cViOEJ8q0lfl39tss8Lk2wPmtuwDm5boY11+SGGUZYuGq6Eo9t3jw
8m7uwnFIhvhOJFI0F6CFnfYl6yDzwLWv65IU5whWtrPrF4XOIBt8FBVsuZbM2DdJH1s7hkW6xErS
CANeFY/pDSwvmjp6/0yEBhFU/a5OenOGHFPMVzkfXh6WtVgVJFFvRizZ2MDtMAIVz/y9+QFOT3Az
Z2LhGin0fDcZo0cADfz3MJja9kmytGcYr7FLHJcJwjcSjSn4LrpsWeONh+oiMKb0NsCLfWUFEVGP
VUy8T9BHzld+1fFLJtRynuZM50NPpc11gUz/zh4bVsqxjaxpXzocj+GQBqpfLzEQ4uy8SXxgjxq4
ofbTyQ6ToAsYP9qGSylj15PesOCpu7DQpZPsJkQkhLZNmm0uOqcTTlSUAQuxEbh827g8JK7DqIy3
wnKXgMcbIfU0kArSZp/tgJyEXeLL+qHzJ3XBgpTuCA1EduNnDcGtXSdv8jxiXGcajRnvZqJG29CF
GwQ9no3kAYBBgCq/miqCg6fJO0UAJwe+EdZvYaol5EADF9q9NJhbCRUrtbW6qfkGL1raIXM49USF
NlgUlIn9ygMWTLomrgC9nl4zSQ0/UpcJKqFkEywjMByuEyi4ZhCJZsPVNDGZi1IW9wCK1/Rdi4IT
W+yrS0KuCEdo7egUZUB0oj/P7C7K1q3uFiO2qzNdxhltekn0BoGTdW+HAwEh3SFI/FmgFh/dLySE
ItWYbQCZnxNu0AY/nmJouIhBJWQFm05DbG9uAq10GpSGntkKvhenG78MJO8+ZbbZ8mNBKPPQW9wc
4DgFTBdyI5XDdhRm3G8GbxHfFLmpBmPFEqEiqCAXUQIUG4LPgKTjfOhn/359/WnX6SghTrjA0Gxs
Cq+K4AQ3zL0CTowWFcYU4zPgGWe35kkdT8ya8oZoNR3ZibWVUVswxiWOCF5MTVwLPgxlHgTVII7q
YKE2b6CTrk3oYJww1Vg6mOWlv6sLFfn7shTAoiPGxQdEpLYheGI7fGJhbxHNuqmyQb7VvCXjlgHK
sG2KVlcPtcNkGYsRWB5mLmVGH+EF1mLcsFcwvTsivgPa7zrvPkd1MYpN2ffNtehNwIyFN6nHoC0q
4pPSwGdIhUoEVV+YerVAHepOBImdMxmFwriymykA55xbvg85s9m2534bXKsl8C9jtN0lK1GoFpFL
OCUFVWOyQDRdk2xMykhzK9A22DzZDUdFPP5LqoXWKRHRlV1ArhGg4wc/LpAtVjg/ichN1hgQt3SZ
FGV1EzMK6smgnOeipjTxo+JgaYZp25yIzgyGsEJd8M8b9PP0VdVd/b3/qNOmSXytm1mlcdL/x+V/
M0U37t+/68HPn4tnVM3vevAf/+S3Jtw0g09gDdlHAfSC6bAiln5rwoPgk4v9DOAgkmrX+8Hd/b0J
9z7ZKwmRBhz7JO6kdVjzexNufPIlDXPwG42Uf4zk+0PX/Xdd+IexkKD1xieKbHYdYv2kAq5GLymQ
zNqn+DRpWqqZlWwkRHnjzcN0hh1F/hBOiEdXoyTlgmFXIJs2P11i37zWi6iPtterzyJjCV9MrST0
1y6JX0z63jqPGtN/boZuOk2McmFb5JekjJoKrzaq2j49nbxEb3/62P+NrvkDzOrPt/JB0BxwS6Am
HMC4o3sgHiDzmzeyENCnsPFwNPtmy07ZnbmCuF8bPSilJXkhoL2TfKuToXmr09R/WGgiKcdpb8nE
XSP9QgQTxXlUSusLAkf/Asi6/5XvujgkhJ6Su86Z+uwvS9ptNaaKL0QA+fvBM8TjMPrO5yXJvV+4
XFD6/7RB/PMdfpjdTVNP7UCq2GmekP0ROv7Sv1pORbxyllniJbPr4pGYHA8dXxygqSIPFAXs33+8
76eaf772h8EuJNq+ndAmnCKCE1eMjcwvbdBFCHtawuP+/jXem4b+fI0P4m0OTy0ZCyxcXLZ+9ey5
ekmVMG5xpSVnQZ0S+fT3L/TB3P7nK32wCVUZaopsJGWenHrju2cn/o2KlHHfq3VQMo/efNJkBERu
XWMS18zgkcjjcGRKwKb03idd/J51kP8yjcl44hMARnIhO8dso6jzoboZ3bxzat/8ZooUXJou8voX
n9F6Nf85NfvjN/fXa+OnG7YmiMeJ0xHsbyoPVbAcHdP4Bej4r370hxn5oCZF/tPSHxACsReu1kir
X1y5f/WjP7hGAOdUzjQN/SGyWiK/khuDuJm//y7/6kevF9NPH0iQtHaWUHgcZiJDy7nd2jUP6T+G
qf/mifJXP/nDs9Fz5hghEj85L9J9wmBqJpD6v/aj15f8+Zd22Uo7Zd0fLGHsoBZAABi2/7Uf/eEh
kVvaWjx/6g9MHwgCIUc++z+cndeS28qybb8IEfDmlQQJmmYbtdFaekHItOBNoeC//gwq7t1HwhGb
sfnewSaBqqyszJxjTle2zaUHsogBBYKwAiwTyagwnmI9ZezUvPGBLLY+U1rtXHL7CXAa/VbltNZs
caUFdCFyLTXQ2EW59MPOy1qZSM/K2cEgW8/lC+4b0X8lqvnPrlwqyMeOtDEs+B9t3J+nBkzhfTW8
4RpZ9sKDP1fwf18uedprVAFYicXE/asZ6d+THVa3vdalALr03NzUsqwNqDLQox02bSOCmxajs9ic
MidR7eu6DSSQrCiKMobWxPNtn73YntIeGo0qRRvQO3suauRm6lU8Hc/1L0HWWWxPt2Tivy9hq4Mu
oJgVraXSXHnYfzYk/3elGH++yhkFDXfhgqCSDRPINkjcmL56b3nfzwcnsvBRZfbjCgbq0rpZbFik
cFUGd7ANBlw6Zg13VGTdtz39xYY1O22I9CjiEaHkZTAw0Oiw3PbRi8O5Z4PqtdfIANzZykUMUNS3
ffJZXPn7Pirq0NSTRsoAMNhbq/b/2LZ+RVx7IXexF1sUj0aMwdpaBtQPra3BHOqqrcJyn3iJWDtO
dk3DfuGVni8lv/+EVKeC6FYhMZhbHdbhiMJwIL+G47306Yv9GpcD8GiPt6qL+MUO34dSudKAvvTJ
i90aepE7T7AaA6E30wqp4Weca7vbcgD7/E9/O07rEgsP0fJQcgxz67SmAORsb1qM9mK/xl5Sxlot
ZNBYzA0ntelhMTxHt+0ie7FBtS42Js+hvIPv2zGrxyBXvBufyWKDjhU4HCs/LxSLRqRtVwf6hddu
A5fe5mKLxkOXTzjMspEYuHftzp+i7rYs1FrsURlhXtyDGwssrXij2vGtDrPbnvYSBSWkpdPrGWWg
I/rJXHcNdNS/aZlYi20puqoyQzxjmaZjEkv/153s2xbgeZr197WNAXAJT4aY5ZbGHouAjZw+XfnO
59j0l2NuyZlUChewXcXa7g3H8Cs3JDEiz10PKB2fcD3z7qQdC+axeuEwBIly5kGTIt05LU22lZwg
GFOtiiwAzqOLpxTuYcyQGT6uac5j5dCeQU9QO1/jcFI+JYxFwoCx01dV4k3sJZQkrUzQh/H6M2VF
8SOqtNsGk6qg60W8q+kQqqtEpene6Gaxldk07QYdF8BRYWIfL0rTxZi2sveaTLv3JLdA9DD31TFE
WevOy2iX1YZ2ovpJmeyqpWirtJ/0tksB4VT2cFuGYy1Cj9pjEun1HFb07tdhXoLy+e+Azf9JFaxF
6JFMyTZGyE6oPfdTWKmfVFq1V179hTe/iDvGPCj2cF6uYbLPsPyyq2s4lwuRwVqEHTuPwramuR/M
NdY+FlJszMhufNaLqKMxnGxnTi6DNCs9+j8Zwsqwe77pkZiLuINN6DhLlcuNUYXHykwOlR7ubvvo
RW4wIxyREApYIx1tEmm6oJ+1LLrt6rRE9kM7ccsuZhc7M31xezrOMrxtmZiL2IMts+tR9+NldqiQ
FA0O/HhbWDMX+UBsZHTlc10GXeRuRpBCQ37tcFpgM/+zcc611t9DptJ7vWCwQwajN8Vfw5l5As+c
TJ/GvveSEwvMVTu7/T2uA/JA8b9fGSB3bnxmxp//fJS0Yro+JV7H2nBUETduGIrNbzsdzcXGZaQe
n2Dqm6TdHiZXd0N948b9RVb4LYfizKUf1Gq8EJnvKmj9XmTc+K4X+zbpBshKBcuI4doXyJ45Ex3D
bQ/EWGzbsFDhsGWc6ZqpPCSJGhSyuu1MNxbbNpvsBpO1Sgal3jzm5651w9lyU0hYgnlxCG006/y1
R+YBRHTQxPttH7zYssCA57m1Bp6HN6KdL1bz1RLwhdBuLLZsDbQtRNcqA5meBKJZQ8grIez85f6S
iCw5jZqmKAMLu90boQM51XZRY6Nd3MaOMT4gxopuuw8vR3JhNM5MfvNGXQRhqyzsn2BgXHulC4Ox
/4SdJe5SV/C8z0XE3pxRAGbOOG+orYTU9yA+qHXLNGE9qYembJwDs27NtrOYgp9AuP00PWHfdtgs
CSj1aJgFhrW/NsQpVukHohW/9hsvLYHlTjZqtMEqJ9mc249j0T7WWnzlAq2fQ9hfFsESIhhlsHZN
jXOsRaGOzAK7jvtqjPW1YmfhNjkDiZiWqQUziefOEUSZjRhrBR926T0Lu2/+nRK7PIjakz7Drt6j
o0wWuSyPQkSjWJ87/pvZjPQ7+rTDsUBTfttm/j/2WW6qC6fgmyMW9UlnmVW48YEvUV15hXCEZg9r
qnU3k/eFUveNX3oRKCZg8q2NuVtQtMbIKBbjPnrbXqm5XlgnvzRwvx0mGuhXr2e6JsikfVLn8hns
yI0X21+tzN8+2zTVnMFl1mAz5QwttmVgS/vHTdETVtYfmUMeCT01J1YMYe7Qh0O7xtf5vyMS/yc+
/Fr4v39xK7aExdjgHjld9dKO/XnwUh2u7PsF9PF/P36ReQugIyk9p24vvM7cuDnDVn2n/DuBgNpK
vUsO2kidKEwz9dgVunxIDACdkDnUdaeX05EeSrdv08TdoWnDvdJA24XYON1NzIvclhvpy/BBO9IV
Fh7VU90YgcoSXE8E5Ssr+nzX/ksAWRIkw2YImX+c9YAJ6vHQNxa0HqWtH1rLTXwFa/l55WmtfuXM
uvTfFtlBodcMj6VoixtPdvcDshPsRxPzNGmuPDEmd24DDs54xVbnwob6ZQb729qBQVEzN0uNHva4
e9C7HiIU8nP/42V/PsH/9uQWsSCkqWj38Lv2uZfXgUADuGcqufGnPh6+ffwvLv2ARfIQM1soS2Ss
QTNbuD4V2Q8MuW+LNr8YnL89HAv8cc74HiWjePoZ4VMaVtltjculXEapew+dKtcUJd+66rs+3fg4
9D8DjYX/A/0/l7VaFl/IcrJ7N6mviZ4uPetFJEA1OWIY2xlByc5t25KR/Xi6dru69OHLPVwMFk0o
biBFVR8p60IVdm+73y9NldK5bOreihlGKVvINSqF7ec+sW5sRqmLHevpY8jM2swyiUCDcHHwRT3Z
V7bQr8X2lz2knuPEb4uwyduQCdDUCAwcGPYO04hr1+0iVJy6dsgA51Bba5PvKZnfsxB2EpSNqxy9
sla2wP+UjRycELO3MrwxdVi6YxhSBUniMaXWJozD2D0wBOay9h9v5wsRQ11s56jQOTn0VO7h1zJ0
iI1j9+R0s/rmmkn++vH/uBBh1fMK/O2JGlFR9dAjm32pq3kgwMB8Oudwn0xjQkLR2+gTKr15/vif
XVjWS04vKP4SrE5kBExUv6YznO82u/LRF243S9xwOeJrbA+2HrDDvQB9hsnsd3qvzUm0KV0i+W2/
YLHrDX22mlyaepAb5k/YHruzW9BtH73Y83OpDGnZ9U2g1YV6sGYt9C0PNf4tn44Q88/33Ey2ZAK4
E4GtUELtoQ4N1zjof1+mOMD++dHa0OneVLsiUJXKfTZH2R7i0ja+gvtRbvz2i32PCAI0Ths3gef2
1V4dxbxBZJNdyWl+XU3/b1jBTuHPX5BB8J71bBYBmmzbukt7W3ll2DjHUE5hHgktTPPmYd77yJUv
uVN6bB9WKUpAdEWm8digr2EsPp+nUz9O8qcWIjGdwqi5B+SjPpCflFtqh8XeJVNMYy/eMngcrmlN
izUW0qiWO7OMt7M9GXfYn0+nEvXu1gQ581laU7xOmXz4zKixunUY2hZXfvTf9yLE2z9/c20VipjS
qEH/JpNA97IjyqDbJk0QOP754WUDvSLGdCBg3AQjuTixV8D4r7X3fyVkf3tfixtEN5wHtZu42tML
tg8ZE6Gb1BTZcWpyfMannGDpxVqJWU0EP43561B/UqJy3shSyGNYwTzyddLuErcII4QzYGiSIfOy
3KL0BoZ325ZbpB8YYcDsnBMRCHk+egB/rywJluy2T19EojZJYYa2sR4YIk0+xQoCDexsrxVx/n4s
QOz/8wXGriZbpYj0wEm8cQsEzEAFxylhi9B7YhzReTVGWX7++KdcCCDLcbuzyaLXD968z3knn3vP
GI75JMZHlRHF4ON/cY5Ff1kxS4MdtUriOkFEugevah7bwTHfCn1MX6Rq5vt6wFho6vVmHWtReuXt
X3iCvxS5vx2sTlrofZto6l42M2aKIhtwNwAPYGzOI52HqajmF8NhBODaeji/mr/9xEUQSzupel1v
z3sLrCDd/7IxsXZQk70YeoAydONCYMt6hGyLDlrXq8667vpwXTuuGxTmbB6drAW/7IW5D+C95GGk
74OoYyCSSV9sUNQV/0YDZN0K1tt979Ri2KqmlHcjxLE3MxzsB72XzrCWRd48ek0YPQC5yNcN+Igt
eVt2mtoI+865CcN1NNnD+qxew6UtGjFjTb60nVIBfuisU5qH3vbjF3/hxo43+p8ruVLiUAVkyOJy
2X0gaLPoJ7A6S12BjVW+sIuifdloqj8knf5uGllysjETeI5rL3tTBrt+jDnNEL6Y7XoYhwkGYuQp
yFDj+GfbIR/8+HteCMdLYFFaV9zcbG7t9vleTe/wVBZadCWR/HtyhF/Pn88gVimsu8zS7jsRTScD
+NgpMsz2S22WVE71zLrtmF66AIMwUZU0HLv9MAKGdkQ4+hOlpCuv8tIjWkQ8nGcr2Y05IlbNnJoV
XqtJzqzwlN4YIxYxb9Az3YOa3e0rTdEnMDWmeo9kPHuKJ8SrQGqqzTh7E9WqM6vw49d+Tr/+smmX
M4310BoCSEW3B9CTfTO0uAR/WEGOHqvI84si975nElUxNNYiPE4liIsr//nC01yOO4ZMZ4YVh92+
Vr0vo7BPSgcJ9ONftTBB+P9lMsADfy44ryjEOCIl2seyCDtgj2l/bJEgfTfrrthGRdSNfqcirFfx
Aw2ywrZOc1sPX9s2ZEbh4y9x6Qcu4qFHVmcirQLKEyNiJkT5dMX+nxTnD9LC72SFC30I+ww5+/3e
5IVub0QgEveDMKgZG9kxdaJG92tXoxGBtinf2Q22hmGfNj6tIuyIjIqZKeRm2aoX6PQ+/pWXcqHl
GCUJYxx3OeyaomiVDeP7GjQ/geosZhTDn5CR7MoqRelKi/kOJk+46o2p2kIDwI+kc3O/GCKY5wpf
k545ujMZD6vcmaIrvcMLh/sZmfH7gzKY2SvrBJFg5EK+jQxQS/h8wLTVc/PKm/5VKPrbLtL//B+t
bGt9KpN+P4Skym4o9RZBrcVDsEph0Y/o3YMBhvpbOrnTuIH6TYYe9/G8qWTMS+l647kZGbC5JiC4
uAEWsSrP6sGSMc22XiTze2N78RsyJPT/XTMOvhlVn2KKUn6WsztKPQV/ZgyF1SBWBUt8ZWlcyHmc
RTwrJYgMq4mnfdP+gwQUTAWYZ2hxrvNNb51gaMsrHb8Lqc5y4lP2oYS2B1wTYEigzl23zetM3Wux
Ha2rOU42TpVEV4L0heW0HAGNZie2a1dqOz2b2q1w5+GQz4iC0T30V5bThdNyOf05zwWlPbNBBqnj
DBCF2ozM0X0rLAYZaDCGm4937oX4ZC/i0+xQ1GnnqgjSyVg7Y7euo2vx99JHL4ITWOCzCwAf3SeK
72n70b3xTrMcAnW7bmrmwcwD062aPYCpzO+92biyYi8tpEWsYNBWFH0yYXKi6fWwyuyzAitpGvOe
Wv+0i3LcfTA1rH98/AYuxY3lZCgS1tooUpypaN7agQR08SMch+bNtslcxjQLsVAA1ZZgCJGv+Mtm
n49GGtiVJf0+RjK/AoxwLWZcWtmLkAEC3Y0suxkCxUxWTjsTJXJ/DK+1Ui4M7NhL88xBTsUMIzIP
VNVQtvFwTrsNt+m9FXLoJlnXIw4HEKlCYMmlmm3rtul/xsIarjWmLuggsV/4M0znEzMI1GKHIB8q
v9RznOimfiUdlex62nj2Qx7lm0aUD9hq7JkxxMDQ2HrZzJxC6OtO9JNK67pJlWOrbuDubPIS9WQo
T6gufT21D5bIrjQ7LizE5RArbNMoh3aTB70GdS+zcM0A5wC22hqwE5vVebp37ehqb/vScbGcbE1U
o0esjTGNZ+YuMBurU7/rg1F9V+ao5QbJrP46bD3ruwUG5Yc2aFq4quN0lAetl82VMP6r3/2XY3Q5
BZvjxFKkqtUHExQrCO9ulB7yvEx93IbSb1x7ogCcvrZnXM2fPeCAzhwMHo3tuBTRzoHKUvptDnRO
MfV0I4ahgaSCF97KjFKBt2VtvGIedBaQcRXNxi6MV8KrxVurjOFzOqmU0tRRe4eKMoorsfzCplpO
39ZVVCmopbsA6+Jx7ZAZbdIK9r42yXb3cRS5cFwsh1OFopt2A30psEWf+PEZSTRbeXbnjLF6D0Ux
uRKtLgT15aRq3ltqmYUxsPTI+tpCbvw3GYX7etuPWGRQ2dzCY26cPlALIzlELaSXleVAu0Ggkz+a
cmpv6rFCyPszBoxFKI2YDmjgOXLLbd2XWbr5+DdcekCLfAeYUzOHKdgLjHb8rOe4sK6cSxc+eTm2
mppJMuJ92wa41fV3XnxWIePIcltKYy7q5+YwUx9UQZYLTdGCrulLIptebau+uSb6vZAKLsdXG8K6
Cz6CfxHJ4iEtamdrQJ+XK1Bg813fddZBNUO4C/YwXHnRF3becqxVUTDbaCH1BMPs1kzf2RoQGPTN
x6hMxKeP3/iFrbecb+UYKccMvkuQQ5TbzXlunRKrigA7jJaygxBuXxt7uHR6LsddpRaFkeyQBDfQ
vLAQULp505bJeDS5WG2msHH8rqx29CgObv05nsWNNZWlK3yIH2zoOU3BJMeo7pOplLsSgttte2Y5
6hqagxQUnKCIOuJ+FvnXVJ2+fvxyLm2axU4vFSux7bIvgyGSBkf+qB66tLn2Qi59+mKzR6Ku7MpT
uN1bWr1u8sRkuDn+/PFXv7B2l/OuVaqGA7adZZBEvXOazURdR9K0nkVmaF8+/hf2rxvLX07b5eSr
owzcJWwu7qlW0B+ZjRRUMkZS07ZO7Wwfe1r0FmJRsVEHs4StVafHDHQPJhkINXwsXIbPkCO6VfJq
HKDZzI2hPFQZ9OAKKtMX1c3arZN5hb7CzCdbGYnibvNBbd/TOZ7vi3DgWuB0yVe1nrytsFUITlLz
5nfEFrS8YFs5YmNQR4CJhrxexVC+U3yBn8+PdErHLVZ0/ecsNkbga1DgVE58X0L12rVNOIHigvG3
Au5vBFGnZ8+ddAgCkKp3ktKjFJ/DCU8ZYHHxgzsCZgvLcsK1tLWSnTBFr62ou8735WxqLMiXfp7O
bi2FTttedb3mc+JhhQgHb8qOXaPgOjVAj1K5pUXKLqZ+fc/dp1yHoG5fczxB7pU5H59LtVRgjpkm
0CV1Mjcxg7u4uAy9+qzLsYBa7MlX2vlx4EGf5rcWmfpo67o9QJYy04cijoDlAcDYhVIC1lKkV67P
d3qXXiS4C6geUj/OjQXnxqoUY+cNc7inquD4XpkluyjF+GJdRnJ6BximH5IiN6u1F2OwtFLTZHBx
OC48+8kSHqzIsS3oGYH3esynyfwewg48Fuo5GS6QOpzGwYTZnIk+frWMIk+3BDvwOHGk26Q6UPt9
G1x1ulLiArtBVwMWkkrh/aM4uX3sUrB75djhGGnhsLTKdFfXV7Jw2o1nZYbfDXG1o1YGg1AYw0uq
iazcjvA6N1qBPgreLjppZHqlOJpNbtSBN+RjTw+xriH0wA4yVqHWpplvdV1SbKF8VcNLBzJpAFht
EgJA2zEzjWE47kKxBL5Fg/CTTqHTOQ6y06Ynhx/yHta9+xVvHjLu0lGsPZfa/j531Jj/ClskUOIe
6p/F7E266h2u6t2oRGIdxVajrYWTaZoPnTf5gr9Tjvs5EMRXRSjWycXnbAdXu36B5Kyue93Cv3bs
z7zuHi8fKvH2llF6xmNtu2vNYODG+1XTQynwGp8gUxXNYPvV3OLPlDcQm9bOXKrWGncXLPIaCRqx
Z08U9DxgCbmjkGtKFNoRCGjTY/BcgyddJzht3g3opNZVPXLNaQAa5X4yeq7zs9aLMqaQUncre8zG
eBfPU+aH0ux2dWuEwzqNymbrwZCCWGj1eGOtRJf02ylXSxhpQ72Fuzrep12e7Gzw0D7QY29b2ONw
aDus1/cmHWzXz4UCqcvtU5CKWu4mEC1V5+SZAldcD7aT4SkyWk9VctYYeX2+Gy0vP3bxONfbMNNk
sm4gE35PVKDlEPZRVD+MqdJ/w35zLgMnlWW7GdzsOzaM1iEXtp7A3uxLGKy2JtQ32Xo/1SKNC7/k
lICL00Og8yWoxIexmtKdMkz6uwB089CY4DYtXU/XgwUsclVNEWZZva5M2irtEkFfFSX5W9pmzQP1
PPHE129+9JHb9qDJC/k8KF7+YsF9DErbxdKqLUA2nO3uCoYVJ21fpXZ+bpOJA4DvBiLcYIgVeF4+
eU6gDrG8xvguUqD3gKDVXmjfuw9V3ctNBGv8U29yX6OsmjlPjJ82eHpHuuLnXhb7VWV7DziGkddJ
UftSjM0h1xKw/kknyKsdcUIqnfuA5vrnpNHiNfYv6hOVWGeTULxbmbUCw1rpFdtXJt6BzbAyDhaD
ePCUMX5XBd5ErtvY7+DYnO/M05D+RnHxDcovMUBNTHjgul2u+9jgwqwV/YMoK3Mb2hE+7EkeEfsx
aUGpGQF6L5UaFLBWlRte+nj0oOY+qeZQbmy3qbcNGG4gpBYI/FUGs9OgXuVY4jzx6WT13cDIjZ2X
myZL9y5eLnhvDqWxKecZR5wu68O7xnT7H6CCG7+roJENAuD9EIWqL1LTKVatkUbDZnTxLlKkZa8j
dewfpNp0O72qy+cqNfAas4j8LX5EprGt0qoY15j7TYEKnNQgFMzZZ7fq2heRtLRoPKdS1zjaxQA3
57h8jeu2pOdJRFwlURg/tjnyqBWjKumGDTX5AGWazSzn5H4cRxHhcBM5r9bgND/7nnoMbWrGaBWc
rTAurK0VFh0ccgzUK8+mwBPHD63c+ap3Et7mJJVsX2U4Bc74Y5+E5xq4StbJW+sWI4dWr4h1Zw/V
q9qE9cGdXKv2VX2WhMWuwDmrqnSRr7qOqSyiZY5VZRfF8aOlQ+3zuyRVcACMlfHRjAd6bLDqc6yS
pmLrRJm5Lgdd3jdz5JzUhm8cYwuu48xmlqc5qznQU0sWj9VsoJ8INe8RT8V+D5ITIKRquSkZQGJs
FK9uTpJCyMpEajWumr4G6FjiIBgodup+YXqFiRFsp75Prpmd4BSM/yRR2h0UWMVfvTA0As9LtRcx
4wg8WNHgIiNM0TI4oo1Wczro72rjRIdJj3UMM8dqZ5JXfGoHG9+5/OxZkuuYBjq9EYy2U7fb3K3K
V3qATWCHrbHDzkFszUpzA1yJ3WPj0VxwHcmxPSYGgMIBI7QYw2BNz6vhvhKlcJ88b7bAulUma8PG
jy3fubaVgavK3EH5YTNc6I9eNLYBNFYYsiYcWz8hF3saIy97Ndyw/joyB3uM4r59FhSBXgmp8FlD
TStHv/Y8nFOJi4TfPMke4+o9swyxK3pOHwi9gDZbPb1LW6P1DSXC7s7xIvsuG0dAjxAsx2c7ixtj
bQJh3uI7Kw4J1hZPkz7mWz2No3BTRqP73mmZselUO3QPQzoUx7IiJ8PqzhPRukmqs+VjYxr12oPY
8dQmE4RWkdnqQ5aq1Tellso/rRTOpxbn1K2G1dy+kQoC4VLRj12ITh7y7ES/kbHQ5s2E7+VSJPRI
sbBXmr5AYqKpMnujgxulVfZfUt2LNpCfM0CKGfaoq8kxarGGI2WRCZjiMcqnNtxUfWcFTe1NqKAb
cVSHcNolTZZBJ7REuY1ME19RXWkgYtOPr9dxFY5B59jZwW76t67CfuLc7sVKbnSqu9JyUnz22tL6
pmrMKaIsrMwfbSQiY42fq6XhjVN1W1jGSJu1wT0pZPOvhYmkqlP18lWYCvakjRkpYJEFQKkodDBT
7Ca4ACJG0ozNdI3VpwTWyVno1sitJVZwdGXxVtX9uAtT9zDalpH+AGseb8mvqJJVeaUcB1spgMti
CzitMJthE6fmHOiGUnmBZHdVa91I0yJoFcNb2zDhsSDxtHRmEiyJT47XjEFK34gFmsbQ/z1QtQeG
G8vvitVQA7Rr5VuCLS2OtHlMJqtgDXgC+6T4Suxk/ZrEM0lWhqIB/AZ54heWm+P9ysgavN0w5yKD
IE4MnG6WtGnOx/0GrS9Tq22ca6/RbFo/ohoom9e67XmUVQyPtmZ7r6mY9MJvx4rcBieP1VyZKhJv
ysMHEytwvJxNxkWBfu6c3KGK2/ZwM3VFMz5DmO18h1jHpD62N4I3667UNvYgv2UGLuL0aRGHllQ8
1l2fZQ5+KhPzdZjHRjuvGLSHMo+zoJvdbeTK7D1vBhEM0xjek3+yk5q02+CE9A71b/QwrZ1sc2fU
sjF2dSTtr1PY1d16qkdNh15tqgX0MEXgeTzjBQNDLMnu06SuUafSZR/YkpajbuMSVX3F1RtuNBKy
WCkjRmSSWoLFleask63FmnI/dm0R3Ue5ti4tKFabifxp2HiesJjmQ93cbmXXHvXCEU2A5m7+blkY
3m4/vkBqxq/K399ukOfq9W8jRu7Y6oJNEu8mHDgLHEyq/FjSfr5PmqTbJpozbbpW7w6YwLlfOvwy
jbWoun5PLwWMcJxw55Fse8eZRwzwhKwDRZ6V/RjO0eTAuwO7plQjT5icsee2MUUpqzWbnGarzUp+
4oEM6k7HVbBYG0DJwRdg93iHQK+FwJ3n4JINA5iCHoKx2CIeSB+TrKq/ZfhGnrx6MJWVUuHNuoql
qQBOD3UGpYx27l50vGTf4nCMMj9X3MavOAG+1HL08D2U87AvAXczIema/wCoVTEQUrq7UnI3AMDJ
DFOrjQObsNfdu260sxkcImWitUUUhSE3gWY+4LekENy1jIPRppadpUb+xASE9wpdeXhRiDAvgx3G
O0dx5mEjcOIjzwevkvpaaLG4HFvsC72JT0wsnDPQGr7sepjx+xDZ+W8ruhH/CLs2cLkei/Endtbe
T0iPQ7hC12ff6QkOL6cQvcmxAmGLR1aiT+vEq8w9WPvpU4cvA9a6goQWmjJmNHCwq/6rkc76Lq8S
9d+GptQ/WBi2+2Zw9HiL72f5OjZS+6L34O+rxEm2BtzXB5NAl2BngDzsHBmGjOFIkayYyjo0wrVw
y5JzClrcboe30q28p9YypjeuyG/hgE7Zj2AHf/dEb+2F2xqv0KbN+1RiLzonBrhcJa+wVa0m02bm
oMF7ZphsK1q7xOPTmKcqbRwr1JBHVGpDsjuYexF5QGN1hk/yVTXXVMkLtT26lTY+q7aBWyU6v1PO
HUWuYktLrXUruOb7lWmcqxs9toB4f0a2usV3ojwy40aHiKTgX6uN089A8nGwUkPb+RLmRmusMVNq
f1AUqLgNJxTr9nQjGOUpvFx5c5TWwq0gNhwmdmuM21e26ZrpUTf7LDAoiE9+16nhq9LiALcH3Nfd
93T/htUkPJNEC2YI1+VK1WBux2nRMdFmjP+EqpU/iSTTjgCLm8OY8Wer0bPEg4KC6Xj2uI/WeiId
sMFFZ34ROP1kjP04tb5yIiW6j1sl492nY3i0cFzch4plPhrmmFnrBmw704RwPR+YQmqecWnVdo2m
j3eRZjgP8LqSV6aE3Y4DpWKD1Yo27YdUcbbSdJKnJiE39Htut/8CZsvvHVD3+4zcj8IFdhLOkFbP
ajqEa72f8i9OaUD0BvlVviBHqTfQVRu/xUq+WzWM7gGNoqqboPCQabgqhgprXryz6ieXMcrvSJ3C
I530JPWbsJR3+GVph34SBalpne8a6WDjjh35dy/E1skSNYR23Je9TRdPxj5LXA0/3LrQXsbO7B5w
0ZrfCKlYWAEB/QfogPMPp7N80w1zFjg8VwAzSyWUNJsG/V7x0pKrfIwxFIB1HM56nGV3Crc5fdNx
7HpIX8v4G/bVYjtpltgSybXB1wpTV1ZFVOo/jUj2bwxJWnjqCc19G7EGCNeyRnAM5rX/ZqXYH6zw
zSw2hUynYlU5Yvo8Yp8cMSFGiQZnS++zN4vx3RUaF3wsh+015nTafau3+o9R7eVqamOU47nt9uW2
pT1qcGBz1XfG0HtNMKj/7nVtfgTZYifAXET5UumZ+VoZXU7ONDb3eNV5z2bdD3yTIfG+WdKq/KZx
8VuZW8wv1IEUOHVNCl1NmYfvlpqJGUDZ0OI5mmn5vk85Uze1VZrjinaq/QmNKqkCKLzx5xgr9q7W
ZMddAbcCQQn8pGRN/pqOiQPMe2qTN5NKe7ohDE53CrCskFzToDgSpjmS+9ZIBHcKpZPKSlT6yCmo
YlrPxa9QUYZjgtxsmXd3TykGCUlQc/WSm55KwWuD4cUujc85SNZg4+rqJVctK5yMhDQiSe/0SJvf
W2Fab5kUFoWeEk66l6Xy2ZQFES6etYk/1cLxNS7wD5einU+jGSLAdcZ82vdGAU6UvtaEIJfcA9hz
VD9QsEnu9MG20hUMHaf27d7O7Q0MFOOlwIwigrWfjJxUVlto2EFUeOZ4tInPLveFfdLtft4mVRwC
/5flN6fL7LWmlmpzJBji4p60gP39kPJFMGVlBdJdRsbOLZUWt7CsqlaMmLi7wf4f1s5juW4l69Kv
0lFzVCATCSAx+CcHx9OJThQ1QVAO3ns8fX9Ht7r68ohB9o3oYZWuBBJIs/fay3jTAhu9tD6lSi1b
KEHqpijc/JBVLfhUWUamszLnRnwpJSQekvkK8KzUm1czEj0fXUKwdxHJH6zIkndDlaaXRVy2+OuZ
+SHN54K5WxRfLvPo7OcoqLZOkWZMm8z0MA/kdje9Wd00gyn2ERmHuJKXyn3Jaub27IFs3oACzDAm
OpjAna5p7qclW6gfypLjRjO4intqhjD23OOiTukHhmrWzViAhtTFci+cvHqcBJk8q9TWwWp24uhr
4vSSRJGehdz3MixvYmJI5lXU5yaickfE29aqdXzAKKW45lJD+CmobwDgGC0TmhNNpOGRkylfHK/L
j7Wp1RE/pf7o9mjEJrWEmQ+Ebn0pNP9AGRgLbQyV7NquXVv5fDT80nFIoI7OrXEdDkt+XeRUDq5w
5WOMdQkAaSUJamApeuQERfpLbntUGSUD+2sjPSUpDWWdblM4wj+z4BTH3NEbmYtYbttIugeaspjl
LAin8z17mQ/QWcmirNMBckk6KhfGHtJH2rb6uqlEsenHJdzWRit+DPUYf0oMPR5nB+v/dUWo9U3K
Hn1ugIz9JYSZ5MIf2y5WXxxUTg4iJxU60MlcMHpqNP07quuDmWd40keWue8wWKbZNbtNV3c2Fe6A
iNE6ZWvPdbzDMsF76vmZ7ptSt/eeLIKVK035pWDussf0pd44E+eGTpsXnaT6MavNEjvqjJhl6Bwq
8BMzMu/apjavS9JV/KjSzZEbm1ut9STFR52pvlyrSo4viy2MTyQkzPEmQ91DPEkYrJmMxGQETrH3
PLjQcYh1CJWmxFXBhjDaPF+7w1jLu9hJuv5hHpqe9iMwibKeZ9c9kCYxz2ujsiPCmM0uVCsXwiYl
Y6nqZKftiZQfl9ygQ98UEpejvBTWUY1d81K6yqju3Ym8zahvcpLkT58+H4vQWU9ZnXHPEfY0rCIl
aFKGeTDuezLuW5+xY6kePcOy+s3UQwXYWJmi3TK7eN/aXb/RIlD3ZQT6JZaoJn4U+/vLVHvFdtDM
M/C0T4Wm/rDBEhZ4bSuw+PLZKsWwJa/FuKISEPdTQcQmCRsJiRhkrVCe9WsNFnCVu5F5OVfxKaY9
8r70bkgqOD/ePs7Brd0mmfYKMBKIIM6/I0B3fQI68rusr/VNprt6J5Y8fZrpE1vqtaZ6JH+lJYGx
6J5cCd5j4Aexy6XTPGnPvjeo47eyjexDJUjhIepbZEc11cML0U7ZrVsn1xHZ2l9lx5EDWmX4iRii
r/1UMtWpx3lrLMP8pXEgHKgKlJEQ6yi4IaVvIXK31YxY+kEeVCPDR2Yz3qMgEWzbIpDaIb5D/OVW
s7piagAPy8EBNl6pIZ9vU7tRP0KyRb7Y2mnKldFFC7c3xsibXCbx4zKibkymsPwJ8H4KlZ97u9xY
PYOCmHjNG6c4rYsGEMRYkT5OHm+HtcgN+WDBFYHlsb0pO6+6nZtOa9A/oz66kTRBcGDNcAiGYjou
hpRH2ur+GtVkdOm1MHvgV00FEI9HYJiOxvSTiE19x5gguMiRMtE1hULfldPoHZSNAXwm0uipmORE
YHbQblpraYDnRL8dEmkRmj5b0yPa1pZU3iL6XBpNfewNMWy4gpAoVK065kA8P/j/2jU4SP4pc3Lv
iliMdq2aqF5jRp/8CEM7ABwhX9MNNSYEPVlnEet211kpOhiGq+nKiSv7SP5UdFGbuUeZF5xC06Z4
uapyDhA/mr3q2gWQXlZccynYKp9kUzFSyzcTfhFYICzW4hskSPmtWeUvcRCZx6rppj2pYs5lMVfi
Mmli9CaNHg4aW+z72I5xU3Ejhgjcl036XFWhywwyDapD3zpo/hg3jAwnKChI/2lw5izcGPPYZlSr
Kk9aGhkGCVugBPfFbox+s4yl+2mCt+jBOUsTeE1V3YyYKSbFj7g1XOZBHOtRFBTPI0PSvQFzeB2B
nBH2IUhWovvNYkzvEkI7TiFv3lfwF+cqdJdq3Q0T4/hgYlKTjHUJka015x3QSPpUniJwsI+vyaB1
nQR32NzdGYT0fMFJj0WxZAlcJJaw2LIWY+h2OTCIgnma+ZTP0+c6PM0QiUY3jl5kUjwpUj5vNW/v
pqqMeFMb87wbVR+90HQnj70VpV/01MffhR1wNAGUj+siYsQIyD0VVyqRNYsnW4a1Nwf2lSOLZLMU
scQktwvu52FCMl1Rdq9CEMgdkRZqo+aZDQbXYc2FFO+91HB+sQSLQ74UUL96D+Eg6+EiBBbdjJau
DWJkC7Jwg3l+qD3ZXbaRIEYlaJgZ+PHiNTvK0K90ncPJrGeJqBxd8qckscdmAJwV6nKm2DMS0ueC
+SpPOrYm8T3lPhL5Kc6V0NLrphtFvSrzXlzRcmW7pcu9LexMccSlZv46kyvy1ZVTx05y8hg36jqq
BGkE8/RseYvnbAx+uZvYxT+IxqnYWLE1XjejRIhptTI7pNwXepOHeXerQ4oQU/T9Jgpt7y45hacR
A8ddQQ7ClcI25gLnzOaK1JPpyKQuf6ztid4iRVXIjNfZSnG6MXApWjVRJHxzirCvT+OSM7xm0C+X
eSfnMdxJnZmfQ65d5vm2QCeBKY+36gRw/orRwvjVA335kWIkgu9ilTACdItwr2cxHXJQ7XpVGBRl
vU7EFihefBqiIl5RPBVrwfV0RHYd7Sd+mU9eVpD1hatkvJv7wLpI6B+h4WW0SPmUeUeb4DhCh+fw
MAOAfTLg78mVUS/V11P+9m3YBeKI37E4ZKborgLLlje2nTQ/SI4ck0vCyAdYCU6nSI1unM9pn3fP
Sgj5bWySdkvcHRpa3c1PRcII96IXXiy2+dya4QoC2nDF4Q5yohQXcwIhYeJ7PE8S34ldG9iC78FP
22xt2P4/h7nFXK6PC+iINTsn8+yTbXfmjQ957uXrtpi8Ym9gtQnMkw93S+RqsQKaa9aRGnBkdGx9
0aW9ODSqNDYBrt9HplDjM4Gs2bYykOB2ZjKBEyhjG3RQLQN84L4Tk8DwvBFes2EcVq6dSga/Jjvw
NlhvxD9L4pc9RiZGCco26O1QpkL6Uzv029ka1HdlDcXe6rL+ShVDSG1dldbXMrHlpmDM+kmMToHC
rGnkdQFQszddaVxG/TBd0xVUmHYp0O6o8bobuJ+kZhBXVH/ucRhilc8kYDex4ex6EY6XZjgk2WoU
heUvcZneoNkL+02sHYtlRXhKBZTOgHiVEyRbrSazG/pVFzeMxvLKKp84/lAuc4UdcidbGj+ogDDw
EizvYV2Itb3IihyH2KBlrrXlc887j9AmlLMKsY8E0ZoZR8z89PeBp/I7Gzz2us4rc5Mui31reUnC
3CELjxSA8ZGRXLTh66WPKImBJoUt72aVtiyALJ/vOPzaA3WoBzwp0h9L31UrBc/C75k9otNaMnFn
IJW6S+0y/hEWubqoUV18T/sT6m1Pi31PUlQKoBtWW61mvQLSC35g4PEtdMkNq82BupfgoHVAGUH4
fBuArufWafP2OxNNMSM45vsN6VxbVjUIYJK361hUckuPTN+WJMVMKVeEnyHvedqfiD9fx0EyPuCZ
PH3CuBbpcWZDeWn6zNzjwCXXUuN2QngfDVzE9H6XumO39tI8u24MJ7xMXJ3eTbiTgsI7KmFuOA0X
Awln9zGG4IEf5com4Q/8Pk50/BDn+XidmQQ49XYFHj9xfNw5cgKzKQgzj6Y01/vGBMAlOqbi4MRL
+yfpxS5ZxIXRbIwFr6qL2UuDVcn5vyA6J1K7SIG91mMK/iLEjMEP1gTdnsMuMmnbzBwLz8AYrvLC
wcC2HZ3QRKcm3UeHaeEj1JLgmr5AEp0XGU+B0Y1bKyiMPWDfuLeCyCKccKmTYwIcycVRetPnyRvT
pwhiwoE49uYqw9bjUjSufa0LlHF+JomVD50wMFbM2GF6FmlLbFblxMTFxqXT3sk+yOP16CTezpRc
xmuscgvrW0H82DozSwakxH353SJbADFi/wh3z6rRXDdd+U0n9UDUI+OGnW0tZGiPUKNuOgN1iRjI
YyS9jVnuNqJ8S3zUa0mxIxvK5u8Ii1zOe54x/XLB/dcEIRQDtAZ+u3WnvZAbd4mfJKdwuKVU7r4L
CDk3wnBAXUq2J2YY7ljE9HU8/HOHZ94VBprJqlEGkeUIN1eobd1VyeXqwwKvDxMs2guHKRlfmvA9
RvxqvDIam2g2t3XsTS0dL98vQRqkFxSrUzr6OIm4QXg4fbDMIOYKjixTMjpoehrMCNJag70rEV7V
thsUd8KKy8eAUNho7TaRR/jlbKEfisqkyVYedgY/qLV6kwqjmZuD7AEKmFemQMyDG9C8Wrlr8Z83
I0XQHDmz4S/U9ERQamRoMsmDx7GY4xGejmOPO8ecivEY1sTlrULc5IyvJfjMvpGMtLmHhx/weJT7
XCRMB1aRVxmUfXlsJ9x4Yd/5vCeldowg3O/1bGpzgz9uCrwgy2zZCQlPf2miXq3jpZE3C2MhUJQ0
MueVU4WEDirVXEx26rxIu2UoVBi6kCtrIcgigFF0m86B89DmJQyTCFKTZQsyJMd+PuYahbTyTtwP
onJHX3OEUe2rlsjhBvSOAMkc5zRihsXO1E7GkClKihxQOxi2ZhKisUBDCM+mGJ/5YHrb9I11zE9i
qRrC7LdxJm91bQGZXQfuqII95e5kbnI11M+gp91PcN7iOQ4d+942rUauEnhVF4x0oMWlLad2ZdjL
uulDCnSYvXZ2nZEW/KtWk7cvAWXAxvG7+BabC8V+K8No17TSvEK81ZJ2WwMadjr0dgkL+6uH42Xt
D56h1uR99l/R3KU3EZSue5ZydN1mqfksh1KTrzZNVzKw5xthTQ7xAuPcrMmkohepZ+deG63hc3M4
vzKydbcqKWvu3tJ8WMql37L/J8JnE3mpKG9/qu6ELLnazJ8qPfcsKqbWvFrQVTcs9JFQr+G7kcYM
o9uIAMgBiMDtUibKQVmVe0gz9csADeeC2MbugjDbX8yggssZ5wexYswZfkFgpAjvzBOd+V2ckoVg
Jq79UtmfVLo3CqwPpE3SCMNTcvNGJ+eXENUFGIF3bKRGy5oPI8VLpMsElpAdhhdoV5Yfo45mppAC
nQ2Q+n1LaNdljjTgh90b+bNi1Igxd1ydwpaRJ6wEE5qLhiWypYiON4NheLdsQO+urLLgpu5V6/cU
eNtpJm8wa2bga3y5ydZraR1LgKnGffCSKvlUGWXxMhoZCOgSlMx/gq68zehPlD8ikLP+kjz8/06K
3/0sr1/yn+15VN3pOf/NqiNJ7T/PXb90L6/+x6bo4Ovc9j+b+e5ny/Tw/4Swnf7L/9c//F8/f/8r
D3P183/+9b3si+70r4XgiGS4//6jw4//+Zc4GVb9N7fo9O//5w9Pv8D//MtvypfuLH/u9Df+kz/n
/Vspl52qCFuHX3GS9P2VPyesfysC6TzPYXorFBf8f0PglfNvWzFV8lxh2xDSXaQX/8mfU/LfyrSE
650uYhM88x/Fz71mSrunGFlt8g85uEoIT54bUuCDWsMnimF+StJsS8coQM2bj8T51msu/l+PwU6Q
XHPHcVwINK+H0tkoraEMVAjDTfSUIK35GXaxwWRW1c1dMJX9o0yG8QLopaLT4KLEGPOEjTCnmLgm
SKs2nyCFUhzPeNnB4JkbJosOXcCFXTj5AwG3WX6R2iCQ0CNM+9ojIIzAvCIzmA72UwKkIwc9rpQl
jOc8EOJ+zOLkM9yCqT/FbnEpR+AX9xQMDIxViMILT/nkosYv3IB+k+ob3Vte/4F45I0X42nHIwXQ
FPA6zi015yAt7KwUCRfh4hMSf+0uuCUVj6h5/rYkP/01+P+7Jv21l8DvL/DqQWdfAJ5KityXB9Vh
/zRX5XWdgSsSQO+N1kYAd+ppOnbNRzLj11o51pTybKggwH+oM2333PwhjGNk1IUZkFkA+XoovXET
JrjB9oEbbCmsMTawO3f1/u96ppj766lScdq5JHgxwzvTFNamowIuDW54q/cocsBdU8JR/XHO5ac6
zdsCgaGTbsdULuuo7srdNCuQATbLBwJ3dZIc/F8aBj+KbVmSrS8Fm9mDiP565eM+byOlhzjWMSKu
1uBm9pVtSQmQZU2QauOSQSrMQOVdgyvA21Ntll/VcQLrPRwyL9+aXW9eChrdYGUFzfwUl2Nwh7FR
f2v0pTcDnQnKjIEqKYCVT9TWTiX9XG3rxuFy7ugo4LaP2UDdVdqfs0W131qrby9zK3G6lWDU8e10
2phbMxeCagRi7bxpymS+q0L6AN8Rdk5UsD1P2xKNq7dyh8ycIIW3ydeagNV6/f7Xe62v+OuNgdZL
S7u2hglyJhGxHTdcyrln4lrpviKGqP48B8b8rZqgQrz/qDN/hL+e5do2jG8PuoRnnj0r77CKCpOY
+ZIjmAV5nXZ8NKbdJYnyDFc6s/Mn1zH8lkEH8xyj2uRZ3dzaSbnsm6EsMt8YYZnYVlQeZ7NJNiU8
rvWUKur093/Us4Pi9zrS3BZasYykPM/z0i6u/XN5ol5jCbfLE+8En5JptebArO4yAPNy8/4Tf7u2
ni1dJW1leloyTBPnBjE9vI26m+H41OyxO2is+mcvx9m6Ga2BYT9OsiFzxsSY8FE3o2yP+TVI1Ihn
tIam3PYvVmOlj3BwIX4MRjAf6iVOUTGAGdmIM/LhMXZlj6VQPLTyA9nc2b12el3K08ADcEOovc91
zWbNFkCiY0AdTO4pE9MTR+T09Pff0R/HG1N2IfHOgaRFvOzvg+hvZKsZJAckhHnlotR80/UTYolZ
3ndQk5kIaKp/N9Ef2HSLN44UtofmdHOVqeW5ItcOXcuQfU7CuTkLNEIkRyY7G4JZ6SdlXz1j50Bk
4ti6UIVcRQD7rp3NjusFTvPD+7//G68Z6psC1BKoNu1zp0vFaIj6ghHvYvEweC7LNoz7j8wQzpw9
f29T25UKPzoKFpPV9voQzW147JChjVW6DOYhc9JyA1EAZVSEbX0Kb1upr8M4ZYdAVopxqiYWfsDK
/HtVVvE1w1goZL0OplXIbOYDKeObr4AiztV8ftM8t5Kayz5lpA63rc6iDnGLaRyodsJ//hSyp6VD
8jClIvfa6zdQhY1R1h7SzzAR3Se3HHMkI9J6ev9zvlaC/n7PbHTJrjHZM+p8x7u6c8SCszvYRZRv
Ddwhd3Un8n1QW8s1nDnS5BXZ7EvuBof3n/zGRqIENYFXTc+0OPZf/34ynlCTdyykOY36GIoUyVYG
zNIr03GML+48jjFbOUxu33+seOOycZQlbdNmSKB4+OvntmFt9lDguGxGGOKxUWTrBiHUKk6d5M7g
2twzmQp3WPoOB+VWzQVS935/mrKvl8ztjiIb5ys7nAMu2nYZPjhe3jj02VanEsIk0VqcS1l7UcYU
5zr0DbcRN6nj9LdhSxnhZ94yXOpMVM32/Rfy1grgHjydZpRuf1wzUwFRHu/i0OdwzVd13i4X8IjL
b0WIywJUJBBOEquu5lbPX95/8lsrAKYLl5swyXr/XUj97SgdrLrOksQK/YwJ7yZrLFZhNQ5rI1YN
1L7eCTaRTvq7f/xUVp3mgnApTm33zFxkkmEzZFPPHWcyMDbHOnxmUFmLTYPn3LSyRdzH/gTxY/f+
c39Lg88uV82Mw2FL0+bRAb5eeM3U5GPvgIczUlSaRVe2ezj3UuzQx9bHsGDQAqppVsYGXocADmc+
eLTy3viF2szgYsOdL9zXg2n+itFAhnvYjxpnmjSXud/bYVKtYxDGb3FuQQ71+roNcL4cqtx3sUTO
NvRjy7hF4qUfdEiy/aqdqHz2QvX2fGhlPitG1EuLdsxibH6BkKS1t+i+8r0VUnai+tTOo9ST1fvS
kO51MvaKuRUAfsn0FerOyu3coVtl6gSfuVPqNat56m34CfnYfmDJId7YKXTDlqPZzMr+w6wVVVrW
2+bCPmbAeBEAF24SkSGss5oyIumo6P0E6SYJgtl4CXGyvPDmybxGjaL2c1qXzJn76kDGg3ddd6a8
wYSfLvODb84nPf/krnRdyxFsLnl+hs8SPngxRLA8zcJBMDuOPpOa4QPt8OnE+uMp/PsaxxbHZWm/
XlgKscDM16fkiir6jVyjpYO9BqSoOzNea5hml0LTN6014wM/Tl3zg6r6jRtRux49n7A9yY14+vO/
7eRuRG88zw50icQQX4ScWz/x5EcmpG/V7vRTsOcJJeXAOjeNoItjkmlnYAqV7WwVun8IB8hmvYDI
OjTQQ7Sa88o7IEqQO1s28RZyTPxJtot3gBYt01U+N8XnqOTYTswFz0lBwDeWLlD33//wfx6q7HQF
8gFYwxlzbqc9e2YadynXal64XBSFFW2KykyeqnIMr0GUxQHewdME+v7BrXrmYXS60BUF6ql658lS
//7zv32KEelrbgyUDYPpIMZJanuP2ad9g+/nuNOVEZI3BQW6macMZkfdoqwN22PXmeWlM3qYABnj
9OP9l/Hn6uBHgkvLdXYqzn975/3tR7JdOJhxQXJ9behhnZdjC+mo+8gx843mRbH8bdvSvHjFOft6
EaYDMtTxxBxsZBxv+wbaS82viWE67uynmaE4GPN4N9L9Py/CDLALSOBQh1U+r9sY1tY2M61iQ8a7
hzqEVEQTPmB2K93F3RV1DK+vbvLn91/Nn8UIP/PvPlRqS7KBX//MYxoTTN6BFYxj+Q0QvK1WmWl0
fmxP6UcehX9etwrIzzx1dtKxTO/s/YQ5820x835wR9E3PTZDsZ9k1iOjEucxZtDiZ/bsfHv/F/z9
cV8fTgphGIeC0pwx7h/lFva3uplMY1V40aOrgnprBvZJ/pwiUs7mFPKHkUOJMGiqUj9dYH9YrR5I
s4T0BwnCqT7wVX/rldNOg3yCNbBLzq7hwiqnfqSfWk1la27DegKRMqoRntgYT8EHxdWZ3ezv7agA
gpSUgEIczmfVhsXIy2w8XrosDOuOSELoyFYy1ZQenhl56b6UhpViF0nnvTHDAl4tCSESziNsvMZH
wY8cXEsV71xniSYGFWGFjtyJuuTGq2E7b7slz2OfZKtI7N//dm8cYuq0Umh1POnxa7xenPCl8VY/
bSh3EOPtkCTJvtRMw8oMd/qyURnznR7VnC0ZjLz/6Dc6Xg4MQI/fADpv7uzZdZEubUiK6Cqb3eEY
k8+Z+l2Sd4lvGrjZ3XbkNF12jCvLjVdmQXplWuPykDYaBcIHP8obxxdIPTNPTlPpcfW8fg2znTI4
GQSIkSrih7FObBAYaJXNZD9qdP77YdG0D6bVbfrFGL5U2clRB4Jv8liP7eQntketFiBC+KAE+vPe
B3/gu7C/Tqj+bz3Y387VGKVK5hD07rew4J/7sUucLaY04ioejBZeFrneiDLjejgEHoz5Q0XDUT2+
/3beeDl83hOarbQjaCPOXg5KC689Ee+QQ+OLIMZiPc3hRz3KG3vWkbSpJOrZ1BnnR1eh57nTJYfI
iFYWFwJ4134pE5fYn9L5Z3ncv7csdh5UMhQanu2cOxYh+k3NPqOYaSzgDdiHAl5pcpKb/+NXB+TJ
O0MwzoXtnR0NqZtC8QpP26sI6kNE5sMmNbP4Azj6rWvxZNNmC4BEhfbn7DGQFodZ9afzznPiVVMt
42eYRK11iBEDfHVyhNcHF8vj9ZwJtFyhSCpsYMMfcuwR/Qxd9qJ7AaymbfdXHocoWU0nxssX+Q/E
55KjqpxdM7v/5y8H2MNywAgseBOntf+3tQ3CaGuYUuz/SYsNFHrIamalPjjh/uwhFGAhsCHf2wET
OK3uvz2FIHPQD+IpVpgrOH7LsbqLZSserTJyLylq2w+ug9+hW2e3oQN2xmdgKKbwvH79wDpKGUF7
aItoClCmT7XxJCVcXGtp+x28kXAV58F0aUKRR5CYDusunci3i0cLS+E0Xg79CJ3ATnW+d1qNLEAz
7ve8UB1wmrlUXofAKunaj6wA39jlEM7Z6OLkwU/X9frHlks5icqFblPSOdGjNvHemM1588+/OXNT
LhrmR651nuoTddB0bexq4MK0Nsol6BOugJj1/lPeOkvQnIGraSDcP261JUxjNULoIJg68NbNhDRz
VXlWAt86F7H/zx+mKUZZX8z8nPNhH5wzM2+yGUFMlEeXGIg2h7IFXcK1x/ug8n/rG7HFXUtzoHAt
nH2j1krrsahZWoutO6LCm/aQdbn6AD57o4h0NMMTcGhAO8Y1r1dCGqH6HSZOkyEm6Z6av9nigMMw
ub0jCGKdDHH9wff68/diWsN20QIInLbv9BP9bY/abdxUCN1CDH0qPIrUVN3YOEV+YHb556qwbc/S
tsQ69tTBnp03ODcI4A7uMeR52dY0XEwp80W4G4EH0UdIED/x60OAZzGr5NTnHKAnev0b9YloIqPh
WbRymJ5ooz7pe5cPzrY3Dn4wPYsF4ZwWOxZOrx+TztEcl0EREvPTGt+bzJkgieXhcXHqcY/3U0ya
WNbcmWmYXButRqGXVYU/jZm4QjbT7xNUsds0ceq1aPrv6Vh49xM0iisll+QzLVXwUcjkG9/AkR6z
esdCD0a/8PoHzoaS8FaPtdV20alZLJmyuN3oMaUN5PP7G/PPdQx+gGmXgnNBm3x+ECu48VEuwExa
08XUomAAOBvo1wurmU73XxPex3rs7A/u/DfmGq+fe/Y7el2A+KVkNRsh8KbdWC/wuLMtP8qydnVu
P2SW5ezwijAOMLucG29IX/IUFeBqNtDaDIT5AZiP5cv7r4M3/OeidOidbfA0hteMcF6//NzBu3D2
FlxQzKiubrG1NIxHuPlZdmxCBIn3SzFI1NphKH7plk0JD5aYFliBMLZv7QrCq980hnldOFVmY/bV
13QKVqjvGfnhxcCHz+ijR2V+Pp25dFuB1cJ7GkLHoDj27I1XJbD+S5RyckVtElkr/JUSg2S3NKKK
br0mPWIyvdhrRltYALnawqjdXhYBu3JKLdMH9DJ/Zkvr3IGW090u49jj9kJk7KoIm+L7UIq4veig
xsaUM5VKIfZZk+3zU5JeW48s78vMBQPlwj3Nc7tSnvL86mR+goyWRRuvEW6MTchSNrwnWV2AJtbI
lz0NiyZd0vH7JGu2s4Z/gkK59uxLN8CndY27NGp1w8X/3XUrrDnavkba5QSe+FyjidQXNuU6kivV
M+OKTVTBm7FAb7uqkCV96wxRfPPAKwuqtMhU25R3sqyRESAASQ1DPTAcDqlgBip+oUfX9nOksz0q
u7CKNmUhrWe3LtSPtq0yuZ4gqx7DALbiKrOHYVdUhbGehAm3FMCwofRo3dRdBW23fK+tvnpyOvx/
Ft7wGBTQTCM0UbeDpGJFbmy12KbllptjloaL10omDZnvOaQCBHUi0AAujIDoliKUo7GGdO8bcRRZ
uwjFz10+JtOXFurGl2nOb4lFhRAeO43Y6CBvfuKkJ76nQ10+BZ6xfEIrU5JimnT2Dz1Ok+Ub4Fnl
J2UWFU5aCCuTtZWjrFvVc+Hi/YZuZVq3hmUzOIct/QCD1gWedlvxGQzEWo6JHWlrk7nJINY5xinV
GsO3eaelk43bkRzHaE16j00y7VDJTy5799ZskJ+hmNLGiRyvvydVo5ZVocPo3uLvCriUJP34OEcq
x6+WavzakoyGIVxhmOgjk/zK7vDU8IkdmuQmbYSVH3vl9qwzHXZ44tG0OVAIHbQ4Y4YfXzaE4nJ0
nBILGfj518McZ9/S5MTzVm73LW3mkgjEUSSHOqMYXIrJYXEK0eKUlURIHZr4ZMIzo+VYpdYkLuay
bNyNjdI2W8Hxr6KtQwqtszEtBKQbD1Ja5RdBYEyrGYIv2qUuNqM1CUDBi5oWg3sxV9BPFuiwkW8O
uBRGkHR3BN6mDl5b0OztwQg7EGBotQxh+zZcq0k32W7S4fSjsAxYJDUU/jWeD33jl6IADQHvqj5n
eVKUGNK1qMYNJpbfejdFR18V6PLwxVd6IVTIUs5uIus4X1WjVzRIzOI5v4hNrEDxkUa/uDcGOz1t
wtl6SpsWr5pczNYFP6+EACWz4Vcq3OJB9PSb2GjaYw9btB2PFiNfd73IaIyQceWoODwxIkIzjeCL
U4QYDs06QY85Bt5XsyyGLyQAZ3y3Bfx7Bcg1uisgtjpl/5rC9olhym+MLC+Vb0SyezAta/nSn2CK
vsEvAeloUXr+3Em41VG3dJ/NesQybIjs9mYRNpbowWLLZ3eIgk8xR3bvR23c3wEILLfeHMLxKaCO
zKu4Xiysz5SNVVlgzWo41gRD4m2GNBzzTVF4N0VbZt+7FpnAeiRvcWNXSDSQZhvj7YKe8Vs9ZO2N
OZYYzVVqML+NdZ+5awMWPjojs4bn3nJN+bqJ0189pkZPpzBe+LKqDW9heMUJW9puHZ99bPOKK20u
6NMXR60lY5q7USOzP3krTomf4HdxnKqlI2ekVv1V1ncBFHS4zONFYBCktMYEM3sIrbHWUKYr9SCI
yg6BqtPkztQ1Zg2QUwI/CJR+kaD6T/Hcd/dKDtOCTsaSGMoh60j+N3XnsSQ5kmXZf+n1IAWcLGYW
IMadc99APJyAc65fPwdR2SPpHtHhU7tukdpkVkbADAaoPn3v3nNdVFb9gwzC5+cCVLCkpxiqAV0k
8IxkuNa2JoUf1WwsDz26iezG1ET+yMrt2CcZabTp5nVdvfYmEU/46KUGfeK05AuyrvzOzhtRbBqZ
zQpyYjLetDKDuoAjK1OWZhnQ8RKrF1p0hGLSPuxJywlvHYd25tWsoA3UkDJPSdhPJ60P4zOpCeWX
TunmAd17vrwt2RyVXlrTfN47RpqUnqaXpnB1J3aeMyK4GixOU3uM2bTzg8H80svArMG/LzX1vM9b
9i3wLWs+xmKGrBxamF0w0g5bH7ERsjHyCnT4eXQsU/RFrKV+igGtAmfJzNvNpAXqGtDYjolKYjkv
XADUaW9mXbwBx6BUgdVq8d1ki1bdkrOybQFuubkWxYdo4oVbcKNCCgoxyLACJLXKPF2SFL/iESTA
wRbSeUcYSux1hh69ijUG3Bc6wA4lRNsWMNKqdli90PBIcTm9kkqmoeNnrawYHSBx9hO5JawtjCR9
8hK7hdVl1XqIcTIc7B9mVRb3uUn/6+REeG6yIskZ9TZF/CjEqNcg9/R59tuVGaQWgm60iCYt3va9
xsiSxSEyseBa6nOCURAKoblaLxZlwT+qKIxnZxmEFj2DBlt5FVryqa3nSvJrgi8vIlTZiZfMRi9j
6WunaDcoo/PYRHaEjCLpusOwmBgP0qadz1iaZRKs9ESE53mpFH6hYmL0i1wlJK6DxnExT9ViMOKE
7eFGSOTghtWyMKFmiMH2Q8WwCe1x+ibcQDODKwDCZVSCqLPz4RTyy70ZrTU90dTUc+ZcoXXj2CLF
Jdemue4ygC9eqAnz1dnuAOwf4T4AkTMm7YX5UIGAkJpP8lAzyolrWjNINfADrLzh4KhgMZxUPTe7
wbmQ0r6/rsM4PjdFE13gcbSWQ9nx9qqLhpG3ABt33eL2jaD9pnrm2SNSRy9dMGpS/HH4qI0MdHAo
TwD8ZCXBQFE38yJ71CrdVbTk6lMGdJBFCwaq7meDaZ3nXVx6jj5MzLpj2R/qxvlIO1N6GVQmnnD5
AD7qUqMlnsIeGrpAfcuNCsR43GjaouzwK059EKsSohdmRurGmp28ucYuNKe+0atjdM37Edfe3Edh
5VW8hxAaIsl+AnoY54cav1d+zHV9HF0bbFx6tIq4la7SXM5bKMh5mu0zQ9bPhhKwAAF7zWB4kkIP
zVURILRnxtCEDdtdkRVBY+QOJvWhKfstRNPB3lpqmdSHGbACdYKM+wIEiIzXxRlbHTHUsEASlIYZ
UJWU3lSJ6sxBy5QBa3Yn6QYEobK9kystkz1dGKNCzYK/wW2gUWQBtJYMphGmiAeUUrrqhk4l3xuF
Fd0aYKrUgwrp9FDNlgJTCfrOps8ckFdQktTL1oJPiDDVTncwRqb0YI8DMXX0zRherWgQSCHwJ/xJ
jEnvjrOVD0FndtYqTWscRDUwReGU2Fbha0RIAFEyJAv3vAwDDwhdYZ3IWAMLR101UL4QaRl509Q5
10phTfYGdmz4No59ZG3ETFII0G9DLXfqYCB1LqF8foxWGvLZKFbO8nKR4YSooIitVebgx5OtvrJ7
zve8TPB3NVTkV5U2GTRL6uKyVjCA7/Fytk9y7ZQXyLezMChkWHPVRDYH+ItiLatrZZy9SOqxDuOr
haqlSN1J14ce9F4tL8WpFYMUBUIOlTao+7neWRBbMd5PFAVAWwxVbPJuIfugNYtM9Su0auRGg4pJ
PR0zx+CnsGmHoA7L2Wtpy5mGmw152bj6FIt75PTNuYG4XVuZwFLt9k6XFVfZFGd1YMt5OPqRMoLK
CZWmKFxEDvqyM7SFP/+/IoHlNsIcygNNcYVpMQaW3K8kUsYwnfpNy/N3h3oG4JbO8G8VZ35pGC3I
rcq2aBH5gJ/bkv7YvVtZGXpQIYGwfXOK/d0Z1saDySTCNmglfj7DGlpIPav1FIwRY19yEylbRdp8
ALUE0yoX6jen5t9oyQwCdBBqoV6ie/y1Y6k1aApqnU6ObjKuxTxb9q6QhNO7dj6/hXEx3ZoGcbKq
UjR3GSEgF5Dl9GAw1NFtQoELMw6dunFzaZ63mbAYMv/5jvyuzQF/cu2oIg9RnLUB/o/mGWJJGTtk
jYYYoySqJpgPrjOn5F+OtnTZ12ggiCtYvvnN19/0S4OLMz3iKtnhsr+ETFsR+xHPMFfVquEozbA3
QQKmjp9Cgdl0lkmb29YGYEHVnH3T9vr12rTUVsWoJRuawwTh8zdWIyfEgcu1W5EuWNQne9eNRffU
qTiibC28hMLRup0kfed7+M2kmytbNjY0E7sL1L7PV87y3Fkg7q2ARKNGkd+/DbFOQ2OJEQ1CfeGF
tw1GLZP8o8Phd4jlsTvk9Ry+myZY6X/3hwfChvqDgRmjbsaEnz/MnEiOVk2wPTppGg4cf4oDBJsm
EHRBY4z9+SMj8vSb3319mj7/7khi0ecwr0WwqjhfmlsSdvhcCCSdGmi9Az4XDgqCOqgykvjE/5F/
00j9zfvH/Xa44ZqMfoKOy+dvCbZzmJsatWSH/XqDVRZbsB7mngBqj7nVMUMFiBpeclcFRexQ1w5s
Kag942tHxh4oEO8elHlg2KcnDtBtVacq/vMv8ZubwjbIg4EshTHAV9kfvBC7jtU5ogipTXfK6Jij
tYlhvcuN8vbna62/6pcfgEd+fe0QwSAeXpt8/3jdJ0nGZ15aCKTGqjo5ldVKuxSTohlosWWomIb1
6GEQuFm3WkyKgCvbdmkHf/4Qv3px6OdgEWGiqaDHx4zz+VOgvCM3axWaAEoEwlWpwrS9Nk70m0Jp
p2upaZTnORwFuHO2Hd1fNJXCCvuF/YbJ2vkuSO03PVcbQAKzA1uzEDmr6y/0j7uSaLZU/3Q1kMGp
BjAudMTrFBi1yOyrIq5ocEPq25JVAYu2EYufD1qzaYZw3LVpOj6N9AKDoQYH8Ocb9euTsX4uZlDI
ozC9fNVet+rsQGDlyUhBpPqzIITAgskXRBEIh1w036kRf10aUb0yeMBUggKW6ern+9BLo9zwIDI6
Lyf7YWFexXC7B6/QO+uRIFqortNsQIBj2Or0zWuw/uWfH02+IQsRow+WSSZvny9uDih963BB/YoR
eNuCkfP6Mbe+efZ+c0t58vAm4JvRTfsX3Z1ppkJZhYgxR8bbDJX1ZasKZdOVotvbOcTXb77Wr+UN
+xsTMV4URMyUAJ+/FpTDRpIMNtihaaMLo5Btv0xLy9P7qfvmcfnNpSyGbphAV5ub/DWNZoQyq/Q6
5pw4H4Qv+i4NZiQ0riBf+buF9deFhCvwsFDfMqTmi33+WpGFHW2MZUoGYDZHcyjJMoInB+DZKO2z
eIzmyQ2lCUuZI8m7Sagf6phUPpJL2avBNXmDVVUHZN1QxwdJBHRswo056DVWDQgXhxxV7Def+be3
R9Us9MDIUJm3fv7IozOjDI14m+hdpe9Mj8ajAlF3g61d7P/84v66ojCd5rd2ViMZatSvCYYjFros
h0XhMa2WCabAZm/DAuj6d5TleYu0C5GvSpZCcUhnPWKipCYxUDQ1zvqgFS0EJrtAG+ZrjC/Uqzp2
IuebOuinQuLTC4duwmYRXmc6SBa/TjS1Xu7CXBaxJ5gPLg9RMkeKR0qxcLyczvXsRxJs1y3JQ/G0
7WfVWe7QE3UIiDMLAL5lyLOHKgLMAzIZfdPUTYURsG7oVNt5hbScKZAE9bpX282YNf3kNnqYqK6K
UQkcxRBCcigMrT2D0AAjsM/JmUTSFc97aQhlhhBSNi/nHVMK9ZsX5UuwJAoe2nyrqAZ/9XoM+LrW
hGHBcRXMi9dSZG4n0l5mqB929kzvQaug6g1FGtA/tDI/W/S83rCn0vtCK7icYfiZl1OTVND0q8m0
brrBSrXnnIHDjZaky6tlpTQPU0cXFZhffnqX6mt4TotKpcUwgkEPAKPGcDblJL7584P3yyLKF8NW
C1MYtwR42S/FbRMRBEX1G3vkxNVMowzLq9tl+kYh+WtZhYiA0xrQptUnzgL3+VXiTtmJEvbIQ4ew
PgHXcuZtVy5d7OeF3sL8tCVxt0DzpdWdlMUO1V03eMlQV/5YM92kR2c4kk+EAmZtOh2El472nIpv
pE2/3g3McMhmmVmqjmF8Ve9AiqHsQ5uEO6kGXK6T9VeUiRn8u/ecF51l0Mbttb5JXzYueiLQWElD
9JTYiuiJoyDwRgEs/pun9pcl10ImYmGeZgWz1uPT55su8e/VrgDwO9V17BOaprghnZJggR1SbdNo
No/jOi3yulnvDq2RZMbmz9/0l/qAT8D9xLWNGkr+ReUzySWWHMEn0NVKghMtV66FA+3UW3M00sLr
50CXFGerMii8/POlf9m3ubSDLopTGzpZ5vGfvzxcRGizicRsdWqEN+FLOWPGGF6z6ChXc5gV3p+v
95tHZz0TW6vDCgqC/eVmh7zlZZrTbOnXhOo5198WbPjf/KLWr1dZfd2chFbP5lqRf/5WIefyPl/G
1EvMwnjIaFNnm9jR6ea3VA1xkMLtyBhQxnhxErIZx0BgKV1qpGETvaXmSCNtvKiSbniVdCXvXX1h
UmwNejXsxrLMHzTLnH+EUjywDlQd/fVOncQ1gjaVgCwL8jNYLWsAjVVpwJz5pM9zrTgS8P5s1H3B
O2VCtpXgfDdyB0jPNcj6vKiWGgwDIDUiyGkoSqCmlDR8t3OtGXd4asxoU0yz5gQMZsPCndAO534m
IRDwe73oRUDjuSC5JYsifcNGD+oZLZb5QHSWGYEQrNUrziRTdVtxKl6Os5oJtOfz2DcBYuyZY0o3
EwpcgkIsoThG3aNAn6X4cVQbs5/GcTVyRweC6/tMEEWUCa26IAHDAu+9QP/3O16WqwjlleYCswtv
U6kdX7rarJEOQDXvnkj1iPeGVfcoO+NYtP9aMv4tHspZ8tpWXfXRf6Wd/BN28n8u6vfypm/f3/uz
l/rrf/nfkYuyCtj/ay7K2Uve00P7B0dl/e//pqLof8E1sTU2L9gUuJV4W/6mouh/cfjRsQ6xtXFC
XpEkJaHn8f/+D838i3cHswLnN8DwVHb/j4qiGX9xzCSUjSOFamm4DP7jP3kwl/+qg0DJcLOj9+rv
f/4nLINL8TL+s15SqZGYznFQp2KQOaV8flllmA1SlEm9awAXB4wbqJPuD0bolXgwy5pHbnnpNe1S
yV9EfGkPd0O1JcjHNZf4SiYoQ6OrNqcnSo+gI2osBA/egVq7R+u0owmPsJO5TFNhOsn9UOxs5Uqo
vWcaj6I+M5mgrpee6lt13vZo3cejVL9Wsc/LqjAwuzNRHuRbq70FqV2MUHvnck+ygqvVbkVDOqxC
MsZ2JHduzZpkJNqtJJBW/Csrl30z2dugksHoMgRDTdq+M2j3W4Pzf3dZQ1jp9Xe9ujTJPUjIEhgJ
scnqDwHVOnQelxrGdtH84FW96OVlL2k5GFbNZbLVGtpZJhebhOViLh7t7MfaZIBjxjnWdKVBBR1r
kpPhVZMTtMTby9mrWtenyriBprylIp616p586WAOp42xgOnTpmpXhPcEOmyUmnWmio9REweWBjFt
xsBTjdzEfjNBQ64iLejBIWRWvWNK5iug6iey7plhW1dL8qw3e9YeRvJPQ3Rcky4MCwM9VNulPS+S
xoPCFoQhqNzwlXRMAtxcg0gN+V0Rr7a4lZwXxRy8voWVQqBDvPwAduj2UXLphPHtYMdBZgHiisg5
y7Zyt0CNeJQR6OLv84Z6CiQdw4ABGnPErqFswyoOYH52s0IKZO5FItuO0XABuXcF4njQjTeEinpA
ubfL2Hi1OQRtTSjPXJ9rMuwS1VfUKpDzKYjjjt1B9RS7CeLmpVy1ZCmPDshn+QgC50DtuQXe7xHh
wnqYHGuZwWN1ozXunL6VoLEaZG+lNfl6v5+JKmzbZ6I0fCBp5Ncsbp62nlTSqYqI3CIRyDTyYG0p
mWvfkL+KQIS9SepiJQMOL6HRWiezGI8reqAM9VWrsRX2Rd0jq7KCKJlcEt5hft+P4xNyGLfIz/Iu
5IvyGXgT1itGxjNoVboSqVeUTxkamg4htKzt0+TVmqeAEtcftdlveNvsWvMisgtG5qYQbtwlVJFR
Uq002obB0q6Me6al5EdhixAA2pJ+9kvttSB4sywmpo8l7R00kX28bJpZgbYNf8VSvdy6NFu+uHwa
lZs6my+K77o9P6cPvyww4AywAv0EKHw5U3NyVR14woOr5h8wea2uuMsgGE9hsTEnZCeXESRE0hx9
0dpwz9L9QjAIuOygFjOjv2mLz2WDdG4zasoGtReA3suC1ClO8fwxKgDlRzlfC3JMbL9/j4lJTPgz
JEApDiIeclrkajMBA20zx1XHYxVfE0JUWRJSpJh0FIXRUuZa2jMOJVWbXVu+d6QqUHmbTexYuLhc
sB+2OJn6W0zUZFpKR7M7NgWCnQ4f7QtE0Y50AxJTpOkWN5df2p3Hvu+aJnGM10W/eMa3jYr1xPOn
m/qlOh+spchALQ5wlO/ALV/qFVQnQOKCeIaifIYs7ZXyo0kurr1ViPUjd+SbKk/73caBB5m2zDpG
Z5f6vHGUYNrsqcuGVTgQoBOEc4h5zY+6S4Q9qfmD2SM0HbizyD0D2fYM9Vo396X02FgAHIOsumCp
kNV7OTnx1kvLfjaO5Ezljp9h2JDJ3pBJfhy+YYp8rbjZ7nAN4Rtajxr0875UwFSBgLmcnAQX5wfh
Iv6wppJYJwx539yfr6eKf10IZyY2bQwEX0dQQzTkgzwVmMNVT8XLhhiAVKAZKeAu+g4kxOn06/OA
ptqh+4yImy4j7avPPwYW7llSw3hwG+lkl+Y1EMp90k27qIADaALj1IWPE9FVUu1xqnP2X22rGHvw
IvTuiF84o252ib2n8MS/ZXdwxwjFgBHuQht7kCNOtezzJKKwdxY7aMc3JM37k3a/YkynpH+TWhIb
aG6iJNgno4xAjtUcqFEdnU/dq4KRrzeWS0Gpbk9nSPUO8wUqlMaGaqi2SDyu2ljB9mD4jvmxGBot
DIdDUYZ2FI1ZiiFnQahND8cJ6+ex0PaVPJ/m9WiAomyaZnQ5+U6NUL/YrLHNHmIPkXDSjiy2VHwU
0mWUcXiMt3ZneTwVbhrO0MvPoUCpVQe0V4Vni1SADRFiudeHt3K+T5BnGP3OKhmUL6zq9QYKqqtY
ncuBxrWeRvxeU/0gGffrNmy12RZNVQwDWEMbGxYCennrjfpNTdJPkiArlM8mhE7z8qZAzbcb3xTQ
jKXbJU28Jn8juekgF4FJWuyCwjRzPmzlzeIWaHIgNZyPy5eBtMbYurCU67S4GPvdIEPrvh7ZOYhe
4ad/iLDOyM3PHaCAYjxArScwAV2JP0i116mnSfG1NPOkpXMLBlY5wFL0nluUdP6q+DB5W3WKtt4+
ZBEa0gpZWrWgBJo8vTuRrMxXB6AsZhfx3R4L5q2d99sYHTE8R8PXx8mHKLkjJ9Dv8Cym1W7hy2sI
CBy2NjEMPFKvKpZoOVeOQgkqRfOcZBe32yhXCS9UttbyymCeiekYAAf1K5X1nr0PvaQRnchrJQYr
DnRqMy5XxibNIH2fjgi72vvMEofJPKjdttS2hDO4JVzP0LxXwigYhwYpwmWPItUW1m7dUpFwcExK
8RexcpftTpYw5uYmDq9zI3kLh/BqzoIwN3hnetKInY2cbQr1kfhkSG78sQFGzKxvI4PkauM42hSP
S3wwUmdP78SdbMRKBOnEAvNZiGaxu4aleYPveDTGM00fXN0yD0q9DaM7G7VpY5MNQoAjOXrAOP2M
OJgivM74Jgys41DxlOGqGV45f1J9AUEjfUqXD+NCSRACjLE2k90dOiekhkl9tfgYJpN6xAzsSr0u
9TYA87tXSHBS649K3pn9dQ00PNXQRSLE0kgc1xVa1CQfRo/kW/OsYgxysCRVKlHsl5R/k/0uMArY
dPhyh8hntkjlnvQM9CfwsHcaFRdqJ18Aox816dZIHoYZ7ae8l7AzOFN8kyG3ErTxlRJirXoRyhI5
Fu1u6F6lit9Lf0Qu7MVO7IOLOMRhdLOWlKT2BYNTBkWHxi0eN3H9WnYPdVbvyHiTluwCm8mmH57o
Od4REOavwyRYIwH1ndbtJIIrnCCy70e6ATBwvST6UGtKTWPx5MRClITKvnIpuhcK0qWXiTbibFGQ
ZDcTxJhe5hnvy8yzslwLylF7IA3kLGKZ7caHUEEcjh/AUHSv14nFMlWvtImjVR8r+dBJxErxzo+D
H1d7Ip6ZG5A6qF4qO7g/vq4HanzfSOgGQfQtVXYPxjGYmOHa5GysR4lByS8sKwpMQPkacQOroMUg
Uho1izsC8y3i3JeQ4xHnRHhAd9EotheZ8y5FmJybe62lbkGxxozd79rnqF025LPu+bXcebof0jul
/CiplaSUrAQz9x1Z36/J9ZAiO0sOREXA0w1iDoNjD6mJOzoUXPpaArDeL+IQFyZ5VLUnx+2V1F03
mYBIRc1rxa7Z6p6Z7BIBHN1U3QgDqVoSmanNgV3esDWgx3XzPr+Vp2Pc8pQSw2UfG+kFE+3Pj9JX
PTlql9mU+xbnFbD9gdnySTEf2AYBZ8brNBmEuvPayq2v8bT2MvLzOlC5XGNIGx6kTUxVG8H0G9iH
Mk626LCDyEAOYz0Yy02hQ//sGJhn1SG13xSwyix5Q6gcOZBvowR4ggEUyLN+2OIwOrsJ2nhmYAFS
j2F/l8k7eEkubnBar6P8NDE7zHqa5y1HsHJv6BeSsaWfk01X5PYl4y6St3V40IHtzTcLo6Fwl1MV
2MrJamsf6aOHO2vXNTI9sfeOAD3OXtQ+jpH7HSKpTD3WcORSczs1z6K8r9frAEov2vRZCnEfG82z
aTteCGEuvW+qzrczJLOWuunm29aKTojg/ZGH1pFn+L6rKQT5y3yRoQvDKQJVBMVKbZ1Lq9d8ajYi
Jq5hrJ7tZJeNqo8n9dhPaZCDK+YMmwUEU98q1b4yz8eMeKJnMobvlNb0dOUD0qK7iA2OFn/ByIIs
zi/EBm2ZS4ARtaDqC4YRLbyDTVh6IQeiONkzrHClMLBtNLOwknUCN2XDXSwWcCjWS126zhV8BD9d
XTqK5c86uzaP6jx07poGibwgHfFxsMmovKNtv2mQLVpj5MfKoWUxRZZSkJk8KnfC0a/UyiBlO+Zl
ybZZO25m28EIKT00LPVTRYw8x6u4vpm70zDgtnEYETMNUHImIqPbS4yBJhwx1iOH+3NCkQmFvgvn
d0liqKMV+1WYq6o6nMvsQ04MdIcMD+N96QR0JfhhniSAgr3jEHjAi5fPXi+XZ04RYslhIc4G3yBP
YbqdNMwXJOnOqKs7pvKkHG9qE98Jtp31+9sL56M4chW4ESbsxqqJtrCIbpOqYTVZN7nsAOnCd5hP
FWPIaEYKTBntrupDrfBmwO/cH1mEQcvDnq5GBO6uxjcEzs3mXp6pah2YcRzkbDH5aJDBzn5ek1hJ
uEQp7+IiPfQyvPh68TNibxbUjlp1HEs238rLM53iBOpPgiNHns8l3uWYvkoffgCeoF2b71Co+wbK
YudQmy2idOB24KdNzYP2tI10ybdo+WSqsS1atOaV4YpCnDRO/FKYvo/kEYwj6qqi3rZavQMlumEG
fR6vVYrWXaTJfKfVQJD0nQJDnawMn1BqvEv1mR6h9g51Du0Vctr7OYQhxUjZJHQLx/Eoab6Zzuc5
aSt2VpzV/UWRUX4U+C3WU+tcvqjo6Yc22qstaQEFJLxspJAY3jqWTPLyDsOo7IH0b2x94rjaenNz
SbpA0BXpJjWRtVOIkm1i11FgmcWbZsWbkWW/KUkga5+7ed6o85o10cCbMPzQYncoSIJUqT65R7DK
IExuWIx7+aiR/In9BNtestHNp8K+GXrdGyO2v/KRp5kgMmWRtzpi9LSPaVWbfoY2MA/x5lCZSMWO
PI0thgV/qu7RC2xWXk9e3YnyjkOBWncbWRjwhogQGcn8fYlWJxt5B0J6jDClDbpybNLHiCi4jJJy
GrcQ4vCmgfjo8gtpas8xSe3hpmMun7Y04chVOwC/85lWXf9st/5bnWdagPzvazP5U9v5/685/T+I
123RTPmv29KeeH+NP+O61z/wd1/a/guVEgd3gE3rkXh1Rv7dl1b/Ak1o6qhWdQtD+trL/rsvbSh/
yUxH4HFyeIbbvQ6Q/pPWbf9lAFtA8Sozedd1sBxf+tB/7EtbXwf5fCJoyrrBX8R16DF86S9AwLYl
03RKLyGF74Yu2UU3C2eH/OqOHky3R1LKWpdSCOPIpL88WC+kbxJ7trQPbckpKGm0bJ8Theq39g9Z
z66SJgkigJloV7sTE1uNiDT9TFQGmYq6g4o9LelgcCwwS+vcQlvvGl21F7BM9JGGc9TNxxzuCeHX
rEZOkJKB6jrVWRtVZ1TdyI2rM8coYEvIr5CLd3rffnSSc2Z12oHR4XWsjptBD+L8Pnbeq/k4Ove9
kHdGiHfkUKYJsLK7rNHOu5RohoYcLJmyKVy2DjtgoxGGSnT0TOkfgYpkqQwVERRJcUkUmS+rpBHS
nEqa+3ws99hoAnsAfx8dOwOiMXLMVNwIwDWUDuRrTK4hvaaZfCdYkCZHnBOIQ5cLB5lzO60pwKpx
kbZPojS8mgTVemlYfQn/ploFVLnoAFZXMM8PnWJ9uI9YhLmXUEpdJzmbtXO1PzSygBNZAuc33qVI
uu0ZtPmLFFLYdbdt9IJ+waVBHuU3dIgJNkl3SjMTRUsUmxleovUm05KtqpXPYr3eremHtDd146zq
0q3I5teUoPhibAt09oa/zNPJkqeLeKHmXeLdmCT4Azdz9lLVdOxp1XtLDhSMpjnVXRKRYVcqO2eU
PE26QORW02ko+r2qy+lVxGVjzmGZdtBGRFT3qUOSFOeFerrM+0Oa1m45UiQMHAdyTiv7eKhO45py
tDr2jLC9jthoLOUSx2gQWxp5Be1lZOKUsmmVNcay7bTSIH2Bf5KW4mkmute1zOUqquyjNsr47sgg
K20BDZt2x4zplYCW687g7oose9TmpfdUALi6UD4U+V1Xeose9ni2pPfMMrervYRkZa8dH2rNVPYM
eiHxZLjLqKWaRb3rgMMCr4eqqHrFYlGu7Z2ebb8vj3TkU2/sqguTddwcPlJrPu8cmtWtAUKv2oZ4
yIzsqahbfxwmOjnYD6nB9PK4xDdtM9Gp7hkdvZDDetei7ImAEuUDoRHyeNlhpHMr+9T1g8csPjC7
hPzot1ihqlTyh14dbkLCrHApkopj+5LWnsM9CogRueosTHR1vs91aTdp09lSya9ObjzFi8Jz8OgI
cJK1H1LDO0W716v7vmopRBgMlYcI5hsyiuOozjIkGNTxsn65mOPOzsKrcCw+CDbjZ+kXpv+TovB8
D7SkjfNBjP2LpbavOLIO8c9fo9+UMd33ZKyAxemcrOLmYC/pUyyFD47N6yEZ2kfnMEhRMRMl9ugE
kGWA9CVBLMjUlvKAssGnb3aJuyqQZ/sKuW6zKQzGwAIs2EZBa2Ol0RPJl8InDca6kNCIupKw93Gl
E+MeUciTcxWRu5RfzGv+ljK2dwsvEgiVM1nOd5gZ3bJ8EjVcauMxyzhFJbsmxKTWaDcJyTsglN2+
EL5ZCneu4x+MU85jixjgiXSaeKBbAT++gg+LUJxMOnEBbXK+ZhHlNGfBUyx5p9uY5oZNuAy9zaOa
Ww25ntIpQbqzZ03Xt81yN6CRIf12vGwi6zFkjgYyR7/JLBK+RZIEes953s7bZj263iwxzVFzUa/A
1ZPsZUZIFqdhY0a12IUt04CKrCCOJbyTGIbTAHzcc6Z2x8p2gqEKL4hNBWWTnexKX27pZz6AHrnM
0vRIlsm5UnZeqB+xpQi/HpN3GAvXYqIATBzzvQ05As9ZavvdksY7iNZ6MOV2emh1HJmFMV+OgyE9
ab0z5vzgkNqwsHD6x3rJ8S9tNmZj+haZqxiuwlM4ifY8aXBMUlx3WErzk0VY7y7sF5wA9VL2532j
J2ewblT6e/gmE40oY23NVrfJ0ZJr7Y7DWLFPQ9nc271j3hBqNNBaxNZhSPJZuIThYz+U3YZjfXLf
9vU6PoxrjGILkahM6U4WCc3HCLkNjXi92pl5V9GVALKWRxj0C1ZWfJogGKKZNmCjiDOrdTaNaPnR
JF67Id5GmuSxnr0a8jTQ+2oXd0jk7CaykdG3hOkGAEmqvUKIOb3TN7J4bwgO3mkoDzeLet0llXYK
9T5CFFkzzGOpwjmV8LqMjlmet5pOFyTuxx/4mzCN5PoCE5IxJ+dVx2ChVctzC3vl6qJqLsj+HILF
vMWxVO9nMsFQ8NMJnKMPbd3wIvVZL2XZJzjYJ9yhOGR1P29z2+cmM3HTG9KV5yzb91apB+YgCj9e
sqd+juVNTPC3KznxA04qml3aCbHisNcX6ybJFlgfVpq9cjJbA+RxeoWZINmnoNPXpHPtL0qxuHi6
bO4MM06SL80N951CwFR/FGmKWylSeGDNhoizqrtkUDcGBHSEnl5LPS7kot8Uzfq3aYPshmxjBFyr
L5qSz1ujplDu4nhXNDanQPUCCfXkafSlToNMaWDdA49ztiJirNymJGVL1fJDTeuB1YEoSpvUMU+G
WbzLTMEZTBkaT2rOlpkOJnWS+Ij6hFGs1MrA9NoHUZZvo0nGk9HIQIfXga+an60INy3p9l20nEEL
uRKShXOw3PXGcKu2ha/obCWheJ2t7JlMaxYLTmHc9iTJiQ6ztyZd5WTehPppnpmD4+B3KgOYnbF1
1nBVIstSwuYrupFTFx9EYYOsb/8vdWfSGzkSJtlfxAbp3K8RJGNXhHalLoSUKXEnnYtz+/XzohuY
Qc9hgD7OrQpVlSVFkL58ZvZM7crYY4dqL+Szjv5cXRM6SMrp2vb2vq61h0YyLDWpr6S8cRNzVOst
I8RMSfu4IR/47Dk6PGtWzoWyrN0/TdyPp3VcEUT9lOef2IlxxbeqtjSk5+umcvV+W1QdtraVyuYD
vmBvVyRijjo6WYIhhSy1GSbYd+HQrnoVrJNfhtbak1sy+9HeJy49G1rW4GGwSYAcW2m6J87Hzjew
K9ph9ZjrMErBNk3uWRDqPh+ZXrAlpkjOEeEcyrbXWN85SelHoqILjXSfHdL5iBDMjXFb++1K552l
PRmpT9fXtNp7lRbGeaSzArlybZ8arDhhSrchoAXCtPSpTM20MZzYRcfMTYvhxDxebeEWh1ba+j4v
5/a9IyGI6GnetRwy3KB56xqxTS4v+boYl8631bG3Bvu3MlLin8M0PPq69mUD5sg3oByGB29wUdWT
hoNM1eraQ16lRaQ8MIG6mvQDiRuGqqnuPjaK00k+JsQMDewKs9+2IQ7TDmyeIDgGTj5Aiba3kzFV
xy4T7Bpuay4R64dp7k1p7mdQf0zgsg/RYwCMjEG3340S+to6GmnQuyq/+c5cJOz9dH2wRjOBzKUX
vzqj8g+WxuS0SBS1al3M+WSpJ6AdvXZissRIMvfNd5Myto/K7MujaU4Tc5Fq5YwoF/drHTkKa62R
3BcnOGWTW6nLTBHVR+eX3mE2bDQNMVU+R8tSjv/WElDbTLJjq6XDp+0MOguiySBDU9ZFNN5T5ts7
e26GTZJkQed4UdsJBEjt2CZjvbWzudrxSd5jRNolrpsH2ApvFpLqtEwPYm6ID6fjPJ84sIN4HWta
Chdt3agi/jSZNZQGAx6zqM+Zbpz9lB1w8cqDrpoXb6peTcZ3ObMoaaFmW80L++oR4GiI+XEI5m4u
Q1DKfzSoKxtHM6I5cyXNkITImcDfxJ1D1TJexBjO7Z71kvhkfClFcyE5evD7L57B+9Rnwp3rJG9N
MTOhjK99qwlOfjr9lTR/M2lFgi/EWDFGw4tRJdb7OukipOyaD99lLCi8b39mzKVsJBE6qLNjvliY
gwShEGMm2gDeRm0pTqHwc+LSZ+WGiBrAUoHMu1fa0vyngj5fJpyrtx1K51i5fqAyN4niuGyubadA
EBQ8+F7C8EZ3YxlSAnBMXCsS0n9ajM+GiZUph63NdDcG1cqOErro2H5Kh5jFUD8ZzsLlQwJKwrxR
bpQ206lDstuwf6n0C4n6RoOGfpanAT0pl9Z4l0bb/vON8Z/qUYQ8jtqUUOtdRB2dvTVsXaOecMg6
fmM+AC4DU3HSV8VIE1JNoMMiDRTnUfYNrTrVQ3KE1/mQaL061rq6yXRCuIRYhnJuDpusv6dNu8Du
rTjoc4dZblz3c1iOFa7CsnNJZebSvRSwQnarSLK9nZnmu066+dCnDuxkA8ZIZFU0S5VD7aC8lO01
NbMxNIwyo5k+8U69gofE/U1UkUjKPGr00tp7tpketaysX2cK3EI4V+mtFCVe09R0381SLTtH77rd
EEuwivM6+++tl6w3B336NXeW8tm1ldjr9jhEqrvbsKl4s9+FPZQkL9qcULPmP1NzlZKfLMlu98R+
uNdM7cHQs+qdusruBTxI9UX0evgeOW8cB+LIRx1EbB+p1hhefYSgqyrq/KilXvnpJMVc0p8BC8iq
u3HZ2H7lU6jlDB+DLeLnosuTJ0p22ZhGUgUIf3FWvShzMT+BfKRF4IEWrTfAj+LA9OUMXqxAYhO1
+2J3rYi8upgfClvqaJ0ZdzGXB9VxK+M5RgMNmqzTLsSBl0PVue1DDBeT7mhHsvTDJx70YFhb58wm
sJ4oXeH65tld/T4U7JtgUhY0wM569n07/Zjh0aGEpEv/rnwS/JG1zuKNEcJ86JLcCj3MIqFm5wzj
tOwwJ1lHhn7oxNNsaLCWag65EDRQ0xSPxTHzQBsJL0vfyhydqoUBc/PFmP4qa8Rz0ycWw9GYvkIe
LTeNd/Qvj1sRCyNalcsV0dXkcip8wjQbv/CO/Yw8Ozd1WLe9GeZTTaPvTWb+fDDgopj9isANs7rA
Cwdzx3mptO7GvousP3JaiMly5sp61quUe0wRM73kRmPMWrXlyJmCMFuNf341orp3MWX3GNbBrVQ/
i8pgBpX5IYurMay5qRM/NjZ0p3ph4RcfTSzKnWD4OhFMzk3WcLikj7lN61PqTRzDij81kBTu6OKj
q6oHabeUS2l68uJZ92yIDShvrDvFOUJMuL/W8VTCz6nS35VpCVZLRDr9XZGq91UZoq7if+oBJjBm
PXp6HAe0BR3numXsPcHaqID1N6IkUeISo+EWZsoq4FZ6v0c+EtiAMLRO494BQBEs46Ozvub2ijeD
sQMTJc8qiNKnL3o2MCUwERo4sR50t0ErZnquJiPh1mfIi5A/AxWgDScvmyhTmVfcsqW7NaiDxlup
N4xxGWm4rdw4XuD7p6xFs2xL3iGYBvRU/+RGHeWV+yPnrHytK+3Sz1MXui19TagYjNsFEZlFcL8q
cnnlZnXgo/ynEbzYmCrWQHQA10vmL+KKNxY51nxcBPy2/5axDnX5EVPFu3WYm+TxOME14GYwoNZj
MR09FoTC3jnQBTgwoLk5mvY2JD2j9ZaLqS9PCvzACVqGEbXpvTPbwX4JeylYi2oMiop5oQ0URgcp
YXln8+5vyf+AQr0mhfyrpf4UZIo9NNGKhYRT7DGobqwduxBQhrIuqAqrFGIW05R2kWZYNVW7b3mF
cJI1wDoAsm3a3mNpAdFk9C/0zp/BsnDKLBivY2bwpfcF/nkEjI9b0NCLy1jA8HAZ2zPFxw5+MTod
qhTx+Ny/JLF+Fx6GYt/mQGVk3NtIQZK5i798E3E6Kz92HlizSU7W/cnKsIAYXYOy5ONuYOgLeiC9
F2GXoZNY+VeyUuiycYCKgTX9NabBjtb7RZSG5xyNXDwUg3UkkBUw1PgqIbScrcQ5q15D3KSd8apq
x7/Mk4lw2HfubmqQLtPl1Mg4VJkS7Er2r+7UbDKuf3F4Djau++x3snmD/YStpGSUi71/4mOAHkUk
qdvoqfQ2QznbZ43R0zOliiMux4ka33546Ip152TJY1VzxDdH8bZw9w7bFdVNJHxedbXqjGb6gotA
TRFpwdOSvBaNWe58AlwnR8Qc4Ov00K9N5MU8pV06Y2MGNlgxZySJr0VJta5bq0xdVJCW2ECz5Dti
jKRys8Z71NLibzslN7FaR36SN/bEiwahpnK9L4rkGXAtgqUwZ2+Mk+xgY0XFAE6Liqz10NaaWwvn
bk8bW4KWlO1EXKqtU2P3XyzvBBwb0WdePtmsMOv59J4yEjqrAnUcl1ceTPrS3UZqtq8cDS7G0J9g
65rBOFlm4E35Y4GV7UgL+g9eySIcnfWvY5NDcwzYg3MJoEkVzSNzNBbJbsZ4U3bNo1O0BWePhubz
xqCfvS9WcZS2tM9L6Se0pIts39NKH2UT2qe+1A35IpNWZeNWOsj9mXTeTFUg9HhDIFwpb2w8tAQg
XxurZ18HEu+bmjWY8NDVcKpnz25Zr8x/o1z/c1fiG4mXFiuaKLYlRxtSo+2rTWfKngD73YIR6TBc
qlwEg2rfTOczA0BxTWbdvKbqAI4mcMUjOIew1L805nHPKIP3C4/XHo1u7TbcxKznRSzFzhvW8aWO
+wYL5KyuOfy10GiKQxev+sVOFT3zufdHeS0Hxax7a5mLMWhn4VU1EClzAlxV3mvi2wUYHn7kc67j
L/GJ98FOS4tTKmN00OsIqf5I3z1gKtCBnjuGYtSYmEK1dxp4NSkvRO7cW+e1peSgwnRWtYfCjw+6
oV2mJNuMaBaSfhKRvXIIFtuxE/sWtk1o2wPmNS7IzF/fdc/pL+nd1WSRzNr2rcKv04+7jjWXpiYJ
TcnDT83t3ySYBkJ/RhYnQkJCEVdF29inuulVEGfK2tfgtJggcOxqhr6/sF3a0LwW9sFc/qZaG8wN
uOPM0zF0yjWPHIFCyrRbs496gTYRAz6J+qH6KxL3RN3wmZGdeShU8dEtiX4aSU8eaS07VFUi97mO
G0rF64gxVRIBMO6Nbao3fjwd69gk1Bn8KlSpirfE7NvjmJUD3v8lHIXJZ9l9+0aco+rEM1K7PZ0n
j4c8i90jQk0XVZ41BiYO/2Nl9H+ht/Uveez8EMQLxsQ6KkbJVHBrEW2U7EiJP21Vrtgk60E3aC+s
+m8Mcl+FpMC98EfzRXrTC4/BTZFIC6SZ/HD6EWfqEo/m5Nin2dZOyQi/RE8YBfvLlIW1iX1ixNCq
0wEdGLm1SZU2HTCt1VuxcqFsKtIC+Xzj1nAFW/+uqYURhFXtbLiDuzYXxyrJ6k3XchYooSWLfDpa
FY47TWBg9jjabph84hvMTZYqO6xQ3ot+8ulTuKTq6FZ7t3ipi8sguyvXVloT3CheXIe93ykjtx1Y
FwG8upoLE7ERQcVtmBli5MnuYunpdbSMR0Ur+ibtiKt2NAuRErneI1abdUKO9ssfzdvYFQ9+QwHe
Fk5SsSWctTf14TYP+bM9VMnBVtPV6Npjhxdya4nlQWEjlK3+LybkwdQ8s3dtBqIm51+4uioBa+Zg
fFnhoMFPw5zufuodBU+xt3cpIEcrUpG2eM9+m8MfzK4AZDHxZ+bZ6wFsZtR2hNS7TNdFS07dwo1O
uuv7kNg6ynrDxv1QaeWjnxBrmVm2Vv+omcu+Hqw8WP1+52A7gPyFPTJnlHA3HvXt8kjd7lWy5036
a+vyYhJ0hje5q+4pZ0LWYdX1z3ytGw5KFXRhDkkQPG/LXXSEpA0MiTeu6vCkNetJLSIAi3VOEgZk
pPCTDWjlfyJNLkZ9N6LrgoFw2RwS23+HWlBvBlRIt9MDL7k59yG9ob0r0pChvuTXsQGT65m8/Io+
zmsGEWozmWRfCuXaB2YsH3DtHpuR32We/UOtUKWSXbtCSEpnbVfZ/h+TP1LxTN9NBNqg/o0p+zOO
o86OSod2KIrmnTQij3SBzYWFLgXbMod0cW1K408pjHlb0ciexp8Je5tD0GOtQ7AfL0t3cWrtYs3q
iDS89XRtr0b3mmXxqYm9lq04zzkCZthAdLrGmL09g/QcIIELj0LalnGcs/II6Ouzj8b70vazfXfM
4vcyE+MFmEueIiJCbQWVpjcnLstHq/ZIH/s4NxLF/W4hxRyYPMU59w8m1lYfiHagVA2YcNLQ/IM1
7oeSea5NyLfkMiBwlA0un3xcJsgXYEMLLBbCWjYjrejb+n4JkqouDy1xIX9U1yLrOFHpdIB0Zdlz
99EeC9UdtTJ57KhkgEd5TbWywGBc7bRCx5XsDycSkunRt7QJh1HyXsj0unTFwUhw5UBBdEPGeS41
jSSI857OWmwyp4qZ4iuV8L/UyuB8crl35iv/A23yn11WwCBr8HH0dWntNNOSJ00McE7KoBnXpwok
gsdN5XHsrfwxHVKUNOrqmXdkHKaEr51l2kdVMVzXVmxSiBBatuLl+zvE7VW3n6hh2yvQd3ZVco/r
0ITLJhIgDglfPlHTshGDz33uH5Bq6NjefvAKVhaWrkOW5xFM3B1Bsyhj/NYmLTq3E/m5ySmjI9Co
B5N9zo1x6zanoZZBar2AVLyaLOdJ2j5kAgzvwA3MnOT9W7P++GaN77MvcFaqQrwRCk22ppNwl5mm
OHa3q+K3I74cZc5LmizbonuzyiWCnIgFKImSDk9wUM5n2013gBZ9ruHqjjrmNHC3PrPF4r3CCnrf
bWd+Kz+EufjhDHNkDn9TK9JN+UEg6CtetJs+3W0GZpCQBlkh70modd1wLguBh/SrTmnT5bqZswwT
0MqdPhxytjqGMiWWnApcaTpmAQf6LWfAo4unT1IbQalcFr8Q8yXDZjDJKyzD3Tqq1A+rx1V7E0tH
f8pLN3nukr691RUDQrlSadJ3mr/D1UGowOyyb50OsF2teKI12jlxQfSTEaLV43yGe0x8mXO8dyo8
Ekq4CfhVoaNfpFT9MTZr+AejLcOmqq23OhNc3uaepT4XzBfxVYPLS+XVymvjjw28GcLbMjDILZPf
3nKTgw5VKMotvXlXxjBiJYRxEHa5J5/InhKqKPNrmRh4tDKys8CHvOU4uzlUNtHfaDctXmYO9Vuq
fwLT6BH27I/Wj/duRbSg017dIeag7Zd/4kWGstFRwUoWUUJ/j71ueWxWbyjnza5ZrGYTTzVWLK4J
daZtCfYnVO828RE+dRsUcflX5M4N8e5NjNZBpOnvZON07GW6GagBH0pu8sp5Gjzv6MfMeeVsX32y
32iT5lXPeFt6qiZCiRIm4w9WebJ3jWJGbAYUN2O/RBZ04wlPvM7bMqV7iapBlnzaaObwuEzzXSyt
bkAX9wR6QUdY19Z2P4GzPZmTdszN4byW3S63p44ZwVTwVa4kFwrsx1S0cy5Mnmc9PxJE/7DYXTdL
BxZ9sFJ7L0stYl4Km9dKn9vZvFUQiz2NKXVjmniY0R8Vso1RXOK4IYrpqm+7+O0MpW11DvdEp3q8
JIx8zQLPGTfR3wFuLh8nW1tiltgYJHZB/mKZOZzeXYCplj5Ypnr0BjLE8RrvzLn4VD6tszKRPypO
v0294XjtZMduFvXOrKGcJzY5vRT4oWbsTKuN3DU50qPCEMluULaTUx77bxwMH2isx2TYZbdZ9zlv
Lg+AEIi64aPOquqcm2ynjenx9sHVc9z7mgw71InTIJ5gy9Y9E5Km5Rct4uJDru7OS8ejYc13gTHe
yNonzCDLnbS5ssQDIanqCr6Vvd9Ln/WU8usWEpIzxk/KhGRdis/aWg7WoK5DnUcJs4o4lb/C0qjP
Ej5WS0wUfcuw1w07IkeBpdodWClz7y71Eg3VbIZrLvxtSjJ4M5XWw8xJcajMG1y2g5NXxO765MtI
K4+0k0YWcKFrrTd+c2PxCQl6R1TwhGCAuqWzcY39+UHoCb66OHD64QN857Ueu0hzlyfX//ZVlJUw
H6WQUJ0LONeYnkufEgG80gN3n0If92We/djIowbEaIN3UseOLwCfasalRLC2ekYslTjkDNdmo3xa
1LPnHpZM7L26epyrZ1FowTA4dz8ATderbtPUtQBPXuLikPjzqV3cIkwnqINzSotJXmcnd+3LsDVi
LJkNNyGDqRVENGQlbrZMlDnc6sTeI9m6u9z1u21bcHP3AYXreYkvp3L+aWt1xgbybKss1Faj2jQK
ci1Fg49DTzZTy5conZmbj+xpWyMZPkq5HEmh/Eu64UhI8AmpLaCc+sKM48h1dcHNj87J/XLTOF2z
TcbK3RHZCVx4E4u0d8rvPbShDgf8oMSuNgQDdm0kHeOiSHIMuzvix7Py9H/0z28A87y2svqO3eq0
+OOPKlt4XvFOV3ESQF5Kt0J1fwcvf6SNk1mU6p48m9P26BwyCQufvkg/75GlShzNOQrfL014Y2i5
P33hvXZz8dAbtO5ORiUeurI9D8NwTScIhlWHqxUO+dZvWEfV2pBtZATZQLDFX1R+cMg96G33Var0
Y+pjEyOoe5on442k7W+NsIsvv9IYf2svOq+2wQBqty4/q92T6WtYJRNBmMpzvhgfY4TOLBVmaXtj
Lz4Kb7l5eKg5YOzuLg23NCJEfrK1VbrwK+I/9/hG7UWc87q6MrIjul2ksJUnedYqLEw0AsE0Npbf
DB4iCz4sz8lT4GpQau80HqqYzl0vXZJrnPd7MSxIGxmVrooJXrNoB68ddUK6/J9aYz5mBN3IWjG5
xaBiYJX2rzRd6Wcg1mQ4/ap67Z2S7iztex0GnFFEmTV3Z2Qjf+KYp6FZeOkpSxc+PolKlggT9ohr
nGqEhy1M5wZzrmTezbvK9qDtJB6fXeeM1jYW2S+hn+fFUgync+IhcbXzk/FzoNjZs861RIJZOj5o
0qOBO3afdTefLe4JaSStJd5YEouGY7/5AzzVVLeZcvRjuIwaOOk6/dK6/NWerfRUQ73CEF3a36am
/zp1x5pqfE13Vnkl5R+R5Rj95xI1IrmrUt9DL/402CBtlFSqA7Ya7wKuopYV7mMlzhlMJYcoU1Tn
eG4xNmQHWKY3vq4T5NnmLindgCUHUudpEmgSRFvvTnhinlfVX/z0YR7eMje3gsFxDrmQx2Tt9m07
PnllKQ+65NWyjfgF7D9mCYUpBpL0pvWno2POH3beOg/6LNwARfd5laSh/eoEKv1hyNyXVvARmoCJ
0y6ymIhtpsrRdoPGKScx/8QNsQpMbxKopgbpE2USPatKn1pm04zkCAr5jwbOxiGZ3xOn/GxX4uVE
GJ57rfg74jyM3R+TY0OP6DvZ5Lc574uB+O5OFofFlrgXUGGL8nJ/LfImKtN1m+SvSqjIV08Z84Ap
BMa8ELHJdEQO6F4rExFzwXO4MDMaqkwcaxvGojcV59TFGubp4WtKYcTVvivuVc3I+bFNnfQla9P4
qSNGw8PQ60exDNkPoNh1XylT+yncsgjLdKyfV3yQv2bqscOIITIKdiKKvNOHrLKnJRCEkJBel+G9
wKn1gKG22tWevuAwUPlp0QbvsKxExUma9eeFI9C5sov0O67Tji2deyuEdIer06xHVax3ew3gJVny
Iv6gT/cr9vG22PmX26IliYHApNkNCD2aK0J8gfI8whK5lHlaPLhmpR+Mfnzraz5GKi+JUpta/eaS
YEEsF8qkSNxLEDSLfx3meNbcME20aDWsAB5lkNbGtenT98UbMbM5b32Gx9TI6vZ+ibq5tSCPUrO+
wayXL23uaI/KZ/BpfjUcLLYyc8EF65dcFreWyEyi4r3GAGLPHEnboTDDm6bPY5+Nw63N3CeMbNnT
5MiA7DX+KVHPxw7PdDCD2N64pXpoHOMjy4ZTI/7mil7UkRsIysyA+jygz+ckSBbC9WhUsZ59ePqF
jgRw+WcD/7+L5pI4t8Yd94jkm5aDnWv8aBPaIsHUXGkAINtPM/9eqZ/Nszfe2y3zYB/z0Pqp0V4X
QWrmb3qofqLHUuMt65fpxqcBiA9BqYbeAQR3TovusSAoxqTkgZDuAboVlqYE46DI3js/Hu63l5ZV
JQlW0nQWcTYjr7FnabfG48bAwieywBKHpqpurWuNEVDv0Cz1+KPA5xhRHMoui+lxItcNUuc9rXej
pLk+Wx5hZPEP8joOJ83rD0vvc8OddSbO43Op/HM8Eq5JBr8GPpbNBxqUEmpHuj9d5X4NMSNgQhTf
JAG9N2aDaQSkjZO/TIutP+nRWN+VAJxshQSLPlqmC8TfCw3QOFuIe8629dhcy9lxN2U5bTs7vSQE
i8bZeKdm4dQP2HRre5ctCYbl3P/nCxZJBizaH9eYKSxJ7eSSExbcgPU6ac20G8tlR0iCNFJGEjLL
55GT1j3Vts40Mvnxv5R8kRqwvGr+eGlVenaHnwze2ZbJlNhbkDzIVZVfbLq8PBN+uGb+qElKNjVu
V49NHbG82Ex+IynV5WhWGX/d/G8ne5zowr9MLjcAxd/YmEfhsajHUnbDVuo9M9eyzFlKJi/MTJk+
4K3bsDr7aBEus1HVhImfvCxD0pCjMt2fqqMzR2fiBhBbQqS/M/f1NzTudKsokMZ8bVdLWIAd56dA
qP2fxzH+v0P82OL/laW4NOW/ZvzvkJ/7f/FfYQpT/w+DxsY791m3dXHvtPyvLIVw/sOBQa3T7gVG
z8WZ8b+zFJb3H4Qv7uXh5p2gAILs/2Qp7P+w7nBtz3OEqf9nzOJ/kKUw7P8bTauDcHMRD/hBDGrZ
AVP9dzxA67aWylJS2TlcM9qoY86X/TI85kWrjQjtRsvyKJObJrha6xx8wqxQjGtwQlwLS69owM0c
HWq7ylgyOCsNYn9Xo5i4IjjyB/4zMapuhgFLrN4zWvPdxAsITNhvujHTddPJU2c18UcOxmC3+HH+
tI61xZHbutgOE42yoI0b3yJchkpjMDPNF8NZnmF4/4sF6QtwljOH5Zo8G3IPSTwocW2LLpdmCVEm
S6jXtamSBwrO+sBNzEm/2VlT1IGRjFkR5HB3vMhr0R//cvPQOf6xKCH+k2XZZy32naYrq5exMT7T
xvdmbu45s6I0wVUa+C3j9MgYfX1vqAaoZc1wmkYwuyFjQqk5aYhmuYyifRsWzAs7IRYIbk2frCHp
hJi7huaSN8vm7GBgBYvxDjEloqonueb98CqqVLx7icIt6fSYgCbf4B8m7CuJWeNLMHomyMrE/1/j
R+HL+iohbZMqp+klpDfBveLtAb7pzrFDP8KM7Sqt5LdXdET/LIgGKEEW3k0tviYEvMYj1nz71a6w
xbPP05pOTCGeXyCw2I+9RTCXUbRt/NWpteL6wpeDt7llXjQgBNYdbRVob/hoNkpN6ouoe3lOe5Sh
0SK0h9Jk3xFqVh62nhz/pjYjz1xB0My6rv4sYpvkW1Jw/7SppGGkrJGcHwr7lHIFuA6FdBR5lBis
zlTZXQD+6jW+//DKcbYo/dgt+gVpqhPCeVr8GxOghKFMPcIMGez8U3Q9G8KUb8u+EFic5oU+CNlm
Z8pHM6x5AFrzAmVlWfHS2Rr0H6smyJx4ibMfqX9kLE9srr1DTeI+86OhYyxiKUDxUOJOc+NxnBzg
viwJvSg6Rj67niJtylRkdxZn6+XiFPeWLN9ywsZFwpUTnlcNt0cR1/A1PBcdBhKNk0d0dKVbj91l
22rOYxyLR2dO3DOP113OIjpbuHlYrJlBaILwuEZUk5Ku9U8yr2jXmD0gCyzLTsJYxu48YjZG2wIM
4pAmxOhMXRwHKqnTfpzk52mIj37xOJW1fVji9n7nXhVqmw1DIR6Go9daBM1NZumDADiRFf6zTZhm
B1u/RSuiOq3052FPJ/cboz4gvwIrlCbdZ9OZFSEaNME64T9k5FGA7Sh0TBQ9zdGLqx8607sYyjnm
g3V2k/QdsVdFVOdsMbFuBXunZxuvFd/SS5v5YAyy4anUvF+aQq3TBNdps1j532XF7pP52VY3EO/6
fnlHcLkWJUuLyIsfD9jVUmbNpmkZ6vXVnIVQYrdlm3znFXxzgsc6Vw/fPhkxnqhKOT+LIbdjyhdC
nexINlVbr90srYM9p0FWcfiKe9I1tlly8uwm57e11Wfliwfuz+sbgD98+7PdkOox7sEoLDTEQrNt
z/v3a8e1zuzSMUAyqXEW+yrRmylwCjzLk12OERc+2Clx9rCuvPt3bj7UtBRibkqT0li+LqsEIIzo
Ku+6LBN7hkoBUzwKQsb47CwTYkhf2TDf6RYzUeNMJR7XUVsftVXzwB8lP2qSzbFM7WlP8YqzKxkw
6dhyHLmnwnt5MLJy+jIhGJzapiVBzbwFNd8LaZBRzQVHkqkzTsv8N1s6zJZzxI3nwc2wjmr1XHJj
okojwgaEFbrFhS3sIn/kycEOuQ7ij6Uv3qHhaQ/nqbVIdfR4pKtBekcamuSb1Eokpixl7Y1sllUv
rCS5Xk+UFMRoACY2GPgMPZw6Ql4TTYwoZUsaYSE1yADh/4Q/wsw2XUS/bcrGZhjaO19JksYRoYQ7
WKG2925D2Cf2VpgTLm2grGHgnsLeNjjG002G3hb71U4fJWgM1Ft2QkWtMwGVB7Tg+4xi7pkRFf9J
lbSw2phx6OusenKcEkLwoguSzqIxrrHot89Sl91ihkVmB8PoZp/OsrrXdlZAQ+yquCR0qW9dMNKK
9/LSF93HtBzGkp/cdrq9adRh2jjZRTpcFxTV7p3OvxuX43oqNFFevam2NloXgzTgMF4EZbFCrnQI
ynvKEYFIcodwUo6aQ8dTh/T1XtMQRdFC39wYwduRkS/xbe1Z4DKzDoEVBkJRVmg6zTlruZdhDb1W
Ix5gYi/yqmQbFZgYICsEekmGHGhnYNsiCZd0NEFJFfiaRHsXfUDd6XlPxMBg1NaXyVNMlhtw9DPU
5e/MI6OQjaO275ns4XzuUeeo5Kk23ZLjpace4MZwGQhXKh8g8t7gIcqjWVrDQZGwes7L9rcvjN/R
MJqz1MaGZYB+HdcAI63yB9eb013bFAjdPHlPrcYvTUpmfQbnCu1jHpgWkxuI3F6Ivc+89eyajX6r
HfRzz54VSgYfvKiSFnNIJf8XdeexJLl2dtdXYWgsUDjwGGig9KZMlu+uCaK7DLz3eHotFO9PVoOV
lWJGKEKK3wwueVHIg+O/vdc+SEhyZ9DJxOiJMmZp4jQkFozZeoF26Zv2vZ306U9F5N7GKDX6Y608
FhJqBi3NWNBgJFMo0HSGhEclLUTXWHdZDrSFTNWIg88jCYnvtc/Ko7RtNe+wiF75WZiDRiWRMI9r
OBaGcdsQEscja2+jmLK/pkiuLm1Vj7dKoONp8wLQM51U7PKqHeG/6DcSZF5q3FpYDjJgO573Ky85
HRNbVd4gw8j2RK+pDP4ESWDG9ikRQXup6nUMHCavdkiCiw1facymGa9omLEsHDzY9TK526WyGVxQ
jpRGv5S9pVLabNN+iF7KFspBGvYYWET7kKXmY0DMVFSo7a4RBFmWup0czMbpSDE302XlJeZD29rt
dcI2+dpDJiws4g9MTnVA6zlSsdDfSj1uOSRr6SYlEGEPqjG4s1Dw7YeMoytYlI4gMCuHAoKkzP+Z
qxrcuIrhMR7zfAqi6HPuqkqSlnof6oj5VQN4BrfM6QI6e7tnJEXZYgyV/EVClecv0sL+NRR2+kO0
sn9pKYPVbikINUtwj8OvtuFecEZaF3N/6eq3Rjcw+qoufYTNoB16MvNwHOjlTtfNh76S9I3K+r4X
FhMjni35xs4FIRwZfp77uvfcn63hNe+NasTLOujlRVzERBUCnwivhhoxIUql9j0TSXPbiGSU1gT+
2pHsHgNhHb/GZp3vAOUjMXWNN47eCGJao94UiFW494JAIrstdSwV3ZDJ1D/vS0i8OG4Lfd7nmIHn
EQKvDUmJNfuLKpUuCwaDtDAi3bzntp0PHrTMgrIaEburjRIaCl+rpFRUfVkhaGZClajmO7rV7btK
x41Xcgvo18VGMz0gHD3GDjWt4H80oXoF7l15CY1M542w7ifVUL4zSIgK0gbZW/m5SWW/IjF6ZxTd
U5eaXAOzllc6k3MaqcZjlTfFnv6XwR6qfgcAPZAud85FYKYl4hgjXeA5g00Z6vVDZuOp0Sz/J8b1
bqlAJl9ZDWlQnvXgspinmsy9iLzTjVFFmprOmiuVbJ219SIZwou4VnJaUC7vSdC5yyvuY1PvkgWP
04ii3ZjYNTInumjM5sYNIf/qr6RWzC1UG9FgLB3hvAyORzpnUh64das3uTn8Si3pyo9K7teICFtl
AVUjjY3mvJXZ8+QK1iWtZNOtmEu8NoskLtZeNvjbpGwuCyIj1hYimaXFYkJZOHnNyvIHe5Gt40vp
A8cRF+eTZFIYZ/yZEZItuVd2Ui8S6j0DxaLGdZZdTZ0Zb2fwlHoARnrfLlf9gGzRN5pg4ZNMMqvU
7rdqSsEMcw9aIza2aC2oRXqDeOlwic17gd6YiWeJMrZag5Cdq5Apc1nvVzKbjkQO66VseiGKJOdd
BNku90h4dzhcwBhT4zuPlIZt31IG7my3WMRhE+2qsAS9yk3ZDmCci5jARwvvwcAYhgSWrOI43BEh
8taFtJMA6sMPc7JNow8J5T+SuzSdYNtQLn4Lj4oZl5aYktVyWeiAmFFchRd5rTbz3OQk08XWaMTs
LWPeV+0vWYjgMpYk9ZoJ+QklZnGXBLqzViqFDVcfRjuz1zbUp7oF/yXW9ajKEVxGyQURHuassIl1
wbuDKAt1YGF2h7q07E3aaveRR5FIA09Q2OaCGLg54Sfb2MkpTeLSW+Wh/Vgxq9iqZFyIAl13rCFZ
R8XPc1yXwDPdU9kqd+WqHSSm0RSIqY6pZkMa228pNypaGfu62SXWBfQ/PK9W/9MyvHgDt39H9Xnh
QWxl5Zc871LvoRT4pQovNgaVDzMM7zaxvAMsU3SpWK4LTc43HUeBRaHYxSbqswdNHep5nEvtxkai
bRFS+RBJYfRsu5e+VSHjyIzW4i81DeapvuXWnz28E3gVODDnlqWe2zYNHXbLg8usGTXgG9vlkwgM
040pLfMaObpIHvScMFmsqvgX83yTmuzYcJqyy7ZX5A5IDN54HalhvyKvDQdCIGZV0FJfzFsyteqq
5SSqf1hlWBvZaJiFj121HLUFKyU0vaU5BJQBvGEEokb3iSstJYoRCyd2NgUuDqgoVYCGBpSWcLMd
8ajlQmqhBMncRSLsRoSPSRB9ZIC/odN4eWb+rQIrVE2qBD+SgbQfss9mSMoRLVuADRXJoeeqbkM4
pQkZpwJ7F5QOW22KEFHt38QDt3GRyY55IAsi6bdBFxpzP/ArvJPBa+eph1JbxaURHFxdDjZtjtsh
pMhbZKjL1Vh9zvlpiwiZPsA2Nbuw4+u6eWs5wnJTgQC2V8TWDmQqu8RtFdmP0CCnz4if0eBDR1bS
TRu1XO5Qw5QT4zWt4mfu7hv+FQ7ISlyjms4VhIrhPCypa+iXbW1f+ZbxpHbWb8dFm9xTK1lEurGv
Qm4wm6C7bHunwxUlOnxaSMrYnXAQL4atmjEoJexY1L0He+F56JoC0VWrJsop2ypWNu8hkUH2rPH/
urCMNB3JIGsHLvia+32Ou/Hekyle1Hp1UxmIpoMR1ThUP82xDmXn7V3n4OjVLQmPlEGcOUm8MHpz
NIXoErFuWTd8nHJFK7iEOYslrknuna1hOxg6lRtb25iiqrhWKHKUtDi7kGqJjZemGP6Inx+oxzc/
GBBXPu7gtKs3lWJ2s1axKV530Agzdqvc4qDkdpqkQSRY7qPq0bLDcNE0ZXtQuM5iwhvI+hXpPnLA
zedYOLmQhbbQp7E0o8KV7kXc2SOlkj1NWXBcISWQYGRV0m+A5yMuLncYx6xlH4QFnJ/8gGbvOs7a
axfWkquxeFrQnVMrbkkFNtud7+QuaSzdxw3eHu8LA6A2llDs2aXY6r2vKpce1zgzA/nzQmpIqsKr
0uPPEhb22AFQAEfwRdF3/a3QnWsE48CH7I1XWtnvTEHFqWCgvESQFWwkKXiv0PHNA1KSd/kQguzW
0ZynEr8m45g1o9u8JyFqUj0igd5rOWEEtJVfadJOSDLWPLXUuGuRXoQsmJsQTc7M1GuQi2kRAk9K
gKnowWrrA8nrhihx6ZRs/CEbXyPhtnF8K1SlTT28ZPc+HkTVO/7mjQX4pA+d6tIcBmRlmYs4X4L+
DeoxmxMCcW9mzmUbsWyn+ouTl2s9kG5jDuKbvPJv9ZbiN8cvSkOVCtug3/axe2OlCf7DON71VbFy
dfdRMeRXGWvGSpDZuUCPU8yjBhCdloFBpbRISlBkGGsM1Iu0fCKoGyCdEtxBMSbv16DMYvW/Iyt7
070UDFplyHNvrC0EGWp0wuPfhV6uc0VdJN1wlcbdhSvMTSknu1xrqcazEAw9uCUc383S6wKCOTww
G6E24INIRisJZ14MQ+KnKiRQ1Yp0KD3rOeoViZ4euIsOSgTafeg73SzQ7Wo+JDjY9Lp/b3Jky65G
EkMYt7/6yNkbZod1p/DVmQXKYlGPylilc4Z1nCI2Vi1ktVgp7FXduL8iPDUIfbyZoqEELtR1FqDz
b7QGp5kDebVmDYfA4d6UfsiiSCWmGV14hn3gGlpbFCYGQ/Dgq1hQHLMQ7ypeDKGwukEQ8cidA9ya
LIPxkiAb0QyXwWpgNFJ69ATREDoU45JrJG0wyZ9Ie38vnJwpxoRgSCQlNuGEnA3FjA6KbUgr3Pb5
2huzk3FBLrgTplzZl/i0fbjUpWuvDLCqMfYj3UMy4krFHnfVJRlLPg7J/K1Tqke3KFddoPyCxVxi
DbQ4CmnYmnXf3BRctSxUicty1uh8UUbxMG966xrL57Oqgx7uOWx2tXkb2hZOPjMz6aBDtmjdBsKZ
zbaRMlk4d/K+mY8F3/4jeSjQqWlLHXxXNCTUnWaeDOsyVeneUVDdRdyjzO0EYHrfG+BlqgBQnozE
tkM7AuUzEPPCoZJnRPmD1MrPoYYcz+l89T5Ss0eOZPYiI2AYNVhwlafSHaHYz1WVvJgJWGdhIwtW
m24meh86Lbct88wE3duo5is5qLgTCZKdCS9YFS2Kjx62cucileOCmlxokdxI/Itc4ioOxNV49NZS
Iofonxg9N3H8uXmSBP2s1ToXzXMvlmoR6uzDyfFVB4naZQ8moEQEu8pz6VVzUpP6JjQ0kJsgDFWw
JGPS7Jx8EBT4CoVwUB7CVTl1c/BRsvwdJS5yUo8QcPxi0Tx22L67o1yZi1POikx3VH41txIYRgSx
xbatgokAlF8GiGV7aFPc50rvZtBsCbt/s7KOZQLOT4enxKx/wcBtEfyraCIUjMkqcl/oybhvNnVX
7aOSITfAOJrLIBbnKcv8dZgiuSVoi3+WBBTeG8YwknHkTDJgE5v7qbkepPpcH13rWGRuuZGg/Mh8
o2XboC+MR68u9pywfnN0btcYtpquWXt2cfBd7aEj4mnfNO54W+zsiD6clRG3nv6LyIKdpzc/apfP
lf8iQPkJ8MNzoznGY1wVOGzMwdwBoFy6KVyEKoffjzQhIQsA5w/+jwyMER6k0kw2whrWXWU86or2
u6rEYxiU3oZy0oLWsjYDxBEpfSP9U8kQTaEoDCk7989VURqjx+cH58SYuoWiL6QcdQlXWOGiIr95
Tt9ftIa6K43sJWPJW+AX6nYWRax1KBR9q+WtAkHe1jeGaK9brvF+BQObvDwubgg45jo+wvWu3liZ
9EOHQI/pe2S6ywQaItXi7l8fXj25yokpkPgO9TP4lYZwbnAcsjXCIz0HIZuPhq2QemPVDRYIeEkr
9tym77vI3muqfUGmgJj75vAzHaBCKilUv9RkDYzNGDxXLOVvJgYKSreFtyoM/VozlQDHQHjT1RWl
GIC7ZMXewyI8xLV26AL3wAavWzYgbHWrhekfY6hK1WGW6H6O+TLTWGQQ0/htFW+s0bAkBSV2fJ89
mN6Km6b2R6wFZrnWCxa1X8KSZDskJ3bPymJj/BrDqJGLQvbB4nuL/KQhBhc/BjIhKp+A5v4jIN//
GW3v/7c68T9iHEmxOs7dW6Tha/q3//G3+1/hW+n58R9V43/++39h+FTxd4tihE1NSLHA7lEg/kfp
WIz/iaFBi9IIaAGFR9H2v+JhzL8ryB0+Z8D87S8Mn8p/NBZ6ST2WFX1kwv8nGL6xPP05Z2CMp0H1
pTELmdzyyNYEwqfINrm2epTeuPF7wKTCqlWEVFhNc95FyTJFiJt6KE6pP3qsx4lTzD613OEfkQaf
A2rEJOng395gjCF4+XXrJ275P/+b+O9sWEPVLniDPIMmNnSzMnEXKbRtQGBbyosLK7/xuZ8zqnlF
dpgtvf7f6sn33GKdC6D8fzHzSKbDHe/kmzRx/7Yf/9/d/7r9I/to/Pf+6txC+7umGfwP2J9R5PCv
zi3Uv1uoETRosx+yCLiUf3VuRfm7jjRzxE8a5BmSnvBPXQT/EeIGZLa2rRgfcor/pHOPwSP/ytCQ
sOKamikr6tjjPvUo2fXAYBWNvHdhI4bDbgymwYHyqTG+6LfHHs7Lf344QVxxkistkTQGO5K6hNbs
bhtbWX7/eJr0y3efjIbGrJBYh6W8t5nn4egjO5t9/+Q/cyv+1SqTkW7J7NVrr5b3ObqFSOmoA4CN
HZBEd5eKLlHIefv+Dx35CR/cz0/Nn6giV5yBP1RQGC4uTO0v9dHRTKsjTT+N9qAeMyi4WOR9rcAX
UTjVS/Y8BeB93ntPgrJ81WqkNh8bqFsYGTK1fyyZR197HAxffVNlkuUiBb7Ty1km9kIDhqjijUB+
28TSqh0BDmEDlYMFvuu4enU3kpLjuc5Rk+HG0rOLzsYeLZylFFl7K68uA8A5XHRT4ggpSGab73/7
+Bu/GDLK2OSfvlmaoUgzU1nGABv86B2cndBthvDd1uKd0Jv193/lWM8Y//mnvyKiRlROSguL5FlF
6tIFJ0bNsZ4xGfFuIhVlVDLiTfmxx7FvdBiHL79/6SPj5uOrfnppKlJsgGVeGsHuEioEyQjzAF2f
dy0XysZJT/wE81gvmYx8t0oVE+SivNfVN6MjgAjMqFSO4O3WAWvBnSnQITVFUJ1GVO30lSvqBzai
y36UZFjlsqXg5ErtonAcUOEZxpHhOje8RYE+CinkKuam1NeSy4DLZMviAgtkwgYjzrxRomWTSSvF
ImNJk9boh+ZqQ2mheOwQYtQV/gt972SXCbfZEgd+vfGuejm5rjlrWvmwAmwyD+vuqu1C3kSfqToR
bcoqykNOaNSqQgoONbBuxdiWIEjKsL2SOJDYyC+L1xTpRuP3Sw2BsmNSeAkWphPMBzPGeXEbcDlU
qcXN99/yWD+ZzIFJG+iwPgN53yd3efGsBRcCsuT3z1b+3ND8c4IVk3RZEtWLGIOfvDcwenPhBOyG
+Ia4xc1YBlzGb/uq5FrvgOJ5DmFglQGQVXv86763zzoMr2pPhUa6Vwt3Y1X1LrSTXc9ahiY+mJMY
c6Kj/ZnL+q/XHPv5p/6clG5eZwX9uWmyZaugAeYQ1D8Lv0cj92PgmBZiZ/q+TfSx834xr4jJnMqw
7AYhVaDMLeepDwgstw5GidEKwhha4G0fvYnAZGhxEqISTtADFgbD3KsIWx0QVA2OcmKWnlxciTMv
9WYuHb4Q+j4zOLCpBSL+bGNiFEYSOW/8AQeINQ+Cna1ydaj9pCQ4w61/IShl6Nm7GKs6UGfAScxQ
RpKHUuNwTdcKmMWKipYr3+GeSdNLB9+R4dxb4VtK/FBctfPv2+PIBCgmKwFsIjR1MW2v1CburG7u
OyeePMmI/tdnHbv8p8+aCrbOsST4rC6kH0yrdYJ2o1t6MFhDsQTZNRdIYZQEidUz+EhzgHWKKF+B
VlBwsjWGp46LnF5QMIAvF/g3CZ7cWhhLrqe8E/3h2O+fLABc4Ki5adj93q8If9RYzaSX71v2yAL2
ccr49PMpEBDpnCgsLd6FbqsUX+e++krJXcTixP7gyOTxcZT69CcoZQa+3bLIVBIr9mODwEp6+/7t
j7XLZO4PM+g2MGfZ9dmzvNn0+okF91irTOa7DPJGkKGI2nNJuXBqcK8lLtZia1XeRivuvn/5I+0i
T+Y9I6KkjWKXHbFzIDMkyF+M4ESo25F2kSdzVWq0xoACVCZHhrRDNK6L71/5I6n4i3lJnsxLObdX
ptx0MtoRbx4HH37RJYg6ijII84FaIT7BnTZTigc/2JYAmINUu2+rajGGqfhSCSM1Ag7qzNoiRFzj
r+wSsBqKLZ3YeNdRV82QryUqNznuJlJwtn59KP3upjGvFG6dyvgXUCMCjrYYt7Iq2/r4O+RV5j5p
bnBiT3es8SaTjdSYXdw7JpuigtvwfFXY0plPnsw1EOzKwvfj8ZByG/QXKgDY77/Lkf46HjQ/T2IZ
IoFYw9m1j0scxW24komJ9AySssEmEvj6/V851jDqn38lrygcKU7IVOmtJWVbaCcGwrG3V/58bh37
ASOODUAIwWZwL5AgDP37qCUGP3GihY69+2Sm0LQUBFPgDPvIfanF3kE6fl6jTKeKoMhaJWalLrwl
VVUM4t8/9+vZgWuwPxul7TzC0R1lIFMzW3GZu8DzeC25J+bkr5sDs8WfT1d1vShVn+aIMVfiB1JT
+0R7HHvvyQyBxhlHfWgPUE7uSixamsMunDv+71vl667yb+GR6O1cregLNvsfYML7Tj7g3pgHrNlK
+/r93zj2Cyaj1EeeU5vd+DeKTaU9mNSw/Mo48QOONfz4zz8thn4aFXVfM1LTZEGOsXfqjH/suZOx
6cHkrayY59a/IIsScPN9Wxx7rPLn62aVJfk5Bex9S7JRv3ROhYEee+5kOHZ24XZFxOuCa5i14q40
Tqx8xz7eZDhKSpbp9fhg171u5BvBGUy9OqstrMmIhNPqt01LWyTZFoGFl96e99zJWFTsMpCC8dPZ
nGuGja6f9+2s6UiMBzBP2fi+3tq8Tevlea87WR6pEZfok3hsCLBfnTfD+rznToZdiMSiLUqei66g
Q9jTvp333MmIwzvjw7tkQorMX114iaHmzPadDDl51PBHKXOoRWQ0mWrhmQ0xGXMREi0k7tqw14w7
ZbjDHfl9QxyZO63JmPP8tk/MioYIMniH1U1dxtyEAVIuYHYn5pmtMhmAbuU5fpDyVzzcrr20S+HF
fP/+R+YMczL+sqbMm6HMYAZ7y4pU5O68tdCcjL8Y7j7/q9Khow1V5cA+0d7H3ncy/giWDWogkQMh
MBsNc4Z71i5SmJMBqFItl1RSDPZtvEu0lXPeoQFX5p9zPcVTUQ85tBJwFXqy6aUTPWL8Pv9+ZhDm
ZABirU+tnHLtfrB/tcW7Vkfrvi7nKoZEu7jXgGL51eG8LjIZkiH6elIjzIFzMldJ9b1Ifn//4LEN
vvoNkzEZ521mVhljUs5Q+cjyWulZBvTV908/1lMmIxNwtR3JLnu9TjFgsZH2+nzegyeDMVBlNUtM
mr4ploa5cerzXtiYDEXw53nidBabUyQEg3Ltn/nCxmQskupjCDYyzH3ZgdDIut6f1RDGZCwWah0H
JrpL1sI92JcR83aidx/pGcZkNBaaW6r2OHvYGi4ZDra1ckjcU7OpGH/4Fx3PmAxKqs+ta40bMBE8
l7138OyINKIVUGgYT+YSw2qKUyIPy7kLj7hHg+aKW7JXENapJFsTc7jxfffEbxVjv/nqbSZD2a99
wj8K3qZEoORAL9Ow23diN5qmbEZGRWI32q2OBMrzvttkQDepz1+Io37vRN4hz9Lr4sSkf+yzTQY0
llfdyyJ+iVmvA5BPpCV5eO2+f+tjD5+M56qkdAVXld0tZss8CleWfOdLyomvoIyP+eorTEZ1ZBpq
URZKt1egtEkoz+rcXSUGfur0GXvuQgKP6ioSzJQai5Myi8dUbhXEJUjRCkGdrpANIfyrNJEA8xDH
bcq7Cj3d9z/+yGSmT+aGAUWqgelq3ACAFQ+2XX/q8HfsyZPJoRvMHCvaOOv0c3J2E/PEbHbkc+mT
yUED+17WIc/1xa4DWKyhJZK9/kR7KEf2XfpkhshJikqMcU5rS/S7QbSCoo5HFoRwQE4YOrFAfbeD
J5lctKD5nZj3mrLWWz5TQnJP/gqUYt9oqz570oZ4WZbhwohDOEsGub/63I7UbVY+6tLt919vfKkv
+pY+mW8KXIt22cb9PsOqC0qshDwZi4oMY/XE4Dj2FSdzCOWemrwDGUA6pKEgeu+r8+Z4fTJXRLqe
eT4wx71MbY+DyZlH6xFu8fnIPgDHdkHicU9LnUSKkTwaxfr71j7WFpOJwo+yjqwHWrtP96AX8bed
99zJDKFCkyuKWjABARNwycmyovMu0oQ2Gd55FFtCy9N+D0xngMrydNYba5OxbTeaBIhM7/cgNpWD
WyzPe+xkaEvUfHthaf2+TRb61dmPnQxpOwirJswdokrvB7/5nUXly/fve2Qq0ibDD+K8WxUVhdam
2ATSz87yl44abb5/+JHeNurmPnfkOsgQbiK83BNhSM2wOG+TqU3GXUNEepUCaNp3/owL3PzMt50M
u85B0S1SHqte6Ld42c5rg8mIa2XJzwqNDpF4B900nyNg+ScerR/ZHU2DeQtD/WvUAdefi+anzdKs
V4TyOCv8TuR3AH9wb2T8IjhPZ3pKGHplE1LyVpL5Di5sGTp3kpRh6N/b1g0dl/T5ra/ch8UT3Gn+
y9ANUIL3uE/IOCP3r1smwUtbSFtd9BsLzXR9iw3MsDDHbZ3AAnCFzSUS5L8X2uh0RZe9jCvC4QfQ
eCgWcSkRyfVQyD/Oalx1MjdUuhkXVtP2e+yQJRSuYvH9cyeax/8q0gp1MjuYtg+LxsUw5aKrMcw7
13PxtiENb8lFuZH91wgWe3yXt0968+yy/fn+7x4ZMOpk9gBnXjlJzknbkpZEwWn9xXnPnUwfod/K
RA0A1wp/4eiGJ3LeYyeTh2kT9wZYjse+6ylx66vvH3tkSzDmYX+eNljxRB+NX9UJngw2c9Fwaxgv
TntecV9MZYdqjGvbUnnt1Hkk9tPXTlwFj1/pi62MOplADC1LDKUYOkrbCc5Eh/9TZ1pwqyc/GzJ+
v2+cY11kMp/YEQhZMBmczxoihsFTn+jyRxYCdbKC54QwNoU2fsuYdDAZZKw91+BXnvXWU6khAXhY
40PeOkXAkW7bbPv9cz++2RdtPpUaOlGGpqyq2dw5F5hMbpSeDG9t4fT3svfgIcYaNNgZDWz9NDj4
QswkcSVsaeV7UHHLfIOnaKNr/S6hcKm6IaaEGjaxeSMkrBBQePBYpMlbnW0KIhXJOUxESfocoYd4
qKOwO/FRhXyk+T/28p/KNFpDCAwCWS6jS2MxuO2yzjSinglkzF8DRxBLFxJWqFIeJpNIBtQC3mKA
kBN24EusmV6b247dfllcNVmLJC2BeEpugxFtQhb2wsByMSDmgRwCSVRFupUpyYVBYIiuzVMoeHYY
LW3x0GmvKt6IIPxhZtKdJpqVrsTXafhbrh7NWlmW3cji0gl8MlZqUiyTBjaq9pL5F54noWgxVlV6
8AhzDVaWll+KZlh0HfowfZuASmyGmwaITFnBB7JJi8ecaFkPYBwXRfcrwl7ayD+jRJmXgPu9AnSR
ApkZE2tn4vG3JDIdHgb9YALZdUKYtrCuE8uBnrocZKz41phjCF1ZB2HyaKkXIbArzEILu7eXZrsm
Rgrwq3ywAmPeGRLoKjFLY4KSSAcPntUqPJS4xdW8PDHnHvuikzl3wCnp5+Ox1CovgmLXYdXsTigd
x+Xtq04/mXcR1xJfHjPRNKGG0Oo1dwkAqMQswfPV0N97I9+RznJiZjgyHX8ImT51TUcNU0BHfbcP
nYNe3hfhpWaUs6o58WOOPX6ym7OEnw1Nygh2/A6Tj7/M+ucSwJTRBicmnyPz8lQYWtYNcIRxvpeT
PZixmW1tnZIA+Z0RnvgNRyblj4uTT02kJJVURxXTGxtdtV5F7fL76e3YcyeTMjGP+O8znhvqJI2v
4urEfHPkuVMFJGnGta4a3BcZ4baT565+Ygt95Ft+XCp+aocET6hICrffcx1FWHaC+DSel9qh5hbi
xMc80venQsVCqoFLj8WqNn+M8mdNIp6MlCgZ3ycXCDJ4qiw5NS0fa6bJEE6NsJaSgAN+VxEhVFtr
ZDo3Z31ZMRnCdZ+nieaV/R7Tqevvg1O1miN9XYw/5dMXECERPt5YU/Gr8lIAt0pTICc1hHGZ7EBJ
W3z/+h97mi+moKmMz0j9qokUZjdTvUgkVP7qhW3mkOgPQ1rNydNZZ/bvqj9IKJEtf6MSqiyXMJfb
WZsPs8AC+wXZrRAzecDNKfnrwrfnAJdI4nhItGo9ABKwkrcwvpSImJH8YkU6jEVS7/fvf+yObKoR
7IwuUS0SyIhx/RERREI68zyoOaF8ZFQCqwtZJJRZyhVtnt1kePCNG9P6XWSA8ZMc0ACaTTySSpjv
B24lJPj+TbCq3JDI8BsRPsb9IjZPzcBHlhIx2fN1nWRBPKFcQ7pkWy2atRqcd4X1ce/+qbsMmuOm
uT5KAdQ5Mo4mPTHBfLzaF/1jqjVE+WSBjuFCKMvuU+vCek0virEnwOlcZYJMja2TntgDHmmdqfbQ
110P2Ttd0Yl2TY2p2FsbYMO+7yjakQE1FSA2gELhkPJDZIms4eKXyVm4f4/Uiyy6JzXKrreOelOR
ymybL6V7l2btLirvpHAFDnyWe+a8MYq5ngMn1y652dtYUX4n1/XGE9yPm5AnMwBz1m3hpo+gx6Mo
mhuk/sYKMUjYfojvjbNwzVpFoHNbLxX6nkI8pqbsvACD803iritzLWWnxPFHpjxMi3/MH5UGvLSH
cbm3ZVJBCJlozpvwPja+n3qaExV+0UK82cf23O8PRXN/4gN9vReaKhHBhQRSPW6z3OJ33dWLADTp
eU+ebEycCl+cl49TnPWSpAep/fn9c6EBHXln5c9GHirZqwebA25BsUQpxkz027B9jsV1kXBP1rvP
LhWBKHu+0WcFicCmtouyR+E+E46BIyEgPsmYm4MMUAKQQv/ekickBz8i/Oy4BsjP/Sla4KjRsszX
sOBALkKrNYkGJtW+gYBruILQ+JGM0r850kVUQH29kONbkV3q8T5LLuXhMtL3Vf9WFZuMrHfppxHe
+cNBAiC5iqr7UkZ9Lkv9pSXcW7OwmKsL8RRqIee7XWH87EGjhHCTLBzmF4VBYtNTEkHldDx7OWTl
Mh7ezepWq4pZ5V0ORgs3mAMKyUiCaCg4dKpG+K9KzGJFVk51b/b3fnZQ2vu8vR1qQrjdgwyIP7kA
aUXofZhs3Pgiy6/7/C7Q9rjVB59IswEGi7cPQDLAugsVl9vjh1DbZ+orcN2ZIXZ+76x94qms8jWq
2qWsmddWXj7B7nr2jCevbealdMOra/Xr91/+2HefzOMNNGRCcRgDGEuC6sqXzpvF5ck2UYsNO047
ntsqmFEuh1ObiY9T9L/P4vJUE5pjBsFM3PFg2VlRFoUVBEjIwYMMCl9/iMRCDX8ETz+dlT5cSOZP
CZALOSCDtbUtYCtvehffZkV0o0sbnYRdz7wTREXCoVmkJP+q5wmjSDf7czw5kBwyX6DCcABf6OZe
dk8M1fEBX/3+cVH4NGnlg68GAc6Y/QCNmOXcy9dN96B2u0ZedOxQzukWoMv//Ct+roZ1UVZMjTn1
8wVT/3nPnewxoeIlmpmNSoEQVN8iahbfP/fIvbM8hZiHkZH8Q2DT4E4tgmRpm7+8ZqWwKUqkcFGL
2859Uc2XvN9lkCUH4k7bdBeTxVQUGxMqTV6OpBCKkwSSi+F30V9xpRFB+65yMqM0YNBXUnmlGjiI
lpXiEV8RLX3lXbEDWAyEYGZbsmGvsgIfutiFnTSHL7tyoaEM2UNZXEfOsqovTfdaV690fWXr+plf
arIkQKvpBbiSYZ/nt6G4MLnA+L5Jv54ZZHuyIgREJYSaSw8WytJ4qf0T29xjj51MOCrZU1I8bu9k
CSyA8cPh5uq8F55MOb0VZVItORRLXiRXXHVmcUL0+vVuDr7Kn4MhqTtXbssexYeVghIDx2zcQ1M5
0c4fx8QvRvSI+v88or3EU2WP9Cd4vpBBPXOvtZipIkJAy6paueqbRQHTSWAO64U6i8OIDTe5Oz6R
HlWmsDRLz2biv9mSfNbcLU9FswPS9RiTQ7+Hm/CqPnmq9nrWF7Ims4rbOqGmi3ZAuU7i6YJkkfOe
O5lVyO4ib6/gucSwWd7CezvvsWMX/jTV+hLlqiBEH6MYTwV80PNEybI1GbKpGhvASXld8PKdtapP
1j7Gnv5VT5oM2UYO6syDo7WvHGQVJqHVxoMVq7D3LkKChtzmPek5GleLIJfmmnfDReY8IAXU6m4T
68WD0kdWHn5f5ToNcKFEP7K+uWuxUVaRs2CVAd25TMS6s8RMhmNYInojLkq5GtKDm6+jaFOL9dBw
31RdtyBJXfnEcerInDFV7QZKJKt5RoNpzyoU0fa8qWjKLyn7Lhj8geaSwmuXiNLyxPj5+nz2vzk7
r+XGrWjbfhGqkMMrARDMVE4vKLW6hRw38tefQd+H68NjtarkKoe22yAEbuy9wlxzyNciXXywU6VT
NPr4+nnEaxjnQSp8cUpbx8aYL/7Z23St2QU/MfcM47EtqaU3WN1aWA8/WvjWVYxRicWQa+vyPk2b
HkOXn3W55GvVrlSF0VLhXrRX5EMPPepHTS75WrQ7aVofLdaAur19MJntLSt6pI845Fbi/mcP5Gon
0Cq1NuWop7rdFcdekN3234RzX5wt1tVeYDSY6Boq925qr00JOUE7tLbzzdHyxXvzj13AvzYwzcCF
Slwuvhh+D6dC/ua6X9301Rmu1jihNQkxqJG+ms5nTjulxVz1Z8/66hhPsF6cRpVFgt1hGrr6dzf9
xcO41utaMnGzVaF66NY6uNE6+NHtXqt1J2eGn9Bzu1b4HikHPfqmV/PV7V69g4vUtk6j9ux5OaVk
WC4/vN+rM9heJmqZcsamp3iqwIDzGzHpV/d7WSv/WmuzxWCnZqX0TILwZnj82cO9fNi/Lpr0Risv
JhcdDq3/neHHV3d69cqNju4suf7/7pTC5d/v1P7qqldnL6hYcgBlmvajUQOSsVGYXKDoSg8FQuzy
QrgldDZTWae55maY0CS4PoZlRBfxpsYMaSVMgMVkGOmthFitLI9NCfjsJdejzYirFVanXhKNH4jl
/AaTCAvKRQs/yOjE4uaauhNYHhjJo53cpEyctFtjOGkqJZRzpQ5BXxv45j3nQ7MtNBos6SsKEbeU
F22bxQbyVzNXMIOzQA/IMMOiehtmxXaoxC4G2GRMc30EFD6q5c7ugi68myYKKvs42ohcDVQB9UyZ
cFw1jMij9I4henKzjNU+kfzZHDcqJwpwHixQi2XrVOPWcXAejZQAz7N1OUJPSDBOrmNIOxVA4b9/
I199IVeblNKLqUhHvmZtHT3Ov3520avNCfCArMVOQvtlHR3nH7Wo5Gu1sC5qp+kh1MLDdTyd2tvS
0cmXTDRK36zOy6bxH4GhcZViGF2oNWODhFwLzXWJXYtsTGDuSSLEQz6//OjZXEuIE+Rv8AN54Pm2
Of6sGyBfC4czBfvK7KJVYyD9seHP6GdHunG1X0mCz9KpF+5TvfML7a5GBP7353C5wn897KtNq+nH
dpKZlNx3LawSbIwppxfpd1LqL5b1tcIXHZI6wehGvAeQGTQ10zI/u+2rDUy1FiAUU8RonPXWgAuy
8x6iOjjNv1/+q/u+eh2xuxdjCeJh3yxnMZ/q79o6lyT8v5721RspgVHMpJCuZWhjOouahuI1lq2p
V4CQlCDZtmrit9/NqX6hwsOI7n+fSFFfLeYg6L9quMDXjtdVbxMVAUOGRpQLKMqDi+WdX7cNxSOq
x/1NFno/eoLX8mDNrMZRJOw92R2l5W92Bu1y7v/H8/unyfSvIxYAwVQ4NZtPaUf7uPe7rFr1tnEu
qfyFWC43c7sBoeLX7PFzUfmyLFFR29Y6+o6yDGbbRhv/yhXcsQwyWJ3yeal2Gf6x0/CU2v02Qj0f
onQKleEXfLpM3GdiIy/bvhnWk2W7rfP7wor9+zP6p6n8Xz/OVXiTFtpcaka77DWFnHSno2yt6sIf
sWqS+3KP3kUH45udUVkXQnGFcpuod3//7C822WvdcopvLmZNRMVFfOwBQYTLVqjP+MGOkAv//hFf
vETX6uXZsM2OdYD44mm5y36WBl9rl9s2FXmugW3J4dkUlj/MP3zn9astpYqWBPoEt2tnXoiruP7N
Y/hih/3HmeVfa7aRCTQni4Jc0h2E+mJaIEPkn+kC5WsFsxP1SV1qBMi18btX7+fi4e/f3Rc3fS0M
FnUmp12+MOA4rwdb8fX+pSWu+/vFv1gY1+JgUbTjDISLTA8rAfgt+jehyVc3fVnr/3rSbTG39aDw
pOMB/DtG+cX6Usj4+03/Y131Hy/rP3vSv6+e5G2HhyGp3gRuQIPWVDokO08tMPgFHkDb4+iqRF5R
qF5vf0rmS83oCTSZQB+GW13/zmrsq6d3+en/dR+pHSldapJryfaLBL/ph2WDa9VwIieKEyE43Kv1
k7DPWv/Nt63yx39v29eCYX1ENZZXJa+WMUBhdNXqlzkeIvnFFh8j6sJC20TDOasdoJLvQxwhG4Ht
id+03Lp9Zq2GYRNHh4tPuRk+j9azbe5G5YWTYCUXUmArlSdgzHfYrTnyjSLAo201/pf+pgQW1Bsw
R9tgqfpAQjtRQVmz9I3ADK2Ldw5/5ubdpIe72qn3SvthOcMKmBkO8ZAf4Gp2+p/KEFvVepBa+1R1
qCj1EyV23zbsYJLrAO92X6uw+6/mu2UCbF/vuvBmVEpKj6YXlqEnQyRrpU1okVqZNfPf9qrXymOF
D3s0Cp+Ws8uovNemd3he09u9oINKd4jGu7iW14b0VNZ/akuhoc2vnGB0LDe3c18N78toF+bqPhyT
9aTdLMsBYbNbNh52rStLOlbVbtAVNx41txs+Z+mgxolbKRs9jQDnFDzNcVVVld+Ef+Tx/cLb0C00
n0r6WfOIzKF3o34EOnNyoPOMqd821SZTwNTO7QRTDW/PWd4CkApmGUtD6c9YTDcz0UxTfjbyLuvE
RrPfxovyNsFIPl4b9NJS9bmo9874J5G3InlSYWfKRU2hMfZm6TTZQyBS40mEdxka/rYt7oyC4V8O
RodWdjSu8UPwRugxRv85VrVXdjUzi2ogGzdOCu5eOzU5duIc96txXivQD/JI9gwLnhenvBS2cLg7
7vsjS496rQSqDQSF6QcFXKmdLJ5u3VM1o2K0EpMdhPAY+iR3Hfp0qrpvW4gx2R+rSU4QYSC/5u4I
HgwHRFsYLjKXlea851OA/tgbWzNYYmVl9YVPgIqeSUC1cXzdT/V7Q70RzkM0PQzpYchv4HpN/LK7
/LMhXewk3abBWfKxzk78teSvw4MT9P7SrOmcto7vgilJqZsXY0ftPBDgC1Ty7GE4DSipYvp35qlo
94360s0NujACnPLTVl9F9qGJN9sOhvB1Dl+V/jPnv1lKkGF9l1iFm+fSEYJ8mh/D5S1UN6mBTrhw
o+Fmys91flLzLWmqK/FAFSdkdhmhixeOx6KAy+2P8p2TyCuTSZZGOoVoKdK4BoJwpo6zjqRm09iR
J4qXAaBAbzMpRdTevhXptuzbY5jPGBVOa1kt1x0w84mhl1hyNnY5bQr9jNbK7aSTMRzHi0N2548F
I9XFu208gDP0LLA+c9s/TFiXqdQkcMk7kn/4nXIuIm5Y7NpFcovseam2Rjeth2jfV6pnRs0qMXYt
ZFqdRQq3ZoU1OBjIcOVcGrPNWmUjgs3iphZQxAxJNo98BB3UC4fSCAKTZXJtVXiNHWjQTxPeqTjv
j05yY+hnS74pbHTZHoJ0emJKDy6ue7faW0WFhaJDE8lRoWhwhrKnlLrqglavpLdLkGCX91mXbJxW
gg6n+RiklhL9YQROeX9X1L/bKbsxbWOXwriDiBFA+QrtAtxuC7sGkxAaJBMEdvPi6F8YHIY9oJkH
Bwv9Wui+1byabcZkK/rzOoJVMD3mFFP6qvVS5R5f3pWhj3DCHnuBio93z450z4kn17JPGU/AKd4T
qJ9RA+yuLjb0+F0Jp4+eYWbNOJgo/av2UVdQlgp4xfnWYO7cGjzmDZAKZl6rPTnmfag+9Ul7UrGe
jJh3dJB1qFq9Rlrv1+ItGqi7lOKlladfCppUy5GOALkmKPb5xTvTrUygH22/SeXcjbRu21KJGDJm
EOT6tUICn08NCECOkNzwavvi3ZStQdXNTbly+nA9zT3AG1BkpbFO563Iu32dr+No3UmUiM2gnO6X
gbHU1C97sBcvo37umydTZYD/ViqfKaFK9Q7cXMDvmJxipUlvZXw7soKa0KEscrGMLVYpkvpMOyus
GLW/jyp68mq0NsFbtFArz+lIoeopTe51XpYYpKAc7kLV2dMcc0tAS2b2NlX1js0aIKQraTEVOhlp
m+LXMmxFNUg5+QbtUbPuFoFcGLbVyORZ81xhYN87GZ+0HaNjVVa+3uiU1WLfUicISm9lC72Icm1c
ewVMDYPxMlRaONBK4xuwckPdaoJkqt5Wxm0dfSiQLR1UTtO4SZtNl/8ClJpyS1W0Qyy1NaG9lEww
GOBZ0odxDqSh9+bwCQWRUimeo6twetYgON0m+ZgYsnPGW0N4kbh3mpfWXhfTWRp2vZpsu+6OSJMj
NJ/Hj0VXVkOb+qokBfnCKno1y3dBjSKG4yZmazewxQIbWjUpWFGmqo9lqeCqUJHUtJuomldFtc7n
ExS6VVOye8WeUG6UrApK3GAbsaxDK10pUeQnxg3DgNs8Oi1UsHOxGaU/Jh6GiHbkirdfofDZupQJ
qTgYOPRFDPiV5ezWhbO67DcLKMdQdA89h7y4LbL1HJ1hi0zZIWbM0koCWQs4jNGOuVlSrxIwbcq7
LG8mdW/oj0t/VvQnJb/R8p722G0DrDxmgLnXV6F6hui9VuhB4YORchyOMbR6ry03tJIwdbhLhkeJ
s6+1cVLvavyPl5biLZ/B6IdTRmdAf66ZSvu2e4+g4VatvhqHdqv2oZciLKtkf3AIyAZQw/3RzsWq
7QpXt4kLluastiFM1/CUF/QhiFoK0GDYC7tRt2V7Pln1vmd3quraTaLIjR0RSKMBg3kk1MJWtRx8
ldH4vr53JAiJwzEdReAAszWVHuDHmjmym5jIORaUZ2n7JvGnPB8zdV9Uf7CKlJSbPN51/X1Y9CDZ
X7sl9CNxk4BDGqdjnTwtCZa44MlsmIGUrfXkVRTPqbrORoisPSwnGIcZO1jE8d6naxh9bjXKbOCf
bbphUAlUbMIisjxBbWBhB5ieHechtzZLd2oMwJyJEeT9vnKKk1KPpyxCp4Ux0CQlB0hPXsfEiJRw
vpiTRcUBfvccTJW4q5vGraGlJ0sexEP90U3ABHvf4ocOndatwuZQALBN5VuCQ7YCe43axszfgamt
kiTxQLB6ohJrKF+of2CSZ+5iHwbjF3i8AgxQXwLaC9XVwDskumzf8QhMMvdECkxYSbYelHK9LrOP
hfOtIHpZyJU1m9oei1gjwm60eD1mhqfOvyQOOBM34L49zdF7RTAt41BhxZuFp1w20KON5dwbsl/q
+uUFcOJ+Ewnn2DHopBm/LdhRmWX7kcRUWFhuLyBPrXXchnVzgfblyttUgqrNIT9iA3FUOm0VGqrf
dslaSUwoMZu2bbwpZ5gQHpjk7LL+mJn9fWp+mvpNaN5lIK+KTSdE0Fajv2R7J0JeogAfSjeYxIAV
BXuw9OzvCH2LY64Yng6RtTCNo15lnmiIDSvg5fW8EgswtpyDrckD0TAOZii8GmDr2J47nacGB7o1
9GAwfo8OXn8zjQeYVs+addKmx3p+IWbYDPL4BgyCj9f2kZJBNArZ3Eb0Wx9zHciR4afkgYt5msBs
KyrhfM9iJCyvm+EmKXJXwBsdhWcbcLTrDi4YqlRzYsxgJCGYAsV6jgttDSL6MJTGao4n7J2a2xa3
yrhVbnSDI2fsV6LJ9iqQsxw8OTCfpPFCanxO7rgCNmxTYBJm6qSjF4Aa0U1ruyKxXED2TUu0mHGB
gofSAtfJ1os14SpdAwI+N3W5rjMBKBrqsB1vGIRwJdwvbC5qoc9Ia4yizYUmn73R6gxU07zVeMyL
tBycEv2YbrzmbKgt9joKQdGifnYM+pmhtXKqYitGyPS52yDOhsvKKgB7ZuS+Vkx32TIGJS+nDcGo
oaA7EMlPWXxjK9Nx6TDf0AzZ7crfplWd1WTfVu8CmLlpqxxeUOlnsbEEcybxSVTIx+09qKQVJtQ+
TnrUjJhzqwKsjVfh5wD+LeyeetPZyE25xr58rzk7fo5ceY6NOIBc5Uy+pk1+iO3QoAVzYf9JB6xy
nNLPrMmLI6++TEwf+rFbV/O6s86Wxo0z1VeOjFr0/ampLd8c71R1Djpqq5Vsr3DiW0+JetvWxaHp
EES2SFhtEsfaU82Y5thjR4oYmU9RXLkN4x1Ejin4Wzuq/GSxGFcdt4PdfFp4g6/Gjq3N6sWxru9x
b1mZ6m1fJb8KPb6Z2WmYgiybIFkSF/lCUeCLPB1KZSC4ww5cYddOxFRuC4xlYBqfHHtvIMHHYGc1
miVy+Ap1sr0J6zvRHsfIZHd8SZxfGPOBVsbIM0sg1iVkQEnHEAq7OJ7AWq+cRpv66QJKBz7YWpEr
L2u144jHgKWAAOzVoF4eS6YlIw5eY7zHRtGvbazKw+phNKYHGf/uPoezh2aHHEUoQa7zgaAXs2k+
ONLoD6O1hhWBUMDtx9Bv4h565YMS5Z6lQpycySdIJMd0cUdeQeCafr88WYKQoNDdwjQ3TqpwoDtS
UCKCLNgqsw7v/XaC387pqiid1xjh0wKxrjDi06I7nipv5Sy7cZpPu9FXOgOcQpu8hfHkBa35NIFi
I1mYbXHS54dFO5djuF861Vdr3kdj74S3C0l5HHdB6JAFR42ndroLZyYoYwv8xHCoK/1Tx5Uel/6m
uum0tVWeImWHJ/TKUV7V5GmIbweomk53YN9Czd4mxyalrNH0KKHB+9meKc8PEnizMFTdrMpvqLER
P9Qr2ryBOTu3WhpvwtnZdll01ItxbUTq74wI1Rziw2g9zUNDqYyIAVJbiRQrabW1UyRuyWhsmbF5
mFKgOfFORoolhpmEnAIDvm2YQ4NU1HDgKaJVTS5Bk3dthtI+NE8amYawaCaPD70FZDoj7bcWLYi0
42AygHvxsq+mVW62vupUKwOcasZup+rKOZFiwJYUB2VPZ5hRItIpIqbsVE9SAQ3M5ttkfzp5vG/g
LyvJr65MHul2nqmKYN6g7MqYEy7vrZOttw+iCwPkdmQLN7DRznV8m053l8TULQiGk05zgcjnJQ1m
Sz2a4+zaekd4tpAX7SOzPdUhxwAU7ClyrVJbqaXkL/ZbSq1+5C2iboQeN49pkQ/LKqdDXL7B/KaQ
QiUnvuva95RyjanrRGa510SwRomQ5cgVvGsCo/pZe58QRqqUnE3nI7Tie3tgBc+B0dsbsydVabRD
nGlebQK0uYwAtX5cGEHh+FAhV9b4WVnmShLWxqhPVPJdha8eK/EgsjeQ6kEkDq4jJWuT0ps+AF4D
dtWDBehsZrSny8az1SKxwa3I6J5Ds2WT/VzYODumadIwOhXSsIkIWnONfELJUCCnrprkn1MtXKTp
wAduL2URhXNs1Lv7VAXodqKZzRgR1mbln6R5d0S4T+QuUBrOHWW+aeLCt/JPaQmMwlir4Ta3tWCK
HTde2kBm1aYa8edkbAyiB3JjRVv8GN4360HbNhYEblF5aRFtiny4KZ23UulPFdUow9BW/UCsHskw
2/NVx+SQAMWQWC/FspOt5wGJTiT9qeYbyhqzfW94mT8mv1vVPjhUhTLrNAtnnRFTlWPGlPebarwX
4W6kg9Vuxq4MYBsLxryk7JgRyQ3iJS23MLJXeu8b8jFMulWHLHaMf5UYKaexuap5mdpEXy/L50TA
spBdTphxa+KQKdDHabykmCoZDOxRX0O2PZ6LUXpuMbbss/KUsk83OfCEIt/GDRMtYHuVFDlafVsO
k5eBMq3IS5fJK8i00X4fosE+WLG2KQjhCjNaOdNb0fV7OTzXCYTd8lxFNojC3uucd13ouGYlx5SW
oMz9RrLJ0x+2nZ6dJaMhMv4s7MHtwsEfGqK/SngZJPohSuD6hJQrH8MFMrYd2PSOTag+iZXvi/ap
LkPXWYitKmPf24zUyFRyu0seaRybeN45wmUuwG0ttOkmVNQcaQk83BmdupPph3piE3falRkLv6om
Sk0Kww+jWxAVTI1OxQ4hKsCVZmABNgpzLwyBETm11R/Rl09WdLGmT8/RbPmywa5hOp4BExb2Ir+1
9+K0cWN1PIw2C6XIDtF8mtT8Lm2mm3aCHG+wiaXSWleSYICw2ZJHOeW4ydiqWuvNMrNVg/5FZ7mo
MmGIlHA19g3zuWOyUJGU20Z3ngxcXahOPDJn7uL1fmwW5zErx60ulGOnD0eI04FASitT2ValbZFj
u08B8vLbU10iGi99awKFOkhbjkN1bgHR2oRj0XDs5l/TnQ3St+u6V3VEiqKShfbhuAZISkm3Mpho
l+7j/sLs1IH9UhwxYvVGbm2i33bhgMeTwRqSzTi3H7JTB4W6eI3M0Gmh7+DV+l1lSMFYvC2hvjfo
dcwG6JLMV5MM/GjH8L8ceXP1OglE0c18UkPFK4dDhUnH9KpBl87CByN6iVpn19fZHm+713hh53bG
oF1mQKC8IOazPYC7UT6b4RnkMrVhy18kIDpd6MdZ7RfqeBZtPoHFje9ISmhNeENJou68xJ29G+Py
fQL+SHfxODfGVslApy+ylK1Sq6PVS3+XRGhkI8pSdPBQpcXsj7rkWs1BUsaD1vKM5/toPtjSeUr5
yjYiLmJXjh5Ty69MwnynA1Ng41WhVqanGy0wl0V2m/bWwMOtl9KIIMpwl/B01yTLZ60HdVuDUpGo
vgnyDKcFWU/eHzuPcntnpdWt1DS+k6m7UszUr5u1wNYn0lBDTfcO4aponF1bq+RmrDB7cDAMqldm
8jaK+4LCReioO7mzqGw21aprDWKmpfIk/ZTCk4d+fKnWraO22qjqrb6cYrT49jh6FZAGX8sbkKXD
nRExxjKUYJeZzc36deyoNJf79eXXwGLWGj3ghr93NAkuv75MO4fV4i8EgyPk7ZoxtS4pL3kPbklc
uOgVQsQcT0n9osfeyti1aM2hI2AQS3xrqZB7jZhaqvE5gSINEQvlorBds2OmxbxhINfLaOtk+7Gg
CNMSSk9aey8qK5jGdjWi5ggneR311J+cc5RoHgDQVS83bjf396Bc3muH+YO2dPviLUTKMH0a7YMV
fiw9x6RkrTujDhqdcjBeH0P926ofGmtXOANnrvDb8TjF5Vr0ia/1Z9OW1ha/vV7+kB37g1HvetEH
wtE9zF6ZoYCIOkX7rocjdWzaNIjmt3Lexsa+UItVUR4c86mRhV+PyipaZE+iapDKvi0zbayA/oZF
XMbvgrVfU+JV6F2rDnF4RcF4ZpZCoeWsxEEitS/JoD7Vo5HzOo4Bpa+7wt5J9SazIn/strOxvMuE
ne3UYTTFAGS0DcdN2DSbXsLYs5TXcUKVqu/XoWKsZV4E8MWrPv49ZeV7IgresNyTzJGj9rc9T241
2U+Jhs2kY2X3NlhlJUNML9H8XlL1iCHMOsoUYuvdMO45NrYs8KBr5W0L6HzKhk+TXaoS9WZRHiLQ
JSb33/D056SnxBhasK/1964bUMolt05krrSBM9oocdOqKCAtS7kpBxtYsKx703ILKEhxHcp90zT7
pZYccG25hRlzGEV2sM1lEyfqNpTkjVzaZHX6IU7KW4UucteJICQnGAp93WTDRh8gj9C2UPJjpD1m
83OVfjjpRzq+RxwBCt4m2aHT3quRUjsEW+M0mrcDOVuJV3BEJZKCiSTlfrZ8pOLZmZ+z/nNi3Kqc
T/qwoYaPTFC211RQtdjwzYwxheNFFtIqESOYNzQUlbbkCjeReqG4rxx5K3W7abzN2mNUn/T8qMTH
RDnK88cEsltm0VM4H+ps3UvSLaagJVvTIqduHjJan43zS8xgp7BOg3HOLyfgQxNnd7NJQtoUft4M
Lg/jd1V9tMa61pA3Ck7cyZ9Cx58gVa9HKMwElibxrkERvozx+Iy8RqvdBckXBoE7SycBY1ZW22n5
6ZJezs5NJp3bnupReZRC7W7R2oPBkRbptAI32JLTeguEwdgw0f9yY4zbsPjEpBQZ06GXPxQp2mga
L9R4TFNfSE9T8thOrqrsKBWUuEZl48WnRuxVI6g1x4PBviP9z+3L973vLe0kJSfRnQ2dqXC6vTTT
IqqX+zHblb2tvaaLGjBdtM+rN3VyDlp/p4sJL+ZSxo3Gee+r/mxAGvSc4d2Qn7pYWZNprSMngXgI
7qrzy+4Xe/7tEjkbXdKOF3ucvL+14+eiR9jeP0rJU0G/qLu3ay+t7Z0e72xC841u/ZbGe+O1TLdS
K3wx64GQT0pxxoyCtoYrAntAbhr5UYhhj9Ae5kJxc/bjMWxYtyctH26T7GSJ2McgPcjV8NWMb2N2
BNnA4IcYkYYBiZ+drEoraLekM4Wpu71930v5VtLIf2Q+qIbM9IBMw5d7qpLSfR39LqLiw2kqfxmc
g6xFe1NdDmpN61kIzW0stL0YsObE4U5i+wbbd9KsTZqPkFASqgD3GSmpXqbrsQOh09m938boAWPN
U4dHuID4BAt6znu5+1DbcY0eEVL0zDQzh08he50i3U/1b8avGkEto+a/lOljP1b3dn+vyJL/dxnG
V+qHK5WOHkei7UdUCrnwpJL+/TdjGV9d90rxl05FxfnHdW2xbpxjbf1MGX9tCyYniVwZM9dNaWT2
G/mHao1rQ7AShJla2ygr5xYzab6ib4SVXw34XRuCRUWjTV0hcShp5jZN3gZp8BVT4YylI6vqwZQ1
bpSr68L5Y4fTfR6LVU39NXJaL2LkvfxlZtk39/LFd/KP98jH/wcmM+Vv5OnlZ2wMWlNe9rOvWr1S
3Q3ZaNpZxVciF6eZVhYN8B+tzWu2qL2YzpAUBRNDitenfvKdkO4L1eO1gVSitXYWqsw3c9iURhFo
9om0fRXmyzeiui8MqiEJ/29NUSJHnTQk0oiLKeW6xu2XLohqYmya44OytVJ5NUkwCDVtS8a4TwzD
19XncM4JQ8+lQ29lYB+mMqKE1Uluh3NXfDOp8eWtXb3w+ZAtchwhdyqoeoOLZVZ9g/dAVNeHrP9N
D3rb9Juye0Tto5vHGgt1ExcLqbGwcchWOTkEmRBUwENYPKjGD8d3rw2r+DoqigkONrWFR80ZUurP
ltCVQLixi14IGQV5R2t2Vv/0P/Nll/+PY1XVVla7cGE9kLoVDJ8f3e+1YZU1ZoouOSaWjaora6Sh
34jGvnj1r12qrFbPmjFpud1Z9SJUvQZlkJ/d8tXrDxFPLZeeScSy28v5Opl+ttNfO1LF4ATKaJjn
vfKxPFe//36z2hc63f/jR5WokmXMFtuxjjoLmcdgXNxoKZ9MS0LjOj8nhUYIGN460qVnjTFIS39x
zA+1/koLQpIOerpLiCbqFCyWqm/pRKwzSLnN8rscsJUdp9OlO5/ITjAoL3L4PjR3jioHpvQQRwOC
qJ2ymNgP8zIVyt3ff6zLKMd/aCmv3a8sNY0VlYr/Ph/vZ7xKxnaAxSDGV61u3pOaHzEOpx8u0asN
ZM6MwswblpKVnpd2bdlPf/8ZvlqiVxGDVup9qegJu310qNJLrvD3636x219bSpl6X+O1ybMZpIqN
GAqjFFJYsiGAf2cQ+89s7H88/2t3qSGVNbkxeAdSNXaX8rasDrL+UA1vXe5QZQxpIG8H7SCqg5W/
leLMsV6Vz40kIXTLVlQxKV3nbtV8FMObI92H1nOivoJXN2cKthA1IKGLS9dSwmYnorRT5euq+aPR
J4WEbao1x/ljkj0ZiceMwMqmZZM6gYJ9mNXEbmcd1T6wxhuZOqL8K0lvDeXDWV6pPrtDfFamm8W8
sNhuitY5Se1+Sk9JheygamgyvtXUd8ymvYlKDV0kCp7oDqcou11g7Fb3ky57dfE0hLuGuQdnF/Xf
TH1/NWtx7aJlMhTWpT2eRBdvDpJBhE+0avDWnCcK/SbiR8c1IgXiRuXVZMI6xXcnin9koChfu2yJ
yamkEZX5fmqOUbgZvxtR+GKRX9tZqVWkxxL6gX3/aT/U35zpX21q115WcyJV9tAwBlMOzwZ4UaSg
lMfcMv6lR0z+CspxfbueIsVTZnMlywuEaToSkeXVYhtnW7L9sQuMfKZoyMOmq2EZ6jGqlhc5EWdH
L1EbmLd2GXt4YwYKxeUpMbfRsikizY2L5DBTT860QwGbJdG+m+z+6lld/v2/w1U9H8slU4gJdjgQ
jD90oZGvYrNB0M1uYy6bnP6Hs/NYjlzLsuyvlOUcWdCirDIHDteCwqk5gVEFtL4ALvD1vRCd3fXS
O0RbDCNIgk4AV52z99p04+LfEVN+IpZXL6bFOWwgzXPemMCiLfeJIWlrN3+4FqoXc2PcDl1TQ088
xBMMhlWe/Gaj+rMPfbE90pQcx3XFdaMw972eSgdikuFPshMJmLukNanEdeRqB7Rc+6A7+genjfmi
F27GVtGLNpN4sJzn4N5+//Ua8aNXbb7ohdMhtcNW6ZHpzGySNlm2f3Limq97sTeyh7YMhvkOTM/T
1e9IHz9a0OaLXhgW8s71PDPI2ct59abx0KOjQXJUZBKuWP7Z/bgYembChDJkhjyUr92y+Pqzi14M
vAQasxq7vGzNc+2sqOL82WUvBl7exI6nluwTUTHS5vJ+w2b42V2+GHK6FTbKoOsc4Yxu6yAAzsPK
d1pjY2S/Yxv+7FdcjL5Uhw7rosSFK09T4qu3bxOC6r30N+SiH211eU8uyUWdmkSGognmz3E4yrBf
eNlwcClnjvoNJrk/2KbPv+ViPCaZOdgyhf2s58jMt54I13/0XC9BRHpt9t3YanjqH8N75c9e7EsI
kW2WNGxVWgSWFuwo6uNp//Wn/dFMOt+Gi0FpByHw2Pm0EqfbFJET+6syKla/vvhPpqfv2IG/rIS6
R6Rwjot4rtYO/W40/vBuXIzIakwsKuPc4rZdj7NefPHrz/uzN+9iSIIwqHX4YSORcIiCBeD6FM3c
bT0mq8CcfvNLfjJ6LrlAup26oUj4JZRFZ10H/QUT1ZfR/tlCcwkIMizyQsIWpoNdt/HCNrVlidzw
1zfoJw/0EhIUWq6Wdi4P1AqgwUF++M2u+WfXvRiMLqjWfBz5zLq1HD6UZPPrj/ud0XN5vuHtvmQC
mWKwvNQb5EHFEzbCBEzQpMnwmMAXVuTnFPYoHvEVtXg1xnqpSBUL185Gc6nqC5t2Vlai5rq2dRcB
MDaPOtoklUHTM98M04NZjHOn/xC5uo9YcqaDGlX04OXmyh3tTTlRlTU2mt0vKZj5JgiNoHif3RFK
qiJVeJ04ZJHmcLQB9skpO5iqQKp51yLtjm365/CQc+eNFv1K45QVUuqzablEWbGZMrnTRbMS8P3c
YqlM9jELx52X8OXuy6KZKh4mLVxHOJP6/KaF5x+YZ1dHmZDr+LwfANihLnj/9W22nHlx+dF9nt/1
vwx0LPiaxt50gD0v8LA/BvLBQm+kIKAs3bty5P4Er0OibHTP2I2eWIu02Y+tTQ9j74iRvvywzZ1T
EcDeR59qwt6XHq3yatG7n3NVIi33jYOZSC83M4JEGqsUGUCo7pEKbkITww5fHafrOv1M9DesDzgc
7gsah4W5neg9y24tTXQsUwjecDnU+TJG5x0PHyW+LxBGvtm2iwyxsCMlPqCtqSXrlO7GhCgpo1Fv
fZIabQ8Ho3vpM2+Tu8PGiiiSoNAe30v9PSGpRA67BF2Gdi2yteKhu6FnW2t+U+2k/o0yvT/Y3UPa
FteVIg5jSlOpp1OJ+b81Sr9BUhagMUkNGLDD49iilO5vRiTzYc6dSK4cenIY1NBIQUGLIRor3bmN
ajRg5jaLTF+OyrkUaD7fNG1cdBw2q6hcp1P6KMn/zuLHcpKrsjkY9rpU6dXDc+y0ZunwxSF/nIhC
HqzhVoHMUJv8sB73KGQVdWkgGO9GfcEwqOwrOFgLWW3tSiya9pYADb+Iu5VhfmT10RqtZWIXvjFo
T0VbY1NEk86n6mPj3SaIgKipbeyRGzD03VqdSLbGk5JH7VnW1az+Mqz2PPZi6eKk6HRliW5jI+Mb
dNNOXqwyEPuOovlD3O96VPihk/nESk4VsRPRtFMwWJlXBOwtM+TonpUSlOH6Gh/B4lfXKFn6ECnW
3GBc6WawNINmpwXtuh9sSKfeXsPq6QUST1W+ihyx7ei1iThaZYgV0kZuavub6IN1HHvbAramHhkf
RYh0GoNWSIPWzdWVHevLIrsbG2NGxPi2Atq3ya4y/TN2bkasDBRJfcohSFM98vNy33W6nYgsf5x9
h1OAmOg586pbd4LJRAfFWij4ERTl5CXiVNH4reUqN59H4nen+OiAv+u2HIRuqJddu9Nw1LyzFn3J
ELemhiShQtlulb4079Vh2HvphooSfdFgY6G34FcvZLimS+d4tu+hQUcW5LXQsU+DpiIXKxBh1qsh
m+47F0NQjWxUNRcFT8wsnhr5pPImIo2SNAmCPvDzoEQqlS/aUPGbEQM0sS+T5yyM4QnucRtHfiqx
mOQoU6d8PRh7FZmDLSLkbHQtK9S+GSaAtzI1sBXu6sRYRI5BTiKYvxxnY3OMR7mGAgV6cJWkd2nu
Ihz46g13QUKN1u6VAugDdSLZ88B72zfgBRnq2YJmgHEHAL4OPqu1XtsyX0d0M9zkPh/PrYrAPPR8
HgYaq4OOY9gr0Nt7vMcUI0X6pOQNZCIDL4a+zQb3NrS8u945IN/KkT1X8X6AyV/Jtd3Yp44J2mmf
lQxPYIpXNG6XagWsOWFrBXGLtgnq2SxKV5l4lhbjs0OmA8y9N74gNvq6igFrNJeV9VajbhXyUchi
o8YOvdfb1AWb6W4RB2ki9buI7MjZ/Nin+3K61ljCtPip7VDFJ2+ebW6rykZu2Gw9R6U61y9KrJwZ
wk9FZdBh+Lm289sy5TWW1sJF169629E7BQ5xba0DMbr0e/Hgaqg30dgvyzT6UpNsH0Z3Of11xtK8
IA4WAijnyRwKpshiNYnwKaDbJZAF515+ssNXN0QKzwsn0M8N5MMsRkRDFUNUdR8TlB4FETplOt3Y
tfqQo4kfc+zFsmBeTrzXXGFGjGTabDJpL20h/cai9mw15UvT27tePSJKjbCqw07BOgyB1C7WRnwQ
/bvWnOLspKsv7iDXScmqLGlKtjMydzjoJsv+5yjqXVsZmzQ5ozVcjUFx4gTgmzw3QPtNemdVMJmx
AQoPfa2geRTkW83xTo1+6pv3mo58OPiC+AVbwDEMq9Xo7qxGLmrnQbiv1JaWSdwva/vRyr8Z9l2f
vJAbtjSxkoRsOrri3cHHMJG8o7fObZPcVC0k+vAuaR7zeM2I2gwBV7Oy+BSm481AJlis7NPBQUvH
DIwGF7aqT8cFIx6qpjRp8QS7+7ZQ/SFHPJC3yapLzkEpDn2BTwMtjo3Mu0a7abMz4TDFduklGM9q
WqDDRcASRvfhdMfHWKqIjlS3fzf64Niot4r5MMQbQU0YK5WMh12m7J2AmrB3SmkhVYjYZwxRPjof
XcmK03+VePPiMVvnnTwKB6ubx/itnwNP28mILmuLslPhZc1UFb9MsLBo0s2Rtkos2QoPbNTOVvdb
gp71s83lxRGnFFGXVlFPTbRH2ZfhDwefVN9GerdtlXoZM23hyd0OxqaupqOrvTTuJ2rRhZ7ZS6fs
F9GESxHLUoUeQiYW3uVr0mQWEwaCYcJqqaxqszsgwIvlbVJlqwo4u53edAX2zkQ/tLPqrmIrR1NM
mPjHncrPivtUuxUgAiYxLN3SWKnBuORU95lj1/TSaR2HwCMor4+3RIuvSyyP8W7AURWLGwu9jzES
hKA+9EAMHWwXSXDKog9Ep1bV7wf7nDCjJ0OxCjl1uZ1zSlK0W9S9A/YgWL2oyJcpgYIDJuN2D6tK
W+R1jPl63WBOH+jjNshnGDhT8zrVB6hT7Bkw9jrlk6oAiaboNgNbO+Vo1eFZMMRHNPOyXXv1ybOu
mmYp4lu9nLZqshvLzm/xPQUh+lul3Bp66CPjYgXdB9UmyHb60Pq2HS0nBr7loHzEluCayJi1amW6
1wXTl1p3C12UzHeII7HcGG9mdx7yc4RTi3plORd149sKSRlsCa/x1nHKVs3dKDaOLkM9xtnVpLwy
uaJdHJYGe4yqP48JHcVwrQaniWWmqe/cyV2G+kaRi+HstKdaTotg7kqoh3C61Yt7R7ux0mZFLPDC
pJ0cd6fOeW5xMGY7yQRgs7G0NG/xXUGO8z7luU/xqwuWIcUg394Fw6Oq3kbhe98c4uQpwIUc8y7k
vH+GdVWF716D64gLJ/dlE8/Z0KzKTE0uJneaPyQRBKF7E+FXkQ4KXyLDVh2WvSZX72V2W9KBdmD0
I0ldubm+83Rt7drBmfjqVeodCD1x02ZdVQjVdf0oymhXcE4IEFOXmY3GiMfjjRTW68eyfc2DuzZ+
0HJvj50GdJ5xH8juWVGrQ2ZB5XA+Jlve9qRkklFAINqyICKspVLTlfemINhDRfIflfsAnaQRcwPw
FcdKeIcUym8xVPYq0+V4W+YBeSly0QdXIzmXFZqw+i3Qzr1eLhosC56D0998sEC55jG+UjU9mtVD
n206+Zyk47Ls9gDz5khNNnjolUymEM04FQxFo7oln3fBIMMtjuOXkAMG+5uWnDsWYpWn7z3ghCJj
RgxvTXAw6J/qNxQW2BivdCS3YjpZ5jHu5cZ1vSWsDKEeRmba3HxN8ARI79F0vzTC7+y4XIV9eXbM
8KHA1hwD5IAWIgCmL7sAEXnEXJ1yUguhYG/4Ty0DfzBGm1z7CMS4ciULJvppvzG3ZrQZhxrP90Gj
3ZfZnBLbpzQpsQ6nKMw67N8AC/r2wVXag1oSEFRHgtOlHWwnNqJl1z5HoKRtr8OtFG1MD8s//RQb
t14vUETmYhWiz2/N+t7uvB30+asB/7szov/MlrkNwE/DoqZ5/kCcUjIfWgc2DfjkO/vGwiYfBVez
3wTMSOCuhfToYgm/CfH1YsHPp2iN9admtzzM2x4C6DxFriOEsUUoly72Aqfdx+pRLx8lpSYjG7FU
TH4asHfF9aDZ7rmaSNSYn6c3bop+2/a7mK20ntXfYjPbJoHhY8723QbrgHk3ctjOqcsomJemLFxi
jQDusIs7BMP2Vsp9m7jXjpljQY1PhgFONkN+V4tVFG4S8CRum58DzdwIPCNh010FprGH3LcZI0RG
A4kzjdxOprtzOvXQZryPzEguyOLBelEwyAQFE1R7DpHCN81r3wRrJ0cJfE8+UzUGx7Fw7rJ02Gou
Gj2QMb8+a/9sMZv//y8nbTw+3AzcxYcRCx4O4qj5+vWFvytAfnSGvyiqDVpvD6Zey4PbiQcms6sA
oI202bEZIBTIAxvZKbs58kj3C7ABq7XtY8M6TIp2nUp3p7bTY+R+S7zwygu+/fpDzUv0jz7TRUGu
mbwapbkNuC4zFynbhVnMO1Tl8teX/67J+NH1L4rlZur2fZ3R/KpUYykm9WEI94VOLNXwLVbuwk6j
hb3TBjS5Yj+wJnZjcpU5V/Vvg2q/C2R+9AkuaumgvEubd5C/kIrDhBddH3OcE/UKzdU+GDz8CeQx
lteSxIEYT3DLWpXrrDLFUVQHRKES/oCrq39WFb/kDUdYpuKUFvIhUjba8DDFv6nEsbr++FFeIocd
u8DpwHp1wKa+qEmjpW6Fg2+LiOCOYyY2iuLABojQi8wv6I8X8UedgXTXlurU3pWsKFNkLmvsXKwF
KxNTsUThnxUcFG/76sUIzbVld2tzMvdR1a8i5cVES10a7rVXPg9V749hvMrzx3py/CHFN1bt2vYY
jI+FqJdwgDy8o5q4bpLEz8FvNJRk6+DGcPcusylzml/ZRzxydf2Uqh2FKCgwxO5IrFfM7m2JdSad
fKd6AaqRBfi+9qKHXa0u0Ut0ucPmEUO5Ip4iJkqJN0eW+Xzm9gOlXcx+/Lqr2FW8pRGbxRRJK6iJ
TOChjNyTsOVOMdG+z0yLlZsdPXWF3dOcMPbVV1G5a8fAtyim6ZzYpZFvE5BVKRvoUmA713ZmlS5A
CuLmLMeHRJTLpot2jufCpHpxjFUdx7u03lcUowglisO3SX4ryvBQYYmpI5TG+P1gmejGxhqOHmDn
kgQAmknHaYqvmjhmNcb7xKo6aAljJV+GEq/0gPEv3ATr0NLgMjk8akyi8iUx9VNRfjPKepu54zLr
Zh/8voru42Z6SQc2PzYOO1tbcTjzq5gVB0NbW9z36UlPT0gqwSAFydob341cW41qcnbElxd9mHq0
rAbwhblDiSDhVJIuGl31ZbFVqrNwquVkVN+GttgKZeJ08+KYByTXGEPFMTeMFeQPjrymD39o0dv5
zYTtesCZ0/RyPZQBpZbsiDXsexZ3GGUvLi34KCtJl31OKaV2sxERlKczJRRcnEOuXUXTSbB7bMbw
wVKexqQ5eMWXE+E/tfKlNOrViAK/G7wrMzL2IjTeY4OzOhIHT/1SegOXLgFUrQVdriKS/CnB4QSH
q6vWHiSKIjdvEkf9Tcfgh9pKzn323A/5y6Ki2kR0B5WkrI+bx44o4dnlccju0uhlqJ5DKSAahS8T
+BsTg72Xws9wFPBBYqEMKCgqbFQtwn+3VCnfvhXKBxHmv5k4frLe2ReV5TZINEhOLud2ND68hiNn
8V9P/sZPGjH2xbkwSrCxQ0oYDt54JVptOe802gZkWP3NHJJNwUQkcEDETUE6MJwzjOXC0FahrfhD
BBQl/jbp+TkNqHoGd02eL3P2xkalL0vqNgnHHsXdia7HjQMJLWafFCnbpiuxCzN9B3dexrApyrUt
cNvgGP31XzU/sh+sJ/bF/qBOk57hHwzsIHtqpXcyjJaKi3AmwhM4/U7X8ZN12b7YK8B+LnTQScNB
pA854cpWe/Qw8/76T/jZI79Y9L2p4MDJrvhQqtskJOhSjr+5OT+78sVy74RabFLPHg6yPXX9Hav5
by78s1fpYhW3PaMcCof+QAcUow8meGig84h4LtTlr2+K9pMWyyVv23KKrE0niweLf6VKBdmfNkXC
fQKoJU4eInUzFi5rRux7pvsbicJPHvMlgbuYNNUZ5z+rid4MZ97l42QEfPDrP+knN826mHXcNIry
qeM5h5ZK/vpB6gLbLei94fPXv+C7kv8Hg+GSw50EAv2wZbCbscd51d3FTXyVVua7FtKaIOsxZpUU
2ofTS0oV2VUePLsNx8s5/w+bIWypZVeBSwvHbVpRnVDLd8/OdwKXKS3LddNrqyTJDgUno19/Ymse
QD/6xBdzUs3pXutM7okokpvcGjd1Hq48Mex0e9yU2NIUrVq0ZbYEXA/lBxpHUT56GIQ0itphsXWT
wU/sVy1BSVkae7pNiyBCk5r4pfMeJqxH6V09g0ooa2oamydSbVUcwgMsqLAFp6WCdAvSbeuKlRG9
pMFbalUr/HHbakwfy1FuU+TGWXxj0MwvCAruvNcgMP3W2xQx6IdJvpvSPBPISe3D+MMXZR7Of1me
xtSLwhok/0HLSko7mS8BcRP2Rif3X/r1//yQ/xV+lTf/+xa3//xv/v1RVmMTh5G4+Oc/T/FHU7bl
N/Hf84/932/79x/659Vbj/G9vPyef/sRrvyv37x8E2//9g98ZbEYb7uvZjzjR8/E98vzGefv/P/9
4n98fb/K/Vh9/eNvH2VXiPlqQDSLv/3rS7vPf/xNn707//nX6//ri1dvOT93/0YDIm7F2//7Q19v
rfjH3xzr75pleLamuRpuLnv2swxf81ds5++GYeiO6ZqaobrWHGBXlI2I/vE3U/u7alrEjjm6ZtND
mvU1bdnNXzLsv9uOpmn8J4IvjSv+7f98uH97QP/zwP6j6PKbMi5Ey18zawP+Z6jYnmvyCTzLME3b
MFzL1v/97TByNJEQFHkBc3OYQztHsTPrPjvWRWW8i7rE7IGvpVwlAw7mNBX0lOrBWZkDh1g7mjl+
XSlXoUPJ3JM5xwI1D+0jO8geqXsVy+ex05Mnvme4Rk81bSf6FS8J2XPv4UDhWzPGnNKZJmZSKy7r
MMx+sxDq2vdYpH/7Ix3WEM20dV3XVNW8FI0Eeq2yt5RwSgcn3WpxWz1wc53uQCkw0NaBOhWrwMIh
sLQDm5NHVgWHkdzClZzG7KNtOGyVnWrcdjQKN670nEePXM87IiChiuXFwCYf4JG7Jgg1xHjq6UiH
jf7WJVSN4o9lNdoyEmZkrotJ9jeaK+33IKBmk2Qx+4xQBsfKnaijBwU3hISWII+ad9uUYivR2oIv
M903melEViti0LR1X39nK1qWWHYyH5K9B8R0spQZw6XlxZc03RhESpuJnQhzraEuhqt92epdfmuK
soHB4GFtGILwpCm0aAvR2wUFNr26NhJpU7DoqvrDG6bqLi1tw+RYWUcfZVp4zzVJrmBHRhrNLe0j
3xQh/K3QMslekkHaa8vKtJwHdrbtM1JeHSFARtaqj7yjzRdhoOq4ZR0adkPCcZIppqHjqc/9flww
KwdE1MllB7hz2LuuepvWGnWEaGm4hmCnPCogJNLkZsR6tgngtKxzVU2+udWggJekvuYGCYF5Zqh3
R6ujqq4LQ8EXDfoKzmoFkS5W1sOkNts0gEY0lNDu07Yv1nVJgtdiGOSLsOJMxU7e558yldnzFNBO
HtXOPPU9vacxMepHs8s1oGd9+EDqGtEn8RQSykeq3kICFlnHpkVaeNpU9adnD9Z1YDZiDoLt/YqY
lfkoXoaEfXQwSxK12SuGo1/B2i83YxZQ6et0sY6ruH0T1E4reHKe2qw004RJnA8l+EDZ7mxXrW+J
AgSUBCQKlWLoWxnuVWYiZZ85nH/r7wqWQhWHQsHPHVWGskuKTHt0XZcMoNIQmzLWiBvP1Pw1NYVz
2zrj+C2PDUi9JkTTu2qKkHa08djBWgQAUGljf5wANnd7aIfji5OKifhxlwJmLDy6IIYlJnhfQb7O
C+JkKLbsJlP/EN9bYSF1J0bCe83AXaBXooJpQP/CYy4XmjLSl1HcL8MVpyiBLqx55cri9AhGSllZ
bViT1pauqolbFtRdcjMgpVqSnm7BEdc4f9rNJooCToLauWpNqt359GmXJmEcwaoqq+5ITydfFzkm
M4QMXspmSRvBZgxYqaFCfDQZ/QxDDb8U7a6ulKsJFF+eVTi4++hWzvoPMd43drMPYuNeoZWbxvlZ
j+pt0lkLz6AakQwbu6NQCngiCGS7oBgULXLBYEoLoIEhghpOd0oyPDYORFWHwU6d1VqkZOJkwcPo
WRDk+neSF++jVH8do1GcbFow10rjBX5sCeOm1ZNPAjvYKQgpryqhHNPR3vdKhVUdHPXArqH5yg0T
5Imp7CtDY4vb41CfkG/ZWXuvwl1jRvKNgK3Q1FH6Miv3KOIsoO/R3JtjdixRAxqqXEUDXI3JAuwG
5Q+1PDd15llEwlgFk/GR2Tb8Hprop86Ioh2xMum2cIt7k/PcvpFWtQXpWH8YkVLMiKF0LaEJpul4
rYnyWUki90vxDAWpPODdYbgfrNgEMyPKO82CdFlk4ZMu6ca0vecbur6ooVf2Ocew5GkohdhAvYQv
4lL8ZsLMkINN1avV0/EeDVA1afJFFfJMLkQFpprpHYrzOGTNaoqBV1v5g2O595F7FcXRfWJQf8jT
4pPsIzrDtQ5aQg9OAoGHKTTFx4tyduD+Fna+iXFvazXHA+g2+6yHTx+pr1OpXktoFg49ytHtj4MA
/UwtGDxGXN3ycJeyodLUA+RVJTSrCsWOADWUqGzyYFOu8KCuSoViyQA4RDFhkjXWyio134qh/jge
XKyunmCuIrwCgKJPkBCU0qFxTy66Y8fPYWw/61V1Qhc+cNw2nhLhrlAK3XZRfp022q3WQcBVXWDw
MzJEVbxjomAuz4OeljaUlTQEsaIm8XViKNcM6juFrWzscLXQtls/9iDDAHvE947yA2lLy8EdoYIF
ULUlPLeqroce/Br5eNUAY8W1gB2Fb8KIfRLB5Zy27YA2p9TttjSTQJvqqnXSRiRnU2Ofww4scFBd
FZPrd4nyaBkF/YyZ+0RvIsr725TFwtbYtHOaWrVzFndYonOhOUubyVuolAw0J1tkATQCKbfCetCF
As9xhmvHsvNWVlPLRRJ6wVZozVHm1klWdrIxqy/GV7SUMFH8yZDOgYZbgbsISk/EBA+MJNKOde2m
m1RtR0EyjlrcFKWQ95NrK/vCNs+ZhSEKxSLnoIJfMiXGuPRymilpCgiCidfjtVZZ/VCSTKFwt8mk
gnWhaI2mTjVo5xTjppfQd9sOyLbxVg12shxNAoktD9sXnGkH1G+QHmJXIUp4VHhfaFW1cVKs+7QO
75SYqQWEk5zeeqdDspA/asK+nozceJROJt0jLdAHF6xu6mbotZyFZTt71+QGZdaq9ZJ1blMQzxN5
co2jqB/dKgWFbPJ0SAO4ydV5KOu0JoF2UOMdCu3RUZwHEx761Kcux+XkRc+jgUkvStdWji7DkUWO
ig9R+wAl3bGbm0kGYH7Hyh8bex9OLESTtnU08ejOjOc0TN66ZmKy0mmLAU2uNfSAwLvh2A4F+bhW
z3xZmZ994TyUI72MikY9J9Ds3QED6gnSTeM8qf1WyB0henBdE2Ae7CTvulDfVYqN6Cy+adPqLkqi
h6yNaama/uhECSWGG+lY2VXR3HVqu81ksiQbh30KSL2oAHLdzXwZiIOT4W2iIdqnFiIUO6/3iWsA
xA2sBz7xi9dxz4JypzcqzFyBG7BXnyXevTQu92MqviVw1D1R7xsz39Bif5FJfK4wAjqVu9ISy9oE
oTgbZVb56KtMEJLxazQzhEtgc/CQnH1Im0Wjyt3mHFUrwQs/KnmwKVV1W0cBPbRJ8ysVHYCUyxD9
DJBQy5dOcWxlgE5RAZ5Y8aIuzAGhBcLHOqmPCcAvkD5AwmpolDY7fHjzzY1uFu+NKnhaZhFjYG8w
gic1FLYR4aiQd2FDb1IfgopfaK/driLFWPXjztYfQwuhRNLF56Sns4rto9qqQTifudFqtvA1dfjI
vYrGUI1rc23mJfvjCWpWb9rhptSSB/Q4s++sWXedthqsbqW1arZxSziHiQ7hXHFDA86apm/jXKt8
nT32Kh+jZ/QOmyjL9kpW3JoRO7GBiWTRCefVaxBiNZLG7gh8JqwQNCrsKpa9DbnDMthul3H4nkKZ
hPLHBKkRfu3VtQqjXX3k7HkbTNNJMy04UE7tIXO0ufdkPcjKWio5ffgYzFLVOKjTlGRdjDo3WDIV
JkuLKSkai+cce+Z+MNh3824dNGtsH3N2bNswdHdoJFRapQ2UIdekoDCbVaNvmgdYMSyax1TpbipH
fzRNdzv3/4OwYebQU1/ML6Wd5oc6GsCje861zFy/LPH1jQq5C7qlnhTLdtdGXsF2YUur6qrnqw3Z
tGVGOz3J6KWUOarGsEQqA+j8dhLxYyKircr8PGdNWDb4OpEz1zpPdaDWTG1QXCMd8nxGdbGV6YMz
qchpKrlKc15UbRSPdjaeTH1Y1ICGMqd/ssPJz3PrRu+8bVzLh+/5GGiZS2F9jvYhDNtk3cN/WfQE
ak69PFDJ/6pbt1+GUTxvyQ56IF6Mlt2NN+WHyUDP0KJLX9Z1vzVaq32rumDlNHyGvtZtv2tgStUV
hc9keuOzvrlD+GwCl6njCI5bCQNeNxQi24v+3c2zW2OMjk1LNp7ClIly0aLfI61Q+FpjcG8cPd4r
k7YM3BCkn3aMaaMWSb1pc0iwrVr4Zh3e02ONNpUVozofiApvgPkM5nhKwn4GvVL0NljP07hDS8Dk
SgRAa5zdsEGUbdO3j6d1l3SRieyJaUdFC+mEyb2REvGSpMlysoxvmuottLw/JjLC+DveKzQdVrVD
Z6GMHxujOWdpzXaeKbcT6bJrUf2YCq12ZKObDnvRfWaEarFsM8sQSNi8cotMqekWadRxTszdZ8/J
252G1At2kBjWZa97KFzwJtXstlcNweqZH5Sa3KmI/aBXOPlaj+NwQxKl8VUJS39yy4i0R21wpi39
r62DcIM5BKoUaWMaUZHAE5MWHgGbl7qpgE+qyj4yveDDymzjWbV6ivjsLgqUnXOUJAcpMFCFrDm8
tlGPnqMgb9TPXcu4t/ucU1wPBQ2prWZ8pRwwmDNiJGVsFppvKMXnYwSBLfOxXNuVpoIYt6o0ubbq
hsZc02ef5RCUh76Mla2iucCC+mTYDWLqtvVEPoaDghm5bJHCVw5kdqZ4YgC5p4+8KOvCfo51mI4W
klR0KYD7qYTMJCuvddaj49afFnP9saQ0iArZ04MHu6n7D30KRrI00+rZ1m0bkPLkgYzMRrnXdBXg
ZuQ4pe8QebPV4yK4o9formNPMbadGkafupyQ+sdOA1XUUIbc3cZqHjOheYTm1nkp4UNHynVOkg0i
uWAP/GtYlQjGN6NJoBvTXWN//i/2zmQ5ciPr0q9S1nvIAHc44NjGyHmekhtYkszEDAccM56+v5DK
qlOy+lVWi160WS+qFkqlSAYjHH7PPec78eDPd1wnhmhrTUoDj7NmzCsz4OG5yDitAu7EfRHg6veC
/qwXkf8ytY733Uhe/Dmrfqx1FGIHWvu96ApLpmBObnqAJjhzX3QGdRTLgXucO/ThbauNIBGSmmuw
hfPRtoNmsDLjMSecjKZAK8mkHAi1gwmcxz7Jw2iLr2vaesyUC4JspHC5DSI9xqG0z1mk0x/TOo7v
eTDLcwyt48FWCzdlv3Wu16Fyrt144FEYT/1FGnkGUBVyKzCn8QguNP1ecqK3DF0L9zU6y8OzUYfF
XdGFbF6N6i6jIZkPy5Sqczsp6m28Zj6bdBxv+NyY1zappu9B1792M+97M+FrG9pjbYkMbYYkyD5o
G+ZcbboIk3K8Dlm18d0YnHJhT/r5WCKQ+EP+6WMNvPSND7i+kVwa3dDzd7lgQZDLPL6DEbVu0Rua
i7Eb2+vWD4qdZs7n256fCAgER+thpQwTDZY1UDetZIQzHTB+AuY3fT0EfKydKTzDUdZfmmAyh7Xr
1g/Hd1jR+176ZkYPOnqUl/ftmMTfcqHkeZBwsed/4qGLveq6ZbHAmAwW/jni+DizSxaBLQza3N0u
QbqQZ+hCRq5Q3czFVC0bGfvVAV9zvUsV+r4RDrZpUhs/qkzl35gc9NeQQLNa4im+Mg1kgzZJIcIt
InmKJ1jgplDhLYkjvU+1m+1xzXR7fyyW7Sos0UsN95V7TVJcxHWV3bphwak9K7YIds5f4YjWdwQr
q9swAVaa+bl765sQUlw3jVdpuK7vEFY4ftNB3aeeXo7ilDD3x2jA37Cs7zwfaBZTug52hQFDO6UF
RjyI6tl1MypNmmk19ddAZcZjyp31ivbW+k5FDSvvTorn1uMqlwosJd5ilyc37HjKMOB13ZbmCGc7
riegjvLFYc3ijj11h12+d7LzKGyCW+YM0OWls7ICpbtFr654auq0PEvpUDy0rur2wRzlZ8OiabXI
2wErp+s1351xKUD0O+6+88Jwl4T8p3vTx9tyjGPiEW71uugY5I+HQ9ZTTnwZiv62marHoKVJI4rH
Uw8NlwqYpB7Uusp/XMNu3AqVIoRGSjEQm4Qvkaz9W7quEPjGKAMYDyeomV3/wotpH4KFmT6uxNr2
nQi4QOoQLmq0kgnjbe89EYKJMNvS/MBlbVHhneM67b2tTQk/NCneir4hz1LnJrwe+FweTIpxM4O2
69yYbEnTM9Ey/5VI43y6Q1PhPhDJZVVgtQUNiifkejEl2mnfLpDcVZG35AZs3T9V1hTPWVyC512i
qLxt1VLPWFJPI6DkAynCGt16YPBjcPcZRPGTBE9Vs8KPC/0Qwq0/XtK4DCuQ24mCGEzNhZUeSaco
YmDW1lA21hXcf4J5afdhbLBiiLah46XxzmUKkBdl09wGkeCh4ND0NIripi5U/4Cdw3vVfU+1WkF3
DiTrRlxbUxIqCvJvGYSYFFLNGj9SlFcfWYV0b6Jy5KeTARfG3bqce07bf8xANT8n0YiPIXPFY6Mx
uUPQ6F04YitWGA01lss9smxzaMtsfgmhkdMehLn0GqkDuKKASHo9+AMzZQYpiEqyIHLedZlQCpCn
5UcME7bZ53Fpz8bo1AOzZD3NTDirsrO0KKn4qGiD6+ewy+5qd4au7odJIHY2bDnuxmVgcoPnEJ/7
UcUR5bIk41KfJZD10ZUftZin4+Qs6i7NwTGyfOAS0MphuKqHTBymkIvjJi2iEueoh7uL7oboJWiL
cN+X0jus6OIw/oZ25sBo8G6vqq641PppCzllMLHYj+g0l9Oq7RntEeSTlnqiu1r673FfiG8+9TpH
Xu36wl9zRcxujHMExmCpvhK8sedz7cW3U5P7Lw4XlFtFMaGHD4gPaWUyfd6ZnEPeaxr53LXIxhi4
1+ypKcEsTmnWmm215sG2zIkylUBB2yDBFgbt5rxufY77BULPY1uW457NkZuDNl2WW7s2zjWmvfkz
kSfvp1rNY8bGTu/KORE3Q1NPd8lCOWI9hQALkqow26YsrdjSA3GqUhRF+kTvjXPuUkj8LKhAOV8o
+O5gziTtm86HL/BKEYWvJkI0JpvbUPpw5Thiy2ocAll9FydJc+Yk7rqPzMo4QQzsCB0smf0Z6Kpx
CpT32L0pggZuLLXHNeJKZq9a6+FVHjqX36gnTiAiRgi3nX1KtBB+OMG+koE4U2o8eS3VbJ+6pm2e
TeKiGKXOtOLmR4Xbhg4V4l6BiKWxfoF6Gfz1dgrjEG0tHQXVEGY9WoFdKfK5X0FB5WK70uRG30Hx
zFAXX47BSBF569uDqPvmcYocnH4l6WSEDanuUc3MhWzksh0Lf760UcdA0/uneS6FAg3phHeFRJJM
mzakbComiVM7wFgbI4NXa5zgOPAzvahJ4Yia5m1VLoPcSRTf7/Gakjkzkwqra5VWIRUKdf5W2qXe
p1Frd2nJ5mnj+1l0umBokLqcIWpvM2odJEL3/DIMbXDLiOHV14tQQu7idVmL/drE86GaOHVu/cya
W+02Awmxoi5mPujGfuuMyj+Rq0pGedD9lxkOoxeRO/p+KOnrKLum/lzzhhin6BrynMPwPFUNn4ky
8r+NoFNHtn+mfOzSwJxhhAvP28RDgIVaTR+UgJHVlcPJ5muc807lw7bM/PTWqFZetUNHM707kjQt
3eYWlYl3Vh+J75nORX0s+4VLnvBVvy+ScXxGFiPC0GdJt0/qQm71Yvw982FFuR3muoxT6bLgzvPM
++OrqwMuBqhLxziP+geH4kHKfEbEl9l3mvuKoybdeavkrVBWaX2vI4I3LoLlzqu5MI/Gjnu0//qL
5UF7nOqlmlmVUGnnDA6fna4dqGXzLXT6skasj8Ph3g6oX56ayqee6si9X4ONZhsIDrbXstyHHdyl
tBjCA4edPfqRJgbjL/gOVZ8kH2rS4uRi5/HgjS0tAahGpu3tJ79XyUjW9D/CSZSY3EldBtG83vRu
KA4eAPRduATDNeUtDE9+2PXIJKXirgatmtuMvYvjwrnL3fUpyqInm8czVZc0HQOIwtfFt4qDauZD
dUiMWimi84KAoWKasDooKE/bePK13YhROzCDWYQ6nQcTy+jmwfLw2xobYmHXSf1eZbp755CZrvxg
Wa9dnOOXKXPNVVb763MiJA7/MGjei9SKNyXcYDux+vsoc+M91XH3VUWkGQhJxIcGSeVK+KzOiKEA
bd3ym1i3w1iNlx40k9sxn+X3ZUjOVtqILyCiDuj5dChB2u7ac4To+Q6fvd9vyw4FEHMZBgYG7Ly6
ipmwyFGUlBC4nEA+vRiVGzYQieq63/MYaz4dApfPnEKIHYyosLA8bldEORZPmx1sVwwctfwqygU7
4ljR6kmkTNoKKNxCLpFn0SFYMyqNuKyYF8f63o+A0so7YVjQzXG5HBhvp2u7ruM+X0geUZ1VX8xW
XJZhbnmbBK/St+GZI0d5WKi1v8um9lSylvnxsZWO0wNcgp5JNyB6jXFuyqwNPsGlfC9geb1EBt3L
xr9zYcE0EW3aMXKxWi8i7kpd+mqKAYOKThZCB87Myingl43kjQU6x/q90Y10geHrlyRC1kwKrLtz
n2/DcTiXrrHbYqrpB/F2yP7EjDsrL8cCPY7xlzx/fJrfB++2gcP+WuesUWYuXptQ82OH7Ep3RXsK
uULfD+0UPM4iOW+kRKuM5MokilEzzXcihHQc22fKRPU50AZKk6bsYpHzuzP2p++97J37hJhBmTc3
E4BJNNsradz3uK4vdQsuk6LM2YsIVtb3+WSv15zmKVXJ8kzTCJMMNnyh1qLECUiKNtGEjxwLb5Wb
J8CraXZfuXZiwHXAM9f9wxScIvHKcQ/WmYnaTIz1tBkFEzfqMgyqzxW5+WLNF/JpIrDjtMm5Cn5k
M4U87JRpIHHmzBw7X5GKNVx8CV7PxXIx4/LdZVPXvOLnDOkrVSChMy1fo6zot0m6xkRE65PU1EwP
PR/palsMiuWnlCFidlfIU1Qtf+oWTeakopH0ag4mOkvmCbuUATLsaV29s9tmpi47kD9SsfsZAhbv
s3/jMlse+3JpziLmtmFTS/Ezb2Z+CNdQF2Wgex0n6XBKdml5jy/Dv2EkRey10VIDWIjXm5Gz8DiH
1QUPLNyyNN6TzaaZYC16pHwm83Mxp/GL2wbeIZgiFoa9f8q9FS6yy0YMfMRgxEwHr6t5SAFVau4T
Mxr43oJNlW1twYtk2KlNlXfMdb7itI5whgentezWS6Yeednt7bPWwPz7kXYy6PLLFdOiv28WVNGa
Ubkk0j0NbxFrw6/CpOhjS5v07+6izEMZy5lVkTds5QokCSkY86BSuNaqtcwUH4u0vnYdh/qQHr8l
j+rpuXQ6ewUYbPgeOAMWVgZR5nXl9d1X22AOnPMgfcUu1NHfHeI6j5ZMnRN09Y6169O80NmAaZPC
L8zWpUsLSY0XpsK9rXnerllZDluXWwcCyzJ5j2hv4zNNfjkm5bwK5L7ziSEss+cQgepnAUwvkU67
dVbfVgfW9yAacnawj6Ue8wu9hv51qAlPMQQ7585SDGyVZu+BlWGLnFCvR+6kMV494QSoj0l1EbtZ
AwBf4suPCwI7WbWIjBpNX7+oNFxqEAed4RNTp+alXIPiMBoO4rFtocFDpFBEuAUjwhp511wYSXKo
hbZHmRjBS0EzKKO6uxAXrMop2KPe0o05gaHzy0jAsO91eOE24VNZagQqlSb5jWUuhXrbkn9y8LUH
TLfZ0vs8YF1AmXER/hS2yO7WUlE0xOAhb+XAB3A7Sqj8XRiUl2HtZeyL+vY2bzgBWbqdkr2lswsK
CBE8sfn52Cey9efHyyZ/vB/jmgUyDjiH8NG0PNVqMM9BHCdnNAMQo4h0f1gDFd+4XtycxTDEhXmX
dfaq2gBVQqcE+5U7Plbeas5c7q5v/mrEXSmKfsfda3zvUkcc+yJ3rpq6G8tt4ZqAFHRU3q1UQDwu
3dDcj3r9EBmq3R65r0F8KhQ4ANdbqDhyshP9wglq8+Bx1Xyo6yK4a/0i3IVZRS9sIsPoc8pUeZ4v
ZmTt7XssGTjDnNZ1fnr8DreuytOXiin0wHEgzxMKS7ZFUkkaleSashX1guuoMynOg2i8aAY67brG
eh+NQ7cAi1x15bIzuDDjWN8sVavPWRVC+gjrjzRuHsvYNdWmYV5EXeVrtKf30uAZfv5BKo4vnW59
q6u99aKfmGzXJ3CYFIvp7Ids2u7SCctyzwS+XOsqy29RjfUTG3P3IdXDcE+O1CNvDu06jUkKzwOb
MXyURfQonbD1aVCEQ8+Az/jUMv3S3lUFhHprNKf1FGYTImewDPVSn6VTAZF90eoHb3+MHmSrX7qk
Ts4Y8lOkJic6MI/SXZatZ4OqPJ+KvCA8jA7JOxnVLNfKhg6yNmUdpHqbwu9cqvSmjvp4h1Ae3Lvj
aYfJYLcewyqj9BLcyLQpW0WBqDcIxL/SS9Q5IpZ3V9Xa3A15OtxMS2no60zltB0jdvtuqL1zZnw2
DBNdMFnZdj8rN0tfB0cRAOQVBKQSTQ7dDGX1DFrEe0WNQzprjX+VMFIS021aXKW4gsoEWYVlZ3iV
ybKnBtfB3WyLZqt7NXzGrU8WOdPjZhUFLYirgccSlWwkheWUjcL+gSAyMP0lh//QY352K9rtNkXH
41Pi4/N3govctLYUybXUn6X+ssuiUj6YpliunaYmDNTo9iWkhAlLwjZu+jva0Mn7Y1Jwm8bdNlia
6JgIfUEgcyQHo6DsnK4n8WW9orIMi0ucvZdhdln6Y3kZjP2yG2QG9zs6jcwJ2d1Y+vOFbbuafK/F
GZPkbOJMcVlHqYXe0GRHJtvieV1lf7soSlXnxa2+eUx5x8SsJOe7VL8GmRN8+ZU93ScMza0in7d6
VpTupF75bBvzPHUkS5gjbvXStRduNYY3g7s6vMatfy18yq6HbGgvl844R1byYkNvlrlD8+dn9eTs
DTtkI/ccXZm+3tydj0VBc8iOW5hz7Izffc/rUazs76P4K03S8MyTbU/kIRhiyeSVP7pjwsoS/+FE
4txOQNW8irpnbacrkQiK0wwHhqVdLpNfLoa7HRL/dURZB3qLn4Q4H9BqGnHamzvFoi6Gkctl301s
W6ZTcXTAmuvJ8zAL+E69Hx0bfxTVfDpQ3Wz+Mnh17gbGd03G1i3zjWrydl8Tmsf++KOvuHuk6/I0
Upswwzy74OvIywJ9bR+nvcBFEpj2vcOzciSvTFEd3KH0oegI/zM07z3Wxddz7UO+sJVRXypL2eMr
7nM3aGo5lRzjvA80wR7Z2nNChSubDS49bMh9H3BJAUGVdLb2pi0fE1Jfv3h2/2mL/dUG6/05V4cN
NkRld2UQ+dIVWvzugf/FJN3T9JVxHGVnQ5ySsHdsbc6zXHDA9KzCDhhSLGnVHgYQs9oVbSTAeweL
C+/y77+Rkxn7T05VrXzpudLFk+jCF/lLFCLLvGQ27hTAR5ol9fRpv89k90+i1/8Fn/Zt86N+7O2P
H/319+b/Abe2TxTgfzZrP/xoho8y+/yH+fmPPv3xD6BJifnV7H3663/Ytj39W+DLALuw6/L/UmGM
/sO27Xm/echzXoTnVMgo9Elk/NO2LX8LXY0nVXs4s4XAcvwv27ajcHS7wotCLUMtIhIo/4VtOwz/
/IbVrj69O8LTWxUneBDIv0QduOR5QW6bQ8BaaMedbEmuI7FIeTVTN81Zbx0C43rtinI/IQZzmRWz
fUtJdcKLkALKczQ42t+uy7TkuykeBkbElUpuyAgmMDQvLAvINmwkj0ulAKSSOacVhUdD9iJKkndb
nj30CxkxpdVOFmn8s1YFONKFBMZTF1IKTWFSOFxTjEpr1erKlUWmxol+DH2zjHvczSevSLgmJ1oZ
ulcL0bM6H8bOW151aEmjYydwWFw6hurUNvP8M4ENjAu3mmF4NLnjMaatNn73e2q+dlOKzsWkX3He
cTUwWN0Y/QmQqYr0Vlqr7DpCauaEFQND4eotq7M5DT4fVSjCdzcYT4lHtnk0J1od0YmdZ2+tHerT
tSrqbwpdQ1vRUen9xIMIa20JrZk452ACTfPEUc4Cvrzjikjnt2yE0RgjEm7cq++YBZiI1wMg4Y6O
/rTq5inLZ2v5kegX3wWydQDTMzc/TlkGuaCuYQSukzJmP1l+mJ3nlU6wl3M26CPKnz1mtew5b0fg
S1FQhzx3adlk+wc+gUJ2/OHzYCOuNN10mhRcznzSoWX+3UbWgjFKMnpFsx7Ehy2ncdmFayivajmu
w9GF9k1VjpfVOOu4pM1bWUfWO1g3bKujYAZEw9BBnj+wSO+Dh7Viqj/LRnfszpfBCXH+YsDKtjyY
inSfDGvErcFbDATjyMYYF5uxBuXF3Ist1TrKbsdRzM0RMou/7LFerM7RUVRdXrFhGPqrjNZ1uFNB
0My4JSwPKLRBBvWuEM4bjwon/9BcIzuaq2nd2A1OhAmNXAWthq1XjOlZgmc731WznwBcayWDStm3
JA6IrrrD1ZJT4YbNWbYR22zu5/u2sbMFDjYR9QnHnDl3bMaM7ra1bxPnyRj6Ag8JzDOmq8XpMFYW
1E1yW+eOkGah8ll9IYlfMRh64QOXhm4A6Aetfzc3/TJ94xrMtS0txz57Khlp8+sC1Yxmq3CsLrOs
F+NNMpfRdGsROyc0k7nTaE0Y3Hm/FjJ+Yy9f+D/5vh1zZCjV3q7jDaQO3bJAaQ+NMM29msaala7L
zHcA7cCKBEOAGnZNmvTZuZdrUEJ4AAa2jsHSljfKViFCTI2cxYcFSeNCrokBVBAr1zum0aJ+hqqG
t+MXWU1hEm1FgI5AJ0nE64poUTvil9wXaqpS5OPezY+RLKlgJtkwU9gVj5hlynhoqhvuMpxc+Op7
8WXyeqZPncV9fxd5mXK3wzzXcN5bFxRLHxOg27Ruaept2tG6dI5VFsNsU5/+VFCYjVDn+211Lcqp
y8+4E3fmRnicPGfc88qUlPpUNmcl3bZqixhOD6lNx1EfuUPDFs87hdsuBOXHFR+UkbNT+JlhfnY+
a8GSeID/6OeUiAIro0p1182LfvEjZLItv33+Uh12+iKe67Hdpdrk3woR2p/tEqufSzF7zQ7RGOrP
dPrqVSf5B046WtwAbuzS80HJrE9RbtzEnG8ufzoGguMmzfqC34TfRvs2Rs+HjTn3t0L13M2jtQlv
0nF1v8hZkAOvlqKxnN85ep2ZwuyHJ9rwplh4XTclwgyReWN/9i5Ny2cduf+fy+yonwxd7IqKloaE
Te110BEq8tiv2uuAcSriXV+xEbx9StxQlsPIRV0c4sYCA1tVxtC3Lt+iya3BO5kAuBOfXyrQ8jnJ
y12mVkzFrhy0hpXmTmhvmbLZudUsnw5rHc8vk8uK7sqrsuKpQSYujpOyk3M+2mxmty2N0+wwFMg3
5aoCm3gijJLhyYfunPACg7kalgLEaF/PeCX8nDfbNuXC/lx5Wv5g7C9c9tfD8jCGHWW51B9CG0vi
wX1KU6XOg5gqQzRyJ6a0zOvi61H48ssOJYSuxQuIteKwQJ0k2zGDlfLhcm0M4xXklUDVWy9aYB6n
nTY3wzSwU1JqkU8mKfE9sJboo00tfOYdv67sVYWXCUufxCdohQa41GfREFHQEOOdrTFUnnL9UtaX
GGFTAlMzu38WaeTvg6pWKTS9haVaMqNF1kHUUVWXFChurlOtTw1BpnsN3+01dzJqXylb1ZdxBNlo
E3uN+x6us8thZufkHUMRJt9ittzrm6kNlm3IrpJMs+zLJ+IwUFTdVucHx+b2Wy91cj1FGJEOsoyL
m3Zp69emr6bXunQEHKMZgEfsi+puCNou2QYmAsI0t0Mc7sc4YechMls941LJabL0ihOfU1chvbex
k56DiDCtc/SRMDDh+mMOTlOELfS/sRFLQsajYiorYH/B0hQy/BIxaZPDPAWIOWHdPTXgi5sNF6AC
Klva5KjdetJ4R7Lenrl4xQTOyZbHG5mqAgkEYceFOUuP9TCzut1Uc2YfepqiP4DxSgwrwax5MNO/
DcNybHNeocrEOe+rE8209zLvROmzn2V9+lX61s/uApq8iyOpOMRLLGTzQyh990MkS/ZcMp5lu1pn
LaLgTLxrr6MV+oPEj3RDpTWvbNem3a4RRUXQq1X2HdtU9LEOqnwSLG4uPW7+LyYqB5wXc2m+sNRW
FMyUWQoy0czUhAv+w5TOMcmDk7HKf205h9udrpPTL5kk4pmxLlH8QQtmWnF6cGxzb+w+s5DCvK2Y
DR5Yt25IXdEMBvCQhGKL/TzwS7MJXSy+TlY2sMRKqt13jp+Pd60YfX/vcaH5oZA7louSYMy3Opmg
BTmhS3Faw02Ki+CyaEBefQA8eXB1+tmNyJJsbBz/jk0pNsYwMfW0iZy2KA6YL6BNeKMPBwm2HBFC
mOLEDFceRhcGf/QJC9sAFvNciGte28T+WVxG+Z1pejEdaGSlvhYXHO8Bt1bsMtegnr6hlQWXQy4k
FhQ6u0EfrkuuaS9HDtlCYcvnA25VWlTAMrThQVnEvJ1UTXntJDUlsp5vpge02ZDWkaKI76oyokQ5
qtfkd8WoY6/HTQWvhJclb46TyJ/WTedqRxJtxlzq5Hw7c+Kg3fjOdFtzLcDyT3DyOiJSS4P5InEN
iBiRcbOkrQSwhMujPHQAFXA7VAsBpcZOQADLoa3O/UFOIFbKjh1Eyxz7zh7Yf4HLODg7NyXRhUhs
asQALfU+AokAiiqBnIQbvos0R9m8/Mh76g2rfBjwBgXZ8mBU2X3KMoLUsph5fAtNx+PDJ8cktkuU
AcPi0sw9NQsEUaW5wUK6Y51V3VkyAZ/ar9Q3T+czbBHuDHS7csByz4bk2uznWKV4DVi+i0vDXfM+
qaqCuuSqJaI4SO3SnS7b4D7p0vCbWEY0odYN0i839cNo1+bj+uwhsz6vXTJRnGuRNjdu2rnQYGPb
fBVZOJR7LlE8hKLRsAycy0TLTc4CnriALpb3vApPXBtdkxVDLg7ivcIWQs6Exxq0WRefMuNJcTNH
Msj54ik5KBtg1znJfVzosT/4n82sWFckyoxvfdtRxrPkXvM59ZY139TSHLGxPYi+veUB523YsEzk
JVqNFLrMDRGr2GKTI4/vOq/G7+PgAaNy+mExUL8v65Tc6X4p1nsVdNWInDeB0cXsxW90cKOB67rq
6/sF3dHsyqxu6HpwLXgNRGOYkiwkJCuXwL3olB4xY9QzBJFBrvj0tRLJvQxchXifgC1FYpzyzwy3
1o9ULOQJsC4FZA/XBLakM3CudGBjqDld5HTda+hYh0AW3WMeLNlnVnsMJUtcTi8BZuFXLLnthxhn
vG45T+cX1rTAnlwcx7QNlwQMoppHxUa2Y/GarzUDkZPz1iGNkUb3pyX6zRJK/a0qgrnbSgh76ih6
aj5DuRQTVjMsQ7vVSTI8EXjcXtt2nQuYQDL9iAwzA0r5oOQ2ISmXs8Xz++8nX/2Hk8r8o+ui/i35
3UtVYueF8Rqq/MqzCRMh/7im/rdo3hlv2EDXeqLV1PrdWwR+QLi7OuKj8TaMWdLzGGB828SqsvSD
+VXxXMxR8OzWxvlwo5FAme4y9bYKjauvTE7q6DLrNT8gTw0POM5wpdRcd66Xqap+rtM8v85jsn6E
c4cOykTf/RhS1U4H3ljVRVjXM36ncsyxPucx9eRJ5wPBmyDrvpVtZN5dV6iQLXHv5ZsMe7Y+gJUd
RyIxZcmteeZxu18JwT33QtrpBsNmgB7clJG+GKoehO4ycRWdnJk2ZjdzvC/mMHZCK7yn/D5dMyfc
UsGnTgcYZlrintwHqyzgH9QssRg9RendsDlbsOVEvXn11cBtHZU8SvYdG/TPjsQvFoguLW65FAsM
Sn3MaxxjSCMpWPRmffQnpqlNxNKm5PTp8cZLsQBKFRzb9dZmKx/cNGhiGjBN6A2XPFSDfdyuOgUw
YWAP6ZaLImXmyNfXJ7yJpKqz9/UDgXt2Dxs2e+436Bc5dymnGxwyrUlf4r6bLLGRvVwJ575mChZ2
0mgcNbx4bDX/IH79f0Xtf3kRDJX/WVJDXP1ef/2qof3+F/4Q0YSPVKZciSbmhxJZCfrAP0U0/kT4
Lt5Hjz8N2V//S0RT/m8Ia9pD3goDyZ9F/xLR/Og33vFSa0Q5X2v+pf9GRPuL6IvCGiqhZcR/MUDh
QbT7M/sAJoBneXK5rFybleTymrv9gdhBHWNzQ4ff+DHL9w3IE431Zg0YdAV2HDEIq3e/vGj/RoA+
yXX/R/f9/VuRLq+U8lHulVQnyssv+vPotxOPGZfpF6vYPmGHsB/QaRadiP8gdf+nr/QXbkxoWrEM
DVJXRRJybxOugkVh81v46+5/IC/8uxdYepQSaNLpOhJ/ZUQhQ5SdU3vIWWs/HknuczKMrdlFGY1u
dToORB3bHkFuUZuY0xJjQym+//ev7K/fw19e2dUfujxAbMcJlWa33PIjyG2Z8zCfQoZ//6X+jOL5
45cIZUIFnuTs8bwTluaXXyIFxRVrDt5Pel2GKxPyLNkGunAg5U6YvAkPe3b5D2Svf/c1Q4mmpLWn
WV385cdTzlr4ZFxcokL0m+HPPZX+9aypackQ0GvYdf79Dyn+rDz/8VP+rj77rKr4DP3lU7MAk6mL
IfO2lRhPkgFu3QQZCf/3OAXxwdBPSK9mWAtvp7SNdmR8SqruF6tPdx+3Cs5U4ivEQJdUDIA/9oCb
FTX3sUP4u6sDN2lu2WESlHJAiY53YV5ilfn7H+LffQgij8+8PMFXfj+xfv1NlUVtRqwm3jb0C3ZX
NknHY1RWmbuRcjDf/v6L6fDPW53fXzLfZ58DHI5XLPq9YOWXN8ay+lQCQMJlg0ZAA8dyCPw1iXEr
AnjBCSyHFAlo9Eun3E6JCK9CxcC16cm5gv5d44AeC4dOMSZKnrQbL+2bK8/xg3A3hT2p7EEhBp+N
MmScbS2kkW2+ElNeUks/Bq+7eR7ncGYgyXy6BKJkqADMcsfUTGN4884AubU/RVMDqFKeJuScVgWU
a68ea4UNIV92i9RgBsKGLMSZM8YI0pq1c7Nzh6zO7qwJ/emsaTXNITWVdeXWqYv1HYM9DPgq94W6
tnqw1Ir0/5u9M9uNG8nW9as0zj0bZASDQd7mLMmSJcvOdPmG8Mh5nvn0+6OqsbeU0laizt0BDrq7
0OhyF5PBGFb86x8C4xE9r/2jy1QIBijzGVQt8XFDldUwbDDSg4XuzYb700Kxlq9s1gz+eHBIPlmj
2+9r3amKWznhHYRjVi0cIgMm0FaIwcBYuLOSr61ZefdALj5mTDWWx0pw1NyiUS8eVFIpBFHQdDQ3
6ll/8doyAI+PUvFR1031F8MEidIdRPfLtaSedp0Nt3mTzT6cpwZ1CdyCELEsfq8+OZop9yjHnjTg
b+d8xXABqVuBn/t1iRXGT/wa8BtNkV98VUlOpzMegt/WJIYHWKk0P2ZQoG+JdCF31/k8u3g+Tu1D
m4zYMWZFqcgx8fwC43FnwtoectG6xG7gcebOiUs15tOPVLXup1mD9JLAINDfjXgHcr8R6XwoFTpP
bNizrlsNpotUfnKb1oUwjYwVWRoX8RWDon86+ejH+zkx8IyJAZE2sW3gFe1XZEcMaeL1m3kydf9R
BbjsV3E0UHlyuH3iuOSKTMNB6A5+qmfPxxGqdL93jNF2rrmK2jaZub2gtJuzoY/3jnTjL7lfC712
AxvvnBw3aIRChCp/QT2ilz64Z5cH2/Zsxc03cwoAeGI/V7YbIjbzo1h12JQXVYjUILabSNwNObE0
YF9NQARIreBV1Vk1PnDRQ6XccMggl6bwJnbIlzB6srFIf8owwSwfv1hM2uvQjFmSU99+wwKzq3aG
YcxEQaBtmg5TA9y5jinKyRxpdftFzmhV1x7kUDwD2r4Fq4hm9AjUOM138oMDHANsGgBDmeRIWucY
gKL3hHEXZKGvDjiGwOurncAZbpO5rJ1Njnxj2BN6No87NytbOl3SZyq07mSa1iLs9fIbiOYq/lJU
GgJMi2aB8Adnrrw9GLM7ETwxDcatqLtpOoECeP02LysQzjLHJuQ37Id4vAoGxOsDonq0ketJ6DH9
IVhk9tob0uauAKvsjo3jh/1H0dK1+WiigCOHhIVyQ5goeFXkB535UFaGPCmz9emFOFNR7/0hNQgT
Z3aG3ARLbBwhRNAbQ2tct3dMAe9kllMJJxPTKMAfeoTxWnB/mK/GsYZxYuiYGeygsdxIHdqPuSVC
ewW7X4YYjHgm4GyDyDJMTHy022hq4lVReUZ3cIJUTdveMtlB2DQLZZ2UIcN7XQbDD0t1c//Vz8pI
L/4rvl99KxynhmCEGVuSm7ehQCzc0CVCRXjjS7/ShwLpTK/pRbVwsUBgKlFawEqWtj9myLCJ5/HM
JsWeqsYwQlhXvpGZaNyx3/icdgqnSqjcmlMwV3a5kvDwhlvREQ66H+ySSdgJ/Ps3fhx07nrAlfMz
yj43PGSxxY0qNd2+XXf8wzAv0mNympRJpA2XNZdwprZznF0vOxTyPpqfW7spE3HAkqIpHjsFaME6
yp1j0jk92tjc+2AQJ3XLMYRka4R3rAHU7AA4pqM/lWB54QSL/ZvZMK5zX35pCuk/2uGIH0hQ9WSI
zRYiwnTM8u9+mGJxPkAAmqDOE5lUNmTET8WH3sMCyhnc/ugbGAS5QeBvfE2JLJp2y4WTRIVqvOOC
/b2wfSQJFe3JbQ6Yt8H4d161DVS9JvR6PLMGvTL8QGCRZWg8R+os/Uxfk1Bt1VnYxqMSqBKXjhPU
6XmI/wpiEAxbpoC2XdiqQ5F1EcC1531F1mqsZh089KUtokOGMjLxPP/WrFu9hd8Cd4lOMB1deT1m
kIwpyrb0jWCdmiVRHBOcG9eI+++qB1BnM+k5ce1eMQvcgMynsG8W/7xw12KK4evqVGHkxKZTju73
JqNFpyFsHbCZ666S2k//8mi5HwYcHPZZyxY1jsrd45PM/qGtedqW9vgz94oTEGN6oBO3nSQ8/14Q
pZS4fl/utBrjW5jPixmLbG6SZuFzxxb97sG2YHsOxAZ0rvZ/WN5wlaNpPyS5+InngkrWRmZ9w1LZ
WLfY0CDFiZN9l3HLh7Y8EBviFycfRP3kN3P5WbK/rSkk3QdjmuU26wtMlXVHf7F0toYXkhNY/cQp
jVZ8RVJCDgc2KOK9IeKTtvT94MUjIirO42QZqyRN8clPICXN9YTO2DeBUizU9ldQyvHGUuF1E1mf
RSqh8xdYOIAaVbshbvQhtnEPmhJaGfkCn0cGqoGOKgB017bNr1gvtTWQYDChohLyLn6C+Kppjje1
oMuN3bBIV7iifLNJXHrMRY8rh2u2ldrU/uiKrQ7K+xRq+K6tev+KmvWzVNq6A0vkbBEVzC/Huq7J
qMpKYrPcpvgRDuIu9nyECXAF2thqrlwgjesi0B8jUGI4FM2HUJA24BOUsFboDWDEhQGMCgrdD/S5
wz/UhO4PFKjGJvMggocoPtZ0PggNn50Gh5dOTGuzBwanEMRODc8YMFnQRJaW+BBOOMHgeOJvwaJg
rlEIqEF+7GL920RySQdsEgfV4BhdmH+G3IGiliPxNBZHjdzd90LC9jKyn74b1xt7Rm5US/tjOAQ9
GUqNcWXPhCPNFTVlFXd05kUEqFwaxcNsEqJk1SNeHHO6k42u8fSCrodxDLNpUbWMdA7pvo1DQ+q9
gfdOXflXkRow8IWwvI1ynDHsmhA9nX0Lmt59lLl1neDUtjbMbp+FgMye7976RDlhMP3d9lAPYef9
aPTxVetN6ybA1EP6nyesZ9Z9Vd+UhSmW7vX3DGU//UUXaVhFokJqbJ0IQiShaeFNaYVsJtQ3XWv9
bKq5X1UDRAxdWeY+TCiMpZ+63Esw2U6nLEIZJPjD8B38fRDHchl77JSKSbcbEzc0M6WZA/y1aTqi
FqL6R5lBeRWL03oDB6UoSwyQ9PTNNsMO8XxHkrbXfpAu7tPhVNzalL7Dim3dXQG5Dl/cEXIH6LVR
L7rxftyYzjCsh6Ii5JAmOe2OLvDIasI+IJlh5hb1V/TMqANCO5x+CHygME5op+CBsY7dNZEk7HKd
MT+AcgePUzRCkRwc4a+0isjE6LMALxshQzdZ9YMwf+s2tOZV7HTkjlnMuQoNF50s7t4ZcmcOTYY+
TwdFiFzp5PhBNALfVkPNkO4rjZ29CXvbuypn3d7F/eTbOws52D20n9LH792Th4wG3DV9Uoc7HUYp
OKbWAtMIiBwHA/urZI2MeOk5N3miaTiE8kdgOWkKtI0tz5bMjPoPw5giv23h7zfh5P2qJ5e+d411
wUDHWkOzpxEzhLtmWMxdupF8wyafVH9VCs+6awB0GEbD9D/HtITBukMtPrlTlBZrcnHjO7OdkPvV
INHfLdyM5kcfwEkwqRXdVdtyaBnyljG2caDb7gb4CM7D7KILg7w6I4yg82k1m94rzSOX3McyK6GV
eCA1tGWHivgykYcxqTtByX/v0ZjjntYb4Z/St5ACdI1NmkfZGGW7D4rKxEyoQwhuyb74FkhJnKDy
xbH1VCt2tHia0+Dput6MU84oaTS7hIF5CbLC0sVmM0rpfW9mQXzGagiX8EdNzxslu9VlR0fD1cLy
jIlqiVx/xneSYwwDCpeGnBP06Wb2/fobRJyYsZrwP4t8o6vg7Or8Ppwqz4a844ecDQFGiGut2/Sb
jmH+rODvlAdLoHq8aoVd/faFjr5lQ94/eI45fHMLu7rCQnKSzG0IN/hFeupE74R6L82reZ800Mcp
q2dNMMAALrYSsUciWzR31o8+jLyT7WPGsCIuJ2bfTSCU0lmsnS8NZk5Lez5serjtKW06XRW/kj7D
Z1MHlZ/CHqmmD+hRgNLsuUYNU3S2quCfN3a+Nwqr+F27k/3NzHz1WToZhtMF3fpiHfUKdlfienRR
dGcMbFzjhB2T8vLhF0Gzsl4DPdPaap3e+mSnun0IaBNE1w0P+URkJjHqoD9Gv6d5k3BcDg4G6GHT
4ckmof/7mSoeJuwfafepID3Cr6h+9qk5f0ykbRXLKlsMiLqg+pzFAgMfaC5YDlVYDWMkZAwpIFLX
QP4ei6V90oJqy43nK/ubk/vEzXSjiH4ajakdTlwfoydeCBs3uLnRnzwa5UMnS247dqubZkOJMH91
56LCdc7VWGw1bY8UqBFl+mWkfCf4AKvEX0bX2TEbcV196tORmyg+qUW5ctlpg+0isPlV+SW2lP5k
kvfSiMCxt0NU0BYbp4nac56HqV3Papqgp/fGsCnVaPyV9m6NIcxsYENcp+Cqq94dGywCEwNz7CxJ
XQa5nbg+Kb828GIbuhEaburKHXdcjgsIUwHaKZGqTxI6vLsyqOW/pJO2+cfCxuZO1pZYqnmmzNpD
6JgEOxiCINEeHn2wmxDwQEFvHesqU1Ng7ZIwhrg1O6Tx7BPYvtOtWvwGoNWJ+GjgXKBXOrbDB02B
aq0MhQZ3q+aBjFHUtjV2ShK7S6CG5Q5k1Mn825VNF+69wqdRB7xifHJDc3RxrcJOgMOj1hillfXw
xUGshuOLx2tSSufVg4VDIUr8AS3pAf8Gne3NQKYPdTt6MDWxzPG3dRL2ERNLABP3SYtEVA/NEiPJ
Ec7FjETezIMqPpSOeyKChoAqXXBC7YLUF90OwWfyz/FVbuMUSlytbW2fO6vnZlYALYEnTyznFW4p
2Cm0jrk38ny4AJK/gXUqE2429GgpCNs+g657J07mbnnUWE8zeUyStn2M8BrDu+FQ4Rp5Ab9+AyVc
Xgr9qqQV4ejl7z+D7XQH4wynORKUNIliph+ON0wBFqVhjBdg3FePcqUJoCQt+p5aeObZo6QcdB2G
KY8KXGetTc63XFEpytlSFyjmTzD0i16Dx7OwN/YUkPGCzL98Laew6bZh/LxJ89H8NMPzvyIuEuW9
8opha8hu0igyPEzaWheZ+wZoo7grRyNAPiMMPGiobJpgDq3d+zjpq8/L7/IgNCsPQFbBxX/5uyJP
NUmSkLgg5PRXH0EW0wXcEURp0ZYC2rz/x4+zFe0niNqgrOjZXj4uCara6WASbzySMTfCn6xNDy50
QIXwB7NueeELL6N6Nuq0BixXe8LWlikWjPjZZLKRB4nIVISbzaHffK8wXHOPGYSTrR2GxvRN4F9K
q81Js+0Mf+ZvDPr/9yf/j1iW5f/en3zkwvOvbYdBext1zfM+5dP/8e8+peGIf4MoeqZWLD/IWpKv
93ej0nAkPUdJnwOUGpYhKP5/dyot/W/F/8hW5CxtTsvjl/zHpZ2/xdemTWnxJ1zt0kT9B3T/J/nJ
/0wepVwKZtdVlsO8c21HnHWWsgi9Z5xbmGtXvsa50l/b4/dgDNpD7nWI6hd1J7rqOjqlA76PUMUf
hQo2ws5ADGAlravB/moNMPz8mSQDqPv7Om3uLbCAtiuMjauLRxhJ5h5B20OB+rKN4+nvnss/moLv
yklexAV87H/XbVf//he6k+ZfRLr+4gMW+f8DEpTFff5/n487VAPPZ+Hyp/8zCS3t/ltIE9hvmdL/
6ZNr+98OpwLdaW4kNLyRofxHbIKJCnPM8lwPXQkCEYCE/55+hrD+TcPdMWEYKWEvLe5/Mv+Wpzzb
vBQkLlrTLAtKKCGE95Qi8GzzwlQkwuOvsY9gVNN1YAzN1z60jR95U6uPIU2cjwmW3gCAbndnRL28
SjA/XQ+VSO+nFi+cC43WsxiXp9+j8MizTDhpcAvkWSVgIN8OzMHQR1vEEl/GAvYV7hM3lCDc5tH0
EvBekEWNq9A2jVKuZgZ8Rjx/sguhTy87e08/BB6CYs/gAPfQkL3c1X2onT5L0Dr6eZ2SjAhSnkxz
c3g2Re7/XujP5WlieZ9n65/xt/iO6In4lFQk6kwWNqWO4SML8I+GjwAGAgGecBmZsnOoHfLuWneP
a/8NMQ7zWjTzgDdpHW58Ig2uqJlwWk9q+nBW1e3JEwDSgcp45Q6+f8jpTezbJko3PozIGyclcTIp
cWaFg9eQTQSVDY5f7CHRritsLEVw4VRc0i9evZnLJmkKx10OxiWw59nMUlMrMqil+ki9eAOHdKOi
+q6wIvInYOro/GCBODmA7yUmAEhzye7tN3Y3QfupDiFGUrbp74SEFJvr6ywrdnEM9Z/WWAsHDoEz
MOVEmPzt+x/k9We3KNdc+lV0+5fK7eWvFn5QyIFgrWMonOpgYEKLm1PVXBicN58iWN8OE8wV50Vh
xpXLcaPcPU6qU2sdi3mF7d54oex6KnTOJpcQppSo3SwIBPbyiZ59ggDYORSpCE99OkUPJAhixVuX
Y98jIk+bh7qxK3NH5y4iroHU9Y0nhvoWl75aY0AL1LptgV/nbZVWQYcywMkKhD6gshd+5xujAWPI
W1p/Np1752wNILdIG6kz/xiXpbH1jBbMdmrUha3lraXGPARshYqqKNjOVvRQQgmiyvePCz/gALu7
vKmEWcKXVkAWFhEb4CUNyUW4Ys356GJ0VIlHr0ryv5SIpo2Ro2EZ6jDaTVgGRmGDyeWYz/dcOCH1
h7R5ps6RHzwgoB1NqpkoRUw1pi4jYyRpzYdsmsdrEYviQibl0w8//8xLESEWcSLL7Wz8sE0UopsZ
PxNG53U9LWEh9fSDwifZu9gbrbsiJVt9LGHTVkl9m0MVojWb2p+M2HKuMSEF4SYL58KAc9693AD0
UiIRzUJ5wx5qnpU2agxst4vb4BQIelQjLEfKF1PeuH5V3Ew14gG2tfqWBsulmKiX9w327uXJBPZp
6n+J++LZk1s5d9idxsEpc7MPOTLLR6Rkv0HYjKs2xvj+/S3j1RbO0xzqQIcTlLP8nAulhiKRsmeV
eSmSGq/Q86YbiCvAsR01QFWOK0HT48LBsVyZXnxzzfNc+EFUr9QOchmC50ubq56L96J79CktCTyA
SJNLvN+x+C6+aoz5t3h8n2Q3z3vVD/2FFftqb+fp7CeCf2vui+f39dia0X9HJftX0Ku1dNJvoYly
KoXue2Fw7TdGFy4hFAEIKB4crOXvP3vRyuZGmarIOxp93SFgqxpnH+TW8AMqcXio5PBBg3QdrKH6
gR5jevA76zDXKLq8QP9BJ18hwXSKexmJb5iHzAejsv+irtK72RDdahJJv5nS3NildvInsb3oThK3
sLZwc1zHjqLnEfn1DdyE02xO5rb0YPROk0AxgR7yJmqKaDu5dXkzW0A4Aiahrbv7KvXqqyIzptVQ
RNn3qVBEJJoKjVsN/IiRl7Hx6rhZW/YsN9pCif+PZ6RWHF4Izrl263O6WkN/UfblqI+5wsVF9GlF
wis40lRlePE5Ls1IuPsXHvrGjNSeuTA4JWeO6YqXHypWgVnK0vGOUhbOh7F3gG90bhwy9tKrYprU
OpircmOB/nz0q6G7sCDemJIgDNC+lMvyl0/lyLN50ipzQvKUME9CSf84E+19KYMHKyuKC5XhGfnx
aXtBh0qBgKiBvz5lFj97VB0lseNNIYaV0Zzfu53ZbWREB7dx0CEIwN1domu6Py4webL0XJ12mK7f
/8SvC2WotdhucUEF+eV6e1aojFkzDIYqjCMRLfaGPniBJM2q9kmdYYaKq/K1mFP5QUzRhMFji0NK
iN1vY1bhhcTtNzZbPjo3WQ5wC07v2XePkh79ZFHq49hY6Z5Gr8YFqSju4kmRh2Ja2/df/I39wGVi
k2jGLPNgRp5NswnvnzyX7rGORqylZO7vYrcwPxhycvZpPMEb8pxf7z/zVYHCa9ncwjjMTDai8zpq
gEkw21yyj40ZOtspyr/XY3KJKHyG3i3TSoDecYhAMzWZVuenlu69LGmH6IRKEurUXPXbNpHTFRoS
55MPie0AxjheB1nFeVY30T60BGFA+E3eZVVn4/sxlJem+jKLXh4zHKGKE9Je7qlcEl+OdgpRDzVM
Q2nREZrmWBNO9RhCbayF2tCqid7r0tryowpxOqkQ181gDfuqDacLn/2N+S4UtG6+PfiwBZn65S8p
CivNAlDDk85lyJYdtgevKPuPXFv9b9DBaUwTirEvlO0dsOdMrvO+t1ZVHl5K3H1d1ghMGTRAIRF7
/GfZB5+t/njEZ2T0qwhSEr4Jm6lNrM+VRaQBF9UlBHQp+MjJzgJcrGhZyAsHoni9z+Jk4gHuYijC
MJwjRjZymqD3+v7kJxVmfKWQ26EoAtTGTUWOUzQcBsPvT1VEaoSf4DJM+7Z6dK3cPSHuGT90Y998
U45XfkxsETzi09PTOkzra6xW+02fN9l91LgNRLQQ8ZEDx6ifEM1XqcC6CwXnPva6fJUnpkfKXd1v
RitxLhwlr7cUZLTsKNTq5rIkzlbCIu/GVACXa7BUWqrI+PbYjTob+GH9voF8c2FMX69vLtYUqiDG
CBNAjF9+UnSCc1NCIj9hPE9jO5+bPa569oUT6vV1TFOUAYIvNHJulvrsMU6V5iQDyOI0EV4PIUtd
i8wT1AjzuJV4E5LnNXZbU+SY/ashwIuo+TVA3v8ZowyGn5KluxyV0lEo6V/4ba9PT27otCfYxLn9
vKqyCrgWbSby5ETOIQGmQZFsirqQD1BGyguD/Xr9oBihTqZO4GmA5i8Hu5ZdOWK0mZ/mKc/vabmV
PwgcxtQyK4c94uvowRIkvEferDfvb+Nv7CG2ZuXaGAegC9DnteTgKreZRZOeImQjj4Fig5B6NLZm
60y4zg7Fj9i3JDRqXfxqfd/ZaBd376CxrH88wZfLGhkLmr3EQ/LycgyqQYV2b6v8ZFhGAmHDR7CN
NYvO8fVozDK/MOSvsRg2QEVGqUTvDtZ4bj6kRJbGucjyUyTn8dTizrRvMgIEWxyIVqDc/UNlQdbr
IZJtQxGDrYxZRXJYJT5AKJ0Ppo+XhxdyO4ZAblwjO6SyiUnhUGkU3GIt0KEoddReZYTXx5lvQrvt
xhuJuhBm6RBdeJ/XNQC7OEMHDI/rDp2ul8OH/tEkywCbwGbEyreJ4TCZWIDAYqs9qFFNTbRK7F6q
uJbK4uVZCGqgcORZ7KSWz/byqVnhulHop/GJwzK591NLXxd4X+xj9c11ftRmXm8zI56gf2X9Xbxk
qr0/fV/vUnDWAAlxLnzCfs9uQk0rTBh5WXrifGw39gTDYQhJGX3/Ka93Ap6iWJagMa6pz+/OE1a7
MykCycmGEwsuN/Y3SVzqvbChef5fPIrK1fRIqgW2ON8JQkePQ5emp7TAh7DRfkXXV36JlaMvPOmN
2srhbm6jPmH/pWqXL7+dh0ccHnxJdhqCQOPIHAc7CDHNQQ9yWCHkwfe76b7icOPCIpja+y5BO2t1
Q7itHRsyWe4NF67Qr78mzR4AA4/mMMWVs2yTz8qIKBmN2iYp9TT4jbfHsMZZzx4mf+8P8euV4oB5
Oa5FqgOvL86GWFs+TGNryE69W0Yfet3jYEkWzw7PyOzg2R3G6CPsq/cf+moKueSaasKNwc6JhNVn
D62ZVOkcutPJ0PJ3p+qQGKhEbMegaT+9/6TXVzEeJWnQLTc/mmjn7QvTDNzWTIr51GGjsB0dKPKg
qcDfQZWTRxfA6sD1eB3KcUkemAOQGTu7ev9HvPqS6O/ZyVmUDkjFq9+ADoOcLbhjp0GLGN+YnrCo
nHiA95/y6kvSqRHLe3omrRraIy/nCzBQlZuGLE+9wHIFg2+8PfH92SBNmXc4LZOBWJXxhXXzshCj
wqTRxLii11zwY0RoLx9KtMpQd67XfAmU88Hq4odmwOSRZOljlGd/3n/Bpz75/+yvfz/MNUnTRrQB
omUtP+bZipjsqSX4Lei+ZLhEpCvdqhL31DrZ4zytl1i0aYmwQkaBJGPr1Zb9McCWe5toQ11xyPQ3
s9MERBL4zgqqNm7/MLf2SdbWZEshM0ZF0X8iT5KAJEIW924+uftKNWpdNc144aywX54VvAtqDISR
nE+gMPz1bL+JWHLGTFTQcYKke50ZibENmCO3flplOG5GBNFNQw9vscq2RQBKgiFdc+gjWiK2SvUR
B7VoCze63OZujNOIwxmaZHlyRJiT77tqqO+Y0u51CvV8ixNk8mhQwG7dqtKb2YapE5OHfEMP488Y
e+O+yn15ErGu1mDj8U/XC3G5aEeCLKxcJ9c2RgY3xJYFBBij3yMmmRiBatAbx7oo0Hu5Wv4eGaVo
X9LkWyCqs80hbQdrqlzdHXF1Crex00p8a3jU+5PprNZeHkOVx6TlPm3SyJFnh7Xww8xrbd88Tr0r
eP8JiQoulZuux/hhntAmZXOkdhUuZQc/chf25BRR9iym19w/PjQZVs1157QI5FCqv//rXo+BDUxM
HcHEhYS0SKSfz3TXN+opcwZ+nJcnK9sa8YEIyDN9/ylPC+bFgmIMaDlrx6P9Q917NtR5HDYWzgrm
0R0CBLnsYRvkSLimp3b6kVY172r5oUuwc1vCM++rb6bAF2JeZB+pMhe3FkK3/NIlfq1TyR1thkvE
r5eX2eUzAZ8tEIOy4CxRDL8cCaKHe5MAVOuYxEptuJm5ayMaBGOiSGHr8vGAkU6474zgl9uwTN4f
oZcH1d9Pp5iiMUbje+k9vXw6YonQwDBPHFNo49edxrMhCsAoM9ScFz7Gq50UvIqa1TEXjhvSz7Pt
2ycwry7TXB65TGQ7uyOfgTKWxOZSBLdEc88XpthZY//p3bhCU8RJ/gqAc/ZASdd35KSXQPS+/deU
2fLKrGX50SMEZaVAETYxxOClsS+v0MXZa1FnGBN2hKejNx5X74/0W68PpqCh01BUclC+HGlsn42I
wZFHNIZw7kuCc0YuQKSctEjeOn1JsP3Gl2XGA3/DW+Rf3rICn50lhMMQQVVpeWSD92+oC5lDxWjd
4eObXRrpZbW+XGaYDSxnMhsO2gR5tswUWVkZbpPWsWsK/XEGGN70g/HgDIGDQ+SAqZtZmidTxxrX
rdQ6VB6ZPtxSJ4Ca+rMo+ArxD4mTMOIKQ1nZOhytSwfSm7+RNYZ0HboHtJOX4wH3LCxn37aOA5Zo
n2yZj7hVFdgglV2wc+n1IuYt9KZA13j//pd/vdcxOp4DBcbzFH2csy9hcGMKsIix2OsEwU8J7k61
O9dX//gpC/eOYhDiI8DCMh+efW+lZzvB9MQ+ugghsA0DQCUSIbnwqd94F6bvQtagj+zQYHv5FD2G
sReiTjw2YJVbrPk/13Z/CQd+Y+ra1OsuOAzoFyjYy4dYRo1RzTCpo+WEzlVgGsEBo7r8xolz8+Gf
jxrWdJJlycYEO+7loxBkgYnNPKrNQ2QROa3KXGbdhcr1jbkHZst3YfbRrDzvVHD1QvhRY20VUejs
50BrJG6xehimgTCIohzJ06RTLTFCuvC9rKd95WxtLgQ7qnIARZgdZ/M+xuwj7qVjH62ODLOtiaTR
38ZZG3xPU2b9KuRQkWvDKmPsOfv4S90a7ieQq+raISrnJyVxdVumjneyQsKR13Nv+d+NvCHbRKry
Y1sulHYj17vWNumpx6Tv+es8jecfJBfHCv9+M/k+Q3m3tvguZe5aJA64AN3a8gPmccEOS6WYQ2Cw
ErxpS7f+Dn0WCNKIlHuT967awjolTcVVXEcnfBpDSKblYrpTt+qnH/n6h1f1NYEVGOHHuFphQfYh
DCMc3nKgzE2qurLYWrpxqps6BUJfR25tfrdlr38ZNi4E23EehwN+PUTWJBZGTWTz4hI14bn3KO2u
tOnhFf69L5vbsCBDCg/HKcfzobX1T+RvNGCishm2FIxDtI/nAMgYLV1S4ghIFqanksFb+V7Uz2sn
t7B9RVaQLwGREWHHZq7/mgamJX7b5IOHORZGq4iIFmOL01Azb5t0lM2mwqHxrqIS28Osp4SpGntu
SQ9Q9QnBCxhURQc83A3VwHGqRj//Pmewg1raY8FVPojF0lBO8lc/toBdlHVsvkRP3VW08KJdWnZ5
ve6yYYTuj20U4kRsNZd0ttCMDsLs/Ef8JNAmOEneH4PecP54XWocIhkXH5cryhW7qpVd9UFe/5J+
RuAyucwFIlwD1+EVyuvui0jRem64l7TkXs1Dsm+ttvvqjq46xGJEWalkrX8lGJV9kGNT0WUudUtt
RhANaSNtnlC2k5h4V1kwcVBAKfyWStufr+yeKAQyDvPpvs7avZ6QTB2mmMv2ysZ7PsNHqp6+9pWB
LB/Tf+s6DSS5IGOhSJUSMeaTq1T41V+C+cgd2cLhkjwGVZHUVsOLz2DC/BmKETzNwkehXZnmLE8u
Fh6ffFIjvVUdR/aHFkVOsumnWGNr6IwuOnM0Y9Buw69Wlsl2hbmDswvanGAx4OtGXRU4Af55fyd7
eTt+qnYWhQK0D+Kvl8bBy53MmHuDyNeFRsfZ8mUsMPIkHnYkDZoEQ4h08Lq2XW5Hu/cf+0aJjTyC
Qx+ww6Z/d34rT3VTEp+j/KPjDuqW8IDq5OUGarBe4RZbKx8WCDHLAY28TTl0i92f7R+CTNgProry
rXCx758q7n4sSfc6KWR04WQ8Hxl6iezims4l7GJ+5Nlx0tWo4Io8aY+J6qO7JGjSLakzGg0VBp+Y
DVufKEcuAc5vPVRxIAMfgCOC7r38HItTimt2WU+1i+sZEbjmugiISDDRQns7XC1+vf8dzsvL5SVB
BelRLh9BnVON8BftcL+tkKzP1R4ZGKzJeArgPVn1ASrQhQPtzCjHXXruy8Vt6UUCewIsvny9yiYW
XBJscBzmftjZztxuUtisH8Mi6g8xJwO87SbbSg+DEfIV/EPIHQ/nQCmwcMPPs6V1vdZh6m354ehb
aTWujSKLt2EUN7cetg8b7GGnC6fhGx8F0sJSvTw11c5pC3baEGCsouGIMQ6uAxneV0TT4ZSDkdNB
YPKKIEte4va98WVw9ZLQ7zn4kYGclRggLwOW3PlwJCKxOkyuYRx6GH4rWKfDJm777B9eNPg0C4eQ
ipPLL05jZ9O9T9K2kWEzHoPA+RTF2Bj6SaDWSeldB/ZUX3ja8uuflxc8DWN7FwBqucVzxXs5EVD/
o8qtk/HY1AYy4ZCECcerL90w3hhD3gcwieod8O8JbHpW3PYSWnYyVuMxbyuiZvCFuG4H5xPHQXvD
Ff3S4n3zcXqR7Jh8Muu8S0a5ZqLFFeNxjonMg2cybhUk6KvJKH8BPBUXVtMbYwhIBp+GKg3g75y9
iEvpMPhzPh0H1w53UJSLHYkz1pd/vENwOmi0UaAhSwP95ZfKHYM8ZFSBR7NV31EB3nui/x1M4289
9vn2/WedETKf9geovZLtiK6y94reG4SuHks4I8dMT91GJNjG9tqYt33c2PtJl+FhoOIi9KSPrvo+
8lfoCceNDvNgjXsG9sKmCje4TXx9/3ed3ywA3FA2ckEFnmeuPm1rz+aRF6Wkn5DicDSCnjQhN5Yb
kirdg0nU54WP+gp+WJ6F985CxSRmwz5fh7TkVBT5bnfsKMFXULWNz1VI/B3yxXIrG1IqaoklOOYA
wdr0LKL27Kbc+3OZXrVU4v/F2nksWY5s2fVXaJx7G7QYkAMAV4eWmTmBpSpo7Q719Vyo192siEzL
4DPjsKyq4t4L4X78nL33Ovz5l//+62ypYDQEGT+8b4WR1IRAkZwP+gGiO62kZu8QaBCdm1pzsKz0
noaxMZHeo9QziOGNKrUCHNDr4ZipevpAMvVLq/vvq4PpaHvit+Lh3SrVjk2VuMS0vhAZtV60EYeF
PVPK+sgQIscAHG2lVX3QNn5lC9n5Zs5i/0CON7XsMmlh30KhXGV18Jnghp4ojNthLb0dTmMBdbIu
z2tpVPvSoJ+G8G+OVEoShCyb6QOB0PZF3y6A5raw01LwXZtRz7vzFWRXXLCIQF/IpcrDpvHNm8Li
iAXeRgu81CeWmBHChbiElz/fUfN3DzO2jG2dYm+hH/j2hdZGs2eHbsYXlo424ly3PiFKpTyeXe3R
HHM/GnrL3k92t2B/novDUvmfszw27tXatq8gdd2doCQMrUTLDvSCReAXOrmJE6NuD3AmXgRIvsK2
hoiAM2vvEC0SkhNfBatPjLFXKg92tclcy8nIQUl7ddFRHAaEHa271rGmUPZLeScMA8gy/IYP6rpf
l00LQRYORxo6SPzfi0mKFFSEPmXLiw0iY7+aZJZs+bQf3N9frzKZB5yPmXyjxeEI/fYqLz3IImJj
1xcCkxUe6JG8utGvT52cxAdLxm9+kEGP1IXfwYrJ1OTtR5EoyolZatqLQsd5GNax25deFUd/fm5+
94NsquFNrM3ybG+b3z/WwIShLCfxQn9B8EICBq4nIgr9O6/S1e7Pn/TrNoo+GvWt63CjmKC9e8cL
0+2Zf3R030f9qBXgKR29um/Bdzk0/z64eL++h4y2dQRhyDBp8P2ytNPZhXQxmC+FQ/yGSBZSQBen
v9Z0+nuxzLXj0mjNK6kEH/VYfvMzkeOhoUYeyWD9/QVdRa84w6fmiz8l7tOQWF/1VNN+CGgIkU8q
2Qcr+W/uH0UJQuMtdHQ7c729f2Q9eAT7LeaLVml6pPWZewBpXIVQA9Tzn28gTwR/7O3qZlF24bGz
eCrokr27hYT+Jf2Sx+5L6iWXoWtrb5f1MrmSDc0q/CCW+zTnEli7VQjvsZGoRiLyAwFArJNTn30j
RlPeLBShSloUvZyBbMAJlYcd3J8bUgUgBOSfadcmz72LQQOQh97rkWlxfg1zvwUzoqqKLHOiHiEz
13NKTHYGpYYuRT3lO0tQVrCJWuYSeL2yzu5UuA/IH9m7jNYPBiaNLxL7ZbQsSUO3l1IVSbo4toPb
PLhxJck+yVIbq0o3PrRTCeEygYHjBAZ9KQzia2p8chrdnE/uvOifUqt7mOy56AObWGYimSpRfs6t
IlcHD6uBDABN2SWQlQUNfZvx3ZKZMCJs8WYfpKUEYdOSpEbgnLy3c6T49FyW0QBTIIonRaH+g3G0
uJvmaiV5zG3j52Uh6IvzuzamYYdg66yBNgH6lG4RXsj7SUTpezT5PeJ+UjjpaelsOTDfg67xyd2Y
M5usKB00qh4WzjTfL+BnbDhNWbv1cJLiokqpI2dsis+6WsQ3VocNs5E0Letp6Rz1YmXdN1pnGgK7
KdI5wD9ffUEfRC9m63vaYQNv6nONBPSpB++JqY3EXWIb2TlRBPXr8Ez7dkL5jnTqUdPm5CJFUh76
JZGPA/GNX3RXTP1hSMle4SJZPU03a1qdg4fUkzQj9CgQ9AZsmc/1mnXxrQ33KwYOMKc3hJoRm/Ln
5/43awneGfQUPmon5gXvDjU6vecWB836UkMUk+SOH+ui8PYyNcV+4T0LGFzpkQsG6M+f++sGYNO9
31S1uJg0TvJvX+2OTItyToX/0hEgeFy0wqFG/NAb8et6tdldabxuE9HNwP32U0g1IcqlkeKF8kye
Ld8ZDsbUiNCzu3RX2dZHlfCvCxafR/2LzXM7wG1MuX9uOFNDzg5RmeKl9dAtxzBFgnEwb8g4kvs/
X7/fFLl8FOMuDE/+thW8+yg9xhw69654yQY3vaS+vu50OpqR5kpGO3DJoyT3k4ccnsqttGT9V9Im
FSEJkxnlTis+sqVttcHb1XP7Oq7Py40uBrvQ21/OpE9RJhjipV+dJZIpgPWhj5czngA3IAuz2/Pq
p8FqJfa5d1qanDzd5N/A0Pjzhfndg4Xwk12YUyZzm3dFjF6LIiPRP3mdBEmyylppVMYq/uBTfnOj
2YM59KAAwgnx3gZGl7rPJlc6LwapD9FGyNoNi2EcnFbOx3/7BxFaQsg66eoowN8fmWPbWQgNVv5L
XirrZCR1QXwaovM/f8o7cdV2jEWksWkIUMwx3XyfklL5YHfHAkcPwM84IBB4uMxVNexZgped4TO4
cOrU2JF/phMoStyvky7ig/HhO83u318CLQ0p2IjBqdicd6tRDmEcinqfvhJhipZ/cOv4ilPOUu0r
gvoSxAvbNmnElWAqotrnFSNte+Yt8J4NX2AR+fNF2Rahdw81Yi9sJxj0YTS+L7u7otOId24wNbr9
ClGr95Nub6xE8kapIMdw15IwBMCjS/zk3/5ohnTs5R6tRE4+763xieHBT2PdfBGEeMLda/MQqbof
DkX1uRjMnzCQxO7Pv3brirz9tQQN+Fs8AAJitoJ3x7tcKM0hgyxmSV7MnyVS4M3ZMHQvKYnWKBji
bjQZIQCQCB07MwqwnKjEPqhtf319sS+jXUT5ioARweTbdcRpFOAlsE4vOXCxyJL5cLYE7oM//9Tf
NG3efsy7DtHqIDzJKz6m81smVY5LuiZLx8XtDP3OFVV5SyZv/1yV6GCNUa5E/PluUBZZetP2DsY/
tXS3S5d7HxzB3mlXtzeAF5GtkaGzwX71/iYoYrtWqBviRRikJvOfldeWxvSlStP2qnRWf1dgSYqy
rALolijy3MQ6fxFGN+NFzvNIT6bkg8Pn7y4Wbe9tnUPlqTETf3tP+s6P12ScN4uLOZH/T2xYvNW5
olzIFVtGRi7wpg/Sm36iIPZvW2ty4AvmrPmzZYaWNxAO6XvTv70wcn77ewrEnuuzeL39Wg1hsw4T
JsZAowlXTXZV1GLF++Ct+Lu//+614OS4FSscDBCZvNtQUvAsDgQwfASiyp9Et4q/yMpul11GQrqG
Rl7PQ1Kt2W+VudYwdWp1MAmjToIWpg3Bjdbg3/mMe8llxaobAYiyAz2ftWwn49n9oNv0u69L0AAX
Bn8L3Wp727n+cebVU+J768LLX8HxeDfryniO1JkE7um4Af8QyJiuGIgAjrOzvVAwEE5anS2NIM/C
sYY9YYbtQXPwMNuqz0N/zUjfmxEqfPCi/+6poudM6gfTNA3E8rvrusBeH1Nj9l7aZYXSU1YO/VCj
u7Gw1H9L5nj8kc699Rkin4wGUHoXZQ8zAlDcjltWBmZdu6GPQ7/o35Oqb+8gCy5CKsZWtLvcX0xX
K4mNVj77L7LASmnXUx0llojDtvHTD57hd2aNf30WRdzfnVrH4s69vV2ZMAlBV2v80mpedSqMPmHa
O0whPgpn1ylZhXlTxcSbLyt8dFLvVRknt+gGJhzLjncw3XoK5y1cXxtxCZKUnp4ruhEPHYm0QUkF
8zx2njzY/qShiND4y4mXwzBSIkySqnz588L66/LNqMz0UHchdGc6+25dbce00YhPKV4BCsXHyU29
s940X//8Ids1eftGbkIvak0X3TlVy7trZlmxPotJK17TGVJemlR2RN9TRb3uLR+V2b9uioh/GIvw
GLAIIMJ9e3+MnARckcTFK5G0IEwV4bUir/sr8OcSFtOojoKa6qppSfcU5qyd3XgeaSkqnXBO3HrJ
Wjm3WC31nVc5Q+QmAE8H048PNuOxx0RbP/TQb4X/u6tDvx95mo/wFlH+u/eK1m2ZtCCgXikbHQTP
cVZ+qua5MwJ/Gqdik5t0t2gr2leCuXUr0PyiPI39AJ49tRawZZnV7tu5Sa+meImf7MmNSXK28+qB
dWSmA2qvxcuYxv79VLXFtZhZh4J144LsSMFPH/BVaFj3i47wbUOZ8RXJy10VEhVK5k0yDNlX+psV
wKck4zGRNN1BFC9O5Fcw/ohibc9eUcMsYFpQPfaW15WBLhcdyLCcVUnX3MA3xcuri42cJW9rvVSf
tS4h/zIr5fiRg+13l5MSjPUf0ehWiL99AAbbFiXbYv5q13q6J2Suj1q6Ut+mgqxvPvvfVeFv4jlE
8aRB0XnZZOVvP08Qwprolsgx/jhOZHZtFnkkI4WW1fs7Y5k/iiz8TeHPSHMbAOKsYAV6r15vZuGu
rZ5LkjsGg8bN4vmvqXKXp3Ea027nMvC/xtCP8bcqyw0ap2Vk94x1GYsPat6/SU1vH12f5jahJoz1
mTBsQWz/3Lv4i0Qmd2J8pbHSn2pLs54ab/L37dSeHcxDZ+oP+w7bgBY0XvK9S9FuZz76dU31/YmM
RfBoC6+aP+sTNXMzHGiL5rt8Wr9w6qk+SA/6ZRlC4Mj2gBqBs5lub7ld//y20IHI080lGQgV1WNG
e+tvQuJ/VsT//wLXtr/0vWmXPiPRZvjff2erJT+b6Kv8+uYfdjVn/eVe/eyXh58Dna7/irLb/sv/
13/5P37+/Veelvbn//qf3xuFtpa/Rhuy/mccGp39fyzp29//z//v5mvF//e8fvtZZIT5/fo//StE
zTX/w0A3zdtmQznESEtt968kNdv+D5pGeAoYAhEJwPn7v5PULPs/yP5zXI7jpKrqrNj/HaRmuv+x
SRJJ+MMdgBmVRtB//fi7fz2AXDcuI5ftP//5nzleb4+FHJAZKm6dYpzhKEPI8nt74+WQgnzgyH+s
sMIHuZDdAT3KdEjcpSC/3DCepsRUH5yN325E24figNx8u3T9iSl873Ew5egTX+sSbAlPZY06Aqm7
aJUOaJoGgz54Zl8vrwuyvRyKqRQd1JiWs/7BwWmrqf/vG/qvb0F7nBkg6s7Nsf32p5sTEAkMmfmx
S6tT1phBTKgSjWCDAZhTfYHu9+T7xvd/PBy/ud74196uwtvnUoZhG9yOH0hL3wcCZP0iFmEPzUHY
cnqmErxaCNxYHgBIdiv3wZzvHani8gKfwv6RNe1gRd1C1phLnzcNChDQ38nfnawvY98ar0nutpsS
cjWdZ7iIub1j0KLo2kKG7o+pnRvlo104yrjS57E8yG6tI5MUtZuRYOnsQLcX6o5Qzp1r2jfdQM8C
VrM2U5MadjNd4qyQVN3KfGUNI3y6XUhh0cmJibh3XX6qKzpGIeRVj1j5ZLXo/Dc01oNGI9Q4dADZ
PjMgq38WbVHBFwKwnAzOiSwX+1Qr4EPEc8eQpc3yiFZk6+cn/sFYi7vWV3f+lL4WC0J7t5TiHjR1
zOIUy8eeEuC06EZ7q62FSdu61v4qBfDiZawfvX5yHhOO+ce4NWRoMEmKRgKocRblxn5d6+Lgdgtw
23m9dVA12vQ/1Ge96791cfxJlKa9myrHOPgtySjCTXoyvQroQFL8VU6FLIPEE6C4R4MW/uB49dk2
S+ebXDwCLjJ4sSk/0Vn1+mdLBMt3xh8tR/951B6I9H+t3LwnKMy8zDYc0v0keHw4fM2ktdWZkx1V
if71Wqm6ubVIDw+XauwOeieWn0TQyOE0cQCZg1SNeoEvpk3KOzUL5jhaIY3bXMHNbEq7ybjuXYGM
lWHu7WRKcrXilLyHoFkc69PMtmhCo1W5e6Z2ntzblEqAoJ+imElLa2phfe4JR2DuHquqezCydeof
2TO0+VgWY/INpskwXuPYGpbABqJ6JnNtIakezrfcSV40L5zhc8I+BpWsjnbNrkuQdp4Q1qVmdUmY
Tz/FfqMeUhQmSaCL1R5CEav0BJhKJji5YfUExIdTWqUEKNQHMg4ajnxd7T7AAnLMo9tIprnzmCdi
X/Sd/t2fXfVcMlPX9kklfGAZTc/opJ1Gws/0EZR6smvyTq+vY3S3txYhN7kVmBYpJDj4U5qAllUs
4zfVlZVRBSa+zJ0qOmiedafsfWwUEnPaZIMJhAHXPuD/aO3IQNz+hSBMLQ9nIKcIgEWb6weYZssD
ERRSnEo6S+3TKJFEXNp5ccawIm3LJUNYQlvuRrpjodsz1AjHQSxWmHupU+9nmdMi1BXBPGeDX/w0
+aL2A6kEFoyqYmWJSgsD0MnKseyR9+0X3WNGQb7szbY3903u4JFLJSKGoKxKT50lJyTtpMltg9fL
RNy6TTIybBoHeL8rYJp4R7SyIXej4cki7GmLL59zlTrD1TQ2/vPsFGb5OK++X0bI07wnrHnTi2wc
85FqbO4wjquNmOR0BRc6zUigmmoShz7zVksmZwXpr68jsvF+ny0CzffQpx5ck8Ksr0FGe3OY5PCA
WenzwXk0p3jMfkgTFfxOq5bZPW9n235nlYaqLjhNh9NouLMVJJwZq0gtq1FGTuXr4xMsr+V7Ng1t
eul7C3xdRXzFGqDHgELRLbKf0Dz46z4vp+licsh8sOdqsvfCgQQSWQJ19Z4s9Pr7Whb6EtVaTNA+
mfVM46gf1POS2723IxFfPVLgkS/Y6KCFT72PRB6JRZXXF95czgpT1sfFzs7n9cGaJdStrkpIHMn6
1I2J0RrBeBWkoeuEK8cG1HYQUj99rbJ7gHmpTtSUbY8HYZX2Gi0sQ9+10VLFoUkn/4te58tXGsqZ
99Ry1rvRZhcEr9bGxaF1/O6+K2W/cQHI8N5NseV/gt2UyEsDCR0qtiaNDlH+EF8cN3bmYzFVNck4
ZdE54Uwv47sLiPu+QX1PApTmE5va1p3GGdCdcR/0m3KbxJgdwwkJGFlzQVWQN/Fk66txJ2qNKBng
IOml8KoqDRszX2EY2gv2gQ7WSNTAZzlywOfkY+VG6pztkpiWQ5/ks7ovexaKa70tpvW6j+MGBHiL
6P7IPBhMCz2y7Ba0WF0eROc2dA0XkRXh4Jg5GWEyt6ybom+VDOwcZXlhl+2tkA2BEFBRzPIE6dRn
t9Ac2M7GzIMUpRP8gkg0KI0PKlPTHEob/+iO7Ti+TXONszHEk+QOi2W87oDHZYeeL/KFxTS59TuB
ESMDuXS0K2Dh8LeHT1aznrq5mldm5mxqQdHL+lPrFRC1tvPAxRlpuYYompunPDHbhfB9kZ/8Sdk3
WUp+SjZCzjjKUu94Ltxh7Q+J0r0HqVrQWMAy7kpTu6LZ3N9UIE7GVx8hPuF5fSuAQHmNei7qRNxB
1wZK1yfSuVNTXAAhSFNPA/tVpeAYnUGzDmJacojHYlnK0FwIMwgye1E3bLJUQ0XhGupKS9Ff7Ltu
EUAUgB75B6uYe0Ajbbym6LnKH+gRccBCNkbzZbPiiLC2oI6celJM+osGliE9z6298C/lGE5eYUSF
VgoPR8AyP/idyvqLB7AAF8QoTbm3CquEZWTJ5tDAYQUaWep9f92UKO+ZGfRefPEpDYcTWToxxQKY
jB9q1sYrLxfLfFT9tKEB9c6+Zhuf/F03KPdrW8i0jeDmDYKHXF+1m1Fm8U/lMYW/qKyZvWjodHvY
O73Sun3BqBEsHRqln/kyJvlVqZFOfRxHTyCJVFS1wZLqdsZulJQNTC5aAQzof9YjDulxUON36ZJA
3Ori0ij6eYbZel846YfGor9Ky9z5tpBnjfZukBmqjAYsMfvCgYHt6fI8xVV61OUAXbvrijlw3HLW
wgEuSBJoBHlifEjb/GotB++rxyscTL6p/jIQrJ0LcCundmqs4+it8lzLNmd4OuFFF1K/MZHS/3Rc
jvzL2MXPgszHz4nujAnmH928kOKN18LVRjCLaan/kEgxzgI84bmFs3MtMjPZMznLvritrZF00T5M
PVMm4Biz2FcxhQP6kYfVH26oUut915ZXsWl+gbeU72iH8saJtj+Bh0CUpnzjiMq9AbcyyLDLZHIo
jeXcDaN2VMRcRAsBy9Aj5XJMNZldXFjjO3IwNuK3yHfYbssbFFa31EZNhDem3zPGfuixKhzdYdIP
TpKFZDJed747R7FXnG29PhRp0u6XBfKWV9ZHVblHbJwXS83bYHX6RLZQfNNkUK7qJm5DS7LcW9WQ
78y596+raVF7fXTHI8vDX8pvioPtwqlJ/EgmyOQ113/ROshGzpLvZn1sbosYHb0+QxZLuDXL0Lff
E6P41CQdjoKsNg7Fkl7ofR37dNgPfnVP1dyEtdDu436klMLdTUiAlgUkWcYBffnzuvhoXqRmhElL
5Cli6p3kS4DrypwzZo0+zKr8rsW+EqSyEdfcQQhIjp4/pKuJuKMzbKK+xBRfC0B+x9qc+pBXacZE
Zln7utf3DL7bO6r5GYv9ONHmMiSgTiyvX6WeThdyHJwn05icr+x36c1GNbPX0b4z0cdcKY8YSWjp
5VlY4s4w1RwxznjSbcFKMTp9wJEv1BaXiE/tuu+96sjRSH5tyVI+2ZVzSKuyD7Yu+NkUbhplE4Ca
sVgPXQqoz08/G8rRoymPI6c3DkKKXVPG7SdZQ3LL6EBdq3Zt8VkVZmgY8nqdc1BRc/Zaj+mDJ8w8
GNv5FBeMA0zLL6597YcHTYwsCieoRHpsdfXELIyNjr91HlKyjVyrunEckH+Dp79SySwiKCeevrqa
nU+yd1/yydN3cwkTsI3bg1Mn8w5V5rYNJUGleMwXeTEbGMskGaOdKivzwSIN+sIQ/n5Z3QcztYGO
rYZzA2jF+2ZPBhWTs7h7z+suPKPqCYH+FVLlq7aO66s0E+Ey5deEpVY7v2j7sNAqM0gKezkNsnBO
dgrWyByTh5IwFiXHJerXaY9EGRgjHcyxCctkQjfSHyyLAF1jORTZWCPcUslFMzv3+7JU6SdvGpOn
xOwd6ki//LTUrnGTEqXU7iZoNjdpquIwI8q7CCpHvy+FW+xETAwAri1oZDn2OE8fwBqtGNdiM8te
qozaSksy70rVYxwJXytI/J9eyrFCbcoI/Gyv5bnRUAhTNKn7tlfueUrXJ80Xm8K7cz/Puok2qacv
0LqNu6tHV+7jajlbHX6x1Sz5751Jv3Rt1+9tS971s/L/apa0+rq22uPSTdaTMtnsJvhUAcSnOMpT
56l39eRhzKd4A/xQAhsukeMaqLPa3GRnBWNbo790WkZscpW7doAWyk55H+kULIt0PjOyi69Xlu+L
iQoTJUNdBmbmZ9eV6sE/KvMwcWNCDSNa0JDtuXOZfjeESERFysxfZ7wQrSDobnVYzIHTAM4xGgyA
mU/vTSgLEROhXgrk5lqf9SU29aCqxfjV9RN5nyetCSBdwR4lAyOwTJFcLNLI9nLOL5xBs8jGWPQU
rzlBDaaq7W+uO9/7mfS/Wna7ppw3FcOTG4KYvC7MNiptpDp1wuZwbnh1KM9LeZrxdoRa39mvjAL0
a7wAaKVdWV+nolVVWLu4SGczqfb6IhQyb6dA65bIpzovryCZmeFc4G3sUbFF60gtsK5x8UA4RY1L
1YmcpvNeifWewNLSTICEPjrg2hY/XGwOCJgh6wue0FfZzfKvQVE8GIUi54t8EnBhcroyG9MAwJYN
BBE439WGmYM6eHKldaw187C2+X4uOScG7UjDGcJre0arZZyJM1jDAbMds/C6q3AwAC1Lg2msCv8x
tUeCboMZ2dN8hyDLM4eTiOM050SqmQPmHDmCqN+188qM4cBprV8GZtW9Qx5bPxgJiVCGy8iA0tAe
FIdo3+7AHyFrRRC5xgBjy91EuLkO1JmIdtJ/Y8XceRElSNRoniVRnZZYHSKdNKa5Glv50EypuSeS
WmuW7/qkJ/6dNXTPcqoH4iONzJ6zIF/5r7zrSdMUiAHNHnt177c6lWhZ+kO6cGrKmtH9lMy5UfVf
C5XXdn2cW2yG8uSXqvcoj7K+zqp966DUmg/rapPwdhgdhJ828yJzGde90Q1JVp5nZxkgHYGhHjUQ
gJwZZ1R2TFJ67zo3ps7ZY9qFHzeAMIs7y9ibqQYGyyt7b782uR51U2yHkOegQcb9wa+M72y5MvTL
vH/suxwpI5p8vOpwRvauNcOR9ivcrX7zF+GZ7b4i2j0c3O5Zr9vd6tmAo53mtlfinHea2OUiRl7a
WRxn19yKfAhgLC85PEfu4efZ0/tdN/NoEjZpBJrdqWNPxEGFB3jUx1CZExA8X/tU4YY78yr2e+aA
7n1mVuJ6WgdOkKrMj82kOWGVOKCRGwKdgskWXeRL50LoaiaPa6fxPi1rFc4l+4h05D08GJOfM8zt
q7fmDZwy4h4wQc+WswN4zsmJ6XR+69cLok4R56GMnWLfWeSe7/oOMEyHLhTJBIFLPK8JHOUyEjQx
AZYlFv2JpUs5Da+2K7DJmi6VhO63xmmCTX1A5pKMESQ98zXN9DiPErtICXL0qKMZZ8GzziDAu1P5
rDW5G2RpP191A+qHcl1u5sEqThI4Slc5AVm1AwIiQLmVBZQS+wZguu5k1hiqvThPwxgo4b21TvGx
GfrkFry2fBaphgy/pNIgYuum0DlzkJ/T/KXjwiiCYTKGq16O+pUQ4iHLTPMgGApGA8vQfirT68mr
xL7XTQajWn0u07I8+COFbdD0oBkJi6G7JZrJfdAgUwcaUOgw0YblsTNn5yt0cg68TmmehtGxAmtK
9APGKgX21Xht0WGdSEyDctYvz061Xi/24KyBWo3+QJLgvTkNG/h3Na+0dfxL1vjWpEyak3StbleQ
OHqyiMSAhTPDqQG8mPGq36ZZ55yyApYFvqFF7kTTcNJ2TVNcq0HFKppoa9zF6O7g0/NUvNKwiXem
rsFuqGqiNFAxMJ11vZAQtviJSjE/Ic/loTdEc9eNxgNKhHFX6kV130AQotyJ5zNTJ13szSazIxuS
YCQSp9pnZpYgrcEK7uWl5HkGYpvQ9Ezdaydt24xKe4Un21reobT8adkhUHEPU6yyq6QYBH6j3H5s
8cmoUBtyft8IV44yeZJR2o+fNdttX1ZkRwc795sE7RHdvJ09FdeNcO27iuCi294fu0emvH0wLcIP
/Swt9vQ49D5gPdCjSmvzg5WCuc8nXd9XRrdrnW7f+1J+U5pFGjn922OuCPpYBKkjmOWnUOeA+CPn
gHFBn1JHCuvZQWocQDaRbqBkXO6Fv7L4F4t65bxuF16QVont5OFCpzeN9LoetGNR6E7/KUOgzhsT
t7vYbYebhQP2lc/3f6KzgYuQ8/0X6dCnBDw5v9h1gUauUJITUlcm+2QGZ4RYAaafTOejTnN6nPT+
HNtg7EPfScTLAhOcq+s2ZAMIbOrrah2GuevOelw1obQs9Qx/ej2bRab/MNb+r2SgRKaBXNtRE1fj
Y5vYD4uWQB1ciwVRvKuu42Y1T5NkNJ07lBL1FNPkgyaYkWIHDML6xAyiCYq1c4J+ocTXaQpQxbED
e+QvHLoGmm81yPUIidiLSJ4xyGiom1NfavO+cm11OyemE5heqR9o2/kE8mTZjdvbP5Gs13dmZpUH
Fx32rUOl/b0dIf2VpuhvADPOUa6Rg+BuwRy21JKjwWDmforlpznvD0YpIuVT09lecrbI20OiOU7R
ZtXk2aof7KGsT0rZQt/pJH5Cp5+Wfs+hJ+bY0/J6Y6XoHqSYtaDv3Ho3Zx0B4QSm8WPl58ro55Nf
eekVHVMvKlEunRa7aO+IRAD22vn2FsYP8FBUirRPjAehnVIFYkBoi8BTvfnNMWxxqHqE8dAmzKYI
Er8ZftCIWr8Xhe0g0hz1gEzchboHLDMMTrWLHUfc5o0YT6IUxY1G84rAtEmmTzQB6r3B8AE2Tmuf
+l5dVQQMIEmdmkBW1jGTtUf3Z7ruYSuF3pQeXfBrJ9kN810eZ+mxXuLk1aPeyHd945Vp2K46QTEz
I/77Je5gOi6AT+nuj9lh7oZTxTrazcbjNLl1GOf9MwxPl5wKrs5kzDeL0tSxUBjO65qxhGXfz9rE
E53aa2eGqtTIzNDj9lsHNnZFSaWnoBJqAyCm4/o5YBBN+0L/YBi/LJO7lgeKkPZI2989deSU9KHw
qzZcqNX1i0Z/+Ow0eZ2cbLQAxqfCB13r2iDkuzb5QWGxfFW2z56lbYMngniqXSydXanm1zGvOIfP
V7RAhpBJpJMAlW+vGtMmCQB3W1ANNoXwYoJaWuay3GzslMF710+jjmE3Bxyj08MBQBHVvfbNSLJ6
H/vS/bmY1cBe3MyABOf6BmWs8YQqGReKijk75WaWB1Mn7Pt48MiOJt8DGLVB/sQ4AiwlLKQIy2rs
T+jQHlu7TdPAJAb5sYbRzWOz6veNPcvd4GI7C7MmNg/VaJZb3oXMHywxe4SVZBNnVvCex2JcUSH7
E1OuWadHWmrgi2dRNq86+1sA/1SbgwoPepipFBT6MCY7qVtEUkgzfaL7oogCcYdwEmZ8yRYOYEOV
wlLXWN6ZMfnnpTSMB7JP7IetX3RPd4f45nzozotd4nAta0cd3cz8P+ydSXPlxpmu/0qH1w0F5mHR
d3Fw5okzKXKDYFWRmIFEAkgMN+5/vw8k2VaVbTkU0Yte9EJWuEJFHuAAmfm9Y0BGYWDfKXa1x5rr
TkgcyXIi5jApBgJNaTFk4z2m4bcWTd4rBjJBnVarSKAz/OW2lHIy3mZytECK04pthU/EsNI501un
5Pxi5KSuGErQVFzOsvw6YTbZzmSU8HwwnPpzD5OTtdaeCZtW8LhO7WOPg/xsiKI5ZoatznlmRbTE
F33I3KSv9Vr3GJyyXD12vVfvgoza8QgAc8+zGIRxSe/5KtfypUDCm6ep3ZSuNcXvTlpfaiq4NW2S
44Zi94A5I3dBmFCMaAGXXls2Zch2XvfzLtX6fHjRO52C7hIsMArJwEs++7FjuMEmlIG8Ib7rTiOh
gWpbWiKfVs1sasapxLGxyvpGP02BDKAioNjc6sSDWFab3pDiARR+3hdBH4EDOfY2lpaXbV1glOs0
NNWbJUwXwhG4LWfOasybJte/wMZ5ak0ZhrUNRmlegWo5/useh0OWNWm9Nk2RPA9E9UkbJoYuatpy
5LrQPXWMOdN0Ua3pm06M3YdfBYl+n4M3EkFczo8yNznGZguyTk3NerB1OmObB6LueFBcHV9AQsv2
Mk8F96KHyYywqyZz9ZhKiq/lOyHh4tINzd5Pot5ZRTzh6260T6yNYaEX+bFDj+8gKkPUBf4L9bvz
QUPB9bIj2iwcOkV0njIIaRdvhTH1Jy6YrGYTiT51t9Jspi290PXWnYeOlAwsxDSHrbzaprqhunW0
CgaDEOepS66xqLf9OLNM9qO1V715Py6JsY106WOnJj5ppbty2+y1DIJqnbtsFSkmN2eGkASp2Psg
/nGZnDQl+u0Q0NFe8E8gALlhlw8m4UW2ZuzSJGD20BqG8zQaNlaeeA8eU+AmS8YbMrDCyA+qkD4I
dEbE1NuDuKZ6f1WRN7PZtJ8BWeIzkwQtaUl2p0EeS9UfTCe7FMrx1xPOksHHQibGfC8n3buNB/+E
TEytI1O8GnrxhYCCG2cywSfda1TgoPMpkLEytAw95oT7PC3ju3LSL6IcvxYx/R6ClbQeuNvCItFK
9BRl4W5a0+uVHAu2JsLfAhrYKybeznDTU+rYRsjkHnN2T7w1LHFyiYOkGRmpJprOsYhhiqHODdAv
nvszWHWKhiK2vtLkCpKiXYiVvSst0BcpOcFGUNSrlAM9qk0dB2QtxQp7xgv3Zz+p5GRI68UKEpEg
FGu8E4lR044TX8SeAveUjWN68Qc5vPAiBKvAqNJi1Sqe0NkmrajpMMsRoePY4ZgYI69i4ce8ypN1
w/yK9C6zKQJjraVnbiVoCYrXXm7oBOxJB8TXCPCt1xkCi4oGZaMnNUuU5mbBJ1aw3m+93Vufy/oV
9nqZf43gX+QxFxqV2PHMOew2yRBQX4jX9kZgRYCpg7QHBruhMV37xiummuObTJMHmyKCicNd75Yp
dAOL17Gt6jQ+wxClZRg7Sv/sWU9X/9mV+pj6fZ/uE8FB6tU0K7WNnKYTP/+xOOWHUk+kKYSCgCji
i0dGB7X3g5Mty4n4W0Sve6sLkrvFjng/GA3Dk844Ma5Hv9K9lWEo7nja9yDQDaKALiy7IHqt+tq8
Qb5ga2GkFYW3G9EKD/cVPHkbosnQu1UXp3qxkZYas40qB48AqaBKe8QJY3O2aA1/rSYbXKm3FIKR
OJLGRvDtm79q8/6UCu2SfpV1W392P9Z3/l6A9n/+sBz0f6BWjeyK333j/6BVO398ea++V7f98jd+
FapZ7k8cbP8qTrOcnwgLIhqBlBjiock4/Js4zaIAlHAQE90af4FsTBROv5XMWlTTOktbhL1klZBg
96dKZg1nkZ/9XaPFgEInEtp1KjUtHTNV8IOCFETAh0fNjZCsgk5uMpXH34rAwlNben5+0bWRgTPr
8tfSq6ed5k0yA3jPtTfPly5Fm2wl3/pFIhEqURRPaTdEXxjKPYqHPN+4jSIvt8OqAi1aM3VXb3HO
Y2oWkheW5M/8HCCsqNiW6YLiuGnQ49XqM6myYz4Hip+ZRRwBXIMVUA+i4bNguniqiiB7ZJfMHyPo
B7WqZs17qL1hEUUpW5zLsh8ey6lLr5qCJFiDdcXnXlIZvqVQkMHUcvtobTDewJo4k/y5s4woCjuO
EBRlOn18TdqZ3DPPbd2nnrA2fy2pqgSvE70QJ0ON0SawxwkNdF8wvPiowZYRcIDwS8U3OoHybI2g
bMN3aIKDIT9fDNG6T41nE8R5aMaD/maD4F88d6xfrMS4FgyiMP52ZlQh56lp61s9SHzTd9CCSd2t
NUYy0DXkXuNKJ9/VWNkObhpQVl0/ioIm6a1llsmbwwkKg0uhyDX2e6PTVlWLwXNlJX5hhUZcZd2a
P23eWUdQsMSLQjJMjGJ4UBlwNR4Z/cbStYyjWj+hTyjIvsPG3iEpxf1Bl9kOCtC5B9Ce3nw/KoMd
mlckU+S+ZR1MUjUg/a0twLO4j28X8xZUj+FF2SrNxaCviV5NXse+jqawctsc8mocggnfj8u+X3tl
s++N3vxa1Crf4WVavKCBkX+W2EhpViyy5jjLtsCyXWnuB/cLI49EaR+xIyUdB52pPFjmqHGECvry
C8ixgD5tx0nu265oLyKLA+KbUzvJsLYGeYIqJpd3aTsb6Dmw6TnrWPejR92am09GU4rzbOgQDSVJ
3j7aYi4fCq9YUEFAXmPlWqI5ytnxfyZx3bF3cdvr8lfbx/+upn8xlv3xX/cmH2v57XvV7y9/4bfF
NPjJXMS9PpISMjvo4frbwmr/xNbq4uv1f1HvLm7o3/qTWT0JgkWQi2yeRDiM7H9bWM0A1S+WUNbd
xWaEaPbPqH5N+3vxKy0HOmvr8vvxk5v/mCCtRnRvrdkDuCekfDB29+dsrk2SGagi8fad1IouRPSR
HWzegnmreSWhnAxMIek03SmeveHQGtbzAFh3GFJ/vDOb7rWvU7Sl2nCtVDo9aaVnPZoay1ZY9+Ow
E1Y2bmlWm8+juQgoWtHdWrrXXFoY4PZoDUYQb4qx5VPg1i/lFglmaR09FKgmWb8o13B4uGZahC5E
y6XX3b4jbcGtCKKiSSLKPwoaF+v3yG/t1l9bLa2Iq4BQK6gYPZnizTRGJtROl5Wu9Ne1DXDHZGhT
F5LqlVhZg+2dhkaROUomvb+ZxZTphEkazcqKHJIRdEkb4bqOY+dayGE4+HVl2vDP0PEG0Nkl5ecu
KchW2m8qkDzIRNERiHClbjExQ32UjblDJufa9+AkokJQqPv1XRxNKRzuaMfHYU6BgEmzJ27eZzFK
4wMJKcGjBWaM3ynnPvHKW1nSnJwc4R5wb/kKgzV654KYj2vToGYhK3FWNyPh+mE2ITHGLmBkFztA
YHUtcO/BvXSjhyarCpx3q48l10B3cfGou1NVHt0Z7jJazUYWl/GWMYkhj9W2KgWaWRUp0gbw5AVr
SZvYkyHjhBYDahyYvUlzdLVjkActlJA+BkW0VfQafY3dHNlCTXauR2YUsjAESzarYSbdAtbc7ysf
EIH8kXDkl6IL8+Os3jpt1m8Fon09JM9ihs3tFf5EaURo3YgSxdjLPDKvALHLmOCSxVczpA5jxZCX
+BLxJhZLnOn8tTMzOcGs4aoIq8jWX8fBSeNN6eWp/mDKYop3yPej585X5Ouy89FqrBackHLZAC9E
luQPfTw4CMv8qUCaMno1vKjh9Wgs9czn2kTdn3x3HPhK+t67cWxRlGtCDa2bFonizKjoBCAlqmmb
tZaU6SEiNe4TcT5zhTlF/imavLpeWTXNPKFdixylgWZ70CHCdGASvWBfUE6SQeUP8305e5qO68jm
ZuFLDS657mcQfTPAKQhAuji7Mxt0vZ6nR0mRCejRkPdf/FQwkfOFe98Sr+2DVeGN+s9y7qYnS9Qm
tkCLiuAw6TMY24hA6YgjQV3mZyYOvb4gPwcncuoaUQeTPPXYscxbtlWtbj76CFh9o+wSAqiDNtfW
Vkl46p7cB+Niq7g9ZL5fnAyNLX0LfWyjTjIJgl2PyG71c+zrHRiwrICriXlkeJ8TKc0NDjmOJ62y
GIYrN9DKdeuLnZGb5bMmnRnyzyNMdjXnQfmod0G6dnvfvrp6hSpauXO6TatqyYlIXTI83SQBSCOH
s/fuZoGsYTt6lnj2ZNx+9HTlWFtn1safU1kCktewzI4cqVwmpsYjuqVWY8yU7OretoFNv3FkVu2R
FyfG2pgIsdiYSH7Bt52IuXs7RyOIqWWeTaSz8Ec1BvTOpaanhWfUlWfHm192n//diP+CX1Fnx/sl
uIAhFX3KH445//d+87C5f96s/99/vHy0Hf3I//HASI0z81fDz+Hbf/3zH/nb1o0tB6LNIquJch7y
I3Ad/mrYYSZa4gSIIeWZdfGFcj74+9ZNIQY1dKSGmEvuAIPUX2ci8yePrHIDZaJDHw3f/Z/aupdf
/91M9E/uxe+9WrLrLVnATgBwRhTSOyjFSFzfYBSZoRLwbqWY3eiTVBen0O4ym3DZ3l33sXFoHTs7
6hbiHdlXu0I6117lK89CAgdvljdtwZkZykpxcF2hV4hWphmbOzW6L5ZssTkWWX2cDOBwH0bpRs+R
QWTp/Fk48autJdV2mv3hrBURJ/xxCvWivB8W6LjMk+iu7yaO2qq2D8IoRBh0BrAsduQhCAAFZQC8
jXpDNvcSUfCKKgEFxpCOu2ko0bB75NCiet7Wo7eRVU/5Nq9YoKqXPEvErZ1aU+j4ZE/PqXysbes9
kem1Kt17YHA2C12GFlJ+qt+Sa21517lOn1kr7jLNOHNIuhA8vpPONLOztf3ZUb4MlWMNaz8TUH4m
OgfpoX5FWYEnSr9gn/nUowwkOM6M0B7h0fr5PM36SAJWM4Wl8tFD6voHUf7vbeRe42RsF98Ia6KN
tswfpYPEf2jDrPUPhXD6DXRFfK6EM24MNYFN5idLMIpFVfBAY+mBwuyb3oznXdnV44dsm0+wnDaE
MnVIcoArMhCS5qhMKv9dRIvUjcDFxcITZg2pU4je0IF7N0Bln/0kZyLbOfq5FdIw05Pixp3rLQEM
qC6zDDodrQbyvzbGcGJOOtZrqdnXSuaI1HXWNxRQ3qpvbbmJsITUreE9DMYXryJBoU/a9DiBbiWk
JiP34NAAAbiUbfId9zVO3jSdn8rE27VpzF1mwdw01VjfToldn9HmD7czZqUVlbDaca7a17ZNKBkT
PHFe8ZUpEoETFvIuMaON7Sjv6EMQMmGN1ak1pjO7ItozNT61DIShkXfk1ZmiCRF7s4vr4H3FPvDK
G3iGR8IpNl3K+K33q0x+Vj1bRcc3YnW7JuAC2x4urEo2CioD7eihRlUqp7dmMqB+m3WtMdxO1V1X
GTuJll2V4tTEZljpr4rmZA5bG0eWiOPicITqjKpm3WQOL0dwCwG08+Stnoy7oTtmQboNrjmhjIUr
mNie7dS5VGO6iXw0JZpmYLn2zVWHf0VH7kk77E4+/TfuHP8TYa4FcfrXg9nlA765/v1qz2LN/31v
u//6i+a7PxHVaLlASya1kuSy/HV51wzDZwBzqMrADIsxc3F+/nV9ZxHHUkwcInMbgJTOD/xtfTfs
n4gRJXCP0WxJCvC8P7O+fz+YOdA0JHO4RM/ClJF0y2bxnRMXcBQLeZU0F3weKaUBNbJxCm+ROn7V
iER3V4VmefapY8/UtlEhs/n5d/fqnzkUv99f+ARcN6IS4h+XTEbX4kp/v7+kQ1okeSfUuW6bBs0d
eHTwYMeW0cOjA8sfidQxndtISiLyWDAYZ6ANLIwWYcw4MA+wKrgYk19R23/pVP0hTobPRRq3yUAN
Qk1u9T98LjZqpzOGwjibA1DJ2q9ddC2S7mbFup7HapVks3Sv7WgR/ZGX1Gasfauc0LfADmS3zZTn
A4xConlHp277f9fv/Utw69+xSvIhAsdxsF4wt3NS4WH5/r5hj7JNQYb6GSPf3C/spDWximv+LVBe
KT7HXMzdycgtrAaKLjwkbbaH8nfKk16u48CR90Fu+uoUm105bwtHBentwCTt/Bv77Q82eQfEa6mS
5KENDIMR5Ee3t1FPuPKZwU/sWMV4UFgFogM8yTxS7jt25iZxy+qjrpP+jkol9CbZ0LTOvsHGlJ7+
+GlbHqbf3TSOWT4ZQcAdABHY5H9M+a8oJh0LANSTGXkKMwDtqMVlGGbL4UjfZ+I1dSnl/u2o/C+f
JV7xH3+rx2VzUoe4IA3rB+tvNbN6Y6HCEYVDF+HrLJtg5TClkj7azU7zOHO21ylIsTmA1GbJn09a
5qv7P754zoQ/fIyAiqdlCuRxxh7+wxNTVnaloM+aE9wyjeiNpdz+wACFZrMRdVr/m2C75cd9f6/5
2hduhwZfxFY/xjFYkygQKYnyZMo6z6eQihW7gTQOKnaiP76y723l/A7WQ94Bn/g8lhOWRj7K75J7
mghVZGyb4zHHmNOvxa+3kNgR61R6rVY+yaq058PU1c6/a6v+h1/NeEBl3BIjSCgp//r+V2uujaV5
Qt/gaiQT7Xy3HNANQ6Tf1OnMhdJ0G4F6x73257J2uGgyb0jboVgh4PU33R+eKk2f4lZalTi2cWPo
YdMhHwUyWZajhB7Ef3eP6Qj5nh5hBgEmNIhxIkrPDnRiAr6/1jYVI2S+oFu81gD0Y62dPjtrntTe
isEQIfkjxvksKHFPBZm7yQpln8rCi5xFbjrdWB6iUZXbwWESU7H2Ghs/RFqDRkiaHgeTPB6c5hDF
EDHHwi6tlyZwhz0KW/ceK3IajpKGIKvvrqMTJQ+Q2gMYXQEsHmjbJh3T3D7qhHp12ocqFhUPWPhn
0EXyi+hbtY01ozgk1uxceRy+lL3QdvQOdRcD8XUollM7SbTGvpiJN1+ZjemfJFqFnT8H/qM2Ov5N
WoMt0mJqI9euva0OEnSGu2nWKR6XZIWvNOem0BLCpvrEfCnvE4+OE1Ki8m3dO9nRrep4V0Xl0yDy
+U6hjtpwFpZrBfO764LW3cdAd++clj+9bnb1FSxOEwYDCv1o0CCN3C7fBcFoo3uXKthxG6xVldji
2vncCcS8RrISwth3VtasBkcXzxEVmxvTHZEjLhDgu8x7cxdNjretnKh+jJsW5FGPqjXbs/HFH0w8
/1Mjp81Ux9PFdvJb3GDeHdMO2nK3M+78Ksnv0b2rT5U5Y+hnkKoYuy0f5aMzVHcEgdkrlPsMVAb5
ykh3K7CQVU/7xZsTGfiwYIKbs1mT8DyKjoEniQhZmtxg17viISsr61gn7oj/scEYVzdRSEr6vMhW
u2bjaoGlIWlp53OWlf0jfqvkFfargMLyg+wm7yb3wfAj60aLE/Vc2gbWyEThzetz7dS4toak2V80
/6QXylVT+sZONUSakqLVgZnkBBquA1p6vuajczKNtmjdNZkZJIJuPY0jdfnQxPDN7XW0R6en2Xr6
6hjCgTFsEellE+p9vDknRYvkz2rQiDFNZJntE00j1qxLvW5f6/LZjPXimzU5xkH47bDLrCbH8Fqo
a+MhsBRDtiVVLIX0b0DBxo5ANOFUT5M9p+sZx/BK2bNHbD0FViVinW3Wk0Fmmq2C+Z7mi40YcM2a
rDZkOUflSjjJgyeNc2Y6RQjw9w3vJApEER8MMZUPhpO8TEbersBZu60niYSbUG++Gqm/U05poa3o
xXmKez200/4mqtWwM+t53FhFnu3HeFxMATn97BqYHI+sP2yVoaERU9l8HTpGWdPMxN6k7+m2sqb2
wZ2j8po2aXybRvF0xpm66M2x6msCmTQ6e6ZhEFbZN4TfYe0MhanQoTleSWOrNxWUeUdJMn5YIjWJ
Fe6JM0iNsbgYOEjzk58MRfFzwhyrvaZqWuY3EvTQI0/EgCQXTEBV9g1FuvGJbE+YBONb8r6aKsfF
Qt503ZUIANd9CTyZRs9SsJ2Xq3TGbHRU1Pjkn4TpKzLezQnjuMs545v0wUc4DvZyvlWAyePOJGtb
X1txaxTbXw9m8HM9hh3X75R9GBObT9USIbcZCePS01DDlYKLsFVYeSZ42l+wA051bY/LfRtktZkc
hraIfEKUS36CsrSE5DcS2tFOxrYXqlH0/jmudBoqyaNKcSFO3AKokHys5Xk0CltdPVZi2940iDo5
NhuSdeW5T3IqvUrsmPqq0vtgDi2KmtsNlhDKd2qvHuyzIwonx99YN/OtrTdLV4c2zNHHPPF+XIiy
st9NycHxKLC9PlWoXOs4RATG8dhFWdVuPRqfnJ/HxuDetD5rBzLJojvOZk0TAGoeFx86CXuWalGx
jtNczNHWMjpP3ZdlE+dHcgHEfEuut+8+lkjRig1CgyHoQ55OhVdk8AUFEIGITJ9X2p6rj2ouknLd
kJaEBa7FBH/QAyViNHUaVTvudtb5hhIkw2kgiQgg+O/iEsJrbRd++N5iGMrSc6MjEHEJa2xANS64
F4s8Pjl9CaNGytxIW9uCIuoheSoLqc033FTbBberdqleq5Z3X8GKbSqiDkYkb3kOMz4nc2tWayPX
vW9BSf5CiaV/8rDxjVhQNXq5W4W4PUbhVKdJ7GVrW9l5j6fZGvyVBnNdnx2E+PGRDArbfg5G1Ekf
ZYVnFFpcF6pdc+7K2C0H/mfcMX5mfrOJ6y7NANarvH+j862ii6GpMVMs21NU2x92qXcC4+AcOR34
NVNR/MnpQ4q7mbPpfGCRtNv7mOY2AwUDx/Z9nYg4fRKd2bpX1U4zdyoxMNW94lCqWLJI80ij+8Y0
9MletW6DHn01MFThYi+mpMk+SYHUkfYnBV5mjf4NsP9uyUQ3OSVO1dgvkZFB8kLwm7HR0mhcIRlt
1A6cuznESBfasG8i+9pZzvjmVC3sEDTKUVSJCzFjCJy3hvvMsfxl8RAduLxqO5BFT+OZNbirushP
rh0NxRbCfIoWHVZ3G/Tje6MwuxQS833kZ/5FAwEKB3viOTNFe3DHiHTyOqp2synYW0abeDWU9vzK
Ub8Ti9MlaAPvJvWUhfMgcNdGnxD60iDZQwTiIlMkBWXTzKre5rA0R6LCe5yJ8WyF7sjC4td4hLE5
dcU9gvVi7Wtzb8K8DcW4boKsOCbwGnQBOk198Zy4yA/BbOsHk/j1fYp2ZW8ZcGZZOURbRN7PxlSm
Hu6iuA2Dym1WeokPWY0SP2PmNCezHAYgM7s4qYqn2um414moMRlVwIOImEWxszKA32Jc1ChlXx2Q
jzd39WyMK9+qp4Oc0xaYMvuw55LsxNipVkB0WA/nqA8NwvDu64wf1xqx9+QUPU0rmPbFWerVIiRP
hHeTIazjlGA5NJEhdwlxqOOKcrRePc2DANVKQSHZ85SVTKHlUYW8kd1gfAaR5p+zybaezYhhGG0x
xYsoHAiPICEl3RLE3OG0dFABUrQSOc+5YU4Ogu249F9tEomzqyKWoEU3b6dMnTCAHAHbhE4hx6+Q
61W+5DBk4q9czRwPCKwqevGQslkfY5qfvlhxHZ1yazAP5ohEg0yNWO3w36Pq8x1z2ucYJLS1RDMC
5odB7jjG3fBSd7K+7RyA9RVX7993TW2w57te/ljRLjuup1iZLylZkU+pl43HRLb1PTZS65Asg/3a
nsb2oJM0nKJvbNPNnKsxD1Nkk1vdFcLdTGroorC38+hb10/Bs2OkjR+6vaBrpieBIV0B8OBUIfyi
wQbrJ/Wq6NGG84P9mIgWPQXd7dB8w/N2xraXfXwkdgmpomWxb6lsCpLQTCVSOrsX/RkVuHxTdMc/
GMUYLdqTfn6xFv1lpYsi23r1SN+NT4dSuzL0km6uQtbZxcl57Y++P7U4C5v2jgW9SPgPiuxGjlGx
73p0TuOo43toiV9MN3GGp46ELlWE9gQbvw2IarlgGonbPYWzw8D9xbCzCsacdNNoyoqTOcXaxkjm
8b1UnrcZZWo8qL4NQkXgbJjkTrxt5ejsJEUG2zYq08e8Kt6NOrf3XCDd2jjKrBduLUb+aRbt2qxT
w1sjxXG3mplMu5hm1FPD3LRDRhWvGwQXmOZkkahrwPnwtkn14clNvaFiOY6GJ8DZ7uhnTX7O+7y8
COKXNFJivg5NF12IUaIWkvjurT5Ozt6uIyJeCFWRuymNj37gZ2BMuW3SR5jJ86xnPGKt2TJT6R1d
FWgYbpx61t59BpUxLLQZLrryzXKto3Z8LdDWvzt2Nezs3v9mUmifcjnQ4Rtttuye48rAcJUG2d5O
GcdKHJoNFs34gz4l96gNvBfYNY1dhnNo94u2tZVVezG7Qm4MR3zpu3zwt7R15mvNUcaDyxS8VoSy
7JnJxaaanA9n1DBCteUp9uhbwZMZ3OnEoD12zABHgn89mPpguAI+2+Hs1yi8XBrGKZz1fnbaqF1q
HFh1sD3tahsztmcL7+DoChuE3Tobo0zJKUIZFmp2c4bhhyjP2yZsRqiPrsZR4ecu5m+0yJupqYxX
eyBwRFBsdChIGwu7tEhD5bf7KHItTmNKwNBaDieqmQ+09VPUGBhHvqKaX6JCtGBDqRMps2Rs7is3
KgiS6BlHNRKJSkzTRNsZ1vB1GuwnYcv8mLdufHQIWlpxyrrHHuh9MmPVyN0Tcc2YPNrN5E55tRl8
bbiPbA7Ia7/txY3ZUgF7mUreLhrCYv9EsDI+8RU5Tk5P81KHjlwja+s2rRxycRiv/J2vojTDJehl
aiX8Lnrj7GMQhxmgN8cZfK9buvnzJJt2V6cCX4Yf5wxlhpE/+2NB35lTyHVeRc69njvDQncXZNaZ
r/2gxP2QLN6EJlK3lWiG4zQHNGTibydBbupC7LftQ6T7aonfJW57NDjSOZb/0qCCIVqkIHUmM5+z
zjD3BOEDAupF4q6roEBiwxrmy87DUm7zIZQov7KUwWUl2vhS9wLJhj14xWGuWK8nYmtyZHMYoQtf
jVcqHaYz7za2eGUH57Eh7CeL8i+MxtldzhiCOKMx7yrCNtYWO9R+xHWwjfWYQxnPSQIA0eSHskYt
PJlF+kCvjLrChehir/QJPY3vlW92o4mfRdMQtoxVOzQEEr0ibbR3gFMWcRQRW55oL9/7pjZvgazn
KYytyPiUg92Fs+cVG2HDxRfgWBvM/CkmFSQUK5Ycr2XKY2VcCrMVD2MCJ5bXL0kn81szL+Q9CY05
9bNwqPi1dDyRGtESKWczvSLjSAj1LbUJAApRfbg1ecapRYJBLt5m0g+RVKcMqBX7Ns/fSJsmp+F3
hx9bhth46ALXjVujrWuyPdhr9cZsT5CL/mVUpn0FVrTuWmVijptLz9yTYXsqq5gSkHouvJCpBj/j
mBnWrku1pQeRA+BDkvnVTW8Z6XtA2SQXNOufCYAGJ3t0sKthFPEaoC56sHG7XGtXmWaIt844V7bZ
IUoUiiQ1o3KPItK9TTsHxETa2kHp0HNxoRG8JlByrdrOmG34Or376MHKl2lSratR1buitmdU+pn7
1iIIep/BYtqVR8XbmvM+N8xvvcUW2my4AR94UV+gQJE2lnZwb8+G2BiDl66mqCz2xoCzy2jydjc0
MjvENrKOGDnXtJILD6hRIGdwjnacFx1d2t1IdAuQiOPwEbwTI63zhD1mfCdzvdqCAJf2ZrTkzBTl
idcyHqZbv5kctDxa6WAmaHHCr4Ebabzt8uINmc3Qvi45sitOR4HaGlXOhVWytr8GZTx+sFli/OKL
PbdKy9ZWTY/kyhkm+4FUB0utPF+vz2RnDKyYZk/Mr+XHhLyiKU3Rx2RRfI5cP4LQBTn6og+x8PYW
i11PG57rvCCWGJ6K3JIDEQIkOSzBcJnhds2558Huu5fRNdSAjCa1lWk1adgZfidKaz2mbTJieGrH
4TIZifGSKeKOdWG/SHbaiw7B+wFWwpFDxJqyb/POaMY6WtNWl9Mq5Fp8tqP6ZYaRBEC41yon4WCb
KGLmdiAwHX6aeQzYGjyOSaeGXIJ2awohqkuT+xJZ2xTxJxN57ZXGuRG7IW8YpKYqVtgOguvce+m8
rhplq8c46OxL0eHouYhB6u5bX1lmfpkHHKyYLQvfW3up3lU7suM03sC5wX31ODUFICLm6zw4k1vk
YJo1qWvEnquXGd8JH4wZIRVWYu/EL+MzC3c0ftWSIO+6VYSrInqSudtaWxR9fFgfR3f5kQb4ZO+9
WS8A9cRMZw6RT0iOd3NfSnJ8Zrwfp9ielXdraZ0pw9JKUhB2KrQS/mUbzcQIpcd+w2I4ltSUHvyJ
8I49QlAPcbXFHD9nTpS+zXVpAWlGM8NjP1n04axqs/X8Y5dp/5+6M1uOG9my7BchDfPwikCMnEVR
ovQCoygJ8zw6vr4XqKy6DAQ7olRP3WZpyrxXJjkBOBzu5+y9tjreqVrDwT/Bw6HCO1FwoEGWCSXI
moIgEwrttKA5/jpkaN8Pk1TKRJLqDVWQhL30vupSkV3ZUkDpW3YGS991rDT0Nno/GL8aQZzTL1d6
cBNr2gS+vrWVVp3b4Xx3noNklJW9iBCurugKtRhGkXhnB7hg/Kw6FOjkZqCVH/+WorrkENSzQ0fr
kVfKZkKrKcUuNeZW/J4Uu0YbYAWTbf4mpDougCd2DfNJUcK5ZVYU3HicxPzqO73ZfzLkVOVcCiCW
Urrp6010nYZyFV8RY8jYOSYe85nFOFbv2QvBg0JNXz1glVFeklAzjYq8wyFFmAXYZlxHAUdj3pyS
Dok/72WQPa6hUPVzYbc2yNfRHNLSq0aCJjgkjsajS3tb5l+WYc6TxRA64KDWIJzTUzILWzLRBHA/
wF+MxudG8QPKw6OwoZVOQ3zA2WXpG2SULFJK3U7aA6DUotiQKa/mG7bJQKMQkeQG+XfmlN/HmLd5
rZoCRhTO1TgEeBAFyrMfW62AzIISMWQfR5dsZTI1dnwCB+ca764lreHZa/pNPjV6NXM3JvUh1Bvk
esAIaZD6mclhECr2Jkm6rN1UEA34mYTlYLrqRtvV036unCUBDxOLp5LjxmVHAEPAHDKaY3Hue0Oj
oEsfKiR8xI/pY3XIUf1B6rN6y2bPR8/t0Az2ZB8MHwHFnh1P30/rP11R/e2x1lC1lEc1JYZzVfWW
We392pDBnSZSP11LTWr2bpGVOMpFl9nq2iGuOr8dmqpJPVSs0hWTS3Juu1ovQGVnVv0JZ0JSvjiN
gsZGWCYcxHaKYQshIRRX9OA6axPDtMx3M0BS/hSSbpd7LITAFR1J7uPbajKJUB106EU3o547HuiP
0t9MbPbZw+ak815zMKoi15aTMVuX1I/jg9GqEcVdoEpfeyfLyRqyTGYtZZrWWSXjVDSvOlLK1FP0
vvohOqO/hwpoW7sZMND8BGWuJ2xKCx43MlzCVMnMVL9aKcKuZ5iFHKbUKSh/ajzqF2pEAM5a4vfE
xhwdu/DU2VvsCRYGfz2/YSzRNof6XZrPU4OYO/Hjz8vZopmdf/DaqXZyO1mzAExthmmX90oqPOD+
FAYz5DkNzuDMGDYpG0Vz09ZUEmkKlbm6RjETYy0J8s4FztHmXigHoziYgpQHDBl+UV3FUg4Ni60o
7AW3CYGtYgKMMD4qsAkm6o9mYaEXY+JaG6t1km4VFFJ8hROkCvZAsMvfViMP4W+tgCRJ5Vn1TTJg
0H/m20qCZnKgKZJlz3rd8c5HakUXL0GoSeGUXDdac5iCubh7Ve15BKWlpwkg4SzYDmqtBl4DT86e
XBCcVbo1WuxCB07stIddlRU3/h1T20kOfAbM5AYBWIxNz5CZphvav1TWJaMEy1rGjvhSiVxcwwSm
KU4jomb9RE7I6jUmOfvuuB6wOCaOZWaQrWKAgu3MsBncdhbYfoms0Ki24N1sSaFQzk6bdTrzh7tU
pyZ254xRWGxQVzMjVPIPtS3sGPpZoTF2XbNKm0TiGspMSjI3iYo0PSCEkyxoIna8m1QnMnYK2vF4
z3HDeQKPqONgaWnuebO+lvcVb2+I/7qpfsh9xLG7bSLF2CiUxJ7ryvYBoCZxqpLMO38j/rRKxwxf
y7qIYuXRiMwiuOEmGcVDQVwuJQuaqe2XUoStCTx6XjGtSk2Up76GIrMZFTkyVoKThQbSSse3tZVQ
smMctmwav3qoK/MKLOfhTp3GKSYSrEj3JG/oQDo6rW1+gnvzW5yz1tyaN9PaBIOvQrnUa1sH3pQ2
30rFAoTSC3vKu5VVlAPQ53DsTHbKPGTEXSKoYmmX40Rv4DWA1AIt0xXlPWp/iicpIYXSVs6j0bmT
qHz6blQEnf09NWyDvKIxMV8pM1TiupFaXfdiPov9Z3ZERv8pYOc73ftqr3HVQVfx+o5FD5JXMvvr
NCcQ41Ot2fymibSoowzCTEL4LdWh/hrnppBB7qGRBBM3TaL6xfckTfigyFGGv5L69STdNvTzy+0Q
p7KMkBpVGwfLToXj7nGExpq0CvugMl/9rAaiY+tBWFzbtZEV4bxMKZMn4S+YQq8YVcmXPcWhoTBc
5cSggY8w7GLAHptpWb82e7703+usN9BgD+Ys4qE54NAiiBx0KAjX2cn31EvDvH+EydOXDxwmRLSl
H2vY1xYcUNDFeI6yXeln8bcEGAC6Q1Rt9VzDHuly4OuvbOWW+lNWrTnptdohoGlKsR3OwPTl3z0S
0myNXZcITH3XRLioAJ7jYml5i7Nsug3kpP+pRIIVQIJLgXWc6AK//F4bKgCFSR769CaIpXJ8tCHb
BF4UdMyz3M55aHLsGMWe0kVZ7qAMwVJJjTHpHieZPc1OTjn17HqE9V9oNDW7YZDFzIGM8/ja741e
YEYzezEi3ZGCX5ZF7/OFM6uUPwcWcAlLUuPqlcQGh3PgMMLKbd2hCkf2APQsQxmYdqYGP5y+GcLn
wRkr/8UA6QaumPKm85sGy1jtsK37/Z7kVlw0k5RM1LBDWhFXsDu15AY9pmKvgSk28qOgngWrfr6x
O62JpPY6z6ig3PpoMcrNlLVq8tWgz89CD9wOuzUAWLNJN3NSmT5bs+PiJ2g1s7fdwi9sE5JuRUsx
jRtOVI0SBtzX7F7Dzsjra+F13Ap+5CFyOy2Jp4fSpy19VUSt2fzI8g5vIWnUeC/ciS5Ud1UDwih2
NRo7ZW6yRNP1VLeqeltSKc9dycL9B+l/4HiGzUQqWvFcGGkVUR3JjeEmq9pc/9QrfBx3yJxZmytO
6MlN7AzmdOj7NEcPVMqtbcGuTEQT7aPGLxxQKZZu3YI+9VVaLexYIP2gHJ3f+laTxBVnhq5bI+oW
7VfLIOd3TRkYUiMu0UKGz9oNRk2tMEVWTQptS+mFYL6qMIN0naGpkMo7TepbxbmRCi2CTxelbHS7
9cSwUX5B7LZQAc7Hd0Nl7082EKAFFC3Hwg6cOaI2+3rc9gXMisdWF07zNY/1MnkZEf2OW0eh434/
zYbTZwdTj/kne+uvzASfi4x/zhqk/2c26u2vYg7LaJZ/1f+T0lL0QmekpS/pz6j/1RyLS/kjf8Sl
ZH2YpLPSY6bL+Gaj/y9tqaXimXbQdaI3xdZMseC/paXWP3gEUWDzi4ke1bT+Iy2V5H/4sBlIC01D
5w8ipHL+9+JSpj+nMEZBBjZbDFEAHU+rSNCjMJtW9qIe+sanIgnyldzOqUQp7lurrqk/OH+lOmNM
WyG+DSMFco/5AheqKI5EYV44gey1FXGfJEd0K8Hqv373GO7/qNiOckyOxW3/DgNRANeVifrqTT36
TnEGr4gP2RDKHn52RO2gUP0dhfixWXfC1aNvBQFN6a6kGZ8eKogXDhhTYhP4QrJB2FdPbMcQhprp
bSkRdrvCnUa6Mv/ILIXsm4A3lV41rhrIbcUKZhce31RZZ5JrXyu3I+jkYj30VwC9+9oF2qDh3KUS
/ZL81F6cYmtM0GbWBG41gOczT7yKV7Q0GJ7iYKPjETdVL5quLOc6Dx4nic7zsCZJo0zWIIeTyfNX
5+/W8fLy52ZhxiOqzsLYhnrseB4MdVTJCpkE9OP50svJtEZtHFzFcf8Janq8AoIyrsRkPpwf9qNn
ROyLg/4QJ6C+VBanNDApsDOsHBbjRp466p9OU16IDZyZB+90jn+uzlJVLow1nqm3EB/2jcrHSsfS
H1qEgeGi9PR8GzY3A6SWon9F41aqsWvWL1n+pUlvFeMuQ+UALNRm+ovVRDnCrfW98hkDuj3e187X
xBqoIN1Z6kGxrqIaSvvo8qXbj8M3oT2ZEOat/lvQcQT40ecX3p8PLwe5LnlWFuog3qLjh1UL+Lvk
hshs4VckVxTgj7B4b8LgehAzTLpA/oxeyyQ/s4fRUaBkHe5jhEUWM1neFfaWlkUmb/CMphPwo99S
iHhA9/D+rermyQyu07pZl8M+oSvbeVZ86+iegQA3qUdvSB7o60WORJ12f342HAs1/zwm23xT4DIJ
FXuxMPD9YgObkP/ztkGhBLaJRnv0EhCSSBV63pZKvzDvlWNt+58xYe0Qx8UirbIZOr6X9I4g4Ksc
+hGnUqp/SaPEvw0N/XowysyVKhO6cdLtCoflsKNKiNbQ8s5f9rHi+e1H0CFkmCZJiQ7XPWs63y1U
BZBBq87N0eusnEaWeq01pK2P+esgWnn792NRaMdPYM6v+xKfoUtWNxshJ1yLPgbYzqVlAmDaJ+4N
2EG/OT/aB+8dXzE+fQ4TFcL/YtMiSq2YVIOB2Ntfc/wH6A1sx81UCnAirb8klrWKk2aNiOPCK//B
wsLI1lt6NR9ZY/FdG8eRfOPW4BIplrk0dmL6oeYl1fgHo/BhdxCPKAq68OWE1TtZzXWu0QvboHbR
FpEdq2viwvxYqPPfJgha+NlNINP1kpcpfUmkFbmG7gLVI6A7QYsk7UJEtogYLGoYaBrvaDQZSNRq
/EHtcGGR/uDbgEMAoRILp852Zf79d/OTrk7a6ia+3AhAtx3LLxU1J08W/bi2GyEOgRF5zOALo36w
GCBnRgJp6zKjLncm0AQBJqTB5BX5mGxDVQHQ7JD9Er2Yfk+OVEz00/nZ+uGIrKqWPNtssO4cX2dC
9yig5TV5cUEhU6ej5FoEzrr+lBEbRLiJO8VOcOHhfvDyG8QCmgZwHEqG5vxDvbu5nI0LJDCj8DIF
+zBV8MAUhtdDNSaT6cKW6MOxqLvP7z0vozn//ruxfH2AY58wll+Wm0FEMPNHFLVmjF1aSMqFV/Cj
0Rhpjl4ELaEu88XBqqdBygTxku6pF+rg6pgsybzoA0gC+oXb+NGbyD1kp2fyDwvp8aVp1B5VYZHO
o0YDsTCjNKyMlASW8zPk9JLwFM3xuazXNFSW2XgU6QFgOIziJ72+NtLvfZ/8EAYGchU1wvmxTtZO
x2ScOSQduwTK7sXEUOYJzlspY0eMnuo69rddF1BlT+QvonEA4PaJ1yio5LAFXXhyyrwf+o8vhAWH
sU1UhzjX2C6xsh3fzVCIskMzNW8wotepzp+aOEtXoz6gOiqATsiVlwl13cGW3szJPnNDfWYfRRcm
7Mkbyc/hYO9SDQv36htW6mjCjoEJQppy+zC1P1XeDk75+hZg7QzyBM+M7u7CXf/w0tmOshHglI3h
b/ExjivKHGj8kAYn9H1suEtD5TzEcY6eqjNuwnEgfiswVg4NRVQi+u8c5XqLlezSDzIPtHgGOnee
w59DRC9mjuNnIEsYPSwaml6UTN06ymhGBqqEBKeSvlS2cSeCMUVuqdkbR04/j+MgrXuZDosT3kp6
H17Yc558AzhvckaE06TJOsvx4huAjqmLJmKtvDljbpWE4bwYr6pcgA6BmkhX85CV4e/zr8BbUeP4
Hliy7sCqwXqIYneZhUza44jMwxaerBRul/3uOR8EAY2QX7wyIFINMCwbP19L4boxN870JTNvdVC7
zfe0/9IBTZS+hw4ydgAipfsQ3RmHdNgFg+NlGM/zbde7ifFLhbPKG2zvrfQR1pYAMafui+BLLL71
4e/MfgBcPTZ35y8N3s/J82WjO+/7NHA7YNUWE22iWhmPJXc0rne6fJA4fFrGT2HfZ0OwqZtvJNut
evPOF58Lgh9tDq2f7eRqAHQfcoLBIINwFHBWUD3oiPCj9tnstq31bJe7nFNtsc1y1PSbqtoa+wxj
CaD3dIUUqoSxuK5MoJHrut0XzYbmjh/vU+06QnjTPUjBTzW96VV8ii9FfqMPm29wJt+yKrzOfNAU
jNue9jx+S9UNyoI+fEzTW7XdGd21wxGKUIwfRkiR+BnptSn9DsLHSd9r8QbtPGk1aMgHfy0+CVgF
kysPpDJAwTXu2/pKxYxSPRXODhRwlX8eXmOKddGnnHZAsIWrimpXfULtkcv34XTLbpzAMUIFgEo7
pWc5G07ZBqlFwYNNikC+eYM1Dk+W/1gh2LWurZ5olbVk7+edKGpRMJJ2TU18139rqD6bLmQvp/WC
wutflWvDR4x5J6ubLNkjjS4NsifwZd/G4tVU7kM/wRm+n/ofWfhjzNfCcvPyRp52xAJY+NuLIXaJ
AUV8+yKbNxVUYOIQOIutfTQQ7U4xPB+HQbTK7b9eL5lTuGLnzGNq4DOh7/16afNxynLa6B7cYwA6
SnzFjpCoPSmDnTw3cVjWL3wSTz68hKzTrWDzS0VHRzd7PGTiKwW233mLz3/AOegR+qQwPC+8Lm9F
oeVSwMZMRszFh+kkIxXrmEHsmCW8ob9LYQmhllUfgBIRsDO9kgdry9/L+rPoPo36T03/1VQk/DQ7
uyRCRd6HxHEgxiKrBS4M7k57LZW7NlobznZQtpYarmAQm/Zz3KmbvEMz+Bw+aABPP0lXZIgSWFGs
wwfOLLrqkgI1XbXXwcG6QWMRmpvwqr1pDW/O0uQvRzGwNW7q2+qRKKwaLhXUuAhTmEt7jMaGg591
GwBEvyYGMwPXm7l7LUPI7cIyaD/b0SPIGRdFBKK3NYAAla5G4fHSlxziRZXRtU9XsvG1RDZa7Az/
qjGQZ3i2ACi1l5qNEzzXNVX1nUpONPqe/pGCgG25bbJux203ef1wo8UewloCS8Nqo9uHpvk2N+Qe
/OlrkT5lkPHI4XV75bud6bQohgPiLbenzW1KLzrSAoreDdUwMweycN9nhwJYtPaQiJ/nn/jJVosj
I1QVShwskfO/j+dVS6C6hZ+B523GlWdE/atREwcgGfrVRHK79/ejEQevIfDAYE854Hg01aQd1OgD
4Y6DBg+WIt5QqalrNT6taju+MNrpgY6KL6UozLDgA2TDWZw0QCRJiK+F8CYbxiJ2odwLNKveJFNy
o9NQcc3EGjd2Be6jUR6dWjcufH7mu7d4m9gls5Wl48L9fauKvDsJ0PHCyp1wveOsDE3SKPZy1Wku
vLUfPEMVW6GKq5piNfbyxV1NnR6ra8DZxjI26VRbq64nyL5FDoPibVIv3NbTPco8FmUccE0GJYfF
jimuCodsCZqudWFWuxjumEyBi3MIwpycMAGDL6wdlhfW3OVFolHWqWVTkKcej9V/ueYSfVgBsO49
LR++lQUZarKNSONHRRPuwgUujwQMxTAqO2KNDTH00+P7ibI6D8yhoOCsOABvSMtKbOIrK+dJCylx
+4c+qj1Li8Tm/Nux3IbP9fqZPkjVHs0xP8XxuKRcQKgs/cbDZYI7PCNjingr07Vozq2sAa29ZF0Y
8uQVAQIAVAPHFJEFJofyxSsCcEYhj9Gi5I3O4oA1+wZ5gmcNAhmAlKwhwZB7raociqr9OFtSzl/y
6VMFY8vAVFzYeHIEO75kOnlIURKn8Jy0ogAqDFg17GhqQRWgnZxPfz+aQ+Nfp4zENnf53VbhR4Sp
FBPPgtJgLWO/sitswrFsZesBkduFb/bJ8+Qv5B3B8Ev5mF7S4uJKs28ntpekBsEdWlVqxevoG4VX
Idtf1WX3O8nANp6/xLd6zfslB7YKGxIqAWzNUTcYi0mE8lNSis7PvMK+B8IGE3At+2gTnqxKu+tq
yZXJxbaGwCUbwwawWpZ7Ge92vuml+2n4niSbSdrhqJzk72H/FCvlRipQSwQufI2uuOFXUcTrwXmq
SLS1apw7NGvL+06BLLDBUcZfYOA8YcebkvRREPaRuYp/PRVP5y/0ZOZwnch1NbZDlMtOQAc2PCtD
2EnuibJ+9IdagtSOUadECAJQotQuTNSTNYHCCpNm7m04tIWdRZlgHEphjuADPT7THto4QjsgV0hZ
qa7TNP09aWGxIjXyvs/1+/MX+uHICsOz5dTmGtbxKzIpkam0BQ4IESe/oHMNa2tAHFD1obR1ZPY2
zbSy5bU6ORcGPr3DXDJVOsrYfLLh9RwP3KlR0mgVkggllbdE4HQUsy2OQAKJHeDHC+v7SYfA5t5y
X9GVURChELp4W1JjgMfVTqNXEDPbk3aLaZZUumbcG4Mpbotm3ORwx27pXgWemTYFuP1LVcK3evXx
20NVhiYlJWB+FkRox9eslZYxZqTcexrmgCzdA1xwg/4JfKSnqpKLinwtD0/ZTlaCz71ES5O2Z7TX
wwY19J4JPxXdxpeTK3IyRfKSFdcSsHsjQNCOsoMXJH/E276ysTWZ905F6rrL6RAmQgfwsURu1sYb
v3qhI6Kiz8/nX3kJiTVd1ZQdcKlP6Zch2rRI39mHuFrJYNc+f3VIvFTx100bHgnuVmrhtHWpSSxx
NX2s2Ggy4LQU+S228gAvH6Ip9PMCUZ0C80x2i64wvDowHoq2qVySTsMLC9pytzGfd9hD0dmXZ7TJ
klMj+0bUEurReQrKUyhz8noEK1v2X6zRClYkh60nkujPv3KnM5+PMDIzaFVv/dLFK5faaRW3EDO8
qZ28roMgOcUgjwKdYoUuX/hK0FlgUh1NOo0CFBVcdAsMywfqeNIN6HimQSLVS37QXotPc+DwF2z/
iKOT4MG3PF+s+Z/SK+lktCKIKS+6a4ytDRGQMMPJcMPT8jRdBXtSGJTMy/y7yvjJr0T5dM5dKkDR
ISjHpdeyYI9uq73Ao7WYQtKKfA8HLiCEQXyt9TpXPxXi26jvklCQvUTdmom3Qn/McYVfsZuQoY11
FhcnjpcmI8/Tc+CrGdQE1oa6shBm5t5sKGq9xvGQzUrRFj5tFm5SaVcZW5L1tAo0MCzzVUKs0L12
N923A61fN/1sfVVaF1kAKT9C2in5To+3jr7Vg585bjrYo2zkbx0OWkAP3kpN6qMZeIW5q8tV6tyW
xgYDe01234z33ZfNpiVtTt6J6RaYYIviztk2wZb/UxcbZ3Ytb0W7hzKP29YcNvH3Jr7TgoPyDe6c
THrstXo7Pg+/syvzO8m31/mviupHYqwD4y6w3UEQiNS6Xb9JtCfQF3X1VCavUfYABpfDuXJfButA
OciORySoiVT1Z3gzXVihTz4N88RRqU47gKVoNSxWaCklig3HAhOnEYkbax2OYjvalxWg0yQKosOU
pTreC1S4Mi3W/fm35HTv+DY8oo+584DCZZ7X7043JHqOtgpKHr1uvkZM6ApKiIPokZrGNk/LoMHS
EyOT+ASDDPgfL3wyTl5Txjfpz898MjjwJ/tlkuxjk6x1r5GaQwYaxTOr7jGdKmoV+XhhsJN1iC05
5ReDb5M8L0eLNcGOQqu1Gg1soV4Hu0b4N/4YbErAJa4m0pegZTLEouovrA4L0hDX9TYuCh6b7yKZ
DIvFIUuiqq4Hs/UybCpbpVdnUYWqQvKP9S2rdkZKjDYLE4hqGJLxrk1NYy31kbKicQknh20akc3h
1TRQnck79ReJCvaBfZuarSajJ7w+Ih/Jj/BJt34+/O3qrbGFYHLOm3tdRvl0PEUmWoC95KDX7qXq
CosHqX8jRGT2jF1D7vQ4FF+H+MKhe34Sx8spY6oGNfS5RQXl63hM4hftBttQxTatmraTMW5Nszv0
lXpFd0ViWc0uaaBOJyLCBirM0KcslQPq4ip7n6hbgMrsq1WjPaTSj1QqsdJ30u0gqs/n37rTeTg3
aNB2zdMQUetiHkYFNA0rqguCBoS+rWRqZNZIv8IhexXWQB44zoFtcb45P+zpTWXuyQpfYAIVKEAa
xzd1zi82ByJO2Ab1ldsoDYGGsrxNfVWsU0V+TlB0Xpj6pztCApSoE9EYM+d+oL2oa+QGMeEVhhFP
GXvNpTODVZLuF163zt/nqoTBzkwHQoDgsbedWm1yIvxWvZL89TKLKHSWTnFMdXR1eY7rykQzk0rD
PI7TepxjcTKH5FedsCC/GiygK/HdaIbeaEwP5+/66cQ6Hnlx1+MBY14LS9Ejk9QabSjfcDTwHhkW
CIALt/v0Y3I81uK1KakKWyxnYL4r6TuifgUauYY2MXC19nZqr3V01lg28TWcv8Z5X3/8ujIuyypL
Ad1eZJjHMyvDqu2UXUhpLlDKFdki3QpDS3Dh/PbRnWRbzxGDDwVSxcUrGkxGHEghtBkjI0klkk0P
Uo3b1LBlbYN4v/PX9MHUdXSkP0xc3JS8p+rxRQG/MpypSHNMU+lrZCa/CyhQkAL8G1yUN4VfrQv2
1GFq4dq3iemkQbk//yO8oRQX95UfwWAB1HTCpczFQhHUtBD5OOZe0X8vw7nInVshzfQ4v/bLmJgd
OEVXhTSkbqsrL7qQAEVQngfs77sYUIfrmsLGKtXUAmtZ/2viWLMB0VOuQimPsRnlF+7Z6cLGLbPU
WRbCyYu7dnzLOs2IAR1VGJxi6a6c3XGBXm7MOvFSU8wp1tBZolq58IE6mRdEKekUgxDIUgeH0Hg8
qi35GcqQOPFaM+o3RRl/x7W9Aln2VSNs4X8zGHlKhkppkVPN/Cq82zAVvq23pLEnnhPVAR9vvERD
onwjPGjb0Ew9PwFOrwzNIslNnN2YfyfyX7RE8lCHdCHGoP5RV02OzRuwXGZ5uVKZFx7eR4PNKjC2
otpcbl9cmd90YSulduhRuSQ915xR/D1xAjrEg8j8ff7KTr5FOksFpX22Y3xu9eXLJWZEWEv6nFdR
0d9YMWiQyrHhDsBMyax+n4XINc4PqVwac/EtkjI6KMBs4VD4le32+ByLElhEknfyc9coawoX9JZx
3JJqDDA9rHdBqDqHhJ37Kk+/ThNnM3OU9CvLJ7gzx1R3/gc8eXu4J3TwKdPQxTHlpXhsFJ3P8qdH
5CQSJ98RWXGntj+A223NohOek4T3djqUFxaZD0elKK8g4WD8ZW0KX+GYx7YdeUkLOCNNYFYhImOr
XK3CtN/Lov6iSI/nr3SB+7WpDWkmed2z3n+e10vBE1Zwp3UqBvVN39mo6VXbTPGO5HoLd5v25CSB
shOSII/MUX42SfcMLPAqhK+xAtVW7tUwfGmMyL9wK+YPyH+W2z8/lc0rzc2Q5+S2xULSkYc9+BLp
UaI0bzQnu20rXHpdE8T7ktOto30LSRuLTKFfePLK/G4djaxSN6eMPnOFIWQva+gh9IlOTQngwEq9
AwoN1mQUu7pK040oapUo9XbbGAh8QU5GRPGQWCCusmKfG8CKgmH6cuH5HJczuBPsEB0qJ/MHHSnj
nKX0fpUbY2mwQBrEXoRZ29NINtZtAtEtzIcNdfagKLZT6zyjhCHjJ6GyfH784zf13+EpF+Etltkf
LwWNkd/JfR8zfN+gMhBihFjaoO2X76vGCV3AEOOFEY/fgv8akfMZeAWd9Ir5998t6yWeR0EzgcTV
Sg1IWHXGuwhqY2FnnhEKbYfReq/5lvFnzf0rp9D/zAb0/12aosktPOMFKqaX7EdUdb+O3UD8oT9u
IF3+h5IATTSc8mCm5Bkn/2+QiPyPOiPCOaTx/TD5ivy3G0hS5H/YfKC+wi0D8Vef63D/kuYl1fzH
xsPNUQTzm02N2vgbN5Bx/MbS3pvb0cSQ0WTU2Q0sPiayFRtSYCRYPWWF+rJUGORY2PFDZTbY9N7d
mvs/68B7f87xl5kfmbE4lXIQZnPNGzG/Lu8mZ9JbWB/TcnBthwiplV9jC3cDsppfGxKPrjQ7CS4J
fBcL0jwkplTwyDZRlDyBxftgJHaGIxWbjWRS1Ow1UI55HUYXFtwPLmw+j9HgZ53B5LSoPqXgFirf
wN8dBnC09xYqZ3i6ttFt2ObbCKCMPM8vnCI+eHCcSJHaYtbkw7PEl4cpid9Gaw3YJIhRDHSQquij
ppjzJxiv7V8/OQaDqD0X3yn/LJ5c7GuVoib2gMAmL281MsN+6gURzxXByIcuqh3nwlSZn8u7Dwl6
WwSpJluq2cvF+7NYuJmQcg9wZnT7IbyipPiD7JDyquuMLw1o42vIBFdh1fxZxf6vRPjlZJkHxSnB
iDpj0gc+np9h64+FOcZkvMeKgMnI7qlJ8aKfv5enoyA0R1sP6p2P0omVp4eqIgGRIThZAWUVWWV0
UzXWj/ODLGcHLQMKM+BOVHsWhb1F/7171Qj+tKeyxolWGkr9BKta3CeqWewbpct2fz0UtSReaKoS
VICXdbVGD+IwHgzhxgSnTqs0KxBpksUzPGtDSK70+dHmmXY8MWxwnBxEEQjP7bnFxBiiouKQRJga
KH4fwKDwv4Zl332tqzi4yRTQlYjbR/nCy7Z8wbmdbCRoiNACwrSmz7//7nYGrVlVpU3OHPDS9iHy
p/EqJtL7WivLeiVELhsX5v8Hk4QYqXn/MntocAAfDzgCh7XlrABTxB5/7UQYGW1LXKLHfzwKzTRU
UFg9lq91qikN0C9gSJ1TSUQiKoE3NOrfCStQkhAhQigKjVu2hXzr1ONr8VNgI5PcTO5Qq9W2AAN5
61eRdVBp4f4mU7C6UCM7XTts5002w6eVdAt7ce9E3ZhZUVYk92nTjrvcu8DiK7dou+cSy0UMy85r
a+XC3veDN24+9HCwmQ/vvHfHV8nJXs3qnNQGuxXEU3VGsSkQeu98FOtP59+Bk8c2r1GqgXsMAy96
svlHeTcbK7OUOFUhUuXbh6NxCuIt8N9LRbiTUWwU6HhocYMp/EXLUuMEsTXWlUyDIB8JfHGZNHpl
2yqPf3kx8ypFY5dZzhcax9PxxaC+jxy7TZBAkvfnmoNj84Wm2fyXozhsPCyK4vMHGr/h4gUmoqIl
5blUMfPHEnE2Pmr2Ire886OczAHeWHn2ns0rITaGxSg0YNTenkWU9FKkQ51M0z1avBHqTRNvzg91
8nTehsIqYrOhorqyOOPJYxCJIUYKW1MyJKoy62SdAAcabOvzA80L6tGCS8GODcsciMSRla3o8fOp
e7srWnUi7Ks0fYU1XbTWLtKzho6tJWbGEBgcQSfWSumYwkrpaDfE9vjX10sHhTeLAhLFX1w/xz8G
76sWB6Db3HgkgfEA78ORtypxsMWF6z19hrNxCdHd3LFhnMV7LPlxFtQccWErF4C5AMi5Uzd1u0Ar
1c/nb+3pMzQZAFmWSmuKfeNiV2VO9BTqDOJWQ8PmzpL0fFckJNT99ShYijhkWIzCWj9f8LvVQswC
Qi0VtgusJVgXida4eTeEF24beSOLiWJzhqEnwRWhp6VBsZiRRhTHU4+aaxUHYTtC/5SzBoVKWP20
QJ3W36Qmiok/tyr2p14blb5Ju6L29YBE6iTMH826sbKNOlYVyydsFvQomLoUj6yERL6Okmz6aRm9
Vub0NpP6l++nMOPgbjWZK6JGrh8DDUb7xudrXK+nmDg41F4BAI+DPPqTD+081Ko0OjRObwGnEkpP
3oY7FGGiO7cs0oGw95VKEttDHI56vxkaOzA1+mhq1T8Y6N17N+a3dYSIeac8YNShCaSUMZYSq0wc
dN6xIayt0GJogF3clF+MsJC3GkRHAGdcXXkHJEyyvoX1INIbucksGjd0K41V35s+WbKiaJ1dEjlK
fj+BqRH7EYB78iDN1NmN0kjjeM1+W6Biy61uNNx8iEtn2+cDzmHMi6QnHVSoTNa6HcEufqIA5ocg
5OYAPPJVJP0hyYyaApnqVw+xMiHg0KOJNdEo4YC5ScPmyu0SG/FCZ0DDf1YDP5APRWsgK6DWF8Lv
KoE1py/Y7AibLO1c09wp0MIZEA2B34NrjNmh1nuLMqhSFOjhzSH4DiULzXNUj2riZSMpLHKIj2tv
O6WkerqIdSSIxBFF95YIzSc7VFOxKyZqhGivLO331PQj+DWtRLhMCGRR89R6UddeE2VhuRr9LnwI
ugTae2aFmeKZRZL+H/bOq7duJWvT/2Wumw3mAAy+C+6kbEmW5HBDyKmYyQqMv/57aHtmjvfpsXHm
eoBGAzqWNmsXq2qtWusNLXkon/6Q034uiF0h/AyvCeqVYiAOvSlSTLW5q3IYmlctjoD3gxy88Gnx
Y71cavyVUaWx/GZKmoMaRemL/WLXAo3aada59Sku1eBTV/HsWd8p0OPqeiosgCc9YsjqS9EsK57N
S5ztvB6DgrQNUZ5Mfc5q8DtuQavmODexUW97I4fi06KCnv5W29qxSgDY9MbTFxVGt5tmWdZBOU4R
ThLQSTAgQLNxD37THr8kXkfP1Y9ljXOtLHGSQYN6ExM++ovn3NkNrjBXusd48jCq0JEXDEJ/ruy4
Bf2SRMV93Njym6VD7aQJQj7WNUSpCIY4CXbT3UvHcozPlc/zxs9rifJgk4LaTKzLZF7D8RP+kG57
EgNCsnsXchx6+BUm3sjZlohaJKUqcSa1VxQLoLpb8yVNHmRp17yQ4gE5YygHDuix5HY2ea9PuWi6
LzGbajzlhj38udEIdCJCJttrswp7uUHG3KqPuEqM8SX+pY59wDsErao6hw5pJk+I63mITf0Y112I
1mIDWPiQW/jXHRwvF/MeM2GaTVmSxQs40GrsUbSjg36QXtXEp7zM6ChxkhLB5oFKGk4eNM7SEMHv
N3M1OS9LjUnGKeIj/cMmqEgFL8rz6hD7CNteIAPoiZ3xbAyhfd3jkBOXI4pcmY6qr6tB1TSd8trF
CqjpfOzWhwn0eIDou75E0TVILgpLNdCZdCP8+yERU/jOmDK3mKskGC7DGG+2k9FiFCnrHvPQpDXJ
OxmY4tbuE0scXDSMvoKh1qiz9XJha+LqUByqrO96ap1+XL+VCpMRcE2ds72gYXr1x8RElD67/AkK
U53sWkxOyx0C5u1dNbdA2/EGKJaLSHReCWUGsEOK+KtKLqYqh9XU6nxE1Izd+L6LkHVjzurmQQ+q
RR11rq27aqnkWw7+yKV/h6LcyUMqDXukVgONooVXPfWVBMCHgvasTmLexGGhSJT9mwUN8pz3h77U
Ea+QAElkz4rjQx+UPe32dlbx0Xd6qXaIQ6vsPapxCGNi/JTj55oYS905GIZcdpwX/kXnBJDLlsgt
2g8Y5+Q4aw9r8iGsCZw7RJgmtD7lktspFMzWXEc6RyozW/LJ3cshbqybEDdrBaIMF/KrdXJ0kIrJ
HmiAr85ip2jQyuHgu4NZjpR8AbtgnxSNu157lpM6yYKtt7A7syIuWKPer6wSDyY8z2dzJUcBOW0O
+6CB6a89JFptO2tQU65L99kYhVjfjFN0gsoqTHGAKg3X35miEDlKiHDi0UNOPjxUbh994liT9i3N
EIGYJAL5OzYLArA9Ti+oVEedH32EFjZuqtuNXV0tgxCIq+W4AYIzGyhK9MvKN5nE0HX73l8KdGDG
LoBxp3zxHuE8SmkL4B57lzkjUmAYaHuQDKepU1TyXLhPaDSTFPZJqL52mFWqAy4O9bRjQYXk+Ik3
XcyjRvFtXHJXwpvb1P4NMeBjsajpbekUKHI3FsgZDN8V3Vcrixw8PsoRA+A6Ev3eLcekvKor11JQ
Uzcvp4SGB4YGObia/ShnbMspNZbf3MZVzQ6voina6aFZPsW9xIyp9L0pRjVSDpztIYa86WQ7OqZb
5ejh4CIzW1/g6IAeQAG+5NSNvW53gztBpuPQTZBkRn7tXWzavL0smhafEJ07SJ92LRL2SAAVywNV
v6UFG9HjP6Ncq4+PXYjvgakDCxJbqP2XaB3xsmi0w8VUi9pGIHocIG41ANTWPVwd85CvaxUxnhxY
V1CVwUZgDBuwdW0FVj6q16ZINTArSJVB2L13CX1s+XbFaHaUKnKpOkoPi3fsAVJr8ihraVR9UQgk
Erhp1Wz2LmolGOxVjEkaWtVV+7qgpor0s9c5T2OcCEJB7corZSsM3VF+nuoDnonRIRIgf+487azx
kdrCHJMg1Wj6y15kcKRpOruHXkZVeXSXPpP3IrOleLPk9MsQnosb46UKRdjpWrbl6mF1ILBbiuy2
y2+rqp5xDQHIMr9FunPESir2g/LOL5FWPlXIeswXK9gN9HzzJUTe3lRJdY3NkGWe2hIQGjut8LPi
KvQGRLNBO2vkqdIuyOCMHBuriP1LLJM6I25cbymCz2oiVSC+ujIS+wR7qxLr4U26qII56/n9R9IW
t9urVWvQptgjZHvfaoaLgoCoTyiMhMFFIWjypT2arWYnuBz2KIMMGgIdovHzDp+B9b20FjFcKRrT
hocph6pwFy0P8VDIZF/QH6zTxEIwGo3gkC7pGosCKkrhKfgws/IQ7pWly/RLpuDAmwmujPZQ6ht8
Uz/YFlQV1IwCGH15gJtbKST+xEIp/1E103gV6Aq5ApTHhhuReShrCrTlzA7NZIsIhZ+GgnWC0PL7
Qbje+4W7LcvNTQYHnr9pI6xbmsocRwD34sDvreBrfZN6UoRfqPWHkB1p+wIrsT15n4OtyCi+qL7n
ACQ0IlfZWne2QhiXJd+irIWyKiVyfBoIW9opyvcZalBYZwGBWJAXJElMUTQccQ13yuFVEdSn3YAA
LAxPtzHVDp+h6Z0sYxTXxeRObdojvvqky7WuD63jwNh068oglNDhPrEjcVUj9gGxGi82wwYAvpBh
ngIEZS0E4vFqOJL2RfehLXD38+p6FrtN3e+9i91ICShnnL0Uf5/2Imz7bOHpNGdSiVbyozOVVrPH
rhPO0GqLpkxx1xy/1sal9ymWnm2I+bZW+6EcgC9B+TMveljyz12lKJmiIp7Ye+5s07c2Xvp3YVGG
F36WkUsh3cltibtAp3fCqvTNgrMEmCH8YbZ4Y2aVNiVF0HQcIkD6OF10r5Nlouu19dEmdkVZh4e5
DvL7mZOufwbnIcPdnEeapTQsFbbC4BmODah7C8H9sAqPaIA1LSz5YMIZp0OfbTe6kqhXLcg9Dm0p
TIqjhI/D9ijEVV621rMMRWQ/97GL3btS1fgGxKt3P+vB9nZx7luPBR4w1iG0R8j6+TDg3jX6eBYG
C9CFoOq7T34ruvsRzAYWO3ZVcxl2Q7nu/CHPkA1yWmjfhIMsO7n+UM6XZchF44Gax/RVyLb9hu0c
2N7G0kTPIqhctU+cuX2dwV75hFwfs4ddm40LpIZKBIZrcLS0K7TSXrUc0yyfrtTXEadN8sFaMEt6
qGxLrAwxr4blGBVoqD57bdMa1MEwrsFHMvGUa97krVWzK5FX1xLRaqX4l8jOohc4G+vzFLG9oOO0
wXgceg+r4skE6KfrcnzyuQoqkOMRll7O2na4ow340O46M8cxRnPOeD2vJO27CMsBhMj9EuGmnT3g
yzEfXN/kX5W0ANr3Xby+zlIPX0rscXHFSYg6rFPcyFL8lgbNjUdUGrZg1V4jWo5oR4PmBmYgbYPl
OoJfZMBr43ovXeHZL2PJ6c1hC5X7lCDmuilxetVB1rN9h+RR3fAe+jBHIEc0X8SA2uYJbmX1vg9q
L98b09bHqsfaYBfC/3mPVrHV45ARTih5eeieYEVTcJF7qhuaZB+ZW1QXKmuSyyGfSb3Titb1c96r
BOTGSBMUIa7IAKxAmRaTUH9dMS2NhuDJR/p3Ps2kgjj3jVQTkgeLckZ53UYWfgAYNln+wR21faIg
Kz8D/cajHkYxyUpkBjyzfKfCG5FiEwl5Z3zR75TsuSmMeg4ugmmtwxQip9K4e83r07paw0cRJtrD
jsR23sdLEN5iQIfJCRgHQgW+dSNEGGXj965sGRxYceQOlE8DYu3Qu10KXgLeBuXh3uxxqhD1SWo8
QFKsJdvPTTKunHx0aec0DMrJ2Q2Au6+8thvmw5InEUDEuGmcdBq64RXDH1UgVNZBTyiXGBMi2p+4
O5FqDI9K49tKmI7nu9bRTXJwO2klBHk5P66ocFentR0rzCBHCy4EZT+PrzrEMC6ddQovIshc2GWN
FJ7TwLIdedcVBeLsRVyH0c3YOOJ9q2K8IAoMreBvBI37ZHW4RHOGkuymeg633A3t/Wt8KiAuRatV
vpDyLSSgOTF0p3A6HMCoRhUMJL9t6jQwTgMqP05wGRoHX33GpHDCkMqDXpWWkVPVJxTUTQ+FsOY4
xLNKYDsncPLZ16K0q101FPVHOXHMpHrxSbNXe62fLTRd3mQlNhyqkSu7fC6UuZr6cfzCuhQIQ0Iq
Lr6tGPvIE7yeyrrKnAKlx8GsOf3pUTn1RawGrCXAIhM5pRMP3pFbr21/bPAyrMBNlWjlKdTGP82y
4NwZmty5r7Ni6i4R6FYfoBApkiYIurHCwa9arOzWWuLZbd7my+Czv+SwlKepJyUZ7uw+Xtx9Bb3I
waSNm+pnCgdl89EuQ6SvhHI0yBnRU6ZKZcld/akijcMorJ/c0HqPbnGRv6WpGPno5vVrxT7NcUzQ
j6CvkLQPwpmGi6ymor+Ns3D6Ns2VBa8WnS3OaTfjthxV3FeKKCxuqjXOvgZybL6R3A4f+jHJ3Xdj
1g/1t3Im+z6i5Adg1Qk7Fy8IDYDzbZ6LXp5cbJ7yp9DQrKYKIMt3RpjHtlpixSXCwG4NWBpe25Ps
AqvlWoSFQdYH7gXz/FE3zo1s1Zu2878lLZrz2LB9aWt3/lAmsT40sUhOYTRd6S3ltHrnFDez2VXO
5PqfRewv+fW/erZShgA7OgfKclpQN4V1j8m3pyEEbaDwsPepGZaWNh8oSwRcZaDLM249BW/+hcUf
dvZc/7igYxaLoHxpjzSKyuFNgmHOW25mOMLFQ056ukyxvsc7ZCbG4GH7/PuK7d8qqd/ZpBtbAZ6n
B2v314ot1MKAlRlaXEDwK8koUe7gYid7bVvzPywObzAxH3wUxGtKXfTNfn1UMHuzWfspSx0L11JB
GNz7+Ev8w5Y3T6ElAv5pA7NgWH1WvNcI25oOLC2kxUhdcQlqbwC2eH94yhkJCLo6MsnJppFEZ2wj
iZ71htHGVr5rtIVMkFVnR1URddJs9Ft5iHSFYIbx47spsrlTVEJazzEB75sdeqQ+//wFOmikeJsH
OmCCs4GMIE4dy+IFkigPu8ngcmXZGitXaf1sV/x/5NX/2KTW/u/Aq5P6+hXTv/bLX3FX25/8gF1Z
jvNvKt5AIGlbfSeO0nX+gbuykGEGiAUuFTQy1Xt0mP838Cr2/g2zeYN8x1ya6dnyTz9xV0Hyb3oa
kD7BawEmoun6X//zF2SJPvv5r0iobQH8n6YaKIkoBLuzfQ57HPDX1hn6S0+mC82C5EM53eKvLAcX
eZrNxcc3A3CQvasF2c0NFqGdRYlHT3F2OTVeKF+yeGz+pJR7htncxgIWBXo1sCW2pueejQV/pFID
MnduQQyGbnmoPTs3V8oUk/VsmmiDkFYdvhRksLB66pOAWVa+K+o5fmp1XHAnMNQPL604sZZTMhZe
/KCttlj/sLv/NmVwBzisQKn5pDTgMX6dMloAUTYHXn1rUaIRBI/Bmm/npPXw7qTMuakpFjTCwRig
yzk6IZJZWpOuvPvLKrv/8Y5+++YYxtYPp1m9raHzN+ct+CbMcY3BsqiK9hMXc3hrrteUFdk2dbfj
MJk5VJgyij65JoLgqCzM3MWffj+Os8MO3Vp0FYCj4NHHucpYzuYjK00J7GdKruAGZLlzFXamMmlo
hiaxr7E9WN0nU1TkUiEiSnD0MIjvL0sXcds5a6mm//Ph0MreqEk0LzywcL++njkJRDaVYMn7xo1a
zI2whUVomRoN5lVzolv/iJRiRVylBeaBAA5G3+Iq6uBgUj1Ae/CWi98PaZuAv+4xCBS8pRDONtYr
ELbPQXkUd6Y586LLAdMDnFw6IWE6lEYEsJrBQkf9ZnJYL6j+J0PQlN8CozYTsd+P4ow0CfUPHCdt
VyCbhANoeWfbC9eBVVEuWC8zDFrb7GOkqGyom8DWCSqSeYYKnEhdW/pVcRcN5dplu9xPeoQslzDq
aVRWw4Qts42xvY1DQ1eWy26iO9ohv2iJXCwHuqTLci1MZIWv+TyTLKmYhj4q5CaSMP9LDzXsXZJY
XfVKNOT/zdAL8ydGyfmKBN1KvKNhGUJ3pEd//k2toEwaVeBwnEEQ3oyyGjweukuP2hOjpNbJjXm3
Cjlu/4ZfLIXKQSI8H6EUpxLc4FylDF/49y/gbBlsdFxegYu4JSBJh5jw68LsA8Rxhs4dj40pDTIg
rpH9leWsot6ZXODYk7N7U1xTrPgkqciLP+2MX7M5IASbKjGQIEAa7ka0OVsAwZRNUdd26uhY0jG3
c7zWVH5xDvziuxi83MKL0eZeFS7/Oapm85KLqrdTDas2uDSNM0w3gotdz30W191yX9vz+mHV9bz+
IRfcsrC/bBgk5ILQh66KcikwDxRGfp2pKEbIQmeLwcLRCmMazhXNKlfmWt+2janftlE/zn/YpH9b
NMAUN30h4k7EykH15teHmtqb8UDMhyPOU3Z8N9prET5nJSbcb5CymKjY4tMj3oJC8eUFteysvpUq
8HVqXFx43D8slu8p4q9zwHGKDGgCRBeA4TnMJHPLqQItQQ8Knds3cTeMzmGgQNlcohHqEPzmfHzA
9l6piybHfjKki/bQlEDOdnkcrR8mCvjh18Qqw1tX27V18MPND9UNK89P86n3ZkihUdBSeaXf+s9i
Ey9wg4XHsF+CjW53LgzjLNJH3l4jKpYhpPRQTXMZQaUuZg/vgdm4L+uCN+ObsV+L7ts0qs6kfhUH
X3+/4b7vqLM5ZPez4gFpxpw0Z9cXH7aXJdnnSLm7xRU3TOdhmDzkEEsxStGkhZgi51AD9cFshhqK
uKZEIyjczdk8nxoJ3uEbjqt66vZ/GNn5VmSCAlD1ZH12AMT3XLgrTyghQprugWUH43AF7IHWkEBh
A0mPKO8bLJLN4p1qmWMjVWU5JXSqdoU4QnCvoyestCDa7xrqum/BBVfBmxmQd/WGld3oP8AJv4/l
bBY5sFB+Id1EH+o8oOKnUy8QbodjDyzmGcwMjEkE1NG8zB3dV1cNZe59RrbqDOmaTcHOCxdHXLj9
IJ130eI10PQpnu10jkkgfptBfowmh5qSyJxm5/uURXKAzpa+NNkavVZLWMxXc9OPj9yQJE1xqhJV
KoIxvCqK1vhdOvazVd6CAhZapWoW8m3kTZTauVXzhKjt+Cun9Fbz+vvXtq2Xs5mIA6pRwNC2/51j
mQX5i+pj+sKzsy7Fg61rwBw1oijBvcfLk5fFGhQ3lLGb5/+HByO9wm0S9gb437OzKe4ExUdvOJq2
qWiYBxpp1SQUiB839Huv/MLOEOTVjjF/0A04S3a3nRxT8QO7jQL8dm3+9ckRtffMXTkVmxzRgLfo
LUTvklk1XynQm+RDtETC3Zu5r5x9QyhedziwQXn7x1+fdIUrLCg1osG51H3n1cK34skc68KW+ki/
wxl2VuCU3Q5UuZgeaPLGCKtU4k8M6f/wxgH+c4ptqSRzfxYycZztpzjuzRFU8RAe5Zg12Tds0BAQ
0RiTdamJcUU+QCJVf4pHW8HjbLFxwQPFGxAB0fk5i0cdnpjtjNHSMaLPgBp2qOft/uMkV6ofKIzb
Fo7dq+u63VE4UVafIHGFLciIKtPXnW0zOf/8LcBATriY0Uf7m0NGqTvKUfmEmyGA1eCGUmn/tY6b
5Ea6ltV/xR8KQEI8Y9rx++ee503g3WGX2GQt6B5gZ3Q2EWvf2r0KiISBX0/xfpnb+En1rn6aemnJ
XTVJ1IWVcMGoiwFj18PvH39+Ld0EbQGNkxewAUDVnuOpkZ4ulLuinFNhKY6OsMAS+IAHYIHoSLlW
O8eubIx0S7cPlp2MA+tNN+vqupvMOl15nENvRtMn0GMqSS3fWTQdqN8P8e+rdJseyK6AcEE8no9w
UFT3rSxnhAWmSvuqCuPl/To74KMS6OvvLbw6IelSTP7Dq/lPc8NVHYYzSjfkleHZ1cZv8mhIllUd
e2+ST4Mw+YIWjOshYexgkLhv/XZ+VyWgyNKINuD1kITtTegI9wFSy1ZCXpwuyG+Crspf3WHM4j8E
r/+Q1X3XxWRk5LvcT8+T7nykXzNl+F6CKvg8enmJVPPSVhNd2MYOdwX12A8FL/7RwyPwshYx5uqe
06zyD1P194OUgwRBICdEyZIj/GwgrgHl1feNOookzC3WchMXirawa6Ha0Tko2U2BPXfU1PXUXwk3
yw+lbwvv8fdL5buhy6/HChnlpvXoUb6IYdv9eqCjDrQEMrHkcQi7tdnLavBWbFBrmmNgDMd4j+7s
+KmTUwNiwR6zD9hqW9lxoYN4W83RWp5Y8+3z1GA3+Kcjb5uDs7FtgruwM6ATQFU8G1veNYNsglUe
yUZC75CPcX1jwZe+k7YtrkktmucBC8Rnq6NFvQ8so9xUlEF7crqp+YqN1PInI4TvFPFfhsSFCd5u
AOuA0hO4gF+na4b81c/o9GC9rT2VTrpTz1miMdGFkS3CdJ1j/zTUYfEpnur5NltDzApCusz0ZZoO
xadaGqZv5HCWwMOighteWy4HA9BN7dYGJ6RhcJM/WWp9R93/Ou6t7Pv9TUMZ5jr167jdZaXBa4X1
0Z/CHr2DqJma4nlw6A3tOUuX6NHMcz9/MZ5oq1cFTj6/bz3wHQABHWNtNrSbTewfFt/fYlpEHh5y
rbC3+h5KNr+Oyu9bgCxhUxy1DSbXwg+t3ux5LRfuxRs3q2PUVgdtWUT3hbzwpe7WaHxcpyFDvymC
hVSaI3iztnv7+4Gd6YJQuqKgSqS1N9YEkPvzEk0b5iDGfTs7BFarejxCudFR+fTEWE1VOkcjzpad
u+QrxEP8r6rX1nYnqgeLaAAFDiDmqtfS7qlolJVd3fF3tHB73EjNTY8piH+FRzeg2zSzYPVd+Iku
7S9hSNnfo8UbA4H7Q9D6W0SA7ESNgYDpfRdGOpvoZU0Kird2clhjPv7YFYPdXVum3VyKYwzXAJ9m
Xjbvhmjt2uvfTyZCB7/uY6RDNnKtzykD2nqL3r++5sxVs8dhgu1RL+cyAbOqVyaLZgiY+nTTCuss
cH/JNM4fC2/0kaeoCAeyS5e1bN+EEmmvDzQrqBmVHmrq33J/BBSUOkO+FclotCKyRiNjFnZ5YfdG
zMMJ30L6/Be4/Tbry/zd+d2Leqt+Au24Bh9KSTzOUqqk4VuIgmEZMwBbLvHOQVLYzd4265iBmbJ7
0a4viJd1M6CnqgZgdUBJIcmSQ4Nbsc3mrgwfu8Pzt8TwtYiShV+Zms6W/dGuB2DRJ3soK/58WVRF
cYvzcnt0FqwFP8WtzMD4NVGyLSaHe9WQHIqk3pZOTrtvwcw73mpiM1hvioVeJrQuTpuNLIuFCj5m
XY8NsLAJEpS2x+Xj0Gg8RJ1OLE575YcUlzjEx5afD7Mdysw7ZbTZy3knIE6CiuYk9328XF3J12gk
7k5cLjHn0SU4mIyZ2w8jLLx611ehDu9UUOTbf+N65wQXAADQVr0E+rWC7IyY7Ll+A6odZseDlXjC
tU9gQBaqbX0IfKiUgNeDPtjeT8HN7nqyXHbYve0AV+vufo4WiRBaAsd1nSNqcFiqBwFy+dy7XWu3
DmGxvmQA0/0IG9jcscD9ooLF7sxUR5P0imVUT901AHjWS1DA7LZ2WeByNT2KASbhcIX2r8fCy6mK
MvWzV4KXPdiWXzKxuTuvAzd+hVTLbsxNub5QMtDs8Crsy2+JgEwybYCb73u/w8WIXq9uGqYka4EZ
wkr78VO3rCMTFEFR49uHrky6F1e4dfAYa69eX8a+VeYuCTPxLaQ1oJ9BUU/9azG29nzTO3MzQHxU
csAZWTprDjyhmJKcdzlU1vbQOYcWCqYla6NXXwbSenCWYqtgznLZ3pYaKk5yp4YC+hy6FF7B2i7j
tMf0fhleQjDZDLn+Mdbcp377GnVZC1gQw2NSjofenRCdPhnwFjpDzHLt8Ol25ihmV5jO3s5p3wgK
RwB7hAzvkmQtEu/SnZatYlpNAkmUKxQfElPful2SeWlWBEoDnWrqurvGdjvs0PbPoknfj0E5hu2h
KGwT22hqjut8I0fLxOBHOs6KEkhYYI0n+E8ep0JOizYJdnFLZHmalkZ1L45ycD0sTMcJlGoIMPOc
Ru7aeR/XztqGXLKXSHrhUa/Vuiv7cWqGKy5LfMdjJFGMw9iF29f4iHSK4IxvA1mtLz1oWuYa7A3r
AEWf7dd8yeKhUuODdenvY9A6LEGAdyH/0fEL0XuHIjR0ye/qCPLC49pnWwgpWtAJF2UmDIstCqqW
xRZkAF+xqR7nlunUVlKV337sMs+M2x/5XJ7Zt+CWyrF4u3qTY+GzpkAhvA5NmTPOIC8W9gpHzPbS
wZeq7VjrFGsVnoNXvnesTMmLZPX98ePI0eepfT51dXJR+nORPbbgFikZgstgWdc9tM6v9jyWaKvP
Qmz7Yg76rvwmaCTAKirALo7uDjG5LdpNYJTj3VBSQ3yAvqiKl94d7OrkSIrGcZrkVBixN/W6pXzL
CTgmj87irfxLVHlrCSKRdLe7ySR3IIkUyPf3tAY97RhAV+Pmeoz9EQH/xxcu8gqZBvStQM/fDouR
9P9qvx8+R2YW8KwrWHjOPvAmGoO6BkECZl52/doenKkf+gNA9cD60ilHWreOUi2iprQNY/VgdFKX
F2GPPB26qtbQbUaqq3VdmUGM+T6uS6+5AFjYJ3eKsiu9LHCQpjyo2rImC5JSkYkXX8ANdXGGaSjU
/twSXhbwon72NJg/5PhSp3XF/FysEfikFDSN6qq9C8Cclz2ZYV2uZSINP2Sd2Ho+g4i2UBmPMU7b
UDVU9QoEdluGczvI4BIYXbCMxyyzmuTRSOgdHloPC/rMF1Tpt77GNGUVE9oEBhtrEHaUjMEQqtWE
lJIj2d14A0ykGxZsKy/VDM4kdZyayo1mmcTxVZSAirB2/lTS9d3lIQ5GXtpr4xLmPGKRZe3bxNc1
VdQfgY3kAg+CU957WmjKlMrJ72s5Z9OnddVbvP6ZK/lOth3XP2N5VZcZCWZrTds+wvXL4/PZ+1uH
6Gf4LfNuSxR+Bgk3CwRbUzn+li79SLwCrEA41cbWk/xZZMLtEG+GbtsT6PJvsbiUxRZU20lv8bPN
RMHrqk1WblPlR9vW/xn1Os9FJ2dHfzcr3P/VqwtRL+IJUTgrXEeXdnKjnc2sr3Ma/GgS1e30/ZON
u+0okDjbehDBsjWeWjCQzGVZ2yQx+JkIPipoa97TToUlWxbt/VyLx8XO1lo9l1YmrXA32VUnj1Ah
KnQdla8ndqWEscJpC8twy0s3cyq+sIIlhQsWGFe8GK7KjJ+7a2Ok4oBAVqvjDyJaBsQQ2wQ0vXZ2
hvwPp/qP0FdFzbZuyGu2rVe0Ptyow+hW31t5P54QVXbrB/tooehgH5qi3gJoIJqqsk+JNwOyPy5h
t4WnRgahNM/gXq2+flEKfzZAw1lh2eXH3AWMVqVyjRTH5W6Y66yDpwC2aFLO3dCAh+ZsHM22zL3O
2cKybmfqOscOwCu/soyVw0u3K1DI1o6MGkrsvmdJ+xe9PXqrc+8i76vK17WVnnLeiBbdjg5L+DGw
ob2Mk8Wnt9CQbHK/Ii2c8ftMtXASeH5eZ7RDCyvUsn75mRY4RVWYT71e4uF5wTCFzehnudkK1TVX
0p3fmO0YRtWr2Abd+1tO6G0ICbMLc9+jh1qUOWG/gLTMJJslrHgdP3MPUHodvy8df/uSTZ6QEb+d
gEWPjyqWgpc5YqYEdL2ttw/MVDPwdQJEt9lEoAmsmdQqTTQIZTrqHBidj7Wp6yXbqkB4eGteFtLb
hvbzIyIIdqQlAD87hhZ42vCbS64btogl846PcboCfsIeepVU4y1U6209t7rbXp1IoPwQl34AQvoc
2C6Y/cYjD/CK8fvjQEPwkWh7JLRLAtm15TcFeQkmDBm+WKNthWxfs6wV2mT7qRwq97quhS4QvrWL
ym4OlmdF4o68vyteotFS7fskz2L5NUp4Hvyv1vYNiGDdt+/9vrbp68uyihH9tG0greOFM/c137ip
A6i4yifz3Je0eqp3ZW5L5aRzU6xgXHJJmbNLC62T4b6DG7+8k23nNe1+UPkK3apVMFNtGDy8Ge82
Nwh/4/gBEbao0rVbrHE4sKDjvH6eBe5z9XOzgu4MdwvYmQG0aZXNUQKgdWzmg5xpMuGfBGBkkfsK
+vNwz+cGlC5yU7vtlwLEtMEJI3fXTKbMTRU5N2aMu7J/jAHl2PURk70xMG/8pJrj4dSPXeZw2BUI
zDsOBStzUSV6ez6sgXguD2C7tp/82un9iwzeW2MdGtcdmje9Hgs7vpilifV6hY6HaT368WvuOYdV
q6rIdtJffRT76A1mCzGyLbvyYtadzdhy2YJMKFJIlw7dn8YDea5u1dxuC2VieW8nXtkRwLMfWfPP
I7sv3ARYDLmNVXMSh+F2xtPOgQ91MHG5lK9a9wFWuU2mJahaw3WoeVs2S2+D1KxqEQAhRTv0XYny
D292GuooRGU8WZ1muTVOPW0w4ciukYK3+qDfXKeKycTv0Gtl3YRFprRLY90pgls3GLZ0tenUdm3z
fgS5cibO1Du3XBa+gvfjV1pb+DE68s1qmXpPK3a7lHEB0RwZP+6mgQLhSXzSNqgH1Qbs3rKdvXW+
z7LZ10cWbUJIZ6GQTK7frydlUn6PCzV/cw0cf4v13kJZxEOpfLvpur7Yovd/M3dmu5FjWZb9lUK+
M0HycgQ6XzjYIDOZ5vGFkOQS53m4JL++FsO90JXVVYWul0YDkRHp4XILyYy8PGefvdexONZGuIWL
HrGbHOE3ytLLn+MCE0bFE2Fstg08DAM497XZr5liJt25L3t9SO/pE1lUyyonI6s6vKnp1q909rQd
7UuvbDVm5pTbA9h2Yu5Uziubkz2Rph4N79FiWURpiS//VZMSheHb/OOXUK2aNkvEznbgOXK0eWb0
k8pPCLCWHE2oV81mFsnw6Fdw4Ecj6/KDZTXJ4uxdXGVzWLMGur0TgyAPO6QjbxunBleNqRI34bmq
NTOT6j+P8QqIDmckZve/3pffbYzS97HWwt23ekJjvTOx395QBk42dXW5ysj2uit/StSYuA64ardT
lERLToP0u3AeYhfJplPEZsipsKTyBeXvI29ICpd65s/DNcIVzQeSO4pSsAAwLlFUPKClK9dw87vy
ARO+nXm4y7dSQWc9BIfq8Ltcj0Gpcu7WTGu2hmKBG8+8XmxSgzbP25OO3NXIA8Lpta3QUlt97eqw
SBU3ObFfJVr090VxZ7nuNyLwLAOuEMd9UI12qOOggk8df49xP0QP7rS0+WFNEyVa/SlTJkIhLtcP
FBAjYZsZoUHyrd0BiS53vpEJVFbKR+38nkix+aCSmI9xb5RTCg9yiqPluYnykjUE1irWfUwUfH2k
tFpbZd/XrjmnVwtCMztYurxe8+cZnon6BiNBq0g9JDobqFhTKuPei7Wx7xrc9vlY36fY4K3MSwuR
OoRhUyXlQbYuC0viMDF/aBGhu6NSDW32mQ1Y0Anb1fa+ErPbVldDsU7WcR0mZXoomchFN1Ocbvdl
X5EycvdzS4H3E61TFruBBTcuDwwsKxY9S5E35mGpObFA45eNWomAxyTxvOutNYv2qjYPVYVGxjtH
8cg+0H4nmDdqxdkE8LV+/um4/lTZlAFb1fNbJPjdrygi2h645IXoKmNCnMvJFjTv7H6oRwx0ftJU
Nhdl/7tRj/l5a/AT2/U//66hiB5vd9W8rMiNEvWIyyPFfJl//G6582jdSs0/de6fW8I2p62sbtVy
q8IVMbTqG7JB89lOS0rSazG2z323CqdhgZVpE8HSPR0vEDlWqTtcYUEyTH/Kka20TrN2Oy1Y1N5l
5wGJLLupdScZycCR1y6v7GkloxWwA3Y7MtB0tz4IJ7vOf941mpmbP69LVgR7aBm0kk2bay0l6Ajb
F3MkuAxeHecCdvIgT0ct/uFcKji61mbR3DBv55T9lHRlsnjklrISsiH10qmQqU2cIscIwpy88AE2
8hLnRI+IvqhiZSkNcKxVDXFfzv23cN2x/6aWGLPPxGnb7Jlkhspl2HfLkH0OmaJtlGcbb0/O88Lq
2JM0Aofi/YVns/meSLBWy3sjy03+mivQtt8ZFpI020d9OfF1xqJuHxfrn7fzu24mVeMq/0s8spnl
EyMkYlipmZcrzfZ2VO2scpB2VAzURm1q8oupdzrrMggWudGBa3rFR/XnDOOOc5Ankn4SVDip1mp5
sORm5LLgk/BdUd62jCL5wKzfz6FRFSXfDtn7rRDrVLF1G9FC3J+2RFupRckZclMEDbeEsQb/9pDe
RCfediB3/OlcM5FBLKmPVrdfTBXrIqKp0+jnyqy3iy9t1ZqXL0cq6sjTe7EJGoCgenYPRUz26taf
bSLEWWCZc8SFOf8xDyICF0RjlJJAAcESrQDVp49u3rjB8lsDKNUKxQSEIk200s7cP1GlEZ/zXW1g
KYkzTJP6sjYpijtGy8a62Gmj87Y5xCTlY2xo4/T455mqVs1f4qnE6LmEkR01yyeAl1YbQ4GZa3vT
YjYhNDvJXIQfm5J7e5uiZFY4mRWVu7z2+KM9maxGbE/NTtOXgacmITimNbail7wZJPGJw3g9gIGx
CmdXRBDNGc9Xqzz9kQEYxm6VBgJEzuHQ/dHy0GGpHIYBhAM53d/NYjxFPS1FOVrltvmlks5sBmk7
zVzAw7RYy95uxeRQJi9LxHHS9abc1KG4RxE7pHoDMc3XBmGZg4c06sRkq6ds+0fl1HxPiHmtabAb
LE9KProOAwc/QqxYW4EPcZ7PPa3F9gslAYM7Xad2OpUDkcLfSk1Kll2ced/r5lIM6H3fK1vWCdiY
xNMuRqLLiUU2riNn/eWvicL/KFrwWJf89b+2P/OF8kijmAx/+dz/96/23/Xlo/zu/9sv+i/hsP/0
yljo/3x3wcfw8U+/CKshHZa78btb7r/7sfj9XcTf9faV/7e/+S/ff73K49J8/+NvX/VYDdurEaSu
/n2KAHf3vxu9bK//589tP+Y//nb5bj6K/+Prf8cOHOfvRNvFhlpyQcEBIP+31IGj/p0kicAAvP0N
YzK/g+lzSP7xNwHsFf6F6myTcuhxGtPOP6ED3fq7wO6Oi8xicLd5Df4nqQO+lX+eUCkMpxj1MnL7
DzkfQspLPEj2TtuF2d3Rtow3SRKVx44jKjSpsu5UvabScgdyfmxZZ/PcXu96ZZ/F9nhf58QIOYHa
kJ44OqTJkoYYVsafskytIDeX/FOibx0cmqiC2XBGAjpJzVAdysKvJc0f/BC5Y/qi73EMJA9tlPWX
BDISNVLFzlNDEzXL1uV8TXkcP6xFtYbxqqnf6AkuxQjxWlAyuX0QNIN3hNHTq3qS6uNK+EzzyMc6
9yBctKPlDs7rhBf3yH6V4hPvVPYGdnsughYOzM6qhRXIoXROiqZlSOAoONd6y9lj9hQtTqdUV3Jm
EYJhp+mRftG+j3D7XUQi25dWr6PVGyRQb+xzGvA46DhwfJABvlM6kLtWT4zaH8dEeUNth+88dVFz
adOlvWYybYZZWpq3g8M8pWau3qe5dhmoHg5tJJf7KWuK11I346c0b9mpDWlKHlpXXWBcAXhDUx6G
U1kqpOiKokxf4Ta2c4iX1WFTtjGcR06i99mUbCZYrP6H6ZJygUs0/sqRX84kPMhB07o6njInUCnG
fNKObbY6L7OFiazrV3G1ICwRnB+TuCAYR7ogaBOje+EAd3pfNx3tq2mX8qvWy4pisG9+5WYjVG8r
eb11wpMHvwhZDCvGrheEbrupf9Aqp9yL4bFBRvPqOja8Nq9f5kI7WAtrGyzUYtTuCF26GbP7WK3u
GsM9auYjKUEryExph8siy73NpNJDiwtoJnZtnBiHRBsu2Hy8kYRuEEOQvYe8oR2iTAp2av7EQmj7
VLA7eRQx4zAxhqAmPq2lP2huuVfgggW2yaKoiaUuwD080qf3pBTAHpTFSv+uhIkbhzJ1P2SWqX7m
3OqLZf4QekcF0MjNebg31V88sqOgcrSfhlnHMwP4HtHQ4G4p2LRn8D9n1j7ELNODWyQvjGflDY6G
/NQ5jMT6T0ZGnmt0kz8oxKmljcw2956qv5sa31aer2GUKMc0z/a24lbv+jKbO6e814yp2VVK/pRP
rleojyNeg7pMrpvRsdj9RymYwjyBxsXmvulOU53EA2Z1K0WUo3WMENeKg55UX22VsjSch1upRS+I
upj1AX0k6WoRNTBACTvqsVPbG6NV0itEN5alm29OGv+ytYwNnp3FYgXzm9ToLSIG6jeaLE7aIQuM
hb3bxpwwhFgjJ5CFQo0fn8t1gyblGj+0vLUTN0xs6ZN0MT0NmYLvkTlOYt+Vkd09YZdh+xkZln03
ZvteE9HFnFJ/JthZMiMMBnK9CD7wn8bCk4KB1GA7GeN/rkSm5BVFfvmCROX3omx3OLkjBi+mcSyN
4kFvq5+xeJLOCsjGbEeKLSDKgvtTLxgYkAQ2QpVVl7iXS7BWizhSDKlex133aE+6cyspfAmuf1s4
UlF0oifUiup2xCAbGA4UndR2di5kiIEzNme/XVKOi5eO4oHS0a+7+M6xh2aXwnK4W7rY/qkGVp0k
SxRu6hWQh1xcbGP9oIJSMzbMlQ5bURoQBEntdqmfJdDsETvKOwvJF9jBRmeZCc9Kw4z3ytBkF1Vv
3NQjMDycGoKmwdRo0VVeq9niKeuqPdWT2gQJR+zJTfh8Tdl8AXMUH0ot0y/6+OpblKq4jbveOKZt
Kwl1sF2xcAyi2FI+m4PS72srIjGvaBhGWuglWsPlljGlA3yNluLK7mrNGy0HGER5iihi/TizOKFG
GlRRseGvjlqH/Ti8F04XwPxqAKtA1tXAFgBlU+2wmAmUa0N/cQQC9lBOxiOgl/FON+ZTRRzhNp2n
D4bNOSYap/ZthlnwCeroJrKt8iuqI/sLJAtIETFWxgWrfhTkETwe4A6wNHwN217oKFl9By852x5c
ywiu61EBL+fPsXZXxtrXaqzDLmEctjMTS2fTZjMFJfNPNiMWjCNatoidCxq1U5Ss9uswtw9tqUrN
q+0h+iBoCAMlw4Q0ZXI/x9k5qxPStjw+OFLj0twRZ+aZA/2F4eAM3KmUeydij7sW94YM0rk3tWBJ
UE79KLG6z8aq7INZ1BS6k7EeEarlxa63LTg83A0uPthUTcgxVgRGOlaul8tR0PBxnXXdNRH3gRea
joZe4ICaSNG7GRsTF+zuU26cMY1bl3F4LZqu/GS4yWL03NBClbESpobKDLcd8JpdDpuImu/4KEoe
xpX0M8XG85QpBz5EPvp8CetEV266mR/UU8W4epqdea0jqvdIy1fWEBsqHs5Zoi4muXAg9No8Glza
nophZ+d3qOyeqDpQasPkBrCs2XWY3MZmTF7dja8rg2BDXFT7pFfGYBpM25+zCsziRg/rXnGAQOoz
fhx1thF3Zi1MrB5uzzo9yVrykF5b+zpVBPvDuJWcXUFWNyq7q0aAw0kpxk44tCeoqrkOxmkF+WLy
4Fi3V1XKN+ZE0a7Wfyn2MIVl7H7MsAcNqzKPtbEBukb5Webt2alt5HehFMFcyO+Jvb291ykSOPYg
Q11y+k3E9r21mPSDULbOhwbcshd2pknfnWJsQprCHNzye0vPdxLkqc8OeWARpnq1Fm6QpMWxYv2o
uijvs9VWl5VJPQulluyEBWH2klX84Pe7WeMRT6jAFqsYB4bf11leecOMpstADfHYUr8Qz1GHlhWs
g4vL2uT/aFKQmxb9z6KSkppvLLN7m0pxOxvxsq+F0l7ReXskEDx2rJTfA1MaZiiYc5PUJ2v3TpEz
nMaBBZtsLUv3rtNgnBbyepzMHF7jSV0ixStb0vRZ0pzs5ZHofuRZQLiAyV73lphe02k8iPke+5zq
j9FX0kb6OdYs+JZOMBQDjAClQggeLpWS7CZ1y3JMu36oXshvoDxW5bMGNm611eOi35Igui6G5aj2
lnqVtdAv+VjYipF8pGrpXHBfQ2ApYwzt651pxeclrS99Yd9OAyiKpDQOrNCODqbOBp3NzeDMw9HM
+2sntbTpkA6xfWVMk9ciRB0n0FwzFcCVXSXPfaEYD9Xq/OhA1oruIXGS1q8GwCnzygmdRF8uoJeQ
zddbYMefi+nTWtM7ISNQDyUXq8J2htEo3x0oF+e2Jbyuqo23autdEpkXu8gZtaXoaur8umBvvWlG
owu2twmTbbGzSrO9NpjKXHLroS2yZ2eujqYiw7ZNi3sxzj8zXF8Pz4WKLAKWUzpG90tJzRMZSYGY
VD0xvXiU+PRA4vdnrlkkprV8ddw04wiQjr/gqeEuy3dGXkseeWvpWyboY6uCXFbD2hnY9EXuM4cE
WRZvdoGmNHV+bKHWa6ZkBrZwp3mw1KK9WQJ9XEDRhHmVXVjzdy4bitpxru7H2Do0rCufFedRjJJK
g5Tvw6jlh0wmMzVGBRG05o6uF8xqvzLHvB2FupexFSSAADQpSy9rF5dmet0TgAnwVt1acXFixnSd
rE0BKyCGhJlW06HBQoZcxvWGNy7xcCUAEdFbPgxL8RcQhAHTTSM059zeudNXxl21M21I6jpzmb1p
jcfOaRL6muWbg18p49NCLXqEenOlxxo11XpgrOunPFZ63Z19qMfNg7nEis/s13pScnFFjMk8Y248
uTYs8yK7J6vBENkoDoXbJsw3Tii/j7DbDnorkB0hVRmDeQP0AuPUJHx91W4gm1DhZvWZZ9JZjepn
ZV5bH7P9Vcwh7jj1ngHGgV0SCbDK4UbVblJHP/bWcleRDOITsaLeG3VuVh1xxF6bU2QrD4Y6uGHf
J+9KX15nq8mkl3Xy7sA4KOWc7ppHq5dl66mkOi8TVLy3aG48M1Npwyb5yQXLc3jpkn1abKrHyH52
3fkxTYl/qE7O2UKoPNbjizIbtueorxRTUcJ3y1wR3TaIXJXF4131QBbgAqZK41it8+fJArgz4o7k
TAJjgZnIwM2mH6tp2SFAt0e3+9VZkQwWjY86TdYHm2eLH0XPEJeubFCQh7J4ZLpO4VoocHRUniwo
bH6UF7AgCUMGMjZX1trqzleVp/P7aLmXVLlKFdhVworDtRRnor5kEwfQZfDGFPpe9ENvwLicZA4h
qaHbu3n9pMzWQVr6r3xUcs6CaT2K3PDhiu5R0J4qOJpRD9iR1aEIcLXJHmERcXV3w0MpN9jStvjL
zEZ9l1nWXZWjVOrpcFP3KS4d5c7W1sNkm+WeqHYCc/FKw/m2b0fVl5ZDsaxIDS5wCutH8EaU00XP
tNeupUhjw94Zeus3jvP00uCX9Qy9+lz4EvJIRTBNEeFChRXErvY66SorOGOtv2eX03ycVeBnBvtA
g7Rg0sAR+Z66lh7Wczzdlk653jkJl5QGjw1OHYj0DOyR3VS3dTvcp6y58V0sofAqt60KVnecmrEL
sHF8lmPya22TD9vIe0iTHesCawxKwupe7brpXitp35TOnAb0EU0Qs4/LF02+txghqHC9OIqyATec
4dybrvKIfWvBHtaYXms6J0mYpkug1WZqN59YeM8aTcHUMmI/1Z5sGa6j+UpI9Z5PHvGSLGBIHNAv
elY41+Pm8CCV5HN5ltcDE1Ev12WIngEGNkEfsFL9SE7NqybG8QgbWGDnnexg1yhMzfxsmE5tVB6s
LH7UurJhjpIC+SEgETiufbdSCWST8dWnhF/cmwyObjw6X3HGEecO2fe27czTOyPUdEQBNa4O0tVv
SxdS3kJJbVN5AUTipWpq2foJR73G2FHbx0l6ajMQCl1S0bKxWN2fQQxJycJSnQVAnlxA+w2Zyo2q
2yHJBT/r8Fwz2wtSUlFw7jrtsCqs6G5t2s62QIFeGOwzTw8XxRDexMrfMxnin9FWTyQLphBg3I2h
1ruVRK8PrSmEV594XfvScUofpcZe98SysiBuojeO2ovhRg+F7qLrZ2hHOQ8MvZMDf0tu6kh/rfQZ
YLPMQ0vK/oxZ4app1E+8Ad9jjdV/JVPij6pS7ijO77RKw6SUwfmEdWd4PFd3yjSMd7iXXrRJwJvm
qWvNw76NxjAZTWZS1FZDk/tDUe7c2XgsB7igDV4d2aNSt8lRSdNbQ+8/AV88QYHyjay+RS0b/ZhJ
OROM9LFYirtOb3+iKN6ulI3fttY1h2zqK7Gi7BSzOrNP9ie3rdqPhXIvlOxWbVau9FLzW7PGiTvy
4Fl59uVcPUZC0lBZlU+Ws8f8gNnKaVyYCDmy/+o1GQWlCWFBT6hHTZdZhnFdL0nYxt0uMpIfyEU7
OZge47bpKe7gaCoUow3yijfWdCfN0j6LVP9k3Txba5uer+yLLMxU/aY0LXvftKp6hL+sj55qKMmd
VeDeXVzqBxqnIJ7WV75jX0zlfVm2pCyMUGnL7iZi9nYlhrR9mfB8elrvIAIN6dvorLeYlfuwE9ZD
HfMmrjr4v5QiQE/M52ZmZUK+2MFmMVBGAMJ4esIkSl+3sfS+7KzHTrOvkfuvs3SiOSivC/PJAOoS
5GX1Qm4MAtfyjXfh3CvdDU6ScOQhuoM/vNJfjEOoKMZbWRkBrJgsTHk/rKz3mbsWYcGlaJdNWE/1
UTeVg5sJlQtdhKUpGHcXbKiScXRlMV7zUHtY1mmr2Uu3HS4AByPThIxSe9qUJztbaY5sqjn31rrr
nPQeEm9FUDN5zkdIfJqa7UYjP7XtdMHjvZNaCzVjvKaFrS95LG8YsdFxyMhvMCec0QV4X6tTZxDJ
czd64yoxvru3U8G5w7PTtwHienOTMcpX68uoODcuOHvq5xzuvJHusyU+RCxjLgzEWp5PuZrcF2v1
YsyzurMmjWiPnSG4DGCxcpwATqXeMbLy4NkPvs3kct8oHD3TFKsPc/8yWtUhFbttAZ8/mnHnl2g/
i4sdVJZfCGIhYYshHBPNvpUm/tS1NvdaHO1x/Ts7p6NQ4VI/TuLGXbOTYjhnXLw3NJ5X5WD+iprR
g/D9OE8FOwQK5TmpkbD62qaoX17GOD3opk4N0DxYttIy6X1hq+RzrzLVZtAoDnJ+UBnYTd2GE43S
/Zpqyw7/ef9eaNo7LKYT9O5Q4Nm9Qj3tsXFY3tyNIuAXtwMsE6wMy2MhF0KEwxW31BmA29M0uZYn
bflcpVgEGZawGgV/WOVcoNXvLQuvG6Ni7W6pR53+irHvNJy4KQIGOr6mieeInsAzFOUgsuY2k91r
1lC1aXY37jFwJaw3ZsmV3rWnPEHmM42b1BQPql4cndG5aVkW2EHQZwb+bY+IXMiRxCDRyIDlXgm8
bb7RvTcNUYMRjGmmy30Z71V9uZC84xToqys9K9eg1WmhO53SPja70G4hl6oU+oZF8blKICSC3q9c
cBr1vZ/AtsRZeeVUON0iURynTPtSE+VZDBC+W3xtgSrc7zQBcNi5XN9k1xa0hGK5H/sxDZV6aF7Q
FkUGNxBvovQYEPqJiIN2Md/saXgraJZgWsj8HM0ZSZC1iy9brhcr4RWD5WyX6mWwdDVl1rRiAOzF
oe4eDJaba2nxI+sxeSKF2O0M0+4O68qHMuXudFetwCtYXIPe2bddaA2O3LslzaqTjSdWxbCrpMjP
ItIOlf2a035g0OmhB7IiORvD1UA8K5PJm7fhvkWl1DVPjhm9FaWL+Zk7PFU/3CJ+VKf57EzRrlzv
C53CsTUDdXJ+Yip1g8mEY4t3vei+yNLukjXF5d2Huam8mJ19tGB2rxLM4Dw9r3lyXKvs18JnuzBI
LIfkQdHvFPq8wbBPqlXcAf+YGbWL8+jE5yhrwsbuD5kK6G8AzBzC5am9PkNOTa1pOalpbFynzBh9
tt2FioswtTxneqv7CNbMllv3lljX49oVt8xHKG8dhgIR0lFHe7ebsjGDMx4/Wh0ytONypqAYcd6Z
edAa+p5ww8cAFxVD5M52C7FjTfuTFXWSOYp2m88KHHiDbKrH0HeHbRTQZj/WuwVJM2yXaz11vubm
vhuNxEYUxQ21VF88vWkJh5g9CSOXrp5gSSQRl5v2xyA1whDS3NlqHkoNccTuqUsGH3N0socOLfyk
Vi89V1ZvzQ80cDcm5wS/bVln06mPrt6yQ4valcRpfDanwg66WXkfu/x6SpG6lfQXJeWzw0AqzBuu
mZz67agsmg3nQI/CXFevwCiggXa4HkRkBXGFiqgxIEjdb93hbLITDHtJemfN4+jrE2j8WlEPOuo3
MnH3M6B1KDw5g8lIq1PFyIXZdZCWtX5Xr2l6oONvTm5KiYYQTYXL89JTarfBGAzAk1bb70ke7pnZ
saJjsg69k+xwN902I+BsqC3oq7N6SCLd2hEE8gkGvIuRG2cVCiDF7GS2punPKoY0wk/cfYVeU7cs
lqJew8/tD6WRoedkq/VYte5QAwN3mttZ1OaRobf7buvact1FVf1h9ohoHG6xW3o9CAoCrQyrMcUm
Bt6V2fFEnZ2QiO7kIkEbj2wDB/kkZ+uxwFw3BBCem2uJMYjBoBpNww6vQXvk3EE80Mednqaf5aK2
PrCFW3esk0Czsi91Kc61Zu/mjN0nc75eY6XuCbUUQe9YzYVlL/humqi6nYss5vbMnLvYmBDuxwUp
rXBaA958XGT7ZoC/TW/ZERuc4KKX1MC6r3Zlv4P/qQe1Vq1XpWJnpHCJ3QZFY7X7KTaSm2oZVTCX
wthbLTzTaq01EP2ZcH81WqYwukG47obMOdWQXcKCxgv/w9juZp1FzZQZOD2hu52xUjuXRGX408i/
sj1mu5AWaLrvJWUEupjdEJKWgMnPNufam1c5HEz6iCtZxPmFnTPqvZ1Ndu5LxwQptUIh9ajso9TP
R2zJoM/H4YhTaPyMrbY4QsOlaXbhKatxH5KToPkH1u+xHY3LplzkmXcU+jXPY32HV66a/ZnP9jBQ
55Cy0Lsp48A2ynm32haYh6ro5i1TVt4sYiYKprDax4+xt/2AA0lK+jluGRaUZE8kCsrUN8YJtUjV
FPsFA6AMe4jPh05faK/XzZhdtu506jtqq10WKTyJ8KOmOMZ7Axgo+4B3HVYIaqa42Omjk74DqFZ+
KdqC0JJ0kCFwncfHSCubncl/rqLShqcvuGI/4nnm1fJsvZhNsu6Y1NosURly/W0utfnOYO9NEE1u
txu4RYDqR1G/X6yhOcUIQYd8Lt+cVq6PmqbUe+HSZfC8is7r0s4Xh3rmFg1jOWb1XO6E1sWhVhio
DGZjHC0xJve4l4ybZJxzzPNIUFNBE+9VSW3IG3odxnKkVDqKd0hg61Eb4aR6CXf/Z5dk9qVfxvnW
rBX33hE07L7K9pRrgbYTNjPZMjYfuunb4CbdtZE4xY3UauNEWKd7AzvQLVdEVchn1lTFZzR2QmWq
nSr9G3zXwV8n8FOHWm3Kn1hpxL6JlWje4Weq0oMTxxhaIzYtIIrEC+PH6lRUUFNZn62kAfz3ldZK
jg3Tcn02sXAD/74oeetcdKtNk0NRDk3M7gKm2XKqLX2no1/sV0OJ7nFs3UfM7ytPcTgWMSiVV+vg
zs+rMvXsUigGONPQRQp7io9tk8/XkPvEXnfeS6c191avJS44M819SFdRBrMuIFdDNW1C1p8kd32+
JfLcejAar+7KfD9yxN9HMhG3y5Ba9Z67PYrPxiRpBWU6o7U7koS2N1eTeyywgZ1akVjIjGO3QZ3w
PK07px9udauI/Cobk2uHNhLDvKIs4VS2ti+izC1+8e8a8ZWpSHnGlNTdHnsPpnUeDMPsZbLA4KDK
4ZGQnk1iMZXm80hz9dJatkTcYH3a1WiM8xmVbTgSHFLPwAWj9xGaOZII+rlfV+sSOIkWXXdwiLft
XfIKpZoqQs3ij9IY83vXWpppq76dU+wWxivW99ibjFLxVBZV3bV2axyEs5q7vJrn575NHhxVTe5w
6Mc7GBsonpyf9huGgVjupGEZTAQrmGxEBdVbpVtH5YHglH2xpf1mFK36PW6YZUAsTPpMgwkKVgD6
tQ6mli/t0j3ms9VEt0QircdVJOtTyUMJjMqmuS1PzCvdhyk1VNRmBVW4YVliMbNChUUenArscGf/
RU+i4NWFrXq/DLXykhqLEcqi7j3TGTaVKnPHACDm8sLbXZ4luDyaYyXKTyqNrw83qfQrq+38iQzB
eelX1mCNhiHe1MRxX+AoIDMb5S7JkKfiia0PFWrZy+iW9h0WDdU+ugnvKQR+4F/pPMhHwmYm2RCh
hznubFoKk6Qic/vsUWAyYqcgM9tUaHSOCW9qljEe6sHNYTtgm1JAoBriA1Zyv3cdcVPoU39a8iK6
63XZPy5JjBpaDOV1lOC7xBya09POzVqjHWGNgfOl0VORlwgzbXIuTa4X5GFITuReU63q5K/F6IIr
5nq57oxu6PDbbikgSy2n23WB++5FdmNcL6uIqHqrRcIMslctxDFOt2EJq6dZmI0zfd7AgqnqDmkb
skoBmcFzRx3qtohQAvslEpx9TFDsrpWfkUJpaCfzdFOTsiesZzU3Zj1VvlKZZhFwMi9OkGqN/TgR
g4SeZFupinclbj4sSS4vFAa1UV0SEMPYUQwsM9HgWUuV55EgKpfudNLZL8Cj2fqV4Fe5Xrpp+oCT
oN9lBaY6L4f/uGMdiXzN/hq1sYc0DmMnp+Nn9Fve6Abkx4PudmoguMT2a4NHQMfhfbF7RQSIxNXV
Msjux2JAtW3jWG91sIxnYxbxUaU6DUn+mn82tP+/ctX9f+iXs0y2rW5cXKIjwE14m3Gd/dfk3kvd
/QBH+5dj/x/xvf/pC/021mmW/XcXBWXDv/6zse6v3wHWBy2KPbP/yt55NEeOpFv2r7TNPsqgxWIW
4xChBbXYwCiSAAJai18/JzK7XzNZ1ZlWM5s3ZtNWbcUsJhkQDof799177k/CuoVi8UPQgyCuSIas
KyrIhH8q6xaK/YesGrp2iRy1TXA6f0dZd+GR/Jv7cWFnf/9N0NoYEZp0ERB+5vmmVmhdcDfRQ7dh
45yK5nH+e0idP3/EFzpjK6tkYFIHf3Ctu/Clf0yPPXBgMbiEQX26Hacfh/0ZcXuBi/3iZL5yv1LT
LBLb4pMKr16d0t/wrL6wgf55IrZy0UdCrNC/o3I+sY/DvMsTLRoQQ7FNEd1hfgh86bY8xP6vT+N7
RvifzuPTB32BsWjySIyYMkYPueawHM8omfrY0ezXyF/TP9iQoLOhoXXqXFRka1TCB5XABWG4lp+s
EUuTluHL5m8QIfJfXt1PR3X5/qfThwcQGnM6RdQMVzNQg5VffMNW5Lfe4NYv433/PNK3+l0G8xei
zp+v+heiTlQHilaRr/ggbZD73Y7reYc1fPHQ3PVbeYMr/tQQjcUidbMxb399I/7ylE1Eb7asWFC1
1Yso9dMpLypwmNq5jR7ktxxBHFFZz0gwntjlaLc1BbFjQpHH06l0v/76k39Wu/446c8f/OWxtJVa
qSX5MtQmIqvQmIn5/q1Y/fpDvvAu//wpX57MRu0jAhH66MGgoRWL8kmqKKCx3Lt8INxEOh3xgl7b
bx5TVfmL5xRikwZsk+IydNmfL2sfAzrKZTt60AgyI0/PD8Np9gYAcVT2FcI9EcU5qmlcZfo5xSW5
VqWenm5tkG8no77vYrMSYd/VjoTXYp/KSKTaJEEsZN6cF/XzIrfuUdWePSRUAe7dcYmz/qOYzGhl
FpgrZbYF/qiSWpE3DzPoI0+e2QD85upentKvT/Hns/wCYczliNxzSYke6Doe21O4H69jRz6wxL2f
XuUnGgq/Ael8YXX9637++7p+mTfIOZr6Hvrig3qjAaohvkpoXuaFwjou6JM/Wr+jzl5eQ788xy9z
QvCd61nJ0UPlZS/VKvAA5HTe6NPBdMzGASjESk6kbuZRvpkclbpH6NkWdVa02PQjxLCKlum6WaVL
/pwcSbjeBr+ZuC7Pyp/uA9WJixBd1RGS/zzaZquXopwQj4d6N2/tQ+aen399p42/eoleUNmyDjXI
kLQv45mlfqVqdRw/EOjrGEscwfvkuriu31vULqJyFt4bVe/qznqat5E7HaHvhGLhxc/tdur2reUb
6+mk3EhM56UzPYQuojXSUJAmrBe+fDOeqpVkiuDb2bGfkEm/1+QEyt4V4JcTMukT5kkxbCeB4Qq+
2ellEOffvPrUv5r7P5/hl7GcQgyWYP5ED7qg1bju3fy4ELMPoiwVsyt5w7WkiWTDDm2NGm7yZwev
j5v52qshaid6lgQGEqe6ibxO2G73m8P7Aj/+MfA/H96XWzxNE9lhchA9TMvzbtpIZKTfJ6tu2a8o
85vgNtrluJE30i7aqCd7V+q/OQD9r56Dzwfw5TnI+3Jgo84IYGuz0zbRU+pSrXDq7XBKnFtzdXbH
LT0+56HeNK7tXAZFtamcdtPsI7/ejlf56+nlbbxKvdhPnbPziKzRVZ8sEkrdiA35vnhQrpvtIAlq
kNvuNxMyZow/PyIW/GDWoTgsYNf9/IhE7NwWoxLFD63buvm6Vlxjab/pvuzCQPHJcrRF6Rk3s9cd
43cq2neh+/HrZ+gv5y7ogjqWEVbKHMrPh0DVnIgh4xw/xPfKvfJtca29XzoEmzzzkpmcOqEDQMl+
c+JfsHf/HDifPvXL4mJuwkQHGRE/nH02gauFODW7dhlthu3vHqHfftSXtURdmqUNhYUhcsjpk+yZ
EQI/XudecGDi/F0Y/Hdm/ddZ7/P1/LKCqFS7SKC3xw/aMtjA+HSDA8JTd9yNLhPSYXxdeNOTtG5c
lo9iWDc3iWu68cNv7urPFMs/X98vKwxzwpJg4rV54KFc0oddzcv0NTpGr/Yh3Oie6pV7CrXnfUDm
s5iWv/505TIr/ekakBCiGSZ7OwxMP4+pPM1HOYNo80BfzE3d8zF14y2CJnfhxE75MTxVLiRqUW6U
beji891Tsgx/M8TM7+jEPx2FAVRcMSUbxuIXut1EInJJJTp+eFy/otAXjzf713sfe77IXUZc4/Tb
Qryu96+m2BLFJiAjO54ivM2yFJE4rTUnc47U+p1sk4lHY/lM1cPPlrfMIZF/7SXOahe5PipEft/6
5GmcXy9e70P/JhPHYM1b2PG3Tu4QKyJUsQ/5iEY8X+1Nf1ssn68ScZz5WV34ptBdbSmJq9FNd6O/
P/YuhW8ncJ1UOMvJPX3zT0/Xb950tJBtebMfi/1RcihNOIXY9q6xOe417/kWPYX4QI0s9vfPbiVu
7yu+fiPz1jnuCY5fZ2JViNtU8PlC9lXx6AdriBPfL4Dsw6N3+a0Nv3UW347PhDyLq8LNxM1hEu/7
55lTcLcL17s+ilrsUofDXrv+1eYeAZDYcz7vtYj9u9V76FscHFw6sbrrnMB5fwy8++dgHYvCOem8
vlLnhhqRUzhHruVldIzbV+5HKEBLcM5oJsVaF1f7G7d39+tW3C5H8Twtn7fOO7o5/tMz2g8u78ys
ybvc5sib5fGZnRprLtvxM2eJftxP9q24Nrir08ngt8Awd3nufH5/KzxNtALBjvDePN3zlpZw0G05
zo23ORgiWa5P/iieVnccquose2fdiFMsNMbt7uFws02dgzjtZobzbrUhq8mpXG+z23jXO0tsbPex
EttVJ25qb617Oz7EYaUlnIDh9fGCC95hRUrksVg+4flnxJ3ISN1Ygul934lDLrwV8DxuLgxF53Cj
iJUXiffZ17mg6uYtcpeDv9ioG6H4L+JwN7nJbSieIwf9HhfOu+ZfpdiEl3t3FvdYT106GQ4Zj2L3
zXS8TbkMtt5Gdi5H9q1wfBdPi9s7xvGw44M4Tqd09sfY9T48d7P8dlnoeIf3fedsOs8Wd0xo1BdP
Xu4tv4FsW1XevttcTc6+d3u/d2W/dVeJWO3BIDrK5p6nmzYrQ/a2d30i5LzavbvfH3XxuDJ5InrX
WkpLb9W6prjfb6848sRlReaVDno0se28433iisL9UMXN4zsj+fIYmeIjc73V3b3jnTYTA/CwfOLy
ZeLjfvU4CK4ugOPDy64Wljg8hc7T5I/exmuvKI6L2UNgtizcSJy3dDu4LtyKXLCI81dc7HJDx8/l
t15+X+fYru4uLgd0591xdK23CZybq8fXQWxHt+GCmIInz0dTur69R3bOStTiEl7RDLyjfrkqD/Um
dzbNb3aR2l/Osp/mty8OTWVhGbFWMb+ZTC+Pi+3j7L7uUaZwFTuHB3YdOXuiyrn0hfN6u2y9bP1G
2aBaP1hid1m79h4KJ+fm/2xVSGGajbQik/Hz5Y0L6ETWF4s6pnKQryUvjJ1gWUJEE+nN2W8pQA1H
Y2UVIvdUJ2fA/frtI19+/Z/m/U8f/+UNbEcU4zXc7qwJlavn4jCu0QyIZeyph2BlHA2/3CTH6jd3
4/JLv34oAVyUe1WDwuLXc5YiavA03+KHpo5LL9KDk62c2WzI1UsOtl/kc4lsb6zN31X5/moU2BQs
jct+HufJZYn5qVSSZVYxyAs+ePDmtfRhfWhPw6PyyI6k3Junxa3lfL+8f6sa/b+6pq1f0vgl/4fo
6m8v3T+Kj3/ctC9t3LTx25983f8NK9CXxcB/LjjTyC7qovls2b78wI/Csqb9QUSPKmHZ5rqjf+WK
/8iJ09Q/SFIhzkIifQMgo8UT+U/HNu7gP1Rg/MQNkrUiXTCY/y4sy8ofmkJcgm2Dh1f/blLc93SL
T0ORGjULa4kUFczfiCXsL+ueumoUMF0GMMCwQ30iLfRp1crWfN3NiAFU4qz8YOh02QMK079JOf32
ICmzGyVv9NY74zRYF3n+BH52vMQc1WFE46pjcSPRjyYa24jY9vZZcQrow0foLiKUlXJASPdsGXQx
9SbsbgddD+5TeaC60Ktt+kx4crYrsGd1sOZRtoDSmTHhauOepwmd8LkMyn2aSPMj3jXtpksTekkh
rIo4i+4q2MAPJNIXFJ5wZCIprWSDFFYqo5jFrQsqOXiI9SJ/G9HbLH6M+J+i+D5Xt5XLBfv5guoX
CDb3D4I+Pbsv81lkZ/KUZhM2LD2Vb+eiI5FSgz7pEI9qXRVTI7+3ySXoHudf4wztMCJ0A5F1bcsZ
/SjgOh9zhUV4DlrkOtTGjFxoc3xTKxmcoCLX+g1yVV1dJcP8u2CMLyWS7w0LqOKXNE2AHHQ2fp4e
0gWxVdWU61jjxtIbbD2gJoeJ0VjElledY8n99KCcflyVzxfr6+z7pw/8srNTyWXHopvqIjOwjp+l
Y0YpkOwNHJXa1aSRVo/DEaOvtZHIx4VgsUvn9JCmyqYOpgcl6D1IK86YDL+ZoL9UCr4f1+VlSb/H
Nnk7XObRT/MkYutxYMCzroLJR/5NVmwQ7AT7X5/+X36KrOCuVDXd0M0vQ6VcNFVjmngFACK0O8Jh
a69Su/43I/J7/fvLiDQMdjUSOyxNYu/+88moajLH8E0MPBHWgr1NoS16gV833CrpENxHiGgVESvV
9IDQUbqvdYP0XDSe55calNlHJOmBF/MJKqlSBd3SMyHGrp1lyTdZSRuknXOA/KgDvIoeF7mspIFe
WJGe4Q2Bumdj1Z1kdczQe9OdvUFymz9WZWRsJj2rG0cPUl76ClydKkdtLmalwbyayymWj15JhXwe
sa/kKnWGv/9u+o/ckJ+AJMfyW37Tkgja7l/KrxyS/4bvK/nSU/vPL6zDS1d3n19X3//+vxqhxh82
rAX7QnsnX8dkCvjxvpINvkPwoiwp1E9/vMn+9b6S/mAlQ8AvLVSeFUtiTP/7hcU3CVrgVYdS8rLa
sQlh+5Jl+qtsU+XnuAHelJeXJqsX3ppIUQD7/zycDQUTQQzj7GQSgOoqEYrOpnmdqnpalRZW1wQ+
bwvvCF3jRfrwrV5Utwtp7l1Nn13UpLoIh5oaKZrx1J7XcdElIFRNfKT922JWXv//KEOD8f4//4es
s6z9z6NsX+Qvb8VPw+zyAz+GmfnH94nVNmnYgQeQL3PWj2HGd5ipaJrTlMEvo1xu7z+HGSsmsi9Y
+JjEgKo/Vkz/bLdfvqUQuWZLbCAkU1LlvzPEbO3nMXaB5SjIfxhjqsK0qXx/yX+a/03mvCnoEcNV
yhVU69Dttlc6VYTZjxy8mas97hF4hyK8oRi1wZTlZst4aR5niupYPQZ2ovchiO2scJYqmynAmtPj
WItNB6rBPfvD47RC8sM+fggRYPJ2c9G2Nof7xqOFtspWpmf5c72bcEZBIs+MlZLhw15leM9a9ies
nqh+oK29Rp/fc2AABdhMY4sYWa6J8FmnfH/VcRRX1FQ8202X0drwsES61FK2EfZfx5h23ZYVVyfu
cUPspINyla4lTgfDpa9syp2xVJa4Np4o44Cc9hau9KCt6k3qKa+xD0pidT84ixtiNcTlE6AOmMeE
3eUu8NXYizHGX/dPCrvLTlwFDt27owGVWdxvru6pMuy3lz/gfN/RWPKeNXaiqKF39Y64CEwTHNU2
o6b06N9SrXglFWHXup2XXRf8x+S+wiBh5k5DMU4iFx6ejBvPME9Fdx/5eUxxQOfXPcfilmslzutL
xdwUQFzfbNptBpY68Vo/qW5y3bpsLXdobQ+TfXbiO2Bt12i28bO0wEjDwcVjLdSr6m1eSuty1W6h
ICQamiV690Ln53b6VXwKnXLZUMORjy3yZbSwEcjMY8y5Nxv+MazjYJ7qR4pZLqqlXbhmHNyP3kQt
z3hONwiTVLDz9N1cPP35cKrcND3FsQA8llyVr9rgFJrovpVHjDPaN93Hy7Pslqnbvhkl+DGxzWNu
m6pT68qxyTpy5U7c634U87d+j9Y7WcIibZbAmx9yOBq9kO5UzoYLt0eOqXj1c7gGY4RPYBRFtD7l
0fqpHtfRR0dfowN4QjWTstNWWquuuqufpmde1aMimhRzLAq1VaRRIgjdNnTlYVlJrrlrJK/vH1ij
6unBvkIM4JZL66HcRztlr97Uu2HZ3RlsOl/tV7I5XcmKnd4WtJT5QtokBwrAR6TqwB/2w+BJTp3s
CvSOuo+NS7Icvoa2i+DcKJfDzlznozvrjhx5Gug5YJXyXm3WHXp6Q3QfaLEh4eDJR+Vf3nYvbEr0
XXts+B3Fepg2XecW0Up1g010Oq/PO3YN3UdAiZUqyczVOp12G44fefNNRV0aWyJmiUhEj/gZy1tU
B6rqxJXTfBjPxj7bRkt7jQ0pvTQV1Q2psAywGkL1wtPfGn7acuWlG3kmRTgnIOkNkb5oe2EMLtaG
8ZFRx9IzfsDrwProyV3gjbmR3s4+Vchc9Mtupe1xYFPLpXT6dkH8iNxHg+ifJvRoApvgFrsFV0cj
qtoND+oRgIyfUJeSHiT1bnqIErchAvaV46J6lzvlo868YTr9Y3B1PoXb8d1gvf9t8UpEIzs1pRKN
6lfjSl/m4UMVOsp0q8AQWU373NccH/qs12PtWs/uEan09pV6+Z7HJt6e35ODsVkQ4vgC2UMk3wIE
fJ40ONZT+oqEtF4pT/Tc7Rc1djCynk8kdp1i+049r3vlaZ7W8Fmu1L3yZO3KGtc2xeNOvElred5b
R292zKX1SNLQPtv1jibKV+W0Vq+XJg386AM14YnUL2+6UTeHao1m2ZcrjKzXZrIuRaDda7iAlvWh
bES0SlymZe/lJVqda8deS+ImWhWnzZmi04N3qfAfJtfTrzBAvimu4oZO867s+EpIrvaYvzzB9vYK
mHxiQmnTuYMfvbB3pZyYC9kZvdFLV7qDemJ3UHzZoWhb3zeRqx3nDaeAt9XJ1sWuc1vPOhZrib9S
8rOloMyKx1vY/B17mWK9OuibweWA+OdhJ1P+TotVjDYZiHzuJHvjKYEmv2k/dF3wZfrxBGX1chSH
9n6SnWab0q5I702PXM2iFxlLp121G3wMZT1CbNF/nBV6nznLbsQszuRD6ez416UcyJc7G6050wyv
qnaDPjc4ppkLb1NedpNPyGkt4AYuU90HSjLj+2V4SnvtLZRqJCO+6oUnfflEbgPnYNMBIWhJREtG
pWsuZQ8Un/pyR59pc+OsPghQ65AZGFvLvzugQdOpC2JKfwFPsa55b5p7+YD5YjrBNHGpU7qVqy4v
/8d9eWWWzuKZdyyHby4v7fbb/CWB1GQvmx0HZT3mXMlhJ8EmQXIuor1dPU+Bs3jvNdcEkRyKWDsG
3hXFXOzOIl1OMUzalVbyntOfUg4Zew7WiMbyS9x2/coG1iY5WrExyBP4+wvI/wtM4n/D7QmJn79a
OIq4/sftyxD/BEH8/jM/1o6q9ofEnhzXHWlyum7prBB/rB1V9Q92KexEASOycrvgDP+1dlSUPyT+
x77GVIGLEgf8XxsURWbtqPNN1aIHaWPO+ztrxy8dZHg3cDMU3IC2hHzXkr9u6okLTxRrnlQEzn0j
vwb8ncuuNrHrjwDoaEVfkGQAthvyOWnl0tFD7aKoh26MANZpiAtB4p3Vun7998fR/3MbWW7tf95h
4OVuhpf85ac9Bj/xY5ggwKXwim6YvQJZr+wJ/jVMZBvZLuV32rzsI8E28J1/7WRl8w/TtBSUtkRc
S1SAGKr/Jem9bIC/Jwey1fgx8P7GPlYmmpGd6r8LMzpd5stehm2GinqYw7x8/9MuY7BaZsY2g11S
z2Pv1mrdJK+LKDHhVlINZUIxEsJXzICBdlxMUmHYAuMaWQNDeY5j8hjwEGIqg5LthlwEaR9n+NmF
HeIh93sgojoLUSXtdmEXJvZGapsUFtbYN+2dOdoGiznssA/QmscGi+DUBnvQ3umLNOCddvI+YsGU
LXrrRVUz6BsRwQrBaGkv5hm9K4G0CeiUQveNgdpMlUTJk9bneu7qQfZq2wNNyzEGrm+m5wNoRZiS
kIOFyUSJhc5WHxDyp89xk+aeVnXpqU7jHPKh3HqaNLLEA8rJq6Y+RydrQrTjTNzSGFPyYuFw1xL8
E+a0wFGz0G6VsayOdYb3z02rIrzqxtDaZnasL6Gcjweio3uHuLeWONeuMT056tWDPLQoUq1qNN6l
qnmyIY04JhkbIhhq+dSEg8mGZGBxVmhkD03BGVOK1lXjcm6TDJ5iFaBU0jtWbaBzrWNjBvErURbQ
Ycz0Vi9ZP+fRGN6iKriYRyorXKkGxedpiq27uJf4uTprzp5uBR+gfJ6yOkmcqeNlxK3tNlAuCXOb
RhaWka2vF9BGcFuXyZ2h0swFsX3xeiEUmEPZB/CMCRM8mF8EXbVtyxgkJtBozJlNc5e0lYxhQd4D
HL+LVRg27cXz4CpjHN7PUx1ss7DVFOD3ffZe9xFuwprqM5C88bL9SKO9QcBfJxSjhoB3NlNyuwwt
c8DMlsem6ccN+eGEKaYkskLLtqN1F9QLegDK4sY2QPjbjayBFTonXpljlbIj7HIV0edgRCR9E6RK
K84WDB3qNl7axzaf1xyMcJxFp0ZwrmBThvj+1o3KJs/q1X1eQ+Qkd2Xa2QSV6ETdbaUo6MU5nUg2
amplSQJHuA+UgZX52cwOQdGe36m2G2x3mi7D9xL3y1EFMgu7oro38lS6JmKmdCrbit4a6LUuvNLz
Ms9BEuJDPx8qQ2YALpRtzWU7xarVrJuMzKBoMVebfEpiv86y3Zxk5SoPWWRqVnfBvw4lPWMFXEuV
KCU3IUMQSxA4bwB96gB8T4C/7Ki5xXkgX1eLQVkSbFItlXi6U2IKrTiPDWHALJogI+abLtPl7byI
Shco0fMAs3rdZmp4jVWMgkOopboDzjyBVFWORysfIRBEgDulRa87qS0t51nKji1oEL+vzuo+IIXs
2BCMCN6MNX2o6s2Wns9M5z+ztXdgqqozSQ2qI9jtWxx4Jlve5lHGE+mRFmGxd5zyPVF84BtU4z4E
1TBuQzxioTPYZ/SSI7d+E0oLFe5vNZXrKdRu86Biu4q50PSDLhwf27mgvh5PHmkU3PIoDtJna1So
N5z5sbbOa8bOiFFtDnm2SJBwA0k/wlShjp1EuBNAD2EnzBvaB3V9Xge1AXgLQ+fDYHTqphpkbYth
HJBBA/OqkANPMut3pU9eL96hUzVdWBkLFpdNOUESa/KiuadUPU/L2mZyRASYZKvFkIchSLtkMXSv
jZxE/eUBI4rLrQuzYFUa5xd7cqjLK5u+10uiTUB82gum9awZ+6DvU1SjqQQticqlfG02tomKgKtW
YwjvSYaZ9ZD5RlEbjWCFjFt3NTYhFSEZIghIGaxQeZ8SfNHtxz5aNTgsV0pdrtMUMe4McilgwK0U
siKXckZVIyblIew3FXZEg8/YSXHv2YH5qmnl5qxFfmlq/rmVFHJhppWURodQYSOIkeqmVenJjURN
FBduA9hNvgscVfIzGDBSVaxSYwQ7ML1p8c0lnX5h6U/VzBYnZNNS98uiV/aWUvvAcB0rJYsFVB06
8m15pq6lpVsIf9tghAuWcdBzvZyjaj2dy2XU5AeoEcIEWFH2NpgZ1c+DGR/wJeULWYUdMWFQUVto
7E1aOkQlJC1Hahr2IcTcySqFsAQrqHoemQ6UVcKrp8uDHb4+d6FNp/ZCL2kl7ZYpzZZptcNr5b1F
XWNQ4sgx82SEtNSBJlNhYImgo+ymZNFVNeS511v5sVLVXRGeb5KMrlSKFXNxrl24Z8pKl1KNnpQe
vS8UbZ43cTLIV3LN6/WSvwm9NzDuKiWswfHLyR2h23hZL7ihs6kCUZqNqXV6pk+/HuLM10k6gcQC
Hghuq47/1P4gPiBb9pmNhCmXd7kWvpVEpAAfGyhNRIHm9NPcrUkTeb0gLvD5SY0zdrW6TqooOBpj
kbuVqdZOrgKcteyc0MkLcYiOlG+ftQ0TIa6UoaIHVDaDS5qCK1MMISjvWJg1rLuWdm6ygFdXgUn1
oJ5WuAAuz27bvwdzAfYT0YSVdK/YxXki7GNGPOAqwDLsh1pxQwDMjb7IqGRUi5f2zOYqq7F16qmR
OARCO8yafpRW/nBeHORRmvc4hGBCpcMVnIiNrRNmNOZMH+QBPGAeDt2xNzfd1GzCoLkiS3tXDQrT
Yg/qolMD/B9S9kBya+yybhhWeBzzfZVP5gs+Tn0D2y5fBi3NaGHbY+yrVdqJoe3kp0sBqzSYths1
DjsPpymLn760PhqZnAQjyzJPr+LkMeqkxdNgzrijK4jmnQUFNSCR5lvMIeFpVdZtRWwAs97g5DoS
crSIzwFQX48gRhkbigRuqjNhiw6R9SSPoe4szOBmSG1IleT6uIYqaUBt+x4ULhxbMWhFdjIUCCjE
dfpnsiqcuMTVBOvZsev0iHUTIJ++eG7nhllPrVFhqLt+mM+btAF0NiyeZOyOlsROPrIaPwId6Zwb
9UqfM+WQndVd1sUaqnR5scSjz0yBDaMpB21PhOP1LCXXHSE1rEtkxm+5bVPDJ13RHSM7+TgjXnDg
RkHNUwmWDON5ee7tYpX0velGLEwF+TUGy7jWFkSYTHcNnRuRpCy9ymkxUDlAPi1nH3pwVvwqO1ur
CdMo2RK2A+HvAaWx7oQACIgzNQF3wFD1jfISe99rUsU5RXW5L4MxhVc6yq45D7cKgSXCyLSXwJKJ
EiXjZZ30EpXfnmJcL19HjXU8n0F6VEElT7s6MrEmmSbcuTaiizmRClUFC2OZWEnxHioQTByZTLI7
lPWgz4w6CGFU5NTVrFSdRRwCjCHucNoV49heFVwxAI9aJTmgl++VYLTxFEMMB0A1r4kY48/dUM2L
lZzYGc6PUEtWQaMv3LYrcJvH3FNEYGS8SJsUEIRTZRnYnimqoK+c8eRe5aTOPmuLkA9UZusYnJN6
3+r40qthDA6hMc6ntkxndZXlEJycMjXyfTMp1bM0DlEkWOWuE5Nuwzkd+3UVoeYgjIpCjkz+4GJh
6lQNZ8a2CSFymVklCelGYm5G8/x4zlpqfIo8y8um1+RtI4faYzOBigS2QZm11aFRxFnjWVF8msk5
FPo4vo5DJ6+S8zjmp7BtYUITZ2X193jnFhdcRmAyaS+MYTPXtNyXEizJQz11pGhBRtANIWPdhlTb
FLnZLMlhmuX3UZ+b1cImvngvt0BLoCVb14EWZ8PKjtMpc3G813eRJfHA6G0uvxB7HN1fTPi9s0hH
fVcSzzGYQutbCEZmGNbvEBoMyEvJJRJskhVgYNDJzyAyO/IH9kWBwIXQH7leLJnGSUBaEKvRUtAt
2FFMltaSTNW3EhZjicjHdlnjRpN8xWwo4haxUVFyHyuruU6jmlsCrmVcXI/NuS5XGiKMhDp6rsQU
oGvDqLwxbBbmZu7iUnlMRtjaq9Kw8HfVemDS1Iny5pmIdzBwF8F27ZIFEkZrwDezcoLY3DK5zlOT
d2yf2JGRW2NccEOGbJU8sGGEdDPR9Vcy0bPbCqBXvzYMZpqbqs8C5cDWkte0WRnJsANIUlF4NKek
6nnN1v1L3oG5xOzdafFVlNlZuVEjsMLruVatetXHKU7/qY/HTdInZbcdAhbYap1xXqqsibmeKmBf
EHjcOgfUCLEp/jbl8BjUVk5e0yjHQzEr/VWwaPW1NeXGKcosySnQIfncH4ruZoNSsjdwWoCusV0C
1qPTqPTpbQwXOKWYzrBcW/pipo0xGwLCqOQm5uIuTxdHNaOnlcjGGv6iuaoAnKnnpjjy2iiFTVC8
yCJwWamFgaKrKnzjjJ7E7nwT1/h1F8cwa0jepOLYZ49FYb0ETWOtNKO/JxquckC61C7cAvmk4NK9
CSTjJiVgSNRldjd3UYHFDStmUG1scM7OuRtObay50OwRVoOuJywAheVCvW0U2TlrZYYEJr0fjJKE
tBjIx2xDjZAKFDGF+lRn9oZ9QQCnWgFrUBZLJWm/tYXhjcV0Pwz2YZjOD0E3aXh8urGlYnC+51Y/
tVV0igqdDd6iekmLU9Emaz1vwUsUq4xm4Dxn+qo/N0/GmRsw2k7WYumI6AoY8MbDkhJ6VTINQedS
cum6aiQ/6uVjZ9eyaLN8Q1zaN8kuUROHdnFQFs2NBv+N+IDsFGrDdTJXe7lSSOUlA9KZy34/Bg28
V+XUjotQFFL7YSuUQqpkQ9LitFNhOzhFz/K9GL14obAwrvqruUgfJ9t6Zj8+0OoP1kalTo5JFyzn
MTSkcnl5CYIbyaqPc5AJwwhOUOX3oap6adv5TL49Uaw03VpcXh3MKxAxbgARxl8E5+XMBiNMrVey
zlmTT2vKjE+THYHYHOKnKWoAmAzxepohdVnnNw067FaW8mcqHutLqzZkknSJQpk9pcjux1CRvE6j
XyOZL4sgSt3FTPZhDTYLmvSgiUmFVsNbsAzbAwiFfnTwBb60GsMxpheSWnDdhrzT1h22H1FJJJ6R
2uYWDYes8JtQyjzJkkrHlK0qANv0vY4XftESgKwyoTuKDCsplXaWiSIZjhCEx9Kib0xQKtT06wtH
J0/0q+bc/2/uzmRLUiTLtl9ELhA6YfIGijaman3rbj5hWeNOJ4DQC3x9bc3IqufhnhWxclqzjIww
U1MQhCv3nnP2gfym7j6fBGd8yVUG8xBG+VFQ3cp1jFf+/1J7jCoG9Yhs6QJtJ+eXGoA9hjhKd9uk
N7ChwcXNybMaq53Kk20o1hs3Kp/xhW6hXp2yyT422jrkK5yYNbjoOrI9ibXcmBAJ0NzXpMnNlwCo
LhB3nchR5DRfPitBoqtUO8dLj5AZH4VkYJPMitTZfOuQd3UV2c4JrdzBzr2j21vPCaEZsR7z7+Aa
Pchjq3uwveGUMBVM4Xi4S9JfQE9vNrznW5K1vB0hukRM0JNQS3cnV7INp6C9pXNypEnzFZ7fZ0Jh
CLJOb+FnJze5641X9gyLkbf4a5ct7mWkRX0BMGfbZewYxVQDucvIwig6K7qb55pZTlGnG233wY5z
1Isxjht7NLEBwptyS3ZGda8ysE5S6EsA0e6hG9RCiqJixmI/Bn27k4W1KYJzJHjy5Jf+fp2jiNTq
jE6FVZImDyLTOC2djehQMR4M6eucVu2dHJrNPtFjXjlYF7R07E2jxI4e9iORO8fF0/E5Y+iMsLlc
gYvsS5IyDzQ67hN3PNHO4txNT5JIVroxCYbIYrrw66pmyhvuxYxgj2iZ99XLvoI+P4Wl3tFh4kHJ
Qyf2yvrGLVy4ZdERXSZz6J4pXhCeQrXuZBVR1OhjIXFiSHXhGdu6trqbrmmvqpkAzHnhTDeUNEIc
bHlRFBPL/1kz7rI1QWDaAC3Ohi3E6emlS/U2atMvfeOyYntIw/Vlw5kx9L079msobd12JlY7HKjj
q9C1roVfPiRJtCdHZrcMD0qHx66VzyRRb6e1ehBccC/qjqPgtFZTozuUpMTkB+GIonQlPCtsXEKD
Et/jbE5YJkdwppNl+yYz4EJL+tTNHMVzVQR7J2Ws61uljnu7vZga8b2urAsS1n+ASI7ViJW76ALF
M52cP6CB7G2mpzycrlOHP71vqaBV8JAB0CJfUO762qcLaJOLhsX6cwKhSPLht7LIrtHz7QfHbAlQ
/dJp9QqcD4EdkpFOB7Rianzx1nwnU3cH9PVyqdvrmZoDeuAG89OLQXNK7Ak+u6q8nZwu9sb+sm49
oMdWeO1X7B1+QhOjgzK+CZN0FxCyuHQY7P3upl6gfJLkQWqErYiIGwAABeWLbuTebijFx+aVDtrR
BNUhGXOyjJPUPSYJU7ioRwEb0NwlUA9owyie0wSGYpVWHOaGM+/UXBfrSFZ3nRMuRHRWyYw/J1a0
n/vlHPlcxaVL3IJfO3tHpC548OpNOVW68XGkj0TmyaNz1olRiLx6hoKy1YQRKY+mdp1zFFwmgkF1
5XFZsjqLaei9j9yCbU7W2GEm5YV68LXsLRt9AWGPqgXX3NQ6nvrovirUc52M0fw14hhFKUucUATT
Y1VqVi2/NW8I9DN9CARXXsgqtZT9WPVZpZydJbVZRkLZ8w4BwThldQlfoiJnWuiyW/ez5SQPfSYX
d5/LJm8QnxDleFBJ4T2vFfMi7ge60p03B85TpVVWxVObtRlHuEa/kufhqH3ODgvnmJXx2YTwIQkt
HvwfeT2EDw1YpYfWlmVJH9IyPOdUT7hsJBjmTaq8kZ6mtjDeB2mnX2c3RX2iQexiuaIjwpuumkvS
8WbroZ19NASrTz5kB62lRSGQLV+jhBz+c3bfku/LlF48ZBn2iTj3ZP4sTIIeqE96F5eMO4cBhoca
AkLZttzGCNwGK0J7ftceQBGH/bGImgB2mLFdsxvLfqSFD8zjYJam+iYKb7gn4XG9dUyZZshHqXn/
0NGeB6Rw3v6lVv5Difg/9Llf/vH//R/Vi3ro3/73OdsVsOrxrc7/PGg7/8y/Jm3BP0jl8cKIhiWD
VaSZ/z1pEzZiUqhrUeA4gnmaz7/516TND6DSIbxjosMA7A85ad+MZ2Cd7/6DtJ9QRv4fOlP/P5nH
Cv6sn4ZsISNfDDYufpeAeV5g/zO55Kchm5f451AoX6OsgnCy1QRC0kmpPfFmyRTGR1NNyxels+mp
M+absnv8amse8iDmK4/oQkBED4NuqC6nviC5ee0rmrcu9EQLIm461Ggp2im6g1W79Je81i28uuSE
vvx0yf+NVN4N/zwtDG3P4ytEdNHJ1ECZKJlg/zwtlKRbh8Sio/qZAShdQG7OxgPoam+lzd25NJpK
lX/moosuz1z477lmiB6n7dynNIxyqGtdSOGCEoOYn+0kIAHAsM/vgsSr3Bijgro0wmFgQELj8GCn
Qw42Cw94fjT+IsGiuZXIYosyM72wiN1sL4BSLy2RWjb1ezGnWD+Wlvo8GWc0kdWE4kn2MynjTPFm
ccdUsnrxONCEbAm2InBgbc81M6foDy2zatrNaYgGLVNLklCjN5TBXT7QKiyMkDDgUg4mNIMlrWNy
CkvEU5bLsGUKXCek0rCWKSZvTt9l7jCrGN4obZo+JBZ736fJTKAXN/nKhIO8p57M8Y/2lT3uSnIt
Z3rfPVK2oYIPcxFEqYUkRs7dVT22izz5fp3og9OLVWyCUOlPyXv31K6Rf1l0kpfPuW93JNq7ey1C
kuo2eZG6XCSYgLywM1h+ceRG60XbjemrT+bm3ZQN7rgHikwWWyXldCPXcHRo8NVzthXnhhqRjyE2
Z10ljEWshQEuGWhQ0ap8gmc0RfX6mQwdmqgqm90fbdlFWJQbNT85apysWLmZ+J6K9oxbK7uckswq
bpxsKMRtQ7uBnmnAAaRSHAK3M38xc6TOjnVY2JiMmf8+lW7qzg+kcg50ufqKNxCc0f4WNGJ0Zves
YYYGckIF5oK8vZK97zgxuWh0iWU1VkT/dZ7/UoMYJnkX8ngckIgNWQwOogORYhlJnvDISIWjEYpv
ISOPiJuXLeSO1J25XetsJsyV2Vu7XYtJejSnmPQfCGCdusu2K9YfszYs5og2nxfbZdT0exYisjfV
j6ukuzNnb7MGsbhzbTt6XYIh4N/RJ0HuCZMv2aWOntPtXPjeoximg0BvQnxkuQiIAGZGZuYmKlg3
nNiWZg9MCLBani/qyPIjgnHuSv9geaNdxlC9myJWazJ/QbDezbuuYkLPkb0/vyeH4UsCA+EBBwTd
SVf0dNJUE9Iwk2b+5rUTR9DMsjRQt7obRezXdCNoFRoblzls3h9WOzofo5UNmtDwGgkwFZU8pKtU
P2p/Ga6rsGyeAjHFvBKZgk5sIWhPeIYvbRKT3+kfBief/F1g35JZWy3l64D2GtwUPLinZWi515nF
4psbPXyQoqujY0R7feXxJj3zJCAl2sgFdUKad1g778tYTCAm+lZS8YzTcJFlhjjrSOuK5mc0IeVj
dhXuBmIzyQlPMmLVHT+ZEdhbSegy8HLcheOydp1Ny2yRPYoA1x9AWR1Uf1xvAimDJt+P8K+IefdH
0mztroNuZLF140y2RQLwucE7s1mjtE8IlVb9O/V8/8Wv0xpBsrKTUzpByjgQRWi1TJI9hnWTStP+
LDEQT4NV8iwvwYzwMxSpBVGDtMwFgna4vMNwawh8MGpXRHDZ7xuX4eHO4fPIxT3XfWyhw6J2k9d5
C30bFg1qt274UrKzRnEpcgAXWQJTKLawu8GTyqeZITUdu12fm+iU8s/g+IKk/AKV2kKmBpXJJQy8
rfyNHlX6kEHgmGJnzPGsgTXgMBPZC7rdzB8AaXltlHAWy5OEia9LEDM9BdMzxGFM7dylCUdlZOY5
qmLbcapmj1qiWLf1OHnhfiidKt9H/pDeEA7bDhdW5yVcoXAO5VUVlVTmDBXmNwEM40kykEQIosrg
U4yRBxB0UtN0FbCfV58BjJs44xEPwKslA1JIJDDpRnUiWk+WlRMj2Rd04recjJfLdBay2s7SNm+0
1pEjmEEDtEhm74PUbMGUUErm83Cws5imKfLUMRoEYdvESc2tWp45ZBPqXPZ9fd/0KC7CrBT3dNh7
9BONeJ+n2tDE5xxAAsk8lkNMiw61Qh+VSGIzy+XxH5Ih6HaKfXvkfZWlt0WF+QxToF+TicbqgoWR
pM6V1EP/tuRrGe7qMWLWKJmRcYjVeljifAiH59wLi2hj+vU8OZ5CPJOJRXOHX5UTyszgafhGcx3h
9NIVDTEMGH7NLiHY9yPzfd9wYmRgCwC9TxADt8p7ypOF/5qI20mehnFxYcDyfNwFyDDsjZ9yMKLD
v8gltsQwwnfW/oTtnCW2DWGUDBwi855pICGG5RVR/bQcSNt8MpXNAbke5uSO9hQNoNLNFDjptu7k
7j+Xl/3frI7POTv/e3F8+N5Vb/Xyswbt/AN/VMaO/w/bxXmHgxBDCd4o1GR/SBX9f8jAx/iLa862
PSKp+Jn/roz5oQAHIoo1j0g7TKT/I0Hzwn/gFgwlQSmu7/Dz/1FpfLYX/n/5GZWxLfCoUoWTcYmM
8lf52RqSle4OJHUnJGCjMu6DmqyvwUvsYpt7xu+usXOZD8if/fGnS/RvitlzqfrLJ3NVhORAcA7s
89Bp/lzKhnNfFhagoBixDf0j7Db2exswDdqlrl7GbTRDWj6O9Nq+91QTzR+S2j8d5P5kO/2zR/f8
zV0RoJ7BlhZieXZ/cUQOXq97Zr0NSf8hXLq1UIwxZdCjS+hN9DwsjvruiaUWW94TDo+8dprD0Nve
4a+vA7f/l+vgBlC5SR0l35Mzyi/XQc96XierL5iBJ970JBMybX1Qidb14Aquw9T45u6vP5IT168f
SRq8DAQwcJcV+cspYrIRdrQUg3EBWe3Sdsvsqwft7jRmhv7eX3/W7wvMDXGVe7wl2ftxc/35NuOh
NcNoFwSnrGrmMN8bH036MJHtPxBldehMbuubcO3t97/+4H/3JT3Oe46N4/CcBPrLB9dgLgVoWMKC
EQTdBKZIipNrLAXcMsX08def9m++Js8xzw8mej7u7HL7eTXrcXDlUrqcA0zgX04FE5t0cuytSovP
qnNIrD5f6r/+zPOl+/MTdDYmc6hFTxwSIPHLCjarPQbKRaWpMWu+Q3Pm5pE3/Xcf8/uDSlI2fnYC
CnhOvN9WC51gUuaZgZfoWy77qv8sPPQg+xWbkTs5OFuWtWMAjEjmb7aI328hObfsnWQS8GcH4flY
/9OxvQaTRifcqHj22R4ozDO6/vUIwarOqu5v7uAvGZvnDYEbx8f4pOsyDP11QwjhddetYMoxFV7x
Ek5VkMYglMaD4+RjvzM68EAxqSwjyn908ePMwzCQVBMaa9c2tW9zDKs5Yv71Tf79GoS2YJcUDhuW
/C0TsZQ2h+NkoWmbMeWinq8Wzk5ROV/neRb9zV707z7MddgRaTSgfv4tgHHBtm1SxZ6oZ/8SsUZ+
gIaLZqD3Zv3611/s99V7frlh/ERpzao6K/h/vrkBu13BQmoIyx+jg0sHEVaG1qn+G+v778s3dNjl
MQk73FX7n4GAPy2iIXFMk9cpEX9zPV0Xi6UO6zzDmV5bmvWEPqcftmWqpyqxpr+Lkvt9bw8dlq9H
aDQbrXduff38HYe6J6Rf8x0z7Kbv7ZivHC/WALxfIBCFXo9a8Or5j68rNlhP4Nw+O2t/fWhaR6ZB
nQRVnInV3Fm0oF/YeeX2rz/lt/2O8Ex57uqd9wbB//zzNxtBK0JyIZS97hzrTnpFcg0w0juV+ZjE
xpP6kVaJvP3rD3UQ5f95x2MDQpofuOcHlU89X++f7mXTWRNAZTMiKyS05zJxUwkSwgAa67NVXlhq
XdLDVEqFG7cZWVCLCtJPIL31RW9Pa3Qs7LAkNWMsnPVvltk/n40/7cbcaJwjAbEfwvu9nnEJtB6W
ycIf7DOPl8JmoloEPg0xR0ww6uuwuBwgt94l5/k/dL36yNA15TFey+95GCGx8I3fNjvpjvnfPde/
PQQkBkncLUKc9zjSPf584SYDbKdwqzUenEJ+6Yap+rZGEn5vsKj8fi1qID25sliY1ImUgc7aGbFb
VhFuagrELzT16wsxhii6onQSJ/qo+DG9boRs0ANsWbZ61WzJpS8Cs+uKkY4d4xDkdNzGgOw1XZef
TcdiYrxdQr5YjBxAQdTMOWJteRSAnoaOhTXP2MyjjPw+VU5tLvokKIo9cHc17zWnR1pGC/OlnbBL
dUoXxi379PxsdbAq0O6hCWbYMA4PpnPyOxui6V5UiIRBZBj1ETqKELh5rlQsDU0RoIouvxHqlwE1
sjKgy4wrL0XqcWye9ET1xXRUlq8FTMCbnKHDsPvrFf3rfWFXp47HAk9eAsG358yGnxe0UaWh6UlD
w7oBK13V5O4SC9gEf5sb6pwPEz8/O/S/+f3kOAcycrHt/9OI8tOzU6AGHaIug+fp5UH2ZkEpwA3L
5ARKPNpguGQd7QNm1vlutQvNTHVw7xKaqZsEiFKP2w9FYYBU8Sao4WduU2hyd2uPnRkAhmsECcYi
4Ig6z4WHi0IkD8imV9x4PHgZFhSCyNe6UgemxUh8E4S/+3nIvyH3scBmrgmD0TkPdo0mFyc32n5j
rnfRmLb4andlSg81KefHHHcJYmi5YGHhagKP0wL/4uKsxTZo2/vzlpjvCYbwLhKIFHftKuR0lecl
imLZBB2ObjvBtivPMLl0TFxm1S4qxdrrDK6NsF5p5ZWzzTldhvez7vzrElylKC072BNsYnegga1W
HxjknlFZi9ljE8L97IzO+gUs01FzZl/fuOkMvntCdrZtZlR/sFysQZueN0+HMbKanmyHeOtkHXtU
5zjmx2Ep7p1JM1kd+CsWWk2BFVxEq7ROdrU228JX/X1CA+ih9cLyUYis+u4x1SN3Fj9ZuHGU3ztw
koBXIqpHkaNb5ANKdphk+j760UFQanjULP9rQptkiRtnlXgcXRNC/u3dkcmAGe/sPGnvHfBlsOOQ
VdRt4p+sAfpaF8l95xr3kotvM+j1OqCR6PdyOfbIPx0fMiuQH2+4sB3/e5Ys3yy0Dxwlxzn62rGi
HhCKgc4ZR4b6TT43GzUj/Bzs1gEqC9y7VsmLXzMj6GyHjL9VfDpFWu+KXMqZ5pIFk61Z8IjQmYqY
THqhuF6qoLisKt9/0JEzY1YF3z2gsQBbwocBjFpQ5scN0fDiQLPFKW9Uoj/CLHjMC8wCYyfm5TCZ
aj3n1xAqRI/HedFzWaeHJBVirwtt3zNWZLJh07CxUk3XJV8/OthDACkLRIlTjvC2dMcHRgLDTpVR
e0CUu5ao9FC4e8je44CFOGzZtXp8qyNXkG5hsOvh856cSA7Vrk5Khh153oVPqGWfMpEM6YlDizqW
ne1m24r59EFEEMF3Kz3HL70ZVq5k6St2jDTlNYIgHqh7M95Vq2UflJmhojneep2OAVK8wsLh2uWv
k5uBryq6RyCL0HeRILcEKmX2+tIV/gv5+faGq4r806qPMILMbuY9vpnZuGhezXobWMjeFa1of7dO
kf8pigjSd9VAJd72pEXd6qZHUb9m6YJlhxZw6s/rLldwVNbSdPRKU+9+Yjh2S1/xrlF0sxMm9fHk
Z88AXRzkRumjbof2flza/DObgupYN+qqGPonjFzpNqgEy9R/g2r/VoYdfBxGCdM3qp3PyOPlZqzp
vTOt97VYVoIkODMdzSrKeAIaa6IU+1xTX9qtZ30psBX4hkl1meavzvrZ1fmzTKPPbIZPtcrltEC6
YZNioDZOu3DoDxgc2m0UtPXO9N4rFpcpVr64daw+jwdf74t6fXbDwcSVjQMmMNd1miAbDprn1HLc
g7+UP8bF32opXiNfv9tZ/hz5M4qjoAniamzluWH+ZkchPcFSLx/Udw/GXZ+kXdp7q6f/gTabuAyN
Vb+pIZ8XfXqlWWMqSzZT5zzQtZRxxov3qqncTecg+BATjfWugVeXBc4t+DDu0IrCLCvSK8pP3Beq
oc2jA7Gdm8W6qQYPWXo1467wGLYVgKdPJDrZW4F+Gb41+RNZTXJp6jY3UAGI32gJGhlcHXIWci+s
urQ20OKe0jk4UOqsFAg+alaeE8QeaJp1+ihcniFZN7flYsfRMFdUwvl3mWXekeoNum7XCvwvheN/
4glAFlBUlvkclD989QcHgSHP2ZUHeSz20ElAJuVPN1Z0YenptuwdGAiWMI+eBU/Wqepne5ku17Dr
dl10PmSkpHEInCKgj45UE9drP2FEamnXrbBp1Rx5YPUY8jr917pMTn2nkkNuamZC3rgbQDDHtPqi
mO6tu027PNvpSfY3KlTPYZo3xMU6NjemCp/aFX8ajPXnYnAAMaf3ivoLh75rNsqf78sCyDai25g9
Nr2yWlL0tJV99CiLGcqyI9Z1uGzCLqXxDqhrG2Eguy60/hBZd4LpLE/RgOTPqPqHtM7sh6bKf3A8
zGJPJfZOQmf6HCD3XXbKr/ZgM9SZZqqe16TlpogMzRKajp2tmWPge8DakTLrLu0DVfNBz4KE+kB8
F1W0suo4+Y/9kuMrreWx08tDhiDZmafHqiaQZdQPdW+Krwwu7vMUqb4FTCEWWn4QgYdJLFPucZ06
QXNpKXZBnpQbB1hqokjCyYb8ZmV3fuja6cEG73ymOB5QI6OzNddui64c3N1zU3K4kHjhZJveFWV2
ai3/CrMsSQyEjDB+uhFeeVOG+gl9NxUn/RKC8aYfzTo02BGXqyx12Dfq+moSow/LIMPGadk/gj7S
CzdFuJe5i3jSR3lYNn2waSpBDq2aGWnCtK8aEGJiCo9Jb+7dmtW/d7iQpC5ww6vhNUwn/LnGO1hs
OPC46qy8sZlzb0jL2oiorp+jofrgZAOLpANpBsGdTMOOLhxrcfUgr4fLTdsvp6GL1p07Rq9s4H6s
8xXLSI7I0kF5s3GDgjrFSq9gSJKnYJTeiLPZD2nm/VyxKGldEMwNFfdsoDsPOBkEduuALbQh1qBO
iv0U5bvWLg+ZJH3WA6deD/kDkxHe5DhSGG1Ub1C5wrhc6087t4YN3YBojwZzIz2SPCovY5YOTbmm
joblnjwFdXsVKOTiMEHJ5In0Wzo7l1MamdsyKccLbO0oIN2euJTF+jLpIL8mFTGMR53cNE2V7Bwa
DKoqj7Z6InwLu9CyRYaFF9i5zO3sGuDpzpYdb2Moc/GcWDYW4xZZWOLuJtV+5lP2EYT5MT1f2yxY
n3y7I31j9cLj7Hdl3FcdP1HRq+qEclCEIxlEDX/QWX6wZlXs/U7cScj2PpEuvpcw3u4PgWu9JJza
5mKMcY6jWw73dkSij1dqQMTep1DTqUeHtdrWoYMacsaHE9TtW/u0XPZTKO/oKj/bVfJZ1N7ePzMV
A2/nQSpumvBx9qvbtYeqvlbla0ikZevOzw1xN9nIG7ZvnJ03ed5+EF25d6W6o3+q9macGpxoBDa1
iADpgeUkJI7cjsjH+10X/U1RIDMdcIThOI4zN8EIYVgFee0eMn/CGTp3j20LDZ0x8x66JLlF07ng
sZoXe5BEZBj7Sln2g0jDG6+i3RQYNOmYZnfKLodTwOCNJeUx8FcpKO28PjQ+omBnsOpqYwXRt5xu
zy4pUSfyKvC3JlrArxeXq6yvysBMN1PdfIQLsUThXBRXjaQip5r+Iqv2LpRzfTuSEnrhMwMEO8Cr
G5JSJ6z8AqGuhVe6dp5SGb0Ho6ZdFB4nu32QgfXkJ1Y8gP2LTeD9yFEtcwx1ObqF4TfY3ISLB+jo
57B1mP6u17kUdSx4CVBiT6/0ut/GQULr6HDdBLV8QuIucDaLfVOr9WBWU5xk5T6VqYTKaoW0Ndp7
5jf3YWqaG1v4KNib9Zs3W6du0CLOAjxyyg0fGORSN/RJssOufWcxTo17Jsn0ZsMjRdphKXz46qYj
nio7Y+z88DZPphCHS9DuGbfcN23xXnZjsFms7LbRinprMGgEZN/+8Bx1X/U4awx9JHDJ+qW3RRXj
rf1s3Pne0ZF31IgFny1nqJhlD/h+QW3Go9ObE4aw2yH0UVWIdNr7SNUZKS4VqsqsfSuq8UoofZ3z
AkPYYiVbl1PPlvcVUD16geU16269NPn0OtQKpHG1sM9RjqxsoaDV0ThuKwdkO9P+D2sozWkYInzB
WX7bDskt+cqneUI4q6siOmgU6ttyCa2d5c04czs9bxyZkU9fMqJEgNvtCgwOSKdLBNZF9dLi+Amx
e2wzdhbiXMPdUllEgfrFio5dbNexfm4q6/vqt/IOEm12bct2OTVhK/ZVzm02jWPtVDCn1+7U7m1s
A9ksDgyGrNep5oMDZUHvDnmCyIY94Be5A320l/1CiNvw0kT5OdItPWITO7CbbbGCgRM0+EGH/h4Y
u9oI3YJwJwYNRUZcnhNUfU2RU1bZwxiFT01hvNhfu7vW9r8udXQbje7FWNnoyyWXCU0VYf7jvCvS
/tlbrWcnb+3LVjZIGtOH1mkeqvEshV7zV3tqD27Nc7f63tWkGgOdWZw6Pzqtq9nJVl8bu+NYwgmG
V/U+Gwx7VANuc+wOs2GA75qjWhHVOimyfek34swjrReGxj4J3+BK8yq5d7w6jafQEIw4J8dIQ6Gt
5pdKVRJ3BBlzDodaU0pOys6PQZMLJXLtbDIbrUOoMO9tFLkoENsTYXNmbc6KJUeJEgdpMc/YB+eu
G+PSn6NnDozDY2Rjjohb2wJkaRmdsasURUJuguvYAHYVBfRDkHe8ppchUv2FX07Zddtb5b1Jm/ZH
30xsflZ3VpK2bu7eCNU1dLPywbNOCVqeKk4bX3zSyfFfrKkyF5adzTeDi7jp4JjQvGiA57c6lzba
Pye3EM36o7hLtJXwssYpHBwbxAe7wRclTiOKbbzR/Tzu9Og8NVM2OlejP4RPgR6yO2BaxAWmy+0q
kqdILvdQy+x3Y4y3beUb+52Oi+XdRao6h52LQ1EUpyBdFO/6rCjUHhHT8Gq4QKwwvIVR0oBd9rLp
3hcVfiT6WVbPYQGxd2KlT8bDdVXzdxujHhIOz2od70Qa3dMIrmPAqmNcRf6tyRStj6UproWxygTd
RZ+8+1lR3mag3psCZUvRYA5bC7ldWu+97WS4q0QyHxVDYvb2Zvb4IQLWbIu1G/sdb5luTk/kJKS7
Go/xLXHNl9M4fSlzBBN9a49PXShea6lfwErTCMUpuDV2dciSnsZI3ZQXhcH4ODeEgjApWy8RllHy
hxnpZD7WM6ezp4uKTQVFl/+iFqkeK51+FRVPLouk8TclX86zGncbqgF54FS0K07cekAet2KSTRFI
utts6uZtldYXYT8dLbd9yEeXkD7swRno9Uvm7O9NWTSHNF/MY6atarpCMF6/cUBL3886iTuly7Oz
UaqHVAtavLmJ84UYBYYK8wOdyu2S4m2Zg/WOYBUkX126HJoRJbtTOBypiqy4suvUf+RJf+s7c5dT
1t/WEcKQjQT/sitqYz1zIqb1mjDheVwGoM28H7tNxxv2SVcc9rCHF3dhOC6ncAUxa9fWieihu9Qt
vnjckMvGq5tdFkbrixVUrAiqN5Ike2k/q4aj/ZiV2W7Ohuo5WukkBGBoH50U53EXOBmwD1cezdBG
W+MH851eo+xDyjD48Cd/ehnJmkZP5r20ji0vs7xStwWCqY30TXGtZDJRUzBOR/OI2Ks10NhD5spz
NcZGk0Im535nZw7T/N58YOG75rYwSpthESIR2na+vp/bZn7TGW0oHp19ZSLk4yAcL5mT1Luu1dVx
qofxKBtVXeRToi8a1C/PriGUJe6i4KtwBrFrqaZjairnrL6hThSmwHfQEDyY1mR0YgFw4qFIykfN
SeKglvJDNhrpg4XkobAa1JVh+awza4udOty1RmMSqKjd8sx1t4rY7uLA7w2axxR/ubUFOozxVq/0
p1x3sp89Yow3Quhcb9KoeKUlstA+CWxDhg+pHQLZ+iHCTRZb1oINexjvFpe6WfmBOk5lUm8Hn8Dk
TdsZoBi27vFB++HWVDOZaloo69gsQXHTVYE+5amHZ4xQELJpAoRCC2Ttx9Au/WtI0ldWJSos5L56
JeYke637wseW0aNtq3Rov6FE6vaEy7vfwQJxRZAl4qtO8+5NYpQytwzM0W0VXe986HNLmYNRS9ph
MlKR8GykXowVrWDBLX5EAghFH3WhWXTg7vU6TnSKZDiAG+uNZ4X3jZ3X2ONxjGItXLqOloRFe5rn
d/YRfw1F9AZheAk4hSBpprSWqU5OTpaTyjglQ1bTjqaJe8Lom3vfh2FGfMb4GbdkUK11963gd85f
3ahj03fKwU3fI1HnBjD5gGyZNQjHzmZ+8NJXwz/HD0SK7caex4dcFolfircBQ8eF8h5R62g7h7ZN
SNHkpRA0nHWClJSLygve0yoN7lpO9ukF4UfMDbq27IsjdejiUTnUZH/auZb3BNgk08mLptDdJwgg
54tmqIYvTaAcTAklxtoLM5n/ou7MmuM2siz8VzrmHR4ggcTyMBMxVUBtLO6iSPEFQUoU9n1N/Pr5
ILsnJNotjR/mYcJ2R9uSiCosiZv3nvMdM0XpNiMkoOPhaOkpFrNCDq0GPI/bjqzk+TS1QOSvzMaa
b3IEl+3OHHTzEI/IO7etjGE1YjdNaVy3hdJfi6YgeKjQ3eqtx3hpXasRRk+QovuUzMSkjrsrmrR5
187VQI7V0oIwmmNb1wKmlNiweEVptHTG2stOZhL2bpDSPvVbjRT7ZdwbiwaNHSUab77XwnH2ppj2
3lTfzRiPnqqUPrNnfNamlI5gd91m9W5EAk8DuGY58Qw8T/SSbxf6qr7bxcYFV/tTTPkaj8Ob2+tL
kDnT8qnLE58A4BpKD3kf2UKTjq0VjYVATWxx+nmyfZXSWVl36/HOqmqHPeVzG09ttNVtjflQ1Bk7
tusYP0dzybZ4uxPPPYza9Aymxr6qbBSpmUck/Rg11/wR657eePbB9Ab5UTfq9DDI+dXtscThVMEn
TFkdsFeKkeY1wjlVfNZNmjkul5h+ZNC1Jta7TTZ6Xr63dEy4t1Oeu46feviKCfCw1b6zRpJIy1rN
PCJ2U5jnAc7UK5bYqEE5nozWqemwitFUWOeqO2MS6XTAc8jOHTVf6/pl3LMBqDCtIXMfrWGgjZN7
e2xtyjonTaqqoKnB5G3jtk6ISZka2wEIi9Nvg0G1LHbcMHAfzHGcdawBnSavw2F0YApXieYEloaW
ICwXmV1iDNXti6nGU3rk8iZwoEaBIS6cAQ2dHadhsUSWwrgV2QYOqqrpRXZLaQzpCrdibp6zWWcp
sEeN/1UsQO5G1yuv9826Q82+AGRpLS/sd3OJLWgXQy7QWV3IN95UbVaZ58IAnXdPDH1rXHi97PKD
nuTLhG9KZjUs5G/LxOimQ/E82naT3FidmRaXWcP8xtenoQMMbNYRWkjPLrATenYtkgM/OaRT0cb5
hdG7krZl21xHVstWSjiZOsmq4JWHFf+aexjvVksKBeRWFAnTx8ErPXzsM3wZT4u7Q6Gx38tz+hg3
mV63BwRj0zrc+dj0HW69sO48v50YU0YUmFdLVCZHhm5fPWd55JXJbopKGwW7ST5XFPUXWMYuUIPm
hyL27D26hFXiMdG0MWUPurJagnghSKNDpotu06P2Ka3pGHc48dt1yq5mBlhbaQ/mlwGD6I7hePgU
lqIz1v5Z/FR0STztugmJDtt5EEkHes0UkWPbq3PZ1jHVW8K9IDuzucgdk45PnNsEcM5qPojE7dhd
eSk5XHgggpB0+tTnXqZEL8D0IzBdzN0AFv5pbrPVJ2265ecGQXQwtPIchVn2OkeGusU9KW7HLpmS
/eRm7dYhaeK46Pr9gJV8o0kdj/9c2HRsciJuRY4JRzVet9OiQZwSlojmNLPz2oshf8sjDQSzFzb3
ohVsX+i8WXwTtUzs89pnj4t2j1O7f86SEpxN7nVAvKCj5g6BHBu90jinKqkpWxV9rKXVrcMC8+VE
Ksl847AlvXG477bI6B+tchHJlpGseM1pFzAhc3rhM8pQDxkT1Y9xZla3meE8mRMdnMko3KCYx/A2
BB80EzSiboo21FkZKgLQRFlfum3r0JXv3WvgAmjAFX1rqBF5xhgSufyx9fp8D3LDe52GvN/X41Sd
sbl1VyRlDBuHViTbbIkLJV5XO7gWhh6aF049vLaZyAP0g0cnCeezmhuoqLrZE7nrALKIqppRUlu/
OEmGMxsfvgqyloSWDWPwsVpZXPjjZRMCFQSg+YrfIBq2mlc2KPCzgjssm2z10jhZOiHp1wT7+zS5
8ZjQPcWW6p8mzOp7w9RvNX7SpYn97nowGQFRW5TLSWdEDJWZ2djVRBWy67Ry/GLJprstl7i70drh
lBoODSLDnpwDnQPaU7I16QgZ+DPibVYt5qe4wdeBtbgJzEqVV50V6YfWYeC/cZE0LqjlU/T+qU60
CoocHO76Ej/Hoe2SG1LpuJQZYDNrrWvWVXdAsVXPNIRj+HNaBkAIZMTeIAeZfkghpu1US311zVsW
OoDYux/awfQVCs09Q0ePwV0cij1iavblDo7ObTSVy26BSnMZaWP76qjUxBE/vkGJ98AnN2BopiHa
OlXYJz50Pv1YFtWMRZaumcxwEhkJ/apw0eXeaqaECIMltG5n4Uyf6q4W8NXHRl1Cq5d3ZTRRdGDv
DZaldK9o0rgbHC2HUS4H9mjJrtOBQNb6fIfuQ/ug7LK/bZl8UbQmFUSJGgmEp6c78EXmY2dIdmc6
iMljJLkJcSFUzl2YMOV3qzQ/eu3oHUAShochdejCJZ6fujogqcI+ZhgzP6GYo3Md0V/UU7u91ayw
82MqenatXZrdD9DLniYpoitJ6BWvZRHTq7HFtZi9j5m99lAN4JJ7IoYSX6/QDyC5gxoIH4dtW7eC
vPDvh3E23CxYI6gwchJZGGO8mVPYfSmy8i1PS2ynzTC8jKlwrprKaqATDKhMnW7gOMztGGjPEDRQ
/riTiKlp0vyknG7n5saIrUTurEY7zGE5HqUdEeQ+y5MQU7M1naTeepX61Ik0hUIxPhB78lliA2Ad
AdOhamsjS/1cSa+xqBTQBIYCNrCO9TlF/FP0O61YSxsNInKpsAzTO5nPGTtumLBzfEe7u7yY9fwO
79ZmdOHNgHdgE4EhB/kE0tpTNevcpxIOziEqNBVfdC3kIw8Q1gVajp4LwXLoTR7v3oI+VT4u94sO
ITJj/QzGCaxlPsHZMEl5jgbrg6OnrwWasB3MQXDtFtmReWI8wGA50E5PT4WnnuvOAOPDuXnTKl5F
iTkl1tY21cPi1qBA6mRFCRXdooDwzW580pbCeyTEu6Ap6aiEP2GkLJMjgEvfDdkTDBMvsU0jS+0i
19gxV0CpPsxd3Z/EMOEN4c28aeMhO3h0zGi0z9019iKaRg42QUbB8YWbgfuPEWNeuTkgKovWsrJc
fU/fkP0Hm61t6Zqo+7wRYHxT1B8SHeBbxnoalHkBGpMX4M5aRBoorXD8mv4K5nqbfq9e0PZLjA6f
jeNd9CWWulhG8o5IEBggUHAeZMj+tKAb+aTZ2lEp7VSpQRc+sKLqTKd6q/ftczLI4maAlHVhp0Vy
EoY08Ptp3UPoAktqG92FHtc0X2gQ6xcJwMULw4AbH5rJgCaZ5CNUXFoYsJQxWWAUxmAnKreyT4tD
rRAKeu5aLlYLvp/ZzAKVl95OCE32zCZkfzPYpXblJowmIvb0H2qtdm9CVKUBNnje49EyL2Di8upO
F/ULtp7y3OW8CXedGquDU0OPwbaebvtZ9a9ezyQ/RzgNUsJmZS7AcM/sui4Vrey7aIqZ/i5FBJNm
pJ17wuNGm5ZqkSlPNQYhMA0gjc68px1inDDYaJih+AZli8gqnehe7gCAwUqbZ7BircJgWWXAkxhk
V8+4YML5wFPt3bdVBkoyrYvZj50Oo38/aNVBzQZrQJL3gUKSdigc1QfoD3jaEtm2j2FLdUlbw/Va
f9RH4Ep05/SLudWsU0S7RGzNoXEerEjoX/HVe4e+pRwbVWzpD7W0u9vJsiAGJYO4bEunPS398pg2
bnE5s7u6NVPZnorQru60QhWAMqPCPNpOM7S0ysUCrYUBmG+W+Bp7fVaXtO/zQLIn1DcjrfrqCI6L
Vd4eI4MeddSCG9f6qAXS2OvDtgIb+1mZZUxupljCh7jps68wbjzmJhrvAtdlmtD3OrcNBJiUWz6p
dDKfqyT9IMBXWhuUb4J8iaqRlL9Gd9F3XbZnQaNcy+WCzost44Ss1zF2Xb84dBEWxJo2XeQMHsqN
FrNR+FBMrH5ACfk6oQZ4mKwmB8/ZYrTGRwvdBHUTEL8TprRwy2bcNg+ipL2gQzroIYVUjDVgLMhq
E481afKGNURvOnY2Zp8OUqw6zk7CxEdodlNz6r2F9UGaM5MKcznXHnO+KB/Ly2rSwkexLK/xTP9G
SubbmWQdm5LknGXOfGXOerZzam2Czm+vG2Sr+mK507HHqQjUhzBuZ/iUcJPTKJwTsU2qeER8JAk2
mC3CqsO6LootyqryWqKKigKEZqx6FNoHI8QzmIBgXWdHKfEvIqz2RlQ05BioouI72WASYs21sFs6
n+nQAYCFK9hJOQXxUHaXq00VEkKmM6LChoDsmmg9AwVL2kpvF6u2OAr2C1tzdj97ToSQAcHkvmiM
/jHVjOjoVWHU+XnftIdBCHx/IWIH9rkaDus5uuF8oxVCc3eRzemMvnSqxt2C2WaXxYoG8cJFWh2j
/sKkQsM7uBQfxoptp28XEyExpVZeLpax3LhebdJ5V5G2nFhXmcM6TIgpnmh1MQO1GPhsCm4+N5iT
Pj1Ci6U859f0oGORZkhcgLrLB2Qo7EWiA1Zss/XxD49BhHgE2lKlDeSZWHcTo8QdXgJmQI6F0GqW
z6MppcbLf737IAQc2Fz1T0uZTAfDrHMKB7ec8Ghr9ZM5SIamEEqcp1Zq6AGdVhWXfShTstZnPgf1
Xshci61yNAAb0kb9hrPN4txVKdewrIh5orf6C7X1e7QAskqUOLau48dy2fa67yTeVTX01thWf0jm
sYCqeTuB5Ug3NN8R7liUCKxZ64azd8KjAvj9wkDeYdjbdy0mGI8N8GEKw5w7dgYgsK6G843H1JFq
LJ3LbLPgExd+nfex9lb0igFMNlTF9LtG+G+hLT5UBX+/Tzf7IQftf+fv279VVy/F2/+HYE/YEN9p
dv2X/uUfbwgferV+gf/4t5uX/GX43tn37ff/Ye0jhgBxsYt/QSLtwYz3T2ufYRq/QbtAbe1gCvJ0
W/yPtc/9TUc0j7IPU4BpSAuN+x/MC7Ei6Xkr0bW3hCv5DX8HevFOWowvyHLIYENi6uEPMt8zL5AR
kVhYUb94CUAyYy02Y8tFmWckFfIf1W9quLpWYha/0DSvd/x3QngOLDk0fkYeBr7m+wN7XmanqljB
CWJIqdxSe2tqgLFYHdJfPH3vNM2/H8qzOMe2B7mVE/aDfBoNCA3TqSQwKvTwJ/WjvWN8kfziC61U
k/ffSJio+7EGrc6Yb9Lq76TTSUQ+qY7w8UyvlwWvdWO2VxLRl7LHU5/o005muSGCvp3doBcpClcE
CYwz+dDTC2y0JDBQwPrYU8BwL6JhhMxksN/aRgVND9qmuCb0UU+3E5vHT1WSMbymx4dAR6kHY1Td
YzY205cxibVPjoYUYzWZkw40pwgr2nVy4c2xuqNKEw8WcNFPfWQ4F1E8v8ou1W+RPk0+YkD4ESrU
0baHWIqfvcUguei7Z+Pm96v8vavyLy4IVhuWQsPC78KA98cLIgyQ6Mak9+dscoadN1WFjwe++IXX
4p2tZr3sJo8Q9xj/WLpYP8V31wNArxV1k9ud5RJ/HNkjDVdxM9V7BAOd//Mv9J648vuxcIraFoEi
2FXXu/27Y3UAyhNZh90ZlOWuYZ4vogI6rLlLFS+9z1G6q5HMeoQ01Rl8eNnuhrHfd0rfuP3gu+2N
GF4yPT3CvH2LNCuIJ3dfeNdmN28mAW0TVgCmBPgdviw+urLwBxCZOEK3k3k22psxIbFhW3d3GHIZ
rj9bgLmYkVTbHM8AuVqxQ1w21PwUtjMd0R0epg2YByOuuQUfu/A6rdQttKetF55TIMFzeqvst7D/
qBZenMkdr69dbpwA/29r44pKests3nQjsDb0P2yE7Pm1W4tDOdy1sK5/fnKt1d7wbqkg9dRksuC4
YE7lO4PfwGQI6IrRnas4IT8oKXfoEPRdyoY+yaixFCCyM7XrS0ERsWfs2fpxP8YfjCy7Sspa38mQ
aV1Bg+eiaiFPFBTZRj88GUgfRuttNOCX5fQm/GIs21v0rMlNRgbC1qPp3zvG4vcxzC124wk9AeML
ScE9aFw5XnjV6FzaVtds4OIbjGjy8t7M7PpIGTlxpUq1p5UX/8LvKHgr/Pl8UEUQWmkJzsnqf/ru
ZstStBLpYPdnCeiHzA+QzSxK6rTUTN2t0hy/sitkHXdyog7AqD8h4BDHkjIYgZdnb1EpULQyc/Zl
iw+L4tTcGPoINE9SyYUsNjQ4On7ykBWBZWW/uqDGX11QKQT6BEEABwSnH78AWlRofMR7nAuFWCDt
2a92ET3tvlZW0KHz2ufYZC8mlxlxbQyPTirUr7xOf3EOuaVMnTePTpj8u3tqIhxZz0TGFNTFoIpb
I73AwC33Lpi0X6xDf/Gmoz4Vq7VZmHzpd+tQCf0btvQwEEIBtn62lIFeItM/ocKOf/GoGH91rDXe
UgjsjLrz3ketM7MAg1J3Z+gs/VXhUgUy9DBvJxDGF5wMcwPw1mWXCOo/NvQ6aETb7aRWKcr5Rl6z
t7N3okcq2OaFOP/8QTb+vCLj6OH1qCPvwc4v3vmYCC5Yps41mnOE3ifoYntChqsTJpZ2tbvVJhPE
SuS6KL7Np7BJIAZNaQhBcpp2K6Ztb+fTAisJS0K+jPpVJJX4xbX6czmEAJG3NwY9y3b1bxno3z1a
FpJOWyizBtLdo6UiVzyIM6Dh9tKWe0fF2THtFvtsmH35iyOvd8EPi5xFJcTduBYOOEHl+tB/d2SQ
l8bgxOBbaPS7ATDl2o8GN/y7b941sZvKkr8Mm2LlXSlUj149NnNqXRR6O+9ANHHunVLb/fxC/+k6
r/mqrNW6TonHkv3u4bIZDS65GpeLgpgJkw7aYVh0Y0NFi8aXXMVvR/tbW5L/3X7j/12oFZQAFvd/
jRS5xk5Xjf+4QGXUIXX4x7//z/9N/nHs8pfyyw97kt9/3B+7Esv+TXo6iy+4KovXKxfpd+CIYcnf
sM7yHEigF8xwuFX/AI5Y1m/ScEzTcfh1FhmbK//HtoRcXZsfYrgGEAV84by1/kbklblucH58HuCc
2bpHBec6YCj0d/dQUwGm0Iy0fZBjegeO1rps6KUEtkxfK+wEQWwleJ6Gpn7t097bZaVT+UNGhoot
6ppaqlNB3zBoQY0lr5QWLXgkSl7U5mxfsl3PN3azfLRwJAZtVg47bI8DfQVm6EWBKgvlRXJYTJMY
Tj20LhQ16tlQMzr0MvP2QI4tP+qsW9hX9m4yshfTKdWR5g5HWfhpxdpzQ4ET+1VvNT7KDaa2CG92
Szd1/tTWtLjGnOjBOsPYWodoxar4ouoRUjBY2jmKqZYXlc8NgsWNtyTJlQs49ei4+auhzFu3LM5J
CzJiSV6TVRq4/gcv1D/yqmFI0WHmqFaRhMSPmTX3g5efNd1dSepLsgf8T49Rq55pakbBWJEvhRe5
3jGI1oKFHDEfI5ogQjH7KtzwZJVzeHJ6bTkkMntlI+VtuxhtkwOVu6bycZIVLjt6M11bTKJDl746
VktEZKSSvRvz+Wtctx+a2sgRjCbxtdsvPQk51aIuQsYjewwuYqtb1Q2eoNiPMNL52eys5S8XCeKU
cYapcDVkjdore76pCSjoORppYM90/3D4TLT/dbCG3/4T+pnnSbX3pYouwqWvA1Hym8HyUS43qdya
o/YZ9BXsOSoe4J/9ZayyyW9X/FtBMBIzPfvDUCZfNBtCHNae52ae6p2TK+Kr8jbh2s86acRMQfxq
wOnLxkoh3G6wCyV6e6lzeYQXtU+zHsM3ZyRGGm36NURfiuqdzzjkz+x9YwzSRr4p9ArzKdcjSWMg
f2VXP9epJw8VsSp4EEzjbDL7O0yutK7UeuvMZncJV4TUrGoczjNiqzPyitVPQuALXB6nEHd5lNev
Bh6j22QZnkA0EBM1uD7660PVJK+1YZNDNFf3sd3PV/VcPnchZj8rJTE6Le/h7XxNG5xNwNiNjpSA
ZZrZyLYa8kNRvFITfqHzXvmWlcewf0xt47BLOeHAs3ZWiW3Li/EjFbF2QmNy7yluBZRkMYP17Iuo
5Acwn7cSwPZeFlW2q5IOIxsJXdsOlO7VOmLxKyHhsxeZ/DgkaXlOQ2fAdZvBkk1VfiNaeejBwPtm
VN63BAIR9xZ/lcq4HXOX3dKQc9sl5VdZ29omj7V8awnCS2tbL/cJ8T67sNCSbQd6xfeK6TJN4ufF
RlqiRSWRRSmndq6dkQmSZZgHrGeVH8JUPNuL7HcgnEG0RcsleK4JCSTXkzm/ucshHHMuegOrXTJf
J9DWgct3ne9luPtqibas8lqxhfUot5Phoo3N+AHSbCaUvih5lkVhnIibp35mQRiUHfm1HmInrCIs
WpX32Uys5hRqyVdmRHtZM403nMEvkItsorGR6BDSV+oaRgwlGLW8W8q9F3ECBjfvfBFxxMYrLQK+
lo+cSTuwSADM2SAfsFjo/mgp/ECMJTABx/QPJmYY2VeXAdTHPEUmIywyeayGVNUk4aN1HvTgKe3L
/RCJ+UhqH+BO0T5lbvTaCv2F/gUAe2iP+9Iu51MTDnjweLiZP3UsfFYltsxT2ExhOdmP5SiCKnHR
2bmV7jOcaE70OIZDZpb1teuay8Gdw+ZpwCPGpLEuz+su7ZU51LAZk8bchONw+e2+kX1crw8b2hKX
R8prFzKgspbYKoObbGY9Omi4kjdWknh7aQ2X/1dlyL8sVtaS53ug8B8l0Npt/M9v7Vbow+u/BN86
j7fDW6vu3lgx+n++af/OL/7Rv/ygavqXnwHd9+tPw4BYfl8zsMH41+XHfy1v7etLkr68/yO/lxhS
/w13vU4hja4Gfsu6kf29xKCOoMKW8IjW9zv3JW/3f5YYBkjfFY6kU5nQM1/htX+UGKZLXbI2jhx6
RxC5XOvvlBjvCm6TOhjUi8mYiwKVJuy7zcgS63FKppseOEi8DxpRPp+0wSquvjshN39udRlrL+u7
un49zFoNuzbSaAF3d61zvqvrS4/2wuJIEpHC0jkqh2RgVBaIiIWaHhVGsYn0wQPWxyKou1LhCovq
w0z81wuox/7SXsYIzm6Z2Ig2IAAsQLGQpxEQ8vPP+W7js35Maeh8DiKZ4X/Idy25xNJlJ7JSBPTU
uv1crfqOAmbmBXTztwhPAL6ocUR7zIji50d+j2v5/dDwPaj1JPAb892hS7TvCdRgESxxljP+6frH
vgCukJhDu1sGp6E46sOXImTqkcc6Gtk07h6tIe0uCyCNRj6qX3RY/uLWoD1hcavxoWDjvNslpTFV
LoBdkM6twAo6a1RuOUzOzz//5n91GE/ahrfef+s9/+Ot0XR4r6yun7G/Fu0x7VGRMBZsf7EZ+8uj
rDU71FtGWea71mRl1/AWSC/FYr942xzjwg73yuvPv8pf3OVU/zR0oJtBGrPfVethk00uRFC1pnmY
l5atrxbNsroTaHt97E5gJz0rD35+0PX8/PBosYK4bBFW4C6U6/ccKmF2YYkAQQQoNp7rrCJMykUk
lHpl9AyXFVqgyopdV5gIc+Djffz50f90Xtejs4KwayerwHoPy8G6Hc8dMsvAHvMb6VUOeOxxuPv5
Qcxv3LQfvuQ3SBM7EvJ/nZVA+ONNEtXGxNNI/iu9TeVPMqZmsaP0lC1mvhCLHqWfQk8R2SHK9rKd
zIgKtbBYY5Yco1j35gn0jbWuCI1t9KicN9ZoTs8ReIZDHsrpIs4ISBncJN1lSTYKWmEicMIFGgOi
xPSWvgsOGwgk9qewIdoGBZze7d2iQ05CvEcSjNLG9ZsJa7Q3aIKHh6ElzamFSoj8SOa3hB5NSKRb
8ubRpBBbinU4tPL0q4PO7EMqK8ywwzT6isusthmLcpA2DEys3Ckv83YdCymQ0rJukes2+ZuKuvoN
qsalmbMxGVKX8dSkhxhfpRGiRa2A9plz6mAsyb2T2aCn3/RIvIl1zYcTOrH6FIdT+tDx/IMU18ji
29YRJsmIM0WMRF0bnwY7ZSzel4+j07cwZpuc3zNbzhm9DpQuux82II1GcoDYACLtEOEu6joMDUvZ
7zw6H4+Q2ZWfpIVHkA+Rj3rkdgg/unF5iQyyiHF4d5DEiZGgPLSSJWinobpThRifSG1zg7xB2CVS
R0o/seeDazOTKao82+SgfY+Qoc2D05fp0bG0bN9WUmtOJpdwayfzU1y1Y0C231onztEBjw4OHDo1
RyZA9jFNbcNfJnc8DtZQ73lLO3f4D59jLs4N02tKUdPzK1vrb9J08GgY95S8ejUeKotKUUwTBVd4
TxTFXTT06tjo+i5rwRCASYODj1oIed6LNcLmDfVCh0ReWweAXGwoI7qt/WzhYZbNGGQ5dbzC/pmm
iJk0ALfPztATfRwaWxJ5ghZtRlEOZ1rv1naYksfcaP0u0y+GRLwOhUE4jCVvkqy7w6y3BEuU1Ggh
Iu/GhrN+rDSLjneVX8RVdmWU0OBpdIwHOrTPbnqo0upzb+bnThs+llHfbiJF6I9ePsnaHI8QPmAT
21ILjEISnxSh2p5A1SCdXunDmTHmm6iVQ5CgJA7GuZsDA+GFXKCt9HO6qSxxX6HHg5ec6geIEpGf
WcuwQ4m7CVV/6yoJx6q0yAqIzWvdTa+SZRJ+i0QioBkHnyrLEKGKli4s21+x6QBDdi7t0KEUy12n
zeLIPj+8CVs0067d7RM1jJcijsegzKL5tFgDlT/hzP5YOkFSFOqSSS6dvgjJm6y7kVhY80I10wHT
yKdOJ9WLHdNTOaK7r2Z5DXTsVkOf/eBV1Xgjct37NA7IUhHMXjdQBW/KQkI3nprSN7SWBKt2/CIb
BCemw8eW9Q2ZzPsyIwppWJB7kLaLHbfu/BHaDoDP6KESFjrIOb8IM06aZzyPCR0RR6iXPCuVr5Xu
K/rBg9EZI0ksAubkRiSiv8fXQfle4fod3YlHy7KKzzSB99ipL6IGkw5w9ycDpdKjlsxf8Mqy70JP
6Oe5drAI4rzqZu2zhu+duZhH25m8IUXL2yLTZlKkqhSYihU9dEQYobab7e41VOyqCzveT178rJn4
rCvc6EncXEL3XxWbHQ/ouggqeRQyYmaEzGavEkQojePtMyOkCUDbyppxdy750WgWFIYaqcWj+vY4
Yd3XoQ+JlJ3hWNRbF4fFIjpn37X9iY7Fa5qq0+AQUCyjgdzsQr2MjUYWrCW5UbjEVT08tjFKl6xT
n3AQXw1DUQbN5KGRJQkwsMzSesXggM4V+OERYMIDTq8nYOL5rwq5P9WQFgRVeoxoHTB8ed9K4e9K
XWQOM4T0qA86S5Yf4KGjq01kksEowZ6OBcRCbigL45xaqDBBz7TBUNRkaQnC/XhbeZ17JGNtBh+i
1RrWnTKbcLMDjA1SMme+ICGf/Z+/XylO3hcRfGj2JhRIVC0G1cSP79eckKusSfD2e2C51Q5vdQ0N
TjI031Qy9IiMNmeCXxG8tc1VNGShfcBxZZOiaxNbEdRZ0RADVaGj2M19H9+RPAQi3Grthckv0orX
qRu8lzBnD7Az8JMF6yjmwzBV3Vf6NhUiZk3T9EOXNwo6RzeoZ5V48auWLDrgqAzqPqD/KCx20SDr
Sy/tixd4mdoQzKUtPyMUVjfItAkwmgqNOKfFcYuvTq5lL4NV46taKrfnwOlSY0TW06qjZHA6bUf6
YvHKIyOI+dbbG11GNW+cMY7kTsVaQhLWUC1bpJspwVU6tCGjEF1xSroR6Iha4hoplTt3uLCHMLuK
rNm90+t+SfduJ8b6OE9gigjP7DemQxLdC22ZVVLvyGS5jQHuDSSbtauhB9WM63vW1DiEhEMiJ4Uk
m2hbFqXj7CY3rD6vWeg1KmZQdHROSxZjiwS0a2CSM1kKVSEfZFesuF7RZzeuFZq8EQlz4mQy2nOR
CArvvDJhHbZcMzgZdPpGQcdOlzRf+sld6Sv6eIfH0ikI4Wpppk3CqTPGFR6CX7joYeFnWVtcJiJF
GKnZ7YpfE2D+TqbuTF7QmpO9Ep0SGISAl0BLTGWaPc6OhoA8GUYvQ7uJBct3RLoQixkVIgWYAhnh
wnNmb3VdkWRHH08aW4iFjr5xBgsDZJY2njrkA5h/utV2+kWP4INtijRinbXpOX2RTskMEZt5Q19p
VJXnSxLKIb7lvKOKMS99ARi3xvaQl1Q4cUEwn8ABCHxRJ/KC2oPWz6ZPo8JGMm6Pz4PKkAomxUyy
5SB4313ZCzyvsyNbF1t4YZUIdTFwlGWyLfW5DY/cG1Xmj92sUNNFIjmmoxiXj56Llc4Hghc+al0F
Ep+saU8GiZNYp9RurNafcwMt55AyqNrCmiVRqy/m4aEtkZ745E/N99PYZNhdeKXh1pcT9gvses5t
I2I996MMRS0AsbhH+CCh+W9JMzWCmq5PxFmM8NMK0/4mgyTsfIMeLsIu6GTtPYkR/VNsGNqtbSzz
Ez8SA0uGw/3zwI7zpVH5/CIUTTXu+7YBFYXF/6CEM1e+HqUjQeNNKTbDUkALMIYWz0ZtW86nqGHY
DVbOI7V+nBzgHqz+CRrzHkc2F4N0gmSgl+rnWTd97hLJCg01gDSEzoynOCgksllu2lHeJZGDpDrX
KqrAZGSGs+M95Ni+rKP0kXiTPNzKpB2SlSwynt1oSl+0buxCf7YF72HLmBPFg9RpH42QGIWtqo15
RN/dQBjFv4YIW4sqcUKc1WfXjkGWyBxpIgSrWc7nMnPWLq4xhdW2mXpM34XrkcWnmVF42Xq6krt6
6gES5VHnPiPSRinEA8MooHey8bqKsgnZZeKRetJhGM221rcQN3IKvadFd1KMdfYiEIvHg0WZAtAF
oBMGErHJBn0+Ul25L9Jq5wfVEhixMwyClig2SrPfsVbIj4VKdZzPVfHf7J3HkuRGtm1/pa3HFzQo
hwODOwmZEZEZqVVNYCWhlQNwiK9/C0l2syrJZhnv9LUZjUarYlVGQLgfP2fvtetsD518ZhXrF4ZJ
55HkWraT/JJPXrYdDTU1p3GuDFJOzfB5DnLbOwY8HcisuGEDlQqj5+PowqfDYBH1nHjwXkM14Dkc
LkpLBWIDiWOAulUCRRsHu4UkOWXhbSM7+rqdqd2UEot3BuiNRAQ9kfYOhi0zkNCU3LwvLLKuvaqh
reSbzkLZjxw7ce8doaN4O9E4v5kHa06uLcRyzT4TXnjWAi4ugM8MnApWEtMkgYoieuXgUcu2Ne2Z
h0Ak7kM+OPSxddX48Al82sYrgeny2msm9SkYogSGQ+Q1OZaxbr7lqJS+MNsGlFFp4Vy7bmirDaFv
0SePR+RQzCknIFrRAOYCIijblRu0qlzLOSJTqLbKEkidrdSTrBbuayNcEktGDowk7JgDmiMzj4dP
cQUUYRUjoBfMkGza3zBAS+IyxuAOYS0aGlytNnsS3qnLIa+bWx+f5GcAkfW9njh9MXQq24/MSsxD
kWGyZE0tSfIdS6FR6vPNXo0xpqsru7RpNlab14+TTSTZVls5AeslgekE4tQDzEwnRQm8Z4ARfrZR
cX9Fl1AtBnxD33R+ZXxlhtKTLGiLwNmAnhv2fhWxfTLAEB/MApj2Fqld9IxTGpB3bDaQlZTywXmX
PkH2mE+V92Huo/quB0+q0MxXEYcdLGfEg7gRwLQI8+uwkpPF/iRLArK405S/JFaxjg1Oi1faHSNC
Szn5DJsYlinUGDp812hO01tlxpgmbAGMdF2WZkuaXgaBbaWtnuoiop7BJebq/KMTtXiUBzPhDSC1
ZwWZC1VFAUfjsSO5hfrQy3BAsIbgGrI7xyoWR6j2EAfXfg3Ei5zW9VzTA0NTAVismeLhwU6MSK6q
dq7usCksD9ZyIEP29gDnY7jrvN4Z8XYVxc1A1DlFB7srMdnS6Ig78jj7bZIkzz/FoMTwRBZ08zeq
Ve1T1nr+tQPPm4QUWVmctsuYpHCyE6HszjrOb+FZoUDNSEgnsElUSBZzLD8spQgXP9XaBhhSyDl7
7sh+ndYjyEW5MgyQkStDo/Pc4xVu4gevyF2OLGn8ioXIGwnbNfSpkPApUIH7zRl7QXCnCLdKt7ZN
GifnNrePEerBxWN2K0W97gBlIucnNOqe7QKMKcONhWCK0DfYJd7QjfzcnghsE/4j9q06/TiOAz7q
ss9b/5nTXdJuQn+c58c2dOzyIJI2wuJiha9E5xJ04LAhweBig5y2tFy7+zoVo1r3PXyuZ9/vMSgs
iDX0+X4KmavFqUUfZZTIdTrLDuEcLqL+wsmH27wXEHYkVUS/CouO/CIcA5pHmkpu7xBqThJrNTWv
jtRJsJvSaQqu6qGdDcBeFsPMwmD+zkkdVmrbi1lssIGMYNYpvfOdwy/s54IG1a7EIHevUoiVqwZj
11eZ2GyEQxHw8FRxPIOppKhDQYZLk3Su1s2/xlmTQgfMmshbBXYOwCAquvra7YigWmVlosJfC/r/
ikH+uWh1/vMohj1c9e0Pkxv+/1/nMOjPkYkjMF+6vyCFfxegO/YvnMq4u74lyBZ5G7b8NodxxC9v
amkCDxwJe9r7Xeqx/H3YIHEzWATMcGb6W3OY994Itll+rktsgYvgkgScd73jKnC11YZIJwo9g7LJ
g6GxVmSBVP1a+3l/TzWvbxnkWZdB7YafBprlAOZcS30aUy9k/qzwfsrCrR9Ta6SH3hmLeUJ49Usb
yqKnM2VJlvO0q3GTI44ueZCz2f1Jm/3d4ZdvgbYN8S/XS0A7WXQ73895VC2HylSGtRbWVKxVQgFH
XItYpzMCkEpG27ZI11Hav353l/9kvvRnP9YxabvzL0KA3usYA8g5pZMH1nqKiJpwww1fbWWb0APH
+VhrfTUor/3JQf+dyPDtq37/M+0fvyrrnOHU3fIzl3otrAUh22SNNY394a+/3Hul69tP4moyOcTo
wHP7bkZnKs4LRo0VL2FupUGGMMrfJAQ6wk8ttfHQTQFStnii/witJOWYbmIsm/tJ4UKKvJNhVOLC
X1xGK81eT7BM7ARkLyd9drAAmn00RYHrC4IuMvowD6qbmjQRDESWzvKftBqstxnad6385dsgunPI
DMHygCJ0aUV81x9Ztm67rNJ5bbQtO7NLJ+DCoI/8uZjCfBMgrhq3Ls5qa4kvkeNWFg7B5QYNhpeA
LRogwiDy00yY+FUIhWPYKQvV/Ar5rP6KtZ63JgP9M2wNaYRwasG+9MDU8L2trLevaS/f2EX1euiy
GuzjzIZI8GZdAfYJlys1LNcsiAYabCEXEikxltP87fK2y5VOlmveZFO0YE2XWzEYA9nXph9aG3Cq
VEBwe5GFaA6aXyfOhVCSWT6qo3D8Sq+rsR+bjd9XBqXnPH5zqXkGMJRJbyF4d0EAYEJzvmXQRAy2
FbSsHLMNAFLaDt1mTW82HFFdkBdw2cZq5C8vxrJbF60iC9RpUm9aYaRpgclEs21tpeXG3NvJ6cJN
ZsPMvicI4NjgltqmVmnrI6f0EIPePJIVatp2vQKOMz6XQlYJPjMbR3YQ9Xe56uc73P3iIU5BKV3F
qBhb2IHBYIEYzYu7Iu+qQzzqCVYi+q75i5iLYt4OI/2qVS2DcTyPdImoowgvIZtdt9Md6ZeLLN+b
Ap5titQIbSuBdMROYh5eT5270BY7IQ0KAmXpDcVHfsA3TPFXRDS9Vxnwwx0RgZO9a0ugVgIx7UT8
pkYP7/gUkuvBEFRy4aSOgPuLYs+f4gnBrGvP66YrKE6nWbT3nmdQh7SQzL/F4QIoYTl2vuJ+hBna
pLbDsS7T/UdX+MMT2VbotfuEG51HTcFpBhQcNmNhCjidWBc3o9aNOhXctZEKh/zLbRjXgBIzQmLW
wldes6ax1Ly0yxqNfGNsUPqwcnvLGj68LeflsrKDKmSR95f1PlxW/nbZA8Dld/f/U6AQybA72us5
MIItUTDedozMhPTvIIZ14pqj4W+81gQy4sDHeGAMQ+P0r1em90Jrm8iUxY0gPQb7Lm/1u6H1gN5h
iLFj4tOR16VTfPFTGiCF31EK9cnl2NN5QED5re5DsgA62CjKu3SFCpiD6Ltpni4wC/y9eejbZyIC
iI3U9T321Her5e8XJmkl39h++/J+Fi7k2uWaiLfrk3dGTJzmctmm5QK+XZj/1l//5Ai+rNj/uQRD
cPv1H9W3f1z9KIf57c/9WooZ7i8kx8tlo5b47hZHwL80MfwWOwNVGgr0JYfINflpvxVjwv0Fm1Tg
S7hv3FusMP8WxfBbJtISIRHT0Hr3KZ/+pQb6rXz4NZn89+Dy751ZP47USeZmhI/uhv699Fw2rGXo
/d0WpaqhsucuImpDorxHdTECD+EkRueiY00AakuHdwxiAjjY9r+7Wn9Syojl+fx9f3z74SSqopEJ
6GIwRVjqju9+eDpPsSQ9I6ScgP3AZlYmO7+b1M4bnRzXE+D1VRSplOxMZbUHegGMQNo6PLSNmeNs
6BsxrbyK82+EL2wTMUe6xCFD/HNVZC0ObncRr3IePnUDv0gc2oueCrD3cQxElYuOfdahHbaWWXiT
WMX4eRiMagRRANK+aE2SgDljPSvTTqaVnxbdRTEl9pfE0sMCV3V0vEuAbUANT2wCepjV2hv0Z5dh
GAe3UACSDx2Z9iSKEAtCWFY0jE/YEHaekYuPhlkuWnyno6uX+EV88d/Xkunyl//9p728Qf/5pbwf
kg6V2nsp/Nuf+k0Ib/6CGWKRHyF84u1bhBy/qtTEEkmPLYMoJALpEQT9/kISr0lIGCQUGwHPcnRi
/f+XEJ7ATpZinLvC/s3U+zdeSHiKP7wVEpGag3GcT4GREdjO+xrYoW/QQHO3UWHO8Uvm0lE17ZTz
tOWmPExmQ3s0yGboJzayMh3jsbAGQ94UTQ68eG7MbR0HjE3B+J7p49b3sTPCbemrQxf21jWKieCU
GXl0GUwkn0U+TMYNCoPqCi4c7Wfiu650oLaI+exDjUuL1qZu9XHJijr4WdRuPaOmA2hra4CRavT7
PvSyY6q6jnkXMvRRYjQbtfDbQwUf5xRpB4RROt6XQZVcjfzpvYOGPeCvJT4CE616wa+PXKns2h1a
/tsc9TbO1VJBb9UanxCZTHhxBqDjLcTNDGY6QvEJBIOKE7FvbJKxVjhbxluCWdwVJ9uARk5lr5Di
u3vHTWv07N2wzwmA3hW21J+HfAT+7rhfVZvYYCDp2nMqdWCLBhB3gdGvmJZ2W8NR+spqIyiTeUPD
tcR4ehi0LQuIqT4YP8uJOhJW2vjFLCfjk23MWKoBJa50kfccDJPpyMiMyGdpjcbrDILjU9GnYKw6
JyXW2GuC18jqsqNKpvq+7Z1oM9Hju9Btln8bIzu6yEq9G0OnQ4LfTxckQpWHuCLCaFNCcO+UWUK/
q+vHQbXzGqxadBU5szy1CC7Em/j2AiURihU7oRNW0YGDsQ9Bljwa4+wkZhIAy6z2QYUJGQAwDBZs
3wQpzQYy4yZHkl5NjPFprH4DUOOdtOqH1RxW8+2sXXFLMwjqRV34h6p3gr3fGGofBG170jPtzx5j
5NHD9bDL9Qhjd6B8jLipjyBLh00I+2Jn2Za9bxDBM47w043wQwH33rAe2CtzKEF0s4npYhYmkBXU
o9xPKrbWrTOX56GomTZk8tMgSXK2q0pw6XJzI0f5HNhFs0PGUq0zCduPoHh5dKPBvSpbUrFRxsQr
UHIFRkr8klkh5KHwZ9qkBZHXdcCY3RuCfaG1+UQoov/gekAJh4D50XqhUQMLR7AD3ERvY5hULxWM
iwtwvJyRRGSXpzAo2aawo4BXJoahWrttar3EeTzvp1TrzxETOGpCBwWJP0C9bOvROmDiw1XBlhDv
o1yF/IvsjwGixtaeHRq5iRThOpgW7rWdOdu+6vlPOkSzJqmcow9CCeTRIh8/2Iqs6bbD413asXjQ
8/AhMxa/q5UDQlX6lEeYej1hYdQyhHUduCqE8wRAb/AKzTYfm7uy4BLhmreummYU9KOL+sKjCCD9
QLUCK4aIY7lCYdI/oTuYM4IeTIjfooeC1M2PtlY1TDIXtmBV7KBwVBdwja2NbSgTb3v2UtFoJEVI
hs+8qv1lmvr5bRGPTzIMJJhNw9nC9+VpnAvlXDOvucsTpFBTN4ICTLLsBhdEuHGzzmeCM4z9GVEe
QSxBlRLbUlZN9rQMfi8cf+ivO0fLr80IWHSixUpwp0dTN7W7ZO0QUhOvrdHElbocIbYDI7Erm9ES
XJNoIJ1i9ILyvDQ0T3FcIOExM7Wv3FCtkLl8AlTO0ZDgnC+NrJhFuIU37eu6jckD8MZd6y+n8DkP
vlphbgDhahvCwVAdgZwaTnZGuzu3pl2dZ48Z45N6kwypAqlrkLNz9Hv8Nde0cB1aB02fPTe86mcg
LaAAUqOcbysgLX6k3A2WbPvAVgZlhV4tMypC6HlCpVs+jJXn1geTER9c7QyxWmpDgV8iMZLCONoy
wtAwgeXpBMtd3uh6ptECKNBPjKe877wTOW3Ag3pvVwSDfxkthBnJhG7TLdSZrIrT/QiJP3zD0Wgj
iA6OG/eXSI6wKDBz39t152KI0J+dBpxN0KfFwemngAGf3XNK5wmKCf2FvcjoXuTg23A4kcbgpXqr
k2JfLeicwC0/e5l6zdviIAP9IvP87JrxvWckcPZj2ms7r/QYZdkWZZxmcHxBq+OjDp3pilin6FJY
y0PiOGqBhbbb3iGWaA2T1EInx0qZzu2ZJoHzYoRWtI1ytzjGPj1uZwzrhyyR04eEY+82xYi0brIe
Hk6vGY26c/Vq581LoKdzNgSLxQnur1ZfOtWoXWf3S4RovWW1GHCtQySakS6tI27rAY/WqZN2DFkY
aFRuRTvbGD6VC9Koa/GPOTTJN4ARZ7btoFy3Q0IUkx8QFpoxPz2EKXsj6KXgLiIk6zr3HXfTE215
yzyM43mfXfZZlCMhYQMGIm4MxYWbBOZ9rWX2kcC4FEm1HxFakSThQQ9ls2cwPbLa9fkzyObxqHxr
BjM5NWuzBdcW+rJ66esKL0nK3Jj2BppCph/Op9DCQ0auAyNrSDTyJKZWfMGzYV8HeQFc4g0NZSyU
KJcAFAw+7RHSx3QcZBQ+VXqE0AONCjlUGH62BjSpKmQTAzh1C4PKuTcA7OwHxrkoLTuBuKqWBwTH
w4YuSfzaoLgKVk1NSkNG/tqhFOFYbs1SHGTD7sK67PMvBoI8mOYmRXt2EvboXWeTOQ1rggrqWwad
8mNp5zfa8pgvU1bN5BSALr3iFpPj08mpvBmgvD05mfncVrxRI8E/64RoBX+ZH6/SPkLkpMCFWkXv
PNq01C5ozQlwzpSeEuOL2WwaRRGxAl6Vb0Reey9ECbAP1o46gdwIMS/m9TlWqb5TDPYOFva9DTOi
eY1+Ac1UhYMPuQoqNj5j7q4sc/TZV7Qvz1ETWrA8fIOmFdSW1u0YHyob3mIRXs6xR8JLbjgWo3rS
JFcwE+N134TzLujjvdHW5UWli6vBT2kiyjyIjtqVEOp1jG+XnDSP05WbEXHGNLTSKgu3Q9i7Hzra
thlIaAP3Xwq9Cr20/FLaCslqGUznKqzj/Rz58xHcmHpISddjC7EmmzmmDwAJj9oNara6u8ilRxoM
L7u4iFPPadZJHlofMFRk6Dx9Qv1so/D3VRJFOxn6xn0Wj0ueVYjFqRvAQ88qbV6Vg6X7MieY4yuB
1711H4flKFZxLecdgTTI/uZEflDJEmmDRMK1d2WUGOtWAuQSXuo/uoiylGN8qzrPuR+Y/W38gu55
zLZfrERH8lFA49uEFJsu0/ouOCtX9lQghf80I5RJN/yuccTOutAGcyoSnJKu26o9B3uxa3Q234mU
R4Wh/cwH1+u079TOnFSKtYriccmUKjauGLtdxw2/Fob37FJLwqsxmUxGMt7O45h+9YtZbtDgOYce
0ctGell2YfZxveVONHDDmTqW44w5sfjQcMxHN1NmaxpaXyghsssyoBJj5E+pyoi8eJVoNVFsJPSn
ZqD1hCPWnaE/pp2AS9qpmzbPogN1yi3aqF3u1Wel4q92FWz9qbxrzOArQTh3yeh+djKgw5UpL4Zq
ti9p+j4MYNbyXN6EC4pxnCyS9tBUyRJ5VduQHeXG3kFFHnvPGI1bFsJsrQQ1/UAmuhvv7SmfmfKE
McvmMFGiBR0aqzD22ju4tVZwESbVUB/wIxbGbSVpmDIoSj5LKthb23C6B3rADnmtHaCt0p6iWzLd
Gy5ETkqktPPNPDrFfVg4UAqDcQaq0vnHrCWQbJjJwAnENDEXhWtKmZtAD/Fnj5BEAteijYiM4XYw
Se9A8A3+NfZUiiKa/yWkhaqs6cocauOihXt74dczp4U4Z3ctiFs4GBGxMbiOPFIn+24+u7Dgv5qu
ijhygQiDTlidY9qEa5ii4sZFd7GVNQP+coQPxGLsePueKger4T7PW+bl6P1aaHINnEHdq5h5Mpqv
uahjAs5CYM4hQn3IlcmlSFh/2HsBOKcd6FpSoMcr8vzW05C8eJXLhWjJmDiUE5wxu/D2Ci4PHMRC
ZpywUuumnthcU9u/Ixmm3JT9S1lEazaT/r5AsLiVqKIuPCdUOx8tArER8lgW3XBExN3tB5Xr27ix
L3O3ufGaft5iDmmeoW86dwwViAK20xb0qR1f4c2Ot4gCUaCkebFXqYwOwjbCPRRDkMyU4NeSnCZ6
8aO9W8IX9iJHvzOlsrlFdO8dZ4Tq5EgAewFOfaVFcguvxbp0u8E4DPWcX4VTU8D9LQMyLuKJxMou
If5x7sYv6NnIGu3NYTNZhk2QjIP9aZX0xAgJXjv0720r1gkT8kdJcNKqIuXxzpqG7LknqBe8U0j2
wXYYzPaByJ6E40OB/Ie/oJCXUYKJIMqS6DYJ7XIkkKqsMRkF8wZg6YyJFy0cKj0I/275EjHvO1uG
y9OmIQVfinJhbEe18aIqP93SXeduhblJvkc1H2c9c2DNia3GI3nTaCU5RqYRAqMw2LLCFXdCwCuP
lUn736vluiCL5ZPS4G3SzuCxm8y6+QLpsHoWnQCxgVSf2v4tBa+CiLgeROg8jY1v7avUy+41lKPN
gENh181kkI6oMsiEch94GCh+sAaYx9lomwIhv1sw+jGaQ9eHyVaaU8X+nHJ/Y+SuDBK0u3wXWITh
OF4XU+ffq6imJrST1n8peDBOUJw6+h11fdU70lw7sO8efEzra5zBxqdwnrAPExz1zeo8/4WghfSA
SWV8+J9KMDvrkP8iQwajydu1RAGHzoVgeLNOCLmw/HQ4/U//75xy0wn0hYlXFvVUgDs69c7pklWO
MyeiWkhuOXamZ2u0ppu/36D7/5Kr59Bi/ov2HQtg/A+wTF8/fq9tsJY/9Vv7zjF/CaAgLeJtf/GE
8ju/cSxs9xf6dlCSFu7i0jr7dz8dJ6mHGIKUNAyZiySC3/qXydT5BUYPnT2IfEvPHVfe32jfvWHs
fu9pw2bio4HKQAAKzoKG+ruZjMgswFTMMG9So51uYkwPay1IHxf9YJw5OIJainS3Un5HwFM0YLam
HAIWYUzdpdcyS8Ur5ZIVkKnhqo7tZjnn5kRCB5KyzSZH4idN+PdspuUDM0NymQSgy6D7+G64T52O
K7dT0U1iz8atE8EVG+0MOIFCV+v1xQtqOufBLYMgXhuRV+2R9hin7+7xn0wC3rkJ+QxWIG2uGP9w
+95bc7umijuXs90NqZ/udThL+2OhrYZ0BAweq9bMWppBXfz81z/1/UyPH8sNwrfAN1/+Y3mSvp8/
oMFrmwiJ2U0Mi8+77gZZvgoA5OeJ+Is9kjt5ORP08JCAzwaEriu8OUE9U8DHMswS8ohK/9YmkiFf
DRmh1LZU1k/sxO/kHstHxMSJvsSENIeH6N3dKUKHRlJd5jcd3drLwdUAX2mxKbTtempYuaR1QJsm
zgwjxp8aPJa//ceHGauNJBwejKXPEOudxqU1Vcrwpi1vYNGcU7OOH9wsS8+k4VhXRtokR8/LCbSb
mzFc+AmKwQwz4SAHFp5NsbX5yf1a7scPHwd5PVMyITGEQ/Jy382LZijztWAsdeNigFDQKp3hM94n
62wGtFl3xKCKj7MPWLsKGhsiduAsot96uoyMqoyucDuDEO/11D2aP79Tf3yRGPR5+NVRli7TNP/d
0ySMFBNJT35DU5vVgdyz+UyDr321LA0YwVfByu8D+8KZ3e6UY4I7Av3IfnKJWMbeXSF+PBO1hbKJ
8uT96sNhglVHhO11NET16xTkmH7q5eMkfV+/IuYXP3lzrUWs9eM9waeJnEtCD3KAPy0Dxu9meJ3k
7JujPLhmMeMlyeJAHXPKfRQ8LbGNRomKPUHrlZiSNCl8yRv20h0h8OP6bz8dDm8Lo3CIRVj9lwnN
958kbEY/gm0+XmP0jy7hogU7vEYm9LsoJvmaIBEIGC0H2Qx/Q1cOKKYBQ3h4eeQ2RzC6QravX/wk
uv7rD/aHVxinkeWJgGWNQa+5jHK//1wFGTg1KxwYd29I9gjz1dG1nXhL6KH3CukzQHuNYSEC4P7r
EBBoxJ8Pd/+4wC0mJ45dLG6+z6T13SNpiR6JsNu5135by0fUYcjBu5LgYpUGw2dYsNbZbbW8cRDb
k+FHg2E2IJ0gZBvI+43NejPBYrtAi4tjMJJoYP/60vw4fWaz5PNJx6ONzsCNFt27W8YkK4iHxnav
TWfoHnvaSOuSsIYPnRWry1gk3TVVZqyBOFn09+fc+/TXP/9tc3v39C7XhiEvYFLQFO92axMRjjcR
IHYdVoHx3E4FjQgfjotlRyOtnS7ZS2ZxV5EyYuTy6RQ96ShMHSZBwYBbUpk/eX+XG/JXn+edNLL3
m0JnQ+xeF4X3EsXJkTj1bz/5zssq+YefwaVnx0eT8IeHwrd0qvzIt69BZTP48meCkMNwpEhXYXJJ
Tyu6pGdp7Eqzql/xGYiLaNbNQeoyO8TwdYj3da3uS1Um7dbC7fqTh/bPPh6PKiQ5j2UeqeiPrwtW
Z5IavBTPgu10j2pQzZ7JjiZVSI3S2f7kYvzJEwj/goEvWg+22fdbiiG60S59TSya0KyVCWbZpz5w
SJUoCCUkzgUaL1ZcLOZGlF2wd+itK1t9yRr/iC0UKTmBEM0Ou3dJSwCm/hLLnR8momYRURdkVE2x
Ln/y2izV6vtbSPkLkAiv1J9sNbMgglKQ43Td9PUSUoj3d604W0MxpD+4ot+Dm7FWTneSnGYeEJJ8
CWqKl763nG/0z4YjWeMmPKQMt0Zr5A/aarvHn1zad3Ps5eWmAPZdamDoLnzaH2/k7M8WVRIfErWG
hmHspNa5lFm5I6u4Z8JVB4cpCMIHrGvWebb64YG21AbXe7smF+ErWhX9MyHrn144oCNsjEL6XMLl
wn63W/EzZxdyq33dzkKc2tbqHkcL6DptJXmfsgKfppDonRzfHkFUefVBdwiI8Rr4e99M6Up3vXOZ
Vl33SLLO8NmN4//TZXs7xTiuLfmk755/csAYDZa5RTk6WOeG3sWNSMNnUjTGU9+2+A7TOr+QbVGd
zMC8q4lI/qxnzz9Y9dxdG1H8K+boP24if6jNuY2s0dTI8FGoRpca8btLFnmYMjOOz9cBZLGTS7//
laBNyi/QLAzlpK3unYiL+ZOn50dt0NvW4EkU4oKCD136+9o86K0+V0ZpX0dlEH2y+8zjCKVzpBAE
0Bj2PNziWhcnFdTy1rFnBJlvRfr/4VP4DuIOrgGMQ29ZrL778gHjxcgYU+s6820mrq3jQ7wzvHgL
VQGrSl99Mps5/EjKCFjb5dfLvmv3f/tDcC61OAIvZ9vgTc3//YeQveol3ML5GhU60MBqrq6s2Xc/
Z4lrnWUIqRDP53keyEgchKAEbl3/J5/hrUj5cdPgMyDLhmrEB/kDugYfS93J0jWvoYX7znb0zPoV
v6l1jpAI57hQEvbvPMu8XYlZ+Eyrx7ofS+DWiCMx5HuMOF8BQmBubgfVPWZOj55Lu/YtXl9xEkth
GiW6OigGtI8FoRWHOp/w7IkpypMdwkzTpnQhsXHlS8rZt+OWxGFl/2xptd74OO++Kl+TO74o8ljC
3tUEeYkLNeqH39YI8l0pkmjH7vG7yNsJld9JlYbYoIj4mPYyvyuXUyACQHHqDZyVVSTcfWLa06Uq
7fsoISh2NAgNqYJi3CJtmReQ5IDyZHDOVSdelKPFKR7nt/alvCGbsX1iY9RrL6sIdXw76ZDr41w3
UDymjQ6GlEU7afR+jl2XV2Gc7mCpNJsuRsjep8wlUApxKBqzJXiWEGRxCqYkO2PT3TYMLU4aN92x
bxmMBlkntpk5lC8Ns4ab2idWdbKqCuGOym4x/dED8y2ercwrvnRgte7Y9yr62QwyiYSyjkE9NQ9T
UPff5q6xt/VMmE+h7egqZt/Z48BEszwa1ZPUhvGpJmk1ZrjCuQAqI09NZSvWEfKa9UYmCFpStExX
IVS/PdUYjwr1ln/LkLI6kLuJD5hcyFNRTzs1Z3AqI/lsJoSPqtjdR8TYZXRS+uRzxWDnci7JYdNz
Z51Tq/aPTlOlRyXbZC84GI5FGu8y2ckjrWec0ZD393aoR5T2dn4oqUtu014PuFSb6WspY6Di9NP3
RYkaPSMg69Q4TXtgnmQ8k0PytZyzAMupnRLNNYXxQYW+jci9+FhkfXCk2jJ2PZJqBIQWMMygNy4L
QJUlxrFkunArcWMRCbPx6vkyyYwAQ11vVQcUFt1j0Tj6rkjJylzRVHqSqJBOud9a41rFS3D22/+E
VKa8rGMl7pWVHTES0IGVqVeuXNT9JzUG+a97lVeP4PGYpZ5UN1tno+QNjtNGHIrUq26yKDH3jsh4
5Rohx9tYZH1BwjhlYRKTTlT0LtGUPYi/4u2mOZg/ICUI61OaZe4V5yy5L/GEr3C/Mz/nzjUXEz1X
+M+nro6qD06or3JN/AD3tFuj8ArXbHDezm0F2XYp1MLcRBUvSAx8qJl5raFTi8tEtP5RZfm4xsxD
8KvdtCVizyI7ve1GiJIYk9QQNQGyl85D7rr1lTVl/WF2feNY51W+lYPrnknsoeFN9tCnoWogjwZG
RaadgbdkZNyugR4RfkfaEC7ubm8vplcSWDQ5n0UbXDVlcIcObWaO1owXanCzTWKM5o5MdXtl2pGu
8NXH1mugfUXM2dQgmSrqud50mPvW8J/jR+mQDbyaEiPeWB7tZbtW7nPbJOM38psOBrL3g5kFZGh7
dUjgnOeC/i+erFbaLKWg0KI8u+tGKeEqxC9hG1lbv3SLfVQyasub3FvXqhwu3lbFmNfskW1oRzeE
D5aU/WYY82LNy/hxZnE+NyZradvqD46KbY+EtEp/Vn6bHVj7K6hkJu+kEWvlbDrtfBzE0D5S9naP
rjJ5MaBO5KuxyXkITdedD8VUxR8BAomTkWZYEWRKz0VLf281cbaew6bcTZOK0MSixfN0OD82ObyS
APvSbix0uG57s71Jh3jaTW4XXRtFFx00A0OM0WVxwq/IGu+XiDlWPkFT0Uq687S1nCLdRcpvnv3U
DM9h7cUcx+QibsFVydh6ugvtoDkOple/1jHKGMYbEUsK5IB+Ow8efTRHsMu0yxw5bhy+89sZ6O3q
4Sf3buZeHeN0Lj4DJq/UqhAIXoocfI3px9mVgW39s8uo9cUR7fCliMbqajQS/xpBnXFv9810bAdG
wGpsnYMp2+FguXPJXLZrt3NS1Luql+hkJiKCixCmqUY5svbSvHuU/kS2EbzzdE26a/36tpRNo909
YisH6uAmuX2BToHOY1pKTgBEcrHl2E9ewaoeOBVuXvNqHtllydRV5ao20E+gACTtqMoukdfNx2Jq
KiwaU4ZcGuJCEk38tGmy6ifX6OnQlHM78D0R+7TMqy/Rfr0wNKy/1l1IS03WNrNJ6EGvlZfclQOs
fnQmuzCN9cmPnOgCxbW7U/nsX3UIIQ7YADFlZSRH2DDDTOb1ILbq7n6yB+IJlS+2tlX4V0Vc3Hje
kJ5034n/R96ZLLetdFv6Vf6oOU6gSXQRdQfFnqJEUp1teYKQZRkJJPoeePr6QLvqt+VzrTqDO7hR
s3NsSyRBIHPn3mt969abq02/RaPHJI3eVR2HBrRPLQNowXLbp909mMlFHkz+mqJ0eo2I0b2Zc+y+
NxPiuTiKAcBuNRm7S4b/9jbpLI7uFpNcAjIYgfth4uBWl/o1h9sEmrRfbzvSG5cEm4fsbZr8BID0
2tHseNOHYX/Q+7Al9CrXH1LarVuvKceXjLpvJYYkJNp5qkJ/gcO6ftTiuYPc+mW0KgLjKwKz+iOp
1HibYESNBwvME3ETJYfuGk0MuDmS3ys33XYQCEljKdVNFWnrdOqI8fYFSKuhhXyaqXLfDpjXy44R
dJ/2rzlReTcGUucr5Vj22ipt44j8K7oncMCZwwhZ2Mwu2Hj4nu8SbWgOptvkpyQbObyLoLR5qnjq
8Rjpj04kktNQTSgZ5Wh0nw0nqR8uTZBLuVfC0bgtLZW+ToFFVz7LsKrXCgix5hBNaYtg4SnOeAaB
k/CbYtAreNTck0sbeZGJhEh5vx8/IDXUSK7I6nVmm9UxZ2necqzJ92SQiaWll55YllzIfVtSaq6A
/hE4zQP+MQA8swBv7t90lx0So/GeLPlyX1hWVtFbNMkMrLFTw49sfXYzNAkEVBb9KWZITpI6RVtI
bPcd0CT3NvN1+nB2vma42QHsSrhSrefR/Io5Alo8Zp5/PwJ6ObRFoW0pg4xHXXP2IIrsiduOhPYu
j1yGOF3s3WZhPlfF8xCgDx3ns56Ao0CBKz1yWg2eGTQD5lNBWTEzpiv2bmJQeeYaznEVk4WJP+n7
khPlXEdmU1c8keLKXw1zHukicrz2Lq750wmMzSF0x/oTwmnuQEAaALWcSVwxPZBXUWw4L3DtmmPl
K5JevdpD7tto9SGqc0as2lSXX4QoebkkoKWV6FP/0DApewgLTzt5eeRsSmsaOpQ9U7bPwZCYC1Nz
iTDuLJP3Y3TOKM5CdTCuxnLQ2mMc9M0yitRw12fRSQUW4qWu4+WYwbrdPa3j+qveat2nBj/mdR75
KWatkmoCUMnk7i9dnsR0za+oc7VPOlXvrHG36lurLcrXvDL7bFFLmexjUXAeN90efQcivGjpzPQZ
vHCbKLOna+gfwxMrDyGdnWPTqsKCeFNOXrXwAA99BigSWssslT2MEPOx9gpxNyXFeYztR5dU68eR
wL096yj8dWBNxKXoGlVXxlOG3CuHZrMwKTTWGC61Ffd6nS2pV0INOxvq2iIHVpQGECYst7izA13t
6ciO67Ku8Phpjv0k3aK/NoBcbKTV9RvIaSgsc3klZkEfBpPok+fKZ8YwVG4SjsBpdHPm+2bprUI0
qqRYjeVWSMgASTR27joWVvUyMPoH8BjCngIZq0FJruOyWcqkCY6ZDapl1QwQZ7n3An8/8P6IPpTK
I1UyJ8Ibu2n4KXMK+xhKWXzL/MLpN9oYyY8lCob4YzLq8w7gDYIg3sGqPnmdrDUynEDUrgfg4OW1
S8TsZxl1xKYaNRS9YQDOVidE3c7pU6EbnlLPuhr7tEX81w/H3jHijRkn5U0c6K9lVHMciuMouU0y
j82bfUA9syJa44xm8dEpRyxma6e1zevRS8EO9IXvPteIHYizdWpZX6ksEx+SsLGiVeS3w6mra789
I8mQpb+gh1CqrYCF+8EgFpXf5w3NI7NjKiDbgo3fuzlymZLDBXi2YAlkTzAHSDgBTLqV2Usbmu/x
e/2QOGWNcq9GilJEVntKkVIcaeDk+1IL0nXbYbAoHc6x5jhQRacBmUtLPLM8Omaa8+hc/lmsYwpY
5SUOUthClFIW7FnGvXOhXcz95hjZ6/byTyFWubfJ2PK8d70zQ7PSbiMqc240Ws1ZTdwalZ4aRzZN
5goOTak0jcqnKK76F9Zz/J7zUY5tmFcM5lNzmBYUBV7uf9QB7KLmcEBkIlZMiqcWiWaF6YI4+jYC
Ovp9oEn4AR+F5MT4YDm5fXCcVq2ScmBqnUHG/NDMB94w7enLptLuX4LIY60TIwzVhR+5CMbbweOj
E5VpHBtFggOwdYfwyT4tiN+lRlHuyvWGWxEk9UkTbvNo2QEOKT/kMSRG+/vbyIuaX4jO87JKCq5a
L+NsPRUjGtfQV97VlE7GRsdIfCynMifQm9zLcGFgfKSDxieXyP8X0ivLTe1Pw46A1m9tRzhOWw7j
nu3g3JeptuyMKtun0g9QcAn3EckzhULUsknxEReUu+FOA/B+pXV+fJ1IaivQTOE9KneUSShl+6UP
zW4Zi8a4I7OieeRr5/pRbap1Nchw3agpDKC5pLepCKZpaU2WflVIbdO3dokuq06OZabxH2HyfOmE
GL3NYbzWYerrKlj5E6cIz1DhV1/zphvoM0ZOFaPLLxluDixmQQSzvZsvjouvZw9NpzvTC7YOA/Fw
m2SMIsZfbFJJb9ePqFpoHbrK2aXs6JxOkm5FD8q+U0W6u3y1EzgiTjDQKZN1Jjjb9xCevrgU3vdd
ZuXrqE8/aonkuNqFhAD0sUF+lBE7D6muDEIt2TywI9D8UANkRtQNx1jCnJyoEO61qGGzZR3k/giD
yNwMilND2suI4zZ3cKxo6oWKdrY7RjGr3DwO+L6jWvBclyUztX05dyzk4A57OuWYbfr8EZjdFxfy
9ClGCoSluBbjCl2puew7s73uQUQsDHrXtzADqhdfBN5dLUtoYs58wUTpa6+1S4eVaOzJwn5Ie/i2
F6o4hmOAI8iZ5LiY4sh6sSNT30HEA5Tloy1fFGk5fAHSr+hr6ZSJYxskGwhL0WwAnnbk/ul7T3OT
NSlX6oR+FcqNrkWfLw0aBII8LMFYOOV6Kt3xA5sz3ydWJhhJXWI90sb6KBIshQtV2uqzVitvVTeW
HFeGHG1MHV72FehTcL7c7iUcG+SRNZTAy9OtcPws6YZYt2BuHtTcv9YdhPsr0yiJtQ/QoR2dkG5J
2QPRXFgRTbgSjf0sNfe1m+/LEVBkyEBTQYurqBt3AQdpyoEINY/4V01/q8dmtRyIc96QlVHQASFb
LRKQDnA19BVQXqic1XLi2J2urAZ9V1WFuc1PlBQ7uqLN10htvtMDM/1MHlm3pK6Vp8vqJpiT7kzb
vo+qyDt2NSXf5tIlvByR6HSQvxu5iXEOrMJ+rOZy8nK8Yz+iWdjAGliYTMRvvVxZBR7SOLjOdVTz
PTPGx+myEFc6HzoLJEJJPO5LiUCVeFjDvxLa0B100RTHwRQNwlXFH03lVZmX3Re7coK1FZX6Wdcr
iepYU092NFZ75LHryrHtI80x7S5rMTldOn2FNfUvDYRad8G9hgLbLrA3gI9cGkUVLoEPDHeXzrZP
WMrBISH+phvSTV/aYt84WX3K5n2nnVtbl4Ykcof8I9LZ4cqpw5yD2KgtQemGay2fW0TwAeo7VcfZ
MWFiftv5XbjVh7Y7tsyBtx7eixlZYD+jtk8O+rzxyVCSm+jH5YJsyv4boxtcVV1nEHA5iA0WScrG
LmAxSnoq6CElNkTHK7YjglYyg7D8F3ca6dkgEYFG234ZU73d22N+NKwJ5TL+miVzC1LENcMjCFdz
b90Yms3CLqnKO0TvsMiAYhwhR6JYGGpukQZ43bIWmBYXTZNEa/AD9oiLtyGNWPlJ+xVnZCiu2jHm
07RD3L+0QIwO6tKruOzzQDfYo9xpbgS4mIcJ0HMTvod5AJT7+BxynKFzCkN4W7CEb+keuTQv9PHu
ci8hAjI2OARpGuRddmW1frXN6MHu26zwdl5pF3tiVeO9X/aw4wL92tCJI+xwooxRK68paCjK7Fhd
6820U6Izv9SFaB6TecLqFa7Y61C4Nz6hNDcGpwMgHsP4oND9PwRCV0ffpzBwMsvb2nEjrrCmEU4v
vKPLofrahy77lfspeiLryz5c7vh3BhC/j2SZQ7n4W8l6slG1vemIlw1JHWPeMG50m+SB5vlXb4ry
q7onhbgz7OyqynVv26dVehfJ7mPX4cMyTM2zlpGfBa/fhTglCoxt4vTB+c/vbp6HvWnXo/nQkfUJ
0h2wDfw6omkHcB1JoaaTzv26VMzNVaRZ9EmENNNll6v40LaZzFbIXQP/nYS73wexiP08+jzubPD/
7uX9aT4UVX7ftYHmnQqX+meBFzPa6vMRTXfpwinBYvnnT/s3igWwAIaDKswC72++jVKlvCVqKg21
06ixVyT08EiVjXT/q2GO+mkkCfsOC3uH2dXzb4jPHDhc8OYIQ2qqKydy/A9/fkOXL//X6z/HW8N8
YZyKxPJt6qoZCfbgZtJOk6An5WJ9f6km+ql6FfSbpq6/4eH1t6HljXsXRhGlR3iL5rf45oseQp9p
E28/OtBqM02P10NdBQc9k1SYUYRBgwds1/Zt9M48628uo4fmU1CIOh76GOvNVDNI7Mzp3VKcupAo
ptkNUDxddlK6i/raiFR5o0v9Q58lODXyprDOVpHLV6Un+Q3JENHmz1fxkjDx61X0eDfwgmC1cDOJ
N4+Y3gFLa/B3nJqsVeupxiKjlZK+kcr0VdkHn1GdNucQgM24ELNRM8gy7RpmQ7JsyQy6yfzJmnDl
tXIRRoZxrvSm2vWhqw6X/cJLE+/2nbf8u1aFt4zaCoyrNzOV3yi/wMNn+CKlfXIxEF27em1tOinU
NkKZuKGhbB+anuraC0f7aRjA2KmwfyJog1PxfNChp+Rt1DjKdx7Ji2jot0vJjmG4CFp5d2++WrSm
hcNZWJx6UhQ+kHUdbGMRtY+1C+IpSkLzNh3iVVwNA8d6x79yGfPAN0IUf2NAJ73y5kLIQgu2Ciyn
fmmRYK664F14i/G7cg6igMl029YtzPRvtQizbA7LaWSe1GXCc+mBRcRAPkWU+QveWUcjkgOcNcMO
olitenOi0zrP8/78Tf6+iHlcqPnZ5RZET//m3qPmYtPRGXheBrq67Kavvl1yssJKdgzmidGfX+93
zQ2v59m2j/wIxa/3RhjSmyVK4w6joJUHMdDT7IVxTLbNi1icK6LPDgQ5VPtLaF4zt+r+/Op/I4oj
dpPXRvgFfE685StEJUGVScajNgRGc+wbZ6Z2Ot6R1Dya2E13xYRBXXtkbS3BUoLMtMvy1pawzfMs
1V6GvHjw+jS8RY303pX5m2/CQJrClzDr9pzfaSwyt/W+dk5Rgh7uoqCES45QRfR0wK2gfkej8zff
BGuOi6hj3r+Qd/y6d44UviJlTnzy2Tt3tsUJryMH/j5NcsY4qaUxV2rFOiGT/soWtvvesP13iRBt
UwOYzLyKWLD0fn19rQIW5hSefVKa3e7xfoa7zEuyFxiZ9cKI7RXWQcSBjHg/dJOX3Zij91D7ZbvE
Hebswqrr3pFb/93NwRuiyeoYMyfReaOYBMmmF1bhOCd6ds5jFechkm8rDjcFgiIaGY77TQjmCbLi
AQlGbdfCpiJXW5I3OJh4fo1GRl96PexfhmmWO/z55v2bL4yrxKVGLsmi8XazLYSVaqHl4qk11Nzz
rgQjrDbltDwPaQmRGl4uxfJlvRqGidHEn9/A36ic2ezR+QK04xGip/7rV9YMufAj2donr4vHuzoc
4U5BN81H8ptzu2kOaZhOGwMD9S4ahmSrcKG/51n4m5oDVTpEPTS1wp/xer++CeZBuTOxqJ99u71C
LJoxjxuabTcFjEOBMX/yht5blMQkzMNIMWzM6FY5qj1YOZ7xVVKpcl2b9XMbGtlqaEl/jNEbnRyN
dgoe2X4RAWV/T1ryu5BqNqUAaRU8Lmho3txaCRw7bSia+Iy7yT7QsXJvWwwKB1E486lkHvu19rvb
9OXXvtkO58xX2s2zjh+V46/XShIzJabalOeB8+XWsdvi0SgZf/caR686MzgkonL0bkPI6iU5jrYi
hgAb8IKCIz+PUoLtJc50pvSGyYdRiPuAB3VR2LIuFxdZwEVUkEE1fgl6uiWMZAjpZOHdjGp4KIeW
Br6Vu2KJE6PdBXF56HW0aqvWgKC/6MMs/ZBd5gzjLN3XdRoK5TROB7oSeIGbsr2Tk58/fe+IfJ8/
F/FIqI2KzF2VR+OJ5NT+5c/3+d88aD4llePa6Oh1Ipp/vWppB3VADHxZIuodnHi62knkA5+kMI1l
mqjuKHNpbKaxSBeirrPdP3/5GbCDz8FkbjcDXH+WfIV+QvOp76NzrRGsqZeEj16qU3wL1a7o807D
qJeUG3T5L4WyzHfOVH/36T3T8IByIcr+7VjT2bWV9ZWtzhq2JIx5nA7PhWGFRJ5Exs7AgPcl0z2g
O9Yo16Rlinc+vvj9DfizahTHFhQuSLFvHvCxCwjw6sPkzNrPXXnpaJY+NQxoMvonvPPi6dLpGohv
OVbkaH8zKg90fVYm9ADyWcNDGka5zQOP2IcmQSCzKNraOHYOVJHFaI40E0QgafKIOi/35MfQoQZa
uIXSwF8ZOQ39pUVbflqwDpGXqg3jx4k2TouNI/GMlQddj8gne+BNaWnGsDmXvDS2AhadbGrAOl5G
BG0VQOTPiGN8vEwTNKTjL2pu68syTD9JvSsfG38Krhx6N6RzzVYjZ5Za5GaNxi6adbt/vrnmi/fr
isCZdfYUeUB950Pzm5urz7GYiSQ/h0NgXgtFa2sho5n5MmKSSBgK+h4RLpnwrigOrHeqv99rHFqx
AFHBoc7f8Nvcc6dJyinBPESpNycBJNJhIpN4+tGtGSa4xDTJd/asGRD26wemYYSKFQomBirWwjd3
k4TtmaReG9/axH0sWxkKcnnj3Np4OeOfS5mFvaxYgsdqON0RAZaUdnOuslZbu0X6Q4NhVi7RV7WP
iX2O2JAYum8u9SkL53DoIbAGYTR9uJjAOIjpD+98a2+7MOiWXRd3HKU6S/lvC7lrBm5ht2N7Cuuo
uPYrszzYAtyIqMX9SHN1QZNKXedp10yLIZ1It1DlY2XQRUOMRRYGEm97z4w/XtWXBkkekE3BZOnc
j356k8fZp1hV3MGdoabP9Ajz7TDL8zi5lw+etPpX5eOCvdy+zMwZyjvRdDewiH/1k6DcpLpToo8b
7OFzOpnmR9W63V4xKD9gRB92ulfxDr3S2hG1oe0MpYJN2cOlT4kf2MBg90+B0edLO++dVTPa3poR
cwGRg4HxNscZvvFQMT4zLBJIj8cEDzs6nGh7qY+zWO/PnhsrPDzFBw0fyTXHOVKj7BajOokM/mSf
wKnFJPpOgMeGTHtObTbgGi3ZGjQC0+imMdqtgsPvrFxmEIXZqG/S17LHy4wvbApT3YRDlz+aWaEf
4iDFY4Ta8sWTpvEUpYG7RwpfbvyAlSYrbTN65y5++9wITtlQ+RGvE1Bp/NYhwMGcYcivdBK50Hho
Q8tOa8/LjrDTtd/Fw/cd8B+BPf9/NCjPC9J/7k8+oneRr1UG9LOKnrPnfwEBfc6+1j+bleff8MOr
LJy/dLTEjO09j69t3sd+eJVJxOWP6JkhhhF0Lfm6f7A/Tf2vORTVAkTGQjtvgP/Xq2yIv+ixmbie
aXQKCsl/BGL/tSCdIwBJ0cT9hLTcwfpy2YR/al4amsryAfLeWUFkICra+OyqEh17pjObyLKJQw4Q
zZ+u1vn7LvMzb3Sum/6998yvSRUK7BT8CUJ24+3qX9SeS16S0Z+nru02kZ5BQijTdP/nV3lzSrm8
DNxUi5MlpkxA2vPb+PmjFXHSp6bRnSsOB9cyTneTjIdVMglzRbQYafU1ImXVqz3i7XsnKcL3Goy/
XVysL4av09dBMG9TQ/76DnKva0dSvquzlzfkEBbK3/QF8ATdRweHTEBdETVirgIZRsu07My9Rlwm
dbKf7JSBaMR2qvHQSkvdGI0RIgEowi+W08l3rtQbYT9Xau422qbF1sIXgu3q1/epIyLHyyCyc2xl
EpgWgCjix6DBkfm3m8wJD46PoWDpW+UR1atc6WwonHfjZSqmrwxM5EtmNhbu4Kq8SoNkYBIe+zsU
Pe2m6S1rW4Qe4VeeX+yE3p57Z+w/GRZKCuonMshro0PaomefHQCR//Qm4Nbm8puCwGls3m8bPcRt
aWMHGoWwViWuygzJqjuhQULFB4+sSvRlK6qeyMW0X8tshHvnJ+/lzf1aa82X13N8nIV07GfvzG9N
0trpSVCO1blHqHRIEvtjDCRwja6s3YwufZfQWJJaJd+7/ebb65fnzIZ/QE9Wn20MqKfefK2N7tcd
0fDhuXdHuZw842MiIbtI8u5XQVz7O1J07t0A2GEa4q7XKk4Uf778b1j+fHQbAsPsfOUIBR317XmX
0WmeoUP3Ty4pdFs31MSqLCf3LswiMk4CN9ka470I41NNMvZizKZFTTzIBsrYtCKCNT8oq5Qbr0vG
W1V5OyrUrYnKe5U0xqcmMZcg9Cp38t/pAP22QDHgYkGGBkAHiOHD/Fz/tHIA5iv6QTP9U4Wg9H60
+26N8ipY//nivGn+cnH47TQu5iX8EsP9ZoEyB6JuctebTsDK92RRadvB4CbFdbhoFXJTo6mGZ6sQ
X6LWZdmCdJ+2nvvOYny5C365S5y5h4ODkO9ndia/KYzJ2JBZh0wSoHmgH+2iu9anIXnqQKicm6Cg
0kLvaVybaSycBSlcX2y7dLDQF67HjVOq/Mm2b2TtU7c1SvfbtWdXxLDaVb0I3Fh0O1oK814iqs9T
W1mv71zE39ZYLJuucOnTgd7VdfftKZljnl0pXz+BZ7yutCikR8q9FWPlGpeVMYJm7lo/vonLOr8h
iI4UvWHoAqystOQ3gnMBWiVpfLZ7p75hxBggHbRGqEyBPr33QP5avs1fOA07A8gG+BGX7gc1ws/3
FbNcBVuua4hDSss7pAzwkcoAGVuojA28EA2eQeYesrEYHlMEFliqjBzAf+ex1JZxVy+VyJiKFfhB
TpprlRuZkTX//aH9R0XfTfRS5XX+rfmf84+95MVYsYo3FyjKv//vVLxm9031+trcPBdv/+UvPwiO
/Mfrr56b51/+Z56oN+Nt+1qNd691m3x/Eczt87/8f/3Lf71efsvDWLz+x/94yTlIz78tjPLs56KM
buFPd9f8+3/83PE55educujCr1X13Pz2Q99LOc0x/zI4R86eTEQOwEp4ZL/XcvNf8eUCgJ6bxrgk
5+SeH8Wc4QCHhuFO4UNb+XL0/MGd4W8c/M3G/Ie2S4lo/iPuzK/PAmssDfzZJkmzxLLZZ+aOyk/r
Fvm4tQO3ZVi1jlU/xl0xPUk1bEm40jO26t646rXeuk1Rcb8O0+BgNJuGq8yCQ0EoR/vkhMo8EPDW
HsxEhHs458kdWeggpy6X9b/iDuteq6atXim1i/pfmzb7+tzwpf63uNe4+v/5GeImr/KXl/zXG42f
+HGjGX/prBbwv2nWmjOxiL37x41muH9xn9DfZ9cwDfYO7sEfNxrxTXis8Ye6TLRI5eVu/3GjcZ5w
Gephw6bxTElk2v/kRhNzDtRPpQVNSZ+SgnWMPoTr2gxufr3TPPLFtWwMn5kMadMhJUA0PRYiHul3
ZW1Z7sMoozVP55acj1UzzDimRQFLt9ZMvBGxnUTbhCAxh/LLCglTPPdDg2LpWjErLf2lXlmQ3QQu
pG/pME5qQIWFZewh7i3Nl7gFLRi8e/z8hMnQgERiRAJfyVToYwhRI4GHGhi2HKpVaUYI8pdxrmG+
wEiQdmELzZkkTDS+0pd6k934AmNNt2kncHL3lYzb5DyGbWt/QkCY4GfMBys/43QM0gVHKN1/jlI/
jfENSJe036wdnDW2Tnyayg1VsonSUNevQrMm02DoGr0EgSiqb4HUQEJiUOiqe9vCsnyHxFxvTgW5
dU+YQDR37/ZmDaM2xX6yyjwnfI7TnqDkoJ9txyllubtwQ2/QSR0nBZw/r+BjNxpWM7vO6ANryQg9
uPXghWcAYvKT2+U6usuuiF0ouqPSdk1FeNxtTp1fLb2ubJ2VrBq72EbAwndYhk2fkoo2GFjd1gGM
nSjcaoNnq0+YhMYbLCsEFPfUJd8YWNTtiyAcOTsWwaAbBwNo/YNWIxImN88C6Kpbdby1hqjoHwua
ij787jAea7WOdLRDz6kuLXGF6yrxXstilPEnfxBTdXIBztcHveM3rdsafPxadm5nzYYlgRM0KbyN
8KrhC6CbFDltFoALjVl90bzYsDKFgaV4AbrdDNbRBGxgWYRyAGVoO/BmotKogsWEHOSzTWjz/ZTW
obWq4HE9NDxqapMCLI0XqsIKS7dtALcqnHpcj54arBV/laRQWnLzW2fSLVoqvevuIyuPosXkZjZh
5FKvTpXbe3hilO2XVr+u28mvCM/JsdF9cbJE0mRU4OwWsiwZeWfR6G0Meq7+VWMSd7lQemTW67ou
k+mmyTxaWNN8gF+Mg2bYaxllvjoyqirUhgTM8bFo9eJGujjIrlK7ILmTBCL4NRhdzXCFJDSqF03h
GJ8Try0d9HzGhJ6v8KytXgseG73ULOcmERyhCEHVk7u06A1vTwjGTM5NTL5vPRQjUyMRVZsIrJO9
imSe3CUu4eqoADXfRG5SafnGcQQmzIGQ4glQNyLpBUwmHeln3VRQs+3JK5eZXbjaNgkcmu7oAsZs
1QYFvbNKLzq+NPR109K0g9LCleeSzWybCnUyY6NgwFGJlzJY631HoZTEiQSJxqAp2ve5LemBVlP/
CPlUplstNtWtxDmnrbxpKMsl6jwO/KJ10pimLQmlGDWGHu9LmmjXiWmRo+Z55UCtC/A5hrJuWvio
TQpv5v/FNGDVcY0Hlt7wXswxXQsCJCtvbQZBLx5Ukuv9NmrtPuF4DJJ1FQYqJdgKXK6J/N/Q601M
lrj8BKJf2nAR45FHbtLQ705DajzPqU39eQDWfRs3jT5gAyJM6d4vu27HB9fWbZZ5z0Zf5sVe9Cl1
eBdQeZPGKRS2tiorsnUYmQPim4zO4aJnmqkWcUETl9jRGuA+c9i8qzeR2xjJxmxK2PeLYj4xr6bU
M4vPuBMy9K0EPp7NAn74pibQjviAoclALGNqfJ4q276lRcuqbg5O627zqSC6AdFl+c2thbnrWPGL
j2nbG3LtGVHpbSMcPsa1arKMRPDeMMJt25r+pzEI8gcR1lytuNeK4ZqW5zStHbfrXNCfuhZvSvSR
1RqKiu/DWo5DLcbf1I7y2HeFMG/iRHNHbVEXjvmBc4j7jL9ItR/RkdrNxuLS0IYfpFL3EKF9sE+a
bkW73okMe0/E9kBkFwLk/JgNuX6vKKNr2h2xQ06laHR9E9F5/9JJy+YOVZhD1kallHXSsQ0Za10r
6nxV4YCTKzG6mskSNU3mSm8bgJQhk1T91YS2jVE5lYmvwZ4c8MYPIGJ8rxgXJMuWIAFjQQTEMsDn
0aqlA2e25SmdRncwcWkGOZDtSuKXuvISN5QHoaYoapY48Bv32o5TTD5eGJIfsPSDqsLUiW+jJ6fU
TsPiq9kMHkwOvc4F2PRcf6w9KK4gTe0uDgYMh2nA8tK5Jra8KmxHsct70i429P2gHPec2OQuHrOa
HIp5cV/GXZy2Z6I83HEbZbMJdSUqclZBXxBJmq2oUuJuXJpwgO9SPGokc5v9RBbzMBhzHs9gT8e4
Btq6F3FkjNBCRBtucwQLZO4gR7kVXuT20KlTqwwxxKBD3wLuNBUd/ri2r5GMyBagdOipTyrvJjNe
xGEMpn5JdJ8F5lO2ErTV0o8JuX6NQlzCh1rRlHPXoKiHJNsE9hw8RrxDNmDe4QnLVuDYhIenrBzN
7EOcxINlrtLJc6RYWHy5xT6JDUtP1kUw9sGw9ptGjjfZELgBoWsy7Q6ibnGl19rYO1thphFf3ARm
lTOnmw4tkX7seDUe7yDwxNpCyUEIRc7IG+8MKPY2Y9hvGYMNBB99ebcdTUaL7BgtZrw9ty4ctYU5
wnu8SVDgOJ/LBrT6TYcwpT31GVMzVMhaFFQfCxOx+3VDr3XOLag05yC1uFFnr1F5tkKLPEdjOBWR
4edZETc+lEGld09NrnQyG7QKf8SSGmmM9qMZli6bW5RWFe411+H86dpG/rlMRRUdkrrXsrWwqyR4
CkjpLXH7eO4D8R3+DRfOnVYTiQNfCrfF5L2EBhh3nzGYgK3MwBqPePVRgVxFVAbqYZSV7J5Vh4+k
zOgx7JK8S7rrweEx3gcozqM1+CLRn1VadDaBoL7r7FSbZxJygAWfH7VtT5yIYsT6KeVO5y7Uo7D6
CNUBBELaZk+cxA3zEV9enCwzb6zEtpj0ItqFyh67ZT8A+GBJMUkLMbu+aveG10faQ5KwS9/1PgzZ
OYywjKqdJyRbQdfA6uWwWvZ3UmfR/94K+q84EP03O3Ijv/zTMeh/Zc1z9dJEL88/n4QuP/RjejLr
wf7PyWf+7x9HHc1hQkIILbJjjiKceubX+XHY0Tz7LwR0JK3N6gnbmiGw/wTniih47sz8u0nGjGI+
WM9nKqblDo3qN538YtSVWcQeiGAyeJK6MtMrpQw/8oz0KrSqwDTIBRCLok9TZq/fCqqvRj8H7H/a
raOVsNRKMO+MUvslvm6mketchVat3VgyLAaOETBBALK4I8mxwVHHODI0bBmBtKtFjeze2sLRnsRw
XzMhjrX1pOH57zi609+Vx9DTRwQHIqtGb1GJtpTLqtdA/uXNYAw3RRAbUP2I/TB2sazG6qteN126
HlOggy+NAGsBtrsZ03XcTVWxbtOwMrcsnVOaX2VVE8ImaALOM4S8FCQQ7kZbpIjKRxH4Kl4WxI+i
9hmkxf5BthqhPi0KjWsgz6U6Fk1bR1d1RNmOkwi/RP5SA2BvPk7Mne748vwV+0/rSrIleijgARV/
/1HVNoAHNrmVkL3P8xeOfrmWrkY0lN/ZxSOvkD37fokhR5OI8oCUSqydJrqkHYsX5AVjwhnCMmLK
bVA13deE6UVzGFPpnOspsPN0MdZoT68FSUdbxXTsf3N0HktyI0kQ/SKYQYtrAaVbN1teYM0hCS0T
SIGv31e7hz2MDYctCokMD/fnpJOTdjqzdXUwX4f+TwMRN1WVCUvi+OShKKGyh+QIDYqxNXGcd0IO
s9lXkW+bKJ0bVZgTPyymAn1rGOkhzpdpI+lMyZX0xWUp5+FD0VwLFAToQ5ZvXXTVBFaD1NqiTRyU
6PJs5OA+5APJTy5AQW5ONffn7Uh4DzYT8ymfn3euHFb9T6wxk01qUbABjqOookdyeLrIJtuKpnT2
MBCw66/Xmt+0VyTXOXan5re9Ag2JF4c7Cw2hJ9MGxVW6Pr3nzOevcrU5suvSgHIv+yrKprCxHlcy
Uplw4y4VBixKbKyE6Vk1T5shH0kpTtl9xxNVeHpwaz91Cqxjmz8UY2pbAZle3biRyDy4AkTOrRzw
jvHOul3nD1cwA6Vo20S28wlKCgXk6oltCt1YwbhVv7ZZY8KxyMXqf70zjssei6qSzzS2ghZxByUe
J+Px64SCBNGCIFavKGjqS2FOwhRunC2e7qg+8hbnzpk7a19i/qnuaeciVxfWQCmvIBWMd63maA4B
w6PDcr9H0W7jHXGjeBn3XcXLh35nObyHQ9fLn44mpQPhgO2UKxOUl5WU6Zb2rsrdvzzB3b7gsnDh
bURWuswHX5x8s0mfz4QgnKnden7voi7EkIdAl01z7u1F5ImDaJdt3E+jL/+S+vQ+EjghZN4W61Ou
K+FkN99Itko5tPeLu7Wvyci8xH2xdygcXcmebbbgw7m6c5FF7OwemxL35BWJ34e8seY+5Jx1vPXY
T1FQZ0r5QbJHiAD4QV1EsRHNqwdYm5WgYGrd4tOm1LiXRIJ59mnziu/90SnsZ9teuaGAjI+K/2DQ
zh+tV7fjNR6mWJ/g1ovmYGgkbvZrWXllVm7ldlL0IDtE/Sw3v9MQTO5lHFcvjtLDxySL4W2BBfJh
GpMAWEKczzgkitSb3SZMQSuUDnQSAk/dvh8CZgPyqBfIGP5xC5viSba3/o1ipVwgreNigHk1Knp0
ayu+G0Zd37MgDJdU1sl8LwjAfcRq4H87NS7NgtdDNlnkdVQthbWJSHQXudzNDKkgWmR0T8YcZq3f
xcTlpOtN6241UZ7KdZsp8GIQTPu8LR5iGzJU1gx0jCwj2Lrv2d9ksg/wuuAJHjg7Uims8VHKDeeK
6KNtb3X6VrNSKDQMZLYwSxh3ontFg8x7ztZY71xAECKrjXEdkDuuuO9x30h2GLkOvtx5qJ829JI1
y5vQMThntBPsvHaR+R1o/e51CI24q+dcvw5R0hxaYSFj2G3gvJQTiNHeooinZ2Ky/m3dEjdgXwaq
QOhJKEJCtZHZ9iV9HHkWkPZz024zwQKzi/vuWmS3tVH+Ljqij6lvEnt6mhDIJhipMxMkM+yinrlB
1uHJ7ZU8iqoKvrchQv/g71A2ukLHRpyRfDr1pR4zpy/49eEMKDHWScvvWXeQPd0RJpmhSvHEVy/h
oq3r5o19gxm0ry7E7ueBMWiIdDra+fAcwnoGdOSR0pS2sZ8HFPs4bdfAf04ii5OcKaz4ioIerSAn
8Vjd7ILbXzCQwWfJuTTthKttfs1te7RvD1MBk6k7CB7PZl9j9CGluPAh2dWLqB9H+nzsfa7r8r5Y
/RUJI5Qq2UOouAXcg633TgnBSPskKCpRu7i6RbX4k8vwG07A7a+g8oV2n6YuTm4zj85JSFtTC+it
gNzAZGyjs7P6oMTJ7Do1r3cR+IKJry40MuQvfPAoVGXBlmueI/x8O3cJb0iW2O1TvrQ5747Ks6mK
iCL4zHE1xH1GGVk/HnQYCL6ilTOeQoqlJK3c23Rn5KVXQqgiWHnAngIQZeGIQKN2DlHnTx1Dm10P
zsFvHMZTAisuPysrpCtmtWmmXNylswFsOTYlRn3HCzrN2zI3B97xzhNJUXyVRhSReuTOZDj+6vao
toWfFow/7jw1SvGP7EboheWwGhpNnI5kCISq2jmhWlZ9KpOGn03Di7BPK4pL2jdCG4neT0gvAqBY
Tlq9dsfkEPAre4BKBC4thVEX8k31HZDUvGr6s1PWNFpzfRTqyCtXna3JG7qU6g1/zzuJX1PSMmPv
8iWIETTdUsyXKaTV+TwGG3bMKaD7BmbYXJyKCE7LAKlukS9r06n23raTBsAYxx5dff2oT73tDcFu
iFv32S1p0U2D9aZ0OT2IDZTahUZDnzftW94Y+5c9bnxpa+0nb/YM1TOFit+/lGUVfyvZWl+1VyXj
fS5lMD+WHFVpS8WJum0FyaktG57oPUYE+TSpreNl3CiQyjEBreqjKcrid1flfpjmy4oGDPCi8O9W
y117Wmwsh+XnPAe8pyabLkFEfu8P/yV4RoGu+pd4CCZ91JR3mZOLWvpJJ69NWruxl4kaJBiC7T5w
WR9T0OWZ82LZAdZKsbEWKG/mzF0FwZTGk/8jDDzect8jLRxuOoOxgX9gW7p7kR7gA+pTcO+/bu6s
/iB9mE/j9JyQvdRwihtn2kCAtUAgd/OYhM/SmlRwRGJgbWpq5sk9SJGEj++41ckh94qwPdRqTu74
FeNkVha0AyBSwfNmje6PDscRpVi6DurtivUr9eNm8pivV7JigUKB3bHmmCo++BFHeOX7MtzHJUE9
7rl1NF7mUEMza7o4Ga4z2BprOnrbtoVkMxKVD8cWQURk8PjUL7P6zR8RCWGlkaYTUBDltFgilPGW
0okwcgVXdKHQ6mo5F4CiwHAbCmsGhL0anjq+MNt7MBt8xB2NowTeE9Sde3quAKuzCc7F/eL4w886
A2vcF3z7dMzBsf4tEbSXp4CwXn5B77ePmCfzl5lPT4Aw20Xjz7RQ5oMsyvoAwgGH+Qsq3zY94zvY
OCQ33VhOiug9JSHFFF6AP1/RhOYGc3kVQRHFqQxhExy9RLOhyGcoJCitsfqdA8p0Lhqfd5+OU28q
EGQyeVvKJLFQsHs6o7hyeQAVih6o5WYN9d5RUGYyDMJUx6tFFfEu5JXUHCgXopDMaLs6Gdkm+tJW
qzqCICQ/DVcNlHE6UYT1smgB/Li3aKvF8oOgyqWefkYSNZV9mHxOfH4dMrjLkXkCPhauag6TrMZ/
dExa6KcmDH4NtzfqLknGArV99aqvEGXK27l+f+tQDOjleGpGNA+4z2oqL1Hvxr+7pR2mnQ7y/BK1
GCaInwA+3PNWDqvUB3j/7fXU/F157YIgaIo5Ek9xZXt/Z0bEfsflma40zZxAhd0SrVd7s4ofwmbl
dZNz+NzVllUd+gEEEHK1qu4ZO8HZ8V+nkWgQLo+FIT9VwXupEv/OVXFP52XdjV7GIsX6M7rl6tEs
WdjNb7+de/nHLvJuRSmmoG7YDZXixkkF6G9TK3MsJ9le5ezR8NCWJRe1ovgd3YJwu0V0wYenAXLu
kWvLdyvaWBbV49A9h7KK3vmewX2FI+fBrhqJVnI2CQQXmI0RLfT5sLxJm/3MfRtgnt5zKlVrivuh
8+6dxArQIivdTu+K6GX1q1mptcjItjjNi7ZNN19wGVdDNg4FM1/ab3HT4p5Rtn0P47Ba96MWoDe6
fOJ+F/Iy+/TwHhVHrJSGCpPNphvZsdSCKhbX8gExO/9e8eJwzZWlu+BpWTfWHVvlBjoDoFDrv+zp
xuBNh40rjt2mHcqTAnmszFS8rFsEV4id6xtxkfVMmgXzsT9ZWzaH7vIFFNiKn+u539advKUQKDeJ
7WwFbMKFml7KOgU5UrEdUU4RnwvEaGvXQ55JqTPtHjUb+VM092jpgUXe1y+jI7yc/N7ReQV7qnHe
Lbvr+FTSajti158Eh86KX6+WXOGyIOqSdRcyvj2FW+j0+7navAXbne9txwlg17ZvwtuKZmqEXezD
OiIvLuL1i2toCfoihOlgT8bcLQu3IHh/wNAL3l1udOD2XDnpFM8hOjZ9PhNuOhoO8c8FQ/tBKWrX
34+Bw0hBLUdpTkm3cbmIw6D+1aF7m0OLks8gDBgnJShVH3PQoefOipv/4H0xHOdF96ptbDgPtQ7F
PqKm4VErZ7oHPN8zQOguYiA38P/CyO7yHxi1TC5uX4hH2uCdtFzjqr8Egw9xyhn0+jVg67kEdTxd
XBal5TWOhbyurdj+bF6LWrwYp3toC18edVKMdQqRtRZpjOGGNU1Ei19PUYpkbVwlJg0Tvbw2uqa5
wa3HmnLDfgNQsZSl+LOxjXrLvUiGFzEPpZ+OjT0pxscoeQtp7HzF0tmlXsP0glfdB4aTWzOa+Or3
5iewjPNqKd95r4xVpMW8WeTl6cY5DrFLo5tWpeJqO7lcyiCUP7Dd4TcKb5A6LLcRObdLaMNu2MLi
SeZQkdy5abFHqy/VoyESckwktjZgu4t14C8U8ZmiYG+fbGgHd6u7UjJczSy5+JS4TZkyRNCaVc/S
S1engr09CkFet8yt5jMgOlof7Xic46ypuPs/OxO32CeG6jj/27O4+SxUwMyp+ZReUHSHl9rNV7I4
vPz7jHvg0j8OToHyXes2cfcu+xc4Tp49H7kLjP+RzfSjT3oJgQvWaxz6d9ToQWjNe/e+YWrVL7zR
gu/Jq+Hq4POE+LBU3Scl4zH4EWeu0LaD5Bnj89ynazM3rzGg33DfGD1QaSAsKi62Sq0Ul2LCTQvF
Cu6cR/3wuflRMO3Gucqfim3V0Y7mWCYeDBu83Ere+CcaCuI3zVqKDa/yTXttymiRtOhFFhRIly7F
QAfevRfSYOcMk/dAikxSVQPN+TigKe2LJaHSvJLFRzHmdse6EYBw6jmFvisgarCrB/OdQgEJXjvl
zlkVFRoj7ko/wQNXYlb6JKQoZgMLvONgLboDFoW84Gbq6/kZsVtNGY47q3pt655PjrNYbKCZ7UpQ
ObspJG1bin55LFfUhDVsvPK1cpIxdfiIeT+4weZrJSnc2wU1y5SL05v41bO5+/C01Ec3KJoz/OX8
me1K/GR7/y8TZq0TniwbnugSgM2hSLsfEQ7c4QCEp3mztrI7dd06QluApYlQqNgB816Opu8uj1vn
fQlxQVxHgQzMYeEPeEg8tZxXjqqOftCbHJGOIF4yPcxJfuRdmbxCaGUhbNdo97cNyvacL2X9beUB
5+1Nbrif85bhP/GHFiLuktT8y6El4Xi1bLEmFVtfXKn67oxFsv9DcWiYYevAWSLdmWndsgBH+q62
2F2hQnJzSIYcK7EduTS0lg6c61wG+ykYRkWezGnpN4eRwqam2Sy9/RsGpZ9i3krmoQYsQbKrR55T
2FYethzI7kdNq5JJx1KxgY8gZe1n/DFNzWo2VPO+nDmjHkAHL202oaPej7Q1929eWYGiCb1bchU2
7og7NGqFiaH9WiGarxvOf8e+s78p44nLwwglTh9KXzhC7mC0u8nzJpyc5rE88aOnYfSXJevAWx3A
bTEl+yyq300VRg+wFIJbdY60R5DjVt+nsRH9XdhBCk8dBcgYXJv5U6OyNBk2U8CGaiVKvhvqJKEj
w6c33C2oM61QqR95lM1bxwblZaGSBx5SRdMJM3kEhtkuTXtwoJccTR+XIP/I9sCFtiAN1r3nf2oq
T++aar2dgqHAyewYPiB7lYAzPI2jWmEPokPpMyRFxX+vVO0n3V4dgBoWgE+ea5a3EmJRkyag85tz
7JkxSSc/r351pcSvqs0qkwxyidHZPHehvKvAmuxGadvfrQC1j9ukr9eTEUaqN+PE6zdOiu4TGOxC
atYTBAlbm8vq7JkLjqMAPWlS61tpFs7M1Z5sA501jk9VCDgjG3KRGLin3O+f8/9jvwsasZtnv02Q
36wi4fDWyRT/UJTE9zYUOO05Bdrx0W1GdezCsf/epr64s8LOZHVp0X8OpSRtwjJBX5Ih+3k0kOBU
sX0tUoMWjg1mjJo/tIb+nx5UHim1tY6xt1h3/bpolvgr+bDZCR7lkNjfzazkHd/X+Fh6rnWS0Kau
9dC7cL5Lx1qPobGCv308tP2ulYs5rSYcj8bLi7+ViP23Ztp6sCQaFs1OKJN/1F3bPxe9VZ9ytrAM
18ksLg5QgyYtqMAG+plsPowFoSICVBY+E7QsdxE7yHnxfx7Rjd9TY4mzhzx7nsKIy3YFGO7gNaZ+
x26w9RB1FWz7gxNuw7eLGM9jFA3O85wHZXVB0hxYQuL+weJz83HsoSk7cdYttTgtsXSmjNhjY6du
CUvlsLij2x5bH34WOoArvAxEGyvecBiIvE+OXybX3HjhRx/mlp/iXlJIf9TW3621N0V/ERo7wRuU
RtCU3r5cHsDBIz3PnGa7clDJUWnuvB6RcKqc28DfIccW6jCZcEFPsLyN1YFPpG5nrIlHbg2LZ0l7
sFtwhki1J+hGM2tTLC5ye+y2T7B+18+cTe6vairDimOrZBERANSggQuOwvpEPXudxZJLn0630e9Q
11owc0/SURGAC94XD/7YYf2YhSntf5x7+ecWrOFwCaM6vpf15D6hsPMrgEJwAt7mTxlw27CEo+K7
l6Aa6/ErKtv4Zw0iGldbirWCppk+k3FsRLolMTfUjS6VE/hu0M8zF8/uINVNtrQFMcATB411ZxrR
9SCw8sXsBP3Tj+EWAwilhKq/WFPc+eBwx/gHx4DrUKjg5bxlRltn1Zg3B4gFccaiaeMFLgBKprLq
HUFD+RRiM2iamHcLJEOKeI2irAfzSqxfF8x7cO3j4GKmVvxspM9TnlJvBdUYWpA3S+tWIWolMouh
4l0B7Q1dxg5DfJcLReNQv6QxxUEKd3Yy8rT1OU42Wq85w80Bv5X1d/UMcooEuk+z8Iwow5iNzZGy
3A6Co+ub3zGXnLvKFhZaL86YRwDj/n+Fuw6nbbLWF84VnSm/7fJDLq38jnbcGrg9y5vyKOqJwtmt
RyjYByPM+aY1Y/2yKWyDe+kpQWcuieIb2VRTAh3b7du85iLrhJf8s+vFfimGAIpcsdG7XIMR+6gW
R6JZdVbX7G3dBc8ivlXjIlLa/2Y/NPdI595w8aTLvTvszaI5DVt/OE1J0XQpg86GK8OgvD0jjeCt
ov+1eIrGshHX1iRCX0sYA+WZuwyO+MRy418QWbzpKaBnBEIm/yh8unEUjsgdcM9MFU2M9kOgrgum
E0lHeB4Vx7iQmFT8iiuAXoM+yGbWLitj1UyVwBLzsHAIg9rOwuYWvZJr7H2ViZ4ofMOaRbHx5sox
GxwL0mPTOrWToXhS8ZMiVYTXubK7LUXhA1xJTjlfuGKaMfDvFXfk/3IsbdVDO0so8v5InC9jHo6H
LKIhJ+fIa8qPxMeXep0tub56Yw1CrwcFnDFQMnXRHoG9n5eJn4IHrV/LBotRNlkN4RarjimE8Ga5
ZyZcJIAGNLktizvoMMzKXh0A8F/b3K8yHQK9A7CYqEqmBsJin4blpI6Kp/91o/lz2ZX8/XJnZD/P
xKutgk9y4/5OvMqpcRpN0Sd/FsYCYMSzjtFe2S2tP5u7uB+EiOjdrW9rKlDh7rJrqCxfUxeGoc8N
Sev+UtPc3L63KlHWHdG+ElKOT1saTqbVDVnUhcMvqxnDZ2wogPOa2u/6bNtEdGfkBPOcO+QwwuIG
t3ca8SZZxxzbR06KHjPJVy5yd/jGLrbBHBcarCCVYYz/vlPVPUaxsWmfvUTBk9/KxAEAXDaL+jMD
MpbA+1Y/3iu91mFKlrlnm0k5sJWaPMn/Q6dCLuPCon7GhVbS08CPE7dnpO7zoFnKB6w9Vqp41aBK
rSW+ps4TPaULjgnar1BM4Y+7GIazhNTOabDy+fdg2KFgiVtHMe6w2Gz1GQaipMYazPJlrd21SoPQ
ZcnRu3Od6WaJ7tuw12XamTUQTNNyeGTfYDtHb0QV+cWLJppReQAVpnyRWDk1qsb6hvMg3y6UkXZH
7Cw6fCCanLCmrElcdjtvW0Z577qA3s4OCqM4xI24aevoHm8VFmsg9YVc/+nR3dyLkD0Ian6p/pVl
gyN3UzdbayaaZfOp8Qw655cO5aAvtGZMt7eygcPBZh6d9P+C++0r3TABuNRNaKVW9drDwqUVzjGf
I03O7dVUnigvLaeFPOupUs4Zql15DifLhGzr0Cm8uFPNb8R1rI7J6OosGUaXqgjKCu63wKOlccWW
mDXrQoW1J5jlZ0Tbq9XSRmPC1krjpuSpjqNAnlxQzvvVtvW54tYJo14zIuTjFIlfQZSbeL+2fWXd
z5aj2rMTWjoNtHT2qnXsKxvZ8QPrasTTq6VJIKs2k3PvgC59aQiLyWxgfOAebEwQZlaJJ9WG7tuk
tu7bt0Xblo3tk7w7ATVBEr1pguJTD8105SrO4ozcem1arrth++bGZvvBLLrx/OBYeOe9l1M3w4ai
q+4g7Nibc+JyYyva6H206M+i7Ur6ZltvCh83pism+0gM5lAP81q9MqlG7g7KX+Kfcmjh+JTDpJPb
txCbBymTddFY3RWr7tY994g6CfciL5ni7roVLHe99+dRWuKwOf0cJsd6CJP8K4qk6rPAasTi/9bz
YHlQBTw0mAW1Uz6DCaMKNyvoXC/OuhmqMkKtXMbt4s+Of/PkFX6wXksJ1g7IfkFKsT+XPJnqswmq
wn0aBhnRQV/lgLnTTTCCdilPRtinBNJs68F1mawzEU5yOZohwKXbAUGzj5tjTwje7GmSL1esyUBD
X8UUVaXGtUe1t9ZE4GCpRJSwxkWYPih/HbHg1DDoXicWMHTx8GiW9S/Ha4o8Z4AWaPaXoRytRqdD
EPgLPUtQVgrKQ7f2Vtriztz3pmOCKA0lYwgcdQqMxQ3voachd/jd86nhlm/0BhSZKwL1Pmyl0ZL4
uPiBumtzbgssmFiWMSKgYU9PnSal8CQbwsl4lKcWGm+psOVEmfZtX647T7QFaVywPWF0sphdh51j
7HZtjgVlHlySwecjw8UdiJZTiWSt09WXTXVt3GEqHzk5Fu7TrHZZB3YLzQygzDqBEx16li2CXWE5
04DnVKlWjIekX9RAf1CrRwowsJzK6O/gR3P05sSVV9wxyNLtrvqwpCyhJk2cYrqLtusE9J7Xo53H
zsLzh778Plh1t+xj4cHMY9nP4dYHWEfO4wSg4gEhzdMHGqeVOm9lvOTHoc2T5C+kCtp2MhxMwTCc
kiQcPFy2gUkCbLTBzQ4E55Cxfs/ySkWXkDxd4OCusdAEWRMXCReJUsdM6tpQr+udbhVJ4oqBbHFv
gjRhm2KHf6T6M9PqctvTu72gpWCL8+7WDaJtCJ4vooGisb1SDuEFR6w07OK5KS2+fSxRYzxu41hM
gGLg7ofbH224XdIh6muZEiFY1quG2ljvcT3mZXRme7EMpygptDku4WB7e6qMZJNOc4FBmdVfa+Kj
PVfhDKLQMJ2K02zzEGXCmlgHt42x1F9WMO1cHLx4tYoD318wn8sNL8mzUpW2/9VxjrOTZhx7/D0V
FouVf0E1LWyAfcj4LLG4LG9JWng0INXdLhphUyMfB7xBrZRistn6O2vykVlMXUBDRYoc5oNVGlsh
CSMFs5RD1yO9Ydr1wWsDvuLSncENg+oNLdy9phlSvTlN8pR4Sc9rtByhuY2pGFU9vE6Ef5N/lgjp
uipnUOx3bdVxQw3yBWf94lal+1OH4MKrLETNcq6kkS2XVWowR/9EFxnszFACur2LuCyarAEtsu6m
VjfrvRz8/pftMiyn80BU7Xet6Uc/mMUQWhEweBBPetbHWGpp1Noo+lS/Vm/p4Hg3JZ0uDw1ivXuQ
E4uC/QrU04auSB/vHm/YWnwOLZegs19a2vq+7QhCUBDIN18cj+OSxgro7HuOGX1+EBPBBgpKhVNQ
nAFMYLuSCgKPiyTtDuNhrTjreFustZa3YSJ2D/FWVOOwz12gRYdEFLaftTPVKLwqt1L/xMCc3a8F
MTS4Q4ji8rxLMKEj5/mh1R4pL1ktfXSckR5LPOSi3lpOLLz4OFtFQq8ND6TftyuamD2GiPlUkdLq
1Nvx0h8iapTaab9y7U0uaDnDct64H2+fo89ce4H2vVo2Xqp5SrJRmlGf8em4071cYZT84/8Ng5YN
vXV5iCO2UN0ZaYThTA9Orfada/hEMvrkcX1WdddbB+IOOj9gTmzaF3sgVYJLlymBM9EKqXXiPSyZ
KrwWZhuVRfxoHnrWV8lH2A+TSVLSSEZcVFR43UVgXciPrsNZ/YSdPwxOkW17Pr5wW2AZ3/nTQHoq
TQiArE9kHTzKYPy5mBF1jDuTG1PF0B1a5bTd60h2wnvh/MBUcWTPvnUvNd7+NjOyoh5hJ9quM3SH
x9Lm7i2rzqROF/Xru0+jyvBXdrDs/4bjtDYvnMgDm6jRF3k2c9a4xJGXyadCmIq9d0awuDhtBQrT
T0Q9XBQcQBJ1zSMfcjW9bXpM2kNhlD/rlxWstX/XOmpZ9lwx2Z8ZMgJOsyPKbbpPUw1sUc1Awdp2
2daxCg7+4jbOPz/SI0WzNiS3gE1AOLJjeQR77QosJnXAF/lYmy73IR9oZ9L0HERy1YdwWey53yMH
TvJHjs6CxYw7DOz6TN5yRixOQbTSyTSIUk44uAguPhq6XVFwNpwmVflfE1eblI/0X+j2PyBFDIXI
UNWwhGkrufd7d07cBJrbC6oVIaxpnVO3wem9c+jAsvaNLFZ2Ua7TOBZF3J2/vADLhzN/VLf1PE1G
QzyeypU3KV4c3bZuueuTua+/QoB/47iPK4Vbk3I4yKX6gP2/jjXRGxb590XgrP4DU1TXTnhlMG48
Dfj6HGwfWLeaE/aTW76Od3jxmbtwCJr9uHSGhoRGipDLKrmUWB+Ev/KXJhjqnmu5luEuAv7PjgWf
ekrEqHsLfIcK73kT3p9SlfMX/Tf+c2eVIQ0HpbXcrdMY+llAnKxP+9mukwfLKz0Mu53PwY4rYtm6
I6iyeNvPcecxancogMs+tGd7mFhfyJJCM2924AstNDAtEtnvES+Xq75cuioT3j9T4UeUMUXMeSA7
8rA7Yplc+dBusNgrRloSCneOnv0H3Q3VYc4nsAtgkjB1Vg2GOdvJJXOlVZG4sRx/fqKQJznl8cQO
fV6m8rT12/yg8YXR/uUQgEM+HLKFPgniILXaXm4Q9sdSsLZiFTPVX3NTh8dKeuEl8OBOoWfO3tkJ
LOsrDH3+eG6h8IRbXryPVDJlVVjaP1w3/aNoAiKF/DZSW46BSTVvosM6sPQL+8C/zHbQZtYGJT/F
X+w99bKTjzRTky9tt9VOdpR0hCwWDcU2eu4zl5qNewrniFaOaNBn2Czdq62pQwx1H724bmntJIjB
NkWqdSeGboPBjxPinZL4dR/V2/oZYSOmtazqj1E3Ftk4xVWqciUuVuIEC3a2eXxlaOoRzyynZCkL
+PyuA7SYEIkZqTVfo/azrnvWylGv/9lREZpHVjsFN7S59U9lk5d/BLkouhH5jN9Oy9L9ryUTaVJ4
4MVxCs0yH/j3MXcWZcRTEVQPMcUq312x4mxxZhG8YZjFl+GbkNuBXL3zHPZx2uVlfnejDPpUqGBM
cVVFEg5AspNyvo6YLYcVC02+FLDRsO9lwLfpsyH/eqr/781FVk8Q/nXr7ngp2A+eZuykmQXYZulW
rNGGRs2/7CXAt8sXXN57jVYwtyo+iJRhd/dNgy5zdnCTpIRDe4+lKD0SOxdyvUrjed6yxDLmIaRr
OWX3BueDSpO9Q+SCmWNAvqnQQT1qkfqalgREilOvpvDYmLhg2xZh504EeiJbYaTumiYv+KxeUzGp
a+zwQSl9fLeIJseZkM8XUlZzIJ6qj168xQe2ZIiFKyCTVKu6otfT9ihf6vuLSUpu6zXEQPRJXKzL
nbvxmDLcda+wm+kidPx4C7JoCtrrQn3K1Ux9vCtLRsZUsdxFqCw7PF6QR1emGkIwbHQ2jZEgtvrt
kLvoRmlAXHjPpjDoH1AkvatygX6njaHdx3LH2MoY5tsMN6F3rrxGnKQNtYPNhZufc86eMwV94ymC
NXsuJ1RJWo7Wa8U//MQ8279WxI3e4s0nv7qgCjMzxOX/ODqP5baVLYp+EaqQG5iSBJOoLDlNULbs
i9hAB+Svf4tveoMtkUD3OTueKxnMz3puqluelOmju+Fk3MNvUjM3zWDQbhyLt1KmSMqCyMEkNvXO
NRdL+Idkdt1wvMRChbiG+to9BggcPvvcaT/cZrino63p1V+Mn7XWgxj11q04M7XCauQTPkhC05Jv
dC8wZJJyHRaDt90U0MltnGua3vzK825zVarHCjnLj0Rr4WdGNkHWYTDz9neDQ3IOh9Q0u7IlRQn7
AG+hN0r5bPD93gijoXsk5HHfycUrbwY5C80irWcPy5SMI4VbyuwZ/Cg3wUk8PDUwej86PLnZIqL+
zGLcHc269RCoqU/J6TR0P3mem4eK3s11XzNtZMZJm0fV5sLZQR/ETwOXE9pOeE5uCTipMxEzvG4x
BqcPoOjtNrKh/xjcsL3Cahs65xImuqAHHSx81MRl3k4vqUq2Q1sH0d4C0x6joBZPhDPqG2Gg+O62
dqv32Bjz4cXOgzZYCHT9TobM/CL4Hvbc2n5x9Dhz/q1oWVXmb+xWGqncb+avdD13PlHyPYbKN5r7
hjN5sSy3Oxlbiib1Un2vuWd/VnQEldw3jmJucmHbUpHOLNVtvNCTOg8TVH4cfSmT5++lMnT+LQwu
IC1Wp/45gPVo96uy05IBhYTdQcBtvbA4zewDkfy0aIUfAkpCPsbEJ47QgmWdRrHN/fOGzMXbzTjy
P4u8c58KbC4QFCp99cCQLu5i5ksPkaB2IPeJd1xzl95f8OZ/CDCj6GVZ7PAOAmmdY1HpMT2MzK73
EqgC+HJb67A45JaGI6Nl9y/ytulSxpFz5f6vzYepZZAepsqlU6i2CHUzJVTyQYYNDue+XcgFXiqi
cI/rFPn+nc6Ln1o/tBRQ0kf+ZyIC7vOuiEgwxmwlvXmlzKqi6eTJ1cSEngqfSJkfclCiBpNc+P/P
fPBtcAA/C8e/xVL60GptlULyTzlqH3fxcYbUwq0uw4pWOnPCFBsefEcfMgyWKZUuz0NeTzMAZVo3
r7kL93Df8L0cF3A0rqyRuVukwQPXHeVXaSWoaiGyepwZjpx7oQribirD3VD5yJDlVhU4lvsU+TsT
4zKAmQUraVkJPxxSBHjCGcKY//o7QnLJtNKMenxgArt7+wkdeYmWfOxfnbQN3aNDWHZy6YG4QhZI
zsIrt+CyX6IRBUgusBEcdJGkTE/OjBscBQzINoW1pv1WOl5eIqxDPn8cOHRoNRjGsSKOOLJoEdPU
/gwrwaKY9EF0dOpKDX8nlkIsoZ0erpxdzm+XUUMf1mjkt3d6hh8MjA0vl+YQoUBpogOWF3AVx7AO
RXnGDr5dAfur10LeDSPUXg3hTzVoTb9sWaFo2GaHNrrSOPThNU4CIcs9xQgsAGmrhxF9Jon9dXhX
Hi5+rvVDVcxWfJSEFVDa4m+p/k/SiuIgHeDzZ1bVHPvndLBa/AKrnY+AGYhepRBpyVWi2uabXSla
O6UzLO1hKLroWKDx1V94atTAbb3G3psygIQ3yJcRQ2S6WOEd7mEU/WUdSkxNGcZknG77aMW/fQGF
NB8spX6J6aPprgTTNCXadNezL+XSDam3U3TJI6nS3P/fhlqK4KBWnApfkWeAKxsh+UI2GPQVBK24
p8Yav0rPzCCOYoKynFAHdya6y+yITwipwxbgkR3+CuzKVmWkKMz5M+yoc4yIx/0yQYFB07qu/F1s
EzvrVoGh7Ep6yw0+qu6NVtZlvw41/cZz0xFahhGzP46j2yw3B/A1h7+gNyrDbEb4dBpFS7vPSeZ8
UAsZ7a858pt/CJDn+hIPtHPB2HFB3+1xmC/6oviSNrT8clsDjLe48ZnY9fpf7dj5CrkWx+chddcb
6t9/rhUJB1UtqqD7uS0GDx3wVyTnY4xOVe2LcBP8zOR5KQ4+TaPsExKrvtyXfIDFl97CyJ5GR9iA
MuYaZhYV4SrtmfjkPG73useSLvesdKl7HkNW2X2Mt8E9SmriHGQw/oSRfI+FCmlWk6Rt9dLN8M0n
mW6D/OEMaoWF0ybdyIVYRLX+qgiDEbuGsV3tpfQn3Fq+1jx3oh/+bTRe2J0vu3DB9TcjyAE73xDs
lBjr0ykYwWKWyFq2PWO6L+V65fKALhrbOLLwIXI+8XqkvmSYmaf0r4J83B4VXn8eCJy0mo7MJG8e
y468ioM7FU0NZLnRMnpyQ1CYzOVfx8yiGIThoVHeL+fKSEqO9quNuj/YkgHzrvOCJjOno9CX9ho5
Ms23va1dSp4RBmxNKKP3tljHdX2IhWNAURi7Rtz4FDFNqOtBNbvlqbS4tfo9BGFIENm6DmGIgQcc
vBv3kYcaGKTTbQ8k2a7fY2uVfQ/Goq2zOEo8HmOml7hS8B6TaS9NM4RfG59Uy1/lusWSRZqEjp/d
vQSIXBYoeoPkP0DUZEhzR7hUikCZo51VN5Bj4siZV0KGa/fs9eHMXzv6Ue09DqNanFe3L+s4/ASs
quPMTUyZnqoQcJ0NKRwM6ug16qmITkoMZbcClfJAAxcOUvnf0JSe/+WlJTxm1mkEv+4UwaugZ3/V
rSyCK4uvF+19AbDzSqg0etSeSO/5Yan4eN4NYDimdZSvIz2UTXiJGiRQO7qpwKf0TNG5ZwBIUccv
EsKyVT0Nd6144EwqCJKBm7qi00dFqIrpq4FVPDRokYIDYQYWT9NcX0WZz+7RpF14DLTwqF5z8dEZ
NXAGZTaoc3OMSsIj0uMShiTRIHSbozvwsZbzRakyogiFn6/BF+HEfzeSm6nIiUz9SzgDqf/ztlYn
P5AiAioCyOAhXeHWW1PGd6eq43n7Yk0mqsHn8ahaEmxAe/gCsigch0fTYnvkUOi7VySw+dVXUf++
Io2loox96inGO/pjsFADh97vw900Fjh5IWopFg4cg0p2NTH57AkK2PGC3mIjuDDAVIIWty0xinFN
AhGDEEy7SaZ9fdKuMfwjAjoupi3rZ2qnWcKGxa9eQPfj/iHs84kn352rV7LHS0Xtnrs++hpNCks0
tGkAJTrtAf+s+0zmUjjeqU8U6w1b8JvypgSza2uC/YYmj4SWNqk7XmySES5B2ftJJjHG6CPVr6ve
09ikDkr41ffgbpif05G8mZKoCno/EJs7T/HW2lM7omLLQvIp3EO6oIBHApO2+yoBa9nZxBbq2IVe
OT5uNmSLw+pmN+QKDVQURqKFX5fZLf25lI76EKVMiv2IO4dzUOeWEvkgmrwTl8n8e+3xGuDBQaWj
2qn89FNaaPfu4HSoyvAgmYcJBRdG0C096GaqpoNql/AC2BuUx9yu3T5wSui2Ghr8G8WoboK5eFz/
lRGO3Qct0umNMI/IXkS0TR/eHAtAFmesT5HKy/5InZDoj1IM4dlWtb+wPnsyfLYgKS9dU9H6F846
etKCNq26xSkYlUzVgzTLxd3a9DIPNr5EcRt90bgyg0+UwONkC6kXtmO+rj1xH9JkMc6OLzEW9Vni
xjzzqpQZ28rMAGYB3a7Vym53Iebex6jZmC19VAaR4FnTtVAe3WBlfpOlA09KhmODXCafIdZlWkYn
oUuTuRVzKpfmpP8NxcJqyw4fg/xt83bwdKUeanB53mY1OD/TEtrm3ZNonQ75ZAE8Qixt+DdKaGPu
aZ+loRtOahDVfJgnC9U7FIqpaWr8OvMjJASgBel46Ucvag60pTjvJq1BdQKdg39JMTJeUo/J5O67
6XNPByfjNUbL3VQF8evq1dj4lmWllrQr3HXXjw4Nvk5dH7fGkVfKAEw2hxO6o5EwQcJ7mIxNgcqw
m8zwtLYNvhZeO9rQbCvmgzfV5hBpBg/4YqGPa+TLZ80ztw8AOA/EeFXN1bR+fvDQ9Tro/B20m1TO
QmNBlQefIweTBUkV4alMHORNVTXFd/qdxJS9F7SoigB6evdikoEy6NghtWylnVydNuivq4M0h9l7
xAB8RA2DwHkTNa9vRbP1XmJJxLpU+4gCS3eAT/bHOFrPFQJx/NbzmDBl+GF68GAQzoM7e8cmaMDJ
Si93/mIUL09pG5e/IoMmd0dDYXDxR4sgprOiFzsfNBGMJch/hfiKvoWNHKmDRDV1xWHWH8to1Jkb
dmn9c3C94D2iz2FDIQBL8U1ToXKxOvSCI03ZuOxk5ZN1z9NBLEBUle1fZxzjF+pRnPZM1E/l0hzs
IAZWzfwlNb7BENPjKwGWDZnuZKvsS7uga1COVHsNQ3vRkLkvdUMm8jAEbf5WwYo+qxH+BTlDzC7V
IDgCyO8CmqAnW0RZx/p3r+JGPmvdngWQVOLgKyYJPf/ddX1+g03gLeu6QAQsIUWMGRuI6zzUqNbk
bkB2+jzKfqgxvSOFcNYFypDToP4otdvV5zF348yDE2L4Gf0DZPICXIY4uiYM9D2MPBbgAWsWQjC5
VP/Nxg7uzinB+ndtUHCoYl4hZmrEZFjqgARhclvW9zVfEdcCqLknY01ScGz2NLEajBZfCQ3sB+FO
yV572j67tVfFWdFzbBDy6XSgIIwcjziMlTmAYOZPC7PLt1nTf7iLh6jkA6JvHbk0CJdPA1Bghjba
z3EzvbH0lsmjGIbiInsT3BLfLPU1xUuRHnUPd7+LJ4U7yQ2lr79Dk1BYcWfpzGUJzNIdMQ5JZLzQ
q0l9QLaKWAFHgPuY83zoM8qDkfQ71T5YQTr/ruumEW93GomDn0/9dIx1JcAJ6vAJrUdb7MpQg6YV
S2/P81B3v/tA0vcLbL5e+NfBU9CTM8QfAwh4FQDQ3qPCrvY0p155dQIrz84gFJXjBCffVp3SJDer
KQLhVtyiuElEOOPWEroAJSff4Trcl1XZa7xe98Lk+mKXeQB5dpv/KtuxXaglMv9tKFTDHUoZjek1
TXFqkTw2+dfcY6z4mMXgMiiEadHHmVR5hS+ggdmSk0YLgXSyPreJoRYl7MPiJOXdbTl7MzYqD2ed
/rTlulUuAWgyRl0mVy9SfzFN6QcSPuxKSCC67YO1bkwWApLVNkPDzTTi+tOgTzjYlNgROdAwDMrR
nuHvUjw1hIUcuLXnZ4ZXY37gGcF5jkCN5vGE2Sk5b+FUXLfVWX7FFrh4Va5EJZTmP9oVx8/rHUSe
f2gRr7jRYHn7/Zj7zc96Bb/Ysb5unx6KGp5oOF7Uizn72JNfklx2aLAzIJKLSdAyUvhk75Fl/sCv
SPoCG4L5j9T7/NPfPAuerFH81QQ7hhA9HpkEiDCbbR82/iBOAk6ESDiUcQU+DaQzBTZE9EVTfper
lfP2k8OxgsNhKw8KqAncsxDuMJ7nYsExfUqjfC4PQTchvks2ylWPltg6S6L0iBHitPmV+ePHo3od
0CSQQEeEKbWs/DSExSEyfW0SL37rWlKZMAqOh6FbvcxRk8o4X+rD6pO7vB9Qki0f0YQcI9rq4YSW
LtVvSeeSwlXSZa5OARdADerarNtljojwyIoVz+8Besm/WQlL5eCNufRBSfRiKPoV0HeGvUmBfwPL
L0a6xPicI7W7FgDjXw4RMj9MSRABl9aUY1ROUNlIvEZHd3Lvx2ZJlgMLR9jD+FTOkdx4G5+XOpwy
3FKcOrPjG3lYVzI5T0TA4I+xbjWi+x357HrsEit/Lu99xC/dQy8cxmKkC5IIu4W8p4WLJqHjDR/f
cEKvsf4WuZ3PRk+ECjDOkm8T3n1QPaKHf7yIXYl7vxieWCt9utOTsH1L0UX+nUmz4nkCaN2Zrp1O
Wz8NjyhaIHftnG9kGNbqeQODuUSrP530srUIc8cegK/wIS8zPhfnfRgiPNMlXVXHOoHxB9oZ+mwa
Yj7Xlk0go7C5/OEWvJv/ra6y7i8SuLyDP2wIvb21YirHlywPk5j0M6aj5GKp4U2PDXHWbFEFsWC7
inhJ1LHbAmbTzfsBLfe7Yac5W11ObDNlV58qEGHE/NGKKFQZ4zjnVnjMFVTCSBqLscENh02DiWOv
jvlmI5tEjE/NxlPGP8bdYmc+vjaVT2bq7GPOF35DN4TBrCWalOfOYCguV4k5jV4W7MzJIK+sm2GG
JST5a8cIR6qxIfW5w2TybLYuLCmBGykuQDsj4MRp8BHJKFDfalWGUEp0z+8akJX2HAmFEbcpbcu5
kGCUhyzuYlOTOVbRYueFBAiw1szNTkAAtB+eGaIEQpVvDyoeluE8BcImmSc6j25RKsbTswRK7jMq
dCzSFwGrjhd2ilPiNMk5LPEHUfngQjZHbXFSjna9F3ym4/Q44id5lmXD3pvMgPwvrrAo+BFJhqga
4NVOnlNUgH18884uwb6qyf8Yln1d19tzscyWPyLGyIOh+vsCWfbBnImYMQzLWD4ga67mmzuuDQK9
efTrk1RDkhz7JHLsrfJU6t3MRgQ7bKWP6D4fen2OAG++I1atfy1pMym0hQniWO4i9Wkc9iiXu7tC
x4cuz9KB4JQkH3jRCY8s4GMEQ4r3VS0IE/36oRnz5mc1t+JvkITxa1ukkf+4eXKuHtgHEDJyuy/y
UIIlALyCPT91ZM18JUFbPVu+zlck7AMmb0HHLJyYv5BOFo+hl1+IfvGDV4EWOcgCfzDkM4CJD6TM
YGLYxzOaF8iLFlrIZSPTu4nR2xc76IYJhWHBaLqY3GFYT5djzh/4r5Xk18CaO2mRiaIa2QWMh5Wx
Lol6P64VEx+uFyQm38SCXP2UUHylMkF/5mUd6+QUhKV67kddjXw0hIsc+GkGLEWI8y62m1ezn9dt
/D43m/ovJkyzP7RrjJWZlF86JUUzrs9Fj6hgv1Af0e97FFA3EQM7PS3FNvPpBD2KU9ETJXpISgGQ
nedI2EmXK9pXR6hWPDpbgJIl4qEVJ4dq16u/OWvWr158bYMk/3LJcb2fwrEVD1GPZI0CX09uh9V1
tTgg3237a9kO7nNbdeYAZZm/9v1iPxokxYRA5ki+KDAkZJfEpC2EomuQ+sUb+Y/4SqQzdrutkeBm
BZj2/Gsc+YDau5EzR+IeaVeeYeHn56LO8xEnkOyztWjUORq7+rFffPdM6tLq/4CsT9BVN0wOFJKM
uJSHQQ9vDht9uGfrT5LLWkfbGVaLOFhylcL3NRzz9BlxBBud6rH5Pqb4Lzagfic4yAk/gl1SuHCf
suOAlG83JHHUR1S1d/LEj3+23hLUH6az3QIv2hFAhB0r9ZmPe35f2HIvDDBy6dL7wM3DwYDEwfcf
vDFNnpp8WqiLsqMEo49hQbDlxe9I/NPxFXW+YEn3So6BBBQPpoL8M/2ahtGmSQSmJC9kx8EcwLdi
mv9cRrvwM5DKSdHjxdGc7obJTR7muSDfpy97FBVY8gfLSZvkrIgVAQx/vZDsUpG0bvTo6AGVCl4o
G+ERGOUGjbUDI6JsjIxW6C1Y94BKQS3G9ZEXRWdRZMkoapf00Pop8vfKHYmTdEAUaS8ISRHqgpQe
KtQa0bVemcep8IhvEmMHpoo1KF7x7Sr0BR5DQsze+djmfvx7TmoqDZgX8Km8+PS2JGcCo3AMEH2A
Ebjfjcj6W8yUsm+nx0aknZ8JfFDmMIGzE/ngrXN1G9kgypMMBiDvegL+2vVNUE2noHfwA9eDFrfG
EC77C5tMFHxq/Fe/dcQPWhrZ1Uc1cghigrYkrOnZu184gszkOh7FERyXKEmynMku84Z2uFLIhttx
JpPuRuY28kqCdkJ4jm5Zo1/jMsfeuRgECzdaJxiO0sbcG25NOPdfwo/Vu4HgWomPmi1iwn3X0gS5
X7umEf+1Q9fX3yEg3OKMsqGW/ye+0YroeAkR6ke1OSYqYNttIhWGB9uOMoFeF/oSMlHASPvKUhhq
EHTx6oc4WxJ3lukDS/A28bsm2++YVfbWj5X5nsNKVS9ijsQT4NDWHMxkEkMeD+yX2uPHcP7J2RgP
fY4wV0hMTjK4QWJ+qR7PkHi2GEYFCmevHs7GNvGBMKGe7A8E7DUq0j70P51Rov2aQil+E1BwX9zm
mtDRnzb1FkhJOmUAkBcG6phXo8gpiD2TL8MR4vv4mL+hqUX5RUwXR/OR3CdUohr4VmSpO2/jeYl8
cqRagOXvQUM47glgsQEgiuYciZPcbg3ID7FeGhXVgV++x4ebp+AyYw35bQwvH5aLtyatq5OdCqkI
YJuBJZQ30+k5WX7PXaSLKSUHB0vq89it/vDqeCJHJBnHFapRy39CHu5d+DLYV17l5ZUsJu9aT5Kq
nPme7Ny7efQFwp88ohUfDu2SbCsuFCZLotuQd9+jvGz8w9fjHRGp7jxouWFZu4ILVz8DlYpoh6U+
eFIRfDnQySKb6A8EPyKpHG5tV/dh8xzIXmBa8UMa44RKH2nCKKZsw27i4tJ019NC7bE8LdLJQ0Ja
lI4yYmHdbxY9PYAiFYaEzaMDHs68aIJwOFVWEm0Sogl53aLZ3nTdTh8mQT6Mo6SY2xMZOHNzIEZX
GvKj6+5tY1/eR3PZPhmI72WXUjWyzxGGEBeBNk0gGjwNiHUyh1X/H68/rijH+kxfHm5QAqvGJL8o
Ul+TM3V7sOwYv7ZPtU3zcopl6IRvjanh7grEq+2ePkQyC1BzxcDxlA/2P7GXb7ywtojTV1uDYu1Z
zNV3ssanhbALlxNOMlJc47jM8caWDgBouFhak6bEbj8R1Q+/WRIasryHlXS4fCFBSkRAiAVytePG
Avjulc0GXgCx4B4HDGZ1JqFR78lGyMnzY+C5iONqD1EpxEqJZpyLMzoOHFDqVRWiQnnmxvWxSzr9
uHhcf69YmCb/MfXa8BrKULps43BlF6TuJnhwvJi8JWrP/F81KRVUZS6MV1gSnEiqYyl0Uj616KTJ
fA/6+KIjhJ8kWI1WkMBQefPbNHjyM+mZ+dq0GDN4nUY90FW21QcRk2OzEi4Vut/nsl/+5LJ3zovt
fUqO5nV9a51IDJDN9JtEd9ntfm6N8V8wFgTtkaHUQRPYChKewrIq16zIHXVrmWUeSU6AM0iD0Gpw
QiSSl0SOeSZyAKv2yA7KyDUks1QnM7BMIsjfQtBaJ3VfW2+7u3PXoFXoqOYlpN1wrK4Slf2B/DJV
sXws22XK4zggkNiDzCYNBfmQS25ffym6JT0HfVq9RBHaI2K5vO6jR5L9lQZ5svfRPt0qZc2/JWoC
D63tRMZG4bqPXKQT9KVOv7tYLZddqZEj8XSF8+OEcP3ag1juiRyxGDh7EOcXuBocgt4MJ3dNS/DJ
jzXsKtRNPrkn8te6Oe4xX3BEMqLnLn+1S6RSVvoKeoN9CEEnQ3uvbkvhkltazfh7NBiHnyVxun1v
m1H+bdaZvtrOheDQOoxQmBlG0tQp1gAmZk7fK8iJm+pV81lNIwJiPnxSziJeiCnOXXOQZDGJj9o6
kKBqjgP8ihFSxrv/AuHAMIhLBxutXzVqeXSywrR/yUbALlGGC2AoTbX3g3KFHSOtTv0hfr9/3ap1
+0ORQPjppLQe38hq7JxHYJOKlwU2MAD26Ejrj1w0Np8z8dBcTmAr91i0aXmAuBcKQw+X4kVWYroU
IIC0G9d6cw4tjowTF2tZcMLX4zNXsYbJLlJ5TFpJ5nWjvPokxnasj7Wu3Vs0NdwPDnMQkY48UQ4R
i2n3B4iYxNEU4wVCCHvHwMrBnrctBUp0J9Ij8Fu2F17MAd1YoC8GtWe4a9M197O8Q5BEdJXhKiTf
DKtM0Q59fLAkbZTwMkH95bpzmSG5Fw8BOgDm6DBF22v8Aj2cGeJDLzXmOB4GAVmWp5i6E4JSr6pL
SXfm/ds6DLeYahjc4NKgiTycUkfcIlTbhgno5bxU03vd6RIXm8Kd89qWA6N5vq71kcxrwvlGd/Sf
iWHY/JNnpC0vm4c5gxytuPxQoNFE43hGl4/MGsXjVGJqIY6UIYLjfnN3oUrT7gXKmJYI8hVRXpGI
Z5PbYgT8XrdKHVx7WHWeXaIXkXA5hV6zcJh6/bCtq6zQ4zgd3rYgxTCfw3UR2R4HOKkHTfAtfiqU
hQe0w0NAA+KEQjJ1aWr7T29J9xRzff0Kapu8LQ6tVqEzcy41JUJmz/WXDvK3h6YPEfbTAtxqdUQs
kzwPkdd92yh/mzM16fkdPFGUbyleFkHnX1eRxV1stKQRLpbQbILeWINsDCOW9SkEd/iPLgcZ/gpZ
Nf6b2xVbqqkX8VP0frUvEJAkWNKNgF5qx+A1oHUr4reel+2DOZn+DKcEsWkPRWw3cW5ZsNRnPOW9
+dtOSVH9YcOosDfYrWiuyWYwnUMMcfMK+L4NoWybhMc2KTriQoRM/lNzlH6LipIADZhurn3UFjwX
sKx2+gAM5M3MBlwQT5EzefkzkkOEiDvprpDGa5VE3+OkDV+psWj686Tb9RKEHQIIf+3fw2pCWOWG
KfZFO5MepdNcDTu3Muu1VlHyS2kCqL46nBh/OsMxCpkZd+ZrjmSqnnJ0FsGFLMOoQ1mWsAtYzKCg
HB0ac/WLtU6vf7FQ9XQmxIn/T1OQI1/EPeXDhQsgYf7c5UN3MqiFsIgnLJS7QOTJtebkfYzm1cbk
gAj/9+RP8TlIA0QmQnVJFuQxT7kdVbd3hZg9lBuByQgYYAHrlxTTDCEY26VGFbX80GMYa8LTIfSY
c9Zi+mV9Pc/cylX8Ha3BbN94UjzzjRBBTXbEkg5Dsl9AATFw980LZwQBMGYukX5YIHsdmyKzIk0f
NHP4QACaRyAWdrcxPMtmkeWlrP3iPyTtojtwUvsvDK7jNe03cce90+FPo6X6oeoF00VdFPqMw2N4
swQFnFRi1O+J0KcnjW7CviduUaFecfz0MR78Re/4KVzIZvSQhFUx9dR/wOJnLz+ONUIVjLRB0vHH
VCuVJZ0b5cS2IvnjWwtkNP/NtyogtLhHJjge0pp47Z+c3PyVGwNTDvaTh0+6ZHNamZz8qwkhVRA/
bS6sy+x6lXuIyJv+1pDx0QC+1URXYDYRYs/H6P1k2BMksVCOXpMlhqWYJ3px6OUQRArPx7pAp/ID
E0ONCNCZwumVoiGe/h2tV7G6jZgA1aGzK5k00VDaU1qLCcCsRzN0wH5YVaR1WYxYYTJ13ktUTS0D
+QAi2JuItWGr2sTBY2tNRHCrVX5/cYOti9C+quXvQAv4eqvLBAB4MnVxW/BB/K5SuPYiK6Du0Ki5
PhxqQJzpQvhETnCabbfylT0dJZQ1VIRWdlle84Dw7JnOCeJFAVBhUDqsAL/7xBTbe9WFktxXdB2n
QEM9weFx8JDkltPxQM2MPpdcugiXeaLl8KtruvixxorSQRr2VfRv0rV0uVDzhrUNUSnPzD0UUuev
mLD69lNWpDhmhimtPq5+U2StTz7xscjVWmedqdOOCIoml18u5j3vexBvHhKGkITCzxHfQvM9QYMA
LYpmNi+vZFb675B+NWhLRX5j44pU7XqOriwMc3gJT5X9qQs4bBU7vbyJecFiXaF0fZWepUFP0KHy
AvqdV1njkWH7NfjlyANCkmg8nBht8JuQuMjSS81qzmDjH6CdUOwliymdQ5CO2BRQG2G8jCqxc3F5
nrq2UxemSmejBDVxnI9uIMb7lFAeXt05e6+4bYFDxF4gl1A/2Bl8/3Hg6dGnxtqUOTAEnj0URTXc
eH63bwRt2ZY7SCFGpmyjBUl3PSgR2lL+0FY1NjsddHWDjYMWKpJIwmA6uRHhVdk6ejMZaPWKuSJg
Uye5qFsv/eLWCzllfpulCL8BzzB1XKiiJTFdJCNcivSxUFLUkfeZCfriBilSv1MThCKEyiT5LW0J
MWHD6cvfsFnFH1I9XVJI5glpNhpOvluySPaoIgNCppyokBING0VZ9lej1ng61wvbfhODfWaCuJ1j
AWeBB7YVpBukEfF+3+4xZzWzM29zZph10l0QwIXyTPW+yZCFTgc8X6SQ4bMgdwmA6U7GkxhJyFdP
H6g3xUn3DBCPwb9qO+DoBOUXuqDIrUBRfNxZHVhBhPGTbM1d0Gwaj4OdQFTyeHVttvngljxXZvXy
Q1Jvc/JTcSAR20rnnX0nUdCp3uIK8OIdIpGJIPWIZz8zdazl58Y5WGR+QV0F0c31RcInkj6TT6eo
7OHSm3C9IsUn+I2U0fOK51ftdFhDarTeJDDO3N9k1yWt/sRlWEXurkB/oAHeDZksCEeW+U/CZ7je
AGE3Its8D0cbavvOwrIOPA3vG49tcxnQI+CCG3DLopeNk8+krebf5KME6ruDoQIzQ8ePUQDqXLtY
0H0OQvMfm2WOStHYFj5+6IJvde7nwRl0u76VrMrsp01gihfEKT5KiXWGnC7m4hG8CL6sLiB2I3xg
O+BrekCTKQxfh84hKjLyFtxGIbh4xokV/UAx47z1jY8yNLQhSbvEjjwuI8knJXGucOSz6n/3RHQ9
2M7QQ1SuuJVCV1IbhL7hoyyJxn9M8DcfiI5wXNLJwirco3Fpn0tt/A0PNv7h/f84Oq/mVpE1iv4i
qmhCA68Sys7ycXqhbJ855NDQNOHX36X7OjU1I0vQ/YW91y7FxOqf3Ze7Y8u7tDv+QHNdaG5fEcJL
+yCxPPI1TWXHWHwuQf/7QXkefBVY+7ZLgkdpdMBSc0nRICIvcPRbFtXt7ySYQOMx7lvkebZMLnmw
gFNh/eD8cVmkN6e5Xqf+RvEZ8iPEg+Q+Hbj8cMPd5mcbHeEiur1tg/hoA8iG31ShXvSokYz2V7Jd
y+ASwqtcX8Ooz4fPHmTovukioLSRaEsvdlbqqseViW8cin75cAiEOdyWX/9gHCJMshVg2kYisUrG
vvvy6oU6o2vGwd/mXVHeQUmW47M7u0xMWoobkFe+jabS9kmUK/Han/qeUmMMyZBnUMq/uKmspf/q
SID8sCyM5yCtFG4kbUjnQgTL06Cak7GchnGez0dkC7eE6iEIDXqbVVXFvQih0LxAwnASlGDSOXJn
rHWK4BUNy46Bg/y0QVo849csgZ20EaOkdXDoF5FYx+RRBnBzrHw8gCugrwf3XP6XRdbMStmU6cOk
m3r+VkWIyG6Wcgkg3YzDwRNjZfamAgm8HRHlk3sERelTSQfGatfiGJ8qP3Q3zOq8R26I4FrRvSI8
cTM8H01Y/gCoVfcAvecB9/bgPkExLuI655zeUUmsVy+IynjpA6s5uLj5d42XYCpNxFLiMYHEwsFk
H2yK7T/ZhF19k0rjfeoF/zeNMD/TTF8fC4t+j97Ryt9skgmuOBu6J9ww32hSpx9o9tlxhjbD8L6s
zhVSmaMLTJARvEfA6zhM/ikICHXb5zcL8ya0td1v4a1PFzHkkbvTVkmSrSFr8NnzQvk9KA5rlD9Z
f6zqJgB+MTrvDsMEhkSjcjgedCKPhB2z2PZuGB9kCnxKRsXZvzX3yldcqssPmEkLuoWfuOz4MK84
NnJqNJN59DhPdnMd+NifsGt7knkUpZgHLghXmp0/V2byv4vC6TAIBCa6j2wjl0vqZjI4YLTFtjJb
szxMOb0fCiU4WQGunAdPNDRfVAo7L0NLv7UV+F2YqyhHzbLeO0juqTQhPrNKR2JmoqxmbWWna+zZ
rpExmqL8vc1U9lbR9XPID9FD1lXDtetysFnUM+X7GOiPvK98vq4SQcMwuM29SBLvswXk8idzZxyQ
gS7yoyRq8rR6y98uC6dDka7+c9X1RXkMefF2Lree3vS+Ezyqpkd2IzHd3Y02jfhu0nLEuSXVaVEu
32rQ6Q/qj2VHsOCyd9o0mn/8vrbl3oK5sm9hBhSbVOWsR5F9o5K1EMkN/FoEmUQmOVpzEzmxpe1r
GHnTg31rstCN8PxmExhKBMbRxamL5MVmkrDhkqpij60Xuw0STM5D5+YnpvS7xSunfZ0F1FlYzPuC
VV8Xng25jyBNvGczZwDgvKU9W2Oevi1GXrFaWXsHPt+9jer52DQifAowkx/Wql3MSZAZHHMWdfQL
SKXJ0SLAi1AnVNRbRAGB2Hju5LGJGQVlhlc1bwvH8BncHb8tmyZijNs+D98J4l3Xo4dM49njsjoW
WWK/I38gugLRM0vVAOyH7FfSsibXCz26R/2NNHN4jYoWKVAli3eEmLeYaRjE1egYFxU+aEgk3tkv
m6JslxMRvMnBZG7kwOdqZlhWxSjQTdNUxa3rQsEqg0kC4J0YB5MCXj5ibBhjk4XRS8ayiZbe5Cmy
MEuysS+8KiOnB3oXgoraPqLJmv6auZu/3ULUlLP6C73hvHOqaUarWifRmxUmqNVS63m9/aWIINuF
KAzekRsBBttFHUgWCyC4AfXSwY7oAXRvjiURO1twdc4FOQWNaBjM423nWZAhObf5OcBow0ddoeXW
OTIO26HUAXu6HQwTbQ8w9UaQoPHEggpYNHOfYqZg6h0y7HIi9UhEGLoT6IOBnJdRD09Ruh75rqNd
p1bkgIHF+g9L7beDNCDuhbHOcz6dsVQzreykLv6FIhs2lna4/Aa+1RW6cnldF7KR41FO5J5APBiw
Mqkt7WfFhQaQ6yOl370VbGPf31ZClIeopJ7I0Qg/rYEAcV+ZC7iA1DlHqeBQFSCsH+wRGb+G+rTF
HQ/BFFXNPcVSde/PN/O5RGrxQ3wk37df4UCKylDuSQrpBfQNnmhLWP8VCjyYky+AFvEZ7Jm7GFaO
SMEq5QbNFoAoF3EY1NeyDUo4l2XlnEKmzZ9hQPz8HIxY0CmHf6jcm9+6bh+rm8OSVzchGlITdrSx
hSW+pq56bAeVfoRwzDeajehjEsp6DxldZJspBeu6LfzI2BhsWi713PtpLFE9c2HNZ59Kq9tMYHk2
Y0+2z1GRPUcFeSPJuQG4EGJ3bldoxY315qY2AF1muXyDkT4ypbAZQPIxV8XsQi35ckbZg9o6K3Av
IApRcVYFTA+obTeU9NG7mlOsBGMbHJEBAeAoKiy2RaVeh2qg2SQQaEB85N+QqStRbK30SZOEv3d7
I2pT/WU5FREFt6TiQZk1JWy1ZmakUw1tXrmwuaa8+YG4ot0Nj99N8Kp09qdMEueBHJfixWNtHlfD
HEIep/6ftwp1SLBzCccs4qoeM1rWlPS5GmbDhg1/f6ssst85cfSVXv+zS9zkMBRgj3HUUyGwIiWC
oFZfLOKnnMKvUxczEI65zdhiwwZgQPe1QNnJttLvGnOxB1p+NfZ/mQ4n8RC6EzCreexecmmHUKei
/CY8r1EABcUNLTqCfMcd7rz67kTIjt931ZcqRHZYUd9vi95jsA3brD0skMye0t50L3QpnCXSdOYv
iR5m040rUgLT1IxaOt/PtpwLAXE7AH52wyozvb/JFbZ0ldPWWMCC2kUlsVVb6DvmFCuiU9L7oGVt
2GZI++wkzHZ7zFoxYuJh15pcYWiosarahem3ch5JhCjaUGlCcDtK2RZ1FYlcXTwCrOQ4Wd6AzaF/
dCdLb4cpwto6vXdZ6rPHv4E6UDvBvkk/zISvFIpehMkXpXI2zwaeOXt2yXGGp0JYr87C2sZ1TXln
B67zwYwm+zSB3Z0iHUlzEFV5gBB5kx+V/D7Yw53sKWkYhu0DB/5ir3DubEkbQxqT9OTwTBiwi1yd
wLpZp5zFY3uwNONBzwTyWuHKvgaun8UR/jdyuSIYaMHgvFdqsD8scG3Ey+Z28TMaD8kNt1b9W/rD
dJ+jxoqAuxPTtXWY99/84hT7JHDUnBxj/tBoWV28Key3ypCgWcJ9wNABfCfRkna5xS6Uo433bjp2
SKX52B3zIsQokLPqqoPUQ+k3/5fOCKNwS54LG2N5S3WMoqr4YPDC/2yMnmvN5jQq6zMmgWjThdPw
XkCjx6MyL4zW1zId/phyeU2TW41Q8KYdJrTcCIE9P15gCu2kDqsTxrP0SbFy+CwS95a6UQeMtW+7
BmfOOD7xOFFyAV0/sGRgqhHaNfk6dvfQh5A/i6VUrxN8im1ZGrcnkdaIm04xe71p/d6wPCyELDL0
oJpKs5ZAIBCvdysY9R1BKMMPBuzIsMxKGw64KEcJ5gfuQu/mWO6u0/P826qC3eXIX/HrTzlPVl4n
W6sTgP4FXp2vzpTTpWY64x4ogULw3GzC8aLxgCO4zWuLiS66Erjcv9An5nfmJ/YhrCJfEXQ1uM9j
2PbZqRSss/fD6nkYeTDCmY3ApvXPER5X0YyYNB4zW//l8RXNoWZj/8cp8qn5so1pHtd+7Z4CmA9P
E7ITejsVCZz94VTeMP0gbE6o2TxSpSIbWG8Bi3OKB2jsWHmk08v6hcbRI9gZUjQmKK8snGPgNjeK
XlJPFzNPc/Q10ucFCKUG3Buolqzriux2+atyXoE1CCDNMm1CJjKuGWDD1RTNhThobl5+wKKon4Np
NEA41q48506Qwcxr85/FyQS3Ktpqfw+Qxq+e8AA4024CJ/ZOGh21FvnAZp/JpjnSHaKRLsYmeBQT
6L1QewWNbbWG1ywtfYByBrHf1Wb0m3NswLOhmhhdM+6QPTS7RAsrukMB48itrmp/R/6zvZsUfTd6
QfiFZU7k357GNWNUh0TGjToom74kQs3jOkSF30Z3a9Y09kGb2fuPvWl7Ll2d0wES7CFQUDvTHW/h
DXlMCMEeasnwmyPXfGSKQ5ZPHXlkDmeJizYTogMLyBBjkYlNb5gA2bAKGOtg89+OHkP1vR8G6yea
G99sAm+Vf8xQETKd2o1Uj9MtxZOQuh41rt5U2gcX6Pd5cSPDOXR6WYzVVZFWuOBBvXcB4zWvLLKs
BXXOzf37ZdPEth+Zh7oAiUHHMgVfBX0//3rnYDv1Z6um5CLBadg6A1MphZI3HZYTvQIfE3NUcYVm
wjxqy65D8OnYh+LyyrxSwpECtbrF79Mkz25aZmkRI67KZkVpywA6P7qZ4/GFgPCZ50uEpgLLMPrI
7A8cxSJ5S+rRRJ8TJnl9NhNyfvwrrWUQahtodO3EbUROoXNAHaCnY8a7WtTseDJjAedoEzu/J63W
tYFTw3WC5haSAVGeyjQPZhKt1tXWZCypfq6JzNJ5RQnHPypQnUuBnZ1yI02wgdGGmPwf20hb/jdV
cFAmQAt54XXoOSo5qZesSlSCvoL+uPTB4cF+6feMlsGAc/GsL8hCopt/hSTMl6iwreGoEtBBhKhw
nWxowgSWu86O4loqUpFSdA4bjLLMxbI5ZYCMSHr4LNP5tpeqHHNPh5uAVId8QQWGw8Tb6N5X5XGs
p1XvTeTVn4Rp2PXJKkkqEPiBxtgp7LI40k2TnSiXaS0e4NwVwWFRgRueZjhrCZLOhpoToIxzNu5I
jwKlh8WTT/d6Bc0D+XFjeZ3Wl1onTHDQ5rcNjK0wn1/wNaEcboykhXa42ceHUs+Bf6z7Jpr2oZWv
CoNdaz4dZ4TPu6Fgmr07upfpOOCORI5f9UF/7W+0jlbcohrRvAoa55sSmODF5BZHj6ph2OLzSPVe
wPL6avMRcYgH3pq7pvadpyDzlxszSyNvGiTJKSfEYeFy6jtXZnvhTFV9x/9SKiJFFYJcjgNJpKml
33prCZ4RQJnplYyi4VEGxuOPIoYGUInrqkMz1C5Qu4iJjHAUDb+PvIyCtrInzvas/UOx0Iy/I8yf
XwLqcEM5LMdD7GQY+O+RKBBsXGUdaFuG7c+NNep/kYc/5IjnFUlrhaT0gTmiWzx6yqHwccN5x2OX
feOuCIaTxXR1I7u0eCw4DqqDmaqs3DdE3/1ISU5OnONBJOaC0WV6LOG6ZdhAcz4n/OH6AjBMElVl
ObkXr2XnLP+Yx48vfara8RAtffgDMc7GU02CImNGV1NDS+Aadpylsj21XtH+HYCLMFeyLbLphnWy
LzZbti/8pPPLMnfWG68t6U+ohUg4C8diDE6Dn4iHia7F2xMIXV4yDfuX6qzjqOeXL7y9p0o2xD0D
Aywb2P5ZYKgiuq8gsVlxii2DVpETSFymam3fcOhIhv40SqiqhZPjaJkDQd/mSJcmiYS2/oEkhCIg
wqlDOFJJR30nhHDc+b5MzqOPlZwLeyrh3ogWO6Ec2FvGQWPJ1zXF1sF/AxcIUaEp8cvOKII78hTw
SkkLcuDNoZMZRniVrGPUbX75VsNFn471ONY/VjUjThuZzfLM5rPAPgSg6Mcr8KjioxdJ8ArDvLzy
izbsBPpqOBP7EXwInx7uyBDQQYM0GMTHeROO+77pfGsf0gO3h9VlyB7jTKH7dG3Pm/c9EjiDz9XG
4Dfg+f7M1ynpLpUPHfiMCDZL//Z9Vhc7S0863VmTUtUpAc6YQ4olhA2rxSyugM5hb0t2fbc8Twq1
ERPgc9CPioGISES5rSpKws3ElwkqtAMzzi036ecC/dbFhriZHwS34jcRivTM7G/lC1UJQFNT3T6x
Hm3mFY3VEIfjFxWu+GmM2F6ENpWDS0A52uJacG6btXOCAz4XyM2clLiLB07eZ+6E+kO0Ppm3PL0Y
ClIDIykmKQwSG1ci8RCKg+hk0jxPX/uF0fNuBJ81bhkfuE854LA2VvwNr6mBzhXPrpduQceKe0vn
Nt6UdC3vWt1Qeg0MXevP3rf6/g/j1ObO0uuU4t+auvxM2+ftFE4NfWCyxrPHOqyZQYDCifSQ498x
kbPPIuXUEFlivkUdVhhpqpXZp8BDxzZogX95e+bS5qTYF6KeId5MIKHE3VvEDVEofwCGyeWvk9QE
gmxqwQjvu3ANMgVKT1ceKQiN3Ay9LdBMw2LOXnTZ8G2Ui5hIP/LkHEHjiZgkzXMbDbtlwtG/EVBP
p21l1WY52JOVFAeTh6F70BbjMEfx7Gy6SemfULDf3suqm+4Eopzuu2OeXCJoSHt9YjpupXcdgaLy
4JpCSiqoCojMxHDhpZrdEHVTT8mNtbSAyidxDRFswtYN1gkzWcFXLU062UfWAjr/YsM7qntP4jc/
Oo7X+i8Fw2Z7Y/djtxKbPpAx5rZT4x8Xuy/CE7fFxEA8v0FNdUo/DIvGYV/q2p1mutp1wWuDLZK8
KaBQ6bc2Y9OdU27/fwS1sKfhx+6vVo96Mx6ghKwPXtrY/1Amz49jOgGV7nLILhgfhP20KGgG8TxB
jTn3rRP8Q8fAlk4SxR5sA2SP4Zm0kTX4UtBD4zFEAqWhGFI91FX+EPSesXeGm9iiL8IMJ5D1bpcq
C85rGJGFTGnFvKHoM6B+MN/jmnhJDgMiksW+sNl3Xl2Aa6cKJA7lw9T8zgGi6I3pNRoS48Nz3om0
YTSgvRFAYlMp/djDDaGirA0lca5y/5W/KbnOvg0Wjjs7ssHMJYQ5FWHYjs85UsFTsbLlv0HU7Afs
79ldq8SHrVj1xhp+4+NKlPwRLv2kNj4Ql51q7RU7vuWeQyCDKQe1ROnehIl4x4+qi+dltH0AVczB
tw7nLmsQy3kMoAvZOJ9rySCstZ4EGvS7gnlqua0Z9O07qyCQ8Jb70DeItnYVY/ITcokM0shcRwdk
Y+z13aioP9ba4G+tXSKjDpOZrfKuX1yESkZADNMq4rswSbKKHbQ01bHnStaqRBm7YkdqC+e/UuGJ
yuqZG6ltm1s1FX7eWDEPfAb1AKKNXarLprVD6lSVziafWlhmTb18SbfuAe+uOFVszClnz3FfU0bd
u6QOb9QqI84op6A2tHX0AT/mL6wjDwyrmZ7QG/L+F+PKS8Dc1n+caaJewAbPHHhMVPeIHtM3bWnv
UIY8huW0ZORc1LmAoZ/RBvidW91DMUDrtET6v87X5bnpbMnatUSquYvysr6LnKQ8DlUh39qw4g5k
kY3vqIcUvJkUjnHUgmFWbLgTgl3uI0sGPJREG6UjB2gaBqJDNpJIjRIc35xee2LAy6kN7nOBxxmk
BuI1g1mGTQqUEtdbd37icZMCM3jIy0w+Zgjf7kJB1BDTaehFASNTtJad+hmpNsaYum15NasLBolK
PPK+W8arLiUvf9h2dh1GUy2XBYOy7lDxCNh7lOtJy7enuDuWQUHgabpy7nfaGfP5xDrXTmJT1Rrw
LJUFPhjejSuvNXGLjJbLbm+CbLTjwFNd+V0uhj2Cb80cuQXgLYACNRGFrznKKPQ2nYFNhjZaZsA7
CHwDQYB67ASk12dIPdutp/ZC8PrFNB/18jHYXdZsxTqE/eNspXq6Y9aCsUPi2PN49iOUDZs0wZJ6
SK0b55KTAGpVxyDF3VbOhCKAoU+EjNL2ooPXmerGsCXlh+sl9R+gU9zWaDr7L0pxlMEO6JZbABAn
CCmIiObBfjgJaSR71ucE3aKXqAGVReSg0XOPHMluYxvS8hiakWY31GhkzCID/nhB93mbIyNX2uZZ
rRZuo1qMjK8gnqEwRzAdN04aXKFpsUnjf1+8q6blOFvCqPtyE9Z8W7hHETcIHt7uZcBny887E825
m9Hu4vfCjowtFb8s6JAwGMY9ckvvCo0sYjWHciNF51d0+SErKXl2nNmsKAudRSHE3ARlfcB9xGtO
HjNUz8xMsBgz0EGx1zjecsQbNJlt38zaPeBRdaKDC+Lo1EYAXhB2ZMYwOlGquMMdodRBl+xYdmLo
SKOI5NCBSQmt4dEbb/kYIenzb7XVoeTT2EZelFfClgUpiCy4MGG+cJJ0tn0gRoZJIk8SmbM5icTu
pSdb0cHK1fTZL6gOMMxNuCRfNhgz5CZa5Souoqpi++Qm/atNKOHvugwAtMl14r5HsNvS4AeeuH02
EwZva6rx/lB1Vjjqeii4Z7UMOSmCBPC5+3ZZyQuiFfHomBwqN15X8uj2gCb1GqOIpUVEnkwZSLqv
WWO43Q58PreY5mMH2OKfww/71TD2De+bpbDmC4cm9mhS4TwMdzRYz7ze+FmDuQ/ZWUXEvVARRLlF
UI288QFQLjxHaJ2hzyXsdXie7PI0KXBYWzMs0aeVOJazDYqbZwgla+PDNl16h1XD0H0iLwXURoVg
70daCoJwHNQIRFv3kd57aJwQfLrh0qLAGIeQeRP9zE63HrwmpwIVtRnDCoaGUU5WXgaGIz6D79bP
j2zcLPvkOxIFn0m6GqihMWG4mzvNIwSPRI5bVlyty96mHl78Aon8zT062cDyOPw4U1xExU3R0N4K
avwwZp3FiVMJQYhOis9Rwp8mD3fH99CWkGmSzjshXnHTqxcirXtk1T4QsOG3/vzpC7dVe2Cfzngo
q9CJtohHpM9eFjkW4Vvh8J1xkQwxqIDgNnIlaG+boTu+znlFMCQePu0fUmlN/o4ivHf/5OD57VdB
y2VBiA7yCPMCz2eMEKUq70ZkgOCQKITPpbT639nVN5R5PTcHCsH0OgYYRnZdK/CVQ6aZwztbijys
YVKbCk6Db5plJ+cW3myAHpDlvL6pVKlI5T+YwyzzqBz88LzUTvJv9seCTKrKzX+XTHR3NeHVjFKg
vPC7r16VkB+KnBJJUIQWqGerypIFztgnMrx2YIzrwDzC6opcLUstC1JGkH8zMzCGSW2HTilR8lyn
SLMwVHTLlX8WPEcIb7vd6qKk22cMop0tpvrhh0XsbMWUKsqPRysbxkfGtmXGJl03QFjF5NNNDqiS
7p00rP0PK8HEc1rKggGP1xsC3qFBjuV2Torxzkw4/OMF2UmzY8TUqW2K0+8FTQTdb9FD6LMy33ur
Fn+59Gj0BzCyXfAEqZloGrI3lD4t1KYctD3LFlBayAqhTo7ZkbSC4Z89tsWPNeTUwtOAjPLkYDAW
R5/b+nUBXfkPTFGinhoHo+ymc+r1YaSIeeyHwn9o0o51RMJhCsxmaq3ndOla664eVPWdkQz/n6dT
AsBUhziWwUBHLAP5n14Mv18iyTMDgZJRb0FVM7b7cxMP8rpaefEgWSj+hWskftGoN09huiBOKzD7
HZzgRq21U5cEMRZWkOB6skbw/uU3sFYUSGwklVtSr3lCUMziAnXfCW7RxZbS2XuuFIDzXdlIFGud
5bHa7DsQX1fYmU4X94gNfzqbvpwgCrt7E4SOBVvCMfJhnznqreSI/+uEzOOAoWXBF1ZsArt8UaS4
xbGsAiLJkdfhFzZ2EAdLlrFZxZCguzr6TlTeM0YBrbS6C1Wd4kMqtjX7vJPyQVqD9wdM5kvZLq+w
GJ+qvJifrHkhv6GfxR3yMnA/fZY+YpldHnqeqhy69VyeKrS4J+kYVBcIlrPTYAa556Ipj+ix1ZWQ
n+WFhf66o8kjqXIOrC80jPaFnF6OaGeUu24gtquAPbUX4bC8p1K/To03IV0oiq2bucFlxj10L5sB
6XMZWucmnO3YHvzPlWdll/j6qmDWxA3sPeQJYYaBcm3YzzJ8ZCWr8NFEQWY+8Cq8s7MPfyvcTs+W
BlZAiZ8fM8SURD9X0VcnoSWlwrA765jfbpK2qjhYx2G/RJ788uEqvVtZcwNYjU791IjAvnenLNmi
6PpKQvJpIEYGHarVDggE0xB1h+PpdeXS32gMAgC2rD7Gr1EQbDjnv60NYG5ZRutckpjyXBdAGuyq
X57QDxKQ0VuECoVhf0GKXV/Kcix+ui6F/1HUxbEnFvDRMuP6LnkvYzrZAJOQv37RtS8nrlDcDRnk
0fc5x7zIaN//L+hsfQGrdONd9slvQTEfp+HaXyIVqjsHQxKe+aE5ouMa30ZUYux2B/UYqYAGuwcY
admBfu1Ji4OkgekEus7C39X88DBGW93Xzh8b3eQ29KVzAsPtHj2j3bekSOV/Iza3Q+8QEIQKQTw5
Yij/+H6hPlw/pMV3WgzIDnvsrreqK1Fh6rAqG08DRumdBRVFdqo4iLr7j/yVZgdJgjlexVTiYgxo
8KRFHO0b12Pgi4rrkIBOwAHjDST0kHB0WCr0sVQryMNclGixKUtxXymTv4EFqtBLUzsiKxn3o5D6
6MtmuofqCtZ3lMwAiCNilhgxYMTgx/qCyckJAMKC9qWYQrY8c7ihYo6euFxkDdp6CR4mL7yOmEvu
y2xVkoN5mE6ObVXfSHJfsJB0n+6IFSfKRpSy7Xwioil5a8tobzFH+/TpiC7LUDuHFk0EHlMGtljo
hiMP0BOG4Y984H4WlTX+wwmIbZW2sfLm4Ylj7jNo1vy99L0phk/LNMoBA9WQsgioeWDAzpjrbc6B
12cNBiAaAP/geIpzAcgghlV3CNxtQoDSSwVJysDSqHeijaoj9GD1RPwYZtB6Ck4r9qB9JfQJv52N
cKSLipjgb/o2Pfh/FmQhn/wUE6EL1rXDnfdplXQN6CeaO7LhCKrxkNXA8RvxEzWkPR87J/OOPjQ2
Er6BFbJnbpjcpNP6W4tsQf2vzX4VCifVNL4Ly0Y4TqCsZCGbAkdIppFRJb0AN9yUL1dJOjgpuFb6
LnuVbBdS+15Lk5EJuvoq+AGEMj2WLovITdOvuBSwxTGURyrq/KTD4McSpJPY+J0uAP6nbve1dvVz
1vmQBQZ5p+CNorapCcngv1FiG1P2loxW/V5kjbnym8gNV3ZwEBjfmTH75q/t2dFHMKGFzGaA90r5
tbdbU/T8KSAx0L/oZuJmTcWruyh8HL6Dz9NpSD4lC/tFFC1C7AKM3IqWMyj+0IZ0h9Cp57haK/B4
aM27k0xhllcdggWvZQgrETIo+JiPlW+zER3a9dOeiQKZEzT57AudCxtavfMmggmFg+YiALh+Ukn0
Mflw/TUN1Euehvk/5p5IKLqcEYBdtsU+yGUQYzLA7kFZmDB27fSPEzC3pugl4obhPCE+KoD217qo
jQZqVfwBAq8oEUPoILoVhK9S5zBDelPKiPaP4fe2TyJ1TKf6/z0ptgzaovd8tM0HTj/Kd3ZW7ZnT
OPuqUulc+t78ZxsECiDSvnJPuBflkI49kQ2wT+DObYV2DJCPJn1gi4Ub1GVtHiPYwtpf2cve1rp5
wK4CgaLs2aUMGZbRtpCNwi3Ndg7CnvrWReHdF6FJHoU/F6gErWxrj/4bNNj0jRkMW2hEb4+WVeWf
E9OF51n0mAlrMPEKHOU9yQOPBBe4T5UJxKFf5vzJtYR5dyr0uLoU+kYmvdFerS68qLDoD1EEt5da
0MXyBVXiAW8J5l85mi1jnva19WwEseWkdm2UOFvQTmbPyE0+5bwTFMwZSYiotjHQrcHwr0zggKH0
mdwXFjQJXnIjjorZYOxUOnlZqxBaQ0pAHlLF5N4EJAzTUROQhNbL/cYGhrNmngcqRW/ktMKgeQG0
AvgGocb8Bk2tTWMZ0XRufJttm05d725Z8u4eAyPrfJE68crc/cFKO3EHaHK4zHOoztgp1HvQ00NK
Eagdw+Dlq0+zZziRiGnT8AlC7pft+R1SVOZ1m9rBpSOzxnlJIF/stb8MF9fpuH24BvdSju5JLNXL
zR+8I8sKSH3pWKxP9HRYIr6QKahGte2mlOYs9IdoYxCBPeY4Ks8GicM18LX4o3UvAcfbUA53CYZP
vWkkPfBFFr48hkNjn6jexXFeekVUBh3+ibbJpuxonU+5usmpxOx/VivdT8SmIe4TaXYjmg6BUrnv
n5e21scmn+d3TPvNMdQNXDe+2ADIIDvR66y69T7q2arbs5Vd+qh1Xwsn5NOGQxExWeIHvjE1xker
L61taWWvcw7ukOQA2KASZJK3nWwyIowBMzvj2UL5Gqbs9T2mkdBZvexbDUkbiylJPoytHyCI+c9O
fkOZ1UGSXNxBZo9VO9Z/MK6hhK3gmUYjEbRsbcf2qymY07BwtH9Lh3yVRrdj3AeqAgrdEnVhjckL
qR4sFQEf/5C87X0DdTlM9K4YeUBu3AlRL4cGVAm9IirphvHj6MbDQpLbuRhYVd2o+3Ge5G4Ws0Ii
vRG1JhpGq11QYieOl7OIrtedXen0kMzMQnlyim1TCHdBesmtkijqAneV7W+WGX3wZx286dnkvyiE
kVhA9Yp9vOT/lkagBODM6DeaxOBDHrjvesLfuokWf5piDOfVC5OSEmS4b1tXBzPK59gYg0jCt5K9
bP3kIZ9khtSbTmFHvvFbppUmNUN6T0icgI9xgpdUfHNDUICHHaMgZQNnDkuaj4QshVe6UuRwrk5j
BIrhvq9965DWQvyLignSx425ThhARm2e+K8eCe/4gBx1RcHcAxhMFpgWhHLn9awJBCamh81hNVK5
Tv0Lfpn1GZ6aRYO/BAz3qsqccuBDVHRLQJxDF8aECyaIONPx23dre9+6XfPS5jLKuUHsLE6FoM9I
QxIP2qSlPOjzDDBzJE8kXUcPqtD9t+Yqupuq/3F0ZsuRIlkQ/SLMCCAIeM2F3KSUlNr1gpVUJfYd
guXr+9Av02M21lWaVBLc8Ot+XKlXUljDbo569gLcvSUlTzZfhKZdMn+DnlxtQwTsP1lNgTzbqOlO
oCcfEyImtzSmJnFn22b5mbJZ/SFYGQd0YLJpy8z+sashMVhZnPzUlo0RyhjW/qzQueDYS6+LP9Fb
ORvOW4n9dVf1xRBEvlCrA7D23vF0tK9sJ8OTbRfh29wM16pa+nOfwvEv6b35jrg77wl7cGzMnbWJ
4WasrBQBbcejCFpkRn/GHdn9U50eAv698MXwTG7EjaR5bgCvfwazLAOL6z4BLzXfuaGYTmXEe3ss
2NygQlr9NWEuqumPXYFcuvg7zuVwLYH43UtJgAy/J2B1cyJlmBfpD0t/TvckNlaUrm7+DBM9smh6
5wle1gbqc/QPMSt74BpQf86Tppym0aJ8XbT1Rp4OAaOjfnBb9wzbfq2GBx/gcbaGw0v0IUe+awOr
Hbl8NdK2IN1zuyBv6pD3bDkU0c2qdXNNm17DqJ+aYkMF2/gERVEHPKIm3QuGd0Zc9/uDQmzCz/B/
pK2xlu42eZE+91BHujNFicORipnivgUFunFHrlkb2Lg9ILK8NDh3k+gzkwOdyGTR3E0eTXmQjBE3
TFThN9m1JRnalFUtoNZbBr3zQOuYBxzKpIKUXMiE/xT0kSZxQWxkY0Gf+79+gjCHranCxd1KpIzJ
gXs5FqIiDsMjRkN/ulF5Mrh3uIiyHcUS4TOgDcGkDzSpgsS/VpO12xyudNC6dkszhLd2sngpldDC
6v7C4UweqMqSyZeePb5uE/cEnv/Xzkr4kVq7/2Ajku1yPqx86yyeu08lr8UIpfndg21KR+gUVZvR
cBl1e5zdKEujUyMrCPs4uWV9mHzRfce81P9fn3hf2AQdOtThR3KEDPuFnEtxWoymTRBsffZWrGho
gGS+qbN9y8rxKSRs9BO24FCzJnTB4hXObySHFk0GVfyOU8c3NpInh9BK15wUMXs3aCf1BbkU2Hw1
2/QNQZU52jTs8Y2KGdtYN5CPq2fTWKCrApt04SH/g59Si/u0Jj+xhQHUXhbqcp7HHjIEkbP44idT
8y9u2+4W+mVGKrdpPxNOpTOBWr2L6Gp9pgEkPfnkeu/YovYHw2UeSgqJF3N2jHLvWX1yzM22Lfa+
U7c3YbjLm1FE7mXODOnhzcM8iL+hwKCHmuLyK+nMAFR8vOsnmZxtq8BiNk39DWOoefIRoz+yJrX2
5OkyxO2yk9c8NXq8nUxm7mNtG81Hwq6SQwsJpQ6dmUTJUifHCfflZxdF87dr5ctj4/XZw1wvkjOB
aguvMcWD6FyqonVRvjs0qu760PkL4qqjmgKqaVd0xh9jpP9msnVyVODEVt9++dlNFhL+WlMRFrGL
eiXj7wzvB8uA0rq4dDpuRm0nxPEJnYHsiBRUMwgWj2GMaWoDOdI9Rdq1IfqU6dPK4NromGYpd+Sb
nYoawgZJq45Z08q9RyLU/QuJ5fa+5I5HpWcW1CNO3sE+QoaxDwt2B0QjZ76nhFL/WbrUAB+xIPin
viZ1geW0LDtGKXTGiKz55JUnk5cZkX8/jO37ocYVZaL/4+TM3TfNrcnfQFR7JxdBoNogcPIZhrW+
Elken5Y46k8lr7aSQCy9IY5LsNwGp4HJF7IDe5fR21PRsARD4eaHxA/HVzgq/YXe6+Im1goSaBwO
rlf2uywTYUkhq3XCvxkSgwfoZtyJKUGBmywILNMyw82bxLVO+4DWU/nFIDVOQTn01AViSRYXF8u3
CCyDjTuIA0bpll3eYagBJfPOdj4Kc8G5wb1SnO3Im3P+ToyiJgrjjSWqD1BjSiQqfJcMP4A0hIVF
zI358PHk7dsqwc3jTy5FGGuWJHBwS72XK/X+CeFZuHswcdYZ3xm7IOToQlL/J6Xp7xPmpBd2jshP
faHYAiYppW3fhBfHJ5TwSARxNTb1dsSFMl3suMPbS3VdlD7iwLFoUuKS82O7wrS3Rc5C5R7vf1cB
II7TTxRJvE+UksbLhtgPxmaRTZJk5MwfSbkRt6hAJy3ZizktbNJr2QgYEYUcLz5PMwZluoYwLPtc
EftlMu51vnJmrNbFadbyfqOQSWXPme/0aFoiKVjSZDqNKeeJMTQUfhs9jdiSbsCUcErEmUEmGlDL
HoQgo7+y7fJY4/FgTslLr8OoJ1r2fD68pFNhiBWkqfzlHwkGAkTe0o/nVi9iOQO1rF8gMkOGa9la
Q1Go1nksVSL0HqG9sgImTsU704mBDkErywx+53IkSOlzx0IBKwk1XiwSrzwSSV/QZeRFfX7U0MHg
4E/QwYiC1vDfQLWbh9HtSKqkZfYx4lZlOCQ9567mZMrhdFX7lyVp+bUkprVA6wMAvAXJZyGgscbH
SstFWBU+y0/txCA/GgPIxX6aPfNf1hl0ohCaMi8JbABunFUNpZL/k0RuumQWgPIKKc/jOCh1JbJT
8/TXgkZl01DGZRa6CPeWK8pi18JIqS+F8NWRbjazOY1ZDg5PTYn4s2JOmYF1W/3aclRB4dKJsUlZ
NLywg+0WOmnAJwQNXWrjJRGm82vqgQtMHnv1PTQI54GyFvUecaRzkUUNfelCrkp7gQeZfl+oZQdZ
VFBtfN6xIDyNT6in5glQrUZutYrKC3BfCm+vCjarO8QvrBkUHh3GJh+fLVTXH6PPXukLhuMS+Siq
hNqJNjggVPT8B8bwGfct5uwws2b8tc30DHLFu3CxYfyIuKC/46KnyYGeVLQ1ePNhpvc+VM5Nbtnv
3B+RGXRhHJi3/beknX5nO00CSlS48rkDCrtT+McGvz0DBXkHNPA+fsKAQQcrVoT4nz1g8OBhgGDt
fs8c2u/Qnc6SPOlmonO7ssdHqh22pSQqDiXukbTkzVtziz6jJAHcd7eTmBinsaXcHEDuvsBwtROD
S34P+CG9i5EVYKUi7erW6dHquhxviDccLNoR4VO6zZVwi3qse4T4bUg9FwyDeQwInHzgdBzvUa/N
SxrV6mRKT3w4fR+eAeZRdeUZfvW51I1/n+nVNBU6L/mAw30w/eTvzPX+YBK2JmALc6TCaZP7bKYd
vbEy786brOlegB7c5pXpghAlyoa5IX5p2JzJjdNjFAWGeENkFm/Igt49ql31E4VCP3rVOqqE9/CH
IFli5fAuKhf1A3OA164D1XLsV8t+xmw6WcJ7isHAwosCoFAIhYelrQvy9YsDtiKHegUt+r3w2l+f
BXsA4Sb8muEp/Qsp5eZ+rJ1HCd0wyMJ62tiecWQthvhdeLy2TVI6d4MryJ65Ha+fpKxeI0M+DQya
JwFkJWgpjLxCd8jYq3JEsfA6Rhnxks4PjaC04nqTIlu3uwm6/H2pZXHhSosS591YFiaYLBr3Ai44
JBUbmzHT4fgslnx2Nl4LyDgfaTQtOXH26MpsHrDsHXCacGlkiYXqMWBNnOVnSzxi0w/2m8eSac9y
p9iQY39QtR9ejcm6T0nPbQbC1wHEJD6qLu9386J0ME9+vUMPLveLAVB0kF39DcuvD/C19kHnOO/x
TC6SdvYt0zyESTjGzLGsF3xTeXeYTN2z1PiQW0GXVhtivNMt8WdL+y95BDyOPmHQMO73Qg4SuqMu
7YvCUX0q49h9Zzd+kQuOcdEmCVXJEmV1EJ/zrP9aTXbfAUPoGm3ZCKlmc7HDIj3Yyj1hW3V2ricr
lJ0wPuJRzvdRG6MlVnIOqr61HhH+vYtM5gt0PRTncHyBrOMwES17HTvzBcPlVywGRf6mhZKNbTnA
/PQHGiSbtohiSfyccCNo+1p9hhEJ0cWKxsfBRFHJ6X7nlDDP1HJg75lqtWsnRxC2s2en2ai4bD4F
5uNgbCowwc2IffhCX6dyt1rxbuDJgM4qxGby8PKy5pEH4EjWU7OaHBhiGWrn3Nl3GgLFuALzOJ6w
U7eVe20wgWJMF/HOpBgXcY3CcmbWnSAOjS3e6o+kxvCojUJvYp3/K2y+Pr23GLeWWfDsmW13hOoy
blsvqe5Cu3/1WUI+R62N4JTiddQUkHahfaiVPX0LU3KpcLw7hQ7GTQx2EKyLNgC+Bl2L1N4R/FF2
7cDHHOre+NZQjDf0a/W4hQldeK7bUZnBUXRUSau+6RnELpLlY0UnPflXU7OFyn2hrzjJ7kkuUzgu
TXY53lxWe9uZw1OuDO68zM/JOS4HRA5IAYdRmYJFBmmGgjYAEJJpQ5EtlQUOgVs6tFNB76HhfhLv
7nscarkErKHEwJUcX+YGyFdPklQk1wb0UABhqtk1fp28xsL4hto+jGcvMWBoEpP+xXdswpUBYH3A
/F9hoE5o+zbKSQZLS4st8uk4nZiueQ9W9nABa2McUzXUj5SypJ9c6zFKJY3DZ4nqltRz9UgnhLqz
bB34849TJQ5KUUtQdiWNQaRYCCFW5BVd13JP2ke9SM0he/RyW258zzJuvG5wsIx/Ghw46WFCJvx0
7N79qwcPE42I5nmr06izTiyBudwnn0PnhA8ub6UL6mKAq8C7J+5wJ21F6WpaOtGwY3PwXmoc+bxh
4VT1XBYSyn+KKcePXQ1kSfnusyr7m3QKa7nfZDv+i38246WeL2Ipo/fEoMDaCy21RabzKAhy/8z2
/K8ZtX5qYvrMHagkCAf5t+mFGEDi5c6jyuChqTF9mVFx1xRNy27UynAxZ+a+oLdnu2AByTdSenUw
j4P3ynKYWEc+cLEcqDI5pFbLW6lR/p23btuHBA2SmiXoHFFkiks9tbwAa1m8sGWhfJbHenLMCoBH
nL1yyeJAYu9Gpo3j36kQBVLJpgn+qFuoB5b5D9E6NsKJy++zZWjOdtlbAe786pmO7pDGa/qZdpZJ
i7sbkbQsGNe+MFZRWz70r62BO64oPZeSvwpwUq2YpUx2zY2/YkfYQd8moc/mML17TRT4PV6rkpTN
MtkTAPayZhdtFX8je65rSj4M0CuKkRAt+75PUvWWLTS4THP6YEqXV1bTynM5hkHeZt+dkcO6Affv
wxR0Z36ZxM1IOEV/O2MZLkR7ADCNnNcAXvTV8X0bsT5pD3Pcrz9DFz24Vry+/Fxb3hle1B0ikXQv
vErnvTlWEEGcos8/lOu6P+Yk0h9cCKBV4qTaU1ZX/YYqfEwSUjH7Yeg/Ont50G6KxDCxy9r2NATE
i9vdXKs+DD0AE9V+R5iStyysUpJTk3kcZanvWJGtTdIr2SVjaTPGei/xNG55hXwzwZ1hk06nauGg
cchnn6x2Jjwy9VGy6Vra2AZdF3uE2PIgB9MjUDasW4/6lV3Qs9tmIdGQqLtkZpm9dgvbmEFpmjzR
SjX7wyp7rWzOVWVEZF5BAB8Hzz/AZf+H4r3AtO72OfCxS5JhtEygfJ94TJz7yogP00wMbLTLMN11
SOG7trRAWyfDaLAMZrsh69cWU86G7Tl8FcHQO5kFtE5JgU/mrKXq+SKvRO1Gk8szeOiw+/RrfYTH
UbBjKSqYM/5jlpLLUiE+DFI9FHSpOTlRoZdeGL+iw4R14k6XH3h68GMPLwadZS6YkZr4EUYFtPQF
yMkhUpXH4F12mso2UKMG6L3DMOI7LMfsaHaNCBrlFE+a4OC+SlbFMC2ogupyhuHCfYic9ChI8pEx
nbo/GPmbg+0Yc0DtH8O3pYD2DUN9r5f45oGpYSQB7VwAdq5XMdwSsvomrJz8dFn3zAMkqO/Mp5fS
wfnOrlX+cFmnqsEmX33L6ry9twglUjeKgGx5w1crJamXjRbJLR4t7NSuH60aJ0NUBnkTzDZyjZvU
d36vHzATPtUC9/NMfeEGeMm3r8vqAo+m2vdzzLSo1/rxjPXxpTXq5tS7ib+bIqKIqmRuS6LvuWh5
OTqTE2DXeIlF+VDXLa9SBNIJGkekjiPj0G1gp0lgaMKOzDYqHxPv0GllPJN7XCVcttUWTt312Rdv
9sqpS33GHLya+dGQ8dPCkgc/TlbtIkzUT0bYP+YZuF2GCnOPYmPua69J/5q4CThmeHB76WeHCRlr
zwnSgm7Cq7Sn71JSRW8MT8kwaPp+iG9scP+mEZaitb0vcZOPWhJeoctrbfduLtHMQhMeQKD5Oeva
UQHJEm56ETxeLsBQuHdt4pTHNo1BOYXAZlzvN+ziOwdTNQhUtjSZ94frgHtawJAcrNGW94qj/WCk
RIEnvhdlyMsRlInYY97lSotk2o9BHXrjiyejapdIL32hBOHcsNO5t1Vj/yNgw8JuSMMPm8zuytwD
BlcP3p7N2lvkmQNxWy5FHiGcecKzUy3o6v44jyzBsAXvzHXo2BkhUysJfTq1Iz86wyK++oYzorUD
hclsOhPOCwHp+xyQ/lktMBT55tbqyy9Ud2sN+1qDNWDRhUB/wvqPUTH2++QSe6D5LQaODeb29GHJ
2J4MA/UCKU/Ha9gWyXaqRfexsKhD/qCJGzxNck6GKHJPhcSuWqGHMMujjMGRhtgHxIfrppXH9oGI
Vb7jWasOEA9aoi0A/hw65+A0K1zLzJ1UJ0Ej5UOZJuMBmB2fjMyND6ZQqPhkyLb4Ja8rPpJ9rFWc
a8yRxExmXo0XS03FszNF/atuZHOtssgMungZXwS1AKh46EXnzkWnkMV8yTXNOpVVMBtSFPwLzdpn
nBzXcJWi4WmHPxASVhElQx5QuFRfm7qzg6ETfzK/PEuvH380d7gLSUDB2UsKZmLnZXe/MR90fsgK
x8Vg2DQAApJ0CfsDNQ8jO9YwfMTHPVwiHbnpLUescYJRogadXNFx7NdcmUl6okJs4rrrBAuaSr01
xCj2Dr3RjypBljaWHss3zsfS4R2QdU9KeT9iSGK0qtY+5IC19pM7Y07OLF8CaHanvcPVK1gYJA6V
x3NTDAqU0kSaKKIECCN7s27tzAkqjh3ZONedbPmr+6T5Mxfq71x27iHXbbZnCx5nGAoLnmXktuMC
Q+YplYXx5dVVSJfUGmTHR0zW1LMo5gV73HAxzYcNlNm/QHwJWlq8bVbM2jajivPAxanfNj2tMvzw
YDHi9V7PXb46d1VUE7InYe5ElLXhpe6t7eKnJ1kmWOaaVuONnZs7jkygBNjG8WSbw/zeDVYFaYg4
FYclfZf5y2CzsDyrcUwxb7QlX1MwV7gW+5jNIAIDRTEJn0iAbcdVBxAC3SkvMQptXWxkB/xrLcvN
pGjfqIch4wtcxpHnAgRCNV4VJi02v8ag43Uewz6hyb5WCXY8c7hb8DFDYHGV3C9F+Mm0vdwcAtXm
hrS6dUSi0qcBzsIL6WUFZQRr4FujNMB+DInFzdTjeMhiH+9lz79uml30C4hy2Pt0Yp7Jxn8R4SiP
C0721VJHNWyxFrQbM1jRAJRKU+5tVTk3pvf+kk0gyLBgIeD5WkQPodu6+8Tne4nnHZtGPSLWWukH
hTHdOdas8bngtvBLFUsx0vbD2QQ8ykodHZL1P0sG9uUxZkR6+ajNYJH9TZiM0Kwde9YG5hS9WZQ4
esRZENdQTDZoDtmB9YOd7nOBfQNXfyxerUy/pXOJDDnPwG7I/9tY92Tz28UFvE9opWjv1n5U80NG
4e5miDEb8fzspnLwrjhu3PsWyy40Y2iNjcP6d5aUK/E++JvYgwjCYo7Zg41vkWXDdAU4B1KGO9yp
WZYBI0idhahyWo1nSuqXTbLofMX+CHEZzFjddwzCRzIiNiU9IErh1tOp00ACw8I2nieRENhiJbTP
aWhf7GpBRTiaDbuA0o/jY+81xK4TUN9O3vm7Fh0Gsykn7xfTFa72sHdew9h651NdJXBMupvISO+W
UC3vpQPIsOpGjG2tRa/mkpSPIjP13tMzxuq0uVFIyuo+hO+8Vl+I3wj9AyjgutRB3xMk5EFS8Jes
awYkbt5U0D2BsyhOX749c7vzWow8tVkxKaUUl1H95lPT15QX6kgG2ilDj/VSl+3TdRINwRbSkTF5
KC347XdEZDeVnTJF+iP1USDDH+pU/c6L968n0U+yBkRJb1B+hU8px3PZO1hBF3ra971UFncniQMU
UCFQziStAssrV//MUvIHLvKVMBp97q5yk09eJE+kPSlaEKTZoZYz8NPutbDNoIY6vM3AQYguzP10
5f3bPE1ENOcT2XObTBX/mHEazJwaaIA93THOY2qJc4//9YioWhzTtKcrxKKtjz2ev2NBULHsFBh2
rSi9TJg0bp4/7WIAwwdl2izBc/N7iYyDblrqLHNwi82Yo2/Flv80jxQsqIn2kXyuT15NKRVWMOMj
otUX9mNrhjxN7gJCsBFfZTfEdUDNKPyQEWRo6cr+wBDanosFwxcdmfWD187WsU3GFedAa5xvafIE
ts+mJ00v7Kj8x9Q3bqNtVTsHHC4uWQMNNx+tiSagBr97O3ZwZHqqNb2Vuzp/1RSwwd6nyf7SF2BX
1myE91XZWs77KZ2X4mICP39WSLXVGcsAeoVuu5MuqhGqaeuFV93z2D6w1q3y/VRlIB/iuRjGQLoL
+dgd27+yI39TWJepXQ/vRjfPUzbdUsuUO6vR36SLpno7azyX6ENMfvVCIST0c9KxbQR8B6dUhJ1N
wiDYTdwMj0Xi8wucTPl36v36HKLTYW5E+mu9/NUwiCBGMzq6iSkshqG+aUm+R2RzJ/ba0xShTeZY
fDIzw3Rh5kCKQnLBqDWtyC/eQtGrnPPxLnNy8G9CRc02r72Ct206mtYWywKt3PNovXGsV/+YApb3
msvltG8XNT2jtepnZwFDnpLHPgoUyXNumG8rKntPz0S3j0zLf8EE3ZP5iUcs4nbfsag067NrNt6J
YULw+E9qj+kcwc6ireURtMKcE05uUoLRUXgneStlD4atxXhhEzyfQay4GLi8uj9ithh9Vh3YmFLu
qUelx/BeiAW8dK+yj7nI3T81rUI3Z8ntNype2Qo0hfY2FoxoniJNh9CWZVVEWCSkELtAEvAhHUCd
rJ32NeUPfm/yqg4G7exRK6hNXEjsBvyIFmOZlqShOcXD5eyqMLklUNnuRw+aGZoYSC1YkekUJPNE
cqUYZbadle7+ehW7+U41yE+cVIHncsmu+O4aRTLHe7gTEOAbgmlHWHYN30GueBTY4mumXzZNdlCk
MEQn3rwzyYsck8JX12rJPsGMR/uFXDEZOdWcY7e9Ft3yUsGssjQrI+hM9NQYS/uvj1APfVXhyHZZ
AY6uo1gwFrmxcd2igQ0Ry2H9u17CMsl/Cgwhe78ZGtxYib+QZjWyYGhD52gCesa5mVfvi5senKR4
dOPkN3M5BEjiE8vuUyIKrCF4f9Vjs/ZjSEVXeGKk2ygGnpQO8HcjwKD7skNAI+nXFW+6dzN2ZXC4
0WE5YFscTYHBtf9kaju7XzSx+w71GeWGRVEd+scOI9kx45agiLrNzwO174/0J1d8aWZU4KHRQeL3
8oJ8w9VZFcOhItZ8F0Ea+pcAF4AqDP0JOdnn+pFb1YOaZ//IbtrCh0UafZkaFXTK+6do/r7QBsTI
AWr9wJEDqlWmfAg8xoGamBHwtS7Ewdzqo2aT4NFHutBD02u5le0gjpVnvQp/yivCLXnzOWHSIcgL
UioO8kRZT/jLn2hzsM/dyk0ILe/q1Ya84hRkm8lmmcJakUGvj8OnmC3ljoZLS+3w0/dUggy2vwcK
Ob82Qy++IxcrsOURlBrSSjzUg2C+acA7m8fSb92dbKviofDTaWcTcbpBNpR+MPM/l5vOtjXAbKxO
F5ac9ZstVdMGWsfjc6Zz67qkIV9XO0mPRCTzM7MgGxLXIikOxXLdrjPcsjqi6Hk0cCa4Td7r26hk
/advI+eTOaY/Z9FsHGot0osf972L3mE4B2hb4gcRP/5nzgLbOyJ5PnflvZry+9HRDxWLJDL1Ptnx
MU/y21IOWUCxx1q6Qvpp64+uDZTXoMWa1qpTwY2X/3BK+NNUSrNVoKGjav4lCVwgq+VYR4jlhUdu
ni1hiZyzWcoSWuwobm0z8YfwzFLjnn+ItGuCkdtKujVNSu+lo8JgnEr6xKjyANLhU3HI5vMUN0BB
Ua+qZQZqxEL6WE4iCgl29LZxMjjNCYNVzXjrrMaY0GBEeNc0pTUc057fxfMCwQg+Z+ZyM3YgT9Pc
Q3umBrqxo4QUn0qo2Lg7YGUOEorkQXQh5t1Fci40IyAzSTsZqrgmIkp9sCt+YraWD5ASaP2u+Sh+
Y7XkpyEflcFuh+OuNCkK2Y9E4h48vGQXsFV+wDcwf5wL+VcT/9uHAihyLOEZki1oNyNPWzqSop5d
TbU6HIr8ny9JlZEcYQ3foyH9pnWEIN6LfDx00jhassjJ8ZVPNncL/PAEGxB0aG6I6hjnC8wwVgKC
JYhwDetg1w0fChGqZ5jrhHcpD0IdrSeYVCw2A4x7EDWmEp+3q93pfiG4ixbUyBABF8kPayKKqe35
ILNKtzpGFesD3NO2v7zIvovdfduq7kvXZpFT2lDMyS6csMJuicbx0OGOGPQbVCUsN041mHeKOu2z
n2aG/0wtm7tXooHLWsJR2VMcbf0KUsFPrhOFejNhYNppjAUfcQd8b5PFjn3fhHNPBRvW7yD1kyU8
4HMvWzSgQq/lg2zps6lHP5msrk+euQBO9h4+JnJ22XjFrjOm9EPGVhbY3CLcL+7j43AydD2mgWN2
dJIC1sKn5nJqX6w5aZ6qFk4VGORQfQHCV8VjjIDpPHfSYa8E7aGKnzQvg2rvh35dPkDdllz7KJQe
6rMmBToFWqaGXEW0+K5L6HSsxyS1n9lrEnCxzcjrNiBRKCPccg+JgiQkuYxMQ6M0wphFU3S95HcE
Rm1arUvDY8af5KxHxAyaftlUIWCcCkdlKB54IzH5VhqcVkI5s1c7mmx2zh1so+plai+za4n8eYLh
Yhz6RI1muBG6qdBD8GpRmLX8aQtq6i4OFKM/ZFWtIC9ltDzgvkzbfRt20fzKqEaSH509KX88p5NP
DH2FOuSOF5JxHBCQukJ2VyM3M0Hleza6HwScq/rBroVcDqwDcLdsFoE2uJ1joCv1BrFpAIGYwQAN
jZBIWGI5vPEq6sDqrTE5+cTj1yNVc90ymb2w7frUnFf2icyi/OM4Kf3mmNnkjlcEBbBhKoZrwiIx
v4vg1uKkwR52WtK2cK6igst7T2lCeePyl8kjF6CRYzebCBCHAt7oJo752TeZB8AKhMwABHLkdTEj
J/C29P0i52l1LPoGBlXVYsepk3wwHtp0K5p18Tq32dC8Q7pTKb9BTPLwCfShDVMW7w0ttOGZMjFT
nIq4j6Y7Fu2zpPiX69YWyn78XhVtpXZjOBBk0Xzwd0UinfGM86zsQMrZ3hEjWGe9kfOl3NShQ/Tg
Mhv/pFR1vLEMaeRPMjnJ3Sh7JlTJDnUPxSU7A7PpH/JRlEdzjZRUJrVUG6NGYkfQcFeDP7ScNxS1
jEbKUkXhV8XEOj65eJA5w6iZtgvDodOl6sr1ulsMJJncLkzG34nkc7UrZayaAAPO1H/nhvaj75S6
8/FsWqOV3eW9Gk7aRTGlUqjN11D62OJMNqLwXOM4Mm8YtKcbsUSogG2nKcp2iwW6PY04MbefK+Yl
CxNcwnEx2Qn+r0U6Q3JXkoRLr2ZhUeQYzVZ6tjGO12BqYoctGXdlnSMgUuZwLM0Uu69oogyXjB3d
Iu1TUSDzluD9UOTURfbpfGdg5e5ZOMvk3VhKlHanpCb5obFDAxusDU3LpfZb3afT4r0PAw7ijTHR
Hh8iwb81dS135RSaN6+qy5NM3P5PZPmuAnRiSWxwFumwi7+Am00SQLfg72ZdDlS7onigF6dVckAU
o6dv1JEZHyybmAMHO6EDThwqXvo2xLmNq7n6st1osJkUUk30b2JXf6ojc/yhKWr4WDIUzZjgWz5M
exDi6KFtBABntV2IsD6FXWNh6cq7BV+42ZjVOYXPAWk1iwbENhpfiom1C3Bp2EFk5u3FWr7FIPvx
jRqKqAvSqUpXm0ecUObRTImXHtrRdO5bruLLzRZu/piBOlLlhvSNBABAQQ8dR7puHuOZUgZ8ZLT3
bcRgUAFUlohAe82uFg0Wbb+/dEY/OAiakfKuJnj+EMJEYn1WXGZALgK2E4eYiq1zg6Y94TS1jFfo
akAJaO0YPMCvK1g53raCdTXXuM6CJnv2Mqz6DRJSSrN2nkbYCsywWluuRQkQzwYejE2BV/fUt81L
1gBakKvN960eWtv/1USEhwdSpxVgeamJvBgsN7HCXMXcmciZlalyefYodQ2qEO/kth3AWN0l42Bp
yhXsMj7VHhPCcWDPv8ey2L/abQIhrY4qLq+r0eakHNAN+HYh/dBopX4Y/7s9JXCYiiIom4++xery
Uguse7feXR2G/VxZAEpbVpt4+6gEug4i9whfJ0TBqc2ic4oygamw7IoMnvbxMOdlc9JiNQaaq5Mm
SGs//qUqQ3hX5Eq3uOK3dPCC+sJriAQLlHekyFQqIl3pyKtHxWYvApudp3qw/Shms8K6YmcvQFd3
DKnZfDf1vGAfzapF9cJo1FxUMVZvpDwmRqXS6N5z02r2WVLU4oO5rTglTCdsnmXkQn/Bst291mTM
YxYvtrszWzaSBysKwXG5sXdKizb8q2D2o6EP9QVednimvXm8U4koQObwEzhUG3d2i7+zJ/yRst8D
GSqxE3RcxFh28Q/oeHacAw5QGpM8V8c4wFLfTTsnlhAC8VA52MdshwUsmcV4Hwniwpey8OO1+qIf
Fu/iOhYwrnEgwdLzXSACV8kh/4+z82qS21jT9F85ca4XsQlkAglMzNmL8lXt2I5N8gZB0cB7j1+/
DzQ37OqO6tBIDEkhmgQSaT7zmn2DDAFNolyLZzdfFJxRw6K0aM1Rtk3oUmZrr5rQzYd3SR6Xcqqs
477SKbZ1tVyHxM6fo057d7wmfT3wu92CM53CO01zy1pZnWzDPYF3A5QY9w37rgatezRcGrPQzUcw
h2ifgnULKlvQspDTZ2kq57MV9uZ90iW0zYfFmuDGrWXd3ghMT/KblhKM/yOjw8fJYWnOU4TpcLg6
kGJScaTWhF1ToKPUiDYeZMog5Zpg/R6MIZJcOYBSnoIx09dat4MRr3CxMdKbSZDzIFMVohA/cu6X
qyYz9BciU9O4F4I26ReBtOgeqFP6uYNWN/wAlYsEGve5DL/olvBkD5q9HB7yeArxgRk1WB5nKqdN
XeIKgv2tVjB1dHEvUayd4FeTu24crHT4bAUki6s5i3vwX4t460tn1PGWpLh8YE34/TV8PesJExKs
yAVJwzGiu6rpadvBF8hT7bQBIeextfjk/pWPoCR8zrLaogfS4ZA0GHotmzFXdJksO3Ru7Z4E6YQe
Y2bPK3RVJvBQVRAtShISBYBnChsBoG1JPX7yPWiwIsx+OqbLH2sBgtzSzxokmC9C6IM/Wd4RDfyW
Fj/bZCumrgqu5Eg+vU5A22d3ceUgAkEpi9g3HSoH3cPWoo1niQTBj0I7jQHCy7Y1zDrXgomrGzC5
yGB6zhZDB2f85qFTemuYfD1rQ+V4+NzlrSHzDRZYzRdEszEPr0oCEQmzorkK2kqfKBCE8RokxFIs
cBQLTsWqhpdoIj7prkxXWdHRVo7pHfM40snaMrgxVtRggSOG2hm2kLzma0rA85egMUW976bKofRS
T7gCdTOeVjDUhjXgPXWdo5yH4J8d5vEmwUB0hsbrN8Zn0J7+0dW15jBEv0o+FFZejfcRrM8iXqfI
FMEWS6rAtXdma5b1fRZOA60LJFGhEthAUFkEVY8eieyP1GP7awBZFt7JEyIjhm1fa4RgvA1QZRup
irhozG8VGvPOpquJmtcxIiUTcBUz8lK0qHQ+nExv6VEVoWWX1aZAZsQjjdaDPXWbeGBN0v3CgDrF
jpvtQP61gxoYbIKxs/+K4d7fuKzSAw7dusXhby7GB2UI6sHV4KOI3sJDQVk4jRUk+5qCvCO9sd7Y
EwJzaV2BqQVVPfxFkygMf7glxsM3cKVT6KcWNoE7i0KmDwozbpL2PlQdzXTZunm6RwTItB+okSNj
P2iZ78PKN6gJVH4GQQ4vu7KHMn9wBBzTbVzExRUAgnTbV0IfghHY6SYrqD91o434lM5DvYhPBkzz
XN/gSEwsHdhD02wB1skdpfQBzBWdwAqBnLjLntrRTZLrRLhDAcB9Fj+9sDJ/UqhB2rcwpGfy21Eh
/FaxYezNXKNoE4wtuuGryMloLbepeobPqTYQJzp0xXLjSkB7JqijNlgYmzJ1zRxxuDRNsb9GeAEc
j5X73+exGbY9Wh2dQpcsmJHwbHPDOlWBEgtbkf52Bynt2UmN0vkumrC+ARA+o75UFnvgCdig0EaK
JbifqdshNzbS7C866jbIBqqQ+YitbovWYE1WUzbtzq6AqFO1dIcHIri4eEbEDdQBt2yvYRC2RDWl
PXELVL3ruOtcgd2cihFcOdL/wbrARhMMc2lMyT0O0rO77ztCtWPTKt8+uEVglk/pwi+i9I6WzPex
n0bEAXMkp+IFOV2WpxmtMkjhWlgdOcEcRPegwmt1j5LWACtM9S7JuBcaiNbgbF0OwwmBxbDGpi8n
7HlCRI48amM5iyJm4Rn21naijl7rzO3YkNaUcfjJbXEjXHU9WMIEiHVSwJ4TtKDwDMGbstmWemh/
qXTpg8eUZ061dhG8ISXF/8pqq+ciCrx9ZJuy2gWWGboAuWz1lI2N99h2Sftk1l74a0RaQXyzkWhY
NN9d8yewwwGUeWL3nwjaQ4RJwhFAQmJXAxd5iM5PzZ/SeAWFU6MNwiejm4yvFImmBy+IlY/jhIvQ
Lfp9SIBd+wjL3fsk678q4VEs4ixwntDFxhYpTYZuuktRSL8pvZaXRzpBYr2q+izYqrJSFqaoFUZQ
nRMW9TYzoYeulZlOV0ZMexE7UrN/GsM6/O6BwDJ3YNzD7JNbChglvgc3a0vtmFNNjMQRAejjJ3Qq
Dfs0KbcbiXtSFLoRuLKLHM3vBKcUOh/06kTneTeQXcoSh9cK96DMoVR2lQHBTfFYxW8T1kmozG2H
gceVVdKARskNs216edx7W+CA/vgJapD3BSZI+kxLeui3Nd3ro84cxP5RBnqYLVovJ1JSJzsFdD7/
CkXdf3ZF797AaDAmShjuhCm2hVqoF5hD+w17y2oor+aKmlABiIq76jbq6fxhG2yU/VfcbgCoAOKZ
aZmhN+hDvPQE4DH0bmcKZBzrSJ27AGJUYVRXIza6xZrGPK2gsGsG+oI4VuHra7tOjeww+Lzxtje9
/q6vWn1rRUX26CBq6N8ZY4JRreX3I/bJpW49c5ObZUPc55desbWQvwzR3K+iQ9SV9udQYVp3pEmv
m6eG6AXqeWqF5sbDTEaTSpfI6K5gQw4IzRho9pt4DB78WkV/2aFZPduqRuYm7sWPNE69EzCY6ncb
ifY6jlx1VaZBkO4tr8cpyYMcQbluyKKf2dQs+q1yDnqcdwznVvs0t26b0A89ckNC4qvJFrV1Dea5
qQ6y541BbKlo7YU5VK1idKMKWWTLkd9U3xpHqPbN8Blmmicou5OQouZewz3+Vbhc/neZyqj10pWY
C++nrRoV36RDF1NhstD5wlGAKwWgnS9H7heTu3+T4yNsrjwUyA59P0f9DWkHaGpY8qQIYxyjZYij
aTnjIDwTaR4dJwYTO0ylh+H51AcPNXSzbttNZoKm+BxKeQfYxeiApBLyn0a8MxhjiiHL+NIdbnuu
h3tLz9MdPsJO+QnjofRrngeUVAcvcNB9iMoIGtry7VCqBamUw2feNNBfjAdlIXuRH8wABxE03qfa
K+8N5aGHbMQ2CnqrnjPHKhZ/4Bgdejv0EPbQvl2AStUDWcKKxulgoOFR2iMiXzzvyUfyFB8Hu+yy
/sWgIxjKtd2W8MMoR0VjcKDWjG60Jeel86twO70WFacPEEYKcpSRpvBzgLpcCce8mOsNfXWY4JRS
Rv2s8EZDGhzoSHytvEa3EcKBSM+UK64sr762aTm9OP6IoEeLUkRKpaQISPKzCb/UGGUHxCNGVcB0
RgmezNK2E2xDWkiZ5kuW1S3iLVMfBuKGNLIFupfC2aSJLguVwJGAOAJUzlWzQTUefix9K2pDR+Ld
kclrCueQmTlMjaAeDZzxXPsoHZ00iIgQlSALi/yJ87iQj8tfaOZm+2Cwy72sSLl/aXtZJB1OHUft
WXQm+zLKfoyxtGKSe3Pe9Hie6w2G3qzGoasotIYdPmx/zQM81kNakH7cRoYuizvLMrpqVwMNC9Zm
n6v0aDSjcCBhq9y+SYIEwCS2fBBPMO85jKx/9DHl4IhfCkh+uofJxrEZk9pfOUOAnG6UpNUd+tVc
5X5SjjcFHQPhreo2qJynFNqleoS9kKXBCvCTsQXaBoywRM8KwJ83vNAJRJEh8gQweSpGAViO0rBu
UkLvZ5MYJLuf4zx6dKjYkrtRN/6BYwehnauC+t5s6rjYYLLgXuXs66/wHWfEk2HxbknIKBbRyzTH
ZGWTeoxIqheZcxUVAT+B3D0ig9gvuCh2NkZd3tJeixBBDWdZOZ8dU08HBAoUnNkct0KKeXLV6Rip
3zypjo0sE+OuIQcCwmFKe7wrOE/piNJSyObN2OjAAfXiyacITUAQUZGXp6eI3vnaA5jclZshi636
BjRtlH3NQ9Cz35Tj9B1uhoDe147ftMM6iYThfwoNCEJ01hURAqzYwnK+FAh7aGMVoEJmvUACokkG
qMtLjoCPyhtrVEjb0Guwv3tYxflQkrBAxu2H08jZGzPFi4wsh+L9jWH6if/LK6hboVjGoYy+7reS
L+oc2FZ1i4VBJszqRjZYIn/ubQrgu7izShMSptB6SzsK5lzQDvMWFgImxJo+FKIvrZr1tTuhf4BI
xaxvcsxWNG2gidKHt02p59C/QeHyiXpXCH6NPihBiAsxHyaUJIkqIEHopDvFLpChIwfa7Dzg610F
SKQYfkPMXNJHTPHvk3fpLPN16ZtAGgkYw9x9bqhSkamXmR5/Uj4HxkrmOYFaoNwIcxYkS0lX5pf0
eMO1qSJqFN7YNU9JGuZqnVEN+jJxFtMONZwwIwKbxqeG4PpTOvcGOyusXlDTUYeqNLv5urJ70tII
3dedg/hC8KxMMVLMmM3E+UmOoSCv0d6yHtOwcl9mvCKCYGdZM1IeI6c/4h/aTFDHwnLjKS+KwL/r
YOrv8M5AOb1J5sfOjPn6G2H1QfesxtQMt14/IaKKd1mVt/dcOzGA5yzLixerCtiesGDCrxwx7pdm
GjQFl3TGkxZDcvXJNGxPQEao+p6KWjoDmMiUup/ID8SxxSPjW+F2bvQCwAgds9GuE6ykXV8+9IVv
wROqElKicFBfLBzrT7CR4dQSr9rBU4tql3uPSynZFjvH+z71Y7/3pOleY0WQXdXmArmnSJq+EMBO
B8q/sChd6bRbXJvRTEThv0UPDNjAdJPZU/0CUSIaHxM3HaZ6VfQWv3KpkFJ0JLT90dLLXpD7DvZX
KNWgn9SVEOvyrNbbmYwZwktALrieW09Gv3yUJ6/HCcvGkxl7Bb26pHXKvdXNBKBo85X7MOpimjJ1
hcqLRdAKjZauF4a+o6PW+dC4t/hEE3LDAKGzmxSZ+5WWc3nfKatHZwPHsqbfMv2GuM49PdRfTVR+
jOcBqrixnmF8rUsOaXU0tVmjAlZoo8eYQfbhT018mh7rHtUIC2MMfU0xu68PEoJyv0FqLgMb5TVJ
eed67gAbjkzLsH9Tf7JhdhvoLZQPKZjpYmtqDR8RfUyksqEXD7RXbSMNPkkDjTcRjZg+bI25qdyH
IK6hlBLD+GtanMh/IOCFeFUEZ87Y8ny6vCkHUYA/djmZMVZAo7DwSes3/my7P2ZaSng2swueA8Q3
wFkkCDDDpzBw0CQqtNJ1M2eDtyEnsuRfXg6Bd42IMl1i1H/ERDAMNp9eEzoGSAzBBKRcQIvsUbYG
fhUVXVDUHx3alIOVbW3Eujp6Spo8AEkuMCdWuIjVatFCRaGyG+wGCUm7R8lUriXduCcw8iLZxUQn
S4dcTO73HOVZxK3Qtcx3NKV9CKx4wp7Gocifs7auaXjE3RSArFz0O8luQfTtQgJUGL4d0ioI6wXp
t44TbLxzE89Krsy4i9pmJ6ZSGy8l4lv6a9l5qDO2AffOCe0t0HmVyX9TxKN8+oTOQUpgTPB8Z42d
SOaVksC4fgnhxMwbB4uHMjHqbPMBOH/rIsfCJ/5SooQ9v8AWcAL0dOIs7B4L7AMf6d2OAV4KbvAb
pe0uua8qV6HzDVJhnxrMIVGxBu+Eq6ftfcP4ycSMQEbT96nF6DhMA7qs0ELlyp0CMNhaBKQQNCgW
9aQgiG/KLih+pb7rUQAwbf4J3cDZOW5PrWlpf08n4N12/VJHo/+LFp5bfB+4KHCPBNdNeGT4df2U
I9CAhDw1wAffrigNJMgEcX9Y7vw9McISUhyBHcQ+zMkxryk5dOwOWOqNM4rhkM6ivKrDwW+fAPuM
8mFRCaj3rdWiWbApu2rCVqTzOUdUCGP+sTGCLHykxWQxpkjgnEoD25o9rhXOLyyKSERjtw1pLcXd
rvJcfVepPjlaOqm2lRmLvzS0Prj0IPOBo2FwU107s4VhFWUxAFozW3IHT0EIQFTRvDeLnCSoY2+4
ozQo7yifkgoFJ2Q1hD3f1wYwq43K7OFLHmSjt09wsJxQcPI9zBNkTDVijTZ7jichhwf6DMj5+9Y4
f8lpggEUNfM5nqBBcLev6Uk5iwQmEcaqt2y3fKJB587HAAJoQtIzuQivcS5Wh9Dua1pHU3lDOzKv
oeTYufzRhU757BqdqZDvmQZ7Bnhj8BvbfOo/OXndXQPi0Qescwy4O4kF4CIfkCKYPO0tJf8coVcv
7+cX2ZYRUlZiHF4EfGibChP0UNFnLOGIeVUHgqUAd8Lce6TBxBxnhhsbHGSeDb0Tgy4bTm4Wm8Vj
4JUZznsccUAlu4L42kch5QQClepigFR2uiXcmsFheKqU6wQUbr4vOrqgARhkhVA6+MJD5ox2wr7v
a/sr6Moibqk2xBV1gXkGOCkPCroBI8STCN17ELDRzdxkaYGwgdsbn/rZHXA2qzxH3I2V2YoTZxkk
QrKw+luNCc6nRBil/1mXnWEvkhNWfQx9y9pVEDFOeO1Ot0pN9GSNyLmZSK2aL71DD3ZNJc76SZWl
iJ6xZZifK0MTtZEL6nXhMq332CRGzw1dnDU42NL+Se9hLk+YaHpXWYfBzhrlU48+VIwjEVRiLA6u
0N5PPnEvQE0iJZDGNtKVR/c6zuA17ppMz1BYhogtOp4qhPNQA1ZUfrHAwxwVS2nTweUBQVRviNdm
SvRgAXTpYVAeklY4Ot4E7E9C3czu9GM8kFlumm4eyO7lZHwq3cmAZ5wtBe3rGTh5sB9imDr4KXl2
/81EfDF5mpoxCRCiEw1lCXvwoMlAtKKaHKA4Ne6MHtNNsZb4GmTGqlMlfZjKxRQEVfvS8qf+ATJA
MFe/tai7HtpiX07QKKFFtSN1ywLcWj5t+irMW/GIam6MEbhv0NpvniKJYN7n1i368QagjlEGPz2C
7djf0T9jg4H5HoHL790OvDFWaxmU3ltyvRk/DqWFF6QIWSAEccBYBOqDPZF93lLTd+dNV1jFt6g2
i34fK6OigWRWUnX7mIusg643QhDK1zoDwikPtIvC8GvYK06sw4SJ6FTuzBx8nN3+/ve//u//++8f
438Fv4pPRTrhafQvRLA+AQJpm//82zT//S+O9eV/H3/+59+kIWhV2hpJF6I2z6bCxc//+P4QYfbG
r/4/MgmyFvZV+d132qrakPkM+1Sk5otjkU/A9oOnDXEed+5GeBPZS+3SuR8T+loR8KTLT6NfP4yl
KXJjGuHB6XS8pYP6+mHo3k3OwL3/NTGBe2xMVXpfTDgt7dbqsynb46gCHbhKQkKKfzgypHzbtoSW
jkS+X6rXI2NX57VGaAwvxIrJvs4m/FkcwHFaO8E15Mgfpo/M1eUxTe/160pk56RrKmrmKMFpXN5f
DwpsilKSBu+NE8jQ3Liyc5CPbJWdrejH0npaDWwbjuaysc1PtgXvFEV820u5naWmLFTSTd1g/1qI
g0OZNqaIVXcEBThtLvhEA9/rZIzL/nEwO989BRmJzfXllzj7ZFJ4EmFh1/aUpUBaee7rd7CYoNkO
evEwabMHnlSO39DQ67eNJRDskgQ1XybLCo6XR13+1D9WrTQtYeK0QhWThWKbalnVf6zaYm6S0Pad
4hHBR9wsytzNrvsEZiE04rldUw7W9Jexnj2GLjYdHyxT+53RpdKK1WrxL2G9Hr0DK1s3jSge/WJo
H5JM2o9Bs8B0UUn8YKhlxZ+/qHRtSwLMczylliX0x4s2ljRoCKjisWnJLHOAH2vIRPWuS7xxV2vh
Pl+e2PPPaVqKBQne0LVZl5Y4+5w2gj3VCP3hAftJeAuht7RZqGMgLxflBwr+9I0cwuPLo76dUEa1
KeAr0yIIt8Xrt6TGwYvSfHsoEkL01Ww4f4UNFWy6Zsb84/JYb2dUsUypjLm2ifrp+RnD2qwEJTYf
6cg8vDFLk2BVxoiXwEmLlpIUlLrLI74zp0oqU7uWqei26rPlomCCO9SvF5ughdOPkN33aaHkoAdk
QWIjY8dkMo3MaXt5XPO9V6Xz4vApOUw9uTzYH4vHNkCQWl7qPwDBOpWGrNNdLZHlDSi4YLjdoFYf
DXP9PXPMF7U49qyTpsV1wEe2oubIdWA/DCR1HiIwn9AtefK8Xn2wk995Roesk1K0Q+VRiLNnrMIy
GBoULB4mhU/JKswcanOQptVV3uACGaVF9XJ5Ws5PXZa4tjisWGxMCefI61kJSZlnNzTUg8UGBx0I
iaClMgBI2kHMWSIldVCOQQsfDkq7i7DLXV9+gHdWO4emyXNQ4jIdebbak96EK9IF+sHpRuuYqoZy
Upn6IHL77oOhzq93Dkq14II4bEG1oZkhX79sEI9+52al84C2nbcpIdfuwOCTGNLT3+dxeVUS/q0g
wcqNafpIbRQFCIF6zg6X3/ntgW17pmfzMII3F/bZVddi7QKYf7QfjMGzkL4dXfNYpukXKPWE+wWq
rH0qpg1E2eh/MTKmQKbputzrTMPrGfDmofbsUqkHcB+0QQ171JuRItTOnRP7ms7UXZ2N9q+ocsur
y+/89jvbXE9cjaZJSAHa4vXI3FAunIHGfLBiIlkzHooR0adw3sio6f+6PNbbbeRoLXCsUxY7nlbb
67FwnsaAo3H9BwGccScab0noQnsPRLpd52KM95fHM5d9+epi0mArpeZgg5EskJJ6PWAG4qJ3RUaX
LzDM8gqXw1geUCvOfoe0FuXOaQdxzLC7QUNqCrC707MjjxPmdvOnBt3Jvwqw9hJkVhGe0BfPEQSK
aijnZRnGt15oe3eXH/hsghwHODu7QDuCf0rTO1uAfTN1qMaa+ZU15/MBubAafdsaHUcHwdwgFB/t
vLfjSWE5fBG0ez0KtmfjCRBH2KInFc1JD6fafIC3jpKoj9g//Qokxt3d5Rf8+9z644vwhsCVhKsR
83LZ997ZSdoDlyjAL1VXtJHbZ08Z2Z6bMF87oRiPkZzlF2NQCX5wI2iQMmuT/UzjeiNIX7a2ZY0f
3OnnR8//PI8mYGA9ImvonW08M0VOpbNQUwIuk2ch3p61/DnEpR/+9ks6cMc6HBeJH5HG+xy8DErD
yKM+KoyK3JPE9fT5gwk6S3X+fiAQSK6UHIQ0Vc72I506E7RkyycJsrRfowoNRkHh18TitGNxh40k
GGLqsmgZ4dg4yZ3dGeJ3WlpRuOkzRaPx8hO9s0ZM7Xme7QrLXZbL6z3kCWMg5h9bdo+ttsBuQlzX
kdai7CB/CZN60eXxzg7hZQK4CUzPcQA6W8I6W5NJhwdOR5XjqkI2OluXtTAoaaMpq2l5A8k/uFXt
jLc1he0nXDb7+oMlai2HwtkSJYzlvmf+TUKws7C96VJsY5qwuQrHdDq2WNUhDCrGz15U3xLrK1S0
wrvFv/ZntrRqyH4lN1JFtdzBQPWAZRIK47R1xpUGAoUysOn+Dnr0lQJniFdJLEjboCg+NVwFyEtY
zjWI2e+XJ/H8o7lkzHwwtCAVSQ+V1dcfrVFIGZK0p8eSR8fyxrHRrtHRHRefXpt4FjxcHu/sFnFc
11GeDTNaWPTCvb8P4j+CuNCqQ40guHF0Xa8XcDypPY+0GasAqtsqzSau7Q/W5dnZzpAko1zWkvc0
hemc7VwHagKlfrc9qVaUB03BG9+PCbmiVjVrx67GLVKLxQeL4ywsY1BX26QBpmPZi5Dj2eLENW/K
QHtiSuBql8ZhBjnNvnNSuiWHSpT1tEPvyzCOY2OWLf16YA3ruKPx88HLy7cP4gkURyyuUtslXjj7
wLkA2VND+Tph7yOGa9psYfuQgSbPuLidrvmiOtOB1dtR79vIAI2eDJm1dpyedB/ZzXVLv1V8prBr
Ux9BSlhEXwe5WOaA5UVw8zYG45c8VAhy+BtBW8370Sh0N7cmiH0OnrCrxUOJZmtIAluBlEPPAiV7
UNFtSGxWToj0ELaXpjg2KAPh7pOpkZbpFBfGkoJGIjoNXdb1+DhGgOvX0KSM4EkOqDM/x0Dr008E
1agRjsM4dtYKEwm0uS+v2Td7hNTcs6VEqYZsznKWKf5jzVqg9fBEAKHkNDm90cQfnBXNRcRwrLn8
SUnF/eCjLYvjz4OFtU8/TVgmP1y+3HLw/DFg0sDcxpIsO4lhbO+Ryi0f8UYNPhjlzZX2P8OQVVts
Cm7as/cqEW+JgZtnJ6Aa2DlTMzzWSuLWonqJ63NpHY0MiUV8wENYT3iWpGXWrHU4JR+ElucnOQ9C
MmmDjjEpvnjq7K4fE4ncJRYBp8BTw7Oq0miXY099yjHk61GZXxQgo6I8kexWH0zCO9vDoijlUCjQ
ZBTnU22iy1eUkYlvCMTCtZPn0V2GitF2WFbhCKXjCNpH4xeJD3FKMebT5aX1zpcmk5GsK2J5Jf++
Yv740mHWWPOUgaMMchPAK2jQ7KcRZdE/X8EWkDbBNQmCVzhnsUI/FJ3GkJwvPUNMRNh0dG6k60/2
LoiH4AUgPw4Al9/snU3DF9WoJBIzIRtztrjiJhzLMAvDU6OwxVF9cwV3EEB9B67MtvDEuDzce4sZ
9WVTgP/mB8v59Z6pRTK1NMPC0+CkXKNjUnO++Rwe45jsEHnAKiUtUdiY4vI68GkOTG5r3om6+nH5
Qd5EBSxmiuNUnLSzFIDPw5JejWAH6iA7IaBqYbE+6tE9QdMZky8Kz9J5VeFbJb+NDZi9NbmTFW2c
glrxanZtI/iZ6FGUd35nIbaKUEs9O8aKxoYtN7XpBZZcFcSS8SmO5qG8nQEk9XeVqSH6ewKJo2ad
+Z0nD0WuavA3AGqR5rz8gm9ucC5TSZGd0JNQWKqzfB+NSHykLUowLlj1X4tW7L7te8RdgQ1hAHh5
sPOiD/cos8kPGwQx5ZTzxANMQ+5GXBJo5qUy34WoCv2A4YlIduJOzoFDTZOM4sM57yxQA9XiztU/
lVjypNf81vzRAgrjr7XbRDcYZ5vlDi9f60dMDGt+sATfWfHkZFTcNTvMoQB4tgKnQkDpbaITSpiz
BKaNZa0KdPNsz5Zb3LRU6H5fnp13zk2HWWFaSAGldb7mRye2qLQbyWmYvH6Dt5ANIFZHp5hjbFdK
q7luZIDXYRnEz5dHfrMI8AWXqKhybHNB0XN5/a5NauLMVEWsQwe3WUg8VpCB++yiqwyQ983lwd45
JAnwbZIvCH6SwurrwaQNF8AsK6z0pDseW+iVa3NK/heXEOcUjSOtLIfE6iyaH3B56CP4zqdmTqhj
gm8GOipMAyNPJJXQUehwHZqAwflptr38gu99R0Iz4QjOy6VW/foFZ2A5XquK+ISjUErhzir2LYrD
m9Bl+KyBswo7Sq0Dax72l0d+GxvTcVjOaRYs94N5tpmBsMuh85Lk1Lqq0HehQfVnizNK+GgFFj3d
EbtG/C2K0f/nS3eJpZb7niwf2s7rV65LJafa8ONTicfLNhlKYzUBZr8ex9j5NeJDhx1GUEBpocpa
fnDnv1m8S52c2rygT0gpTS6f449LF+R4ELndbJ0cOHTrgl91P1s+SoCxyD5Ir97MLxkOzUiTLiAv
yRZ9PZQNpCOnPmSdsHW2IOBh7KRBnK8Cpxm3E8p7dHxF9k8PIiZ1GZVbCHg/cevrQesUtP4kpD6l
SHdckWYhYoUx0Cqf22jf0vr4YD7f3r1cCSQ6jkv5TDhcDa8HtHSGgU6S2Vx5MAcgRmIiHse/KwcX
AixMplUeZbx9maPdHkL0gOho7YoRyZp/uJqXq8nU1B5oD7CszhaVcuJE+YGvTk1befumBdiJKkW+
UbWWK4C64imHnvbB27/ZvMug3FPL/mFI72y2Ix9FzFH48pQ2sROC3e1msDID8frKI3Q/oW+IGLW2
M32oQa7+08iO0elUEmlYhD+cxa+nXgmz5nSPbQSX6MO/1BrvAMQ/iuIWSFaCREbQQDX459NM58fh
jKSHR33u9ZizgY9jFvQEc1iHwUep4q1vFN6di9nJPliU3sDDZvEHq/qdXestkSSNLmWZfN2zUU1a
G0PQqtMkMikQo2oadJ0Cn2KsGQKjvfyOy1J5lYIt84oaJFuIy5zr5/VoWaq72DBydVIlJ0Mb6nxN
z97cReH0XaJleLo83HsvRx5AuEjgwYV+tnI7iGwR2k8SvYgpW7dWhFmeAM6SI07wQcrx3npdaqvS
IlwmUj4LzCuzGmZFa+WUdphECNl5BwOx7l2uc3lsQbw/t5Fpbihfoot4+S3Nd1/T5XQi5yLhPO9e
1CgfIB8beieJ7nrmAm6ey2KNMM5YrypYJf7Wi0ChbXHaEBjsYuCrMIkIvMnbIoItHST6fQj7K35v
jEQmKnuT2M05khPPgCt86wM0wHuLQCOjwOlGjZVj/PUi8FvfD+oILvDsgkHswX4ilKGzQx6T0kxh
YnwwP28CHRbdApxgwZE2efosh5nB4JfVFKAtnrXtT0wd6z181Oz28ld47yO4jjBdB5QiK+FsaavW
HSshanVqi6p9xGUpu2pbxJ2iZlYfnI1vh6J6YUqplxCeAOfshTAmsA1EKTQBai/Wftha265SSD1H
vfzgIFyW7esNuxRKBKRj13TeQl6SwG5qyIAa5L4L2ipABVlbUfsZfHi/o3jqbgHS+5tJltBjBJos
lyf17UXP8JquOKgjQMl/r/w/YgqJ1hKSE7l3mkJ3vk5LdZOU6NxSYvNxpAd1aIUICFwe8+1OZkyA
RZo1SmTsnoWNaDFiCjgtchWU6h7EPKJipgeJSaPOb+0Cr+Vm6OFfF8aPywO/XadL7MTKWdqQC8zo
9b5o3KGsKsBAJyfOHHVTqgZ9dNSSq+Tz5YHeWz9LNr8kVZQRzpEUvWH31SQ5L0LkIU74d5fXkRM+
14KpvTzSe8uHaVRL1ZYPeJ5nJmEroskK3FMZ1gYANqfFkjKq4ytzGFCMS/Kqv09SnX0dOhH/srkb
7y8/wHtzugQRFGgciyTg7AYgdy0NI5ucE8JR852POiA+RuT7//yMIV8jPHTZKXRrzrFGfayVoZFM
ONlhHPcIm7aVu08oL/7jU4ZxuD9B41F0pknyeo1Qvp3dudS4W4Iy/abVnF/BJKrJ4cTPyzP3zjYg
2HUdC9zf8teyiP7YelqFCvi0Z5/GcjK2vjCzHTXucd33FQ7bQM+IsbFetmmVfvDN3huZ0I8jx9GS
j7f8/B8j0+dZ0OGcOTDGs68oJsUbL28heXCfolgb62yPql+3AVL2UfPpnZ1BbZL2Fw1JYBfnO6OI
euikYadPoZfDwjLobk1tmmy6wY32l+f37S1IuOXB8eSwERRUzu6LMDb6v2mXJ6jDtLH8KRoOmaKo
Qp0YqRUDu8DLA75zlvJaLg0i7l3+Pp9WA02qsow5XswAKeXePna2h7RJJLFRHIp6o1H9uDzke++o
OWRMliqryJavvyR5w1AhyyZPXo/EdgB+9kpZUBeELhQSM4n3wXHz3ucD4UCZ0iEHBTjzejwEsWcx
yUqepLLqHZxFuKHzjB/J4P7zs5quLMmupCL1tqwRtdNYlaKXp7mw/z9n59UbN9KF6V9EgDncdg6S
xkG2xr4h7BkPcypm/vp9St8Cq2Y3mui98oUBVZOsOnXCG7w3rQu7jWsNxcJpv3USUPqwaAoRUpz5
jE2vNTQAEV85lRXiyZWXKd+xAsg3QVeAbbdqvV4jxPgzcvwHEZsEFvoQhuO6wPxMgH6zHA31+gR/
PhJ1DdhvvoIFa3+vC+9N14BYmwO0CCHLsoe3i046iFqmLBIMWwbzjwe/aJyw7BJ6oDSs9k2QBBvT
K/zXFk2STQU1M1rIDG/sTx0xRDr3Hh8SxNHlgogTwN/uKTK7pjYxuY66o57r/hFfonTnWfW3+893
hb6QbxWdVwpKdIDB+c3OgxqL0Yq81jih6dOsrSBG4Qak4Sbqe1gJA7nBqosM9DY606FU6MRzITk+
PbNflB3Cul944TeuZ50GA0MiLi+O5+wrD/gsjoXdGyd8bWum5i4G7yswKTBUbWwhD6L3yl0NjeFQ
gcH64tpxurv/Sm6cWGpOiURBNgconfxCHz656U+uH7VCxwmn9/cR0/TTUIl6G1ZFsPCwN+KfoYFb
ZeToAnzRZ1cn6oEG+qStfoozVz3DMUEQtW3t70U8RX9GJx6fG6NTF6L8jTcMZhwAABWBjLqzoNt4
ltM5g2WechUdXwTFvXbCFgIJl1VaYSu76lAUfAkaVG/WSLM7Z8fsw3bhyeW5mSXx3KfgeCzmYZzl
2WdGeRIrV50CaMRs8UdU9/7nqQv16fHTBG7Got0qx/RozFx+yyLtEeArNOOk+Q5zlxY506KsdYj5
EPKMnEnv43vHI/qCVOFrEqou18OmuMc8lumXULTs30Ex7RMm8spLAfNg4e68sU3loF+X1T2p5BwO
inhfoAgzNU8qnds1Wq8DvpUN8smBHiJdfv+5bkQlkg8gOLIEATsvP+eHM+El8dQZJbdmBk791euo
6lbQ/zBZMrBwwOXVc/2FJW88H5uTGotDyJ0236YQYmKuM1c/Qd1Sn0RhlTT7asT7bNRN7z/djRNB
K9OiO/2/0cNsl9QRnm5+7OPypEmMjoXwRr8KsAbfQJyD4W10ww/F6O1dj6QBJeZofbn/A27EAShy
LsM2TgPgy1kQHqPUySO/hFkZ9pMCO96Q0Dc0b1Dd0AcNeSKQO8kaXpZbLZyQGy1doi0MJ+DWFEVU
tJefFgpzVVdFmJIGWc4IS9BHZ061MV+aMNDGu0txkeeLwuSl17V43bn4ebtT6P4xG8fe3n8PN6IC
o1RKXPDNbOx34smHbZYMikpVrSbnSUm0P+wMwF5pbD2ezH9cZd5J7RAiahHHT86WGvsb3RtMXD8Q
hW7crPjuWN6XKSrFqY3yJQT3rc/MxeJwkphwwQK5fNVmDpDTg7N+7mGEmedRoOLw6gWW9pWhZfqz
GVRUAB0tdYaFpO3GWZLDH9olFPJIbc3umbhRdBtdyviMAoQ4uHmt7+NYw7IiiJbu7/dB0iyyu+57
pus6sIPmCUzT838GRhdnR6QmXiqgWjHtibIMe4u2bJvyiHlf6+8CXCKx9R1yAN6HqoJvPOEcDaFo
4Tq/Dl3gJpn+yJ69TpicXeeBJpAxQ8fnbJQarrG6JsZorZLzfWZ7VS9OPw1/39/F129b4rUJlvA0
JIh9Fk4gRQWWqsQ40oZDts9TNdpWVlZvHN1cylWud5RhebRnJA0LBLU3+7A4tDaYDMFqi+2q/hVq
UY6QJ0cUQZ+8gXIe6tlGHT1EEx9+RAkk5AYHzwNxZhY0OrtsY2xk/dOAHp3gJhXZcxuFebEuk4SR
/f3V5F+73FJ0ahgHs3c1eLXz1Qwoq7iOgK5F19Z9SVFC2/pli1UMHt+I545t26z1UsLUaXf7/9xf
/Hr/MM6TNASe16G7MIvNBZwOp8d+8mRFGR2+tB1Xwio7KPa2t0qDqFpIIa5joKxumPTTYuQ2uCI2
GhnqdXjynBq/oolqpfq+B8WyEGmv9yhXq01jWOaBcJdmp6J3dBR8sTA/jSTVn4ranV4UKOSntMm9
pZLm1lpcayptG1rdZPaXYc+JnLQE7zSekBiSwI4MFWrEv6EpJ0vN2RtLUThJyDyHCazXLP+KMbJv
euTET2PrRL+w2ko/5bGSbpRpihc25e2lENNjEgjudB7nMOQoVbSuOuQ5i+ETgiL5QS/MfIuq+BL+
+cYWhCEhIScksXLoefkC3brDqs/L+lOH2NfeFYhnZ1EP5qNAH3Dqm3bh0d5JEJcHzmJsLgE5DkN7
RB8vF4RIrIa97Xcn7AQzvDZdKzqO4eB/LczK+qEKX9sH4djFK5HROrED7rFNmen9QU/xmiGUlzjR
4rl7/yReBzuLgEPlAhiJHty8E5YJrOH0GMMrpA4Q1dDHYOu0fnIKkZJBh2PYIw36IM2LpgPUQdDL
NIplOJ8n9G1m9nmKLufJQL/3bwVE8/ehChHORAxip9V41d1/xhu7SqYGAAggeNmEndmb9waUdbKo
PdXIRJ9y5JCP9Ping+PU2v7/YymoMAAXqLWZ0l0uFWnt0IWp1pyQ6UoptwP/aCiBuQspzBbGa7ee
ijBjyjaK7C3O9hMG3C26V3FzGrqo/uQqmrcn4dVeaXS4Cy/wxiZxaETTOKEmcqz50DNCY6NUK6c5
qdWA4LwivEPvYKjqhHH/LKoRqaqpeLykpuHG1yKHBuVCxXn5KgOvFq6TqeJU9BNwkw1qJz5QtBTX
xgx36hCtZfzPhnDP6B4prMIzUv9fdFnKemHkeyNSkHtxL2uAEulMzPKBtk1xORYFGHD0fcfPDW4H
4TEXFVp0FDkKEqit6afrhzeSaxCYJKiJdefXs1OPNBomsz45RjbsR1y3dhEaMAdTQTfp/lK3nk++
YspQj+zSm11bmHINCbZRZOdSb8dXvX/zKfK34O5GFAyUbnd/uevEw2Lqxe3IUIoJ+hxNq7cdZWNo
iZPHyUeMH4L7iF3GocyLz9gLRYdaOnWh7lMvnM2bz0kaQAFME+EKeIFWYT4qePOehtqKXhH2SP/u
bSvYIL4gVRVLsb3/oDeqQDrU8tSQ+QIJmF8xMWlGWTVld7JgYQFAixN8ylPMxNZj36AyUwsMSoIx
clGWzKaBgikLfidCSX4OWlIf7/+a63DBWYJaJPutINXm4SIc0TNHjWai71b1wQYPtunF65Jq3Ku1
ViztqeuPLE8u+g2SUyv31uXh7UIRj2ZaqSetKnAyixNk4DcY1RnfRiTEXz0bxW1Mp+JkI9qkXEA8
XocrxgLv02ziIvft7MACNdJGlJXUEzOSau3UcflT60X0p8gVRGU86RRsNbH76+EXDBSdhJrWCnyq
Oc4yRqrVtHpMeQMNTTkzbty/8kyvN25QZws7+ca3pMEJcIlWFRngHELk1lYVmhbNqb5IjJ+5M4xH
NFPQHlTR3rv/VPJdXWYtkNQlR8ukf67yMS8/ZMAdKSX1x1MAYnrHWNVCuTm3DinovwOWtwADagUM
TFwOiEyU+cIZuvGkDvB3Pid3AdXC7BJwUePNJKf0RMpU7GtKkVWPLckKUbmlBO3GUqCHmIYAkIKG
Nx8q1apikHsm1akEDL/VvDH9muGOhAGqiBZC4I0NSlOIuSDNKUqG+bxM0P7BGHrgqRBGBd4/KPUJ
zHuGeT0i0W9ZyUE+C45L8fBVxrwVUQWN+hJGuyvfwYdeEPjYaAxDvB8N3EGALwXO6JBcO9O0aZDK
+6f0RJ8+SLYF6wxexjZMUnpJpJqt2WBJqGKInZ8yry+z/VSpHiPmpOu8p9Ack3FT0PVdCHa3XjD4
LDl0lcoOcwwnfcGyS1060VOCW6pfWb8i1KJXbuughW6X/+aKtwSBuL5deEx0JIA/yJt0PknTBmk+
5PnZSVRG/WxPdblrBj2DhFVl+16pl4QD5usBN5ZdPcmqoqnnzrMSrUVN1x5c8zhqaREgTm9gYom9
bRi0L3Gjpm2+kiMqdWEHzeOBXJbRghybS6mgeY2rFkUewpc2jthc1d2hHNGpXWeGsNHCblGNzQMN
IlxmuZuQAf62d4d+ez8iXV2rbH5kHmlAgTUhJMxRwaLChHfKAv2IdVBDM7ca8v5VWOCXdt4UVeqn
AcNOe+crnu/vSlRDcM5KyyR47kt67NsQbfpoIRe/atDxm2jYGBI+CxcKuuTlwQoDOwDEWo7HtKys
VREE4jwwWV1b0GaAUoT43MBwXbs4StHDS4J9icPaoyWt/BFctTKFg6kERuXyR2jc8EoEm+TYA9PZ
Oi4L4iU+nByn+UfFy3ghRZ3f8XI5GuuUHpJPT5p6uRyHF3ujTO+Ood0P4lOSeSnspHDECHxXs01i
Z4V2bYJvM6Zv0cjIE1OEhe0oH+nj9cRvADZGa4JDroL8m11PCNZHeGiY3RGHPP0/exrT76kI0xdR
h93C4857SCxFA5KdB8qBqe6ckzph9KfWvdWikZc7eE1U9damAFu4Gq6PNa0W5ocyjyCAzXNGL7Ny
JvF9d+y6cnwWKbReRCowpUkHdeUibre6f5pufEQpuMIlK0tx+p6XH9GL4Wfm2tQeDb5e/9olBfl4
mxnjkGF2mNnpCYqb7mOQiG/xKkgbU12YHMxjNSN5siVSGYjNgOHU2Tayy8RBdDyoj2yyGIuC2MzH
dAe9DjJJUjkIX+VK1OJAmRlYeC9pKl0RzuTyPDpXFO0ZEh35gj5ciW3udQ6e7NMRH65A9w6doLBP
Vi72T+kONW3hnl1mf+q33EQpj3a625RevxaT2rk/WoxWtJd+cl1jn9p6pPxQ0Ncrd0aH+vlWUZEv
2NcQzAKxDgbaBf+EvojTT1obO1hzFJII9dP1MGL+UuNcjoxmFCLC+egXBlXCNaExn+GYzFMoM/Ii
8L4Bs6+oes3DFifoBk+bWklhU3Rdfm4dvdkZWqQsZKnXB8YAjyvheEQIWcVfvtnEwLN6sEf/qKog
SWNqr3Voj9n3hx+PVZgMmxR17J7Z9xOYBhe62fpHLOv0eBXUrZSKMruermFrle7etQGHb50h0U2w
pFnw9dH1AZTA3yDNADeL+8nlU4ZOkQ9QrLzj5PhwQ4lUYtV2zJymMPF/4Q4YbJIgbT2kuuxmiZ9+
HS3QsqGcoXUHlZB08nJxBPlKNG0m7zh0GvZAqpU9xZWbfeo09B4rl1XvP+yN9WjEIMcneT+wF+T/
fzgsHhq3XRgPzrFOKiyNC8Po8DoVkMvqUqEAqINqIXu8cbMil0PCQRkiMQ3zS822fRLwKneOwdRI
Kghm51NB+aGOzMidyjcQr6zCgkEGYJooInkeI9iqvRZmz0ntpfnCcbr1CsCW06DmdEpBpctXIFL0
ABjS8wpwoDgpwfCKWHi19Ts1ec5KJVrIdm4sx4TEhjgGsFVSDi6X6/PYaTB/so7BEGersIEYUgSj
vdUCbViNKtOF+1/4Or8D6EbTgvJdl93F2X0wmLxLTGmCU1vgZLCaSh03UhREtF924edPVWfZWHyN
ZvcNAXhMiTzcSvLD/d9wfSNwG7A+hEVULq4CR2YzSPaNGnzWoBWHtsasPYnCFI8GmiR5gMBhSrh7
cJxLD5VxLrqP/CvLTRnNPmztjCEXTYI+OCGm520yZqZ7r3DyHcT+JXWL66SFpWR5IusTZmCzb2qo
9J2xjAlOeIkr+g4NyqDYWio8zW2X1t6jYFeejL6lLOBRHJFznMsn08qkxMpIx5rZUeojVpfKKs/s
5AeuxkuNiVunFVAQ7SX6XexYa3Y6St/APlRrcWyzrGlnJPh35jZOZYyJcR3oe3MdDwijIiSHnTlM
JAx4vXB3f/vceL3cOJTVFAgSBjt7Xj9VArXsPO/YtG2x63vrsztO8ZMPAuXxWEDGQPJC4Oftzls+
UepZk4WMzbHjfezdLFfLlTCwRljnXSrWaZBFD8pNEnXQ7eFSpftLEU+1efkxo8lEmr9XEEwbNP0Z
xIMFM1+rDjDKmgVdiRsfUzbwaDMxA5eHcbZP9aDPtAAbheNU1vQJqqpW//hlpf1tdwnOKBW86ZM5
NgMWz2OrPk+mEr9hBGguhKTrEPhOIWMTA82ivJEh68PJLIupMaAtV8ehVFwatQ26WSJJnt1CiKNG
hb+/v3/e9V0viwooa6QsFFKMiqmyLxeMM+a1PRrKuK1EENnoAGVKcUKS3LFfJ9woeGDDz9Anl9o0
+8YzK+XLgB9K9WT1alL951fKaJ3saFTsLz3eqFjXiDozfjlxawcY8/RGGK1Nv42y46CPZbvztD5H
nzkS2BitYl3HxhPfQXx9VwPjXDVajUHgGW+h5+Dds9dEVYc7y0w68PpwKfQfKoZx/6CxhcOii0q4
s037OEg+uXmRYd6HBIe6sPGvIzQCxuwKrgoIF6SXl28oNwqdF8Hvj+rS33vD9IWJ6XBgMJLt6hE8
rzr4w0LucX2sSdWlcB89TzmFmq2pKCY+13aCiis+jptI4N6s5paNuxVNyPs74PrxgEuRVkG8oNJj
+D17vHjM8lDJ0uNQjfp3E/OKYNMkbj2sfUdvh33ZDWCUJ0E8XVj5uhxjpg9hh0klZxv86uXKmRdk
QuCZcbRRABrgrAcq6BMlwL+FZkiyc80I28iqw7p1IsYtRM4bzw0jHJEAhpe85nlPCdZXJbi2hqPV
ZQbC3HAJ6SQM247OznOeutPnXBKx77/sG9/VYyTBZI3mK4xR+aM+HO8WqDQzd2yoHX0Iq0OXQxs8
qHoRoo1dP34XIrHmGEhuyqk3867LxaIA84dRq7ujWqnW1q6xCyfB8VZTbCz1qa5e5jsoTEcbwKEs
YNh1uZSDZvM4FGFzLMFaYqSZVlts/vqXIVC1Ux6nCWaqyRKm9OplSuwJvR+mW6DEGOvPFqWuNPsi
qo+NH6B6TzvMenGq0SvRTyuDb/e/nNyMF3EShSUyctBKAEr5fLMnjMYYx018WY5t3XvbgfnWS9aX
3ipAogwFOyfZjAnZo9vm0qO7MheC0PX9JAsviaSQLXt8A2b3UxIBi8LtqDoWBoR1BPG9vZn3KXrT
kwj/Qs84XY/MnUx+AX7iG6yIKx1XkYfB7STn4P/o5jM/YCfPNWsSr8BA2dXEMZsMVCia1sL4AB/w
VYqO7ev9d351Gcq1pHqIwWSYntssCraWjrom8rtHazRAsuZ4ZsarvEG+dEdEsXZmWPnawgm9tSaY
cjIdhmrITs+CUmCisCFsvzpWtVWGhzLTwuGbLRT8rAvaQl8caPOPDn7kOzUZVRKJ5Kh4rpfqO+mg
JK1V0dhriz82HKq1PQX2t7FF4+P+K71uKLMWyQUbmdyKzHv2Tss4QnMxa8VR4QvHLdPZMk+DdSqa
mpat4o/awQh1L9u6Zel9I1EvrW2YRHr9RcG/1I9XtVEVzUIsvvHSSSyBXIF6l13W2Y9CVaRpMLXO
jjG2bm9AEruf1PehsgK21+3pSwX145+ZJjaFptQlkuf6MnaU+WQ5SmFkxzbNqprp9KBFmxBvtumn
bybmd6PBNHIhx9TlGb2MIbBdaD9CmjDY0vPiRE16I7Jokx0ngB2Zs5o4OFG5tvArHBExkW0yPUzL
EWFYA6eiz7adx/2uwp/NehkrHTGbxhr74h8Njx1jXVpaE7z7LMZ4+7Q2XRAvClSv3fah56E5hwNY
b63CEsOyV9UZBnGoJrts9vd31I1vJ6VwySFcG9DRfEIRFkbt5EOVgsotokOuWPohUcSw1UvrW+mG
8cL0wbx+h7SLKVkR4JUaPLM4WGZZoZVRXB9V5nunZGjqc+6MS33Ed0nU2aeC3gd4giuNm3reaxeh
h8LWVPVHTFc650iFmyPFomIusqtchyG3r4DltzeDgkfCa4VeqnYKyNXQkDbSPPmRTBiNfMIjuve/
057xwr9iE/e3cWN5uaFvsRIMcPpLyJSlY+tQYsmGbaZ9tPqBmA4f1EUTfqxSY2tFid/sQdlHygHK
KB23XOQVTEAgB/ohKs1Owwa6dKxVMqWj8xlZWxWFHD/1pp9NgUctHpiYev3OFU0Nt5mvm+VL6GlR
tE0R7OjXUY0n0CZ1q2n4npomki+Rrnf/4T6RjS9TrjXtOR1DxUCm1ggnjfw8zHPlJLwKuaGVpiOr
kazAdVjeC5KHvks/csSE6P4mu77qGXyQK0rVZQjTc0AHWBZ+A0XAsUFMdzjUpT7g0R2EUbqGMlP/
ub/aVWIKSBjIAbkw6nBsg1liAYM8GD2G1sfBTp0q3CAkblafcKp3nH0+DlHyp6mCuNU2LpZlzjYa
sFb5cv8n3HhgYNkQPmEq01mYxyelFylw5LGitzDkbwaUijeB5Qympxir/H8sJU8SEx+YHPMbz8sz
Z7SjXBwbJdO0twnCRP9DSchQ/xvQ6TI/31/uOlXk1cJNpKX4ri8462H3bRWXAAHsI2Zw9XMm8IKD
4XpMNdE+Y7markAPWguR98aasnFMWU/chcw1CxpmDEYVTypMYcWYtxu9bXSxthUz+9YFtbJGnKb9
GnqY3tx/1KuPKKljYB8kJQfTmHkxT1pjMzh2bIBsufnsYHd9iphWY2fZLN3rV1H4fSl0BCHWSm7e
bMuKOPRrBDTsQx0q1S+z9iaxxWUz+aQjhnLMjKlbOJE3FyToS4l3mvFzmKRRhDV9esU+2Ob020ft
+rnHrGujudO/ma5G3+6/yev0FwlBAj6MEL4hUAB5LXwonPClmXCXdMxDoSrJZ6211B9mSzKxjZPc
DpFPzgtskuO+8Y+64jTaSvURjdrgPKtv7/+Uq0LAYLxDqw14KCQcrvLLX6K6fh24taMf+g6f3T/K
GI61s81ct4+bp3Kw4kDqkaXqyxQDclnbFaC/XZwYWf92/4dc7y6PohlVDTnrcuD9XP4Qr60ZYEa4
rfZTHawCI1T3ulXn+w4szfHhpSgfpWcP21kFHXu5FM63uNiXGIHid+sWtG3C1LC/6iKwhzfSNNd7
vb/eVQBGRUlK/4DQZP7CHrtcL2ZmPA6q0u7t2O63dWaHv8cGLylaP2IfmiV0bbcJzqZZRpv7K1+P
SDlCOAkAtUBJRLsaeaT55Aokbpp96NTYtiEq8iXC7PesGH655RWVGziuKPxoTgPQWXOQTCymp7pW
o6PdFvjImeiHAkzINujTIeaVlcUxRdmZwsyrMDvtWuuzVfbBUe3xOEx9ob+YWuwsBLyr0ymfAmMr
COCw3RmFXr7ACLhKYGJ3uOc92eewqqpjWqjxOsb7YYeh2ZJq7BXgnwQITAiiqtTiQBPmoY5kwM77
MgbUZZphuRtxN2CEbvhtitzkNFV68HVAabQ9CcdPgr9akPYpmQJwnicXbw711RtCV9ljq0mrbaUg
pmQuVXbvmehFTsdvJHwgpUCZBdR4FiMVNIKtZmjFvsae4aTVo74SIhSruoqKddgr0W87042tOvXG
81D4FJnoPGyaKsbZtozjvdaq7kYzA7yowjD+jAG3uastq9rUU5EcUfNPnnAfxAQUreRvXlPqO09E
1jolOB7LsLZXFraqOyAjygG74HFh517FJfl0XN8umCUE1+YyZAj9ISBUKGKfBU6+gV6VPr37hRel
0Dd+0jbPA5pRG7VpmyeGYeGjIUIuT7sJ8R05gJ9fQInQkCUewnqfFSOQ0ypy96GopnVnG0t11HV0
AFzKVMAgZaEUmBNONTh+Q2kb8bHKVE90Gy2JHX/XW2KId8ZU+MWLq9ux8dMPwnz6NQnafw/3hGEh
cboMZj8kMmC0ZufLSno1FTk/IUmHcxgU9Rrf0PrZ6rPqVNscdKWZpsP92HSVxchFeWBIXTLgz8XF
ewRchWsHydETetNFa9GgNI6yuF04BxV7kemfRNezOFnniSnqJaXxq+sGISB2lxyPgPolV7x85LEX
pV5oqn9QerTAWssB3905yZY+U7Kwla+XopPIDI8mjk1AmUuEhBQzdpSN3qGo7fRAC1H/jIKGs54w
4l24za8CJZcMjW8KPdnfpxd9+VTBiP+x6vjeYUiiYKdmiMS5nW6f4QN8F4mePDreYTl6zczQSI7k
PPRyuWQocFgKoZSkEOW3Kmrq6xQxtYMS4o+llAgU398yxuxVMkMHUUDG+z6+oD6ZZdv0MVXfNHrl
yQQmkoEOLar+KcNwJtmFbedWtA8zB0Fe2mmBWAlHLfO/cfvt1X2CP6R9dntTRV0WfxKEZmEsqjvy
6Hb6UVKU/kdJiUlrPFlglifK13hr2ok97i2gAVO9wW0qeRr6RLV32lAm4cpD+b9a+80wjFhdTf6g
vHiwlz+hSmK2h3iEr7hGiJuJh+mDbDg4cWkNm6ms/GAfNb6TUYJn2mQsIT1mAQWGLfgOaXkgkTuy
3L/8Kp2F6Tydn+BJTQ1/L4T43jWW/Wr4g7N2zNbexJ0DnmfslvpesxPNwhSY5G/QUsk0THO2sEYV
+95XRqosQEhD1X7BsVG2VdLoRy00+4MU89jd3xI31kSQkxhtyI2PeMvlw2KVHJXW5FZPQ+DahyBC
ryBvS/csYnNEZDxINsDvlmjG71nxh7sXCXCEVllSAjYRr5wX8EHH9W4JazrTwDHVbde5k44tT5MW
zNC0Mfy3EH7/d5UoBnbKRZ2aaxc98i8B5sYIOMTw7NdVZdf1akQv9MWsqlzs/Cx0nOegDNzv1iT0
4K2IMyVtiMSA+ZD3TkMDg/IsHCs83HgV5coLMFZ+QSeriTfd2Djuq1ppbr6p1KIpPxtuOWnfRV90
2ZODV1hCS8Ufk2Kdp2CoM0RxvZadKAXjA+QBBa4VGDv0oE6/0NlDr2OtVnYJRMcpvaHaaEGdi02L
39C5ruGu7bhHkreuRKZuxdy8PyJDP6nbiGvzrwEq3b8JjnZ/PAiK7qrGDPuxSMcXgNQl9xmAcCbq
c9k6j2FJPUBEPZetGL9Y5VT83eitONsGw0xPKtnd32dXkQeBPOkiAIgacxNKlct9ZqHKGQXkTS9V
aI17VMfip2kKiz2I4Gn/4FJchpwivIJwjJFUkculpsSvcpiz/lNFMfpVFcO4Suyw+ZEOwxKb4V28
5+NGButBYwapjXf1G5Bol2slmVtp1F31mUBSUKAYZpOdLL1XfhpKbJYr8I+AxPvY8L4APurbtYJS
jbcXmdN/c1M9SKC2YRJyaFzavNCDUMSoxlZ7a8ZGWwItv+MB5z+WUgpeAIwsXpK8/T5UzQ1Jp4pm
RHlWzarx1lXv9NlaQ7PBoS08hU9ZFuXxV5RfnL/72tUDuHelpu3KWMnVDZKfWbGJRrNMVmIqXOMl
DntnV6qw8lak9Y6+a+zMTQ7GWFTJQpS6CskS+AEADnALOEeSjstfPgUFDeuqM85VYY4/gCGUp64z
8KVXjRSsI8T2Uc9/KbEoF7ph8vt9fGV0iCCLkMpa0Njo/s7CY57Udtbn5nQGcNOdh2FIn6bWWRJ1
myXrHEZZiNATkhaVcH1kkP7wYYq2xH4yKftzM2Vik7hVt83MYto4k/K7KtPsoJVW82lo+n4NV685
3D8vs6Tnf6uThzATplfE9XO5uhWODhAlvTsbbddpK/D1SCAmrrVHHxdegS+d1u+veOt5if+SjkN5
ALLlcsVhzKdCyUmVsarHOV13e0A9BurmhYc+Z1Clar0asmb8Sw1wG+pGb2k/XUUjnI1l5kyjT86n
rwAVGhr1cNO0c21N3UZJbHtFLfVfM3lLctA3HpU5iAxDzN5hx80CRAPfMsnTtjmHSlBhLMGkRjWV
fjN20HASAKU7Te3ESz44P7zBXipy3z00Z/tXhnoGl3xfhuOzN10Xmk8oiZtz5Yn8exUMSrUFXR/6
Xw2j99IVsBXzt6NNIl51jdkVq8ZrTQ95Vt03VjJn0F4DRmLdoWqbrtqYrZVg36Erb9yIXrHNGqs9
TV6DgZmtRQHSakJo5pODfTrDK0YD8dbJuva3mdtqskaMp/iMFKqe7FRzHEs0kVuR7e0h1Ox12wz+
g5AAnhxWPzUKDo0A/GH8XO4zOH2DpVVCPVt4ue0zhEVXneN3L8wy+oUtfX2IiN+SkSg9/iD5zu43
UXeaNTINOBdO919eUfz7fWC+k+3jlVWqxT/3j9BV3kZxD2IETSOpQ0NIvHw0H5hfb4c9GpOpbv43
4EW0bd3eC3ZWZDw7bZB/08spWujyvhM9LrcTq4KAhoOER9kV6NoZDT8ShWeeLSSgN2VuBkcvyf7F
BAhUVhE4a6upsmet1JR+7Ujx4mkanRUQ9fJn7vbuZ6Gn094owyWRk3lDWO5x+Eeg4KVMBxe/PPAf
ImjGGLsYsfY9m4E7nGKqklWhj+LY20n02mtV/0aX4JNrC+uvkKz2yY8s69v9L3IdU7ihGM0AN0X7
EEbF5U/gPcQp1vD22a/aaRtip3MM2t7dBkM0LVyHNz4+wJN3rDJGsmj/Xi4VWJ1rBhr1mOEn2lZF
dfTQmgOpQ4lwhoqdzk9Xwcn2/vNd73DQPO/Cv4C0yCBmoaTwwt6biHLnzNMEyrTar3H0oxcTPvdh
jGJjoWd54xm5j2T7CO1KLsbZcgLmhD9AgkFi3IrPtd+Zqwh4FPp3abWbWuvf3ON8PfaIMpuDyYY7
KtALiTa9fK96huCBPUJgi/jj8ee8TVxtU8NW+12GYVl+6oPeenBUI71j6T9CJ6QHIOHusxg1uYPV
dfZYnaOkS3+TRbrZRhFN+ezFcVtz/Xbjz0efkptP4j1o3UMemWOXHCi36Tj49Vl0VfGs15N6oOcu
3uJAbdGLNJbUOubJG08IyoSQiDIvxIG5QDVpY6cXGfaeAbD6gIJfi5pN4BqZfywExlsrG0HSb/ZU
Kuteb6e3h58WPCOiB4hC0mGZa8+4Vk4zjAhwVpyg1yAAKXG38drSC5+HvlC3cWrxQx5eUxKqQNkx
GaJ1I/f2h2gkjbUz37FwLhvT4vvQU2FFRmf/jCLdV1eRq9Rf7i84jz1cxHLkIzu+lBhXVXxt2ty9
ujKeJQP3kDLs3wkP5Gab1kvV1TwMyKVwZ4NNRaBDYGD2bKXv6TXSJMMZ60VjW5lmsS5GT90HefDP
RBN0IQzcejISJ1YD0ydZxpevUsJJegMq/DlHYzNcCxj47aYPzeanVUaP6nvivC5zGon7lgM9jD8v
V+u8MTJdcN77dJj6raNnbz1Etk2Hgt9T0rXmwn36ftQ+3qesB4WKLIoxrWT5zIKcSzbSg3Ct9oXW
h7CWqROzl6Z1vWYF2CuFtaVH5X4oMbDEIjo3mLUpqAcdMnhHX3Hv9ELUJcs8WVVl5kKKqfX+s6sl
7luliFpf+SitflVrT8nXeaYMDLmhUrrrzFbSbRCjKQo4W2m3QQ5Jna6WyMP1GCDktw6dMvt2f4vO
E+H3R5XteZ6WJu58IkD2iFFsV4l93yriJajjEMy0Wu2YuuUMovD6GWzayVpupnvH8x8rOZCwkWKU
yHTTz2PqQ3i//LK5lja6y9BrNw52cvD1TD+NSh9vDRo8zaZXlBLhtygH0GGVP4JEXZImnyHt/vcD
QKrAECHgw7mcbWTHqrwgAWS4M2o8XHMdhnSsTeqXEJjxBu/l6XnQXeuvRs+6o9DqYFsBLd3EtlIu
3OOX4fh/PwTHH5pvkrfHr7l8E1kVtoo3uSrW5D7AA7pk6FUGqPW2Vd2efNjZn6rWCXZQScz9/T0g
//T/2+4EDNlRJWOR5F4p3DZ7BxOW36A7Qn2fOHbwmviT/1RTKjyUir+vwvSRK+59+ngVDNOomNTW
nIy9a9IxoHh3N7rt+1tt1MXGi/2lJtBlRPy/6zH6J/1nQk2td/lCfSBchROaxj5yWv2vSGm4x4Q2
/PCDwd1Nk7+UiF2GRNZjVkBJg84WYz3UvWZv0VW6xhN09/ZR3kG9USNcuhDT2PW0Mtb3P9i7muXF
F0NflHuTTIFPBrd/dmysgAsda0J9L6ym+TS1rb/RFNddwW3V/g9z59FcN5Ku6b9SUXtUw5uJ2x0x
wPHkoZdEcYOQoeBtwv/6eUBV39YBeXlGs5paVJRKEhNIpPnMa7ZyE39PsrDck6APH3BcnNzACO2j
bEfJg5lj8SRBn9myGIFkaIW9Gom8DqOJ0bpqxdFVFGbS3YTt9jrq0Y+u4TVuu8DO4F3PrpYIKKxz
s61u33+nRXP6Zf5AenIicBrNWfninRRDjFS3W3VbodB6z0UdI05gTTst0Wrq3sC2ZT3vdmpXS16Y
TtYuzc2a7q9Ur21tREXBRs71/Wd6tYSY5hk2SS9tzh2W0yyXoaJ1NLa2tpYY10g+3zajGHd1jpZs
UUw/3h9teQKwgAgT5vuNyJpJWJwAhTkN9Gw1bQsPyHlIHJTTWAOUyGUhb8tJV9wKutrnuOR8/O2R
6XgRCyKBRy6xTMiTkFANJou2Ldmfh1ABpRNroe9aVjney1okXYRiUve+JM61vl6/MywLKjGQKzn0
6LOcblLN8GsK0GOwS0k3VkrTdhstxjuw0FPLc+y6WKdphlFwq51Tg379bQmzed1Zv9sgv1jMdlca
eQ2kLtlNDh7QZWEV68LQwmNiE6qhBiadmePFePTwZsOGOYQho+AIXIyXDjoyN0EJJUkrIexv+kQi
PMtICG0HpeVhQl+VsnW3e//Tvh6WihqUOS53FhX0w9MJrq0IOWezVnaZr0nYTmIRhlv7d73qh000
BecAZ6fhBAUWRgKWw0c1YMqS858OB7uiDXS0rHf4n9Ur4VjtOik67ZOWR+GTITnNLhlsc8VMy27G
1z4T4S+W08vwiNTZPx3S+Y/T4U1cqdoRdYhdyqV+aIFHuk0k9duqjK+jrJHXaZR8hjepbd6f5Tm6
/uU8nscl86fwAhvS4iZYjBvkcuSIQFd2aeVHn2z8KD096YMbxNbU7aQR4tFvzs6EqW8OSpUWtNfs
L7Q8ndQICT7bydTdUBvaRspMGw0IDkxdhND+yelWVaOcszZ94wOjdcN2IVWFfvFKfQuQsTlluroL
wbNt8UP03VhRqq0WI4RhkmF5jt+KnV8UxgpKkPrj/Yl+vZwp+CsaWTJkNLSxFpdEj8isGk2WsUN1
elinrZF5qtXHWzs0YneSw98zKZzXMw8JYZEcgDrlK9z8GKla0leJuYvtwfbMwravQtAj8EsrlC7P
XOtvvRyySdzquBTOOfnp6kVwI5emrjV3CWt4h5F0faX2M1yz1/uPGRvnTNy3oDr8fDs4hbA6OHmp
uC92a1VMAyIskbWbqD27VaxNl2XfZ/dq4deuWivatg7NfKumOpZyoDS3I3egG5O+brusmS5jX+3u
RIydO4lCcaOVeXbTWJBT6E+FHiCkDPyLTEjU+0GfnYkn54c73XNcyNRoMCvmtEEY+3S2KON2WuHH
eEYrfXZjtJnhaQpKwFXdnhPaeX2scGzPtikyKguE6osC1NT5Si6sztxVhR3vHBUqDiLj1k0vTDAP
cHG9Io3sTVQhE/n+en/rJWHPcUWRNc7euKcvaQpuyNAGOoRli/E4OTyAW2kVaj+5ojy8P9Yby0//
dazF3iqRicXnvLF2VqDgUW7Bjx+t1jyYkBe8Wu+s3fvjLUxpWH4zJx4QGpg09hdVi9OXi6ayNX16
/juupvZOKrubXGmTlSrC5qGvnfB75cQXalsa+w65EhdNONoyc/2kSaRq9f7DvJpokO6gz4nbuS3R
QljsPavDilqGzb0bLMn0kJQ2DhBEj6EjtPvfHYkgd9asBQCOE95S+xfMm25JRLeE5wgrSPEkrfvS
UvdRopq/eaDQw2MISB1MLq2m5Uu1djMVVe4oe9Wssou8Cb9Idvk9SofsTsnkcf17LzZ3DAlhZ/oj
hdNXqg44C1VWkGo6bCdT92rhxJdOjk1k2mXnLMyWVx9DkSRw5c3wMxqWi/u2q8cacxsWRiSL0S3H
xpzXxORlja+sw1H7Wme6dSZBWW6PlzHJhGbbQqho8mKFGGNMc1QXxj5E+X+j0sNb4Waae5FZR+tm
ouD2/nQuD515vJlDRWEE6BGH5enuECnmAjlZyR4ge7VqlZIW5QBqcTX2g/mtk9DBl4fMmWAFdmzV
9weff/ivh+vPwRkblDVXwLKcKPu51XaDYYDerOTPWlnKq9av8eN6f5i3viOlB5IOaIX8szhyiqw0
WsfujT0WcdLGHMcPmgRnKLYQxEbNJThWgVWdufXe+o7ALaj4oD/1mrRjorlbNklk7mPNDi6Qre9u
Y9NJOMLHwlOzXv76/jsuT5Z5Kn8Zb1mH0PNSNRPKSftiKD7Idd9doo84PneRZZ+Dkrw1FGkGLzef
YCyb0yVDYQmKX93DoKkoV6VNkV2BIShXMw3kzCn21ixCkgehBk5y1o45HSqW+9y3QSPsbb9LYtc3
A9urojQhbkBWy+3MPD8T7r71ctz10PyoVs2ybKcjZoHQtVQOzT0NzHrLQSMdW9U39gmI2N8eCiWp
uQVjc0grZMWnQ42j1hpxHVp7Jcq+p6k2Xskxpl2lXw5npvH1S9EemOMKOqSkSy8N1F9aEm3X26Kw
WmtPIyG8hqCvYZLSz5KQ1Tmz5td7jaGoP8237ot1y+lLJW1cjH6gWXtNbQ9mOvs0230DNM4GJmch
CKCF5vTh/bX/epXQ4oGcCQFnhpQsnX7GdsIO0Z78fRPUqmtCpD3ItTLLDgh9C2z09wTeyONp889Z
CUXUWRxx2ZbI/G4YBBHCgbvUXI15HdxYeqKdKQu96PWcno4MQ5EK0VECMyB7p1OpKUFqjPoQ4FHo
ZFsrTYUnprS7i6RxdPs4667Kiu6BFfvhXaVHsUeI2oceuunROuZfrhCduoMC1NLGVDvrzKn60vN9
9XzkLrQuZwjTEsCsdwOaYKki7WOzC1wBFOE7xlPdZd32H9MCySUpNbUNdG5tpTUl8IAsd7aGkYvV
6IfqoeuHZpcPib5TY6HNgjY31TCBRa3SAFl/W/NoU9aPBj6JHvZ9HNwp8n2SZAZr04jN70ncm0dk
upJ1qev9UdJ7a58P2bDrSuGsjBr4dh9bwZn78o2tRJMfCPRcUWLbLjZtYWaCQL2V9mBUh0MaItM4
xrlxaMgSz0zw20PN+Ho6A3TBFldzkdRCN4pR2htc0Fcw3xG6Bkx0CLq8PjPUq11rzvAJ+pW0BYCk
O4ulliIxl6C+Eh2sToSrKJbUvRMK2bVCIe01GwKhrqNc9f62ffV+DAoqir4bA84mR6frG0Yix4g2
xAc0z8Q2ag2x1eyo2+Z6fO42fmsoSp6zSjH9PUrap0NZEkyb0PTjg9QUWOAM5nDs1aHxBpHlZ0jp
rw4j3urXoRa3Y5t2xmgMdoyemt26dajk6zHUwhXz/zUI6GW+P4kLECqH0TyePSO8uEaIFxcL0hkh
6loVSoRdWxheLhXFKkjCcq0OE+ZCVh5c9gboECO3rM0oaS10A2kCsYxwgxor+bWDys/DGHQlCjQk
JkWZBr8b0vKEFqZ7CDqwuvgIp5PvW3mpxBq6Lxz/2XXcGp8GVQk+p4y5cfS0+D3lxJ8zQrcC2Cb9
VRaYdjoe1jJBjwh/grVLl2/ifKqv4rxFHSW3JBflhEpyezWsvInQLXcHXcQXJh50ZwLABSrp5TGg
BQEHgyQD4HCJYVHtSs5zIScHR5uQjJRklHmHcpj0q0lNIuye0tr5Yoouaqj4ZNM3ofo0WBxY/9Xv
nlkzzvFFgpzqN+SWxZIE8oTCbGknh1YG8DgFCGshG5BtDHb3maGWhTtWI0YLhBGQScg+l4CLuim6
uMAA8FAmqXoVZKnlGgDe16Fi9cfBr0zPxofhJjRD+cIPcBh7fze8sfleaGAGgL8Xc+3TTz8gZVg0
fZUecqUbNraQw0MRy2JdjsV4b9DZPDPemx+ZAhFXggZy4JVy1NBP/lRmXXrozEFjgSc9MJapqdze
McOUf4eGN8E+CLwpbVWvGBDsYVOeM158a9oBmc89DkIgYxmS+2XtdKggpgdrsIb7AfDYJsCv7aCn
7Ud+p/+kSU7qmaOIPBOY8e+Zcv1c6kSVwBhImMl35s/yS3zZTFUw+uWUHvQ29SkaCftKmGV0AEdx
zhLw9RdmCZP5UykFxksd5XSoskMyoBuc7CBV4egWvdVTHnakL6iEPqhY853TiX5VPprB/YC/AT4S
jMEWXZxe0NxA6yqOOAyFZXtyjLyjQL4YslRYuFKeI92SwT+UWyddd5rWbhHFsW9pPxqfrE4/15N9
teAIPahHsuRmgT4w1IuprvLGTEdpGHaJlTaOW4EW2aV01j2WWokqyZRdRczDfiw7/TO9/mobRdK3
39tllELnOiVqFEwHTCn19BvYdWwUfQFVrdWc4UrBcsA1rCK8QARkuBis6lx5fBmdUBrn8qBCwOVB
WrYMFLBQJtjKDeXg6Lmx0kHlrzS1bl0ckVRUQNTUS4LcPHN+Lwoj4FRmsUnQpERfcx1o8ZJ65TfF
aCTSpT0W2gGIdngjNXKHuUBLW7bpjN1QYA+S5fm5Av2bI88KHDNDGY3BxXE9DAHloRGenpIY8qEI
HHuLN6HYdwWi1bVa6m4jKyGJDZ6B73/YRT2Gd0YKigIeVbz5BF0Wu2OUTMKObs5RAJFaJZ3ib+K+
/s0e5TwKmwpIIOkoaeJSUN4QlmicfMqOw6C0u1BuNDdohvBYC3nyEmWS9u+/1SL4exmPeoVGejgD
Z5fBbQbopw+MMTumthWvTKMOdvXQYEA+qefavW8MhQ4aNRFYhGDylkAjmO9Rl6V2diTL5TuVhW9Z
btajlOpUsX0uQZyj1l8SsPnFTkZbLFEQ2JMkMtwyaYRolhfVsG/b3kxp4xf3BPLaDTd09VDqtXNE
ykxz8ZBWzsSfi/P45zNwHJP+IWcFTu/0LOixiknS0MqORa1nwSpDKsuDIard15p+oUsZQpzvf83l
gfxzxBnIQW12LmcscpWx4ZWtkTk2gmm8SIzxiMOV8yNvperQ4twHBo4ot4ydT41j+bIXGFQ6kODN
ebjyHGtTWZxNP5+GFJ18EKUVrojT929DIQRmy/kxmQyJzm+dml5XCR3mN8yZoYn5GhlsKrW3Mk/y
0yZwFcitR9DFYm2EOrLWGlXCoLTNj22BvKWFLIG28rNRWZ+ZuLeWi0KdiV3HZqAYdPqoTa/QNpfk
/Nh1WGcmUHjxHAhMz/J1+TKSiFQaQHJPlS30D6KItXVgd3Z35vO9NV9zioke/FzykhfpSjpHy3Zs
5kecuiYQEb3R0Tw3y61RdYnrx43kWmrym/3kl6/EbQXZBwQiqdJilfpSZnV2xlcKEs26AsP6mA9q
AchlnNYdoFKv0MPnopLtD1PdTWf26VuHwq+DL67s3q8GdC1Efixp5F01SAeu4D2ah0gtP7//id/a
jIRfKpsD4hpiKadf2C4lPyzKMT+OlZ8/gU1O1lbS9tSAuKjdjExo8/6Ar68q5AeA29HTQlzkVbei
NuOypfCTH+uoKq/rEIM1PzLbbT82NyikR8io2sNDx5c+c6a/tYzAutDTk0mu6NCcvqms9aOQYyc/
SpjabCO5ilZGDz1XyazwQrbQ6J8CUCHvv+2bg4JFtpCEpJe9JEGgvUwPZAyKYxi1031sWuWlFuCA
aNWZsfH1oL6NSvOcKvMSO/qydskvZoFGwGHcm6evWqQyJLyhZPmEqf5lxAFgx801rkUVizuhGD/w
czWvbCF9qiDPH7EMqSkim9o53vZbb4+iCFwFAqO5B3f6HP6gxAjIVPkxSx1lo49m+10OHTrTfRo9
DY7hX45t25/5zgvSEZEfaTznBXhOikRoIC8+NKAEOxlHyvxqjXA8Tu7SfdUaKArY8fBBG2W58YJK
nr5kempsAB6FWytyRj5JUex9vyg3NHvDSz7cuTrPG9OBSjblXy56MpFlIF6aNFZbMwuP9HKQdmrt
cWUZtba2alh+o2L723FM++1vrsD5kiEcZbuBFHnV/PSlMsgSvH+OogsDLLbAVbtyW2APQTCQXXV9
i3CNUZtnvsKrd2VYwm7+BfKImH/xEcpAlwyo6OExbRTlR4p39R64SnJI8/4xmg81bRjPxaKLMYEh
wKymesJio7WCSMbpcisHkWh9WuXXJaYy0bb2oZClLqjawig82nlWcyP7TZtuHLUZzd8rWTH4XNtF
2wTcE+IjS5/3eAozClZWe11UU3FBHveRCle8qgahuKiqDGcuxcW5DRSS5JImELiPmUP2QuT8JX9u
y840Ct1ooIk327odw8+9kSA0j7XODuyidvP+KlomkYwHIB8k5szJIdJ3FtdhXVh67mi9fifj1OYN
KilMFqM/YCIOR6Q4DuterrPVaCjTJuukXeCk5/wVFzfH34/AuiKdn++qxZICSABbXov0O6FN8drp
hm4vZbUMJnJ0VvGgPhi9bXoDpefV+y8//+BfguZXAy/eXROB1oRBqd/ZcVKsBMpbtyjP2w/vj7Jc
vT9nGI4MuwXtyGUNMsBjQq9Kod/FTiI91h2ESYl0czPaVrArqtS5yDBMOPNqr5cRnxXZJcoUaC8B
tT3dMrUjkkAOJv1uaop+g1uduTIbYM04sBlu5vjngB/Lq+llLl9kxZHxYLsuO0C4BES5OZn6XdWV
rZcrZuVhvoYKvlaMK+hDwcaM63iToinyUCCo66mhXN9WEDTP1OEWIdb8IAQCHIqElbNrw/zRf9lA
ibBHJYli4y40g3xttFV0UAWU8qkozgnEvDHJ+HbBZIEFBX58qa1lBmkFJKw37oauvamsTjlogWE8
pV0CXMoaqnPc4jdWEt0faqmkrsBel+CFXBWOP9WtcTc2abDLs9b5wS0grXp0Qda+Pjq4EOrnWBRv
7E4NBRzokLPFHAfg6XzimafFidqad7j3gSp14mbvDC2y20WjHycfZkVSFHe6PMDYf3/jLBOq+VNS
sieWnCtLM+TudGi/x3mszRXjrhzhz6ZmRR9XR9LdBza5GX25n/k63wo9SSg64XhEz7zd9GHWeRbW
vkhVR6jBjvhf+U1srsO8lHciqM9h2U+/ClAS7n6isRnFTtJHrnL6lEqchCHlG/P7zJ1wLqh/puqF
H8l15ax8TQMD3OVN3H3M2iIwfs854GVwhoWJDRQK5skS0Rb2GgVXrNS+D6UVbRIsIQ5MabhKTOsc
t9rhPf5zWv4citYF1FQMHi1gdKfvqccEMbY22N9HkGvb1FLqTa+m484xW1N2YVU2F04iyx9s7Mjc
GBPV37qIqZIyOAi2uf4G3ATm1On4RqoMLRXv+LkY4JDsHKQe5RtRhZ35KalCpfddCeGC6dwinNf3
r69NeZUuKCrWLzgsFK1Ph1WjKh8bvVKfJ5FJMOec0EzWqGKZ1d5K67ITKzBFcnuvQUa0b0CGyvHV
KLJQuLrqg4JH3sJfNz5J9ZlI7PT04Ylmk2Ukw6mA0/RDrOr0wQjCQPGZkfwMcBLGDbtA2cR+3nQr
Q2TVo52XnXQmODk9Wyltw6uHWgpsZIZiv8JP2hJSgp1lhD+ogAhsu4f+A9aIg6tkWfj9/c2/3FUv
Q82hyey/Q3y7OMbDBnUVqxqjH5D4Iu0ydlrgbzCe7PRBUWPrZuxC/BDZa5Zx5osv55WVDq4e3gQ1
O4RBloZylLsxvnKGOHCTzmovIjvXtiMWA5obWaa0y+siPyc7/2peQfqivUQpBB9KztnFp+x8rKky
J8TDVrLovEtBY3hlwBnfykWwfX9iT89zviEKOvNBTvmDRiCb6nTZSJxhltRUdeDGhunvijyj1Z8W
vTuWSnTdT5Z+jX5b4obWlO3eH/rVa4K6nSt1LNpZhmM5dD11lA4RqcT2XLfHq8AZ/XVGGnOtVvQF
f3OsGbHvwO2CUAU4Z9kLF5HUgnPJfV6z9eMntBdL0wVA1l5mk3DE724MdKYooMKV0omnWTWnk5oo
MXX0KelDesggDwEeJZkr4tRx3J4r68xorz4hCRHtHiywOJqQu1yMJk96MAVqaoYuDessXKlZbuxr
I/R1OiKpkczwXngKjjEWR23U7cf3p3aRM7CEmFgUEqguUT+ky7vYmz213FTrND906YuoMsLGWjyu
yj6z00MxOHiM1UUQYyAu1/b30MZwwE0aR35sGtH8nv8YzzJ7Ds8+AzQdZ1fmxbOEhM6T5fRW6LaW
Fm1bNW0umqLs+OJWjjvSdE6n4dXk02+kvoWJHFQujofF/lG7NhgoVUJfyPtG3NFbbTdoeUmunqb+
PkyK9jYwtX5lEI2c2T+vzkS2DxhwNi+vTcV0vqF/CW2xWLFqO+sYetDi7POYlXcYQWsfilymn2yp
4z5B+v7MefGiTPTLBUiuD7IN/KOGkC8OsctiT+dH3EGFJrPaCOjFvVz1YljVQzbmiIYJ/UEzw6HY
DemgfjabLLrVMrXNv5ip0l0KtCF71yiS8YMh55HiDhYB2WUU5/ojMD7jqFhiuKnbEEZ7FBi9tBVQ
MIcnDsP+spFhInsNsVt9YyGR1v7MFP7xbfhfwXNx8/MdxL/+i19/o9RZR0HYLH75r2P0rS5E8aP5
r/mv/fcfO/1L/7runuumrZ//OH4pxR+bNv/+pYmKfPl3Tn4EI/39JKsvzZeTX6zzJmrG2/YZvYdn
0abNy3A88/wn/29/84/nl5/yMJbP//zzW9HmzfzTAh7rz79/a//9n3/Sv2NzsFD+8esYf/+Bqy8Z
f/daNHXR/XEf0hFvvuR//OM//7kX6Zf8+5s/7/mLaP75p6Kbf9GdpCoDmIrS64xR75///TszDGlG
mpI1vLCT86Juwn/+qWt/IauIlANZGmcmwMg//xBF+/dvzZHlXN4zOdnmePbfz33yPf/zff/I2+ym
iPJG/PNPdM/ZEf9Zu+xUA1YrP0/Fs4Loe3mXm6qPMXweTR+kSvmkj+qhDvPbuFa+pVmarWJDu1Ds
YMPPuVAT31qLtHhGkOret4uPrcbqzKTIi4V62UnHaArv/KnbBE3p9Xm/NdLoY1JMJmI7CAwDKNsZ
XYxPWIHjrCiCfeuM92Od3Do9elu2uSeYeaJgdZHb/gMyObmL+sLoOpO2or4sXKconjt6126MD4Jr
NM6DFiv3GTJdEUEHbGjhFlWtcOKaP5Tevm4b7XJQrT0yAw+FJT1wrV/7dNhyO0KjK921tkRrM/uc
ZXh8FE7uETT7bqj6kZclxTPSXYULG6Z1m15vXT1H+MuIrAqBfPWAhH3jdcX4VADidMMh+SxpaerW
cVaugjH6iu/qPSTmyq0Vo/MMoa36rkOYQis+2j3nRNna1zr/VxhK6CZqcycJaRcrYtNn1kehDIEX
OpW+lkJ1o+v+zin5UaIWmgvt7D5IosmVJvVAdPADjey7VGFWpC7Fg9VhboduzNacMNQXUHGglsYz
103sJomovKqRum0XZ7eq1RhuVVHRGquP/N3MRbNpN5oWP7bQNqkteN+G/0138SpE2nPtR4Pj2XFV
eZBin+OUR3ekKvW6EPMJSw85uwI1dNOaLzGJ6mMcTJ96DZMvWbo2U/kijTEmz6fqTurlb0ZRxq49
6BVOKBRcclHfKa35gAvPlWQ86P34LEr7Jgqiz7mSKJ4Q+XNQVanr2JuYa5tAJXtGApDyia0XrmlF
SCumceepaZl6JQS43RCPn5xYuxzj4cloA7aIdZVakuMamvSDVuQ2Lab7ANCoK0aBOr3AltdAOxnP
Cd8t4Y2tDF9aG3F1VynSTunkT11afUwUYw9+42MqN7f+1B5RU7xTCjvy+iL76E/jveqkwUqSpvso
NQs3KLTVFDWph16t705a7Xhm2HWrTjUeO7tOXdX3d3LCOKF+6ajh5PoiL1dVXD8nCLgiWH0hhclt
5/hre9Q9Swt3Pl++rernDgVJQKF43qAjhnOca/n27aDD+bS7em0Jfy3ZnUGe2Ww7GBtmpVyGTd95
KBNcazH+1+yxz1LcoBCcuoMx/lAVOIRorMtxupNLFIVF/Nkv5ae+Ldd2r162JKzoFqde36ca8kfO
Q9Xr35xS+dY4xh7NkpdH6w37IZelH4i8EzVbGNsxOXqvXOoOZgSy8UA8ejF2tL+nXj+kcrLDG+BO
JAPXprQz4mw32qwKSQ+/hlJ5J6vDU9HbP8BbXveVdoCAehGP01NcmHva2U99nj0PpXrRG+jH/nLI
/31Y/no4Lprnf5+N9JBII7kh0JA4jSaIZCMj6IfpQ24n8sqvysdYSUvPzmMy2uBbP+SXsWVuJiyP
g0Y8AjJfFf052eGFCMPPp5jLzg4AJgN46nyC/xLTZA649aqu8Za3s3JND03C6cXYVRh7EuJeUm2+
j8vsicjjohz9Q1Frt2oQ/cAX7GfC8PcdfHJ7/Pc1//8WDfyPMcP/h/f/HA//z1f//265+6Mvv17w
81/4+263/qJVjbw7JEWu45lz8PNqd/7iMqVdTxpJhY4AnPDi31e78xeiLmQkBI2Eb8AQ/3O1m38B
npORHJsTMhqn2m9d7SQcrIxf7nbU9WfPeUoRMP9nu8dF5B8HURMiYxB7stP5B9GS8KTjeuitRxT+
rY1GAcypxVbWEBrEfHLQm7U+PFkR7nYdyZOXKnn4wGHbjq7OKfShj4u1xPE/UtDow4dRDUmCQ2Pr
a4XnZBoM3MgwPScpI9SY0DKIHsSILLWiN/tOAVaia65Z0IpTmsi1g44AwHbV5BHlz+JSc77WdXsY
VdvNQz9x9aFOyNUijMyTVWzXNLPKw2CCngOXf8xzlVvVvq0c2cv1T5IikOMcEbC2YMdNsZfK03XY
92LlI26j+mrlYQ/mjZa0lupjzx1QTxIIl/ggp+PnQcEjMa6TbaWUm0qKvTrPyBv9x26UdmrSkEzE
7Toy/FUdcOELN+wPSvnUgCgsI/uRYtes9Ntqn4mKy1LBbvFTR26Nr6Wq7SwHWVahJq4wxaFu5Q8Y
2G1z0X9oE/3bFE6lmzjJh2I6IHO0ipzE2dhJc5lCJ9DivPAkbaBmKO2sLvfIeTZgdoJDr9aT5yAL
pfd32uAfEMQaPlqV5gn7wXKurQoUmmTYXpsp3lAM15gcaTQcshZteuw+Yyu8rWJzU4fyTsKSulKz
S3l4CrvYuU2pcH0sSrt6UKSoPcp+8bFpVBeZPTKOYi339ielwXNNrj7jh3ZogJAW9X0cCi8TEVWL
oE/dLGyClRnoqevXxS4t1LXlfJ1s6ZiI6aJJh25VDiWQ0B75Z91eJaO278iUEdWPPtat8Ko+w8w9
lhGRicO7nDu1h+TwFXp//2yXn/wW1f1h/FIn8Srw7RsMO25qtffS6pbiCRYotSulYMO1AYQVLjJ4
kFjEblY2XarkuqLWHwCwio9Dm38Y02TWz82zXVSM8aaiOgheUEbttVC2g4YxoKatrJwQLv8Ab3Hd
K0S56a1qlhemL3VeNmEtaOteGDtXviK7PteaaKNdFhu3peN/pKNym44VoRfoYtUVSSq7jrklVtj7
GZ7RwbE0974Zw0OSXQRmd4MEI0GCCqFmH2x18AzrexxkKNtcJFZ2TdG0cHHSsY0LQ203Y9ddYGJB
1Cce1NAh4vg2BRfBGKNoesEfPZpa0q7VTl+Z3dOUfXXEranHBy1sV0OxbZ1yFSo4AyQXwIzcgc64
6yvjRS81XxXfciEuDp4e3voq/1/L3LiqfSjENR85d0dJeHkVfahG+aae4k9jYF9RddlMauoiUauN
jkJYTARqHVI755YiZK2c8qEyg9sSvtuQ7pGXVVeZQQFYFKZHr7rCh4oWvdphilpqw46Y+MdA1+zC
sOMbJamPWtX+6KPoKSMdXk9j/FgEk7UNQ3mN4PUVAvBowUlRtcpjY/ymUPZ/nMrSvu3TIt+m1H1X
cAzUda4pD6HedYdpsMV1hjb9Bp67xPRL/b6vh9CjcNy5uVPfqMIAmlfcJXZ/TJx6G6dx/iOZRuNj
avW94iKs4laq/2BoCX8evsTglZG4S4JoY4jwEMhi14VwIokeoNxBMBFPU2eHXpOZpWuoX5W03qV+
c1GP0j2se0hp8Wc96704yJv1YHfBBl8clNBp2K0DRGtXOmGRVwXroPriQ6YKitzy0Iy8zrUffZWt
+tgcHlv9opigIJdt98nWmmDdmUH4vYeB5VIpk1QsqUdnxLdjXMu+LTzNqvPSzaY50EusS6UOUbXD
k3KNwWEDJEp2toSk5r6yrdZNMEuDIHedxGJcxYEuB67fBJGrVY8ZfeFQqeVt7KCJL1WT/K2rIKY5
BaYEYqpGmGizP/wn1aoesSA2XN9/rMGm1459V0XfS5Gyn9EYSojkRjZZvMPsDn6nm5srybqO5IMO
ILB1to32rai9JmBrlJyQ1QXakXu87Z/MudaH/glaM9ohEfImYRmWBUtW+xLRbwjpd2rR6JEzuEmf
rvxRhmWgH9M+cgd/ClwYn1t5fBScZ6olfZaneGVVGXy9TE+2xlRgmm4Vljva/R06K2vwvpeqjUJH
Ft+FhnkPkBCZGTktUuwa7CurjJ7EMPRu2A6XNq/XEfB39X2kXgpjhdCCyyJR5Wk12bfI1H7OomgV
9LnnR/aqFZe6fl9xvlaq7IVy8KTHYqUmHQY5yTYoBjDszrVjkkQVe1FfiuDRb6oniUwGzeBOg0qS
Vm6b1W6H15aTpavQQjBdCq6qrtlahXQ0hvRzZA0Qkz9kaf1olxAlOQUvbAW16z7QxnUuW7Vr+5hz
lWa6gWNvXZllEHp6nbthB3BqapTeFdCnpT65VRl7r09l42VB8H+YO48dyZUrDT8RBTLot3RpK7O8
2xBVXV303gX59PPlCJiBBGgxuxEkQMDtvt2VTEac89ttj3nHr+xLnSw7O3V9oKdLaTheM/OUV/fH
WPso6UTgOL0Dzj6y8Zblbpqzk6SreWKPTFrGDKgP32zm+eDWdLUR7giKahQfjdI8o3L/Nsr2JHu7
8JYqDqpcsLnbZ9r8ogZvzRPMaJQWzo+QhRWIxPgZLXSuGn0WSzIeDd58LxlIxmSPtKJVaMopVozY
q7H6eG6Nf4HAPaX8kJbCgSc3PazYiY2lfNcgdqh9H3gXBWGSjrLlXsUPo87PncwPjeuO/qhkEUkp
GOexZerVs6LFD1q3aVFH0hT9y643Z93qYwTJdgZHVTpuEQL3qICEHzf91FoyiuUO4Ngn9d7Prel1
tOaDXQGWp203Udu9ETcgmEy2JmQRPDVNfZ3yA7R47qmLUHedzafTraTGUiNuz3tEOregSzJ7d0wH
zaRn5IfNwi8GpOulvdsqN7Bkdm0wBk+q8nfWe6917YCszwet6p5avXpYlekqLPmopE0o9bj60I3C
KyfrqejGD1X9pWxwNzW/2qofl+GkJV+JOfmpXh8WdfKlsuztrtwVqBsGXhuVsa6+S9u72fkEVVHn
V403Oq4NP6uA6I/m+la7ddip674g5GXjlKXrYU0Jondf9bXwneVrqJzQ7GUkikvGb5zBTnicPDsj
kGybhNb6dSP3i5ZyXVSf+W3AG9VavPWlGWBW9xvd8ZBLeYgv171YnMSD3z1pG1LFOfMo03vKUdeE
WZ96ZNv8UhgepFNxSozlnDVO49n9TMHDQTPsE600QW1V6oUKhiCbjD89IIwrVYNJptlroxKpesKp
2+7bEsBJ0MLXmbXGK/xgFYLxTX7XbUcv4VR7/az4qIGOAsFzmZA+qRK1YlrNi5MP4eh0j5SACnwd
hEQ+TNmvrRbBphWctupxwMykb/U9lGgWbJWTev1YcM5PxNprzB8jUE6seXofh7W5RG3mvhpzf8gY
nS5KmbWVP1APPhQcnHq68guNtAiTuZJk/68dkReNJ3kWudM4ERC0Vw1HoMCpkiqHjv5LauFLs/Aj
IEb1k3SyH4Fh4r21LqwUubhvkPh6c0WbX/9tObQkuZJnYsnmhJf2sazdT7mO4aYpV/KOruNaHJbm
x0QUFJssDlVqNMAGC3uA9Aczf5rYzw30fT0faDMc9MIN0k3ont2Qr1gOR63vX0dj26N0pHNxeSWB
7K7MtBP3BPYz5ppGPXW6GmQivRNNsxeKgK/dppMcqFVqjXnhzJaeYtkVYaRGRIWd4CAWbdjm6amz
VCzVU+YhYvKAH/2qmZ5z7D6uUhCel+EW1TxlqYKBimM33+rzXAsngOYpPWseX5xKMutSLhAu+baj
CGX11MQM2nz8GjK2gGVS/zC69h9UWg9BITUVo6BlcHjM9W4DOvTjWzdrwKVrBjGsQe8r8ByeoqCO
j+lLScRK1pqm70nAMw9lnlCyGD+V9KTf055e+/PQty/91nPipk212FdllcVVbrmk6KFVIwClKnDN
1ts2ol6rdhdrM//EcgKrdiOb4Cmfo69FPKK8oTeM7xXBqjfrwsMoLRGh6Iet19u9PZnPUlEujtO5
fOFpH/bbhtjPXlk0n0KG2RP1tm8c1r5mnkLHTpW31GEdyGs7/lQs9z6n9ssTJhO7JorrmttbJJZi
oCVydIBEGo4Dww7bpsFNHD/ava56TUNnc9a0fl3X9/0cF/5c/yB9wnowisAyWnKZs0Lx86r+0qw8
v8/yZPjRkMzundIpfYB9f8kY3Tr95hqzc2XnYNY/j2gCfWsomQyyjJCNyT1ThOV4faIAaqrK0ZyN
Z6GUaYDntfFLNi2zrgNbiq9ZDHrU1FO3zwyBMqlbXNBSq/LsudcPzD+7Vus5/OjqXCkVo9GIALd5
iNoabNvarmNXHDK7fxhU91ox/qUA0Fox/9ikYSzGNnkWoGjcab+WU57rzbraU8esycsicHSKiulx
1BS2vyaz/G2p06ust2HXGOy448hji7fa8luzGqK114WvYQZiJxo+2168L732qLdiT3PruUFsNOr1
FVv4cCqy385wPnp12i+u/VtneVDUxV8ym7xsiL8QiO1F9cdxX5NFe9W14YmwuGdTVukxXtM/im19
mf3w2VTDh03uVKbz0yuGuFZpX4b9Zn21Ca+CmoWrmzIyy/EwiDbQm87Lsp+KJf6UWk0WODHM+Tzr
NEYOpuWtU+E1JKFsA4NEPm1vPWVtUaMQA9utJahCe1FAar1hexCtTPd6+dlqE5WwKvUemTleG7uz
QrMsy8CahrutHNKLTQCQZxJJXDlNRFgjCXfq68AVMpTV83BbCbPpO5X14tn11nLQWDJwxnyHgR53
WvJW1ulTU5eX2BwuLRYkkyBwr91+5mzydC5eP+212OuKlKRArmtpMbStS7jSxEhR5o6t/LFs52jE
SQSesX6h+j+iop4p3kp+M8YcLclPZUdulzr/uEjQA54sS7+d8D7W73CHkWqlrY9aj6G9DuveeYe2
4ANSHSRrrZt7ghwIm3KZXPvM8vE+S+O9SUmJfrtIhNWFpZOXIWQXy2oSlGI7lgY+3cHkm6/hJdZP
6jJ5ajm9mKJSvLSyd/TBRTMFAYW2BFlWeHam+yajpOdyUlF8t+9H6dkJ+NCki7ctTxYvM4A3tIE1
m6aUZTykk8UoZX8ZWbOvnOE4ZdyEY3uYdCANGSswA1PReatbnhNG1JV8OMLv9AvBtf6oK6+wgrPf
KG3HjZs7qpcytu6ToZ3OdrOmjKKSRLMVxXKaj+MbE9F0djvxx+CuG4kA0BZGPycdwNLmxLzMBD4l
bOJSO6T6ml0W+zac0PUOl7u1jnywF8QpwWJay0OO/PyGZjzpRF7yf/T1fWyhkFrarqQL9zHOae1P
+fDdWWboyp9cGkFRjc9pJi9zpv+l/nXkxFy6S6K3SuubRr++JLG1FABSFUBTx81rhNOqrhMXcA9d
l3fNPlcG9RFry4m/9uhj7H6qV54gBlEtHBdFQpHL69yMiO8G35z5BHWrvZY8eTrboDO6u1RFMFdZ
zU4d6Xpz8PIFxnj7zLcycJbOT7IhTMv0NTab0DGAZabFNM8mYM5l3hrV11iR0T28t6Vz6NvViMjq
6gKzBfe3huaxn4rsPK1yDVHGRgsM6q4a5XHTuZQLrNmeWefFc9e3fVCRIuoR/F4ESls4MgAK8rJK
/qkafGFaO97n0xrZN5Sitg02kf2CZTGe54hMNdop8YTAEkq+9uOcWBcO+eLNEQB7ObsA5/XHtI6V
lyzMLzRz7XozQyxRjuuFmA35slbZ+qWUavJb1ICd06WrlH3WJX90MWa7pNVjbyrQ2TtU4s6AIsey
7b1CsY5z+Wpq7NFN7Ccthi1nMp8mO/VViuPI9SbCWT8M0vjVM7CPYlXCysweaPslb3eL5jhhIXO7
7S6d2jdFVw+I6x4XXmJv7tLHQZ0Rd8Xm75j2u9uMolP4HKvnND8pGh1kxL0ZZIRoffns6H/0cfah
LkLXmB7del6Dqrt13yw/Yum4RbvmMPfFKbOrci+2+DE3urtOEFstgabgakpMUXz1y9vnkpbZY1+p
d5XtykhNKBtROj17K+OPIZdnqEy3euyset9sPZ4SK7kCTFlmAs6JuS+XJgnGnfa5wbn5Q27W4YxV
ALbtQsneXRZ/t/rTOlFhPJuXrNff1zbszXcBLAekJ7fKd+b8kknF37iVlDFVAti60OiGmVFkewfz
OBIautc0EBAkMUe74fYrNXYBrXuaY4X9LTM/FPXGAxdW4RGa7YPSe07hPFLv6OWj9blKc+TedkOr
F5mvjZUNsNKdcvN5SOzA5CwbuWIpDgrrJDuVjXZ0aFJPMgAgbFbUrq6+wrBHbhkogjAOCVvP6gpf
LPPqjavzJuO898zY8RbFqNik4ZmVufPq8WNQrgOgNEXATitCi4uHeJQdFSSeNeSIxDeOoy12YT0T
ubzXhvaLqvT39lZZc+urdbdTelREJQfwXG+Pbc3Pq5dH7Jx9fQAHPQ6EnhEn4SkmtD1EsPtW8N2R
sfowVc1ngWXVn+c4FG15cLEaT8v41NyOCuW5sdyg2Ux/4YPP5Ygv0th16u1wdne1/CO18hORdbDF
7xagBKHRy+r8zdlwFMDPYqqCaksJVVB3lj0dC0kJeBXWRBGLp1T+FdVX6byv5ezF6Q9H9snt51Aj
A8IqPobsBURDJbCwBWpXjS0AU7ig4oqGgZVB0y6Gq0RUwgCp1RSJJL9tw62CMbuP6UlL1J1DUmW8
rr2XdkZQmzoDm+lT2+HFbe5ESvpmW0XEkssHaCRHkX6mQj/UZXVQ5vtSA0EurGlPfOE+U+iPMK17
s35y9C+SBG7NXQgaxGNVstD3hoK8ah49oy+uQ1acYnY2j4Eh1KwykHof1BsIdadMD9a2fFdG8tNo
3IJyaO9LRwRYyh/M2TlunHhdnR1KhypwIK362KvirYVvt7q3jlIuWJB4edX0LGqTXySmU1f4vXir
l+sCqe9Wrw2ulJrZ2SAY+H5TJvW4GPVBoW9zhoogsnBnyTGkXv1oZPNZ7RsA4SSY9fdsGw9ZuzyX
4rNcVi+f7ceZXLB8JUlYpoEWnxLzw8icPdrZHM7FfpmIN+AvWZ+NAm9hV56a8RqjRX3WMkTWirLv
ctvTSEasCJqy46csj09IaP2apDFdrFFuYj8kCYQKZi59xx/r+y6lsliJuQQfF+O5njbPEaK6s7Iw
GT8n6igAe8eDMqXs3qNfLLk/q0c4Hq0/s0fh2q7auw2bFwLVOD0WzmHItoOSHGum4zQPCwbFLKzr
13K7lhbJLuqnwhWen9vmSJzAPmd+SOWzMed3SxaW6soFgsgDsqxF4VokgdN1QclX5rYWGkqzz7af
WJcUJsiHsqm8Tr45VMImYvDmcrgDX26WG+y8XTSTFXLRI7VO7vHBhCVxvrm+T43s0nd3ZgGD1RTS
zw3GJJC1zJkDxKIIY8xrd3OwvXH8e0QEhWp3MuuTWd5ZDJ/KnniiWEZ6pnlN+1fWr/rwJuIwE9x/
rf3YVfxSrbmjyes5F+W+nK1I2agVrpTXXsvDMYPoIBDU6wxB7PlubfV9s8BzlxPkzqWnC6JOdp27
fOj5A2bCtQYst6lSyNtzXe+cbPKBh0edgyXjjEKy4m6BIbVvbXOeUkKVvL66J5ROQFRAfzimR7jl
SREExiZVBQVoVHdzmbte6tpv67roYbNN+4L1i/GJrPLtIDTLgykIKP30Uh5i2TUT3znVDh09tvcr
hEbebrE3p47gwCNs2Ey5fEri+VWnOhjrwHpWnlsNyLaczgOWn32ttNcxjb8Wq/nUiUfcxumNrPbu
LZ/L+ohGmKFQK9q71e0/Cvm+qdvgqcPwh1jhc19tvk4sLp0LfnZTR6TBqDpRpVxpd/ZuELm7rkTX
KBzHlteu11jlh14/1fIxG1bfUKig65rsBUfUdbWNMw7kKpLDToo181ZY2xvo+1xARXTbYIZVnoXV
BLHW8ivXr6UOK/d11V67/KKL2GNI9zZkUA3f0hUnayzOlT7fa8MfynUPWdMfhPPljtljDg4rsvsY
G6hjIxHZ1l1ijiGjAm7gQ1oe1ilM43dBhZD5BM596SudCXzcfGEKuulVYKihG5+2Mk99UvI/yF8K
SvfDmdszHtrApVTNI23dszuHA6U60C53p676T518G8DHwQRS6QrZeWmMFwP56QXEQAeNaqVfGPN5
VvlLDmrm14u5r8yhuNZxX3xYW2xFxSruecPGMIcpCbd054BJuMoHmzYvlQ0PNEwfxVb7SP0jvdQf
Evo2PNXK/sYD4qlS3Llzsh0zWYdjkey7Qe+B5up94tAbk+d8nztUeh6AaKCs9n5GKQS1XMDx9sp3
o7gXQjiCWVGNS0lY2cnJxvl53owvXK8D5I981MCHpNv/TmN3QOyjeGuRjBBfYP4uAKXfj7AiUj64
bq5+jZQ074dtco5Wz1K5jX5nfq1Q7R5OFglYBMiSzFZ1sN31bpj0LqQf1wpQa0tQwbR7UMz4cZvY
PyYzfXFFovtgkXRtI9jhrRqSfV5p+kOlRbGrpwzY1yXt+G4py+JVmf7lplsGkJqsLJ3SuHacSp4z
rsu+IX+Os4tKuTdWQ5evkLudci0Zd87iKseqmzQzpPmtiGzA98Co+n1ry7dE8jSQA8nQ6N+WxdmT
kPCF+DAqMEIAIIpX0nZYwkQ0lAuKt+1qzd0BjjhKnC7qh/RAOOEZCfTFTmevzBWLVkJJP+GmIpZz
0zPd0WpQboq6c/km3dvWetKaZHa8sk6SQ12YZaS29krMaV6Wb2JqjTwU4CS7gXiWNFBxREwsSrpQ
OFWS56yYWuHZQwp8WaT8uUG+5jviQMKh1cejoptWCI+jnyaDn2mAdwClHYs49mMnw78et81uUOtH
NPb1Y6NBkSLGs69tIsjdr/MxLKxMvNhDe1cslR6ybJLtaS+9p7VsN3OryqBqbjL/VB2fOnCXEExf
u19IU01Q5FnjXt9K2OpJVhuqCZGtD93cwZLf8tejVrAdqyhKvUrXnoq4/TM5k1Zc6ljQ8V4iOvtA
SNj9zjeYNxHa4rcLWFNZdP3vlqkFfd7b9Jd3cOY60afr1vR2qBeEJq8Ydk9uq3R3Fb8PLcM6s1ht
Cv8K+Bhj9qAoZAiZ+TO35M6XaSnue8t+nRH3e0Yb73PEG1E61foHpDvUdNNO10kQqI35k9OjXrRA
bdUyIuXAfSd7j1G3HJdP0lH/pnVnEHJpLea5Gxb9q0+gvRMUD3+ZY8mqXzuGe1VDc7Ioezceqxpx
aAfWZqUT08dW729OgrOlADs18Z5ngWSajeNYo5YbZ629mm7K7gghya1LRX3LBQXao8wG092iHlKF
6UwdlulCGjD6vJpsd18bBvdXzRCHeoaKdlKUfQTwsZhhlmPcTNlpdm2qgPzGaTfYXgKjxSZcruXf
3rCLp2mM28e5lgMUykYt9LJ9jnFdRWq1lX/dvLl1cgAVQcbOrc6dTLH0wzAlNgpPBjj0YC4P2WW/
Q+/HeFAJH0GY+NBqGpQ6tKgfI6vNAUVYdSeWrduJ3hQXksQT5pyWuarhghEBUlnNH4vO8IDAaY9V
S+LleK+15pznlAWYC5l+bUcYquHg3wFNh1KJi9ba1Sr9K6sClygN56c1EYLCaat9YKFvuapN7X6X
9KPtCE23w7ntzTv6/NRIZUo4glEzSnGfXodZkUR8ydUXvbDuB20dbhGlNXAl0Uynvtfdi1PodjC3
I1oYncVCdylw8/CIdiwV1vxdkkvU7zLlJjiOS9Xv9b5Wj/3gcH+KRHvUxqTyGNFojYldCF12sDVo
MqUBmytGqD59HO4QhRg9sPCa3E9AwCGr5nxfWJT9eqOjwEtr9hK5KLHvsHPz3dCLDIAqY5sDat8V
uFcTX2nVNyfGZxp1VSb3BhlGn3MxJrOvFtXWBdxiyqMoEP7YtvKjxpUEaFjjn6o3BLki0E4mUVY0
OeVNDUgRuxcXU+y5L90pGHPb4bFk5kEbzHsyACtuzVrLQmJzEsANS2NZbGztzShj/R6Ix+1RFrWl
drGKYlK8PEaxa4H3k/JFX52iOATXaJpozqAbIOC5OQc4uwJHNEqgr7nzYLfJupPxkp/UPp/DZkE0
lNiWvXfQqj/GpcweWraMTtjVJWecRPaxxL9Z26+LF3eJc9c22b1023WXFtgd6l6N8JlA5aJT3a+t
QEc6t8n7UtgGbVXm29LU3dUYa3kvxLhxXAtiICxN8FkjhQVGooG5iLX321EYmS6blGjr9WVRZx4C
34nHpBDmrW+d3yszvkVGrx7oVlyfcVmCu8gKSayOjCYDoXhQezE9gFW1CuT7mi2eo86uFaRL3ts0
BBomwt+xesHKFZGZYHiI3pdTXKzj0VmGjjcC87B0NOcvkcHwNKYzRk0L78s7BK3SsfMgmzbWn3xJ
1zsgue9mgjMfnHbnbjNc8khx9YmKxPpi09iNdn1gyB+LyjikfaHuLSn4Ci/Y51y0M4PrHGy7AfN3
7M5v1O7YsW0/kFYx3UFbGpHWyRW/0rCGyljyjuV9HRCLbD3KuLbuKAefrutsyn1Fr/yr0+RgTi3K
/wmhgpwuOjxJ5+G7jZl35uJejjKL0hseO4r0ccVjf115tgjeTYXs4ETQ55XK1yx3ygfsY9N5Nuz4
rVFWFcyteNeAGvxKGcjcl7hb+qaK3NlYIm2mBzJmanxxzekdb4QTtvThAsWvBCw6i57aCPUTS3qd
NQIobfbY7vtOmr4pC3GX5wbcf4JynfEHJokAvx3u/Dik/kxcbwrZHXcisnVlOcli0S9DZ/U+GUGf
YD1ANM0iv+NYV32jlKgvFgT80hLUmba46zAHTJgHeBtF2Eo0052ixvDFVYMwo7aJ4FnKOmBgGLk0
GERotW+jlU6kCjyv9Eaq6cFfPrHaaAYHtlUbnDgyDpLGLb60mkcXC6QFeuWaqldkNwVGJ5cWoReq
k7Gr4r91ojnnFeCvQ10TbDoi3g47mOo2tq+qi3rkC4okWiz2N+EliDOhJa/IOHT+oN7elRsx5N5C
xdpFFSk/d0NFI8YccJhEWgd1maGBpE6/9LaO8ZVvG9t5NhDyuck4exyRNjJiOnMT5q3I9iPzh8cf
67wRsDrsO7R1q0esMI8lwTcxB8NAFDC2zkpeRTGNAEfo2C62Wmr3/VLLA+3nOZLPadp8wx7yt5Yd
AdVXl4mg1RL5u1RddjVKTCCNNYNOF6kcwC5ceUT/CqeT8u/LmI8xPp4dp+3uC2ONvwdp89E11sR6
VCrdzzrS7FaU5Gq4m7qS05QocAX6fONgZfKJBsO8ktY2RwIY6ijmOWuQx5jpg0IYDuFG2nhaJoDy
JR21/Sbn4WPEHxgkrsk0rZfto0sIwh1IFj3ti2CKTiWJuwAv3tCQmeSNyDyep1huv2WB2t6N4zlq
SoLGPSEUosNNW/WJ60XS3sg+XFeAC7IDUceW6boF/dahY60Wp7/K5OZLKCocCsV4sJxaO9KJ6yJG
kvVdN7Q1cdLrepUNgp4+sx9jGMpI2nr+kToFebAmq+tpUqYmUKQV9kq6fXaxbJ/JCESglTeQrrYc
X9WBL5UncdgD0432iWgTJIrLg24lgIYDcgR17S8l7UK7sRbTVaoxDHVW2O5Lb03tvrEI45krUuGV
ZhoedIqAw0bOJbeQXXGSjtuGms3BJzFsq3PZ6pvFMh2Vc6prxnef8GGmuki4P5MOor0GzHMgh7w4
2ZaHLc8Hnp2l0oHYWjm+G5sjojBz7Y3D5HuCV6SXwXE9A4AhXBaFDtBM5ncxbR+2H9PGig3G3JYv
y13dBye5K2PIj/TkmvdxlVbHhGiPn04a3E7xuSu2HYi2Z1sjI0Afb5Gt3W7zTSGGALTSmGool5M5
ozvsR4/8RUS11cmoKV4ee9dknYw3yUvv6EkPEwTawIBi/oGVMD64OWJqGKfy5v6wzT9up8SvU1Wn
9ArnZIhZkPQSP4yqMNjnVmC3uJyDsqwbehM7Aj4IYKq0fo+h55UeEVJBnE1L7h396NjKaYpr8D1K
V5n6+u1Q2iVITQIWk0F7irX9mEzc0MV2jp3pVWn4J3rKnybA8s3173+L3v9P0v/npuK//+7o+xdP
4H/U/f/Lr9r9bW6+uuHf/1X/L80BeD7+szvgPMm/FVd6n/yrQYDf9E+HgPWPm3uEzDeBOpjK05sX
9p8WAfMfpGzioOc/QrdVbKP/YxEw1X8wM5Bihn+YQiY6E/7XIuD+w6DshtwjjK6ocmm1+z+4/1ha
/80hwPfNNG6p6OSL4jZU/80nvbZmmug3FavgNvL0CS5urJD3siL1f7q2xUyGaXmfAiY8rG4M99gx
GuRqXiEdrsBdi60Kh7jPvKx3xI5gBOeVLq7v2zm12zQCjfU24epKxq+sgsW3kUT3xscmKz/tdDty
TOILBLavFcKcDGg0Q2k78irqUHX1eUxN92ivyaOtOD+GAUU+GG13oPjA9uiZtwPLkRYcS6mcahd8
v0vj704CVI5av/pyS7MnuXDztkmOUCpR7btRi1mnLQQzdaKyiGOTw26KdES2Q+ut9bBFTgJ/hhTG
uKqx6u4Z6uTZ7eFyEuhfhDv1ztbXFw6/TyLTx2Mhioc01pGCqPwtsZTP3Q79MfnhiktAAokIfjVp
nwT7P4iUXRGG8I+dyvLojlRVo30OJai6k8qe41F3orqpvs2MkTAb8WhRl9FFuSDIgWKzLVI3fbwJ
ajuva+fB35qENMaKWQNzytcyWsKbF06u3GKAkbJKTsPofLZDD6Zg9+K7UXNZBXFvm3tDVP0pzQE1
S5VrI1nsF+rfmXiUar0rV5p5AWRyP9dF4TPp9Shyt0PlKOclG7So7PrusjSrFqBaTvwM1DZwQUJS
Q5rcCe4QtOjgPJEhtTJhDgEYaNDOGCVIBat8lF/I90gBiLsVyK3jaM7c7gWuuPQMaE9fncxXCw4B
ktPxHVNuQZnOr207jlGhrXfmMqDLaZlpcWtisoRU8/mk8SXc5GpUfuyzmNvHQI7vpdr8Ni5U6hqi
exq0Dox0mO9G9gyvqWssDT3Id9auCGz0yLz9DZh3v+KW2T3WzmY3Gl6uUZrXdemFMosyGGLxzXpt
AeFykVHaErUGDDJFi+BaCkkfKYnL+GbL8dbym6yoKlztu5+xR5T1dlWS+mVzwDMb0gmEVG548VvJ
zRGNMZLP1XSQ1SAS8puWjspeoFiv9Kl/XrDoOLfZuY+NH+CH0m/q5c0aSM1GwaYcUpTGHtKMIXT7
6aPXk+eWcP8nU6G/NEsIKNVTMFMyC4LVQFU4OHsyFLGNxmD3TWffNG9VpkVZM3IjlizJA6lyB7XW
UGtl/cdg07G+EC/grb0NzDOtCYjmjGZzokQE8F/NaY1zVwproe13M9+vN3Xsv0cLYSKT8YQ1joeQ
pPoSWUq3RhmaTyJW/zhz9zJjiGdKT9bAKdUa9SFJFNRouTttwhqQ0srklXN5aV0Q8c3gg24G+1RM
mntgBNzOkoiy41ALmEHyLjAtN66nS8b3Rss+ORPAIByea8qyFWhW8dY7fRllRqEF9rA86Wb+kWUL
fWHtxl486ztF79GGp5h6Zm0tD5yNYmfQCeQ3poPxhl7wObgp4CJHGS9mv6HOoU96vIFJZMroezOb
QLfbEkkBJi8+tcJ4XO3BfLbrGr8LHhmQcMz/3sbpH2h4LiodRVMuel41WK68TDcAh6EO0UM/YPM6
iXrhVFEyza+/jGWTj11SHmKUWL5S2j0BuGAVjMa2t4gRNGH9JgO82CnjRgGpGcc/aZLpHBn8L7Nf
AKAnciCJ4hAJdAXxnC9TbX/PcXUmmItXtElAX/NOB+bs3srFhehY0n1duElYder3lvCUS5v8MnDR
OIpz3s6bgKdRpvWU2+gQl2X+L/bObDluJM3Sr9IvgDTsDlx2IBZGBINkcKduYKJEYXfscADPNnfz
YvOBqqmUWGplZ5vNRZnNTVlaZUpBIgCH+/nP+Y7P48PPY3RjdBEm4i0j+4QpCIuOZw0UuI9fKWth
OJpgO1FtubeiRGxEiA/3/+9c/jtYAwECyrAA5mCtQz1hmv1bxMF/vk5vyY+bmF/++e+bmqV76/sm
xhR/eLQ18+7STZKOjk4C8h85R4NNDBUHLrW0DswefaEI/wNh4P9hIU2j1LqAduhjEebf2cS8M3F+
SDkClLENzt30k0NjZ9f0YQ8zRk6otKr7NMmxcjf2AAUNd3kT6awTYyaEEdilK6u9orHl3mLIw3Y9
K6rGI3TsRITmrQbvQPMJCEYDAEAlWSPWTS5Y49c1mSzx5e/fkdfVm7zrmre3Dl7Gv8E+mPvnd/vg
uzfS95/zH++f9z/x/X7RDINvnE0wZ172m47j/pOBoRmCHTL3iG67cO51kIR/3kHuHwBUbW5g8rO0
BC34rn/cQYb5BwdJdsZAXgzHg7zyd+4gttM/xGQdEL1Lf6Sgu4Cbh/Hah4B1yTlrnIrw7Caa8ew2
Vv5g+To1bNDU8CnaHa78chTh7ocr9It0+RK+/fO2/f6pLklfWEGQvd2P4A3smhPgNP88sOFfeXjM
7uoJO9H/4EMoRXB5OFkOvA+/Gtm02os675xFtv08iaa9z3A6Tt/XWA5tv6aI/HyK+P6rwNjTuSx8
DDgTftUfEuq9F1Lwa3vnomcchFcjss8yHuPLspVXuhSffv87sXD8y4UTBh1frk8sH8jPz5+WpYYS
cy/OYCHqoz5ad1iKncuWeNxf/Fq/+oZ++KCPyCrs7WavK0F+sDFIT3nuSm+07Dti57+8dr+6+TgJ
0na/4GEYxfz827hROxTQEc9F6Pm3/EeUw9GTg6d2rrTtBCkqx8SDUvH7a/jexvrx7hNgsn0eSNZg
/cPH5umcTHHundlIeuQTR9ySc3gZVVl7ZMdrs/uhv3xG1bzrG9gTEpLDk+O17pYoU/SaRK5g3Qx7
PJrwSY+pySBbxbkRrnNZyL9qzPnlNQK9C0YbBoKlf7y/GmI0firOePnarZVlEFG91BZBoXvJN9Oa
/ZsKVsNfoKR+8e17nNu5xXh1Itd+uEJTH8d2rMzzmHaIdGiD61mG8d9/PoldsAYsfEwO/B8Y9I22
MNJ7/ewXQxaYIfbcpOm9ze+/bOcX37aAuU2hG08MMsTHFa6KEc2aKrkcZ9iEGCod9exzyikPjYeN
fZ14PjC23FhG5INp9OnGkDOuRLu26ByZdL3+5nhOiLxZSNyCrbArvIuSr2TXzK0AE0Rm9NKtZ89f
q3IJ8yQzQ4lMTfm0Alce3syppKugjruxwwSUVA/CLUid2IVLuGZkKh0PLYdAJ0L9XjF9wIcdzWNm
rEytsp7GoYFqMppdet9VhFC8wjb20BesbhPpzL0DPUla4hymO2/ariZQxZM7XuK7tM7V6IXmWpZJ
9tkx0oREs5hTAxaYa+w8Uh0PIc44D2OEb902Vm2NW8KuxHkboynOqcajSGi+IhYxqYYEWKsc9Ylc
zJRiQpI6huG6AvqKdIvPvJyWkFjdhd2bzTBbo5+l075EvTl+axhr7D3Z0aniYJIeAg/x9o7r6O/N
URY+jY6Fbwc8YtHRrUu8M7jSu3vdysx0Sxo43BPGVBzKWxP1sHViYhxhVqp4J0tjIDPuttk3L7KQ
7yPNMKNNUlM0fWmqxGpXCUsZztPYIagbtQ3z8XGYMI+zNsAmzVJxCHs6R7ej55ifZOgmmPX8kWG1
jdrjIvTGbNudTvp3VuLUN1ER1VdlwScEKcVK95KuXthLnuY98G6JdvztII68ylUvnqZ6dH2oqOsa
f8HNPLTOsdb96DNeLwLwaRpLY+c2Y/Ysk1am2yRzBjdo7bG/TLx2yDYmI+U8iOdKhTtdj7JqzVgP
53vsK2w7sY4loXJdTdsKr6mNNd4O+TkxhoqBuZa0HMdnVb0WbSgGMD9OeWW4dkfcPkMdIUrMaXTh
IUi+3jmLvjhMFBNQT5XIgkg20xdd1XhHi5bJkMVw6kkAhCrWMzoOQAHbC+egrJVVQ/Mzwqsyg613
qpUSoKscVao1rmJ11yUAHWqrtL6BjXenm8wx1JEJkrqiNqTGYtGbE4Z/yeh4lU/xjEGnNzg7ytnP
uh3jYlwfvgoNDavknOPdsJWtB6prUN2GYiIJjHUNp79R4Mur9Ub1gTEoM1wPPkGqFbAOrBmRHotv
ypPYXeoB9YFsAM9NWzuYrWw38bx1XutpusENMn5JRsN+MLO8/aS6OrkTtLEQnErdCa1N663PivTM
gy0K55xZc/LqjwVGxQSmQkMMrcxQ77mb934Rj1f1yKO3I5hZ7jEYa4SQJrt6TUzFFzR7TvGqY85/
4Sdon+QgOjdw5SwOg1nU2dozSv+Tn1uhs5qGxq2CygewvLbnfnohzT/HG/z3TMW7yM+ytdB0/ZRn
evMpsWciZbSbpm8TXwNNyIYc7knFll9cGtFfPOmBGcCTGSGNGfbjaNkQS2gKkNepjAga6BA3FLHj
MksCnDYYhlu+8RtPc9B3NMaEL6EWExZkNiYDSwvxjwvFYG4bYnpXW2ZeVrQupcU4R4uE81BCG7jH
ccE9OOr949imWhRQyYEb0kgqju4dKV26d2YbU+/ohud6qnJwJATwyRUaxCR2BQh41EA1xCedCpx2
hdboYG9oB5tCr1BS9TwQ7ky3mZMY3xQIbJz6LMsj5ZVt5K95gUHIik1T3XRwU89od1McJI5mXLrs
2LFOo+Hom94xyQuPKJc+ljmZKS7TkJ8z7ntvNXpVLjdNZzs3rSo0K4iYoj0YkS3tw5CqbD/MKNen
kZW8+lT0TYnh2zaTUNv6UjNYgWrMIr6gwNEpkkuvaSIGMSzHkkIG5RTYfJmdK+vOKRBoGH+35lXX
LJF/mjjR1LTB882DxlivPbXM4bS17OA5rJzKRKcW/HO4WZ4KkkS+V3FDYA5aXnZRs2iZCm1JzeCu
B+KRR6zThNQA0dmbfCR3OVuqigI7qUsUPbuGXzeEQ46QM+hHTaaIYwR33ZfGyadLu9K9YaXPLkiW
3nK1r0OmtY85Pg4c6eM0dxtaFJNPfVFkN7rMhzescMYb23DA46NM+OqrJo7VvgfCk661EvT6Rqs9
+1yZcQyfAAeebjx6hD/v62mZDWO0ipKL2hsjUrFOkulBZZXYd7W4mUay4AVZto56YXI/eWp9pcDU
mAAmNNl44aL+p2i/KeniWYX6SMatgjbmeg0wtHZxO8MLTo3NZNUl/hUmWMlmoI7SwhBs44VNOzGu
zc4vnkLdQ8ocRIpBI/S5fYgJeQv3wl7uLNutHT+oi8oVGHDj0F0zLzRXlpTu57FRmdyEjLSrwM7a
gUh0RPfGqnE7+mCciWL07WgDy6QBqsUTZ7lZpW10fADRxu57ittagijE7OM8/GKNNpVumENIwYcN
z47R8CLasvXIIc2ZYUxMy88aKxA+SMTAToG+wn6xcKugqhdtkA2zCwipLweUYo4XHSf+iDCTSrjr
wV2EzIk5p2Y2ybU8qoGBxLzm3QYX6QkYmeq2LXTBYRe2JW8qN/emFLVZutolfsEhPoy8CvxN6WTp
uEfdt54WODXW6BY6WKe5zbPOVkGtOuSFMHAygXd4IEgVBpL4tX8Pn573z/Vs1MzFi6JxznNhiE9m
rRhRMrpV19nAASHgzZwTSRNWgWhPm0+N77wmRhrMFkeHFQYr4tNubkyB11ppzZfisnGw1FBwOcPB
1rdRT3ldwNuoT4O6l4uOLmxJGtJasm0ijQjrNVZofKNiq+8vzHCJu46G6e3MKdTGm2Sy0nHLyR2x
UivHitCVkRZ3LrW53gXuIKGRs/DEkpH1S3M4NI6uxw/hFOKptZ2lpbvxjWgOel4icpt3DYq8x4Nh
ryu9463GANxLvgw0CpLsxLTGsF8ZfgvWYIhqmH8+AySfSW5Xjdm2h327ZIKzy3LM5GGISm1gTmQ3
feD7RREFKjItEEoQQ95aLjSAKSdunBXUUJJbiYY7hKUegjq+7sm47BlMk3Jmp9IH7IF7vHMLhnmF
zZoDWYeuep0avF9XRTjnD9nsL+71cdZYl2HTxrtRY589erF2P4Jzbo6Fyxx+T81aRqVsnqTPfTKI
fP++z/9bQ9r/3gT2305++uHAsxBgf6Kz/idyaNR//g84rP+x+ty89l9/wrVxbvuHDOUaf8BIQ+55
R6o67+i17zqmxr/ydaaz/EudGQgE/T9lKPGHoCjE81xbIGJxCP1ThgLtyhpnAllb5EdyYn9HhjKX
w94PZ/KlS9ImruvatIPxilqksJ9kFHxuXpU20zofCnGXjH17YLA1lYEoZ/3VwsnFCWnIwq3Sjf4k
Z4/NfqH85NbwQ/NohviWGTJVt0mm1EWMhewr62NnBhOnLrlKOn1+zcC97kICQXIlRuld/XDdfyFp
WR+EIAeXroFWZ3rU6nJV3itQfhCCNH0O9akkFBD3DjmF0TLvMteZ9NXozyXxDr95NIbYXJV5iOts
KjizJWCsgJXAGkUL3Ddj4ePcFGz9AmWDaAfolFkPUWxsMuIeV7D4ppu+s9Sz1RgTUSoMVDds2rF1
lOG8cekbWIIhmnzG3iP16yiXnMh06U1n0v3xZWjKbM+keHFsFPaYEMfL6l2b6Lyrfn8tPqhU75cC
OKBh8k2ycNjLpfrhUhi9TWzSLce1bThhUHUM7nrAAIFf6X/VLPNBHnn/KJN7FzFnKZ76KCIkjKoJ
KWbj2hVTs8kp8TiwxGmB6WOPhwMqdlEvz//P1pp/WzI01/SH7/xf1p37//2/mixZnDRv7wOZBSb9
/ke+Lze2/QcOOdYaRGWmfKDn/jk1cd7XoUXUZjVBmOHe+L90SPMPCjpQoVlQkKPBmP9zsbEc/j4H
hD4WR9uFF23/ncXm5ydVmLzuXddaPl2nAUC3PwxNhN/jGrbhs2RV+tKDEh+WliWORcWoWF7/aYn5
xargustf9ufC9v3D4Fsvv88iPn0sIc361uxkjejRlVox3xVpZSzzWgKCq74ra7mCvmAaJ8we6TdI
JNLbFRzMCYAi6l7obaERki3Yyq48ow+rs+ZRarfPoihtb8za8eQFlqgOs/CcSQ1fZeGOR5NG4vrC
5eh6srBhlteEPMxLp0266ErGaTKtld+M9TF2JgwWs22C6hgKNHk2u7PTbg0iwoQ1Uoa7WW3Ocj2y
ZvCHHJNFww4Bvu26vgOO0FHvvh2sTFqHvuLUGuSUxReYyGz2tpU5XE8R7k1OeBDwA7cqqhc/87Bw
lhlLF7qRwJKPCMilSPsWR3cZgYHDt8/5zW1m4ulMBfpAmTkwOJ/3gIG9PEUk6zx4dSc1jpifXZ/x
etMplbD9021WNOlSnHk5VIkjMZz1uvBW6eyG3d70ZYrhdeodeheqpIeZ0hqQ7eK5ZBdvKE1n4xXx
JWKUTn0gYkQRHtXUz3I/l4P9lGJDXtlDpL1GabExDO1cDY675m3AnrPoJlhS7N3VkjsxYb5xmGJP
ZIEEwfoZynWl8YmDJ+hB7DeAlg0Yoy0O95gdp9s5V4CubyPwFARNu0df43jRjW68gYP9DEfo3p3S
W2yrJ/oUObGa2VdH8+cF8zHsZzPFwDinW+74Pa4SB/3BIRsXFe+GlCjI+GjGzfUhcXsQ1+gew2hu
kcYzOEXdrixAYb+nooV2zQ77YhhmUpjKvshbCYMjU+exTo8zOeR1nGrbFo/1qh3luk/w/y66K+mi
Bg4ZmDK9fTN4pdELR+B7DNsL/MrmyRydW1sSvyWt8DluibEK8I8eIaqsdYd1PYfFzpDt1q6dGw9K
Wjr2KFyGdjUYPeeb5nYyoqtsbrSLHDL0THAG49/iOmqJMKXNybXTCzoI0vUop51Q08U8yWsDkg0M
TPcS++2NY8ZvtJ9gZGqa+6Yf7qweK7ecrkgNkjzpwwc4AUcd4Lhmp/Omp+UFM0+4n6003ePMwDAg
AEqZdJ/omJH4mRLKvRUiSTfhP54fkDCvkWB8fA8gnpBoMDRQiUPzTiGDhseD8UD8ZC+UHM3vr5e9
PQd3rVkxWFr7MYURmv/V0NhXR3Sli6ROd7HTvrUjVEk9HLA3TPEdZzbGs/j1Z+CVDCwodC7u3ayM
0WL9ozJnqDfJTWku2TZDBMMMjguBZFUgBvFBmb0tJK5TElwkXCzyumxqHpEQcnRwXAw+MJwl+eq4
3TM/KHw/fhW/078AdNowDy5v5iT+Nkf9XY81lSjrsGuI0si8f3aBVlLTx2FLaij5TvsaN/4QxFPY
b60eONlUhhqCjHXSfPMoENbXeE7GoGDGvYmzND11VT2vJzcFXVLaO7+qCG+3hEbi+muvMg3APKnr
oaZMfom14AZ6o5l9WxD9O5I2vK2wWxBdJjVLqy95rBqCV980sN7kfGlHJB4LsyS6amXfhslaQBKA
WQkkDB21e1F4ysbJ2Yc+AIBQOkGTV29l4i8JMk0QtXS2DlEC5AUN3RGNmHjgOk9i/M/CvB5mi/+n
S45E6ipSOu7WKhI4LJxveSiG7ZzOADKKQwztNQqzIxZCiebW4aIPz23W26u55lElZXJOFzxCkzgK
CASY/cxyHjGjZ/y7AXSmIiOuzzYIi9G9C0txAxHKuwmFKTZdhVkKk/C9bTQ+O2BrK7Txsa3VCCyy
JpoGUVYRzpz5NKtxySJldhJosTHfZrymcQi2p97DdpRkpPIj8gE71clvUy4fS1d8lWraSUPHNazD
0xVxbwU0vECgcJIv2HmwvC3pY3+ENoVVHl//Au/3x0sdmTWwiZPv5aAdRm/iJ427FkNhnemPcRHG
F73ot2FUbWyrRY9Nw3Muoiu3wIPpcKPDTFyVSQwcBm9Y0ToEbD26uvUpuS90tL1W0aejujhonAZJ
rY3IRHjY0An10bk6bnhJyCtu+nJj6BCcTiPWdeAswCZ0q2jXfh8juuSIBFZV890O2TYHVix8jaRf
iPqa+sORGsYDBqI2aMA7WSpjaTCyjPdiZOabxDM6j8tSM+LQDnUqdZitHQwlO8wu+hK0kimTc5Q3
L7ZpncrCuO8Wx1dRMkCydFcF8ywg/dXWG2092pVkbrmaVX4SeXmS4E9WpQV5InemrdfWr34V31N7
YL9NRa6j+NfXwu2nc4YqDbM32fLye51F+dJVLNG4taZ9qukXoZmPEP2rC8KJJlCGytvgrd4j3IC3
FeHrhFFJ1c63oeTLZergXSBAVTdDkaqj4QIKywxoqitDFvdRyBuzZ54b9HlucaH4kqQ+PkhB2Kof
4o3fKrx4bnVrOhPtFYlxmsv8G5XSLdmyqlqNEAzAjtF2b4N3dRJZB9pcYMWipQirJIlJv40wZU7k
e6JCPkn2akFVtd5VkyJMNX7/GPohBDLGL+CyHW0li3CCA1Ud+8hv9jobV3xqCYPZVq1wuhK0AC2L
XtrvK9159qbK3+jl/CmqCpLE7WtoG/jUGr85mYVDWjDJ7EtmTwS/8UCsBuZA64LXyxxnB69Mzk7Z
nDwh7xwvgW2BF3J5ASo6DEz7diYIu7JgcqFn6/md584vztgzYIEXEpbMNUpLTy60iPS/MRT9mdFZ
eoSEdqrayl9Ta/cS8USsEkPvL10/nVjWXQCmCM5flZV/6ckaXRljcuskHRXogi2P72nGI2VeoBUc
WJpVqQXl7L6QSqi2HFTBtcRmibuRr73WJuvaarpdOzOJlHAnNoMe7jPyt14R722yEIbvfybHfOIO
ty/dAdXODfNtTxwEaIp/RUCG52QC6pZ1vCUKZpTFKARBL/Ik9nw0Ml9iLB2+lnq+wZlxzBMHjCLx
IDezrufGv06BAlYwmQ09P4HgphWkyr9kPpUHIfn6qHRBEc76xZw4N65pnbu52E2m/TySBg4FWww2
ciyDXo0gnxMk9xIQ3Nhl+W3LlVePr8x+HnTRNaR2FMWpxr3PjViYenOwe5fBY660NY725LqAjs3J
vIGL1dYvVYodr59DkzmWDw0rJVCEhbYitLXzmrGKz4kHJwwrpSbGYHCVfEsUpen7OK4XhuiUF7eR
bmbjiYWZ+QuTPFIhzew4xyopdHcHAJUBFTMvIS5sDCvyc9bM2ZNKkWIBd7kWr0o78i3i7rbOltCC
vZc2IK/XNr7J9lpHjPyr3uTlEPbhaCLg9NMBuygWOGQWhP4Px/QKC2uPKNQDV4cLx0FEs5OVSjtG
ALlHIBW4kS+wQU947GCwIsgieEuIvNmEyRmrQnbnWPawQxe0nrPQjLfIFlJHcYaBPhO4g5Q1aZC1
s3R2jgC1GK1amUhXJJMYKuuIovdMSqCeEkMeb35/8vpZGFjOXZww8RhRXow1518EpVqKWOSD6BEv
m/yxdfz8cdDzC60weRtqkyae3Trz9M3vP/Vd5fn5uOdjIyYR6BBQsL13leiHa5ppc2dFRNkCNNQc
Igjj84fFd9duG6au4aoxB8bnpQNJHYUbKtd6nJitLc85syy/hqP0+5/oX68Dyoipc08J9Dquy89f
cgRwMylhMGKVF5xs0sEs1yVLy6Uc4pBJXDLhtE6dsL3+/eeiDH64uXyb4McS4vBt1zA+aEAD+bJB
M0lJ9tzNx0JIj8Riq51SDqA3WlVpp7qEgh5oiozZ7z/6X87376IDA3zDwpqBbvDzr2zEGtAjCxYz
oPLolXIkHBtwHgkCWOZCzW4E1uC/MBV9fJbweeLRMR0UBfwy/kcbmDLHRojQBo2Vz4dCXMiw3/Tl
8+9/sfef/Me7C7sSeiwJmKWQ2/KcD0+so6y5LURZrI07f5uv5/114a537er103CQ2/LZXhFViVdG
vabyLfAuWPS3v/8RTJ6iD98sFkadxl+ytdgGaeH68EMQAkxCEcF16+KafobyPg7ZflVZP6zJn4d3
Y6yada45hzHOrqtiacdh6S0Y6l1MOclltnnLe5mAYd2xzJXCbw+joDVU6/chgbIsKLqUDVRpZWfK
HgAvYbVmzxo/dXgTWObtamfDlBI+hnhcWS2iAV2Gd2XuHETi3lSpwqFORl8rmaGaF11etStXa3D6
wzEALgtkGfW4Gzze15aVQPTS5aVHwnYza+OyY1c3vQWeXQ83vlPc4Y39MlvF0YNev+YUc5W76qlx
xoOTc5WdaaCVQb2Y7fgCxeAptMxDakkQP16yTrt0IyrOlwumYCgI2jNevo8U7P+I7ygE0p64u9Ie
97pRX5MgFsfW876kpradO6wfKkKVmpdJOIygOyMuriobWneidq3wDoUFh3YkfOLrn1RY38Wd+zkh
96dAvEASuk2gaWOiB7fmti+FwebQap64KvdYI/oV2WQi5rALpuRQaM4zO7RTCyI9Lqb1ZPIf0zO6
aqr+iZ5MVnCDcoiq3kZgvpxY+5LxfjVpXuIlObyVdnnP+4EoZzfvVKIOIQMHwqUOE96Q6h5SUF7F
/BayPEmVW+KRz4RhA9UXj7NfHvqCugyiEtBOxhYvSx0sbZxpiJmiMYEi+C9ydPYRXPAira/MKX1S
UbLsjS/gt22TcPjMJGBY9VZ5ayXqDl/+CtjJRm8N0Llk+Vuf/Stf7ADzqm3z+zgyDgx4GRwvMSIb
VxdXsiy30Sw5y6TyBTPsGBCbqriPhiIQenzHhvJBdbDmUORqKla4i/DVGudeQ15Q3TUw2Puon9S2
JuSzSsIm/yJLQl6NblyGabmbTXl0i35T6gqDjKWTRNKSSxu/B+MByG8F3zG9kvMG6BFbTQ940kRh
GCaYKp8vJ0pumbe3Zxwo3RX0MHa+HQAkrz1yIL7WQIas3alYeG6ABijo4HhKXJjnrJ9Euq18jCDG
QF9E3+Tv6fbkIi6y6Torq8shzXZh2M8oFSn4Nl2lQLJiiIItmz5rnvZ2oz3YqGN7u+61MyrNtzQf
5uXc/NTl3afS7hZi2TQHelF0+56nDepj8tL53b1bhEvHGhjYlmsBUn7HetAFE3OSVcyiIYvyUoO4
24XZNdcVqxoehJgkXeCSVCboWQ4YJ4i5JQ37Pt1kmlIj8+NiP6HtU68ym48TuGb+xv4eDAMEpgkW
vjOUT17FS7hGZrvEvhhSItLzkq0oGM075VlkM/pjO9bfQhNESh8BINTKeFMbRPVFY5/82L9VbU8o
V90qouZRG8NUDOHRCwutrOJpB4huP8NfqA9aHV/MHiE+K3YCs/BP1dJuann3uIY3uWmINUMsLaBw
gVSsc627w5UzRi9tBmneqHeNOV4YhbOr6B2hDqhaMaF+msvpKukNaHLOlpj1JcTiz2XVHcCNbPAh
rQc0Cq0et5WH22fKrvspeS2ksYlLyoxy+2Z0gYR487GdIuhbOYAgv9zVnvHSz5+N2Hjq5yo9+Gln
A9AscjCAbaMPu04JprgWxwMFFq+VvQYTo6lwH5lAWbqk3vSCYFLhvrma8smrMdHZMmcXsGbAzIWO
tNqN21faZ2xleI+aSAVuk8q7XCTObQ94AkmYi+6zNkZmdTS0QZ7rLqmudC2B9QgpAVk4e7Q5G3Lz
T9mjL2K1qoh3BdI003vDz+obROSvnWbs50ELkVEwvintm9a7lGp4w+isXSvp1H4GWLRRTXcjqtLD
z27p38YZkeRAefQ7RQUhbvT0U5lxUvCYy5cUnuHCZG7kxPN8qhL9wTEH41bX0zaETQPuj9rgTdra
bZDnyryRNKL5MF0idfSakm20JbrXKLPrAy2N00kjA0QZVJRhbxATTGGvu8YVKnd13u5dPznKAT+n
hmMS/yDIzjnkdDUp95QMQ71RuXYJmf+mU8SrQo5Ha+GiQMQgo1dUuh9gKUDsECVcbMWWOs6ax661
nutxBNXQvHfet2bQuLV2sLz6ChjEeRq6Sxs0Tb8Soiu/mFP31So6tTNCFwZeraEGF3WIwmUkYffi
A4LGPSNz7TWPbQ8EUYcIOsxwS6ayftGhdDNytWeowR7H89vCmBOkjiJPrtGq7DeDqQN2ESrYN2kN
nwBUi3SQFrO4no8TRkQaIOeJNL/nWfkjVqnrhsOKRpauI73GxNeAG597zgKnCMckiEL6uZLY/tJH
ulNc+EIZV3hzepybMXRxrQi3kYZgsU4HKky2CaHylu6hKj6hn7irnP+lNsI6T5VqtuDiOHc1qirb
Dc9ysimB9sZECM3yeprb/jmq8/oKL2IUrmtPa9cpc19E89J7pUpMbBbi5u1YFeE+StJLXIpyZenj
lRcPiUYE3cLnw37fvx3YX9x3WtQcGjOf8WN0SXHO+okbOTXWGGritVeF2WUekYWswA7ZbUx5+Sh2
nlY+Dijbo2eBVZ+xNJpU5G5SVMpgmKod/oosgPCjnmKnYQrel0GsWACTQblnqi3zoB2E/wwm1kLg
SkL7m0Rpvafuw55wPIGsGNPrwgzp0hJ0eNX6pkld/sbae6xLirw0bsdgaccJ6makf8KUAgm2K/M7
tiL0LWJ43sckMUHeyvhBpydtuvdLOxpoYIz2QCHGk0pq+0n2MZ4nWw+3JszPjY/StZN4QeAANSrw
zHC8IdTg7PCRqAsbjnV34dhk7Dg+1Cly4MCCbtg4Uy2e54vBr+pN2KGRjtFwKT1AsMzFXOi4/R35
mfnYdPSVlDAr0UdA1d2z7l83QtUHDOIVJRZs8OClAGvbssVOAdqj91n6MXOqz1yalzH2r9Le3DL7
2jdzBdhp3NFiLNa1UFRk9RnYDstoBIUKlvc2OLG8hOuwxUULj0939HHf9E24i7gvl7cnjLytZQ75
cTRZRKWGYXNmInZkRgQHsA35ulIMzDbkkj1d9+cww92ozdTP1cKpbkox7bwwac/SgYqPF4oqNOxV
SV7tmY0Ahbfz8tir+cQTMgW+0TeY6RSh2ib7zNu/oCAeenpceyRbs89dxJfT+SCYapyQLW2tsYfj
rGD1xpL2FrnOrUuPDUeX5mDK9FKZCiOo3d9koPDqFK6lRpJ8QptZD3TWrBjHUJoTGRdpnWKWQvrV
Mm5A8GAnXQL+S5V/SDXEZC3uTrXn3USUDSRzm13Yg1/T1DruRgismxHk/IqhBm/DBB6ETCr6Nef5
wTPCBztyYX5JPreRgFlDWW8sp+S9K3Oc7obPHgJnAJCrtjcx7FoyWy07Sos+CUAeEQPCFJjopqpt
WmoS30luesXMtcUoxm5A5avM8W4acFIAoTV7pw2O/oxc2R0wfAW2LIja02m66Wr2ryvmkxzd6xxw
F/JwHYi5cQQFD5j3fJs6m1aKC4XhOMj7Wf+CYz4m0MIgidKFNt9pyCTXnbTOeW6PV5n0rDtdLUzd
0buh/gkUK+02n1zVnoaxGIC5xzsQlvO5luxUIyd7IAby2DnJBD2ZDKs229ci1JtAGjVQQWuC/YH+
G6nmk+dCWyz0DjfJ6In2uuyn4ZvM6mrNyvIC/kgcUk+yIOvDs8xCDgszMPIi4jkK9Xq6cNAhtnUz
0UbTsmVVEYOv1qTVwA4pPSGQPa+KIbqZQp+xhiauSr3Mv7ZVMZ5NMxNrQ9DU+a5yhOV+dupdxprH
LpsxdNFtZao9zpI8y9BwuatthMuM8DN+RNl6QaoMPDztHMgOGqE+QiYPw7jDU9Z7r0vpNipm6LOb
WzYl0eQC7hzSZO3w1kuC3LWj/0PemfTIjazd+a8Y3vNDkAxOC2+SOVbWkDWqpA1RKkmcglME51/v
J9WA3VfXuA3DS28a3Q2VMiuTDL7DOc95dt1RPS/Sm978sa/bQ8ocfriMPoLmTdvXEK16xJJrTTk/
LMwKAYAqJukc9CxMeVg6U3JvTwXu4+hAfd0eVzd/ZI9JQIh58NfuYdZQdAlnHSS7asZJB9G4w14D
ZYw1tDxdhi0Uqbr/IicSESZQe4zxxFnD6d8vSJ5xrLdWjIVc7U1RJ+S2EHSRrTCZ0qk6pEQnHX32
RRwtH6ONyrEUzh2y2DN2cDJlx09WGXLHgbjL0wCYjc/zemI4ufGDlnwskOaI8fSFcPrzYLgCmrF4
Brpy67L2rEICn6JmwuEB3MW5UoyDVN93vaMvs4zOEbrZJ6kMOZNkTOoEld7YTReFUWtzbb06VhFQ
ncp5iCs4cPnSc0qm7gnPAwkqSW1vteN8dMp59RCGP7F5p6CS/fQ1sBeAkzny5L4uU75lJLUVvMFp
6YmzysAgOEqe8nx9sZaoeYxSyEwdE74dDi0yCJY62XP7nDzElHHupC2QeEYCPtBBlrGz2DLftIGM
0bUVWfYuGsrFaMSKFXjFrbskFdpuauyJxGKXY4ZrEoEBXg8CBEd377AU30S585ia6Cmx+Ni74Jcm
EJhEuugxwJqPoQSh5NwMyKQtWnSvvo/qxTkoqJgwkqd4qftLtkZnIoqqU05tg96Lhqhwga6qNl92
xZgWN9y7kKR1H/10c+uC5vtjWD0de3b94Rr/3FWFvpQNs4ExeOt5BNNSuCfNSvqkjHtj16yXbDcN
uXn1W7c4LS7zIHmSBASW7JnuxrQKGSLDzHExnpDC6R3SEnjFxPjWiYdoDc7dhLbcZO3N4l9jRpcW
/n11hdHrWh1TvBjHZEyf2W5YG9kzh6cI2cMj6IkRKKzHXHunwRqr98ijUh4LRNOo0/l9a9JBMzaZ
LeTBXozPfafRVqTmXilSOUevYEteIkpDl5HvWiVsng1o4jpp8AOAUADg6d9E4LFgGyz1UXujRwpf
cnSa/Ltca+zyE5rXqQaIMpfrd6Gd8AYVNtEyxdeuk4yBgvZr5WKxITRm16e+dQqqSe3KKTMknbYv
qG5+orqDt8YZu6sr9wMpeR23YU9IKDtyk03glAsUDTMx4Wub32SmczbOnF5UXhdxWPI19RhtfOnf
B8s8oqSe9o4cn8N5eOATyrejXx3ncTiagX0PeXhn18kW+AMdXgaOYwbeD8VIBjg6o+iBAfE3saxk
88nwdRnsX+wbB4TEzUk48gK1Q5K9mr8r5oAH+l9rlw/6Coz2AUZ5Dhmak7osKXFGqVoBT1QI7Nqc
Ragruu+tYVrf9yzMKfXvjZQXJuRdXLdg2fFrbQoU9tjMvO9eUPASgcxOK4FIMcSbp3J0wxjJkNra
gzjX1XgoVQY3nArwJpvs+gf8JufQ8yOjj47X4eZMJ9JwuFXvVDs/lxkz/i6kax9Me+/Mkney5vM2
c9rXrhOvSxTgoJqhczUub8SZibWydOxK58X28oeh5Ya2BJ4L1/vm9dRCkVecWxdyJkYjZBZDfrbn
foZiUyrNDeNkcPPsB68tf6SSOwdPxzYr4edkNSUivAbER7nLkHmMZtgd1zYn9Kx4mUZJfY5mfuWJ
smjozJL/R8zCcmuWFuS+el4Ju4m7wnoxo/rSXJGzSGg3wuNfFnWZ2/qd4vcUdXS49B6ME/FxbUHH
aK6RCNCqS+IwYzR2Kz0B5137PE76FbYMCk/TPYJ+oExt9Rns/Z0rpuNQjPqYKKixUHkvSWKTSxre
hZF5qgvg/tp4bxKNUaytrCLPpPpSC49Jq3oo1uw1kKyv2nzcQ4I8zYn6kOH8WhTEDUSIsnK3wtmt
ijd86P5mGgUJfELfsqUgOLitCJDnqb1J++KWVFhEHYwZ+cZlcRKe/Oxm0oiyvti7sOnzIeB1x3eP
AtUUJS1GVYhNWjax0/nk9RIQlq5MlGbvwNr8AetuvAwGLQ08Goqej5FI3MUaqTwKyDGTikb+k+Fs
04rnsc3eumz9yc0tz7JRxZb9hNqlSbcrDWiCpMLJrcZnEBvfI5td8xTAvAvH/oiG/8GfqSgtTycb
b7boA9kpUH+xz6ex32c6v9AY5nREq0vFEl4WWRF9sapmz8Z0V/V+iSfUmUi6Us124gjK5iv6RcN7
cv2q2y1WyOVUFx8qNbeI98YDbe6+ddBDVOBBtvU8XjofG4Iy3j0jhKcp9N67CC2fIiGQu2uLgXCL
92IPDtMcm5wfLCJGdA7mQE3cxrEhn/A4Sa2/ebP+VFnkHeiwVk5F8j7kmjKSUfDOnW1We/3NxFG8
dXDlUeqLS0jrjSHZo2lLkofFU7eLGMGgl3dpx3jK1QMoIDGHT4EHS3Se9M5Vw9eqBE4T0mkJP7lB
00du4sqDsLEp6JMh2Agij+6zFZhJMfgfIJYXHh28bAUeaBcO06Ptec6mD5BheQo7JHoFssemN9Gk
L42haY266hbqQb4FuvwiF5lwQdRHVZHqNBRkD7J9ZSw63aWiu2+n8L5N3LNoLHdLyopClDd+9oYj
IBvUc1aLg5LsH9cxpGDqxhNpXzddaaihiDjbjImRG4XlHgiheOslT3Vo+FTsTt4T2tExKndIIJ1y
yMJhaW3Tlo4CmSGEA/a8MxMaERkindCaoAJ5dEAZ7hQbJPxm9TNcUI+HZRoeU5uGwM3xiYjV8XZJ
OL9ZpMgV5fxBxi8KMZPMD6JjeiabilPNvaRRJmEu1eLJSB53m9LJrRsiTX6MGgWE063Vd5it1l3Q
tyoeRLSzp+SMLs9lClov5KyC7+ui4dzoyEexBOR8NiI6Z41yD3VLHtKkc1JTBDOyxGP4mHPYLMHw
YhLmCUoNFmLC1t5b2MBY/7UPCZcsKTA+ICRDrDajG/R9JrPaN+Sy5sVPGnNZlEguk0V4T6trrMSJ
j47CtsvBpdgaJoxKQZmd02sAAcfnoWcqSnM+7vMo5wCilmu6754/yNhl6Xfronwnb82VG/a9UORJ
etO3i86e8lng5KnkhyrC5TgSzXSk7qPXF+/1nHwaq4Hq6HmvK2DmDbKsbmOH6kdZETKbaaZOpT99
XUvkH5gPL+Uslq3tDG9oG77kEYF6BVUEoqbrfdO2+Y692Y8qbe2dPXQPGFzy2F3ZDbmtTA+2BQKg
NzPzwMX5plLb4pbl1webeJyy+UlbOYgnNp0733V+RqUN+82xabMzdbbGlUM8RHuFP4rBmt196bKS
yg8Ss0jD8+KSEdZa6SuGWYKRHWbMwLp3rAvxjWEZ2mCQLg6kVKBzYTgG/QlbTeDSSli4HNS0x2pH
JzoikFGRfQLr/8YKnRPSJRdhYKyDZo+iTmPt2A4CemwdeN+HLLmXcoJNVuQkmIadd9/bfXsnvIi4
Eg0sDhM1n5l904aQvSxmYVsQj4y53QVs7kJ6nRMHnuYB4VpAj+vUINlou4duql9xMBJtNSllFVve
myr3GsYnQ9cUYLjvEzUc273tVAdvzCsskwaxMka16zbJpzfHRwSV4cYg6Y9Tu0P6dR1jZ7ahbS3b
I2mK17ABLBGJ3+zWTqPkUyw/et+9dC1rK06dE7TafZtRhbsjUEvSaklVHHPyRdyWQshmrDLiesXl
MQObspYdaUQ37CBJpve/V+3A5Ro0HQmM0avTEagYRs8WI3SVvjKEeIiGSt0vqG23wxJ1Rw56ws0i
At+QvyHMgsDtkMJ5/WXKTGPBohYsYD9ggLqmPnanPmoZaVRfvSQ6MA9n5uSpu9qTwUblAQlQVn8i
0pLSJplRfU8H3UQv2qVZKVfnqzWNb9FU340+nQXRtQwc8mVIMMx6QY8mKv2SZOP7OK30cszfMR+L
vb1Gr4FrnieuW7yqy5b5OyPcaDcTUNJn1JSp+VZlo2DXVctdgkV72yMkLGS4xF3SvKFYgbpWX4Mb
7oZRfGJdedKzfUu4F4yt1SDxXcgoVi7pO4iMomDdTtLdDS2sdK8pn1Rl9K4kAhIDc/kL+ey9KDJD
6vj4WE6TE9c+GeBrNSteUu26yD2ma3hONAo1j2w4hrTjh1uR7ZWN9tad61PSuWzdZqZP7Xhxs2+V
22UxA5obq452oYUr1E2+sHR+SczPaaHrpXHKrIps5s+06Hl0Ea0XW3l2bAL5PjXZUxOQECJSd8sz
mox4LzaOuaGrPA6z/kZc1q4x665dQSwa7JR9+ATejoCdvr8rfYHEM3uYGQ9w1ZzoWw4e0dbBCjLR
QchyUjM+Ug/muDufMlueqgDWXJQFz+uM+Mk4zblPlnrfocGihVzRhOTFT5WQ1ORVv0gKvySefKAo
/wIy+Uwi0nWW7ZIYoRCYBsmAlExSuq8WipmgtKdbkEFIeT0qPulMr0W1PFKEgY3M7D0dx/mado2J
F+NP0DT+vph84AyS0W9civXBgSN5Z/cLM7ZqHL92jk9XMAzdEyFlyTNnFCvqEgpUvEj7pmw16/me
3JncbautLCxm/XMIhdUKBrVTVu//IlskfY1ScvfKtWNK5/R9XA+imk4JMLvVI+HEWepXJweaC1QX
rRw7Xz0gjphEQIplVYzbOrQRcpZZfRh9EjyuLXweEsSeJMFngj2VzEimpJsh85PYVR4GUMwnww7H
9Q7zAL9u0boxTsxTr8eJS9IjUi9GmjPHxIbQJU7teHCl+Ma0FPw9FXzIs/VhDVyOiFbYBwq7T6OC
6CF02/dVstIRSX7fZwaitdUb9GlhsRf9sEszKZ7y1PGgx/u3K1oDpBC7hdVPLwMU161un/OO2Lg0
q7jz5LQRJWJot7V+EHccbms/YVtv0KrNXtvcZy3RPlZIfiQ6ajGv4y5wsI1TyX1qOqb7MZUvQZI9
JgGVnF4/mWR6O7vprN0qSYnys5Tp37UHcoP0x4CwfWuZID0tmfPgF+lbsMiTitpn03o3E3zd8ooG
HHNRfYAsjgfO6TV3XJaorFh0OpQ3lW7facWX/TwbJgHMZQ8kh1rfC9AnDO6dbt92bsjEEqM0Wjq/
MkTu1Az7QvMo1cLLp319nkoQwIIAYDZVt7gfOvgL7cGCqcdK3y+PWY/FBM4xyqAifCeD9HX12wex
BFMMGY9fCLDOpH2I6KAU+KAg461sYGUBZ6OdSr31HFqMNXqkQtiyWgGfmbnPlYqQTM/jNrXqL2lt
Pruyol5r2A0Gt9UKEDnFDG6X3K+yvwzN4OzA+mBlUMNOrTzRmbwTk1BA0Q89dp0UoueixebhpgvJ
sWHF41zqm9WadhmOXbtP5l0PmZD40mjdm244LaFb7fjOb4oFiLNumJAThHOvx+IGYPeXqkYpaqxI
7HOTXlZ3GO+spfiq8/61mYLl1BsimdsrUPTqH9y0Xv8UlPU+UhkMZJPN8QCDkB2Q3Ou2DHYe4xKW
fkTorQmCg2EEB2UP7yjNucz4a5oNaboWGAmlMRNW66ZOiuBckMLdDrW/QbeaPNthcE3MXd9R0wwx
RfelUPZ+Kv0EWY+cf4jB+rKYgXdMzhkV4ECqbOIGNId5duDTIPAoDIv3WYqfmXb7ZznWWBpqw4FM
yA07eeQhy0xxX/P5irY6g7kGTllZUbyUK9mqqfvk4AboN6XxeNKwv4414n0Q5Et0PeJeJ53deuu1
AiFcxG3CN1PhcWw1/WqJnfje63gqdowwWDotw5Z550k1GTjNurvxrdU/LTlVyiyqF9reR+I8AX1H
yjmYhYVdUEOAiBEX4QHXA6yRjTDY6pn8tgL9nmVL/uAgnXGT8TulZ777NdrnbYCkOUG+WX+1FRvA
zdTZy3IeZZAyWA1d1zur7DroEkM5bF3E7hiDyko7D44SXnm3+A0vUq8zrhkrlWPcdoPIX2aH2eRu
LnGh3LDoj4Kd7eHhB8IQEZncuazHS5xQ2ZYiaPkInGBpdn1jQ/2zYQfnO28aIbIOiz/sYHE25QNk
hurnOFDRWF3Lod31/KW3uRcsZhd4lHSYbUpuRRNRXNBBFcVP4DdF/VbP3N/YLpAVbXs7H4aflTI8
6m3EYMfFlqv+opm0KnaBb8xF+dxx01//mfZoPWui6RdGzx7VUt3ZlnvE1mo1MWO/H5KEWxY4BfV4
Y9j8JmNTVRBMw1HfsBNCYWSnS/Q11TXva/bHlb8Umfv3zu6L5XNyxjH8nNGdvOGIJw9Zcg/wtjCG
HteU0vRpnOxGbp21Ku9cewyW2C5Uc5hxWSx3YoiUBHHKjOPgTymhUoiBsYEgxEKtEdIlwfrVGHie
PXvsD04SDHo/DllYHHlmEv/XrmJK9qX2l+CCiTqKzuUqwuErtR7EfYOktIkTBZZrM0XhZL0XJm8x
/xJCSPZi2ROVXvUZ8zfLrI1Lzcw6eJsjrt9JJGNEGLIHpibT7npIQUfhVDaT/ULoRJTv8HbY64Eo
GavvNqMZ8jtQE1Z2iobJIBvCAVj9YByTzQcozSUCo4JoTzrnaYDmxPCyHpMbtuolNAw1dfrBwztV
PRsLdhDilUrNj03FUvrGSAT3wHCkI29SmQAwngIscoxF2HWQF4nsGrqEJWJiMGY8/vY0fjLAqknO
CsJW3GVjQC0vRFkwshalI55snyyhPtXTsnO7AbGCa9j9PjraUjU6umLah6mv2YVmQI0dIEbOdrjK
Rm/EYDKNFEYtCY3d0DbDJpSjE2DxoMNwHmzE7OOTT7iCPEII4ZthU8zNOLRhE9wCXkAeggBYx3yU
Dl3/3C5kmyF+C1lvEbH1kNdU7LelE/j8XTpYzo2oV+dENBnZb6uveHxwoKOYjexmnI7lalCOitEw
V7UyhAAbkm05OFAQgrIqVyYwovTbV5jVmce2TK3NXSfaa55N5f2wlpZcPh4szZGdwnSLWP+ucNg9
ElUP2mUzWmP/WLUV4SrNXLesEr2lf12tRlIklGjZmPJZaPlTs+LCYGx9M7bViDmORIB9ZWrFBvS6
sQxnMOE58UbkXGY9a1mkETVlkJcWOfwd366+Ixaxv+cFjxRyCH4rMamorK10e0++td4o9J7+LGrv
nPJKDBPLqDQqfT6dS8VRdp1Atr9cWOH1oc6RlseTmFGpFWh53ROQPOeL5WFi2ORrgL0jm2Y0OqkJ
h+KEoJS2vXAqhaiv6Efv2IY5pobBJ5vT87OXMp/R5c4O1rJp4yST094A0p5+pbwu+V4MS5i0ZYpu
RctmTGiG2VRhzJQvhikHkcwwTfud0y4WoGK4zcwrPJl9BnMHvrAu8mhDmlD4UZWqvcxjZC6etBjo
ZE7BQo7xFeOlOV1eg2LmVo4IqXAe5oK3E7PjUievmEKf8BjZfzaOg8xdzwPBeiMqv6NUFR6d1fcD
THBe1d9QMJQsY4zg8BRzChCdyJuJQs1Fu0XJbJkYaT6rV5k7fL5oRzg6bSRVWBx+C+39HIX2UtlI
FEydsPbQVx39kszDlnlUd4+tmSOSrcpr3xsML65j/J0h+qY75guse7z2c47MNuytFzhQCJML13WP
iVtltz3z3ksjcD9JmoMgttEfdPs+qOwXZ4mGkTcrchwqljqZZFqeh6yxLwwymJW3HYPKWIu6glad
t+mpsV1uzZEBoGQ+xYTt4A9EjeIHTccHNFnNOzpbjhDmSQZ81yqpLF2xZsS/TCnnI90TZP2qWtyf
GE/cbOvqHJx0Xtrjtkgg0zGYQMk95GzymPbUeg9DoLnV+RpeaXpLc6psf3z34SPR9Ho2zyE9M1du
moYHbgP0azM3/vRN+01Rxb68Iv9AtXoTPBnb3GWLL74jcaLmb6ER8VFk6QPSGn5MckpgdJlFgw4z
UhFwu2QUvyokx3GU4yqPk8nGpBsWeSivxL4I9UUTznqf1zjHNgvWSkB5QzT6uxb0EdHGYWWhHuFu
IHbPWB9qLcZrcDQq3nCaL7icQZFR36s3toVqgfhiEHoKcAbYMsJU3pcDwLrYFrNMtq1pwl/CtP39
GOEWo/RtkUMZHpyuvYC8mIoq/DqCpnlB/TTc5cTGfNcdF0KMKYJrqXLI+Ea+YfxnU/toPdH+4eCT
S/iRrLl8R1zHn60dKohLSJdFjCAHO0sX8F9Pkb7GDHtw0V+SzNzKXpl+RwdOnW76+aXul+w9Mh0z
LhFUEpFJSbzBhxFO/TiDKvvuKQQHahyq77lvdwzrPBzbVmnTREEiZ+ajhuqJxQlCOwEEcYuoSTSb
spXjyQzaJ4GrpZBayO7d9ITW7Jm9qTdUqRkWJFId+GZWVDmVGIW7nezZex5UR1SsZMtyz+xl3DlT
2/Ebudn0RJf70ivP4bAi/STa9N5SvCw6qX8Oo/oYAga9PvO3dbeOTxT86cXhafQYsjIsAX5rdOFz
HuHgziLMuJo4po6lKOKSpNi5QZcR6NsMt27TRNtSBcQBo1Dq74FxkeA7ZXb2macRKD0FY/01Vzlt
5YqsJ2bLV2ICHsHXCXvVjygkwh/82umjBD3Kt5U21q3XGvGqhyD/bBCbWDjqhijcj2yE2fAFXg/K
lLvzlIdMzK/BgSRepUx0URIKLu1CSR5pjnv15Sq9gE8ymCTuCxoKvVuRQM8HxVCDG+q3X2INh3E4
uC6lubQr++L4K9cl1R7XvT0vNZkAUA1jN1RsGxYTpfDK+tr7xW7eerBTVTDPF9iY//q5MY/Y2+IF
6bYIKdYzwq7o25D39qdYcaNtGcq1T1k2RBpvPGF3MYtffSotwZmRk4HFKVq7XMYJAtGDm7gobUyA
lt8UHQ+fhic0ciOPPyau95NKIfERD4PD1xEs9ieD+3eD1BHJVUcbkyYzBXdmUjjtORMCBO+N7aFC
KYryu0ZPs4Wf6Z1F53PqQp2D55YxDiMnywqpWhFrfc7kWpl9P3iqjomtrH7SWCR3DebjbQBimbT4
oNwW0Btiyga2gMHKoBEkHlG/ZBHPfJQtNXPHdJQEgSpyRrMx+HLrHZZM9X2qrzFDbBOwMi2JCfY2
BPl+FzHq/oVG2fE3bmr7bxM3MkeZrboJt24g25hGIZufjRM4bO/cWiMl7bCHRBPUlx/97w8LolO2
vjFDUW/cwB46RFoRIFiqnxm5JvjAajh8PDupn32Cj/AnKj6R3makxb+GyR0ycWsrppDs2iiaL1rk
S1GAOKwxIPDeQA2UVYPZqCrSOnr1wzQ94DSXzw68qu08zN5b5rsUlxVVl9gU9HLv0p5rPI0yRLTk
99ljZub1HnGV8zitfqq3oq+vYnWMo/mjj0Q2gWklOrmLrJQSSS9Z9hgMke3euH217gcii94V66K3
LLrGLOb6VTcIlHXYlT/stUt5GiOgZq7r3zH5p2LPBXJVjGra4ad9XLodnnq1r+EqMCEjRy/Y1Yvi
/lkTejtCFVkGbpq1GZ7satE3rSbWmgXnpw30Y4hFSjjMLh0Bbrw1Trn4O/wafKGqKnmOlIQxyqOI
Mkvv/nr6T/mAzBo3JrcW+SLDtpXLfFnB8pJMnWiu8JEJy3iWKVfpJpo9Osrgt9Uuuj5q7mpjGXdf
caVocjcyhsu//wLm39wRDcZc1AZFY+aLTxZduHWja+fmDx4Pqclp+D9ynrnxyzLiusQ7b4t49pvM
6mMkWeJ7eb1WENjjbvQEEeG9vxbOnU9sT3kHtWlO9iv4orM3kMyFS2bkAyqTjr8ExycPqKlf5vJI
zkQXEbxaeygy1oHO2Okn4t9I7uDP/3UKsIpJ/BtCZw2BG4SAgQvQssTq+fsAw2EQwEGiEcjDOOkn
xHJDJhOGIyp3eLFr/mXMyctLEjZUAhcNVhY3JE3VQwMzGfkmUnqkClaP/mxinlberF5JLzGirBOY
IP1qkTHGX2b6cfi7IDQcPuK16teyPTMccKsL0rSoiHsCOTA2hHy7+xQuTnSMMr/XB9u/SiEBVUWH
NYFOhH6S+wKRsyrfLDCyhnwe5uMbg7CHqxqJ5s8I7iOjfWQcwEHG3g/ioaeQIgI2WUVcZ/RVce7n
fJOLAEp52y6zXRwHxWtvYHTX2dayGv2Fa8hnnNnMZMzPah6YSSUaAYoLRknCe4vS597ohGKm79Ob
Nq9JybB9I7BY5yVGjs5xyA0xEOibzboyKzlkdo4NfYMm0OlfPTqQcEdZhG9x6HxEUvAGuHKKYFRv
f32HmvG72SuTlsNxrEtiwAm3V01Mvxp9spskbYQZEOtg4RpzcXJPkQFqhz2Mg0wI9CvDjCdIZYkX
7gs3IlpDYF1/pF9IgoNPwhu+hKmqPmEmMp9qsmWpYmddGLR6Uy9egNjK7nlGmJPc0Nlz+Uk9s31B
D1W+GTfiks+ZvNRAdcvkxLNrch6QWJByY/kZcA7GisqwFySK/BgNcx0dzWy736jyw/eyS3ZFaCGf
ynHWXIW8Vpo+WS3X3pTWb2kONbNs1P04STweLm0Powhikqv0KS1YYGMy6xEq9b8cHX3FOciJ6Hk8
rPe9mL/8duz9X5HxXv4/jC/DH/k3a+O/E6wGXVY/ASv3H/W/Uqz4sb8oVj4hDASIYoEUEBSlY/+v
7A/P+S8eJ4FN+IdP+oZ7xY79b4oVRls6PbynV5je35B5rvdfAKBEGGGapLMKvP8HiBUhSkHoSkz0
ErgUD7Kr//ZvRuORvCxGlmVEv6s5UqWkfrUjG20TYvqpy4bbv306l79Mpv+tHqpLk9e9+R///V+R
8Nf4tgAFOnAu37evvuY/Xs/xDdL9ygt3FUHKXO59QmCQlSb/xI67hmv83Tj81wuRKhsJN4hcshv+
9RdzmDI1Fpg9hJUkUyAuHxBPdzIP7nticuy7gjz6PPaDFFKOzazaviGT3uVBzDK8+Qcn8R+uXteT
NkZbPjZXYra15R9xC6SuXfl2frLLxFoew85OX3yW/edqYcb4D691/QD/5u29vhZTQy4pPwCZ5gR/
fMCzDoZuWMJoN8woEUhKExfU3v2pHwHQ2r3OzjW59ReLyvDzP3+19tWx++dLc8UCapMutgf5x0de
iAwSqo+1oA1YMF4lgY895M47f2oiLMWjqAHQ2v58AxjYPGR8zkhfk+LFzB5heKJlYYCgq3r9h7fl
/J/eFjjIwCMlQDj2H9Z1m+RzmlAv2nlN1+7DMsNWDX0iDhcH8EUyU5S4c7R34TlsrXaYD/1q1We3
7a4xXwnEi//8fv6wlf/+goA7wtByw4hr4Q/fM6VfOnk9X1CzLgvaorKjLMxxilDkVtN0atIUU/9/
fs1/u+u4KEJuiUja3IBgDP71ZugZjPjOavGac9ffKnVdYdcq/Qfz+r9den4IreF61An6Aa7Bf32V
KmpMiP/O2wVZq937gQF49tiKElImIrrqc7aI4yVurA6IRy0r0/1DEkQg/rzpOVQIg0QR5UW45Nzf
OUd/O81ggneOTmyzb2cBDGNjAM5AUA7IXsKuY4aPEf/VtxnV1bfOHvNXWQpb35KB2hHqzEL1owbj
9VOliVIUDBUlZSvI9kIFJtktY6EhaivBXA+wJAeo9lCDB36YCnLAdhj2lhcIJ6J7XcLef3SmBa0G
XiXnl6yjuX+wKHiuIYNapq8Frq6WdNkZYd2OMnLxXsW46CuVqFd6PVpZafRpRKAMg7sbDTkS2nba
mDFZdMvqiKc+KLYBgRE4e5Abvd9fijLP+YiXVO46QH+4Yh3hTofGYRt1FQV3QXU0Ha78h04q5D9N
kN+iQeb7oUisuuh71fhXPw5x9KBWYt1aQX3pszrS20aUaHWMsXtBJDH7k2LDKkH+SiCBLc8kS3j9
cRVGmUuG9fVXtbTQISzYJZ+dSBFSYmiVYmfIMECNjrHbbEYcg+gMJacZwroe0w2bb7yaCWm8udMb
a0PTbc0kzU5Ic/TU9l9LdiU9p0aFkhgaU/F1wmYvt1TgOTM1J4AXv8ATRm4dOlZ4BocP35r5TNrH
XcdhiI7XzaOzyGHXkB0QFZj5LDim+2J1Ao31WKBOMpnbVQcf66x1bJk47CvSLZe7PpgkWB/m8WRm
ks+8GZLAG7A2tOqoYJ+Qwrh6tBut6eHuuOhM2PmPWZaclgaOUZw0/vgLhU6GgI9j0b8RFWtpyE2d
yt50wDbkq+MmM0KW1Z+yS+aJRqCu1JX3xEy6yLZ4GTNS4yIdWdj5dYOcsAUQePYC0IN3TeBEeXDg
65nhrHBlTF8GPr35kHq9QhOARPeKEGs4G6DH5F1UnxmbusxT14BDyGDkk167Y/o2Sk5JzJxxh1eF
qZhE0MNoMujZtXsTmZlDKZPPYLTy8qZUcwegZYTNvhU87cWmt6LCQ/s+MowIQqflF1/J39l6kUMu
QsOUMTusqH7prA1BNzinXeYMhe3BFEcpnL+gx5B3Fb7uaTtE0iu3nXfN4Yag5u9VhUnlkOBzskEc
kQy5E3B+dJxHc4nQvMdo2XhjWsc5lv4TR6nF7yKjrmbSzbJ+64ar+shxSCwH5My62K8zjp0HbWeN
2DJjdc6kg4bcoaJffiKFWT7KxLWJVA1S23nncvX7W/a9tX3G/kOwRzlEEPHWKVjVgQPDjN9yF+oW
K+QrLmSuU+JOvWJOvCOjAB9RSjiVX6PALtWOKmi2DsSDZMVOwnunnZMt6kgi22exA6Qv5gOL/wlf
9iwmQAxI/g9p6rrrFkkMbKg5SGfnqEtFmJCnCh2XQZ25W7jyEA9yQKGSpWkAzIDQhf/J3pksx41l
2fZfao4w4F60ZVYT70B3tiIpUdQEppAo9H2Pr38LzHhVctCfuymHzyoHmWapCF1Hd5tz9l67IwaW
I7m2TTzuLFy1WLhWmuRoXTobJWuZ9DFsfiP3c6Rlqg32NwzvEtHO2jbcyz0zoU3XKzQnL9+A09d+
khYt9j1SVbQYsa7dkFJQfQuiWJJpONnl5BqywUqdYyVBGECw6V3pRw5KRwWT853vgx3e9ZHsbpKY
/cFXhBIlsKYSi9YmTH0D5cvUYFUjUiZMoXLw0FDUCqOMnzLTV77XqWnTeCMYGlkZDVqOSDl11z7E
iE6MiB5+sTUApODywdjzkcZF/pTouGC5HZ6XXI8U/QOaxBr4Gisigfrg9H3+PCVGZdyICTEnMnal
84hs1PCDFWGBdF56RYFMGJvH4OJ6c7DG6IY9uKAhaJY5sWTfQwctIYODAuGG6k33POLFIm9+lMob
0zKdBcvzlQLNoZA/kUbYqMghwUBKpWA554vI7iubb6L3rEyXxBigEW2uw0yiMKuGmVpJVa+W+8lK
g/xQBBbwdUUIphsqEoEeuz3SdWsd0jigINsKlIT0EjO6WHouEdEUSvPmq1pWPE6SMv1a8WPrU0WT
DlkHzEVYYXVpgtPsaUQkugfRruK/noisaIWbGiXyMPy70S/FKGAKerUPa8QqDPs69JzKvlVDgiiU
nTDLSiuQkiRNcT1UU1jvjHDoEPQU9BPTpjAoSYJO/JGqE8SiNmltGgjMfug3Eo+MgsgurKsOsqpc
A4gSgFXMjEuMvcjZZ5MaYw7KcnGTs99wWLpQwW+iPKjHe8sqCvV69EojfGmUpMpvSj1VkrsciWXs
+omjVBt6Y2iE0Rv6dSbuE4UcgI1eME+qO6JBU0ylDWIjZxNUTdRNeG8DUJlNqldWvfaGHqn12vEj
NBdGSa3mKytF09H1hHGDuLoqJrT7KhXPA1khQftVGsKICWzooKOGAHptN461dJ+aOu6/tC+b8Qeh
plZ2r5k+OU9NobSQL60y7ykqtpmaHgatCNv7IkJMvel5bV+qgnVvXaI5wCJmhQmClyHqnyo45eNn
8okyHFyUFZSHTIT1A1loyHqQlsjwkINnuVUqeuEbtgrJnCWVhv6Toyj+L1xkaQkdwsTDMouK/d3U
FUl0iFtUnz/InaBQYSVDUH+tippW8ODoWU/ZT6/BRiZp8Npi9n8JdSUB+1FimYdLkrVIcEpTxqhX
+ORfcirpxrciVv1wZ9PpZmsYmo+NNnCfB+zOkD1izccEi6n1HjeNLdb1VFAbbQoHKdWIvzC616ox
+RrAuPDXhlYzp3iehxnSKIk1QvJEfBDqcvSHIN5UnBg5FuEWgmbh/EAv2X0e4o4OA/op+4EvX/xt
ITG9LgGEButkMMefmBmnT04RxSjqPFk9RSX5zpwJp/IO1ZlVXPu0cpM3vcv9R6qSc+4MWLvihiwO
M1ypHQsSWt5A+XsUAXu+FrgguxCuXHvtM/whWzNMm+oJ3bR6G5G8Pa4bhZbNtVYJulxh1aQ4j0RC
Am+CUZ0NhRqkn0L0AukK/1uNgjuov3TQScxtM8PVVpaMsU+UumMACrbVCnfjyNq+7UaLYlaUOipI
0ZC5AMxHFaCGc7xAQ9CoFuSmWLFibxDCdP2GHQsqFmF1jb7O0JgnVzFiUtCJVCJIagFpiIEjlsGX
JM54ugld4WcoMtWw1aIg/qXZiORoWaX5z55m01e8HjhpDJY8qqxNoIE3Ln1+kA94+bMZWtX3PKcV
jJVWaBQXibACBjoFf3NUwy7hEwaB9r5Ie6v65Bh5UxD57cUIxcvBbF54H2r7Z6xXRvGqqqVo9+wd
HW3cVtgO2ahGADWjTVoTXLI3B8/BkkVR2SDROjGC/Dtbo/wOdoDkn+lkgCdVT6Tz1AWxGVzLNra1
Zm2MjkqscJp5njvZnaczoSXCwP+QsM92WCMhQr4ZAvbwzk8t6qFRA8aJdtkU3wRt139TMEO3OxjN
7WclLPv0zmG7+rcSiqrdgRWK410wUgPeVGjGP1ueN0gknXKw13LUExKH2b9iHaCEEWwtjTxWDPZN
ex+p5CjgWE1bZlWzN0v+8XRWqys6Lh6OXd6bakR+somH2rkZuYHOSi0HFUmtYc1KhsxLr0aCVWI3
1NOY6TdN5VcQc4a1mSpdfvNxDLyy2OjNFvtE0qNS5xgC4jzsvllgFPz1rP6nXV2HDsIoNF/0nfyB
1UTqQME3DVnKzc4yxxqRRR6hDCxtOfz0SyUlnSmPIoO4E0V8yhoa4+6YRDhucuwCGCO9hFU5BrdE
lI5wYP8Vamn9UHlP6rVS8JW7YQmbhDS8ZGCB8idws4LV7KdBIfiGgj18nqwyZI/Eb2rZVxahKDZ1
UVufrJBC+9XoQHqcDV/Ni5MhpN01zphx8JNggdYy5W3K+7Cbtj4Ko7cmz/Bc5aR95YhpIie6Ek01
0a02cbQeMHHqr1T7pH7l8R3fBYQT/DIE6qiVVhYjYJjI0R5ao1DF1o5D3o9JL8yb1i7iYTeRJRjs
x6wbf2k1ch+q9uHAsH7phK7UB/GCxA4gF6KLtt8C1hqd9QQ45mbKNTuGEhGn2gGMXMspvtd6SC9N
kFj7tLEHHkCs12JApl5Lc02QYdxtYY/iJR+aibQlvUfcXYKZbVYDAgZ0n6GKqaYzEIJRB9HhVFga
HV5R9j1+UQ7GOPNgsLxQCgnsrTIYHGKT3OeNKqsQBCdWH/+7xLpAB2RCEeICSO1eoUGpcs7amv7O
hqgj0xBMorMaxwgXTlkL5KXqNAXSHRuVCiCd2baG+iLK5Gc658/9UBN7SPamUanGVYA3V7kKIlN4
28Rnd73LDBno98xPEOEM/g9zg1MVzsx71eSPSt7/f4bBaDpFsv8OIPhQ1L4J/36rQjIK/ieV4f3f
+CcExvqLE61FWovKDvef2nT/Vjf/9R8KMcW6Q8lc5Z8XdBbnYts/FW37L05bM+0PXBUJpJRe/zuX
Qf+LUrY6l8fJuObI7zh/UtKW+jGs0kB3wHQOQtHQYe6a1vuf/1YGIqheb7Vmwv2E12JnKWQrrmPa
cMCzypB9ZiP4qleiJy6PoBRP+KsSGd2DYziFsdKDsjF3tgTvk5qel+6AmrEENpmPSqefvFrdxBOd
qQ1TvXoDgBCYIGK/9jEQKR24MasDYgZan12awszi4tYOg11dhKZHwSFGwNEhVDVRktvKG34Qy1kX
6Civ86BCOgb3sT+oPTknK4kqOeb/0JRiZdVdMZPHFejshpAvCQesl7QpA+2K3Wv0bCMZfSOdytrb
hOvB1FXQifZFdDXIZBhR3WPUwYeGbWREUfJUYXB/7sOCOgsl9P61iRNx6JjkvZUJrw45nGd132Be
zKiCYYxb1wtNSjg4UCrUW3Xu/PJqyXbKUmDTkt+o79q+Gida12YIZo2iE/hx2tTs1dXafrLYpfvo
nwecpwoO+8eR6eF7VjvFvnbMSD0YnPm/x4NAcoeuTkHZiNQR86IjXoakDTM3hOGUgxnVcNDiU6C0
1nKAvPZLeu+bphXtayQAaMVlBQdO0QJ72jSdVTxMPb3NVZ5OfYu9v43cqLB6mwxQLEKR0T962HSu
WUqaV/bIiP+iDq37qrbDUIABAxG8KsOJFr6kGnRrxL52xySNsY4NwkiY2JhU96acqIBwnm2uZazF
Xy1Br3YDdt3KD/jb1adGT8mLLhtEc6uWM2G60sj5tQnuK+oBO2k93Cf8FURYG7X+hgd5LkOivfHj
qGFfZNILBLadmPd9AT9w42lV/TyggvzZqePwyWttvXXT3HDSa6KL2CuJPvW3yCPYHBRVqK30NEzk
owcj+y2rx/wnDfjew3oPULigSpVuGmxq9yhW/XZbjaIKcGWzCl0lZNhdeVkye5hqzwSAheh/PxZK
Jbbsek0JZswYX5ywgzZnw6fI1ipbppfR9sXs5VZEg5cIY0/dkJawo4xiPafNYOe7whiIlyuoVr5q
iB1g/rF9V1j8q+IOgSCKwzwFyL9WMy2/N7AKxyufTJAaPPZkfxtVzKtr3nPQ0xwpzO6Wwp9MaAhb
FfSfmF3JqivbEkEcJRIYhFOfHbK+bzF6R/zFW6t0JgJR8W8SpumwpkID6QKWJ0RLGExRQiUbXMFg
llT2ds8w39JfmhoJuaPoDF1N9VvlKzr4VFn3Q54mrGiNpXEUMES+G0HafaV/n5J+N2aYHVSt13gP
y/oxr0bttsoc69UTTTegB3RIOEEOp+Bf9IrhV4XTGtQEou5mZYhUeahL6s+Eb2KsaHTfoM2fZUiy
cyVnS91wiPJxSSrK9yjAmZWVSB/460jNwTKVmLc2gYfBxvMol18VcYzHmMBqzIOl3gKH7LHRVrqZ
FzscCfmzM5rS2I46Gya83lr0y6Stfx/NoV5reG4eZCgHWvajI/zgO4HAzD6UKw2qhIGtThaMSw2S
etHFYf3YNXEb7prcLlpKyEK/K0fm6U9YM8Nq7VQkcq0t5hWbrUnt7ZpJBywZWxV7DcywMzDBrquv
RM5VB0zD43vqZX8/tqV6F1ZZRQQBNccMRJMd/u211Ia7gULBymt5/Dw1qoexOZD+0pq9+gMZkGJt
+4Ei/2MIWYiAVdpwX5KkU7+mUcLk2nmtkz+VWlyG9GMy4nzueyBQIyzJJhl3aN1BMPvCStEVRJaG
TyeZYKQMTeLcV55iRQbyEB9eJRGiMPqlMpfSsEOExBzUHDMx3nSUmibDI/VjqKsCTntm2jjyBvGt
zrlXG6WJDLg86NK+FBQZESGXRtHtpILQnfJWabfYszp8DQg/KiIHhaFwUkxry4O0UA/ktWAbafVd
XqE1qK2xifcFTN3XipLzJ078IRiOEOvpJqhD9PC2Z4vnMULTcBUxb6GBrP3pgTi0vnJJvKVYMvgk
OkdFxpqnpjG+vCqPh0cTPQ9VekRf+N2DrPfsa40DyXCPx9FTMTejYezWbU36ojFN5Lii15xB5HZc
Pyg8yISaI1PaWESRtwlCLIMuBvHu6n/3bc34no11dtv2HLyR3hd8T7/Xv2/dBP/S/925iTmIT9CF
duiUUZKnOfnPzs1W/5KO0OgJmZoE4y7oEf6zcxPWXwJ4BCIG+of8O/Mf1XnbBIR1qX/x12jsBdll
2Spdlj/ZuR23KdkCCjjr9MilQCVhOtaiTz47xUeaegW+VzbznOSMVUZo8QX29GJ3+M8otjARVsCW
cBZtSt9oEVwNEqaX5627xkPBqTqkeCo6UIJ8xNWc0T37bf98Ufbwz5XpGjtmbqS07blx+duOFCjk
NI26WbipLvItecLVmm+9vtCAnZ/sbx34fw0jdZ2wNJXMLHrwx8O0ft7ULY1MF0QSvRmd0GhzowYO
ENY64YxONLYJa5kwyJsxaZQRsoGSHEiYDY1dpZXGnn7kwBKaoKgWs+eyJ+BXPkVoZ1tXFJYesqbV
ytwHUcRDqxm+ACNNIfiRrV7wfP6eaR+vRujSRu5Hu9w0TH3RKe9ztK3o3nOSJhQdxQLSSWKBArEG
KSI+t2aLOr4vME01Dr4dwLNXul5E0NEyOs4KqMULt3ehKZlvr+BEMbeYbVM4Bsqbo6dIRlhAGmsJ
hlmxzYOuieGVyjYp3BQpvmAySB6UiVQzYghMkHmZ3BAFpl9ocn/8RgRMA52qPjx8vHOzvOC3N8nI
da8DXJC5FtWZF2Ks09vOguZ3/t7PV/I/Ug6uVGqmKTmQ8T82Wp3FlSqhmql+7ydUrTvib/s8Oaim
YtMgooZ+fqgPnyOzDTInlDqzKIjT4/EF6QYlQFq1gaunWXmdDs3w0kjqOis7zz6riFh+aj7u1z/9
IBnV0g36mnyV9EgWH+RYyHLkvfFpkQb0c1Wquoc2rtN/LUU/hv/03/IT3/2H+0h0JRsfhCfMmjNw
//ji2DR0uA6hM4cOpPUgnEFv9hhd0620//SK3odCy83JnGO2XExrHuu9PtR96SpNHQHT169rxaou
xDEci1d4LxiE50QqJ6fr+Yh9fD1RJnA7RgWlOA9uRNUgwBXN0N2nc+5N0hIU84cvByI4JgGGstk+
GiwvR287tSnWJcy/bm73D0KGN5Me1cA4um06KD8MTG4XXvwPnxcDmgZDsv5gsl2WDjAr9hN7MyZq
20RpDstiA3zD+PNnxSiO5OfrsIvk4jZaxCelyEgKwuoEMU0CupWmwTg/f/NOXgvXM6NLocYK1IW/
TxVW2HBHE2IO+or2zRj1fw8abazzg2jz33I0Vcx3jC+YfQB7eGzEx6OQEdmVvJVciw4OmHokSEht
Fs9P2pdUA3CAxCsGyAKSQHCU35Ui88GBq+aFeeTU1ZIMjTmLFwUB0vznv02Mgr6rITyeXF/UxbpO
8DsjN/YuvJDvEqLl5VK9mqVkOskky8sNy9jEiMblOp5TUKIVHBkCnEBp/zSm3XNQFiHdTLmSag40
tNzjCP420DVa+ZWRIOChNQXn4sKvOnntTGTcf81G47aYZnQDOriBQMgdZfuseOhWAMle2jedGsTG
yMrCQK1HiHlu+O0GS5I/aW8xSAEAFQ4t1WTyu/wL79OJGZOSItmsJkscmsnFFqau7RjGw1C4XpWp
Vy01qeeYWe0wcJK6MDnPf9XyUbKQq8Lklkm2vMcXNPIwurZqaS7ljQJ31E63xACRsImTc41oHBES
yWfbSgVh+6cfDZZWjflTJzpJZ/VbDO2ZvhfBjCtcQL3da9QaFChqX3ELgIcbKD7GdWv1+Rv2WOO2
pyJ2SPBrrU1qOBfenPmhHd0DSrWkRdHFY4PF7n7xQxRkcnmTA/Unz+iXqirRFodzAhvbkyuiWOLN
+Qv/sNjPZwREoFw+85JYLva1B86TnIDMjfQ0QpuRlb6g+eDHtFcb7NH4e8Zt2unj5/Pjfnh3Gddh
L0PvF0iN9r5x/u3dbeiVVVGPZ7/neHRrWny1ieMbF1bHOVp4eTc5T2iYGXSBNNtczLikJRjW0I6p
iy2h+Vza9khSdtJe4bVRrseixLzdjP0+SGH7NIqV3Fm1LbdpymbAbNPplRtHUIZNK2qNndosNnof
DVt/hO1ktfpXGpVk9FFVvuGw0rmmoBsWx2BCnKhviNf1iwPGYELZVFw3imK0n6Sld9vYr+JVRr3j
Omun4Brac7OxdSXcykZinqNm4eLdqHax33qgBof4rkgnxK8T89ofPwayCInX5rjIf5abV8XhFAJy
InMxWYAAVNmil5hXzw/yngm1eKcZxZqVqPOJVltMIb1QlGSMh8xF6/DDL8L7wYR4GoYh0eGoPjdo
AB4CqTxl6rSNNPIees90g9bfCWxEpBMWN/kA8HYonEu7iw8zDsdbFLIEO3HIZhJd7NFaL+xy9FG8
/gAk9pNWVZupQKdKJgVMUc3nC8DU7ZJ2+GfBUvP+6XjkxT0xoH4DW1QzN0UZR5wPzmWCMaxNGrb5
v/OQ0aCzQwQJTI7V8bTqd9AY1bbPXLtCC5yZQLdKMzD+dKM2XxC1WYoPWCFoKx2PAp1VYrycv+i6
1VyZ8lzl5H05/yqdmDaQ0LPc6zgW2PQuZkdVMcpQRbbsVhpthqkFAZH3vXZhUjz1VlCIECxFnLs+
eDBMlOe41yOeDZuLnWfr8dfA6w3Yin1+G4HeOvR+08HMUPTs37iLJvslfd7M45RYrOkUa8M2yYbU
DTJkczpilY1S9cbV+dt4YpHhtGrhY6GCJDlcHj8r0G+jSs5l6or0PeY36++YFYNNTocJKoIefD8/
3okbygOj2sKAxlw9OB5PDP0AkixKIcPX5ExJ8jerzpdulNsw1dus3QiwLts0A2F4fuR5476Yemhf
UgpzNA0hhLMY2UnsBHZYl7jTmIKYqqVcT+1UbSSC0yewXcbWt0Bl+nVYgqsttD9y17x/5UfDLz69
lpcICdmcElDqmBzhOGC4rIYLu5cTj1PH34zYnqcmTGMxSkwXr/AQfrjwDI0rFK6gXpH/0NUS7c5A
Xn1hQvl4U5ksmVB022a/JJ3FWR3dDLvqPEjcnD/bAK7/2jMrvAKNwnXY0oYiuFq/VwIrX6dDZ+/P
P9KPL5NmY5OHSsS+VIOke/wy9eQwdgiNCfEooSFpvrPRW/LNS0Kh10mRkXje1eodqJgLs4L8eJs1
m7LXvHNhJbOtxeSjyZJ8Mt8jb4m+RH2LP9hDihLplnI9JOT84v+LOYFUxHZ9GuCw3XIMoEOEPlgF
RuwPDq3TyV631sC0YY6V+VrVWmdtqHEp3/sIigD8LmIbVw0keKhVLUBuwijG5hHcnIXutW05tgjf
0/z10NN82Ak7qr8ADm73ki7Lt5ZEhx7YWEEcL2pn+55zzoa2n2m/YkNFca7kffAtttPq7fwjmb+i
468MOwsbZ4pFHPbwrS0eSZMOkddFhQvvXH2tWbHhc1f56/lRPu5VNXL7Zl8eGzmT6eR4lAzKM2Fi
Te4qFDg8f7jRegcsLQlt9kgPRdT2pSjVjwXG2SXGkYTxJHal5eGHZl8dkAifuRBn2j3QGu8wqvmw
4fvwoTzjD/XgMm2HtPCovlToIWurv7RJ+3jd849g+WaTMp9RFi98iqQ2FrWXumgn2Z2D1y4P7ZzT
ow0+AqgUPfy16tnTz/O3+9TFswDyoltM2WwdFptnkxwGfzJ0kIehhcqpyNU7ln6YQlYFfK1vmrsw
iOxvXgO9yQLSvCMwZnLP/4iPU43AvIRnUGCJnNsax8/cUYIqVQPigpVMFs+JtEKSmZpmS/RPtIaN
CN6a4n10HQVNv9Nj5E7nxz99E377AfNs9NtBBeJ12pU0V91WDvmnspmiTwNGiC3oEmUTGQYKVNQv
OyWm393puUIajTAvLGIfP6/jm7D4vLxmVOkrytQtw/Y7LEb70dCn+sIafWoQDf/qe3WP/11M6k1N
ebsT6vyWyeCh7rCPQPuVF3Yep0ex570NT5QX6/h2YsUHXlaxvyFUdcbQpeKh8ug7X3hq84p3PCEJ
WgOU2DDXabP78ngYCQWq0m2cQ0GUgkRFZPcE+7LZ0EVQbrFf0tFuYbtnHsf5LEsmtnZD/GajO91O
g2LeZYURX/ljG2/0GID++V936h78/uMW96A1gxwxYs3jtPPJFUk2fsL53m7Oj3LyFhiz59SwqGvo
i+cZBEQrtBq3INOL5DOehOxmKmOSxvTgwin747rIzTYJHTcMjTrcsnTvFRUkAFBZLhlS2tquMijn
lhNswXF8a6zs0hng0nCLaUmh1T2wuDCcmgCOzaWJrMT39qa0gZF5inLhRp4cjw6PbtH0orQ6P87f
ZoAa308Zdmnqwhv0P6cy11zk6eYmQA5GVZrA3PMP7vR4tmTb+i6Wmx/sb+P1Hm4af2Q8j5zGm4SY
pm2MHQn0WT3CL+y7Px9PqgZNY8wPHBGXTV4YnCoJc7SWAgj4kL7bYGsb+Xe0LPW1NaX57vzlvVe5
F9+m5IQooDVjsEcOdHx9io8Wx8uV2GWtQwgexb+aAu1F0+xyP7tXVIRphPZBuo5vIqU8hJ69sdJ8
U2nxDiEH3iY08nEb7UITpiFiGbIdXLZixAuQvnD+t87TxPKnaiy4nB7UufmweBQdvKmsg7Xo6oml
rkAXraS8pzUPNWRsnA1B9M6FhzF/+x9GNFlvVaq69BUXExfACC3AxxC7Uq16F3vgXKGC26zW0a1v
ZubBt4CFhLQZt+cvdX6LPwxs03wz2WEYH45onZ9PRKUOsTv2Lfm+QCE3dR40F1ayhSV9PhBRh5uN
z/PHNNMHFg/fUqc+93D/NJhKoICZzg6nXH0/oLC+6jEnHSB0Tt8T4l02DmE1dypSor2RVDGsnM6+
C5PKuHDl80NcXDnebyavuSBJtXHxPtZOhQZ/QoBv5Ya6l1nDDkcNkSMmWN3O3+STQzGTIPjA7cxZ
4vjqy6SzKe5y9XGjh26mRhx8/SbdN7Hzcn6kE4+T+Yp2KpvXufSzeI9SUaq6TYI2ZxUv3eSyrHZN
bEcXbt38exe3ztCQ92JfZv9PU+n4emp11HE75ICtOt4cu9OcJ1Bs6Is8b3KzsrukQDhx/xzy39ET
2+wdqFsej0dfHb+4lJHr+Jp+oAGCITmsxoPdZvmFT//kUFwZfQ+VPs5y548lJR0wPkdukBKKLBED
ryYMMnuzjfQL6+f7G7a4jY4pNbqPvBmW8eFh1VrekksXUoTX+menDHRizuIZSN9VG3An9VWlVhgy
szHYmbDKbifFzPaSBiKZIgR0BaGub0cqYj9R4uI7whTwVo0+BPahCjdql8ZrE+/sSpLtcE3Ekkmw
mdfdE0zgbQwQaet6rJI/lUXYFN5hi3BkpttuLgkHrWrGZT1xTQPNjo3Z4YMdjTa+8EF9nKCpOYKo
QASCvt1aHg+01IMAAPfLzcupwxENNrkz7NYddLK5weB6u5I5aXf+2/r4atBrZHWer4rGmLXYgMgx
aLo0CUhM4CCwC5G+b8scgY5ldc/nRzpx+uDUIwQNmrm/D7Dm+IUfFKSRgSUDt61yxe1RFu802YgD
XmC57QNyqMq8bO6Nng5C3zuCyMUqu/AlfJxK6M+gAKMJQ7rgB+lJx9GuRIAUuhUao51BiubWGMjN
u3CpJ4fRKe4yo8gZEHN8qZjA0Es4pGMmiOHYAvg4pKsIlyWJtQPNWg+kPQqRG5Ktsj08b/9+dLJv
vlcYN1PfIX3mJb6W41S6F37YXNY5/jrhp9Cwl5B/dCaexePW6L3A1hLzM1C8vRKCDygHv74y0kng
LsiGO2iazZbEgxQE7GRdTUVOJDEo0y2W3D8WAvEDKLrZLJ7M7Zxtjm+TYQ69XuZm4EL4NF49YJm7
zsYSGwyxcXf+yj/uRXjqDEc9mv3ah0/YqFmewQfHrsrrTcW0LoiMonM1+oCuTBzR0CoHkIp9dqnU
duq9R54DrMxSkQVR2zy+StE2IY5kMvZE5CjbYYDpxwRKWI2E2dyQRaaPyq1neIDoCwIb7UBWT+cv
/sRHzpnGVilxGkzNy5qqhU+wRSofswsv862kR3clYaKDq9OMCx/YiUlMsNCgRRQ0NWhuHF+sDKPA
HN9XNUF8iRKY9iHtMiiI+Em3tdEBeWjInTp/fSc+N8EXjXxUIE78IByCQFmM+Eex/AmpAH/WwLUN
tCrPj/JRnYF21Jrby9SJVQQRy2vLSjubAEu5LHx30xBhJCbbZu8Etr8Gzd7g0yyafqN6Ght5wuL3
Zi1Jugn1mT3ikzGQ2soNrQMSVLTiy/kfd+oRkwNLZ4BWO8qfxe6FAO0Ex+8UuVMy3sW2Xt6AqCyI
+Mz1w/mRTt1s1oq5BW1Luozzn/92pNPBBhRmkkauJEVkWplpaq8sHRT6hds9/+LFVAVCwaDdYbyr
Wucr/n2cMYW/UGRsxeSorT3d9AkFq98iod4zb12CGJ16b+dOH8xHnZVh2VtpKkLHyCyOXU6QoCFr
nT1zSArznMK3CyxMr12b6Bfe21MPDaECRxSkqIa9PCBFieOU/eCw5QT9uisK09/hbK52spOX+qbv
fenl7eRMQDw9fQaGWyxJqhNqQa96vCCK9hQ0kDyq5o4N6I1HZlgHtioyyn2NczjyIOB31qMKtmjI
6zs7rDd4D17xrN3p3vDZKv6R1P8/dYwftbh8WMSraxTsUG2wNzh+1BZW8ZHNXuTiBmrWMaiHtTkU
GkllYb8xcRID9MC8M+GA2XOJ/rb1ps61QHcjp/Ev1RBOnOvmn/OudmKzTCPg+OeUNXsisjOwcxFi
vw3Bz1wPafU9aYv4wa/7xz4y1A3ybxoDyFZJZQHJkHTEn0ssxLsgpjF2/pObB/zw7AwMkXM/Gsny
4uPO0H3AG2DiwV+m75F7OCswneXay1SxL1JJ9zhwzJccOzU52cW/sWnioVA4UHlzZlXR8f3oLCsP
VAgBrtMXHOa1Ul/nCLku7E1OXqRFhWKGbAEtlMejeHnG7pe4GZfJV8C5tssvqj1qG6rRxirhs1+P
dgd5l6SYuzrX5YV7/H4VH24yx0w6q6ZFh2TxEg5R6ivYUzhlJhqHl+BTCzoCaui+J3WjUO1tKbEN
8IDN1rmXGTOQU0b31ASfIUi5k+ZBfZ8j+sB3aUgtYBgJOzk0enxNXrALMflHExc3lk/qJTGVpRp/
Uov+lzEWNxn4/kIQj2L4z0B6HkbVv9MyACWoGlHNOCsTN/sAbWZyxMMwxC9pmf+Yd62YmvBSqwck
uzuOcrfS5vsYGxDUnqv2pNwiyOmxLI6ZvY/B0/WEo8A+ADrjXQ++czCRK/VNu2tTsU8V7aEw0706
+j+UuL8Oeh0MWHAPCZisGiNnEiSorsnX/czLJzKlsw3Xm4PQtBbHfl/ulbp8Ov/en5wfLV74uXxo
aM7ivbdk65d9z4cY4MuC1DOoO/JJQn6G4zyfH+rUqsbhC7UaZTwweouhsBbh6o/n9VPRbJdk7HDl
t8klkf/pUXTGocTATmKxFcSlHqFCUyM3853y0PMmrUxF5P/GCu3YFKfenQRI4Y6/pBJbLpSPPnIx
Kk8b31OhcZBstz9/x048HD5EwYpCUYHi1+KOFQMZJYDaIxedlI7SqBhXpLiQPlNc6sjOf9Piy2Qk
OvS0dCBjLPV1RlfpQaQzM4ymPd10SqzjQ8ztvcyhdkQAmC6cFU48JfZ3kqMqMjJJhe/4/qWU+jD9
cmUJVfjrtm8jsha9S9rm06MwT1Ktnjuzi/mOIkILpIhR0rYC7AOZAPg2a+75p3RyFJOkh39t/Jfv
gsUutU/me5eZYwm3zuk2nPfSC1Wfk+8CdUfMXShwcH8d3zFW7EnIoI3cNtL8nd6k4wbEcLE1rMLf
nr+g92LVh7eBk7VNg0ag9Fvet04Ne6D9gRuNTA/gh0Jykm0rrPsr0FDBfauk+bQNBeC7HdKwhswT
isT9oSJXA/BR4E3XWCF1vNeDzMMNK2v8UgWifI4n56fhEbSoDI3xZQjNknR2S0Gsl41OcovxV+tW
ZWF1+gH2hjBW/BPNk4+fXlkFWt/17jCa5FtlFslla7Lpix8WatQdSBe8ZiqMruzAF19qnzyIyvq2
61JCQaowItesSvvGLY2OTGNAUWW/Jr/ZdJN8ZksSQileVc7t0arNdQBPWidoZ0rjB4IUYyCsjI5C
ZuXpfVWOOzgXmrWuhzbEME8/7aG3kWMgPBTJt6JxxPz7xuHK9Cd+auMYXbyu7dT8mhSq+tiYAM5g
6jTVC7DF+u9pokML+SgoyDixnPgrn8yefzMjBjYx9K1UEwM+WWFEzZo4APOViGb5WHEMIvq56+N4
nXUwB1dlbIGBGy0z/1Sh/rxqUw1EUD212g33rJ0OVRH5n8vYLvcj5d6H1AzIOBtJzrLySdyWvdbu
VAPSLvb4ENQL6GpnVRUa1UzLLKcXWQ82zQViP9LN+dftxLlgbl5RK6HFi/B28WYrleaVuUqiKEzF
yC0c+62VtU/sdvSAn7w9QCXVL2yETn2ybLwtph4UjrTpjj+mKpCE6tjU1K0Z2DTUyrQNQuhB5y/s
1KTKV6TaFkU/FqTFJNf6DfeT7rHbc9ZjLyOMzp2wzu+ERhLZ1Gvl7vyAp+YISqhwLvgvtpPLA4ja
q31tcFnQJTS4Nbx+ek5Bpk/tz+dHOvXMZg40gq3Zrwjw4+jkmBGEQrFqCN3QjJqd4kv7UclGyuvp
2LslJ72/E3CDF+alU/cTMwyyGmrAbF/nH/XbcRWKXQdFCLVz1g/iwPvZ7WU65G4eDT/or6kXXpIT
d5MisYGmhTUKFfJit1qRfq4RicMpvAgADQOX38BT/DlhP7pwYadOZwxFk4fKNGKHZc/YFlNVxzkH
ftOu0mcvYTFR7UojrC+EB6iX1kpDBrDFTB5ses83r6v/Q9p5LLeNtWH6hn5UIYctCIKUKFmW5NTe
oNzuNnLOuPp5jlcihCHGPRtXL+w+xIlfeIMKXT1EgecSDlh1/fHiXv0aMTFv5tnOk9qSA3oZE967
Q1kip5XruTeEKUhg7ATvHJ3r7vaYm5Otgd0RTV4Ct9WYHWoMhtVw/ts+c466EVVeXyEzuViltnPf
bGwjnc61TWxIiYlb5/rzuPZRbumwV4mWNDsDQ5f9MEG0oEMN7yi31Ohvf9p7hhVFnLcDrp7T0U76
SQUgfLIWcHphMgE9CnWqhE1Qewamkgd6nNJdmRSFr1YjLte40B6hze0EXeJQrp51CuYALigpUV+z
V4d2NGCjpgqJjiB3eEPTVRSli+9qhmhp4lj5scOd/iQ3qXRWq37vOKni9lkPT6XeoPJKEQIWx/W8
A3uaisRSuTPkAi/tqTyWCF2Maf3Qmf2/qIEd9Tn2zbT5EozJHXiUBwK4A9sBdYXqr0kpUWbBUNDM
nyx5wMKw/6T2zrxz6DdeBpyIADeAjwW5uWZhDlCjwlp0iPDQyQ5NgtN02pfjzm7fGMUx8HvguIMV
gxp5PRUpkHe5kEJ6JLM9un2vlqfUTpWdb9nYeIJnzPVsC6Yx5+p6GDnDpLGKSZsRKEE4rXbyo5l2
6TlfpuCOfrD14EhJ9VIWWXCUURc8qmYjn/I2/nX7BLw/caJRSdJncTcK34Pr3zEGfTtbQU3RL1LL
B9xGy3ONkfWJlLD8Udc45/3/jSd+z5sLTO7VsJHBePjWnMz4QoPkmpY0PNYRnt8V/pKPt8f7TRy/
3to6fQcZzDgFeUob6yul0KZKWxTdt3t6Ix662vCfkR/CJXcBY9t/aKuh+gREI6aM3Rrlp3FZkIQE
AKnNB0ycA82zkLLGiBrx7guW0/bsLcApW68KzdE+RkMCiGSZWwt3Ls3AHWlIA+UlqDgpboYZTXJw
sjJRH+xmrmtqq32CvkffIEbT9pP2oxcijDi2FA2G4MCQ/3GKdPwBtzn/FltlR6wLlKJ00XBuBmRp
2uWuiXSMnpN2odpeyKOdoYJKxusqEm4n828dGaEU5oJk7ux7G3XH/BwYZe0cYmbpYYg7XFxCU8pJ
UCRjcZUMhWrPnJwFxbc6LDMPp4UKtlo+mZg/UZh6nlKrj4/YBX9NDamtjjKiitnBCiT524yg9/Nk
x3WFcPk0ZRe6Zfjl0cUfraFV/Ewz5dwznQV/HGXIp0d+ffIwNNgEHdK5SIMDQqjacKQbX7zcXvuN
lgUhq8CcmpQ0bc7b9WZTkUwFl2c5KBiod6nWaziD6o2TuF2pJQd9nptjWs6zT8cgcHE/xGlSV5Gj
7OP4ycZL8D52pCX0iravEWrfQ6P9LnCvtiZgC/piONT9rr5c/7xkatQurm3Hb60WIZ4Q+5uRoF8r
DK+MLIxCcvsFfqNOw2yUQOOlrlEhN6/r4Bde0JVCoLW9VBaC5c0eUHnjWoDUTDcJPQ1h7yBuyTfH
1KrqWcFgCUhPFz2Mi2bNGBfJz/gC6V8xY92j/r57/ohVKXIpMvGxSnFo9fyFGKFGUb3EJx2rWgzQ
ZFSWkNd+tHUKgVOCm1gTtEcsJ/+aqqXbCTpEbHq1DGJwPpE+C+3xd6i5Zcq1Hu3X+ASnP3JzLfxo
jsUXBUdot+qrX4Y+fLy9LzcHpO1LqGzQJZdXd38sIeQ9VgMP2VAFOPgV3auJ+pvnzNRZdXwE3N7u
/rjgAqif5iCvPJNMhL6+ByW4cRF2sie5N4lgcD47FLh37szlu30jRiGG4S3RAKCtC4lOOsEbCPm0
OlSqu9CQKdtKWYRx39zjqJb+mSULgA8xHoUqitYU6ZU16bWYaFlmUS3yOOtDjcfbiaKS/RiYxezS
+LUOg1oZom2x17V5FyasBl5dLfUQYi5rkfAkeYxV5xIOPs4re8jfjenkZSbsBrsP+GuNsZtMvR3U
eAawUBboOS0pDsPLFB9N1Oke8dHcY/69D0sgKyOpLSrOApewhoFhkSWpSVBHp6BS1bPZI25XhZN2
j1Z0cEK6r7rDRzw7zYMRXJTQwiA81iIXCVfp0+0zsjG/Bu1P4l4YG/S1V2FYNSW1FKEASUA8/0ST
NPwQG4p8d3sQoYu5PvpXo6wOBSpF6A7bMIaDqMEpU8cmTpXaf6nSwM7h+XDpw9w5OGYnIQ0JSnze
XM7JwaKj6TpBcog6uznSS9O9MUXC0RQUqjk6YnB2l8Y865MsP49t8rHLaZoAeHTj2kJkUdEvFFUQ
y+661r39SVs7BuiB6CWC9OAMXl/cdV8NgaWm0altJd0dSWGOqSl/BpY2eBgl7ZHy3qfHbBj0VUxY
a5Q3MKy8Hm+ycilZOis8RUP9j9BM95JZ1z6mUM69PDBeDOxHj2DGogcu4I7KUZD5M9bol0Ez/hjj
K36LDXQdJARXnLGqsRSa3aGYK2FdWWnJUdLGEJWgdjmgsU75IzOJAbNlr0CwsYVEBwDNAQFeg11z
PQFkjGGudGxUfMyeC6zjPjlhn78qYAQ+KZFeH4qe4rCbVVawt3s33hGGpuTCOaVDZKx2L8WfRZnj
ODqNVnkJlQWJ50B4X46ZUDKmhNgh6F9k07fJ6rmngufMsu40s/5JPeOf2iDyGuuB2vvwy4xS2rkZ
MZ80/KDrcQ4dW/bapn+EQoGVWF3/QPO8PfZ50R1DvLhvb9qNww4BmOxX4AxF//N6Dvsee5zZYQ6n
Al1Lx+os31EQavgPo5A8sk6AKqx1mZ4iZxzDLghPI2mkx45G33+Y7Z0DuLkoYN5oCUGg4FisviVF
DDIdUT8CDLMckCOQvSjNFIwJ+LRuKRJXVNB2tsLmBMLbECoT4F/WnbVUjnNnwKbn1OrOz7pD5tsI
4/x4e/7eVwkIpDnlqjBaY5HWnfCyCXQMJFQmEBWPJ702MS5SFvkY4grjo+Gb4ZIypUfgf9Jnqaox
B2oy+Qh2M34FnDYexmHSqXjrxtOw4HxMNxD77aCxFrzJCvw0cbPKXCnbVaXbnB3wJQgWUMUWEshX
wWySxHHQSTJL0juYzqhIHJlD9Ov27GwPgvofAbm4eVeHsUrLAL1cBsF1pDtpSY4pdVNU3p+PQpQM
4wL4IqW41SgassUjPS0WekGgophxV+pFVHB7lPeJEystoDJC7AfK5DpCzfvUQfS94ybFVeBLPS76
XSbTXTKXGAkeajQe+DCoEyOo5qWantFxsUAIAKVMQcKfUQQd3DJtQLOgqbpTQdiKUSjay4yiYrBI
f/V6OdWQRn0I+9znLel/gCbTULDNELrNl/peNlD1bHPeFkgGujubGVTD3vSTpGr3ZkkMtEoc6B9A
AkSiiUbmugq9LBg19mkn+XgzOE9hPD3UoWRj15XrvpFo+VOB+ekhcoJfNKXyX4EeEgAsw/RcGaXy
fHvJNrYfcn5E9nRMhMKkiAveJGyh045Niy2jX2Vz7SGwpbh4kyU7n/x+FIGfJNoGQiVUHlePXVsq
MCwQW/XNDPtUuUuauyhL9wQ13l+hjMJ8ihuU87RmFurybKaFsgQ+gD/Va6oZewmU+Q6qGk9nFXwJ
4sXqtHOyKPG9W06GpXXBm0pfAZj29RS28aw1xtQFPorApRIrD5WWVz/pBdnyUdbT8VSBS3bcyikR
WO7zNnsxAmsaXKzEJsyJ5YVHuLLkF4B28zM4MYlHWH4yE8d5DQc9/T6VIOGODiBbukCLmn+KIk39
WWvmvBwqq5/NwzLE8ndUyfPJq3V7xmMyxR/nbsIUN3YdGrbZIQhSFWd1bUk+Jfi1BLAacYtw4zwK
MASn0IUtg5I4kxfjwxN4wWBIzgFXiCYB+5KFj8PcxQ9N3gd/TaMUiapP9SMOe3yE0wQio6uClX0e
+kr/rIxT/qvo1OLvpArrGD1L2RhpSxoD29mJyQuk+O9U75wPMQJHptcWMkNhX2VN7HJzIgKzxgrI
ignhfRnS6Gdi15yAMm3jHwg5KxgkSFP8FUHr/ou5zDDfIX98UcoF06RGYw+ckkjF3EvtehBC4Fp/
TrrSP5lx4QC8NMzmPIOvfs4V+rygjlTpQcHTOzhqgHfOUa/Ro1YlOfseSfb4taj09jnT8YKqA7l9
tukeHSIjf0h7lIhxGe/xkqmXioIL0rufzKE2Ltwu1qeM2uhzjabuEYevpvWQmJ4veDSMzrmTklh3
sSx3JK+x20r+u7LSznZ1vKRxqcCvDVl5OyVVQK9NwgtFwi/Fh+cdfleKZai9XlH6D8kQpfOpMbAZ
Ofwv6xLEdWoVHElsYZ9iVbrzLKVm8QGHT+NzhkpJ7qK+GXycaqd7CcFfhW5hp6CnlVzCs4aEO/xs
Z6b0PMZ5/uX2HSNO9/V9B0II8jjtMMRh3tEHwgbrDKxiAj/Ez/EQRAg0YOeB5Vlrfv7zkUDuCAYq
Ghhk9tdHkciiVpswpzqO2MilaqNfXZ/WH2SnjXdCz61vAiCmygZBPOj0VWxQJmEYDVPESKQGfh3m
zWWpAuPQIkN++5veI+GB16JMhuINdyfd2dVQqV3ZtsQG9SsMsk6RtuSfJItOP3eDduYhmb1Ib+n0
AzD2onCAJ5nme1fr7+9ZrSE/gh+AU6lo9awuubHSgNKNgePnobn4GDPlrjE5k1/qxWd17i8QpRtM
cOwR05j2R5Hg2pcj4X1phMGZ8z2Rxgt61H/FtnkxI8381VdLeG4Trdp55TfWhUIS3EIyWZkreTVZ
U20tulyy1zqpHU5NZP+TYfJ5hB8duLfXZeO10enrAtOCGULrbZUx22EAcEvLAj8wzNIbcoN2X29Z
HtVsGSWITJtcHSTIn+87mj9CrUroaYFXu97hYRCPCcNQmsYw6tvQKbOLs9J45u+a/2EqYTlRP+Lg
ovG8OkyW0ulOVDCUk0ay28dp5AIYqtGTxMfj9lxu7nGiUvY3nriAulfZj2Ok/YiWh+MPzQhMpgxy
6+hIGAa2i+ocsXka7kYe36NkKINX21VxVxNJ7DzlYu7WexwJHXI8tG9VSmfXc2uGcThTqXD8JVEy
n6IhDfJosv14oWGNJm7zqcarFxm4Ym9VN0emt4LcExcKe/d6ZEPOo0TKKJt3kLuPRdFgORfV9r00
IK2axmP4eS6T5qhiLLazyBuRmRCpxLKcPh79vNXIdoicShPCwe1BuR/nqlLobzh7alNbp1Ih+GZx
LXbTGiU81vRq4gJH50IKYq9NzEBYfj2ArrN2GuKb30MWAmKGoso7gWqdIKjOUtXx9disP9A1LNm5
8R7YSMzKu50C9t7gkVEoNYpf8SZqNkBMOAQcjFIg5TQ0WutrypQ9YuHWPOLyt0f5ErfWejxVCJWD
zKE2946F3iTRBMrI8aUiwuFxRvRG2Iocy3JAO3wZVCzjtNzVWi16Kppxr8+/ddVxm5InsFdUY40y
iHE0juSc4QPNGu+saHI+qgm+tb2KLAv9Lshgcjx9vX0nbJ2JN4OuJabGSglAujFoS2vyZ2sGyUWz
cmywVPz3ZkfHA1lrdBzzzE+3B978Wiqh4DKhBpGVXy9uZ+LrCS6JxaV/hmhIU3q2lmVnucMGdO6i
8hUJrp+3x9yoKFOCUYHqil4SmcTqHPamkQRIOXFClOhHmZG/kJ5H/ww6Dkk9Zmw+QilLg3m8rvpW
Ehb3DZq9boiDtR90Bnf0nLdgGqWZ5on11ZCa+mNrdOYHdUGgIGeL+JB1zXOtO+B/aBL7tO/Vu4zi
GrBMtFWRgyv4p1r/syny8OX2121uX+TE0btl9wJ9vp5RPZnKqByZUaOQ0taVwVtd+tYhkMca4SdO
OJQUlTC6yFaouYoTNHtyKxv3D9VdHhedgitlqNXNHjWLRbbF89KVTfcoy3H2GE92/9hYen5YtKJ8
lI0hf7A7vPlapOvx4azHjxJ5nFcoqeyZmEbe5f1kn0ekxdy5H7A9y2FRp3NtHAYZRGWHU8dFlRbZ
HZHcChDvPKOyhY7kkuMGlynhEX0L+bNhYzLTYoDnOYj8HbHyjDxZBY0y8VsO5qIqFyQGUU1TNFrL
U7zQ5j72Gk0UHYUvGqh61NUnO1+KR72P52+KEqZ3t1dr4wpF+RC5X2APFL7WQbTcZ7UkN+wpo8sH
vGdx0cXPW9sJnzaOt5B6p0OF4jX9zNWewMk9xgy4JqA08IIJ8wmx00pJvLBpKRXN+EdjZ5P7JY+J
f/v7tmJZgVtBrJLbm8RkdXuXsTKMAy1Ccqokv6sirR4uENXxK7bNSQ5Q4azm75mRKHdVyIFQoxRd
tmzCsUYOsAcF/KH/VcRN/9pVuCAckHySH2w5KgtUptsWCeZYie+ixRr/mNEkWBaCycS9RBS+blSk
c2pLmSTmrFC0sxRi+WupUwU8uy69RdV7zzRwZiRH1n3J6fdAhFunCJM48d6JKt8aixoC+JhmLNN9
pHAkb1YxZuqqNjsbSrBzBW9tQQBblIq4gADzatcXRtzaFjJ4fKgSD6EfY8J1COVQ3tmC7ylrzCfB
uwiADKDDa7XpKc7jvF0aIrxmHGNfaWOszMDbIsA3Eaplh3hIhte2acLn1jGW+zHIcGGNpSym/QG2
kxyoxNfH7SYnfr29SX8jX1dPviiYga2iokRhSbxSb0KM0rGkBB9fxx8706sl5/uUgDSU+xxLI+Nc
lellKLMPTkCNJNRf8lH+Ox2Wx2rO78Omeu7r8ThW8cGQi9eBwnjVaRiST2esfY4qUsaSA60+ZMP0
2uDB4WlcFWmZnfndeEgp+gnYAGRN6nGrBCLOTKzpF9X2SZBAuvbgU/Kq1w+tbjwoTtd5lgCG7syb
2BrreaOxD16BXJlAfnWvZLOc9sti2v5s9e2nIE6MJwfYREHRe0r53LpzXLL35m+I6+o3ENcjHuS9
80NqKEm59RDPTzNk858B2MbG06fpMaE6n7uRESd/qZKCwCWmSf3XLDVwFm1KNFQPcxCo3zDDVvbY
vBsPJzNI6wRVRfBO67xg6tGwj4pZ2KL+yLJ8uSB9m98VFbAy4WnvNcKqNKqb9KiFMB9uT+VGj1Zo
MxnAdUDUQihevZpZoAR4iSu2n9APdq2kvihBe5KS5pMc2rS+lcKX+uy1cJSXyJR+6VBlMLjek+Ld
3EUWrSPyo9/P9/VBUJBDDlMQaf4SOh+UMRL1+4X3sojDoxPUHQ7u/97+8K3bB7Q96ZCIAoEzXY84
9hlaT+TFfqWMaBDltnUoI66g26P8Rs6sdyo3HB4M0IthMq9PeCyj5NLzvHXh/B3Sru0XeQMxBYC4
h1dd7FYpzfCKhsrdlBbNGcRxf3CUyPhsBxPk1djST6YS1qdlEY3buBjPtLKjhxnFxgtihJqfVZRv
JzPKPqDq/ucNSyGqLjBBAmSir4XV20WTirbSbL8e1PRCi0/1ZXVs3ShUcSxbEukxlKRp50rZXBpi
ZBjPMMxAuFwvDfXwBWWWxfapzCRUMGsTZ+Ha2IkQto4dhUrYUrQryfLU61HMpakaLRhtH0vI0oe1
ZFIWHR2/xhb7s2HE7UO8xM4lLwb7tcnqbGf4rWoIRRAhMIMygSAPX48fNEPtZBLjp3OC1ArhGLFk
Gt+VICMOXRA5r1YWj0QB4+LKVkr13OzVnR+xOdMC9gWSj9dx3fyUqhjo1UD1w450xZ0DSz93SG54
tw/B7VEceXXUDPCKE5Vz25e0pn3ApQ7FAEfq/su3gJfD/RlaDoJO1/NJ1WamwNKyVZUeq4FesbzQ
RsTlP3wLWBb0jghpgbJdj5IZqZbr/cDejKOQC9l8LVBD3LmUt7YmIDz4gvCchAb69SCqXXRIBnMb
TlGhPmX2En9YHAIxabaTs5ZZaIZMLcIPdakeHdBmO9+4lafS6+IX4M8Et3TN8g9wry511JY5GpGF
zlTSLPC80x5zg9q2v3emk3zTtXQqXUyV5MWNZUNKD7ydk3FvJMNiu1j3VCEuO0Xwqx+oubmOVA62
B9DIotdRGCiPKjPfEdalgtpe48D0NRM9Gw5pbVVPC8Zw4UHr+dOVsIekk2I5+QvXZ/iiOVn7/fai
bqUpxNr0jYnBQPav3kBQGVE11BkxTAk9HIi7QfTAqwBFczwn5NTHTuuNwyRb8+vtkbfePUESpqPI
HQTD4nqlU1WtTRrqvEJLGH1ssIPwajP9pjTNq93bLxFexzuXq8n/cf0gvR1xtYHxuAfgIvMOoaXs
0Ub5mVnqcob5dVjGRdo5k1vBN94bYMCQ9YXXtibs1U0f92nPK5uNUvEtb8qpdit0vY91i1ZFROTx
AKCeDscsfYnMzrkfUaf0Jg1r2N7u/6kV648dASGX86wLdh9ICfDE1zPeOJLdSzRB/BDVt3NR6MP9
/0PWsbGuV6OsTvAyRE0Yiot1RpTghJq47qMKaNJVbNuPaTjHT5L8H/IpNNhsEEwUtUi7tesvY++O
kiOuWa1cRhKBZT6Yorhxe8f+TpxXG4jUlDAVKLbA+aw2kIkRoVICVaS4pA7PRu9ExCt57U2REh3b
ULG/NEk3+3MbNF6rz9p9qRX6D/qPw5NiBNl9lErSYemBXdz+YRuXJomAQIWSPcsUFa8/H7VYvRtK
FGrwWmxcLslWmEySKfWygbl1TvNMkxR/MLSvttwMn2+P/l5ExkHSScwJEgkw8teWFTmJyEIzI/BJ
GQfMdpNwfIwCY6gOMSQOJPrwN/RSuw1flFpopwhSf+TGkmRdlq42sHYEM+zaBQmKJ9E1PmLGhIdy
UsaZOAucLje1M33nZ2/cfJBpyY0FKRRg5Or+sSYMbZNRVJwcdXyc+z6/r6W6/+JkEfIiA3opFoUv
XxY21LcnbCMooB1BrxiqOpCRdW81xbG6cXpEEagd9f8oydTjAb7YO+z7jVF+QyA56ZZQvjWuN4WT
ZJjtLrblKzPmrK5jV1rrGnqV79yq7887dFOAloKnxy23LifLmdVoZTtYftA6mSdLafQSJU1yMPTJ
Ok2kPW7uBOnL7SncGFQ0W0AXAYURoJjrj2M7VhXG56avB2pbu4vtzB9LR/kamGrzUFZL8bOxJnMn
ONi40ikbQsIUBQt0xdZtHjyNYupPkeUjnh3eU3BtX2aD2oIdKhraqtRLa6UKPjQOmJNpMp0PyIdU
fmnSxGxtute6Vf15wkCZjKNPLVNAXdeYoKi3g9BuNdPP8PU+a2ndn7C0rY+3p/v9y8ko8FzR4wPX
Bc3uerqrTI9ivMtMH8e77NwQT3goiXgo6uEobpd7IrJ7w622bqs5bceuMn1YQOahlavm6AwgeGWr
Dzw1Hv48Suf4k+zRUdMQovy97m9qUXEmNdIizaY/aVVzmjp6sFkljTvb5/2FwygiQOeOxuxx3WVq
WlPD0qE1fTNQU08L2ul50EINCJ7EeHggP1ggDg5LPO2RC8V8Xb9bFBrBYvPqUxSm4X29fFlYOXk2
V6YPAlo6zFmLHJ6e1Xdxag17rYj3Q/F5wDmYUIhD68pmlSGPQwBp+HE5qnfQ8oI7eUrrZOfS2fgi
IQCETQbde2K6VShDzSAPIV0ZfhZJ4SWNE/U8ACPyy9oqd27rjaFg1dKoEUhGWFirx1XvI8Qmighe
dyxhPO8sOKWPreNV5bJXCtocSgjbCa8y4FmrdYpa/Mmb0dH9wohLXxqRwA1HdTwpkAl3NuPGBYon
mCnjeiEAAWs4No20posWXfexvYZnmwaIP0ah8UFe4vSr0ijyiZLdsrNqG50JppFToMOohgS1pszL
CkkTdtQaOrYkwfWItN1UQT7NLP1+yNIGHcxBfxlD9WfiaPFrqgEjxAsm9qfFcU5Raij3C1oinpnp
nR/aaeZXbSO7GMEnD1Ywfrl9623M0e8iGfEy7nEInV0fGzKSgCRwodeQ6zaXHXeDf9BBop2bPIjO
twfbuPPIO2k/MzcCJy32xps7iB6dYyP/pPvYoGsXQg/jJM3SgM4hBiizlI9/jPonzALeQ7aLNCcI
y+vxxqwaOcIgcoMF2GajwHLO7Tze+aqNHf2brYShs5ClWB8eKxmSuspiRjFn/cV0svkYZkuH3D/X
+e0JFD94dcmRyEJQp3kEBHwNU8WCPCu0xKIqODfKU+C0IaIE8V6ovQH2x1+OWxwRbprZtLSv563O
rclAslX1MSuW7iXHDl7aNKzoSqFjkrqxLpVHu66mO9zHpn/zspn9YtKnuwZ9iCdaNMbFMWmHGnFd
LojuZBn6FEqK90ocub0VLe0BUKT50cii2f/TCaI5TDlT1Hw5fNbqIuu0uuzMylb91KDInlXBT9tu
wv8yiJByQQwUXdR1D02pl7xHRFn18fMegMiV7XczrItPtz/l/WHBJpk0D20pikT03a8XQc/DNEGM
gNIyCnsufZjosHQdaQIwClSi413+3/u3+3pA9XpAaYTpnUymhdiF1N3PWVNSu4zyf8cyje+jhwiu
n9IPB9IzC6mXnkwsniIfWajxrxynKyjhlvPStmV9tGJqnOSQxamtENi7PS/vjxs/k7aaKB/TUFk3
/LR4qQHtWZY/x2l9qHsCwWqUexcsgLaz0Bt0A8ZCO4AiLvcVT8n1lOBb5IDhwn47DpFChHrWeEpZ
KgepTiY/KCoq5ch338lV2XooNc3ekOrSwSzqYueOeX/w+SGYG4hKLgndmtqnO2RoMD4sH0ey4TwG
aMtrs7NXPNooWjMMTALaARBm3mGUwmLJ2oD2NV2HEM4/ZKVzGES9W9s12ZVRof4yI9mY4UJ2qUBD
oxCpKDvru/WpwoRS9BvB0a1xWWUSkfbQ8/ej0NLxXI3Kgyb3+h/fpAT6AmQMfIHUYt1ilCtbKYUh
kx93o+UF8zifk8Iqjrf36taRoilNCCdGgkF1vX/kvplg0aiC0mYBArSV6aws1r9jZJF0qwqMpzHN
71VigJ3QZ+uQCJlzUeIV2j3ih715aZGU7YKs1pnEpbIuXWsExzbIsApXir2htu4pbidCbyCmiJNo
10PhqaBJ1cx6jf1UeENCR0tR4gRX5Y5H3dD/PJH5naLRIgJBKwg41+MpKF230jRavqnO5Z3ax5mb
DZG9EzpsfhX3uzj14gJefdWgzAK4P1FZKCz7QNekIg2Pi3Ocj5+1qc4+3t4ovyli1y87XyUacZRq
CB/XBzym7heBD+TkAWo6lkU9HQKnV8Egz4Gvhlp4t2gDLSQqEYBX4+lexRsS0keVnfMJPV4Cxc5T
5E6/kxMN1Yh8yLxOiv+Biag+0slTgPwa5VnplOq+S4e/lgx6haOATRiCvH8qCks7QnoIXQRBQk9B
it3rFHAoYRIUIP2X6HT7g7fmlyoawZmg+sjrvrRW91o1L1RUpCZT/SxLA5+yA+PBCaD9qCl7mFKx
YOsJ5loT3pr0AZD6v942KQ1AOYhs05+7skBnv3cOFvPoRXhqHMJQq9wWeswZzV3zPBJ/+TBPMAYY
m+gp1kf7XPeD5krhMvvGgqFO1uvjYZZhkgxtrrho6Q+PPaY/DyHvI30Tu713Ans62+Ywev0iwJ5j
ON9Zi9McgIDJpeugJnyumgB/ZJw9tBbVWrO0XUaxzXLCdisxTuqsJZdyQlvgf5XSdGHcNJaf5hAo
K2lp77OEd2+hyfj19uJsXVtv52q1+SuljthjNIhaR63dpsu1L0ZnKE91kGiHWlPNE/JyxsEBNHW4
PfLG5Q+eCyE5h5SXIoLYNm/urSksHb21Yq7lwagf+gltdSVr2/PtUTZuR9BxPOnomYo7chVagZKd
UhN2sz9kHbaPmVGdY618mIyp3blG3qdX2HG9GWm16/JcQ+o8C7lGwtA4aGoxYokBSFtagBxZEpa5
jSw1/2US4U4QA4sgde1sIsHn6Oo24dUxiulUOJVEzyDZwzNvTSLVeNpjogFkrAuFUR2FlV5RKEyb
HoUaWSrQSxvV+04y9jBzm0NxWwgADVjetdFxJDVxaCiZRbCZ1l7tqK+wfZNzW4JSuL0zNtofpDxv
hhIb9M0GLPOsB7Nrmr5kGtajY0WV3wZl+qDDwfInJ6i+S2X2K7GnzjWHOrqPbWK9vmgst87k5tIX
5s8MwP9OTPR/+Vn0P9CJ26DudEPhxF2ecy60QpZPloJppjfbpaoe41I2XRvuF7IU8Tg/VfmiN25g
1O3FHvWq9WocMM7mXAI9Q+eo/pZ28rRXPN1IGam+iyYn8GC8pNaiQahcsfgDS6RHJtITkV+V02Vx
rO+KszxFEqgqWSGB0WG+RclHrZ/Ogxo9jgLx3Kfxx7mS7kyl+FIa3WHW5A+tJR3GBQHa28v7O3hc
vQIiiIanzbtO/iy6TG+Wl1KHtbQZRV5bkgL62/04XxwjHI5d3CFihauSn6ttdQ7x73CrpRzPmLTV
HtFddpwnbTxKCN8f03xOzlKW6R+cPlkezNEEwc0jcUzMRfn6P0gFClhuA9PxCutmubDGI+gM3YX3
s4fP2wB4MfHUrFG5EjjYtZjcvNRzaKW66QuluJ9z1ZYuKjGDl8g6CuXB1B0kbVBPkpovHyOnADro
xKTweW6caU/vsse3LnDwZtCQEQYRZIPrCcZFdpqTxDH9SCA02iZHi0cN9ZMR6AirZQuytbYUH3Kh
sidn5r/NUAzQp7PUJT4d3LGRe7+BjLlzJYp1fbfulAQARJM9ce1f/yxHApuS8eT5bRQ88LAXr2Ya
1q/dgCRvJcv/mrFVnXOIq762oLN4e9dtzQm5Bk0q1Kbgm6yeG3Uc0sRMAtMn4Zk9JZ4WLHfiPZfj
jYiK8j6gXkEpI+JfPZ29EowtJVzaRSUes0bQjw/FnH3WYRsck875czwOJC+8zkAVWmQZ60a7IBz0
cWOZfh8F1jGYtNirVfSgb0/dRjuKYXBe0Kmokj+tpavyNtIUaaRNUqRp7yIGlB0oHH9d1NrxZv77
+zgjHNE0xr0Wlqgn24+2ZHhRP325/UPezy5G6YglIugDzwp50usN1KitYobZqPrTnP1FyqUeDAka
b4g1PcCqotvZr+9fPIaD+cR6UrxGJ+x6uNoYdDqCherriyT1LmWQ3h2yPLqoZqn/cTvjeqz19uRl
QMAwpZwVyNODaQ7/WCqikP9h/rDNQXOZ04cF2fUHZWWQGo0JvnCeYVravSMftbkqj1bTkVlZ815+
vzWBBhRiMYnAz3URmL256DGWnQXsVfEnq+rcEtW1J4Kh4tgaynS8/WlbQ1GGkknzqcxSQ78eqpBz
dBFQqKLJXsjHPgYIJXc2BmJWkO4MtbULTfFZXCIQ/tZNPNRpoUHjbUDCpOtPWllV94jVVscQMNsl
qIp6Zxu+TwRwUiC1h2eBVr+1RqpxXc9pFJd82iJT2BopTh1jDEzJW7r8GMh17klw67wpc/ZOwPtL
k6FVKt3wSekWrd0UgU3Hahtmio9de3Mq8eFwC2xadiZ0exTOM2I9aMitixdLJ821YscKnrSKfuh6
6iQw+PdcurZ2CJ08EhrEc6BorXZI1TcVSpwsm9C2h6s0LxhQVlih6HWz80FbOwRoCS8v4T+4i9Vh
RhBagR9VK76ctJmbhJPpNVGveiH5q9tBhd1JcDbiD0CuCuZgiFEZCCeJb39z0ATWbBklxJozpYs/
SjayN7ocGm6Ks8AxZwNFroYqtmc6gXqWa3m509W6PjSF1R6CsSp2duz/Ye88miM30rz/VRS6Qwtv
NnbmAFQVbbONyHYXBNsIHkgACSSQn/79gdLsdBW5Xa/2vDFzUbDJBBJpHvM3z9+fxyGCRwxlkyY7
bQCkI8kWrVnzQD3E369dOIFFq7Amg/y4hzT0+Hf3/vFwJ9dCa3YW9D4X974xhMhj9sVBcV8e4Mre
/3yk5ysV3BEbf9M9IS47PdBG9ACapmWkTbXiIupTta+ttj9joPJ8pdIQ4+ahakgeBL/q+GuGY4ta
bBdpJNPG9qrw6uzQAmK8ooB0rlH6wgvhWIXMEFEZp8sTSvWHhTMCBZR25+mD9tCPRnF5Skw0uc8k
dC+sB0ahWxbSAmaFnmy9MDW9CWFgffDGvKcyX79Kq/TOmkefr4Xsyt/9SFSGgI9ACIBj/qybKqaU
KXMW+zDZTn9A2KNGUGY0Hn4+yhPV8TiaBYmG/BD6scCCaEEdf6Wo7ZuMbNM8TNOYOokyl/Szbm3P
2fUK5Z94Nsa02qk61cSzuKrflABNxSEbuny65p+obD97WeW+XupBvKNvkn1oRqNCZYezYgcyOENZ
RXeYDevC59jw5YA+bVuE4zvbmL6CARYPuISVVpyKSX8odTqoWA4TZMh8Nmx6E6Wq69d5qMidGqvs
LeR/DZZSNQB6XYLuwayVBdPNUe5nb5y4t5at07L7+Tw9X2E+mTwgFCoGG2f95Nvj50S31J/NwzI2
8mJYCpPsNM8//XyUFwSzuKe2Sia9Csohp7oHOQE9JDTU49PFoONbqPyubfWAdB56COWtJ1ajhOHQ
euUOE7Mecmk4yzdRybTHdeqst4XhqZtqSuVrqasUTiAIq3PbYDv3j5cMK4Zi19ZSwejpFHahoTvx
rS1JLXlBVd4XeULnI0RtWIV62S2da+jYM+zQvOjnGqPONI0A84617ykqIMqVuwhE6A3FkPTRG4ei
2WyxZH0l/NRpLoNIEleVsndANRTj3hsDBEKdXhSPtIjn6CIrPAbIkY/V8ejgGQkZK4SS2YG6amMS
wNaKAR+IPnHHLr10JPU/OM+2fQfBR98WwRi8M90F7zGzl+24SwO8wmJ0yvI2QWdy2ls2MiWJlXrR
EpedOcPrmu3xdi1FnZQwVeEIN1X7OHottq6jaVifCoK6V0WH18rl2qzUbdCWt/chqu8dYBEw6kla
okQcj/ngLrs69Kb51omakSzVyVFKyWlEUgOmIP/zBfU86AKDQ9AKXgEsk3sKalRmVdhLW60HZ/Hb
m43NunNU3twN0gDK0kQ5NPCxfe1XyznJ2ecbhpFBZlA7JNl6xrHAJ5UGcERTfvDM+dIGkLpzwnY+
sxZfGIVM28FXhWghQK/i+PQiMHcNVXIky6lUiMhqTA/cxf/b0FDsKra9v/EuCZZPbjLL6wMk+aQ+
ZJ0sbnzQYUnhN+H/4l1+HOUk3Kp6SOLOMGhoRf20a/q1O0QOTK6fr4jntzLvAtyD+IoJQzvieMZU
WCkDzStmrGr7uBsKJ3arVicZJ9yZhPvJbPDkoABCB0qQM9Mh1z1J1Pp6cOZ+tUF0uBMFmXxp6g8D
mehwXRu25kQw6v52XMysvTGqAb507igcZjJz7Yy4dIzQ30vtykch8vk2Ct08vXDTtX+IqHjnySAM
WG8COiAqXn1kxNGgJ+z6uta+kyls2d3cW+W5+vELO4rVtlVfNssFkG7H81dVWEOt1EUPa1iF16uS
GQ2ccaPUmnabtOFo7I1mpRaf58Hu55/upcXOoQlYB8nvAFjN8dB1q0q8cEo+Xeaau7qEGE/x2Pzf
jLJhBTeYW0h6fTxKBqI3KNZwPZA8UmH1GrUznPRcSvY8ltooAeS4/8KkHI8ymEMDfdEF/L86+Xvt
zfIChGJ90SH9kzQRknM/n7sX2JVURWnRbJUfkIKnwbzSfj1MdGEPDZjnm1rac5dYhf6QOSmS22zu
eBFkENFqee/hSUVv8I8XFwEoydgJ5/bd0OrxyuyyGRMwrBuM2UT4rehAMym7v3SHnqxFlN9caeYP
EIfaM0fQ8/naTh9OU6JBAAunPWR/FMFk9u5yGFxLHUo9TTeTXTv3qbfYWPpO/plk5AW4ytbTgm2I
JCWaD+62GH8IqQlu5hRNlwW1pwjsdllk10U+pteLbT74i1MekCeBOoLa4SV5WpNYnTu9KoRzJj59
6Tlo1WyJytajpxJ8/Bz9mpa+uUgFVLUVHwFs1dCC6Pu96UQ2/GEYFLKAB6im3Tu9Wt+2VjAEOMEF
j62rmnMiFc8PT/LhTeWNMHBjQZ4Ey0tdeCyNJx1vuonOEEy3HhJzu2at7b99GwAUogzErb1hyb2T
Oycoc+yiaoaaZ5V9nldj2o0Ad87kaC9NLxV/amjEBhur/GR6ccCK/Nmv1YGmwD1yOmlSz/RpV41U
zFLfauldL4FyE8OerzxZfqFEcw4C90LaT3pNIkoqSmwNHPr4E9urF8z1mquDqlBP8lhJuCva2eva
dfqYemhH4yRyDks7NYlU63idlrg4dEUmk6aY3TMnxbawjy8tnoYqH7kkuR6liOOnqQTlotnw5kNT
+M47MQq9U1OXneERvrCSUHdHR23rdtLhOLlGrD6EGDEyitHbPRL82fi71HiXxKbhjGfe6Klu8uMr
bWTFrUC5iZGS7p/Wv5SCDE483R8sZdp48JUSOTPTzgtEjIuckDkbdBcLe3YktKy2uZz9brqprf6z
3TSTu4f6XPaJ7rvKBbeX6SaeMke9H9rZMq4xEywHhBLqFmIHYfLdKPP5fYDAz7d67nB3avHDLWeT
dYPxl38uYzq9j7d3o3jJGbX1icDmHn8uU7SGi2wYRjZgzfYzytKfFpSZv04Y9hxsmYdv69SrP4dG
lV25nQpeucIQMSrOdN0KVK6FOw83QxPYa1xWZsRLWcEl6FsA0jmU8p/fQqdra3tY6seUtkAbbXiB
44cdhDD8dJn6g3LbIMm1DghdlD4T4p3eFYzCgkLDhGo/6lGnPfs0GDZ9gLI/gBmDJDqR6NS56OK0
WD+34Eh+/k7P6GzbcBTG4ZUBwd9AcMcvVWdhg7U1oCY1VtG+mdZ1N7mzvzM2Z+dQeyNwyt556y65
e2ma+JlGTWlcjl7/pRwU16mdjXt/nMbYrmwZV3ror9REowmA6rl06Fnvm2e1+f8G6kXIGwDAybMC
U85ngtJDl/v5XbD2xa1T59FbW/rDlWV09NWkkw44UQzdO/iY67sy6LZ+yQpGpXRLYSd67Jy3OnLP
yaK/sDbofdGkQdcCN55TVfR2xQ/dE01/WLBph8bn5Ieqy875OrywXYiCGAViAaW50zpG0JtYwqQC
I+p1qO+QZx9fYTY1J1PReq9E2vqv0KGt9jnCumdS0WeAUOYeKwFslACcgwY/pV6ljY36Hl4nh9pr
3jd+F8WZYyLEMlTm9PuCRdhdOkKAdcf0k6h81JmrRZ257k5PXYQkaXeYIT0IOEUUWo4/PybOnq0C
Zz7MGhvyYvDH637IjQukNM7Ji7841Nbj2ySLNuT18VBooBqFDNFZ01X4faxW52rtig9+I84RIZ7N
6/ZSPjkBORaJAdqwxyOhFd41ImjmQ59iRGrm2PIEVeX87q9Dtu8rpFoWZPN2qaqH+8ps9d51/jaZ
gGcgN94CtIiI3jm9YfyM2bbmaDroENSFUzSS60KeOz5fmNMtAw9dCtcmRsknc1p6OoI4mU5QXdsK
IOWYJiRK001DDeDMnfnSUJCyPOaVVgTN6eNJzUfgeEHnT2BPanNnuVl93XVrf72oc2J4pztymzow
oewL+gywpE/WpPacReUZUIU8MNskM+hQTaFXXQ7YZseOdsZ3uPfKAyihcy6Zz4zDtqERlKJIz2VB
x/HkJXFtcwYlhumQFeuEaZhjxZ6YINVH2RBbuW67mJpY//uYbzm4qS/8CeTZZA3iZs0jcZna5Lhs
N+/gOE2Fv6Gr7/u0Lc/kPi99C7Jd6q8o5FPf337+Qyoy0/1JcwClB1MB5vCRqL8YMjHvAQt7Zz77
6SEM2IQrgO9A6WqTGztJfono1wlz+f4QSWEmq0tYNKn03JX5hEj9MSBjGI/yGOXTDe8GMff4jah7
Ai3JOnGQJSzLXbWO6xfHZBXE2RqE1wsGO7Bi8Eu9q5dxxDo7z/FNald7sGKh0F+PK2f0ioNofXtX
564zgAIM5G6APHQI1rqeNun0VFyIGTp7TP7ufrKmke610AVe1Vk1diuJrMKGASVEcb3aEqc/syg4
Nkxso+M1UiPgq3IoxqT22/Abf8j87rmTfBCuk2W7ch7ndj8hu4V+YdGvd1iudg8qguoRp6WXh/Eo
3PK9msR4Ww0mxSXbn+f8EKUeuh5ha01vvdnCdTdzqk26B3F+M2/0fVOlAL7IeeKhcN0d/b5u3rul
aUAaMIqQYosvxjdKj2txJjg7DZv4KOipbpHBRvx8fjlEpavc0hOHupuXnelU4kJFMTZNwiqCM2Nt
J9XJAiA8o8ZPRk9vxz9ZAEiIrCC3G3EAATvsmshOd6j8VmCW6P2LwEh3SIKeu/uf5MGOR4XB5mPN
yu1vEheepDaTgAEK8rvgDUcD9Gjh1tWu8YfNl3zW0Wuvr6OJbqsqgQKn/BgBxMH86gU5VtN6hbZS
+Gv6GY0erfarX6x3/VR13oXbyTE/uDYCuOmQ+hUdv1qL/YKk/nrlR0PxboXHO8dGDsl7X/QyteMW
64d9GuVIqTkk8UtilM6CzRAZor2j/w0FP2hkBmk68+V0CFRWVOhIWCbi9E6PuyzeYYveq7Bw1quh
WtavptvMb9fF767czfpyNXHKYhh3ujfY8hjN6znquDU8SCg/D4GfFTq9iLANrjL6fFzAxJfH+7nt
pdkYYqwoivA5S6OkId1Mk35TaFE1cE66KrbNwWnZUVUuL6UUjqSsJo3Puka16srUc/fdmXQBcJB6
ajw1DTJObmGSd5U9ju/xOOuatoke5b4Uwm/2WWnq/hJVOjwdVLt2zZufv9SztJyjiSWy+cM4dCKZ
9uOXyvPJkdU0FAeJSTaMpdmd9M51jP5NukZGgIFkEYmkMnLujhoq3bCbFxHViVhglO270LUoYqfd
n2Hkf3xd/jP73r35c7mO//wv/vtrJ1bQuLk8+c9/viq+Dt3Y/SH/a/u1//5nx7/0z9fz90FOw/df
Xj2K8ZfD1H57lEXXnv7O0Z9gpL+eZPcoH4/+Y9+C21zfTt+H9d13MlX5NBzPvP3L/98f/vL96a/c
r+L7P3792k2oM/HXMh7r179+dPXtH79uKdZ//Pjn//rZ3WPDr8WPw5fHb914+hvfH0f5j18NL/qN
Xg9pDlQdeiJkxb/+or7/60fI9yGiwR2K+i5N+V9/aVG4zRnS+Y0ukcUypgiEVlXEzQdz9q8fUT3g
lCIcopFE+ffXfz3b0ef69+f7hUrMG0xr5PiPX58VYnkoNi/i7uxkuimnVey2pOFk07ZJSs+6BUiT
yV3pwhDTFTjDvR81LpdZinJuHK3IqiUY0NlGknMlyhjzq+E6l+v4h6fnyU7sqlbfZwPDWT10LipB
XtBbsXQs9c1KOUGGUfgPndeWrwa/1s7F07T/31L8cSlujon/81q8mNbHltLyn8v6ae1uv/Cvpej/
BjEORA9KESydJzX5v5aib/22wT0B++CfQlC3gSn+WorhbyjzEO/RMgLlSkLBj/61FH/jF2wS5E2W
aStYhn9nKbJ2j69hUNv4eG3mTzBwn8Rtjo84moohFkFznuTLDPOGKmPQJtRdXZEMi59GMUZ8+vOM
7fODFjkcuzaMSlRUdQ9tRy1y/l0VC61trkbn85iHxRvTxmEWuejWuF8r7XwjYo3sHUW1695MxTtV
ZyX6sHDOMLYy+uXGEVZL1OfM2btu87xJjFZXb6dJIomKakO/i5bBe79UxZASu7UwocONiZ4E7upS
1qks9IVHLHV+V5kZidhOy+zjaE7yrsgJ5najSunTmzSMBJzaavxIXpWqHXa4Tb+3USl7HNwpe9sL
fJFwk3aq7whQYwA4dJmjeUP4GPtSSS82hnF8HMwcu+Z1wDYr9vwxdC8MyF43+MzA82psA0kyUTfY
Mw7uhleEIx9aO19Z2Sc5ZtOrWWZgs1O0Z1yYK836FsVQpPj9XI3XjRlS4W6a2XiNT7VbH8ZAYnAN
NLedUXSbgAzhH+LNOyw2FiSZM4zRroQ27css8wNxp7Lc1XHmLcEnC75ilrgB/oI7KgpRfmWo1qNm
Gcylx9yrTSi9mAvMWfphzC8Is6NL4QeVd+Uo7/eqm9N3BkfSdKFGZwpjUUvrndHkWb2jD0wBkefL
dkoG3kTwGuiHbEANMfbNPLwy/SaldRn05G65ka4rt2RulwlzKFosEo3oiz8sTp4I35NfLFhCMnYq
S9AhNxvvd08WhLWIOs/3qqoDimPuuOLzMvVpvORlmNiTd120FXGPKtI17qZIvJob5Xm7WirW8WIE
1h+h4RhNnK7B0sZTb40js12nVWwqvOBj2Hq4SWK55a8oNs2OSLrVMF+XNOO+OWPXfQfHbv6xdBrP
qQFKwEXa2jDapJnOTSIULrn7qqpBRtiuIZ/61MWX3FdSxYOtVw1fbZw/zwvslqDt8ixZJy/rie9d
fVn7foPptKdeaZOwZW+O7bAhQUvCelsPw+dSQWiMfTUmdmfPKDC7lXT3fRj4156UdbQLEJ7UWEjl
trtv+mZoqWB3YviyGml9l+qonvY6D8arqcgCJhKYs7tfPdvzLgJ7rlHH9PEo2Nmjd2OVTpPiQSnE
vWs2Tpi0RY6Ab2n7fZtAemhJ/7Kq0RfdUM5vBzgY5RWUlQiltLZ2LLywdPhFtNryE9yiLDuOZqvz
7xbDnki+Sq1eWxYCArGZTfU3aYUjVWYoQLfCf3KCMZfFvLB8sRZ76QCITYTmWxDUduIPQMD5d6zY
04/F2OlHo+PT4yfr+5/amiZgIk1XfELIRRhxl5Wo+5hqNY3YLL2mxHxqw5yuab7ch/bslYmq7PkO
41Sq/Zm2ps/eUjqPqtq0O/MyL7lUVVu9brU2HoOJCGC3gIT4JsXiBXHmL+N9lFuhvHI4/nCkLYf5
97Ko1VvWmIPy/WhXZjLonFywNha/T0JiQ5Esjl+8BzBXtIlEajOMh960swOCDU22bztbTDfSFZF1
PZlCLXezi4hPLFUQFkm6zJO8pjzIdIBp7euk8eCzJhM+uk1i1Hrw77s+rzBDlaJHUnDngh6Th3Rq
umUH3X26USYB950nxiLYD5RyCuwwqmB9VVJocV9bTWZ+IUS3zRgacxpekKz41HULE7l5z5fL8rr3
EGm67B1hVrcduXi7W33hvZlqY5VvOz2aGmhRW+CLtsI3eOdaRm5fD/namddGXyzp9TBB2UljIG8o
jMYu6Z6/kM+0xYZSsAA1IaZqPgRa+cNu1Ssyd60bKDPJM4P1jaFbO93ZYbYO7+kMyvp7VVdLHm+5
K506viueichrrhdVNglOibV2P4R5E74ZWYtjTO8BNiANdutLhtbfl4Z9X8ZDKgRYWqdQFLTCRt7D
Rx31rnb7FvugfgyWAyG9v+zGNc/vcABT10A49ccCy9cJK4KofKVpb1gXaTjPXVyuoYH5j+rE10xm
+qs3VsPrrq/Kz6Jfgps895EXY0N/tYTKdaIkxnMxh04wYHKsg2+BUtOD42WdGbPdKBg6LUaDMVYK
4KSEWYaYtY9puLUF3PCDMy+4R/mDQWYldSOXfS+HcY9jAN0ou+fImZTGlCD1O04bNLkcjYOwRl9h
jswFppDrlyC/iul3hM3d9VKNwnvfKVWrBD259cEWNWtvruosi8c+c+fYUapFdU+iaQJNFivnXWeG
TGA/6Ky/topsqWJfp1V+sPDWbuIKMKJKphRJPNNfXCcxEC1KY8+aCtwCdIh46aSc8qEI1BgC9Yr6
nkg1MiXXBe5htBzS6lZHDe/DeexjbZTBcHKLzv4MUEIUcceBgs53XdXzoWwiD6EQr/kjyCJY1Wip
iQH1baf81Hbd8h7JFW+KRWr6X2Qo5D3i6DY3qLvUTVzbCM8l6yLHr0FnRFezjMZvIRYLb6J+QptM
ubPd7gYPQ469yL367doWZbdccNtCSrhpG5G+nzD3XpMxkz2VAmlEf1SQJP6YzSz6w3KFyenUuHeF
o0lcm2oY4UsYzaVI1+7V2CzyIylvne8c4OX3BY2gKtZrafbxRGp9VRSWCC5DY3Y8nOXD4baWDqqw
Q9HSnaREim2hpWt5mVJDA6qn7cZJckwOW2qVjvnNV4ted4vIXaB4XoCypFNm9ZUJcLCKndK270Nn
cu9bNN+jg72WXRkrs0zNxMhQGLWWMrynQdL6aDFWgxMH9BcRjVCN+dFs/fljZLbS2Wc+0nZxOzpO
EQOk0XcAocGgjmBorwq/CKHnibq8mygbz3dNUypr55UNrk1ZZVZXZVRZ74OgR/3CWUa0T0YffP1i
wLjfrXloIxYcTKtzALlXG5v7k/8goWqOF5rI6eMQ5PUCizCv7nVpijelr4osmU0squMlq+pbDvX8
UUbu/A252Owb0ez6pZ7K7nOoK80pJLdPh/SJzVMGfGqKOktAvVeIkW2O1MKbIkjzB2x2QtjsE+FY
rEBImklqVNU9tSHwwJju+Z8oleqbFjRmf/AcFUXXIpCWHw8qldbVWNBl4k7KrPd9M3dvsogSxWUn
6uUbaiH5uIObKhCQn1S+G1zIDMmQIR2G22gfXIHmm+1YWqV1rbQugQ7iEXWt26zRdKocZwZIOQZZ
whquuDTt2XRoSVMiDZ2Zs1FjZ7LXdIKyQyYWSYO7W6yPxAgNmkEdQeIOo5HxQw7/ck7GdJqrGDBJ
FcR4vTRL7BSFUV5G6YjyhIFgYrBrBx29W1ssF2P4EureLfv8Q+dEAucEGDuYUbZ2/qE1VvUdIGqd
7UAnEwq1loc0QNUZxU3lNjkuDKPRQ95XwX0jSquLueMxpB/CAWq6KSg1Ru2y2HgXL/x2KPLoTiME
7yDwCV/NwUrQaY3AuSwNR1tJN6n2GtGPPk9mb/Wuqt53HxCQEhyww8of6LwxfT07Ns+g2hTdxXm1
MhvEqXKqJJpyQK//lxCf1mY2+ZOf5MPD9+9fv/+YD2///s902I5+o4xGIQWsC1ByxLL/VZixot/A
wtEk3DS/YARuFjt/JcOu9VsA4g7pEAgbdIg2vvpfybDj/kb/BrIv5WMgSXT6/04yfNJGBFRGb8Xz
yMhtmOGs4pOStKrnooWobsRpt3bX6eLr15HZ55fGEsk90fl0R4Qyv8UCx7iQ01RcFnP393zh/nwG
qqiUmoAUACrY2jM/dHoWv1BOM/Rb0uBal6Qg/V1gGcONWBGU++G7/FWX+rEOddzp+XMoSln0lJAm
wu7xpPe1NAboGxPU6BCIYCftPlBxC73nXM/yqf3676I7A1FCpd0cUbaFgcZXPH6nSmKCGZq8U7ek
3n7SHUIebtgXF7Wc/TsVNKUbe2lfOnEPK0Im5tr4xlXPDfDV81YqV6vy7tOs7VeOzA3UHmo/uq9W
a7Eu1dx6VtIrUgjOOE5VpP2go8R+MFfV3sQayEd2hPMs7itffFoK29t3ImgLhCosZ9xnvVTfgtYP
9iONzTaeSxpD3KZBYcb2unjrXodTSoCZ+eJmaKWrD4PRlGnCqR3k+8HUwr0OCmP8e9LbT5MGSpls
Gqlj2mSnPgCLw8kYANIhIF6++v2SHdLZqM6gAZ4ahz9+GvYhu3HjPpImsPpPPk0PNMYuAAYlQTZa
cCVcdbOmi5usbJYH8o9hbxneKknIyQaizLJeqxCx+WJo7LiytuTXsayEAAvb5pnFdKatcNyQAssE
ch7AFgBqCmWUwk46w4NdyboWPJ4e7XAnRr8yY2Ggsdz3g7nP69K4//meOKnNPo3ICbW1wZytLXwK
WliQ/ymcdDViu5uLB6upwjLJTd1cZkARv8LywVIZGfTmQ2BvgKLSzPVXO5vxaF56b7p3Q+Zib1nr
TKa6agdtfzMtcJ9ufA9MpmtQCKnF+him2s4vhI2BVWyOYx7FphBnDUlemD7ocrwE+Au0G0+BzJMG
81YRM/AGzYMeagm2JCt2k3RfCTv69vOp207H46WEOwdQWQTAKGZCmTze5UYxYB3v4IGICW/6KnW1
e9EwB68xuHTOcawpqD4bi0+ElhTwUMqnXAk/npI5/E/DnwAmt/h8d/umFlFxmNnre6+yjPUSEWCI
W2lkYWGPaFb2XXtD9GbJVoxrmlZY2EbVmQnQyDfK8IrcunoYoyV445dB7iVeRU8ST/a58namWzv5
jqJHfSfbnPSmm3OYMS5A0SVRxTy/6TwxUM1zlrzez7YtkctNR3NNVDP3W3mitd9Il0rqa37ov1V6
9b4sXlh3sSsNcd1R/+njJhs5s6Tf6TLpo7wT+6LyIvqT6MKoP2v2R92jH4/9ExGApyXOnt9IMZsp
FBfN8eQBFa7WJR2NGInU+ULPlsj3PWis15R4ym9LDaknLiZn+IKxWfpxbFr/jd+X/ps+naqvht9H
VzDcy3Pc4W15nC4f8ABIuz091Snaugqj3kaLnuWTd2mfWLZoQFPaC0KJ4TJ7D21XDx+r1oPZlLpe
ia87woXU5f87UnnhRjyBg/w5NZy5oCyegCinQD5ZD9VcQ9NMOrKj5uCt7XzjIG2CMgF+2SYLoKbs
a4cX0uslgv3WEtc4S+4Hv08TPbdlHffZ7F+jqExm7wtnV6B4ohNTAVA4czaeXt+cjbCf//2sJ2dj
NM0FSt486zSaYVIQzpCkRd3+zJRsN8Dxd6GVBtlzwwNveM2T1TIOK5gFBAy3Ktb6pfdRpkCXdL2j
iZw9dJT2EDTjEuCSrZcedRSM6Hd4hE9vfv4cz5cHjwHsaevZs2hPdepEsfgZFi5Zglw66HbZqneD
HrIrWq3BLXw0BduyNXcCeewADoo/nBn/+VFKfEmTnIsSpNAzaEQAssyYXIIlI9cAlcayv/W6XsTu
2lZtbLYUQX/+wi8NiET+5jmJSiW99eNduuiWaqiJJK295nJHd9u/lH5PnoWZTbzIoDlz8z1fTjbm
wCF4bI5wxIRPjm/Jls6nVWaJqvt5J6yZrgrc3L+9aBkFuQVc1NCSBnNw/Fb1EkVDrXirfIjcy1HR
Mof1cU69/MV3QYfS3wCBCC6cRDUqRGVwjXiXKCLRx26n3xlbd/7nX+ilUVCDZGMBpwT9e3IJNSmn
P2XbDBceA1hAr9O9R3/nzAZ8cZQQ7AFhuodqxMmMeVmDMCVNsyQQG4PMk059qeS0vPv5yxz3AbeT
z2Gbc3aBv2UJnKJiTXspPL/hw6hKwTRxFucg+KcXVVn5V2yn9T3goCmxMHg/84InKIunoS02VgQW
D5okpNrjNcEOdvohJchbe/44PKTuXvbGhFD72u5Rf1qTrsJfXcupPUzuV9C592XhpUmaFn9BK/7H
u3GbzOPDDnUTBH9gbJJyIpJz/CjeYo9FjovsNtniEb+lIF4dV1xG7npO6uEJaXs8lou+CVscaQC0
/U8XqV9kwwJgJ407OJvv2e3RGLflNGOtB7EZ59u2QJaTUrV57VFrC6h7lult43QpjsAUit6XqV1s
VaamGpPFnSjbEOJ7xqGZcrxip2HSVlyr1fvWzl0fxX4GkYhS7+rctK3Tfd94U+Q1gznLJOpNL7tw
ww109vN19XxGQRPSXoKKzN0B3Pp4RpdB5GpNbZDOmzVKm9E3MjI5XWrHb87sx+cnJiVGgkLI4xuU
dOvC/xgUko3Ui2vJNDYaYaKzvMpb+rEVmW30B9QpeSaOev5moEax9rHJTbiSTplQkYccoVYMR6Ep
jEtD0GuUEha/MdJiPjONJyylbZPwUgCcQ2jUAApO9agaQL9uNZZIV9uDpjkQtNcyHMW1FnWKIHtr
4tTgBO+bOrTfTWM0XIHeM3eV5Z3zQn5+UCCLZqPHsDEegM6efFBnDiEc9SzbAGOeD3amxotiGcKO
rkDvTDHGzPqqrk1vbxWNdybufz7l24mOFAunOjnxqaxrtboWbBymXIrKTUpN3WAshj7JkZY9M+Gn
x+62JellQvvbRKP43/FimiiUVqNRTklTTl+tFt3dFOW1v7mEXN4FDxa+K/q7ABJPBoGeISyUZAC4
oShxh/fyjAVWbtxS+O/ODHUC0AN/so1BfY0FRH0L8MjxC5WV19lNZwrarA10fiOI0os1dah2zdhu
qdh3Ks+5pCvt6augynH8nii10keYF8vbZWUYFUnd9GGdmNUYWYnAQPO2lxWQi1wtc/CWA8ebdq1X
e2YiW6P4MNcROAM9aEXte+qRzMAhmC7Ozw+Y5x+K94LIgXgmFC+g6ifv5bqCmjgNV4zf5eViGNGu
m8Gp/HyUl6YPYCy6J7gcPyHVj4dZc2pEaD7IxGvn/hNmU7QTKWsZ5SEyM/uTmHXRx2Y0T7/Lse04
yWeDo4DPYX2sgB7MyeyCzkANiSDBQ7K0Lqx8Vw39EgJhyTNO8BL94ERRlVhe6xS38Rg9SrmZFzqp
FQMqNs+ak52G9iyJTWWS0g9HM1fKydRFqpC6L6HayLq8t6JmeBzV5BPSFsG1O7pcvhgXvFtEU9yn
+dzf0q5wzgDbn389NhobjPE3zPnTsfdDuXNqgHig2iESlc71oUhTiieFzs7cDC+MQiC4RTVwMAJA
gccfL5tliaAmsnJI8Tqw/Gzvak5nc//zNfLsjKZaC/vDJh7cTMIi82Q+Kz0TtFvLkBBGqA990ET/
j7Iz641TyeL4J0JiX16B7nZ7j5c4zguK44S1oKDYP/38yNN127I1mqvRSJMbGiiqzjn/7e+Qe8Rj
t4n/AGhTxhjfYUYc5EH2kgjmCjUcZbDaYR3kFwv23TDbRkjBQBzWGUnBNPsn7aFcvFGk0GgiL2ic
4XK1HWBVt3aYKKou88poysa0jjrPrpedNAe3iN0BEeCtPqTmw+dPBnYjT/i/xQ6/hmePHA9/W8Qe
p9KuQQxGn6aiApgq4O+ayeowvAmqFUu5anJwx0ct9Q38GyGlzXf1XPQ1nr5l6WnPIl/0x35ozCe7
dot7US6kvgR19VjBZKliodv5L7lIfwkZbvnGzuoW48qsMgsaPiPFPASK1h5sJh7pbYMOqQonobkN
fmFW4Z870+xcbbrcn2VuaH8FzpZtNJrOUO1I6ki+90sDzG3K2jsqow9+U2T4MhR4bFi7zF9trKhF
Y1mRH2RQoPBX3Og76PteqIn884QZNb7tZkPohMeo4E9uttP9WvR2ssPYawWLap2GUM8cTHgKpnTd
115W/2wdBT9Ol0Y2hYNeMXQ03Q6be6NdnN+tF1Q9frV+PsQFMxPsHJ1FZyDbBJUd9w2OCJFyRD9d
zqNe5UdfLM5PJwPqZ3iR1d9tBskQ3FJXH88DCGltOJqwqcKCCEB5MLF/L86KFpw3nMeyCyJh0lDF
qBaCR1UTPnnIi0LeDVbTPSZDumHXwCSkCGYL+27DlOi6nPP+u8U3JuPRV+UfaU79Tz9DUtokKpuI
rh/8LHYFqWs6tiw7U+AZc7RTuNB8DY2rYsSb3UVg1cRbtU2j/Wl7uIIREPj6XSu0ygzhC2rmUTkm
Q+iyrsYkNBUEhj2xhqsWtvbkvWCHNX9bpiT45njDNO38xTBHpnPD8KuHlAI8aBQryal9V/0STi3R
vxbrelWXQq2HcdD7azru+keGBOmnW5PMiEVIZ3SRxDNM7W2GFTRErtZkYdbnNkYyXV28TsLOdr1n
JeKq6USAGdBsugMTxGRMwwVW+3UgWuXv1tpih9WrZuiuh8ESSwytIe0ijSq9jh2vh1RZ+G3bR9Ap
uV8d+omxM+H96DG4a1nHQg3en2bFOTOyG3MSDK1Qj8P/GFw3SmymnzebYQYC21oZ9tno164bzosG
bu8QkI41MOPZGLqKoUI1wbgITT9xg2hY7bqLTW74WsxBtz1BJHNNb/R6jEITxa6+5FMJhVKpCw2L
8Za4oxLuzCyS/kHm2sj0XBTZj6aTvYfx8Dr+FEnV+ZHrzW22H1wvuZoSqstLLLWyxxGNcvd9GPVF
ixxLTsUuKO1BRa0oIYVYmV8Pu8qTBeiUg9dSlJX4AUcjQoruwikm+ZjnDPIjOCiQ9MRqym+Vl0FB
5Rxb/syj712UUpnVgVTl8aEUdaciTVKr8HNE/dwjwUnDfvbUZer7suTvEdrRyB3vuUqz4QdpU9Yc
bueUzii56Pm6jR4uJd7z5cOgw366KBe3N0PZ+/XlOMkgO1TlwCA3L2xCKhfbRh3QK91UsTEP83Pj
ZJAiPTkut/ls65KMum6wz6WsTP0c+ddUnLdlwldbmWONVaNvFWE5lvVdzutpjpOEZBbzGQfWRVAH
XhP5uj9SjHS2acQt+P2hx3wMqssMTXav3Lkaoqy1RsJWZNZcLdXMiBqFbQAzUw3CiHO4H4QXpFtI
SCGnJYJWlb3OabtCVPMThXl36527daBdmhZjlQgagXzZcHiuygDrtkpH9DOM3CklSl+Yv2Gi2l5k
SU3z44zu02H/3HbZooahkzoZtvfzWPi7NDXmBdSpLpL94OMOftSznmqn90chUUqL/LHvTZzMHHLg
bWLtrdKK2McneCxB31bhGMwr+J7IIfUscF/QzWymPniHdvBuErO1wPnkoF5zqrQmMs2JMayCn6uf
zW2pt7vWcuo7b22XP1Xt5SjHkFz/sPsFdzsE/pwgk8qDIlKzCRWodEsVV023jtB0YbqxPXr1EGLr
NpbxoEp7va0hMrwMXuVPl07AqXfW+7oaI6efmGYjFuEMLugokrgY9CYu9RHeZzbk69+1cad7ZPtU
4mbqpEE4u0AExrLGqeYfxmJo71fojfusNa4aREzY5I4XXoc/dSt0vtN8p3npiya9F+Fohzplpl8k
M7YcWhlqLgEItgYPaXioc+8WPsgDBDaYZmsdrvVN3kKmtMsjFfZuKss/el7sweSOzqhH9KI3jeNe
J64ObkRcp28IiM4q9p1mCN05OGAScF+04klxuttSXSxGUtw3RX49LeOF41YvhYeosmugzj03w0OZ
ip1v/TYobYXhHW3+BoRs+6rPdrmw9hyv3t7L/TLO7c7gqbpdtFpUw1nPbYRpnVg/04zjq5bM96B3
3QxapYuQPN3hLqk9F44gpmVnTGQvmDfxZ602xPjPwB1O6eI2TTyUbW17wAPtYRjFXk/5MCBOXqEO
ZtuF74YoCKl+dcQgbOUOxX3fdU8UHA+Y+jGF6bPpJybk3Zm+eIdmWX+6mbNrVXCVktTF+7+zTPHo
aM2Zk49LWPbmnS/Tb4XrHZ3y0U83sXkXDxTFoeC4u2CV9UQu/S3b9NyjTkxEQApW2j8aMr2COS3D
Yp7Wg7VmRzVD0k3z6V4o4zCNGkpI2zt2uvWYqOKX0dVR25vwoEdJopS5TxjFh01V7xlq/4CVe2sg
SSwyZth6o9+bOR50G3FO+g5TPi32uE031Fbz0DfZvYVEDNaqhc1PWoQiW3etVqX8jFtXOD9GY3rS
2h/WZCDXLX7jpvGKq50IZ1Xzlc+XUPx3wZRRFImbpCKtttKMI0Qo66ef8+LnpY4sErLOjayO02S5
mNYZL4ginkz9tWEB7dpqfc2tnxMg6eQsN1PqPCHMg8Hu5jHk7LN0cNq7ifjFkeYfwiPf+rTT/ebV
NsqzZR6vvTo9OC05S1aKLZrsu2dTU03c5OVtlXdnjcOqKFI90tfhhQ//pvGX6tgsOLoPuO9Rc8x3
QzdhvmL1v8uhHGE0a0XZhwTxUinBFovGpr6aeqlfdnpCylfT+k/ZFtN41CfnyvLsM39RZzpW3me+
7C7LEZTP8y9bx0ZSjIlaWFnatVuUKwe2BeCUz2cJxcwB05vXGokcBnvdn8IUD5NvPHtdNiMD+jWO
LtYdSkpPP07QLyFX9raeRDAek8tSOPN3t7a0nyZI/aswq3Qhogg9L02k6aahIMVCCysjDb6R7Ysr
oUNTQiFJlRXEvVraO+zqgPewLzGbSNeXBYcOZRoqchGj5WGmqtyKsKhYfxSrMJJoyRYCyMdEBirq
srG8xiTONXZLS/dfWdvZojA8SCKd4t0IW3Mmh8AqSDaIMJfQD8gbbOa6UjNiWxk5CXwOgkvBZwGx
2bU0wnEbl3PaWYL6ximIsgqhNbc2pFG12jtfjEsXQmpIy5CQbUofPTEtdAm4hTLYJJLq2Ca0Ortx
7jsu3zZQzT1wDv6C3h9+0TjU31ozm+9sdxqLfZlmYxf2NZ4ckWOXkopSk00Qt53vv2ZDkf3s7TFh
9VpN+80b+bzitirhzHY4yrGBEdURTdJaSJ2hez7v67lVrJ+1rmKIbeUQoXvExzL3VrIScPBu2khV
FdQ5rLNaEc0cL3d+QeAAJ2EW6VqgUITlkxHWJZlQ8dC6I0SMaXDyyLBnChFnNrrfUtkzf0T47l3g
tLUIAZs3/QkHyhzKpSkrJnXSWPbZJCcb/Zhv/F0S2xI8p250wpSodRtSReANGCNaDmkq3kSRO5nk
MrDrkgl90Xor5JzFGK07qwJwv27ZYstIp0rzdozv04sAmbQRY2ahBH6pg/O3qFuNSXY7pE/2SJMa
Ol6VvRiBZsidW/bdd603xstmgUDLm8ExJUL7Bo9PXxV8YGWq4srzBYc72ThaF5apt2YRjNW1iSZn
SttIei1UyDVACr0C9rS7fDbWx6qAnhIDDCXfvVbVL46Wm7AJQY1/oaAP+J/Q7W9shohXGFIY4ijG
VVCYWThzkrG3ASBZPQTFnnJzTM+bVgQL/uppgJGrarfcjcDSL8md6v2ztaDeJmIpyO/KyRAXWls1
T14px2tSurn5Ret5yuA15PqAV07oweFPV4Da2kZZWhnhO03tUWmUifmT7dvEIxOjWCY/w0gBl66+
8ME+dGwB20Smx0KM+Y90rq0x1gqIq5EvXIhNs2kNLzpi+lu9Kyw+bbuSiEIK8R0FDeReMnNAwaA7
OKDVCd9jWKW1/6PAZ86AduyLOqpqOR2VZVRbjaSLi7x3cz2CJexutN0k/6alagjiKcEicZe7Q3GT
uFOADKVYXOvMWbvxurOEn6LerqcXOo0c7N4iYBEde9lcGV6btaEltOxF8i/8cEvLE5zCvrnlzwR4
FUvR+FQRirxcj6fd3xpJVf9CzQIoMg6a+atxk+YKYHgwomDUvAb/IkxGNUrnb7khVnoDTxj+QSi7
qOiYfKYw3ZDLIU4KM+OJTjRjGPAOhoc0S68sLMqRhYYB9Ae1Q3niOGephEx2C9zTydibVpx5mRD3
sS+s4N5Np/qWv3Z8royGjh6fpOU+Cyh0455+sgx91fZ/jbZO7tqmUM995xrpblFFh204swPaILll
uZh0oyMqjD4767o6qzanx1TukG5S07pJyWQ2IJsGbTeGCDKeCAfFgNVc+2KHqWX+ZKRZ9ZQEkBFD
G93zHC6y7Jj6u+KmI0IF32C7oqTUZCpRHDEx8EKcGrsltHoxXeadlpW7cQH5ipCitQRlpTPfy0gh
cPRT2hqaCYnnBWCm/jp5eu7Fo6N3T41E4M4kqfJ0+NFDRqZuUttorabejz1cSbow1ebZiEtTuAfh
OReFEoxRurHIYMnU2oVOn8qY2/GvKn3IBz5cY/iNl21dbxxhByEf+Y8XOMk6SAUGDUfLlp1URrB/
/v3psrurp5omwK/Ja9wRqTt8p6bV1A6RIHVWujozx0rmZLfLUqcPqe6qx0aRqASBTkw2JPKFNdEW
PUd3gL3HFui2eP2edCKUCpMxB0fWXElsmJjROHSQZBT8YSczDk7j6+dGDx0jnpWHLU/hZj4RlWuQ
3mbe0qDVKhCwhEhslgCZukM3ooJm9MMVgdgF8LBl7ypBOxJj4+ld6XahpZDEWu+5rd06CSHo6b8W
9jNzP8pOfx5wJ/1jLqN8SdLEVsd1br2rfnIzD01GmnxbsjwwD6TW9vcatUQbVeh8vCjpXFkhJfbS
9kAbvQ26LL34Y1SDwWLI2nyJJ8UQKsQYfXip2LgQS1WcirE9t0GORhMqCRXF0B+sasSkelLroHa+
O6zLjuGgJAgJ966Mw6suvjEQsPVzlBPIWXovMbpD65VrXCo7vekNhmI7X08ob7J0tLQdQvDKYV1x
fsXNkKa3TidZDK6CYBuWQW7lEWIVlEKDtmI5knVG9UP0g/Nq6BwynE8DtgKDJelzNEams7nm68FG
XfGzKANh7bwZbd5SaRgCDGIpf2Pb7F5Zc9lfN8plTSEZIc0ch+7plw9h/AoTQ2ZNaC7/waY22ozP
R57/+EpvJ55AunAXsbiA9eqfujZmfZPn3DMGfd7MGZ/6k1rC3iu7e2wE5mckMONN58/qTnr5fE3F
Nz/KGQvvA14UkoEj2NumgwQXZyyjT2dq9KU8jJXU/7bj2l0la1K5+7Ja9XSPPk/8TLpxooquzHzB
J8TBRNQ1y+SHXeRjES8ykdd6qtdBOHZtcpVnRv9Eb4CshE29IilQzfPVWnY2VKJ5cRkST2P1jMHq
3B+dWZ9FlNTt+CKktf6umjmnN+V02Gyhg/qxShlH8crZlj9/iu/GxlgpMa8n5IGRegBj5O3gnkKh
1oylx2y4aZwLeNHJzh1J0UCMi/P359d6BxIATpMxDpODGDYXOOTttXQLF5giV1XU90l+yeCvj2ES
j/vPr/IvDe/NuuACAIv4eEK5hmi64av/QTwW+A+NhxtC5OOjG0qsCnBNXbpXB3MwpuNZcEWwihet
HRY06Efcq3YzkwiFKewyhHCm7d15TONyNprDovfEaa6Jtl4wD8rOq8pTBzX7zj2GgNMupaqJP//5
H7wQ7O2g4YN4w811vbe/HimW8msdfaiD+hoidaaHVtJkjJuV/8X7eMdTpEqz+YDgpIB743l18vJJ
K0xQ8KLO4dCspyhxoOezTpHZwGXIh7/Kc9R8AMKsZJzruXnBVmLA6YQh4EezpeffHU5wC7BYG74A
oj9YK1AVne33IciCgvr2MZjFajRJkaMhUXVxMYtpvmL49UUYyAfPGrU9MgAy4ExMn07ufyzyvmkb
pk9+4jB8gn4ayql/tkunOn7+VkmV4we/XZUwzOHnE3uGpyuf3NsbQvQ49NBQROT2tXjNCiO4wGEs
YNzQao4dpwue2RBQ5s4MVV3qr12Q2upSSD9FLMSIM4ucNJ2XHR4w/pNrFDUqq6RTNNLCY8zm6w2i
cCkWg0lNYTN2Sroq++3lWMkD4de23NxSlHu0ZshWobO05bOVVVis2Dlk1asyTxh90EXatO25xCPV
S3qfawSF7sVDKQlBK9u5v8p6r7V3Yzl598aw9lkEvO7ir7PUpn6B59VW8mANggje1Gk78cBKvw9D
YP5dp4QhTZHZT1g55WOIEFP9VTgevwguMpwBn80zoiZ0CxFSSPcPygyjCEnKmNvYpqwKnsaub2Al
mL3jRYHeOGaMXys+cw7ytOferNtndsz+tqTeRXfu2NVTNmwu3ktT4B4c0ESa+0YByl6u1kKjSNAb
ZGSjYkAdJ7XTBxE5RdWPLi+hgZA/6BV0SxRxZxMTCw06fkZyJBY//VFJ9Mu2h4FjuoBA73BYWJ8B
mHXIKf1aE2ezTPTYpqfYUNU85gxhqE/CxQdTCRckFk+6YU+Ppt2MGuAC+tCwHV2jjT0wMhz7QRRx
p5rJpwkrTVW8jjo3ru0KQfAOkdicxpC1qiIah6y+L+mw6CRpey+5u+JvjiUXR+GC08FODXb+VxtE
i+Bt7ui+0zl7KHBeMMJy8tOLfKxUWMqOEX2X2Azx+qAlj3GoverFUN5K7IIzPnzxNbzDxan44JWj
N/L4tC3PfPsxBF3QdSooGxRixTrvjYW7AtFNXSalAVDM1pIF+3UhlBCBvd8PO9tItAuz3HwVvvgt
7zcBUGX0MxBuQMrZat7+FlOzyEuoFW4cRSqvFhhldGHKfqpncCAzq4wLWQTWjVWz54He1jsk4g/m
QFDhwmzqvCXbJ16UYtBqJ8kXP+7j38bPQvJMXscpqDvXjV8LhlHR4uRGaNZdtnewA6/94qtQsBOH
VdgrvJINOIafCtcDNtTbxwCXq8BWJJWU7lNfIbrvvL8Bss7IEeh1A2tsYmcbrjSF2+9d9jfSp8r0
eTVwkkoVKHk4er1+qVJr2Q14w577vQ7ahI5/33Rm8vjFW9u2y5Pt1EKoBgXAQmCDtObtz52h0lR8
uA3iyUyc5UXbh7g+q/3cKRNnhqzbs7nlMUJFIB9+/I5GfjjP9eQpEGkQl4wO7gCICDNuLP3KV6lp
hesGLDbShzAyG19Fk21nybsfjPCFXw1RD6+atz8YUwsD/wqUT6R0enuMpdMoDRrerOn+bgY9333x
gDYu3sn1oJNDTdi4zRbAzNvrDbrGUNWYm8h1kvG6oEXaNbbd7ibhdEfoZM6+HVb9bvJMiS3FFn7i
jd2BEvorj68PbhxeAiU6SXMUfqdrWDcWMXtghphuD/0frVAJgq+p3rtgHUcx1+4XPKztQZ7cOMxn
2GsM3bl7+6RymPFfzRDGbntLR+oIHgo/hDt6l5NdFv93/WCjY4TzAi2FoMXN6uq/laavZcx3JwBC
PU0blM6m3kdlwmEd1nkQ7D9/o+8rIsaK+Gnp5Jy4bJsnBUTJoFdPWz5Q3QOXy+cAuZNTrl90Vf/8
+U4eH2pPfJEIusJF95Qv1JRT4RdWDttr7hPU8YGTPPlQI9mgx3pFXFhaxhCxnczq1liHfA4NBxJT
WLUanFivnDU6cTm21+YKZonxrnBvzMV3H0ZVoIhxE7EOyI7L9Ps66u4Uff6QPnj5bOUYk0GHQWj6
rwr7T+2vyTxnhJzJyPBWJzbnWbvOa6O+TIzB/f75pd6va+zFmENuDmibX//2///nUg3qIfwcVnJ6
umk9GypdHpnYiWNrQQ4Z8vL/Jd+y1HiqDAfpoZAUnl6vwNCTBFNDYP+wOIdpSAfkRW630wPh3+Qr
QrovDp/3WyzmV7Bit+KYhuSUfT/2xuQZitawQknALMZM7gu8MK68zvAOpSqBN4a0v18MfwW/qnEF
+L8fMJQkHOHYwfDOMk++LoyipU2JKTDgr51rayqQvJttd55aOpiWRd30+fXef2DoM7nUZh3t0Hmd
sJuB7IROvC/GMuppbgBjgq9qjfercyMCkqkI1RjZ5b+ctP8sGaYkHapXmUc2M8FwTkb/GJi53Hf9
6n+xNb2/GS6FrZnF3dAPb/5m/12dMhksOvg+h/Jvpk+YSOjs/MH/y9BmR9I3Yij2xQiG0FS/vYrZ
CgBT/BXZLPLqoU1r526xC8DFMvuKH/qebrcpF0ySImFEEyShb3f8n4e3utNsL06bRwxPhvMZ6krU
jSALLXyQChRIT3/ifTXFBRT2fYFXwhDnpnSvPl8kH73CgKaRptkFajzNDQdK4wvlRTL7NrAKWYbp
aBf196DL9C/OsY/eIHMZgirZhXnMJ+cYOpeiIeYZQYGWT0d4lStSrNX6YtF/UPfhUMcgjTPT96H4
nlwG1g1WP54qMdlEuBGp0Wy+YfZhAo/i47uG1myKnTngEtT0ZYonVSn051zq/r3AZ/wesyPzEvxl
ZarjeKQUZtVGFXHAuTACTqaAPKu2/yrZ54O3wOiTghg9Naq102ejCuAsmEHY5laOsyu8SQ8DLBuP
7WZi8fkL33aZt+ch4n0eEWjmNpQ5feGDHihjAesBPR/FZeLW3rfMGtWOkWTx2JmERsBAmNUXy+yD
l2+4GGSyHRGyQFfydrEbqx0UcNCKqIGlfwxaTyK8k+KLJfbRN2VCVocjz07B3nfyTeUG9DXAxTIq
arswI/DuYo5Suy04ooWrAqpTSSxqYqXE3BjNCp3VL6rxIpALTjCfP+gP3qlJCJBL2YGh8zvrfi0v
lfGPNkvtVMS+yewH+uhywO02iz+/1AdP10RewRtlI+Y/J2u+nc08EHlWRY4zqx2cRXPnTgiSP7/K
v5bpZOmYLBmusuVesiDevsQ0GAU0VXhqYmm7WGlu+WuhP+9CAVnqCMCAL9ta4WGsJXNUtznmtgg/
YNjLJgL49C4KX81XPX4ekYQchg2QSvVLdNVwPrtAxr3o+nOgBxm3WkNw5QgA9PktfPBOaK84Qphh
cC6eatYsmLKzQWBkZCrP29cdjEmYXRdglcsXD+ujpYhPJjCMjsOdwYf29mEhxBwdZkts79ZKkbuO
EMsQosobjV7pWzHa6dFcs+5b2a3uEXNZUFKtDq4/v99/2Rwnr4zptOd62/a+xae//RXSnWEM+cy6
5r7EG3uBF3zlNIvNtD5RMtb87G83Z5gzYbJ00Mwp/8ZGZL/O/lxurBmD/yLoXTUCgWdT2cduReFn
QJ3B4nC0OPThtMyYVHsA40VV5btR3/iJoi2+z4tRf/FQP9i7/hHTEVAiq8Dl4e3d9DVUMGteykjr
rPwRlMa/z0vYSYL+CEi21B4cMOUvyrYP1gwqRx2dGJ7j/HOy6qumhzc9cU5j4gDtZCBSVA0tREA/
07+4FBIb7uDkfbk01IA//2blp4MkgPMyw/sPpX0LPwgjtBHPcVyledBFBV1OHxv4AAqRGbJ3gbVU
Xq7BTk+t9ludqQB6gxUvwaBdEgab86HmgvTK2liLB4KSUAQ6fQUrdZBNSS4zIbHqgLiT5G09aSzn
PMVe5JdZNsYv6a7WS8MgR+y0fjGvR2j6GtNJx0VQikUnJLBOCYwhjEYHpDOn9Febr3WOFhh32JCs
Fu22z4ypiIwhqK5RLbo/tBLf06aUDvRvku6vy3ZlYjb6rXENxx1LYzzUtCzy+lb+GdyBFNBZmA0s
8cVTHfRkTVahHAr3AaNX42lMZ/nDAnNqN/WjXO40z6+Tvcm+P8SeaLXzfpIAquxkxXlAqCaTYeDq
u0pPXTtEl20lMJCmbgyZG2jODTlNJd+B3ZtlSDgvNBkAuXOwRRDkNl3aq4xerMVUa5VJvCy+4mvy
J8zutUznV28Niw/CZWkeaXkCbmIgYH5FqLWhHrpBzdDLMfEfR+EjlgRPCS+/8VPstkK1KKxHSWhY
rgd3Ka19b+T6M5PyaULFkxbfu0SkSwyi3v1yG4G9QccRV+y8SsOf0q1q/lI8sFYzpsrrLuF7+VqM
5aOehYIkMBkNWm/me62yGaKyuCTkbVuOc0Q8xtof0MTDi4SgvzaxAaJ1TtOXLLGU/viIfwdcMY2B
QRtPcyGPlZN44lLMI25HAlA7LBlIvDKOxnavxTSyisveza7GIXcbQmin4apqg8U8EAu+MfhmHU43
jFr/T8ZQn1fLrV16Ujflzq6GgKU6l8qBdzmOcD7nVsfibSKqZY/x5YwrqV76r0xJ5vK8M5fOjBxE
UbEzSHw5ocLPzs7XpvVZzukw4/g5TnmcM1eD+VBTZIdZnTNpMGfopjAkfIZ/kxOkN3q/WLBF7QSr
eRbEAlPIBKTZNbpb/caSg8aUFK9aC9dpe9SNaxC8qJGkJnZGac5yvyJna3eDVG17lqAa8iGSK1VE
QOTtuhfuZGNjWDeje4aPbA4yoAxpsfAzCGisQ8F0Mmusi3XUSPlt9XL52XVGMp47puyHSCvdytsN
mTR6QE2nIl7BMuYq1NraBs/oKgYnbZaW62EZ5849G+GbyGt/gMJ/ANl3yytTLd4j3GpCAsou9+rj
KkfIySkf77IrOn+6T70mtc84o2wvzLt8umxQBDyNHFe/Mq1sul3JEQmJTCD7jaGzSmOnpe5g3QRD
iStTTp4i+o88fc17vX6YmpK+xVOG01za5IxvhMeBtVK4AAo7f7QHKOhdkrzYy9J/V15p+tBtJu9P
S3m2OdASGL+rYdZeTkbe6M+jz+g6NHRGo+ghkuAZGmYCG2ksbh3IQY8aNf1dJqZqL/SpdDYubF1H
ml+tkESc3jgvBtFZu1J309cFwfQjnI7m++cn7QclGIJesDBQMZqcU/DesfvMEQSrErXCEq+oMq+F
ppevn1/l/VkEBEzC6Ja1QmF5WrznSwoDb+Yqmof7b3uZ4tTTFvvPL/L+VhBe27TCm6kZ4s+TU9bo
rZ6ZH6eHBLfdee3ICreCrwDRD24F+gsyKR5aQP97Uh8VOGFXmattfVrVEZPo6Hu3mMWtkk0Tf35D
7wc/mzkWk1PgYcIJva2s+E+nnVYC6hDRXVEzSQTtaQemJ4nre5mSFYfERctECK3DfWi1Lp3OMNNR
u89/wTvHAiacvDWEu5D9dKyVTvofWHu2M6ipisaxK/Q7wGchIzUY+BkyvEzskA8su50Adp+1zHLP
tRFd8yGw03YnEUAVaAvW/Ivi8CTYbYNIPHIyLYwLNuSB+eLb59Jk/tDN2GXBTlL24wJqBGnJ0Z0L
t6lbziVh27+noZIW/CqsusDQDXYfM5+gRQ26JX45mb78sF3SRKJlyTbP+8+8dT6AmAkCA8UCcdKB
WE/5FdBgFs8YIakbpVPUl+C9W3S4MpBk1Qu8Y/iouQMb2k88whQX1b86c+JXO7en0A4HMtVFiByu
ux1HRXIyYNdCThMnIuJUY10PlVlaBI2YDlIwr2219qAFWXl0/cRvw0y2aDTaoZVfRUu+8wziubv4
tMBRYDDHOziZMmEbnQ66mqEplCUkiLIvras6UeNrt3TTLXWeTKJRmAHxUtYif9eqlzm2adK+38Jg
eghT1ryzpsDXjo5RDneZy0Qx9FvMzqIaxYH91ep9D2/i0sWQD7gXPJFM4LcLhelXO8wBo9pqA8LM
PljvfUsMUevV5b0ahwWGqm78xio1/5nR5O6XcjTFF9vSBx0VKAFhc7RVnEP0AG9/xSBx/UhxraC5
x5T9Ap1N24LmWsnvyqIaiMqgWn7OfVO6OMmu87QTjWx/qbUuXz5fmB/MmKjPMamwaQuAWk8t34jt
hGUF2yEiXwOzQdnjSor540Vq2vN5YUnvaPitvivrfLnti2x+ZEEgdTFK7carkySeUDbvmMMvZ5T2
5T4wEvcAOmFf9UAuX2x+W3vytqMgq4EQQQp0dlomYm+fmqFBR5lwP8Kn2bI3mX1/hGWGhnFZqwfb
rL5qsT84PYAvma4TmO4AZp5cbxzQD4qEyAOXmcQ1/Fd51vbLV2lgHy0GujHfZ8CHo5t32iitbSqC
Is2rKM8rpg3JrKDAGamjQQOdtRXPWT6HOvTcHmFWpY/1EjpgKc/pqrtf7KPvn7C/sfYYNxG0wa85
+ZxXD+dZ8I0CADkYfuT/4+zMlutGsiz7K2nxjmwAjrGssh4A3InzJFLUC0wSKczzjK/vBWV1ty4u
jbej0izNIoKiHIPD/fg5+6ytFNamSdvpWZ91cYHmMfpyZvotj/D4lXIko/j4u05MhXu1n9GiUIg6
J8Vp9rb0nja0jrPHKvdVzGGvClPtWjdEhdhe67021uODD3/XEymNlo40SdndrKTTHrIKZ/zZN8+k
+j7Qq4Ft4QS6pLUptayriHaXI/MQpIny2oLUzFFw6c5IJPlXbMEb32S1bfw0RJmrHLTa+k6nQeGX
AS488SDjWbo3WMgtwcwk9Ez6AjTCjC6Ulb9Ymq1I3lffg7QO7rV5Mn/UgyGPm47W3v9Bgh5VM+sW
r5UEAOv08ZcDtt9Wg5CsGuYmqD2FH0r99VQEY8uWY4pf0SQ1D003BM/QzXP05LWkXttTXYxn0h4f
vG+QMXSkEjhQKV3n3RpVboDwqGSkKZLuW9qX6GpqtUuy5+cEGh/sTdiMLuJTysDLnqse37Qqoole
Dp+bnmNjK49We5FjA/+om0n0qEC06BxCrGDHboDrmaU0tyk8+stGMcq9mdf9gXpvfpPYre0kUVUc
JCme9wpHgeRMKm+JmFYfwSKmgxzJnsACt4pS4ZbbVQt5z53EIL+KscGyJZDbyyKG4mM2UkiXal8e
8KrUziFQP/jgCSRJhFoCoSHR6/Ez6mRf1Hih4uxh1v3EQh5G7TZBwoFHilWYtyFSf7TV8dyiOzIr
+0cf98MXW+4bedMjLbToDMubK6mxutCjIgv0Me0nRGdGUCvnDCtP12MYdMR5IPcX2Ml6PTbxQJux
tUldkVjpFUfqwDOUevofvA1Scix/uq4sipDjR2JXHBi7ng4fKyj6xyQz6WOlEPQ2ErDctQ2W7CSi
mtbJc90+AwT5QPXJrkbRjgoncGI2n+OxDaTjqcSa4fo2mCgd8MhlY8S929LR9At5CKBVu/DHLa29
0y1GvXjAxL6ovtAMYOyirPHvq2TGFeXMKn2ayqPqCtUDR/ol3bwWIAWqXVNcK/B2U9pY8zIaaR6L
mcO+mdgCIZYa/9BqnfaZTGUdrnPlqQN0P270zDIPfpWVNLYFzTmV+QdrCY5lgNMowSGHkJe5/cdZ
SBrRxyQhHS9z3M2PGdmADTkrQOgWwfLnT+CDoThAQtNb1Gi28nup+WMoY1IEKly/oeYD1aGGgeCp
UZRcF4NxLuj4zTY8Xg1Q1+K6x0r9uxi9WrZCv2v8KtRadyxTbbql4S7b2FQC40OoBOUNndUd1L2w
pAVKKlpqDbXh04zZ2OIliWuyBUU2h08VIhAcreQuvBNWESArNfmhp5lSTx9dPFcXphlPL3MRQJpI
KowGTDuTzRurb4WxbamIfEOSpLxALGleUjodnxVJ+anapfxM75r8rcY7mapcup37Kuk3wFQjYCD5
LLtzW2lsK21aBbsiNht56xPZ3jd2I2MeW8hIKNuK6U9GL7Zx6VAycAVSil04ZIKealqP2VLv4CXo
vysDnYa7xW5I2YaUhjpnKQMKePuZDW1Dhj1MYhlDJLdP1ZbMIxKm58iv1YoOoWD84fuIXLAYH6YR
3U8/v+jTCFFAyWh24tcjia24NShM0sc3/kpVlpOdhpphokfTSJ9EYBjnTvCniX8+od+cd+qHixz+
eNbSOU6jk0ZmjufpHzg3a55W28O2THR1DwgkoDlwbM6sab/31dWkUpFdoRyio0eGOHQ8ajKM3dzU
RFL2RF8a0vH+Sqfj/A4LCUx7ytE0vIaWSMTHUr+nxmx5FCC7XSoy9b6W7XmLWFY7BHQ7cZKTK/sq
J0NwJvj8ILPwW9VkAuY1weCvcXlC9zOpI6frmrS14/VhYzTRx/EmB0v6DUen/gY1k4XMmgS4ICK9
LQgBr9LeGHcKRj7dmYcmTjdH0PoaNHwYTRT7168qKQdZjcJF86zHheKRCetzz+LTe++Gkn6gqtL0
dhOOssDgNBueJquI1I2l5Ao1KfTA35OqADtDz3tkoB+PYI/YZRE/hXh3zQ7+oDTByr2CBbvSQyrx
y1qSPEUHUkEXMedO6m1iwN+o6iJ7T8e7abj0dU6Ra+FU9xbNA32Sc5LEt/Vk+D+bNu+wcraN6VbT
1OoCQ6tQ4zAnpPe2RSd7LnQ42RTEQhqkAE5FD33dYnTw5/IbkkGlCVQfyTo80IuNLQ8+Yy6szrP1
x2XFO568qH+WjZ9DO3qnddJrwCMoJGGCcsyTHua9/pXs6M7fz7/Si6EFgHFmsf9AZ3ekNlrj74o4
7zu1Q23kfTs8vD8cDjtn4+4Hx7sfnDNaoA8+zKOx1js+jjCRLy9jXW6ftgy02+1+PV7enxnmg3r3
MoxGgAluDL3W6mUVgxw0qNJLt9o0X8aryp3u+r1+mW5HF3SO23jjDrLOAahJ4M130tZ+/XwDPcWD
UQv8M9277LB/7KAFSsQhUkj3Zs6PB+fw6m7u788McbpJHw+xigfq0uzqYBmCop2Teu80EW/eeyd3
HpNt5IGSOjNPfn//x/PyeMBVpGhg0DXNJLRceOeb2Wu90k2vxQFgsSe8fFtd2zfKTnpI9uM+3EJG
39q7YptulE2x1TdQnpz8etpbm9qTz6ykH+wxPG4kliQT6OVaF+zprAiAGVWNq824KlaFaN/IySpe
nQW+g+9qT8kzjL3Pn//J4zfJCaNS4lNltSS3dfyGsctB6g1kx61TKTv4Ztxc0ILKyaI0z50iT492
DEBZeallk50hIluNJSqKbmz8rpVDSdv4o1S9UdZSniLcw75JWsfZTg/AzkOHGx5p38HQgmqGfh2q
s/JWq8ovo+5kJ5vE/KRX5vQeGk17T/1ofvn8oZwmpimgsHKRcFwO3v+2IP1j3nMgb82mrEpXSAjo
djOWWbiEDZh6bDWlmqJrJaYlziuVMgfXUc/+AM1jHKiBc6KibgHTcXYLCkCT08VRV9xmfSnOpTlO
5otJ5oXUk6wsskRC3OPHmbM/8PYE/fyTlnwfSR3/mvSMRiE7U/0XE7Nd0zVHY/oZlHH83M8yNC8o
BZw+QGxZmhsodKS6qZniU1koQxYc5L5EVj50kBMPACk5VdtLvkSz2/4W9T8sLk5PeLkFWkkPEwyl
pMesM8U+QtVSaoyWhJx0Z4ti1s5M09OVyKSAgsCTV8/rQFp1fLOa2ebmkIzwJ/pMO/SxQm1OVNrW
Cs2eBGhqeXSC9ptOgWsXdlQTbNrENzX2Dv+jK0FAyAe6LCTrfaYlthVpTigYdtmrRbncUfVmF6rS
RRAFyk7txy2yr4M55YOHzx2V1/TcLv47pjpaw5anwYFzsYNGhbJ+9T6hRNGYyzWozYCNKvuE03Sq
8WoEmuU7TZApLgIjYntTZtsNgCANsoIfC7qYu0WA5DVhPh8wmDL3TRDK17ZGqdrv5PCqHvRuG+V+
BTZqHHdpRdJ28sm1U3SVwVQklDcKrd4iBgs2WVUDjWjaamvl8D4KuQVbXljqpVXX7fPnH+XpSsWN
UoahCWNRKv6OQ//4JuOYzuTG1jlvNLb/BPW137RFZ27TSa4e/v5QZJ6YaKoQZJBXWwSspqRuIzpW
Om1Ak5Aa47Zs4RzQUFfsPx9KLIve8askLUI6dCkqcGe/w9k/bqs1pSmokFli1bBY4FXD5AWhn++C
oJ48BaqtVxR2TgUMoJjTk2X1ABSMWAHxYQ7KgsSTxsmhhUGm61I2vsll2h3mAjuzfiiqF1XQeYjr
QuVZgaLdZWEm3VKNUrB2w30hjaNyr1V9sB2TrKOk3+XyQRhTdcgxLLmqpqI8pzA6KeVQCl22t+VM
gwp9nTZTJjCfJO8zF29P410O8zT34ItJd4mP4miLdLeXdunYdHTUk9WOMCA0yfQ1ZqTHOw76tMCD
v6w0l4yMsh/bLsCGLdf10hsHTd6XikXTYzXgWergW6c/q20pfn7+zk4XXjYxRaG2sHx/pOCO1yJh
s+KHcwK7Ku6jG6Xzx9uyM4eDPasJCmabtOWMjfPngy4L3GqeMCj4DlpeUdSto4NB8gE24uOEWnto
78iukBZAkrToZpq7sQZaMSfj/KS1VnkmDD094fHKTG2pHnMSpbd3ifT/mKJRAeST/HaOcCYp9pgh
KPuy5rxNmygHFD/RCsam7xI3RKCbkwq3aZBDMC6dUtNQGUvnKnHaB8+CggYH+8Vjic6C4wsSGqTV
IaXNWo8Yq0IUskNnIp/5ND+6b9YAA5GAgRaB6tXxMLhcJEnWwxEoptq6gloffJlUrG3pOwsPUCR0
z09wzCxg8d1NGoJewEPjlVH3zRY62XQmGP9g/eM6UCoAFkC2sIbvd3M0DLD/MleJuvjVwN91NwWG
/w37TgKVzyfbaXVr0TD/MdgqVJtgTzDX+EoxKh03YWRc0Aa0peAxwPVpcqo40StvGBqYBXIkS3dn
xl+m1Gq2E3xxAfjN0z21pigIPNJr6Gp8YlOcPcZ6RRQCtogGBbaZco6Hlwn9xi3WLriJNqW2m6O8
hquWqU/NoE9nQq0P5htLFh0SJBWWGbdK8Ep1Xym5CHM3UVBCBYak73VY9efm20fDQIzA1F4l6UNf
+2q+aXOohj02rzGZHVyMrOZBndT6azggoOVjsoruUGRZvqPxFA9TYXFF4yA3odOIJOXPamwRSS4H
MXWTLK02n7+UDy7v925Iv8hS91xrf8KOhSk3eSeBTiK9hdx7aSSVfvh8lA+mOVUmENCAxlX+YbW4
0oY0mVqERc9kwQub+wg7uzSmW8Bg6/t8qI9uiHiSg4+2sPnXmSKrsBFC2CwjeBHYlxqsxQAoUj4/
fj7MabWeM91v5Q9Oz4SN66YAPYjK3NZgVo3YhTxCiMDxW/ZjyyCNSmw4hYMe77OxmfptWMwhOJM+
HEwHY0ITH66wfxT2GOU7EHFduJG6soowU7cmSHpF3oNjxlrZRKNbUln5/Mo/ekDoQxEAIVkncbS8
qz8Wftwp4BTyt7vFjLLaajT7EhLTOXevD944JQrqNvSe0J2mLTvfH6MUYaFabUQhIlaCHOah3GyE
pGUVou5ZOfMln7gHgjuHzkGukk+EPNi6NlzrAK5CBC4o5AaOC8uZJquV/DbPAPemhQILc8aF2soL
81oVODkmRS65fqDZt5T8Ja+Te8Lj2m7vR8SC57JzHzwK2h9Z3sHwCCoWq51WKVEVkUvLod/WPibN
yJTf1TkwfhDLK9b15MumcYhpEr0pY6EVmzbN+wdDWAgQTD4VH2CZnDWOZY6ESUJlzi0e7ork/O15
AeQFDTy1f2g36+NHEUSk9tE1uSQy6kOn0vU8i3Ob/GlZjQowvj4W6yFIFSysjueFVtDym49d7eZy
DfC/H0FBl3PnqZgSosOOIs8EXXcTF014U0CHhqtuz+ErcOiXWZGER2KrPLdEfxCtY22pKnQLM3c4
fR9fE2DgGgG0BiesMIf7UmshFMhV8gt0+bzVhqnbYxa1keLsveW8vdFGu9wNCrWgz1/A70aD4/2R
pKBGZIK2hnPxeqsAhZtXEJsr17BKzUEar+9EhAID7Fa+MSoluWpJA//QylR2eisOn+N+mmijGN4S
S71XB6BUNLkvhph4ERatoe7Dtu89eBbtptVGFcvT5Nxqcho2IxiB40IXMVpETV9NbhDPtl7mvEpJ
Qj/dNoV1DUfYvkzFiEsSbZw7KR2sM8XZ0yUMqRZfx+8HRc5pFSoOQ7CAv7uKJIncIp7QtRs0ltqZ
D+I0IYwTMG3L7CS0uKiE6Mfzog2i3kr6BqWPb6c/ypbseoF69atVDtoNWFMwU4AO7e+GEUJSJvOi
Ki7GgBS4VDgmz0bYhj8aYAo3FfQ0JN4NpuCklCLz5fOJs8zP1bzhxMLRCzEopfj1OzCLqSqHvES2
lorai2WwJylth1sUqOLLgDf6N7ON4JCHaC4/H/k0P4/ckC5TGEw25kpoF44fUYUyqop1htZ6BPps
LVXspYo2f6UfLcjY39XsR6nF050iBePLBOoRuXlnKOkG0qnYUGUS+n7US/VBTeXkzoJgQ9Mo295F
7cfJe5r47IK021GX/PzKTxflZetDBcp5VSZSWB0DUpo0kZtRcFMkeSAGDsKboCXv0Vlghv7+UDjZ
kfyli47D3uoZ9TqhPWJWlhcwPBvQobZTWnHvTDCdz9zVctWrmcCqShMaqgXeh7F8OH/sumpjTKNW
UFtsOy1Fzj2rDymf5I9ZqMGFZMsTBGwI8ARecSp9LXmjZ9awDx4rM4IYbwm+DC7i+AKA2aWgPmVg
GUpdbYKmt71cyxPH1vrgTEx5KuQ1oRcz0BIYg5VYM8CsPEaMB7jexYU1t9wSPf97XtOnuhiutq2T
jIKTNcT32d6Opq8PG5P1ad6XqYGlhCSBgHWISvG8NSpbgu1M9ds1MivEzb7Pa/UQYH4Iaj7oqo0d
qJXvSfbgfysN8PFOT1+GjUUIx4gzx7QPVlSkHehdUP7Tkb5uRysrG8FT5pduMurhM0aU3aVg17jS
sSt8QAgme9kcx/efz9EPVlSsylDlE9NSC1+DxKyAnB8IvxL2bOFvSvKUjogH+e8Har9ZEIvKlQZG
4HPH02NUuiFpFBt4QDSp9L9Mxr0xztQSaXSanQhRxQGsrH6wtbK6KGW9YtLG0QYrBA25IZiWkiDL
maLG3ymDSnL686fwQSCJiSEqFoWpRT5m/f1IuMFMuG7Urhpacg+k3LA9PEZ0G2qJMttuHA50i4RY
0cqYvAhz2yldNQN1rNIU1K1vBk7epOa3UM6S28hvOsipXXomZ7rsbscfuYY4lRIzdQxBlX11orRS
jfpzKdO8hg3JNyMNabopNM2bDLjLTpsa4e7MYxGnI3JUVgHUsI5RRFnttyzCWBdJmJ5mRSU2MJ4M
uPxooZpJJK/0FOI8Wvq1tVFirbrQ03HY1g0mjf0oggc06cYlWpKzetXTtY5GQT4UcjgGpa71559J
uQJ5WwWWAu+xpPfWMn8mZRi/+nzw7/aQTelWMhfXhKGC+gqrCYcCQryueySllRVb37fwEEmpt9Br
DLf1Rapb8UaTSqN5VjMrsjvOqP8VChQ/zzzQ04iTohwLJPE2GRle5/F3MFSoa+ValsC79Zju9E1K
JWrSx4OK2GCjiUmjMTYE+VUbw01lm63u9XIp3kCCG9vPr+V0xdaFgXiLVDWiWpKfx5dSgqQmJgfG
2gTld1OylUu7Ez9pPWvPZBxPlxgGQizOXosCFC368UBSaEYZk4yB6sF3FSWJUUhQ1/j8dj4aZTnD
aEgoqbmumQdKmrRTEjFKPBosJgXo8wBK7Zk1+vShsVQy8+hcXVbodfeu2hcoBQwlcaOwqN1FQryF
BBtcNKr+9nfvhySDQYGLR7NULlZPreIcvZgvYCGb5PkliURy/vQobD4f5YOFj2ojYe4SOBDNW8tj
/SNwaLH+Ekrl09E9JPZ1VI7De0C62qsbgDkDU/MlSNvYoasbV+Nu7t1U6XoP+jAxeF5TFoUFeJkG
Ec4ISWee2elPnzYHC4XGCA4anBzX8hYWa8X305T2Za1685NUBULXiIfYStpvZ57D6Ye5pEbYeCkE
6nyhqw9TwCpkIUmYPhHSX6WelcSJFbW5QK0db4Z4tB2ZkNVw0Yernm+EzVPX1MEzga36t9EmcDs4
EJLL4t6JB1bvJM5JJwwUktj0EC1p8jweDDVI9mdu+bR2Y8MNQuG4ZIYRpaxuOZC6yU8qeLO5Widf
bEIBJ7Ko34AeR3qmyTEZC0wjkrbv3gSHTQ8wUP/j84s4fcNk/jln8T+4BkAGj6cfjfC0zLJT0qBk
RNtw4thIsqPDpaI691Q/yEAs4CKcjInE8aFdS5jw+WPNzdrUtcICQyy9SJfUW5S2yiUOQTmw6lDX
f6XFbEYOCS7tepqIClwfe7fO0RqYOcgVewolc2PF5pmF5aOrw9GUwA+SIWmANUtiTgcwcyLNUFFa
QJt7WHg7le7xpxbt19PQZPVFLPdy5AaCfkOUbMEOTv2DlVv0fE0cK7AumnEm/fz9LM//OOQgXchH
oS7NF8iXVu8H65U0lNokc5uxS5GkatnBAEf/d7eiRT9MBxuJSY6U9vrelTFu5SLtcpeKlfSjTKPi
klL7jBxAl88k5U5uiKEonFoy/X+Mt54E0Dq1Mkce6NoD9occRYMdx/m/nYsGZAuODIAnam0oNerx
tM59CYb1gJkBLUXlHl0i7PraMr3PX85JIESKnuQVKSy+YKThqw84Ss15hMxbuKmVj1+qJBJfBATV
Z1M08oHGBcMJDLnej9gTQBeci7//1kgjL+6ZfMMyF3F8k5Hf20VucNJC0bIkX+18V1odFkkFVmaf
3+nJ0Yj3ZS3dAItUYPmEj4dCH5qFUgPyRlULxIaZk6sKJm0XIQG6aM+Cnz+YJNQjF0klS5MBvOt4
uAaUkV32nJYzSAQ0fdm5Z2Bee6iMwaIsOhuemsT9DrahcIWFWZWOkQwVHPQSCmVjh80z2hhd1j98
/hioCTDy0fe4EI8WBCkqAypX623KGth9rAq7HlIIGLoMHexiV65qGe1Mrg62qycj5i5jJoJbLgCT
yYlmke9pTRIPP1ehvUXBoNa7UA+G73Mrpktq392uAtSjuhnMJbpwspy9Lyj1Ca4FhfsZgZE9t+wS
aUZnQaB0D2g2jPbC99uA9qtKrrIbnP84l5DAxRgvVKb6KfTBELtaMGigjNsBYLBZD1N2QSSK7Dtn
JXYhDZCzlAMJP+l2wNFpk7daEnkhz/qmkWx6q2fEDZcd9DS8KfLQes/Cqd8b5ZhK+JDFMy4V6NQh
AfRGfUO1y4qBQw+guu26E6GLBEH6HpvRcGmHSHeBPESCiRoEOH93gyl9K4BNvwSmr+JZWU9fO7MR
b0FcSN9KOdJzwAh6WDidmpg2G0In3WD0K2EQrw0l4GVCpeqqX4hXXtm3QB+ppEa+hxlQE3txw1dw
mOUw2o0aJK5dFhjh7FRqCRbQKkpAFng8yp7UqPa3DCMQbpC2068l3r2aI3cyPnPSRD/obRtqrFYK
uGmkhNmIY1mXToax6fQKG7g0noG8AjPlNY1kCOMtVevytc+KTMWNoJlRlbbx+EQngKp55ijXX+p8
yHKvs1uchFDz16ZT0NpSebQBUhvRlQmKWWObcHeGqeyeZ+xHn7ApoJAVl1Wbb1NmSYCMsRyLjY3H
aXExlzDMALfmGYWLjh0O8xC+K68Hy9s7zDJD9+DaUwDE4AsDujEvQRRymFZHz1gaX73EnNO3eG5G
vm5SpqoTjJbyKhS0Mk5g6xiAof3qnjs7m2UQzT3hJtnphP6FcSjeSIx246Mtd9VzApIORSL6LWYI
h9IrKgmy4rZKQ5NGRCQVIuUS/V2OnTEdHNkIgQMQeGCiQwwxXMJHEkAK31PoBP5gfgFeExeuCG3r
ppzr/krwNBW3M0mwYbyjDeNmplsaS99qHuhMSRf3ECaiuSgFE2sz4RowOl1TsRZ/vhR8tETpnB9p
CaLbl5zA8RKF0Gim6K+BHpZL67bI0/GxaWT7zCinUQnrDZJljm/Wwtdcx4gkGtRMDuPMlYZ0Ew/z
1tdsrIvlJz3Qt2auP6P1uYqtGYYXVPwJ01PoNvJtnfVnMkgngSI0Mnpx6FqkpMhJcrUkK2pptYNK
258vJv+HjSmJlxdzc1kZ/nTmTHT6aCH+kQyyELuz6dir7P+gVUNK/Lew9UtzV4rU/1U25jm4/gej
KMvRhtiXdmrK48cvULMn3Www4MHAtU22gxZoT1HUBGfO3h88NmIQDt5UTFClrYvVYGgxOSjJktR+
n+AVU89bDPYWRrp55gT1wf2goKLOiaIPDOuadVkLau0m9tmubrE/JpE5bf0S3ezn0/5UxcMboaKK
sGLZoMlKHT+2Tm/CJo5wWwePXuPWlZM3cWc5ma1N5+d+6RTV2FWwdWBzO1I8DS+VMIbCHfUhXvws
qu7QiS7tz3woH9w9ATKlRKIFciprLHATVqlW9wOYmDo3NnTxWptEgd30+d1/MAqkB8RbSGgoX6xv
3p/HuI4Tii52gIuNLLcEmDYeTJ+Pclr+WhquUWOxYUK3Jftw/IzV0jQjtVgszoYIePgYJo8AiFoX
cES1pXyr35AYtO+VUeDCkut0rqpSG0J5L/U7U0njL7wBXALJzdtPIrUNh6T6cOYiT2NfHjVnVtIj
tk7JQz2+Rg29xdylZCGUitZiF71QuOV7ZcGPIo3CqT59GdISBhlGyE5Gge7w+UP66FXA21jaKYhK
kfccj5+oVYM9LQljM1UwVbS74UZOU+XMdP/g86U0T1qe9BkHpLU6We8Sox9ipVwMn2oIS6jwaGSq
9qmv5Wfm1qlIbIFqkO2l/rCo0tZSTlycUx/veE4T8dQcQpyTnuPZnr50kR7uVcx+7rpOSe4DP4jA
yKvGS9eIOD7zWn+rLY8DXK5CIIVGMGHTn756ryGlKdmPUNcYkOmii8mf5a9h0rU/UDRGCNgAXDTO
UA25dQlTTjwrQxWHF70RTambWa326FOr+aIkBfaXeUJ/Qaqis5pacww3KXjcn7ToIDdVSfBepvZU
Ntt5HuS3pB1GARUnIJGPGUb2y/KHWvWKoAglJ9Jm48vn0+f0xQLkoyRCEA+Nm631ePq0sTGWCtIh
l+aj2OOEoUG4jNWvNENbZ4Y6PTstCV6NqiYtZ4gsV1UDnfQxjXpwqichIvWiltXZcsq40G4sQels
TzKiRDc+6OBPPr/JD0ZeMvQ0wZAxpEa8Gtmoq4nmHIy1RnVon/MYmw78g5qtMCvxTQ2Tcav5VfL8
+aBL4HM8gViGafPgPZLbPlH3YdzRMIMgEFtzg5zUH3T9BSCcft340UwYk5wjB5xCFpd2G9Z8XiMl
Entd5k04VsipRqtFkijVY2bNWIQrdGaLbRVYnThMgQhqPAqF9BCqNtB4KynTR9POO+z42jS8iwaf
A0VRSkDhUtCJT2abaR5tF2rljjXo5gPFpupn0eT1Q8jORiFQD6NX3Mps6LoYd901sAowYc2pXWEF
J3WO6KQ43ZRBkSRXo58YkoMZakV/Y1diclJZUqZ4hoawxuOko/2SzKnJ9zFu6JrDggq0uaoBYUZz
Mn2tpdoMF5Wm3+3HgBDFyVmpzjV6nnwQkOL53ClBosThdLH8/I88dK1jyYt5J758c9NckSfraGXA
Plyji8H7fIYs29fRDCFd8Tuuoy2Ir29dZw3oxbLkqO/IZ5vpdaLS7row3mpse4N2vyivaK8w1Ru/
SGBLfj72ybbB2ItRCZ892VL+f3ybNIRJiEtmWEcUSi7QIlQuvyD+vTn9r5/jfwTvxd2/b6b5r//k
338WeHNFQdiu/vW/rqOfeOIWv9r/XH7t//6x41/6r9vyPX9s6/f39vp7uf6TR7/I3//f43vf2+9H
/8K5PGqn++69nh7emy5tfw/ClS5/8v/3h/94//23PE3l+7/+wtIjb5e/LcCI7K///tHh7V9/kfz5
44Evf/9///Dme8bvHdrv6XTy59+/Ny2/av2TwjPhKdlz9OPoBv/6x/C+/MT4J3oFjjhkoDleLKep
v/6Rc+YO//WXZv6Tbk0EvOqiNqA9hxfWFN3yI6H/U0OuhXSM9Nui4df++j/3ffSG/t8b+0feZXdF
lLfNv/5arZXkP5eqM6Jkro/6krZaKws9q+aWyeMA/xguY1P+btiD4qatKvYzAAA31JXwzJmKAs96
2AWYxzES+RZAD76FdagH9LXWlFamjNs285dysOL8kElWaXrkXzCdJQETG1eFP5Vo8+IFR4JRlaI7
iabl1WWcS3p9IXxEfFvR1xbCnsZURrenZWI+aOyhG3rL1DclUBUs55NgoebVoV1s49Sc5FcrLWSx
L+26Ki9kJPmY6AjcSjdm1Y9ekiS+uCwpy0fsyWr5EgTd9CaRs63cGTioB2TYxiDbbPqvfRKHPaeo
iHO5ai+QtphawqMRx4nv9UMJmI8sJXQCvUl9cUhnW/uqS90c7CTLCCcubRw6kjoUicQGjAP3kMeR
glSBCCx2hY4EEWdUXMjgcCYTRpbKDPvyMuxJPeHkaaY1lol1rQ2H1s/G7KGxI9JKRdDbu0zpuvs4
xMdeDQKLMwvZvdcsk2+lagwbD7rUcF1GTb4Na6PHb1gM5tcMXyMNRXCjFXfkIUCWIq8ZpcdGiEls
2oEjzJWMnpSkHpjDmN57JXkdAOq8jLLkb6joGPTUlFn5apVWfSvn1vCjazTEYPgyWr7HXsiNFkOE
JEMxJ8RactFkw0ardG46FbR2Lv1/iuW2qPCVvZxI/PeaRIjXSVmpOxFgUdOZp2AIXEyvH3s/MfWt
yFNRur4RtJsAOeVm7oZUIP1N7Kq7i6ap7x8RwjOmb2TVq6xj3GcQJIBybQTuggFOOBeL69xN0jSS
dmEVWfRkaoUSbeOgGXL8bP34p5y1FWnYqNIjQKIAI3ajaEusVecZURDpYeDgu7lX6alyZwuo0W0d
S/3wZtE8pQjgvVWcz6g4UL1cTHKHIKAlz4lxSBXRfJPJRflKmYd/TCSNdw9zXGu2bQRrFWwyzokF
LlwYxMVbmKN5glu17dd3qFtEclcJDNV2xHVjCY5vzMN417aC+aXomdwgMq6lgCPqVOTd4A20hQx3
ctXl8ZesxErrSmfaMwuNZPnTFJuaTmCH+u//aM1K1O9HW40TDyIQfzPHQSSzXp1YRiNQQAfWPDvK
gE3h7EV2HnQHPfFNGCKBBO93CiDWb0vTCKWXugp5anPI2cIV0Uy+MAIQuZGqIaudaei461w0/DAA
23ufl2AMnA49ZPOKVEHLKX9GhceXUixwLbMFmDUFdu7mvcbvS13dyrvCHJXkS5/WfCpyOU6xC6Y1
jZ/NNqyTu8HQyuypjYqs2dRZxLrRouIQmxjvYVypjLh5irRKig40jMSTV03USn/SYhKbnjF2jbzD
tTp/h5AS/UprxX5o1aLUX8Pcmp24KxToGopyQThWbyVMrJ9FrCX2dtAb7SmoIvOm6BT5uprSPc68
TiXjYC2r6qLSjj21J+0d4+ASYVmWqh1eRYFPgKAY3XYOdAosCU37Ae+qzXtHVLAWqI+ad3ZQpHcV
5Su3y6yITuc5Gi9Fovi06sLF3CRgy8x7Q82fcpH9Qms1tE4RjfpOpv54oLCOMWpONhaNk7ghE0mZ
srK14TFXWAlTjuNvaubjSTfKxn1aZPtkjOqtGegvfQz5Ps/xge5m5bm0iveMF31tVhQjSB3vpXFo
duhE/YOZdz/yNrvF28jaqO0QerIvPUqxDbi4MSfPXt6MPVVOK1nVRT1hPC+NX7AD3JWtHG6bMAqh
Xgzmdd+QOu76ftfVZEyniFJMo4CO7oobM6c34itcpZK0ZxDd2IiV8a/ecISa4VKoeIIUSD8SOhW/
KoEiiJmfc226XAQQLj2tF91s7Qw5rC5ao4aqk2gHrNW3gJ2vZhIVjqaxGYhuvgyKBu9qwuyd5qfM
ENFeijZlAeviB3avwavh4juBll2oJUtoPFtblin9ZTYnchKG5XS4Rf0ym//N3Hk1x42safoPLU7A
m1sUyrCKrkiK7gZBtkR4n7C/fh5QvTskqGGF5mrjdPRRKyQmMpHI/MxrUHjCpcSNiunc97vncpIg
z+dIbyEsQn0c7RlXSXp75WDJ5wattkWK2p0c29OK1gtU7SeVsDNJSXd5pFIGbrLxyYduSvMBMe08
7EGtdXK+KRXpXI2DOzwrNtz1k1s7I/31oRYj6m9ZBYgrisNkBUG73cidZh8rGQ9dmlvVBVSpPf62
zmXrG0e57PpVSEMRrGP70HXWUY5JUekDnQvU3Do7b1wnCS7VyOeoHjDUDPR4G5RjvNYSdTxTjPGR
o7On1ZpgrJNXw9FouJRQU4/OpNJ5jbtm6NE2j6AGge2VJ1fmLHT5jvqjYw8Kqoj2tDb69AhIQoq9
QMiVW4tGIJVij/kL/BWOIam0Mskrhw4fArB1eJBXHdqzZtpvO/iduz7HHmSU/Z5OzIDKmavUPU7y
uhk8OiNyi2M0Na0rKW1UeqHaItDtD+VdLizlxamy4NmRyhIshlU7yRoS6jmnxHhVN2XuFalhP6Ld
rux1SJ0vod/Uyoa+0eS1WZyI9ViyWkMdeIFlJLvApJTlAuYu43VbqfZdU5I5YRHah6Xr4569bnqn
WPvcDReIYqecg8EUeNCVm6chFMqOToEFMlSt1kWRRke0uDSuhKTrNiYa4Vet4ryAZkzXGFuimVRF
RZpsFSUozFcDVTvl3BH8Ndem8oAUAoGB7FpoXG5Ls2vdXrTmKpik8KpSguHNqSLVc4oiQaJ+lKIH
wy6nVaL6sbmq6gKAf6uA8XVn5m20Rn7c7LwGs2xsNuV05IUTvj3IcSouM3qAZD9qKNuU8xL5GGRi
6D1Jzpk0XreSF8SNdImElUl4VdbWtu3gLDddHV5lktJsMWywXh25S3aT3Mt7iJUYjlqBtq4bIVAS
mAXBaFCOXIHxULpY3lQcs2ZFNOEYR6s04ByOAI88s5FmbUbVQbkAY/IKZ8um3Bh1Ut1W1TjtVH4X
YXm/UM5kVMGRaGgSbvgg6P6hSzxutSZWHqtS0VJOvzSdMFUYQqzG0zbcBUWsPzYtrWnI0ELdBJ3k
NG5WRfK91TvbyqFVE2WV2Pl6nZ3JmTzQZaLJDFyfHJ3+qI4uRGXtAzUrbu3BeojoGXlNg5SCi/be
LmnL/DKCPIAKqrlFWguf9kBNVK/WEMGoG1/FUgq14QqjrtWEiTIih4p2jFI92umclTtRoScWaUW6
8QnSOfkiwwVj3BxQ8Ku3eas5BDZpdyYwX3C1KDGPqCZPx7ZuEYcMKvMggKsM8pCelel83lZ2B8so
betiHYOMdFynCJSLmCLY3mza6TJUsR4CyhxH8jrws+yfCteBbB03XX5mO11+OQ3Opi1qf4tJeJ7g
6EPjiphPJNaNoEkb0vGKwd9Kk/DsIpZe6S+Gj3JNEZQ+fJmeAWdy/J0Frd1DN81GjB6Liak2i0Nj
gcAcyj78xfWJJpotRL+1EH6GLkcCYUNeXWl9r9OFM/ojR08budw3xjaUS/DCSNu3u0np0m0nTS2I
b5CbntBQykmaaNj7aSJtYnUSP4SmSd1qpuvu4kaODyKIxSZTe+3JIakpfumFb8orVZhOe+jMSVwl
aGLclyTr+qbMTBMLAXwhQOjTbr21u8q+0GpLIXRJuxuyR7qCk2T1W9nvSMjsISjcJm05pkd9KnCi
lZvhDmWGruODxgrFRMytcuNsVJ8DSzFWTW3iJSSPjkb6X1PcQGIL85iul51tmVMrcs3Btr2uypJV
BXPytezVMt44SdiFq9pUhyuzRwqVsoEd1TtTGGnvDjGN5kMzGcdUTKHhDolT1Nu6q619qGjZHXg3
HdOprNnjTDjs8yylR17Y8Tq14n/o52KpOwkFJbLCkSSaKmF1RIGg38dG7rtOraVrNRK5i5RgQHEq
6JXNpDc+JsYdh3ohVSiO4/cej9judQHGx0Q2wVXI64c1Xpo28ANScteg2udqepVFW7XFN8BnZ+6w
KHxpumK8iUyR0gLrYzjYhF1ipYsyvcBzWzoTnNTnbdiGq7aL7oHdRQdOdeVgZ5Nx2UW14mKFrG8d
u1I3XWv4Fzqn+JXR59Ya+3qJOz+Ifhg9fuFWhcRCMaq4SZBOew2Mu3/sdiofqIU350OddkfJl5Mt
nrI/Yi2tzmQwzueGkeU/8PWhTFwO+BEhzbGV9LzY+So8lw1nUOkleYsPRCabJfQOtb9IhMoVPeLA
vC6iiKAehp+LogCHUzXcTDDftkYuE2JERRXWXpgCFz8YJI/rcKw6TwMBU7oRl/12UCtgXXmniXM5
9KXNXNnY2zkNwxWfjLSrsr7YoN07uBD7zJJBI4LBEoGzaKW1hXFvQqte+Tk5NuwT4bWGULnEp2bO
IAF5+FBvtolQgmvkps1NRv0Yg43cug8QR3uLHQkhdCHL01Um11ckizheVTzt2kk7PF5whuhcjFMT
3ICk1jn4MWGhZIpCPthwNLhwbJ23hTZTHdXTDe64hieAkDvbtJeSa9MqOuxOdArgK1mUHGAATwPN
tTQl3LdpXwyr2hqmtYq9wqr30+hnVUwYfLd6uRlD1BM2fSaFYpNXptatcLueNyQp5aG3wHa4JWnk
uYTOzNnY4CxdmSmKSwWfPHRt/dUcW+N27Mdpj94xDjMygo9uF7X6uAatoQJAIJnA47C2u2AdF3Li
DfBBHjBKqZ6MNEB5tNa1G0WDIWKAWDhDVyjaA2vQ2JANBshtD9thZeZ48qGmUDhvBkfRnSxbvzKg
DZu8C4h3kXvptBVv3kECkXLBwxjYdeSqMRoXtSwsTxNccIQBKbkm0qfkoiIpDyHCFGdNHXUbqQ4r
OOKpHawrlFhXUhRHPXbDotgwcrhK8MP0VOEjXw0gxpOMtnngcsvOmr7WLttpELtagozhyuwZFQhw
nt4ig51cpFoa3WW4x1zqI6ZWXSkmVt8+WLyWPUbzyabSxkFZ+2bSNuQ6NYECAsvxz7RJmw1Ay0j7
Z2y15AXLwYwXO1qvVBCHfWmU5TbO8+JMrp3IWFtOHStukyTRyF0c9EdRow/ipqGVDWdtpxi3k9Wr
3a5UAeqIjpe+KjjHzvtEhkNP5owDHwegeUhGzF02UyocGTf2KNmqVYjH0iiS6BirpD9rP1HN5xRt
13ZFfSYLPXUqG4AlYyzSnaUmk7JBkcZ67UtAqeeJ0U/Wyh6nQTsLUdd5mTWCXmQpm34MMmxKdygk
p+YzIi5l9UKpvuj1HMhuh8iEfkiSsd9ksR0+hGZJ8MMdKk+7mojzjeCsYaNaIUg2KZIi7FTkoPXg
zdTojGbKE5UoGZtxow8OVqT5D1Vm3XF/y9wcYEJ/9q0lh3hpOJXBzhqblwQY4r4Pc1Jv/72WZaQd
v87kMv+He6ELz3pJso5oeM2yqZlZ/4gSwCmuGmrIjFSUV3ZTWE1wcvFF30v2VK1DRe7vIiFZ6ygz
auJHRwkf2tJO93GqIEZU+0bwIsqCIoIh+Qo5kt9J1BWGHrQE/XU7f+ggABqbcFKopEn4lo14SodD
sFasBrkBR2hp6A3AjUOv4lCnJBFipLkSmRI9D3rKBVO3BVWH0MmpO9lZqA4rtTaUcu83Dh5ERR/W
//C3CfoNALPkaGn5hJS1f8Cq3O9JHeiTJ2uyNn5IaXBFeRAW5W6TlhbsIX9s0rWOI8UPW2mmFTcT
f4xvUmPzOt3EN6RlMRij99+P32tMxlwnUdHrPLPtYB9glTIidWqq6VnkGzI6vAkNQ9o4OPi20Kky
agzTLm3UIYlWlAFLVMOCmMVQlXiScaOfQELRgexwmHbLsafEpFngJTZWht2NW+CA2lybSLrGq9EZ
yicMP1irkq7psOptGrUrJc7U7EB9Wi5+aGqOxzjprpb+qHGUrsnIAMwg7t1yC9EKGnlA8GpactGA
sqle8Yui3JL5VFP/LdtQq2KRVBFT9sHfJkrP8Q2LDC+vLB+gV4bB7E7uJXlYmUYbD8fBr8onydD4
ASo25rhIvddxtJJ4+SBh/dxs+kbmHZhlwORMbeDPOEVfJevGCBRzOxpTRXmrrx0Wqk1qpiQajZ8v
eE9UWcsyL66kuX/qUlRTskNVV1nzlFqUuYEn+lPxQ1bbdDhyXAbxFvCTnlxIes2mDEnUk4sMSmRs
oDwRt8mlwtGTnXeQFB4I/Bvakebg1z+URp7KTV9YxXyhBb7YtuiGVKsaIjY/ATKQua17bJIuASvy
VLbttOYZJT+pWuWZGFdc6U1+GYP4BE3MMwwH2IgF5DFTo0QHXsbXV71U5u0aCyumOKRoYbmq2vYD
AVIdbKPWgE0MsPpcMkcBQm7Q76PBhsjS2uhIGMoGn7Mpu9P9rjfd/yOrYU5pTTdA7fmG5eYyLXIu
u7gpr/QeSs+ZXTTG04cmyr/Nio/NiWVPFagJLGh9RvnOXphL55S4R31ahsnqhqpWXeXgPhRXZJ2J
35Rs1dFGU9rslIfpu2HzxzYdGxc6JKZBs085PfJFa4Jgmj4MwZNrWlL5RKWuk8HiK+qvmvTOU9vJ
2OOLVVWu3Uk5ag9tDuZvpMjiij6pjmkPeHfldDIGqGreuvkgZ5tRq4znqgdK5hlhT2pcTSWX/Si0
PCdxEfYP3ZS6W6tSQJMolbIXhaTUnmPG9SnG7rILyfRmPQR9Rpoh/7Nc00lSS4XrY3TJgSP2dlGf
BWFSeY1mDNd1r/cXmgWeKAaHc/eXbxOHX8TJAPfMUC3aTp97kBWfWhflqN92sUpgmaTmGRXi8Fdo
lCQQ4JfRZ/l+xC8wQr49OndoTMzNNwVY9ech6zxq2i6jjFSjW3456V2OGaHk7Id4Mko0iBz7PEsq
60oyunKf2zWo7npogpXc2o20kUTRK0iiaOrfdp15BTAqLfp7dAZnK9nPz5VXtZpUXOhuiuDjtZ1l
w3Uc1oSLtRwTG3y/Csve7zyYLiNeANEWxYQll8IZfbMoGqV1cUsjuQpxQmpXzhDov7u/n5q/H7/W
ZSudLh89NUuhHgouiWX/PKmxgyXMN4UVlNxQWZepFaXrugjpeFPK4G74flrLjcxw6gz50+iGUvN3
5hbjh859PipRznlUuOX7xRMNEX2GcaQItLX9hEM/bca5CMXFQBF5IsY60c9X3hEWH48KYLD4LuJA
BakDHtsSgRFh3DQk9IBc4vuqfQibdJLWsa4Lk26jFFwRc+jdWgJQQGcgbJInf0oLsM5B1VLQs2qZ
4qAcUDERNBAvkVAsfNfPLZQwIeAAIgFYjn+ZLxBpWen4klNkE5wfqyroI3KMSZ12SJqDfS2kcCwo
/eYWJnxyoaJgF5R4Rxit4Oz/3YIxOsFFS89gjkF18NNXqKZDLM+JbmEcSEPzjKitHh1yAln1kqaD
ibNqao4jYm1CFtdpP/ASnWZQih/kFlyodGnoBFbxwKUrOpkfbOcyK98Aicw2gxzNV2/v8++ik4pk
nRS+caigQh8DZ+R3KwMhfLfuNQuiEyeesu1lY76JoT1zvXcZD0+/PNoKTfAqOdeCl6AcSn8TxYq9
z+qGQrAurBYocOK8yVrIVckaR8QAPh2FfStM33/IHR/zREQewvsJT/ejJY2Cy1SFiu8aqU8HSqXy
np5HdcmFjvU2QYiwpWHahQY+sr+MFC7crnDCVrodYs0XZ2PRcd03rQFYhc8pVkDN2FG2AeHBz9FQ
w83X6lTh1qM7hFSrsQ6JohJUSZsNdZpoKw0xa+nTuJl2fhPgZiTA2KvUoeqI3t17PGJUiRPtsf+S
hk2kCUqpTT4M8k4ovZwdBqvPTFdE4A7dFkBZte7ef0Ib6QwCBQM2QNH0YG8Az6AhTh/vfREsJm3R
8q7ZNAUPOxHjw1jOurC5FgjNPAFrFPRpysGn0oxReIRY6ywAya6JZfoao9RXl74Qebb2S8S/S1+y
X/xkuICpRlfBzOPxElAhCWTaxKO0/x2lDX0MYUDEnY7jY5d5OpXNN6VI1CNINBQUAjh6KOFl+ZTu
SZuQIPv+tFgADgDIclTMUuUcu6C0lppIjpkkpaZApYuaiJg+oH94ZI6cUzaaCjJwzvAytltewffj
Lg9fUPKYlsjgtFB4NAAafT6l1J780Ld7etspfqRuIFFa9sAID9ffj7MMlSBUAghB+AqMAOY6S34Z
racQmR8KIYCk4oOmEObz8c4d3jSvnzrAP6e4ZvNx/unwc4CucL0iKo6YHXiOzzOjkqt3IsbYVtck
6z7ESedXLGt1tQtjx8hcNbdIlZF4kO2DPynFo+AzfPt+0l9uHAdYzbsWGlgZQAEL8ErPVwQdieYr
1jDO1TD6fekFg/YL0Qo+6u/H+rKBGGvmrM5UTnjLS9Ib3sW5XusWdJepSF4Nw4/wmQihwrlOV6Dr
UdvDz9/ohr8fd9aNNHXw9OheL4DnIGFVxANM2mG9PVwXI8kRBTzrqKgKsBLNGH/iqsvO+n5UPsjF
61VljBWxjIKFQcgIKmzxekM4do2v9IQkIr2S5abZj7pcF24ypvks1VyYPyMrGd6MqFB+GpLoUiCA
dvPShFok1pI9Vj/VIq7VNXAR45DQ2MONF12jo5V12o8yx4DXGSg6AnPt4nuHdvBLFqmy8ArftuFW
UXTjBsRQCI2QqOw9Nei6lzSyZ9QMymF7tO6NwlN7Z3zRjA5EthRLVXzOoUnnpzKxxRQ+XoiTog5n
wCNyG8lii1tkjOogeiwcOxNihQgXcHfXlKxM21rvaW/LfS1BgfZJxOUus/wzQamq/eWogtOhQcMB
b2FAkhZdrryTdmBeOExDPRatW7cS0HT9PX3HN4ffz99rPpJGuH+RkYLb13o38hMCbMzyS5D0/k1i
BQp91akXcrZvTST91o0tSgA8bZaRiqpNxs/MIeZznznTddBoE8gOWwcvglUrgQ5tv4uqqzN7E03Y
kXooc0tXDR362+G9PhMGUN1SWqk/Y5HPhS+M7q8a1MaYCEgZSsEjd7cT28PWSFJ0yVDc0LDJ6t5S
bLFygCEQclfqaMsNgtCcQ+eNEVNINhKcfsu6bPUdOlUjhUfJ8B+iMM+tzZi1zm6YAu2xKaP+3rC5
8D1bMo1yL2HSfcjrAPv2MYztaJ07drOt43lrCwBxO/rHtolLsM/NNMa60PF47rv60CQT+LCyNw6/
j+rZxbnmw/Cl5Px3rSbWo7x5KsN+flWIPYizMogIk37/eRo0dnAAeWrZ55Gobf3copL4OBiF5sFj
GcqdGEHRYsLcSE8SbZM7VMESijrYR0/PIFOSQ67g40xhUqooZhN9bg00pjb96PRig1WNn63kqW39
C1jbfrqpM9FUa3AYWXYR9UgzYj2JOodngLGRsMU02My/EShTPfLIeS6CcoskEIXkdORGoypdYhpc
840gbvX+cuM60qZVadaFcyhGxLW///K/fvfYkM1cZbCAgLaXWVoOJM4RQ1zBf6P44VJHTKRjIWDZ
vb4P9Fdg0bsi458l/vMTbvR/xJP+f4gShaj2YbG/oETvf+W/pvZX+vIRKfr+d34jRSXD+Y+Ntgdq
hYD0uVJnLdHfUFHJ0v5DlqPTNiObReNydmv7FyuqGP8hB+Hn/F+QKTHGv1hR+T8k+lyQULX5SyhW
AsT8C7Do572BvvjsvIaGDBSoOaIxFsGMnKmQkJPRR0z8XpFf6/D4YTn+UO/5nNJ9+flLNSQBGy2x
xx7dK3NXmQ+R/Bwk1xwnrihbeiz334+mzuHBf0cwv4cjVkJ9n2tGQ/vg8xUHWZ+rK459SsSAGOy7
OsxWmIZnabcL1VdAgW5lZWvkqp+n4SWCgYtMpt496DoHgL6Xppcx+dEPd0F7FwPb/v7hFrSYfx9u
1seF6YM3q7N4uCmsK9vsQt9rUO0RxoMFtzNRDsN4azsBZVZM5u2DIk4IHX6OqBjV1HCnRfdkdrx0
rC85vKS26HNUk1dUQeNZSjTVVMH7wBtFN/3z/RSXY6GnCATYtOaCEGW+d/uMDwk8tDVRF7iVeOGE
+0LTj9pLp/fqTR1H2Yno+I9DkaBTBYKkQSD1+U0XkRbJlLRtL63EdGvgxMHFIgkktNIp+/H9tJYf
yTwtQ1ZZSASOUf6en+XDtCwg5q1eWxaJaWFcoe/tr1EHT0/sjz+NggQV2G0LBVYKIZ9H6ajXhpzj
XIdGO22B6lpgEyfH+34uX3bhPBnUNyCLoiRoytpiMqURaSjsq5anNoO5CXVNe+inNNCQnbT8PVmk
SvHDF7FXJTiezmI6/+ALBZLp++f442wBQcMJRjWGTfp5tlYbVnpSjJYXzyIIoTPrFVPSWf3lKLPa
A9xbOhEy5OZlRakxwhpfYxqWLV3OLXkFwit9eUrc7MtcMKXnc6YED9kMWbXFhx2QCPehaQ24NMjy
qnbIScPQCU68uS87nlFgUpIJEsSTEy6OarMh/zeolBMLKs4+rOgKtyCCPSUgYPx+2d45jx/PUYRt
Po21+Loch9RWIXzyxhoWepjcEL+sqkbsCITOYqtZYwr0UNjCrfCSCaZyxz4D9GtulKHdKWa/w3p4
bQzTC2VrD0XvTazh7adpyo8h/tuDYH5UMAkQw0yyueX5Jis+9TKVR9XyGPy1rT1q9sy0m/0Rv1+V
P71m4DuUuvl0Zqmrz1s2ETZMrEIbPF/LzIvE0OVzulan5Hs+p/0oxTIfNiv3MXNBMmd+ig+HDX6C
ESgRffAiu7PWJm34Tdp36qU5Th2okPCUrvpyPKRvwXpQxKcORzljWVDvQk2nClbhLlIB1Bf5jih+
oxr9vqj+jnTMyyHp1CgxwMe0afTKi10lxUYpA+/sPcQYJVexp/q2DhDDPfGalu+JYaC/sD2xY4SW
tYw5glLzldIiodLD7MxG19YbO+XRHtDLCEFk5bUCRnUflj80pd8OQqfY9sPK8MwpfdWlaw1u8mA4
1eMErMqIXCU8pHW/y9AJyKQLtYCSB5TVpk6oxS9OOKIK+Cr6J0V5GiiS+OWZMo7bSf6p9qi5Sw8o
MbmJCVq5H0BR/CTufubumJGJf1eYel9eE+ogNHwK9hbdoMXOiXUnnXymmxWT8zokgf6MA8P6xOry
Qz6eDCwu0QR5DCcR5KJlwBiDXheqOiLhNWbypqu7owWd5K+kld5nwiDcVPQBiEmX1F28qagD6w2t
NUHBFXUOEHECpNnfT4X1miUg5uzIXNSaYEWRbapxPyeH2rlhAbDRx9Y++36Uz1Wm33NRZob53K7R
vqjvaT0Dh1XXe0NC3ok9iXPraLG4GABzbVFMB7g+DuoJPtYy7J7fkoLiNOvHOvJdf94KfpAVaYaS
PY1ku9hbdf1Skf9HqymVJNltKgdL+ilMvNRvlRN3xx++PoYm3nS4qjBLWlyGhoaqZpbgcZUY2LiL
WvK9sUdH/PtV/dMonCVwkZnkHE1/nqBG7UGeaqnzkiywNrGRtns8CacTmhcL/YLfLw/RZXp6qFoi
lrBYRyktOqiRWe/FlIQBA5fGCnX/4LrrR3uPX7Ptwj3ONpSNVP6IpoDxLponZ0h3etdrbCc6OTEg
rrIHAKMrJ7Ss3gOL5ccIP5nIlNgUL575bP9wVwSI1SQt94SnaE2g0laq81djUMqrOoIa4PqJf2Oa
XQ7glS6Gi5Fpc2wGcDgQx1I1WaHfkf9lBsDGQ1ID8iEhpsNTLY74Wo/N0oal5lk9JSQc+SyXKzLc
pG1/6vOd134xeZToif2BESCbsBQCDhWnbwMhWmhkQVOu7KIAwKGPWrGTC7/pThwW84N/Ho1zCGM9
pARIvvEU+bzURmkHpaJ30BgjW8GHVR3o1IzJrjPhZ/nwms4nTd7hanxTyvS7vt/tX6YK+Zwmh40o
t00vbZmAAGWr7VaOK4927xSsLD3lFqqRIVS3fQht6cRclyHBzCmmWExnnxSBQRchiIyxmYZ7WumN
cXWVSuKx1MCY+Nb4jEyGfOK8+HJUKRxUoDJoPHCnYALweWElKcsHBO0Sz48tMbeYuwvUQdszUzTd
De5eHddZn279OLA336/ql5P5feQ5/mF5OTAXI+NR3XZ1gy2xOVqwFaTyvG5RSZ3K8Ll2yl1e5MGJ
9/jl1GJEQlUa6jCEZ7HMz3ONtGagnmNyLKILtSrHIHUFlmze9/NavD5zzlRphyHkT3EJKvxiq2ZG
q6TCmrDdU2JDO4dEljY3ZmYiSzEAjLW3yAIn5YkbZ7FFGZTqIjtmHhO0wDK2y40yyG1RZ55Vls0/
SGEmW3jImLW1Rqi9fD/BxTLOY71bHOILM1OOl7l/R/jtQ4jLPIEZ3xFOnX8XofL4dy/rfRRlLtAh
moJUzlIy1p9GYZQNtCKt1hKaDmH8UmvaKeb0l3VjP4DfIbqw5jbU8oaJhiowi4l1M0rofptMa/IH
VR7LdNPWVXOixLCsj5Huy2TBXJvsMpAqS+DIOAFzq7o48yK0Ouwzq9SpAeSBBmvGrmmKH+WR5jAQ
Jygz5lXZ1/nTVNp4vFdGC+8rVfJCrHCfsMLnrE7rVwk2WfwLj8f6okjDvF+HOaTz0NUjBMW8ARRp
c+gm5HDhASXO8S+3AZOZ5TJ4R5QwaWx9/pqq3omkqWQy2hQ7KKahyJ/FhX8i0vjyNdEs4yrju5Qt
PtwvUSKkwW6UYGbD9lUxBdLFkHs9CQwUJLmSnnGlaIy/i395TZTpuWUs1IOh8ixnBmuyExO+jh7F
qArJYGd0jQjp+u/Xb4Glgo3AMOhCE6MxP7LoxWWdKD1UCyfIvGpAyCXHteAS1j7o4K6a9kpvl7dV
OqvThVGwaVpkb4TdDK6iVMPWqppgRydTefj+mb582vMjGQT9s33pfJB8fqez7k6UxWHmOSlBVBQb
/SaWau3EzP84ClHjrMTA/bY0Nx6GMcqyilHi2ohubWAk1/TXqhM3259G4fiY03hU2QgbPs9Famwp
12o99Ur6VYeoldqtGin5/2KvEBHQLCcOBAw2P8WHGDAJC0NKS4xcR+xQNnTVVM8ADvO/mQszocTC
QMZ7VfHDKJPUjRVRZMo3raRvhSb36yaooOJ8//oXV/L7jgRgpPNmqHyQXn6eDPdmI4l5GCxHpOOM
vAbMhKKkIkKB+oGNfW6UnMolvh7BIAp1glVqagpTW6zgFImgiLgzPdv2W6xVAeToCRSmCajm3ffz
+7olOECIIYl35mb8sriTGEZjqM4AjAt6me8peZWfx1OalN7343ydEnsBdC1epCwiF8vndaQvqQN6
pQSZB4n5WPYkAZXbgJMx146BEMiv74f7+tpUCtcIf6C/Sdq3nFaq1GZDt4rhis7a15wSxgZKDJKb
Ze7rWygMyU7m1W7/dtj5tACwQheAMu9SNjge81iTxlRCST2v+rWpNKADjEoqrkRbj4arcGZBK86y
+kTNcZEMsE0ZmDovjmywKYhbPy/vAOxVDHIocVL2/iEsrOyMln+8nYZxRMx+rHCsSqTLStFiT87y
U8Z4X68kKjy4e8sOJRKchxbD002sB7Ts/ZUFHq9zVdzNsk0GFgG6YaZRCi1V+yQ4SF3sqS+twvmp
PhwBMljpTCpoFd5fTW7m/nyO3OvIvQrcy9C9vP61/bF/e/y5v/3+Fb9rxX3Mu5YNynnrfRh1ynxY
Rqyy91y598fCvYNP7z7yH6+/zgN3mP/713b99PByebi/PH/58Xb74/Dz2LsnnsNZrPmX2S8Oc3XQ
hWrMz1G4j/dHPITd5/vH+8PrL1i+7iP/PGfu5N69Xt2cXT3fnQXu2Y17fXZzc3Z+eXNzvrpcn29v
zrY3N/v5V+v9fn14vr08X+1v96un28vV7e3h6rjavx1uL/dH73B4OxErvW/Jb9bRXFysZJaFJbU8
/8XzxeNxv7t4vno+PD5ut3eHi8fAXZ/fnK+3+/P1zc3VzdXman7E/fH2eLhdX+5PRFTv8fl3z7JI
UIqoSMpGe1/L1/m1spavr3e/rgP3rmA1J/fm113EWgKL4pfF/O/tr7tfLO/dMO+2B/7kQ+leP4Xu
28vT5dvPp5dj6O5fjrz9p+s33v7x9u3+7WfhotvArnm7r9iwj8fz86eXn4e329A9/jyxvu/gqe/m
tPgmdaia3J3MydtceLsLb/7/jeuuzzab7cpduesV/+HuvN2Jk37hE/61w659/kAQZhvSyB98jxmy
DY8/3w6vVxnzfUUTy725ZK1y9/xpf/9y/XJ54k3+8UwAP/f/WtqLN5mkOKRaPS1tPszXgi/zJnJf
X69fzq9fnq4vf97K7v3PU1v5S3Nq2bFYzBg2GbqPyuyCfl5fG1ftfX5RPzo/9csBsNFDfYjvx2s4
6i/TW3SNDfW69vpT857n9fFtLx9hvuc/nEpY26R4EvIIxb12K99YV7g9v5nbYK8dqfr31xCwpR8y
ylFuddbstCvtTj+Ryn2NJLgDUENEbwydQGcWGvv4BHYnF5kOFHrlG7a0ltqkcvs4Hk7srsWZ/37R
kf7iDYDUNCq5i6V2YhE3NE58xAPhsp1jFkW7ROAVX3hJzD2/+v60/zIcSTAMihkbMYeZ1uKQCtpB
N1p7AkfVT/IWlY37FL7LTq1EdCLQ/LJ8XNuzZDL9ITr7gF0/L5/UtG1dh74NXzgMN8gdqa6POsuJ
5fsSF82j0G4nTqCSQK7xeZQgKCrInZoNMb/Kb1S7jZ4rcrsnJdLxAAMxDxCPMPHuL1eRUWcZ6LlS
SICyXEWgEY5Wt6q9Svwh3+cmpEakJpJjX8Mz/36oeQIfvgOTnqE6E6rQlKUpjR7h5wmaEb816YUF
Admq7yFhDd3RbFMJEm6caHJwQYHR0rciFkEGE6eb8uFE3ekPL5LyId63uHHMFJVlVCLQYJ/azlip
mtI8NhB+DpWw8+jEzjw1zOJzS6IOdSupNlZSkPc3faeXKMukTbb9fj2/fAAzCovElLCdBjB+2p/X
U8y69XGI3QHMAetNywztAk0552bQ7VOSqouAZn512E+zdvO+xLB38WkHuDuGxMvGKnFqaN2ZnGrP
otDE0Y/Q6XMR9zilbP2nyc19FFqyvHSoPp8nlzZ6Db4hNWZ9DtWTSg21AQcJtvuisvWX7xfyT++L
s8SgO8D/UHH9PNYotXFW2JmBS2VbIlgh/RdzZ7YcN5Jl21/pH0A15uEVQERwJkVxkl5gIiVinhxw
hwNff1dkVt1OMmmiZT/1U1lZZhKBwd3PsM/a/SXDIZ9VWj+6I7ZeOqIWKTgp3durVKvqWpSkbtIy
1z/uDNeIMNKjH2omcHaCz1prf39lfOcWzpjsJoxovB9OGt0gzMIO5nDji501dXK/hHkQu4N76+jm
s3by3zcvroY9XsQWS5HovTzexf5VbfnAKLWBJ0iknD842OMtDtzbqb+txqMzROHt79/b358oFz0y
owG/kie/72i1lFlVtwbHEVqnnhJVbdMSBzYMmJ0HUCv/5Bj46HI+rIQ/nisr4l38ol2BcoxMPamk
r86r2p5gXGjrOmjdz6yZP7zUsXGEBo9W4vvHmdcOiP4V4XNrjCZTW97ofltHwxv2o7SNTwKUv3/+
VCr/crHjP/9LfGKVjPG48+oyFaOW/WB3Swyg65/vVseJPQQr8ExNzpzjLf/lKkQgq73aADxkGwRN
UmF+e5sXKLEdEXrz7p9/GQA7bEjXjD3SPXl7Mdy10IhJnl/hZN7enRtzZ5YuLLTV3z7ZhT9YZ85R
N+IfvTGpz79b1hsz/ZVdcSkrkNOXYnPCdAtr80yW8OHwNmn/8Rl27JyYx5noI072PbFYRkrAv5/c
pC/n4E61Zn4SMbyf/v4BfvBNsJIdpstxoqaU9+5sMYCf2ZZoGCIHpZBdaKxK2kNpavOzGd0PLwSB
lrCAtPJvXWlwJUO/VLXLkIdbXQPrtk9b+Q/tZtkimOZm4R6VdwgB6Gm8/R5Aptl9FHA7AKo09Kau
OFgLVJd//tCIK6ivHmUGxGJvr2IKOWlEQG7iDtOkGNELt/JUlLXxyXU+2Gx5LXx07LVHyeK7lyOc
Ps9nmNmQpOVZ1TnWHhhFhVYJ1SksOjob4JV+f2vH1fk2diNLYulGyBaZCLLe7X3wFEdvYRYjwX4I
0FyXIVVwjbuyMz4Tzn10JbZzdgo4/Edh9tuHWBRZpUs6o0luDC5TpJG3Guks3QkI1hSW335/Xx99
fn+92rsPA2XyVi3aBYcDpwsJQl3erlE+7f8XV6EQfozS4Cy/d6k2YZFFcvWdBJcKe6+REJ03I2Pp
//gqx+8BaBkfBTzpd0/OqiBz1XPm4A2xNrtZLS5DUv5n3hAf7Hdcha6/R6aHa8O7wMyBZzJbiqvg
lbueutYg02HOt4cMLOtlAdTtE0n6B2+Ioi0RjI8OkOf37svr/NrHQuV4V8YaXFdhzvxkqNt/fgby
dTMq4SERwg3x3dKVPehhil58BzqwTxVmWkxih/Unq+ije2HQ4AhjJ636m4gAYnK1ZorvAMb2dDkZ
hn0q/LL45Il9sIJcxlxdcgMWLeNY71aQEEGGrgY2r7VV9zk8LHkQa9kU943bMFn0+6/uo+/hr1d7
937YT7fJBfUFbicPfnI+DjvpA6mpx4kSC4AY9clDPO5u77aio6SQJhZ9v4h46+3t2QzO9/3Ikh3w
TU2rNvQvurbNmV9bAMbUYzTtxlb3KhXVMtv/fOtFL0p7l08fJcj73aleJiC1zLkmgViCbL958AZi
Z+mdMvYKy5tOjlZS4MUCiLifPOiPPh7kmiazQZgZA1p4e998UMXMPKWTbL7XvurZ1htAITiEv3+f
H14moEPD7os4y3u3i8AMEq4oVliBKzYN6DTAeYaZ87+5mb9c5d1LDNuoqP1ycxJemjyjkJOdlGEX
fHKVj1YCwSZyTZRmCPLePbIhy4WBwpBxBaObMCzcpsBlcmA0f6G1o+z2+yf3wbHsMjdgAtvAppXN
6u0LKlUTeGPO1TztMAtJas6ZrJboMse4LxV+dK1AbH1S2mMrPP7dNwuCzR61QcAQGN0lzITfXncm
77G32lao2sb5Dn+XcTmZGcK9YLrFmVJ78Eb8kmxmGp2uby5Nv12Q/61DuGuNrQr2dUTkEAf9XN7m
lbNG8eRa+kJOlbslUnghVuFO3n6th2xkVLbq9ZRASXZwO+e4GRI1usXXjJjUi7157s/DwWhEkoc5
gOvB9yF04KRo39ujN31r52orEysfBpXIuYeOGmwZgyWz6764/MeX9eDiAlzD2OzjJgyiInXzoUYU
LYNZ7YusX+9apaxTURwHDnov78/MCrxdhJH4adcCZzjUY1ZdeCVcgQP/P8qTgmnVayY7cPfJ8ViD
PbfU+W6GDPvcuyhcYinRj8UzlssX0yBA+xTliInWKgIbjmZV5d/GzOSc83Lw/zGAT+d89c21OVsy
GSKPUSocElDH/SPITMoj4ErlHR3w+ptUM3jAlswfyjyAi1vZD8xB1yuVjJhSY/nk2Vi/x47t9+ve
2vT0M2fCFLulZarvorBx1lOGQsNHYWzdFwZ8oNW3peHeKacvH/XUzOW5HEAaJpUKFA4rk9OfNPlW
R7FtDfiv2tmsFaS40bjxIDs85RZ1xGQu+lDuRn8K0QdWnoafGFpbgw2hsVziX9OOh2DOcTXDHHLZ
4kXnNZDkbVhOwAcJsI+F6yw7rCXLb6vlF98cYzRwWZy07Z0adciWD7Wt+DUxCnVBtZmHtk6ivzS9
UUO9MLf8wsiXud05VRD+gCpBOaLGA6nFMJGkJGkmJsvj2W3m54Bp34Jbrt1HJVbxY1kn77LJZv/7
iLg+OO8Vw75AwYPxBkcVOAstprBWbIbzdJtnBi4BNmY/DC9P63A0TQyAmfe4JmJ+tKo23KlpcE5h
rBXEmNSokfPDMPCSvOZiiVOHzukkh/a5tnVzEy2q/ymLJnosGlBkyYbq6zwfRPvdGtzpETGvcV+O
lvtC1S/A82aDd5pgpDWOuyBQ5inwSGpMfqmgPbqyc1H8O9LB8aFQ5jWT3YufTORjd+G8KjhbXTTf
TKocgoTaVejvYZ7CLx4KvwHwvpqvhXGcXdS5AXzZXzIgBH7t5F8VGdCdWqP1yQhNmQNskYDGmxVI
HpRZEFRJEYz2zl4rr90TeeWQwakhDTzEYntqOHGX/boZ04HwzliYdKwDfBIWOUDDdN3tgfHI8Tyn
fV7uGGt3f66B6qsksHRQn/gRtG3haC9LBMUpsB5RturYz0V0axTRJs9M9DOPyGc2DxilY1yOfeN/
N7pKz6dkTt05JlxDmRIqz1/KMGzc/YTb62m9jVWVokYOZ0hmpqz3zJBrdbrYpPb7bdqayylQ3i8A
6/rWH7vNj3GmFjhH8Aim2G1nEMq2vTV3xhgWD4Zy3Wt7mWwW5dqqnEmWFmbPDF3g+2bp8aqtWI+U
bNs82iGb7r19K6z2TDlaB8kwGWu0Kx38rFIn0EEVQ5mB0l72qqtSC/UEs38UBHh2nvKeKYst8AGq
TT9wCPlArZkDl7G2jE7vLcP2NrBsre72OqyrG3stQjNdpOfdSUtNWzo4azHFehbyatoARfFCJiDJ
gx3kLhR7Y6pjl0VvJZiNINte2tEy03CcxTm8xvxnOXthGwdNMX+T0zTdbIDyvvRdZ3y3UR68bn41
smvoRiI5stom5cOp653ZTGJNSjfrfpUloVYs+q0BB45pLlMJ27p+rdqWkZR5qPKXo1vf68Cntaaa
sEmdWGuBR4Eu/Ij7ntWDPcvpLPdAn8TVpKs7d5z8H1TSRghusl2uGECwXjPddteYAnh6F65r/2MZ
WdSxrCfnOWr7QZ9I+jqY+y11871oxgUzKiMKDrmmsZWWzti3Z3NZyhfAd0Am4enrZ/pu2txHPO9L
r+ojQKsuni47f8NO0G9JcnaZFvxNKzcc0MkYuMHvbEv1pagy4wtSbePHam4Y7NH1+b70wJehzznW
Q6fCVqKuLiXyRn8rnL0uNYKwwtNII91tRIDc1IV75nStfKHYMN8tGjvf2A879dUsK/cFqBgngl4W
wQJtrPFH7quVrbHKOEk8q7U5mjsA7UYIBDRRpvSgX0o7exg3M+rM860rOYcPMxbpXxwT6xcQw5PT
Qb5vhgoQdVTfCHeafyqny061nqcXTBayJsHzAxdrDEBs4H3Cnu842Pxn7HQ94BWTpR9y5VTfhsYf
MNbhJIJfnBNsGlr436OmbtQ+rweBAYV0ByJeqNffLfy/t0Qbpr9jXW3MRou+uaiDKs/jIlisOV77
RfB0gmUKKf7V9T2umew30Qw3FqG462axObLzJXbhyoem0DCLh4xfGntbVhd7r9GaVyq2fAQ4uo5e
bOJzsqUrxR57v/mY5cVhAN0t3mqLq0alAvnl+kO7JOzv3gPMDm898Q0pv9oGk3S73Ch6qH5gsKDk
+KDu8GvLcgdfjUl9d8KRuxBh0feHcW0D/I+Vjno2XTd8nACA8BnkRSRS2SluwGVkFJxrqUARusQj
JnrYSN5rWBU/J8TiAgIoyRiPZYp0QpISvjRLZz+Oow7OXbVW35HiiGuoI9sLrsLDi1FYuUjo/Kk+
ZgA8s45gkupy7IxMJkMFjyEWkM2uMrckBALpWGJ5Wqsy2tulX5npNgz1XY1s20yVMPDMsa2lroBY
9MaznBv7eZgtTCSmWlCBMEcdsuk07qPJkK2Kp7nJ1gPAj4XvcMKLGAOgWlN6yYgrw7Qk4MN8EfXg
XL7YUe0GcaRHMOi16vv+Gy4xc5myFtCTV4w9DFFs+nTzTr0+M+ybOm/oBWeM11bnbWFhzhIBp5xj
dw0z/7w3hv6B4YGtTmuKQGI3zTWLBpSRbQHq6MvsRKvNl+mCvXEYI6Z0gsNmdc5jpTxT7g1g6BhE
A7TKb5bQ0VBDPKdZADV2ZVQfFLIzN9ULs3hEaGylAX2XqfHOUE9N3HhTAW6XU162GGiIpSpkUhpy
iG7DobeMnbvAdH7SmEDcQb0RS4JmTGB+0A/Q1U+ppBrbQ2iI0b+eERpvp0M3grIKuoZBzLqURBhJ
SV2gOQep1hs7Kfu5OGhlrvWXAm7ZWV5BJUtzxzTMM0W8bZ95rVfPP92CQFPFljBqnCZJDpqd7Fu5
Uvubq/WwyBCCM4FEFGU7wyzNPC3UoMoztwal8C3ftiHTJ6hLx2GA1JStwA9r2U4X4FoJ/thSXPm1
IcaR51oVq/vFmTkrzbhk5kfs+NtOtV/7fInucRZk5m3xVBidLGwTtJEIe7JkQZhcfe2HXLT3gK5q
3ipFozp/DGSocc0OytB8qjo9YXntdrIpOUA90gb+TS88ndxRYZzQFjMMrpzBpbge2rmg+wuoJvHt
WkC5V7hWUU+gcbsvA47Mg2jZq++skRd3Ibe28M+CchLqUAEnNdMVrx11b1n1tt24Bb3o4TRv9MBc
IBTYsAzivAsK9SvERknGOMIs3X50jNZkVhqU70NgT2VzPeJe1u4CkUtvS/3By8wzCsZOBO49n8rv
84AwviUuInWxksDFui2ByC0e+sVtVyxTmUq4C3PHkOwedIBTAOau/lqqaHBHkGzKYEfI+x6nCIvl
pSge1Hsn2wTRnu8dkzJo2jyGQedcmNdXng5YhBBSRUE24oZChDFd4WeuWD8wD5pxr/pWbeczUEv/
lRoEJUAHWp39w+86EV72fjurW1jKnnOYweweI8dpVA/gBYJjCLC0zfq4WrPq5jgIZCau261DpxiP
BpCvpGsKQdoXlf3806zDmnBtZgaAqr1XXPUVA4RJ1wNh7rF02k7xgvRszi0LX5q0MMau2ZdFUVcX
Ee4KFL6WKlA3lqmhh82+K78Fiun+awe+cwiBU5jyJ2wDr9uFnlKPurLZpsNgcUewcaKd4hwftVuU
sVa3c1b4tgDomUvejWa1dAc5FpYNeRxvNDuG6SXMPX43OphjC75tsaOWCOJmZ4+bCl6zPrCyKz0Z
hHgKz9D7TKsSYj6R/boH/1vmt9COAyed7U0b50g/oA6YrWO2uEy4lWY6slL23cxL7PYLwaSVZlnV
mc9W1Lj+SQCp0QGuO89Bf9hG3Tdf1im0cFvyprm9rKswKy9JbQknNMlft4NV6chbn2N/vdZ1G3l3
vJDWflzcvqPPXhfkcGDKR2EdIqbXytMcsnATl87iGHuwrsNr5unpyQq2DTi2IWRw6q8eblNmDofv
RGGbdhtFxdTCbEaxnIymszTnuTHWfVIOwOfxj5/zM3TozpxErSSVoq1lWDegB9c1hqVF3jqEeKLE
Zrdkfipx6lni1ahktJ8Fw4TN3LNkNezjAb8YvapnvWIidFMzdZg9l+zXxVlFWhmeT2oN60ddU9E4
Lytz7S4KZ7KxV+AXb1eGay/LZQtUmNQzavAi2RHQuk3iFkyNngym5sOflsH1b4rWCyrBNbUTENht
efvgycIYvm/VqH+VevG87qTLuM5tkM9rBsUcQP2utVrzLAjFxo5FABRiOVw4/fi65qZT5yfljLXK
jW827QPl7j7YaWlmNy506HVfyi7byaGCYcCTql5z1lIEr78KnX3R6UHEQTFLTsK1Ds8bCrDzeSRM
cvcGH/OzjDJwhKWWJy98T3isgakLu93oFTkwL7OzX+fFYtCL6gJHAs4z44un8vDoVhcAig2YrWPZ
4K0T99gI4Yk49Xmx5+8xd2cbufdEfttvh03q5t5y7GLbtWvotkk4jrgNuN7sXqzQ6/HhU709HaYj
+yMm+2jkYTJYNYzIBHaxE6oOXjdRHdRq98NB+oO6gC4eNvEQFfI7p3K7xBvGb9NupYxi4AFS1edB
V4oylZy4y660wVJaozKfnans7JO+Oi5wYY6CgA2DjnKPHntNS/Ald+gvKCEArchu56KhWFd4iy2S
alzVi79Y/k8d5F2TGEpvt8PcHmFjpjVeBsLBuAN4sPeI0YP0yJUZBxx1a22A5e3yx5jRLN2PpdLh
gYSyG66EYQ7AVY/NTHx6m3L9GQDEZBd3ysyvEhBl9Q9va70LTHOXDVKujMydZ1bqK+WR0dq5lSW+
NqGzuWlrY7eWLPRAHjbDaRj6XRguThdG6r4JuMR54i+QwZO1rKcxtpzBfB11t7o7baEcSNbFnGGT
GRY9SUNUwy9eXBPE62r0KgG7kn8PvcagKuCKRcXgn6onq2xx/A3smVMzj4buO2Tf2tkPyliz2PaV
8W3ptsrAg6GvLetk9mjj7lYnJ/yoyBBlMk2dZcVKY4eVFHpy6SN3/fAcOFXfppmRFbtI6vbXhF0A
CWwvn6ylkEGCpMngBzsGUXlBvnAP02ap43CiEppOncuXG2m/vDNLkRXxPKPYSOxVvRYd1Z1kHept
OGDx4P4UTt4VdCba5drJNDONPmExpctwruuYSqQ8X13P+ml4lYRUHgXyzloYNcP80iGwoPQenDTS
jLbEk+1gndkNFgRptOT9zw7DIJDmvSifsHwNapIdIv7UqMztaCnmrv2uEJH6loW1NdakCQQabsnc
cwiUVDZ2cL45whlineVVCYnfonDGxjKT/bZR/03bFiblwEIRudDbz0nOnFmRkeJ7t6ViMdhlLR2a
gkZAHoKKdxePSqZYFywOwrYEaLet2U886tnIVeZGOGiAuicP8kLnhihogPkWZhT1iQqnX2OpubLb
tzlQKuw5GsbkBDMaM7Yp9Wnt4sgT+21Z+TsxZOWr0Uob96iw8p6w4iknUKpyZLHXcjFSrAmpDo8g
AosrpbKy3mVsacslPggwYec2bJakFoNNwFUPwwVB4lhg9qZCK6nMaXt0nRExYLAKqZKSTY8Mc5Yj
PnTgVMJjaSn4lctsKRLGClr7BNB97Zy7QoB5KfN++rGiVKPQqAZch2YXJ8akm51pxkFkpRxlmYve
koIyC+UYz22+DviGtVew/MN6ZxdR+Z2PsVmTkLMW92gyooNTDJU8VaM/G7uQKn/HxkHwwMQqjq9p
0A9tfsA/bdh2WRZmYi//sCBF2tN5GMfpYYorZ+wKzrZAsRV1EfUKzNmwBbWC3rqKRGub8ZjPwoW4
bDcaTLPldjvDEOWcBtHsOziGuYU4MbLOjU5lb3i/ZDkbpO0FVao0CvP8dqFD8zVq2zNqUOOQ8ueZ
chzLbAKZFInGil3prXZqKqvFrtaOFDYIRxus1B5dlaVhvfnmTnlr+driCIWbud6c4rQBbZP7KWmK
0l9FVk8yUUe9Y7pMTnCF4ovUxIfy8Ctss4YknzjxfMBkbDo424xPVzATMqazY6vbWQbOPctDzIlA
/XZRi97y4tZo5BWIJ4oYRlvjcFMa5q73qiFPraVk+VDyuq/sHufKsgrNbxm8lHIX9Sv1IKw96iGZ
oqppDqWl+a911R2bqrh4N7HVB56Gw1yaRho2GXVdSiXGV1FhDMfh3psvVlZikWhQlilON/xn9AFW
YxDGtuqGa91RArhEemVKUgWsP+PcVtF5tcErO28XIvGEzNfsTobZa0FLdj17VR5O4X04YAmWhMMx
OQUVm8/5LV2Nor0RpBlXZUDYnwauQZkoW/uXwQggU2L22mB9N253Ht3MLZbd5FgU1mBDl7VCX2Fp
90iA84onynlAvmopYPlnoVdyoPGQKSit07WW+M3F7PkERaYu6nMxN2O0o2lJvEuv+Yydc3saPVg6
Mfo5BBwEd4s6UE81TmbtAArvNW4iO99YRPFnq+8fIRh/68T9hsR4rX4JRqF+/ReW3dN/7WX38wdO
qd17euP/QS7jcQz3v//DPfwbljH91bU/RP1XKOPxP/i3e7f3LwuyB5IhpHjecYbqP0jG8F8MFNvE
a2iKQGz5R4LOv4mMXvAvSvL8M2yu0TTzP/+fyOi5/+LP2Qx5IniCYoDh9n9+2M2fPb0/DdU/du9+
29/0AQJDmfO50lEKBpX4nRCo72oQyOW2JEsvnDgaozLNZmKutRz7TwQSb6fY/rhUyFl+3DqQ/2Il
8LbJWJdBtrnom5BOG3yTgspbuU71hQ4UgbsJtnTBZOG+GkR4GErcf/7ySv595381F3DetqX/vD7i
YxphgH2RBr1rGEsKf1mLmRhV6Tovbiy7AFKuwzI80sKYVzTYEEmOR4iySW75IyrzIre+Bo4KXnJi
5huEsiJIBaiKFrm5N0bEriIYKZ0ZrbVHBtR2rLpqeR2Bpldp5xccgmPIIxVG0xI+ESwvOHON3avO
KIfHrV0h2s2Xsbjj+6GYItwxe87pKz0q5dn35mR0l+zqxrzD4Kq4//0DYbD7Tdv3308E4ZxDPMQb
8Y8fx18EletgZsLHRirBTRuHQGm69o9OeQHNtsGjymtUPlW9xrZ+NBNTzRBuLVy6hn4g7PU3Z/y5
0Qe246pAIWkUDYfKVObDC1XggaqeGtos8boqDLDfyz24+K10Xiw6fNYhpzB1l802Vr5YbjbPZFsj
3WAVCn0S4s/0pGXokFD62XrrjS0W5VRTNT0PH0sgDkcxv1Ry1XdTHWAEaXAXy5W1SoITPY322eRi
CHJdUFat92YbtNOpOXpsqAa0b4YJo4EaoPbtGXfjJfLXWAiO4rRoS5ozUd3NP8zGpLre+Su2NBOV
GP9yw0HewETTCb9n1hjWJxhhLcOuUMLa9iDU2HetLCqDtNvk/JVR3Dy/ARGn6ZPTMPoR0An2Tzjz
PH1YAt2qxBfBBGJ46rCtOmqu8OCbyOlTDOjhJxeixLqt8srQjTd383wMX5QrZex0kXSTVWlzTOdt
wVJMGVmEkWKWQbDOXL/BlTDCKDPQRmcRD+SLpOjRiOCE8zSyX7hh3ztfM1Q/VJ2CHOvXjNLIZZYb
EXKUMhxKzBGU1ewbvoo24Ty0m9PMcZomzVQ92buZUKO7rmBR13FPo2s+WtI0TtqQ1lzbfrf1qdME
S0Spb+r82KPtkT3LzS3KvTs7pDS8JM5DJuB9PByXyOXsxH4WM7euDZc0YtRnoL3ZLHuDkZJyb66h
+ZkE6KPNiKkq0FEOWR6CurefPlkifp4m7RdMKKODX1jkIP40XtfEuRzVC9bgmzL6vTKx0A4b+Rl4
/q3m6Y+lF7kYb0L2Q/iL+OLt9WcwDmUTHp39qrzbgTF1z+1Jlme221qH3oqqz9hNH2z0qFdwjAmP
Iz7Urd9e0Kem1Q+WK5OlW3o64z4hm+7EeSn68Iekq44xJPno7OmK8ie95mYcnOd+oay217ToYV2A
o948wzknhWMM4JPN6Lj7/48E5fhAjjNEqOfghJi0Td5JX+wWB6pxbOZkNLL+po9W7yBxP98tZq2a
OEfQmVS5Lk46gOoREQ2phjO7275vjRkfDcP85LT6+2nBWQ3zmMkHzm3HfHcwdsbUod2SZoLX2mgz
GbDkURysVZt8cuN/34RRc3qYmcL9Iqf13m3C1oBjnxmuZlL0i7rxmtlAfYYr3S8IgMEvQ/crLu8V
AuXYFIWw4g38PGmdX/TEw2Cu0IKQIRIAbqh4pS9GMw0Mtzm0xpThUd233mdjc3//dj3MKPDLYZ4H
Wsn7KawQz5VAZcdfrLbh2XJ6fJXhllNZ74qvjC25h08e0Vt5EvN5cP8ADFCEtv9QYr1brEZQ90CF
bTNRRuM+jGS+flwKHyvoMD96MY8LauzWavLrzpzWe5xta59KPQZMv/8hb78JwhYClyPEhPklD4zO
+0VbYPlkDVgrJ25oLF8a4L0xVtLr3e+v8ge2+H+Wwp+XYQ7GQ+vrI1B6r5wHtsTBiJ9tYhC4365j
21hJO7b+bSmb9YW+abafJ7Hdt0OjLkhdyaO02R2bIxUmJWzhbd0ekOeFu3H+FPX3duM8/jiX0j+g
PxuXJgKpd/vIEFb25Gb8OLG02Slph7HTjVUculrdU0qucEMhO8zGujg3VzV9/f2z+ejqsBPB7Po+
YCv3XQxZCnvKXeqISYD3LwqspqeEWdMui9cC3PSGueVlrWwoStZgyp0ItuX773/B2+X65/3bDCHy
6bNvM2v5dh8NKSET4/EN0F7qqBAOR4eLmTLxTY9JPP33pjyx1095cH9AFt5+FJ6JWBU9JZskc6vv
DgzkCb4tBnqqboVwa5dB/Lhv8pHISOHtekmoFuyMqbeuvdbHO7DDeQfTH6+sGzRuDVaBTDgUn83r
un/Mirz7WegJfb4J30LY8145KHuJLiryx2Qalpt8dMIvJT5QYFTMRuKUTlQVNMMc29usONKvKLkh
sIU+VRmHEJZhjciRkm8vAorYuFiGZuw4KI1jB1Ef9c5m9l9aG11hMhUunV/slRwS3Noqnnysu0FE
TQRUQzY0B54Fzbo8eqxyM79AZGmRURth4RDXlsFN0bC1xgRC8tWj/PiEJxKs4W4uym1nehiqJu1k
ig772WGlgZ6N4IeW0D5dpNfqdKP1BYgXz/pUdHTXdmG4Dt9cRCTXxmChj6GDSD0Vb4zcPK9VuLUJ
iigVpCgrymvboBkcT4Nln5r9EE2nRFED9tN4Fi5xWA/e16XH5SqRC/WpWLh4PyfduiojBq+laFvo
1sFXvbRmLFRWjTE42PkG3mwZvoajAX0n1P744FsyWuKRUF6n+VTrCTXlKH7ZGaa0iUMzGC0Qs7Jn
HZaLOzc3EEA0Ss532nP6p4Y5zF+0G0eUGFhHe6lHj/1XYREUnqKOdWmroTqilSr08sxBXgocxafu
znTzVu/x+2zECfXrJYwrM6vzfRXaGdDd3lqvadlav2jl6ufQOqoOakM5d1Hhl48lTHqCwnJyL2kR
dSRKvV2AYSj7nva4tp2W8TUZUWKdUX0ktjZnbDmDvrNiQAReE1OQ5pexWYzhFTZa5VOL/IwqmLXy
QmezAOhDyUqMmCAX0QHxHpO6/TBENMvwEUwygDannTh68IhVNvw9Ivufq6y3BzdjicUKZuspJtoW
6odlna2kHlZF0wsLQN4f9lQPIc4uPyo1Y1buVKb5zSZS+UlguY6ptNrt1acD+lTUxdylNR0nfbo2
q+fEBZriOzry4zf8U8wvvW1FXxjxN5sU9+7qrO2rnMJwxzNP7GiJoHD7m74Cod9PCaOsa3DKfQUv
FuX9KI7aoGaN9a5z5tWhnx2IYsnnRO9IsUO8m6vz3FUkDAZ6TfswaSPP99RmAxDDiKizFHfmGpgL
RjykIrXWpxgAI/toVsPhNiQ2B2eOX4saoWot+Taz0Z0RL+J9k1h+P/7w23qeEoDuw5KQIyIN0kNv
Woka9PjqNrr4EfbOIJA1bxJn9ZKC+a41UbLGuaIowZOUAnO3KZfhGc5L1PtHhGmntI2A3tTMMaKQ
Y+t/zlBo6DjYRn84484HfSXpTVqHulg5iyXMafLzQSNhmTMLnabaHLK5o8duNR0YqaLzSyw2mFSf
ffjKMqNneCgnvpMYHVzu7BuGvPiw0RU/kcJhIXfUL1zhRj1TdjRnvz2hQ4LDkJgBj+6yzczs1O1C
Pmd8RPM4yOvoqucdhSmZlTnEisWNUCFCSg0nqJ7SHMcfB8M73MtoCuT2U16GtCdHL0JStnmV/7BM
ja1Sn/I4TY4uq56wxsXoOjBC+f+YO4/luLU0z79KRe9xG94segObhpn0oqgNgjKE9x6reY15vXmS
+UG3plpMqcTQYiI6bkSVDJVIAOecz/2NsM9guXyqqx4xp9SqpC+z3te3wth0lTNAbtEDjJlxd5aX
sDyCdooL2ue1cVfptP8BBJVspbxXrGdZUMzXHsTHx0IrVxxWcmYlBuGTbadY3cOCdB/fGzG+0qOP
aAHMTiLJ8DvDFJ4l2se10yuZRbxjlnoT4fJQ+E0aa/0OXrx86iMVbLi+8mg8rc4NZ6pHsHpJPap3
FmAszcXtCmhiRcqPwSIjhvt6Ibzg8id1QFuXdBDBmGktC2Qdi6skkSCujmYf1zb3LR4VsVlvxjnJ
70VxQrO5zhXawxmAAgr7PI6qHVoSSe8MyI4CB9RqYafQUY2dbtalc12lyuzTF4h20rqt/LJLo6+g
TaPcmbNZPCSsCMstkDpVT9KikmlbfWENjkFeLvhmrxN7O6gwNiyf9VaY5PKbuCrpE5+gvnagrFDw
nZvy2SzaycLCLEu2lm6CYmCkJHXsMkytXDHWGTsosQjzY8rb5E5KLH096hBS3QHtq/LalOs+dKpG
oXkktpZ+h3Xx8gEkDCr4FHrz0wj3uz4sHYtlp4LSzTxtbDVmYT2lIES+Jc93wAJ0KnRVrQZbmqb1
lZOTAUWK+zVgb3OKNthuRFs7VfrWHmpR3w/TbNAhb5sQpyKxyleY3x0iOvg1AaWXr4dJHaarONa7
mzwOO93FnU0fnS5FocBpkZNPEeKqi0/ligk6h7dIW8Jpq8ziRJBadQmSJiqUk9SUFugAht7MVBLV
EDxAhSMzwlgzZ8cc6zD0K3EYQcXVUsy5IcXdgZ2jK+6G0b7NKm3wAQ/qHxqAxndrJa39fs2L7CTP
HZEwlmMMx1NlGIYA1xkPC3jhCg3COtmpYQaku2vvGNgqJbYCzMjWpjsVVtl9K/K8fpKa6aYddf5O
MQ81AtfvSTz8nMpqtCKRJqDmk4GaXRS8THwsMDToW2YSlt6RxIEAtYGoVRvARHLCvgzpGN2TVDzr
ZS+/U8u8LeK2PFZDGx/yrwWyjHr7Io+XFjkXQ2pEp42t5bzGYR0IS6u6+jCIvq4n6Tv19M95MyIT
eOVAokXNDNGVt3lzjeTjlHVsyRIJ0o9mDVm8lIbZN9nkjxZEK07TML/9fbL+q2eMVTGVFGTnzSrm
7UVprrVjOup4jllJfYW7lvCUduJ4WBOxZ0orDHshHsLHbKxlr1QX6c/vGV10C/44zT1EGS86zkLJ
eDQJYy5fpQKNhB45vGkad6OqLY4RS7UDeE/c//6ev2teX6TktBM2pxTEdZFxvqiWM3U0cqMcO0fJ
u/FryRKAWT62luVOSV32fi/0GSAFGj9hUOpzr9khtgIvEJyhSDYcmyUAULktvblfIzgDWqI5YT4M
J0tG3MVBeYVIrk4mfmVZLQnPotIRS9BMeFiZ0rvQ2RhvY/KEWaulnCxtrCS37Jka2gW8O93RurEC
/1uac41+nJp7aymXkWvS+J+drsFs2I3ov0IfEKqOZqYoMMYXkzn0qt74QxrZ930AQA1SoaGjBPmT
yAXtFqOQ2mxi8lzIr6IURwoomVR9T/ph6xddvBWDmhVOMm0lkfLx7VJkImj2KAcDCe0lhXIV09CP
BQRBsJjVbagC23UIfS18R9xs32mu/WKvs/W2CRNLAjL+5d4DsjsCLx024fBy23aJP4jz8EHNVeae
Yhq/UyN/l+e8uFmTNr4B0JBRC2Kvb29WGbuhq8g+nSHnzF/XhHEtOuY+Mpeal5GOAVYx+/uiNkxv
aqJ5P8qt8Gcdz+9v1mTaRHGCsi3b4OKuJ0vTc61pccyr42IXsRNPoDMypxmk8mHIjXZrG34eOtIa
UP0ClC0jerT6SDxxEliHrqiyfdqq5Ys2auY7fYzvWrdvnxDcTw5DVBUV1E4u5SVy8FZF0oKa0ORM
yqlDgb8609LWlYPcYvYlAb2iY4eZrtepPGOjNxtbVUgRP/Tsnb5pgM2SLkNrU01ilwGeqq1zcAl9
I6ilC4c0KZ1OXACi0LgFUvT7U+YX/QgacttXZ+iDQ41ycco0s1QXWBGCRwdDa0NZToN6KThkhloC
4Gk092qioccNKrXd02MWv5C2R1+3AcjTKJaQlt75QuIWsS4eKQ4s9ArRF4Bee/m++5gVWWJ64VgW
GflhFNst+4FY+6LD9JMdq06s2s1lIflgiGYEirjNGtMBkpB+KOBRJc5kSuOtVVb4rUyRyPSEJA40
AR3axLxmeB9/w5/3u1hwD1POis12oeEjj8t2yYVWB4iTr1Ovp6MXxpNaOkhgkAtFSp1/blorlA5r
aTWTAyRB2A0ir8seJUHo7XFcwvuhkDA4nqoleghJdV46MZyBjUaD8srMRnzO1wiwUWY1A7ifMiwr
RwTUOWN+BiAGWJGJy0Y4seB264Tv2lGPCv0xT+YBJE6otM8xs+R7RcpgkBXl2LRMqpIyyM1Iprbv
e6PxVEZtwlGpUnWFqQhs2dZ1YE45IMRXVJoa3a4T6kB7opbUXJSQihw7U1G/Ehl7fzLHdn0Z0yXd
PNtbHEeNzgKnAcEqYghEXV94NazMhRwT3K9N3Vv5iE4Xql3goODl0dA8DVYr4aSnGbUCfoIJjVN2
Vv4J0hBoqVCrcg+60ygFptFlrzo1ugqWa1T9noYBaSjcJBDPXBvHV3AkIcpFS39trQYcHbrE+RXl
CypyjVjXHQYpcQT5QrbqE70J6DFhJcCMmKwYP/XfL86fD2BEL3CpMzbdf0zXLjbLGiFAp88xQz85
BnerzVAf1dR0EDRaDlCW3hOC+8X1oJjj6obdGbrWl8MLEQLNqrbQScLIWs+svyZhgjyH1z0pV4J8
1JK8R+LfjvSL3Ud7khCHQi3/K1/0RY2h4s9rDHEnXWmdGE20BtsKxXhP5frnlI4jHWUKhdUKXOFS
RFwaqq5rVdJmY+mSG5Ku1B9AtpJAt8LHAZidrVE97IkJo6cUwp/Zf22nCnU/cY0+LKcGxezbyCaK
YbyKIyCCce5NfxgU60Ya6tkpRLH6+MeLBmjS5slFmYA01kXyKppdlG8CBI5hrMs99tFyaFeRUXmm
RaGmxVn34c8viNrX9vKYtgAyeXtvpEKiAICrd8xMQ9qbBv8Ommzx0Bj6ctWgofHO9eQtAl+sGYAx
yCEyl9yGXxc5UVUueqeLrJm2oBJ0sqYE6k4eVroNcoOB1EnWGmTTsDzUuiZ0mDJb6gchS5cMWCVY
fcCGaVz7Vq4PZ2TrdMGFM6a2sHbm4S7tQYC6Yr2QbSyVVYNvizrpz3xa/l4P1jbCJVXD4OBy2RdD
3ElQB5gj07Y+tBjkXBdFQvOi0cBxGloUHeYJ488O7eh9juCC9s7R8nNdRVaJoISO+hzOJpdiThH9
P4jAIaukC+MNhacEM34Or32Y6fQ8IrizIqiC36+UX2x2UlmZEhJIyKZV9Hal1JaxQMGyoNLKLErs
zOkPwk/9I52q788WuVGVYSN7fcvj3l6FyXwvyTlX0StjvUU+s3ZAOtTvmC5tn3KxCFEuR/cZQwKq
4ctV31J5D2IXAjRszcqXlqLGGgafw6XUtjZGq7/zwt4O4r/fFcoYbGrWi4w8+8WiL7Ra1KbWpF0i
l9pxozA+VTDZfUmt6MX8/j1Jv8iJ8G4E4KhTBgO5ujiuODMMulywGOknfaK33x7rrmEqQQKwT+oe
n25JMG5oyDPB6JvFS5NYPsMXWfxM1NEhiMa8fc+B5xfVAbgLOF0WaRbQo+/a0T/Ajsa1tZokmwen
j4Tw2lTLemciffChl+plIMWd9A2SC2GrTpP0mQVekj4Mw3sJo/zzi6c+YKRG4QfkxbhYxBhlKzGc
S/LFAalDu2bk+dhlhXzfLFFnUKEgd2FkiQm3tJrnb2Y7WstNnsTSFxozMgi2zDQj7/cv7Be7GWFH
xssM+dC4v/Ts7cbOhCsEIncSwhcw8cte6XTlIMJZ8KyEdG0ClvDOg/i5Mt3gIMzuaKhSsKnbGvrh
dZi5YOZzBFlRBfe/j8IodyUV+Qea9Q2Q67n31nQUr+Jx7L788d1aCAcSzOkL8Q0uAk40E29SyxpJ
ejPxJhY1pmnyAuSW0mYHObL/nGOy+fL7i8o/P+NNqnaz/UAqF8W4i2OlSopoa1pyrOhVazoCBIf+
TM6W1O7mKhDaHdh04OSNxQQtpPEweBuGXbpq5LJ/MvB1BNJcq7CqFzGWW5+er6kCsRry2WbcMKX0
l2vpDDJsuR0yU/0W9xpHsyKFFEqRhlfB2qgYUi60U/QgnhK8vaoIinmxht07OcTPh83mIAziEqwK
W/2yJhLyHO6pSTNXGEYtaNUs90gaO9uC07L//XP96VLfe5nYP2A2BSj10g4yC1OMVCpzdQpI4Wsj
zEHYTppTx7H2pwuWDIVzFAQCGrzoeW0b+4cFm5gFLLmJ0pMRS+JOUhPuSwowRxQkQPKdFLqNUnd3
CspR/u/v8WdoBovVlDbAFlqN6OdtgfGHSxMYFC0MIzg9ei7el1Kc2wrk0qvW1KvdionRTY6ino3U
yuoy2VLOXdpVtxgywg9B3GqfpZgsddV2fPz+m/0UkfHlQ9JxM6jbsMGX6mOiVSio6kBZSmc9PMXm
oB81NEDfUXaSv3dM30RLqhcQyxtkGDk1zB7fPgAtG+SiqeTZmStgeX4iWTCFeqPOZc9gXv4RzmT1
UYSYBnBKm7ExgoU/MbtGcBCSH3X4Yk/MjXPHionJ8Brj9pM1Z+ZnGKCzhJ/TVJonmVZw6U2ZKN4L
QjNeF2bXN76WiGlkk/1hLh7KOC9Ry4tq5Ugox8R7dWpkREoqKBeOANKYESDlYOzNXdG0vjQO5slK
m7CkVcLYwRazmCp/URNxgAO4icNla0cFn2TDcydJIDNlrKlFR4VZ2dr6QGfAneIallmcx+KxjQe1
OkSQHgt7agfY3yFdv24/Zfqo2xiupsseygDUupyzXnDrSRm63cCc2sDbeIGisUYsiFelmbRHq5nH
r5pZreUuLgqIfZxfNVDAFpK+zflTKz5dUSaYLbDh0i3Gsf8c5qH8idFeZ9mjEEGpLIaZQYk2Fs0N
UiQhkxy5CMEjG0L0TTMiJHs65DKY4OiN+gVFDhl1kr4ZnrMqVF9BAMjHdUYDirCXwW1FbZBOYbHk
5YmJnJQe1jQrC1sHHwXKRon6eyaxWkx6DVcYmlYOH28EgzLYor7AYhPLjsrPSHRy8nlS0H/p1Lq9
L7WoFYO6AhvsamMP0hRO/PqhrEvx0ezi5pnpeg4lkLVgQlBkOgvFJW9Cd+im+jpS5+mLKZez6JVW
u3zq1zCR7aapi0cc53XNi/FMFpwYEZvGzqhWkX/AqDsEpwalzZ7A4MY7A1GlLBjkqNyJYITaHY1p
M/ezpkb1RE3FBvKyMFsbiyIGINLgllqRVvfyq5r0EJjDFrUGqj9OOOiKgtkSBaTWLkstg8A2ydUJ
3Bzi4zq5jUQxkyEgFBfl1sEr0CfYN31dRx4Yswn713QYVDfcGG62FEaGEsT5NH+umb4rV7EcWr44
IDngDUvbpFeVoKNnkiZq+7HlkLup9NisHKi8wwlMUPmEwKb8MICWqLwun7EWGoStewMH0rqzCjl+
SK3Z0p2JvshnkfHu524dkfGKQQJ/RMrA1O2lkdCtYIOBuBQSDHXsxmw0zTUZAcf23IWC20q0YsCC
CvKjojECb9u1+UJtM+yLTFEKG7r2mLlxPFhfyKQFtK7GpvdLdS1BYmgqD2bseoDc7WSYjR8znecV
w1bMnZLkHNS4CWDZLjN2pB0XjfVVq/TmY47TDXJOsaKCLEKW6igtvYUC2xhxFOjxyH7udPxlq8Fs
BntMyphxP/IdgqvQDS/dHhq46HcReGpkM5PsTGUTwqoWNg7SRoeS3wlRvwoUqKlJkCtwzAHUeZHa
dMwvRibLIkJZqlH6kVwaj6WOo7ed0uU9MnRMUYrS5/mOPRbeNYy292WTJbcTFkrDccNc6bTIpPaJ
Nlz6ns7cL2I1tapoMCCiA01Ie3uKk27lJRSFyZGLVPncAwtwKrXsnqsqfifb+jkubRXP5i6ugxIz
LrU3E+Rl8mSi2lGjBvdcWJ1BLdTre3H5pxyW1hpsGawpAFTzfxdhqQ/DCkBRBHphmJjnt+ybT2hX
SnYcCuaBTdXdyLk5Hmu1XoI8rppnQDBsnio3nVxkMrKucrObF5BcMriwAIjDc10JwiMqZ1H7Tqz+
uQDi25Lvgiw2KW6ZA7x9/KBaKuyUOnS0GL+7cgisnqTTTL/R8NGvh9lqgmpYTIcObnSKceI7jpM6
/Gndy5egW86AkEwGbeOL0lCrK4WYyQSCuZcQTAsaIGYzPytar57Hof4zk1cWwXY5yl4G3RIv6vKe
55EJF7ar6OnEo3KOxKL4DP0t20MXgHxkJeF7S+Kn5hIX3Fw9AJbrBtSci/HPpqWooPIzOzqKLTtA
s/VDJaE2kod65HLC97vQCo3dFK7mXUeL2KsBwb/XndlqibfpEl+C/h2IUdwi6Ja8fdOVGS0Tknxw
nsJ2fFba1XjR0vQbyGzto7yG0tPvs8Cf9zWXIyujtYD2JvXS28uZUp4ZGYmgQ2uh2+elIYBnLFCR
WOL7d670izuTJAQPmPBRvsmXnpGhtQhoKfTUbq2ZJCjTWOFsD62qP08b5/qIPkr3TNchjwI11eg/
65iHXa1hSGTnsFPv6jganhIhle97TC5QYlhWHMpHrZYedQEFSntOtDP8pPBWZPaFAxaUTN1VqpZ2
AD6c4ue1VNQEpmpkBTlNxMcSUYGXUJQjwHJUycdpLK3Tmoxm7MsqQmrkO2lxY4bYKNj63KGxVkvN
GsyalSdumisReOk2LV8WQ4oT1LOU+rPWkd4y/5hUyjUVwFKPYl5tJ0i9yM4kCrEWGEo0vtJVnxZb
7tYW/MZktdFpBFDV3I5FzHBuWdOk8k0FDJTTwPZ7r2nwq1fB+kLaRpJ5GZdFCVPtHmn5hnpozp/h
kstXKKEZrjBOIOMA3JTvnF+/uB5HBi1byjzwDZem2yb2rStQMfIXS8IpZ4HRDk7OqAsHUSwsG2NV
fCeKSL9Y2Aq8FTpYfDoUlovDCmKVJiC3PjPLXdfzzDFuR7VSnQEudS/oIGV+jIyBa+jS4tMQw66C
ihpWkf6xtsRlB4wQocZUVNxUKNCFemcv/LzJFRpIOo4E1Nrotr/ddUKDIlSpUhM10pw8KTFzuLQf
DfpXur6+U2X/1Lyg/DIR78dohO6QeskN6FG7iwXF4FqbYUrSNM1VPaziEdBvw2+rOAir+D1VevlX
b5w6WwFOQnTFBPDtHQ6YxCSCxh2OsQVnqVl0PTyWmR6rfq3KIyIuXRglvjHl8lPcCPAbrbAWbakH
l+rGmAYuV+xIotyS0s6y26jIvtRIAudgTNLmCcRcf6/RgFudFjmn2V+LxrzmM1XDoys3eCN6AE1Q
12n1ClIb+MkgjL35Xs629Q0uDutNANeEl4VKMq/y7V2ObNw5pL/nmPrQfkjoR/m0povRrqXS8qKw
LSDMKYITjQAJ41yhP5wJvQr5RUcNq7Ha3e/X1S9yJ74PlsNIfWM5f0k3QQsH7VkxAjRX1llCEsvk
yWYoFr1T1cMYvrzxjXJFOsg8CzLy5XiyhSBq1d00OWK0JLtBEqveW8At3y5GOUm2XoKpZa6X4nFG
/6dHoXJGFG0Ziuglnelb23mIrgC6HRoKYchE3YmkFsahwSkH9CMbs3EGY5lv6RvNT0kuiK2zJkjC
ojsZCwkQiDiMHMybjWMWZavqCKVefaXulb6hmmpQiqPkdAfHNr0yFiu+yXKQ3bYu9F3om6IIZD6d
wuZJWmuQFJkBrNBhsq+/5iF+wv4SNxFbQ06190ae37vnbxYMIEuGrER32vkqVO63CybqDTNFbRSd
ktiSKldHfu6jsIYI2woAGQGCGtITrTn5zhQ0q3fRnlOKQ1hG+ismFdFNNqpldBuuWaf6IfNDlG7R
sHwpF6jKbo1oKshuvv3gGV1jVfeGkTaGR0RN2r+hMn/E4j8lX9qqq177Szb+WwZ//a2879tv33oo
/Jc/+T+Qt7+VrfB0fth3P5H3Ty/5y/Lyj+MABPr//K//3WXb74J2efn68o///Mfu5XNVvCT/2Hf5
S/m1+5Hi/6/P/ifPX9X/YtLOHqLa00jw2WXTt67/r/8gLvxlMsPaYEiwhpQtV/onz19V/toMWDaX
GdRCKeo4k7oKqbf/+g/+SmGyB6WGqeIGo1L/hOe/xaAflio9QcITegFMrpl4SJfK4miytrlciu2j
Hm6eteJxEz2tge4CsHX5x35W1IjfLe8YCUAj/8WFLUv6bhWN9dyl0wgGRXLT90r/WBOWaMBAPVUf
0XbyBNgTtoiKljB1HCbreGKfEtJGBWwILTm7UDQyDC2Yyszt1O6g4h0vx8WnFNeVOKl3pTzepa3o
5Sk6MmK9n5r6Zqo+S4UWLAh165F2W+TZA9JEsdn5elNcqdXqdYX+QAZ4grOU2pa2etlcUYTotAvn
QEn1Z6MvYpsB3oPYiwZ6noxxwyn9HKt1IHb5GfPbrW34okQa+jGt+RAVoHfb+hm01KOqGnul6d08
Sb7GZYg8T3Srt/PdqA+wycfaclCIPk+58ZC0y932kV3f7kdoP3YnTPusNa8nawzpcYTIj8q6K4QI
TsJ5EbIObqfmzoNwSGVourKugq/Prkox/LLUY7uncborhfQrrZfUz7JJDYyp/miFIaCb9dO8APPk
sI19cRaQKhg90slHuqc3swpQw1BawYETfB6ake4LRA8pzFwawRI5hQ6FqzvUte6WanElQfjTK+hN
yeIxd3d/2Ho3fy/IH0UarItEb1unmyMjkF3CMECEiyO16RoamZLQPgJ/cOkjH2Ot89Fk8JpEu102
nVRFn67lNHkY9ehINuKpbelkuXFGQ92FH3Bf9wbt0pmxdNJ9RLXxQ97zvJAfiwVth5i5m66hF9PO
1RJ1ZxTy7drXQRJa+wWcvV1U+bnUm5sqnD8UaJ3FMa891a8Urf0o0VPDRtYeovnY0B79zura3s7K
Kq4qBPpHCwKBNNxRpPHOTAX2hQnjAuBPnmuwVHQ4W/knw4wRLtKumm4aobQWn6YRnhM8s00pzx0g
luVae1jH7GzI2g4lz1tLL24K2bhK8/k6UubrumnurYgGeC4cm0x9jJNqR978OCKyJPWoZYXFDaAR
j1T8nDGiMtT5NEZfSHxcvShuos1MgPlVbmVuA02ulnpfyYu9WWIG1JpX8Rq+k2IACfz5HKAdtrl1
IzUCJPvixY5ZC8hj0rvHVrSAc1gPKTqkZm76y0A/UyxrRNDm62TWvLpPT/2EHEJb3YVjQGMK09H5
mrZksLVBE9PyxCrySQZtuZZP9UYDK+sbPRQe1GVwk9y4qtdmPyi6K0K9sAVpPrZNs2fyFqjGeEIp
e79AkugNTOXr/glygktBjoKfGmAf7qbGckSgx6n1ChXmdhPbc5U2/RzG+dU06qot4vLdlNOH1kzd
elD4RrPHVNHTu4EOV+9bSxUoEYcVklWLKKP3ScrcUx3N26Ovb8axZLo5nGomn3ON94iYeQanUNWj
q193p0hh5KEMbspYoTDmo9yunhB3fiohZ2jJQVnHEE+lwmla2WZLuFVlnePmg6qP1+FU76rsKxYP
9qpRKM+GLZpfWplbkIUDL+EwdPWu06obhnWj3Vf6vlY4+UPh5vc7+Ts86SLiyNDnJPDvEOhxvHub
HKWGXuhaUnePPOsTQpiuFGlBtGhMAspd0yzX1qTtzDC6zZFWqQ3LE9I66AXk1mYeI4sDncRnNYUv
qoLei/NqV6+6j8Ca36rqLtRVp5uy86ajPVfDU2eWe1lRHhHr+7LtEpl9i3KT38JLQY1sr1fmGQj8
n1XC308rCA1bSUa/RSdEvxkHqrkMNipb+8c4NcBScM1JHtylRdduDtN3zsbLIvjvq9FMpt8CKgYa
xdurjUKrCAyS+kfgb2j7Vj6WG66CEK4RHftGewyN6QhF86pFZW4uI1scqF2QaYttg3Ha71+vfrmf
6QBsNwwAT4KYrFwWvYqWMa+YxulxQucemcy9YMl2vgXVptSvRqZCdU2WkatBa6i7sa53Ez6jtYYQ
PvtJzAZXr/Qz2njnPieizuEBkcCrKm4+zmV5k5bRseFERbZrj/HVSR6rGwbPN4nWPqlrdBwbKM6J
/FgI453ec5skzU+4vp3RGPzQ5grlmO5HkLoKjCjGiBHGMpzEXHOVLPnWEbVlfb6G9HVsSIEKs7zP
FjTJmwgF9cVoOscMlw8gF2a7CetnuEq3Kj9go+LjVbLw0AF5nZX4WOfFe8jNi5rPYmhCJYE9H7Nt
STMuGStIZKvo3PJYdUHZtURxJQ//fnX/H7L9f1sT/A/M9NHWogvJKv33Ml3338rsJRv+Xy7/n27y
Ajm3J7u/3aTIqh+T+3993D+TexnVrQ2pCIqCPJr1/q/kXlb++r4ZdZBwYOG3c+6fyb2s/cWeFdEz
0fgbHYWlfyX3/BVlPdMXhhZgs2gj/ElyTx/9TXQVZInQDZbqsr+srZNqJGOqnNJ9cmwO3Vm4hulo
126d2szRD9tv1bN51j0DrLnfOcZuOUj3rWJL1+Ftch790CtPy9OyCz0YkV56PQVMnp3WhWl3lb3k
+7KyFaxgoFju1WA4pl7kQvd2JD90Mld2dU8/jPvMG3eQfvg1cvJB7WZ34UH2mmA+xs7iNLvm2HmU
9d54VNx4L+wWZ3WlXbJr94vX+2KgHpogCxCe8QS/2umH+h5rc1dys3MXJLSVT5Jb72u/9jk9ztEZ
WXvJBxq/U13hhJpNk9jmVXYyds1ZPhjXetCcl1Ps6nvVXQ/5OdmPu9ovdl2Q+6oH8v5gHuDc3Ajn
/D47QNg9Fbvm0O9aD2Mh7jN2Ik840dp1oL5jB2vYxSm+xtY6nDDmsbPH8GZQJ3v+jGHEXvUyL+Vj
Fb+zv+09ZDP9B+SGHSnAVMKTvfBVd3iufr3Tv38N1ZN2fILbBIq77lQbfSnfE28wyDwkQRWQNjod
dzYEpRv7k9/sV08J2uPgSkG705/bI5xtX3HohB+yK8ObfCPI9lIw3ZS7kX813RW3sb8G1u3A7HVv
+vHt5BpOFhSHASnKYHQ4OAP8YJ3ECe30gJTywfSVV+mQ3WRf5S/Wp35X8T06FwTBgwMnxWUg7oye
duiuJl+/rvY0K+zRy4J6J/qFG++GK+M2vF6uFrdxRV908cqyG1e/Tu/Eq+LrCjkTWi9IQkdmWD86
7Vl0W087K2frhBLCff2IcPF+fhV94At7wy34kOQmPo6BvEsDbZ96vSd5mZ+e1JPmoimp7GMMA1U7
uTdujD1KoDztJADA4a/ZTXlIXM1Ng8QVn9RdfZCP05OwL1w0Afiyptd/wRuG/8Sdelcclf0AUdhe
aPmd1TvphpUYhF7i517DPhH5s6/DEQnkmwQbIZufTG+NPfTVztYPaiD4yXV2n57SK/mQX+knjKvu
0pPBDmiv0n18KA/qsXtnagd2899s9Yvoj8kZdkVVI52Q0PfGmF3Yu0BVHWAlNuhFvkPrvr72AW1Y
dmW+r/erq3qitzi9Kzwoe8XuvOIlvpmc3BFtzIr8yZMdqPD2B8jJ/mAzDXZkzzLtZCe57Z4d5mc7
CXyEnX5JPMNjFTmxC+PfVXzU5T2T962wyvujGh2KIHMABTm9nTimWwTzrrrVjtKOYtGNgihIguRb
0di5cUCOqPu2fi4ex11/zILs0UzteZcEy3W9IwlEdtgZj3eCYzjCB9Vt+TMmdc+xr+/zo7rPnNCt
Hs3n6CTvpXOUXJmspZN+zYLcR3v5Yb3T7gyv88eDcSqMXbQfD9FVflzPod/56rUWKNWNyU+HduSk
tnSaA82hwerN237wYU7b6EzZryCJnJfn3P5ScipM7IXF1tzOEw+9q9hfX1P+/eSyJ/nZ0DGd1Fls
RE0cyev22mG6Qic9SDlYzXOz6/3ZRRp+D9lHcidv4IcTABH2srNYj8IxemLFubXzotviPnFWR7e3
L/eVM/xKDXgpJ+FYXq0+jlje5FTecLRuckfjd9l59Xvf9Mw74Kt5YLEc5EAOINe7iZu5uZd7paPZ
5V64Xg7bdfPT8jm6Rrka3nnEJVOv8mOPLbBvdpWnBtFO9GYXoxRHdtszQolu7qAO7E4ODNJj5omO
Yid+5k/2ZLf+EgyEms4T7MIe7NeIiDC6nPo287e95lowQW1rn/JTzU68a3ZYPD0Yz/hrsPySjy2f
Tjq2F4hAAss45dZMx3DDO2OPyp0tB8Ku5kPiQ/0II8j5IfD/os8g/R0a/7s++e+QuU0BfoDwTUC8
KBRM8dR4qPoRyiqnCwS7d5tdQcHEO2nd1W9d0+EOeJSw/q9i3gRFIw9n4k8F9x5TEX/wNH4JhMn+
0Niav3iF/RV2pTPYsN6cMADuQH5eB/lh2Q1H0M5sudHftiwOSO7sfjIDPRh9QrMt2KkfeR1RsfNa
HwTUtmy2IMlfuJHHNyS4jvxrPZD8dm8eQg6q1jc5yiFOsYXFT8Mh328f2O101pjoFOfZb/hVzKHZ
eB3/IYc0H81g8BTbdLY/YgW9bOu522kumCFeb7vP7lQ+qPEQUPi/7J1Xbx1ZlqX/SmHeQwhvHuah
w1xPJ5JSSi8BJiWF9z5+/XyHypwkr1gk1IMGuoGBSlmSSN4Tccw+26y9FltCZZh0P3kzLys+HC72
fcpm6f2fL5LiKJBIwRjEvu3n/squTPf81IXtTZ7lNp9IXrsq28fkZdhal0walzh6R+xck7t/3lQP
6R2fz7wituWFgRnI235D3j5QfOgr+GV6eBUHPo/pZk9J1/l9GFCs5ZGWHyyLh1SMt/wpy250C2Y9
vu+ODXtH3yK7wczlvuSZ+4J1RoEO2zlvSpbTYZs6G7Cpiq9j+Oxtz9pS0uTvcCb7Cwdn8SRWRnxN
zNngcsC20Sbi7iDjx8VosJEnl3Y4TiOHbk8eaiO2Mhqi/JziVwwCXC+ASdM4KS5YSD/ci9cRrlK/
gad8hyVg9RZ2CxPEd0iu2HrVTkxeuV//sC+mw8J0dDy1zdrjT2zDbX2K990BnTQmHMqPK7HSlr/s
SmyAxQaONu2WJjzvFjQL77Cw4UrvB5kQF9EAN8YqoAH4NBeGCxP3JmdWxCT3PHzGb5l7QMajqVUe
pxaPs1OP/dbcmbueWxmK2MDZSUds0FG6nnbdbmEfi7F0vDxxRiI/DeKnjalwVUw8aOrV29b0pH2O
ueTiCdBZeNoS5QnbtAP+tQ2xLjJbLMZ4hEG7pZXMx+/wai6sLlj/WP+I91VgIgeyxVztuggbZHHV
W+xvfUshOmfnydzKzZ/O3ti3GzIl/Eu8RXOQUyx2anJpb9XDuJF27WaH8MzR2Xe7eCuOQ8+3wGfv
Io7KdbDghsS4uphoT9rF+/5Rxww7J2Gr8i3MVmwZMWMIW7qJXzKjGtsA/Ci7SmUul4AZ3XKkbuz7
6Ua/xKax1rCSXRS+mO+ah0F8bYf76/NpbuZPrIjGZYKPtKF/zqUzU8yHl/A9C+9fYRHs7cS6wHTK
TwvDr/Ez9R4ZxiDEFmk81chFwbnAjZa39oXxaHJ85Ztla3PFgFT06wdpW2HWKn5mCKpPE8exwA2Y
MTwTNthmS7fMN1TArrUB44Ajgf/q4bbtQh91sI3De0aMreztwPFhMeFzcya53zCxvnzQnmyb/LTD
UafDYombR5zWhQb3JytTbjmpnob/CQEAr9CeOoNNQgc2c9p4YGl9KIECZdPHTCPujrj1eJTxFONb
oAvnKm72Mf5WXYqpbg4GD5ozDVhPvl4HDi65vU3vQlzs+qrYNjgqsQ8/KU73elzNi/KquFm+zzvh
KPR4NgnuSrvDcnDUw63CtzmXgEfHI1FJAH/aNruIDnmJkVZ2/PVQbopDdogO1TZf0KF04ysSwheo
0nyP8ZaXDYSibubhBMlucZ9vCKl2PMtGcmH/dxGT4RVjf9o23uwmF0RFbu5SwsDrrjfJbsWDwrnF
z0kJKRIXRhW8IuF2ScQnMMOKXxske75RiSZmcLw6EH4LdER+uVkuhsv5ZHr07/k0bgTOtsdRm3e1
7XZ8vBpoRCXhXgs957Leads1aHDZM0/e10fgNndG5Pb8Qb617hvzfmkD84QjFsRkbdxiaxNKGFvU
p4kC3IRpsX0nMO9GjMm+P4b76p75ZaPoPiQxRCHlUb2eJNcGMnOv71U8OO2r/s2+06+TLdPD96a3
EY9jfkm+O5fAIq+LbRTkG7h3E6j8gyjyohspkIJ2V2y5InEzhR+qrK4RRFspaHhPivJexD+HxEuF
l7vIwvqh+9jv4JZzjS3/4MJO517jmz6UDx3cpzBTnJJTRIOyN2y07bSpA9y8HRVAvdmVyDDuna+G
4cJx2P2h3iIHZbBP+EN1xzfj84nllUTQhxvW4i9qns0cVnsRhzlP6+bwgeRrH/T5KH3FPWUDSt0p
3HW+7UZ3WuSqVMv36zbeVF7pp1/AKfqPUN644ePkT5s5eCAlhlFoXcBSnESeEcafQHfBlrO7Or9m
7/b8bfGFG0ou29WfvEYSzgxBeriwM5eYi/BS9p2tulGULf8Kk7Tb/+gwq7R+LZULOU90pz4W+2Tf
BvElkprzj2XTBiHDCe82hHqU8KthBKieXCQpeManp3Ad0qs76UbdICu6EY8BRzUZazf6ln/MLxdQ
X5uKy024dThBmLWQPV3vCEQvrIDdjlmHJC4ofHK6jCVvFL6n5hrgzmHh2LveQ+9pXLQ8vCcODZAf
fosFSPFChbMtNvd6WL37H+lW+LNiukQIApiMxyERyxUNx8pnYMt85HhAKsRtubLFQ2FQXPr7eKfF
TTFIeOcEApBZ8/9wEHP7ZNwujr+4FZ608OqkIyo/+NRKAImK6kMeyDVKDzdB8sIA5RYeXx528EGx
8CaIBPnCHXRwosGXBfamuasw/s4+387blscnq78V38n1681XBi+g75wD++iu2TNfXEoUKD6tmwzf
g6ZW7t40GLf2riba4CLdivxLv0VuBXMuZpkQAKOMW3AaE7f60eExShtoRYI0mLhbcFxcfoAHxpHa
xHtori7TvfCxKRYkG9UlAtF96JdwxOKg/k6ozQ0jwkX6at/JZZMd/zdh7BmSy5bmpFjoj7rAScXT
RGC4JLHEvR58w08JTBJG3CFIYBMAsAAWnhWYUXJBZI6wadB34D45XHWGK9zc1Y926Ori2sx7uKTI
cMQYOPJT5JLwTN31KrwPL8KL9uRctXs1QPF1q5DhcPBYYcjxFZzq6WCQM+o+5XfIru36fYi/hwQG
FpviskjU7IpDd5FvxmO7K/lNQVRcGhf90dwLizhs7Fta+7m24s34ef48u9cWl1Cx7e5Xt7zqLtLb
7ru4BpQ7cb8VJG8g6topLuqQXndjHWf3EXZMLD35ZkwVrXf8gl6XcBvAD9s59o0ddeeVL1MhxwTD
He+lPp03IqgU94rtt0cJa4jAxMH8gcgJdgUQCX0h2M2SySOxRJJOXCmwQJ4mXFTG98iceMsmZwjE
cYXTuhGX0sx5m3zMBN8j3PbwZt4I78Yg0YDX7KqfVl/4BiJ9pwb1psOQiYngLt1KW3NT+evT68Q4
n6rXYKZYEXgLA53budqvh1K7gVCeM1eRyhqx6L074UljyWcvRYCNBBEV+1teHTNAJTcYP0k3KwdN
C+ZAOyBatkcYZjvuuJi3C/ZSCzgcxFnJBlYvLv8Z/6fdCD/S8WmCIRJD/WW78A4akb0BJ8R1fSF/
Tm+KepfIuHrpxcTxFkZEdaXI8wqcMEgkSrw7KAV9sScn/gzdqnxEsnlzTyHaG/bI02KmFze/mU0v
PrTCgOxEaEtwzZmdWEccc5cDeCVcxAH/R7h4WtDIGz1260MeyDyQcAxnJm7Yc7ViS2qshnDp6EgU
mRycuhqed4ISi/OYPlku7NgpfMwvUar0Z2ySSDkUmBmquviz70TLxr87rWfAvwL6wiyPbesi/K5c
6QfYFUhDCH/vXv643pqZq16Mm9UXjqyNaRSupbIpr6WriSxz/8XYJ7fGdXUkq3azPuYn/v0HVe2N
tuOOD+wDzQCb+Cokfyy8h/A6OpS3gPSPylY7rD8q8psRPs8aqGQ50UzbmziG/YkAGjeG0Hg/4hIT
xG3a3XKV42uY14gW368H8ns+zVgbK8gOFVskORUnmmqdiy9cjph+X77MMHhrEJQkXdRr9Ut/KE7c
Qji0KndZuBlIcqLsEJi7bu/c2JE/PY6L2+ybjX5sjs4VjPgioiFeLcm8aVfqZXdEKQ+nWgT46db5
iQX8raINNIz87xx19QKf9T+pYqOTeXmjWNMm/zo9ULB5XpURP/KzIGMrH2zqrmhaCEIOUCNURH6i
rSznAxgs8FaWTi/Ic7CV88HWDFv0R8LSDFOS6BL5C2wlKjWyBimI6FRRQOxbv1OPEaXtf1JLVGLg
RRAIFvpUabtXdfH1ZymmugxNNRwHjmU7GoA35ubYm0pToTFVTJtns/JKJusMmvtzLKCRtBeCQIRO
4+VYyZxnJcTrc2BxUJGxRjEE+V6YO8YahGGqKu/YgtfezQL0rwiQLFk1UYl69m7WbCKQYdVz0FVd
5I9olYomt8LXG2t6ZyjRBnM+jVCtUFKDqZCGhrNX0xNL6gBfToHuhNCsSF375xAuw501qYriIofK
tZ7Cv4usR9tZwdvz+trgdOdQgQVnDRj4bA1nKXG6hS7mIDPKcqdZnc1dvsroXqhJdYGgRHctq6m9
T/MwfXx76LMa8NOSOsAB6V6hv5kXfznFaqRoEsXOOQjRyrtQIdfdaTVakG+PopyhfsUwCn3UVCdN
9g7Vy5fDWPmSG0vVz0GOztahGvvhZE8VNF5Fo97WrW7DBWxXpYtOZHYNtqV3m6JfriEDGEb37Wd5
5Y1pXWA/0Vksiqhn10zY6z3KLPIcNOiI+lJlSt6EePY7fCJPH3O2oejB4fArvLkJ4cDLN47UakZw
jDVV7WldN4WSKScExOiKTdHu+krXcwFsBooF4uvVbAm2NDu6Q6+yV96Z/JdFnCcLQcmW3jv61zFH
5zB+PWqdMel5ErTlzZ09FtEnbRmWozpF6Y9korxTogv18fdnmZ5zjBJLLtgAX76+bTcTrXf5Eshh
OgeRE31XFifa/v4gLCA6SzBY/DqIA31phkTwGEx1AgCSrkwPe/Sf2DCqKKmDnsa+Yuhfvko7IPBD
fzgbRnPiI0D01OtDM38HtfbKtgSBiGYUvVvsz3N+ItjZQxOhtjmYsyz0OzixvZbe3ncs+Ct7gbZ9
jBxt3QClniCRzyxqa+Uj4OBwCvoOxKCiRCMQzCGp7hc6/n1j7nGpLf09Cp9X7LhghIDUWMPMQIz9
cga1LOzHpO2YwWkpSGVAJxeN2Bx0j7R37Pg5BlhYGnYCnBAcOtbKPIv5UJLRy4Ju42BIJJ0e3zLR
HmxbiBnaayuDRVj1ptzOypglWwnm29yrUFr5rnR1dxUradj4ZSZYIu1KyeJ39usr8wCVFygm1BXY
UOeHYk3RQI5UrQ9ao1cOxeSUG7TtncOkq/E7C/2K/WEhgbUqtHMYmKEzi9uP8thVdIoFtil79Jdt
uV/uEmk8KCgWGBNKfeh2B0UdHzOJBrjfPJgAwOnewVcCOibTyvNywcchVBbAu+R5LSPyVjUEy2Tr
0TuGTdzJL0wsjE1gmNhPMLSB4T07mCNKg1YPs1CwShpplrpBXIsGYTiwo2mrgR1++6UgTfplQG4v
8PEw7EI9x0l9+VoR+pUaXXkVCsV6TP5vzofGgzfEoAuYm1P3bH1EqW2E1BmtxZlWPyW3kmQn1xbt
/eYkx2RGOnbjRoVvIDqo8lCqLryPwykvFJWadD9Wj12/jooPQ2EJOABSGgQlsxXtkZaOsGwDv8tA
DWdGngbtAtrMXasKlWQTlrHV0P6oW6THDPpLPU1gyWL6QCmG2oX8yUptg/YZO4z/KFBJoAAvRC/9
obDjaNPnEDp5naINhHeG3an3bUvjqqvAj536VlklaN+Mahpfl1ldLce1rEz7uoEARAsWBJRGd9LT
+BFWJYja7QX5cTcZlmpX6qOWwMPsDLfdrKS3GZqxpNmUuScMlyynuC3HNOmIxAdYo7o8yXUXScsc
1Ks9Yidqu6kiGrpBGiM8DYm5NxhTfmW3CSoEkIHV16Ws0dcDCUnzkIfo4npylcBbVKOccgvEDzac
EF3ch7DvcpYpTJbvXVSklQcmuPse0k++BgOWV95JkR7H+xC+qFM6OCtFkgmiwUCCKFyoVBnQFCEl
DwlINkCqc6kOa1QdG0PrqhMckuuwuKa9OAlL3KCufFlFrS77w2gAgOqdEUnbFdphds3A7eFb9J4S
5nP8sz2iah2RYSiVX02tX6mXJ/QmofvdOn9GdDTFe6VWMyuo1iLZtFoo9wewkuoldPPW576vycC1
6CGkgZyxWz6OTjOmB6tXpRtbykxqgyFdIK42l/bo2x2eiJu1OB6Qgfcy4FG7G0bU0JuEYrIdOQ8A
pocc/o/erEEhQs3njmafSIcxa3SLxwfmhiKuEl7oJVSioEDx+zykoKVDwyTXXjWlerpx9D6sjtoo
yXSdY3uAzi6hfp1FkdYeJCjraldjNu8W+BaqA2hwUuXamrX9sbL04arQjVj3o0JJwIBZUv05S+eF
8mgexTByRLN6lSANfJrzput8iLXLHzgCy2csXozKghF3X6AhgTS/qUPIQXoVhDYMEGETbdvCRmlV
i6vksbfhJYDfdOkf9LyGlXMVHrYbrkX7I8cMOH6X1/ltYs58xlw3qRrEabymOysWHDGQnJi3syZJ
UFnbNuJYiMeEYBj0HuHzdV5X6EbhPlEo1GiDvnGMupZAqhpdz46QO5IENB5Ihi+PelF4KlQ3FOt1
Obf3lW1ObGQsA9laFbXyy37J6+HRipq4uO9mx6G8ag71Pbhxc/4jjsruZh7pT3N7TKGNQoyGeGJR
w22zgZlQpuQ5xzH1gkVm52e0Ce1hqjdWGKDjsD/pTh9+1joNBnq8G3DyjazPt0/W87eSCv82Y/Ai
r/Cmxut/QzQoGM1nF8kvPV+n5M/lRWLh6ft/ZhaAZkLwRKuC4ByElVJ4Kz8zC84H/hE4J82ScJBC
2coYf0E9Ne2DYsIjJ1jU6PwSsdRfmQXF+aDTM4tWFm1hT1/9nczC2fVKIEq/tQlbvyyo6/jTy9uu
W7Sii1uaGmaIfhCl6CAns0spuaYrtL21WnO+fjYvr6QXztwj7jxCUGhCnhQLgXyfuSwIOBpQGsU6
CnzY/1bR0cBUpT/Hsn2PsOFnf+0z34HeU9IJBpwpEDgLuvyzuJf8Rp7aPYX8tUa5Xgny2gxj+bZ2
NElbUDBqRppuYtHCqxC9zHK6gjopZDrblE3RmuuYIx0U96i1IOyTRrshSVZnS7+lSh2sQfb7Jje1
+tKSQkQ5pQnNi64ystuhtw1pk9uzBlBuMAGPOwiLNPs4d6bcg6V/cIKK7tPqcaaXft4Y1WRFuOQr
/Ve0ps4VRcOkM6JNmaLk4CNURJNRroM4h/LfLvTL0BqKDroeM0E7U4KQ9CKto/lxqJPu2CZrbT0U
6VyBmVkj6zoy4CmvFyt5xJUZuaYNhO7hP0TMg0S85ay66WVp1PXUNpwsr65y9JYuqnXOgOmiWd+R
4ex7ZtA3w9ago2lSlso+GXDva57UaTkFtBjCLFiW0IyKdmJTP0YRep9fSinuNQ8d+iJtjjN6SMgm
yTRKUyYIYVw72nGDOBa8gJXdITaXISyCAopqdgb51jTUV41OKLvU521eFRk8Cb3QtsFrGOoKgcI4
nZoLA9mp8o48wzKZblkZxui4aSOPuELTnKF2VHODdrlnobvjOIE9GdNKR41sVBI0XEiathTYQ0mL
wdtWzeRoQSajhacf0kKCnuuq7xuz6BAhKxor92k3kNErkqewQFms0PWl7r0qNqz12uob2ML9pE81
q7haB2uQP4Zd2RSfo9RJ1y5Y6lilHrDSnviQl1KFE+n09rLc8ALEiyCsu8HgwkamsW08o4b6YPAa
OTboMqExZmk+WnB+0bdFzHMV9vDXbjoFvkkf2pP2M60GbKJm7Ai+6latgJWkskmhJhkQ20mTNkYD
KMm1zF/hEy929E9BCDMrVhhtJqtoH9e07tagr4d03K5yrUWfBnivW4O2KVUeIbsgnxNdSbOcRN6I
sw+0jbkmvY1sXew2lj3gZlYOl6hZTn3l6lJkc1gcI9lpU7eCwm2iMXJRZNWurGzsWE0tZcJKMxm0
b5NiTPVh6gqjulTM3NZO+Tg3+TFZxlijYV5eJO5KfY3nW2Rlum4XNo341nzWUpjV7EK9NKVM8Lmh
UwdzFyEkSkoZ8oXyLqWfsXKTyDLr73KV69nOgA0nOnamFU2wpirtnx0XJa3eRjLvk77W5QNMU2NY
u7mhytF6aJsh76m1tFnXKq4dOiveVEggbRabijYw04NavBi3IiSPkIqKa2XbdYJtrB/qEhbHeKmF
iB+9XotZk9wMEwOxePRkjAH2cglMvGw0XbYpRnjupjY1yp2tENRtoh6+FVjSJwf8FDobznXmIPi2
q+FtuMuUSI0uQg6yTQuuOii30ayzfWmFzfX0U0XPoaDshbMGtki9NJr0y1xKUo6DgpZcf2HayEG5
8rxKgIJQsAXVhCvDs5iJbKI+Fkv1qUQuBoS9aud0y01h/A2SFBMyy9UoVDJ5WZN4qhNHFOjpkqFz
Sl5vEyUf4w1kXhK4Q2i7j9k6I0YzrRNZHPhRDVCdXAMAl5RkmG/ZlRM1rRhf8H6S1HkCjtPnuMeu
DnHRWH4hcVMX2batHT1dvyywWCgfw1hZbb+U7Hmpvsb4qKr6RZHKyGFfTimnmVxyUSclDW0kRgE6
o/Wx2sP0LaLRsmtsb4Trver+pO8nTDTqgMso6dO3WY2h97v//15Rv+y//e//RXHj2e3/i1fktkmf
dPG/PiVtlJR/t8k8r788fcBPN0ky9Q9kj+lPJwsF8wx56r/9JPElGr2psigYuieH6P86Sor9weKS
h8IEpho4LWy8q789JfsDvXQKnCakRuC/xfH6DWH7l54SxRdRfhGZQSQ6yXc+Zb+fZdWWtYW0ojMJ
F/QWYAUMYEgJAAJZt4io/ng2Te86ST/HsknqKqir4L/IZ7k02sLXfOzS0O9LDMQaRWlgNjJAtLj7
9PZIqvCB/vGR/hpKOJPwAZCxEnwBz8svMwIScLfyWusUe6XmHEf7U1nMXOqLjj1qEZCZx3FvZnD1
0Qv6x2IhXhlCrptE1ddC+zFGHyVFTwMDCiM/XJBvgOVP0zIUjnWtIJR6Jx/0Mj3z83lF6s8g4Q41
zjlTeGq3hTEhSuEP5NnctWvAkMME5lrTStOCEi6+BMVG8PYsPVVIXswSzPzsMLhMYNDHl9dezlKe
JwYxcQFgl/yKR7riJmrGH7nq5Dfm3F5gF4mqpKmCXE2ia0FTkJwznYsRKhO4GAFM0yCdJPZNrPeZ
x172NDSLyCFc1OOnWcqmTaIoiwclECBhxCVcBDMbtIidrwtC7TnJmNupNYn+SK/2ugQwE40ObzDt
ODAsYHOGHPthYYUuDC9gElqHnp6opqJW5587OvG1eUzeU8P5ZeOQJ1cRTWCLilTZOUFsC93KRH4G
QL09zH5roQKiLdm3Mi9wmskcQuET/VH0PdCZLjzJoXPIIWd1Ias038m4nqWD2RPiUTgndIPzSNa5
hO5SZZZeQIbgy3BVIrFZdP5SQwyb4hd4KwpUbp7LTpDgEMQKzJhd33uLDprCaD7TgN2+01Lzi6V4
+TjnymSOPlQ4OJXjO1IN6FBrKGtqreNpw6d2IlH3zt48P8CiXqETIwqZc2RbziK4ZI4KXRsdmmca
FAudqR+DqEar4u1RnlLqZydAp5SNZaaVQcEKvjwBBTyHOd4mzQoiewKJ91dtnoVbPVwU0kw7VkoC
bUYmp441yUUH9bBYxAwovlixsetgN0aP3Oq25lx8rDUVIF8+7srS+qaVQ+eOzgXZyvBineSIRDZg
Ccg4groifa9LphsvHbmQ8VKDfc1rYue+NZSrIez0IxLJjb92yLI26IS5qLJVQT3RgWUW/aUCdhEX
Y484IC5XXLV+IVnb0kbFUp+71rPy8EGS029wbH+JIrk52XnhSg4coPYso4gBiZ+bJfdjUq2ubTYQ
F1UdoCHSQ0FWIvvikLx8Z55f3cuExaJwg4gF0/1ynmOSXZOZ5eDucwpry+wh3Loi0GSA1zaku3iM
q6OC0uPGXGIJfVB/GZdKyKgeIJH/8+1FFxn8X9YcihlYzQ3CMu2szGI5NaFsGILEamGY0DoiLJR1
0I1/RAwRfqfOreP+99jjfx5m0ABUMulapoh1Nqi8TgU2gkHL6Hrse2cTmSNo1LaBeq+1UDeGvDRK
v7z9pspr1gysBi41xI5YZHGmn93u5SRbpPVTbndYWDoHA24vM92NaH1Uo+QQ6A5frWqV3LGyvi5y
lhyLEbaBTorfOc6KOEjnk05CBkdIg/aHiufLJyGwW6t6iOgVolvbWwoZvgFZi93YmgpPbigZrpQY
PcpXMEm06ew3XW8HqiVd1jglBxuOlwqZrBnW0d3bk/RUwjt/NLalYHnVsDTamanJkjyKKJiA0S6+
IMSTX+XL5UKK3pjMDbTqCmdHruHXoDeQrgczXC50BNzd0Ujo4ing+coirihFJphU29ZFufpLJ0h5
8o5CS6p9TFT4kOMudbazA9WqRDLJs0oiEXtwwzG9aOzJDupC+jInix85LRpM2YMpE/FLC7tjzk/Z
lO4Qvg5dDQpIb6gSdH6lBpCvGT/AnCqDZF6I85X1ZEVXDSgXT4Kt1C2j7ijJzeBPCPx4ORMdRZAK
mEtD59tKml5p8psk098hM3rtooBxxRBGFS/vvFBrxE1dDqFl+1PqjL42gL+3e1Q6k/tEVf8iFfyv
yM2O39t+aL//C0qu7l8b0creJ1V5jhP775ilFXX7fw8Bu3iAk6tPhu55CMKq/40BM7UPhgycQ1xx
LyMQw/xAAKCSigXTRVpRuMl/ZWolRf4AgcaTsBI/ChgMk/1XBCKpMtgxUUSkEsz1KWrxvxGCnCFs
0NNw4PYSnADo0cGCck4CDStGjiAdZI0lrHQHqbHmewgyWsAdw4yn00/DpuvgV0phyCrgYlnTh0me
rB+IIi/7ZzP3Sojy8m54ehR8cPFWIn/8C9indLiSbSuhbwlizJ2hmitqdcmwg7nfirxCj/ubzI7C
x4bslPv20C+PDd47yjMW9VmxEMCpzvVFSDKSQtPWCv8q/mT3NG+E5fw9ne1NGzXvSV0Km/aPzXsa
DDPMwoE+QYDunD+qRj3ckDIbnT9Jp887Hh60Wsre8WBfHwRlDZPXEpHsS5sfk/2OckOi3bZIlL1U
paO/Ug+/fXvewByevQuOOvpteOxPTJ/nFCtmzJ1byAN9o85VVN+WyAM5DTHJZo0+NaYCHQGihoPi
kx7broaxSyMVDW/dRxfZ7Sx1X+NQDZrirzYdKoNzZFrcXB89ZRbS5X9WcnbowcdLuv/2g5+FXywC
vIhAL0kBIJEB3Zy4vZ/dzpXptFLUm4Ofk7Z1vKFJSgSFJrv5HFJe7Dehus50tlXygxau6wVM3M5d
jCQzwuhjFRb+gJSIDwnYOvvLIjmaVxcOxJHaWK+unpb2H3pFMp/cERcnxMp64Y8dSiAw1ms3gGj4
sDZGU3sYV6j7SSqG+5gg4nJUWKQ9NeJcdVW1QwGhaiXVckcE5Jy907UWnlurD4bnkLT9BKv9p3aO
yJFr7QDUWekHSwmM1FgjF30R2BkX00AX/p3J+2XRYfCFo09UmgiSzvMWFbzcUjZGg1+UXXYhySFt
uwnE+G+P8suZBNREFoZGZ+wBoJCzHdwnMzXnXqHnVe4bHz05wNDITXr6DE/+uOLvvz3er1tZA/WC
dwgxog1Ti/j6sx1hSkVtDHELdaggP5OGkjq72VBMrlMZjYXKIH/R2L//kuCNgOLiKMJ+JpJfzwd1
nNgCjEMxxsqG666ts10fd0Ac0OwrlyR/5xV/MQriGkLjkBAbi4+i8MvRqCAgsoyWmG/F6eAh/K74
gzO/yx3/yzB4cjDHo9eOfcOcnq2cNs1IO4Ap9LsBeSz4SAAgBKVdg4RoqsS+Qzb9JA0tHOdrpGaQ
TzdWsSkRjRhcFQKdOxOGqKvGydU/VWkMH56W+b/CafkfRiQqIpB/76n8xwBP40OeMF3fyz75mW0V
P/IzV8rN/4EEKdevyHYI2O3fqVJghSDPcRCgxiRNRsbqH0eFn9GF00AFGjYiFFQ5NH87KpCDWqJa
akEMio3A1P6OoyJilGeXJiBKSyTnCGI0WIQAyZ9t3SjUM8sY1VNmQ/goB1FyoLK3epVy2TZHSf89
VnzCZMYjaMYpEu4XZfGX49U6jPBSsygnBJZgXv+qFo+tkm7j6j1v4GVw9tdAKF1Qe2eWyMe9HIia
ZzIvY6Seys7eN0nt2XbsZfU7990ro4CqhdsTkW0oXs/Tv/lIaFgVlX6KUDm46xd0CnM5oeko77R3
Yrqz0y9mjqFgXodBEQih8F2fmzSLKLFEJEI/NZMKW4aV056lx+E7QOmz2+FpFB0QA1gDAYs8RxmM
lVpDTqbpp3JqEl8bjTtEWeJgre36Yhk7/R07LdAR5/sPWkhBEkhCEMN29lajHUkNBQX9RMPBAGNB
YRX31VQpEMOQL0uYTc0GWWe0oKrsaZQPWRa1BA8FULmucjqagScDciY0idrcGy0q6kM61XBhGj38
/WucpncVavZeosnpj7hpJ5wFMlZfosRSh+txmZxdWmcZ2uQzX3zn9c7DgKfpBEchcvaivKGc7UK0
i2Q9Wgf9pCVyHPRKc6lnQKjgpNd38krPWyiBrRq+1mEPXVWH0GnTUlF9ZpBeCQDOwKdPZwHINwYI
LTik2p4W4fkVXIeN2Y9MsqpJiq/Smw7E6CK1F3iilnRDPB0Y9AuWjrwHYZL+JybBoWlEcLrSZcN/
Xu5cvbLksNdW46STHgcHWS83pfKxayli632fn5JU92Vbxhkx030G1eGVYc3mO4DuV5YCwBXQHUwn
yG6wsC+forfVtCDiNE6qkjV/mEMZ7qhRfRnHNNsRxMM2kMvZxbCgRCGh1BQoYaLsujmX3gnHfjnH
XALYfJEwpAcD4vWXz1FrTqdNdiUdzWwxt4tjzberMYXvGKZf11x4XLgkuDmISlISeTkM5YBO69RB
OrYw2YTrYbbqb04m4eaSqiEvSqZFgX6paZOL6Pbt/fbaGxpI24iWK+6vc5GIGaj21EardLSVQwsv
+2R+fXsAYRReXFrgjOHpIQNJgEk2/SzxWOWWMjid4xz7UaN1OzFudandJILqNE3DbBfZeRy8PeQv
dvFsyLNV62w4bLvMco7WVd58UdR7O7vvtPu3B/nFGJ4NcrZmE5zR40gIdYzkr1NJGmw/5TdvD/HK
e+CH4KNSF2XyziseNMJ1mQTP5EmSEAyMYDpSB2+ObkZt3Lw90iu74MVIZ4s0dWmpqGscnwYlBHoB
k04yf357iFf2gXCqBBiOiBxo3ss9DiRZnYsmjU9TPcTbEeZfO4s68KjmMQNrcdHFyDG/PeRrb8U1
LIgbLS4s6+ytxhy4bVP3DBm122aZvrSmdf3/NsTZVhvbaGmqhiHaBWk9zWojFzDTO+/xi99HXwYh
kIJ1oCmAcPDl1ClrOLR1OMQnVb0Jo/FgS9uFi7ZnG5TO0W5ue1t7xyS9tvWI//B0ZYUswXntb5CX
Rs01hozUCxnZNXadNN2AmX/n1V5don/GOd/iSu2k1mhM8cnM2q0+KTCuLFCYvL1IZ0k1GjiYPzw+
B4UOGxFhcZSfXalyHraJMTKIcmWWQYXG55JfjSl0O9SlmvfcpFdX69loZxsdXKG1JtUSnxB03qpD
cVBa+VsRQ1DhaEhWK24L0NuY3muEfLoTzwzti7c8886UxRylLGTcNv4oN/22c6DvaA4wjMaq+sfY
LNQJDOoEEKcMBL7ZMc6/R/EO9nQvkb5O7UWRPE6jDi6iv4gmmhKqIDXBKjjZttOM7Vz1fmlHriLt
IhRz316hV7fbszkTK/hshWDwb9Dck+NTPcUbhdueKfRnKvJG8fD2SK+Zoed74cyzmAzyXcbCXoiH
m1auL5s1/j+kndlu3MjSrZ+IAOfhljVJpZJt2ZY83BCyLXOeZz79+ah9ul1FJ4po/cBGYwMCHJXJ
yMjIiBVr/fKrLz6C2tQ76s11awscCNnc7HoI8YAsNmU0YhYfpXNaqbcmLTjRrXEn+wZlD6f+rkyV
O43tN61Dl4BX3FB+laJtarhe8hAVmRtU4zaf6PVnx6h7MKNxo4FCsK09MvIrZ0NwjV38wMXOe1Eb
yJXtEPnzxNnLpH7v2kEONvo0rl3LorNO6QXwP48iXnuLgxHKgwlIVwlOyPlV29bQTbfV9XQlZRO5
0rmVxY6PHQDixhg4BuFz3QIikb43o35M1XRl54TLmeV1SQvn8unCk6KkNmKercEplj8HRb7t1LWK
vOjb0BL4/xZ4n1yeCnR0p77qWErDwFLsQJtTPbwlj0G5BDUHqvBguV/54c+OXps3YLDCKTh5yoM/
aje5XM4zbysPYuFSjDmJ5rlKPrhYSh4WmVaA4DzNri91T8X0HWDq9cMmtMG4MNUKaol/DWiqZg7C
MjKDU5TdexNEs/UBRbuVi/HvpwknGizdv1YWXqxpEyssA+Zn0Glx00ZXt8xWBbeTBzQojNR7sOtf
QZZuat/4xrxKuvO1alj5FaIodv4jFk4+GL7mMYgfnBAtlBix1yFAGhifCsfBcG3JR3mhXyufCG3O
ZeG5puBAe37pjUx/yWXc8glv0Y6lYT+4NmgpXX0/frz+HYUn+MyQemnIGJD16qw5JHWwOWnPBhUb
Lqlp7Fd2cc3QIoWP5ldLN9jBKXc+NV3hDna7MbSjXRS76ysSeiaaY/TVeEXyaLtcEXebo/WUOE6Z
9OgzOlqNj1K4lgAIVwPCA8DSXKV5ncA8P8hqqfWVFDGBp/62ALfE0TvHTrZ6s4qlEEY+Zj9mRQGe
J6+ojzNLQ5tJVlUjE9lppluODdMdh7K/z37EAYWJ7AZeooiph62c7WsnhKv1P+8mk+t0SC2NrJgq
xeVuxn0ShdYwL9R5bLTHgPfXWigRvcgvbCxcQ61kEOIGNkxdOpAFW0dzDKFQYpbsZiwhok1+AYhc
cRPBvoJNJRaj+2RTD1iEltZSexLVmSzZ6x+ikmaLbK4J0AtckXc+nk3vCjzO8k5hxqWR6iwNT16L
bJ76KGnxrvLKlbxHuJIzK4tY0ZpS1AxaFp4CwHMtwwtgvt5ggvoQOAOmwfHD+SecOWFedsEgOw1a
pfZ9m1V7vzNXLAgOFA9V6t7QqMD9sGzhOF2QMCdQh6dKfgrV+37IPwbqvSYnKyU/0SchNMwSAxDl
cIIvVxJqXh0kpYE/my96+lHqH5tkLc0TPEroG/yxsTgzObLFSpTo4UkPpvboo7wOjEdnsj0sjmlh
fYmcOn6Q7fKhj+K159fa+hZnqZnkUmo7bNf2B6d7ioxvjfP7ekhY4Pte8+yL9S28YbJDZQBGHp6k
u1oxD8aNOboTDKXMeGsv6Vi6lnLQ297l6WUh7n3dushRzjd33oAzV2xUDU6AXgtPcZu4IzT5xpcw
lV0n/vkGOzNaWYE3iZmXhR0zU6RAmyyukdGBEbYOP5qVCja8ggoiHPQ1OjHhskyGIecbi4n+hTkr
1pnOUglHVpC4yHluzeaYlNk2VNc2UJBaUPFGPtNgbpJSzeJ+HHS9bCuLaFspASDXBxXJc+aXtjp9
2XRNUPtVZ3fxUL6wtjhvyuh5ZRthbYII+EvKwFqVPAB3oWES1HdthC7H8NjnBC14zWLfHUd9JbII
TyNdIRn5GACgy4JONhSxp1hEFsDesHfTDNi0Y29DwdBBpa84npuU2rStxrg/5F5Rf7zuR8IDeWZ+
cSCdUgVTMG+35IxuG1quJz2uFi9fs4DlNgPpmvuV1gwkX3zUCU1lSQY5RlhrXEl6XzIlGQ73Ufo1
nBHV1RfrUclvySW29IdWngKCio/NAJKmILJNJ2PJCtXKJqWkoA1PT2Neu8iuucxObfL4zhq0vWa9
4XVzYW4+SWcBII8i1AUrzMlD4hrWQ1K9TNHTf/9o50tapPy+jkaYOmCj6I55/hy2D6OxsmvCrAdR
cnbN4TCq+mIdnqd0mj3il3XAUGwIO6n/0S/kbdRKv9qgOMnZ5G2y7raJ43fXVyc2jbgtX2u+05em
iz7RFIYIYQAsfO3WBC0B6J4JiFAp7IMlwz/he2V1oFqlnLSq7g9mmq4J7ApvEbJ0Ok6oQzP/tiiG
RFISlrCgsH71ITfHfB+3wOA77VcaVvcae69J0+1cBNMKKEelQ9ffwpex0tUVnc7zH7GoK8hNxdiX
PoQnNEQc8Lxy/bDalBGeD6auwPvNefyy7GobddwlTU46UCnxJvMc89aAIGTXJpNxGxet7lbjeCcb
hb5yhYkiPfP6CpMqNISMZcvahIcu7xIMN0UiH5UO3QJFmTZ2ZnZbyzfsbVgOa5hK8Wc1aOzKFtFW
XuLc2mLsIuhmCLeGdN+Wj3F3o2pMLjZ7Rdo6VNda+8mL9R0TljtqJLvu23XnFmXDOkhH6P/mZHWp
rdqD9ocmZc65I+/eQuaSZsvKjSJ0mjMTC6exo9A0q56EW86fpqLcTPK9Zq5REwm95o+RZRGnCgI0
7AOMABP7Sq4VxZ8Gq3XTOnzomINPVnxFlH/gnPOEIBO+8BtcRtXJ8/RqdArWlB6nEfLW5EjtNEhX
bkOhS4IQBYAGjoUO1aWZjonX0jNxycEe3cYJNpbxPTGyrRKunzvhkiyVxj59HKpgizRcSaJqTAZs
AavdhKG6aVBKV8ed0a+FcqFDMGLCrAdQBvAMl6uCEqFAo5JQnic1Ioe/gnGvQoBs3E2Jt7l1bCi8
nbuwyVx4Cpj4YbocguXx13XHX/sR89/P7sWssbhMlJkUKHoOqnDThMcp/HHdhtApqXnMT1qQUa+D
H2c2UrsIZKAC4YmBS9ewb4ZI2QTlBz/YW8Ue+Ox1a+IV/bG2cBZorCajrHh1GgznV0w+1SiRBQ/X
jQjjxdmSllc95DsMhfDtGrXcmN53v3jTST6zsLjoLA0YTV6zaRl6N+ZHP0VqN5j2kANsnKdq8lei
02L65n/PM0o1/36kRXhqByuqBo9pyS6CV3l4H8elG9Xv8/B2bmy04bEY8tg15I+RkTLu326DvIEW
f9/Ha9CSlb1dBhU4nfooTFl5kESbCEU0L3avfz2hi8zgauT/6D0vCxPTJAFoTUaiZNj+rltrup1M
42s2aPlKziQMJmeGFqer7EtjSEw2dYiflTTeJBmpLiI2XlevLGnN0sLrFbDbYLGwlE3GTanCOVU9
0LTfZvnz9b0Tfp2zJS08386yttCanoABD50bmi9xWK35/tr3Wfj+qKd9XrXYmKxHyJ52Wf1DidPd
9YWsGVk4POBNSwtk3Mzmo8Teb/rnq0mc+KsYMyUieQXD5pfRVY70OtUHHC1VEtTXJ1dKf4/ycGrC
FUcTL+aPocXn1/wscHTGkk9Wad6l2os9olxT2StOJryHbXJvIJo6nLra5XKKprfyUSX5HnzDulN5
FbtAcnM3UoxdlYTw2vjK2pSveGV/bM7+eHZ55EyFdoDFQ1oNz7Iy7vC4YihWop/whgJNNyvxkmIs
A0Ih+wEv7olXRf47TjTXRIQzfOmQ8TL3Qybf/nfPY77xFZNswqmw8IqsidrIGRwq10EmH8qcsZHC
i/pDHefJiqnXlsLyiU87jBEs0HdQIC8qKXUbw/AK9g6AzXRTM6loc2nFya4O0KYsDg6CWDwi+7je
xd24taYHw2o/Na1+rGV0OyQY9KZmPFxfv+hUgLqHqpXUB8KhxfFW7W5y8pjfFIYDVIHflex31iA7
0e6u2xGFKqjJAcnQCgQ3tzgUPfQ3zWAn0SnxP47+b1o61/99kdec//uLUBgFHhUhKJ5OeQZOxXS1
mXvQ/1JAV1VxQULxc92e8AUOhngeEoa6BQDz5VkIYkMvp2ZekNOjbYVePUKdpubCeYVAIyyKbp04
PjIRjDDAi5V+HR2woNd/hOg8zmgtgE6UA83lKJVmxU1umCxa8Z9UH86e4iiZT9dtiD4ck9cKXPSG
RpiZ/3525uNsaptJzaMTnAqPNa99F7BT8YZgRkhmvJs6AgQCi2BWhuU45mMWnco6g1JCDrqNDLZl
i8D2z7rouKyhm39DnKHByCwarUbKewuPpF5bjXI+RqdRvvfrx85AcTD/pnjpJk3vRzQhru/jfIUt
Dz8kbnTbec3ocBhc7mOYOFTcgzY62ZH1VKAE2X6L1JshuwkH74NSfOD9ueIdQovoNzNRAyCSp9ql
xVyTw0RKzOjUobMXP+dwmLnmCFOY7lPKtCD+GL6Whr2/vk7l75PI0DgIe5Dts7L0sj9TGwVUv4MP
duGnBQPztkzvlGTT/vBeqNAM6EwNp3I86MjfyBB9HieTaWvAGv5qmVxQUuWXMCYB2ZvKs3g5DjYG
cqmBhAdy0vMkaEKUiaXK+8BA9a1sPPbDy5gV8FwhcS9578bWXPniwo2gDzazCEAKsoSml4UFO8JU
ByfuAtePkTah/9spFYIyjf6NLtaKvb8zAmZnuOeJr1A9Qlpw+b0TCxrXrE2DU2nVm7D7XhfDput/
JtCRptHKtSGyxeAtEBV6r4zzLLw5KaQ0yH1AB0wv7tT00/RZsiaAt7DR/ef6HgzbCjhEQFDAbZaA
G6cNrCDOuaAl/XcckeQkRyUOV2LB30dFp8sLCAbGckLBMv4wNCiFU0qpBm4/t0ofyyHaOM+j+Sxl
L+oXp195sQo8A3Mor8/I3rmLefmlqlQdjHqk1p/3CJBJ0lbzvujeXo3hAndIeH6tHEmVf+8y9szL
+2Nv/vtZDJfAP4RZzTMcUrt94aEMXBi3SWAdbKV7gqQMGszfU/Md9a0QpeMfK9Znv7tmfeGXVWAP
vT1S1pAC6caCgy2HK9azimMdHqPYu3dalOgK+8brESCT823RGRty9JXTIbiw2YS5scLMCqSbfw0Z
yZ6dwwFBpucMt2qDrKf8fYyexiQ81AmiWdq3sfXdTlu72/6+pDmUDKNSOWaIyl6OAXmprPhOngQn
h2lb20EWsUJ8N11zYUHRANA20LoZ/k79b+nDlFOh80vAVk/jL/kQyNsiGDexjtyWrrhj6j4at+Zh
gu4GYa01/W5BOCDMUhxnWpQO1uudcOZgc4AoRz+kqmT9VIbaTaLPVfXiRB+iNRUR0We8MDUf5TNT
ttXqttRjquyfo/ElN96Fae6a/kdrOujm0bP3ef5lxYMF5+fc5rIKok+WUtDs4LzGtVu/g0oozO8i
7zD8aKqPgaG7/E9nUrVaibLCxdLioSpCUZJH8BxIzhbrexXbPXB0guSkdy9y+Ry/1BB3+XG7sZvP
uu3vU2ntMT4nPovzCqsZI8b2PClHsn5p1MuVqh0H3q9DtZsLr57tMDM5bdRsJQwKWsug7s4sLXJL
O64n1Z/rXOmEnGr0Waq/wJW440mkOcxObnIp2YzyXVAEH1Q1PQTOR28c/jOchN8wo2KYe+Ccvn6C
sy0eam+K5Hm1nSQpm0rqC9ezgCOYGvzVK34kCgW8GWSwugRjhjsud3b06ilIlRGVzgHNVK25SYr3
PjLK1k2p6zBN2k+KzpSl5W2hEtvNXTw1iU9BNO0q1Xu8/mMEVx7r/vNbFntvql2ktSjHnDJKegVj
/57zHFuw0ZqIxbSpGwVIlK3dBWsbMP/9bLOh6Ozm5zYxWIkfnQLOmcza2/3LG5YGkyBTQIC2eFVc
WqkL02BkweG4TspNZR+01tlCAbe19eolsreTrm2iVr65bnTer+WpQfoGIBoPMXx68ZzIs6415UCh
NpIAyu8KXdqkmtau3GKis3luZQ7EZxsIo66P3g3FEVVKDk2g3rTlg9ZTGFjrnwsNKQTumfLSodlz
aSgdDKQ1Wgn3oNC1AzwGpZJh/dY5gHul9u2VLE+4e1QFYLZk4oR6zKW5ZjLsvsx1ZnZGkCXTw5i3
2+vfR7igebSO9Biy4mWhJ25rcHsSMTwtIcEz7hU530n+cbX6J4zZc7fqH0OLnWtHKUOTAkMIWpys
NNiVgbqJhu6WKv5WqTvTDSeEHJ3oJ2WBb/+3RS7cY9AMv2rme9hEgxjN7ORDkSP96o8rbij8XLyr
XllcaEwv7NgIFASewZwG+dSG0RAtnXbXVyJIkUHyM/c2P55g2llc81pS9QmDCeDsVSQ/048embKp
fE2acF/QDraGlatWFJmYHIC+EcQ25hZfbZS0DuJ1cOpj8zHqEA73E1cd1+aFhU54ZmWxb5qRyaqU
Awrvf+dN7FrWA8j+qXi+vnfzv/JXKDqzssgaCjJRxsJZy6BWbpyUu3K4i4d3AwQeRbTyndZWtPhO
qZPRTQVhfGqL+h5limMevAzlFzWqPl5flNAQ7BCUKAHcwN9/GSHaWOoQEcG1S3nc6uWTMmr3tbwd
/GrllhZ6wpmhxe0BNqky/PktWCsFibMyP88c47uXlcbKlSH8TowqgiGC8+iv1leVFoqTxXwnhrc3
o3aMabF9biJ6UjAB/b6+fcLzdGZrXvXZxaGAhhymCFCFpdfT+z7z5EM62u8bS3mpathbs3T8YcpT
vnKshF8NLg+oG8km/zpWSq1CwgUD3smSG8ScfcYG8sz7lOkG89lBNLwlLs3EyBaqScSlxSrrSR51
GNnDU2JRqDTymJuYcbMVnxd5CGVfGEhn0hP+z+VeTpVXWEWR/A+/xhlutIf1ELtmZHGwwthOO3uG
qMTKsTHgKXTuTaSZrnuFKI7PGHr0RKmvkLVcrsQrSmDaDoWI2tLKT0pXlq6B6tQKFa2g8aGDVP1j
ZvFZIr/VmzEj7VMcB6GmqNQAqiXfkypK0Z1y4DhsIPXyq6ndId9k7jw1lredJ0EpB+XvrptiBB9Q
ubhRghBhhWDyj/B7rE4xzEnGMm6e/8zZmc/OyIDow/8QNJW6yU2E1OtmN/iwCWiQbOrH1rvTnHjD
UwwxjpWgIwoFM5e+pemWzbTQwrRmQAYSTlRoSBbugM/Zu0rPdpbRpZRGgvf6FK4cTGGa8kpnDn/d
a5X0crH9SDvKH8kk0QpydkUr5du0l3NXyvp4F6tIQpct7JWZzYOoaPLiW2Xka/xZQh/noJIt6a+H
9vI3JFFvtoGncnko35lycyKEp+Mf111cFPioRDNIN0vE2cbCxTM/VnvVi2lwWVtZPZYaIk68mrPv
dOP9eqX1+1q5+8uFzqwtPF1xclPONEJDqMp7y9vI40iWOT7Q4Nh1TbGXKujKRxIaBG7U+vb6UoWn
GZFejUomU+jLFNfrRlxLImQMsM0pEMFN4VriN0edv9Z3ZmLhpxIqDaPVE2D1st/HarhXlbt6bG8i
+XOuPRmDu5qYCU/GmcX572eHsjH6SNImFhXpaMdItusE8RZWm209Bi+Rsr++hUKPPLO2CO2pjMZE
P+EtEcDZqazezzG39as3FB24EtEDmiUacf3LRXmK3cnRK6I9fi6jH1F0XJ8SEPriK8ki1U7C4ZL/
qqW3ngQy1ZUkau+aHB269PNkguJsYHO3dNfWeibGA97FYXsYU3stpon2kuoRLT2NmxJJhctFKjDh
hXnPE9JQfyfAX6jct5i+/sEEx5t/nT3kNqaZs2yyaFoaylmOkaqjj6NBBt0ekkhDIE3a5kHu9tnK
IROcAAxakNUh5aDz4L9cFViC0fIUWpXgojaRF73XZW4KFXqx0XkyjPDYysfGWuvlzedqce6APzJ4
DMoaytHlRV1JJuovsKyeKoeCkWlKn+swvodV2NtmsrVG+if4ckQRcM6gBKEZMBav8VxHUVIf4tdm
fUJfrFDue/vh+ocTnOsLG+piH6MMZLgXRaeGrtioe8fYGt1guO/hpw/t7XVjQi+Zi+NQNVGBX7bG
vJ7cRPO76KRPr83dFNVnQw/2qicn+1zun6XSz3lUmi/X7Yo2EpuwVM8ULn+lvzmJvewkfXRyevve
95o7aqjdsAJeFYR90lDYkMBsU3xacu/XZtfKjo8RSwVX8ZJbaxOsIucDDs7AHWS3M/nv5acalNpg
QMuKTtCB2IyIh3sTzFzmfby+WSKPODezuFtqLfN4LdCvDhPoM5K9at+qN2GFCHv09bolkTucW1rc
KRRiSq0aWZA17qWuytxElr8ORkn7R3Eze5do/304TIez6s8WLqJGplNXhvE9OmnOs2Hdm+GuKwOX
0Yj/28Lm4HV2WTrW2NTkQNHJV271HuYWKT/NFYb4KS4rNymqlWAo9O8/y1oWz6NOMxrL0/BviJAL
y6s39cz+1qa/r69LdJexf7SWGDWhQLOETk2x4cSZ5IFlyMDUWOk3NAVv5b56F+XNz7Lbd/JL9WIE
FIkmxJ/esqv0ukENQsdEG/pyVyuvq7xak8AW2cCy6iLbmkrGGHCUuIWl7soJDpmf1xcs9NAzk4si
BEQ/HhIEmOwV5X3SBtshg7Ytgkmgrm9REN0Ffv6GgDx39P9Z5SJRhskvKzo1jk+xGW2KwPT3VapB
JtwrklsFyU3ad/GKSaH7zFTmvA7h0lh2mlBtr7Vqhn2qya6l8RpRE6vNldKy0IhFI4BxFqYll9xM
g1QXjBZQmNfbZ1B2Qfu42sgSfi0eU/PEyqwdsTjdSRGgIyLzjgnhro5HxoHkH17BWwogmnqjeiuP
RfFpOLO3OOaxlAdZVmKvCKMHv0T0sDja0z3azJ1a72RPdVPtNk6+FWuvRuFe/jG8HIRypFJmkFyj
SqrcZjpTZaa9ox384brzi60ABpuvTM7bYjvtJvXqcDBBY1CEtfJjlVRQ3xyuGxHdmlDFyfNsCVen
tXB36MOssEkxEhnKCbHNO7TYnq+bEK1jhkBR4YN2ATLay7hhqkE/P/Up4YBqHrNn3XmEFewNNiBw
AQXOL/6rfYmAXd4aYUg62hwlZrPSsXIjSr7XrYgygJn8+R8ryuVKbL+DK8P0ifPVQ6ZNu6GB2So9
GpKxcqG8DnctE91zS4tYaw6J56d5w0UZ+NWtlBipOwAtumnaYIAyvKi2vtZYD7IEo1upp+aHSE0e
6r7/ZvUWFNz+NBxyxQ/dQrfzbTCGpStP7YQeowzhamV/sU2fgeWcGeVa853bMkKLOg2T4GANTXtq
AFtDHcgrpfPrNZYHoTuQfM7AZjrASxSBV2hQYVD0PE0ROulJsyOtDiFnv/6plvz6RCDQvExlMj7C
UCposMtvBfc8jyUfYKqR7AGoHh1t3Nh6OiP3zd2oRo9q8knVZ5wquJ/qITCjJyUqN535Qct+tFGA
Blt+W/fvYExN7Qdg0HtZffQldWNkuyZ5J8Gz5OLU++s/W1Qj1OYkFvpSmqfkFJc/O42Y1ZeDgiSz
uIv69CHswGNO+a2BeJs8TqcxCu6bWVE8Q3rJ7QIIVhEIKOvaza1wq1racUSI1ivHNSkg4Wc7+2GL
UxxrJpqkBiBbs0VUDf3X8Fjr3s315QujEYOegF9nLpPl/FlZjiUfsyJxGz4i1LqR5ZVYJDzBZwbm
VZ5lhkFd1qMUYqBPtvAi8u1V9VPsP11fhugiVM+sLBJriOIdvgCnVzUQJN4OgExh8askhwrvLz7b
dWuiGiawSuafQW/gNctdaycbgu+ST0P+oKnTprcYE0SDJJc+otUeVcodz9ZOWsuy5xP0V4w6M7vY
y9yTlHzqKQFUwc6Ge04nC3SLadgogeXWmrMxB8VtlXINQix6IJ0vd/7GZ98w7EM7iednuea9lwGQ
sDCFuR/D2VWkodf3VmiLQdJ5VmFmVFtE/LEGUD8afMnOOiZN7LmxwvAxamm1F1JbXOPsFB6yM3OL
sB9ZRtihrsUF4z/TAWCe+jFPV65KYdo0i5vALchTGVju5f45Vaob+QAEW0WSdqMUwXGyN8r0jHA2
KYcLfc0BXacnmC6zKnp8y37+a3sZ/LOpTLuhx3affPDG+qbR6w2ACrewX5xV0Qbxbv4xtvh4QSdV
eWEBbZd4OpDLJ/mhBX34kMVT+gZ4I5T3sKzMgx30xBZxW1dQtMt7Sit3hVFu1AKaUHlYKasLnfHM
xiIETy2UYGmvRKdabt2msREkezaraNvD8kxj5vqXEm7embH572enjOMw5rDfRqfUKr4oUrjzDOuX
7Jjb62bEwYshT6gjGKZGcPbSjtmWfhNUTN4UWuWORvK+8Iy7Ij12eX4rxdO7IjsWzib9sWJ2/vZ/
BS97Zmmaef9oPF+aHVo5s9IJs6VXb/PI2qTFo15+brrPQ5G4GoKgGt2gw1SuQZeEV9yrdg7/mYUL
Lg1L3PrRBGk9JOWphWTjMNz2nlwfrq9vzcpieZ7COGelzlYgmdxIFuqPHtL17nUrwtuUnv3MbQgV
+LLPrJcAuNOBrBt5anWuBBubKZG5gMZgMzAW8SZzEODANU8t0ZzPx5lLxu1gBNrIPSdDq6/9NiAY
aj5HWfqGvZtrsuB5Zplje/GFRlO3wr4nCCfNRDf2dgzWJGxFZ+vcwuLrqH6EJq9ak5taP/Oapq73
vkSB/vrHEcFKedFDQ0blFaW0ZQYshQPq4j33ZFUfmVQc/K0dxVtHCbc6uf+4GZJ7Jb2R5Gqf+R/T
7F3mrenZiAIWIzD0CSDdg0hjEbDGeOpQG+CD6XAHw9cMb1Cr71rT2GahuZ2M+PH6koX7emZvEbP0
xGmcJsWelNq3zLZutLa4l/JxJUsVUIMgCkr3gSlGOElof1w6YuknYZIODIO1XYHa7r3Tj25RHinh
bBSrgzYssN2U14KWbaUBMt7P7RrTtnilf37BwkfDSC66bOQX2NlTWxn7KXU2drTGQCmKIpoCZIWR
9Flwb/H9OrWTjLjhMWJ72o/AN+1NUCjT9i0f7Y+RxUdDH17OvHnojad7WKpH2/jZeNnKJxPv1x8j
i1smNupM61EfPiFKe+P59rYYlJtVtKjQyiuIBEoyZo3nd8FZgLK7MsptmYQjN0sm6ltoo+ouGdxJ
ktL99V0THi0GVmeKd6Cn9sIFCyUvRj/CVKCYO+urNMbukN8Yvb/T37R34DFw+FmTaEn+mAS5QQFi
mlt98ibzv8+Q0TpdKU+KrpIZ9PGPkYVDa3pjEPhJNxw1NF1l6lEM6kdrr+lpBu+OtgbYE+4fuuVQ
QKpAL5bsOqFlV0i6yLi2KSmUippoA/o92EtKXG0zR6e4HSI9ev2jiYYCZ1G2f60uUm89SIupqWgU
THV1VNEvNhX5MCrQxuTZbuqcW2vstuqz3jn7IXR+gex+Zxn+yYw+THF01KSHGS0xszVc/11Cv2V+
jcow8DRlWWmko1qqk2OT61Enia1Dpfsbe5UPYs3KYvFGUtejUTrcBjIPDHpazqM5rtUzhX5Eu/ZV
kIsRtoWR3s/klPQqPuWqvYXxzJOhNXLGzdStOKx4Nf8YQnjm8qx7OVMFoyRFr1XNuNOPstW4CEW9
JTr+ux66+5dmeLnIUd2xnsIZtqrv3Jh6vE1WyShFFYu5y/2/bWNQ9NKMXkfSjB9g8thT97TOPjCS
6kThpm3u52Ef8NorbxnR9kHZxiw1k8CMoS2ulqLvg3KSCSpB/ymYXsbuvg3XaoBCG3RrqToDdKdt
drkoNS9QPY05bUYW3QS5jhrxQ2QEK19ItHUgt5grJCWdx5ovrUiSVfsoK8ensB5d+ER3MZ1UqsKK
lG2kcnKjaGXrRKHLmHXC5ik3y9DnZZ/dMhpzdNrkNTHI+jZ0s3b0fvlTaG3ssrM3hQNFtOopb4mX
gFfglWeiZNacvjTqDYljd30an3T9a5HtueoO0pMRbMKqOFwPRsL9PLO08Ayjz6oh86v45HX9fp7u
Crx9ZXcMbhORnLL3b2RtLQCKbfKwYMaD0dcl/UNX9mquTX18aksAjzS48kPRaMnt5MRoi8SDvAMC
swvjyFxBQAmfvxA2/Gt5Ea/G3BuKDGK901iNDM8pPnjD8b5tFcSbNkBgAldFkaOKfgDLXLmNRMeD
1GEua0GJwkjo5SfNEobO1NyIYauOvwzZON7qY/w1HE1/JVQKF8lEiwPFACqJpr5cZBnYeRKSR2p9
scs9Yx8Gmy7O98aPWjPvuuIp7ZG8tH9ddyTROTmzuhzOVkfP7lKdxDJX7oPmLiskcIifBv+I4OLK
VopunXNTiyid9io0cBHpZUrrvQa3U1b3dejTXHm8vqZXBOyybnFuaRGoJdYkxzPKpcrdLEx2qO/a
uyF9AcUTexQtrG4fy4mrj/RzvP5rmx6i4Zj3z1PevevXjup8FP/6MeARGCiGyYHH5qUHtZafWkFO
Nc+sCoSIb4a02F9fr8hHYYz/18JiY0NaDNAoYAG2vW0bWzs2djVtF/snEza0W8gE/5pAkD2LjC8c
yHAD45Aw65nLTAKQEXretp86N9cG1W3a9k5K1oYhhU56ZnpxCO1KCXNvIo+vkr1C/PYH10kr6Iyb
TW+uklLMH+TvD/ZnoYu7yrZSg0SbrDdwHgHpbUw/3Dd1jAaVKh9q/YD+7IaO2vsmklZSTKGrMMZE
B0pD3uYvFKQXWapvzBAZ/9n2fvv+ysEQnsCzf38RYooQdYG4AlmEjkFRVe+t7GAE+Q5e1JWFiA3N
kmSzoioJzKXPR2PsDMlIEVZX892QTAgPKYcp20ugga/7vtA1yI/gSpl5kpZ9c0OPyPtmFFOTyps6
CWd9011Y27tSM7bVGkBceNLOrC0cMdDqmJ4VGyg5955NBx12Z/P79RUJ947Uha4D+g9/yUROqpPV
Hax+Jz361MhbTfsewX2w4gnzl/7Lx/81Qkn58gPZKCQEhcRjBk+TIOCFA1Q1meB+oUl0I2mRmwxr
xX9hqQ1o8QzxBfWuLAcBIy8Lql4Dl9UOn3vjg6RV25mEFxTrXkNtEzaGAXkmq9gZuWZtgmaTZuWu
gOXtWKT/XdEDt4RiAcwzPNbKEqboSZESNzW/JYQNuZnC+/w1kkGdZb+lln1uahFOirFv4zbmRRfJ
waGWK7dWlJVsUHgIeJPChsTD9C/QGUyuQW8OvH+0+l4N7C0Ezm5pTpskjNxVkiehMXBY4KgZxSAn
unQdx247qSkwVtXBE/qkjV7tJR+1UBhJCnQArp8G4Yl7JcTAJxmDX1zlGnd1EwPjp1r54FnxpsqO
CQJE140I4y6yWcB9AZeBXL1cUtUXdWxYYcxwnfTdiKzxg8ww7vvrRkTnGsAF6HbmLaBoXvgB86Kl
EWtFfJKnzI3Se4pIDdARcOdZu2JK9ImgqwJGjBwz9a/Fm6430kKK+jI+WcpWnrRDlgRbOxmPBUUp
JF721xcm+kQWNRFYQwAW8d663D2nTDoja4klg2y6aY60auRsumzt+SFMQM7tLFwhk0dforNMyyE5
QbHqBjDdWfWXEgQPTFx7xa7coXip47XAJfxwvMDpEkCrDbXQ5fq6JElRuiRWZN2x7mGgKr8E6a9k
irZv2EfGQ+HfYiAXzMClHTQ7AcWGvJHhviriascMROCsKfwIXePMyPz3s3dxF+RxqJa4epzR7AJn
kXxSYrMG/XvsmzW+9dfX0fKagcDv3yUtHNFLs75vxzlWjPtMQn3PgLLT3yjfivpg5uppnOz3ifzJ
TKaN3z8EDUirurxlxmwK1G3of0+rh7S9BanhKFzuHxk5a+cK0lAaH6/vveg+BOqPvpgG2Qa6HJfb
EmaKZ9Y6e58lG0f6rprSzmh+ITCIvMItDxT/LXDWc4OLnbH7Wg/NFgStXHnbxim2M541G1f608Kv
fbashevSYrGGUMZK075kkNBL8Y3sfDaibVKsKX6JYiidcN4FGjP4FJsvd1ADPycNI+Gts7yfTnzT
1cPP699IGGfOLCwunsgblMYuqQL0Rb4rqjSCCqvYRI0R7q4bEh54ZqBMSLeosSyHoYK0tsNapXbk
RN896ntxf+w9SGfWXvzCr3NmZ3Hg5TzsfUOiiENFeeh65B/uhvAOcotDUXXocG+85Mf/I+3MduNG
lm79RAQ4D7esuahZlmT7hrDdNud55tOfjzrAbhVFFOH+jTbgm65gZkZmRkasWMuXX5om3Qy9Y3X5
rRF6j3CPH9Ohp5JRrUzw2vfMNkFZQB1bI4x8A7unHx47zXjOJin2ojl4dbCGjFpcTgIj0mXUkAkL
Lx0mAiivC23GlrPAxhfnsh3tbq1PdylnNSFdycqRVuGOujSCMqLVjf0YUUTuvha++qgE1Z6KoJ5t
yWLtQ3C9K7HEEpOgYsIbTF6dwcEpc2lyjEw67GhDvvFMZdMJxzY5u4iQGhR3C0fPsq2qQshET0yz
0Y1vf++5hDEmJShe6J/eDllnDYkQp9gWHoSxPVkZXclxs0nFNamfpT3yr6VPDwi02yqhFFk9aSzO
firs4a3uLO2ByN/+v4wJ9P3lfJIyqg1dx5IV1zRVD/dgr26FpNmIQbTG87nkkx9HNfNJK4qSwBfg
UQpG9NqF76X50Kc//sN43hOo9HqB5pnbkMgGJYio39TdQVV9x6tuo6zYxGO1Ek8sonvND5ZmR7JW
CoInyi37eTA3pG4s4K87y90K9ElJlf6P1w23cV8erCR5GEJ5kxjpoxFnDxOJlDSKx+pH1cQvUdju
PU8ibW8cou6b343HQawsm66/ky/Uow3ekieUuBZ2LW8kWLY0A8VK1Admx2OXejFs8nx+2o0voaZA
Zn8oh1+S6W9MbVMJkYPQ7Z2WmI7v1TYtnyvn86KLG1QiweRP6d/ZcdhkTd7BRc9mStzoIIWmfmqz
RHlVRqm4K4X/IGVJpD4JufOqEmkZnZzzQ2iGskUfIjmB81EE3Kpio+/rlO5DCEnl43UfXIyl6ZCC
lAcGKoQzZ07Y6gPVYgFbmfvQCvlhNMxsk8X5M4nws2gOL6ZX7nS33StJ9XDd9lKg8NH0zCtrv+7z
oZCim5gOeBRBWnBKrbyWdV3cyaZBsmt6ozKvl5MpAx4j1iNvr0Hnyk6mRrdeEVnyEF7coFzIvlpc
MJdGRhdZvypzCW/T+jQa6cmPymPUNJUN3Ggl0bU0bUAYYEdBmpI0yiz6ySKlKoxU4CEsR88G6Vc5
q8KVo3Zp0j7amHmgXAup7nfTeDxYYfvbeky3qzHp4qRNoZUJcQ59ojMjZoFetBZbnEp1v4+97zkl
Bz9o9iGErX/vadYHS7PlGSyWQnNNLCl/0D+wxfbPdQOL8/XBwMzJ8kJ1Ix/hkptAPJDOsiOwH6sh
zNp8zeIJOG1Dl05l7gvhVolJspS3Qwv5abr/D4MB3ABCngZ5UCaXzqx1qDaJOYOhbyejdg6serWI
sOjEH2zMwjEwRdEQ+zgxar1thWoNqrbXR7E4W6igs+4A/Xl7Xo6irWo6d5IovimibFdW9QHCnSKq
dx5ttNctLZGo8taBrfm98ewTDwtdO16RWg1HTBV0tuwT0AlC1G0lrYWvv5G9yGk9V4QEphS2qlt/
VQb3tkGnyNHaKNhmImychtbZpSnof++YF582c0xD6PsQfSBel2256fpzHev2alf+8gRM6Nwpawat
/OxIErw2afoGPASstVsP6EDovXRoZiuenbmvlGr1/iwYra16+SbQyS/QrCPa/n8Qc+eCJlWuEWkA
xFNnEWJgSK1oZGQZjFLY18LOiuSNkr1cX+6FvX5hZHZjDqlnvtcabibZw0BB0MKM7NpYo4Zc8F86
mmhdppuCa1mdrVzs9wExAhACITS2KDhCc7AVcGVY8/5+pyAxTb5jAmfyDputnptoVakLWOI7dgX8
SX6T7yXD0SDxuT510zfPskCqRT8t2HWIZuA1vtyTaI4otVDzniajTPtVrZ6NFOz4KFTfyBxlmzbI
vZXNubRaH03OjgEr15Nak8hGAP+0c3d4itVw64XS9vrIllZrateE2GsigpmHUVEpeekoDaxWJ3d2
iy7msWiPfnOvafGasunC2UmzF/HhRPzEM2r6lo/hYdrGjUaX603s66mdarK26a1y7fm6MHEXVmb+
J8Y5Mo3UzAlp9n3T29EkY9WvsXwtWmHS6AaBEh4pp8uxoPNVoE0Yxjco0vr1+ETB2qyLlUBzcquZ
22mI6/7PyGwocuwHiYl66E2RGd0O4MozJADa1g9r0w7ULN7VQmNuwzFceeAtD45U8cQSjILQLMAN
/aYBpUiSWpT6YCsWFXqIXbc1mr9/nzC+f+3MNnAsWF6gI794k+bh0UpffaOzrazfGO3xupcv7F8M
gd6bei0Bb802U1cWcIqVZXyDfsHRhadkK6t3ciwfW0GC9TDyT9ftLU4grQXvkqUQhc/sKVZT+kaZ
wp2WyHverVsBta/YWHGPpS5SOFBUjtMJlMY/Lp2QTvxRjiuG1YH6p7Lg2YiD74xIvPVpHR0a964z
f3ah8dWr3U09nn0d2Ag8DtEXWG5hCngx07WRL5wnF580G7lm+ZpLeiOe6LRbXiwRkh9cMy20B9en
eHFJ/x37HPYjZa05DG0V37TuS++qR6lCFtrINmm/T5psxX+WXvIwwaCWSNPuFC7PtrsvVzVTm8c3
2SDUr00Sh6eik4A3AbjaCEmSPpq52Tyl0O7sxjAKt0hW/oCTJHws2tT6en3oi96lQxQ7MT5T1plt
Gx25gCwc8S5Y4L4IYsH9YIiI/ngrd8MSCom3GsRIvOZRVpFni2mOcj1aAnPsjnFnk6tqOHi0tLTV
/BGO7j2Y1YOrNocWjmlXPKjRn4QaZ/QcxY+9v+LsS4P+8C1zEJIytlHcyzhWWPHoouru99lutWty
yas+WpkFYhPeH2Ue1lmM3oTMVlUbFVpF+7ZWFF7aJh/tzE5YVamSSjHZuWKu7BLy5UlYbYrkhVLd
Suiy6LoU1skdTycg9KuXh0Qd6pYniExcWzwa1ZbqH2fDqJ2l8CRXW194FoxdJG3C9vm6ly5laAit
/zU8izdzpeNqCzpKnb0L8dC5a3ajYmf9Xq/fS2fgh+y2iFecdtFPPlidzWzelLHnmw07NdRtASzp
JOK4+nJYtAKVo0FOCzy9MptUr0qGqh0LQhmogLwKnr5une1i0Rkp2QL0EIHezVmhae0TSj1i+0EY
6SvlIeJNUMF+gmBZvAbcWmoX5mqEU2tCO0nUvy7dBPR2IrRqmtyYarOrZekEHuPojftaf4Ybwe3a
nVfstOJ7WP+HBQPqyKuHpnZE8KZZ+BAVBkS6nhFUyY2b33UeRSq07uM1I0tTOVmYOl0n6MLMiFZK
iV4ZVnJTGvo/TSd+QWdr3yfylxykUI++xXXfny7ei8CNMxOcEEw/VG5gp5hdF0NPTlYIvd6BrI7i
niBKe59QtJIcT1EPXtWvzOGSPYbGeT+JsyGMdDmHZoI0W9/1nSM3VvYrNYJyw8HubVETCvdtqv2g
0GMes5BWlOsD/ew2jBROYZ4OtIdq1jyBKBa625di1zl1Q/tKovnRUx/pb4E6Wsc0iu5FpfinqUX5
RknD9sZHKeJkKam8csh9Wl6+grON3tRpu3xC63UprJy14PdO0ihkLr+nqWbHVnGwckekJH59zJ/O
bl6aQGw0Hp2wEyJJfznZZatFuRcZLG5/B4/6LlK1W6AdxyDVV9xowRK5e7KM5AXIan6684SxT0o0
hJwBjNfQZRvLjHayENmJv4aqWDLF8qFDTrmYiZx77FiZDQR+g9MDhbeKM9I6ExFiGr1en7xpcmY7
gw4K0OGTbtcE9bqcPCPJdGkIm8GRwzev+AqF+vXfX3JIWL2A3E2UFeKnc8yiHJQokTk4WRnsBeM1
lNINmKVNmKU3Zgy7fkromxubUf4K8vZw3frS6AByTlEZWQleupejU8RmRL/e6h1ewNAseAkQwLhY
4/1eWCt4D0lakaCj/XAe/9W9FJRRTUG9ErWdXouPZSDeZlUZ2iXplusjWjhZ4I8gl4NrSEhWzPxC
lkfIHCqP6dTzdlu36Pa1eUfvXCYnPwMjEG/gdaDQllR/zTsONxuJXKJtIFlgmacv+3Av+KMRDEOi
9U6OMowv1ZM7Fn9NlzYZof+b84OUBJ2Jl0ZERcikWPYHR6Rrviq0DUZkeeU5vbhe8KfyBOVagJ/2
0sgAk78SNcHgNPHvKKptiYjd6jbm7vpSLRyCk5aIYqrvlfN5eiWTPbVs0AtwYv2XIew1KjlxfFYt
EMXtGvRhcuTZNmZrTW8P1YATYF7p0xShdoM6GB2S4Yck9760Y3IelD+hKG9keSOVL43eP14f36eY
i7VSNKCHlMPAccy5aPsuFQo+pXdqPbRd9TE14y0JhBWHX5pFjlsabqdmsk8EehY4GT8LjMHJAXVE
wi6vlN/xkN81ueF0cbqyZgsHxlQKgwXpnU5vTjGXiWpZRuU4OmnQlL/NJG5aGyyZ+XR96pY8EGIb
+KY43Vm1Wbha9bGehao2OIFfIfmrW5wZiqbctxGnfSbV8goCfOnUmKh7+UtWm7T2pccrtdpZrqGM
jpQmRzF3FF/41ZZ2aUT7qhj3MKyuxCEL/sitPKWq4BZhlLNjqgobC4lTX3RGrd750rhLaWcslFe9
OiTyrle3VFRWTC7MKSaB5kASq3NEzUzWTVgJ8Hgh2FX4+9pKdkIPW9dvpViZywWHhJ5PokUYoiwu
tWlbfDgHh9Egs6M3ouNWEmpdQ6h+z2C93ee6bx6EWI3vxdEtDtcdZmEBp9Q9UNhJLZbc+syorgVV
asijE/SPZtXs3diJJM22XI0HnG/TrH3d3tIgP9qTZ/aG2CzdTB2dVjsZ8WNXdztLPujxbV7HK0Nb
OEaoqk/1AhC/BrmcS1OpphlpNiSDAy7nIFSgVJN2V3buSvvmgnvw0OCkmmBUWJttgbov6nRQ88EZ
eim0A7d8pL0wbFqnztdqZUumzEnYAO4Nk7B05iFJFJVBmqTcL/kmqqMXQUXRTavkrUlT+fV1Wpq8
j6ZmTp8Zg6w0EqZi7UmKJJtT3x1XDqsFXwD/RVlHY5UmUorLBdJ45Ih12A+O3mS2pN6rv5qW+jrs
UWsJroXTl2OXDPdEyspVNvM6+PVQrYo4FmErtAUQi/L4+/p8fU6C8LAicKL3mQtlwtNdDkZAtUzq
VYnBePljFjy43pFm11w8ld3/Z0UOjHMkfrludWmVaFLhXJp0kcR5GIpPQvztyxz3mjDYiL0eFSUK
bM9r/v5Kpt2TvDrrBVnPfC+FSqh4ncHocAfPLSCh471rrTUlL0+ihonpiYed2ZY19a4cdIF1Qt9r
Owh/IvdHtw/u001zaoW7YQ11sXD4USOY+D9J0U1E9JdrVnukrQwhHh0q5ltPBPyY2AJ8CaF8Lofh
7CvC7vp6LWzgqT1+EtmhBwZcyaVBV8xGP67y0VFRykXRM3sJfArwLt2Y+3yUf1239pnXhj5kEFMm
amPEBNi8NGfJnm80fTU6RaF2Z8VAUa+nzLUxoq475rSwwFAfFnaAlq0TBb1yRFs7vdeNWC/tYLBq
J0rGNXGUha1IKZcABRgthAHzLhlZQmpDrmsCocYXiR9hhWyLfK2rbyFMoPObXBpoJ6A781xTLZqe
KmYdcYkL/YVLo8eTGf+KjQhyrlgE2F9HJ6XPVrbjwoGGHvHEj0QCiga/2atQaNjrujEwNr233Srd
tgNETJzV1bhtxp8rq7s4Rurv/Me+5PC5XF23L1j2ijGWRu3ksnikCepYuPqXofkVx/ea+0Ljxy3C
MMa4LXKnEHcyfcZFQgzjbRLtKRF98RgokX39u5Z8nJyYAZyNo5YD4/Kz/FEfaQpsRkdRnlT5NuxC
Wx3vwr9nfEOkm7uQPjKalWF0nJ3pngnviqyxefXuRbWeDeqyRXyblX80qX4NA3VjWveufhbcv38S
Yfhd3xUmZ7JRkxd8iNM8VF0nfk42cfWzQPjYI1oz242u/S6/+5rtQwB2fUY/LzTtctz5XCxQzXwC
+Q8i9MEQ3Y+OJqZ3HCsU2RpWML9pZBDv3SnMpW4ba8NK3Pv5cpnMQuWMc+n0Z81utM6CDNSoOT30
+E1QDrX1PAYrJ9TnAxgTAB8teC+m9PdsKssmpsXHxwR0OcMQbIdOgTTh1UItU2yzvfvXUEt8Ziqn
0f9Fzkadx2qNEVeCprJBxViWj5lKdY+A3P8u5cFKxftzyfbdFPwTZCmRwvn0ahhGtef0HZ38V1qk
h0Roto1a3ZR1b9eFv4V1fl95KT0uvtNXd11dPCYjzA3xJmu8lpJut1FjaWVFlxwJhzXZL+Cg+HPp
uRG5EWmiLHKk5Buwf3vYN9S95GPl3dTkzVZCyM8nPc80tihA4AnaMD+fSLqXbqRKzED31o4/lb+P
72mWoGuBwhOdUJ/YuWA511MEO0UHhO4eRhf2hd+8Ckawkmn8fKpjhwEA1SPrQGRyOWujiWqOUgSi
I/uyHUrN3rKCLR0TzuD5W9daWaOlXQcghuZEnpwydZJLa+WgJVptTrOWhls3zrc5NZJ+WCXbn47H
y8QOo4IahScteCBuyks7fa6V3JA8/ATcXw/sTmmQoBtSOMWLbef/k1rls9Tn913kHRQBEoxVPsNp
3q59wcwb8cPU5bLkWKvDveBXN9MJYHnWeYj2BLGxWL9CMrIP3C08yFG96cU1BNviXKMFzjwDFZHm
DxC3qdSurZkDMb8zKchm2o1QrzS4LtqAepIrkQQJtaLLedaENs7rlgev3v1IxydaKFZzm0vbmpCc
cUwtbaDWLk2Ik3JTnbtcSLp8K/jjfexGv2lPfVXko+u2X6AvMxAcWElXLA2MlxuuyuaY0tOXVkMh
bqNOjEQnj6pNWN4K8j3ymyu7YXFoH4zMggmoLSiga6Ho9K31mnvNLuvbPd21m9yUN2YkQxFt7JMs
Oly/cZfuJUJT6qSQztOePIstAlQE/awrSPmUX3TjQYc1VlHvmdkQoe2hfLtubWkm6Wwgm0slgXrT
bCPIcT5QSsGaVfdfK8FzhL66QSXl9B/MTOEwZQuAlPPC71CoOrxInGOaTGLH9xBeebM4YK5b+Rz+
TW3pyABQoaM0Mi/AWk1aVGBtRccMjgOw/1a5N0iDt9FK2mVp0uAPgBWB96JF382l+5Wu4oVl1XL6
h+VG9aHo8nxbCn/+/Wg+WpktTZkqSdH4neh0j031W5qIGQ/yGhB86YLhACadSXsGtYNpqB8CSoF1
yYdBEWkSukv5dbWpNr23sdpht57QX7iVJ9FIpEHYueQ1Z2/CtJd5e/ZC64zQtTk1vOt2CEPX8/V5
+9xOTSoTGW2Y2jiWKCnNNi7fLpbh4LZOkTiF8bVL924GZdONKX8TpNey2LrhefitPsALmaROQFd3
PNyYz4Fw9o9o3KmR7W7Un0qzreL99U9beBVfftrshg0jK3VNn0+raRYdbzsvtJVsa1i7VDn5UJJ9
66JHVTn6LzjUddPvh/3syruYldlJHbEkStdiusxOgXhS3IOWkq2xZemsVcckfFNhnP0qwLc/uHs3
2QRfMuEh39PNXwqxbT2NOgkK7yY6jupOtn7X8qHUb8rx1uN/zmx577+ET7lnp3VxrIRzatI/N9pu
urLF37uKrw1j5kOm0bWl0lqtU9F6GJxhlTddyZa7l1rS7YjkpGHYIe/Nxt+P3cZHvO22SrK9JzwF
4SECJRhmJ7P/quX+SXU076tUPKTpVlNTu85VmhK28RhttAbNspdQ+FN1nh3Q2Buu3C3vCfVrw5hd
zbrfG1bRe52jpg/kuns4rxDt073j1P8/2u0me/F/JXZ5MtztyAnTpHZ0r2UbnVUonJiSr38MjDth
E3lvg7mF7rNu/W0UvmbiptCd+j547E/eWd6pkNRYzY5Js1mW8iwlz9k+exD6jTzcq4+m9ZiEL5Fw
10OkaXfP/Wsh2UF0397pkZ3Jdk/nhXwjuvdWsoVwwPJXJmKhlM6OoFAP/TE6HfTaXR5A+WAKVc+T
w4H0AyzJkFQ7vSzGU1JkEIf2qeyEWZzYnqLfx0PSfUmqBjKtfljr9XvvvL9cEVkimJaIYyifQr5/
+SFS3BZN2wWdM+IugHs2ktZ+aUkRlY28GcvaMX8XSHyW1AWzQtrFlr5TxJM1fEdIzQ47Zddr9sAb
q7YF+JViJH+hSTlO6ZfYR/lXhIxP2NSHRi+P5pQMo1XJTJy60o/iGjfS6lhmkyo3mVzklg9gRjjD
n2581Y4C2yK7VxwvQoDZBNy16/sjdIABglqJD/cj2fzsFEn34b1i2KpwDHZBe8iijStv2+yfbO+f
STAYymPW2Bzj9ppM0cLRyPyDpiA+IEHJ8+By/gPFJ1aOk85xaZYtYBJP5ENtglnMNlOOTpDurHbc
1UPyrVFuqty7HXV/Lb3y3h74yQkAOUMyTkxLCHb5EWZYhmLShB01zOFeEIUHWE3Qa/Mfskg7p7CK
5nIJcI2TJiPLNshbsdi4bnzIZOupMcdnvx1+8cS+9UsTCcS2um0L90gu8gkJJuZ9E0jK1qPDQ9hb
kEanY7erlb1iOkbz1KVA4Qx94wkrW+xzVMTEgj2guUS2KAPP7pxcVNokNtPOQRsc1E24zZKWDOHO
JVF4/Y55j00/Td8HU7M9lJeSWpRe2XHt6k+ll9LaRJU00x/pnX5RtGAbpwKYP2SjleG27eKvbZRv
06fa/x1XtU1P/rE1RbtRfnTlWUnUjaz1Bzk5rnzl5zCECZnqZsQHpPvn+tWu15pZ5Y+dA/e6sR+E
dp+mUrVNPF3fpgICLZng3oEX5FiOoJgX0Oes1TbcCtVg2UWcSpuxElT2RtPsC0qYe5Vm3RvfS2nR
7dN0FxSmzUGW8HwcdV4Ntb6vZLV+uj6MzwTQ9NNAy4XsxHSC0ll76auAXulbtqrOyaCWMmSopRrY
yIRMO6lje6i0k2ke+uGHKmws/xau5L1p2akED6o0nHKCjS76IRdrDOyfH01wu9PmQ6sbreggHC4/
SgaQNU1t53Sm+5Rahzp7lDx131TJESBU0Tr+WK8EVQvLiUnacXT4eScO7kuTfUFXlhWJmIzKzRie
IalaCToWB4UC+ERdj1TmXJAlr41OqGOQjyl3tO8favnOkONN1R5iKinNORtWMHkLtyLTSMJn6jEl
nz0H5ZWW0Hdxz5gk4xhm4ZHo5Fa788S76lf52sbu3lsTxJiO19nWhbppIggESkWVZDaLjadGUNVK
nWPmrp0M3y1X2AfJk+K3pyb53q4l0BYOpQtzs4N2kNWhiAYG2KKelqG/7P1jCDdwcqw4x+en2iR9
979hzaGAadFbmWoMHYmeY9vcVT0G16oOizboNiOjBVKJ1o1LBxT6IEVIFfcALneOKxwDsap0DXO+
7BMTClacOkRoRrw0U9NZGdE7yFAIw1t5PDZfLS3bGaljRiiqi6A382/wJWw61V3ZAO/Ynbl3TM2r
YLYnlN48OIrHusprV+NeLPxHNT5U+psRtwc1vRnFew1N08b7Waq2GtIJL6OaiS6I5zTVoSu/DNPH
Wd9Ea++px78niEKgnAYoMkrgMClEzQ5BN8ha6KFiAHzBU979EcbvQ/d6/aBdWl5QP7Quglv9LGsp
Cqnh5RImhv5HJd/12UE1Hq+bWDpgPpqYLa1G2zUXT9QD3ns2rMjWQ+EwxtQj9EMpnqr6+Pft8tO8
keed6h8Qcc/hnZWSdEZYJ4BIk45eieJe6n/6QntHr9fh+tgWp48MOVw7MLkA8rx0Wzl01VqOsKRB
ZHYXC5ot5elK4DHNz9w9QWVRV0G0Dk+YeUGUjnGgW2nvdHDqdTsKdpuk+BI1D9eHsmLmHULwIVmS
iH3aZDpmWvMolM/teD+qd8Pq2/D6YN57bT5YGbyM5uamYDD6V7E/+L5kR2UPkczKpp6O2M+TNpGo
ABmhLjW7qhMDfhqXx5fTWyGVwztJL1aWZfqFzxb4bUR7wHjNtSAST9DVUst7xwTUoL8m3nPxAH2L
vZrFWjyf6DqiBxscO1wts7HAHC8XLSlM6qK8pC3vRlS2SnUK73tF3JiI3ZrDY2qdvPjN139avm9b
0d7tTkH9K/LSNy99Cfv2rh6U47CG81jc2h++bPasKWjoy9S8wWfKN1UWbCXejYYt/0qDR2+S4xxW
5vxzK9a0s/81OL/xJFdFEwy9GCcsTvFDOXiAjt70cu+1X0rpnyL+3kottPSP9WqKadGhPliehRA1
OveB24m945mZtC2EHjSVKygrsdHiJvxgRcHpPmyPQJZiJFe7nqaLYynbUjst5lldO/UXr9uP8ziN
9oMdbciiyGtwKcL/9iS33xLxvpFQeXVtJden3Egm3CvIh18/Y5aOSwCYMAQSz+qU3S/NJm7ph4iF
9U42wKndH1oU67rh6T8YoZgPGojGMixdGulR20zDSuFKk89WLm2K+lFGFvj/ZmS2J/2M3gnNlXsn
Vl69xrRF/VSnKwNZcjntw0BmuyvMVVSFZWyY7rMb/hRg8r0+iM90zGynCR8AhomMAA+qy6nqTNPs
akOCWDB4oa2EhLV7ro1i0yTa1qxo/al+08eWDs95UZI6F+lgLxt78L6tfMfCWUqlefoKYh0LeOLl
d5Sup9ahobJkcYDYX6sp+Q/TDPxzKA8xSk2xpg920IkkdaVYTJ5dP1cBQ4eS1J+i0rCOLdC6eCuo
hRjRb5eYZ01L+xukkhqPNG2+Vntc+l6eEVNIjDd/wiCYoRkLdcfKqBXItrRJhF9ZUcQHdGeGTepq
vmOMinC4PkuLRid/hlgTkMH82dTLvRhAetM7Rfsidz+s6lTkKnfbP7n6fN3SwjadoI8E/fTCTcp4
l8vRQk8XdzGWol5Rt2rh68dQLlGQrRtrJepYGBQ0QxDHQCoALHa+8p6SC40qUgeC/k4sIvBU4w28
pK5wO+jJl+vDWngFUgQiU4RGLaifOahzsErVRSeBwmorvhH0kuq07iZIjJLdieG4BZe9EvouHOeg
KGBFnoDS6HbKs4nk9QYiUxKdtLS8fTJG1taE3/fU0NtXQfG24iGL5qaJJJYHtjYPrvzUTLMuFal3
0gut8P4UavUQieZvzyjXDsCFhZv0uai/K6AuP3W2B2YCrWwXS46auRA0lBu/HzfIx+11dfxS1msP
xKW1ozEHBhlckrN1dqgXuW/oNSVYWnPGfTAc66q0tkEo7EzPOFdG+rXQpd/X3WVpNqd+AWaSSiid
37PFMzxRdBNTdKI/SqL8SeoCxq1faBn/+Q92WDIyShLwzXlNvA5KA1L8RnISGJqi4cfodLVkV3+v
J08ibepMxD9ohaAacTkeSS60NKpbOmgz/6th5ftu1Lb0ta844QLWeELvAW8DZqwQsc6WKquiSifb
KDmykI+PmpbU24SodC/1Ur8zrdbYDX1d/TatUICKoPVOrWautfMueOekMjD1VmlTh8Ls6mzkqPcC
QZYck/JQHbX72Mz3pufd1pa886N/rq/gUjh1YW52j0oqolkweEmOEYroJ2uH3Ci2av+TI9SKo4PO
BaQjFden+t6HK33lGp9+ffYSwTpUR1QYKEDP+Qn6QXKLlEZ7J5My23C58kb30Fkm5crbPD/EovpP
LOQrILSFDcl9TXvGhKuAk3BWwDchYKiYfbw29b9Ayp++pa1yEsQvmRbvFT1fAcUsLahG0QLMNQa1
+f43pdR3rZaCGX1C2zSkuOvmN0ER7ZPKg/Ndc1ewaUvDI/YCZTfxLIpzegI5GmUx0xPZ8fzNKJIQ
ItfvFbetBztHeROS1LvuQovjg0mOeAyym0+P/HoYGj2rW9nJxsaeGC2sGy0OjglV0URe6/VaONnA
kPzP2Pypr49dbxZGJTtNC1qllQonTHnPJEHgP9TtGqX0QhhLTzkwLUCFOp31s0vQ12M5MpBABqVA
9xpRMwVrCJ+21ydw2QrgcLySS35+6ohR5TYI28hO1dXUVQL9j54Ga4rHn+nupmIEPDaTBfgk3ul2
P7ybAHWMTa02LBNKa7ld1uH4kIrl8MDTvNrxKuDlnWg7L0eIIHch+BUyeF/CHjZdv+dS9r1COefi
qNtcLWvMxZ/ZZt6/DjbCiaeBdvfZqWcG/VgWcic7vj/SKihDSGgdIt06dShnJrHjasmPJmicqnwU
zUNaGLY3vpbJAfJeGuJWgLpLHk3HLhqIhJIQA87OREEQw0TQOCAodTfVDyuhuTo7uKjM6NGKqaW1
p7KNJir8BTJsCpc3m++NWpXJguQAQm6OEb62iSMgltc9bKl+qpPnY4O+v5fmXWJxWuZJ23i4WALx
VTbK6rFz/fao9UxvYKbi08gzZpuZ3lvmss4a+KYD8M8TFKFfdFVvTo3Z9ftyMKSdVBfFvpdHb1N2
rbJR+WU7LF1QMilMkWYdy/uhc7Nt5UrxzjRB7qBlqB9bLdfsNC2kbd0hK6hEyclvJZdpFb9WTa/u
oybxd9fHvXQUmtB6vVNVo30627+FkUVtN6qyU7ihf2xM0XXUPI9+qX71rUvIFupSaW77uFRWAqNF
w6Q9J/wltan569SPLCWrPUt2RkHfl5CbpH66zys0q+CKULzhnMXSystnyZOoswF/I3QhtzeLkQR6
iHtfjRXHJ+K1veDcV0AMrs/n0qsbYvZJHZLYBPz2zEiVqn0P/Bo/Qu0boFQIEWi308Q3M9yhgm1n
Fi+S11AU7Dj8AyRmxfzS6W9xQMKuQjqRwsflbukzl9utc2VHEMwRCIJavrlxYYwbFaa8U5Ll3b4V
9XE3mhIFOU8o9oVnZOfMU82tZhXPqQBNmi7V0a4L0vKmWsW4LTw/YcAGnwC2F8qZ+TEWWIKoy0Ko
OFJujk8ZoJidrNTaIVO6tfz9kov9a+pTK0Y0DKmlxJ7ijMpOR2xRV0+W7IKZy07cWzfymkrtUgLz
w9iIgi8nv4sGvZQjxtao+Xko2tshEfedUNzxrtiHvLFz2ZGUeC/ow8bvCrSOflxf/sURv4OaJ3Y9
xAgvPwBwSou6X6CQujAzOiaqr7kobmVj/J7rMCuEo3dIg7Ui4tLNND25EYqmSgIofpZR0EW3F7yQ
t1SgnKPePLiat1EH+c4a/6nfvMeiJqPd33pG7iDPtB35kMLoDgOsC+UakdHSHY60DvcE1yRdZfN0
uutZqJCNvFyNCcWgfXErwSkCfRPs4vZuaERbzsWzmN97+rFMnvTUffDM76LrrZxuC/cj1zUdbawB
jf7GbEp8w6tiRe0kx83uWOmH1nd3w+gCQ/wd0QdxfdUXF2Ai2aTvaLqQ54j8tO+KLnenBxHhsiZB
8ZcOBzOP3jpdA2AIYjLfBnW8i+WGaNoxDG+bJt5jX1YPQVrvhNVU8NKbyYBIQYeOggZR0OCXjtgO
up9kAq+WUixeR/nFV13bjZNnq0122gD3dG/+P9LOqzdyJNnCv4gAvXkly0iqUrek9v1CTDt67/nr
75e6uFgVi7eInt2HwQIzUFRmBiMjI06cE7hOMN632hc130IErO0+VBiiykWLCE+4tN4lptk5lIpP
vSQdsulBaZJ9jiYpDVbFednY/JVbheoPCRky26JbtLhBY47DTstEPelaT01/8hggdcNfz3ENDDVz
B4RkzXbypjb0GKGu/OeJcaXbv2HtJwg+H2ritERhQrpcr2N2caJ3Dk4f2O0Ojnffc6w0ONy28jqb
sHiKAj0iWaDxCrJjWaMEOxcxIRqR6/f+UQl+KJbxUaN0bNb08rXwoRjrU+/v0HO7l6vc9SlmdvOh
LMs/4aQcHaJCOkReFPwq8t4b5+xeKcNjX8n3cbDVIbwOhBSuBG0vr2ZISpav5lQvYSpOeAS1dTeQ
rO+r4FPU7hvtXvbRnbJ+396aFXOkMIwFMW6IOvlyqlKj663UI7l5GfSi6eFUbm3c1bzvoh4pi1b0
ssxhS9VuBXhIhKMPTg2LShbVn8tzV5wwJ/wo6ikNwGGbPzLkkjJn5xgx2skPJuxO88+0+qUztJCh
Fp20W5WY/+cXGLxImL6ih7248QCEO9LAaDK6RkPsNXPBWKV/7mT/z2T/yJQ/oRR/CAZIK6Tmtx+p
3L2514/98fb2X9dIxD4wbwlS0IEqZvG9j2GaBxTz1ZP5KTOsfQj8bsoOHYonnWPcVcnztJU2rwS4
S5OLAJ/XRZChq6wCaemAoiZadbDmWXtR23jY25OV7fRYz381epcd6lRLvTaLbFfqyr+fxrr8ISIh
fPNoLVAtiQi06smRYukwpmH1NDlzetDrXn6+vc0rAQBbdJWYTeDz58QvbZkSFb3CZNF1qB9iXQf8
pEefY2eX94YnNe8j5xnSygL199IH8F2AmXDnz63pmf77bDzY40+LBhNkmiBxBUgburbbv3DlJrz8
hYvdCIIwaetWpbJT+L90wMFBe9ActLbAvPrjQ5l+UBX9EMlffPs+g+6w8ALlXeTMbqds/ZRVpwS1
SiGdJEBeokfCMnVaZOTVk6w1gzsM79FUn4dzXdpubCj3qv2riss7pTiOBgqR7aFWPk5RdWxDi8Tt
MAFCSjw72GhBv2KRL2O4Rp5GJQoFNyEhtTjCSi2rQip5AzVdn35Up6jZ50E/7uRpfmQ6SHo/GzGC
qQA3X+K+cQgnubwPWuUZSoDUhZHkm9W1w87xTdurijDdRY4NIbrT/MN/dIKsUkYhSv2qtFZCszHN
n4tEzd51bdrtRprGnj5n033fNVsKqWu7DRLfEMmWGJ9ZvHvEBWz2vfT6jh16lyLP9FwoTu3ZeiF5
hW0+aU5g5W4hK45rUZTe3fa8tRuAmSpRjhbFoyVTmg7HpKrN2Dd7fVfRMAFvaZeRywCENJlu7WRb
iO8VFC1sadT8AQ5x6XOei6/Rkiy/CnPtlJkdUx+9XH8YwQfvuigNfxq5NZ01vZ8g12lgmTYKOfHK
WTsHiVLfqWk07eo6cP4ZylbxgqhKfzsF7Hh5WoVnqfK1ja9BfHcLt+Mi5ukNPYkYoFrcExTs07hS
eu0kB/Ox0lUo66pO3XVj0nkq0Iu/rhlBj4N3IxjNcBh56OXW5GOvxB3zo/TIvqp6RC/w728curF0
94BswcOzRCD1UVDrQTroJz9vmE6odpVtu5r5bEa+F6TdXZq4zZfbHnad1ELIgTSQEMsCLLzEahZZ
0VtlG+snBKSNu0yT48e0YzZGC23Fk7s43peduaU8v9LvAZNkwz0lZt/JMBY7aRLEWj2NjFM9F1/N
QL+vtPCjHzl3c9e9BxQdBOOxmaMH5E82QtXKF8VLjgYrryhKAstCyujkTmX0tn5yapUZIX0O93Fh
jHunH81DlEhgvnop+l3nQb1xuCIGLpxVXHIIwdKUJKlbZPS+ZXa2z5vulPYO4xIZvvq5njYu0+uc
HTUJ3gwC48t3sYQx2qVCqYZi9CmppXgfTJHlOlKlbdSD1jaRPgd1c1D2dAcX4X7MpCKOJ8M4yW1/
GuAht8J/Rv8+DMJ9ybBc2cwf/tpLSQ3ocwCXhA9zSbVLgG66sshMATrJs4OcHCMg/VOQeXkybtRs
V74IOpDg8qmJG4yIiMW/SX3UsQo6ivImMyjqMULRVakUOGClo4Y2sRN+vb2ytU/hNfExdcG5ATTw
0lynNBUtdwRU0GnS5weY9PLoWBRa6KrJc9/ZZ0ffMVTt3TZ7fYLw1LCjYOkZEIa25dJqXYGUMSbf
OmX+sA9ypQdAQyLtmLUrj8PO1NA1d+pxS/zo2j0FYRqyamQwDLktCYcaJ5wLHnL2Sa2T6VAqINaS
OLi/vbaVas2llcUVNklgRgo9t09dFX7VAojXleiF72Hn28VBa3ygeNXT8EULGFoLT2A+Iav41cfR
vhw3vvlrX+KXEF4pn0B8RwH3cpstqYoluQvsU8kEZhY9Up8tJ+bFGBsMg40jvb4ML22JXOaN3/pO
U/UmYfuUh/HTbI+8T5nIS9+XCJ9vfP8rTitsUQskN2F4eckNxuiHXhl1bUPpxJZKffRPlDSjJydl
suuCmtZuUasPQWaOkHJY1qNZJcOX26e85koaGRGlGPDaAHQulzsmBRPNQ2PDmdGDpWvbARiirm8c
4OpKYQplRh93hel14UvMu+oIr3f2KYg/jGXphhkk19r7rMrBtmXH2K/cOUAOZouNZ+00qYZA2MJD
3ADkcbk81YK2qQzY4aLKqnu6r+OzEciPVjjKj5o5yBvfzJo53SC+vrLrX6mlJlLj5H0y26+XkyS9
H+rvUcg7QtmqLqwd21tDi1vQGbViqqrJPvVZ6fGWjO0tkPWaBc5KDEHAeEMv6HLnIrsesik17VOW
+K0H1Kj2SgWS4dvud32bg8Giq8doPW2fK67OvjW7sa4b64QkXTHK3oQQZrrFq71lZHE3lIkDQVrU
WqcYloimlwUb839tZHkiWpfbftmxkjTw1PId6JhdtNXZXVkJRVNeFYJIR0X38vJQHIXnoDrBDzRF
wd2Q+szNJF6l17vbp7JyrZGZ881QonudCro0U6vDYERSJp9MJm6coHhfMqCv7+pU/yLGR8xm3IC0
rHw3TEiDrwcKy7ezVKWc8jmbCT3gA62jaXy0vEKrXSfeSFrXdo/pFLiVSH+ueYhyORi7KZvlE/lY
f2dH6S5hCOcQjn8Ptkb/jzDwvwhEMsnL/bPQLJFblf2LjeJ7bVZeHjpPfT1sRNW19dCnE3yARJCr
yhqwJFMtfMxoSeGG1mMYf+iMT3/vCmJQUNRI8AVdhIk312FYJnKpO418yqrWnWp4G/p9X/7u8y92
6271BEU0vsztoTEXUENNFE7Jry+N5STaoGNwg+Bd6z+2VbGrTBNWuIct/eyV4AZluqBPJezwRhf+
+GZVsRrMcmy18kkyf+j+n6H46ycuC3nz9xfXTqOoEDoP/P15emcX//y7v0/CQJtW5J+v1+2b369B
y5uaFUwxHRK4BE1mDxOnvrt99GvuJXBkglqNt/QyNaiMLKzLGAhtUvxOtcob6Zkr+c/bRlaP/I2R
RWz20Rqhz6+ykj5CHbt/jx8HRviPJn8vIMm4bWwtzLxd0SJGq00QJH0LSheo1VFT/8nHzk3MZGds
AcbXAigh2uCKfmWYXfiXNpmoVXJ0J0hfCobiP4/zi45J85BtvYdXXVlgWGHl45NZknH5ML46WuMQ
qxt6PrNr/gv2y1cGLvyMvi1T+Isj0o1Bmc0OZ86z7B+11V/kqXpAeiYNtqZq186Hgo2olwkVjGWL
PpSM2QppbZ1M7ZDprlHxrnILdJBuu8Ha6YjoTBMU+jBaD5dfvw2oJszIfE5G57jduxZRDeqOClLY
shy6g76RFK59R/Q7BRCdtwtlk0tzZZSEhcZb+GT50vuYXiT/zb5Ivt1e1Aq+4RXpx23D056u7iJS
ZzHgDcOKRF+1eszR74lgh2auxD60xoPpdG4bBa5Sdy9tEZxHOd1BIXv7J6ztKzz9jhCVpN+55K/y
mcGIanipTxNsJXr3ubCfhNC0PEHpsyvS5//O2sItZ7M00UvOgJ5loVvr5b4J5MGlUmMHBwh59yAb
io1sdS1YUVtAQlmUGAAQXZ6knCdprbQGaYp/1JkJsof+CGeRYI7uwRz//fogOuZliD+A3Fgk4Ejj
JT3D8/B0lRzj6Jw6igl2MO2gNwac5RrRFpp5dXmC+oFWNZW9pUUzDjRlLHBUFcSgmqF8mFeult1R
ySTJ3OqLr3TpuOtBvTDKI0Q/luj7bI4Kx0hoTIyk5UBg+DZ0r7U/Doqym3TV1ZFfbPZ99LPtNhx1
baGETN6FiAWx3MWjl+uuU5uhVkSxaIYbsgh+DqbkjdORXPBw+xjXvn7BcWvBmiGGVRdXgRL2WjcF
2DIrf+8nxue8Kr22yTZcc90MImg0cCC5WWY0Qg9kShRGGZziWevchtMb0nLDyFp85qAE+zaxk2f8
pf9T7aokskTlNASVNyTHAIb22n6axw0I+MqdBlkSSEBB4nnNAZ+bJUQoIlGHJHh2R/ozd2rRqPvb
J7OyGvENi5IEdQkGFi5XM+vKNBb5CK1fl437QNObvTYrbh+MUKGW0ka4WjkgHh6UsACyvgLAL60V
Q2Fo4UCio8cfYutxbl7K+Xh7QesmYIrAsyEWWF6fPq+Zzu+4PlMQNq4cmI85Sn9eWDUb57NlaHGB
jnaTlBWLPZnlny46leHzZGxk0KsmKL2L0hR6CstSdUuTU43EWqY5Z8r6gcvFzbc2bNXPmJeBPoAi
9dVYWiZFUhQOoXLSFL99zCZHv6dN9uX2qay6mRiI0TXCgCwvNmsAlW4kSqmcUn1od6VvJJ6kG/5d
OzNAGDmgDW/bW4urIhWE4oVxo2vU8Nw4g1F0uXKS56q7HyRp3ulGFXvUYWQKOVK4t6LMOCpJhaP3
MWBoRS13vTRsAVDWVi6qmlAmw+BKffHS5VsnIiGRYvIBZMAD9bFx/M99vjOl7uX2ksWXung3Qq0l
MDY0FunpL1KfkZpxbw2VcgIL4xrlnT9xIaPwYZXlQdc/3Ta2kuWIri54Lk0o3i/Fe8tgmEa5YXuL
jAmck2QDHDS/z125s7XPnb0RNtb2kGhOdAKxJ9BSiz1sY6JkxtJ6xZWsH2X2fTAQC87/xef2xswy
dUsHh4m+gau/sb/0Zu3J4T+Zs7GUtVMinYF4SFCCwsZ2uZTZsasefjNuQq1E36WZ872O2uM96U/n
5QhxvZ9RHNnfPi2xPxeuAcKKTAbkHb1/miYL12iiWGYyzHZO6jy7qh/cD0H/te0Oo+Pc93rpRvOv
IQk/3zZ6FbwoYYiowhUJ4AbY7eVK5TrS+7pXpZOUFe+l6h7ytxfHaDboYq+L6sIMSDrR6RaPmWU6
mpaZ5Oi+dEqzaqc4H81feuVWgPOZ9wgOXVTdj/lGoW5lZUQyul3IIAKUX74F82QGpqzL4TkBMoGC
ctvPyMFtOMqWkcW64HdWtQxGXyQ3G9ekPIPTlxtX2Nrm0cEFFc14FBWUpeJcH6WOnFusZMjfUW91
jS+O9S0dD8H40BZ/gmxCee7v3ULUVIHBodvHZKtY95uqTWXqZdFmc3gWcpiRU7uMZXljv/EpX0UM
3n50OyC+FMUHrtBLK0MQUqZvzfBMiuVJcuKWyIkpKNz1f257+dX3fGlomUXLuW1KjaqF5z72eZh8
yaKzD7EQMEd5C9Fx7RG80pkKETBC1nQV4KH7KMzayM4RblfNxzaFP/WvYyB/+K2RxfH0jc7jdcaI
FPoPsoMFqTkgCn5711aXwtCmyGqQbFjCIf3JiPs+1rPzbP+jj42Xpw95uHEy161bsZQ3RhZLgbM1
oZSjZWcrACCRDfs+s3Z1mXyd7P7RiTPFHfzaVTt9H06gjrS6gz2pOoNL8sa6BJ6/9bRcW7Upnj+v
InfUVi6dUp9R5QmVMDqPzvdadjzxfVWMy/793r61oiysJKGDlGgUnWvzk9GUbqZ86NQtHZ6tpSyy
GqHXW0bCiBO8RHLpKVO7M6JgIz690i9cXlwUD+mV0uTH8ampXK6lUaOoqDM5Ozc9Wo52eDeh+pLo
Lh1Tu0se5a7cF2iMMWp5VoovkflbS+tD32QHBSxZkv7mYO/kRr9Xo9Kd62F3e6evgwxPJ9p1/ELq
jozpXv46Rw6HEiBHcS71BhgfMn+HTjFhd24h2p20LjretneVqdMjfGtvcbIWqsVKYoXFuQJ/oM/N
zu/+SwuLY03SDgrJISnOYxJ4pvk72sobrzORyyUsbrVe9qfQMFgCfaC+Exwq2JF+K+ZzXZg7ykl7
c9zIi7d2bZn8JAnZfpkWZ60w4KB+7C15Y9dWPoaLc1kEGmco6qLz0VnplOM4O0hYPhhJtAElWjUC
da6Jog5lgeUY5GREYZCOZXGeqEV7NLy+9iUxxM/r33/vZeJu5vXEB0c38tKrkwj1EGuuinMWzoLF
PIr0d8xNbKEhVj4ei6tZQ0KG2gMMHpdmmhbm7Ihc4IxEa1bKz1Uh/9Gbe5CdW+31FQdgzxj1gHuT
quxy4CofGGjrzbw4O3NenHwzVA9O1Hy+vWsrxyMaOHBOUBMVnImXy5HBUZd6phfnWA6a+1Gpgx/Q
jMZuS81jK/iubd1bW4utG9DHoJ6GrWj+JFf1vWF8G7nJdMhzby9qJT8UnSKKD8Q4GqBLepy2n+DM
7E2+HfSIU+5Rb066Y1nXnqalu17OvKIK3qehCY/i023bK5HiwvRiQ3mJI4CoOvi7kN/EK9VdSgIX
Fvs2/eXEtYvA3xlN5q36/epBIr3IwCMpFjXny4P0NZWJ5h73lwd755efujiEycLqt8roa17Ji5Yy
JdNf1CsX6wNdhSJRN+Ewbag/aEUx7qZtpfHr9JQDhEFG4BzRNF/6vmrXRqL7QUnKQRNCyk6j1b2j
jPAzYkrKdXR14zm2unugmXEVSDngKbjcPa3o9FyzODU7QvormeZiL6W1fShkNJZuO8jaBiKOKYrK
piBFXuYGSWeYtZaUZ6fyj43aMEXlGx0N+dtm1lYEhoHvGuAWIN/FS4JqcsYvKMpzYz9NiKeHpPYN
grO3rawshtekwJkAyuA1Js7xzauojVJ71qq2POvyUVVkLPyLZIWXMnkUPGsMli/vj7BF2Ces++qc
ROWTXaSnIpx/62r428i1v74PGZ4GBU6qC6kQraLLxXRpluSKE2XnOP5HKr4g4axbz7f36/pULk0s
Dr/NuqHrizg707wY+8gFJazkn27buI5A2AAlTJULjuMrzpc5jPweRYLsjHrBvW+eqvBTNTzawQuK
ZzLaSPJfexrQTr5TmJioDLF3l9umJvyPSmF2LhvIxAPzlEaPOnOxt1d1vXPc7QaDuAyBvBq6tGLH
RWBK+Zidx1Hfj9NLr+e7zcLC9dZhBAFgNGypLHDxXhqpKoJaZfKKHKrZK0Y0D1BlmPs/UTh6TPEU
x6bYYui6vhQvTS7iaTuprdX1PCljQ/KU4bMFVIeDGrZqkav756CCBCU1mMDl/QC6IDJHWcXOoO8z
oPcOA6WbQLqV1dB+pItMske/xFj491RyOSSmlZ3VMvWQAeOJkfE6lT9sHtV15CF6vrG0iG/TnMll
a2DJ6b5E46MzbBE+XBsAlqERcBg6QtVzWS1TbUmhcjH5KAbdIep+mKItjM71ZglwvUCAUVkFAba4
dJI81JSyKZwTQq37RPqMkiczfPlDrpYbn+j19J4AZIBgYGweeD1vmUvHnmalrDWt8mnX/srbnSN/
pl58mC3fVdFpntW7Xnpgik6ypx8lz+KyPQf1vdZGe8QW/vY7ftW6pLoKHQwciYtFl7HTzVo/Q4Yy
2cO5tHq4bwfqubUjb4k6XH/NsM4QySFHF3ArR5zwm8sprGPwb0nrU7Nuj6XNqzqBPjXM/1FzAMTZ
hFqD+lyrX/56gWy0KCCjtclM5+IWGSBfaXgMSKdS63eqdo6CTzmSSreNiD9yWWDghcO0IakK9y/t
jMuljYWjaUNL+a7S/YMDfTIRMZicwxR+Rynjtq3ryAEkWlSpRW8SAqxFULSNutLKPojOsDj9SK3v
ufKc5Mbn20ZWvjaCBtcW9xVzQUvaI00NiO1OEpydMnJ2KcgCpr1IKG5bWdk2h2wSkA0YJUZtF0tR
066aJyqfwGweGbh/pzXvYv1ZyfoHffpx25SIdJcnxOOQ7hkyetDp0qK8PCE1C+El8CUqTXa/y0JY
R+ejrzUHlG68tPyzKbp4fUrYY0JTnBJf1ZLMqQtJX+fQic66P93p4Xw2SunkMCN9e1nLHRSlT97X
jAAKgUf+7+WyIn2crSjpqNJFGWJqjVTtNDvLD3IhkcfCJObF7MZf1hAYHqFyALQYTAH/fJU2evMh
Z3GQ6jzW4nOTP0jKJ9FSaP/cXtfS/zAhtAwEJx8trquuT+NHVq4mUXIOrS6A0jT4EBjZ1szf9eah
pyZoJHB0tDeXPYRosGMnmdrk7AOPsenb+pa6n/rhZxH5yEVtIT6WLiHWxHwTbC0AMSyWtTirXstl
A9qcs9VQY4xdqm+R9e32vi1j7KsN9HKEmBCuvmxYWJ0dxbUzJuccXfEJEn8Qs+b4xGCsO3Yfs9rt
6+9/b5HZNO4PUk0eUotS3AyvX1baSXoua+Vn3UXzU1zow3vbzOVd1dTxfeib03GshuaYVM0WAcry
sxbr5SqBrINXPuPnC/+H7V+uazlOz7rDMHTc2ndlZ3xt7WHXDeNRmx82E521HQZ/BEclXzfsWotb
bKxbPVJhdjnbs9rsmFnTPH9oD7pcWW4qJbFnpFqxz2oZiRYGyze+96vMgQXzJgaUSBij5LWEzUmd
1NmjkSLq0dkkqFFVHw100ZC4pCxpNUN5lNuy2idq2d0ppROPbjDGzn0+jp3m5mY+7aHS7l+K1k9P
UVYXL2kmR0+3XWLl42XY0xIwzVe8ySLW9oHhx5mmpOcxtZJ9Kun199SQ6o0awRUlx+tWCC0XpuHB
aS0ndmGIyW2lstOz/6ko/8TvwVIVR/MjvFf+Y6J65eiVvzXp7vbaVmKGwNMCqCKH4RNbfMSO5tvq
rHD8pfKn7n+H71TpIfsQf7ptZcWtL6wssjK9s4qMhkV6TvJT0KCOWrqK9RGqk8pIXXmLwcFc3I3/
u5H/WdPiEza0FvWUWEvPbWaM3qDWAUQIhrz3Uw260KYNdrdXtxIIaeQzS86nC4PAMrnogyQBeKKm
56mAHIv7/iHTNxq3a8fEsiDxEEP4/LXLWGukSdfwBaXnoitDD51g55GHUPiQK6n1VKgpKnF1vHEt
rh0aCAKCIak0ReKFTao5UZtk+GPnP017x51dZf4ZVn/i37e3byUCwWhODYZXik4taWFnssNKtmqe
3k0vMU0WBPoLWgXNY+nn1X4aJOOeqmT4biqkHyDytno7q9YF8Z54JzOuvnAWKWG+Eo6F7FyNyQGC
9cktq29WBfaz3vcorsxN+D1PNjxmzUNJrqkFOpStwH5fHuegDxUYOZNqg48sPc07OM79+oO9v72z
a47JDY0uMck8rGbi379JbPLIQEasxkzaPjQwG2jBY7nVT37Fjr/NRMXXhmw0+BnxXgAxeWkk6gN9
cLIyP0/lUxSh6hjIHmSZcfOsya6cQ3FUHLKORvL32keosnxfOBDJO/vaDNwhRgbG1wBWtpaXj9H7
ZviqhHd+Hz6U89YrdW033v5Q8Y292Y2u5Of3cZOfNbgE6YS6s3aYk2xjz6+PlkcG5B6WGFWA037h
zXJXTcOUAK5R+0/Ji8b7d1bSO0hEt66L6+UIMnluBYjSmKNffp5t1QHMKuX8PKKFq0DMISk/qi52
5bnwxLS5MQAiacNPSvLBliXe3AnwN2ReO+MQSr9uO9rKNS74n5GVx2vJm5aPuHxgOmMyfUAY9aHL
9/67FB2++VeUPXBxH8J2uMtmNWGs92SPv0ojeq602pvMP0N0uP1LroMWP4TUl+0XqfxSJKEa67iC
7iw/V0lSHxJtxuVsq/aUtOuOshFr+yY0/X2et1vp8MrBY1k8l4UQNPwGl+6lzWlsqnGcn5NZQtj3
WHVenbpNe397gWtmYIUAuymw/9S7Ls1kEjeEPFb5WTbSlCQYSmG9eKzT0Iu2XuZre2mSiBpA8kBb
KyJ0vvlgnInyv1PywYw1JEAGoK6uP2v+CYYWsAXVN2NL5HwlBQJ6z0UqGPGAxC4RjbOdTsBBwvyc
VveGXB2k4bfFwuLvyENoaC6nxxQuuOBsKHfDxgDoFTSWOPzW9vLxzkCM34JeyxGY/umEx0ahfhl8
S6t250duVTx348+iPwRbAl+bdhcBw5/LOIkL7Dq2ebAGZ5c1T0V4rzw4+FGheXMHr9T0vYA4+rYn
rQUQ1DLpFIkGC1XCy+ON1WLO+6nmU5Hq2AuTPKZ1SflAaYqt1seaJ9E1AxMIPTfbvPCkUJ8GhmaQ
7osMyPyQHZCOHSP/0OIP86Fw2ngfm1YHzVFebXwuVzJd4ljfmF5qUw1ZNafgTfNzYBqeluifHPN7
OxwUxEl7vb1XWtMF6jTD3/XBmXY8NYbxIVK/jHX66Jv1cWqfqNPeqU9mxYPj9gFcjWUtf9vi6C09
0ixmzzl650G1do1yF4SgoQUxySGYnhz0kj3UMUfHu21YbPfllc2e8GCnbilgjsYihrR1azpSMhCq
8mMXFV4xvZ+zQ5Hmx9CtYset52bD4rWvCeUJjgLsGXWWZbsQSu1R7SB9OcfpjKRzHZx8R0YmLKzu
bi/tOjy+NUSddOHUtdaoetICBurtk59YXwJYQGrd9mp5f9vS9atQWBLAQ9R4RDvi0hJM8QNPVzrV
Thf+4EnfeX2ahRuJ4oqLXFpZuEjTmV3Ymj2wE8vhhm+hD/jtVJVHGu1NxeyGRr1XOgh8pT3UwY1b
GvpGQWT16Cg1Cq5UoPrLiUhDH2ZpFDtqOZ+ojtXKo6x+ur2V168bFgkFp+ghGLzbxFa/uWimRNOr
uJMx0Ro43xcl/uA0nRfVDzbMb7dtrTrIG1tiuW9shX5b2WWArRbqAm0/KaEXVPt/8WC7XNIi2bQD
u86ySSnOZvTHDmPqGS8pZQPJ3ByMv/6YLy0twvjUJVlepirIjK44dlb+GFtj7SJQ5qqg/Pr84E/K
+0kLNtDeW2e2COnNAPF+arLAetYfU1+/s+J+Zwx3PG2QbN9APK6vkbBhoUgFcF4c6ptDa5QxADdo
YGz840e/DNQc0Y7DP5Qs8qynURk2vGR9df8xuDi+fKYVPVVsqmL8QH2vsSuvuff19+bLbW9c/76h
+Pq/lS1Oz+y5hkMYW85xdO4+G5L9cWr3Q/x9qvvjPNw55HhO0t3zjOiRVdkwvhrC3hhfnCEccanC
E6E8A9nM3ahsElcyEgqANaAmNzCnr5YyUeME4WTt48SBxUmroi++acY7M4vzB7uV4LaSYJPc+GUi
eF7eUDi1GO0SZPz0ExcRwdCyxokmgk5oHyP9K2q/mj965odm8Fr5m4rSvV0e/5VN1KihAdbFGMql
kzkpMq+NMRIZDpNs7H3na199UO2jqb1Iw6dg/j1WG3Fvbf9hakHmlyoAYwaL4F4qSuP3GbFoLvOn
0HEeW2Xa317V2pdDKZvWrCgfXY2YDnI6dkNu41/WXcunOWSnsBu8QX7K/NQN2++VvlE2WnXptyYX
3442QxMZZz772H2V29FTap9MT4FE3oFqOpPhjWx2ugN3avRiNy/h5P8tRw20FEjB/GfRi4/KCaqo
jXQJ5Kl+sNqHJDFCuBwaN7GyE+WK3bzF6SAujaW7qqA2efDDk2Us0xtdprxo+ixZT++63vfC7I66
6kYOtXZzMfAKJxigaiqBi6xtnPPcHnvwtKPxCx1NHwUXFGsCY+s7EF63XMzrQnhGM/q6fGHKfRDO
tJFIbIJ0Z6tfHS9VCk9BRBmG9KP6oy8+tBD03vbTlQoCrxCerlzN9F0YXrr8+uRJL2tp1otz8FmS
HujFZW78UYYUI8932nFSRrf65UeHqjpWkzfqu6bbiIbCKZbL1kUJlwF+UWZd3DFaN2oDEovlOSX/
btP3Uae7COl6WXRUtccy2FLNXbMHHSiPeGoVHOviOLOhMXop0MqzPbafivqTXkSPefo1L0MwnM7d
2LTPt7d4zUnJ+sm0Xgv9SzyIUhpl4RRhdVZRSXo3qFN3nw7WQ1pPyt1tS1cAWfEBotUinhi0TBii
ujxMpZ6T3IY4FnD5t0KKPd/+GvuPsW+h4i4dysp4iPOWG20jnq460Vu7i2uj0e1ZDNFUoLjGg57t
+sz2JAdC+0/sqgItc4ViT/A1SA/KC4T/ZvG+Dlqv23IlEeEWrkS3F0o7JsgdwVZ0ufzejFE3HfgZ
iTPsGOiO0dJW4JPRhL5GsZEbrcVbGJgQrADx+ToYf2ktmfpsakas6RSDyJup1EffZoMuqTXfyzF8
iPOjZDPtm0z7yUjv2sra+Akr6xWcqMB/uK1p1C6+3URP88wesubcDS/CfdEHme5D5X0Mnedtz1r5
aGhS8c0AaRJMUOrlWiM9lGfUjZrzYL9rpXGnpY+N3Hr5/FCPd214f9vatR8L7izQ/uDa6JFSl7o0
h35VmDRZGZ7T4Lua9rvkzrY9B0rsVLXcCJHmsnznKxtefHVlC6OKSg4C0ILn8mI3IynJHaMdwrOc
yMl+7tX8LE0AvK2+Th7zTC08JusSr9Oa900yRxt1sKuzpPImCiZQrglexCWwJEx9cy5GMYiYZvF5
YJLQS/TM3zuVVT8EQyDEMLtsI9+7SoTIgRD1Y+yBhA881eKDicdSt9McvFGhyl7lK9/Gpt8aD1hZ
GMBrgdoH8k2vWfz7N28ILbHt2S6ZfeT8PkRa5ZrTE51jqdKflC2N6DXHAToFz5tC4sWjZREA+06e
bCNX2MX4S92ZPP/eWdUxPQXJLj1l7Xw3lr83fFX8yYugI/bwjclF7AvUXmIyVuxhOb4woUvjpfWi
0diZU8sIJs/pqD10/vgsj2haWN6s/86S5Hj7V4iDuvoRXORiUgAhq+UEY9/EczmpbHITTm6azV5k
Pc/wdNy2ch3yxFrfmFn4y5S0eU7hmrNsjmpRQ1VcuA7Szkr0HO0elW6XFy/17EL+c9vwVQq2sLuI
B4WaDRIM+kwfq79DGzGuUfeGyM3qLQ7t/2eFDG4DhYI33Fis0JnloM1nJgkTGxWQqIQLnRwo8py5
+KDESuQBJv+mlNPPoo0yTysc4DFh/hEuKfPp79dMccaCjBZayatxvqQOx3yqWDMYjAcj2tt2v3eG
2ZU27KzFAEgJYcPSLHF5Lva2c1B7ago7PBtJ2Ry7Qv1iDXq1EWiu7g8O8K2RRRCIs0KJtclgMXXy
2xy84mepJ0hJwIARlTuz7GLvX+weJULeeIK9UFtcWF2TaNGosipHfkqmb45VepbpteqH22auuwgs
7JV9h0EubuIlcMg2AhP01xCdi34XWkfK2l4cP/Qysh0f5sqdVE96UpkIuG12bTt5wArMI5MNDKVe
xtRAj/LcgMP6nMh34XiglGz9qH1PLtyh+FvSWXqd9FX/Y2vhH0P3P6SdWW/UytaGf5Elz8Ot3VNC
hyRAYMONBfsEz/PsX/89hXQO3Y7VFnxb+w4pq6tcw6q13iH0kygjllKU3oC07SYUam0FXkZYLI7A
H9VpnIjgQK2S4FKl3QaMY+14FL1hoSsJ1mDJNklxdbAn8ZXgp3mj+c0wSi9v/rRg+2uifgdZXASy
WhuSLDGMMHjRO95LcuXCgdnf/vTrk/U7yuLTp76T5pM+Rec5Mdyoe96soG4FWHxvXzcLWBkzwgFq
gEjqc4M1/P9vCIvvrdVtyxgYQmexQxxYidFGk178xuV1qJLMcXhyG5JYXe8PSVHCRLX5FJVieZU6
7fPY3jvNt6rc+BqrG1G8nHHaBe6x5Bb1BgoFVSb43rZ+hxHMZ0d7bLQPnOq8bpSHPplOt+dudSVf
BFyMbJAnKzZ5sp4V6yUARFHVD4O5RQZ8o1Ug9jw5oYzvCBhT5Hmv5w/d/mxUGzM6p9NheJ7/zXZm
9c7x7+fy2Uj186R9pr+ePEr/BmFJ1Xl3e4zi+y+/3mX0xRJvwhQ9Hzp0Z7n5rvU2BHYZ+YoHe3jN
pr853Si6kHgDB0KTZhHLCYvQyH1drHbTcYtkyHZw4syNEa3tKa5wodFishLMRYnTAGqjGKUWnbF/
OjlOfD9h/Ht70taWPLQWWIHA1ESx6vqT5W3TGZhJROdIll0dU+l/zOkz0uq3o6y8kYCbaIAWdWSd
QNxfRxlsLVLbwCcKvpS5S45ywADao32Et4s7T72nhZuihGJ2luvhMuhiaFiFGaVuEjSbvlG+HHzZ
Ba36xVRezWA60Ki787dkYVYfEqKCYILwQe5uCeFKDNT/iyaMz9Y4kuYesWGzpggl15Dm6TOdAzdG
unPYqmC88SgSOw9aJzx3qhi8RhdnY9E0Fc7nrH2NczHS6Qx0mepZOF5Rw6iC99MXSXms/OpeFb6I
nvoju+urQ/0am5/olm6sqbWvLZR4EAqDBfgGiKI2TRPJFROvDi+VsAvRbNqEXo30HxLdAEqRm90I
uXagCsIpewX84xs0TxnESQSaJz5j7XBv4kdndQ/ok1Whcwiesh+3V/Nq9gZdSfBQxTCXx3ekdJ1U
dGl87jXEOzPTM8z2Z+D37qRjTJ5UT+I615zkIfC/Rs0W22f1sUHdUxFVJDCYS3Rp2JSJNAZNfK7b
8SQPz9A5/43w0Cgwvhte2tozdi9bMturE8y8IvtC0ZWmy/UOhoWZl308xGfD+OzM/gmz6tw56/p3
6a6vNz3Y164rgeBGW4EslSrVdTQU5B0kEPv4XGSpN4aHClEnrwpPkb037/rPo3YEHll8bqwHlYoo
qgG3P/DqAr4ILybjovaQWI4/GxgtntUHfcICBnpk/mBZn0gFStNwq631tHZSXQ53cTvHoz0oCb2C
c95or3FsHfMyu2vtJ78wPd+488f3geaq6VYWsjHLtno9TLXvy7lvGGaQRK4sfev7x7rayG5X1w23
C2UqIWS1NK6U9UJYmU7xOSmOmf48g+N0mg/a8GBMjwChN55vaxemYLj/N9riw81DZeapzYh8Pev2
iWHVnIPdVlVzLYrAPgvFMbE+F5+rKUNaDzhunjGA8wST/o9FssRxTlcDCQKcnoW07fWXMTA20fXI
4TjTX7v0SSt/ZlvZ0uqVcRljeWVoNQKwjc/XtzEe6koPH/JD4afHNphOpT/fS11ziob2Ge+4R9sJ
3/cDRlbpuJPm6agp1T5Q7Je5e5S28vy1ZQl5Q6O4gCjjG9WzJmnkScqCBI5/vauVY2YVXrxFPH1j
0Phrin9H+XWTX+xxvfcbA0md5KzUd1H8UxnDk2WfHPb7OPVPI1JLoel4al96cQ5WSBtOoeJl/oTB
aOmmc/ZpkCw379qj5heHuWx5t+mnpJL2QVzvW0t7dOT6wa/Sj07iu31T7W8fUSt5G9wT2H3khTwi
lpompTLQGspapOHKGbAwuila6KmQS7cU/NZSGtjC9Pi4z2mVLlPdrB31cUSw6Sy31amw08emxhZu
7yDxkLx02q7pMUlJrd3t8a0sAtY/7Hu4RjDW3uyxKa1VM2uic0BFu+7Dg2aC6CjmjSrWRphlhj0F
etJ0WcuLpb0P+3gn8EUtgup/Phj6ErzzELzBHEccKBdrjQ/ZKTEw53PD+tl38uvm63tlOdD2+B1B
jPMiQiU5Ras3vI3TOX+HPvF9Zo+Hup4+z518uD2YlRMdo0J0WKnpkuouVbD9eoY1q/LQV9N90kc7
e1K0fTrOuy7ej2aTHnsct26HXHnZEZKnpeAUkm4t3kHRgMqe4jB/w7jPQUrVybCPO7BZTn6i+LNx
iWxFW1yLdE/w1pPU6Nxa83j0A8vZSZkDQj8bXzsD21gcebeezisZh+Ahg9cjgRUCxtffryn1Ug0K
Xs5VrX7Ih/CgBL4ntdJpnJV9VUqRKA9K45ZYx+qygRHKTSM4fUu9p1TNat9oDKpC8fDvaMxHRw13
Q5IWXkIv//ZHXNtqMIRhjbN4qK4s3oAylUfdTnhpGrF8jIv7dk72WbXR2lzLjSF0/I6y2GpD1QOV
nZnIUO+OMCUPxfewP5r2WdG+pdkxt3AKMkM3aCav+VP/Dq4UhBWEygpeqFwti2WKUYhkGhVtOG1+
nYPnP8cfLf7+Ige3NL9p+4G/H0Q/Dfnb5iEi5mbxYGZXA+gEZs7tu5Tv6e3Gcib8s89NWX3PQuir
o+psieivLbnLIIsUrTWytDBK4HORckdJNQl19tOT3f28vdrWNjHdUNR7ELWDBr8IM+GPmacdYxnj
s1lPRzmQXBVAFWw/Kd7KWH7h297M3EW0RUYYJlbn2wnltTgc0IhR/KLdTWGgwGFssTbt1H6fyUn7
qYBmNVt1L5ANw/uuy43doGTNbsiHFzvBTfz2JKx+0N8/awmRs+e6sIAKUvWLAskbIEMeklquN6Ks
nV0gY9Bl5uRishfLsu/ysW27ii9a6h+LNDlIo+9G6uCaHbrMuluq+n27pSK58n0xe4C9RJ6IHN6S
za60oSJKEJxcuD20ffKuacqnroMO0QpIQxicbk/lyul1FW9xKVh2NlZVRTy+shvS7baCh6n6i/P4
KsrijAwhNBahQpTSedBHfId/op7UmRtvstWxcESBZhIzt9Qc01F2TeSK4iU2d6fUiO9UV7Y3FsVb
bpCCoDUGQKhZy2jDOYsJ61AONxOdg7iJu/iQB9FdI4XBU9MW+ymOFDdK8uJQWMXPpE+Sc2xWVIq1
4MtUa/NdM3ZbGMNfeIHFFuX3oAeJfBgkgGUBwwyMSM9Srp/ASd/lZnUvB9/LxP8SRcnBCU3XLLVj
ouV3cO6g97g8ilw7PaAJc7SSRAj+f5Vj88ftRbW6iKnh4qNuCC7m4tjAKrNs5cnhsiqL+z5VT/Lc
u1Vo3CnIt9dxcbwdznx7vnMrCb0sYCqi93CdZCix0fo4cJC5YT0Pb2bYpdo/Wr9R6105dIhCngaq
DFTB0rK7anQ97mZKoFh1d7jdGJYHwXKrxriShV5FWZzvAFPsXFcRVKmde8sePL3Rjv781Mixa6C9
2UYbicX6p/o9qsWn0qwmJseOKNEY7bvYLF+S9FuZPskmss9hvZGB3hwcVN1FIpEptc7DnGpmrKkw
7xM3Alcu/9MVj4kaeptPvF+qAW/2BuAXrn7spqhEXS+MXrfHoq6I57RBtI8zq8I2JSy8qUokd+rz
+FOHdgg+UEm6r2KA7YFd/TNqzYCVdqSj6NX46Owy9Xpb/ZxGKp5BiDDFHPWZx6JzvHkcvhtpg3GV
kn8OUV7aWVnsv6NcZLtNqCGIlEw+lbY5mj47Xel7vRKEj/MQKDuMnxOvrFLkK6se8owzFp4+muNZ
CcG86gi/75VgkNxcr02wppq2cZCtbhpQHRQ9gcmgG3A9N2wmu6NMEEPgfFaCszadUrnHselv9uZF
mMV6Nvu2NouJMEHs72vtpR4sL1Cfxvjz7TNg9ez/HWdpNKAG2qT5KnEsvEPGCJ/nh4Ka3O0gq5uF
moTBwQbAcHnW6s3QtRB6KcPVH5xUxlSjg6lgu9aruQWnXA1lwZkX72rUjhafJwUGKEVYopzRXNFA
GuSN5WYW1m/lfWX+zcnGU4l3KJxxUGnXS0Gd+8zXB8r+XUfW2iS6hbWz/3J77lY/0EWQxULAmj6r
LZkkPx/ft8arUdyXUbhxvqxOGp5MwtbShlC6mLSAlzaJAZkxBLVwrt05VVwoyW4hn4ctb7e1+hFG
U8CKMT4hITAWt05Qohkzc7rAsI919I3m99ZQyccA35VdMHWRRyP8QbcnfTd1Y+mOtlL+xZoXtURg
PRRTqSddfzfTDss8qemXVEG7yxPTtfIflbbx3daa33CdmE1sqGj8LZvfWgWqNkQk71wO71IZzh+v
3XPbPo1d6mZqhfou3KdC9zQmPMme484+DEbrjsaThf/cny8iDlx6zwBTxd64HnFXxKY/hvwWBfnH
HWlx5RVp+tg3W8oYa6sVEj14IgfeOc/G60DIFfoqLPDo3M/q6+znzl6LpG4XsS/2t4e08srgchKC
EA56bW9htkU7hqWF1JhfJC992Z3L6TGX78JZ9ZrmnyJ8kuYtI7a1a5gZ/GVkLERAF7NojF0y1s3I
wyYJDtmpdnIXauAUqJ4/Ba6/BSJcu2kuwy2WaZi1hVorCk+MyLpTnOwTpjBUp5XKreXo7i9m8/fQ
lqL/vVqAq+sZml18BvTmhgPqEw4GbUhgPGvhvJO3GohrTVPAteQYFIAAKi/XZN5WUTxHMq+O8WAo
CTbutO4+2Mq4t53MTeNdiEf1YxVtcQPX8lGI08gI0lAQWLvrJZorqtnjREKSXUXBTwoGrSfskf7i
jLmMsngEo/AzD/3A6NAsOZXargzjw9xuScatLZHLKItHVZYi8tBhgH621Omb2riaOt9D0fAifas/
srax6fxDUeBS5dW0uOsaFkeoy+S7PjnxqcmyH4CWZA/p278oUsBEIL8C4MJtvRSRGCs7632R+Ziz
3e6zOQl3aVNtkfdXV8HvKMsSsjoFlqTpvEok7RWxMs8ypI0zd/WFScsC+C+NEvuNanib+4mitVS2
jGrv2MegPRQvsvS+CpCFeOe0r914N/0HZJwx/RMHuZfOXlbcqc3T7Z29drcjxs4hSbOB1S6W0EUn
QJulrrWqEhRUchcNwSEs7qrofW9OBy3cwietLUcQHpyQUIeAAC9OLMmq67asaQX0fnbsG+9rlgZe
1JsbM7s6JFSlYZzDMFWWmk911Zop7tIAeaj1z/LZMv5JaiowxtfaP92evbVlj4UkyhcoP4rs9Xr2
Mly+wkQgrvKx/mBWxoewaE+G9PoXUahDAOEAFgV57TrKFPJXW1Dh56xFP4KH1fDRmrac61crMLAb
6Tr9Eix2FtdXNyRyM6b0McZ6X1HS0KpuZzifEtP2stxx0+nkZEczPAJ9dXPtXpKtw+1hri0PVFBQ
IAWaYyM2fD3MRK5jtZ+YTKuOO0BfzgGLmWkHAb52AykINyjub8MJVStSEYHJoy+/mNW5k/ysdMic
27Hy+hYOVzVgO/sgG+XG7bkaiXOYRoONzZQlVtHFHps7xwqqGrxGP1BJSTuwx3JU70eAMP6fOoxQ
HZKxMYEKA6oMOuDyyLelMm8McvVkoCcdK1p8yosMUT4zclzbSuzjn36063iLjG4WOt5N39HEkACR
OT+1/CfrfxNq+3ajiTAIucEf4G2wlFRr6yooeh1cCOP7Tof9KW/S91KQbkHeVxpCiNVRJeYe4wjR
lzwiP7czOw8Yj5LmrhqEnpXJrkkiXAUxOSPSSE58ShtAHM33rrxrS2t/e0JXEh9+gVBlQv3Z1N6o
6ch5o2OuxmpJo31bl1igkm7Fu6DK2JKh6+uh12NRo1d7Y7N5vzbNWDHw0hOT/MaY2bAYbTm2VJI6
aW/UJ/trCTiOqg7w1V04/TtOu8roPUjWGjPRJfAq/Ps4U79szIFIsq4rTFSBeWiCixS8w6UHrOxk
xeDnfIUgb4HE6V6DSPWY7EUT0PTvux536u4czhsP3dWvT6UTwQaEfEFlLl66GLaDlpTYPbpkuHL9
L+Iv+zAcj6ozHrqweIjb/CmNDqrSEzz9ZuTTlvPG28uLkfNEElhB+tdLRGhd9n4VhzKPz2l4j1rs
QXWaH9xoX1BLfmh6/evGTItT7s1MU56gB4pQq6YuDt1uRkHJwdvxXMvFDnzFfSQNgTuV9gfjxY69
Rv5Sj3cG9EA3kX/cjr06VNEBBbHHvl7SAi2OdN+3FLZauLNxrUZxBDNwV4o6r9pqI77N50Rb4Xcs
cURfHMGZOWvBZOkQzzv739bR3UiRPtwejpipNzMJ0lHIJDKZy9LSlNc9z1i+3MwFqbXS3h6PRQ97
QnmNpAdb6tyi+OP0g1ExfdhjwTthwV6PSjPnSQ5nk4vFYH+Y34CvK2q3uz2u1c90EUT8+8XUxXVR
znppkQpnTrGPHTPY947szk0Su6XVhm5dbQojrd2Y9MTlX5BVFQT4dcw6xuhOyoz4PKqfczl07eSz
NX4r6H/++dgg4lLn0VDdI2O8jhNBDynVmtU/MpIdDeL+PPlGj89cH3nqkPwHaKmyEXOlwkV5i9ow
/Apx07xJB/ywnzIH1OGAvcqXcXoyQzAqUeBpueON6b1dPWfWBjVpbUJ1Gpx4FLFMWJ3XA0X9re81
W43PSDtIkufHFJekJ73YMs9aWyyXcRaLZU5M5J4RSjz3Y/1DLj42SXh0vkDuOkyS72wk+mIVLHcc
JFRayaLQY9qLr4eXsDrmQ5acq/nbEPiI5I5uKX3spHu1Db1pfL29WNYux8twizksuRNpjOdAAAfD
LYZnG5rIJktt7RS5DLKYwMbBQyatRYuzdwDjP/lDulPGZ2PcOfY+wdNT3sTArF22lyEXmy2X2nGs
c0IGxTGvT3HwGVao21PekeovbXNUjH/iWX++PZmrC/Li2y3unRKG2Zi1acIjDdKB8sHihleUx7nb
ai68VY0QNskOXVyhhEimvyjodI2a+O1cJFBWjrUJuaJN3WBwKpfL/XGSomNkmPsRX946ucOq8aBk
8774aMCHmOXinex3G0nG2jKCmYVHuwDFvfFaGJW0NSSjTs6T/GDpLyTMm8iftcn99Zqnio3V2nLI
Ot7Q0ZgayZn3k6v0PwVVO2hMV1W2ZndtuVLFpoZt4VgKX+f6XEHU3JGq2UzORerq4V3QK+/aPMCW
OnXr/F6bk0+bEv7iTy53vSASi/+EtcPixdFb2iQ3mp6ca210YzL0zQbnCj5H8DfFXc7DkPNycbDU
teMPUUU93g4eTbxNY+lBIHuHHeYR8zulbD1Zoyr4AuRx3wyHztzoHq8OkYv9l0yDAGpez2oVSmOZ
BdwQSWfnh7CUXnLH3wK/r61D3hf/C7LYgXoYTQEkIHJ9Pz9odeLW1uht0zA3wvy6DS/Sh6CpnNbW
SOXTRr0LxmfqKKftdbgahSa+YNQDRlsmX2XpDLaSaQxmBsSVKzaCQrnyXXK6LbLH2qXDwxqAMyxf
gb+8/jal09FzsElNSin1BoSQQ4c2lG6EPMkc5dg1gewGZbghu7W6o5EKgELIckSo8TpqEBlUh2Vx
f9d3k2ThnfI8d3yu6q+GJ1Q0oMLJECMW9QONz1XnYnhAfk6xZp1g1BgxT4NIO2TFhNTFVj60+uku
Ii72swzUGTcIktgqme606thN6NoYG/nP6lezeAFAEBDS3YtLQLgQ+W3P+kjMf8DVNQfDv1OGz1XJ
5VM/3b7aVnevKOpqVNNsjsXrb9WGaZ1RcaUlaw3tU5Cp0mORVd3+dpTVFQH6CyMRluIb/f7eQG+1
Cm3KV2rlUdj3AN4jLfVUbNmWa2tnPBRdjO0Q/RAkluvxyCz4WSUhP9vNYH9tpcTYTT6qtXRkw3tf
oIzjOeC9GsznuIpVDzJK6Op6Z74re2lPic3cyWmmn6pReQklxYIdpaYH3D7SO2XSoAb45bzDewWf
mXY0DvBJZNeOKLUUc/qhz+rBtZIu3OmhWj72Mb8jGDsFfZcyOo3pEHmFCTBBLsxpT085OfZFFr4L
+MuuFtNydyDLbtzgYrMtbyCh/sTjC64ZKcX1hECMruzCmIW3aPJxavWPvKHN5zTBHbYqg/BrKNVb
dr7rIYWhAO8GIJqL9RtlSiJrMU455a5wmvvR+hrUr5IW3A3Gy+11tbZ60QtwQPRScYPIcT24xADK
3hQMTq/siFZi8qn2q40JXH0C0XX4RUGAkLIs51HlqJVOmjD+sdXT2H5JnPpJprvtjMfKOWX54Mpp
5XbRp9tjW6lxczZfxF3ceRF/VeodcoewkEp3kJOXGVOax9JAgTwbg/w5yIMYFcVh2g22Id35qvJP
Hijabpyy8o6O059LzvCDUF4B4E61DW3B69mWmkZpcd9iTcfAUOu7NAMNnu07Rn976GvHBek2ttMy
xtM8ma4DRaE+JU5jJWe0gWTKiErbutb38PV2lNXMSaBEYP4IH7GlNFxqWEncD31y7q1/6z2FkFTv
vkp5e8L3ARUfyjuT/WD0CH6ilGClbp9vqQetnfQ81Knnc8aCtlpszl7r4b2oPqcVLpwx5KsaXZSy
+jxhXNmYJIvFxsyu3V/cyjysIcaTCC+Oe0oLka5kmDopEVoZjhz9B/Tq+yzZelqvxFG4kXFfoK2F
z+wiTqP3Vm46fXrOyp/AfGAMlMPGLbmySGgxgYInAHjfpTZkECWJLZnCLii1DlP/IICujfy6DfIR
V8biBBUNQDzgMDKjjbtYjVRHei1s6GjF8Ys13GvD5M109R2UYOVwl5u7NPLqYj+k2M7++xeJ71Vw
MdEXGSm6IHNcsu/P6eAfa2M/yOrRng+3d8LKgX0VZPG1xg55TbMkiFF+4tjOpA/y+AVRb2fjHb3W
LqD5yDrnsWHgTLiYytCXOyuVYM+XAJQ1F6V3PwHf2n5u0n1QuWXqWmb2mFkboPC1pXIZdpEUqKbU
pEZEg9yKrUM7ggZLRvWsmN13sw+3BORW9jRjRExTvOEFyfv6i5l8sEAzGGOimndxcyTXVvLgkJ4c
49BYxz//ctyzpPZsatQBFn1BPfJ9oxQIzgbH9xiLG164+6Z4juQRSvLGjlsd2UWwxdfLUuQA/B7c
hBZO7w2reQi6r6bV76K6wjkrOQz6lrLP6odDthLYvugvLItmdkDmX+agEuOGZuRUVu2xMwH05bWu
uDHgrNPt6VyPx7MMJ1xw5EsUpIMDt+704PkC5e7bXRxzRI5b5ixr9zpVHrqdopxKTrzYbXI0Bmpj
FTzKlM9yWeL9gMlC9FGt/gn1u6G7C9TQTVOfRPK10k9Z/eX2GNeO5svwi5xpyqNpTv0StQNMJVxQ
e1hfzB/p+X64HWclE2eYwv+GxyeJ62LTldiOB2ABwEZqX3XZeKfF7anOULH+XilPaZzt+/aPrR0U
RCovQi62XgC+gT4NYEgAS80Omt+r3tL3zMxqY2xrB+ZloMWpHGiZNCsZn3CK6yMOFrsSs7XWxg9N
MytXQtfg9lyKH768gi7jLZbMHEk+qEyxLuE6RfqHzv7P7QDri+L3x1osCnnoHMUXAcpPRhd6ZfFR
NzYO4a31IE6Xi5usisFI9RXrLu8QSEqjZ71rdrL8BPlTS1IkZH5q4VbFb3VYPEJ4cZqIDhiLBeFX
cuLPiigbNdaPye8Tz1f8h3HcIkGvfh+NLESwIwU4/HpsRpUadt6KVuz4YnYnyfj4F58H+gKej+gl
oU56/fejsCtI9mnXDdDQMoPGD412uS8Ot8OslZ+BDP6Os8jwfXlKJHOg8iAphPIPWQI9GKz+Tx4Y
x8FS6TpVupfW9ldgh62bN09GAj5EHc+ZoG4C6779g9bOY4rOomwgmKfLrquEmKRkzPye2Hlpyh8t
KZ4+POnJRl6yukwuwiy2VxaYQwuxioJLvgcT6+GZ5qXpVrd8K8pij1mjPuVhwWA0xPd2kWQ+d1He
u5v00NWNhqgfa4U3DcXn68XCCvXnmb2EwIzvvIsnx/a0DPHVKsGhouiG+lg7jX1XqNVOUuqtUa4l
CdxtVDWBPSLFvEgS4pAOhpbRpUzTaV9b7V1ktN7Q9Ies/KQ2x+LPCX+iQvY73uKacUb4OpZEPAu9
Il1KvIIymVl+ub0QxZwtD+DLKIuDpCgbJUdCj8vMHJlD52FunEezbe97pzzFyZ8X5ejMw2FAtlaA
exfHCdg9Z4r5/1zrs+wVWTB62qjMu9tjWitsUBeCD4HKsYPx1CJMWRQ0tWROlcoocNk9ScWuVr3a
Ho6zme+mNN3Bq99BDts4ZtZ29WXcxXYr0ZiRgAOAis3eO/2xzZqDA8GVwtrtAa5tuMs4i1NTcoa8
7cX41CZ1Y+m7HMh7O1Hcv4iCoKrQs0coe/mmGUpE3kdDoovslMcB4LKZ6dut1tUFeBFlucwdxBnk
GeEYQ/lsIsvTYmE4pPK+mF4b7eX2iFZjoaOK4BrEIwDS1weIBLRSnyimnWkLGijFI/KiJZG8w702
PpL2GGTiSXO8HXTtY8ESFYcWN5CyhLIHua+wELAlV/RXqkxe2sOF+5uDXie1F3qAiPMvoVo+w8VR
m674qCvve0N+H7TG+3FyNtLD1bEAiRPyRlSvlq+yYNDGrmxLev1yJpA1KFSi9b/Rd1sNgvY8xCPk
4BnS9VfSep2OpTwwFmpX1fs4y/H6iLzbX+WX1s7y4EMPncsX6QQEchZrQZ4avbG0KD3LNZbnaT8P
Xj0rX5WpkBt39k2fBCGjlGw24X70O9sDoV16hQ6CSG79e7owpadZU36M9UECImg6bsADaNdrM6oj
Yw9ratLmT7d/9dodBA8YnJjMNQg87Xpq2j6Og74m7QvMd133Ah38UW161+mFqtHroNX72/HWPgUk
Z1iUQq6ek/Q6XiUHRdEptEAz/AN3PQ4s7zRACq5Tx1uWKOuhoAcLOqsMbPY61JwOnQIynesVz7om
s7wQjSRnC1u5dkKjF/+/KOKEuMjVa43+SKoTpVHznZ0gtj2lntN9n83u419MHV/KZPIIuARPNaqC
crhQw2uj7wYC7cHzZgFvdTBQBqjdoWJCr/x6MGbaVVPacpsa8cuEJKeFSqfpPG9mImt5FxqC/4uz
2JC60ySSOnOtZZ22N8rI06XKqyTEWEbbCyfZcxBgGsONCVy9xeGxAKGAmSE8NK+HN0WB0UwDt9yE
gnOYPg7IigWlN/bDycwjNNz+VQPLQ/ZnS15V/OE3RwMpHvBT0nO8sa4Dl4Ua41PDiZ3GMU4JPzF0
+YurVTjE/DeC2AwXyxDUs16HDZns6L/A6fdx3hm6z7cX4NplB8KFdjXATiAGi1E01P+nSAIxmJT2
YS4Gd9Qf/eBo6aBZcYS/HWx1ysDRUPuAgwGI9XpAoQkJPJi4f+xAxpE6y5+KIt2gCvxSVlh+F/40
KR2tVk6lRRBrNOuhrWPaNMazgw8jEpJNdH8Y7e+Sum+Lz/rHWPfk9Itf7+PJNRp6jyyXcVei7pKo
+eH2kNfmF5ImCxQ5eFw1Fruvk9p5GlNwb72c7/PsWe2L3eQkrp09D5tuomunI3puGuhADC/oCF7P
b+EjqoI8K0vyDh91t3IeoNVsfMO1bS42m7BKQr1tmZxPilP6I3T2c9diDhUDdM/SfVnLbtIrNcNK
d1pGO9iQxo3Aa4sH+JLwZ2MeqfpeD641k1apaKye5SH/mPPNhjG5+4uPdRFicYQlHWpuks9DWLY9
BGk/KsZDrNWHHAPp0dK8/1+wxc7LbEhekgF6Q0sPyVCe68DV6ugQ6OMZ1YaNYGspweXkLY4SqRuV
JvYFVARurZHOOxNxh3TI9pb/vknzfaqq+9vD+7UQ3uxDivLUkn9x6hdZSFY4NSiAhn5KwzPOzaes
6LxGysiP5FCVvuRmXsduamMr5sqdAsgvVpp2V0yF+kPPWoTgI2QQSwgdYfcvxPnmKZuSKIZJMUWH
coZjV/j18Bo4dRa5VuPLn8LRinxBdfCfulSxfTZ3X0cPUpKOGy/U1Y2G1zuoZ9Dc5jINAbKUJB1u
0ecAQ3meVEF7GpStUsJqEB2xLpr7oKuXytp+MAfyNHF0SH7iqjMA9cqV9e+3P9PqrgLcLKp35NK/
msQXd0wmpblpJABK1cGP3kXWPO2L0fhzgTjgcZZMGBsyKMZC13s3tp0kwrmT55vzksTvrbB223Dj
JlsdyUWMxeEn4zKo5xGvjmbIENYtcsmtIrvZ3Z6vtfNcqNxhIgIQ4I2+wjhN4WSmgCjTKJswQO8a
L7Xy+U7q5+KdNMhn1YApfzvm2kK4jCn+/eIbKZ2cx00LEqLKh8Mslw8ZtaWmHv9qaFC4YfvTSFg2
rZWoaephAHYQ6trOt+NdFes7Vc6fnE7GWGdD+HFtUFResJYHjYqayGJQ1pgHQdrysqqKJ1DoFCiM
vRQX+9tTt/a5UJqhDQ8iigt4EaWMtNzIeompM2AnQpbBzDB33vVydi6LLUPj1SGBWKN1JsDLb67f
OeK9MAMQ8THgVfAxHyy3M/9mRBdBFtegZJo+T1KV+7cYvbjHGiU6zBrsRN/ead3z7elbHxHtKzCG
gnMh3hYXK6+Y4CJUIUuil2sBox+j2u3Hv3jJw2L7XxDxDS+CxIWTDGj9IAqMnEY8+8eoN3aGHG0s
762xLO6jPpunJqgBWg9G7JWQfeysOUZb5I21U+hiMG9VZw0MkisGYxuN13cN6vgbjaTVcQiNGjaP
rLJVr6fLGHyj8C2xpGPkTpwfcZygfLKV5q1GMeFGQTAWiJnFm17JqxYbL8ZhyD/z+iGA6EW+vpHS
bQVZfJIyStFWTG3g/gL7bjwIM49NloZYo8s8BJwxTD0wTupbH3qsPOwmA2SUhV+07meuHTH0q7a8
2beiLG4fZbKjMBxCjjPlId/VsUJm89T3G/txPQpkK2A4VECWPOi65zGBF0J6boz8pIb3SesctPTo
FN9v73sx8W/n7HecxRoL7AihsDJJz8LNTXU8ucTZYUA2z8KCQvuRIhexeX+vETqFqgEXjyLuVnmR
JLQZIqsYo6bnfH6aBdYQhTSpuUtb7xeBVXYb/bWcP1WI7FSavr894tU6Ag9t4EwAdAFtirV6cQqZ
iaw0TkzVt9R95Lbl9KhH03urb/YZyKbpsTMCFygGOWW+cTCtfFRapjgTcUUBm1lW0OdQCadxrNJz
PBgn3vl6Vx3S5JTHx9tDXI9j0whG+gO96sUIq1kq40qp07OtSy+j3nzvB+sun4L7gjx3Y2ev3LuM
6XesxZmuVokxFRax+opzMIva3lW1+KlOk+dkBAtUbQn6rJy7IAQEH1xUnWmIXX++TNOqptD5fHL4
ZbY6144Pt2dvZUtcBViMKLXTRhtbLvcZcfhuj4XUMcju7CdQFwezbo76lgv6+ogo8kA/onK3lOwt
69ZQUlXcV4H5KqnGEwTMT7fHtBoC/jRAQsx76FdeT9rYyH4lyWzzfMxOvW0cwnEDM7UVQfz7xa7C
O9HxKyQOzza9awqcrV9urLSVO4Sj8PcYFqs6jEwtA9GTnk31uaJdmNb/oWK/EWTt41M7BdhGFVXA
66+HIddyr1PKB88p94JAgt/35JyE9aywANKHZ2WSPxpqeLr9fdZ27GXYxZobpzYdcgBg59B/kJtX
Saeeg6RbsFXKXDv8SFt/j29x24+Ue2JTZXyxkFH1cxXh3RY2Y29ET6nxmE7K4/+Rdl5LduNKl34i
RtCbW3KbspJKtqUbhrqloveeTz8f9M+cszeF2ZzWqO5UEZUEkEgAmSvXWhLvWzmZNgWPsNh5C0iy
E1fmN/eASBsHU68x34Zv1/zjOE3+6g9LjUgyErvhjjX5rJIg4/0mqGA2Xp+MXZzXBtZMyLHWztfN
g5I/lNYejFvmmQR0pJsAG/Og2owqj53OiURcp7+CgJQ5XxySL265FyikdkRXn+itZTxb56wpYkNZ
kj/17ic3cg+Ddz/Ve20Aso0sJOgRX6arhNbk6x2gLUobKj2DMRSlPBQN2SoltfZka2THBryy3DeR
LyGZv9nMS1/qlQYj6FOn2YdwegnVd4320BbjQd/DVsoGROAgyeaoiLFsCXoLZSqdotfyJ6+u2gP4
dvilq2zZybvJ1gaABtrDwIrYYRtfU1bdGpMQlHaa5LNvhF9XPTnkHm3ytyOFbOJA8hu/MjloHG7u
TouR23GvM5pCe6jb9A5AuB2dNdUJvGzvTS2bOZotAT+wTtzTtn5tJFmzWmPx1DXRifKuyEbcHo3U
Au915kzX6QvYjCbXFW6gMTFdENUo9eKXe9VjWQxAGPk/FjbX9aIeZ8vICuq63fcuKx7K4VXNP0VO
vhPBZet/aWez/ulgeFMrTicxElHDaeEL2HkQysYCghSUGJraONpmttxsWIaMTuknPTTOSosseBef
1v5bWO01HEotQfQJgJ2cp/lLeOfiNG+KqnUGjUhjqJ+r5p3HvTwxEt8rnB13lk0bIHkg8r+4zLcV
5djrQzQ85/zJ6R+6xLhnbbLduCnzsksjGz+u2j6r0569GdkWV/uHrt9jN5MOw4A/jX+IR2/ZI1Jz
CMdhxMIEq1NP/2dn/dxtl9wzsgn/RqQptl4wV2aCUuXwKvaLN02H21tyz8rmKjKZY5R1NKo/1WVU
HfLRdYLZbTrYKVJvJ2bKYhndT5bQPRQ8MOJTLrwsV0NPKde0ePLa1UZTsp1+dFHt+nGsKi9LWX4f
7UHfcTipZ4NfgLFNUJ1u84TQTNP6lmcFcRrRZLp12wwKxnI82NPP2xMpswTZnY5XoO70mxJHosRK
U5X0jmkWYhwlbJIvELpA37DThSy8d/OEB/soGhBB5Ao9n80sjstc1lZRiAfRPD1m36vpEVRIMBhC
MzXYTbPIdhNYd+r/ENNBiLSJqDAxLKXhNgVuuPirbfrDXqladkuk8kjcoajEWbeJc3oHYWvUMqKs
Cf0ha46l/VfyFdolFxWx/R4u6aWYmpmoXkGSySa+nsFi5U5QFxX2wu5dV8QvFSmdSIUjPrUVf87/
jsrXKTlpcNP/exe5NLyZynaklbHoMNzF7RlJNn9JxlNYvOR7OBfZpoaeQSCLoU5gTjcjVOt17oBB
Al1mJEmwDA9j9Hp7MHIbouZDisPAzrUNw0pjF5htQR9EtJ6EjGDQGs6rtWjR8bYlmccLzhw8hEQK
PCLXliDerLVyxJI79xOYMG3k5miB+/DaWYVCJ+qfh9Bu7tam176to76XmZeOVDAa4DJcKLf+0kdK
7pJRZdncOnDhKKnWwNwDQMnCB23M/zGy8Q3FnYiZSJY8JdF0jqL5MI0viau/2+0vlEVhG9UqWlfg
99a2sKE8g3CvsUJ6XGPEddvnzoVGWFX8487BIrNDzBDpTKj07C1+x+rtrnRHkzilR4e4/BQ2r2Y+
nvoOjqBx5zYmIfLWdfi3RCnDASCxBUCORTImaGWIxt3hyRltmCfaKnBLNEL6+LiAIQLCMJ8n72fW
Zad40h/6wfrL0+egyfaIQ6QDh53C5dCh0dnabAw1HKdBT+PyaVAfptg4DSgtOOVjb30IJ/P+9taQ
2OIaQl4VlmTqUtsqb2LNi9uo8NcqtWe/bRYV1rOoKNCUBdXodEUFi1aV7+xHTWoVDI4InjSnW5s3
o1U4fWJEbfIEwi0IP1fWqbD92fMb/S29bEfPSN5p6XOujHSQf5snnvzaF60ajj29MOWejrJk4xhk
BlEOgu2BdrrNxrEnTxmsEfJc3etP5cnqYt9Wzkmz12IstyOSuUQgYuvm1CgtK1ZLHTLzOUybE9C7
zkfvcz6Cm5zuwIo2O/tHcu7CXUGPD6zEvDC3p6KidNPqMdFPywDyf83C8jDMlr5jRRLbrqxsZo/u
xMShgw3p4+XDhJhonJxKO9/xUqkRGKlF/QxQ7zbLNtVOF5vthDpfW54d/V1R09W/xxoqXZ8LI8Jp
L26XdVFyz3dHslyAktOPofETcQTj3z/JyPkIfldgbrAabzwfPry11hxGMurGQ6Yef65L4LbZTiLr
151qc8e7MrMJIcliodYYQvUeZXGQaQ+Z/TYxlXNtLcHUmx/gxIEW9UUrPy3qvUdDvdfNh7DpDqb+
BnZOvz16Mz3B31GeRx+1Ne7Yy09K1t1XUwoY5611D9jhONTKMeye3T15D9lqQwUnZGmAV8Mvcb0Q
RaVHY29CIawMZw71IMu4M/bmv39MGKI3GOIGUHG/JUbmQiO/LayURhDmD94Ku9a7sP9iOh//fYgl
kIMDJatCwUT43YVfabMDO/dA9tSyVhANbvSj7RP9sIaFcragSTm4Qkrntk3pFF7Y3PjyGitT3g0M
jmAe2MX3WXtI/oC7hgZWKD8F67gF6u96XFY/T7qe0/VMmtHvi2c6CSvnHJ1uj0QWxUAuEpp5KZPK
EHf/i9kbF2gHE4cW9aQM/bz7OzbOtw3IqovGpYXN7VCZxy7XQ9G9bWdnsqkne+79Uf2Y681xLgwK
Rg+t9WKOB8ep/HL893UQrLu/2ggAjG0zJ5HZjmqa0zHrNBF9BHlZH2IIXXb8QSL8LP44bz6iJ9A0
bxOm7bBsOCNaGgaVk5V+gxntSF/fXT34mW92CYJTjk9OtVwO0AC8N6c70rh2Np5AFiPrdFh281+y
K8DlB228xyvmsIsikPQOPAAtyKhZC2bdCUwkodZ55/yQD1/0tuBDMLvamz1oxXGhxkPJGqMBWofZ
YaWXPAv/il2EGp+N5/LvWYfOZDxB2Xyan7X36nKKNEHDlCNnddvhpCO/+JbN3mzSRUH1lRW37YOz
/jMpNPBXd5Xt19ledUrG5AKyFx4XkuZQjmybh3KDFLc10YARqi9l6oKt6/1Me1aah3BxTmGUoGhy
cLyPdXKc67tFNNxP406+QRaLLr9hs9IxVSmzENxxS1QcBL+tZQe7Mqxik24PPF53ILvJP3tAOq7D
hJe0SzOvtEvAvsNtR9cfuvJhKv5Wjadx/G6He0UC8fd+s8edmRgrHnVbghprrUuvtJhY8pBNQpo4
R+4ShQk6G257iyzZABUewgEiv8Fd0LgeWZTWoULJl/bwbER27n2jOYHI5YZJHXgjyC6CFS+D9ztm
RUD4bYCQE/D251XAPfLabGFkqYO0kSDV9U7NmgcIlYbtj6n1tacs9Z699ZNWrg/pzv1IRgIBRxnk
D7a4ApB1u7arqXFt5BMceZ7+T4rsc2JUR8tCurB6LOPo0MYmFdbF7yNYidbVt5Pujov1znNQuroX
H7Hxpjksk7SzaB1RnS+UkYOJBhWAxffpHk+87HQjIwbETVCjwL25Ge1sQ5gglIvDxPpZ1e0UxErq
7LiQJD1G9oRMs8ZLS3DAXRtx0spN3SglCDjq/WKKlLY/v0SzRsfP6IfdzuTJ9jsE/44ABuJA2+ub
4yapKJ+xFScjCcomfPby/DVsw72gLgukMMtDfklOmF2/OdMWO4q8TKV/qTfaO0sbD0XxuEKE0gRa
/JgvT1FT+on9Rvc+w1fSTqdcte+6EfGzj5G2V86TLST6K2Sl+SIi7cZt52pSW0hvaHY16uzedfr0
mESdtnOvl0U53AT5NpjtwUJt/LKsVmOpZxN28jE8x7lyLBMQQXF3QCfd78uHrhlfUqf+gwAOOg4p
NdpAuYVt/IfWOiBZpOue4tEN6FRx6gymv/PtgCObwEsj4vcX9zxNq0xtAgn0tLYv9frZjPcoxX5x
1Gwj2qWFzRKFK28/q2LyYu9tZQ+HkCYDq6geVBpiSmf1i0i8AwqIp+PibZo9K9xE4AJD+vJcF/0E
XtP0eZbAZ5U8WJXzJp2OUb6eTOPcQbyjtXe9fnKSPay/zMkvv3qz5NnSKoDXxZLDNVwdo9n1w/xb
kgd99ge1NZ4nUCbBLAHqZwtLoMHFyiqP0EsXw0HcDRSyE7l2+oOFBldErpKzBVjW9UKv9H6MWfiL
BNUFk5MESraTJZcFIDg1/2Nhs9BKp63z3DNllQa6YrIDN36qkJ+5PQ65FaiFeTqKC/xmHENk5sXQ
sSuc2TmMdJ2L5/C87GwLWeyG9vo/VjZjKZKwiT2LbVGsz3poHbzpJ+npEZEFXT+UavTveUUQ2gN7
T3Ed+j1n423VtMxm4dHnlJRvSA0Uc/Y8QIBAMT76k+mjVEsmDDZMagzXbpC0YVZ2IcwwgoNg4czz
pk/7jMLie3/b8xdWNuNhqGvlCNKNeKiP+bC8uKPI9z+s3R4sWhaaRbaC1LGg3TXFPr6IX46dtb0T
slA57OQldafGCqz8L1BttZkdtfFIsuW2A0ojw4VF4ToXFpPSiZQ4YSN11XgIdf20eMiOuWN0V/Xx
lzbcy9pKXRFxOIRXhbbnbytWZUWTCc6ZrGw9f45b6262u/uyzGq/yaPkMOFP53xO967A0p12YXiz
iDEUCHNScs7boptheNbNn8BF/8QfIWWGL1HI9WyxtgmF+HANITIJPeMM6CPjddzZL3+wZHQiUzQh
+v2mTBOFcQfilZhBbcMfjPR+/uKNK6dKdfayPYp6WU0DnmQyv/DbmgKsf+0gZhmOXa8QB90a+Xpt
vYNzweP+PlIeyn308OJn9aHw4SnNz459dPbIwCSbD/QJ6CZGyrvsF4XChYPGkaFoVo46QKrkPK6j
+q8mbqDQQuU4jKqdS4rUGJAtwKpk2RD/uR6sM7Rznim0q03qUh7mNh+Dqi+Mg0sjNurWKIPdXkqp
PRgbwdaK9dxe+JLMtSZr6um2mQ1g56P2UCxdoK7lUU/if27bkmwAwFRI7v0Scnd/lVMuJrJoXL1W
2XxUwgDWRflMuoBOj4NZh+nOW2HP1CaodEuVxgptf09ayLsyGXxtTv1Wy463RyRcbxOXEU0Rtw26
ywUn5PVqKfkyFoMDKLudxoVkm3tq4unrbRuSiEzkpyHK9HiOoANwbSOeotKpLWDSZoM0C31Zj2qU
HdfqaHTasUqKr3SH9srrbaOy+aNiCYk9xPL0lGz23IJSNOLlLtc1oKpZ+y0nl6go97eNSCKxkJ4R
73JSesCurkdW2K2T9rwznvqoCzJPP6nRe+shhhNY+bTuJSglxwy4CrGnaNCEHXczjcUy2Iq6Yqwq
PxdQdSbfjDT0p7QIAB7cHpd08sCRAlYTDCW/NXLXdavS8MW40srwo1BRz1T1i6Bul+Vw25R0VBem
Nm8aZc15CtT4eUIZTu2/TdP7xX3bDo7f1Hvnl8zZgWAKQTLoFMhlXy/XMNZDXkwMy4vejzaIFKgl
b49GliQiwguSDRcVb3rgr02k2RQ7k0GopWXAj7yGq+FCBXsJslzxk249J8UPi9yfp+6h7GVxELFp
KERwjd91kKhlxahJ0fbaLfnHfJjRx6oektQ7Jn9QFqJK+19L4ksuouCI1MWQ2jS7Rn1bB1pio4wY
znrgWrm64x0yR7w0tQlPxuqmc1XR49bEr3XxivqJaz7cXjL5vHE6s7HIW27JKFq78PLKYTSqmQYV
ZIJO9VBW0SkZdoKFzPtorhZUSDDFImZwPW2tkQ1pVsJePMKKBd+Fkhbn20P5hYvfRnPIfXg1eqR8
uD5dm/DqSYGrWzSk5H5ndEf9WFUBGJfozlk/TMnrWt6n1FOQ5JkQYKm/9PDMrEGTf0NBy08f0uge
QvwY2PjOh8mWEfIcUNyABalSb5ZxWZS+7Vy+y3Fh8FB+zv8PbNuy6SUvSyqY3ikC18Yrp8aYndHx
CCTlQgZfA9izlxKVhftLE5thhJGOZhsymU99kd5F+vOSToGNlFRZvA3T6CE0QtXXwGzMzce+df3m
Q1YdrMU5V1p2MOL3VvLY1nvFP+k3EW5YdSpKXPCul3wx6jFDKQ+IrFM96/aHePmhpc2jXhpvWsO8
h79vD8QlRvmbk1EEFHctgZndTHSurvpIEz/tPNU7TWtOtfNjEFmw4tEuPt12aFnZxBRQMZyZZDTH
+PXoZqXQ7Cij/TTU8VczveO6ECA5cJeo7jlbukNfk/gZnufFDNwkeSm7+Z3bu1/ABJ1uf4osTDBc
ENV0V0Crstm9ZpjV+qwQXgfjxYonX5+/jDWcP+9vm5ERkJvk98j+8HQl9ImtdBFctdZEV8UhET00
5gfPan94Uf9o5qg5rMlH1zxk2bGM/CRsnYPW2ne3rcv2KbdbLhmifZ0Ycm28G5RCb6DoeMqMc7g6
QdPHp7kqdg5JmQP9Yszm3mnxStevrUTGYliQ7QK9yEbfThsFbEMJRh3IXD2a/8SdspOtlQ4LRgh4
d1g/gvy1QU2fIihQTIrwZBJFx3fjfdPdHQe5bcTaloc8JQuJPFZCNfFRLR4m+05zd/JpshAHUvh/
j4Opux6HYq/DlAswgTI+ID7h78tLSZfmwsLG+9Y4jEln4H02YhIGHd/QIP3Ihgd4d3ecYG8sm1ia
qiHqMtQlnlb3uYLCfIl3orXs1XExWb/QBhcbyRxj0J4hQ1kHn1xtlZw6yx8P5fJquB/iYcfazupv
k6lzrJhzooulUQ5NXJ9Qrzk29g5EQZpIAD8r4EokEn6jr2jjMrajlP2pKmSfZ933Vh0lX+c8eqTI
2wVSp78QAIzz4iUZHIra+Rmdx7NrF6PfZ3vFfOkSXnzNZh+7sx73i4vHO8mINPzsvDdrY69yvmdk
45HVlGnerDLkqtSOS/NpKZTj7aC3Z2Fzng2m1TeFhwWv/FZMj5W6l5GUx/SLidr4OrCi2JoGLCjG
53Qwj2F6v6QD3NVHcq3J9KDF46Eq0sCFd/z22P4vHvOrNicKm9td0CbIontCgHvSs14NysGy9SAZ
siEJ6rkotYOrVotFFM6WyYfxeXpJNReO4mZ1VuidKqO+G3StTM5hCUn90esTEtFeaex1x8mOV2AD
JKB5vtDysznobW3VbUNgf9osDADi+OFyCqfmMCo/d2ZEeOX2+nJpaXOQq2NiuNESUVLu8iC1Qdd4
z6nycX7fg7H7ZHq+ZrNZ4J0ztA+3TUvHCOE1gsYgQUmGXIdvq/NypTQEDble+ElqaP7oeghwGw9M
f7STP5LdC+0LY+L3F+HPQG1zHGbALXGyflumyLh3ylk8Q2M1aEZYPBao/k7u0u7d9aVxF95dOHJJ
95jWxjBqC60VF1Sd+/Bvj4tvMr1d9KdoOrXR25TkNDnO29MqHemFwc2TO7c0BQ1gDC7ddIYCgPT3
m5nulljjPWdZh3jdeTFKY70LFoTcMXCs7TquDZxFZIrZU6+pUT4sWvfZ1oAN3R6WNJUAwbGYScDZ
8Gxfr+BEXWhxKsyUgOARoon1f6rkvCi5r7XvQEz6VUPJdK/2KHNSWqFZNwCZZLY2GzFs9bDIPJyU
roy2f6nrB62K/GH6vDM68S7ZbsNLO5t3S7oiy96m2FnKzy3Z4WczqGM/yaGACpI35UF1/oYb3uZc
u21YOj5APOLxYvGs2MyqtyZq6qzMqte+gIHy5m+wUzvDzkkttvJvowMjbcINCshti0pagCBEYdFT
ErJQzhwCGyJG77BGSFzupOqkER44CYBCQKCMaRNVKjrUysKgfmd8cOAgcE8TNWk3+Txr2ml09YDX
kz9QFXUGk2aCIMyereJ7Acz49rxKn2oO3XLkC8EmaK6IuxcBJ1ULe05DhqzBpl//iOxTUx/HISj/
StRvLf0S9jr7HqoqhfW0Gg97qVgZehR6PKorUHMjNfLb26VIcteaRd2oNoMh+8dcZt+kja6c7qbX
Ij1NEBxO99r8MHs/doYuXW3acASkh/T2tt1adWNEgGLqO7o7+jjzXH1NEIUDJaCYd9WgnvriDHBG
wCnZ6EFvvqh9469L7Qv2lT3KJlkABqMm2D9pngaue70QpWfkVp0LlEhWun7eIuFdeR+SHlI1L8um
Y5ojjjdRl6GPJvu6MxXi9PzN8S+Mb07XrK/bVqmphcJ3dYhb7aNpfB2jJ6rP92tqvumGxo+L6Fi9
xntcDtKNTUcCkqTAyek/vB4296uo6gcq5lDL9O5z4qIP8nbe65WTTa4oLSPJR3qX5+S1lbJKWhs5
HcJjOz5GSfmg1wMjaz42sc7B039fW+0vxSj+uT2vMg+7NLuJlmG3UvlfMaufe0qGUV0clbD0Q6d5
7pdhZyvLzjfKaXgy7N0CvXE9xsU2lLpfmcmsfoVRroLb0kl24r/s0Ka5gS5UsWf17S2hM/M4Vrhq
4xlRUBlfOWrMqjxk6XGBoj2r9jQQZMIxNMWDOQaGKzrZNmFS1Zvqf4rmtdUESfc9amCsaDqEul68
uyFXTnXMk7c5Qmvud0ty1+g8r/r16Nbu9zpWd17y0immxg3cHaoO0krXUzwoam4qMetpmK2vaJ8y
A6ycs4eMkT48aAxA8wf0H9FxczWalrTW0SBkTyRUue+HPvPVzAGxNB7G9AjM3ayDpER7e+eQlQ4P
hLtoNKY0tuVvQd3FKuIe8tVidAVJiDXbhynccVPp6EAYo+BM/xpWNqPTtV7PjXqgIJYk1aNboiKe
GbD8e6Ga3ver3p94eRmPS81/Ve5XY2og2+dN/OH23pQ10ZGjpHwgEtyU5kRkujj5+nZMPYU31dO4
vIuyQ5tM6Ok1yFLcOc6xWo+WYjxDRNWs3SEq46+6eReazwp0vpVgyO2ju9vfI5v8y8/ZeDqMu1ZL
KRwaLCe9G4DZr/OnUtnzLVkgpCUUcCkQYdCsm0C/9ko5TQ2nTNE5R8f7tsztY+UA27Pp1OyiN47e
+E31Bw3mohH1P1Y34TfP7XzJYId8qp3XQh8DF3TB+tmZDb8o1oAIGdyeS9mhAjaJlBtUABwrm7N0
6Wa3j3S4173sE93ZJ6TA3CYOBnfnFiddM5hawKz+grBt1ixKujByF+KBYr7GCgRBsPj1+l6mQ2qF
tDLAVSjYuP5eO2pEwq0fe+qfVZc/W8NPUkmnaP15e8pkRxVip/8xIj7iYjcsTdE0gyhTm04XLM2r
Cj+U+W4tDuXU7kQAqQ9emNrMWtllyaCmFSq8k/FFowm6sIfj3Jr3To7QgGreu+F8TNLduCr1igu7
mwMScnVEnYBbPUVd+KMnEWsl84/VVh5XlTh+ezqlB9f/6D06MC4BALiez5aGLCcSijBjfzTjF3UO
VPtdWZzc8W0ZfXdhj3fXZ8eJUQN+jtS/IlJ9Fff8Od972Eu9h2chOMtfH7LZ8Vbt6ZMpqud1kgaa
/km3M79ez7eHK1xwe39kC9DIxpvG4nl9PVovA5UUjXiPFkUH+h7IZdo7XiNdvQsTm9Vb1nGxlRGv
ibr4TWtbB6ftTrFj/hCCxrdHI52yC1ObEypsKnMaxWiS7lWtQSDGP+u9zgW5DVr94TGjs3HbXWzV
wLVVgX9q1TJwlZ+tW/mc6X8ykP8a2ax97vVFPbDfntz1RXCdq+PzuOy1R0gjh/1fI5vgPhXLYiZo
lDxRZkUk7VwrHzXq1ys6S1X09U8GBD8WjzYyLFsAv66OC+gFnKDVAI21n2rH9Ntsx9OkS+PChSLo
UECoCWe/CIVjUkxjLC4ocN9PPl1K4507V+EJ4SXv/9OU+JQLU1OVa1pYMXdh+bkcisPUvCxg5m9P
mvje3zYn1XUwNDZArm1L0NIm5RAaExCT1vk0re5PZbdfVprO8ESl9xffKo0c1wMpnNg2iw7xisKJ
6ImMxzeaWTyWiFZE/XBKiv5dzzalO/BZqUlTj0cbfXDgFPEhM6KnyQ53MjnSNbz4ns0agoQew9gG
tdGJ8sr0Aj9UnX2+Pa+SiEQ93eC9jn4ayb5N0GvLkXEO+Ek5DHez6qZnmB6rQ5w7iz+pe1SOss6u
K3ObAFjrXjVGM8tY1NOpbAkX09/aqn5y1emLEHyI8/vMuVc6ZFeK4gi75SHRduKJMLHxJDoOaGGh
LckGEbNZZWUOTbtcELavUtQ5YXy3lCFo1fWIOOO7dH6J539/rlwZ3CxjZsfqAlkViDb4ugFoOMvR
DEt3x4okgl1Z2ezCDqEVszQZ1lK9ws5fnzRESSkx1HuwTVm268qScKmL/c49Y0h7imNwSryP7Zc6
mQ6D8bzeZdY7OPMOZoWoznMP/nYYd4LA/8U0+CXxcoWIebN2kHC5atZBs5vYHzJO56im24Z35TnT
kqMLsQHk58/u8n629TdFswf3lexHBm7TawYE0vutqa2cU2DFGeT661gcsv4hA+mm5O9vb0jJxZIC
PsBwIL4QSxmbc9utc8DULlWz5BU+lPYlNB9zC83r9UnntlfYP2+b+4UT/W07/NeeubnjwYsctepI
02xcnKbyPn7K7uKXIT8M01u1zXzk4B3y1PrHhYZBjd4jcPfdD816G+ZBaR2iya/no/ZWOWt7fW6S
iA/MgI0qSnIikXDtZjPwVjTpFt5b5ivZ8srdGbl0w9CnQaVBR0flN/ncdGCtY5EGmrXHePqcQEId
HyLrFajyDi5d1nrOWLi6At+hrcrb+G2tRyQMEt6OmgYG7ctUHDTzs96v/tJCJFd8hLvlkJvOk1tF
wWifyvltbJ2adjgo3LZt+9ueQo38gyz6pAV/ExWXzQclfGg8e3wQ9EKojNr1IXtD6+kp0r8N5fs8
f2wcjxLhAVrFxPykH+rh22rexTCce8Uf6H5RO0CHg5Xw6OQUC3URTxw1ztYloT9nBhdrWV+9vYSf
dEtdGNgcOmtraKU340lh93lwl/PUzPeG+2A1/7Sm+3U2Pud0RNzeVtJQcWFys4u1FD+oR0yW+Scz
eYjSkfqScbhtRFamY2sgduVQdqDIL77iYuYIUZWWFgDNyxptlJzE6THzPOekq0joqF7fn8AFrX6k
ztRCTSU8j1oy7pw70smFFxGqKmr88Nlcf0NhT81EPpV4VX83vuBFR56JpQpCyFgD13m5PWTp4c0+
otSCouxvvGOjaoRRgfrMEy3MbzNrOCC543fTnTWWD9m7We2HnYWURqELg5uNEqpV3Boz2ZGxf46E
toC25/7SCRQJfbpkyOBtE6VZUmtW5qIUKEhg0/x7MQRaF5R/29kxLOsAEbCdIckNWqDQSS2BodxE
/LROeZeIVl7HQkm2Np/SeT2aaX6MCiVIrYOpHmNzDxMgy5iiNK+Tk6Xlk06gzS5v+jQe0ihGP0hQ
hzeFlgTOXNuHQc/DczFA/NWvxgrXtnNuLS+9052lfb94UbLjr9JNA0gd/liwupwvm+uLo+YdVSjm
m1PVPmuVetSM19GaTkX70g7ftPApzncu2TIngqNfvMRILUD5fb1HptDrzRkC0Sdovv24edXtr7e3
hawCCkXD/7EAu8u1hX5Rh9btaGWoRz81y+/6dJwf1WH8Wlbj/dy/1SnczJ+j8lNEq8OqAgK3d3am
9G5GyyhZcRDgZE82n2A2HbFI6Praff0zG8vadxbtRCtMoPTz29zJEd48WDG9vtFdF+kPeqnf7cyC
iDXbuwzYVbrTUV0jH77xsSXN5zrqSJkqWvy5RH0QcMsxXJWgsPU7vVUDFTIJq4TmFAacGRKE2/Zl
G+vS/GaZ0T1hAlxiBVwscNjUtH82vv5Dg66C+oDaHgwn3TkCZOfMpUnxSRcngJamVjPXIvoO38vE
OYiCWbQLmJQOjJ0LhgvlKkC611aSsq/URQtBD62536v0scbHdvrLiL6p1VNhNSdKSTtvX+k2NWgw
Ff0KsPBvUY1Z5mVW3KlsU6fjLPmrnz1KdH8lRQjp7xrwxAin9aUYp+D2Isr2qminEkhoetO2dp14
1JvFoe0jymzB9piYe88I2ZMbLjDBZcXtS91mzcZJWxDDJRrU3rOhpH6RfB7mxt+tFwtv3+6GSzvb
kznW+1iJSJqW5nzI+zAJjNzghqUP63EhFHPxzPaqb7Lz+dKmfu0p/Ur3lluT21qzk9t8nn+41bcB
bfTJz8fuD1aKcwT1BPqdeM5vAg5kv4Y6pRSbhupVCRvf3mu6kG0uLsj8oOpBm+JmMN48t4qzkt5c
P6Tds4Iwd9J3OzFDpiEOKA8EB8gFDeWmTdBIVZTuvJxHZZ/0+l0SusthSar+UHqjgiCmod2BoINU
oEy8wBjz4eBMPSS5VmP5utvW3/IR0RzPPVRRGAY0gIljdWmPc9W6QYigZuDl0Z44qWxiODy5PPDV
VOo3E5MNRpwmKiJjtNQGMAK6rm+PeyA02UbkNGGD0GdOW9vGfZMhBOQUJ/lTTppUG1/Laq/dW+as
vMXY5vTs4D+b42LuutqMVfQkeGAHCjfIoouCzn4mlgrU0i5prnTaLuxtltoseYW4vKMBYb60hXka
qynYTejJBsX9DXpJsvJQxGx2RWyNVqk7HZoSuu0vGftdowyszkdPbU9Dld6ZXXX370PmpcnNSlmj
0lVoDcL+Hn0nuXdQoTe+bUF6ubg0sfE4T6ULpQ2nnNaU0Tnb7QSSWI2nR69ponPJ/Rw+5X491yod
dEpS84Q2cJcizrUXpOrUvQ5pmW9efs7mVZCvuTI4FiOOubMLlNv0B1VZUYKChMCjc/I3sjpISMO8
GJGhscZHXX/RBljZlE+3Z1V2EEFEAHKOoikqJGKUF5eHLLbaNtTEpFZeMJaTn4LT0Dy0rncOc9n9
AawNbKc0evO02Kze0Br1MpYmehpIjqzzejbVb6n1LS6thzCuDu3iHONs710l9RkCK/3wnLTwmWyG
B0RYUeBZRfkCdhF1sl6qcgqS3ETR7OM0rkdj+VI4WeAgUVDF0yH0wM3dnmDZCewBZvXIGUK3uOUj
IHCPobaGYtxQGYnENz2PZRr0s/uwOOVR2VWLk+x+G542odbkIg3sbkLMak5Vpc+oAreKaK58dOrD
aL5d1iywIQzaOyAl44MtgwZAILuQtW07+MNyoGM/Z11j/UnPvpTzP+33unqz7hUpZHYcgbzQSFbZ
QBU2jlpmDgUtG6WM8tEMnzLbert03SdrgPtN177fXjTZS5WjGOyQ0Pr7ncYr8xLXGYW1zil0fx21
+lB3yE1lbepRqPM+5l4xPky50wcVKFz0qs3pnAF2PN/+EMn2hGcFGC8QKnEx2Iy6qbVW1QYUDZS2
Ccb6n3U4uNzfhr2eOMnuBK1PklVwPpFa37wheoSNynmui6fWJH809X7n3jf3hhdoK+TUP8vsDy7A
QEQRKSXAiRrMJhzUaVLMiRCfSG0uoeoHpU4Omic6H/b4vmTbwSVRL5TZHELcZgpRP5mccrTypyo8
Kmp6ylK99C07Pk2Vh4RiU5Al0/f8RwT/zb37F68VyQWQKICwr71VL5U4ckOUBhxtSt8go/dVC2ne
DL0w9vwpr6D/r7PiFIIZfjNEa33W3bn8NGdlDOX0tB5rQ+MVd9uXJFcPeiIE/wv4UaE1df1N5oRq
mxuiYFJGY3Fai3wIkph96oz6Xr1etlm5UP2KCdRqtzCKNkNhCjoA1HnWn3a7PIwQ2B94FZxHZa/y
LAOoEFqF4pAFMMQzN8OqNSPRxqRELqVtpzdj7ITHEIA42J84Olq6ltxVZeUeE0p+waJNFHUJnsd5
EkRQU9sdtQkRlzhXp8d5LeeT2u0SvktnA5QgnZ+eICARv/9fpJ3JbtxIs4WfiADnYUvWJKkkS7bl
tr0hPHKeZz79/dIX3VZRRBH2j250Lww4KpKZkZERJ855cce2Wp4h015ntFeK4pgUpXY08tA5JIWZ
7mdDjx51389vrn/ttcgB0EoAZgAnvno7NxDrzy1oKGB43UNgaY/T9LE25cKV/S1C+5VMyOSKgzUP
QLKgn7j0T0kjpCZyNntZ3xrmU1psHeEVX5CuA2n5S4aSHOLSQK4FdjsHfOLSeNtHbyVoRxTFq/TT
9SVb+U4W1StTh+KQrtsS6tRGTGwmysR3Crlm7IfUnl1jlNxJbW+q8dt1YyuLBsMeyQ5tJxgJ5MW2
VfLMCcxQ4TTmb+L2Psu3BFbXDCBnwAuN+49Iu1i0scmTVInxpilKe59oiuS2TWsdr7uxElQsDZLA
X5I7UM0v9vbEl5/gU8vOXZO42jh7yvhM8WgjdK36QjuUHhHkM7QDLzcA82KMteUMaDs67aeaduGe
0rC6YWVtm6FgTq2JFhRjgItLsMnGrqAHVTCa539x/Ec/tA5DYp+C9C8EGWntUvkhQYOSdTkFBE9p
pFUzkiZSWVl3td40rhXq2SnSA21//QOtOEVbDRMC2EkxbfFMqWp7DHPJQfNGSncMsEJjokF6B5XJ
dTtrqTYdDJC4VF0FUfFivxlZXlqQFGRnUSN5K+kfOvNrPZ9zQ3YH6c72Zuhz20ep3W3YFY/ZxVXL
7JEQOhf4epKXy70Rjr64wDTkYYr2NIXJXu/fOvlwNyjMVo7BfWHUPOjvLFPasLy2skJAiz49gj4Q
c1waDjrHp9zOphRvi1aHqKj4NEIwpT5f93DliJH5waILABiB8mVYChpwd2UX5edU/VkN94yMKeGf
jxRigo6aA5es8UpVs5vJVWQry8+j9Dm3Poc0/TcnxVbOMJB8QSENS+zrnkuYjXYYm8UvNwx6Ec0W
W8fq93hhYBGKilIea+gc8nPt3APfm9GvqOr7zZLqmhkePCjDomJmAkq4/OwQKvW1qcT5WenvShtt
3+RrH3yMio/Xv/qqGQpFlNioS4EZuDQjTapcV12Xo8WtHbN9E+CN2nrO1tzS2vgA00T/GfpVhH+R
nUxWktRS0fPtO8fV7HaPQdTFoyeu8qa/E9loNFRuaryP0110mAPzbDfO7QyhWf9Ddt7/sdu0dX8l
LfSzuR4v3TZmpZzakMJ4nn/W+0+++VYyH6MtjayVI3VhZfEmCMpuKJScPlXqDLfO3kjQGii3yKPW
2hcM5QEo5TIRSqKL0AveXo0sneI0XcZistzhyFpWsizohQ3jOEemq2r5+foCrrpGTdagWkp3fDmV
EmelUsUw654j+RiWlRtLj0q7EetX9ibUmJCyc5PDsrjknaMbY1l5B0hS16ddPwTeVBSHBJy7n4Qb
QVZs80V0vzC1OG1ODSqwsjE1yfdm3N9Facv9f8MD3ZPyH2GTn4ItSn+xxa6ZFN6/OBC+lsvN2AK5
tMdnCNSKO8sy3caYdwoTk9c/1pZ3i90e1rOsShamSmPvf5iq4jE27/Luc20+Vskn3yk3VnOtrgH5
HPBWEl3HATVy6RuHwq8nBRzi3DzFsurWEnOiKG3NurabwtDVBcG+p1oBLanK3iAVXtuaL40vzgMv
h0xRS76lipigqriK9mR236+vqL7y8V7aWOwXXhDBNOTYUPpiB+HeLjCrDTfWTXAbk1trgPMWCUcM
23M56LzmBavYQxP4zd5XJOvmuiNrW0NgaRCEgVSM+fvLL0WxTcvrzoBLTQiSOIMXhDaUS1RJ1I9N
e5N0b/Np6yG3ZVP8+YudL8lTXTcVNgvaBBDl08x36/jQTN2J6d1O/uFsjU2vnTXg1rwa4dni4bU4
AGpERinpDoAB9ZNS3KNdcILFi9wjjR//Yj1fWFr4RubRsyV8dn40esNQeqNxNzd3QfKs5gpoVdEo
+fNnCw88+uUGiQ9J2nLKNFeDyJYM2lcNHYuDogxPQy1Hf36mhRUerJB6iEbZYj+aU1qNWoqCdF2N
iGFIh7j3Ks04qr3iNsG3qQP7P0Z3/QffuLm+pq/vASxTW/j1wqTYvOgzmU0ZcdPQoNDV+yFNRbrV
aM9MF143swLKv7Sz8DAdIzmdVZpmaSWfiuBjDFGNDhNZAp6ibv9Rq2eFFBypsuk9pIZ9btHGUJCx
kcoNJq/XR58fwvOQ0jp6OUzbXx4QW6o1s85w2MwetDb0jPn5uqsbBpZIXC1zasTtC9oxVuX6+ed4
C4i+kpTgghgmFNgGUd2+dCGxtS6rLdZSDfVT0hiHsnnM5fs+f4ynDgGm23SEOXTaIiES4eryUsWs
QD7RxiWeLcPZZKAu1yuoQ6vpnuSk/q5Kj1mU7VvZ3m027VdXEd0Y0fkRJ2OxX8ZYQSNnFMZCy7Wk
R9LMjYv79VWGO6JYBJSXZGs5YRz7hhrOIRaSEKFMwDYdwOyi2ErOt8wIR18EZB594BuEmYz2pZjg
avL7yej+yhkB2RCUu7xnL63EtaIanT//vwg5Mybgu6HGv76xV6Y+IFdiyxniqUwHZ3H5xyllWl2G
tjF70DN34rg2JFQPcXfU1c9Go3mB33rhlDAwGYDR2jhXqyHkpfnFSiYgbiI/42DZk0f2+pCZ71T0
jG35XkoVN+t3Usn8ZvfZjo19q1YnCx7STILR3tycMXx95wmaKco/vO2gSV3y99hNYfuZzgnUj1X9
LYhq5lt+xIy6bC/669rIpalFEjEGqSHFFV7H6GX61SEMHqYoOSDv4GXRrrAzVxm8/Nv1T712+l76
t4gwpW+2/TRlqSgmWPpz0W9dq+IvWMYS+jjA+0gZuF4XXlW1XMjyTOddlvmC1r6K3gbBc6CfzOP4
LEkbp2MtcjHdT7xHy4jB0IU76SyXuT5hLQr68KCUjAP6k4Rap9UkN2ZnQdvQMTFkWenu+jpuGF6C
Ka1ayw07wHAmimenYNilyrfROBrJuxCExXVja1f5Cy+XOKc4BUTRZOBg+sJ2Df05MAJ3ynOYBA7X
Da0HApV+uHikwia4SPksxl0teezT88T7d2h/ZkH7UIb3zbdCulW1b5KG1qe/l1E162Em28KprEVU
uhS8XCm/wpK9iANqZcWlVoJ3GLPPTJREzX0e/rzu4aoJSq1cPDQS2KeX4VSeYbjRJjU9a8ZN3D7I
w0Gu3l03sbo16BmISQkK4svE0ozlQA0qjesHxoPwXht+1kyV5Set+k7b2rtubNWfF8YWB2Aea3v2
BXLDGAO39VEDCL1hSw933QgTBLCSGOjALxZN9yGnszuMWOGzICUxpQ9N3W/tPfG8fRU5oLX918pi
70GOrESxChzEQkku6nadf9L082B86q3PmrWrWttjgj5J3wqty+urKBx4ZRrZSYiWQDAwJnG5K7QC
LTnJ55NFSjceg1nT3cmulZ2S1VAwVba21WFfwYMT/Cnokqf+OmmLrQ7zcjtEuU3WrM87iI+U3oXe
rNsZ2v2A3if3god8kGM8JQEFh4Ri+Za07uo2ffELxEd/kb4ozFMHUscvkL3B+KdOAjfOj+ktNXor
3grT6+v729vFBnLMcOCO93kFzcxXhT/G5J3kM78Uf7j+HdcuH4aU4EAFYE4uszwNlkGXsI2zs/Ex
rG4Ka9dY/+TR9GgEb9S23auVdLhu8FejbrlzoADhYwKCFAO6l6s4qgYjlWlIn8Gp9dtm0DK31YSu
XN8PTB4nGaOk5nwg+Y5uuqkI9+BJpZPTNt2bISk1Tyn68nZofel94fhfcivrKPFSTDAqhEpyoM5u
zlDKXghxHM28s2+TsIbhWh+de1uJnDsa4sHNdZ/WPhYUz6J4YvEmX7Y00qCQGprR6Vmym4OlgbNs
I6+Vk31t//kUFrz6sD7+AtGRf4qQ8GIP9kY0JCa8LWejGV21hnWociV54xutvqoYIBQ86LDR0BW4
tCLriMoFAs4yB6rvzcMU7Eq7/6Tnc+Q5xfAlTrr0oNSpp+sZRA/9tL++oOs/gEY/Y0qAiNGXuPwB
kW6WTTVIbP96x1zxfNdmh1S/D7Un+58kd/tP1+2t5bACV/CvuUUgjcc0AnTAaaNm+b1OnxUfMSG1
3JtZvGvbjdFJsXivDgCMHAowRRmKv4WxsYXVzbEArmiSN+cH6VvajA+xfWPY8Zsp8/8Ziy229VX3
wB1TZaPVw11+uZoTxGZ9E/bZOcnaXVDdCZVAB5xSvpPC5C+uV4iqBFkjU0Hyr5fLiw1ad4k6KQlA
jaKqD5VU7uXCuS3Kretg3aXfZhYbxJp5imRxJ8yA7irCY8+oE42WnerPt9Fsb+kVrpSa6TYLfAMN
RUsU9y7XUA59GCcsIGVq8WFsTzE0CnVen/QAUIXs1XlxpMwXVh/bZksFZe3aeWl5ce2oaUjh1Cyy
cx/sGiPdydnOCMZj20i3bDsE5p6uH4a13IXRXpVCLXetutRVVVIpVisdfI/SPOUmUqfRfVRsEfGs
fb+XRhbLaY7UpSyfbZJapxB+ujgudkPnOcmxy/4cnsCnIzLr4CyBwywhVYpZF3oXGmAGzEz3emXK
vVmChAGyxy23VtfOhObvFxnDq6loa24Uq+sHtqXWm3exMk+7QrZv1NzYSv7W7hywNgI9SvoHTefl
fiw0GIen0gcnYJeu1I27LvwgM5mblBuxeG37senxhb1A1FpsvziRewb7QfZExkGak93Qv5V1t3q2
/Xxvd/3765tv1a0X1hbnOoQJC1I5oCRk5+N+jjTAoZ3ljaUVHnSLHPe6uRXnWD+FKjOAZkSGFubM
eDDyWCcWN2hpTTM6A1+hKFDb27x6yJKNg7XiGxUS2sC0AHnnL2cmnaIryqETB7k6Tc0ZDHxoQs9t
b3ywlT1I2Ytbkzbtr1N8uTMSgEdBTnPqLIMAN2yv6m6NTf3ulfMLApVoSAqCR0s1ZG0y5slJ2H5U
P8NA30vjZxMu5c78DJZg4yOtYCJFfQTwKRJQGFxWSDqpYjioTvJzplLM1d7bdnHIOp3AbxVnp9HP
WvNTAtMrU8MOdPtnIuvH8OhTygiVOy2ftn7PyruL4SlaIEzTCcXDRRLW5lOb6wAtqUPtwzF0bZvG
qlTfC27nMHjUU09zdl3/MXAgFU2VH9f37K/5qUUCgXk61bTjgVMb+uUH1qV2GoMGiEOeRMfSvx2G
m0q6q0OJUl//ROA5BM3E66/x6rGTPSN/HuQKGrP70WQm4s6QfvjWoUuOQ/eQ0+UelNte+5HzZJLU
u0g9Zu2NvTXYtjITxjSGaDKA4IQEdalDWWey1IVzk58ra5dG1GTM4JQ6ugdKLPSs75nhlsG0l5QZ
HdPe5Vf1MiITD8lwL5T6mtk6kgy/GZqtfFqs1au1RAACyL+OONsSTi2PZk9GDWxBUotgP5InHUu9
arfKxStxhvqMyNcJMvS2xHF6kRV1it/oRs0Qg/MuHG778JuVf0Jb2S202EPmqx7mu7EJ3jhf4vpH
m/0Io/5dp9Yu4RU1wVNf+xtZ2kooEvUiIM302cDsLX7PwCeyAD0Iwq7Ea9PuZzerxzm23g7l1pW4
Zgq+R/C0lMgEq+el670fzX4lyM6yKNnZ4Y1qxG4xxp6Tb3UxfsnBLT4m8/8knaC+iBTL1iHlTikf
OgQlI9Xepb7jSelXyc49IzAerPF7c4wNnixTf7C19l3oN7vQP7Vafwio0LDUNDQlNPoerx/XNf9/
IVapzgnw02KpY8k263KG4GeuPyr+AYEKs/w0buEGV4I+BwtcNJkpuNVlPWZiSI4qMjO+FALtuXTp
Grr+2+uerNogAENDq9mMOWiXX9KsQVtA1UjNR31vzOcsyKBO3oita6slQLH/2ljEtklOM7+qsUGx
wtVJ1+LkwC52o2kLab9y8m0AiFz99A7p4C2+C0egL82QXn1UPOgRjL4wQV9fr7VD/9KC+PMXh953
AG9kGRam+SSPtO6cA7N8muwCTkFJ4S+M0byjCkFlBQaVS2NWTpJodaIR+lmiT+6aSDQb8nvZetts
BfOVByyhHKJM0RahW774RoWaB/acg6vI0+aNpTfvnEB+SE2KcHZsvleQtwQKDvImG39e93Flc1wY
Fhv0xYIit1umUclRUoNx1+gqRZ4GgRHD1eV6I0Cu+Ui2AQEx2rsCS3ppKtBnZKh7eBdmrvZZuXGG
7+UbSMiUZ01uvNRUD9ddW6EvYpTit8FlQsWrp0vSlhvCLyrl0bDa4IAcRvIQjC0k/3UXH+pUbd0u
USRvQtrF02g6eM6IGGbEuKU79FF/mPwmfJ8NaWSCrDTy4qAyvH6AQ3bcQA6sPYcvfu7i+aFBCoHw
C8QQdqadQ+c5rKLH2Hf2mn8XQflNAS/Ogl03Tq5t/HkaDYkwaRd4Vfb0ErWQAKlM1JCVMpJ83ypo
kClfbZkauyltBDxVRLTFhSLYJrkhbVgiABRf7gI/zyurVLm7IMI+jNXejlt3NOwdJA4nrbnTsrsA
amEKw15j50eEABTrkFff8ujU+s5OLo+O6RUjhR5YdqbWjZ3yo9ZtwZxWoOpsnf9+5SvWgHZqgtQv
IDxssn3ffOJt607Tm17rDhLkHUBo/gmH+WNe3zT9g9YlG/fbSpQDDYQAD2g7OGiWfT11LqUqTICF
pmI+88n0YUBHxxT948DXdqAO/kd7i52XlkMizQPfpI3Ofqq6GmIYgXNTtpnbUwGW/soczVIofigi
/HqbvIg5kRSi62CxuFAnuJL9LGmNa4LIkSCJk9T3XdBsBPJfAs6vNt2vORoBxecyvNx0JcEsNybI
CI2B0n+fgKWMETrX2ttaMnclQ81afpry5zquT+kgHyLf8uxqfs4m/8ZX3mbzGd0wyFriN21xKJxD
oNkfrgertTgsZKW4PQUB0LJfZ5tVYNWRThzue5p0Euq4qtUeSnXam7M2bQAU10IxSy+Wn+yODuHl
eoSl1akFfF/npCj2eqpB/cphz35kWvBYoQjTNOqPOTdP131cSXbENwc/Ihhi+A6XVts2Z7gPAAdz
eO8lK0dt5GTNH6/bWF1H8MYCFAl0afmuLeQKiH9F0mbFX9rWFIAzwdIQbVGMrdkh92TwVjQLIQm9
9MXPgvr/yS3U+LZEA0jWArTLDmaw9VJfiwUvDS3ipaQ2Wh6YZG9NiCBbFbwf7Sco+Hq9PY61v9ea
4Hh9BUWStjwrzKQixkZdAHzUYm/Q4Sz69hc4w38eA/0+1+/l3itt6zZDFewvbEFAwUid0Dpa0ugU
8tAHrQJazo50uKeGbl/A1FA6D20SnWB63eJRWb1j6e3/Z3CxBWu/TafMBO6CyvUsHdJQf1bkr1CO
7YrOQ/QXCZidzzGHJeW6p2ugBkTV6Pmjl0WxavmQgr3FaGIdoFZtOcGplwSgqKlmJBA7nRqtLR1z
00/v8qQK7kyzGvex3T+FSoAwTqUa9wrzFhtRce04oo2gi2kb6HGWJZfG6kOnSgdQRg3oNOenjd5U
sJX0ra44NW9RDuB/IHkvD0rVWmbfaQodXn14GOCWLkZrZ/TZrRKY/L89qpGzayT91uieknY+/M2y
izYDyDUCnb54kuSzllvjYJHDBykkvr7a76opSvcykimuPlS9R1RqPT3J/V3cjTZo0TH3WpOHWN+V
0lloCW9shdV1BxZONcCEe3v5SpKzsUgjQ/T5u9RNYgudpc9Jt0WMs3aM+bKIrbPb4W1evChsJ2+6
YhCsC021m+k37uW4dFw/6uJj1WUPTbaRQ64ZpBzBPhI8Flyylx/aMaFQ6XtAxk1s3mfDJ0W+pT6m
z/WtGSU31z+r+PHLGPXS1mJTzY7pj7OAqDah4PhXfWkfTLq1cV+t7l1LpgMNtQpEwsuBxUK30yFw
OLOxU5UHxtPifRja/oHpX0j5p2E8GXI37bVRyfdmOjuKm+d+fZ7szDxed3jtFhBgUijHKEHzPS8X
VyvqyexTkF76XEJEIjS5Auh6Dn2QjF6qhS2sZ877IWr7jSCxds+RoTGHCvTe4oFwaTgPKmTDfFa6
137WlDwd/b7p4p395wrI3DWQywiCcUUoPF/aQQWoGXUfB/t2Jv+w9eREpbXatVOw9dZedYn5U2SW
4EXlUXVpauphSW1KLh1Di1yjbu8TxELD5Ccv843os3bSKZ0xBiWoT4n6l5b0UveHpmP/ZPVbRkHc
CAZZNZv+Ip5ACqpBfcLOoCp4aYVpjCavehouBQn0PZn8c6uF1ml2An/jul5bOdI3qo7qL8jE4oir
RegEhk23JRbhvHKt4mFMvxnhxkt4ddlemFmc7mnOe6TyGOannaNGP4PBcJ0ttPGqK6JeS/lcqIgt
Ps1YaEn7C1+CymLolzvdvrHgLA6zL9cP7qovv+0sn3K0O/Lazrn+oqYWmiQhfIFlshEd1sIhr2ma
R4IHylgOixOYyoSLhHCoaIxfZjufzXbdj/X1+m1C/PmLN9swSbnU5oBkSv+Y+/ZOVx+BYMt/AfIj
Z/9tZrGXbVKzWq3xJPVvcuW5c25q/8d1T7YWaxFKx7ruigAs7lkJbVeqKi+QrY2guf7Rf3ux2Fx+
GnaSXgluIMUqvKgOdzYwXYiz/ibAOCQ3XLkoJtE4u/wqoAOdwPIx1OnJQVO/aEl5o9g/ry/Y2qen
68noPsQKVCTEgr749IUZ5kEygCvgODrW58aQ3HAsd2PcbmxjsSzLW11MMvMudUCyLcNlZJaTPzvM
6ZtkhulT1H9RHHpsmRdK/9RjsFfGP05ZwOkBKwB9wr+kLpeeVQktX2vgcCajeWNNj7PduDKic5Wa
3Az1pz9dRmZqoDX7xRxBXWfxrZKxYlYvp+Pa5JCo/5yKczl8Dpi/vW7m9SJC3kOmDYIURspXgmBy
YWWOU9NCHvRDZMrIZ2eHui+5eybPCkyP4I6WxXS6bnUlVRKcQXAdQPSBau5yqNjQhmnIQgrY8IfE
0dHQfmqDH7uANzyJGchET9wxKrxkns7yls7e6+OGbcp1HDj4cxhFufyMUSpTO0lpCnDv3ZQaXD3D
CB5+a3u+PgeXZhYhUC+iVrdL5gMhMXbjDM1UylbKW9M+XF9LEeMuj8GlnUUMNI1KyWcmS872kO2T
CnjZcD9orTdO7wd5ix1+fe3o6wF7QbxrqWajVHMcS0NIMpS/SdM3StMy2vXHA+fCIZS2gVmKZ+Ai
HE5yPZe2EnB3xPJbrXJcu63u1WGryrfuyn9mzEV2UvWSn8kyZkzeVWlzXypPpvX9+rdZ2wOEWwhN
dXAnZI+XW60zLXkIIcY6y/FJ/tJ8drqAwf0f/5uRxXq1zaD3qYaRTOtdc3irZBDz6Ym32a9bixUm
M/pU/GnJQN186U2FO2UvZgkHsZWTmxEQQf9jUIxbS2LsL1O9NMs27sa1FQTvx4NcBerxinRIqU1r
nAVlpRXLLrd8aQeHqI93MKpeX8W17fDS0OIYaeagDmrWUFtqUi/hMRp9pymx4c2qEdrDFjT5ZMVL
TWnHmBmWE0bUEJb87EerHjdT1RUbKC5RQLH5r4DdXX6lRkPnRW5kmOL0mFbILSAhN+ORdH25Vr6L
Qk9dsAjKXMFLHswaUW5GMEGJ5YP0ZI7Fzm5s4HyfNudLRbqwCG8YEtI14EOY6V5sOr+3u1yywFK1
3SjcoR20kUesBFABa2KIlfckJAaL8wNTTR0PJfA60JYJc9zkXl4a3VdOcGi2yC3XPs5/tsTSXX6c
cTKTPpb5OHnq7Id43+r6NjPquhEhQiMahLDKXBoJ0lDp/ZLEqDGt9gxpbXqQ6l6mcNcHG5fPqiki
NWAVSjjA4i9NxTmTAWqf5oIcpG2zHRl4VG89JtaMAJlmpl80gZjAvTQSMa6ktTkEOUH01FbwNret
CxXaH7+L6adAOyaIeNCvWRayWyvWp0Sw/cCpotOsS2/t7uf1Q7PqCNUKyKyQceEFfulIEkuyXGqY
iMrZk5AzyQTTp7ERydaOpiFKUFzPgCqXPY04VzI/peTDcwKV4kgDVPaEAo4VRxsrtnZw4OYCUMT5
EZRVl+5YfVPpaaLmZyd4y4RfA0WAoKCRmV6GJHd/fe3WvBIukfHzgZxlwEktXi9W7cAqFOU3sR57
bDUFhe1w3sL1rriliukY6q24BQr60i1mvaEIL5l8mFNUgLsbJT/NcnTKUgMSgI3axYpXF7YWO0Ke
TFsKJWwNt/oU7VrZa6Am3/pQa1YIcFRZCdjQKS48qtVGKqAiB4/a5oFbSUHkttW3mbx8Z8mZv/Gl
VpCGcJe9MLdwap7iMLEEXF7+3IToLDRvm6w+6NSX2vqoV++N8Tv9Q21ys/hgB0wtw6TWDGeHnhgn
ZCdPJ2lrBVZO3sVPWiRiWVDEWeywAmF/BwXWPLwJt9qVKxcVJiCEpcPHZbLsXMxprTmzLcYTpsxN
grdK/Xz9BKz78NvA4iYsUvRkQmHAQrwCVu28fhycw/9mQzj54vFeMSM8NRKTB539rg+eB9t3m2wj
Pq3MEYr98dsR4egLI0qn9zHziqyUYXYehKrtOwjABG3DGHgj4yRvtDKA/8lEEWROkwKSclk5RHqb
3LSjk7pxqBpeh8jk2+vOb33BxTEJssC2ErHAtv0un75L/df/7e9fnItIbifdR2HiTPF/7xjNXYdy
0V+YoFpAukSSKS/r7z1AiUBKBJcc/So1vB2brZO0ukgvLCwWqdei3PInyAOLrmbmX0YZ4njdh9V9
ThoGWFLkr8v0RZuDLjClGS7L+Es03sr5Z0i5rpsQP3KRVKKY9NvEwolJG1HrrDHRlfBSlV6nHuR3
E+Wc62bW1ooaDnOdFDqcV+wuutz0cdWJwY3ui9x+bjZHcteW6oWBJbvL5HeDIkdk4Y5eHqWhu89M
+T4Okp/X/dgys3xSmEkQD8jYnvXeclvrXgklb6sIurFWunoZFKZB16RxVnEFmVzFfq/a3687sfbN
YbATE0iqEOFZnL687wy5F2uVD+oJIrMfpvRQWgyPtfMWhHbVF/rHAB8ZMHwll6HkuhWGMr405YcR
DZPC2KLeFvfVcgOL6d1/LSy+iFQazigIXs/+XP3MYVx0GUEoqua9pX8ck/vZCrcsbvm0+D511s+d
pQqfUuSy0+e027oWxG9+7ZMm6Hx0qvrO4lB2WaxU2mCJKbu039VK+MNR692cCN1e00NVCDqWXTwb
H9GNupH9v6ijMYUAqBpMMnJyS3BJPpXzNDLSSNpXDq4fhrdVr99a+Yd50I+1TJv/+n5cX9Df9ha3
IBztpO4mt2BvPMflj75/uv73rx5awfHPoxl1vCWUwehgkKUYAH2udDCgFZ3ku3RT7UYcmlffTDz8
4H8SgjqLXaEFJPyFFTAXNMVfq3R2Z2bGzOaUqvpuq5i2AtDV4ewGd8q8GKXBZdFYSbpgaCMem0Pa
M1ykTwF4w2A+zfbUe4oh+Z7M6NU7u2W+IdSK+BA31VMZx596W2o9RgAYPQyCAFmA2DklYHuYzCrh
7HG6cesNsbr4vIht8Yu5aBb55pgWulVnOfdw4CN5IHrwhjtuUQdcswLiYDnSA+G0LgUhVqru61Q+
9/VDV//FZcyMLwTMFN+A3y4CjZ4XRWyHdX72bf+BmbMI+is5hOthC7i2Gp4dMmfQs8zELB+TIFWr
WcrJzQe9Pihj5OahAqDY34PevX4wVsqYqngHicF2nsfLi0COWyYSWraR1QKUDQ72sLP979L0bbDj
Ex3dydrqOKwd9ZcWF7shtadhLhvYkG1ZchPng7+pCLDl07KG1ZdDnUlYkECZ1P1jBflUa95Wtuo2
9Vlv90n86foqrvkkejeMVNFM4Z/FfZ1l8FbOen4urR9azLRYvL9uYG1z8wCHC42gbDrLZmXTKWZs
lYQW6MazT1Za1Z5pZeE57lFouW5qhewAiB9wO+SX/p/l7dIZS2v9Vpo5SMbMVH7x1OTyIYijvaye
S1l5mgVHrPEjs7eS6TUfcY5+LDUnaA/Fn794CVVxYZVNyBijVU37Mg49J/oRzxujbytGGENlVgTO
KZKRpXiXFcbDqIagdy0jNd/VZTAetFEbb8u297fu8JW8hAsc/I8oCSHquHijllHdDYFg1y0i/1CF
0RstBHWktru5Oo7WrV+MBGp5gG/kWWUW0nL6J/B+bn5vw0PdJkrmqk5Ej8TvNigfVsLLxQ8T2/nF
SptDDxuIQ59TUZxPIbowEa1UM4pPsbURXlagm8A0XqzB4qO2U26FRgdePemmAyoMVQgdwnNnQ4at
vVG0k1+ezTHdmdF+TOLbed4Caq67CooIjm8O0JIPqzB6OfV5CZ6TvHGn4KeaMMhp3Kjpx+unZnVf
UeP/184iqlHInuBgpIebDZP/ph2y7MaIpveMxW5RP6xagsyCKXEhkLaEs9nGLBlDCcmwBl7aQOML
JepiNA/X/VkZcubDvTCzCGl9BaK2VFFNNGePAb8IhVfZnXP/MCv916TXiQHVHhzQfR/oD3IxHCyn
PerqWLqZPO/toPPkYYu1dyXBAukG+F2M2gDlWxwoNOGKif4IB0q2oxN8F7vUGJ/NunrK5O7DaI9b
JOOrBkH6c9mLCvVSv230hyo0JSa8AoZWCmMnz27xqUuGXbI1S7YaK15YWpwTxKKpXldYmqb3qvJe
ihNXQbnUtKkETgdpeL/xeVduLADFMFgBSqG0sPQsTpw4rGIa5UMsz55cZfHeKIdwl2py4LVj6rtj
lbQ7JfRHF3ad/ibvg+qkl7D5zmHy1S/bcRfWpb1x+axubka1xHgLA9BLAjl7UMfeELqXTX4LNtet
5tpVu3fXnV+JCcC2OTooGkGPtORHgrSrL2OFOYd4qp2dPj114pUdlE8h1fr9dVsr6/xLkIFKqBDY
WQKWcx/zY0lcMHLtc123p7BrNkaCVjQGeHLQK2WgmDoOZi7DeVz0vWzlgCvaubpBx8X1e9J9Ew7Q
xMtVGrjVhyL5MGeFC67qkzrEXjCOO4vi4aAUXj5Rcm63ftPKh7z4TYu3ELB7iuy2zYR5on2co/mU
0gnTswjuZHcY32Wq4eZKv+vbh7pu2Gvyl1gtPuvEmUSPNi7ilVN88VsWYaP1Y3WSA8ANQZjqN2CB
LVdOpvLW6krfTWcpO4zZPGy8FVY/PAJsArNB8LAXHyWPwnJoBz5KZcSNV4YNya4izzfXt9dasoag
0m8zC9+GqHFSu8S3bHhGKMpVSSrk+qcd/PRl26uZQAst7SRVmzMZ6/7Z4D9JpmQmfC83XVmE1Tzr
0NpKkaHSVRvbfZpGII/LVkHJoldmRGGc+p8YAeGbshulB96jyV6SqsBTJD/27Ljp3CL2/Y2UY3Xn
qb9/2GJFzK6ZfM43MBM5R1ig2k3jj78YYeLIvTAiVudFBjXoidbUNsveBcE+CCy3m342IVhbO/zz
iHhhSQSzF5baJhkYsYHlfOxuK+bbTf/GTrdYslZPCCk3GoVAmXjiXhpJuorqi4D/tLHvGd2BQxo3
X530Ni++XN+wq9vmt6Ul/YKatTPfhQCvWMPt3L2NI3PjSIjfuqjCUID5z5dl6ynI+jhuY3xRwD4n
ym2G6GhmPcbye3GZCG4FRl+vO7W+fMwDMZsN/mNZ+DELlNvDCSTLzAT4cW784KnJ/GPg+G7WDRFp
URc/Xze5ussNnhXUzBxuscXxK9Q653uRnlX6pwQWQTMGmbiFNVgZOGabv7CyiOKzaU9jNpq8lobw
rI9eEe+GPHVHXWZwZGQKUW9caW7edSQNg12H7pA0LlqXED6M5a2TNf9H2pktSY0sW/uJZKZ5uJVy
qEEFVAHV3dzIoBs0KzRPT/9/4rfTXanUSRkcs72v2Ls8I+Th4eG+1vIjYlHuYISeXo8HjQ51axyK
LuDx2n20lGKPe7yRRfF7l34PmH7Y2Ktd6cd+ae/ye+Myck1UZ4bob017yOQ/2yfT2ntbbH4DkwSC
YTAL9mcVBOI2YSndkkPZ9ZNcdMO57VQG5w3OTmN8z9Dy729iQG+NcpsLLlN6TZ5hPVst2WE47Xjx
Fg5VB4PKdcVQBYWFXZphVq7tJDVmquJBqQpPKe7TovMQgOHwFLF5CNvjR6vYS7I3QwKP/p/0XXBH
y+l6szqR5WVDtgB9V33WrfDJ6p2dK2HTLd5YWD3OMgsamw4vwu8c4Y6a5aqx/CUOH5kPl7l25I/6
XvqzONpVEHpjcRVQpyKIy2mBbWaRdIeuB4y4/ogeBvlY6DaRc2cO94kiH+Yo+6Opgk+3g8PtHUX8
7XJHE13N5NRivbVZ3KttfieqnTLKZgr97/oYh3xpAXYpKcGivVINmtvN4QdIqO9b3XT1ZA8muO2W
4ANRs6ZOeTWBo48lMcwptkTVeXXSn3thHqJpvkcIg8lg2uBRvv5YO93HqI78qNuDqW3uJnps1GKQ
s7HW2hv2IFmSsiA9mylrXBX85UtR1eO3299sCyhC3YuuEYJMiwLc6vQ5aEhoWQJbjIqJN9OjGHPl
MBtkzKHqifKR1n/L4Aj9QR8+xe18THuZCbfRXZtqLo3u06RU93WioAsR+0Nkfr3987Y24e2vW6Uh
ZVvkSTzy62RmgYSNDRHn9baFrXtbYUjBAkO3STdWYUDrUKotK8CteXYfMjk2iatTP8AOv+MS5C3T
3xV6crhtc+vifmtzFRhS0y4EbHr2PPya9LoXpp2Xl58CtjNtfty2tenH8OAA79FCgCO+Skx7PasT
i1EqvqW95gAf8sq5F+H4V9obCK+aT3p/VGpEvyLjS5yKvRxlQ40KqNgb88sXfhNmbZFEuR1OCKf3
LsI96ZmmDPjr6txX8lPbvoRSdBhNAEf1Y0VluRii3q15OKHkeIi6+gT45OSQYszB7OmFtBOiNx8y
6HXAL19GNwBsvPx5aWpqtXB4T4gq87Ig8vrmRTGEl4fyS2MrXh0ER3TgAuTYdr7Lsu/rWP3W8iqW
KVkDs1mVoZkNsxvD546Gd0X7fSy/V+N3TZtduaAvXj1K5DZKoB+bvaP/v6wdMDl6rsjSrcV2ZDVE
NwAaht/JpWdVz8IuFpiP10+zN6sg4Zz8IWwf67i/u732Tf/nbbooMdCdXxfU2twY+j4clundqp8b
xVlnVEgnateym3MFufy2ua08ZnkK/4+5lQtmCgy1eBm4koUvsKLOUvTs/A4Qk/bSf0ZWcXSOa1NB
YJWHqYbMTeU81cpXJX/IHehdqHnfXtHmBgL5/Sn4AJhidaZtMVSAsvEdtXa8eDjWRuIl8peSEsMc
79wQe7ZWuwdx2S7q5cUdF8ek4VHRfJsktyMFN/Vqb3be1gXPXON/F7baxTIdifiLsSjvT5L1YCvq
CZCSl3EWbm/hdlx8Y2p1tWhxL4eypPL4RO20Fo+p+hgYkNIT4U3WN9KzPgGBV/ll2e9kMZv+CG2a
R+8ylnUttzpLaMg5BSFRsSOvZcxDXHlDuWNk817jiQAomPyBLsRlYLMzRyhtx07CmTzb4UOT5Ie0
J9QGp7b/1Km12yqyd3tPN7/eG5uLK72J9ZZZMnJgwKZT3+fqF8ZLuJBiznDQXn7DEFtHp9DidvkZ
2d4YAiVuIwFRcYFm43QWU9+TpJQzilSh47ad2MmrNz8Ys3SZc7s0ldaSf1Eb1lU7cIVmaEzACO5j
pHf25Gl+ZlpXFwKQGzJOnYxzrV1nykkv2mWKyeBkh9ZuuvvAoslilIqXdzZqYhliR8x6n/9OmgzF
lcjtlRMKYHczUiiTvVcT3/yYDlcjs+BIG36Wf9/scd3KWdc5eGndvauafHZt0bm6Ph+1hCv69vfc
2mAktikqLHqV9GIvHSc0EO4K1GVQiPpDx1Tff+53T/wSqNb7+9bIyjuR3GibeDQgm0XlgZloOeCG
28vYCpVvLazyOmVIBrWN4PYOIvPU7h+lP5uR5rY0iFQA+beNbX0fBOCWeTc0LIAXXe7Z5PCaDEmu
aCkLryrQNBqn+yZC24zTcNvU5ueBda8heAkuS1UvTZU0hkkCbEi3ZuLV6qFo7AMCXP83I6s7LbdQ
MIpMNs9wPhd948bxMYPe/38zsrrM9EAZrFiz4DX2D7akeGbxJNV7J2f5zFeOBn5umSNHYrVWJp67
JDGcGUJBb1afKMJ59Zx+7jr9YVTlcyPKv8PI2VnXpucBMPupmcMgk5Uz9GovpRpPOT+OK98w6Whr
93FJ0wF4FqWw25u4eZBgQyM5Rc+MeL9yB00PqqZFvUKRWy5L2RrOdqKVO5fJptOhYLto7gCjXjtd
n2tFJI05dIHUKbxFjN/TzU7hwhyK8+0FbR4luLSL8M7CP1qVTUYpcYxahpngwMAu9dc6Ck9jl7pW
siPitr2mfw2tW4At2CorEKDbS8Zy1/14dIbP6a6O0M5y1uxDJK951Myw/w0rQH/U/lbbH6KsOuZm
eLy9cVuegJgxyBbKaChyrF9Pk8gaHeElP2xngA6m3qV/C1Pac7gt79a5e38q2oC4XZnJek3vOpPr
YZj6x0niDizD8nvUKS86I7Jgz3y8vaytDSSkImkAeQs83MrBIXGHYSVDnqnq2ivs7wmT7UOpORXD
821DWzQMFvWfpVU8yi2wk4PcIM9iC9tTJwRjLacxnhvdRr9ctlOvnOr2Xg/THvCo870zg9DrNFny
UDnyE6kyvQYFwN84D29/1SqaSHESM2mT81Bqr5b9jyJ/pScT5d1vnHCmxS0y1VAXmZx+GUfUociZ
79QSRxjXYLYPS7gf2nAnWm1FYyiLy7Bek9Ev60TYzGzGcKnwDFSBILDN8OhOfLHa6qFRpWPSURiN
94aNb/kPZwI4KFJheNHqaV8bYVvYEzht0c2aG/UfVM32lC6T3bHbC5N7ttTLTQQq0trGgkKnUf9n
ER+7LDmEvNiDYD7cdtatU0iVDDIevX4VxadLS6Q2QpYmBoho6ugnhuIHiXREfeCcZeapzNKd9vnW
AwaUCGLxYA91dZ0O60qtl3kL9nDKndw1O/NdM6Ib6zxGxjLN4Mz/68EZzZ0IvSEjC1Z7GWsAaBtR
yvXTWo8yc5Qi2DtGRNknap+DuHlf8IrPbe2sGRQ858LLRfIkV8OjOQduPDS/EX4c5lIyfQYKHxKE
lxutTkk8qRb0HmeqHobK+iNPNK9M+zur2mtRbHoPhV+wgnxa0CKXpvDJVCgGONwClY/RGd5ZwH76
yXiyd5PjDVPL/B4dzUh0GBj/cWmqQIrIcZg+6dvFq13PXs20lqqwaPp+vu2nm4Z4qoG0RPIB6P2l
IVUpDQSL+YKV8sQchg9F/qOYHiTT+vVXIboSYBWpmqPJukZLG42dUrcC76tL8n0IYCmXm/PvMLEu
rKxOXaWPUWP3AowvdaXEeo6Z4ZmIPVXPjSB5YWUVRbS5jcpoAd/2vfS+B21lSh9VqV26VEUbHwKr
3Yn9W+cMi/CAmN+x3AGrr1ROw2DE5YI1t8zOZZYbiprPpvE6IXYjl0dRC1eEvVvJf4RD6AIlv7/t
JRupmIFzUBGHYMx5X3m+cAqpH4TMOddHt8x/8BLQxU4NZs/G6j3YmDQW1A4buY4MvfWs2bpr/Lpc
2aIdRDuBZzp3zhoFEGcZDbESBnii/rAKagX1c4Jo3e3d2jpTKor6BGRGTwLbvzxT3VzJfSUy4c+x
Ls7dZJZukGvfS7l6j8JCvXPTbFpjHDvkSRpwmFtZQ3TVQF8VSHY439fovYdV9bHTokNRdDsL2/pE
KtcLVQ5KL84amF3JalmagVT4ZiWORdA+UFd9Snvt5fb+Ld68ehLCaPrPzOp8qXYzFoaWCH/oM2Z2
/uiqPRGp7YWgALHoCvJqWvb0TbmmayJ0pLpUsJBXDJjOZ7n/cXsRGzfyQsv618TKCayxtecYWo2v
wDRiFkVfu04701c+pvH4aI36QarKRyk3X2/b3cqSKWQCZ2esA7ivNU6oLEioWsuA7ypq7eyUzEYr
Y61z46AtiLo24Yrk5DyOqvE6aBZco9Ly0iLRkKq39Hu6bcug9Qnhn9s/bMtP4VyhC8uPWsg/l3te
1kM0OJQifbWazoj0k8DPp0l7EvNesWcLbIkeJToiSyrEtbZ8/jefd1T6hiQaP1US436yq9Oc3muV
fbQGx7NbT6Z7N8TOHaR4L/zgtMYpsIbDJOIPgz16av3R1PdgKFsuDUeQUZ8sn/Lg6mKqJ4icYSyE
X1RG5dq1HnqRHvy68i5vyzdWVgenHgZV9Bo+N45NTcypDU9lXIlrB1N5uv01N68k7iT4LhoT3Klu
XO6xJoQaK3MhKKD8sCrFGwDwlPHSeRtkyP6PpXI3qo9TAa7Sse4RfN4Je1tHmHcK2q3QlEmRVjs6
DUWVt13FjjbSIc7Ocx0conEnrd4zstpQY8xhWFq18AWgHvIJe6pcxKpvb+WmER7PzB9Clojq8eVO
OnLQaJk1YiR65o3rVfVT0f/6dHOuu4WPwPW9DI1fJZTOkM+CK7z0y7ARrpU9lX3yXTUgtmS/c/0B
O0F+lsci8rBLIHhz+pok7My2rUpGnTE+qZC+TerfSh4/crBub9ziYqt7guitwxoknqBwqF0amhI5
lpq0ZZ6bzlBup5ROUhs+2BapcjIcjPyP2+Y2vtOFueWMv1mX1QY5dZ1G+HY3uYH4qqQ0NnanXG5Z
YTje0tmwSVTWoMFgzCsGh8r4NUjIom3O4V1spDvkoi3KD0PTecPwfXQIMcuveLOWQI7w6LEs/Uay
z4Ojf4jCz2UXP5mwoOamPAjxFQChVyS12wT5GSwBM8HbHcffCIqs8ucUNTinIAoufwSo5SKLu6b0
bVHei7p+KPZUcDc8BCqKvIyJpwJL8+vSAmXyLuuSrPRrhj5UwbtIP4foX2p55AbMmbntHxvLofjK
lU9jRmMs8Go5FrMRbCubSp76ijYf8P7qixFFPEFu29laFG1cBmpBVQCDtApKg94F8zypxAunzRiZ
oBb35lAkp54Bg25Qwkix52hvkPnG4sgtaWmwOoQB7dWhzmk0DT1aI76Rlcd00fRvEvU3GJRsHZO+
9YXIA7f98nO1im1IzuiUILYd+9yWUvoQR470oIux2TkBG5u4fCU0oMiZLWOtA1bUckeRkvp/zP/g
NBq99qBXXeyas6mdioKBRJZotZ1H8NYmYpCqEFKe6HOvNnFsnU7Kg6JC/bf+KkULMNcJzre9YyN+
ADWGN0nlCY7OGlodB4Zcj5FeoYv/ZEN6rp0SzvBvCEbAc0VRlhEhqsM0wNWX6ie1sYe45jpJ7uy5
/p4nv0OiQ9oA5oLNl1qa/5c2tFYx6k4raz/uzXNoSQelCo9dF9zd3rBl0y9vERaB5jcNIfJlhNQu
zRSibhDlDXmtmaFf619MZizWeev28Z7g0p6l9aYlZca1GAmQ2h+t5K88gApivk+lv24v6NrLWBAH
iE/DC4TzermgEtmAsOOu96WUSRTWoUjNw20L1z5GDouYJHc7EQ/FsUsLtGentjSxUAdni4Glbftq
RzsHdNMGha9liDAfZ41elauCKltocbnXz3b8ingaety3l7G1UQBG/zWxcjBDrZuwGk2+vD25Rb/M
Qr5t4PqDo6jAaV9ci2i9di29kKMp0xXhpw2ToCJT7hieWdLiLMvEG6Vh3qkT7dlbffmwKPRRphfj
myLQPFuvgvsxl/4qZFBxWp3XOxWb6yfusjyIpRAQGCGhLvv7JonIAykqOm3GDSRtOBQMFnF17gRl
qI9q/0+ltYdREZIbTMPOkb0O3ovhRaSfq5YZB4vvvDHcB3NsaQEZM5iBnMEVRciA2CcG2Xlx+nz7
E26tcamNLgqIUAjW2oSQJ5KuULlsHav2c+RIGMcYoFNq5ycV/WdhW665d8Ff++Uidr5MiiCBBs28
2leRCo0LT258Tfve6k/N3vyBje27+Pur7SvUxGJ+LX9/GGMeiO8CNwnfi9hN7Z3N2/BHYjfbxm0E
UGVNYF1UjRxtVhsSvH+G7B2+wEQXtF33Mq/NBS1m0Avkzlvr/OZ5Y1jzGDR+ZBp3pQXV+lMnCW+u
+ofM2Ol5LJtzeV3wcagcou3J3JQrDKxABnxW5bjluohdAVNej8gsd0L4phE0d5f61EIfX6WStZDm
0NYxErJfInntu1PWvP6yZzOJ4D8bq9xYUpCpYIBpC0dd9uwseahA1jE58jDF8jEqv2sDkuatGu9k
r5vOzWRE5Dd/5ikr56t7PTCnKW/hTL8UxfMw7NX2Np2Ol43Gn6cWsp40l9kCtopoWl+uPmRjwHt9
PBCRRlU93t7AjZXQ+7JoOS0VHYTfLqNQXVSyxoyczo9hth41Zi3dN23s7MT0jacarZ4Fb09XD3TH
+hJppTYKnE7v/KmYvczJXkVkP/WKchrSlpl2w8vU5S/6XDwY8dlMHxT71ey/3F7pdRAEUgJ0YRHw
4g2wDvRcV3RtTK2H8R0Ux4iu6SmRVKp36hC4tZpmxyik7YiM770xTvn9bevXHxTrIGgYGqhQV1if
7rYk02kru/dhtHi9M7uZfOa2dUtzJz3fwHjT3OM+ocGB6hrp4OUXbeKgthuzH/x2SKoUOcKsepC1
wj4WSIB58dw6J8fJAw9Eau2WY6icJLkR59vLXYxcBhh+BAh73iTkvbQqLn9ErORm0uJYfj4HhzGE
t5uMrlTrO+dwY1cpndFMwn/pU6zrd2MQFJMxoFVkD8fkQxMuFCE/KosdM9euszyv0JVCn5Y021h+
xpuruqH0nFlpLfuKUcmPpdbNT5EEO0Hrs6+thb6gOcnNnZ5NHwGnajt5wsZcTBvPoY+6lJw1a73I
cu5nexSW4huoIEw6euzzpzJ7yv4ZkkP66Mwvk5q4TP8LupORPrQv/KHzFHzqfxT6xzS4l83Y21Nb
ud53e6HvOXxYrkUO9uWG5GphwKSLVD8em/I41XJtPTtF0leeERkCKk1JQXwnUm04NjI6yA4sIGo+
9boj1Xdq1rfZjKK21bsaZJHc6SAk2S5yXK5eOQeRWcdpTo61+etREhgk6sSQhahVwKu5XG+oJJlo
MkXxtVxiMkJqGn4Tt9Wn24dmY1fBHwAeIcleRi2uTm6V1T2Y2JBdLWLlXu7NWnIFBBq303jSDXBk
d2LF9SnlavmZCdDoY4VLSvLGr6tkHm2rnFQfPpSKOI+JMMe3rDbq/CkZRWzvePLPStVlVKB54PwU
H6GpeNU9ETWl50Q0ii+bh7zydIuBAm6pHRACZcaA8y4Hmj/+cuC9tLnKEOQkMOrBFspPlnY5fOgO
wqg81BRvf7uNEIGEGl4J/Ad2u61ebmVaketTjFF8K9f72puNVsm9TNQFz4ksrYQHRBCFYrts50MY
zdBScgmRpts/4jqFJCVWfpZdISfTSr38EWjn29Io9fwISVHPVDPsw4iAyklJauvemOPT0OnxzrHc
srmkxii88FKHwn1pE8nPedRoCvjjZPuTGT1NNFBcoTk1osKyz6jsnUVu7TQNYodEAsTO1ejTjEHE
eotqkV8Uw99RBIEJXSk1B9WFwNRdkaSeJBq3Susd7904LNwCHH9uVzrva4igUkdqHY/EPIBJ0tEe
h/arUHPHa5Omn3bypY1IALN8GXynLEjvtYqkk+fkf+iy+rocvrQ9xNO0OnYm8hKkDLd95joB5FbT
wSxTQ1+u0pXPpINU1j3yNWia6tHXyqz7kyrV8s7mbVuhlgeOjHO/hgKFRixmhQjkA+WM3Xwqu7u0
HPbAqVufiEc1fwi3oHezbOubeDYMrRgyK9F8O2MatKx1P/QobL0K8NZOVNm2tNAHQftRvV7tWslJ
S5M005jEbXwbB+PjZLTvpH5vDNqmGW59kg8yZxReLhdEx5AOV8ak+WZWUZYYQ+e8FDHuykqed0pV
yxW2is2sZZkKSnbMxb4qh82RbEhNaKq+0WcPYDE8rfqjqmUv7z9oknTmP7f9bmNpNE2IGgpMBoYi
rpZWWZYadbCU/W78q5gz14Hwou7pGVy7HY1CPA7QFxU+y14ZkXVmuKKeaSKXyOw1p5z+Sswx3QlI
m0ZAk1ALXyRf7dUNI+Iafx5DjOhNJx+qStCZGezSjn/HEMqZHHKDgv8ahe90aSkKozIXpa7KU4uc
vCeci/afX/0yfH5aWog2E9bhAl06nTzXesKcGZOZPE0uHxvH6qu7fiIFcruiUpKXXzeH38m0S6jB
8969NNe1Qd2IKLL8zKo7t7f6j3pk35m/Tq4HtvD/k4+FQaatzMxdNSA3GVt+JFX+YgVdnV+uqjjA
yyh4oTu+jOJbeZuTLUOrpdBiPGr8mUdLQCPG+qfK7D12zvX1sBhCWvJn7ZCgfbllOlMkp8BOLfo+
X5pU+iQQa8+ZJKfsvdu3DBm0HLkZmBtnr4f01EMnB2WEWKMpHC8c0OILobrKaDjufZ7blq6mzQyg
wuRO5vOg53JU2y+aXR6GDu0ue+9uvU5YSFT+XdPVjO+orRwepFjSgidF1O/QICml5p0SVjxSd/RU
tldFUGCoB8Kc67f4UHGM54r9U5M48opQjU51GX8QuSgeC7vZObgbgQhszjIPCOAeJeXVwe2QaO1y
eSBriGieupISvlqAK/++fV43rSw9GfJMMrA1EzNOVSMo1EpFkSMpK7fQ1PqskPx9v21mOSyX9xFj
7X8iRdk+csuVj1el0oZljhRsa2XZIXFgCmSSrHmVqYzH26Y2VwTqHLEEoOfAey+Pk4hVpRialsxO
j3sPwcEeTQDL3mk0bFtZ5o8RHgjgy7+/SU4QCZxtO+qhvye584L8SHIyi8g+3F7LlXejM0jQRsmZ
MbP8d1V0lQYUokJkSvwuD9060F8aGmeNxnVu6R810exs3ZWDY44HKyK+YKLJUpav+GZRhpjbcQra
zk/RWM6IP07heDlTZ/ZO7dXugdldlBQd4HA/eYmXhoIRMFyiqB0DyfpXtG5ziljS3jCqn/HswukW
K0uOijoESfHa6Tp1KkXYNbNfL6qCnqlNWQgTvde/ZYiUtgcjkQrt3SjZffaYJEn34miR7ZzT3sys
JxEI3QAWp9mzS74TdYdGH81/tLY0ymNgWPEXG/HNTyKQFUZ0jwuQcmw6/Z02DGl3qCSlesnrIkWR
txTOqxgj7YeYRPW30arz+yyx009FqtbPWTtJxywM8oQHtFZ+7FGypO7FvDFxKOdueEmopb4f8mRu
QY87UnfsKev+rRYi/ZZPQfwpCaKscI2iFM9BOuuZV86G+aSB7I2OIDwjzhjiCX9GqUqgD/pBphcR
DdNJnZveOYOjy4xT3os0/qSLIhKuljnTU63Xkn6KYlWC82ho38wgkVs3An4gPylVnD33OVLP74pY
4l08yxMKT1EV0BjI8kH6FMpx+uds9eLLYDXWfSJX0594eZq5Mp0r4WnMZ/5aJBmUtiYXvXKQApHB
Fu277mNI6UI+jbaWKIfcUKrEa9uCR0YWtU3uVp1qfm5mbeyOTZGIwOX4O1+jmOEQd904JQ5ls1l6
7uWkyt0urlpxcJpIQbq7SlBVm5n+81dchGK+79g7k9GLg9beT2OYKztvvp+PupXz0YimwGjyrl3o
BZcuHqtJ1KjDOPjMMitQbJ563rG6MIfoJM/OkB2CxJJfuhp9FTfPnPhjK1orZkO0Qnf7TvAplMrp
G0+blPxrUGYj+I80UcGqJmy6oRR1wq5QXjuoTEHoj5lsG9DNzDi3XCW12idSCjkH5gsHwgs00j4P
xUD5ifJkfkTIv/ob0E5dHRxlbr9LiISnh6K30YK0B4AwRyVVo8ehdIKPVpzn0h1Uk7w7WU1fj+fW
qbvpoIFcL1zwLNbL2AyyfIBcFGbHfpwnEbpGw3QGt6s0K/aKmlrRTnq2Eat4SlGiWFDFS655ub/J
1JdRYVKTHswSTunZ1KJTX32Xsj1R/etuB4BSmA6QROjd0MxbvQ5tqehHlOooSyeh8oL6w+g6iDaf
pqSUj0WOhkbcjW3iVoXNJB+JSNEFlnQSFshMnpzhcdCrZE+XZyOC2kv/gcuBxxB4gcvloz2emq2e
jz6Ph4nrQEL9xjR//Or1A6mP7WUmBU25q0r52HWN6GJ99nnSniCxIAraPnSNmS8DWB3Edn7dHHVE
Hg1UhhdV/Ms1zbPZ62IOZV8AFHzfLT1tq8R5c7DKZFmz5WnxKP/ynccVBFMLaiHdFWt9SWR2Yw3N
KM1o/yXOEc3x/K6pRfdgNLqguGjsaQwsd+hlXFjs8cnIwnm5rBGifTMKPmok+1ESW14Y6uWT00v9
wZh6aSdHuSoCwFigzcFMC0o13OjrHGXQqNupiezLRjDdG2bxVW3t4TzGDpcNgL13ham0XqZI1en2
h9w4MgsCluIpNzwg3zW1SpaKOBSqNoP6rjynUo+y3d8NnfPcLeos6HGp46e+TZkYfR+LZnTjZWRA
GSTPt3/Hz4+32myARyQyCBTCClx7FDiYxunbQvF10iyvFxTOXWswezcZi+oY0UM9dmVteoTK0Zvm
uPScpG9OedwxcppJam4+9N+r2NK9TmmLx7yTpSdZnufPqIkMJ/j69YGOb8YYudG5K6qo/FhMVetO
xRScUD6r3tmhaD/eXtT1yddg8JDcQkyl0mcuX/1NkiaXsVo2sJJ8bZzelWr1R1tqe524DSeFzwsY
V+bbAftYncRyYgYBGc3ozxA3nlR1DA74c/zNUjtnp5Z4bWqZe2PwKmWkJ83FVSBj3nIsIq1UfZFW
uusY7XSHWEnu6WM77pyH5U9degPr4TIGwMKdh+b15c5RtopYs6P5tRxXj2rbTEe5N8yXIteaR65r
c2Gptp4xmqHnzFO/p8l7TVDgFiF0MYqZ/4AQX90ktUM3Rgs0zVdGmnuI1AUOyqjpN4kJts50bOzy
rM+NW8rDqQ8Xie37266z/QMcqlocT5a7JhnZcGCdnFoRoELmzI7hMe1GL5MrRNPnV0X+XCEGWFga
xHT7vTw0AA73nhgbn3vpZOO89JOXSUSX36DqsD/1CjFJ5P3nWoGzR/3D1r0oCEA53l7vxgdfrm5e
6osv08e5NAaVCElfvZX9XEYljvx5RgWn1/WTlTbD6yDFwbFR+/RUWEnuabMjjrftX+coFI6W+XvM
EMbp1uQ0OxqlAG+S/b5RnEdjivujKZKGhNPMvhSFJHZCw3XAx56xiP0wPIQ35yonChRJnit6A7Qc
E/MOodziIQzsjAGhav8hS4P8nRQM+ntbIBZ3e6XX7VyV/WWf6XjCb7pKFdQssAe7Z6mZGnmBcJ6n
ZHoV6P4l3eAZifMciehTkyBZqO+hazZWjelFadpebpv1NReHejTaEquu5GK5sb2g/0skvm6mbmmV
Xtycf2ut/xlcfPxNBNbigPJQh0GnGlyp+iu10xNE4vd2KSFk2gAQjx+KqircwVJ2bG8cHzAD4AdY
J/f6elrVTJOCyRKUa8zczg9qGipemvd0Insj3TF1rSwK9RpQFIWhpQuDR10uE3KvOfJkVv1RoCFa
ugVS4jaCk3OQ/SPHzTuGtByktLovq/hlmKOj+m0Y+j8Spzmiy3YMmJgSMfhiTn7ArjuGwx40ZuNw
gUihNAKSYhkxvIokNrWwMgEN5hsaqo+m8OLqS1LQXKv3wsiepeXf33xvelymXBlU4lIE2OT+qTXb
U2DQ4t6b37hpiAYU8XHRDVjfhdCNnWYMahUCmfNuqL8kbclkLcM1fnlkMp+W6wetHAiZzE5aBUYj
GccFH6H6WZIdCvOrKM07TRuOwLN3cvrrbAVLdIYI+ktXWVuFJCewrN7QQ803kra4C638M7fwnh7l
xr1Gs5r1WOwby1l3HZRUMlFNTkF0IKKOpHg33APwYC4l4BGmBcTGfDTNsbmrAUjc067sjhMZ1tNg
O+1n+rX9TqH4etHQXZc4uMwjWTQeLx2mjSS9j+pU9ptGRQytmZuzWvXp4XYcuo4FDLMBYrKQXyhD
rm+3FLCMpvEhfaTr72czQI21uw/NnaTpOrqSmxFoNLgvPLjXKAREvaRUjmbFT9XmiJz4qSqNBZj1
OMnj16BSn7W92bXXp4CmJY2qhUtEVrkmguW6Mzg9xClfB2//rJRNf0iLwHywTeBg0mCOv+yiPBBI
fBZs2zK9cpUWStQybDHXJEWtWjxGwmwQ/opQM739ua6dAkYgADrqPfRjr94igDaEHsuj7otcNw6t
njbnQYS/ft7o7pPkGsuZc/CLS9fLpDrtowYrSMoYzBuiWCG63N7ZsmvXw4qDjQVsTy67Km7NVl4E
Y6vpvj0GFfKzkvKNs+88V02jHW9v25ITXybtuDHWqF6hW3NF7GhyZY6TLDF8qWyTs1Hm3CVyITNK
XtXOU9JPr5HU7d19W+vTeMASJikgoxt5uYtjYAV5IVrDj2u9z9ExThJgcBRPdVdvRLinj3XtGuDf
AMMR8wmSPA0uzYli6sp5qAx/zivDs5kSe+qaVjrd3smtRVG5W/SweAoDRr604qBAM1eIcqLKULhi
fu+k4Z2SqDtRaet78TAFJc5RgvW1aluhlNEaaMebfmzHYGN7Pbs3M224swMR3TktdW5ws78MFeHU
sm9kvjQDoWCvliZ0c+wBJBsIHJb9wY6i8ZH3VelOitPu+ONGprvYAujA6hZG2+pjaZOR1nrgGH4F
tfIs8kl6zOAz3UHS6vzOqsP7Iou6u0kyNU8f1OQxHydlT/Zi48ajOYh2pEKLGnbiGqEWj30o90EB
ekAuyKnHh1YPj3rxF/qLJvIvaMe6oUlRHmLpR2s35d5wJQoPlEKpwC5IieXf32REZe3IYTDLBtp+
VszMl2g86NEUuWSu5c5+b5ripUprCiwcGf6lqXBERr/rbPALZmTLj4YGm/9DMsWZ6jpSP2o7guLX
R9EmlQQ9xRA7xGnXwJk8y6IKVSDTl0QQfKozq/lejoG8k1tfL2qxQnawaIwtJJHLRTWzKRFdZRP9
Z7v+qvaOdso0OjlunDbdzoHcXBF5HlwXxG8pWF7aEpZkZJmUWb7TRkPtUhIbxGkQEPJ3LoVNQzSR
FxFG3ijW6hAqlW0UTc+X4rIuXrPAyu9kSS53GNrXAOoFi7GUvBeyOEdwtZ4moZchIIX7RuiIPxET
AcKbNNL7eqj7h24w5MdwnJWHYpSmYwI5+pQmcn5u8rx7qZTsXk+SjBnHQXa0kio421Kvf5HbtP0j
KafyvRUN5qGv2/Qfi67ZTgaw8dVRCEIvkE+xEMCX0Pnm1FhDzcM5bgJQpUw0Fv+Ps/PqkdxItvAv
IkBvXskybarazPRMj+aFGEvvPX/9ftkXuOpiFYpoCVhpV4I2KpORkZER55wIqBSamfHZSKeVT34h
RnE48S5B2Dd4lS+y7s4aaS4aqn9oub4UV5HD8JvJXZ1uqTpEv6pCCJuGXdVvNLMP852dDMXXPjGU
tSWfiyKrNgkq6TAeQbd32acoUtQD5Ti0mX0cx5sylseXWgqddmMHyQ4shX/TM9Zrk2SkdfUg1dt2
8h+izKkf0WZJjmlif9VrtDtSAv/TR+9DxtVQhaPuKBSSl6rQstL1TtsFNuIJ5vRiBnTciiwon2dK
FStH4/xS5DUHCAusihjksOQNt52oEeVlchyczDOzXxoqiTUCpUXpQI//cHABZcqLHdVV8nb+fOpm
kxY0nVFY2bGwHwQrRJkRu/7+0b0T1XRqaxSIiVPLUipLoXGUqMlxzmk6ZqPyW1f62TOD1WFSZ68B
9KdovaEQwrk5l5bWEI/VwqBIjz6X6WOaRKJwGVrMejDiO47O2tTxs5ohr1SaQeL5LeRxl0zHULay
oqNxfMwzWf88UQDZ9HqHLn84/Jn91vAGHdC3EmrOJ5WB9is5moiRJ9ku1kncKRMTHyi8Ly6GrvJb
rW774tgngX6M83neMjFr3Ddh+yeRmAVchHLtIaCjfL7+Qc88VBgWAulkE9wVy7aU1qFCOmdOcRwr
wWfStKBEDsr3A8WdVFohu2xu6z9xOX6YtYBhAhR1Wt56QrH11FsjCcB1roTlsZtRDIcSJ29xp8i1
06FdORjnYVHYAkkF3pIIDHn21FZs5CjBall5NKrB3+R16cBQIE1TCkV5AjMb/rX7WL/z2zFOXSuI
1CfFGfOb6zv99i5ffmMudwoiKHPALVicz8EOQrr0ZXmcldr8DI0NwTxjFI15S2MDoCPFw5TvZLno
PmdGhyBOlCbT81S0qTs7iXnXSoa1a33npwpedDc7026EXOL5SVv+uP5bz24ssWGC4UfbgmLbMnqX
UW84zKMuj4kf69tUtR9ysux9mdvaz+uWzpIHLAlCMxejJgbiLYqNNE0SBeHh4jg7SrSpmLaJXu6Y
rcTh82AiTpfgvduGKjpcpw4Q2Y1fRWal0dzz22RT9blK7bQ2s+e2keMBOfHWWKOsnO8h0FsNhCcJ
rChrLN7KvMWnlFNtMnJvDubPeZWMoYuch1Q9lmMRrxGrzs1B4gLBReqq27azpIAanTbMSMzYBwZA
giGyaEjaR9kBhOxGchg0HwYiCGQVJ4r/B4dbbFnrKvW6qaTJtg6BmmiRy/jQuN8hFRoGK5n5pYXR
thKcPeq9Z4APXGaukzyyDyPoNQ/hXrSWQUElnwc/ZNzVR90RfOc7Y8Jd36VqVPBCg9HF9qEDuuLy
oipcc4ztD0d7nm7g0ygJASxBhe3Uig1Ses56CeRv1at7ba4RicaL4G7pYewOg0WyYLR64daamazg
Z84DPmkoFS/aGAIksIQ3Nz5TjAcjdFCaGDdl799HY0Tju3mZe2VfSS8f3k8GHZrgJYEeowOyeBsE
7VQMMRnioavSyXInQ04lr7XNxPlojs00Hd44SI2DLxQlo9Mt1e1K4Q1SFpDSkpvI4r5WO0XaOupa
1+nMHReGFje1WdmanxvI56Vmv1Hzv8XwbJXRyl1xFhUxwgsRNreQDMRNTlfj+1MTRkJVojBbCM5F
8ZLLXbZS4b1o5A1JROGcgQALX69DKZV8G1mTro/A6BlBFz3ICHfkHz1TYjEIvfFthE7PWWRyUkpG
jo0UYBD5t0PG0Ga6ss2KlaVfc6vj06Qx4JVkmlaLcBu2mV13PI3uzckrlcTrutj1YZFa034Mbq97
9dIHsAUCDS7K2+w9qGSnn2cwJ8soDd+4T+Unux29amO17ea6jbN04c0I3G/69RRAQEicGpngblCp
cMx7OTYl4Jlh/HXWrfxrz5Porpqc4FvLW/VuBn62D7Q58mwoda9yZwbP5lin+05iLBjqjs1dXqbQ
+DL9V1E4Gmr/sR6szft7Cxvvkxt+LfVnMgZEztiZ5eu81OaptrPUvifHzLw+c4JdWlXKDiBwsUdo
atzkU11t27GyN7EdJQ9m04x7qTXzgGpd598Vql1tfasIH6ym8Y+WFBUvrVy0nxzGtN5gWb6d59CP
NyjlyJu2hagJYbszmq1ugSp2QwUc6UpQWaYNLAqeq2CDgjSkpLk460B6s3mcTfseUjhvtr2iNrdS
9z2h9HD9Y68ZWqSGpTwBWACsft/P9/TsPW3Q3Cx6TPqv/8EON5zA/YtLe+G4s5q3bcREvXvLmJjE
a26dPPpe6tV2nK3ddVMXziMvt39NLQLyZHaFnIW2fY/S2JOPtqxV7drp2Bqyq6rDSii7tH8O1wi0
TvJrijunZ0VNu0iD2+Tcpz0q7wPi3rcNPOUbe+oedGtSVrZRbNPC2WGwiwF87CI5ycKc3GuhrxSY
G2pndBMz7za1Gq3pFbxxCU7MULEXSGIFTjc+uMTMJFSKYseqwsOgRmXloSDul9s+bPvXJugtZqtY
g/qjgfNABJrScPTGZuo6Tx7VdvKSwuleOlvOw02NEnfgUo3WkFaYikTXXC2Y5p+9maXPZi4r2jZP
dJUxy0agKb/kstaAbE9dPdgbWiU8AiM1qNZ6SWfqwNxrSOXzuBcDqYX01elHU6Yu8i1lDA5ODGSi
t59BQ9/otREyQVFiytn3vmJAlsYM0yZ7nflbMU6rd/12ktZwb2fOevpTrMUrJKMeoBTREBxa6S6T
Y3KHap+qe2uwXbR79x88GW/GEOwxANg6Z3BX6K2TEbZTcIjS10iTtv30tw9fmBh734/frps6u6iE
KdEZgZuJCvGyPy4x7BUo7xygPlxtVP9uBCM+rcmjnR0+BFF4VhMkeWCJnOX0OzpGwTjMwooOdWYf
O/+rryT7gRHGereSup4hU/AYLAmeKbcI+HrxS95l573j+H6YjWB8FOnesIphq5HItpVWfB4qbdon
YzFuU4VhD2agJE9jaDe7KUR6YQjtfg+XQX2WByC/hULuVnE1PvnkjY9drn0qesf6BLgTzfrrn+Cs
Y8OPFpxFkf0KjbAll2eKAMVWWhwfqvh3GFSMd5o26qzvIUztLKRqqukeNctN/sphTK15pdh50Tw9
ObDFNGFo0C1cu4JQUE+yESP+zSDXCu4QIw/uWqN3IT/AAhyJK8aTYfwT1K9do2/CGFjR9S24cLqg
of77ExYOUihJYiSGyVjG6UcQw2ZrXV/a9K3saWsAF/GeWIRMMlmB9qS9Il5Xpx4SjpaOujer9aeb
ofo7+rMb9N8zxpSqwReDcb3XV3bu+pA32VlReOXqWTL8h1xDs1jtwoMSHeiAeLUdbXLH2BrZz+uG
zg8yFQRauNQlaYhTSz5dF/R+2S50LeR1rwpgtZtJX7JmBb5yaTUiXohnKfUKWXzHd8crTvO269Mg
OlTFH0nygufcuW/rHx9fCWhBG8QFlxujA0+NJNVkqHHXRBzCxkvLTcqoRGVaq4ZcuFwAmZKScubg
w0OhOjUjWYFm+aYRgZZ+tbTsSQ6KfWGFn+w62ZUzw1dRA6/1b05Qjq7d1o/zJP0VlFipW3nKXdpU
PpvNk4HmIj/q9IfM41Q6AsiAYNVdqb7NKK2rzh3GNe2SSy6CdxAaSUrIVcXRePf10qgKISkP8cGU
Yi8fIrczRjeIVwQGLi0HPBD8RzCf0CyXB0wvpHDW9fgQyJ0rES0hq7k8Q3p9Jdif5Vh0mAE3gd6n
lUUJdBE0ZKVXw8AHz9nE7VOhZIMrIuzmujNeWs17I+rpngGCV8x5rOODkEY2y/ax1Ao3cZ6D2v4v
yxFjyh1yHqF6fmpJ1avRcZIuPsRWFru1FD/K0rBWkzsrdEO5gPEBrElBXImiy8LKWBVlXaf4wKT2
474OlWE7OrOxqYFzUUyyf02SJlPhNtJtm4/O1h+c+MPBnssOQIbQTRZygYv7hjRyRLFQjg9WZIQb
ybHva/hw21DW/k5NaWxGnYv6+le85PlM06S+TweF2Lg4Ykie1KOfCJ+MnT2PhPmGTDLxYqahrSzu
gr8Qf2lKgb6AFLZsWpil3FVDHiRIiP0t2D8CpJbUnmD0fHhJJ4YWHzIIu67UYyk+GGq6BVF45w/G
AWbu9rqZZdMLfxGJG0hf1FYEF+PUKwPogn0WJQmzzJ1qW/p5MLjT7Pw046zxKB2Hbmz7istUtCGA
bjisNqwvfLqTH7D4dLMUMbOxKpJDo8jfmGG+72TjMZ2kG182B3e09YfY1F6roLqZOqbAUZAG7RIz
8j2LkQ4b00x2UdPRNte35dKv4m1H2KEpAYlo8avyAuQENNPkENaGa43xNp0/WaXx0Ucrm09xlB4B
ZQbVWAKKqlgLOxAHYu3Nsap+hNqjokY3Dq+ejy/nbfwLRHzeWks6QlQ2ZiQ7KcvR6q2iw1OyfjbV
hwtwYjm8anCnNyvLgN1p1uA3WXLotiYdqzD/ojR/CsheX66vRvjkaYrH9CnCGyAooLZwDk59dtB6
Jx5qhlVLKvNF674syGSH7XUjlzyAkWekKEI0+WzSfRbUWtMYJeG6+aamX2P1po7/XjdxKZYI/StY
VuAkqPOdrkOpMh/maYWJ4CHzP43JbedvzDXFyku7BaSIy4AWDSz/xVepOoTTRoOIpRVz+QeQfuMx
68AsVgLjGfNPRJL3dhY3ad2UBaoFYXIov6VJ7kpMNVByeOe+K6PdVFfy3s/Su7SsXAbWpVb4kCv6
ynk6f2bwE8hNhBAWvZVlAtRERdQYQ5wcCukwRdnjmLae2dwMSYiG7Br0/IKD8H4n+xfCe9SBF9lW
VzNEx4qV5JCNs9uaf4Mmd1PLWHHDCz4CRBl0ED0N8Xhc+EgvVeHg1xO7av+U09aVgh0UcrZ1Da9z
cTnUIkC/05E3l8pecWB3VTOqXGxd7apF4M3z3ZR/FAqNkxDmOLc67sjmLZYzVHnUxJZFILJN/CPw
5Kb+DzvGp6cmT2+SKXULP0wHZr4wRzdhBOyvaH7u+4gLrXKT+vOHT68gHkCqwtVIdRbFKzP2dXBP
Dkshc9SGEIp/4GnpHpWNlaN16dNwdAU2hcosgy9O4wQluXoErsR87QzpJv3VgWRvfVTiRnwZ0V3l
z4KjvMTwJX3V+1nfYAQp6cDeOsGjEh6rdK17diHhAD0uOtWiSQCCaLEYULNjk2GnSZjAGSXbuo5u
E7PatIDvi+Au7Ow7gJ776x/rvCrwhuwhNeZDcZIWhzUxZjnL+ik9zMpTMrrM+ypp/O9+6+XrdUOX
zivxnMczeL9zdcFcLiuJVzzb2AfgvX4y/cDt5cZbfapfcgqhXA1sW8D+l52JXq7DzpnS7NC08e8C
SGczg5E1m49nDtzn/5pZHFipkcdwkpjlXTbGTZ6Ht3M6fbf0eO36uLQcrsI3CBTZ0NL9aKD6Wj4z
mXyAW+N2gDZ3yRCIOorRrRQ5LlyIKPBRtQdxgq8vh5LQ8KCtpoiZ4VpseooP/cO01ipeF/wAIBeZ
I+gEHrDLuD0GteMMMw7XNJEXGpYrNapHPZRO60p0uFTogF8iIMuo3YhpG6cnyrIrO+3sMT3E3R3D
BF0UDNX0tWLYY0ln4pfc303Rzyz4Qb25UgxvateC+sW1CmI1j07BbV5kGLFfF9o4aOmhkG8skssS
gVI/8oL/cEUh/gddxyFfojglPuy7+oaiFIbTowWIWGO2L9AWoAQmhSvlUuHQi+QSOqkuhCjEUpZE
6c4sAdq1fnpINORP5/2cKl6tPbf+V2lt7M+FoMQ9C4mR0czUqZZAjLaitWMkOGIOV9ftsyBGXiTO
9tmkj7dlR8qZAXo/RkDeP36qBfgVlQYqK2Tri3DIe0tVM/44WDpzY/90h7j/eEMFfC8AIUSehHzV
styh9X5RhkEYHrr2ZwnuSTbAnnd3GVwBZ1W+6kL0oKhCI4WupsDzLo4AegiNKc1TdJjD0ssZEB4g
cTc9fzi0c129KWuCLiDbPXU/BIMyNTH0CIn952zuNrLx12TezH/opghg7b92xGLfuXlkhdM86BQu
LeOT6VubTvoRF59A0awEjgueTvijQiqiBj64SGAQphxrJLAiFH/jrU0Gs4kMhaK8krhTlnyf+/Kj
09XJMd5ZBKRxujK9UbQS7FWEjGfq6bwQ1PgTkxNdU05X1nbRIf5/bWcSemFaxrmS+xR/G5/W4iCz
QPPH2Fkrd8maHfV0RU7HyB52NjpkSENPWsygP/LaNSbmhRuLO54XnA5/izf2wvMADPuJYee0T2pj
3DtKctNrTJG47t6XjdDUBh1JQ3v5cZKhMWSUAGNRL5/N4K+VTL+vW7gQ71jGvxYW90QfBEmXKlhI
5Gab6j9QA/Nq2bqRlCNEsQ25pnfd4KUlkZrTZ3h7cywZaZ0Tw7kwMUhV/jGHiiZP9dfrJs4dQGPm
kAJES+AA2LxTB4Bk7Y9KRgyXStsrwsRt25/jWnnzfOOEEZQseJzhTme5XmMx5I5S16Eo/V3qGA+x
9iUy9ftwHB/DrIUfa91cX9b5lQ6WiguCVitHlph6uqzal3QHZE52gBXj9lxE41Ngv/RrM/bWzCzi
dlT6bVjnJTeguU1TI3KjhvJAVqVu7fy5vqLzaMeKRNWW0rgF0XJxUlVHSu1YHjK6dI9+VH5tofmW
Y/MwlwAjwrWhZJe+GKwrqlNkf4JSdrp/vtxJVOFI/8KYVkzEO1oav1Y6GtZ1+xfo5/r77cwRxbmi
Hk0KJvDaSy1Z5GrbUZ7L7qCncb1pABNsEC0obrRuXKNNXzDFrQ6JjUaTGBG7eBNY9DuLKVT6QxL5
+jEb029jHKi72TK6/fWPdnaA6WTQxxJsR4HqXBYlat9Uparq+wP9io1klZswvb1u4ew5emrhrZ/y
7rLN/NRs6pK1cI4kt+vkbovFejfnSXtDQz32JLlWd7rROJsxGZUv182feaUwz/xFMBM0mig4n/pJ
X/khIHG1Ry5rFzCM2VJfgk2tPTA5/bqhs5MmDKEbx8ObMj9a2qeGijJG+MdmnY15n6KI4zODNLZQ
vvp13c5F33hnZ7Ggua0SJVRYUCt/TbSjHnxNtRUe4JqJxdkq/Eieoljnk2lP/fhzsI+F9v36Ki75
HYoVEAaEQDMueLpbCLTFGsoy/UGORldmNOKolSsfZM2EiCDvHA+dxrwJNUy08Xe1fYz7T9eXcGmX
3i1hKcSWtsHURFYwHNK82hRK5RU0hHNzpal5FudwK+ishB3wDxZ8v9NVQNcb0qZNhkP+m76DFxsv
Tbbv+20d7fU1HM2FFcEYJDcBQUPwXEZwu7MG8GusqKyf8/glZURF/HJ90y4s58TE4j4qirK0ElRB
DqryT5H+5rtUxWMDUP5JKVa+z4UDeWJK+Me77692JfBcZD4PWdqQoP7Q7H9GVCSVtdzhsh2qhtT0
3nQOT+1AqoiHXovYNc1zBtvLbR5gqIPqzry5vnkXYhkr+tfSwqMFVUSZLHyhLWIvQbOVQc3bRPMk
n8FKK7t34fQgTcRUQmRqxchH9XRVgTypk12mwyECfJDrszvwarm+nIsbh37rW/oD8X8RyQzGJrcI
9SMzKt9lVbBDW8DVzRt9zG6uG7q0bxQaIEgIehKXwela7Go0Bj3tRtDxnRuNt2n5auf/iHeR0q3c
dpe2zQE99KYhSBl0YUqNi2CQ9WY8IHcHkVKLQ6+r8w8nP7DNBeGV/1A6RNLldEGDnVmFNLKgUEvu
zd+SGmyi6VUNtoqyBwbxQXYQtbwTa4szO/HqcsakH6m4xpusYKSj/9yvUekvpAkYIbOi+o6PL8FE
tUI5t2nr8TBV9wxmY0ArarnVPzUqC/5vdNb0bq3YdeFTUTahpAGVFyGuZcUaIYJekqJxPAzasaAN
X6+NGr6wpBMD4p+/C0BaYaey3g34QjJuhyT2KBf66AKi8ZOqlhu75eqg5gsR/L3JZbI1DtWcdBIm
lYpgZBxDcmPey9eP0zkERggoMAGQ8ju1jbMRBDF6NHZJ1ntI4tt+CtxZM0m7m23fmW4Sb2ROmcXM
N9n8umL48if71/DC74FKxRBpOV12c0ibDdIf6hCJLPx71X3TomIrj4ZbOD/1xHCn3nZt1R2SNdWM
cx7GYvmLM+4Xea3aJqcvUHXwWfZRT9QN85xafk4seQ2sttna+NknZMK18QUeaVO6dGVTx5PTTdXt
+2pX9P6tnpT0APf2vGudh0YZ/9Nngh1A1RgMBKKYp/5nK0GnA8gdDxFt4jEt3ZrCdEoxMjM8a3R7
/yFudx2zz69/pQthHUT9v2YXbk9lYzKycCLayp+doHDT10D3aauuBPUz+QPC0js7ULlOlxeiYiHX
OnY054ed7tMnqd9PX5h9LD5C+E8ffG82Za+5c6vy18gbVtZ58XgLCVcqbuCVlvmfWhpBnJpsrx0h
GBtJ26H8y6iq3Sw1nhr1O2n8Ivm31/f2HAMgFv3O6KJskHYDSiMpRmHXPttMvTXgJMTFHWwCw7gP
es9Wv+pWeivjciHDO+dipR53DhAXv4ADjv6wJepYC+9XZrsa1Fnh8BtZvtfal05Ltq3ffFeqnS73
286abquhcgNtEyYt+uTlPYz6PpSYPVzcJsF9PX+3nGOX+ndZsBYgxPJPeguLH7dIKYY6ZrKcxo8L
TGNn+NmmdZ78bq+NG78+IloUflKm29Jfw6yJk3RmFhUOgYhgd5bchjwrMn8ehFkk8uZg32pemgXH
WnJ+zKOxtW1p5VXw9j66ZnHxFZilkDAUG4tlbkDa6m6CytMM1TUOZrwPw2OjK/yjr5qM1C2JWyC5
dXLbz/K+qT+M5BJ7ThOO1Yuun75wSSb3SEUZqPyUbq/2R0N9KbWV5Z4fNcBzNOjR9ea/IJd3etTn
qdGiqVQmIa/1ItVew1s+m6HybpkhRXb6j1r2v6+ftPMohiUBwEUWDRGhpcyL41dNbqbmdEDgzSfb
gTmnxJtmFVJ87jqndhYfMoFSPte6MR3iF9l083ovgSJ9reXnDiDz9SWdJwenpsSS3+UjVeIUiZLZ
01sazFBf32yYb/6fjIDCJUjxWtWWRsY+1YIBI6a+Q9i0mmY2bZW4KWL7qfuLpfxrRWT875bizEVV
mhJW9Pg1h1SyzxmlQtxNte/MynOgR2qjsbKy81cE5A7kYenk0HVGKPzUJqOCpl5loMrBSnax82uI
91b7UDLIJdNWbpYLHwpqMtxxcJtCGXJxs7WKPTlJk8wHNH1YTPeImMYcVdvr7nA2ZJSRfHQPUcfj
4ArExuKi7sq2HYc5ng9W8Vh8qg+ln7hZST0TNYPH0XZbBruk/K/rZs8dHqtMIKb5SykVmbPTbTSz
Yh5Kg8U1OgTy4j6HfDZ6hvYSUMhto5vr1i5cmKfmFouEskX5qcXcnOz88KjXqTvUL/1w539KIPBa
0lbXtpI+3UzhyKPj53Xz5z5zYn1J2W0r2qUFUpuHHP17Xf5Wma/TN3qs3jD8/S+WaJLoQNl44y7O
HQP1UiKJNIEu+xxLX2T/e1j/1fw/PNeuG7q8o4BigAgYfMFlr8x2+g5+VTiDhrA2VRwxACZyic0S
r46m39GmK32EfQAIKtJz+b0HdnT9F5zfBmyq0A8CFUhBdxli1ExuZSfgk06oyptup+6VeafrNIZS
r7Lu1E/XzV147pzaWwQbNevarLY5J5N8lObPzQ/G7HzT5I0Z2VAzbkfIxNctim91Gt0wyGMYXXUx
E2VJS7cmcIiJjNe0M5RUFAabuXZpsIWrovXnkebUknp6GFXHbBWjwJIu73WqCGY2b4x5l8gvRfot
91/K0NjW/V6VA68slVsK7N7U3LbdyjERl9y1BWunP6NuGPE2OsV8cPx/IudnMq58wovH8N2GLi5Z
e9biNgyrGdx0Vn6yfUrmj2q1SfRwf/3LnVMBial0wRBbEIo7PEFOV1I2eTqlzcxM1SA9Mvg781qt
sW8kWU5Rm5qlYzZ0jash5ucVZrlNraK6zeou5uUaaLvrP+bSroKEEwQbwLrE+dPf0sq9MlWRyviV
6pcVPuZrnZ3zSA5viHlz6IHoPAnMxbmwQ8X3S9X0D0GWbGyJu/7JkJ7ihBFJ7vDRweLUujjqpLDo
QVCaXqbYTjgnVpEE/iHMK1dvGTL1YR8RqmsAkpBXQPh8qSBoDyW0V5uwNarwuqqHbKslzzoqF2tS
WUtnFLKUotppIlUIenbZ+VUysx+rUpMOEnWSIPqdl72bMgoeOLxXVCsOeckYyCcyMXp7tKcWSYtP
Gdcs5jg4ts1t/oQH3mRId9t0LMJ5BRu+dAexrvemFrGknepaLdMkOGq+fxuNNty1StpVDclYEGRu
jFy3DPfluo+fBef/s0ojGIgmpfalE5rMhYu7TpLAGo5uF7yY834YboJjdDuWf4NZASv3+7rJ5fXz
ZhFVQ6GphsMYiyM+FapvNRJbqrR71dhUo+zK36j7upb/abq1opUH95sy/fvg+GYPh6fIgP9z4k6P
cQEdNZ0T9nWO0s/pWAhpLVdpAnKmW+1LmH1Woy+BD5HnnlZKLAjOpdf0+z4P3XBy+/KPOq8hIpcX
FD+JPj/FdI3KMFFOXCvv0u9Cx4G7QQ+OQb7PuscmfB79J3oTKx93GcDezAC7FMV0+AbLOWS0dKOc
IIPz2v0/flTfBswOuv4x31rpi90llwecxYsFdr258No0t6vOVDpezPXX3v7OcxBR7007/ar/sasv
U7MxQsQzt1L9uzkkII0rN8q+GKuqvxcOz8nPWNyAthOhxqL24TH1fdeBUu1oz7q0Sbo7LdnHa3j3
s9SfnUWZBLCGTiTS9GXtamAsLsMuhujojJ9VZsdqD0NQexa92PAmeSStORprEkVnYjvCJi0YMPYQ
4sAhL5aojBDYR2eKjllzsHbVWLjWrrbuYsbxPqMEqDk7vdqY/ksa/Q52mYuuqexvCnvFp87S1+XP
WOQCUpoBezbn6KgFPwb40YzioFf/mCGg8m0Y77vyRS03Zb419c6TjNfr7nYhdsACEB0HgCuCR3N6
cEaYeEkJqeWYmK92aLm+wbRB302+F1bsRoq/zVEuuG5ymeJx9yMJxUsScjv6XUtCyFxCie2omR/7
8iViDnZZUzO8uW7j7KAKG0Jinc6NkA1eLCsNwx4ecT8eO6t0B2g6Sbz2bDzbOUygRiE0gsRcjSUZ
xK5ltR+mYDpO+7l5MaSN/GvMG7dhLqZ16+Rrb+MVc0sB2z40o9gZMNfWt+jFMQZ0+tv9kX6Z3bbI
3Dz01Nt529zrj2n0LJWuvMm/rbbjz2PT6ZqXfcvGtiOFxuh0LMonmQr3znLVxGXeoROiy/QS/pb8
+wJMVyPdB9SOeF5CC+vKlXv9/ODCkQMVIAadk7KcTSTw+96ZkKtMj5lKdeW2ab40Rb6pvkf5q8K4
woamoHwIUGWYjoMP34gWR+O2jUuHxkHs87qrXfg1sKeQISOjRXkbgvzpESKnyBslD0Ft5wUF7qIK
jrh3svFLpMQd1W+3qhFUe2Ua221bz+0vPVed29wpsodEDEhOpzzc5bYawSyesv3QFMyds8xgO0ey
vHIuzs8ev1WHFShSZKY5LGLNqOqzVahxcyyLfzqt2fTZ53hcI4Wii3/JDg85WFI8FjnwixRhLNSi
0mppfNEsK9TdlILi7HZ+pD7rXaD8CPQ+/jWHYyp78Bz6oy9J7Z9pss1032Y60ujDlOWHeoD9v4nq
TPleM73+YZqk6G+RJqbh0qR37maN2bC7tBwjpJYL/3EeWutrnQ/A+5LBSFQXnFX5JR38qr/z06jY
D/Slx72C+OxL2GnMp4rNcNTcyk8pwhhy0u2nmS/sIsInKbep0cOp6Ac736TQsaBFD3r7u0IZ8mtd
VKF2W+aS1nlK20fMOLTS+atcNU2TeFaVFVN5MMpmrAI3jxQ5/huiTBHQQLZ9x+rdMW6GecfM4by4
jZiSNu2ixGZ8gAsFPP45dRI6y4mGOPAmNvqZ1mE0SfAagxbBNXdCerMmjUr0xlXMEB5V2kSx8aAX
dpHdNk5OO1cpozJxfa3rho1ppLMP7CumVJz0jSYzVZi45mlVYmd7dTa76IafQj1IYoDh7zYgdac+
rxepZ/iNQmNEpqAIpyA33D4229fC9sd4kxhtZN7rSOugntwo4W3I6NtPVZrUTOMtjPIQpmbbb4CU
N89jJgevc5y1P4GkqTLApNo4qnHitFS4Zvszkyqcah+jgsso6klvhw0jdI2NUSR94gVlEzf7sbST
wIu7of4zKlBeN0gB1enGtuWKaKhNcbybIi1BXRw2+W3ZZuqfynB8aZ+DSbkz4lxKtlFhjzMD4MTn
HrXOYuRzmrWh13RSG+wRbspefEumCdq1BmxmM5HNvZXXirOhgdjMbtNltFSHxIrzXaUFyjFtHDug
fJeUjxCl0s/8W0XqBnqkIa9ZA3WF+JrWz+DXlPh+DvWahZVhu4+G0le8QpLV6caqnPZ+GOVJ8UY6
pH8Ss4ikW63wMx4tTKlpdkzqxjWmQjZ+xwWTZdx2KFJnq0paqrn1KGvPtTb4sRf2IJNvurqzUOeo
GllhjmMS/ioyu/vlaP2AmJbUtJXQCKELWuR2C8FF6WN3NGc+WhC0newFplpH5O5zn23TMuzmjan3
Dg9BPam/JAnQYbeC7TltpKyJtE3tmEHvQnECcz8OXfU8jJr6zWgqfR8LjWWDbj+Uz3pCSDhmBqdn
FE3+akwI+rl2xGfZlXpbhBs0cCTV1Walm+4GBlJKRwsEhn1sJIMBTkoeFfWuNWYdIRzL7H+MiLC9
MKrBfB7YyudObp19ypeavDzux989SLjYVSNeoZ7CCE9SGcZZI6UYxV8ylLW/BIYZ+q46Mo2VHx+w
B4WPr7nW2JmvcjZYfFXFqv5oU5gPblxr810QR8SAlmpn4mot7WYaWG2TerNfFK3L+8NBRhoQLu3e
cUi+Kl0CDX6cgvrnmI/jrSJlEyzLzAjvcysUwgt2HzgeKHPzZojzGIN0UplFGfmyV8eM8HY7u7S+
GUxltm7UdihTN8tzW9rOfhZu5aoWV11hSEDiGFfqJklWfSlLI+uAO6spu5VEErHNUbPfaTtUEeKY
HT80ms3U9lojUyJPYrxo4OmF7EzU1m3/BXGPSnZ1n/4ZwFiD5MxistBvo/aHZpMPocOiTQTkXAjK
yhcLgMO0IXU3f9YWI0ncufkfReexnbcNBeEnwjnsZUvyL5Isy5Zcs+Fx7JhgAcEKAnz6fNokC8Ux
RaLcOzN3RvdnKUkE/zK2yv6ajrmXZda6ML5HrsvmZzw6vI8kME4raavklb8vNE6GPNiWR1EvKLv6
MeHk2oIhHi9nenrhvfOW/t/dTjkTdU3txZfQn/Ergq5YH73e1fVdUgAexeGFvV9GkeNDmCM/EsRH
nYsrkP8DA8zo3KbSq1X4I/E3HTHhtWtT5PhkYelhm2BhNHXNCK0dqWy6vtkfxgT7TanmVNzSfVTf
MacXy0OWr/p2enafbiqetV909Sn666BVnj1Lie/PZ7S/TVCJVb3nkZ3d8WT3Brs752Dhi2VIhuf1
JJbhdlqxvRHVIz4CK/fD2xGItfsgvF37YNhReIP0blBIcPz/YH6RDNGQ/O5/1z0l6QbAtv1l4S7e
HDGTYRGYLP687+k2l9mYLl/Obei7IpwsIYn5FIVQz6nyzC2jejovQ76f4bVt7K4eouhdGmyzZhpv
osXitugYF/uCA0no3f1kF8ltjV39Yn2unDJBYu4XIlLpv3bF4PrljGezldiAhuGbFy+gHlFYz9Oz
XafseWIWA/5wxuOzIuc+6Alsm7e9Co64cU9iO6SspOebpFhdOI6XsdlyH79/nr70WZ9TmQCU8hpJ
8qg/7YQ1faHiOPxiaLP4fFJydvx9S5Q5JExbM5V+AAxQynBZf0Jbpa84/MmfnTqOjpvax7Q6zlu7
fFipCvZ7r4T93EMfdNe59UDPhzjXSUGoubh43r5hG/X+l1WLzJBn2z6LH4Jmm44yJGk5/3ZiwSqK
98DNporHZTdFJrbznwbHblvUvGjM3sXB1IuZRIgMMw2fpZlUcJWjjAKG4b3aPsTzkpsSBK5tKVV3
17xNU5P3lWKw8yiNxKyEY0knw2Pj+ib9bNqcVTQpL91KM3lmLZp3Lq3iTI/r9+EaOSK0YHGXdb5O
37Im8Sa0maReX/2hIVYr2qZovHjN0vy1cW+ni+ri9AV/ofdWCT+PvhoOge/AmhwzG7QFlK5quMGl
EocO9oGgTeFtZRPyt9z2ZsbZLRDUNnZZ5PbIt/BeRNK5+mn1dyXv8c5Pb7bOTXIzvt6+pC1zTaWp
p9W7zonq56embcWTqJvpz9jFw6uLjbPVJgeQ26SZ9pbJ9O3I6MZ1tD7kOFExFoMNORq8ZkxzVqQF
MtBhYPxrY33zeYg207zpsJ8XcjpX2XyJty34qjad5QVR9f76lGyBM0QGOlzREEjMXvttZJpCF0dU
A1dRgnDcYFzrjioi4K9jhvbctsLbpv27Pnzv72mGaSwdfP1xhxdqm4K6Ovev9TYPFH3UogDqBB5j
/07KnLnuvd/iwOeN+YVE1mzCX2c74nsTBHPzeo55IKtswiuhGvvdH95qi1VC5bm6+7p5mB5WjVcP
0YfUpGdXnes+NbdTLjp+wB1szB/oN2i9fESR4y/R5GnzVrOHVCEE4r7q2LPDo9TqKaSoGLL0cG+6
x8Hx48hT6cqkNvy+sTr+CerEn671yT8OuTXqs27ptVAPb96P0BdWliEygNdVNOfvePMyefHrTH1W
IJCP2mS0EqYd+reGvI75YdmV94qoHpz1/dKlviRU4A9trPxnl71zr6rus4bs7GY2xcGgm7x6cjyn
Uu6+bMt40k2HZ5uZZaGZSn/OG8/+jgaTZcXB1FBe9VtbrxeRLHzDhUssLAiVifhp0Kg/uLUiayPf
Y/mrBl1/nVPjr5eZo3EgWj7OtiLMkKwAFy5Ne6lVGsrC4ND+IXCjUVcOMmb42y5tPnZtsPqoB+fg
E3dIMhR95saf2jlnCiLHTXN37cE+sv15ukI1vOUiO1qZ04cMxv3nb2n32e/rE73Lpn4TsjDVl3k1
HIxtN0u04GC734MxTigCBMay8M+he87bVQY4CYSnugQdt8G0SULVbaq+Tdavb/0YDM852VK3/vSy
741glN6I0Xz2Fq+uyyGq/egSmsX/J5ceeAERQB2fY8uiyuviqL9noUz5oHpP5C1tvHkjQmy342Ow
e5O5tPFRewUDRuhcgdJJrV6jbTk+8oooxNtsAY4a8kUMj/k8iccmpm+9xLafv9XBDngkM+r9glnq
PMYZxh62WLcgs7hB93l66ReNuPqYlQkoRuqorWK8g3VFV3OO1PAnuCZAFNoTfGMmWYouzef/3JHy
zsMVqyxqpFZ1N4O7zcaxxfXzTB+ml9vSxeohbpa2vzNrEQVV4C3T+jld51OxMbmzBgYVBMphpHrm
uqZDOJQ4rXcv2kRgCl7zXmkE4UCN5lmM/Mt0ATgjZS2zbcHdmfzYxzH+Hm4dnccUHbjNi6yb+2Lc
zPFR7Av+nkeC/SXYGYwXTLSxS+l0kw2FbqbzEnNS+2WwANwXCdEDXtkfM/UwjkT7UxMjllO0G4Aq
0aE/BDsTF1RWfvY4t7ttyzxZh6U4MzGdRe/lFiy6TX80QYuL3Uq4oGXGzSkK7WjMX2yoo6kY5iYh
bmyP++TdV7fvy2xoAyT60e5+1006eAUGS0NXyS0xGvXeNH4mbEH88ZjAANnJjXJMCS/DWO5JNuYs
ymHUlKqtfLPxEn1eyW/JLtG6pGsxi8YSeKSIXCX7ibAGFwEwFujtwBXnraUSPdbm+LsAeaJCjUz0
NPOzs/RMPLwg1aF9V2Gv/jPB0X/0e9mMl2xa2JJdMmZtOVA1NeXQ9mFaNUEaw+53I88UR8Z98jzZ
LVcv4KDhRJnTL6w8+WawgtUFP2tE5eeDlsBnwfJirW4WbL7kbCuLFywYQKSPT6rBye7SzH1LG2Wy
7jE8g54YsWQicDg59vHjnoAmNn5HWguF29nQz1oTF5LMSLwYYOe/b+HQvRKdlgAD4XjyxdO9hyU6
nh5BISdvdkXAbiBBI8ILuVDB1P/XqcX3mDprOAalyYiIz5NT/sYC7Xzd2iNyVVgDdfBHuu6JN7tg
QeMn+iNuGWLjrafizQWM2Po61N7FW7oEdZjfh0kV4K/QFL5piH2vM6uqvukYdauZOk+qjO7uZzbU
kXc5ukS9qPa0WISLQf50dKxZkezxFhczLnhbMcghwzVzHRGTEu2Aweoi2vz1IIhE36K2l0OFSIOB
umOP2wu2gL65K4B/CPxFD36BRWjz048iMz7STGifknAHwGszQcs6kp8b0IcNs75g3934lyYk12E6
OpdejmOQv+fBqE8aFFTeg7kP5/us1nl6m/Jm4LLevVWXhxkho4ZZqeaL9selZYjj3KIq00RnP2y+
Wn7YXmfcjGucf2uUms7y/QpNi+j0Jlphb6JlaUi29O/nYOf+put4C6++pN7NWusPZLmZndAk4O24
XIXvvyRNx8ltR299WQJfU1z3ImDfK+7YotYikB/04i/7U7zsNIwEWgASRzLOqfWjqLknx1a78ujx
7OKkDND2TTIaKWI3FU5FwhIE4LVdzesKIiIvSWCMsnJp6QMqQNJv/O/sDfkJ0JNs4v37mWlty21e
NM2YAOJ/UcIjWNeQ6MtdbuU5PYaxTwRING9LVuFBi/q6ZSUEpU94gF+sPfKHIk27FZ812ueZE2ol
LzfpgtqrtHcMH8Nc5VNBc8Rpd3pjFOLA3kRdGaZN4Ip+bXR6qfVJ5semxhlpZO12n6OvDS+H3/Vk
4xyaWnLcQ7sWLqzFXK5DAnIdNQ6eKaM9+c87tfh5zvHmXxOq641L893HvGatI7JM9i1/wXAir4GY
+/RlwvI8By60/kh1SVo6JaFETK6XJsjuQxirf3J/Pr8FInAIS4ywfwOs/ullwt3vqyiyWZnVrn7N
Z8GKP4Ke+y8NG67xHQLsu+gyQ3+BfUdc5GBXMzt5dNcp44gucuT3nHonqrgr/fTUlskQrcnzzhhJ
fdvdkA6FCFrO2L3ni14GfB7htly6r+XRWS8ruxrpdiltsv0M19Hqi+yaJSJWHklGIY/9/JUde/hn
dGEChDPGwZuZ3XoUcqU2KtMxYjNjdqtxe090zx2ah+q36fGrwJSICh+UcFEc4Gvznv296H0sCVQY
n44hHzjHjpbmqcaqSdB3mfew06DXL/XhsvOSeXZqqqFTIW6FljDgsuc4+G+Y+twrTOTpZ72MIRhh
q9fvgR8P4W30zu05y2bdVk6D0xStXL3xOe/7RN6T1Kz+NXBHGFw7YSCAZK9GNhnOPOYKw3AgI4/D
DUl3sHhNJYwfdnfD2f4pj7tBVEGbtNRvIk3bcj5j3b7ETnTt0xF2REusvo/4fTn0FBS9y9qodPO+
/Q7l5k9VPHkKq6tAb0c5+arNLmaOgn/xhUz5Nmc/m7Kl2gkuJ9F6S2mW4PiemdR8VE4bboFg0ju+
0vPyj9gFgRcj+Xt7ZcYhpgCQ3cDt5k/JjyN+xyItYoMHnQt9PEzak3M54cevL2Lc43uekspTKdQ5
fjFiy31PdxqQS54Pqr2NTqmseJ+M5CxtRPZx3gTZF7OkqtKFsRwNVYrwBxGh48IWDnxmb5bhdVb9
AHZ86CS9dRtO6Qxo7nCWxmUWz+Ue256r87xW45DGlih91XigzMro45rPCxDxTF8mq6EhlbGfY9FX
6CWUK90io6c1mtPl3hAHi4V5b9liDDNndXUCakogYrVspT/bdK72MbD/dKwyXZph6Cl6J2yy/SmX
U3WYoHsUe6IEgmkRAsLwEvvHtecGpMyKpidteqAcC2D6MfKiYylzurb7QqTMWvXaehiW9kp/2OTu
8QjxDoOIUJvJilO3vzOZcQY2zvsGqNO7ytcupGAakSNSyswayx2EgFsZkFI5gxRt2V+/zRPm9bVZ
vVswEetbdE56pkLH7o13ChGlS3wO2U98LqoCF8n0ljKGJn/s4VL/oiJzspSdbbHAn+YpWO+aXLsW
cNdT4rHzx/m4noZ/FRA9kFFZuM+Mz3NN5O+jChmwkNtdWoW0asuVaNXkrZ/9/vFoBrIyY9I64gFU
mtOrMbafPovBNL5XHKfXBiSi5hir2R6N0GytczBKe/3UnaAqJfhKGBfeoM1ZLX1tpyoFJv7hWkuF
pHV3vDaJqn/E8ox/z3V3jj+I3drtp5UrJP4ScGm7h7NmwPsTT2lldXprzNVW51Pw5MV1UP9z6OXk
g43z9MGfDmXKMR8aXbK/DONPYTr3VWPD5ufi+RmLIRqzL/ORociqPaMoTjxbj29u6g+ONaVWMNZg
dU12lMOmVX+bsvXdWZSosUi/HJFd9UMTbNrHbJRg0/EN31ifbzGZhOiUrutERbpcwpdedPs6DLqN
qPP82vzB3HXLAMlhDWjz4XWJrV7CkaCLWmIVdyVlQOQl996Bgn83JCM9bp1IAw7sUYpKUK0ej2Y7
/a8g5NvznNLA3XqqCHlpFtPFz1j4LP82Q7Y4VMNjtH0MBw+xeSidAsGmW6T1znWWliv/J/WgemPm
+5ZYO1T7mlrzaGCtOKaFP7RUbv7+rNbFTd9WlwwtyINOZPWOwkdVuk7RfbC7p+7ER0ohcDAfZUAe
yQEYr0Ih+C+nHcETqjIlH6f+5KPtRng/qXiTDoPfnmTJKFMx9BBTr+9PFvHRml7SDEFzJOkTiN26
Xuq9O13V9JlA9Amout7z7Bz9st9MMr0uNEnDpc04SKuw6ev5Gnd+U9/Q4IVfo5QyhfeWtaJqNzzk
JPOjFJH7VNfmciK+2G7+YYbuYcvXaHyyPtmsRBGkZMcm/aba78fJmfjQ1dQ3NSCfw2YADDzc4v9C
7Czdk3f6ycPWRFuCwdT7NDUI0A8l1sn9abcmrX8D1dn0M/drSBfixnclzaKokqQ/P56R1iksVjtQ
xo5ANdT2UtzXKNIgXYvU5GfUYFvQAohrnAUdW5igvnNULV555qN2fxejT/UkYqmOq5zS8WVt/bl9
rhN3eJQwPbQNboA+JIdcgqFs52k8X3vKkW+io84rXZIMX1BnwOqUvdBOPOZtbrLv0xCct2E+KSlO
RpuGB/yZQTWnzFNT1awEb9wSdej4JT/8lsm+qV//9duQyKjDHUNfTH7kJfdsH7aXFHPMpHDr5l/I
gDqfazJrAlyfqfwuoVbnk9XekhRNnSPqical+xPI3kufjZ53focJPIxaNbFJybmzyscwNMvyGuvA
Qndo5clr2/XUvE2vIpBpmymAzi2TdCTBRHUwqvMhmLPui2xZtpdBJIiWSBzYXmcsRV4NRXb7AMUP
yjByRSbFNGkaI1l7wTdeafaJRsM+99uR/GNyPlmhI2luaXvWxLQkav15xvlGcFKMF/5VzknYsBbS
OUAe3G7gpMeSfPaBMxWwQZK6op7nzBZgAU4X/pGILz3IuygabfF86MaaK+EA/LdFPrlUgU230cLT
kGdRplzVbKM5cJeUQ/vL4abx1wKK96kzG+UYtiG6jM4zfmgHIKjL5Gj4Sr/feKY2Gpa5UpHx/o7K
D7cimmb/xyCF/kWWotiLyVj1GlFnRdVO720va7Asnw9mOeqCweDz+z4Q0rZN2RhfTulmW+r3OhMa
I+m/yeSkN1eJhPFJAll/64c1Ro/wjtdv9N8XizShpaSdu6OS1rRHZfohydkV0fKWw0kDVW2tS8oV
PGUsVznlP5xEmPQw0AN8PJH0vjWtgcqr/ZnY3/ow7mUQC0i076T51dQpVb9sh9EWPgDa4zp2fXI9
/LF7qNfDwaxBDTHPAKLJd6SfZ41iOHSHCYqpazqVfHJAAd+4I8LfiEwgiEgY11BtOL1/ER2XPI3T
Pn0LeZEEFSmu9kIsSjiQ9zb4lexr9nEd5gkiw5/nvhTZZjhqw2D5tuVe/dmPGBDItjP/4rK692B4
jBOF3y7g/cM+ANzZ1l8+IyCOsUbrubZB8pr4+x4csr3NqZU3SQxdWyzQUR/sgXNlIXrXPoY23yBp
dNSZpUwoBB9sHuHaekLS/GlSqJACDFR9JZ1mBA8DO3xlVmE8LszArDmRTc5jMNGXa1jGA7U0rYSp
+dLShY8pQ3tdMdvW/JbeuEX4Cu3gtX58zMedUtJEYPVQ2yXafAV3NkW2u05r7X2a65mo2cMCd5WZ
tnzfPfII2V0mDVKxtahv7RGQSuDMYL/2pu7+HlM+j2UzbilkUrclX0Yx6vDDqkL9Dfb/HIv8oBUu
x3XI9I3fOvjYyKiFFj/a/NaFFA5QEfV2XVXbvi7zSXDa3G8sqqh1dMJqbof3Te70fZq7AYbD1f2b
nNdTEbFM9u4l3plwK73QZb/PLkRavav6eEUw0H9SPObL3sQHK2J9JzfojbcfWmz6A/hA88cZudJB
Urz9IhrofFZ9AJKTueRR+e9SWLPl8VsoZewVYhySv6M9g/xiuj0Z32wI48YadNPDvrGsFrSm32kx
3pFzkyJwMs2on+ZdYttxZsFKWeQFD3JwdXpZw9ghg0p6+Ssf7Pa5n4AXio2m2V2BKW1dYpNpf4mI
iMUr6VrTD1QTFD9ZE7dJRXUpYpQC+/p4BI6haKKIzAwa2c7zQ6/cMV07Kt+3VIbn/FNKlCHIsqHQ
1S0UaOdKlYr5KrAenZ/2NYdwTkL3vsq62ZzgCoGM7tAWgYQ1xw33YZ8MYcM2sWF4k5s4g3s35Op7
x1aLAGyXOPwXSHbzvw7pES4/KTEb1BYHo1dAzPzJs+s7csfgJ3+Cw4/JbbNr610GTb5VQfeQEGyF
eRMaC5Uittp3nzkRFIRb/MkzaUtV2NbT/BifFLRVsE/dz2SEIa9qzijvMg59hHoClh8lJk1Ie6c9
q48ys0edX89zY84t6kGpbnnnDzNKbjeDVaSH/i/L4aEA4LrtW0pvlrHaE16kQTXXl2yI7feQZUqh
rTxRR+f7IXziFKW3XEO1g4UXqpvHr2MDV/M748fp09R6oi2XKcy5OBES7LASjQqrc2kngb80DEha
LbhvMVnh6ih/muq1+zrswOicJ3X6KXZJ9HefnVdftsyf/KJxbfpPNvorkIS3e5DCEPLXJO7Ece8k
amJkkPSlaJs8bAzcGpke5nTTIAeZ7MV6iQ/LIWsFKOWVnIZkvbDsAAegrKOtQBs04hxpBBt1xL/3
U6j7tn1ZYw1EmgCiIIiIUNs8Ur5GO/ypxqTFtBGKoporV5UDRpdjGS6Bo4Cds/jN8/PTwB07OkoU
Hb14HlQ6H/R8uQRRC71+uIb9MUSFi5AgQX6mI4zdnvlf+8B/pzsGhsAerDvqtNCZSXzO7TzeykHm
9EA7hX1WiBSk9MihektQ+exf9rHdim7aN4hJu61EUDCI4b4G/cKNn6ljExekVFP3uLRelxXylLBj
BjVFcjEJzWvJgZruV1g/F1aYdNDq7q5TuupVENqX5lh9iN4Fmu68iGDtzss+YVH6yS5N0ly3FSLq
Uxwiz5OcpybdPx2AakdF/OspH/VkVP+yJJ70biYaguMhXw5Qe7V2nviExMrKe5sMeUrXacdnQn+b
zS8ikZvuKzheT3qsNy36NVwcllYQP9HUfvHruM8fMp3CveyDiGPeMGjzd6LD/fk2+gqoPj+940tI
l/Yeerm4d/sEuQ6VdfnhbnmtU2C8Tgz89mKyf9COgYp5YZeaay7nVtwALUN97fuTdLTawbnqyB3/
mlDs+9UX9airUWfOluJcalkekUav53gueBaavE9Kmr3BgtLLuZ/Go7ZP6PA2VSLZAzaS+LCAr4NE
AWCqY8zLndAIjIf6CAeqQQUtFi3bCTCbbcs0vTZKAthz0R7nxe9jZMdzm79rjLwjIdBtzrafNDvN
59Q20CJB2mKkvCJnmAFAGNW8bP1onhfo/vOqxNw0jDRRWPzoTLodRdROWX3lIyOMGwdI4EKhcN6q
6Zh0jrgiOPMrUrV6JoJQtn0R4YPaXVrSuTMeMrSIzJZZ2x8DykXc2ZZgNd9Ofkv9ea1R6l32WIXy
1eyQ6D+aTPQRorQap4/Y1wM1N56N5mVBMPw8C9Vu3/0AV9VKI9Njtxku35JUcsb/G3/FjGBq5pZX
Ubupa9+Ugqgp60gc9GALHC/YljzrZzfqCNYID30GKDAuHB+QTtrocVxjcV7ArVt7nfac0RIz5da/
UqFmyQUsZzSF5JPXD65tlhcBl6XvZE573dueg2l987JJBo8jV4/8s49ptj35jgEhXOK82N7d0Scf
fJ1u8kZ6nDrLUTqfef0EPcpzbQemkRBZMky5nycgnRTZSdsNt9B+JeY+XD8EaNXyj1susv1nNIXc
HCJqjuDxpM5JKki/BTNQfllVndvRwUqiG9kZmBx8bq2+TrMPhHil+W230Iz3YdjyHsg0oZort5X9
c4MQXvcCj97Iv2IhRrz6jDlnzirbUnQZ8RrJR1JsWJUHWit7m7WXjP/5s0dw7lmHaN62Kc8V1Niq
rfiaRb2KL90u6u6GWMP2lYiNP71wKg+fJuVzDWo/nY5PA79efh8XO9Tfxl1Y8+phBMOjc13Vz/1R
U95aZZrfvmAC6sO78RtIPVC1eIJExHRnAPY9aNGl3/05bBLgMLRqcloaqyNIVOD4+oEgI26wfj0t
xBQHtx0upz0G/+pxNm9fBMzO9s7eQPtRb2bIE8Gqa/mwN0HzG0DiIDwT7U3oqnFxNZaeUHnDww4h
AKmcKxwOxZiL4xp7MT4wLuiy5jERegtu8emfX1KsdM+7cF0gcXeDBi/WJap/9wlh0Zed+a4BsoRr
WxdAMuC7KF9oNuiSCSMFn5/2CoIcKbgwW8L1kXNZo1FbgndFyZpud6F3sTyxzdEzZKeK+n/HgX6M
THQcyy9HboKkigzhzl9mP5gS5nrt2D0lOjVP5KfQArpNMAS6RSfO2cZ2Phi2ikR7Fa5HNxLGOorK
YI3nkTUpuVa9ydEWLDW19EzKanbTSJFtoSh6lsIz2SYq9HXYluw1IWQw/yKFzUCnFRXcQKghu3FO
up+93rx/xmg2M8jDUp8V8ot8KZYjTX9CFEfpLc60/0Z/FFNcz13E0detc/sR7kQdNzvC+Dx0Y/i+
lzfPsvc7ZRPYq8RyTS9RMpdzvyzxkzg9b6NxY6DsUTQiYBGcMRh3EPfdWRAURX+17EHokK+MfvYw
Ioh3d3HqDmZWNRRkIorD9wpipRd9N8zIq7FGPUEbOGTTQ7CfWGaTE7T+VTo4/zZJ1yUXBcXy+dQJ
mE2+j958oZQ5v3FyJC/RTB/6OczhRG9zvdqvh5CM0uV6XF/B9aeXPJtb8mTN6t5aBjWPWzuPy3kd
aO5PRIVz+N/IaooLwB4qm9YPXQRzStQyQ9PEyFR1nm1/Y7G66N4ku88vH6d1D0aE9yPtVCx+waVs
LeK7KXldHYRbid/vosp63BCWLY1nni1XrXuIqFD8u+/ynBiazTmyQOwmv3ttHvykO5s+GlxAl2I/
cq8vDepj/774e4xvWdRN6MgTtZSei/umgn4lPWdKu/lZ+66xZYZTJOnV8AdfU/SA+p46pEL/LqDe
OwpB8jYq9OSqfQSmiGbsCpTxit3qDHFZw5q/IB0jA44OggXXk5EDurAm9r/UDOfMLMw6ievWGMQV
Vq7+SVr26X0w7J6+ImTyoIR9t4It8jikeF3WNrjh2pCjEBgzFVzGEISt2lHvcs9EoWvJ1NJ4f7ZR
v423UbebrNiuTMilhMwD6WSSiO0wE9ybaTgYBiNJU/e893TeZWqGmruASwuhgZUErO4djo8moOhg
g63jdNm8AFWiTeBxabHeZYRJgG1xeWjkS5ALh+9w3yIdjvgaR8NDbeTZ+6o681GiHB8B5KggimDo
mDldQJiPC6VxdxdY7E7PMOn5lxwZwHBJo12gm19VEpe7GM7woUOVah8hENgN4kRhfVGE+TbQkPOI
nLUDFiqTtpkVRXxqv2YJ/VEJzOk3tyMZoPL7NV/ay5KoyC+903iQfWqfX5fOo9CIUwz5jiSeUNY6
Uyf3YM945gX74HDrs/9i3Yk3lDnpJ1MvSA4mrLTDRx4G/Mt2wTCUU3IY1OdzxmQ1bYD7vWH9P/6w
y+RNRTq6YC36pGviT3AWodRVqwRm8xU+9n7wMEDVsezgmH1U+UiOL4u3xudXmYHfFiBQLVHeWxjK
so+mfbiuyRl/9Pk6eanjpZ0/vEtqfoGMK1LTzrldy3DUzWvdLVT0ipX1CF/C2g9jesorCT3rm8Ry
LipiB6d427YGvNetXv2D8/7MrpSgZ12pegKaW1Z2eJlil+s9j/+Tdl5LcirRmn4iIiATSLgt11Xt
qtpILfUNoZbBQ5J4nn6+2nMjlTTdcc7c7NgulAWkWfm7peS8l0sbI7mdu4pSO+3Al3ny3Pqi1GK4
eeYp1pZhlG702kEI7c8xYB56DabwfOXZZYvm3+TTk2W5tLAeAiCP16qThvuKbrD7Ez5iOeQnsRMD
ZeTzQxnNFVIv35AgpjQ2kx29Wcx0XbLFPUPHBN+Nh8jxUARt/9ogpUg2jeeyugQy43GfGlXiMFTt
PDzUhO5NtyKZ2+RFuWMy7ni3JFNTCFqfh7ZR/jaL2YfXTdF50/VYx5FRSDxceTvi7hjQZBmJ3Sul
7fMKFGEZdiqPQn83pHl9hmXy8FVpJ3irejFpxMCVfLZK035xG8vGsgQ/lW0rP+rndZ8uwUOr84zz
lp3G7Ao/cyxsl7FOqJIl0ZeQR7mM7tFlpu2mG4KBmISs95onSBW/2KiaQnStRp9wJVtrcG06QNqv
vTskp6xNJJ1/5QzUWBRc1+5FuGiz0XE6IYoZrcZswqoLxObs/GhAMCbzWYyVaNbIRKLncYwgT02S
pjFHAhvZlptxeVOqLuBQc2NQaOoqDBnAycULPXG6H9TP+XRX5wbMRo1DH2wtI+rkkPIVfnaezvNX
18YeAibFzrMZ+hG0QhrDERpqa5k2rRcn3dZP2jj/xgekZ2zKDbXfTDhISUrhNC43vnTzb5rj8WiP
9vSKFDf31sHiIWNqnMFr10tr+9/6STbermPnTLkY+o31ycnPrjEYaE7pqo7C+U1iZzjmGsnZmzHZ
ZB1axNH2Btle2txkA9vM0xLDaK5TPwNVgOwFD95iqimLA2hy1P6gDHLtXRf4k7jOp6nSR8sxhn1t
Wka5Ir8flsQzRjoIHpwolzfd7LXRBp1g7+NE7wb30dOTax2yjE1gv3AuEJ8WjymSPC2G5Mos7Zjv
Erdtir3XxqW6HjiirQMYMTyoUzfQ8TSk7ZwNp2Ni72LhQZPHXMbAPIK4e0zbkNu67bnN5zHR/rzS
fgDx6yCdevLDLqUXBOU3aSICVygKiwRWtCuDhs198fW9ni0k5T4U1LBDie3wq6MZdTw5ahM6u0Wy
acCJD9VVY6zavWU6qng7ddzj17EDEL4i/dZyr9gHl35dOjE9H0PbQczXIQ7j9ea6X8d0637Fetw8
FaYz/UPYFtLd1qMdvfktwpO08IpoM1ZR8iOe3Eiu4k6m6d2kZgtABotWciuIz3kD2QjfhlpxBc4n
2wseC277dJ2oELblVzmsGUpjCMP+KcIPhSIjKVvKT8+bWIuLiuxdm3Zzchg9VMDsU3Yybmwjm3lH
v7EgurXtSHByjYHQJwLuknTTGxosQiL4qg1eXYu7ApO0mF9GGiI6V45j0L0HkQ6d28FfYH+mapnl
XeSig9k5SiwUGsRmDEpvK7wWTY/Qp0DnBgpWTTq58tLZ0+gaakeDB5DN3K+pBGdGstAaV2XoWneO
Aywbs3odj6Y88NH6uYR5rHYlgMCybtpIsDeEZf4jZb4l6wDSWX82nkr9NRHvZEBmdjbKbyqXpPnG
oRzxsXmgKhtw2mQBeaYKG8fBvGl4sJ/h7FZ+zvGNRs2a5or+P9oKCgAMPZvnPCMWh/LbElZ909l5
zuZUxPrFYH+DNhrs+uuip+HZ2HMvH8MpJokS2rL6IkzZu+uh7EZ75VWV438hEE0jHU2R865EMpVM
vWVsABEzyiixHidvDnYywEGOWUct9W6a2+lGuMTJr9CpLclxBKNyuCynYDM9wTz1d1cvQMZdUHd0
PMO+IcttOwbL5zkJg1OJW8lQKYtM3dkAleV15EZdfEuD4izYIuNK8zvXNlX8MNHEShoKpzAtkTJQ
WM0oKOspeJjROA+fYMadr60NN7TF/G4V26RD7MIGnSiOWJCFcRVX/QIy7njJM5Ej+bAfHGTWEDzT
VB5lJM6GG9x3I1c/Aum2UWFxXkRFkn2HWbcB9lAN9OHJN7YmkCEguGXNHORkQV8dfO3arHzOFewO
VpqyBJDl5urs2jz0mUdR0tGlCm/qbT0q7q1t7Zb3CKDPjt6JJr60X529r0bZS3mC/6RumsgeijfK
actXECvJ+QULifin92qsEw6Q++BntBj2ltTHNFGdFc526ozBLYIESLaiVzTI8rl+FRDOaR5yImvI
/8jjv/4C+I3jgw9+VO9SH60S9QZKe/avzmk2OECd8i5yisTZptS6qGCCYkAVWdiyHI8xtWJ6GFW2
9Fe2XZnXTHOD3/iLnAdu/A6duFSWND8nb/JfE7vRbBCVk62zIchPdTQGXxy8IK/KygxKxNjBZuio
oPU2VV9jFDVOnb+asbecG/rmYJRAy54OWxGH7SEfOy9YRYjlvFvZjWn/JTNeH61YvMpZod+MzEbR
krXe9K6F/FeHkgC1rCokXHgzBS8U1PSn8HElJCu8EBjTkPwjiAyjeeILqT6azqYNminx6qm0hrzz
mjVG6M6mPPfMvNFt6Yxf+1YCDBZlPcX7wNUu7tHwbL2DRqKUX1uQRwlOyLkUGOQC8+CZQd6BU3Q9
6GrRfa+mQGG48cBAAZrw0Sw/qZSmzxM0W7+LtaYQ3cUKAW1F7nIxboSfFCSpcLPj2u3mU4/jKyLG
r23qSmyixOCzqNykfKpDP9FoR0rfrLsha+xt7QxWjWAjqh5wcDLZQjHY15ToUbCx6YP5RCCda90s
onTMJpv6aL5v/aSk6jU6dDch8H5M8eWzV7EoUHcY43QvxKC2/rpXcH0RGQ8D3FwwvURpn4wvy7QA
Qxvhpz3arvM0HePc/QlQw3fIMGFGe7vvG6puljVfaVqkWEMbenxJdyAM0UWatVGNawX4Hc/QRrSc
i6Qmlnh22xA+E0V9at/MaRiVK1Gm7jOdjJsIP5BAiePHcQuSFltWv5mXvn+G8q0Q5RSYEED+0yja
KGHGmw4NMoAob/LIvTw/+l2EpwgMqi7XHqLZfhssmY3zsj3bpT3LhsxN8XzSBKv2xQ2oSP865M4w
rqYhm+9Krnv0AsijaLqqhrNmE/7ZfphsXsr90MFVHCDUBk0QT1t9Rz2vuaDTM/aeF5hN4HOIWyFA
Uml2TpjXMAyD6+AwQteISaJezKm1el1s4qLmrm+F/Iit55rgm5Q9fgNAUGTopSt6ivCYECgSqBfM
3yyHskGXcNZ2jhZtRdZ2UNkYeVEJrgE0wxefPtZvlZ3V/DN49ktX2DZN5yiW1zV80+c4olheu+NS
4x3oo/yhxcXmrAJki+C7wHIr9OQgKxxKiH41APN3dl+y3ZHS4xnkk0xyN6XR5Kw8Wcys9zgkcow6
qVd36WJ3pzi15lMinMreQE6XzZVfhtMvmj9Z7SrzOphDEtH7TzAY+hMeJI6pQBa5t3daZPg3Bs7y
e5lH2BaWXA7eNvGT/JHoqoHLfiP7e09D0J+FAD10R9uUT+5kCrEl5wbpZLxMGdb1fsSSV9n5ofC1
p7j2OzKqKrbgVId37MEW6q/IE+h9INVT/eoiSCLzAptPm31LkUSiWGRGlNeOazXjxnheiHMkJgrw
wba5gZ/cpgrMNXvX8ItUAPLauWL1yVVTetULjV4sD4FXVrfPmXZra5dWRXCfgkxytqY2H5YHQVU3
2IAiq6WWiBB05kLlcUHt3BsHU2SD36mY3HFbVmCYn5fSi0/jBKVHL7rGfsztoDA3WUhHt20ntUzv
R9V65iaq5FmZ3YdOsi0m6nacSPnyHR8xzBE3HEoaLoBQzlDE8degpWri/4i8X1KB6K4su8BtQIPQ
nO5CHarDvVnGIFxXhYiOhMOk/XaYwvZhtCZHHjx4YudLZCL57HZZ+21xnbFBp9RrugAUmssqUoWw
U0gnypxOZn0ekiGtFGqfg7ELe7nBDlMHD5is5ydZ5UghpqzBgH8uybrrVisCHdnw8flh94BHm4os
sDaZNg0KynSU0VbYJYcFQqpoD0kwfOpEJV8AXbJshRKK6H4kxUFAm8XYvC70REblPdizvcL1kX4z
S9h9DavcYgFOLn6UCfXpD0GFBIHYguCs0UdPw8to5T0kXs+uuIPzkS69yCduxJiKOlqH2AUeuTBm
O+L6nm/CuZ5cusOWaKYHIIiaM2GBHOzp64ltotKJv3NtKvyHcBzD8KSwDSHzU2P8aIEXDsfJH0NS
GiSXmgq83UJxi6Mz6taTVSGnKXGpdmu7qY3cuzJBhJZzm1CbGUovXDdu3D5XuTdgoOvxCcH5qmg7
uNJ2D01ba8iaRJmv2lhtezWUBWbWpO+LjWNS32f3jqoGeT5Z0JRb9ldN3jBMdKVroNZMlnsHpPfs
YzPlFkzCa1k/01Kuh0xwg+tdkexHeqnE15jiIwTuaW6NX6h2SgkEMFbpfY50pvvJBa4Kl1URlcQV
gY4WinM9me81NoLPo+hQz1YdtcRKCjE2TzMxSAj6FkSl/NzAKz5Tk/bpodH58CNPcCitkCo17A9a
ya9eZc33uT0zCeu01vluaHr9acqm8kmlxQIYMTbza89h/WNAoOKfnVL9qUpSS2/oqzIL5P02sl4V
TN6TF82ICD0TyJci0eetYFZRucZ1VxV8D0q99agRV67SpiPApXMRhG1CfqdazexFnz1SJ9BamTT+
3EVJnj5JlFww/+yrxVMjpuRTXgbTjFix60/gwkYzFRfcNH1sB8MeKggI3ou70tvZDn7dlQZ6/Klm
6sxNK5fsvpsjLLpYzlq0LnjjngvCmyJEuoJoFWLiZ1w29MZ87RYd4LgcLfSqHI3fbJa32aAirV4V
yDsZPJgRhw1uDsIMqtFWa8jp8YVopdnFjJhlx7KKQgKoA9uyrzpKzDtUEckLOiQk9Z5eMnLaCPF4
weM1mB0xfHFzFaF3ilGKt3nzbeEcpwazc/nEDTNI1qWsEPfbaWseUJ1M6TWKpZh/7Y9TdfAJf6lv
l6Ls981iDLMEMill7ro+SmgogZe5RTm0Vm033OdL7b4agep0pehcQFCdGQG5rRBHD1IiH70UoHD7
7HI9/47Vo+yuysg4v0jwoEHqRFQv2bGw8ySeD/H5a/QiRWJPkNHSw+3Zi4dbRGuo3UaLWq5Vrudk
x/2nsu6VWerPQGOQPnE0Vi9sutX9RE1gr0FoA6qlNqVZuHKT9Ds7QO+scIVN4e1MdAVUscjCa5Bi
7P5oYcv80SUWYOAxa3BA03cBZWKYj3fKRZfFlqdHqoyGkmqV5gUbzlB4rf9pcISbfMO3EidXlT9k
twinZAiySMYPkxZVhgaqnPbAKk2zb5OeXAUvQz659kUWQbq4thLrRasRc4BXhT/O2qq7Af7Avlra
YPQo2JvZ3JxR5G+pILgccYKSn3JPhKDm05gEx9oZ2+YRngqTWRmcsw2sNHfMfSGrLt/2qvK+dFk8
ZyucztkxgnOilkfy9EU7M66WQVQLdLmVzhUdFmauyOGQD2D/dVxUYEZn1Qb4OxOBpUDXl8IeDPW+
ambnvmqX+GjjvbntHR8j9ooNzuRPJb698N5XY+VQpXUZ1u+17dqWY98Tx8I1YldnjRcFqHp7r31b
SmLEzQbcFrnsqgxcNU47svoHq39Aj+80zimYewxWV04i0hJTD4bAMn4MZyIWmptAIgrmpsh9S8Zb
H0u9p3CoYA9PD4SQBxZtIzynsKhTTdJ887W/2NwA0Ttt8nTQONMrX0W7NCJSttrURog6RXVM9Z2v
m8Gufuk2btBkwleP451V01jvCZH6EmxFPY5UXnZKjoKsOxWteunMPyUpLvX1ElFwQC64unoe06jU
1wk7obfpi6B6DQlXsk8tTP7Zrs0mH/ywhnKMT0LNIZxNIPKQaLcpLfpDbpVquaI/ZFeRZ+0PQC5j
TMPkZfZNeZj1mMh9B9oZ34WjsP3rIkzYM0W7JOVmtDM1PXWsaZpIVMr3MWcQifC56UW23LRB7kV3
WIwwXAkuqNi4YEORQTis/k6skOLhy1pVrC6PuhUPyRbkw1iPgCd4d6Yc6vbaIpuOLmQEwbB6FkIK
CDQqkOXEXTjzx0KiDytu3uMZ4msInR/LCjEcPStP/RzkSOv7yVnwEocQBCgusk/eYPxvAhcN54Ue
w0dHLxXNKARg5wy1iFuoKDMqG86diot4GHmrXEXzyY08dzhCTXGGsSLdT60MyLmPWeP3gzUMJB7w
ucNryzPh9ylp4recF7BsE4ThNkADyM62N377vUxGysfRTYFAFS3EyCYa+TPTaBmxzrli+aqX2Ir2
IteW2UPfTZ+HSo27yvdFe9W10TTcV5MheyVAT/A0hEB8yCawAu+nSGM7JQdoZK6onNjAgRl4v9Sc
sDeJQvqDbJLdgeigLNpCdJv9Ui5ds627pn6c5//OO+lMnxoJCYeIPoHFxEFT+euEcdU6GUNnAiP3
cswmTe9O+6jOkxdSR1JuDX0Z3uJnJfKElk41TU4dWn+jtEClmnqI0VdAt329Z3vX7FnuQATQkiQP
gF2OWXFtB6hrbW5gZ+DKkdsWK+YTFD7UtGwK6zgnCZCtiUu869EQ9r/G0e+4nrKA9DZDT8FVHaS4
Bh7EmHYf4xGNSH6oaSQ1gaHcBEuHaHqiRQxdCgjyETe91AEy67hFO2FDzTYsqHLKtonULY8WR91y
KxQwKO50Ew3rsQWVJl7EWbiQtK5wToWRU3oVtEFy9mk1jX0rBowFUAcWuJ020zBt7JIb15r7r412
Ys7QYqm6xVESDyQtwMhlq7gVst6IPB5/IqDn7hchOA1XTqJ696puVYyThPP6qiZMcNkSE+Y9Jg2h
CZtzoNeDPQZQ3H0UcXFCn8c8K9C7feqixoUsDtt2o1ywZqRztnkgASYFzyKswdwqEsc+z/U4Rfc1
rR1eAjrEbnIh+uHrLKG8wdHnMKPuha9nfcPT4pclBBB9oxnCFbSOXa2JBiThxcmAIrdoTtC4SjIG
EFxwNXOwbBrvRZ+vPZvIU03ML/Z1eQjdJfpkbIXtGeLWe1Lanjd4y4djM5hityB0jdHR+90PXPxo
dzCIgL+TWMdlYwH2tbfc4u0jeTPh2bAMT7oCgcyxrOPhdrYWNieyO9AhoyFEM4G7VC8Q7aI0xUte
jkV0ExSFNaHxLuxNmfnkBYROwN+H2iPvbPTG5a7h0v69xmaAV90as8dkMZ7AS4c7ZoUCuZfwlGiL
dxlx+pJ5FrY3te1EQoMymepRuzE4SmVX7a/KGfRbDTTMLzBVwCUdxGB+G7zSqG0QNtOxBNoaV2kV
yfCnb1tQSBJu/ip28rBcozXqnkiR8DXW8aDkVtTpir7RfiOvJ9fAobSVl8SH2m+DZRNCQelt0Avy
rQNU9zfOOWloO9fJcGRjHfItRBMqNIftwLqSZa3kvS77ebzBCYBhYiSCxDk0KRaxkEs1OkC7bd98
pUL6f1V26J/Ar0MXe6wcNmoKSZQaLLrX5pgNEyvb+2WPFyx1VfINx0CGIrgNx+6YxJPf8nkmpF5Z
2/u7TuPKPXbwauOdPUQThAmGljTfoWMImLhjjjPQwQT8PQUD/kaXM31CN4Tam4JiUOQEhVge+XtR
3ymsDdaBW8sgsAd3dbFtYKFqIiEw0gBKpGjUVhG1lLUOyTLPd6bg4sTKSmEF16mRFk2iiiiIrtnl
CJD0pHUWEZGyRxzNsIz9CUE+QbdMfB2QaRIvKP66tZe6vTzGrVUhYcFQnI4cagneDLN22KzLRzCg
BYsmEefebuxouLQPvRx/ImRbL3cLkZDuzTxCup2RYMHb4fjdcDVdknVaON2PsW/kqXQJhC3WYQ/K
czeTvU8WVeXb9GEjN6hrbhDZlO4Xh0QJSGDPssYHIKrEgAfRyBPJiA6mYJMhd0ENI6AHwQYJVqk+
p2rwvxdsNKg/JByFWgYXvmf0CWdE0qaKzWiQoaMGh3jdlTrvokMx+oO6IqzHtFfhSMHCgYiGg+ZZ
mck1Wmc/JFtyMll/XVclpuRkMPJummI7DkGpE0e+LZVrbkUFuv9FIehyTh3SQ3K+lrkLHjPdNdFt
iFcS9EJbFrm+C8NcNfhurS+O2w41fVH4054KBd6/DxsDmY/7RSC/wyWeu+VGRHHz0FldJQ492EJA
BpMQT5lI43Cz2ILiuslHlD3W2RHZOHFnX1tobPLDhGk73rEhIwzojMM1MzQdYQOlCpJXbphTe0Wu
ZX8ahGrabTr6/YBOubPiA97i2F7roZ4xdeFCcKybAPSe2K4oTKKHKNfie6atuDnooKFVti9DriFY
fP1X9pSOhKEOto48pzgYctAGJQPYsxZNTPOlXjgBNT66MsmvkySzu9fApuAGHMAJv63TuZH3Hhl1
yb7OkCIQdU1+1MoDyaPTSpHF+QtRLWN8Ful69mPdtLo+0kyFsGoj3bY9tWGD3m3hm9kHjEIxRbuw
PNk8u7324aj7FtRjGLN02pRt4pYncPNpupY+uh9rkD5WAOXWEW62fnApFWnoeEfO7PLDDQYvRZfb
ZW8f5Iz+nWkrSDNERuLZNAX3xEVyej6UToD0qbtDONynT6IotyUiPAZE3WSvFit+jpdi19fOIdh3
6zVf6qMQ2nOU6R/Z1A4/QQoy74n+xjt4ER9qMcZQqLi/G4tm3g6GYHODIAp2dtR77uRggZTy8iqf
mn5n+eprhYHsYA+JOMYYBqIPolf/Sv12BM168bJBYJ/jTM9Z87+lfns94TZJXfd3kBHbYd5n5c8w
/kJq1gdv/q/M+v/GofMNyiqieIKLN08jrV7gFOrvgoepe67X83RQd5617dbKeU6rO7OR8VVJOsK6
pofDsfwocP2f4wPsnduKC37B5fgqVVhOuv4O9/R66e8XoiS4AMT2Fbb8kMPD06jsf3EVA4rd6rMM
tzvM8pcYrZ2u8w9mwd/ZroBStn1+6XTL+asZiOmwPg7Eed3BeBzjZgetdJc1j++/838O4pAEzixT
vnP5aeEt5VQg6r9z3PIBfduN7B8z9+l/MQjXN6BxqhXhXqTU5lUsO9+NhjuiXj+HvvMTQ/dDkMgP
8oovn4XJybGMRU6FYG3eZWqyb4WtHXiagKH0xTiPQn0Kmg+GuFwJDOHYCC58x/Goo5yLGUK153UB
BcQx0w9d/phHv0T4Zvrj/+x9XY5y3h5+W28pgdpLYZzs2Jo3kf4IwuPyUc+Gf7yrPx7kYofR1hQl
Uyqzo0o/Rd595P5w6w8ykD96V+ef8NtTkOY1ueHAU4zRyYvveVd29ji3/8O5dfmuzr/it1GSQWLT
sRmFMLp14dQExnxx/Yf/vw9ysQGmKM05vb3sKDEv5NZPcuiw7n3w1S/Pnf/7JJQm8txT0nYungSG
WVva9rPjOc5qBfVybXdYOd9/kn9+lAA612Mj99FJ/fm6uAqgiCWL/pjoY0AoaUZqpZP+MONHTdid
y830/DjCYzlKxVVcyotJrIbKsZM5L45pd8v9OG1vMWpvUxRoi/46e+A+MCUELe4WcYzUl5ywaEnL
vQlsP0G9F5In9f6jn7Pofz9UL3+Q/PPRp25xZyviByWL2BbkaKWegCyMN8bSmLLGVf7y/oD/ete/
v4GLNWYNdeS3wArHIbwS3yoiCssAZuzDN33ZE+/ywS4W2qIaYLcmLo45QZglqle8WuhLyA0Lr8hl
CzHv5dNOoZ5///n+m5GXbzSQijNCOgiFL2dsH+SOjbOgOIaVdcR6hybrREobWnIS4Kyn/FG9cdcY
bstr/7Yk9wcg9aO8/n+948ANYHXOBYrrX7zjTCZeP6P+OupN0m8Ty1vhwiPv+6NHPW/sfz2q5/gC
jbpHW5KLdzw7QYRsrSuOTfcIaLgidqugzHe+Riv14O5IZkIMVqw/eMGXzQiUoGkGh79vU474wr/Y
EnJEQgaIYj4J+mTY3IRacgXcjc6GR398duoboKWMK3+vrgLxNjXF6fwtkFDM5EzpPffmnTeUH/yq
vxb2xY+62Ay7NJ0nssPmU491b56eU6z0IRlVPfdfp969/wr+2hTPg1EPShJaQkEfgj8XrSZG0isj
3oCKH8EOVsb8/J8P4PPnn7tykOTjXpzogF6IVDw9n0Z4ICnJera+vj/CX52Kzl/x9yEunsEaJi/g
bjefNLiWH9wm7g+e+d7NtyP5zxCrB0Ikhib84Dv9P8bl9qCUR7kSXqwNUENC9KphPuXV/aC/kqu3
sc7Gr/BoBeTpvE09uYXNByvlrwXJw/IaFV2CaBpBwffnB2sxQzSwwsvJIpW4KxHXsybRPty5H7Vx
/9dINDlzuCG54Gf2xX4eNFFkxrixT25MhjfZRFF2IIAaqc3d+x/wo4Eu32NYTbkbF/apx59+T2Cs
BeBFBCsLtzh0cxhs/hfjKQHC+1/pH1yc0TO3U25xk30Sbb4quqeQ+omY9aY8vD/OXweioLOu57tC
ALApIS4+lRejbkE5YWOhVsfOy6+65jluDNk8LgC/OA21/fT+iOLvvYMhFbUNoQuU6JcbWok7unXH
2T6pmoDOwrXe2sgPPpULZEFJcNSN58r6uoX4uXbbxfkBXtQQaQ5vRuhoe19mkCILqBN5f3FW3kwd
OmliwLxrsihWfadfOzwTmHu9bj8QbbDqAM/X1mjdl4GXHQiHTL5iUk4+WGn/epHy3ALZCZjxwruY
icgxaiwMwj4541P1NcvZB9fLsOnMvf5gKv5jTXMTJGwQbIDt0LnsCQZ+ZNWtDllexE/n2tlp39+m
y7UMprUmn2XC5TEu5AMt8/b9b/f3pztvIyER12ySisLuz4Vdt7mgBcS0nJRv7fDPkx9h7YbyOkEB
1crX9wf77yL1x3krGM2VAd3/PP4izmvyt7I+J1oGlaVaTnFLAA7+lJvEJ9w+K784JfwZkbnEbHVv
NW5TfDebTi5f/je/IASr4ssKyaXyz18wCQ9FMdkNp7a1mF7mM9DXIZo2Y+YdMPu+YjVFz+wH+aqn
snt/8H+9a858WgR6NJWkuPpz7D6Nl6yFOT3Jqn0Orlu1DqvqqVx+Bfrq/2uky35gCcwl4n//v69a
r1x8x3Ca1+VSHKwRl0hQfX5/vL/30jPMQFUMPOVxQFx810oiHQnz2D7xhNe9H+3I08VXrx+D4YOR
/rlUfGA8Zi29i7jt/PkSwe2SxbVLVuWx8WvE89+z9pmWThmGISuiQ3Vhb5tafbRC//mEvw17MW+I
aZNlbhjWUu3ODFdpZ9aWr++KLHqOIoEud5vE7V2sDXG7G5KSemu8TsN8qwE4zUdtEs916eU6Yr8F
0VIeAVf+xUyaRD3URF3ap2os0qtwmH7RvGXcTzkm6/e/7L/mLHcAzw4d2sJ4lzOpFJWHIpDnduEw
8oWs2z3iMz1+8nCAvj/Uf31wL5/q97EuirbFTLpxi9w+jV6PZ4b2HGsovL1rVZ8gpu9HIa115k63
S2MeIAZuysV9KgsaF5MItCasN9u2JYJSj6TylQpJPKociSHGPsYk7iZL9xCnDlFwllk2NYgT+QBg
25HzIwm8K4FEbN2IaOsPI8JW0X609f1d8kJ3kRyAXlKAloUXD6forIyEz3AsC49wWNnd93n/YntL
ti6LiqY5snojVfZQN+4r/MpdGiTXhakFLky5R9u6fHC6/fP3SM/zAde8kF/15zqi+AIxjXr71HGa
rkZPZGv0ie4Ho/y9bAJOSI8OIjQ+BoO9uGAZnMmWlLE4BQZVuBa3pbpfaCGFHtXevz99/jmURwNb
YVNihfbFUAgvl7QH5WP2cGshtS0hqBFCE8n/+wP9vfh4JgoddrsQLP+yLiC8pFj8mYGWviUXQjTL
VUcbnau4lvEHtdw/h/JtCLqQYAZfnEuU385Ly5lL3VMmnww82y+sKek6Tsfqu5/6399/qL/XOQ91
LhqRFInQDi72N0n+rRfGjFRB/EINr4vhGtq2JKunLj6AW51z5fTnQmcw+v8GNFSmefzlbSIv3Lyl
P4KAnNVkj6LuUZ/oYrN31XOnXkvIyjT9jM+KZMd9jpNMJh+0Cf178iNJ86lV2dICyI+LuVIlOJWa
kY4EwYxkljKg3FR26f8vJgq1vnI57h00YhejEKLkwICN4kTpZ8PAu+iWRLUWj+9/un9N/N+HOf/3
3yaJa7D80hRSnOqCjeLaSh9Ij0Rz8v4o/6jdeGfnY54nYt5fsle6XbQVEXp1yuTPGQ2WlT93BDdW
5T4vfiKMWLnlS1ehJX14f+B/rYHfx714i7MGpZVqFqcYasot3Rs17h3d7d4fxRH/mJO/D3PxFqWv
5biUjjhVNd7pIJKbmqZH29aAEZ/VZ7QO6IYDtbK5JzU4vSbirrzLVZ7ezpigP/g158EuFkjA9uu6
7M/snZddkN2uwlg8xuo0oxDgRsr9iByPVWyU3JJ12m/ff/hzuXAxXKi4wYXs0XzZy+EiwHY/d4kZ
G7JXSXwxiMo6nh6EZsZ2OAji/iZp2g/W4N+DhjaWXs8NfEAgSvE/py2S/QG7TK5OaePsrWq1PBXy
NM7ObZ49Bv516H8w3j++MJ54N6RcotNxQPvGPweUUTah3RrDk3D6bUPGQJs+NPmBxGhCr8yqGWC3
+0+udNYKbyGbxwdv+b9a6c/XjBgywPp13vmo3c5T8LeFGiLVDzJ3Th7K/psXHrHGrVzUFkhv8mnd
D/tkIuft/3B2XrtxK03XviICzOGUkyUPFSwH+YRwZM6ZV/8/NP5vvzMcYoi9TyzAAlTs7uru6qpV
azHl0KkLyQs4qXE4G3RnQDlTQE/U6AkqeL8srVjJTCzNjGESuVsK0oWTMvP1h2V0aIIYkNznCGg/
kA2xIsZ6AADbAsD10XIkfUBT41d9H6yqkU6zPpsUVmMqumlE86Yxu+LaUalB+HneS9fIn/PylKPQ
3uxJQ0G3fTaafmdBAVkK0NxY4yFLzlrwLAlHL6hWttzCpURpmkCXBwyiKjxUrycBlD/NGFLkvdCb
tVW0z+LI27v8mP2UqUqfAQqKmbeBzWPb5e+Gt3L9TqOcz8Kl8dks5KlG/3pAP2yUmvtigE+Ztm5L
/Qa79CYHXSS52cqiL807JU9F4X4SLZSEr4cbDCLoO03xXiCJocEpAD0DYZ11hJZhLZu/sNOn4IJt
B4JJNebZfISCxsEYDO9FP0NfpwantHeMzrJjPdplxbtgrm20m2BGob4OsIEcA89EcZ4CA8Yj65Af
hC/j4HjHWD0N3lkN/7TMaRS+NSrlUTix8/2ge07ckfvbSP3PcAshi7CRhYMlPFYwobqQJxa5sCm6
A01CPmTGcRisxMc3gcj1l/59El0cCR0ijqiIdeFL1b0rKN82v++f7DcXyezvz44c2J2MSnf5+2pL
179ZbOjXK4LvbfP+7+2Ysk6qTOf6UOYRndmWdTqMQ/hSd1/UsnLMnB2b6MNL4HXCypwtra6p4k7E
VVxb4uzlkhZaVwuRy5iMJD2IfRbDAVjwjBrz7FgNTXui/WolCJFuF4oKEZGqRanI0lRtNpF1xXVf
V5F0ThLAoz5Pbf1FC7fe17F70byHKnmRyZspb2h/IO8o2Iagrwx74QtkSZw+QjeI0+eHdBVEtWz1
hUz/R+MkRfkJqYLDv11F/i4i1UQBFjtHnD7hwhsbpBuaRirlc6gj+QjjiPhuJH90Y63utjQUWeTY
50RQAEPNzh6F9mqBDnYZjmVA59G+0lbc/u9fuDpPweddWpjdaHQie4YaYUEA4zfh7Cea70fRpeU3
26WtU7WHMv/RpMIp176YxRaZSGMl3lgcJGf6BOU1RGWOW5FVwQiSQJPPGpS2o4jAcLi9v1y3ubBp
lOQUUIwVdQmEyvV6KTH4wkwLlXMSuvvW/8CNbbUpAnQZzd2/rMAxUadQ8mTlqrw5zyez3JCUn2RU
6OclmgqBNHNUErqCkk0YpEC4f9P0W5unwv8ghI9F9uX+OG8uR55qAJl0Ul0iR4w22/B+N0YoS5rW
GfW1TRjRnhbnOzlHqx3ClAIujmJlgLexgKJbpqqq1GeR5zb+voUuNkJUhLkpUeg/a/TyCyXSOS4U
cRKU0EOzTZHKMNIHWk1sAa48qaSCJMCtoAb2/XFP2+Daia+/YnbmcIQ2Hgz57tmQfw9IKaVPhbGy
49dMKNceJMgGjVVD7J5p19yH8cnqHjrI0/7DOCZGLNaPvMm8PET0P5Cyad1z5VWQbD7XxYfGWkH5
3fqkIU2bQZueFBJAm+uBqCjYSPE4+o4ZPWhfpadc2Ynhr8p6ilPEUct/vbevrc3eLgOiHVO61Hc8
BI42TULPvFAB4b4/b9Kt40+hMRG5ougMaZ6j8zs/CXMjoLFzTE9J9jFAC97doJE9FAOdz58TpFZo
iN/RPluOp05BU8nIp27AJxrcdqHe7tzBXPmo24ji+ptmQy/kXKijzgudULUeUBBROuvkxS8t9OUr
o59879r9TboqGbdqcE0QO14vaQyztKl2UeiYQb0tjC85onm+7T55/tZ6ISBzYFPrf1va8327ysII
JQOAN+gMnhk8Ba7tjlZYo1XVxk4M1acPwZyN/oatw4SRNo+t9EOK0k36S9EOIWok8NPBpWkL8RH+
IVmAn9yOvtGmZTaPgrDroMILv8QUeXzaXWjaeULGICyeaMSNvyklFaeNKX6xIAC5P4bbuwfszJQD
VSBbJ8M22w0hGQq5KPXYKeLslwl8Q6Xn7r6J25Pj2sTMD5Dhs9QaXS7HAySTtade3w7lSqJwzcbk
IRfHsNIG2iAP2NAgexQfq2AnyyvwvNu0Fjcz2HmDNih0KNX5wSFCeqi5FSoNQlnsK+NZKj+qPIjo
Vqd/cxtrJ3pL7K6KDv4aHvQ2jr22PJtBt+sbZcxqNAjNj9+UjMJRjMbrsaIj5P5SLcQJ15ZmHl1R
iE1zr8kcGuANaeuZO7Q3A0rK5qE+w6Ptr9yfiyPjWWmahKnTPrpet1xJktCicc5J1HehLu0WPmE5
fy/oTwugsL0/uoXtqhIf/GNsdkyIvZpMihcMjt4K2omV5ruRHQDXr0Vb0yzNziMM0TqgSmSubmBb
kJiOZdSwXn6HVoJ00v0HWrqNGlBceIaArdefkT+ggJ+1zv0hLi8guRHwUkSUdBFcTyjqEY2UCUXm
QAtf+lDtfkJ0tMzo7PxkiM+l+6EPV07BpbuHRAiQaOq5REPWtMYXe0+sAtjNQiN3hua7+jtB3NB3
EeGrdpXwYcyOerdzf8rIYZvn7mmILPjZN33/brQ7Xfd294e/cA3yETr1epm73RBnow8RwBGNNM2d
LKd7QGs30eBtwD6G8lH2cttThhWXWjSoqwbAD+IVQ5sZ7Iba80lY5k6lfQXBvxG7c+h621B3qqwD
i7libsGDge4Sa/KoBRcxb00pjFGAMEbOEcnzAVQjI0/KC6aisFkDjy3cCxreq8NvN9Xj5ole+Lsp
kxdJ4dDVDEFauOmqlfBgyQLxF/kknJVs6/T7C7eR84aOciUtnCpIpMeeNqgdjBprB8yyFdKVHNnE
lOpsz0+agHkKHZKTm1UJK04uPdN3vIaNWbQCXGNyAVIaymwsYDSTuIqGAk4JyDuTx4lA/b5nL21s
0p6kXS1tqvCJs10WQPde+VZQOKj12AqwuifYGcX6YB1S7yxxs5qoh963eXOpQvpFOVYjEcfm5l11
vULogjd5leIDdMpkmxK2sqOOCsuuVI12e9+UPF3QV0fmzNZsIyEiDhWyFxVO0r8l4a/fqJjRJ7cV
6scBXVBTfaro8M9f3HSL2LVWP4Xf+Dn8gI22/eSdKsgiPXll+Lepgdk3TS+JCw/t4JSSCpNv0pWv
vQdD3cmXPgr+O2oBJLttWE2iA838Hpwhw2HsaFLa35+V25Dj6gt4FF1/gWIpPUBLvqDu/rhH1/0z
UdwUT6MCjcu414zP2fhZKqyVU/TmUp6iWQ1vI36XOdlm667kYo0EVdM4Zpfscv2llR5kI93E/SS4
8+v+EG98jEKLwTkDEoiaCwmQ6xEGhtIUha6XTpHEX/PI26c5GhRN8/m+mZuDc6rnWH9BR7Rrkhm4
NpPSNqhRiy8dJA93mfIx0PJDl507RD3vG1oaz6Wh2XkTVUxt0mAInMQbAt90SVvnUc1Wpm1hPBoZ
Bx4ddMrx9p9FhBC75PR3B4wHtlikHE3/k5HvM1hA//VwcAROTi4vnuXzCzWHW9tEFKN0DIpMVfgc
7EZeyfdt3Hq5hrfRk2JNGXieIPL14tQhpF+aBLxT0oXhnLWFQo1PKmkUGVD0COFaiioXeaE2gocR
TpkJ5EijOfSe+/tfsuD4IMGpblG/5p85WEpM6LTMaU51RKO1kek5iMHPSE03rhFsVWvt2Xp75jFu
OnDUqb+P5NH8Ng/TcFII8CgT5++j9zMr6NXwt4pMamwzflC67Cjkz6iof+rzvfWtq70DarQw1/ji
UZPbDdkX3WhsIORx+2QhBruyLrdVyL/fx+NwQutScZs5WVRG0B5TCnCa0jrWqOLpP5GtBCT/TXqA
NDF6yw0b/hZBfIgj9L+VU96fK59WBNg/1HNp2X78+f4CTffo1S0xfRHsEZIKpIYSwsxTGnSDa2gz
uc2H4gtdLxt6slfSQwsbGOg1jZe6CkKIy/baGel08fu0K2onl0b0jx96+LkifWX7Ljja1BQAklbR
yW7fXOZNZRRjVNVOFj1I45/CsrZhaG1kfxIXWQPRLJwVV8ZmV2sM256e6mXtwEe2kRs6v362+e9A
X8Gt3YTCmsKacGEotHtZ3B3XE0dOqW9R82wcvf4hoAZk0m8kgcwnry2LnzSST/d9QZ4We+YMJk1s
POcUcjA4xLVBpfNyRdW7xvHNg1KHO56rkN5UX2vYfxTLqU4pzDDGbviZvYmP0Sl7s9pPVvSApzr6
Y6Ue73/Ord9MlWkiTJppgfBok+teBAtxgkBurAYUXNLnWv9tJh9CyKf+vQ3elBIuAy/vTWnJV7NY
gD6scUpkoALvKc3iTd2u5Dlu95gKPpcdQF4IjNffab8YiK90ak5iq3EaBXLQWuqfZPQsVkbyF799
vXiqzCvV5LSHT5Qq0vV0BYaVlY2CPEWsJufuTe+I4GpEvoqNH3xK/Jexyb+KPRRRlfuAgNjgooSk
Ir+gAn/ceW9+vusgsIvPGUpqxUcY+z4gzblHNUtwX+9P+sJ88KXU8ui/4uSZ+zXsXRLBadE6rlkJ
pzpuEVmoht/3jfytyd3Ox/+szM7avCwRrIDLyknGcwMjj4p4G7eA+t1/VhOUqdFTQ9Tayp57Mf2c
/9H9PYJqnhyvePHCYOliwLumRDLt4LPPaDPdRfm0GpxQRuu3hfNoZaAL2wShI0IJZbrqtXnKVPBh
xxAqeXAqBOR1GIZpYourent/Om+PPCRCdWI+mBc5Xv/evBc+rMMyno09LMZS2h9hoLS1ztik6Rc5
XzH0946+XjeubsgCyAHQjYF7XPvxaI4GmuOZ7KC+F21SI7Bd4UuIfKn6WxN3CRpNwL8Nt7Pj10z+
XFZ7KPr2Udo9BS7QY56JMLodWzgLh528hsi+PZGpTE38AeQMCBLntanSTwIdsI7qjFDwbbJRUrcj
JNIoWueIJaiJDnWECFolhJ3u/vwvW+YeNQi7uRZmLwjDzHgjV1guybx3ZMcRzbFF6BBPWfU1QKz3
vrlbryXtr4AqoAJCfGDNDhPTEENhDEPVCUqAI0K+r4Vg5VRcuG0APAH5odeUs5G77nqhJUSKyXFZ
qlP7u/w5pO2zPo0IJR6S37GTfMgdCP8j2e4+gBBV1H0NO5z0LO2DrbSBYvz+eBdOi+uPmXld6Fop
XMem6gwvIpzY+qOkbqi9A/oN+lOF9Ms+Kd7Gz3TODPVR3lvNaeUDbgOYCf4FPA3IMa+CecIjM4tu
ABylOhB0U8bdKNJL8Oga6ac8lG29eYj9s9w8ROaDJkFva0ILvQ+1H2Hz2v24/yXKFFbMNiBfwsEp
I1tH+9V04FxsdUErjEKHDN4xfpoxJWxbrVH+fhI2wbMWPKEz1wiHpDgXj/KD/6A64Yv+VD7Er+Nv
+jBkW/4iGUcKUhatLpucPbJyPkyeN/863jZkRy2OVGr7118XlZWc5SFfN9Q/G9j1a+slUf78Udtt
Cclyln9ZmQ15yd7U9AKHCbBQbXZ+e/TQyQhvaI7y1E1sxHb93I977zXYRdoekrP4AGVR179Si0St
ynssPlvSXj637yN8rmdhP6o7ud6PxoumH1MozHJv3CF8ewjUtR6O24tg6on935dOI7lYtzoq0Y3W
E42aRmvrsDRDcaGpa7npabw3809OTtUp2FC/maUXZF/qPaPqILiA0qiEdEwlonkNZNSrkZ2gJVVV
axtRtb2+u78St0jJqeeXuMEEtaKSjZ5ZtlAZGBKh1Zyg+Kk9Cu42lbZQQbboow/HOngaIJltxNcx
WBny4rxe2J3Oyot51QZXarSq1jiPPpfBW8qK5/9p7UwQQAyPhPrfPXlho6w7iFizUXNQoXJGIzq2
Zn2A4X3lKbZ0yJDk/sfMzJlJoiJC2feao8XaQetifWMM+c+SREc86QTCL5qvXCQL99Z0fZCHYu1k
cK7XkydBuRdT0tGcOH+PyscAje1IQ6nMheMzAHUrrHjJ0gh1ujXIAPCSAbF1bS/TIzRTPF1zIC8G
PP1Fk7tD6H6c9Nh7qIjvu+TSLTmBA3g8ExLd9t4GZR+I9BQ5JlklpNwsY5eldDHet7KQ1aAAT7qA
HDXnHlH+9Zj8RpjkxWXV0SHfTs1uo0WvSfxZhTJFVHc6jgJSV7T7XQeBoYH67Y8o3RfWqZ70LPaW
8g7Zm12Lmt0kO7NccanFa/wvUJ5io6XczLiGoEEjR7rqpGH8gPqy7QLTg9e/Q4jB12Ub7viN5gob
14Vdffweg6dvqkMibRTlzbOOYMAs1XY/omfRNh8Qp1lxiNucM8cG3U8GmT2Dm3Xeb1IOY61Ana86
EkBzTUFZ0+7K6uhu4Rj87m6BcTTaa/DcCeZ2ED/B43Z/9RYd8sL8zCF7lac27k7I2CeIk/lDtwvC
okAtL0hsZrPgZT0oK4NeckxQMgYYXIszeg7shmrN6IyBS8uVYZen+BVu0ZSK9/9+aCAVuYx5GkwI
oGu/BM/f1hVa4UBk4MQPPxnDY2cU+1Z6koJwZRpvQaAs46Wx2envJt5YmYOqOlDz7/LygVqvbHxS
0730AyF5Vd0ln5QH80OYP7pwSN4f6HRIze+8S9uzG4D8plIhfIrt+F2Fu7Urt81/iWvgJGPVqHfB
HjZ9w8UNEEFNifgGB6U3fMv6YztdNMhhjU9B9Shq+xIG0fuDWvIR0nGACTm+Jqz2tcGiNgtY4amr
Fi5aVdGD56+kr26fjOR7qR2TlCNuJTFxbQBNbsiR28mA9jg4sCYTTX+jJLVyPC4tjgU0kU5KILo3
/c9j4ZtpAD2+06Ko1gwPrXLMkLO6P1mLY7kwMjuCBa0uLV+udKfH70yqxJIJk6FtZN/v21lclAs7
s+i2MsiMoECgOwj8ppDQVACfimhYubeWp8yYwF1ob/OkvV4ZsTRRfWh73VE0VJrUDxAQSsrak2rp
5qfTRrQs7i4dPOe1ETQiWg91Bt0ZYDDNPgPtyT8ZPRpuPOWyH/enbXF5LmzNDgeZNmm1RAHB8azH
8adIOwFdM1K1FswsvT3o0fybxJ96Cmd7VGobiGv9QnfyHNpQ5VRVIi2uxbbvX7jk0Pq2Lev1/sgW
rg/WiWcH5ytdm/Nqu5mnoYcepu5Y6Js+mpJfoCUnHcZcP1e8qemjDlYsLrggbcOoLiE2wAaeAzAQ
xjMST2DbKqX0RQp5D7fV2/1BLSzXlYlZdsEIMjkVm1h3pEi1YcwTYN9Ux32S/OtGG5hzgO0QnEFk
KIOKu/bBeEQrMJIwVBS/qLX5BS21/QoedWEzXdmYOcVYi4ZnlNioo2+MpTGOUr/CgLA4X6R+VHrX
WNQ5dMTShzZGEJXTJ9ZTBC2HN13n6aUKVWxHoKHur86SywFeBKSg6YZISHc9abKXJlk1drojoHm6
ayduf2mElMOtfPGgJYF/gKZqZQMv2gQESGsrcFvKydc2EyRCUhD1LJRVv9VBb24is0Fllgyjag12
q9EOeX+US8vGEP+xKF9bhLRalwBS6o4JjrZ8DVEuDlagY4sm2Ll0y+CCTOe1iS7tExg0Jd1Rx6fO
+zgC/OvMla20tFupW/9jY3Kdi7DB8qpSCGqVI2nsfvZS/RMym939mVpaG1QLp0cV8lrA8K5NtBUa
i0NmMFOap+5lL9YPXpJ9zVFekxs5edKByG3vm1xyeDIZMLVRjKebbGaSMCmSOiM2HM34NMQnor4s
DDdyFv37i5DWBrqmIMQBlTFPcyYDPOqlFBhct+CkxBRW/7ilItIhtrLib4uz+I8pUujXsxinWllo
moAzVOXHUG0/q738xQikGmG9QUOhrm/39ydxyf24eml4JVdzC91L0TfoY7U0HEuAMftFFH9b3Iz3
bSyOisLW1GDIPT+n1RGMSBtaLzOcwodMg3zyc5U1PKg0MkHK8xge7ptbHJI5lbgUSITIk1xPImWW
UQ7cGqa3BJXOAR0l83s9frpvZKGSBj6P7Cc8QQqwBX12GBmDr6J/0xhO6Q623z0iet9yqg9/+voZ
Gd7W3FsmCFTxuUAep0YUuNmgUJCOlZ0eA+G1byO76BAUhUthcLuzh3SkG2+r5llcA+HcYti44ACr
EPrIFNhvGrm7vi6rsh4Mx/UTQFPK3q8f4VBBhxTxB7Q69WoALytb/2EdDBZBhTULYpF5lqXsFJO+
IMVwpG4SJjXqF0FIk4NLimClSrC04rTK0n8BXk6Gt/B6xUkopVpM948TjPobl8+bXhoFUkeyuOLJ
fyOp2SPvL2Ub/HfgIG7I76QCQbjcswwnRl1abbbW1yH7JXQHrT646aOeOKGPQKbOS9cCJfhDkABV
ZXZZnYZsp3byph37fVCZtlQA6REeLeUE5mWb649DdVTCRzPk4UB/dY3UKE0y/kOC9msTPVXNvhIg
9SHOh2zAFp1AJ4eaVNtOd21ITbR82CCmfd/Fl26NiZ7u/8Y6/f7i1hDCvu7H3sDDW8kOA7rI1gpI
Syc4JQTqGFP0Sorg2kIVRTn+6pmO0T/XaMHGwZuppJusWTnkFl4ZcPtIHHCkhnVFnz2Y2kKuDQVh
Y0fxvovD90mCDjGkIv1Oq/5ONZPd/Ym7bVBhw13am4WuYdEXSp1jzzB/iN7ZpaU3PupV5xg+KO28
sMVik3SoLm6txyDs0K/Yu+nJR4OEhtxaRnWj7CFV3ikDso35I/H9xqUxIPlYFdtYeh+guXO9TYIe
S/Eat5/N9mPkIpMTHSNoGu6PZfHwmOZtAr1RhZvTIvVNl3mFlphOfDL7d+j/bJ9E4kk9ttHjqDr9
Sh59KYVjXNqbhVy+EemWX2CvrevNmCVfNOuL2Pgb/QmGWc96yc3CzuhTGIOdHr2gRuNqa805fy+k
+S6//Ib5DeLTMzBhxGg8fxJ9hHs+GjJyQQjDSVCuHsDkyeoL99xGgUYZLZeu3xnidzEoX0v/mPuu
La3CthdeldQ0QOlRVAH1b0xb6WIz1pAalUGES3Wsv6MUvCKzn3m+0RHv8o40V68s+7T1bqYAc1Qb
iQrImFzbQ1ACQTIvN51EA/a805610aFXv39HUjypbKgOq2zlSXHb1Mm2mXrU/7/N+Zti0NFgr7zM
dLR+X1f6YwtHjp60G2C3enXwh2pTV1CBAyd/hF+5ytaA10txyqX9mes1vRfWWof9wsofFOErCkCG
eBIRJtb8NY6qxfUkPkHxgNwrma/r+Q1VH0l3t2RbDZJNF+HGqrYxcUNoPAr6s6wUm2gtebi8lS9s
zg70WMmVUgFo4ijKTj10RrIxmFyS7FSVkFT4kn+S3D/3/WjpZqauQehMlxtosdkwYf8sFMHs0NPV
xG2dfhWpdGbR230ji+tGvgXONrhjKCBdzyU98ZKalabhhGGyCeSj28VbZFRrtdoI3krH2+K6Ecfy
1MHcTYTuC+i1pR3Hk+anKBPiF0P0GDVbIrB9NPTfohJdyvTr/QEu3V8ktmVKfhOAR5sm4GLzi1LW
kMHHqFkpqFwnNtzeh8aisTVD/FD6dN/a4ppdWJvdlkVdRmGh4SY6Gz2Xf6jyr4FI9b6RxfiZWxKQ
MxoneMfMMwYriVJZ8DnQhM9Jg8CQ/qOtTk335nlf4/qIfE4DQEAMOGPPYeok0rFHeC4RYQcwfoTW
eZhaPpqRboR8Vyr5l9qrD2VwyM1D3h3vf+vixpkK+zRqSrxw58x1njTW8Iy0piN5O1/bZdkheYX4
WON94YM2kl6rtfN3acUvLc6OeyNRvTCEBM0JAkJ2bxTevRQuFgR5AuNnGXVfO+6c+6NcMzlzssbN
mjAeMDlE0Q7Ofui03vr4KQO278XdThW0la20ZnD6/YVXI5lojlXbTwYf3IekCj5E7q/CezUCfZsG
7fH+8JY2LmlZIk3qJhN3wLU1rZGVCnYugA86b6DyUTKPnWDrQBAyW4KXe40EZVqh2QVq8jq0MAWU
mz6oa3uS1w6WLJEQwXl2hvdDzqtjbZiI+lYrW2nh+LuyNJvHWMgRgyuwFLvfarG0pwATibRtHPEw
FVamcXFYAH8s0Mac6H/Dt4tF81rU2sLWN5BqpSDkh3tVRtRKh6NPXEuGLIH8zOls4MU60QZY00F1
YStCz9orChIvVLuC8ASebTROevZz3LbCe9TvIj/fRp8awa5/wEoWVAiIyhu5fmhOSv826Ac5WksV
L50EfBK1Yh6bxMJ/P/nik4oIFUAhgSMzQdtXHT+V0qtqInr/LReSk5E9K172WVG+3HfdxQW+MDqL
SyKSaXqfYhSRXQSnf1Pq39bZ7wa4I4nlFW+a9sGN33IekwnnwiFpcz3pIqrmadBgTAwSeRPHlNyF
uFhrPFt0owsrs93RjAGawGPOi116gEIT4vPAbGn46CI7QAj2/vwtGmMwk0ARpay5mMEoFWGchhU5
rvDdrDnK1B9V9UUW1up/S1Onc0VTY5yA+DdxCKRVSpuQZ+nNt2B0zPrX/XEs+cEEEiHUgftVnbdh
lEbr1sDuDAfqE1sr3ns1tq30MyLy0MN+v29rOjTmbgCAc5ouMJ43/RiF0oVhKMokOtTdKJd2Jn+M
R8FuXypyOfHK1fO3bn3H2pwOgeRgLAMBMlCHNk9KdhYzaaOG76VwktLvvrKP3E2pcdb48WMY+9u8
lHaxOD70cbmDDwo1mS991W3E6mT6n40+sV3rye1e/GzXuht0EIIeEd7gMSoeJPE0oerH6oGmpxPU
OCZ88dkriHuaxuxUAJKYfoAzphlsIXk10BWUh+39mV24iEB6/DOz88QhTCtuQOeV4aBC/trVB1MX
NqC6gOg+giXtTrW0ln9d8kuTBvypcY0q1Dyr3FkI2kYk7p3ECDdhKp5NIT/dH9TSFsMlQWJPOhQQ
X1+fGvAUNwON8YYTZSrCgrFsbQxYhW0x4eGce56xcg3ddr+TUqQHhdQr6T6yr7Njyod6RelklyRv
v1MaG3L6RH+M/KPenMTx1PbRpnPqCjabB5Fi/AgfGPAI6oiDXa81bC1ty4l5G3zX1AA/13aKVGX0
u4Ho3KsGW+/fVfeVJjYkrZ9L9Kjvz/MSBJkaBJ0bE8qR3uD5nWgZQ8Z68m4kb0gypjj6/mE0jgOD
Q3gdKDx3QrSNGuR17X7kP2ElDd+07m3lQyZD8y17+SGzBbBMlNMlszAdoTjqdXAUip3OwIfXDOYK
68ADNg3/uMqmJLT/Tc/csFaWWUoXXE3F7A4ppL6P0Tg1HT/+lhn7qmpOLYrVgrY3NLvtXiag5Pg7
R/42yU79Wt1u6QEzYe2A+JOPwfVnK2E2cStkbW3CckPjUynvm2T8qFIMreOPofIku2cZuePwZ538
0RS0wU/DzxF6JY0kf/guBsOmz21JqexS1qgEVLYk/6rfk4+9sXK4LrkMiXHwO+RyReBRs73ZqKha
ekVlOq71lSeUl7jbFrS8CYe5NqAnrEaIMD8ifes/K1a6yd3jMG4Bm26ltTlbOIggVyfo5R/gpfrs
zdd6UhLkncSbDw1HGLriNSKyhZ7Wv/Ttk27RdEf+XbSL+Mz3lCzXK810avPQGFvrKNQvknae2iaL
l1xX7aJ6DNbQjQtbYeKM/8fozBG7JqgKN1VNx0rfNOvHlJOvlf3KfpvmZrbfJmZcXiig9eh7meb2
YmR4SZubmcApI4bFVk+glIJrudjrZfYprV1j0/p9uO/BWlFq6cMjvAvlWQwb80WH6tCWcus/pMs4
gcFUsaBozc25zyu5SBOpZjVr4SwVB/dZ0B5jcqLJ6/2hL4QiJHbAmUBtTYF83rVZ1UWoFhHTG5GP
EIn55egR3nFywN7oUXpbOdmWVvPS3PQ5FxM9oOLtVqVCsiU41/L3PIDRNlo5xteGNNuSlhDlzTgw
pLAhnZrZZr5HetuWi53xIfwPsTY9UiwTuka8fOekkSZaxFGjZpaT0BETSW9Ko9u58LWR1xxiCXx/
ZWl2JKp0cWdRmtIEKudfYgCzQ2ynpXqo3L3RoaRu2UbxvWp4xm3rNSTZ4jEHRTHk0chuUFKaFZOk
TKmsJigsRz6o4yGKnmPjNUV3S5GfIsmiVHLSmtfaesiVNwGqmPCTQq9QsxKXLMRBf1/1JCJhtwTR
fu086qAqQaVVltPSllbTUTiiiWeW3qYyV7InC1EHlTkQOFPrvA7u+9pSmslBHY6CBXo33WrehyFp
7Do8ScGL2X2+vwGXdsT/TN3QYaTQrfVW67lOIqKlTo8dXU/UMO8bWYjoONdkIhqaG2hvmiNIMjcI
ByHEeYL4Y6Ft03ijNV+liqdHcPa6U0zRNDh1yTdDoFJewDp9dJsDYI9aOK4xg96uIukNidCSH1wk
8yRHDKqkbnV2TJyL75lUfBVCBZpJo9vHSrX24F7IKdCkRLMMyUU4lABkX6+kWEhgczqJlZS0DU3U
eTkFdBqPATPIN0O8F201392f7dslxSawXt6qCP/Kunxts4tIM/d16Do14bBX7xvZ33QrVfnlgV0Y
mV33VS0PIioprlPFf8Lw1dqnqQ1ji34qx5+CIm7Tce0FfnuuwhMHXSXNj+TLIcy/Hha9YIPokr13
fAWwlvueBbpTeuqh9X/F6QdK6P9+FqdVo28bejr08K7NtWru07cYWo5IU8MwPhST/MBK68TiLF4a
mR2qlUIjX6n4lqNqzU5SPiAiURmWLdfyIQ1feuuL7v4ahHxlzy9EUkwl9wXobLTjeDtejy3lPq6i
kT3QpU4mhw+uVWzh+7PLUzMhGox950PR6wWQVq9cwAvNGNemZ9NqJVltmUJpOSV1qT769NIj33Ts
URq13fCQbs1fFnyPZrs3sp2grVm/rXxO1ulbo9LKuOfnkKHCqxb703xLaWOn3e8Q8MVZkY/pyG02
kujcKJ73qVqV4llyXrKqpKYnAusbTp6wSJTWS7k79E9ap+64PGR915JnlOT3VZXohY4cFCrhzoL/
j4IyYeX1+sLP32S6WeO7JkxxAe+PQDsU4tfOtfZl6W/Mcu+qnA2SuSldnpaD3Stnox95TWnVZgi2
YvNLLPdGTFIIEpXqYKy11E3LfB3xTl8IBRataPDbidMpfRGImZISebo/Wk6q68++4Ht2WXorseXt
LYoNKPahd6CL+YagOZPiukLSwnIs+PoqekPD/rXKWrvgKblKbLW4wCQJphIEPbzGLEKhGS0zIbPE
rytlE0knHmAesDHTzOxKTu2QXiNFeBKjQ4BYiyD3G1M/oNcIbDzaVSYyH+abN6xR6S3cdSDvFYtG
evo8AGtdz7Ial75qBC63j7LXtUeXjJkkn4KqXjkr1+zMjuZGLquxEIlXhEY9V0F6pFXiQeWlFK4A
ahfd5mJAs8AokLIktypuHb2Nvpt+BActLIz3D/4lt4GwYcIhI39809QUq706gWJcx9B8OyUuoM1D
Sb+IlWz77Qque+mqvrQ1O4hpnpKENkm5qruDoX4rkpdCWzGx5JgTPYRBLEAea56SDCo3dq2a4fg9
SJetFaJl0j+6yklSHnRjf3/upvmfb2tQu1gCqI622Wx99CIFUj1WroO86Acurg0Q3q3gC7910rGl
KX+Qu59ltxItrxids4nUQR3kOkpFTjOkgO/IE1qPpcirAOqueowTezCsjS/7awHJ4uLBdg0TO1xr
kPZf765GTfMkFBmsl/7JozdT/VUI/yVAmBi1/8/GbAcnbuUJali6joYoQPIgn8qdiiLp8C2MzrCV
ZJ62FqpP0eHNEl5YnO1lRanhkZGxqLv9U1sj3WHYookoWH/2stecHCDMP7r0oe+SfSn7x/sOtJD4
45UAQZ4MPdlUjp95UJbo+TgkmDepUdiSvhuSH7n0HakUK/8oJUerVmxRsePoIRqUbfofrowL63/j
tYtraRynKnleuwAXJLsAj6D1xtHotsmZd83KobnotnR6Ad63dEg2Znjwgd2jNRp7P+C+3hh1te0D
zdhkrXto213/tZ5E16XDyvwuHdXa9KcB1PLN/4+z89qRG2mi9BMRoDe3JMu0qSp1S2qZG2I0kui9
59PvR+3ujy4WUYRGgITBNNDBdJGREXHOWV4JdV9aZpFKLG/YOHl6IG0WC8dhchPoXdXya2Pu0WIM
/e8hfen7KHfK8ksrbZKrrzny95+x2GWimNML2PMZcavAtoq80sep2Pm7ca8dBhf2C4/KPfQfJbMi
bCzymkdESo3WV3oe57v6+tzWZugPeYhHHKNjE3+DhZYuOLtAUrOWnFzbglmubuk/TKnGHO2QRLm2
hxg5rHQiC00d3Bn09HOnPqBMrnq6k2fPTRMi+0vsLSJXSnJbVB+yLbXt1RED5ZIBb0A/tSQXyIox
EoUJDwnkwpGivVUcaEv2SleWn80tUak1tzjjxv6/sUUkZCIo1WvSbGz6PHeiVycIff+Ll3pvZPZi
7w6qmUyjnwr4Xu5or6rcWP6eKJB4SV9CL3Wk3j+mYHvstp/2SLRnQ7J1juZFW7pJNg/zKRqECsub
zmuVOglSwztHJIMS1aGbwaVLlxYQMhjpU9Pt2+SHWZyy0DrK4d4Q3u4f5DXv8c7+8tKDXwjER6J7
MKfvkprnxJC8ls4o7gut+yjymgo3u4XXziyVaY4OjS90NS4WdhSjSOhki3PT64c0Pmvyv1P1pfKe
xDw5eGqP6zLcOHGk5kfpRzvoek66tZkKXHvCkQTgvgWASWp6cSPKjdgUsJgJuE16lcePQftgllAe
QHniN9DNDJ1tgIorleic59LH+7O+9mA3uYxJyQGZ5mmxmIOg7esqllVh3nd6ErtBuE/V124XX6zY
RvFB3mqZnm+BxT7DIIxPgB9QrVu+WAfPSJM4kYVzbYhOUwo72gPaEfGXGpnEg1H8Fq3eUTa398os
X5mdPcq78yWlklowfcI5Tz4O8DujExQbyL7DP5jAcTU4RFu1WwVbJHbrE0wbDtVWtHtu0nNSEAbK
VLQe+g8ok4Y2rfTptGtMWjHt5qlVoULaIvFYuRJh5Z0l0aHngzN04UtC9vpgVpgcBejgFCcKIOT0
tSdAjg/3t8+KHzaJagACws+ng0y9ntUmb3s9Erj1utx8MHkImuFTmppHUw8dSfliQCR03+BKtzsc
oyCwgcBCpIjc07XFIhrqclRl/KRAYpdUOewT9LAP+kNopiANXpCGcWBZ3Ek5NBgGvGp06ag8kok7
3Uj+mvkfZf+zsnUFr1QT+C5kA2AqZjJu0CGBr4WykkXCuUsgfxZ2Wsbf50jBc/BSkTIbKbGDXx/k
tEdQ/O+r+tfWF+ugSb7f1m0gnA1vSu26pjVDO+vIl3ca3A5bjWWrqw5Ck3wH/T1QHl6vQZhUMoyv
BdZgzQ8itnXaHkcFJb6Wdt+kgGpY2swsrjhrUA5wupIrnXMSi8dJ1rRCy3oKVLBHGl1klJMuVrPP
vUuGTjs9xzBZkZoIIFDKn+TykqVP+bBxR60OXJ+5cdDHIuu/mGZE0ZNWCDPhPOgHs2z2Rhm6BkUw
TnOl/IT/emO3r0Qe0ONAfQ8TD+y66uLtUOuQ8g0I5aK0oYuuVZCSDgUpczsj3wIPr/opiclF44Vz
TJLlelGbQfT82K+xxQvbYS8fhUAcHrogpvqe5CffAvwXJ7n22OfB6ASSvnUTrs4u2VveDtROSflf
f4EwBsnYBqJw9ti5VsJbNyAJ/9SClo6ab0HyZcOVrN1EWEOhDlJ+uv4XrmSy+nHwUlazTp+8KHbr
36ruaI12gUTT0GKbB6q4VT+ZQ/Hl7ffe5mJFY1gKWkXCZlrZ+lTYxa6l8yX54Tn3B7c2lwh7zKxy
lMDU5dj6qusaQbOEc6V737Iy3xcJjDkg7JPvtH+rjb9BGbBmj/IeRW8ef1x2i7dfHktym8asXWs4
URMehEt9kFrZEctPQ3q8P7Y1T/De1mKfxGEoevm8T/phssOW/uEtd7p2gb63sDjnJTLFWVOMwvkt
aOSdjrSvsJvF2e6PYyXiNWdx2JkPmOBrSWuvV3ojpRahl17qp8E8+sMn03soSkghpZILZBe83De4
Oiz6aoAskTwmrXt9wDQ0A+u5DHvOJrikBQtxXrh1FfEgbilqrDkuSoQ0ksN9oEBdfm2pbKVCzlKC
vEJ76/XnzPgabIF1Vm/c9zYWR6lM2I0V6cazB32dt6vfJvNooIDlPWS24YbKL+uXae7vz+DGuIzF
Nh/MJvGmDpuW/Dtpf5vWpei+3Tex6ojfjWvpBnVFIJOhs70VfJCYPEnwnyln0TuS5ax++V+maosM
au1Ageqi6ZIOGWBPi/yBVfZN2JqifzGSXnQnRRvtKcu2dPvWdh9ZP2j8ebDLNwjrsvYKT1IomSPc
BFnarrN+dJUE1aK1sc3XSnImMG6aLcnc0nOwGI9ZBI1phjq1Kat1Y1AT4fRP+QikP+tpBy7QWjwF
1n7C5Y8SWVzvWY++pdPrxjquufr3X7E4A1oeWJMQGLR4pL9acLWPzdfK+sxjgO7dwYabUIRaF/XX
8xA6nvzMlwjt8xRvddStTfvMfAORsi7TALU4JokIyV8vD94ZcgC7iGkzi07lZNld3Gz4s7W8EGmS
/5laXgK6P5lpYk6U0BHQMFUbWWTzMdOjIwitS291ZGde4wxaP1M6aeprtSWBtraP4VCdIfwzMfXy
aVlHRa1lGa+RWjyNQgD2d+Nsriwpx2TuYpl7WLjurt1apxu5YU6Zf6ktuDtCn+PJDRR/D0oeWPVW
SDavzFWsgJbGTAk7y9nDRLHMHPtjEillZwQok1LOdOdyp4rGO9I24XNh7Mt+4w7fsPfHMb17Ipfj
lPVNjj0pzFBm+B7IKHSNF6t+g9DfrbLHaksW7GY+GaFBzonxWSgRq4sj0kqNn/ee6l+6OtmVmXqs
+kMSv5SW+tkT3Pvn8eYczLboD5iViv60Pl+vXVoW/88W3RaUxA8lrB6NIRw2i9VbhhYPFXNIWz+K
Tf/Seh/KXoFkCEmcVLbLLSTpqiEeITJ7YyZzXRoib1MRR/uXoVPcCNSBqX6IJushl3/cn7rbgz3P
ncUC4bZFusfng/duZySRCO9ZHwQXOCOqHhWFaHR5+rtqmj8OSviUJPSwIG8JOIA9IubfN8e6tjff
f8FirDPQNG+HOLhQ+B28+EHoHms9fDDV1I3r2OmS1JX8X/eHvTa/kGYYEg8vkurLeoahFHWiWGlw
EXlyAQdWEerTvYfNmti6HQPKSRpzOAvzz9/NblcDZtSGIrioyVH0f82IdVDHwV/zrrGIPFr/Z2bh
vKISOJzeYKbzx10RQtsfa3Yf105ditsw59swZjY3txVSdibDusQXFSXiQ7xNMNeMjoQP+xaFve0h
cmt2O+3zKHyNI2njjM/+YukxzVlWHagzFEvGYp+WRdMNgdQH0K/RIP7sszlPXvhZkA/B1uaYf9WN
qXm5wIvP3XDzhn23aLEyhUqXD8HF9yNuOr3Vudb9rSvgVl5nnkV6qGl9I3AnnL42A8+NXsUwOV0k
LbL1/J8OWeggprlk/BdJnUkNHTkdDsjzkhMp+2MzVQ7kS44Yf6r01wzu417IgRcoLi0Nh/vHY3UG
oEjiMYG2Ne2d15+mC0MSRtIUXGK4ZOIEJOdGBLVmAECUKsK2Ajf6MuPT9rHa9bnFaiYaR7xkywYj
irf3h7E2xXRqz/lZKIkJGpbPSS8kHdGYwWUGHE1BChmmtDOaC/lO2zj+KoxPpuTq4ZuQJhDi2YPq
FqMdFw+i9DtIEtz7f2gmoor6/pMWU9s1rVaaIyPvulS9mIUmPShe//3+wNdOKClUEqmMD8CmtbAS
dFkXkqPHp8YB3dyQjh+RE4mUF4R5YpswdQvaeItCmcf1zuK84u8ODRDqJg4UL7go8bNoDoRQoGRJ
gMx56jLR6ZI7qWPkJihWGa35JCnBYWhoPnoSzJ8N8oLa+KOQvwX+p34AsnLoIrfVYKEIQocdzun5
cH+GVtzJ1ecuLp0o7fvO1wV2RgmtjehGNM60YJat5EuelOD28t19gyvx0JXBxU0Qp34tpirzQ2ng
Q2B5bi0+WV7gCvnG2q9cpxhCgIhMNfjgJWGK0tdyGLQxDPPit7JrbDVzFWlkL7upAoO69k2bvt4f
2i1Vzrz2bLSZDXhuAl88nVW9yqIqT8KLUn2VTLyS1CCwG8gHWcgdwbMeYN7YWcLwoIefVUFw2ubD
JFPR77cIElbcCg3vqEFAnD13by82YR1WYp37jH0wpACGohE2orT4a5z7PNx3VhZ7p8nEMWtgxL50
0Xf1EGmHNnhrsh1MeffndW0lge9ijY5ewPuLEDpsidoapHUvzUS/+zn3H70ug5Op+5GlgW2BvHGI
DO/bXDsX720u7j5P90IhFbBpHfsX4D87dee3pzzQHDhD/94U/WTAsNARABS2CFr0cgyJofPoIjVO
N8s/7RqqGuoHrzkJmw/YP9jqxaVOSxmQULCKVHOWl3rXdRLg0AZrqbgTUH7oormm0H8SioPnS6ew
Q0gFWRz9RQj2ZXwwK3rErfDTEDHlfX8uu1+9oPyb/lCf0W+vhn+Q6ynDLy0FioGLO6ofAv1ogP5v
HiL5e6RukRCs+Q8EMpkvYiCCq4X/CPWpnYSojC7h1BxIoNOBoqfPqQQN0lblb+0UQSyAOB10qiAg
FgvjNWGcCFYSXeTwJ4mpaCu9t7avdUo99NT8edAvfn9dhqNmxSyFRVAldNNDNJ3K5BlqbJtmor7p
6Sn/a8kKThEPbmCH1LWIBBYXYmTU8IrA733JdJqnlc6OokdSOBunZ3Xm3llZhHQq8Sm55J6Z0yPL
ThvzJxm+LY2A1el7Z2Th5Ji0TJesNrqI+e8hPWmWK2VvonkMdET38m/RFg5t5Q0D85b4pww8S5su
BiX1ykgcxdRJvhvEz4mIlLkK/0O2RXe2tsXfG1oMrBm0Gn0KDMnGR1Grd5LB/X8JjXqfqe5937Nq
ivQ1Acuc7Fk2GYGXGkJhqjlNTeXK3avVUiASHKt6i4SNp+YtgIGcBAl5Jm4WCCNRdx0ZibFlIPRB
nC/72od0zI5mJdozVbUXj7vYm1xFgzPPMYXPYbjVIbmydtieyROJCWb2q2vbaqL2iSBju1Nei+KY
wXSKS9+S+1qZzSsrC9+k+4NgkXMMLq0p5XZBy5gePSuoTw2T/hqrD/fX7jYHPMN2Gc5MFgtuwFqY
G+VQRWwxCC9tJItPXpyUrpgYo4PSd7vzxSTZaX0/HQapLOyqMLwnow6jU6Ab3p6u94zySJ6/jT2v
psZow42dtXI64fAmTYmPnh8eC0dT677kEQoTfln+oQbyC0/Hz0ZN7SEFFKd4rlQ339FG++f+pMwL
ubje5D/0GFze1GWWrZK6gDiZOnCZ9kPxKY7Tjxm0OIqyFcWuPSwU3m1zhzalZGWZSNTk2m8iI04u
yO+NhzG1SrudIqRK/DOqtarc+AR8uQ0pd0vkWWwJ5qwME7EJztD/pTdZ3oIdSvJpmXbJpYKgNB4c
/duEztX9qVzZzdgAewMoBRKF5bs8ErPQ8+jFvlSVGe9YOvFUm5JF40sWfDWkuvzgq+kWn8LSKOkU
eohmTkVKyFxVCycR6KKXhsBxL73c0Q53MPyzRitJqRuHSNlq1J499vvNMhujTRu2akB+c4PYtVdQ
hECfGgVjvvitaIe9KAm2XCAWB+revFiG20nf2srtU9H2DMmJ9Q1A3nIVZ/saRMBI7M5ivktVtEH3
rCGrvOSieIlN9m2g2Btr/8XIjApnGWENXZZgU5K1Vkzj5aXSalvXvgxVYwubSi+rQ3lnZXFn+VPK
TR2H6WUk39wzf/mMKYYh8v6evHlizVPGXzo456cAy3e9ZIPa11HfSMkljqV9baJMESC2F39SvaP0
aEgHUcsepNTcq0JjB1YN5w96Un95MOZvmMlrCdtmUOqyBkRhxE/NhGXLm+AV1huSV+wUby8lu1zc
qqDfJKb/WJsvTrpDqfMti1tGLAeiUrF+6QTtcOF2hB2kieYyV8JjvY6Hh9Aa7JJYfYLVtgh+p5Dw
3Z/2tVNJmmo+KwqMKsu3NFzOXllBVn0R8a2O2XPd+IQNu9EALuUVtWcn+RAe7xu9AZAzcjQ7eRCR
fAQMtUyvghWdvN7EqgZeW/C+59NRHvJviexYPehfiFZ7F74vxfohaqmLxGMEdAVnr21kEm5GPxfC
aCaYlTxM3h7zz9+ldMQ295KA3q8XUxHEneiJjo7QizONk0/iRoMmK0/rw/3Bz+flyjVhE31jMtl0
N1JuXASbghYIQ6xY4UvejIFbB7JEn6o87e5bud1csxl4gLhHUPm+KYur1UzZgaT7C9Dupv/VFKWj
jNI+a8K9Xlhu338pm6cg7GDqQsDv3CTNhne6SU3CmXP1BQuHP9AhovWNGb7oCVj2xBXGpy5+1tTi
G3n0tpNsChPJkEKH/u+wE3jvZ49tAR2KbjfySfCO9IsrW990cy/8eY5z5xG3oNy67BMvJqEz0pYF
71MpfwjzqD/EiSQ9Kh7AtdKvFHuKaokmMXQA4l7TT3GRN25Th/JeRNDmgxqYM2KrafrHqZFQW4y9
xBEKtExErlG3SJu3QFN/CC1ia6i3R7sgIEl0f2mXEe8MYef7qUzgNKDsW2xaNHzKZNST5oRsc7vL
VFFHc9EcDtEQ+W6K9M9WNLpqkAYLZMjprWffXJ8SbQoCQWjK5hT4ZzVLX83mVS4RAaleu2qwje57
1UsPQtYfvC/1Qx88tdoP3NcUGBtXxJ98yfujM48cpLBFxZbaBb7j+kN8q0NtL6+bE8zGD7702PRf
4DBH/KsMHN8Pd2oJ6Y/3ZHWGXQpQWncf/GDnfUjaH77W7Qv/lKn6Ma++AaYJ+B8+jeldfRnfdEE6
9FvkY38O8s3XItnCxxDBwzZw/bVDSC6rSYbmRKrjcchtq1UhVjTsMUEHsPnkxy2SSL90mrhJmz4q
2bSrG82FbjnVH/riMa1m2tNzUGtOBsOdZn3UxmHmV9sonP95CS6/k97fPy0WBLxL2nGxqhrY55L2
lBhpMdlVrxUvmTRrKclT0NIF4Yuh6iaVnlh26xvBkzwmoWeXA7puYkiNzASkBbGRihTyp7KgLdHW
W9V8jEpvyHZtWknnKG4BLZVelNHXIJjpv1Pk0w5a+G30b1lqvQ+LZlWcBgLt70FciSQ15SoaXDVr
zGmfKbFCbXFKt+haZg90M3LyQNz29LgDCrpeIVUNIabQyMbVMKkVXuhq3e9M+o4oIPjnZ/NvO4+5
a7jraRWA35b3xZIdRpcGOCSDXDj5oXdKE4+NUT0a2vQUCyc1bgj3PenLX/oKTFIdkgjRDAUS0cVl
E0y+UlFAE0569Ehp7aFvTgOvmlD9/Ld2SDMAUUClA5/Ew/B6JtvBghV1JKQXJiR4zepYlY8w2e+6
YtyIHZbh6HynvLe0KHilRZ9VdaL7Z4TJHVmYRFvom59CY26UT2YverU3FnYWpzepy86nAIEdtX0m
TnOLzH/S/BRoWPRvUv1tVpphzTHYzKZDcATFxfUEdkqutEHLBAaJ99i/KuXOa09x+p2ohRtxY1fc
7PuFscXrSJByQ6VExdiy8NGE3Rn2V7tINZBvdEbUkw111/39sTKb74e3zEbpfjtBQYJFNf0YxmTD
Tc+dAJGCkAr83/dt3VxX16NbAqM6vRXUuLD8s0gBOewdtXvOiJ5HfSMPsrITr8a02CFDWBudmmBn
yr9RgoVZUt5Lxf7+YG4aRRcbY3mCiQ8HNYux0gtfQt380nnpW+bJT/Kn5KVUXcEPX+UMnIQ2tUiU
bGC5l7Hq0vji7TflhaVUkseuND5b/a8x/cv4+8/vn9vRAJ8Qjf0hKnoXf+u55/XpJPjnxAJfO0ha
+LHV5d7xparYd2WRn8t22MoYrq0byE9KxzQfwda18FVdKkxjHzbBuU/E3o7ot3xMjTHjmhG3TC1T
ZfP4eJzPAQvvcyob16caVbiQQLcOzo1aRsIOADERWl6ndMHxQPiQ1KlfwapU5sOhnMp254l+t8Wc
s3Ic5hcAGl2AI1TwkdffkCa4Fn8M47Pf9+FXJbToIm29ficNjeCMRVVvFL1uEmgMGi0oJEBRlwAp
t6zM50ZiTYPVxOehQ71D9mA8Io2FzIpf9bt4itF/9pxWD88y3Ccbp2Veu4XXhtkKPiJyCYi8LUkA
ynpUtUmT4jOsfslbZOXiYVRKRCwsJXaGpJAA9ErCrrSEr43U925Z5v7GBbXiXAlNyXWRIYW7e1mH
aYwikoVBic+51ZXpfpgm7WPdVTRbmFaQl/tAV8XEUbIyC10vjIOtLu81+9xdsGbzGaBvFuvdGF4m
6NkUncVRQXoiKpOD1tbdZ1H2CyfmzfkkBkJzQJle3mrFXtlqdEhTv5ujSJUNcL3VykkcpbhtU+hg
Jf+SQ6RysJoKYfjc3HdVqR7ur/aaOV5yHC4AqNBuLk7XGLVybVRldvanDOYRnmh52joI6Tr0oG8J
KN3kp9jW4GyQNGJ9ZsjNPO/vfFXWiWbVB1N+lhvTNfzW7hP9wQvDYyyfEEN2IGdAs9puJd1JJeGi
UlesU+WpRcz9/rBXFhhqao0/1AiI+xezHNdBE6h6WZxLsiaFAfA0yA9WbD4W1dA6UdS+ykK4u2/z
psTD6P9AjYHoz8Smy8xYNL92a7ktz1VuHjv/H6F8KdMvhnex0N2iOqxFzTEcP/ryFvfsiremO9Qg
myqz0jeBkTnmQBOlrDxLava7MfxdpPWgj6It8ew1O1TN53w4fBc0V1wvbx97ceeZVnGOYzykmqS6
rb95iaZvrN78exYeihf0DNzmiCjAt67tRBQXkazKy/NYh7u0Am1Irknrw72afFK0D/eXbeX+Nnm1
g4dD9Ivi8HyC3u1ZP2w9Acwd6R0UIl8kIcsOPkRUG4HQ2pBIaSGKO1ctCP+vreT0fHqGFVbnQnHw
zkdzlA5l5J+6+nMvbrVhrZxDduCsPMd1Ol/jC2tsVMHqkSc9I/qHmIkAdPJxbHk8NRftkO704rs3
PWcoSKXG98ja2o63Y+UZBVCWAsZ8FJbNxKLY56OuRMU56cDZ+d9FxSev9sBl4FqhYv/t8l0bm/fs
u+Vr41wY4yIuzlkDs3pFw+sWO8Q8Wde7UYGRjGS3CsCCd+nChcam3sOnbMZnSUx2A4QbMZiAqPae
U6PYALbcHrBrU4unaIucz0yyHZ8LWJlDVHxe42SrhWTLxiJeFapIqKDYSsDKZAAguyJMoJRNTVfP
m+bt/uKs7ISrqVssDnWCPi1EKz6nfmlP+UOZsBPMJ1HJncncYI3asrXY8+RytSw0WCbxJdf32vDW
/EC8y0nSLbzNynPjepXmL3m35TTq2UWUYgngSz45A+B7KyF5NSrBxyCo3EL4mEbPfYKALn1BvbQV
vayOlOuNvj463BRlsYJW47UBeWU2ZJ85mV99iep+L46Bnfge8gGf76/hbXxOQoZrhX3H4xsM0fVo
G2Oc9EGMk3NSonx0aouDGruNdhTik1e/qOLP++ZWbtEre+ri6panOrGqGMBB4+/E/CkNkDBFXWp0
ID70Kzjp6sa2SAgWw5bC5Nq8knuiQ2ieVZAQ1yONq9FUJoUm4GoQ3ND21bNpkuXK/o230JM3zQsg
fuY01/9MLTZrEJeGWuWYGqYviNBOkmfLcrf3cgQYj3k8HhTD9ace2j1UxlGWC729Xg92jSTb/ele
Xd13H7JYXdjWSx8tr+Ss+l+lJ3X6Cj8MXBntp/RfMdt4KW/Zmn/+7tx4CWFDbxbJ2fAPGQKzpBBV
YV+WdvoTWjet24Ji35TQ/szy3FdPgRu4wJL6ZMaFe5LRJudJ2E/7GtUN4UdKw1I6HaXpVWh/Ko/d
dAp1FL9Sd6p2Y7vXt5JWK089TijHB2J+ThEb63rUlSDEqdEkKey9lSLZvAoH384iWHYdP+qkOSNh
lA0lgjb/nZLyRaBAFGntKxGN/Q/umD5w4ov57XWDQ6mjYWjEMk/OmlrvxfQos73H5CnNL0MybGys
tWvmva2FkyzFSPcN7tkzmXK//pwIHwRrIyt/G+QzszDIU5LlVuQdeT2zsaIXbVvjmay4d9Ha453q
Bia8K9C8DN/MaCtTsWYP6jPmD9ZySKkWgYDeiOqUdWVy9qaTPysS/dL1B797GvXvvXW8fy5XLxnY
kA2oMBX6VZcvmDAIzXwUBYzVb2Nkp6jswYUSdQPMjpItCnbm645Qajt5+nfcymmtjRTKJIWCBwLj
5E+vZzZXqiwMujg9C+iNpmlwEvx9aqDr08aOYO7QuLs/2jV786uCei/XmrZMR1a+ooSDNIA9C8VH
TXiSKsHxvFdfdY0MEHsLBcB9g2uuCCqD+RwwtdAzXw9QTTqxbFM1Pcd2oUd24738GgP++82vP/nK
VgPB2vDMmbeYvcNDY4laGox2Anxtpfghz/ZB/+s+KOXM0UKexNnHPPA23jQ3dWXWjkQZqpAwToEt
WsLYjcSXpKoWsvM0UVsmk9XmynksPyvtU6N86qz+JTG9E9jFQlN2NLI78rNPJZAmp2LqwItp7hT+
K4SP7Zf7837D7vPnw0gJc4KAVIG8u554yy/QCvaS/Gxm0UPYaU9VU/5QrOKnRkckDFU9G04DAqjW
4qEUZKfixRLYfkB4harm3qt0R6ymD0J0IBm68W0r97+KsDDUJHzdLBB//W2KXvWKPgj52dB/Dd54
meTINuETzifXF14z0OTViz7FbtsF9uAdVbN1BNKUQvcweYM9kSi9/0GzvcXDAygrCRWeUHPfyeJ7
orRSPaH307Nneo6mgvVSjewU9pHsFv7H+7ZWx/7O1sJdV10m6t6kznezK7QHylhOycTXiZsaWzSS
W+NaHL7UDxOTvBdXgxLsFJBt8kdBbPZZv/GaWrt62f6gYEyCLS7gRcARkVwwcws3VvWwk8dqQRU5
Rw4IWoBYdNpYdINE2U/gb4x0C7u7cv9hG1Uo+rTIKy9TyoBOxyjtwvTsI82Zh8ZDPFafrU2KkZse
lvlAzaKlJOohTMa/XG9aKe4Eo/bq9KzQ3VrVw04M++fW/9gaPxLfchvdnnTV7b3w6Nf9P6r6OdlU
XpnP7HKfQkMjzg2hoPiWIlBlWynT5GXpOROl0GmHoHHGJv4PLpswaqZopLFBpxZ/PdAurGkvaxho
MOk/Ran8WI8NMkGfRiTRwlE8ab78Tcm0/f1zsbZXuQW5CWmAUm/I7OSi09QyKVNwN5ljNHQnQDrv
gx6o/XHDaa/tGDYq7P0zXo9CxPUA5UxhhfpmbmcQJdtsLQGaREveSR4K6/dHtWrqz9WAeh85jUWB
uKZPXQceNpvKdoOvEAbW9XPIS/Y/GZqXDUE3eOoWY+IlVzah0afnUFEhO/wc9vRFxhvVlLXR0L5P
ixogVci0Fi9GBRxPmltEDwKsZbvOkH/2VS7aeqNv9aus7fS5XEUSlP5LOmevl8hL80IsPMKGSujJ
YLzk4bAxYSuBiTYfZbCqIvoQ6mKXa11nWkOZZ+dq6nJkaIeGLL1Hav9QCGPjPQSCwltR8EYrcgXq
SwduJzHd/fX2IE9JMhv2/7lEtPgIiCjHKmi6jJ4U9EStPV3cFpp1942sJSmhkqKoiZy7yeFaLJtV
mKkapWV+juvKhV0WGuwBPvkxr3dV9NBYztBBZbLz1GMRv1XhowD74P1PWInLNBmGcVWmt1EWl+Ps
8gR4gRJnZ9pp9L0RBt6uon8eBkfgEaZS7CsdZYlJKbYypGteG04okFVzlz49notzkYZDLgf8c+bm
KP4pxaZHSXZQHViG+4ewMefFlaJDMYaovael7vQWJd9QitIXYD+CkyhZveHp1iaDghhSEwgz0gUz
e8J3r/MBUZmkgEj7XAqx+VTllrSriUse5aIUH/3S8ndVX4yupgbi6/1lWDm/dNbO4sRk31mP+efv
LIvB2EEpmRVnQZv2XtEds8gZS/Fw38pKhEN6f+5YYcJ5vS22m2gF09BMeX5uvV1Z/iN3xy+99nsz
XbZmhjZlFCzweSQdFitLeW3goqqYxiJmFZOI0G0QH/pJueTdpLkkAbaQqCs+g2Q/Ucb8vODULsKc
KQ2GNIvzAkp+5VHKwDbCR5IYp1yRXC05dgcRWvn7k7l2eN/bXLaFZYXSwMVAga3pP5r+KRS/d+Zr
m4gPaTawOy8qGne1/GGiKy7NPlV+fii28rArzniucczwAchQ8cbX28aSPKECzFfwrpkcYfhe51vx
4+znFoENlNugfKkkcvUv3b1I70OclT1VxPgoRTuRluCCR9uu69765E0aW9tPPiXxbkuqaCXooG+V
a5msEW54CW3qRn3wPIXXW5vI9S5Vm38USMed2AhFOy3Mwr2/mGv7BxKGGXlC0pMA5HoiRSHO23Qc
c2KcdiptPRQL24eA70XqqA901kOJXOtD1UUlem2CuBH2rPgdgkZCLJpwof1cwlBycqxGFApUiyw6
U+vAQSYgTvaVcuyFbHbFG/3NK9sGeCEhCe3syCEtC/CKN8adUlQUjNovUtvY0Za4w8qAyDZKM3SW
znI6dq6nM0roGuhoCzpHilod/RG21Fwbxg+1ksRnK5dpbxFkH3pR39gogaw40jlThHCMSaXqpgm5
V4a+NqupOMPwQ77Iap67djxG03+oueFrZrIxIiHwjIvHIq28rdSPMfXZaXACX7d9ZXd/S66lv6hn
0+xHyWEuIy5uIxDuaS5b1NL9THhEJftjNzVOabimV9l+l78GRg2HBaKzfWnaXpPsm3RLR3Nto8i8
rhAqBLIJRvl6HUdd9VHwo6ruxSFllk91++v+ILcMLKaxq80JAEhSnuvsaRC/DLm34aVX7iIki4iM
6YQn57vE7GZBmUbh6JfndKaBDMSTAQ+qussVSOn2fz8WABQzXINVIxq/nqx0KkSzyOvynBuoYef1
JDp+Em4UENbGQ6AgwTek8tZdroguxnJeF2p5VovKaSfZFaGA1uvIhjvlBe6ojVh8xQ3znqWTVkWA
C7e4iBjgwRrMscsrBOPQ1vCHR6NVDwru0g42BrZ2cJk7HhRzzpUrZzF7aSAS7cfVOY7Mcqda5aWP
2/yYhRs7bm0CZyGNuddhBgnMF967SGuCfneoW7Ui0kr2vRCcpeIAiomabPG6SRG6sr0h9Ce0py9l
1vtcbG+9qII40pMaWZb8bbIGFJjLjQrAmglCHhodYB0hcbyIfOK0H3sKWHTc1B2AfsOLdl2bbOX9
V/aBSYzBKMiyEAYsHIHl4YwSiXYUuTKfOiOyhQkSEz11u/Bw/xStWCJyRJkH4M2fzP/1+gh6niQK
aJozpAGuGv5s8jcR8qlNQrLbeaODZ+bYpsGGnM2ywUYW0iJTO1pH9Uk0L4Nm9t+RZE7c+6O5jSuw
Qu2N5gkyVPiF69GIoRz1kk9ckQXds9pnGRh7T3IVv7EevAiM8DCYBRJntbAzm9Ha3bd+O5eENASI
tHXiMGhlvbYO0LPIub7yc90XkLMnkfaiekbievkw/B/OzmtHcmQJsl9EgFq8kkxRglnVWrwQrYZa
a379HtYCu51MIom+wODOXDTQkREM4W5ubvaISU64M9uNwvVCegNrpCwPvLeO2kYZodNQLcuLMgSQ
KGehlZ4bMTbtVBKM57HJ45e54V026wxyp974+le9LzFHyOkmOd6f/O1B5+Ny4/OL2Eh8huvJR3o2
hLpPShVJ02e0t54V8RsuCF1TOYaxdy1vZLOMhpYHIoWLmuWaZNg2STigGL/wwuQic5umrL5xw2iD
rfap/G4sCoBeIa8QqciFSP2KEIwqPw90UmLzmdTolym9UGGEMRvlPz+BhJSL5he6tAtKulqIuA60
uM98QqKm0c9TUPgnzY+kQ5rEmiv40QfUVOSdMGxr5y0IHocLKrG5zo36ScxjNSY8auvwKApCtlj0
PBpVXDqV3vy4/6Vvo80FLqSwTJhCPLvu95KyVitymcGaYrIX2N5C1WuenMnHTjixDgCzO8/i1rEm
qqXznwSFK3H1LBZEmbzOXIdN8kEWv5fSITQelcBuHxv1d6zv3b63byMT/Gu41RccusYSUW2pLkPc
vmIPcB71b/BA9mw8tk4MgimL3J8JC3yNvqpxUFZGTlrAH5+GNDg24+SNPWG0nEITjv+HfanzEpOF
cAPfQE/dKERdOYnlxUykUxTCjZ2t7s+smD/F6VdIF/79XbK1iBQDF3ieYiAMzuv7IEk6oekbtYTD
RjdiA/2WvnBr2lMz3Nr5qPmgz8KFz1qu4osw8CvL6CZCZvyF8kYs3UkLvo2z+kFQ9c/3p7TB7qAj
jy5PONTw9ukduJ6T1Bh+KCQyg4EfYs1wDofiOMoO7U6RgtM1qUl5lKfPhvVBTFT8MohzhhfR8Kbo
f7htOeb0MS42Qzd4ad6OhZJWZnWppoOsX5roqak/GsFZE3cG2qhoMWegUsAyetVQD76ec9TOScmT
V11mjLkkUEN0uh7SengQfc1OLYli1vgpLtNPc7mX1m5wloCC8QIhE1pYpWs0pM5QHErjubr0kJUI
iOHm15XX1t8yQ7WL2Eul95r8Q6Q9svWfkgLpvkx4xe/hn2NlTszC6l4EnJbq9vUSINA8p6EvVJdO
Ni6tGNmR/ISv1cf7u2tZyGvo53qU1YGZimqWIzpPLnGaPuq6g0CbTVZ9aPOdT7pxMt8STJ5qioW8
ntfTGYIi0rSoqi9m3x1EM6W/W35olfH3/flsDmPo6PMtPcoQWa+HEbqgGv2Z+aSCYtEtJ0NjrdL2
FAKN79w1G+/DElT+v6FWcb8g4ueF+l59CfvBNhNPiwMnjIUPUYsmYGXFdlIhkOHvVU42vxg8K5Br
lNEo+F7PUPMLIqwqXHKb2IaCfCgIdNTYOiTFzg7cGolSFsYbJGsc+mWt/8qiuqpppimu60tARTlK
dVdJHukSPFbtn/sfbeu444ZOKAlzHCrAurJlNRgKjsFQX6RC6t4lxVQfpXKaf+aa3J7qsojtUlKf
+siYj7MoP7ZRsSe4u/EsLr0qOC0sJuZEGtdzjRGcq2kCqi+o/bh6hlvc+DEQjpGgHqvueH+6W+tK
GQB7EUaiP2b1eggFKk1+MteXPPkUpOh2f4cy5kuf7o+yETDRewXRQ6ZNH5XKVTyhW42gtwlvFAI4
2UvI7/iWCcWjGPP/KjMyD2mL+TIOTv/eC0llBVSXCiV9GrQ3XC9l0DfCqA80GqTdobS+aeE7s9nB
UreO3t9DrHZm3addHmpidUlSwNocPRCRIlI+vVet9iCKr6l4kKvT/fXc2iELaEFsbYA9rtP8rgEo
5M+qCxuw13q3xxTYsue+c9Q62GmR3TwQaHoSwxB+UlBebUexDyKpN/X6UpfyDyESpWNvmIFTq1rl
QtSXjrh0LyahQe42ATyZLh2snYB7a774rlECJtWjXrb6CVbWB4hIgKG0zWMZWc8ElB+CKDpJgfTS
6jsAx/LB1s8QnT0gQ6iys3VWRyIG4637KGoxGEsPXKUogKS+tHNhb527vwdZ3ZxBk8O3k8P20uLA
OMSn2XoVBruc/4drE/dJKjaA4tS4V8MIdA6FflcSr1mj6MlS5mST8djEluqGhRK797fl1qQsCHf6
ooiO2+XyGf+6pP02hzeNldyFbVDRj44GbivVg5tq1dnX23ZnuI0PRbFmKSe8VczX+KcYG5TgUr+5
1G3L3tPNygHBTiDehHs+B1vpNrVFix47NgXuf+vAV/ETK6y79mKEZQl/+r8cr1Q7ClTFnUYM6lsI
+0dzFtRz2onKsZGz/GXA0vUYZqEJfa7sd77sxuSBZFE1gDHAUq/1BavInBpjjBseCYgrgWkrfefq
ys5Fs3X4gbLpLlwyXeLfVeJpyWPVhXXYXfSTVT365iGqnlqjoR7wUBTFUTYiTv7D/W20MTXgEZEU
A58ZIu/Vac/9bOQOaPq3YKbT3peSYsed6NwfZWOzXo2y2qxNGlRKPdf9ZZjtcvrctW4hvQ5U3+4P
szUZYqOFLkbGxBJenwl5jP20zaPhohe/h/AxlByl/XV/iI2ZgH5RbVi2AjH66sKiEb4QgUiHSzZ7
cfSphCrpJ/LBQpPx/kBvu3x1NYLqUdEHYVxSgVXg3EziiM5qM1y6GErtFJbPdfUFfA/BKGXI6MiB
SA/apljnIpPe1wb9zd/6wOlkVPN/Dvr3WX8p8tiu+KC1Sg75muYvev9Jj3QnGmCetMlZj6t393/1
1vLA6gENxw8FlezVj44y2qFnXxouRhS7ueUiAm832qdIj3buo+2B2LRINC6w1yrKmaa0THWjGy5N
mZ2QQugr5X0QFa9TgAXs/Tktu+bmQ5CIoaMF3IUk5/WuGmdxHJNEGS7TKYgfBl07ATnF+mDXu81+
t7Eb9iScQ43WdOoy61gj6tNxFGMaUPWe2juXefsUu1H4q5L+K4X/7k9LvZkW3cOoLC+figLautlV
wYJxBsImA9RGe+SCHfc6T2+PI05ZcDZMcCAwp/VmqOdKD5psge7w23QBOOxBxVFJUv/V94e9RhcM
DgtIU1GyXb+FcTPrRGYxdcBUb20xxIi3M09ihNBTgqVqKl6Glz5Jd4K1jQUEKMD0GOot980aBvVH
I23miYRMUisPaaTvkpXvXAIbmDsl4sWxSVlW8aaRfxQbU08i4sEODQE3nSXc6I3sRW/D1LUqJPGw
08BquwZwl0MTZ/Y5c3z6pXeOwNZU3/hyNH3zPlmrY92VaWkWIkk8NomHRMgPqv/z/m5c/obrQ0b5
iT4XEEP2Psyi60MGyuz3YWNUl7Is7SxS8J9P+syRa98rVal1A1P9z5fhiYnVztt0e7yJs8H3l4lB
Klir6Qu9pgH9GDXu1elZI6XXQy9YCDFJ8KyoH+5P8/bags9Dwz4ialRtaOq5nqasQnikHa3HsHtW
HkoFyWfZDGM3bNvpwVAKcefDbUyO5YQ2BW+KuEJbhVJoIhdS1heMV7RneChfSh/FBwELAVud+kc1
UY/3J3h7gzHBvwZc7ZQ6mbKglKv+klvGWaYPI6xcA8bGzA5NfPlEh8jp/oirJeWxh1dDtkm2i3PO
TQohqYEyjDjnelUsIaymj/mDNqSmo0rx/JS22l7dbXWrvY0HOAjnXeL5h6t9/Qlx5zE1XyxKz6Br
R6UGFAG+Vsb3+7NaE0TehkGOjH4sVHpBmpdp/xXfG2pjplRZGCYuWEJOziNSfwjJxmXpzMag/Gqn
NHnfDyh6SdNkPPmSOrpyPgyPU+RnO3naah8tvwbOA0wtXAWIetagpFVS3IlkufEEdWqO0hx9yo34
o67ReW8Fmfog+Oi63F+BjXXmuaW4SfmAdV7DCXnWBDgUKY2nsINpKBRCtP7CgTBnDne20Lpr5216
vIDgk2gT846sFlstMgXZSRlLhlBKjCPC/T58vo6mNCuJBCLwSIfvrzV1/SUskt48CBIq3HahCMEv
Hxeqr13TC++SbqpNO+vmGvU7XPYUpFzToj7UCL+MNmJ3YmjTNVjugCLrQsHbr8ckQ1mMsXhvb2LS
gXfDqMzGq6W0HOwkiKtzYMyZWxQGfj9NPwhA1kF+bDq9OCXCKP6ARtXKdthVwlGoYnSPRKF7jCOc
8lQf/c2+9Oudz7nObt5+5QKtL5I4wCnr75kkcziFudF4Br3kNFvH9btGCOC4jOnsBGZaHYWmSx1N
Dy2Qf7yZA2yMdj7026n565nhRywZLGDDW2ccPd/Xp6qY/NIIQKq82U8wRcpkXwtceZyXpj/fGFGs
LKLmM+fb744hBKbuWMM3a+18GoOfQ+8r8GSGtiIyk/rqxcwmzak1LX5ECCAPQOrNqSRBHNE1NMNQ
z39G09i3To7CLnlCHygfNdSZBFtU/Hk+pGPnN4jFjOLHfz06i7c8AkwKrm8L5fF6lnU0T3oyTK1X
yFJxyOtGotWQ1KHXrF0Idwm01yvKu0J8zA0M7r5a0a4yjJhyI2Mhq+r6QSorTtvEWP5YvukWge9/
Go3Cd1UhnM610nEQ5PkbtnTxzgZbBlr/EG4LRAMWRVQ0SK4nHRR1VAoa+6swRgtt/Oijr6fJGcdU
cJgYg7O4+bfH9W0zgebSv7a4xGERdz2i0ahanahz6+lzibSnQdjVzioyxZ0eHNhnwwlGT/tw/9uu
AqX/Oyh0LZIDfVEVXwVKUR/gqxVLrYf3Vf0OWkiElEZeuEbVTQeiwebUSaF6CqcpdPxZz/+X4Qm3
OcdLz9m6jCwi25F1HZ9bL/XaUbVs+IZ6tIQat/o7yZrsQVeFxkn6WnYATvdK8+sa3TJ7SgXEaryI
C8N1lfZpIqVI0xd6Txeb6EOqN3gfqCJihSaG9hFyWgdljKbD2BWdExC9H5u2EhzCnPcKLAmnreTK
LfIh+GL07V5daBX6vP02MnXIdDCP5Bs3bLEbafeQhtILApAHs4UZ3quYiTezZFegau/M3vBfy9RS
diLY25eSNxK0llY52lpuZIuok5Q9Rana63HxGe06aOjlsgS9E09Yk6rGzha4DbjoMUBVDJQKxJlP
cb3tZ6MLhxhuuldQnH6XqvSRqHozOaZWwhhPSi36cn/LL3/h6mRD3eZmfNMLR03uesAoiMN4jqza
E+R4PgrLxgOY3qsEbU5rAY/AWgBV1w2NVFSGxuqDxutGX89wde6VOnGArUrhNfLTmUhP8JVh3ski
N4al2Iv+7CJ2gmLDajX1aIbKtExOnr5LGpwdOKyZ0CPq2O6kWBv7kzBKW3YnrCnwzOtlNErJqskm
G6/CDaZNNcfQ24OOW10HuaU0ilOT73X4bkSxBCUgDFRIaHwBPLkesxzqPOm7rve4mawvgZZ+GfW0
OJRpprmhhjOMNSqp0xO22gmGJQ54GEW/SNXwm+r9Pd2tjY2EwDs9iKTS3NfrjqwxLkq/QYPUo1tP
fR+OwXxM+2YPKt+4oYEGEWbDkxCi17qRswT9r6JI7r1EzV46yz8mhuhOAgog80NRI2NjKB8HNdyJ
0Df2EagRjYgQ1Vjt9cU8ShieG0Pde3XQ9XZYDNjTZd/FJjxX6vn+edwIl6GtL1o5WE7w1q4FsLKC
LLzxtd4TpTb6oPhCp58zIe4tJ279+EWPu/x94pulZYcK97Qrlg30t7aust9KoCbHQSwMO+EZewnK
aHyl4vetShrpTIzbPNSJIL32Cl5s93/11gJhxgWkitvAwrK+3ooB3J1uLIPBa2HaD5rVw3fofyhj
VTplnZ7uD7Zx1kA6F8FvYvIFzrserNQHJavz5Z0a696Z6tmw0zT93Qby97Bv3aaEwaa2e3Hf1qiL
3y+NvHwVMv7rUeNO74yujAav1rUPTfY8V7/69JT4xCHtYXGyvT/JjY3OnbVAbm9dROuk0BziUhjb
YvCaXj+PgYGu3OccUb4yOVhKfsp/+8O0g/Cva0PLI0uh4u29o0IK7Hc9RXOiiyAR08EzZhM9i2wy
H/pUR8cdpcRTq4r9CSXC4hxEU+JmmvmVOLM9SGCddmaFJ20y99o8N7bV8ghyzS3/3JCApcDwgzhr
Bg8vi/gJcbz2NIFMn2QuhgchnfcaEbbGQ80PwgLnjzdx2QN/4QJzN0pCxzPvSersFpB9bU7ej0Ap
vhKLtv9+ZmCeEc0AyYFCiKsNlbVWq+N7NHoYgn+rgHCs+b9Smz4FerXDKX0Tl1k98mBvNINRhCLj
X4t+xTxCsWhFnTfp8vQRDbdPXRN/E6u+dMV4np8CObXcsFaMj9DtCycdmvoFl5LkYIhRhE9kpMWZ
PZX5H4yMpwrqtVV+aJjY0QfBtcPYl+24SMYTigjycQB12Dnx63oNO5M3Dl7HQpAmC1nHD00hGGbd
JIMXq0ZMQ7HQpQ+kDuaHIFCOSd/H5yBr63dpZAbn0ECdU5Kh6A56TqYbZcaxDJURiTVdcVuqJqe6
iq1jZ2ntuejzCUMYqcX2RvdtMTXfh1ksuKHVkeegquxk3EJuUqaPUd/DDOzbvTb3ja+D2Si1FpPo
CzLEml850pZi1Vk7eFWCSQ2kmehD3DfBx4ia22EY+jqzw0b5RLvi5LSzMhxzYxoP8lTHbt8N86Gb
/M4em759RD/VfzS5oJyaAtfJ0gL9lE+ab+dihMOOgpV33BXqzka+ffn5/Ytq69JDz521hNB/nZpa
lJPO17TB8+fSpyVOKFFewTvs/oV4ezYZhQCSR59rEQnk61FM+lTFJOcuUFuhdfNEmp8DuRiOqSH2
rjF28s6sbu974HjYJwtGSDizbnOQ9EZp5jkcPT3rZScxjeEZUZrZVkOlPxhJEbptaxZoXGt7Umdb
I6MgA4qCUircqVVcl/QIZPolt1Azlv4pkoNP8YxM4NBryH+K8vTctsqpbMY9PPv2yaHgoixNh2A3
uFWsvqOedTouu/Xs9e2JCMxF9WN8p+nNoyScptJp9pSNFtDg+lZaxkN+4A2I1Mzlz//aNwZFpSmP
o9kbyuEkR5GtSHgQBe8qSXXmXN/ZP5uzowIi0SfF5G6Kmt2y4Fo3e3SMd25tVZAsLEHhpGuWLU3G
RYAc6E7Vgjrp+ryzmzZ2L0A6CRCdnei5rOlpbamkRT4hGFdL7fdGytwo/T7of0KcVO4fk41FZSAL
xR+Ei6EcrN5wWmMMaRCb2aNtIaxfxPiidZ/EZHIQ5Lk/0kb+sdALmQwLs5A25evvF46+oIupNXlB
TVqhQEI9RKEbJ04DPqA67Ze2Te1aPvW65u4MvRyB1dZZrDeXRiQSPJolrof2/aJv5WCePYqgvQOC
1g4Oz4N55ENqT9YYVragReBmWpi5k4E0SVj10U5WsLXU9FrBsGQJiHpXcWjQdKFZqfyILppdNbVn
MBDpUUtDhxt5Z7E37gSSSkAVkEDy2bXI2SyN8jgWquiBUjwDl5sDUZDGvxVkr9qvclnvxJ+3uAco
BDfBQsUlBF3zhECqxyKpJlyNtfRBIMb+iB9jZJe5sMc7vF1GRkKNH482yA0s5/W31MuwbJrBl7wG
cUX5nVn97vVHRC1suk93VnFrUlxtIGzEQBQ+VvGdXCu1YaWR7GFz1D7ltRniEyAox65shW/3t+jt
o4gw//99OADlbwwS20qqjUCbFC/u8/JAbaRzxtncm9DttQJlCiSa8Gg5h2ta/WjkeSYOoux1vfpB
RqZcrC07wgq2TvfE4JfPcH3kGIpTrnCvyKTBq/eXOFzXp8iQPSSFXhXRlcRn9OiPwSSeaHU+1WAc
tLjuADi3H2xh35EIAcFBEDVXeSXKK0Nitb2CyLCPqB/Qv4CSd48S3M7O2Mh9GGnRg+RuJnBcE1Hy
eg7SOGN6pd5Knta33/uWPqEu18tjVgSvkoqpWyUgn9IbmEwkUjXboLihPc/VSxW1/6gWRMQL5A9Z
hYogcQC42fWpABjrB8UXFa9McrvO/ij+5/sbdAPufSsqLBEnS3yjOG9qQW3OjaRgziTGsS11SoOu
gI+ErDpxf4mNXH+OqmjIXaJysgBFq1NIsfDNWqeJhG48DF07Ck4oa0XopGKI8orVtdnOQdqobSHu
SPS/WHzQvLFmzFvVGJbxqCueUTaqnSapceqSun8qAqtyJyj9jjaz6xXFx++rMn92QjftbMONY4bM
D1uQYsxSAFldUYOWGN1Qd6oXmz+UbhG0OedWdsx8eefW3ThkKJJgacahpmN4Df5MPk4icdeoKCVP
EEF6DNRSQ9DxIE6LkyaW8aGsxvQopG146kdlV2/29tYitgbERAkC33YaYK93XSCUcS31o+rRWPKk
FpjSi/Hr1DbnUYyegoSuZeVBjX5EUgTqjgatJmHJ99pjjXN/c26ce0haREpEGAarsQ4NfW3syNNV
j+uaXgEps9G/f6J79OP9cbY+7GLZsoTaGuzGVQhjIQpXx3KpeRYSsFYznyZk2oc+wHdtZ6TNGf01
0ur6lKPaLAKz0LykrqGefYmy6LERf9yfzu1TSvZFRxD1CioWBJvXn68uS0qumKB7mgoyqA3j4OBG
9gmpCxqJOzqRJglT3vtjbk0M3QYYvBge3/JC1dxveEdMzRsHwNBhMiBKmKl6LNtqz0Ji42tRqaAu
RxpIF9u6QJWGit7wP6oXlOWrbsE+C8Vnrf5doS57f1K34RYW0fTJQRGhDkcSdr2QUxmFVoFxnoc/
xaNgPJZK5IYiusrST6X+k8vH+8NtQACMB0SDIBpVRYa+Hg+CWl927aR5mTaLWOISOchseWk6Sd08
1s5YhdZTgBzlVzPLkfJtKeGdDCGnK3hSq6I5D9KkXSrJikS71/tkdlJNWbwvaNtCB0drw9+qnIVQ
yo10KGwhmMXnyTBK3VZiI/p5fzYbiQGzISpmSsTFQLWr2fiSjgWorHmYU8hVZBv+ZKdCcipp5zRF
J5aQuRdfOvje0zDazHzn662ZfcvjyV0Nusbo/McaWlMVoq8FBvGMAEfxwn8/pHQ7NV+UML60Xwzx
MesGu22PaSjvMd62nivwQ74jMTM3+LpUPlYJ9DS0WTx5/BHNmgPL7nvSvCJNSWGN/lkldnR5LGmk
Pd1f9o23g0QHuBR6NvH0mjuVJQuNXqt0z+8hpvhj0B/CrBXOeW8hWS6LxcGsTSmxhXJEQZja0OH+
+BsXAYbc0MQQSKNffg0DVeh4El/1xKJoerrBWKSuBt3WqSJlz8v6bS6rYJS3AUE2utfpi1oTI/xw
1pQpJFqL5/iAhqMbW9+qyH9JIDj6ijOFDZ17OAgF/VGvPwbqIrR7nvJzqV3K4E86nawwsiWEdxsg
hzSk6UA6Gi3t78rD/UXZ2g7kbdStF9IxMi2rl8w3wFoUPVU8VfrmV5FbNdZv6nauKT8vMEBX9sd6
VM5NsifJt8FcWupxb42hiGKzVNen0J8LwYwJnIhog7OsBCcfy19V+2qWo4Npum4+i5heq4l2MpTW
9btzGLVnPx+PtRae01B/f38lbt8mfg67HLCAos0tSmgksxYilejh+Vg4GAVHj0lcqwfSSrII2KvA
BuY/P7qLsCdkwsU3h9t1lT5MSmyWvh+hZtfMuOc2funGspzZWT/F5/vTuz19i4wMUbSIihHJ5ep9
r8VS1+tWxdC4tpwyVd7VUeMMWXGZR+VoBh0Zmc67377eH/b2SWRYBWL7Epdy9pZD+ReGVoZaCCNL
1z0h/zjVr+H4Kw3ADffew83Z/TXM6kaXhTydxMDUPSUujuDVfyR4F0revcQD7Q/EiAh5uYOw0xq0
sWWYHCrIRHpQ6dcASx92dWXoiBFW9QJ3hHrwFI5l9ZCmeeaaQtkezBLNt/srenuNLSv6/wddrWiL
QrARJsir9bSjuZQigHz74mtQ+e3h/kgbdwND0R5AtgmYdQNJ5q0/aUPCnsmtHxGS9YZ15jw7ciqe
c/kpqR/78ByWe99yc4JEiCijwem/kZrRSxVCSY/1NjmFneKTLH3W/T2Jir1BVteenNZNLnTLhhkl
tzZ024+151L959iTBYQuRQkNy19zDR0FVqwje2Rxp1hBcGiAq5wuy38DN/U7EdpyWV4/OIzE80ZE
wxcjR7o+Z0FfjpUshIYXa/DedCmunJJa+v8wCgpeSzGIbBdFlutRzEqsk0WEwxty3NPNQaI+ZxIw
3N93t8Et6oXUUwk1F5aZstrhiT7DA/Vb08vFDLncrBKd1EpNDE6s5hGVitkeiupnGhp7KtxbA8Po
o8iFhiKY1XLL/HVZIQY/TYI4mp4/zNi36Jl+pOUrw+wvmg9jbKRnqZWbk5bkxc5Re3NrWX0/mn+Q
1eFJ5C1e630oygBBWBhMTys/zuJnHP6OWTSc5wzlr+j7CGEykc6qJhx67bFfgATqV7QK27E62VZT
nOn/eDQRd4nE6NFoFs7ZbhlweYzWP5EttsQIgHnoL12vTpClcWlEgu7pbRr/Qduh/NgJok+k4Fcv
qqAWjlkpiUverp5KfQZ9Q5sdybfQQRhLcM1Q6Y6VNGgvlKlEp45V81NsDTpUPb1yO0n4OWZz8j4S
hWFn1248DlD2UWkj2ibuXhtyll2pmunENWbMkhNPmivmbtF/CcWHufjVVq+S9u3+Bt44jDy0vOww
FeHOr2maUzRZ5eTniLFoQneQUuO738J5uj/IRs2Z5I+jvvhAck7WKpJG1RdoEvq6l06VV1iHzHgC
OW6zMLOT2Q6s8DhPP3X/Tx6Hdha+BPSB+O1ToF8USi9SPhwjc3hqiL9rOxkOtfmxM8+V/Fw09O4d
kpB6V6/XO+HAm/fIahOxKBT5YYbRtLXWtRVUsHSfW9ETZ6lgb2Ok/UHSa+tj1Opt5oyJIp7kzugz
PG9UDrgqh1YAdTOf/uvUiMa4ilrPfETpJ6LqHFbFN7+2osA2ZF9E3dVIc0ioAwIuoZHIrStnaKmE
Wtb+GmdtxldmSCLFlZJZ/RVTXw9dWYly0WnCFF+dPvJ7+qmKtksPgob+nluGcZdBA4wXN4V8sr5r
VWOYtiZklbd4RSbwLX06sOVUQ/egLeU5pV43NY+EQv573KCkr2qY+OS8jUzCXGiJ1HGX+YJhd6mU
xA7ie9YpNQf1SzAr9WBbo1Z/asNMjO26b/IvKar8rR00RUCUrFkdcmtBmbhQ66i3+7IQOIIV8Tg2
2dR07jSg7fSo9wYJTV2DCh60rtCjE1IvevnQtE33XewFST4IiGmoJ12bqu8F4Os3PeizHKdazQ8c
o8vn4Yy7nKHY6Sxr5QHVvvyD2FGb2MmD1/ETRHU07Wn35olceqJWURv+2VY7NwLQTCSWp0JCOk8q
x9i1it5/iga5PfihuMeV2x4UIiDpvyZpxioQFmspEos+0r0pOXefzUJ15+IgNcc2+teEc5keSpS8
lsS/9D2spleLIR1ESknsaym2H+qfrap7ILPfiUKXv+bvI0WJkbuG+JpewaV/dPUoZ1GplmImktAL
nADNlX0UfYaTouxR3m9gi2Ukziz3MzkLnY/y9QuQ5qU/932reVP8e2yaFyWuTkP/HOWZ3fbay2gq
JzF/1ybWj2TYkzBbX+KMDcUGUt2yV5jpamytsmZh9gml/GkR9omP1MrsPNcejbi2JVraJExhu51I
ZB0lLoOyM5kyom/8x2qvpJbeJBCTdK+rYjtsY7eG3x4gor9zla+fVsbB2BZqG2I45IHrSnXXhb4k
15LpSUVuntLGpGkVJqtDi4x0lLtWdoNUDxw0ApqHODTnr43elEezt74mhtw9TdkgeZNPWJDWqC1O
Wqt4go71k9Am8YPaox7sa7l+9KVwTxhybcZERxiCNtTbkGOk55t9cb0nohnzJbWJfS9KA1tJMGIO
hexTH4hH0X/2zVOlPlm14YiLlIEvPA9TfcjLCcJP55SZqwkfjCE41IFk1xTBY3Pv991gfYBrgDDI
hvHT4E/cuGHXSSCCVvqeJP0J+YhxdZSad8lBrQI3F2d0/4EaFC5yqXku6r0vu44EltEhHmF0sCTf
2poOLLcYGihN6nsZ7Td2EQmiHfr6TrixOUfE2UBml/NBmfr6GwhSaJRoQfKoDtV/ikE5N5bP/h/B
dxTBi/zmoxYMRy2QjqhF4su3xzy9PSUK8uoKLiigC+i7ruL1sJCB1onbPFPN7UDMjiJNrQ38+fun
ZG+Y1XWq6H4YmP0keHI02a12EsrfUmTsDHKT8/LF3njUCEuTuhFhXa9lk6KMnfiW4NVmcpKH3kYl
UR8o7mrf6h6t1bTxHbNsnXRKd+gaN8zqZejFKYKsB4oy/Z/XQ2dxK0CGj4OLL6F/ZbiCapwZXdNf
fQnXIcTBZ0X7mSr9B6FrX3F4+zUgTNmqxCPjo5zrwIOvUeqY0/v7C38Tab79MHgswKMsDhW46x8W
AkAmepUFl745IIWAOrmj6NGlKo6p9mDQd0vLQpC/z/DzRHq5RQVNLt4vJgkYvrhSdpZgCHbxp7g4
WNb7rj7KcX4ox3Mc96B8tROVj2aj7vjm3L4XxMZkVLxYrOWNmgL8m1jx5ZLfLBwnuKWMRGGhi5BO
iw3HFFm60qSpg6bN+6t1+xwvAy/SHTz5FAfXixXGqkY3aXCxIvkyGIM90diO6dMhycKHfx3qrYqG
WhMO6Nxvy+3zV76aSkYgpVgZXirfNN3WiI+NKs2HIP8O6fx4f6w3+YnrMGMZDNoWQQBchzXhG4qN
IggkgRjIxnNr60lQp7bf0PjjyHIsjXbSUWZV0MEbbUEgDlFDK301BMyl7XC2pqeiQjpDnE35qPSw
x22pl4bfVp0Gn7OsaHYO0+1XQBQCTyaiBeSlQBNWSwOqIGXqnOJUQo2aYs85yP1HCj9L29rO+bjd
atdjrVBcQ07Lin4QnFindGn+9Qe3mCbXoov7mIfm11hQ52MoJtFDIMbN+f532ZyoRdwHFROsfh1D
Vz67H1QhvQjxsxgc9eI5rSPX6vZKGhvBH2TIBciS4LsvLUvXKwqAWmdWFmcX8ianC1DFrD+V6n+A
AoeZsl/a20N4qnLB1QpjJ8K9fUU1VMPfOg2WfHdtZaSYY+pbONhf+GXth7RSpadMS5R391dyjf4g
7mIRPfOOopuHtPHq4FaoFJjGiKGe1vvR40i5xoH+WMIuGeWIyYnKpwyMD6PduvZ3TtfW2Iv6KNcF
dgyUp64XN0VYKB8F/N98RNAG3FjUKnFCAYkP1H4SWXlXKuXXf58uZE8gJ/bO4udxPWQldbJgdQoe
fphNRjN79v+Qdh7LcTPJFn4iRMCbLdCGTdOgRMpuELLw3uPp7wfO4rLRiEZoRjExv1bKRlVWVZqT
5yhHI/rKOh/iumGK8/Nte9d5FwAG2m/MPnBdQeZ8ac+UxzxTBg0hvY6ZYUoSfeALuyIf+uy5GvJI
PlqxOVV3QE9i8/dt22sONDMFoayH91Ldu7TdjHlS1vWERmnKCNY0NrTSFDXb/buVGZHIdAYXAmjz
SysyUjMAVER0V5ss5SoWJdcqpHF/28pKtAeQAZQlY17wn/O0XZrx015M48ZLzzSzbEMLnKZn6qS7
E4FfB8FwEDR/jzJikJovgtc+JeZWILYS8zM2AdKTmHqmI116q2j4KUdpRPgOhLst6lFzKI30LBrp
D1lrvQN8NYEd5wbX0dB4TqZOP4yyuYsqcTx4UJUfsyZ5hVcpdWLyOnsGrDl+I7d7Q0nVQyj9Nw8l
UAnK4+T8oHGX41/lhORvDDvJubGEA5w67kBAUlfPlbclfr52HQPImMcdocug0Xy5OYyGyK0odulZ
br34MzqH3g4htuG5TywVb9DkDW9YO1Ukw5wrmFBk5FQv7RmtYmV6imeLyR/Lim3AGSnxQH+f+Vu6
im8iaYsIwLLAV5LxkQ5fjX/rsOwBJxbYdhSNPsQdfByyL4l3Guq/jwHjx7uuYTpHTIVqb6UCNyeM
nTsAQdEx0qv8oCip9UiyEDkgQhXH6MNul/iV8CH1fWaHpdq8G63G2NV1oD34Whkf6eK5flkIezXK
imMfKf69qPS6LTdl90c10VgXmjxxkCQroXRUqtMo1+TKuWEeqIJ5TILFzcZ7u3ZTEwYxrMsZJxpe
bHCXADikBId8lTD9IX94DUTPlqT4gF87au07owjo8vaRX3UquozzWADsgMt6ciqYnlwNVXZm8Pmh
kkbkFx7VIHsymm+3DV17E7cKdyTpKrN2+O+lN8VNEwoINiAISiCDam0qJbuGAx1Phpt20+tta9dx
Ew8ttJKMPFDRgcTk0po3kZZaepGdFf1XZ9zNAw9pZVf9X9VPHgATf0TQ9bbFNxDwpQtjEjokeuCA
GJEwuDTpD03YixJE+FqAJg2Y0rHJ7VgIrd8N3C6TnTMtSK6nWFXuULYA5N2jj+MqSDR/EeNc+yTD
tTLaRldMrW3kutLahRgrp6nJ5G956xUvVqCVP3zABN1OTFOfqS6t0L7XiJ4dVBB2Gx+0tmFgt4FF
vMEWlk9O52clwKU+OwsNIymFaFM/Bkg0vsZm72httEWyuLZlJIL0xlhC/iyumyHw65jsLaenrp9G
Rk2f/Gw8JEjwBZ54ZykxU2tbcnzXJ45LE+AezFImYyPL0ZSx01E+Hf3srMOAVFiHTP9emvk9HfA6
CPYW+fhtJ1mJdDE4D9EyXDCj6+bj+C6tMlM5NIDQIiArCg21e8adv6YgqO/9vvA+MZBgdk6qxOZL
ABxYJ25KqHYOXQ7bVaANgFJv/57V74ebgAPCuAz478ufM02JRa5VZjwpceyoEV21IOuQuerijJab
lX/wVciKUAy0NizPd9nytFByJYNAaGuOTS8tt3QVRDHmgJqDuut0wYnjoxKI/5yps8wE3zRuWDre
lUsrnjSg2+SN2bmX7hgOt5PoY0drpM8nxxB7gPvxnsrIBmL6OiKcjUIEAHsLiJhlzUq24i4Rx4m7
p4d2QXVJsDeiwbXFg3ltHudiUJfy6OVnlZlveb41i90y854Tj8VPyWarfO38KzOcloY8fdllmhsY
nqQQR2VnH5nIGBB8KXwcvBcPCKY/baS516/QPPANBcuMcietXsSdjT+UyjgoLJmS7KdOJehsHSWb
9nJXbxGgzXu+9DxgQZAKkdLN53CxeOFYNUE5y+cK+YPnv4jFJ1G1VR9BBEKbH6P5vba2SKrWXAKQ
Ek7INC8M+AubTFHWwNXQUKXz5x1qQ5t2EVwHh9uneaXAyAw73G4cKaa4iaMvP23shpoRjzo/S0GB
TAFd1ucgKx1vfM3u0MvdFaZmx1sRxJozMgvHEWY6gOd2caV1ShMbk8w4qGo8FOlrot1X4laFYO2e
em9j8TZQW8m6oENjt45GeDhPU8FsL/zFsGEpTJxteOOa57+3Nv+ad5c0rJ+VoVQ+kjZasm9j2cmM
wlaKz1Hd3GnKlirCmm8ARwFcA/kvb8PiMIt9G0VCR86laYArooY4DyrorQbbygljgAkuVIsgBeTW
4puSQSqbKYuLs69n2b6eDKUEm9zKx3FIw7sMtp2NRVz5LL6JjJUJMIYLljNTkxUlRZa0iBPnRXDw
6RPbkJf8o6ImLSJaWuA757zBpOu/OFiDaYbRaHbVWR1kz+1amGfMQjB2GwdrxSPm0WBmkiH6wNLC
jADqOIYVfVZYoLDbvxZD8BiLr2rVk3QWzwmN5UYZT/N/oRTaK5A1BChNwHZv52l3oBuw8wJ1o3T1
Bry6uMmo/FFhoQbHj2Kyd7GnJUybWs03nzujHb4lYxxGThExHbrrRzW/a0olFJ2WzkK0U8JY2HWR
ph9VhRmnndSmpWajlmv8iMES/GhGDxUCv2xkGy+sameMRvUD7EgVIPLKCvYeyiDGXm2CfnDKqgYZ
OGplA4IdDtTfQiur/kFgAFd3mLvv/0StOQyHRPf69mOe6U1/VxVVrNgldCy1bfSWHO59o5uriZkX
81d/1MEfFHCIbuzcfOVdrRFlLyrmOP2V6o0cW0VvFYFOFFsqJz0tTp6YUjive/GUgQJ0jKkxRjsM
glq26wpKhc4SZ1GpPnw08zLZoKO4DgB5tedxESAqANEoZVzeLQitkIuCUjmzTY2dJ8opT5udYh2l
RIGN07+Hi/cwMY3jx9GHqfc2AqKry/rNPAUo0kvAl0ve1jBLJLM1Ev3c1/4hK3WJPCV0Ai8PNyLd
qxt7NkTVYNZyo3m3nMUuy6iNuqnQz7mZAR6BQiOpyCBSu2oYVG4ee2/jjG4YXLJQWaWlAIvK9TNQ
fLuFntCC4rQudpKm2kb8R7A+b3jWHJMsPIsHHWw7yGMe22XnKjSNoOlFTh/44G7PTZU/KKH6d2oB
3qdBgk5YmE/qa10CKe8yJT8Ufa8fhVll5PYvWdtTAMJsKnchdhYulaaB2iFxA/iqknatdVSlPQW0
jf1cNwKyhU0lqF2GFgRoqQ5Hnn5uAALWNElpq3PvbxzXLSuLrCC1KNn4XoaV+r6h0GhkR1XbCACv
HQXXpzhNr5F6B3+9PIHwVTIPn6sK8sTpjmEtWbrz4hNUTY6CNnlobvjlW5fk0k84aeD/6WzMp2FZ
+AhE1EEqLVLPhFCpA252gmh31MR9Gn6Q4+dR/SbKn0XKxqKaOQ11q6obD+iLPvkq8x3J1ou59vnv
fs4yJWp0f1D8mp+jKI+qB2uh/thYnxv5MEQPfbbR97iOSEEhEXSARJjZ+1nty8XG9+PI0AQDYVZR
fxzizLD9AvigRzR3AJ1ZneXU5y3gSfnQacXolGjRHm6fj6tIhN+A3gu8EHTm4OdaFGZkJYhBUhrG
OeF9pPu0i9Ov/26BqjxvMFAzGI3mNX8XMJozM4811ea5EAXViTnsOzEptsQuVnaOEgVwTOoxUM4s
r9Q6r9scoUOu1LY/CMofALOPQviknuQw2ZGm//O1QkWErgbYD5BsypKipAvRCOyEmGUzxXtNpqyd
IQ2o5vqW+OH1oafzRuLC/4M0BXN6uXqIcBaSDEc7apHdQ1Y3IS3+8IPkWRsn8SoEBiv/3s7y4Ms1
zQMRO3E/2SZUFXH4GfDuvuj//ZGfLYFaoSHA397aLO/8IcTFzW7mVcm4FA5mWyu26PuJ3YLd3XmJ
J5y6ZvLu4FiFqMkbhEPbZhrXT2bubzvm1aA76bSKZBf5habMQfgicBXhzRMM30NbcRTsHomnNP0c
yPssVV895gHLozHtymJwIy17KYbhlZ7dDBBN4nLjl1xV9+YBIR7LOfTgElwOEeh+CYK0lq0zOQo9
XimrT2Vi9HejksV7Au+O6UBPOpSNb5y8UZZOtxdizTyTuhCZsiMKZYZLHwv0soisDPNCb8EQ6de7
wiAMzCIDhV/rNMGdrGeoM2obn32VOJCa0F+mLYnKJcWGxf0X8dKA99faszq6XvhVo8oWTn/M7ORp
G9nA9ReqFJwg0wAOBiXLEozmjUIMw081nCcLukuhRedgcATvCzXDslcp5gkO3LYb7/X1kcLojGZC
LApF2+VUw9grQa/58nCWtI9gqHhOYeF+zvRxI/pYWUaSu9kWY3Qzc/vl9tWtiGxNYAznkqky+EXs
1swYDAabLb1IYbkRIcwXzuWLrTJQxtziDAjFa+YH5d3xLXyxrb0+Gs/Mgjz2NOgLAYmWbIt0eO2j
KHsxOoFQ73UqMJhRJdDVGs91zWRq/xwEwKQzu4GF9t/HgudU8b2xxeXXmmDdkTAYz8YU4AiOmFc7
S/SflCT9m6k/qvqxE4rHvLgLhY29W1tN3qt5Pn4Gny0HEUVBVDsvbsZzoJ9CQzhlsa0DKLl9vlfX
8p2RxTmbspwpRLEczxT+joYa2kk/PrSPfrCfhK19W3F6BAv4H6UU2EOW7GgDI2SWEVfTWYmAXIbf
lFp2RPGnoWy8VyvBEzPxPCCw7wO+oet/6YeVgYdnejudhQp0k3E0v4oNo0O7nPAQot19lmw8+df9
f6hl31tcXJNxL8fM/2PRaKeDqeYf2+cJoiWHUgYKmUP+iPD8XTbYcvdfWaYdQM2cPIbTd/mtUVwN
uu7301lzvSzdV8UxJT8/ULDU4x/VB/A/9fQx/ddK/dzfYiAMiDEzslePEszA/VhKyPhEEYW+UNjH
Rfzv1zKjOpR8GQ8nxlw2fKQxikNDykWa6MpeEwqCN2RWw6qpuZzDfT2GZ6VmPF0VN07EipcyAMFT
R/AG/nuJS5Do3UmjUolno2ufu/wuS0+1+TNW22+3T971u/OmLMUE1OypkBNfbhyApmqsIl86Q0VY
N49W0dlpgUbobpQ7J5OUvVH/vm1x5Vwwwaco8NTjrsxALLPESU0aKdalMyQ46pTaUS05cvS3T6BK
yR709j7u+hPcl88bdudPuXwX5slBwPrUkmYmsoWPKlprEv1q0jl7FMy7SZUoq8EJP/6C8pe5ryZ7
KfVsLxn/HEPMZnmKgH1QYl8W2KOk5di0pnSOaib844dY+N6gyhi6obCRx1xnGJeWFs9sV8iNFA0G
e9lEdvtD9F9l8XNWxrvg3oMAbWM55+vrejlpMMPARHYoLrImsTMayFX5rnrcT67Fpc1ovqehfxZJ
kK15MI789rnxbptd+0bWizYTDSCV4PjSX0MLihtNzeSzaTDJZB2C5tlAz89z2vCHIG4s6Jqr4qJ0
0GaacqgI5sfxXShRiWE8RWYun1OwrH2/C2sb7WOomvZpaYflk9DFdoK2x+1vvD7785TrTA5BeUPh
Nr20WjSBPk5RIp9L8QkEVxvX+2x89dt+42lfWUvszJ83o/OJli7tlF6ihKVeyeehqB0z/xEglBSF
BRga1OUs7R4u+NsfdqWzQh5zYXGxe0k2dJNm1OxeHttxAh95bmfdV9rjguKUQ3nshJ1aW4iWGTb5
ui0EFqDxXc5fm+FXrZUPnnVsUrsvEZPAzerQOGa+fkxkw9EU0O5boK1VDwCrxXUx83fhdZdrlEep
3OptKZ8L4RB5sS1H1S47APWUSgjkStszGG7dokxcKTNDG0DUQKbDVQnA4dJqMEoFvekOvwu034in
OIMV7kVlV5AYiL+J2CE2ruzWgDc3te5ub9L8by/ONU8C3k6RG+jwcmhM0qp+aqtWJj4yNfgg6vww
eUl8uG1l5d1Bh4ZYAaoZCBKsxbvTV+VkpoGHJ0TZizdM53JSnDxsd4KeMRAssp0KNa164zJeW9mZ
e5PEGiAT27nYTz2o+kqg3nXOu18wwPVYGAXUcW1l2I2mjRKw8qcW5N3tr101O5OHvB0z+v6LADfo
SrmoK4EqImh35MxrYdwNemqbw0mXvhZx8UkXDnL4CKvXPwdJcEa+s7x4bXPAybER+9o5H8qKqdee
yKVBGuX2B65tJ88A8/FIzyDYt1hWJQmVLPIC7Rx59NFixlWbv2N5EmBs9rtu338oI+N42+Ta0aRp
PZM0gT1krmIRX4uTRq+HI3v2a1vcN+OLDL1fGR37/JOYGId+im1pI4a4PhvE8QRzc1FtpvVbLObI
7K8Awfx0TuRI2bdtqJ9qwahOt79szQodZUKjmVPr6gSOgTopeVBMZ3kioB1D9Gqgy/1X1QviEZ5R
sldKhCCnl5Ff5cFJHZfldNaFKT2YIcwr5qCEG7fJ9Vt2aWXh+Hlq6bSsSQw6REwfDURb9ujQNdCl
msLJ8tR+Y+1W7PFukv3T62Voagl7G6xJTrw4ls5epOjfc80aD1JnEh5oXlDZYAO2BLev82Pi2DcC
uf9EtIuLbNYlq8hDCLpodgNf9pqAySvosoS8bLqNYzYfo8u7Ga5iRKDBQ8kcs2VRN8gG8F4Iap2r
VLSN0beDYeRJ+qj5fybzQYk2jtj1Yl6aW5zqoRT61ALhCVApcrRkdDhwDrq91b9XXC8NzdfLuzhL
pn6sNr5oAELJfyHh+xiE0WS3si0bgS0YD4KgzQydrat633qUYW6ftznquFrVuarJvDmp1pK+wjAL
3YqJc88pg7S/R/+kfyuSPzHcXLftXJ9r8P/zWMVMFww36uIrkzoMSgGBufNU+T9TkOc8dF668cJd
+yNGmPmio0m+StntciklZM4GM0/Ns5WkoQM8j2+iYwTovun/m+95Z2oRzelpZuoF9Cs0gczMNtQi
24cDlJ//xaq9s7Jwwt6foi4f+SDTSw9NM6HFt8UrtOYA79dssTGwKddZ57MxqbHLhCJzUvp5rfFq
6glsJNGn2x+0dqreWVsW9WcSjFz3WDZJS+qD1Xrtzp+al9HyH+NqnDb84e2fW3o3JQySJljn5gL6
pUOoU12FnVKa53HMdjJkV15TP9WWtBcjczd191bTHhFmO6ly64j38ZjYYSsdpbz9bkXe1+Jj3Bl/
rNizlemoSCQ/FPyDWHJTRbdHb2dA9IMXHEcg9blqd3FHSPrx9oJdb8/sxzIFGAILXsTFGzJVIbS+
YGIgJBsmEHC87fKuGXaqd8pUc+uOXamimegKc0ypIFP8X86tq0NSoFwdKwTfXyLrjlHUNEczRLCD
Cg7CsB0db2j+KsJzkMp2mwr/PBnOvN7MwUhQQ6gBxvFyw2phBo4KhXLuIPXb0elSbDUStxAeK+ET
uGkTW8QOM0nxIpbxS0Fg+iXUz6VS2FmNEuOenM/4jDhe9dq7WVBtXLPXfk/xHw4lEzoDWGvfhkje
XfJWztyG71UAHToYuAWz/FKkFJ3E+JtQWt1G2Hs9lAq4ltSC8XP6Z6zi4tpQ2xgamVAHORTL+zKb
6M/J2RH4BvmtJf8EAhWhw2oyrtolp9TjXDRNfNSKP4MXnhS5UGBMSKp7VerG+7HSft526RVYAdhf
ZACIvMDAEU9ebrLZSozGeIFx9k3poRf0x6rxXhiltnPrs0wahFDsTq/bO69ODtBBpuqjptzXkrmX
OlfewoC+xa2Xd8T8a+YRPHCsc6//8tf0wtBbnkezWP48EFiYzER/s+CodRji0tqf4S+pd6xno727
vQpXBxvCMMAVrDevK1wRi3u31WO5hkHHOk9dth+Dr+jtOkL+bEyvsIzeNjVv98UXzqYoF8MBT0eX
burlFwJOVtMsaixwE/q+zl+g/7YFtFkT+JDyr+rH29auXH1hbfEIK1LnF9yn1jnT/zZjbTM5xfTv
t1ks8Lahq9ceQ+igMb42z6jiSZefJVX6KCRW4J0TfbRLHkY5+G61W2w8a1aoR9HkB6VII3SxT2LU
ojgtRB5BdQVLxE7Kfirpxom4Co4oQM0oZDjiCI3IfS6/RAaDrIuFL5w1Pa13vZYLttLL6en2el3f
ejIzvFQ2pDdkGwPgl2YAyldCpojCWaweI1p2o6bZdfwdZceuyWzV28kFYAxpY5uuHZ1MxOS4k6YB
ql1SqSLZIoRaofguU4h2N/22mtru2p+G9BWpjw1b155OFZ/KIU4OrJY9u/zCMuqiWMimwO2zP0Mo
vZrtkxi3O5AZUGGpu35L9u+KAZqnirIezTQAJ2Brl+9lWwV1NaGw4aqcqbT+0Tqx6KJZAiCfwffp
sdF+9RB6te1HkPPorYEkFpoHqGuO4dxs+IpGglHAbGoljl9Ri9/ie1hZfCAwlAnmN52saXEYp3HS
PSvsQ9f0HuPCp8yioSn9p/C+osW1ERJfsfWxGNQJ8SumPHHj5SgEiN6+9+DcdrPuJcq+ef2naXwc
tc729HrfS8dJ+10KdkgUy3Bi9iurXBkqM/VLVygwl0yircAY38xYW38LnXd9wogp8PuZxpBbTl04
hoj88jimSuRKIdC5OqP+mgyetfHKXxEcswK4OIeZejlww2XFdBo9yoUMqbua7NvMU+8SMT7NuUgB
D5MvPDd5eWoLcWd88YbcJh+XA1rKYK5SnwZQ8oXZOEcgSh2L/Rgdmjdg3wA9h7ZLw61zOV9cl68C
2LKZcPtNvF5e4kpA8HhGMIqx2wZOnb2oeXUoZ/Jl/Wcr93deijbDxgW04oxgsUhnaF/Q1VviXINM
lpLJMGO3su6D6lVqn0P/vqkfAWhu3APXcSzdg/kPE4Dos/H4XV4EgZ+WEGR6mRvk3QEInR3Go13x
pb2s2YVfuaSiuKG3i8fPkpc9lUP3zx/L2jIISyMDBB+I4stf0IaxUfReqZ0FwXLCcdxD/JJQtZDk
5GhutKCvFxbKw7lrAqZ+ji4XAZWvj3ElmyHvR6Y1hzAVAnscNPnRyyVQ/Wqtumq7yea9bhSCNajL
aUBfqS4mwZSGZiycw0KCu1sNetPJLF/aTwkoUHGsa6cB2v759iN2fcODaqFiR0ua43x1wqRc76RC
HgTqCGY1OVkRajqqvRDmcMPntWfXo2fRgwvFWtwD4Ei3BOZWXOuNt5k+/0xjB/v/5cZS5UhVqZ/4
BZ4f5PaQMKEPCCx4zCgwO13GQe2SNNsJUCHaWRrD46JXd4Rf8lFrINe5vR7X4YkJdgmpA6QVaGYt
Q310ktG4NcXEDcRB2meCPDjYpLFctFsdrBVTlN4YlXoT8TWX+P+sp05aBVbs1oOi7OIZljVUjD2U
w7jFN3XNpcA3wToC6A6uYy7V2fne5Uu5AD4rbKPULRB7apgvMMsassDK6R50YhXuDXn4xDl+5BLp
xl1WGXdNkh6L+mBouV1Vw2FMy581E2Tyxlm7zhdmAntiC0iUQAZdrbikdEkQNGnqip6FziNPvXTs
xnTnFWCiv0tV6xjaQUFmqDk2xkOSCv+845AomfNoEnIN3C+Lw87tqjZybqSuJ96rmcqZS3bpVoPh
6nADNoZ7Dz4DcxbwfAsl362/r7bQB6FUQVyj3geq7LT1BwuKglZz6WMebvvwdWC6sLb4JE0V2tYf
/dydzO5klr0teqdi2H2KoM+DzEA7y8pWpPhG5HLx/M02IewgHZqPjbGwSThWd9ZQ5W4Nc4EdSF2+
j+TsAzNHPyp1rA88VuFD1IWw87bpuFPGOrpnGBjyTdHKd4UXCT+CTNjqfq6tO7VYWFLgJwLis3i3
/E4Zm7Ebc5f+C14UGgwMNp0B/jX6HvRJuZ/UbYY1mcO0XAq6BnDyUXYhSF8YrcxIr/taz92sR01B
q1X55KvMDZZ96lMQqf070/d5vQRB2Olx6j0g0Potl4zy1JeN+XfDGeaFv/o1/Aq0jJGXA7JyefQL
EbZbo1Rzd5jyu1LSbf9DNRa7uqtRpw7tWL9vLSRAdsi83La8uvZzosIQv4hOxeJit8KRafPJL1yx
bT7V7RjtvZLRZFmb1GOUiQaEd1P287bNqzt1BvVzc8+vN8Wh5fWtCUCghGnK3ZBCH8j4CGGuohWc
Clj+/rapqxB4NkW/EFQVQRjZwOW66tNYE/RIhWt43xX5k259uv3vz16y2DfmCGaoNDkYLY35U99d
Gb2EAEViKYWrWa5hnvJu18TOUH8cXwRth1LvbWsrm3VhTb+0FsqT3ieJUbhq8qIhHKx9CH746SvK
LbftXMUbJJJzxgBb/X/+e2mnRKkk1syxgJ57N0I72P8teeVF/wV6Myceyt1tcyubdGFu4fymJYwE
LpibkCyLXtutJu7aJoFXAkDA2CWBw6LwaQmmmYUUPd1ErmyhftXH+9j765UnqXR0BAg7Zsn//YtQ
LYBNi/EPuK4WFmWKNAwusFFm9hAI/l5FteR/szCv6TvHqwMR4hkTC0wmCPs09uEuGSkj3rYyO9TS
vemQ6RC68iBSY7i0okfJaMVhXrq+fgigpE0+yGlmD8YG9nHNAd6bWSxXB6VNXtezGWQMm+w+kO9u
f8eaAWDoYH8hSEBFcHb4d6s1NPpYEMGWrmnWjpQ+ZdvB28p7MtPKI3BJWgAIYXE2E6SuNAoPlWu0
9/CCt6qtn/pdTMymGAcxfJbkOzSxh/1wZ9WfwkDdo0Me271TtTtNOlBtTbdmaVc27+IXLY9VFpVp
PRiVOwjNnRiLs4PYWfC3E7eKkiv3EmHZHDwxODoPbVwub5S2DSyOBizQ/eiI3V/dfAgJH6TIh2X9
w+2tnP+thUsyF0IWRF8BWqKlOsIg6klZpEXjtvBLOpR2kLCto+QuiWh8/rspXAbJSOb86WEsHo9e
7yjlB3XjTr3kqKiJRuR54/G2kZVdYgp0Dnxo1XHEFq6J3dGcjKZxU7gi45RB9Dj+YeTjfdkXG2/9
dRY3F6ismXGf4gBlq0X4F/U1txIc0i6aEg9SfRwNXFN9UYwXI9adVI0OMayYnqDe1YJ+DJItasPr
b2W0j2IoQxQgsaCXuvQTFaZGaLrL2uWHAKL7k8ivnrAbEPO8vabXPkKaApzujQ0Nh1z4IxzaYYQa
Xu1KAkTSWQ4/pXwU8q2Cy/UzCZyGD6LYMqtQLrnvGniW5aybGjdTI7uXXvPohBj3qMDuPGZOqZ5u
f9WKOQoOKK0AguXPsnkyNIrS9LHSEDbpn4X2ALKmqx2xfa2cqRS3+icr+QmcOP9vbllfkWBKhIt7
bFw9+zVGHdLUD1X5TUJsyNuFoXmKPNVuot+3v3Fl51DeeqOwodDAIMWlh3hxUqUVGmhuiPCW2j3M
yaxXbLjH9XU1E1Bw1KioUBxdxp9SkhbFmHuNmxTMYjK53FNB8TJAph88o9i4r1Z8fib9RvCHVij5
4+J8Nx2FIjPsW3eMst8Tw/sR2IxqkpC83IrlVxYPBNkM7qKPzbfNP+XdKyf1YlQ0iti6jfrJ8suf
kxV/H/x/7x2So9GTpxJFGklFZGGm1XT04aOydfvoyYtcTfFfKm0vCPd69VfvGZb2Kexb0l00oVOq
5B8z/+62k1xPSc6/gNkyqMAY1oS34PJDJ9GDdbDNW9cyE6jX7F5U7MB/kPODpz1P025KMgeFijGA
dvC5IdMtrMctDNHKabz4DbOTvVtsWc69cRq6lsNPQaR5bJXk0UR9toZ/ECGub5O4RQq+tr305EhZ
6aBy/he3d97KdQ+yrnXl8S4Y/2RFYBf5YWNp5yv48nllad8ZWUR8XQaLqBkPrZv0D50BGkZyBo3x
W/GjMhwT/1TpX8KX2zbn3boyCUAKn6J5fxU55TJy3SnMX7ht6CjoByE/kn3xtK0i5qod6Nxg7iHn
B5Z1uWOTbgVpoiutG0bWjx6RFzMQfqbRl1HdmtlfeWhZRR0Ncqhu8NFluWrqImkSC0xZUf4Yxk9N
m+1LJjspXO76xNj3E82ftrelzoNmYvgkZvWGOvN1xHv5Cxb7KNRDpYfILLlJVz1HcvNJC7bWc9Uf
333kYj3byLT6jKa3C/PrvpYC2+oeVf1//I75R7w7ZooXhLnfqlyfcrbrpL3Rb33Gddl1vk3g5QF9
D9aIuctLE20figh6WfNtor4m5VPoM67qhIFTNPeUbE5aot9noaMCbwbyfI5N7dHXfVsb6pNY0FhR
O1sVRltDZMXsNzKj69T18rctXo+k5D3sTT6/3CNSTDrxQf8gxZ8Yg7AH/Xms5I0YY9VzAe2QIiHu
BfHZ7Ffv1juo47ZWBL9z2+ajONKZtMInL5xb5PLTNHzMKNhMU/GUivWx0sQ79M63xijXjilPC+gU
4Jm8Z4sgUYeIYdTlqXeFvrKRAq3l3laqX+oWdfGa+87c9fAngxtGrPnyS7Oa8eXYknoeMNKi4lT8
nMrRvn21rT0SiLMwS8uU90yqcWlDgWi4ko1ocMup3EfioyHvh+Z5GLxdMey3VMDWfIXpHqZHiNqo
aS6OfGq1gifr6eAKcef0QXTUGLPhkimb7KGLDLuEslEcd7e/cC2Wem90cQlUAn2QJI0HosQ/QXww
DJraX/X8RMB429B1m/kNxQOL/wznALW02K++g94y17Fk5L4zK5ZmZnXXis0rU3A7L/6pZt+yxi7D
2g2ZYEFS7qhL34rwRy503/XQPE4wKuhVth+kxCkU71CiONC+NCXM02J6vP1jr9Fe/Fgg6VQ4ZxYZ
oP2XGy9pQQDpNXuRindtvtO/IvniD3trTJw0+dns018ho2x/IJAYvF9BaXcbqd787y/e1Av7i2sT
QrqhpuuPL0TyqTSEF3PIt6Kw2XmvbDAoK3JFUQNdVjyMKpQSrSwHdxqCHYpD303lrGvNU5q7wWTa
NbDtvP0L6m1vTNrWAs/OvDQOQ+PcMQDjRX5+ucBJq7Wq4vWjm7RW78jmeCeiiMRAmOK9CmH3U1Sg
A/Ab4RiWcrkPRMTcWiPaDZPUb6zDyhnXGJNnw6mS0VOZ77N3N2YnEBA3acQvUcVvZf5HtNpnVMCc
XgDA/l20tnCOK/cWcBPaJBQYSQSX2QtsZJraN93oykbhSP5wpxb7zuidIUjsKYClyL8HWzEWP1L1
S1VabvWj9b37JNpiXVj1cWYV4Rql8M2nL95NM6vNxK+n0W0yN4LHog1sWXkwuqNp7Mfm0BnWsWCq
HzrA0zyaI4YHEaIo6U+m+RvevvZqMQNC447eCdTu4uLq69DR9FtxHN06f2gLJ/pT7KzOnkC+nOVu
bzxN5lfD35gUXzXKPBLVPhBmoDoXZ8wTphGGlnRyC2SWBpTAghbiamjXJ0p7oFtMSg6yHfuTXaBk
6BnWZop+/VSCo6QnD/4G3hhC6EvX08N8qAxNmdwy+gLJ0GP9gyV6KCOrdMq+hIe5cATRQWIL1Gsl
3PltbUv+7y7Lfgfxz9s33vWFA2MKFSUoiNgHJl8uf4qpjEi+yOLktgN4Jr2cTgwI/zN9CU1CYHxM
ZjLMzXO6eGyCrteUqqlEV4t8Jzdkmwnyv0n3+u+fwiwRKwp8ipd0PvDvDrQZodSjCaXoIgH70MtG
aCupuVEVWKmuMFdG/kw+AjDaWnqsUIEuYehAdIP23htQ6b0PhacmOidebU/EVApSl4G6NXeztktv
uuZcH7TfliSfchHBZ+1hFQWX0YbpJt6jZb0FZFhzS7iUmCYFjj2zwFwuYBAbWsKdIbo5/34Ve0eQ
DS9I5/0ognD/73v13tTCIyYrS8Qm0URXUqd9Nz7B+un8bxYWZ8xEaUwpS/X/ODuvHrmRJQv/IgL0
5pUs27ZKammkeSE00ojeJT1//X5s7O7tYhWK0AXmQRgBispkZmSYE+dgQR5BXVSF62jpStR97dJJ
fN8xhFSZOXOLkDeMI9USRibPXcoEHQoZEVdl+uOFkNjrJKSwMNAUXbZCrbDuFKyorwF8oo3Ypwhy
3d+q62XwT/MkUxeiywZk5vK7O7Uk1XGdaq8yMppxKrY9mPaMFvZ9M9fHi6CD3GTu5eDsl/naICh0
Fc2kv46IribysZkidzIeomStDXrDEJcTjPI8MUkEv3jgLClTuz5R9Ne8qXaxGZ1K3/6t1eBem+yv
+2u6vpiwG9JyBdI2g2qXrQZSnTyD7td65VFxQ/nvEs9238L1RPKM2wK/Re2dxgkkmJdfpxl1I5+a
wn61NG/InppqPNe+ghvtHbeO2xzAqvTDiPoakOizA+/1yg+43k26obgEoLnzjV2WryOA/8OkR85r
WD+3rQwr7bMp0HiIVrBKK3aW01bD2AV12IXOqxTGnh/FbgcuSXWOXfrP/R29DvzmBaEjw27Si1oG
YsMoq2LsEue1dJ5H9YGc2vXh1WrzH0qgHBnB+nTf3vWEy3w85lwVQCl4dmvxBQvTyBNGyqVXI2x0
pKAOtfIgF/1J2DJjSZ3H6DcMGUxJPTvTeUpDt5Z+lb3Gm8+8NHCfaCUCurEBdNVnuUcGYml2Lx5K
DZ66udMTnqxC2kzSj6TVDkKqtpEPQW8PFGIVBnb1bTHEVMIsO0cfhJ7L5Rm2jR6N5aCaSWM/OyNE
vFIgmk1nSb97RPzub/dtW7OPIarnA6uXthrRiiy0e/OltY3xIarrL3aN6oSohLWLDS3d3Tc3O5OL
hGYeKobNCZwdIR2B7KU5UaJ31AgDVsVuU7ZQU5r7TnSfddP/anbJmrWrWsE8GzPjSelKgMCRF64t
KEu9qZmTfmmtb6b1V1cFj6iFNKhs52jo4kk8vV3b0OsVYlOHyJ+cBWXQ5TgY8t4FlQSGLkU3QYpV
NSeCr73o/MrN0tHwDAeA+v1Nvb4y8zq5NTM4nYr50q/2Sa6UbdLYL5WADw6bh8Iy630RyMqBRuWj
1vrxU5hIzT4p8u8F2bIHEQraleFkfi6cCnmR+kTj23/1TQS9q26VoOLq0ZxlFHlb5u8Os86y/2v1
qHYz/22/xBLq3hmkGEGbMSiXfV7ZijkUujxgGIL8j9AP98FA4+UByySlQ0wngNHxmfV+nZo95HUd
ykzNF+C0bvRZ+z0eKYfp6KneN331uLHEmfmD3IxpH2YCLy3XwtHDri0hc4zTfqcIhh6YGLBXgqhr
cCNmyAKJnwis2c5F+GE4QemLVHdeLFmYf49Bi+9XQt35ZqlT/U/VZDjNsQ+cbxMzkpXb+lESuBK+
ptwNY89sbBuFVnoIp6LbZ8Lu1/hgb20DRMxItcE5Swtn/vuPeUVQy1k7U4SLKZie4FAv3FAd+5XN
vrUNyGLPmEbAW9SzF9tgFkxC1qrvv4AqKB8nomPHVURCkxhNIteczGKfWKO91ZPeeFE0IGu5WQZe
02ftVrJja1u2aopoV7LGPnTlc8AQzax4c2FqZgxZeLi6GspEjpPsNVPV9KxHobIP/LQ5+4FSe2HE
nASoYlik7GoE081s5v1TeHXR3s2jmjPrlQADW25/2EZyW4ZAmK3M2eSdHG2TyY+ox1V/jLwx8TY2
kZxBS0uFYvjyS49VlEJGYYcnSIb7X2lGwN1FijiMdSoDvQ3bH/eXdp1NYnDe3BnpOOd1i5c4MXOj
TaMgOpn1T31469HqguJpF30pVYj/w2rnS56krzFhXL2QSGfhsjhkAEjxsIuTFoQIAlSJHZ1yTUes
sVKDnZgafZuYdelGY76mOncVbyzsLV7kHmWCkryWVVqPVf8JfZsE3KpBedHLIOe/v6ezU7pwlzz7
c6BBXMcoDSp+l99QUlAPaZlqOmUGhZwcfaW4Y0JWN/6BRuufBP3plQDgxm4SS8E4OHNuzsfm0qDa
6rpUtWl60qInZUJzbTp9Geu1WfNbR+XCzOIWKlWtQxWdpdCXBnug3FYePCpBtC+SbRH4XkoTr9Xs
Q6nYK/nn1fVnQz+ub17/B/cHtXs6WImUnGTUAY3hMU5fqwESlRN9CxdqTBP12D//hB8tLt6dXkoa
nVuRnsT4IjligxpM8CyVO4FY4H1LN74dVVCkACkDW2Rxi021JGQ81EjNTjpCyFMX7bPoq5b1L5O6
pgtz4/vh3WGVmmfICW6Wk6W2iJ1mUpPiNBYWtBWGxz5GgwdHe5zFUFR7edG4RgyS/f4Sr8udwIFn
gb73qV0ClsX360URqb01Ma1dN39XgzdObk2p19mp4bbJjkpauULeK1F6MFeJVK7399L24ks6aQMR
hKxge/gcwhCT5oesRV/xr5U1XqEf3teIBBjlGLpMS4rDPC4aO06q4iQppxoN1aIO9oP/FDuP6F9Q
rWO88WRIP+9bvXZr8+L+3+j7F/9wMbI5Y23aujgpjbSREofLoXuZOCoy5MKT8BBl+X7f4vVVvLS4
cNwiHOJAnlhmV58DOd0o03Ne76poE/UvyDkAXt3fN3j19hKM0FnnyM6FWyZlL+9+k5V5x8NcnIRs
ep0ibQJbPWT5Cg/0dYljjnn4diheUOMAHXRpxg+GnJwxrE6SjyoTpeJu06MO42parW2biv9XD4m8
KQZ0ZFJtyP4C35x5dWCVx/vrvXFe6Qgxhcmw0ntkf/lD8tGPeDqN8hTpPUnDLN3yAHYWpsy1icsb
O0uKSv8N/kD6jEvMV1HS6KJWU56KdnRzeTihze7GQHHvL2jeucvXkFeJijs1N4JjGm6XC3L0LDGm
LqtOdp52uyqU4etrpzVBtBvnkkENmlrQd1AoWlqpw6lKRDRWJ9p+O8PvH5i1PMePUjR+VyT7x5hO
+ypYuQu3/NqF0flHfbh+YR+MbWHX1WmUimMSf60EpRLxkEmdm4vBtYwWIOJxKL1ckr4EIjrd39lb
H5DhlFmkhfYVYhGX5jvVGsKsU6qT3xioJTde17XbRio2/4WZOdGnXkprYem9/YnCilPq1SmUaIhV
eoVcrr0bS/PXfTs3nBmgwP/YWXhqO4yMnn5xdTKso1oJprnelBzmyqcifWWwbAUeM/9ry2Npz/we
86QK+P7FtwvaNktCQ4jTUOfNWS9i82tbJI5HbweC9EItt7ES/7koKCEaXW9uG5MR1/wHVkr9rdIz
cTLi8IA0bk7Xz1B+UnBLtE/QSxDkt1O+l9I1Cp8bmwvtIc0vAB70p5YdV4UWr10y1n+ajAJRCPut
Q/10M+TJ2WC6JWpsy3Mk+lX3P+n13Z8rxipGGXomkV8ENwlN3CyV6vo0WoKOs5KGX2vTjM/3rdwI
bGbNF4IbgxSZeuLijcirTJaiTGdx2Zgc6nA0H4zKiTYaIubMksv1p6Lqh6+x1NqbymylXUISdlj5
EfPLd3mg+BEUKRAtgAqVdsnlbTQTu0lSxalPmqhUFyE3Cj/C+aHAqnacRpBhVjcPwPpG5hVpW2zR
rHYoCcZ/PLAy1zEokZHSUbAH8nL5O4oaxk4y9/rUkg5vab43hynOqpVn+daX/WhlEQd0tqCTEVHh
gomr3xK/wxoy1s32/qZeX9J5LTy8Mws/A44LKz6jXXWUsadKWz1qjR/DRWD+jNVwHwSB4YVmuwKR
uHapGOSKYhIQJvflcvPUKso0ycGgIY8ItYXKT1XxESMPxJrQ4PU7T3Jo0iGah2nnnvGlJcpsFkMh
ojnV4lc3fNXaH1X2RfgrPvXGBl5YWaSiOeXHQauK5kT9CKJmuKvdEN0l6HLgI8v1BMR1bq1NXC/P
BuEIncK54Y64BuwKi6WNghkKpzXECdxB75VlJajShvpKUngVsi3NLNamNmU+DZUNRtVGaFBlmh+R
r/5fv2MGtT5b4b/jWB8BkRd/eEaWdhfP7tSXQ0q9Upwc82sf75vxyxB/vX/uZ1/x0Ze8m5j3kEiU
evfSoQU67cK0DuqTlfyt1ijpAcdDWG4LUhxKQ4DruuEiQrXirZeHRQXfjN+gb0nlYi7uXx7JEQEK
3/cprkepa/zM+/AY2+amQtHS1J2V2OUKOrs0tnCXZRqqYRYozclJqWjs5FyXK7fOR/lBdJD+I06f
jA/DgHs46PlgmVtJzevQa1oB25NhGX60R5+4m8flSjU9+FVt2V6aRIxHmBHyX5uyq+XpoJopcAit
NOvUq6Zu+n3/Qy1vMasAwTYrFFDFAvc6b+mHCJC0KzCbdOpO2tjFe4kmwD4Zw0cA9vHBH0W+9sjc
+ETzzeKto7JEX3lx5qOy6LUsTfsToyHqc5Q10pd6zKyjGfUId0pdzf0upwTsTt15WlJKm7LUYC8z
486jLaZ6xaQe4rJUPEOS1GOMMWKfrF77nctsmH2ZKX2QhJ0xCfjSy30JpFEfEBfpT3HrO66pFo+G
I+rvKF6KJ/SrNXegZrWtzCI6AoRXHgREySvIrus7NINk5qYnKBmeuYUXyvtcK4tC7U9Rr/cP1CBe
JGY3v+mibLaRNBSvbeR/sQLtRSm7NV7I94bU5QWeGwm4XmqqpJVL9G6qjmmK/MlwigO1ehWpP+wM
VRtpIoSTR5Ag7xKNcZdWkbonZ0LpyMw6tCMrp9xmQdn/iNM4f0kaTfXiXoLgKTV68nuUJzR0n92k
RzcFbUMcXSmsB8Q6qse47JIXCHR6r3F03yUjgaas8A3PlMdPZjQ5u07ugoPUmZ9FUXVeM8pbiQDN
7bMGNvw8L1byvhv+mZ4cRGwQ1s1B9hKnlAeJSEM5Gk6h809bqJtgRJ8n/Aqd/8FO1NPgA1pRd0Ri
n/mF96/ljWtyYXrhomkVwos9IrSUq8aLkfifhal8G5zkpe4eEqmPVxznVQA6H3casPMoH31RODIv
j3tdwp4yyOlwUuIYdQR9E0MLB8TPS1XNLaTG05riKJWACQJ9d3+pV02bpe3FOdfzrrWElQ+nzhpR
OaiYLJjUTZfuW+lH5lue6vibMWdgWK+TfR/tLNn2wHxq6RpC7Namv6cX8JkBjV/GTk4sTx3CyXzv
uHWZsJJ5iDukB8b6N333ldf/OsaASQmPy2g5lxxKucsdt0an1upu4oLFEh0o31AOhnDEn58jiILm
IolGAgPY/9KKrYWZY8f2cDIz49yFiDHpDN380h1mzb+sfMcb20crRgf7hr/Cd85//+EpKayggezQ
HE9RUx2i0HCF/bUajzqTBWMvuYozPRi185qjZRLSfWStoxO6hXWorZ85yNVcpPv7P2kZDOO7yRTJ
+sFkUhlb7vE4CN8oq2g6Bb5OetgONbxrafMQjTzE901df05MYWRePI/3Mj11kBXS8imbTsmsChMR
fW/9Qss3963cCDp4inBHDNuD9CULX+xxZ+RSEAnllARds03TqDmWsl64pa33+36U1PNI+xZawSDY
BZVmbcxetzbws9kbo5s6lJt96ylxinwXhFn13BSpsrfk3vJC0aJiEyqtdnaggluJON91Sy+fEyoV
uBaDSigw8eW4cFemKJ/bsXYag2xDyUDfhsj//tZb1yx3huWK0YtdtE6Y7I02UPTk36b53gm3XKvm
3TgT8wwxzSbEYKCpn//+wymd2kIOTCXXTg2haF5+RQJJOGtwj+uo6p1ueIYE8qEAU1wagY6qC+s4
004i+QJFyy4e623aIwETrsUp8wVebixT0eRfM74EZNSlpUiD7LoxC+2Ufjelg7Wt9mO8z8WO8o/0
MBVefzAUN1sj9rtx2inZQScI1BG0wZJAKO4jPmc0GSdhmA9jNeqeYSTO9v5hv/Gl8FizXs+MakCX
93JpmtpH+pAI+9QondhYSZO6oxBPUxOtKfLdtISzoK8E3wEx36UlXe1SdQhU+xQbUrQxrKjZ6K2e
bZyCmfb7i7qxcwyXySCAoUZhcmTh9mWtbrIwtuyTVOloRlN9Ql9nWNMyuLmg2evBMgTiaGnFkmqt
KQfJPmW1Jo4d8VqEv23jvxpIiM/3V3RliwhxZlOmTUzGTyX+cvMsKSjTMkqdU63KxTnxg0LbSao9
cKmZw1kTNLyaf54PHYh/UBTzFAhohktzEZMudmlZElFx6joQXDv+35bWI8a179vM1ZLpNFY7ve0Y
eKrcQPh7/te2k5C7CVbQllffkp8yS5i+00mAglx8SwV51qju0uA8Fgw/T7X4nUzBGqHre6ZxccNp
PMhcA6a+gHJB8H25YKtpi4xhoPA8Rn9xJ4+G/ip9Qy81ryFOSaedph+N5K0MX/Jg9FTxHKjy42B6
wnZWArUrp8YPAXTMxhMNg3tcfGhZyeo6xq2dGz0+hFEKvl00JfNkVu4mkbZyUW5Yo/jCfyQf9COX
8w6Sr0gpE7bxueomlyMOnKnbyGhkptv75/emIYieifxwxaBjLvcX71UmrfDjs21Lj9PUH5xs+ie2
E88K1sZtryB5HF4w4jMYR4MIhOzq0paRpbrNZFp8juLwNJTfs2kvd5/bdN8N/xgEJ7LpxgqU54C6
Jwol4NSoC7sCRcT4X1NKT/dXfsVs+P5zIAqmiEelleDl8ufkWauMtdwl55GAYx/Vca65jtOXbtmH
Dw4ixJ+GAYU91aFUGSsFA3tGEh77zugf2crQC4x6dXrw6kHDASsgJeeZnpkobXY3H95nJoUQBBv0
5Oz36RuSNq+J3W5HuXPVt0Jonlbsc3qJRCydLYcwRE5uuhaaX2dDMxkNRRGZRgP9vqVqKlSqadjA
iH8uzEfSppc4OVfJPtSPhXWsVY6hRKNfTlaSsGtHSn14roow1AdY8b1Z92Hl0H8ENpl8ciZmc6OZ
37T83YZrwJAbTmsW2aS2DmyK52ERQXZhIAsDkNY5UuzBq3KZVKezpc3K0ZqdwcJrIY6NZ6ShMAuy
L5xFGVu6b9h9evbVDIW7nTCo2YbNMTf2mpRD3jB6aceYeTG4ShNthP3Ypb/AeW0EiBhdes78ZOWe
XzU7Oe3Ut3jloSbgT/pi5WZolIbfAL9Lw/Sz49vHrhA/jX5n5M7Pquy80fddaUTl+1/Eappk3N3f
klsbT0A4s/7NfcjlDIok9bnZFWF2zgcQiMowjjsjgIXtvpUb3oyh7hkfg6IHhavFlY5jPe+VrMnO
WZd6WhUdx+ltyuLPUvZfrQfAAZOfQO+oFl1e1I6GVRfqJtuZF0i8HZtgWDlEty4EdS9m1OmgsJZF
WBYpU6+pUZSdBZhlr+7Nn/7QQtIo5WvTO7duPOgzpl3YPF6CZQSYpCBC2qrMz+Nehv2gN3fJeBjM
sx99atWTNL5V8p/fdjh4QC6wPAAiS5o8S7OnLAOYe0461UBopZNcR9KOsvrl/oG4qiJyy5GL48mG
PFlRlweidIpgLPQ4P+vaW3OEFFqmiOV8adqnWHwSarWyrBv3/sLcIjzzRWxN6ZjnZ9koGIkftW7T
ls2/0TggHto54kGzgzXV7htnHpsk3tT90YFaqnabXa34yoTNWPl3atOdoZeeMZ2jPwZh4kFg9ta5
VwQLEN8vnZrvZ5Ke1vk5iLwmdnYKirpfGDzJyVxl0sn7X+6do37hQzHHf/Bt0/C2Fx0GP7djSLaz
4hynU/CkRXq09ZukO6l1Pmzkya73fSAPmyagdSRKVd9VQlU9SzLhRw6SYadTMPUKA5EHIWn1DsJ9
jelU3fGGuDSP1TDIM7dtuFF703DjMC4e5axWDo7fQyEUoFKQm027E/irXeQM47Ysx+Qo4jJ+qqvI
cDtwy19SZbI8n00BANfjxIMw/5SgU70XGRp7XUuHSaqaTSCp4QPl1PJBpaT6Wk8CGmmrbff3t2x2
4csd0+i0zjL1JN5LKVGh8trwl8V51LNsr/lKvpPQe/EMi7LmkKXKrhOW+OKk7dq5vy4WczaQdyYS
p3M+O5JLdxhOjlZnOhlQy6yzrnidou7t6dhH58HYJyLeVPL83JW7LmuP91d96/wzREGYjF26zQvT
pWRPdtXExbm3bQY3vnZRebZmn7zyttxyJR/tLB5Q1WjVAmXB4uxXOy35kr/KuuRa/jd75sXs/mnW
qDHn3738mh/tLc5/w+hpAOKiOIvob7v71ENV6jwkKdUuTs/9Lbzx1FBEAUE3k9nyp/nx/hB7FYiG
AiFx8nOlRvqxsyOq/TYqYn3a/Hvf0s1NhN6Nag18kVeaGX6XFWmesSi9eyoGw7PpjppxCE3ST0qr
fwEVqteqb+9MvMuNpATM7AUxH1ygiw8nOR2BZyfhIMONUiI3Hrq2+BHpb73aukYab4PsYBvJzi68
wg83PQF37BoHslI3kR6C1iPKVqNN4zyNcvpgdihUGGAK7Lc/3xrqFUT/fIq5+XT5Eax2siPfSIpz
3theOZm7ukw2E0V/ye53pV9t5Sr8yhTMyrG+dcyYSIE0jsCJat3imNlVpoRaXBZnG3B23WVemP+O
nJ9m+hY7n+6v8JZ/+mBqGQO2ZZELoeLRDaEJ/DPMSkraP9smEDttUsWW6XFE6tLsT1lK55fro+HF
szzQbMilusAxDvnnyWzdUXkqq3IzRN/S5Nf9Rd464UxB2zM3icL88GI/Ey1vJ7MTxTn0I7esXgsG
MpNX2Y63qhO99OmzLP64vMzyUMWllT1DS5G9uTw5pDtqabZJeZ4Uq4b0pzrkRpa5ilbpXops6KPT
GSi+JpO0D4dpODRhWOwqJ4cHQJugXDOjX1PvtJu60puDrXTpIffL7qDyzvpKmG3ub9Atfw15CPV7
utM8VsvI2ZF96mM8Ff7gdMzgZNnRThkLDAopcIdQrEFLb2U+XPu5yg8rKEWVxcWa0hStWz8rz5pd
75T+c5J9T42j78Ml8UrDvy1+dHawKW0g7SvFwffJjaXrQasCsQpgycitLfKRtsydkXNenpup3PrJ
I/n950ZzPD2yt5Xafm6TXzA+mMPDID5Vaes6pyl9HI3UI6UkKu4fQ3kvJWg99A9dmsKH+RDEbiat
0Tbc3qK53EodnWL6cp431IfaceSB39kF3T4UA6lqykQBEgGTFws1fQjx1u6gDtWhMYzxRY3HbB9p
rbOhcaKuTBffjCYsbg+jDnN1dQk/0NtKaROpLM96GWwr5VAjvh4cc+shl7zpk2aNqI28JD/vn8vr
7hLXCE0RWaVXw0D+0gFT1xmbyc7LsxwpOzDABUPWwa80LF07MP4V5ZB51WD/neS7JEfz1w6e+773
+nLizZK+BTDw6FVwKKXftZa49ir5wS3HwvAm3WlyNAV4+eUtLyHPN+WhLc992f9NfOV4Us24tW5n
zVEtGeXXEhsgTSfpW6kt6t393Xl/JZdHmS9B7R6Ol5kB9NJ8Y7e5ZOdVCQndBDtcNWRUymI7aL87
ROlPfWX6M/B+QgmG033ougpeHKfT6mMTx2rpjlZQPsp6HfxV5i0NUQ5U9zSoetnP3RNYRDMt+b7y
m2e/fvWbZ7ws3gZk+XLu2IzloCp1mXOkjg+FgQB75btxTrDWB9vss2Y+hr43Cd2DD2XlWb15hnlS
EWSH7Rj/vHgHmmRIrNhRy7OZ/bb859Ce6ZU/peX3SdgeHditY7qKXb84a3HjdTDH6Z0JSmfKhVlz
8vJDVWld5VbGMY4AVMHlYIW/slUg9JqRxYtqD6lDNRSfqp6DqXC7t9p/Dnrb7US5ieNDln7RvlvG
U0KZECjMpijJgVaevflVu/y45BoAFejwA6HHuy/WaVS+3ox9eR70dKdl3Vsnr7Gz3CiMkFdA3UtF
CWUKLt2lDRhF5W4QWXVWxtBLgM6nCN+CRj9G2VMYwLFkjV4lfy38lbXd2l5KPzM6Dfwlw9uXdrNC
s1GszKtzbTgEyGHre5KhVUx9Bas4zPk8LPfR4I3Ce5DXo2VxaUsMUgt5oKjOOfpCUaM/lygWWozk
SgHevSoPZSw9qj7Efk5+Wrmg81t/ZRtHz/NM4kEp6NJ25U9jNTD2cXbA4TG4yitpyaEJqCl2HWah
hmosNrUJhWFc1+k2HyLh2WNfH4tawNuIvpx7/xddh6h88DmaogZOu36Zx/o4B2Ps5eqs5epnYHef
zC5n/62fhTGiQJwfrGHNUczfcrkHc9kGozAccqYv98BQO0ah+6I6d3W8tUKYk83yOPZnaqVqNSKP
GbhU270ErsN8RKXGn1bWfOuwMRwy1+LmaRR98QO0FiQ4LQYOm9kSFqWmG6YmDy36H2trvY79mFL+
YGr+KR8SzbjJiilRYNvuiunvYYh5WX8Hffo7KJWHyRKe0PqnyHQ8WR/dIcke6073gtDiuZf3o3EY
yjVIya210w1ARJNwXb6ixWqTyqkSK63OTOa7ciqj2AkzQr6yw7eWDVveXKID9kTMe7nsRE/hVSah
P5t+t69L1a1l599SLw/M5G7vH+BbLotCDNiY+YPq+pJsR69kLRpaR5xtX9pWcunJnX1OG+EOGSWY
qZPeikKCQrNKns1wd9/4DZcMqHXWpgUCRey2eHooLRcWxFwCEM1bYf4crZUH/cY+ksgzooGSMKNi
S3dRqnI+yFMrzkwuSioN8OlZTZ+DNXzHjUMBUgeczntBhKbl5ecS9ai1UzuJcwr+XU63I6yqqBXc
36ubRgilqKnS5wN6cWmklq0oLcHbnSddeFUIOzyN0H5tmuTmjv3HyrL+LUddY+otOxZn3c5KJU/W
flfqDzv8b77MBzvLeCCQoyrtsTM1R9uHXCMQrhPvy2TNWd3o2uKXaY+qMDfjMJdFTilv4z4uVM53
Sp8YggOto9KaITQL7MF1IIKEHDDfE1mFX7rO3t//arf38z/WF0cjjfKkrxATOsMA72macEH8Eesz
1grP5X1Tc4C4eBdmln1GvpkhmOEelwckH/TIL+q05oCY8k6rpHQvqR2knzTm014p4c9S5VmXMHs2
AdFs71u/dTw1+DLo1fMmoZlwaR2MSaEUQPbPo/gEEn6XdrE7jcWKlRuJ5zyFBIzkndAfZPylGUnJ
61Y1y/pcRQrTQVW3KzR1h6zCo6G2OyeQnsrsAI3F0THbTTxpO8OQDvdXegNiMv8GupLv9PB0Gi5/
g2pBOaLYoj5DT/q9tJ8NULdIaW5HJ3XRs2lJuctcQrVBdVWrzt1KqZ6kSTuEIth1xpsSrqXjs8Gr
L0/wTtwHmcsV/1RQIN0LZ099lqRpPyIUb48vmvhhB58UmWn7lW9w80t/sDbHaB/eZDuMVSkFwnOW
mpLBojZxR/OcqcXaeb51deaU5P9WtQwzUlmKiTXrc+O7ev7m2JPbqN/yVQ9xXdDkc9LEpJ6tQXq3
jGc7udTDlqHBM8E5VPvqNgiPEHe4taJvR2Nl824v6j/GFmcnygojMwKMof7uON8D+wutN43i2/0z
essXzB03JsuBzqFuffmNhqrgURzG5lwR/8v5z8741oF36oe9nLypwWNSfLtv8PpiznCrOW92yPeR
Ilo85ZHWTaoRSAVRaeVFfb6pjcqtQCyDTHXkQ/IUt9XeSCLXAC7wp2N8ECHOXfV5TAYIjLocrrPH
IIiSglJH6nwhYIlF49ad+qd7CsQdylrmUwiX4AlbfLqgGQ15Mk3y5PbTcAyOrbmz/L0iPWpph4rw
Clru6pYtrM1f+MMtSxOpTUbZKAEbnRW/9Xo9cit1DV95jQ+czRBhz2Bjvp6zOChW7vix79jlGRX6
eU7ArLzUqh6GQJZccgz91Gsx6GMSqUNm58VelVRpa6etthNj88hDVrlUFvpNOLcM7x+pq3s5/zQg
MXNWC6hoWRgf0xhhjhjZ2DoimynznYY3Sw23r+VnLVgxdl1+ubS2DHzayghEW2MtLZmsgitUjxsP
3QovKexnuehcQSmoiUOXu1tZyuH+Wq8C4YX1xWeQmn5Km8kqz4bkw/VlTr4XWeVaR3I+oRfvBFZA
h1DZxjEY8Ihcnimb6MDufNZoZ/upPMTGoZMYCDpmNDasldty0xaFtJkQUYFaZ/FKyFNsFmEsUc6y
RgTEKm/wn+3uqZblQ1XEbyB+15Kmm5+Q+X6kIEwiBGpal8vTyjFunSGpzgYD4YxQ/rLE56pXtmWC
ktJGWMq2Hvtm7mFsGcM+3/+C13nUvLkIDvCKQCRIb/nSej7C3JIJPmGow25e/AYSvSn05i00ivMQ
S8+dhVJwH3wypzW2tKs35d3yPDDA8B31rUXoNRVFphhJUJ2bSt430LNIP0Tt7KEZOt5f4y2fBFJA
QWsDARQY9C6XGIcCXg1B4i+naBEGla15oS3o/dKdWbmP1xeC2wxWHv6imbZ8Wbzu2rHT7UKpzumU
Tt5gVSZRRrOmk3bjyFAueyd+Iq+i6bO4EVKamrxHVnUO3+o2dovBdvt0D/PsGGqe6e+GamdnL6n0
9f5GvrOsXd5E7HJQQOvzpjAVcLmTQ4N+rVJHpAVCpUEfEkEaAwFOJJfSHloBle6bGTPfmvSbnkF5
hsrQLXBspqrlLv0CWhAirECUnzQ9HLYil98m2DgPI1JXXi/32S6Tql3ly0Qxuvyp0IPwORktDTqP
tIeTQO92kbAVV7IksfLhriIPKDYY7ZkbdsTpVw37aao6W0tDUnpNbGMRbsGm7wqYV0/Uo1pU6Vy1
7bb3t/PWYaE16Jgwy9GRWgbkBpjnxM5K8u/JAekqMxDbTHK10mV6pzxffjToZIHu0/km+F/4FykX
BeQWhTirxmMQpn8NY+0Bzpw5cykz7Jsy3piSA6VOv5HRpAuC6SWcmNNB3sGOfmpmxldkuqTwSuqC
Sfpa9gzD0q8rq2/39+PaIWggcZmwgoqaqHb5liVaVtLBzMQ5Sz5Pw2PwxWfgRVmZ97x+njHC206d
G02NK94J+qbD5NjUblT/VDXTUxx1XhvqD9QmN064Mtx77XkwxsAEgFSm42H0vrwvue8w+58ICjmW
7KlJdZBjnyBljXj6phn6L0wAztX7ZRk9bLg6ai2LcwPVxWYq7IiKvSYfGO9d45i8uX0ka7NEAfT+
y0RWaJCFDLoizrX6EDky1CwHBMzdNPgraFY279aVpDfA4Drzk5TsF04uiqoqiGFkObeR9CubCZ5D
N0REXtDBVqipyuVfcrWGLbtplDYBMwkAKZnEuPxixVQEIJ4pfFjt3vfh8OsiF4KfwtOINzJrn7S/
7h/6WxvKk/S/BoFwXhr0e7Mps0liQyVf+mw41Y9QaTalqDLXyvqcOWvNXmlH3DQJpzXlCNwBodWl
SWFVQR7PhYAqOerbFAfXKMCk90G2Oscz/1NL3wMTGzSTMCDMB+bSFGToCk0eUvxx+DsiOPVi/X84
O68duZFmCT8RAXpzS7aZHqdhSyN3Q4y0Er33fPrzUQf4t5tDNKEFFrsCBGx2FbOysjIjIw5yrO8k
7RSY2qEUz1a1RWq/FlbBFvGsImeEu3yxPDOQG0XKy9qlu0tTv9lJf8suR+ec+cx5sHcuadJ3vV4V
+p15pkpDTc50jrLvQ32XgBy2gj0Th/vAzxw12KpevM9LMQkVy59xYq7g+ZtevKtMIY7UsVJqN/S1
e+NrlLdH6ZxA+Qg1wGfeIhvX4Za5+e8vzNV+0hqep9auWI+2B8N6V0J+EWdvlfIkyQ8FD+Tbx2DV
ID0p+iZAmN8hMxI/N4S2kGrK+dp08M3YJL0w4yNyuumd1Q/NPm9oKHiIzWyEmbXgSSozVwBoSvFq
u16qWSkRZE86O1u3c+YU1AffiNJd7jfJ7vYi1zxzHkmYB8HpgS0fF11QDmPlhY2bjHm5b3o5sw2f
IHrbyto1emll/hUX306RJikWrahx9cSzw0jbq8HZ919V+G3+gyHunBlDAjPfsk2hN51mNV7buJVY
OrIQ7JTuNZS+NNaWoZV9QxXNmscpQIoCXrleUVhYVdwYQYc2ezTtxbjNng3Pj/+2Gc2o1jyUo6E9
NcMEF7GqS7w+8Dvomgm5r2Aa3ClA0EkLjrd3bcXfqPbMIyJQIjC3uXhhpklmVUphNG4XZjb9SJtd
U6Qtao+VGA84jzk0xEpwhuWAVSeq3miFaesGOrKYQptFTtHXvztAVYeUEZ3HotfrjaCxujIqMiQz
1D1g1Lr+THGUylIpBNgMfzTBByV9FsKNF8iKb/PAoikG0xbz5ebCBGx+9WACrHFrkeZH0mvyTihA
jbUo8uxqoC8bLr7ieQrdcd6NdMlg/Vv4BHAIa5QDrXWz2ioPY6NP8FbATHfbJdY+FmcIRkh4lGj4
LVxC8ybD0+O+pcAB7YpXPeaT5ihnqSwOZpKdbxtbezwyQkFI+4MCY5bi+jPVRScGfqj1roUm7XPQ
pNrOEirZZVZJuxN4eDlBaUGWVgryIRFD+b6T9e5QxXCj3P4la8sGyM78H3nIzMZx/UNKNaL/aES9
KzV6dlQFAKuVNOz0Jvsk6/GHEffe8NCVci+QIcpIDEIycQHP4LVJqy7q2lKFztWnkLsTJNyuksLw
YBVxQ3+ryJ/bJhN35BbCM/dN8ZD6Fm9rEUi1aAhbAp0ryebVr1lcPQJViaHr9c4dGrHYKQh27zvd
EhzoPLLdECvhfVsoTLm0dXsvdf4WJGPlzgWOQTIBynLmQFuYt8omzNM07d2Mi9aozO9G/dSkujM1
v6dyugs8cUv5dHXBFxYXgZwxJQvdRiwmARIV3bfyNfaqu3nOAKol43EMvtz2sJVwQcWQ2UTKS3T3
lhduDhQ48/R8cCcYDjO3twbbGylSbGmErkQ+lWIPQ3+MtL6fSFGMTtOgrR7cCMbYtoRyIp7uM+nr
7dWsWKF9h4o00FWKTMtnnglgqUrkfnQRUXlEwnbY+WqyF5p6i5NhJepx26ILByaMcbllZU7sG3+C
r2dyo04X7qHhrndlIZcbidd7K3NzGxVcIoDCfxdnsdT7sYR/r3OFMAdwVtnqFg7n/YZhgSYZbzkw
4zztr097GfiC73u4Wz2We6sED20YkYPw3VZYmR9p18+c2RA5EK1kcrulcmtMWtpJQ9O74vgkKMFj
mUOVNUXnuYMk28X0LQt+ef1PhJg37qe1Fc4IfJ3yJnupLQ6U4neBxDzY4FZjiR5jw/Rd7jTm79uO
t/KlwOJSeocaALbJpdpD3QmoTyKE6Yr+h6KI7Hb6cdvA+0jEVwI6zv8dcnleANcfSuq6qNIzX3Qr
I+/3RSSqvPb14QXE0i5LZ70gtDP2Q6+lG5fhmmGT+hsPK5BE3AnXho1ak5J4CkXQvib0NAd9QD9E
cAbRCTv60ckWU+jK96Lnx5dikIua3LI5FJpe3KtdMLnl0Npif6fHnT2Mx9u7OR+chTcyAEB1izM8
z2csDlZMMYXjmk5uPt6l9Y9AUREA/jCXhbV8w9T7AMtkPA97qmlonr1jrxuLbOgVq5oAa5uHIenO
U6/vevR1DGE63V7VihOqaEdRKGUDYe5cZAtULiszFDvR7dLEcoxWDHZVVRYbR3nlA9GDYb4PagPe
20s6Gs9IIHm3BtH1097JEnfyS8fYIm6Z3XnxgQDbQo+Iz8NDs1RDjMNKaDxBEd0y3Y8TataIsfsJ
aphHRYHyLvX2svh2e/dWPhRYL9h24aWBaGNJMwi+1YtjTRDddtAQUqhTyBejfrJjvTw1sSVufKwV
F6RRB6UP9DSwty8nrT2pVNVSLyU3fa60zCkN4+BJDybwkiHbGlFfswWLhKwRAnnGL4EQeStbRe3p
kkvNOAyHXT2EThgHHwr5of94exffU3swqc6ULtTJKkKz9K6u44UySm1UJbXsFoJ69IanQPChfKps
HVazQvwx1jaMvzAbSAc1y5+SztuLQbaf+uLUBtJz4XcH0bO+3P5RKzHs8jct+c9ajYGzfChkNy7C
/RTuBu8g6PeNekzN11ZtNg7ISsNwrnxR+AJFytddzjUNgTnRuotFV9DvEj+1PeVTWCU76HiM9DkW
XmnkMd10uL3GlcPP9YAcyCx29l7aMcwrtW+MTHKbdAzs3ugGxsw8ZSOarXjSlZX5EF1UToxU7Yyp
jiR3XleuMbwhNVDkT44vj7YSbUAl1qzNWpEEAh4lDOVcW0upRgVx2UlujZ4wvOOy98Qo3dDs0nrD
Q1YO//zkmTWUKTBry8qGrMWF6Pmq5IaVsdeiLoZdOeqgpAVRmCVbRd8Vf6SqIRNtUOBVuOyu11Vq
fdZroye5Vl/vPN1/ZtA80j5J3XdJQJ2md2+7xsqbjtSO8QWYqejbUR+6ttdXRpxkCZ1xmVpX2X2a
8t9K1jiZNJ40bT/kwsH0YPaMH63Yeuy8YcNp3rPeEd/mPgUaSnMyu7wyIqNJdNMvOX/pP2Pkfxlh
+4Lq/SQ0+n1hKPYI9CSulCOZ0yGSxLd6GB1f705l7sJw9RoegsfizJTm7W15P+Y1/yyNeM+5mXPg
RahqE8QsSoN3fd5UOyXBpvpSma7UHxLzWxQF+4BiKy2V+Fdr2Uh4dxWo2eS1g/6zFn/BRvsYMc7i
WVs/bC2A8MPAXAIns2AWWXyvJIPuHpgQ+8W7YkSLIvLHXRQWtmG0e7817VGFmSAZj/WmSstKGDFI
VSjBzrLukHldu4pU9onamL3sti2acZ3QlQCFhS3FkrXjxpAJbCawFMxzZNdW+l6TMkAxsquWn4c+
2mn1RJVBOXjZFs3PSgiZ///gdEEcvY/FdRQqASrbsptNyi5O/R2IBjgqfDuENaIw97ddat0aWbIp
kzLzDr1eV+oPCoP6fLg0Mo1DqYXW3mca7jDAQWcPVBN+C32Q/X0mgQAbDDS0kf4Aoa+NhroeB4Yx
yjTmP2uZsQOtum+Fp75pj3q2VZBZwZVxu/BaJH2e3zvLGXq1CtoG0VfZlYRpnyMA1UJ+oPvKfhLH
HcPHjqcXd3r47IdvVhHdt/0/hXTXK8zOj/3GAV7zImoWTPPyNGbObbHbg95L5SRPsmuOJ6v+0nef
IuPjuEXVvWpFpZpgAHnixllECakbLWNoYBQVo+RF6oYnpUrzo2Y2PzxL3wI8vIcgE5PmaQ24omgZ
vBtDGfUozWMilpvWFKWroxUfQAEftDq+H8T6ox+es+5nYe2bVrUnS9zLSbNLUoM/Gzuj3OJDXlk7
J1SdXxMir/alGM+U9UMWZYnq5unRGnrYLVJbGz5BwHL73LzH8oMFujS02GTf05QsGWIMqQ9CD5bC
j3djixqqNTwqWfxxNM9wAVTSKZOR3piSz2ktbOjIrLxrmNIk0eBe5nWzfHhGRjcVgNdUd8o8fx82
eXfnRZXo5Cro7tvLXQmyl6aWMA6UOEOxjAbVTXPxURiSTzH0X7dNrH25eVQATBegQN6di6AA23CR
hqrqilmjnWuZ7mva58JpQOb0oG4X6Nfs8Qkp8vAqZGZuYS9DHUbrOT1uN2b7Smt2uvFaaOrObzZ6
UGt7d2lo/iEXGajUinFEPGDvSlgVstDuTff21q05AkcdPBwRDuD4/AsuLJhtlXSDXGsufZoS/U4D
qOwGxGbtmFOb/9fGYrsQtCgMMa00DAz7sXCC+mQJ8YPk1YdRPBUyCNWpeLaSXTu8WFp331Yfiva1
Fw8VMwi3l7v25S5/ymJDxZnBNgVjwA2Z7HO5duZNDeGvt7Zu/dWN5ZIikYeKGkTX9caOWj3yZmRj
kwQSmwyFrVc52iiZruW61JjJ6mgiz+PpCyOWXpbMGhua66VNktixVJNnFhpVR6Pqdrmn+I+y1J07
NTUSEM7hSfEYQ8hbo3g01WALWr66uVzMTPtBrQnC/HrJsCF5YwmFlpvLqm1MD17wkniR89+29sLO
okoXtgC1xM7S3Cou7DT6rsLC1Qkbicba0aOr+L/FLA5G3vqZH1QYYSG1+rM3t4C+a7vFTqEvBTko
k4uLW8CzQI2IVqW7gfWzkiYAf98mpeW19/uvXZ7ewJ+wCFMaJdXrr+JBzNKFaoadAJqUGsmEPSpP
1T6Pw/KJMZutda0VReYqI+0VJtbAai0+j1HUTRWJoe724je5hsHfeDb6h6zOnpPAd3TYD+NRfwn1
Y6TbqWbcmc2pe1VjiD/22Rar58omI533/5ctGnvL0lqr5lOUwS/kerx60vwsVN7OqJ6tcQt5v+Iu
V4YWvt9WrVmAWcBddN+mmQh/699f2TgKxY55Np9McFHwjOlJi5M3f0d5sIuIcnTtat75trOsRC2c
hDci9RwgMMvOBWSVjekVrQ59w5GesB0GZ2hkN4LwSstZo+NMXi3SQ9DfcZd1RRNoI693t0yi8bHX
vFcBEptdV4IsMpJMhM7YCqBCVbXiJHWmeYynGN5XAEDx4e/XSxkEbATBcwb5XR8OBaTkmHeJ4UrW
q6EhnKkfyv/SlQHcwVgPnA0zK8fy/gv7oS+NxqCIfILERJEfvHoDw7fm55cmluto/SKWckxYCjWj
QHpri69tAmJf2oAPbxmaH4UX+UIgBQMjAKXhKtW3ODB3U/fqt27XbvUct+wsbzbB00WzbbFTn6Ze
+5j643MRhr86cSPFWvP4y51bhGEtM5Ou8nIDj2dAb7DrwISx//d/cLN/PWCZA4d9n3hSXhhuJNLX
RKiqC+9Tb3fbyLwl120Eqnl0G0npaUrgztefxmgbT09Gi0Ib+mZ7IpLs6PGo7Kt8spwQLHsQ+sFd
YDZbFb73WzjP+IOChPWFZHRZ8ZqUJmlRl1Bc1PWcIPpg0OREuPDvV8dAHsyYpN1Qti3CnxINiuGp
leKa/ZsBGKunth4+xt6p6fddvgWae1/b4PHD3cUEMnT9ZFbXeynWVdkZ8qC4dAMZIYvCvdwm9V4N
jV0BEfbUdBvV3/f+jkHiLf/Mr8OlZqA1DBUNGElx+2EftW4FzD5L7n1rS1Hz/T0126E9QgucatSS
D1nxIVfM6XS5FWgbhyegaSu+tAWbXl/Nv1YWh6oIew0gvazA5tHZWn2cC+eDD4/MuBGO1lyPviZd
aMirKGsurt2kTssoghjIVQXRSfPWDnPN9vQNK+vL+dfKIqPxh7LU0obl0A469PFzpSA0IFV2qW8k
9FvLWTi5EPBmzxkad/E+u83OQfnZNL7fPkhrHqDPhOM8/rnxlvngNE6h1igcJKSh1YcoDbsPM1PH
Rl9oLRjxEmfAnGcyKcLiw+RW2yfy1Khua300/Q8as4dnCzqTQu4++oJS2qE8DBsp+9qhhclsfnsQ
i8QlTkUpizbqUBVw4Vvcm9UviKemFPrQbtwhaHm4vY1rPnFpbBEhTG+ok6gQ8An5qQi/qcUpQLlc
23CItSXB1T+/ICHKoSp3HYeErmkm5OZUV+6jz9qwnyzU0x4lPbhraCPcXtGarT8FeARlmA1afjIl
KcOWGKQyRRZ23/U8tX3ln7Tp9lGxsXcrLojrgRMgzxQhi5+PwUUSIav+qJpDpLu+N1WnPkE2JEri
6u/XM0c5BkZALRHqFqe2YjSsav2YtCtrAXl1mttJlZPrEEAKXvRDC/2vtzdwxSUAPkPQMneDqfYv
PpY2qbEO6tVwC04fTC2p5hil9pDQane0Ubz7D9YAsf2hd6WOt3DAJu6h9qyxNjYa9EmdT6dyh4jB
0DqDPJk/dCARW/oc8woWKcZMJYmQEoRJHLRFXG/bUBnViVtKKBleVpwptYXsFGXmc+5FHyp/q8+7
Eg9loggQX0a04GlcrLFEhN1Ka01xPanf6flbGgzONGwBlVe/24WVxXfLlGYqy5y4IU93SifZWesz
Nd5B/LFxj2wtZ7F9kTjEWsQEjiupU3tIpfxN7xMaXV65pUy28ggH28GngkqAGC+Jy51T+iBvI1+F
Vnc4qpMrjOFL6XcPGbWSpHm2FEcec7uMs7vK7ODe/KAg1eg7aFVNaeJoZalsPPrmtb1zHcZVmOib
2U+XY4eZnFaiV3gK2MunxvJ+j4nshM+Bfpw8t6ipd8e9/x9OCPCAuVkEoQv8ZtdhBvoIZovSghKc
ItuGmB26+GM6/gogM7l9FFe+KwUcSKdmBk2KLXO8u4hn6L8aYiNQyhmFZ1Nw6Rh0+sbrf8VHr0zM
P+HCRDSNRVQrDa//aQqPZqafKPx1Oy+CSoBok2+saCVCz8jVGasDwTi3+LU5v+vhRzE97p089B8s
yuu2knlbPDhr+yZLlO0N6F6IJ4vzYKL5EjZdrLl+E5HNRzSdoYfY5NRfudhodZBVz+iDWWHmejG1
ThI/dhk1bnUfMT+fZPB5CDnNvFdxqI63fWHFz2fYPuPQwIJoai12LgUom6gJFWbP6o4MDTl9t2uq
H9n4WifBQURjPf78Hyz+oYCfZSwgFbxeXmH1fqfmWBx9+VUJgvi+TZXXumoMh+kI7qAkDE7dKAiM
gsIhe9v4ml/CWkJ9nw1GX2ZhvCR58USh4Ywh+JrK34c2sBOvdmLLvW1o9SMy84PiFs8yprKvV6kz
9KWrE5U8oUn2jfirUd6M6ty0/aHvNzZ0BZKgc46p3OMyIDP1xWFrTCNKpJhSm9mNh6gvX329Rkrt
V56lDrUrpxaGY+17L/TbN87d2nbSSafNiw45I7WLYcUW/KSfWxNMRHqGWDZajnLvOVpjfTCl8Pft
HX2vwYri0qWxxbdr0JRk3h7aIx2eyxANFF0U96mWFI9GJ1k/JcCbd6ES6i9W3N136VQ8CXUbfx/R
VTsEkjm1tkfq6jt1LG+B2Fb3gVasTH8YSOnSp6Ogl/rBTNBiKfOfY/Nd9luYAtLvqbfZjZ1XubiY
qFmAhIJ6GTHF5dha5JXl/0fWfETYYNoJ0s7LjLumgQtSsoOstKEV/tUM6UGW3m5/gbX4R/QTQbvr
APiXcjCNOdUjmBvDNfNnP4AGXL7/L889BUIhIHq0KimBLxKBREsaKqrUt7z0IQeM2G7NZa+eFqIO
E3KIAoEcmL/lxdU0SllqDh26OaLgH8EanxILzRJTcGLI30vfqQbxFFa9E8F2eXv/1ryE2S9ybqjR
+HSLwE5RjRfmfFpyb8+8xU6qDbtR76Fm2Ihyc9Be+siFoT9bcLFEK+mEuIOxzdUDWBI6R9IeBYnK
iQATHprJlrJRDVpzDPAQALWgAZ+hpddb2irVaEqFpbtFodmilTMB69lx9R8Kd1CG/c/McvJbaial
jybMBJVhfkhrqb8b+uEnTEUbl+JaOgF3NjOApPNgHxaRRoAxpqRKaLiN4dtpEzl9lRz+3heYOQV7
zlMZBhv5esvGSWGYdvI5SwLYyb52gMqkMrwVmfD3MRp3o3vBiBofZwlYG4shEEj3dNcQP/ckRlP1
4En2lG1JAa3ceFd2Fk7gNcPUphErSqqTYZ5NWJtaI90Zsjsa7Ua5ZsXh/rXFONHi3rH6Fv2f2eHE
RrHl4U4wUQRX7/76E8HkMePSeNAxYbFY0DQGnQXjxZ9AAauQksGkHkyVI1UApSvZ2GI1XvE6oEwS
7kb/k/mHRSpmNZLpmTIv5LL5mUs6ENCPtxe0umsXBhYLivxpEj1668jqfYuT51oJuKROt22sxDgW
QX+fugIMs8uqfgz3dV2MmeFqzUnSfhfTI7oKdWxtRLj5py4i3JWZRRBXO0USqpalJHro7bUqj49W
SvE2y6XQqevxrc1b7VTqufUxSIqNcLfSEARGw+whBUNW+U6JXrHawJuywXS1qHbkbrzLOludXnka
2KZS3QXBRzl9azWADFsaQCsQimvTi9Akl0I5hQamFWxKSnNfVdNRCuIdo2H9z0xNHN8b9r6i3mUW
Mj1eslHhW187cl90BuGggUrlOnD1cSTKZRebYNnzQzv492MS3PNa3Te0RlXvQdaDh2ges4rM/JzH
X2+719oZ4ZIh96FmOk81X1svEzVGEXE0XblDLjhJ5NgJRXEryVq5P+nZWLM8DHTfYG6vrTAhkORp
Cdx45iAYqm9Rnhx6yDIieJ7CQ9/+vr2otcyWCjBkiuRWzAgsX3xapMfC4InAm8HADh9jc5fnSAje
gXu/g1111+jVbjI/Cd3wWpR2hRxaZ21VwNfCN7gOoD88yiyu8us1xxpysP5IkVPo9X1vdXc+2XXr
7wtdP/lbs9NrUQIsJQ8wLNJoXkQioy31uO7pqCdD0R/MjI5OUivaKZUL/SCb6dbdtBb5eO8B8aAK
OM9UXi9uHAVfQP6Xd4oF1kHUCsWmKorwXCRvtCtWV4Y6LK+hGfWgLW4ms0vQg+1Y2dg1d01tgAXv
c8ku/ccg1DcuqBWQPO55YWxxFrUGYFNNqukOUqhFdj8m+l2h5WZsAxzJd5M4dVCfqPVO8cN8Lw3p
XpOj3FYadGq9XLSzCfhqr0Cx0HuG9GLWRbkfklK5J83P7oQxilD0qzey4LUjPG8NvSER9rAlyVxA
y0usUh00RT6+iop8Yrc2AvS6CTIeC16Pee7m+nPHQZmNdEt1N0z0X4VUfh/FcYvVY+28zH1kYNYz
VeZykEj243poGo2913qHdvmR9v/DYHqOL1XHRg42+v5rfkVVcH490IJA6vh6SVBhpWEOCYw7pb30
pCkJ7Y7R6o+qHIw/kmHo3NsxadUe9G6zFDR3nLUIB1Y71npnkTUGim5r43QI69yu86fayg63La19
LM4LU30sjFxr4cSpANUT6Ffy084ID+BsOkfXyy1G8tX1kG0rM1ic0fBFBChqbcz1Ys59sv4Yy/mp
6WRnKngeJdZGCrS6oAtTizzO1MJQGnQaORCMdrsQxhzbTPUtipS1kEaWyINIAy2nLd948tyw9oMQ
CI0Hs5CgIwcSGFN3MC1v662yZWrxhUCDdPSl5mw71499qpt2GyInkwzTRoK69jZnbp9hSLoAUAUs
2dS9ohliXY14FWUvUfdbMMAqJ8dkOIRGbCPWurfCF38LiLLqGlRA6ViSt6IFvThaklVGVoRRrcjv
03aeM8pf1EB90PT6/B98nWt+5ted5XAWrhGUXj92CXAkUU2elYCmiphvXAprq+HZSlYKVo1hz8XV
2iS+XlnpYLhd2Zx6qzpEnv+5CMRHNOl+3F7NWgi8MKUvNi7pzbicTEzFan2v6b9C5YvclgeLwZMo
3bC1tiyYtaCb5uHH/Or89xclDYZ1pUJKiRJymz6G4b3sM5o2lI4AIuT2qlYsUQqfR0pI/8j/FpZ8
hEohvCfDLoopc3hBfJWYTDUb6MJNq9x6ya7sIVkXlShKUny1ZekEWK0yKlVguUMdHrPJ4taGA9YZ
hdwZ4vZXqnjJhoOshCcUnWcyKoUqorq8uDIwRGU75Jar6cmvMkxDJx0Ey7m9iSshg5FG7kbaWNyP
fzLei8+VSlyOZthargRW3hYj2bdrPfxUqNrxtqG1/aNQA/8L2Gc4Dxc+6FlBOQVKZc26ynV2b1XC
QcdYkiMyrHy5bWt1URZF6JnknX8vPIPMshitarRcvz2Ddsmkp7jdyFzWnI93wP9MzMu92Lc4CkJG
+zv2zVIdyr8HtIohk8h2Yb/FWbe2c+T0cxpO3Y5M8dqUPIRp2ZespjN+dJFyn79WSWVPxRu5zn84
UjSsaTRBUk/xc/GRetS9IWEVLdcIH6v6QS4fhy+6+M/tr7NSEoD7DKZ4YgE4imVFjYFNoTYZYnD7
/nsdfpbU19Ta9TVqI/4HWY1hJNr4VqsbeGFwkSJ1Wq+ZvjxZ4CfQ7dSTvSh9jacXxoa6st44tGuu
B2UYCSCAu/dkU3knSqPmaZarq27df+ryl77cmo1f8z3SsNmzRSDoSyn7SYdaN4VHzu3k3oFvSMtR
FlV/y/Lb7Q+1thZGq2fIp8UTcEnuloVJ3Ui1ZLle0MQ7oFcFNJpi+pTJ2fG2pdUVMaJOWglBC3OR
1y7uN9SgJ9XD75TPoirZeXhOLTLaDUdYmaEGFU5HhJqXTPP5XbRLGyRyRdGDo1iLDiy9PplSUzuV
CnFdUwbZo5REXyDUq/ZUGyanN3rhPsuN7NimkvAhGqVup07BdEwDRdwrXQzMQIGMR0bj0240Sd/f
3pc5zVhUz/50PxnNZBpWWyJ/StUYh4apCpfBlCev8l8y4THzPiZdd9Qo3o/Wt9v21vK6S4NLkgdR
YCGS5nluoMn/WJ5k2DNHZcXbkkatHcYSyZ0Hr0dsV+rWy2nN3QA5zH0JCkfv3M2ckniMFdNyw/4N
RidbaH6YxdZrcM3T4CqcwcykkXQBrz3N6BNTCZvIc9PRSGaC//goxcq3Bq1em9p7sRFQV0IPLKMz
cyXswjB3zT/n4pqQeugjmoCjqmlnOfxdtuighmc9gG8o2vCVlbBKvjo3NfETWB8XsdsqJpBnRSK4
DL3v1Dw6BunoSN3j2DE0EjlqjDZnvnVhrHwzUleWSJOOQfdliCgrAfL+URXcqJePHeBiL5MPVryx
tPdWZqgIJS9upD8inNe76EulNgwFH022avRnVFuxOltWNypC7/OtayuL11OhepJFW9pz9ax3PDXf
BVuDye+db7ZANwkmdkpqy4zVE2dYSp95CMgxzf0VItCd0Dyl3cvtU7y+Xf+amZ3ywunaXkw9Jczx
8UyoHkJLne4lL7vLM8abb1t6796Ulum78A6EexwPv7aUhjWXXSdbM3g+9UxHFA8GjfuojuxY2bhZ
VwraBrSV2GKkhkGEJXtXpQxNKhUF36c5pO0HcewcTX0c+9QRkoMevyTyJ78XDomVbxTCVq6N2fLM
ZPmH6mIJFySVLOpC47vl9Q8peq0UOzMmu0gPhX6UlfMUHOoSIEdofvBesuogCnvBYOj6gxjEX1XP
/FSlW3ME7w87v4jNEKEyZvuX47WB12lKSO0QuP33rBvsUHe6/J6QPbzKbeD4G9955WjQxfkjrAeS
lzN4/Z0pWlQN2Zzn+gmhpOog4YW1Y0s7dcVv55QQHhFGWiDxnv/+wm97QfSnvq/ZZhSRvXhP+oEw
8ufbLruycwCEicjkERoIiXmpF0ZyI4x7QSBMTuVwsGon6T4H4Ke4b4pxN44/U+Of2wZX7lREl6ib
GbSiYKla1kokpVebrKkE18jrodqXgjSrwQJiRtZ6aoYfyNtHsg0SN/0kUPBunRJgFRJNdWP9fedy
dmD42uaSPqpGi8VrdVeiOq0JrpRqdOPK8m1AT33jSbnCQ4CVOVTzVqFR8u4VMXaDNeYKCzYTW5bT
k2pkOwZWbWU0Has5JNm+bp5MJf4AmPTQCiDp+/3tTV9zJVglwbyCwIcxcbHQohpjzbMMwRWKr7X5
oowZ9Ih/nbTyvGRCRKcUigbL8l029a3UT1LqnyMf/nB9FxdP1hQ5bbyRlK2t5dLOIsga6MjWjZ74
5yACGjKW9+U8hlBshNeVUH61msWlEU5l7Wt6zGqiiSrl/czcoOl2hhxft7Vzqx5izCzYhHHKa8tx
0HJgpAK1bv885d8SZZ+ou0gy71Dpe9HUU1Aku6h60ZLSHlxIF07tUG4hVFZuYg3mUZJNah7ocywC
Wi9ocu5Nqn+en++CArOa8mwkwXFz8mYt3CDPBQ4LtPScwlyHGyvNTCMIq+DcvIzhfR3+GqqHpkAD
zn+DjsATw62275zmXT8ZYNj91+AyDcwmrVIrsQnOma4jv/urFKJ9Ni/QQ65WfMwl5JfCc5FE9Uaq
+/6tgmGKO8ja8PIlv75e6Vy4N9oJw3FVHGJT4z780tOHGFWKwk8m+kG3j/jaJ7y0t3gz5k1KgDTq
4Gy1kl2P7hR7NrKy4yZqc+1kcPfxNCV884fFwkpNVoY664OzHN9p45eifgj0n72Z25XxCJiAnCf3
n+R6nquSpu9D9rEWIObqjmG5EXDWAsHlD1ms2AgDEbSqHJyr7iHxv9fy52DYcJ91EyhmzRJdhizP
f39xOyZWNEyBrATnAj9pPNkR49xuuq3S7ZqvUCCGwoJ3CpMmi5UMraxElg4PTxPspPz7UJSfpfQu
OjdG8xabn/7eUS6NLc46qlBV3DdmQJ5mkk+oD7H0whS4XG+xrq555KWhxaVTphKt69oIzmEY74rx
lwTnnVpLvCu3mNyX+wcInHtnxl3yHrb4XNefyWg4zYoHpXmZ7a1IPNTSrigPAFJ2wbS3vI2r4V3m
vTS3uBtaSY1Ause9qxKpKXrL2U4KfkzGT18/y7q0M8d/xvCghRut1OXBo+nMAD354J9xAVR7r1cp
F1qoaZ4iulNVHhJBjWzV7M/VIKROXsenJhR/3/aUNYOk1Tyh59YFUO1rg6lUVZ0epxKYKMsuM4gn
xc9GE9ueFjpd6G8EsDVrZNXUIGYSWG74a2tynxsQExSSO8Rh5mi18cPLxINXmV/bbkSARd3K/pZ3
kcGxnmdJIBDnsQ6M5dogGmB5XQBudScxduASf8yU6bMo5PeM6zpIsbwopbdvyi0doPkzXd5IC7PL
7tMYGr4+xpilmvnbCmLHEuvPtz/clolFiI4YO+U9EXhuH8v3adIcaDXsb5tYRsa5fwbEkMIgx4hx
vMXXqgo/KFoj9M+Wnx4mw4JDV7oLqy+3rbz/RNdWZp+5iL/Qy4edl5BTigPs7ugGZorlpNLHJIlP
AY/PxnqiBfDxttGtpc3R5sJoEqae3DUYVVrGSnygRDk05tLGaZ436NoNWNrM1gmOCGyEsahPjbE6
FYOGFTWrbaWC77junb69T6Ktvv7qemCvh8+PEh/Q3ev19FrWDnWR+WcNusLMYui53G3elO+edTgE
VZy5ccuBomS5sFIKhWiqg+Kf+8EAyugLdm0wmZO81IcsDv4MBMWSnuwYqHRvf6/33o5l3IuEkoIE
/FfX64NKVa2z1mInAzkl7UA1YohU43Dbysou8lAknyMLYDRzWdrTM9WH7tgjv5KzEwOGdiP5p1jf
IPFa8YorK4tj5QuBHAc0B8+SaSKk+1ro90FTHIRyY87t3ZNj/lxURnly8Prn5T8v98LJB6WIFDUl
5VC8t7hNDyYkI1rmFsPv/yPtS3vkhJmtfxES+/KVpbeZzGToTLYvKMkkYGPAmMXAr7+H0XvfdNM8
jfJcRUlGipTCW7lcdeqcWjwVzfdO1fzROsoBUNh+3xT/2jX8bh/pP4B0MKloLbi2DwAjME5pSXB/
aWFmkbAcXsczUJFbcfHaus2oyxkPCcKHJQW3nhZu42WI8Wky7cve+aD2ysExP97fHWvrhs4MF5lf
lKiRgboezgBYiMuygcSaRdD27IBW+LlRAW3jG8m3VUOuimcFWu3QwbRwTpBsEU7njiS23H3D7OOg
RpnKA2dINtIWa6cKIqdIZIILZCbtWYwordO87FUSJ0b2PUmL3NdUECjen7abUGqmYbfeqxuYPezC
xU2FDr5SKUuex0X3WowvYEwLJ609MnPn5tXOFWkwgYASj4stIPZ7yuPa/84QO/yCCu/7ib4en96N
qpsaBo1nIXcLzHGTu1dttJ89D8p0qB2yd3jQkQfTaXZqW4eCfRXU3Br/7XICqD+/u1GAe985119R
mpIr1ElZnBZAkh696pgn8dB1j6TPD6DizIHkIE9OzvdutvfK4dnLDhU4buEUNtb79pzM0jwgWYSW
BnbxkoNVmATN4f1YxCP7ZfA3r49queF0lhEeFhvt5TNgBBgfCDstfE6WMavSRVXEiWX5Sv3AfQ0y
d9YHimzj/X21NhhwX6FqD5l51FAXb5yRJm3RybqIZTccZXKwK7CimVvcdSuLN48EoSoKtUB+LS4e
MbUCZMlaEWeQkDaRpNXZTzWpPxbj2/3hrFyuIP/FhM2vbjwQl8kEh3A1HRO9iMGCHxAo3XRf2xJ9
vPmp6ppAG2lgmwiQki2sxQ2n5Lxkl4YXL9Mptd1RoTBs8ziTtd9Xr8Q88cHcs4IHea+EHH/lAbiW
DbjubvyDsMxu9q0X35+C5RPv/UOQLJ65l4D9MBYrCs4DINwmu4jrvvNTmvqp/FTJo43Dazrg1ys2
dtCqvffYFgBPYLcWA3cy5jp48OM4aOOryVtT+IyXIijqwT5KQ6PoWizZjlZmf7g/0rVTggeXN1Nc
4JJeYu1Y1SsDGrXBSmN2J5shynVCVw2Ja34ZlGHD2JobBNWEh6tkTueAzODaAdXMErWA7hBOSoHr
HhXnZ5NyEnY8CakieVC0pN1ZhQnJLi9T9pXrsMekluKoVUV2SNsxD92hZBvQhLXpR4VpJizGpQqV
n+vPkmjXKMeal7HwykczsV4Lmx0NlhxHnjzV5bOgylZVdXWvO+gMQXc1njYoq13btLQmGzpil7Gj
PQ1fM7nvDXjfod6jelWn+77O/Kr/aDsnXWv8uT6ef2YnvkV4M9+ri3sJtQggs2cVD+AcFhu9Alm6
myZlFYsUaP/JqN1I6+n4X3h7KMfYs+AUpBff23Uuwj/DgpT4pMJKhiuW6G/QxjE3lvB96yxGgpTF
LJ064/WA1Lqez0a2ukRioYwn1fORzzaVr5BYkb/MvTtC4IGHZnLQM9WH3K6wT4z9AEGGfEjAbVb8
Gauv5RNaPqchku1e4kVh6btO9f+1YA+3ggmAsAhAeOgKMhfHvFU6Wg4aOn5sOu7HtnnjJginMrGV
4bvpf3o39E7ehp9AF7LY0FNhdVpp9iUelSY0hrkbEqoGQAFGnXVSf3LymaMAx60gT0Jlsz66clOh
3IYOHRCDzNbnf79YbuhhT7LMkJFVQVbgPk3ySdFOOflx33Ot3LpAPyOa95CNm4WQrq0Q28tHQIJw
aBMFgXzut3Ue0mwron9P5y02FpKk8yMTTahodloEjWrpJYqS4aCm06Hhma+kzz2yzo0HxvI8kvSD
4Hs6SbzQqsBz45LsmvQHODCgBV74xD3RV0Ke02HXDoHGO595w750H6EAeVLkRri+cpoR+SMvidZz
hFdLYinSSieH0y1jVoHQwHLRztHxfNgII9eWF0AQtNZDTRe9FvNXXCwv94Zp6G2zjGv5I4W4PAFd
XzWByPPP/QW+TccA0jJzPAGgDcaXZQ+/CtUuN29ZFdfO2QNEjDR/IK0VjECheD8le5GJvXENr1yG
VxYXPpkOLaMZku6xCzKRugxrWoY8/6PXRdgrW7Juq4cUBAUAKwJHCITSYgNrmVEYkymreBwDWkks
1efK+eg1DTSv2iAl9ue8O4rexJvcfKnJxtt/7TGE+34mKID3BxZ06SMY4DZIMyDSqrgPmnxfJdmH
xO13taN8lHz8XlZQOer6T8XQ+MnUTBuXwtpmxalC/hUVQAQgC4edjSTps5HxuFQTZde0dfllbBR1
46m8YmWmIwP1LR4buOoWp9ezM0ZZnfN4qBsnku40HAsqtI3AZmWr4tWP0AYvVxch3GIuG8WuPac3
edyZX1n6REpln6jaQSMaVEedwJGoHff/iJiCbwUSB5Am4IVx5dmLYyjqyhadVtVxkbcuGJgrI+h7
c4tzauVIwAB2B7rvkYx6F9O4OOxsyspUUZo6RtP1J5VFJO0PTioDYv8u6g33teLRr2wt7g1uUreu
8PqNrRGFr8l8yJrxZHlyY+ffLhY2vYqUEKD3QPAscVMWxAZJU5ciVs1d1w3GwdRrcycGeqKUP+lE
fG9bVd85brbVdXIbZ8IyGM/mQAhI2CVogeEgjJBuEPFYnCqKB4z3hEyHQvPQ8GI12WqDvp3P2Rxq
33OvELK+yx3S6wC3OLaICzts+gelegLMYMNlrkwmvhj4GLzmUUdZdowJ2NY8VraxJusHYGye3eZ7
Th4IRT7Fdr9XJDI2w5vbM+29i1whbMZ7Ec0Z1xeQFFKvnYa2mDJu7UZJZ/FrYMDuXz8rs4cGwlnd
B719cyLh2kpvi5JpzO5i4fxSoC1gVaCl/3rfxtrsAUkOqv+ZfA939rUNT+Y1cbjVxdTQQpVALQTZ
61PfsOAEEbM/OYfynNns7xtdycaCuRpSYQD64nmP39dWK1naTZ63bWwVxnPVegBEGUevT32UHerM
epwI8fOcfu3yLLQTEvb0ibJmwzGvZBnmr5hVieciI94e119RTIzQpKvaGLS4oT1EuCj9jkXN+M00
njRF9auqD2qAdTdGv7KuV3bnNbnwaBBirKWEklHc/ZFu6Jp+rsQcRABTaD1ln51ozKIBdRHD98rA
2XqmrNy6V6NectcX6WTh0oV1lag/RP8m5T5NTX/QmghefGwOIOhAX31o4tK9P/BbTz7XSaAxBAQs
nptL9qUBWByH9gKWyzfLOurymHPU0jp/aprovqn39N11zHxtS7+eY9Ba5TleANhhM8/DnifPrfm5
lOjABAMyaAHHWvH5z2+GfC6bFPmGx8L7hfKXkNGwsc22Rr144JojKspN2rexnvVH6IFBo2fPrB+F
7j6OJtkwtvJWmMeNVC/cEuZz+QgFA68D4qSijbnN9DfXkOoJ2Rxv9KdKFX+6qZMiIGPSTlGOvtTO
dxOqasdciLLamb3soimhBf9YtyjBpIVl/mxKyplPBuacq6LUOXpKc2lFk62TF5MKvQnBT5ore01l
vNhnldWpx6GxqfHgKmX2TAxZbtGFrroPJEqQqQONNlImC6dFgAWG3ufUxu1XqN2ZfvqiR0X+MAy/
JvVA6853jqIOc20jXrx9dmBuYW2GraFkv5TxdbmkeZeNOLekYwG3k8Tv9LI4DE7Sf3GKJI03NrGK
TXqziS8MLrdOXlbCA0FBTIfaL0h90AHAcPRj7lRhi5RcMXwuzClQttoWVq43pOcBK8afSD8uaR9w
TJjLNb2NSaEbQZ7m0rf6aUvBac0NAhML/wseTTyvFpeAYrWiVR3WxXXx0JJvif5b/2eNIKAMkQX4
a2Ph4p0kddQUPPKxbX1V+7hmp15EMqrqR4nGzeYBCIjm1fa7B735IOofKWH7jTWc9+JyDS+/YOHs
S11OaSfzDkHyKUu7D6KBhp74neXosIvaB9doH4TsPrX5Vsfq2iIiAYLtOrcpgmHh2gPyrNE9RdRd
rEyueq4oogdgf5PX++NbtYIXPdLUs2CytxgeuttTqECLLrasSj0yXdRHC31pG7g0fd7py1lE0yga
v8HkA3HmxWAyo287TvQulgRNWxYZcjCzDd13U9pZOHHaPXKhTM/oeXGCzNDKB8NOkBfRXGjmEQeC
tVPahnjjq0/ozqOoWBbukQ0lhHKzSe4aBZ1cpp7Un+vcY0+VOnUHmZIt1P5twAGo8Ix4Ra4bleAb
YtIRTwGzIW4fFwrP3oyaZUEphfaxkqn2ODUQTwZ9FUN3J4hr0UvPp/akgbHt1/0luzl3+Ao8O5Cm
BEEgmPsWj5zOcPpmpEzGZm4cCdqlRZYe23aL+OBmZ8xmsC+QszIg2rQsdSrZCMiM3kkcPYt9Td3W
HgJeSaCl7w/nxiu/20G6FVyEc7Jm4SQNpcxTOQoZ12DRDZlR/Cl7sO6YbARlP6nC+9ZWJw/8NP9r
bR71ReymU9cqUwQQse2VSeDZTIkmBv5OgcTB7r8xhaLI3A6HlPXilivzWgxJ3cgYCXK/1pMTK/rQ
IdNGlXJ9nf6aWURKNUAe1AAFRpy51ic0RyYnvfeyjRfv6rShvxNkffrskxdugqid5CTrMW1U7Ett
iOxanKSrRfenbHUv/DWzBOV0npm7PXqs4lb/3fYn6Y1BT8+1PmzY2RiOsVgaJ5+4pVhYGhctdQ6y
+xT9y3a7pXw2e7Urr4e8Cs4Q0nNAc6DfZ3FDci/XSZ4MMlZpnX2rnASsYZlIel+qUM00gdYNE6KP
IXQWtl7VKyME8wVqUeg0Blxl6XAZBz+tU7Ah7pQmcBkeRraIoKy88SRYGyFIyuAp1LntfIkyyjSC
WdOqAcmdiJux3ow+YYMWiAxD61wAdot/xf4DiA8pbPgJQAJR6l1WAHXegA5InwZAEIzCr0VX+Y5K
f5OsAkp+aMfDP2/JK3OLm8sVhtFTWw6xlHLnOVPjt2h09XlSDKGVuBsX5cphBmcJNgyyBWiTu4HL
tLoojUwd4pIVB1Pt9yj2/CuQb56/CxOLo2x2ugT1iz7ENvtiNjJslA+5+SNJtrjCV3fgXzvvl+mF
py1FB3ysbgxxzr6ACzrScii8eeO/Oyb4V0QWEKcA0GDJSO511HWa1sEGBKe20b5pzWsybcTxayO5
tLGYMd5lgywrZYiHZgyyOg86gUxp8vn+RpudwdJZgJPyHVaDpPrSWZQKB8hWZGOMx516zloQcyMk
o4eaa0WkCKI/2ckoN1LAa+cXjb9Iy6IEBsTZPPSLRaq9tuvQCTagrmraMkShqsCZzepx3E3EFL8s
h5hfqmrgO5kpSXO8P+S1gApYBYDDAFFWEYDO98GleWWalELBzErkTd3poBiPFkPepj/2/eRLncad
dfBkcN/s2kyjXIJk/nuufZk3si2wFVBJx9jsYlOBUDT6eLvv0j7J7NN9Syv3GdokkEKd+WBttLJd
j4/kqJpkXjbEjodY0U3ELqly23eqQg2MxNyqDq+tpjO3Q3kIU+fE3LU5p8hHWSrGGI+p0cReIwfi
W1TY/c7LxgnyYsI1Bn9MR7BXJ3aVbhVk1iYWNw44QQC/x6ourlWTTblW9voUT1w8ypqEbuEd0Pb7
mynDN/jRLRdzYw8PedMCc7AJCASK4Yvp7VUTjToA2MQZtA9H6BKCQSsQ/U8l+1WWP/5xKWdbSDVC
9wCVDATF13OrGROwTIqLlyiRuxIwimyA6EifHnV9Y3vengqYQmEG8geQ/wSoZDGsKpe90xiij227
i2z5Adt1bybDrkvemMP9tEMSJyOfOnuLwngew5ULMpGGn3MGwLEgn3wD2ypw2+USTRqMp8FAfrrZ
CU1LAcMd/q1PrH33z/Eees1wRaDfDeAO8GssYn8GQrCpKokaC+2Rg0A7yfiLPtBdxbaa6m9O4rsl
UJ6DChMSV8uhuWjiE3lFVdA4fAGPWz3uaar7fDMgWplC8NQCta7jxY7i6OIIpBoZBijeqmijc564
3kZ2QZGI82tH+C14HvlAf1bFRtSwNrhLo4sngJYCkIyGTDVOG0DZs6OavuH8j8bPfz4C6LlEgW3m
wsAzfhEK0bLNOhAZqXH2pqqdr9PPtl4Ho7FxK9x4MTgwgHygEAaxUQTQi0uBg9lYanmjxTzLvumj
6bdVWJjak5n1j7kedNkWTcttSh0AAXQNQWQPb1HEEYuBpb2WqsZgmjFO425qx8CorL3LvKDUmU8V
HXyTQ6B2/FyryFKSX/en9RbIBcrwWWsSszrTQC4fV9CZVCrLnty4bbp9mz2VYFkuBdAhRVSpZ4/8
4cM3Or2U+9o4UJJHtv1d+ej+q+oKrgvUFV34N3T84FsWZ9EbS0i5MDuJmSJAWG2XyoNEHgJzoW2l
9W799tx6jflG8zUinvck+MW1T9xxrovp2blQQQby6CnPqL2NKQ+S/HVjbuevvnZpmFXsJGxYXMA3
j3CJDoXCGTtyNhpmndK0/iol0Z7yEUQnVqkUXzyma+GoGixomDoda81+bqChdcrLFkkoZYu3dvbd
V98DUCyyAcBr4E0IuOTCt1vcQLlOw/f07nPTf5KljHLH2G2M+ibxPENvgccEMBBAHnB8XF9WXNcS
RN49OQ/gqO2mT05xhpA7mOKiXP9TcRHpeu9DA/S+2ZvHy2wVCmDvXSe4vRY7SNVTp9IZxpbXaWSN
ZtBaZfh/M7HwDaal5JXSteQM4ho/Md5ItqVCfLM331HLuOQRIaIevRSkIlDLtXMdFig894y3CjMH
JLB168YQQPhe6OlG/ubGeS8MLnYEYxngaSlmDcrifuGlJ6r/FPZXm/cbhta2Hu51QNCQZ8P1vlie
hgiW69ZAzgQNoWFvJ4rPEGEE0lX/Ga75Pqa/puadcnHAgUbWlaKCqZGdR8WFVkXiIzrdSD7c+u3Z
DEJNpK1nl7W81O0izYdJT3CY1N9ppe3trH1pCuMDQfmV8aPxQ4J+AGQhT7mzVQu9rWEtbC/uXJYY
Qge3FzmbTjCxgLgh32ldIJKftfKhhrBYfkx7f7B8hMH3z8DKhgGHHxqqZpwQymeLdUyFRWytx+FW
HbRf1GPsmYPns1J7QQPgFnhxZdMAmAFYLJwIkIFLY4ABKrkkWElhsDTA6yJWLFbue9fYGNXKuUNy
fUYyIJU5t7pcb5lSugwfgrXUnq3uXJsRRJSIiIppw87qgAAYQBcE6laYv2s7zHIyoyQKOSOCOyje
KwQaqKttZCVuokAEs6DuR0wG1AxQOov936WdyDrB6Bn69RN9JFCZV7SYaoCj5/7A29DY6u1Ytzgz
w+BpglfKYlM01KpBaljQc9+dvC+cvQCojLZks450a6+83d+BW8YWwyvFqLQUHXlnmnkRTxBHp27g
DKGjnAsPPXgugrQ0uG9z7bBjTv+OcOEne0vQjlGMME2AdDQ/1ao/oE/fACu4MUR58juVO4FXr7XV
BnQLs3xfzb+WF5cOs5mhDiNWU/sF8cRjD2y48lqn45m2j/2QwpU6gdtngUefuqbfiIbnuVwEDFfD
ns/NhSs1WV+rhcBcg6atjBjvp4hU4A3YmN2ViAGhL9wKGgJRVFpGDKLgELynJT2DQ9G0fd3Zs+pI
dOieRwJK19OD3HDeq3vowuBiOXnWWkWuwKBIPsygQ+ssEepreFSDqqP6RCnZ3R/imtsEzgwYbPC5
oi1pYVDR+gokBNg/kj8NcqeVf9h3UW0Ymf+Tm9W6MLLYKrWR0jGtGnpOar3YdZP9M9OFBsQGAAD3
h7N2AWHFZvkppAtmqPz1xijRcdLUOBTnFgVRzTmNu+RoPHbNq2WfUvqrFofxk8ihDzKoG0fxvXJ1
O8q/phejdBrdKg3e0rM7PCfsd2M/GG3Q1Gg2Sv1RfWj0UNS/7E/dD9oFZvM5NTM/+cX46Df1i+V9
Md0d5Vtim+vL+/ebFuekKEDUCtEJuAeqJKFV5yD9RlUuVDzzrExbBFWbU7C4RpCjgU6AU8EFNtlO
mBJ+nvWA5v9Mrf5j2xK4QzRDBZyfhj8Z1Y7SPQzajuYHKLzyCtD+Ce75xTCOHcvC+ztj1WP83RjL
/nIL2XDLruZPswSaokdBwsZEifO+lVuE1uwVwb4054tmHvn5gF84JiXrlDZtUZ6zi0j1npKR7av+
U2UIf9R3tffKjlS8QnDrgb+5zcPYgQLkCDYV7dv971hfib/fsfRcaOIYOtXEkQPhRzUF1q4roWz7
gdkjTsVzYT/ZNGx54+tWCCEJf6igAdankek85s2Lkhw65Qe68cx447NushjX07OMZ2g/cYPZmJ6+
z75BGbFsDmN2YPUzgsSGVS9mVweTzU+CH3Lvl06/QVWJaDESU6MByqfO9LPkwMddWYfMIkBmfEgL
kJYL58GQPnPHqCBb6b9V53Uxk4sYghkjUNyujoJrkk67sXEH36wTEbSO3JKvuuFkRKlhdlpzeRLu
CxJD17uHFQJ1QwcupDRSn1ZFQIr0CISP4YVcPbTZhHzLJ2Pa2W0wub2fFJ/GdG6/NYugQWTjtH6R
buyk27zr4psWLgT4FEvhbY2ozVX2zfTNBFMNoSSslGlntL9y5vq8/47U1+7+Xll15ZeTsXAm0tAn
s26xhbP0oSrPRkV9gzw7NYRjniuyQ1I7OUkecueRbLXNr4Xdl6YXp5jL2nDoBNNcVb5gKRSaPhYc
ApdfXX2re37NMV3YWlYEbS482uLXWUCpx1SJP2zt4LVL4NLC4hFhmhRNkR1WsNDHAxv1YwGG8Akc
9aqTbbQarO8W8HiA2nluTFy2JE6T04q6l/TcgEqagQol7B3+wKNEF37eHZTp62hvCWbdtr/OW/TC
6OKIKjbKEA0K0me9L/yRQwL2IPRAfIIQ7HiqUuLjjQHMVF29OMrnptjYqGsO4tL6vMAXLr8cGubo
zTBHN261T/FaC73BhGeHttHW9TK/n5cxxqWtRXiToXm5rLL5Pq8e7Cko1A+aik7HAlR0vjI89pIE
qXhGj4C6EVjNO/6e4YVn0gZnmPIRhjPnMBh/ajyhvGDw8zbZE+fN+XT/7K9dE5fDXPicXPEswRF5
n0n5JKDuRjsZpMb3pOdBlk6Iq8L79tZHB7w83vLwvEtVqH5QdAVN0PC7R6s+AjvXmwGX+6IN3bMh
trIkqyceL22kXtEdjJzT9YYBKrkrROLSM1qxPd+QZPInC0+K+2N6byG6WbILMwv/qZMSMByCi4uy
58zwtWnn1M9dd8Jx8c3Bl9ZvM9kZSmSXfjVmvgHNii0h9tsk/nwyL75h4UgH7rHJovgGCbHkvfGg
ab4KZeiAN1/Em/GRh3b+xLRPLj81SomSxhYBwDtly3+eBPDUXM91mvVEYZ2G20tF8vqUvvalb7mv
Hfrdi33Nd2Z+aPM4l4/uS/UFBB2eciIMXCUgY+h1ui8c4jf6R1J/k25Mi3H/f1ojwIWuP69kXVcn
Hj6vUPeM7vruKWv3XftzyndghhDubkpelPyxVfujqkwhnXrfrbcQ4KtJBPAuoR8Um3ImZrj+CqZD
OEdNdXL2HnKKrJ0+RiZ5K5zHsv1ORYcOSi0UbmT13+4Pf+1iMgDIAtszQNm4NK7t8nbMirpskBC1
KPq2n9XiFXytAUiNNrzX2om7NLQ4CoRNLcBFNdLXg/Q5kYHlfr4/lDWPdWlhsdGTvractsFQcguK
uoA9T/IxZ8+S/qzLndVvwVBXzYFIA/J7eLSjQ/J65gqNmIolR3JutToAw0KY5MwvmjFMHIsGFfhM
QoOKjYtubbnQf67CLogVgGW4NqqRopS2RDKSsiSw+wcIrrfpi+1tOP/VGMKcm+sAY4AE8rKDFpUp
sx8N5CTsvFMR6ilDSHRSvQoiHnVQJ72ACHn0i7r2Hg2NtR/N3KLH+8s5z9/SbVx+wjwVF3e617iG
UnSUnh0tNEXrZ92xL0e/dB8U87/Ym0AYoBpnIl0P7vNrU53aDqVa42GaurV7KriwfDyNlY0bbvVh
6iAsw8I5EKpZttA4TV/hQkAQ6IznPj3J+jM2pTH9qX+XgFSYL1qX++Rtsnb0Z6KG0jskPJLP7s/7
87p2EC+/YnFMqlED8rJBYJ2mqr23K+hvlirbwl+u5iaBE0EpFcAGsCEv5nTq7D5pKEIylkWGowRD
r0eWgk7Njwmeb5Yb1O4HCOW0b4O6FSi916WXW+fS9mLrtNMgHeHNGYDhuYRWWNIqp64qjgVY7NVT
r9oBzym6NL7p/BfpWTBquxyCFgry+se++Tla6As8WNqxqcD/34Vp8kPh9Jhr9GCSIkgL5UjRJ0D6
/f2V+Q9zhiga6BpgspZzZtusFO2IGEgWUdr+rNQP02QdFBDzJP70OcuPpAevFt85n+8bntfidr6A
7DTRRT7rT1/v/3byvEbFXXtuMrPxOfPQY2Vk9X5UDHt339Tq7psFD/6fKf3alM0k0lFyoucBCL8I
7FvTgWvahvuat/C98SweIz1ktB2vVfEY4doB3TFiDOw097M0OSfpj0S6kZO6W7HePEn3jM4jv/BX
PfDuulpg8VzwGaaJFVggdnAMPEI6EqYGZD+AXrCnR3Q/qnQM70/r2gq6JlrmEeih/reMnpkNeJuU
iGfNYegivbLKnZJnSphTu/wv/DIiFJAJgcgWN99inArw1pXXenNOoACFc3cifQjGykjt7SgtX/6L
caH9B44ZHb1I/19PKjJLtT3SLD8bSdb4KKOOAZENWJXKaetJsDqFF6YWftEsRxQQiyI/1y2z9zke
OVGep2SnFu64cd+sOigU3/53WEvqWrXLlUSnNjurXICnvnVFy/zUa5xuJ0g/1R+SSZPFeFIsJA0C
VRom9yWRoEKEMoAV5SglkIijU9I4GDTJtWMxOWn30Hr6oIc6ofg5NUqjDjrpKMWLk1ZE/NHUrEbC
xtaH/Yhepcq3SmGPD67UQfiS2kNTH4TKGwGuBRUKGdOYVbOsAnhjnI3xr92ECGIQawOtBXzTsmG3
nnKGE9iys3DfNFucQJEfJSZY14ZcPSvV7wby4ZmCpBubHrux/CBJZOafSplArPj3oJwT680jzdv9
vbYS0Bl48aJlAMAU64ZPo/QkaweeFmdzZvFGl3apljubjZHHdxD+8Ln8dt/gyo5DRQvBHHCbEJ5a
iq1UGfTr9Z4U5xZUuUHmOr8znv2wtGLryK7O96Wl+UsufJMlkwQijbA0nmR+6Ko9UpXJ+GpUVQiV
8Ur5UEYKHhxWlIDX57OrfrHkgfYh5a/3R/wfPgToQzRLQFR4edMUbskdXtTFeRAfBj3Kh4CpQ+RB
VP1V/yriuo7KF4gdUnSlqqPPSFzqfjZAlCy+/yErweVcTPz/37G4hoRTT7RWquKMjmbfG0OtfkDh
YxqCdIsYY60MMMO85t68WWlxic9tmYkmQ7vF3CcfxdF2n3gXDKEKXZ/OF99EH2jyV/s5HU4l2vOM
qOo+1r2v7R2xm76XWzCltYwEvuad5neWHV1q/BXl1DO9xtd0p4HxYEq+9cpD4SKNO/JDqzygEJRZ
30z7eeightQ3PlPIyco2KM3WEstodQNfONDgaHlbFiHaKR8UzeiLM2Qaf0wlOkhd4Tt9xCwwUYQ6
NEK0s6l8Q/+HNLa8z3xBLS7qmZ8PNyVI6gArXOQj1KwXJTen4szdHKWo5qEArdr97bUWyeEiRh8Q
7iyQzy15wiw2NhAEUrHo08nmAWhYG2QGHzM7sD6LVw8aCE4krI3U5K0DA64DV/OMU0Hud5nJ0Jva
oaY5ijMD24ah5r6X7ZA577DPCuKDAD7aGOVtbR7kRkgzGzM/CpjKFnGjJU23AO6zPbvkmKH+0YHT
+VFK03cGHir5EQ3zo7WBYJlj9+vVg00QK80v4JnvexHbNSDzqKuqas8mtR40Chy6l72J3tj1Ov9z
f3y3GwUsUiCRwiMY0ar+7swuvGYyFCZxLd6e00Z9BLcl4g+yEfLf+qFrE4ugw6Wy5PZYt2cHfbms
4ch3HuoaHJUaKmobh25jOEv68nLM7c4isDW0ZpyyfGckW4iULROLDaFym1ZaNw8H/GxWavk0/XJ/
TW73OBYfAS56+vAnGoCvb7KsSaq6txjWhI+Jr2td2IBwe0I7rsWqiNbyj6eKDRT7ls3FZYFyoInu
1aI9FwkNDLs+juibLYuPLYD6XY9SoHm4P8i1aUQLENpzZgk2yAFfD5Ia1CnNEtNoTaMdjQ61fGGr
X+8bWdt6f42gzenaiCbxX6YtDpLVmJEynS2vx3VwLvqg2xJgWzuzl6YWiyZzjuLuhIPkNr84qOUb
tntVNomX1604KPlDiAJnduEZNLPOGkJgZRqUsOB7ohk7YdCfbbdFQrllaV6/C8fgeRkdKr1tz1Xp
lX6ipzEBMwBqfJ+VutroirwNEucGXeAC0UMIbb4ldtlq2yGn1tiexzoNywyVb+3nhAvk/mZYubBm
M1gG8C3M0InFlpPSmrg2wUwmPqSQWdR0ESleeeQu8Z0s0p30KUuMoEqNrxafoiEd/jkYxgfM7WjA
w6PLcKmFSNICfVSl2p5Z/q3yMEz2mGZbCJTVybwwMp/0i4WzOxDLFZmGUXrKLpPZA1Pkx0LZFMua
3fb1JQVmPtz9aBXBPkS679pOknpK55gJNkjxO8FbBmDhAKVYFThqQcF3W/hs+g2hFqT/CkDLItoX
UVchJVXRZyuvAp2MQU0+8Snb8CzvTv7ely1mAIWvmnTCgf9EyBkqIkxiASzUn2SKiifnIDUAYkLn
1Xmy+p395p7dpPEt89xt7Opb54MJQs0BETHoupDLvp6grjVLNxl64GlzL8j0j4OuPbDiBOpvy97M
u87+eTlmsJ2BRgRtIchpL8asKIo1NibvZiDORPyxOIr8R+VF1ve0/oGI2AeqQil+o+FzY5S3fhzl
TLQ9vkufg9lnebvzAX1cDlDDmfPdsh9E/nPj1N4GYDAwt5CYyOiiM2BxM/0PaV+24ziubPtFAjQP
rxo8ZDoHp12VWfUi1ChRs0RqIL/+LubFPceWBQvVFxtobHQ1KkwqGAxGrFirA5N3XZjZcGJ0HMC5
3+Sq9jTk6IQcyt71yBb/3/upKW5vhGbpCse389bZ6QoasOH933J7tDBhIVlkkXgCkD1nSFBzkeRu
nE4n1Ck0EmJQCoxJ3FabEES6ayNBtwEYxqAfAj5rzFYD6DVzH6XUEr2tppNSFHuz5DRoNMSMKZu4
P1VreeDi0iDUigES9F4QJq+txZOoe5c20wldOfWB27H9PJmqsQd5Tfb6H3YRg6MQUgIKCYnuzBSx
1RzsxlgYx3Qx4ODFTrdq49GIgWK+b2pxDzHsJBW/ZCY9O4KdS0DEHevTKasJ9RN9l+aNBVTeBCJl
LqL7xhbwIXL0Fw9+tMokFnK2h2i+jEgNG35SJ8V79RKbQrHaSjB8jJlPTwSJw5v8FUXHArRQSbdx
SuZ0D6R1ip9NPwDv69RxMUEfVxvObCyL8uv9H3h7VPH78BzEuCfYCvFou974ru9rUQFrfIoB1Hks
HbOS4N81fbXbPcfIjFQxxAtNTizOUhRHJI7SGgo/tcD8PmLwhT/YYGAGyTAlZ9UcV9VpbuMsDNqY
W0STEqMLn/RHFxeeVWZGnxsmB87hULDHgm6198z+PnXbCdhC13ybwH/AfHXfZGmAYqQ/Tscu/d2a
a7MhCy/+618yO7Kisa2kmQxg05PI6B/tH3bzpON93P7INpDhVCvLL7Ze//Lj/ndd6GRe2525OVi8
FIECHD/13kcD9ZF8R8WmjDeoyb8nv9ZYuZY+MBDcElYChU/wIF27kTFAQL2klTiRXEeXoSYcyKD4
xSNt7A963a28+BdgA8gIcbMgxYCOMuQcru0RygqOO0CcekMPbfInJ357jvffhLbrBzcAqa27ub+h
CwcFLVLM2iK1wYSkN7tMuadRYoyqQO5r002mZs2GO2wNLSD/lusrGxOtF1Zm+9gWXgp6mkGc3K4O
Oi3e1s22f8oN4LUfXS9beeAtnRKotYB0FY8tXGKza7RgRZVpjSdOnpuUzyqSYb9gTrvXFGpsqVmf
hiyr9/9hHy9szr7coHXjiEgEm+qQoRnaTNuyrd3df7GCVgNKGECX3GCQkVBC+5KgqK6b7KlwxceI
nuyKkSWnlyQHHl6rSHLmUW3KocDQq6jc62xKnhLN2eix8VY4bhVyAuHd+0u6vY3hGhhlB9mT7NjP
bxIUnJQ6bkr1JBDH/dHt2S9sc/UMdbZ27da6za+kLbB4o2wLJoc5MWMymMKksStOAhxg+wnyHOhQ
0DqABDYPqlxNvg4MdWpnbEBA3BX8wRk9eyUlWNxdtCSgHwWNQGTM10dcwio1Z8QDXaDS9ZDlLvOJ
0XNw/VlInYX7+/72Lp5vF1AceRXC2swvRa6XoJ3EeLczTHQjSk313a5RVgLXkhXg7hwpiYn3ujGL
Ilap6K01pqAPdMZjlectCKP7t39fyaWN2ca1Xq84pIDv56Wi+WRgSTB4qziHpUiFDBykLQaoKZC6
XX8eJ3cq1ygnWBnAPIb5BvrouNzbx5Pk81QhyJa71Iu6xMEopNkBR5Nw29fihEetGPPIIoq3GenY
+VrLRdgrNjknjVkEaQFh5/s7snR0MFuI6jDw7dAkm92FaL20lVfqKnAucRyC7BMDqgyDxH1W5Kf/
YgrUz2jcgnBlzt8DqaMqobmnQrS454FepMOXmoKR2OJosN03tehLkJsB1ZKcurVnqdtkWYQU1IAv
qX3yLKAzHpk6U/+LN11Ymd0RrCsNhyBin3S3Nzdp39R7u+jN7f21LH4hqV+O1qis+cx81tWLacjt
RDtpJXRUMpBTRo3Qs2fUXeyVI7jQCgLK5H9tWTL4XeSGjYneZqa46qnEsxk1e7erhoM28XrcJYZQ
+8PAicF9hYqhA4t7W/KdQTw0rjSQjaGLVVg96kBgfoe8gkUTn3UWRltqM1OZ/192xQEFjAracjDM
X//SXq17hWmxCnh33jxozLE+uDrSIzi2vZUiudzgeeIBGlAAFpCkAwk2OyJo/TsN83INKA79yySs
n12rv6XWKdEAykT2LHuRbCWlWvroGGKWd4wHCpO5anWXmqKdKGyOnRRhsdo+aJQ03aCfuEaNu5Tp
gJRMivTaoNOYX9Uc6cCg1Y12SrPKJ4/MDqc4GuimG1dygqVDeWlI/vmFc8VxnIPSspaOXL2WKQmK
pFyprixcjLie0MtEUQe0NnOSpdGU70npFQlNHipGtxmmHH1rLAOn/nLfAZfybJBjIGRiDtVw4B3X
y+FDl3rTgOWo4FwL9GQIbZZCgH7qpmfX7JSAkXo8sM40g9hyn2woS76XitGs7OoCmBs1AaCDkavC
V6DTev07mgLDOMmUaehb2n5SF0+Tidkr/WvnFj7AnEH7YDKMxyZ6ODZ4xnL7mRZ91BfDS1nXe6VK
ppWjuXBern7Q7PprutpTRl2elxTSeWSjF/VjjF3o+ejnIwef0cFcAzst+JbsAWL1CAd4Y81CsTs1
ppoSCptJGZrZqwrC1Pvfe3lV/2vBuN7mCU8uD5qE6EF3abwp0IPxplM/ki/d0OHFTiDvGh9ab42N
eKlKcrWymZsJ1C6bomPaiVe/7fxdeU48lEkEP2equa0z4tcMAvAk8Iw2wjzIM7REiLfCvLfQCsDm
guYddO9Is705WVslKuTUCmIEgApGDEZJZQxyxwKjsAYMTFWiwhY/ZDbbxNpk+1VmHIxpjX9Lus0s
DF/9hplbORQ3isdxD3ZguP6hKipeftUw9O/TgExJgHTsMOaDHoqyoivReDGsXCx/dgXbo1tpRC7f
AepScX8hew1M56co/r1iKvcZKu1oehjIXmZu3MUExLUQ7DnZ7GAaJ4VuTL7CrLIQ7q9MzPx4GPSi
4GOLcGH/KmIfdBJ6+SMZXdwv+/snZnnX/ncxM89l5WiNtg3PLUUwiHJnuaVf2/ULNAnuG1qAEF1v
2+yGRhLIm0TF2exRFWzzfVdubGoGhvlHR3dMScdQ0wIlM15FXm4md9sM4wvKWZ3JN3yw383S+GMR
9ff9X7UYMC6+pdyei+tOw2NJKy1stKt9S0kI9RbfFA8j+U6Vl0p7MdLTfXtLZS30y1DXs0HYhFGA
mcGqz0iGogEu8sHvYh/jGrz5Yf8udd/V/a55o2s4puWwcGFxdvWUtVD5JPedpnHUtK3vCG/b5EfC
k62p/Kjzw9jr26ZWa58OXy22UqNZDPoX5mcRoS9bntpxL2FBXrdNXS3zadJm0f19XTww6EOiugCa
FNy019+RKeDgUly4sQmaTw7C9N7VI0X7VjZpyMTHfWPyL7sJchfGZt8w6VlDhIcdbermO+2LKnAz
TfPLosj/y312YWn27UaHOyOfYElYLCqtY+5GnbGj9gE81k0jAtRqViwuxoMLi7PP5ZVjmY0OLDpD
tXXjHR8+aAns/LC5v4fy77m3h7NobXa6VlifH6wr/fQ0ZluVQbfDTPyctKFW/rPwFKj0kab/PweZ
F9TiycxyZmFdUK+loE40YwheqyuZ7YpjzHFVpVaTmBN4oT56EdAYuSf8WP1yf+cWvhB6sIYuKz14
a87T53L0jD4Gz+Gp7jrr4AEh+hbXlvoznbosTEbP+vc6lmyKA/OMbN0z5sgdMzNclrawNzhbbj1O
GLVW9GrDFWd3f2FLsfHK0uxiHT217lAw0zChG0HttvU0v6qestBsv9HiBWAaVF7/PQ1GzcyxQKYr
X3DzMTroV2hTDQW0U1OJca92TfEGlGG18fAOi1ivijfQ3RaYmDLNaZdM5ho15YLHSGkeTC+BEgvE
pbNQogwFs2sUSE6UNMAzdlHBICfJWbSytWt2ZoGk9Jy6MWrYQbs5tNLkpW/dMHHFQ2s8NEwLctBD
WKWl+BhleWlGb+/m+YOa5tscTxKNr03MLFy7V8ueRZkSihxJOlpYdiLOifmg1eKJgM6ba8YjKcyA
VmqkZGsaUIsn52KzZzEnywlaHzWsjkW/YXayiTFvnoO3kQ18ZcNX9vvT1S/yikmpM88ZNQ1DhsQf
TfHh0GdhgoBh5bvKRHAWRi838vP9e2FnGLIR+gpYklr+LZ2PoSsewNvqC60GqRPSrELZpYir6Fds
aozfobAb2HmzstiVr/mZgVz8CIvWQ42Su3ZSysYno/XgTt2zmdmPFhtAnNPvoWASMWNtj5ce91g8
WtNSahdd0tnhabPBbtFxwCanLphN8OIhwGEDCDdBkx2HKhACAnmWE0yGGlBvjf9pqRAHxjzoGJoS
+3SDyfa83GLt4Gqnqh8h+pA9jRh9Vo3hWVAbJetxi348HtT2IxUHk+Ynnpm+IDtbEX6/xoC6+A0u
fot0lItv0E0am7QMjmAUm1HNAgrqq9DhUQaqLfBi5P/lUpBoXrTfwJM4f8qridIW1Fbw4J2+tUYw
io1m+lW/kjvqMuLfuPeFmdmqqObSagQH6KkqKHD1JYHqbdOxFGQf2aBguBqiXEE2Yg4Gg5FxUFpT
41PWjJHh1l5IXZE/gF4i3oJaaIoGnX8jzgRNSI/GD2VfmpHQBQOxYi1CQs3hOSkxLnj/hC6kv7Kc
Jtk/QSmpWbOYM6IQYJtmop/yuH1hXX1KeneNpGQp2IDSTeJBJJ5oPpxB3KwfHC3DLtmc74iROHuX
QvoZ7aA1BOUSHAAVVAB4QfaAOuR8sKsGpxrVSKOfnNz4jik1DNpsR/1ZNzLf8k450cNC/ZG2qBvm
NLKmOgkqILbu7+lNsg+iSlRBUc/DjSmRRNe+DpC6iIlD6Vm1Gl/FHKhJ4jA2/jZ2Eib6231jN4mq
C8gSqtcYd0A7EUIX18YUonBTUwZ6HvLmpLT6kUz1JmlY7zdg91VEA79XR3V73+ptbJFmMaIuuRcl
ve+syJ+0yihKY6JnKvjGZcO2KQ5dfsRBQ11/w/hHVxwa9ZywaNCG7UjBvLE1rTVyj082zqsDiJ8B
rD7AU1JvCBOK16vPaZaO3PXoWZAv4gXCfRAAKIat0/ux5ZsR3yZK5FSH/i+EmXnzSOxNqUX9sWmi
1HqAdIo6+u0h1bbg3uzzAyRBtDLsp0et8HvlhZ7WCFwXPAOTOmglIZdCwXfecCh70SYewKhnINkm
uw56/d2BzJlWI1Ygaqx8o5vLV/bjIMgKNhJLw+eabU5L+RgD5kvP2dDsnKo7V/k3jPliBpFtWZIc
6hzTAJqF6dHxL1P+9O77WGjhyo+4CZHyR5hArWASzcX/Zv6ZxUwflMam5xw4cMBk90abHZOjVYeZ
qQecgWwKYlHeEMXt6PjAGX6s/ICFAyKRM5jHQfcLJO6z1DImoNt3K8LOZvYej8wf6z9gwt8bZeX3
juo7zUuTp/vpK+32Y/PUFMmuS0HuZ4RW8kG0PGh0c2XU5LYciz1Bz8nAtCveLWBMvfZaFLatvi0N
djbAD9cZB+B3lGQ7IS8CyXPtgbet/0umrZ29turku2UT5Ya+8haU+z47OQb0bFUA2uUZmqt82yPo
hkBU05+TutX8zOOGj4nNKVjZfbmUGzOYQzQkA6UBtbPrpaK/wVVVG/ozGC9pEpR5lLtfifHstCBR
Osd1qNZh3/9esXrrdN4nrzw+O1wPknEzq17W52qG9hokVkS54c98Csxp8C3rEcqiuAt925+mnVjN
q28OuNTJdvFWAhE5Ttx89BIsDEyfyOCd0vrs6k+tAjr97htpngoU2e8v8uYDQjIHBV454gl1PgwC
Xq9RaKkweqtVTo6e+m32s1wTPb5dCw4tZr5Ako8vB9jZtQGrRbui6wZyNljjGxb13Wbjel6ACBdo
yZr645I1tGDBmoR5c1RCZsmyqWA6AG8FWHMBxkLDrf6mv5vgUVzjDVo0JL0RUDp4/jwGFyYf6ooZ
5Ky7rVQcKM8NnprtriUrx/wm5YWMNyIOGomo+OHpPjvlPR7ulqOQ7OycQDvup2YR1THzWyUo0F5R
9WhqV07b0tJs9HIk0wPwL5+X9kWSbWeAL9tqAYs+R3HYCUyMOzePeXe673o3IRUrc2T8AjwQsWPu
GdTktl3lLDtbeFC5VerTAG1v39GO475YuzMXjcHRMVIJmmfXkWf9YlHTyODnxMzOQ+/5mbtjvQhZ
q+3AbSXZhMo1QMbNKxyLQ5ceaHPkq6DDn9nT3dwrlaHNzzW19xWYzut4byvOQVl7Pdy+D2eW5P19
sbKub3FfTrAEqJexSdpN229i57Fot2aoIGH5UNfAgWtrmx3ptPMaQ6karK0Xfpa+9tPzQCZ/raZ+
207GbY9ynIqPhlwYExnXKyNlXml1rmRn3Qm7/rEszskYIh1Njdw3BgI2a93n4nFQduM2P6Hk3vyh
XnjfSW/Xit8gZ49wAhGSbfkqudhdVYyppSkkP9t81zkvMXmM2ydd+3nfyu2RQ/iFYwL2hEQUPZNr
K0WRjBAZmPJzqmziJ/OZ5jseS1n4f8WPSMJ/9OeR6YPCHU/OaztNM5AO/LvVWcEMrnCPRvFk8Rez
D7zui2QEz1Z27+bNNrM3271GGZzJMmFPjZ/1oQiN9pGsynfJH32VHOB+ARQGEBVUO5Ckzo4asRNu
OJ2anmn3U9Xem7XsY2ERGJFGfIJeAu7iOf/SUHn1ADB1erac3xN7VaotidcK97fJHAIukBsuIIdA
6qGBf/1lkMxVStzU2VlL3uqp8N3sVSueVL6trd+uvqnPZvJoHqwf3lAGqPncd7/5DuJwIcHH+wdz
5xjTuWHBFyOh0DWrzwlYhnILmJE1Xsr5Hv5fC6ANwvJgZX5d5vXUNhPP6nMtinBihyLF9Tx8vb+M
JSOIuaDIQJFbDkxc72Hr5fAFW63PjkXQ+vjd2vss3/6zDXAfQV4awml4nc8T3qRS8rZWlO6MUaas
8HwVXaNkjbR/YSEytUAbBxUAzNnOnCE3ilIboGR9Jto+wwBEnm6BYfbvr+T2o+Nmknkf0moMyM93
yyq8rgXiEvUFB8S1WWEroIUriuj/z8psKWqvVGOtwoqZAuVd+zVmoO5buCkiYJuwEIkWRNIMiPws
eFq1SzIaw0SvPQgTcAxvY+uBbQs/eQV5Ot+wYKgDKMQoht9W+6pagTEsbqScowRlB+LqPFvXcju3
jKSk52lgnl86bQmlS66tLXPZDJp7aOBA7WpeKwHXTsx5ghJNp4WqBQLKALTdEH/TqY+yt/6h5t8H
8b2nYTqE2hp5w/walHuMSo0EQ2NgB8Xo66MFuUmUh2NUSBre7Sz1PbaziOtfabbmlbeuf21I7sLF
fauhDMpla/bMKrzzTM0fmldr7RAvbaWcz5PwLAyYzedSUlFbZak17AwajPQNY4NeKERKd/cd86as
9Llp6FGChQKsF0jer9cixnIaVWhMnyHzUbOfzvtEH2Lng6Ub5z0zAy1FmKebvPWptq0UAXYFLzJC
tfrNjRYFhgMI92ynPpBcCaGNEGDWBNOnpYd/K976ZFtPfywOUWRou9U7b02Ge2mPEHnwvpGsXfj2
1z++6cEb3Cpqf1b7HwP0WLRxbehqyadQULEkRgSsbrb884tPDYpw05myvD+nNCseJlZX+65yOzCY
ex6GFrQ2XPkeMhG4TBTk90AmKWUo0VFG9ezaoNpRYXl92SOX83P3MXNQKXpT042HzFnxFRTKj+UX
sbWbM1gO+48q92s8DvzRCVuQ0IcmjdgXI3vU/jKQ7+k/vVAH88Eh5mG6ljd9Prvv/dTZ3ujToCp6
XPfnsdzyfIvmRq3+ROUj6QIpv3Ok1oNXHsvxpW2Eb4yPkG0i6s8G0gnQrEZ6DDCDoXwIN8ifnC70
7JB7bwN6JnlkAjliPoz6phwDZfzb7LvR1ypfU7Zd/lLnEVRovDzSwDMLvY/4NaP+2NAgxlQA/sOC
+sOfvNz2B7eJhL0x9uRXlpBHF8hWsHRN8VrQmxd+8MkkiBJZCWI7SLnmr9+uKzHwwRFbnX2hqr+I
3T+Z79kPR9nZ3qbq2Nntv2b/TGT6adbUUbfAfYKYLqPUhWsaNSliiUY+jxaQNlS0383M+1Cz5Mkj
Ql3xyxtEgLQG6VCQmYLZS770Z9ayjlS9jeCqGwVQsWdq0bBRzdBBRm5/ZMYLNA7oOqmvDD8zHwNz
g0xpZbJxI9k2OqQxlQG1O7BOEt9zN3qWhOwLxj/BdAbElhYhv3kxm5UMaiGw4KHzqe8LiSfMSF+v
FhyEpdmpSX9WrKdaT8CevFabuWnfyA29NDE7PUraurqYYnZutW2DTUwrjDem2yHZ5MpDE9QQgvXH
n8M2Gb/eDzGfTeCbPZXJJyqy6KLM521AxAbGNDPtz40ROUUQb2nxXO5y9bGE7p7uxy9qG6nj7xWr
Mom6tQoBIjlMC3WR2UXjKmpcGRSBTfs17W1AHxLf/K5GprEhyT4PYvVV4wcQwPcnszj31FdCPWD5
ytty4eaWTZz/+RGz6DpSSFCnNtzJLfoxSjEVFozEqIPBbt7vr3fRg+T8F2qELiaHZ5a8ZPL0urHQ
/wBNRf2kdiy4b+CGFQ0OJHMdOTYF/P6NwHZWoeVdgaT5zNon3Mep3W2t7EtnfulasWNTVNfnpvW9
AmU4jPSrO0DKIUDvp+jF1A9dGWP6rtrV1QaiKfd/2ZJrX/0yWUm4iEz92BkaNGNQCc92evtooeA/
vKb6tyoPTfEcK5v2G3sSD0X2877hGxfT0KRDWVUiDxGP50XBzk1H1rdGe0Tzy8s3jR3oZvLW81co
nUTaGAPOs1aavk3sURiUU5T4AgCv4otcr5Uk1JxMu6HHVHlJ+DH2lHAyXyrm+Jhl4++gKzPsQ91v
jBFKiSEmktT+z/1V37TmXfwEPPlNzDaCjg5FoOufUDdumhKP0WPvAOPgKyzg6vcC+sRprW40Swls
B5fyM+H7ot07adiWr7ryV3Bg4of2xYMe7e9E8Q0ouykrH2Re0Pz8ZWj6gG8KrUvjJrm0WN+hSU2P
Bk3DwTy0yl9GzyP/YLa3M+K1SYqb0y03wjahUo7qKar5s4sYxPsKwHqYagJVbWCmj95EApu+3t/u
W++eWZEZ3IV318BlFxxcn8ex/OuwwWfMCb2hDaEVYisQh843mb6r4jJo+10lvkyErJyv5Q9+sc5Z
KMUAjWUlwFocwWyapdXWURh4u6rAUfieijrUSGDmDdQJ/TL/9m1qD2b+nbEvAF1GcRrG9YMJzUwv
e0W7T0uqlRfF4keQ0j/oQVognJ0diBoMRMTOBD0KFGj6ZDfFNCjWlPOWjCArR58NU9mgcp8Z6V2X
dMyJ6XFwlZ8grO92uSMKTPt5a7iu2wcSPjd02lH4kocLfYDrz02NPmWQDmDHQWXfbRJHyfQkCA2Z
udUT6E2ZyGUfNWNXlSE13ob+zZgerH5HXtvHLObbpmQHUZxSiMqjMfKdBFk0ovkORoOh3dfDtnb8
EaA/8N+3a/WsRT+Rl60sDENJdU4RVE+57QrPYcdc0R7z0YqUEdLAKX8jie2btRmU7qtC/8b4UCmm
D0vnJ3JNn5LXkaDjUBZ+Xmz0jz4JPdaEhamGCrz6/mlaCNlygBKq4ygpgwxhFruYliWW3Y3smAZD
+dSjcKhMbwY/DnagVT/G1XapdIyrLARfU1bs0Y9AfeyGY4cgWOGZkPTH/i9jQMWA8eetjN/46zh1
PrKAHbH+cWIYMRA1bA3zkCDElQWza/+ZDJTNKwukIHg9CJCqjWnkJXoe0HXdIpkyzhYnI62Dpwjg
TUhfr02ptdelGhfTEQCJsNEhkuYlQd3u+mRlwGnh+F0Zkn9+EQK1QU+6hqnTcWBbp2h8lj30fA0Q
fJNByY27WM0sQXYpxX1HsZoxf0+yn028kgff7hbQRPJoqxiItWHpehGm3he5A7qlY12TeptaTf7I
RpWHruA1Wjl6Et539dvLEAUKoA/wWgMOAZTP1/YECKOHXO+mY0KcHXspALCPYxqVYAsDl2vnJ9ka
IuV2B1EChnQN5schA4FDdm1xMAGnHlR9Ohaul0RgfQCkH/Q/K+v6pGK7djtd0/CaQalZ6jLMIyTH
FHPqEgsbObTOvitKd4NKsB6MapOHPeRHd5Oi5Luis6lPefV3cHsekckZ/KSckgjY5sQfunzYoLKf
RG4+FVsjwUTO/e2Xi735lXLSVT4mweMxcycyWMRrjZQfvWb0PY8EagniuNEN3XGTrbIBLm09Qsz/
WJttPYUcgKVzJIRDW4cJtXYmrVaa7ksLAvUbKIAd0MeCDfr663K8jPvRzPnRQDMh/kIsuNGTbXxV
tbf7O/dJcTTfOhAggdoFTBMAGM1CWF7E4CApe35Mm3qTFt/VbuMqjZ+xYHrpXp1k2njue+qOYTtp
Qcq/k+ytTLYZdHi0EPIBxfDL+lYRx3clMm5ayTFvYxHQcJ81UkxkoxAz24bRcUqPtyM/tnlyIBaK
6V6Lodm0KlauqqVPioakixcXaFNxhK/32657Rx8Vxo/CZc+J2e30Mv1yf6cXTQAqgW1GMQmGrk04
itlTc8RaUi1FLl9pFhajipWF3BYAJIAQLTTcEBLzMh9P5bWttZ1t8WMdg7ovRlzYJo7Gwg6D+UEq
B68tQoddpaRdUHJOI3uyygfWdTQoWaavxI+lD4iHi6ND1gUAnDlDTFGMddNlGj9a1Hmx4DhFX74A
ZLy9v7cL4R5PQkDTgVEHTnreFCsKB75hq/xIIEJcAaGXiyrquh98DYO/dC4loxQuF6hC2fMEGCJo
tt4auTjSIfvT5V5Y4R8+ioShLrwztCDXanO3ORQeuxcGZyeAMT0x3DGBwZ5tRy0LtOaXWZ0LdU8a
X3d/GUN0fysXHQh0RfAiG61mBP1rPxUYRCpLtHqOZfaggRhR1x5i6JL4A/MTvDcT8zcHwwcXyQv4
/fa0Snb3f8DSOQEjCkZ/UI0EA73ckYv8Y8y01sDMlTg6TiGCzkiaraIba9pzN0yfgFdrDjp2ktPK
wVNjdhx5lyplSxy86p18pzXhwMOO+DoL49L2s5PhbDHNBCz8tlEwx9m3oSH0R+BrKYrbJP8+2rus
bB86ZpzuL/+2GCt/GKARGDnTgPu7GTzTKesqCz9sUl7s5g31iSBVIh0CtF+MZkOs7+NaOWvpkGIj
0CYCaE2yiFzvuG6CBCE3DYHTk0RKbGzQFdlXxRovwdIhlXgrDHuBmgG0pjMzeuVNhSrEcZqGAjiy
TENdou1AGw4Y85j+vr+PCxkZMmEgqlG6gSPPiYFZ2uTexBL1qNVM3dYk/+IWigWOWYMdyiort2Wn
OdEAQZiVCLywmzCMSTcTCECQYs2yg1ItDa3JYNiDUEVr2Ruo+21S7rz++/pQbZVDAhIW9HmML44J
B62SGdc1P3b5xrP/oGkZdOoxB5JNdc90bY50IQyBwEk6iAEWs5tZgCRt1DHzOn501CJy0gSNQOi3
uSHHHLuqvlUN6tnx+d9XiAReNn4l2fccVqN3AmOWEIQ9dlDXNY9cwbhFZFUYcdoM2QqMeCkcYPgA
mApo/UmYzcw5QQvilG5r8iP3nMjp65d6rEJryjZxZu/z4pApUYdO1PhqkXFbCfZVwSM2/u3Zz6oV
EFRfj9z93Ytf97dg4chc/apZXgsRiFFRCC7zKQHQzR32ejaGIxD34LxeSaGXzsvlBszcNnbhtGqP
13mim4VPq97X9eQ3iui+B5/KRmx+t2Jy4TKV7L8Y6TIwnHNza/MqgZajIIg7TD3GybaJ1chL90Px
07Kj+xu5dCjl0I6O0IMINBeAijWRD51RiyOavP1ujF2+UUw8aDJDtPv7phaqxmjtY03QPMS6QFV7
HedqbtNUFY045hDw0b+W+Z/C+cVe3Cwk4pl1XwvlvWoeWRmi2z4+smx73/7SUnF9omMOoB0aXLNo
rroKHUGOhl01p3wLApBfLhFJJCj0F+9bWgoKqJ0hxslHF+ry1wvVU6f1uIZ7Y5yC8s041fzFeBQ6
Aa51k6RrDrq4rgtrMwftJtEkSm2Lo9WOPsOUtHBJ1PbJystLXzpzeMFjRhNNehStZvkH40gzE7Ci
Hs0hBFsHCL285uh536qugX4l8UUTZdZuULpgzH53NIzxxs9fY8PP8oeW7ls987NDAvEYXTxb05k0
Lph+nCd7Tatm6cCiugbdDaAO8Tyffed4as3JtWJxBJpE9Y3OeO0xex8MeacFXgrVMYpB56B22X+o
dQBrhLoDSm2gVP3cwIubp+W0oQ6mUY7OR44Jf52GbgL4CjS7p7B8v+9iCx8duQJoM5ERASczh9Pn
Sp9wPGHUIxgtvEhLS3DssJpEXV+skUd9vqlnL2F0MSwTUeJT/kZu+MW6sswbR9sZtaPrJGe7UMuw
jpH/FZOmB4J3KvQZgSCdOiXbCGGXkbCEtuk7tdwlCGRvHZmqQ24T8O/0dv7oIofbOMMwbgxCEr8r
vP4p080qdAutOzR57UZV1zeFL+xY+zAG6NKhgGlEaF6WrwVX07cpTVxfLYY6LPokXYlSC14OSLN8
lqESh77KzMubnrVZ2lfGse4PJeueSv7qQncCT+SVF+BSOLy0NI9HIDerW6gqGcfS2YiuApBEIEfp
orSqdxp5dgrMlgwkyFNw4yWb7DuPH3sImTqT8u2+Ly08LOREI142KqhYUe6//r49Wjud5+GHqFoV
UhM12zVkwQ1gHGfiyoR05wsXYkopJq/KjWNuPdr1s9PVvoJcQjK/OBOkDZ8dNdRQGiz4gdngfez8
IpMi9HH29l/WiqQeKQ0uvTm2UstpTpndGkdLVQ6GMgROTlYeKsvb+T8m5t9VH4B6LEqYIEMfWFBQ
Aijp/iIWnkIGgMGebPxCIuzGSY2pa4RbKeaRTvvJ/kvNd+ab/E8fb8pfLYhnNvft3QYbmAOSEwV2
GQTmLBGU6aJLrco6wlE2pHqZyp1arPFn3W4bZKRVxwA0AzVE4CivXQT6HtTOMaZ2HFOb+bxiGLhG
3yC8vxR5fK9jGTDciGWyW4B/zEk/lf9D2nvuNo50XaNXRIChmP5WMYhKtmQ6dP8hHNrMOfPqv0UD
B49FCSLmPegZNAbd42LlXXuvUKcwNeQU+dRYStnQbtpzDLpslfz2LERr1JYb4wbu1mwNDOgHdBAW
N3MSd9AyDX35pJTpvgT0gjMyqVshqd8ozYJoiIwEct0AYl2lXqpB5XtJrdElr6isWmgqiIY0oDny
Y7zPhiA0FTJpVhn3wqYv1JQlrRocVanJ7VKEb10vx9HKgpk7thxlgGGRpcAdjBtqcWNUUwR+SFfI
p9rU1DdYIpbks5c3Mmffn83rwxqwV6wMBZBBULGuuDzNpIBtXgunKTBkXqL5pzJY8rgG+rueR7hx
4E2JIBk4YqQoL5dmMJNQxlQR8NQqExsMrJyKlaSbSNJUm/s9uvHemtua97WESg+ADZdt6bjReLmW
hZMwvYa1/ioNkQmTkziGs3NtdmrIWrWmQBI32gSQix0q4iYmFCqNIQc4jFsRIwbaofu6/11X8mmo
pgBdj4U8jzSi2nkqfp3gpQJGf4iCyKkHlanxaN32j0X5VpfTRwcBlxKJsKQDG9PnmRQ9wBsC1aSH
qnzN+d6F+ipVMvFLmrSVd+D1dgb6hGCgcBoifbw8NISu7yuoeIsngduqaU77MadZzbQqsPLpZeBo
Mb6tDMStxYDACxqHGIr5VrsciKH3MyHCn5zS89jBk6r0jChPIurzMeMaXON8pNHuWOrwTJEegt7k
YevudarjV+3KNvtJOV7uM7hOgAA7Y4FBEV2uf63M464fA3LqK0+H2RKU60qoK266saxPOSl4WuSc
B2wO6ain5cqGI34GeHjffa+Mynw6X30JtrsgI3IC8GvxtourOlV8LiQnVYBLd2Cq3J8GxIhagyVU
bDbJsWH8roysQjXvt3y9AjAEvxqer5Vf65JvYlWqCYYg1mFLaYyg2jcpHpYs1bdc/FgHK8+gG2lg
GaTSeTcghYUNMa+PXw16GicAclIpp2CfBy70SsFwt7lThIQa19OsySAlS2tdsvhipah+42xA0zju
oOUxEw2WaMJYSj3O71rlBElpGqYS1cnf3qugZsgbUDZlYcJR0aoKU4IxyyeOibwyi2Sje8VmJIcw
cnw/MXVtWPmu69N+/iwc9uAQabO5zuWIwCC2ySLSKydOFjdS7RQ+ON+TYGS5bMEG6v5837juYEAK
pREwZAiW2pIX3QUC6SV5VE9tQr1yX4FnO6fdotGKoqcxoOlD1R9y4gTRuFOFldjuRiALTWvsfiQy
MP+AdF72te0z5N31Tj01ktmDGat4MHnYR+1T0n0l5Vl9GcyGZkNkTzM8+xU4mXFYYbXMt81iq118
wiJQ4gOoLAxhr55gECpwlhi/AOmHLONBa3YRSPD3x/v6uLvs8GJjS5owZRw3qSe8RhXWF1DHUosR
zBYtX3s/35xaVB0QByLKRIZzMbh91kxBkxL1NAQFG4uXAPUcZSdMtNuRvHGQLIhQzVeNxDvE7eP9
fl6HEujnr7YXowrZpqjhG0k96aodFo+5B6vLfb9yePzs0MXcAS4gYZuAugoCyuLwQF1czupEis6E
47FCysSDxKiveh3oSVkdlYYeCahONqUEoEDYxHF+KGtheA0Lvyih1sk13mbg6/C9hBbRK6frEAxC
5j47RukAklWXj5Ch0vGX4fnHJ8A1d2GQeZsmjniIt07JpEEHBchJo/N79V/btWHBwDbPUxYOQvWs
QQX7jQQjZDmn+XGOXTCpdiSluN3lflKVbdz6XGsRUiBrJ4RAYDEuI/MPbbiE9XGTvDdTDdkpEPGy
7SB5UMBKKllALSMeXnu+9XojC5UO7AlJSBlEgGFklzelmrFYSfO3SB1az0jknIO9Xi+KtEbVTWYj
dA21x6FC7P5PqHOoB8D3FAkF4G3Hjyrt64wOqSdnxwln3WsLTcyJEsCe97GQJCUrKi81lDzqY0Nu
NdhB9WXD7Sde8mPaI+FVGwrGJjZgZth/KEpQw5M27VD1akUx121ukon/nuqQrqd8K+elFeYELOcx
zTvpGRZxyX70gEFaSb3f2HmzKwGkm2aFd2B2Lo8a3EB1IMK25AzS/2OEnJ4fv3PqsBLYzYfzYkUi
qY+fD5EhBejFxZ5L5RTsTF+Pzpwsv3Jec9T6UFk5Q27sLdRiZnsjUIqwtec//31lSkLnk4FDKiiN
WAd98X6r6YNRde5/3sNghEGSbT6hdTA3LtvhJK8B+T2Jz02EfJQfWFq4Ix7gv+HK1NwctF8NzUHJ
rw4NA2JA+DOCo9R8eNnzVD3f78jKzyeLGLMLC5Akxzw+62r8ofMc1ZX2P6PZYFn0vy4sAzZf4ToF
Kzc+D2C68XD4oU3YWoMOQZr7fbmxjNHQDAJENm02fb4cKz8kiDe5Mj63pNiPU7kpUrGkces599u5
cS0i047wCE9t9GupROOVBeqlnqqdcOw9TmJMvUKGzp2yHZtTk/6B1M9Kx25NEgqa8/MDYQic6S87
BpZc5iEBqZ+k/knQttDL/r80gI5gNQMTKC1fGiLfAVThd+CU6XuiPUx+tNLArSGbxWzwilFmKZ3F
Mm7lZkgq1fNOeSMyT3jgppGGdWq1EiT7nknJr6UqbkSKc+EF+XEw6mE5vmhQgMqpJJYBN8du6Qix
T2K04UvVvxTd6EBzdyiNtn3Sc0sbX3gkRElKPd2Sy4JFa9YM18sSWZk5TT8Tk1EoWGyxPO/iHMx3
7gTIBZOqAZBEUK2iFerN3KHL0xXCqj91CA1lE/4n4vl1UKhkzEggJ+FZafAuh9RwOdnZY/IdhILl
Z1bIr8zojcygirMPtcOfpIi0PM5VjofbVIxLA+I0rA5Sm+iv+qeM9IjAWiHZTmpwmPBMuL/3bjUL
BQE8SxDViAABLU74SJXyXIHf4rmG3oABAHZqpYiSTU+q+jPwIJmj6v2AyKQPHAgsC896nK05zF3P
6OxMggQlADKAti71eLguRf6mnsJzEY4aSJYqFnOTc04he2uE1etpnWXxZhcJqIPA4GtxaUKXyUuy
LsrOqgATWAj1UuTfaKadpinZQWEMlELz/gjfanF+7IBdgHcHzrjLw6bzw1QL+SQ7VyKqSnTSaSbt
fd3IW9YROMyrKzO61t78578WriRnghTLaI9oRspPkBkyRdmEniWOUS1xxfP97t0ohkCj8n/9+3n6
/mrPS4opjEO0xwlMa94V2MC3uwBgtabYpKCqeawLnabMsVUJC05NyKCadv8bbjyvAS6SwSmDXRoy
O0u2Z1onfAdwdHaeM8PyvhqPHffu+QehddN81xafdfGhw/3yexBQLkeZKhdYHSZUGsJdnCPQ9dPt
VK3RvW/MBL4KF6gqz4nxZfIxahKhVJUoPwvQR2rg9IWTyh4K3G/xvkwO6srr8jpWwyDM9jgoYAL9
tXzgZm0bKRVEhM4B0HTxWdRwZ6fPfrHG9L8BoEbQqeMlC545dEGWwoF1XTVjBNuXc9+8EwI0hbfr
Dazs1PzzXZr6d+jBd9Ct5b0a5sDa78qVGO46eSbinAD1AYIhM4N5iSeTtWEokdQlZ6gy065+CsuQ
wqCnEFT89qjCJUKJHvQxo0rnrSy16/NybhvcFEh64imI/NXl9uqBbw04H20rwoEU70TcSlxOJd5B
ilzKz41s4X2zsqWvLl8Qh3DZzcoicHVFieWyzRhg1NhPYv0sQhy+cxJuVxIG5py0Bki42RAQw0Bn
zpfecmDjMQE2y0v08xh8eydQ2Qe/ouBMBJV1f8denxpzl361tLh20rbyazhg6ecChuT5K8RA5U2p
0PZc8fuBMH18EYO/gUwwsps2BQ9gTfvjarfMFFT80jVgJjGmi2NSyeMsnLg4hpdUTIevvHsaod80
rmp9XsWaBIUHVAOQXZul2iXxcu6CAdDa3o/7J40LoocWNDhDLFEzvT+e162gBzOLDRidGeq1GE6u
r1V/9DPyFDYwndcevNq938DVFQ2nQwzVDwgbwdeSH0zkMUkiriVQ790LDd7XHAu1P/fbuKYI/zQC
/jwgIBiun0Xz6yrJUNyHfuNEnhpriP+Sv1lHcYLr0mfqPcaxIxcDTeJdnzIglqlwApqLVrM6qC5T
BRnr/arSztV+WHzQYliRVRCiMRHIU/mSjmYO4YqI7PtEtOAFfr/vVxOInJmCDScgAQ/W3vIBTOJm
QL2IKDCOhy5I8YoU1v0Grl4MMqBwKOgh+wpqK1Dll+sQEmUoaEM8361RHnGrHKdj1Q8QWQ7UyNKg
JslAVyDnTg/WnH2vdtrcMjYBPDNxN6FMfNlyIIV+N4E546q5o7Ubvjzoj/8HptxPK7iNcB0ghF7u
M88DoDOK0D+5DIBPMeF2ThvUkyKb1JOjqLGR2ELj2/99VGcPBoC48CgChOiybxKyFg3gGb6LbAyb
FKjYSazIIBUb2EL0KSGZdb+9q20I1VQkO8HsRBEcomKLlysnhs1YN5BczOR9HT2O8pc3/ufXMdrA
NYM9DnghagKLRT/qjS/BXjNxFWBWBqmj8Zo5zfVavGxh3na/9nnSRlEZiVXidloM8edjqmUMgq/c
LEF4RnV7ZdCuK6DokTqb6YJwAziEvpilSFSjtpZJ7NbSaWhZw+ExZ/r9mZP2JBNMGVGEl/JODkxL
JVtRPdKMtEZenYZirwQQrMmt/z6N2BGAVOO7IEK6mMZKTNteRAjlKh7MWHGegmkJDyATiM73+y1d
ieAhOYB4GIxB8KCw75cinUUcNUUTlqmLFPIIWefcL/6Rvg051gZc/k9tABM2ArWZ9pKq1m+jOIwK
rBu9/qAIDYwgNE6PsJtqLvkEwbEtVzbQdeVg8X2LoQD3evT9skndON8N2QhbGo4GE3F8PjTE5CsX
LIC3Mzr6oCs8BwNCrf50f4iuj16MkAIkOPI0YB4vkzUyH3J9OiWz2iwUgIYOvmxkTfH7RhtA7SPl
BMQ5fESWEVwB+okPS6/U1fiisBE9+wwKiPrKsro12QgA1Nm0UsCDc/kO0r1BzcaqyFwPRf4HnavE
N2AqqhNXtC0L5u+jAt8pGhUHtcDIFrUQUBGvesizKzg+7UZLYXtaw3USaaVAr4OVL7y+4iHoBvQO
ykTINiDdNx9wv7Z+46mjX2hq5/IF0xBcBlXYs3I6lf6/JrL63BL1c985kRg+cYFOyzYwxtr124DB
Ssb3DIkz4WJEC5QP13zmfibhIuUzfxuuXwSGIgZvmePiJ76EYl/Vuxw0h33BKrwPGNFCruoMyxnm
TZsxq81YLsE8t0IudLwusSHzl6Ul5XKWvg36G4oTiFnzxFJkM0g3SfDdwsVFe4CDsIm/3VYHOHmE
qEDoQAzCV1QZG5oXJqeaHI/AsHjjiFXLh7Ko4Sj3mfG5GRzDf2kHIakPJXrTUZ9GZu3++r8+jQGt
noErAIfMiNTF6YijoIk6Qe7dtOwzmimdYvJtwlskCr9rUs72F9pX13LxylPq5yJZjDfexxAimW9O
BHyLa0AIPQUwea135eHVk4GH463cd/LsPOZnPnyUVBp6L/rwEnISQ1xe6IJZPEgfiiNy23TPP0Wq
EWlw8TgO8DTzmSw8BDXe2Q7ZEc2SFUM4jKFqCMMJbiaFGT6KuqVGDS0qOhxyxQZCs5Se9X+ibtwf
0Ot0BG4aJLSwDTXQzSBmfbnIM7nuVa/iepePoRMAYdOKPOgE7mtMJXYwHdoSqJrQUE8yg9WN/6So
h7IaqBrZ2jENaBCvZfmk+c5eDvXvL1q8doYKwPkx8Hq3g1SCYPUlJPIeYx3C7w0rdOihKfvRNwgS
t3vFUYL37sULaMU9yjwolG9cZ6g587QNFuNhDMxJNcT0kBFcDgbcQiRvEyclVg5MA3aQuwpWCrxX
QQ9Sg2CQQScHFT2QIhdP7lhUQ1JkfexGHic7A+C/rJoGzegB81nZC1fn9NwUYCkIJoGXAtnhcuZq
DcboSOXF8ERAfg63YstErYnY/QXyE4xeTAeawUab+RTzu20ZxkHdvUhVsc4hrztwm8wnucgKPvRi
WyiVXGb5qCKJnjSksqekbSuWkCTUUKUdAU/vSqAGKTeFWsEykHJHlnkj7Am8QO07YyjCOrKjtu0g
ocPBVJoOyJWDlyZ54lNZSDomEqpSHUuVsU5o0U5jxsBp73EmAYoUWgBx9u+JzkWe1U5ZIDGgCLq/
YR5BHp2vRpVbOQauI4D50EX9EhgUnAL4/XLM27GKC8kP5mDo2Fh9bSGf0ve0terObLIXsqu/gJAB
gGZlrn+0CRezACwxcu7IRCBxuNSh9hEx8YOCZFkasOSrMkKjLszOqAI7NX2yaatdXrIOoJQtzJ+h
BTAYncR4EyKhPh3+5ClVZ0ftCRLr3+lWNcutZAFfqFU0PWgHcQtsn/+vjGkFXZuPSgLMl0Zv/T6D
1YwHjQuoCR6SVKfChn/3NBt+BORVi1kwvOPKCCu3mewuM6PEaRTa+SvAn1uDjnzBDL7D6EPSZN4I
v+5hmQNrLCgbUPGB85L7zpKkfyM56QDzZ7xRQcKwMpRu0ze23r6XRbfyGp3Pm8XQz2fjTOeGWO4V
4QLLcMh5+JK7kmbX9UvRPmqNLT/zyTPfWulabeVma9CxxvEBcSdAjy47OyLRk+kZwXaDH9/GhwYj
9dqHvt74/XGNq/SDmbrsGg4PFP6BbAS6D0L1l41lcdqEui9DgpMp5xrYvvz5lJwbK4FE3P5r3240
Nu720ksjM/UQwHwR3JpodW3fmOCLz1i+THtRn9QeUhduSR1Dp85gcB8x/YrNnNUbjjqV1RkWEBwl
JahvHQ9GQGWHM53A2jkj8w3kVqSPB/n41mSsFXfuYNDOyjepeZApDxl10y/MzbRp7bfaftB4U/pU
TgKeCzbxt56t7yW8mmig0ZBpxrAt7QOqDwfhHLCU+tDveUwcVBKbR+UbcrSGg82EvwAzrd1A4bhG
SzvZv37DGmowtGNlCE91ZkSPneeUx3O2Lxozf1GtnDX4XO5Te5cjCt80Cof73pas8TzULN97W5Wm
tmAH1uEx1+yA/TvwTmPZhfVPp7KRUwernPHb0jxA7IyF8WYwohZIROYx+YM3p93wUNLu6UEzA2Zk
lqkzhQVGYQEl+uaUFHagFCK0EJWAh5uF5KFjyTaUZ3WoiVPgaimMW9739gY7+wxkkmmqyHHGB/3k
74qM+vSkbVMzpn97q6AdA0MQTzIIiRoQpdD/qTvRIahlpLSwj4+BkQ/UUUIUqxAxQPL5BFDmufeM
L5n1VKNlz/bv/Edqb1/L3bE05JcHsTM7+uSb2NGpmzHJ4YyTty2eVRfWV2ZPv3oL97fJnTzT7ilE
geG8cux6A85LptNun3PYljDZDgymtU7ohJZ6TCgzG2DIWAAkF4wyKNZIBI2WyeiY55jF5qmnksPT
7PurN8SHzddz/ypLlAZbA7V8RzsPpr8lNNjQ6p/SU3urUJFOQH0eGIWhuw9TDCZ9IlpyVYlaleXZ
0T+V6U50JFB5pOYTuCVmacTGPrc6JrHXDkKITN3GxncrwK9uU1FnKx3YdDqGFk+Fc/Uc0IS6KeZX
YN3x6OB/tnoKNfueUqQc8C2GzzD6G+XrKNOCMg0/FCPBsbfAyD4m21LoMcN/CuYupRbCnlcuMTdf
npl/9BaykTSlhPZGWJh6Yh43ryz5R+yHfHdsGXpaJkxliWGHtam6ha0/CsIO/lVG/PzPgbIVVv7e
27NmWxy+7A14IAX94jdATm0m1drayTanZ/3Lz2jwHRrjm2c9q4/vuVU8t7mRbfOGRgY2Gk8Hc2Dj
hkr21uEyAx4HGgvMlmWHo0htJn+9x+wMztYZSC26bY26ZnSTUAztpwXgs3NMkPd+qHeJWcWUbhwT
4l6Gbpgq803xESQLI34o6GZkHsbm+19AYxth9u756y19eIHh9ik4RO9GNljThsdmaJPDVkH/74dM
P+fV8lidC42zXOKsgrS4sEYobAi1pHWugAL1aOSqKXrsj+/wtam/jJ6hzmvvfptXDyPcFCAIICcg
InmkLtXBE1BORI8A8jay+rltXxAF+IWhBGbnfd9v6eeps+gdwIWgcIF2CibN8g2WBZ1YJIHfu9pg
hOFrKGGVwmZY7a282wSK3YIhIRkhwkGZRsJDONJJZgG0JHiWpKYXYZaB14M2SBQY0bStilNd2nzx
tPKZcyi2/MzZ0wCpIEjYIEC+vNu6GFXyKs7xYgMFVKpNCSp+oJ2lhUQ7/n3QLIXTYaUAZXj4puRH
L/mTcptRfY8C4BmLbQ6imJR1HVXAkwt8Q+PXVsn8Afc+cPHOUaKsk5BW6F3piXsot0mNPVRDdxfx
svemKM5xOugZg3Rdh+FrDH7tLX2NMtZAZQDlEv+A3AXdtssRUsIkTvNahIGW3XyBHxccRdWpcwu/
SjPYJIfhWbYnc6T9Ggz21g5B0QRUGiic4N9lRUuKFchWqXh1wh4KO1lruW4CKzGeHpRUJng3tLne
GHh4jBIepWVY0iapBNBdR61VTK8Vm29AL4TP+2tGug6+MCKIvKCWI8PJUlxMCT/FXC708eAmIvTA
mdAix7hNJDq0qBwHAAzB8REaTbEx8w8i7RxNnxBpL6UTrF+L5A32HAkuJbn8SFDxyag4vupTbtbV
IZe+gUdjoCWH4gd4KjE4EwMqhQzKsmPtRHhQKyth640TAX1BAg9VBkTNy77kcsSrvRQNbpGwSPnX
PWV5QKX3+El6vj9qtyfzfy0tz55SFfxKFNFS5OiEISUe+B/jsI1FxmP2/oaBHU2s6FdOPOnW/gH0
aC6uQ+7jSqlGQy07Rtg4oFZDYwinUGU0R7OC1vNTuJ32g047BzbPhMlvYuAkge0ViOdkmqAiOGzw
lKiZCLl9wHyH/sC3EHXAJE9AhDuab3NbPDI75ZhoRlts9DVM3HWaAIt+ZhQJIArC5G0ReDdcXKRj
R3qXdF6ClDaOomEuh3ITXjT3p+fWmv7d1OIc7EcP7n0tMle8Lb0BP1SqhooYiEuhiW1NZKW160QZ
DhXUfGaPVvBeQSO5PFSqsq8lTkLPEuhNTg0TSGAkEOsI7HYCrtsossRMvob0AGlA1rZGY/bTWwRg
aB8/RtlWIgcdGhteQrNtWDuy71NAq8Fp8mBS9LfV3STfeQryk59N8FYXBz34muKNlG3G2AriR+LD
GrmnlSfve/LA18do2HjJCsDwWrRt7iOqTcBzzEWRK0egRK5KXkOGanyWAtpwjrLlQlgKMPAiFP4t
f4QnW/ineWm+yxGkETyRLd2doFt/hEB/xqo1cebrJN7PB0F2HH5LyAgv77pKUVIdKvLY6wYnm57K
4xXe0UF0BBUR7tMQbLKSFlu4AkAMsUQMDmeckFVbP7LUtXrRrdccRgdC4FDPRrpimVFUppZXSYmP
GSpDex/aXfUINFVZscZU3PwkWzDAIGK3svBuNzuXbZF+g3HOz3HxK0sAQVapq2Os8zje1P5JbZ6i
r9SXbCk1MzDo+L0coMjJiFw4a1WZW0ft7CPy/zW9yKFqRRZWZMR66PUj16KOS4fR0OXdWBjCGkv0
GtQzzzXgGYjzYHaEY/dyg8UtMJDTnLDFxS1FbIhZ80BGu0m347hX82fg9u4fILfOWSDqYQOCwBLi
fNJlg2PAx14352Mb+QsCDc/F32xi3bPelCsh261DEZJKWDGASsF0ezGMvdDUEhnj0W34TjJj3quM
LoR+aFf0+kqfhDkEXwZfCsE1DzlrRIlLhUdZGUF7LdLBbfMdmf4mHq4FY4SJu6l5Rsw/KlBWjp0Z
/2LwxL4/oLfaRm0XNVUUl1DlXEYZlSC1mEPs1uAszTqOuCnvtzBfH8veocqPqwXgAozm4nrx87gg
0QAriawHGbLtmYxXt69sIHmxMpA3UkgokMGcV4FCgAjw4GLShL6uJA/8RFexZZ56WzA/gRp9mgzs
NZ3qH3CfhTQ9K/aZjicJbd79zwxQmJqS8tC9RGsswRvByOX3LAaXa6aGTyYEI3msyx3eXqXuCK0M
pxO+wKO1FlTUZSuhLF197LTjTGoHmbZvxZB6BNZ4tCcppPzvz8eNTQtWAup04Nnos6XmYg/JIw+I
dleNLsqewzYrJECG4pKgNgiiShWBb+1paWB1fFrZpCjIxuvjNW3KG7fE5UfM6/LXCQlJ1bDzS23A
gyPSnSRjUFjvCOusVgYZyvL+qCMDySphxUtqwNwgtmQNpT0mr0mMC9cxyeWXzCfBry9pAcBBqUBF
6FYa3J4MLJdsNd+QmCkGP2wPEUqo41H1nbDZJUy0eTZ+qNLajXF9bF9+xWLpwuShL2NBx3iIFEG+
KBS078zQqVU2IluSxpRMj4L+2upfUWcp4Rn2z8Cdl80pldsVzt7Ppr/csvgYwG/xskY8hgfZ5ZBw
/Ri3YOpjSJAgVJH21Dfqk5r9bXToukLq15ITq+tszkpj0OChb2NJGq3EZ0nYchGV0leEGUFtoerK
Tzu1QFqyOTSxU1TMXzmmbwwboF94UQDFDLHlH8jtr8mLBWmUq3EY3VY8ZVxNE/1IKoG2DYpDsEUu
VihEN9bKRXOLWSprH0/BCM1JGBhOUynJTu1cShVypC9fPb1lRfhyf79en9AQ7vhfF5dBLNCVqZ7E
/egGfgWwR2BUY7D5/9fE4vFNIOo9igmaSNuQZdUHiif/hwbwvkBACCwiputyQelqXvvtPE1ajFws
3kh1vrKBru9rjNKvFhZLNpG0VgIScHRD8S8nxgbeujREOvR+P67Dj8tWFmdFzbWFr84DJcOeVGvx
qvYQ8mQ605NPuV7ZhmtdWjyWPE4c8igURpef4LkkffadDJqst3I931xevwZusaTrRM6UMuFHF8EQ
3qM+0rOK+HF/2G62MWOjZwweTpXF9JMwbVHRQk88vIg16Sto1yrDN8fqVwuL6UcZtpQjFb3Qqze5
fM0yc9U8/OZRg8+fGTBwOVlGhHAMleGDHk6uKI6fYhQarT4wf6i/2pJvTCHGG97rx5XZudkvQGog
2wPyP6SGLzcOKaHsBprI5FblwYuPVfMocGvai2ttLFZAmzdCmNfJ5EbaR952VBe33Crxbq2RRShE
9MRLeD2a3ASIWUlyukIwSzCh7y+0m3M0y0MBa4BH0HKOtInjhpavJrcrTsR/6rNyzxfPngwqT4db
wVvjKN1c2KjHIuEzWzMtdSAa0vtBOmZoT/yXc+eKuPf7s/bz51H9db35YU+4ossxNenfWHtWuBVG
yK2fD3cEvKggGsjry6xrFYmg2jfK5KpK/iYF1Zue/2cNXBAtwasB+QOAASiRL6LNPu6mqYQIpovM
KdVHp5Vf8tG4P0y3Am1oGeBJCK81IIiWYQCvRqmYtzhg+gika9brUDOHF66O/B/pSemBY1OHHkul
qRV2yqjrkAYRVNRRh454FJIAiVUm+bTGlbi+LsBkRakeRW3AZ5Fgvpw+aIc1SStmMGBqWeL9aWg1
PiDRFUgrnMsb+Ya5IfQc9R3QZ5evuLHQQ6ngc4RBqcGDlgdFanmTDPtEf5JKgxxKYmcN4GEUNayV
ob/e2GgaFBsJTEjYcS0huX2U9FyMo9CNEvA7YaHXQcRPtsXOISglCtvQkJSd17w9c9Mj5Hp7bSW0
uGZVgWf6+wMWgzylMJGAruHgktDReKC0Ytba4mf10gJ0AtBgSQd7K34Nu8mUgzcIra0MwLyAL4Pl
i/aXKSa8aBN4F+MlUxmtaoyQLzwDrVZ5Zoc014t+qAPabvK1k+f6pEOrKsCgyLxAcmy5tJIBT8Ne
TEYXNmCJbJa5KePhEDlRsUvXLOhuLWMVMEPgMmbkKZlPkV+nECaey72ejG4p2WFjc545Ovyr3qyk
Mm/kQUB1mNFqMFCGzOcSQK9GsV+Boca73mnE+yedK7Led2ogMxjk771H/cnA+wJIPH07kpXQ/kYn
FehaK8hizWydZZqCa7kW6EM0noyWTpP+qHjv/E79z+JNsEAC8w6S5wiDwApfjCUKBWlVJirvVnjd
CuZ4DodTI777M0bM1teojdcI/rk5EIMwoKipYQovp64seLHqITPqtqyHfdWmeCxSVpRAzupGkO6G
yeyQoYaLnoEtKhaYViky87US243FClVaCBXMZFNM7WKLqo3AjwOWq1u1294ORauBSq2txXtNXcGk
37gJVKgposwK6P4Pc+yywzmX1nnqTaIrNyZfvcSRrQ404FgF0CrgjzDCNESjGNz7h8B1jgsyYLj+
AUmcK1zLOMAn2QgGeiW5ugBFeTMHLKTnn8o1gOyN1A0gv0hkQwUX3CCUmi57B3sO3fe6iXdHr57M
BEffHz9uioBGBa/TfgrFfa7p4ybUYWsE+w/xWNdjtXLbXJ/4+AhEpOBlQ0IBYdblR1QJ/Eo4TuRd
uCFGyVyZNrX89f6Aztvg8lDVcJHhgMN+hIrGUmlChfoNn9el6A6xC1U6GrZk5eK62QJQscANoC5w
RTKOczGUs7YQYQYP+iRuSbleA8XeGChUbsE5QhZwrswsYl5fE33SVqLkSgQwhG7TAV61+vK5seIR
X8y42Ln6ONewL6cjkvlmGvmUuFLlRPqm7RXG7+OaRWcgZ5R9O7JWpeJapH19XEL9DC9CGEHNoTa/
OFiElgx8Ap0Jd+yMLDDCZDfsiBPKK8mPeYgW6+CimcVaixqS+i0M+1DObSdTbwGXgBTzezPMWLOV
TXwj7QWVMwjQw6QGMASyzFJwNcg6ee/prmRINLOzfToYkz0x/5l7aJzuVbbr5wiCxTJV5QOsJ5XM
AsXL/3+cnddu41iwrp+IAHO4JZXlbMkdbgh3Tzdzznz689EbG9uiBBN9BpMwA2hx5VpVf2icZj++
5D9ju6yx0jt52tb98/V2uD5AkfdG7ZPYbpKlVWdzLNa9l2S+757GAkTtXW0k+0wFAotIQBPHG0Nf
fd3e9eagPfLnVHQgw7AJL9dUAiI0GkvLPalgpUOdJ/XCGXI9r2hIcIIB21FFEfLQZQOqi8p1W4nq
KbKBJ6ZUPhzNsBHWjvRHfYk2d71WaWyS6BARCTEpyF02Vg4KQj+ATk6R/ywnd22zGgRHE+yFtXpN
r2dLfG5nGtVPcVJSZ5ncupp6qvEByh/Nv21yRkvO7tN1dRqOjXlYVD+5vngum5zdrJY5tGlF9HsK
/n6v4rdMODTmwpV6Yy0QOHCzQWMFoPtx/nzqlScWOaZGinZSdURgNXRyut3Xq+3G6oadD6l8er5A
7pudkyLC9DX2cdoJ1oBZPCTuYXz34621WlJ1vhFhWtxcnJZcXADi5uqhPPY02YUXdxpA5b0n+UY+
tTvRd7zkXQWDp9tZaL8OxVYJtl938Qa+6bLl2doww87TY1/TTvlv5BvLkyrvde7OBrOAFNDnD/OH
ZTmie0T73ALA+NotPFM+cACXJym2xZThLDi3vEQ/4EafprHKDLO3uko4mTiP98AvjZP5qxS2ZfCk
ZbYr5YdO+ZGNhk15Ksk2UfOMv0hg9XYg5nYug2W/18LSDhmm+FCpuyi8A5WSpI+t6bT9HmcbGB+n
UnjwxzWm7fEfhM8WxnDap190QZ2dSkOeDXWul8IJWPNfpd7L2Pkl+8a6J6+TPwt7cqNtc1podPrR
rxqdHR6xnxh+bNFo2nDgv0axuPKedOWFenpWlHYuvMjpEsngxob4PFfznEmBFxKGDrlw0mSnqDau
6YAQt5o/7REy21r5U5T75rdr/zY0e1TtaFXgn7TQ7elGueg264QYk5o0pB6S9rMDWhOzXtdd2T0V
b1Zgm2g9tL9Ep/5VJKvSehXExl6WzL8a6mltQmQhVsLXlPDy8vwcEHkX3IYlWsU7rf7Wiwg1HrtX
T7LBpHV3wv7rPl5dCzyKKLbzMtGpSKCqfdlcIiKfbOmCy1OBGttbnh4Fk9v8wVpaQjfG0iI5SGjB
3xDVnjIIn7ZeZha4CKWRcCqw430IrYPurmWnNzHy/l07iIDl3T8/pae+TU8/qO7cEHNUkCRlUdMW
mnCKvXWTv2X6UfQe89r2rU1jbc3Y0fuH4AcJ7K7dVkt02qsbY2qcv0CUodsE9Oqyv2mIPAguisIp
kx5bCQXJLF04Cq7Lx/w8Eo4QYCALkr+cLRUpd71+aBr/LJsPXH9OEu6V6DkXvusqXgrpRnCSNd7d
juu9pcoP86iMDp0d8oMmH7VwjWjmwgF/HTxOHdZYuoTihPwfZeZPk4xXfZkFruGfR+HZr/d98ax2
577/VnGpQNnNHLl4k2GtKtX3VgZrjOHYaI9vYfduGE4LDhClT4zl7Dz+I3ROgHHpmG06/Z5Sc9vx
fF3MW12FDtMHT9alPOZwOJgrenlG7kKOa70zJm/uStrE31XDMWzUnMcG12jHVHAl2RaeM3Dk4EPi
/f16+30k42dHDJIrMMgm6AsFzllQa9Qd+lOF5p/RgbXzJ+zD6pUPkXbfvSMd172PNcSW6m3M76Xi
R53nNtA9Qu9fWQa1zkYJYaVtEtVON2btgPOGAKOuM+F9fCnOieUAmRb1F4LkYI1EgqitIR8DAZW2
7p1lOhZCKXv9Wz4640Owb1yEJ3BRXmUHX9+48Sb4z+VuO9X3sCt4XCe2IpAlXvnvnbcK3f++Hohr
BALKbYy/DAQZjWtodZf7JZF9FRUalcU83pP3CgCoPjXg5rTS2xUgU+4D4Iuxnb2a8BeEnea+Qnpt
X2rdaZbgQNcQmulbgOkA37MIkuZg0IFacDoOYXCueVbk+0Faxe8MZfFHCzdD1Nt5dCo9R5bA9h2m
UxlidTiZjdu5F6zleCMgKuOk0Vpqv3VL1Yobux6mI3+waDmyiRVnA5WHBSD6JDj7e+E7evfuUxXu
xL94mnsPLtlWXkTAb4Xf458k+hmK90BlhWeYIQuPl+tgjkGaAKXU5SdF47kmTNb3ell3ZXCOhyfr
lXWq3SVnwshmeBYm3vq4gahDcDeuRHNbvBrtwvF+TXvgAzA3nbgE4qRgOxuIAHOZUvKF8IwFbt86
1ehkhpP9qdxv2VoYjl2RourT2mXzwOUplC99tim8dWfa2S/vMdLuXYEbb1PhWvBSl4729PWCvnrc
zb5udv6XvV+NyvR1lF+gDIRgmjLOOigE2YsLHLRefd3edQkAZgtGhAosF52UxNyxryjHZkBIOzmH
8l3ur/R30V034aoQj9m9627Yy8FJLHeSYvvnLHTGAuuChYBp6tPlYTb52/OmxTSYjPzV0tTzunfD
KD2n4l+LY57n5UInp0DzugXyxtN1jirJbFQlNwgj3SvTc2vum+f+qGzqo3UgJPfKXbZSj0KzsMqm
O3TeIKob1OwA8kK7np3PSKzUgqL42dkt/wKT7eu3NvtXXgB6eBhyfqg9U1q3Zn1yrcST67bOzlw5
mIXLo52GJ7VaS2/CEnTjOk82a2sWMuRtEcbaWGVn43eHkgF0taPv30Xhm1A/6t+rxsEpM87WX8/a
x5tkPoiUaMh6o9shoRdxeWSFTaGkVmDkZx/S3cg9g1Naum+FTd46vnLXVqskWotPyt8CzSPC+DpC
tGMnPHvWnaD9DKQQKJhdoK+Z2TqK5CECAk6c7gwDyYy3ptqP+M1U+zaAQHkYuMCwCRsIJ0Ina17d
JVOr6xVBspSjd1qERF1zP7wcKx8/6Lri7AcrTfuZpffqksHH9dlBE3DGyPsC4bxyeYvTyhVcayzO
XlXbff9awnQMXkSsdIZ9+qy/fD091/UR1DvYt/qkYDPJ980WBXQIZRDFqjgrLjwfG3H3du+XW795
gKW6Kl+kF22d21YUEZb8pxdbYWED3OquNQVg7AGqa/MNkFetq0hdXZy1cZW7dteb26hXVrGFnfR7
UDtatUT10q5fWXSZQi1vHyQ2yOFfrsjYUmq3aIbi3K6UfpPxuk8RCZTktfm3eGtIrMLEXaeC44qr
OF1LwaZBVkB1xpdYxu74iMrRJP30XoR2vZaBloewOSOnNLFtc8rYGT2neur/pLnTozXX7PP8F0yl
ZrwH+F8mO/2XXDmtsKMElRPOPWULuaRrJg6xN7hWHpIU8ciJT93/FIdLvRyYY6tBYVVsERZLXH4L
E8crNmU0OEqHIMNWRB3F30Q/Bu2lV1dq96r8Mch7aKsudFLLrkbgjGsr2YVYh1SmrZZ7SrmjvBKJ
3mUnNHYoufvGsZFWmbXhP2r10m3ygVS+PDYuezE7e6UiztHS1MszAgOBtTLGV8W4R6PaGu+qv+Mv
stA8wt1t+ieLbe/HaO7DcCMZW3dwDHNXhZieH2RxO6wGfRXWuy7dWuNTLN6pAmJ8m9J1/BdNecye
jJ/Bi4LEi/LN63wCBTsc1t6j+rt210Z2F2M38K0XjuUWTXHdejaIg/8U4RaLcyF4i6xtFT1G0mYU
dm60kTWnfMh4puQPQ5ijyFU4qEGNW7KePr/iHwQYmLqDb3V5VxXU5jZS6wzdk/8LqaLCknmJ8udT
R47RX5LnvM7MsijgDEwX9OQeNM9mDGWmRJVglGcRInha/cWuyNZf0xdtyzdC1ll4DN4IEC/am7PQ
lFTUE9ZheZafozfv2Gov4w/1vjOdqkJx8cc47DnXsxU2oZnG+0J+/fpY+6j5zJePPsGgqPxOWKhZ
akOL5bRLEvprHYt3/bly+mO6KseNrBMTHtFdgsCJssIermzzV/yWQxJaFTzUH+r/xNCxfhu7JEls
DfmBrF1jEufaYGutwoGoZeGFwZhFj8g9SdtuvHOdepWs2gdPtptf4XPLgoBZ7i7JM1/XPqc5RPIF
jzUwNWj1zjZ2N8RWYgTVGf8hv+dS/KtnlmOm8a6R70SxcBBaeSiNf45laZW7gUgfI3Yi/stWTbFN
tEBzy7OkriGCNW99D4v/p3/02ld9CYt5nZ+e+mhOqo8moeyVbUShyiQ5hbA6+7y5qj9+LW/0+r7M
vpFqVfPdGP7WWuQZgWF4B1iCabxE1rjKPM4+YMqZfTo98QH1OzGLqrMa7WNp0qFA+iHC8Pm4qBrG
L10t0U9dnS1RiiXKkKh0VYz2EorXIZLe/cL1fuPByA3Hs5pQgtrP1T7QU1109dr7WDNh9aPQTrG2
0x6TiIqocdaHY9FshXxjDDYADF7fBapi/rruf/QU84atGCxAem+8VKYPMogG+RzSc7PbqTC9eGh1
xtfgwGv8h36Dh4LEHQP9IcagJXcEpKNMACglzOunGH56fEg15+vz4dYsE5RSSkQ6lbhjFpQ2bq3n
hVYzyyoV6WLj+m9j9tutDiQ8/tm7iRVFzc0Aq0RKV50/jIo8ivDS9etziJb3b459gRQKj2QSXKRW
vu7XjRifxsgKUqXCJpi84OXy9Y2q7bOxqM9KdzSl7+ZfoZXBm28ksuTeVtHQNfXWRRUd5GjhsXQr
krxoerZzJD1P8gBV03P5W/oVKYqjDCsVRaratPHfdiq7UVfZq65t+4dKBWUfRHiVHc2lEP3mEfJ5
CGb7qlWxQhKlqj67KLR0q0i+LwTSNiEptuca6/bGQc9elByj3Rknq11YWTdvWgsZ3g+VcY7M2QxY
yuhmQt3U5wYb2CQ/5upaLRy3v89rbV1aoVNJ9oDYi6ufFub+Op9J0vVTy7MJGFIoKxWVxHNYIYI1
GZUZiZOgVyqS+v0TVauxfk+L38nwWjVH2dp7wzeQcv2Phc+Ympmfa7w0JZU8gALoY3ZN+VHQKEXG
udZGP4f7FvGCTW9OD4uhO6Tr8V3IjpG6N3wn+C49mljp5UsR8HQlXX0BhXveFKC/2HiXm0DWo0CR
q6Q6S99BBT51vKdrGZUscS0Gx3Cdqlu32lLoq/rNcHTtcuvGKNOEf2oCtENZ2uIq+C5s+3s85rTe
MYItNZ/2n2mqHAsTuuB/P3I6oj5dNLlbyFaoMUz4Ig8wlKEGJcciJxnuOYvqEjeXBjqikxY8S2Su
EtIYaeRrwDvOuII5GXGn7z6k4So0FuKuW+cqUDvgzoiXT7aFl52K07g18qatzuZBeuy8GLm9deqE
zWO8BOybTuirOf7U0iwskcYut2KfluoUvE+XCtrGq4pvC2t5WqtftTJby54SSq0KTuPMq/Qs/NL/
hsUu7Taycqentpjt/fvKXX3d5o0UAxhidC3hl2m4Vc/Oj6YLPNVoNYA2tb8O2aBR/kNT/n2emKJJ
RRgx6MnZ9HKerFJLuiQUqnPcfQsM9IbaZ0RG0fBTiM+7tv//6dOn5maT1QV+XIyCW52L9E+Dh2Bm
/sqjYOHkvTlw4Em5+3jqwIW77BMxUDjWOn1qLCcCNYsYQBz9M5ifLYvZFMeaCMaS+/yykVzqG2EI
w+bsuSj9aXZfg5Fa0qO4dZWSb7RIAU0w2avasxGNVpOqaXM2pJdAd7L4KHQHvFJWkNk9FeEsSCpC
tUmQ41W6w/hd3upOsHnTh4XkzI1NBiIYVgRes8Ad52llVynMNhKz5tyTLh6l+xq27ter/cZlMekS
TJU4qFGgVi/HcxjVKk/GpjkriIZxSdb50W12cfWkupuvW5ofTWREkPggswZAkPfFXKO3jRsXy165
OaEeJ3fJIe/Eez+0kLGvn0OcqKIlrM188P6nQSBeU6EEv63ZUtEDUQ7r0mxOgsxLuzVOrVot7Kub
TUxggYl6QKF7vuTFMU4jK2iR9yA7KvvAFP5xU310AmGpSZZoSlTPgind8oU0CUrEs0Z9I1hPhRLZ
qG4v9OMjy/j5nJ2aQcwAl2mSVuiUzJqRRrMauVfaE2mQYKerK7Ow0eAT1pF09MWdeCdn++ZXdqzW
ixHz/NigabzjplQB9JnJ2u1yBTZiHJqlhcqQTmYkWA/3mehk4UPzEqmvWnVSm30r3+vyk4ak5kOJ
4tnXy3K+AT6ap/iJ7gFHFujVWfNW7hdhVvSnIPCdAi5DY57JFVUqxOeFyExR+K3ZKAPQg6xlTtBw
1Agu2zLhUnWe19AWtdXSxfrsWW3xorEtDKOnAhW5KaNNVujLEztuExW1q/o/t1rrSmkP5Te/OkT5
W4fgG5gx5RhJ2yxFQszOa0eXDuAKXqX6oGdQAWVgbOrCYXQVWf/PUP3f589mSivdTigNhqo29vJA
RGmTj/NeIutvHNmWAvXZiRc4EbcWJkMGSgCtUZDS81Mj8FU38v22P0Xmqq52CJc1x/zYHmR1nX/L
pNchdhpr30YP2o+GKuzXa+N260BxiWO5CcAKXE5YWPa1IY41uhjli4r/QFkd/cFFid2wXcrLimTL
+S6ddGPzvRCukU/LujfJXLJzvD5mMIbhvU5GBjFl0AqXnwHN0CJu7EWk1yPByWWExONoSBcOgXmM
SiWXqiEIALLWXAjzlGGRycLQayb8E7wdlPh+GDad+CSF668H9eoe+GhmMk7Hi2p6Il92pjVaEaCJ
JZ60O6+/D7p1HvxoJcXWPoAH40JrV4nQj15BzwKijfsGlerL5oZG74l9aE7KT4W0M4pdBTVXSRz4
8wHaBvWY73x1dKokvw+b5j0oqndQ5U44bBfZEzdHmPowkkRTPXOeFFXGCPuy6Vt6FAK8Pt6O4T1S
3ZGy2OtpEC9OGgaZOjB0d2QUOF5ngzxqhUoKOJBOWrVWh+f0pKaOKbwkL/KU/faJmMph5TWPk740
5a5VFCUL6Yhb0zyZ0hPf8gxRPwAEn55XbRzFzRjB+xmSo9UIG0BEyImE9e+wfJK7paLdrZFlVJF9
hNHETpn1N1Eq2fKwSTjF/UNTvZXHAhwPOsxfL90rluO0mNgdE0UMtSv+9XIxpR1l/j6qpJNRratz
Aog11ktHIaMQIikl4w4vc1M/t+OPxEgP1tNC87dmFauo6a4GpMylddk8GmkedJhSOik+qqUAJ8pd
6cfUj56t9mffJTav2R7LwFrDGCtaKQgKJhNB4OvPmGKB+dqakOwy+wkruXl9ywBZF/lqL51kfZMh
69qRmX7P3+Ro03bngOvr6+Y+0urz9gC5sG0gNpEvnMUmZaOZVR5J0knPHiJpN/m8o2bntg+jv6o7
sDWjtlPwHnY3lruq8nP4Rhxq69G210/wu3XvTtecPg3scFyjng5tIil/UWuL91l/P2JjPSTrPFsY
pKsjm3Q9z32L3UcmnfPncqqKziiVvBhVjp02dyYkoQNZLF+6oKYZn40N5rsQv+F/w1Kaw3DKCnmG
0TTGU14VtjZ8C+vXIdwWqrb91seBI04ikenSArgqhLD0SHFygOGoxz/N2YzEap23ctGKp1D7672j
8dWaW2PcxP1/w3+1WzmGvzScV3lVwmuW24Rs4fqDCTqLtKOkjQ1lZEXnIzXBWNlY41vlc4yRufZS
J2/LV17NlYpE/tmXF54uNzp82fqsw3ldNH3RSqgGtquRvE0Bj9jNAjtX93mtOrqxKyP5CKrn66V/
laz/6DXymwChId2Ic65mFw+NOZgZEdewiduDYFT2mI07ifKmGj34w9/S2oQeCLT+qGkVRUzjhWfr
tsYpoP2vbhZ24u1JALA5lb8mrOksflU9TzYiq0SV5zfasWP5XIy7TPjZ/tVb6r2vaHg2u37p0Lu+
SBj7T41OO+3TRRKoIAgklahTQOTClKo1ql1tf1cYUFzC3TB8F2qwOnsz635lqyF87CQgpAgQjun7
oN7X6XlhTubJzY85+fQ9s50tFm0XsPr7iQk1pEcjkmwrW+spdZNnT3oabDnMVosh4BUs8n+anUhY
PBzAqM/Gfoy7rJDarj+JByyIDPXFqPqtJ8MIy3+G5g/F2BR68hDiCyG8WqT2++w+r/bRuFfae8TH
kuKplzq79k/KsNXVRzMoFk6868tpmqf/+8DZPLU+QJdK5HETdsr33BL8bdD4RyGVx4XdeFVTmw/F
bAYM/FAEoNf9yYNe674aWDdIck3ROMo3gn4yyPsPK4WIkiFIDmXhyO69UL2E0nMZv0pYAHo/FtaE
fHUMa5Nc1ZQ15KIio3y5RrVgzE3Fk/qThdlHv06THFaeGqnv1mCOm1Qr/tQkYR5LrXDXotQfBZRi
bOie711sJgvPtOubZ/qWKevOMuHtMjspQ0vo07BCTy+OUmZbS1UUXPV44Sy4tSs/tzI7EUlnx4ES
02Pte9htW3xkJVtUeLO/C933hdG9tbI+tTUvWephqSQCMiGnSLgTkh9m8md0f+o/5fQuUByPuqUf
7cKHrH+VhwdE6bWFrt4IQBhRGCgS4SyUgnkw3fI/9UqT+5Mp/ojNx1os7Cxt11m4g5TShUdDRxRa
Ch6bqF6V2Q+9fh9wfxrTvUjgYVJt8f8gIa0nG7U/1jkF3vFlTLdRpT2YgrurzM7JhaeqLvALkQ6d
2uEy8fUIXuU4uDyJ2Eg5gItFpHz2BsoHS4s0WUCDFKyGusqzIlyb4L0BCud1CFJiwNloHMqFgZNv
botP7U7//9PR3RderauR3p8qjA/cdhWQutdyxVHdJyN2IhVJf+GblG+99p5HfOfh8wxaHg/gTlv5
+vckylAohorA9k2PS3pd1+mMaVRgopFWIPt05ewWm2zAsUV2r1QxoQj+i/MHLV7F5HTDPS6lRifY
5cFFb/fryZBvXSCTcihZPbjZfMLlqMSC2mmhx2xofrsJdfA4unnU3cHOTTwA0F/3vBi9SDScjyVc
X+k+z09htZJQnRgpWyejcjS8Tao/DRlJ1MWQ8sbnkahVEc+d8rWk8y8/r9W7FOAtadOyf6BIYefB
i+w7PRXjqMWNYjh5CAMOd9r+62G5sUYxPKRaCf6EQ2uerY2NIo3NSmhPo/hWSdl21LdVVmz6NFkr
3cIUTIfTZdQMsQBNCjKOcEqhlF520bISs/NUHAnUHkVs3267N7LPunzXmkfQhOrL1127FT7yepng
qlQviJdnd3erCil+tEp7QtUwe+17T17ntLthlSC6QeJIofvPAZP5KnudcYjTdCmAvnFemwhuolrL
R2BVO+tyrsaxXAZWe3oxUfRvGtUWs20m/BePWFQtOel8GMPOB1hHHQITholNMgeVxpRPSFvrqA/r
Q/owqprwEhs1yilF5FEsxCj00DeseCWf0hA1jmUpBI50sJp1MIzynTCaxR9BVwZncJuEpCeYwcYI
TachEj82gXmOZF9ZGTJY0NGI9F3r5pgDoIy4omhUr5XSfMd0It8KjS9thC4OyILUqt2QAd6o4qAV
dtUonDeaUoz/ftiiMQsRAL0peEXqbHv3vlh4QRJ1pzZOv2ly/awKv4zuuS0eKuW8sLBuHLAmr+JJ
f5tcz9XCis0aTJqfdSfVXVvqPszcvUUSMvUhzHZ/2zhbVUnybag6JzEEexhje+EDrvMu5CVh6BOS
sY3gg1zupLxtvNEQChIN6sYFOtxg4StzP+YwybrxWI77NDgkAlAI9bfYvGYNXKlCRxD6exp6Cy+F
W0scn25STRpqgqCKLr9FS0etVbUcVKD7s2h+D9Yj1gKlbhvZQ5YudPzWCUKVnXeZCt2DWuRlW4NB
/dZPm+4k1+GvER2vyNBtaQwe9d+tkOPC6jTyEnLr5mR/anM21igTyTn0fnSuXeE37luhu81yrlDv
kMXVVhjB2jb9JsCLwU3HlYzV98Jk34jD6DBDzLpGzOAj1frpOh/zum5iqcZuEp/GcF80d1p8HzWP
4r1UrwNka/GNKvOjFHKEjqv0flxiUNyc4U8fMNtaZZMU6jCtNrg9ay1O7F5LN+4T8mrbJogejFRd
CD2Xejx90Kcec4XrYagzzeEgPfRStS8S605r9CU616079/PIzqJpAfhEZoWM7CBUOylCZbvg4tX3
AcCp1IAzOIy22fqbULMTbfv1tN4eVNQVuH1JVc3FdAS3NIW2oo9G8qMQd3X0mhq2MLwoYNQXAsJb
IRdifCQylKk1XiiX4xn4HuB4sexOXfqnC+5133DcyXYbCspdXNmZu/mb1X+/7t+trMWkAIjrB/2b
6OSXjbZZnYp1y75BiGYwu7Wy0dRtjHdU4wi4Ymg7s6n36PX6f75u+CPFfXULfmp4du3nhWXGmdax
X8a95L8Ebn8excieiKQlR5Ov59iDhLYYoJrhHWNopx0gNXNnEW91WFeOQb4P1ZNfPBXiq4wZaS9v
gc71LnkWGXNvdWe2b19/883z/NMnz8KEqujqvskYK70lP2pCivK6XS0sVbVvDQ1FiYlsCid9Mpi/
nBO/77JmVCqSBda9tvHXSBsoFYJrb662hbcY45LhsQGS5/hXdbbKk4CeKsA+O7PcJ1m4562nZ/dQ
Zw7lg9489eO2U3Y9L8GvR+PG1oCWTw2DAx5JtrkiG8w0X8qFaTS2yXjo3WdN2RcBpjbqY6Etacff
bgzcIqggLjBxdta4wdhHQqKxD2EgpztPwfoMZ7fot4iFR9ouaVksNPcRs3462sJe0/KxEEmoxpVT
iPp6SN+9g7fVYDbHuEp+PZK3MpmTwsH/9m4eKKi5Ukdpq3Jhhq8uzl+yUW1xSd2nYBlKtV5V9SM+
fEa9N1lsbi+CrqfKaZSPpVse5KC+x0B1YXZvheV8E+a6lJfBPMwLGVraylh78026mD1ZhpuTUY3x
xm1r2XBMJMipS2r4gHrGAZwgwsEaoM6FoOXGs4cXCCvsAwMhztnOgGUby1eY9bx49uUX0elc3Cc9
HPXkhQfWrXPwoqnZ7RkWfWaVis4CK4zHIt3V34tJiCio7kThEPwutVUI+BqqxVJheTo0Zufg9Moi
bTxdmJz+l5tdiVy3LCU8OhChMG3B6lTb6sMljcjZgkaWipqyifcCRSmTUHjWCvJURm35nXxnPKbs
IN8mIum+Z/kKLvjXi3l2SF61NDu8emn0xFhpZVSwHvGP2bfxyl3EoF01osEFnDgfE0eOMtLsqhxG
rxQjGQa7LD8nw6EtJ5yDqC1UaW+0MjXAowj3dBKGs0OH1WdGoq/5d9J3vX9H718tEPV/+cfx4j0P
hAKCoUL8iPjP5fxnvaqHqMn4d4qBqcE2cCTjGC9hJGYbCWlQdC8gJktTHYy61KwnJn7JBes5uMtX
qnyfyutC2JnDn0payB3MFjPtqLjp8LbDlWUqxc7a6fwhiXOv8O+s4a4RV9KSsMgs5Jx+H9mUyfjA
5G8gHC8HS4kxYVAMP7gL6/WgQ7cjIls4+G41AUsBKhPebhZAgcsmpMKF3RlUwR3AIpQTh81SjeTG
GCE5DNltqpFPoOfLBiwpyH3qUMFd2m6hZfb/PteAZnno4dM3ObrM90YcW1FTDnVwRwW4j95Pqbkq
qlP/j+qJ01Rwmsjc/eBUeFXOulGrZjyaQh7egQpTvXvRfF8UL74xFRNigZngEtB5xs9Gqg8tJVay
8K6iWiu8FdBWzYV6wPXGIK5XJ9IPxEMCmdlplYVtllZoldz15j5tD11/iBH4egjrzde7/GZXSBoq
YFU5U+ajpcttE/dlEt4ZdkQex2oauA8LuZWlNmZ9qUU11PWKNhT3YHbvEriV/N/3t6LgQzf5lUoT
euVyRrIoiHqDsBzQwCYwbFNceOvd6sLn3589ChTq12wOfr8pHwZIvvqqE5ayE7faUKc0KtAb7kRr
1kbiRqEoRF1454sP/YuUrHgq//tkk+0RZUA3OpSqWSxRWaObh2EZ3akHyXXSn/+ovvqx9RARJ3lI
UZGLY3b7la2Q1ZpnhXdp8lgGj5W//ufvRyqXaiXgbsLSOU3LHTqz8EKX7x/O9S7WTuH56wbmLKip
B3y2wfk0neiAJWbrqE/8ztOK+C6yG8zeyu2fvHIGGWCdPbwaObp7q7/u+0KjV9c5zVIOBxxE+ms6
3S8bjVPPjwbDoMz0XT109wImxsHZO0f36lP4IBxKvKGrX8PL163eaBSFDhK9oAcBWs9VOvKkYjel
ynhEmTFZj+663oZL2iNXK5pSCRcJQFAgNUzbbD0kYZWCem7GY3cQn4f/3IXlPE9MEPmAaCExgTzh
RNT8kCz49BrqygZQZdqOR/VgfC/e+mASdcK5GbJatl8yI7nuDAl4RmvKRZCpnKNKR68w9VDHmMjN
HjrhL2qLi5KZ00R/CrnpD2VKfnsiN9HA/BSrG6C0kRcgMCI4kwkxWW/Mjx5ADOjPX8/+UkuzS1KN
mkAaWloKhcMfqvCe4mjDOhe2XzdzFVJMHULlV4Vewg0zL6F0YlpTS7TGIzjCXbmwWa9X8OWPz/qQ
qHLljSY/XguHKHvJ/fsRjYl2/XUXri7iqQuEphOxSJoqA5ebU/YEv88Ddzym5c5FbVY4IjUQEtd3
m68butUd4hXKmhJqRJCYLhtKLb8uCj8Xj0G61lqU6Y5huk6jt69bmaXAP5YYlz0vBxIWlHhmW9Kz
IgWceykevV0sPVAw1YdNu3aFVbpdpNXe6pEFV5mMDgsaGOBlj/CCjSlmiOIRA+IBd0fRcRvgJQtX
8zwhMHUJvUm4IpP2mKrOY29xqCqr1932mL23+3j1Mm6HzQ+sMn98PXLXvUE2a3oHQ9GchL9nl6ef
k2BT9KQ7/lT3T8rT1z9+vcrIWBF3w+fhXcdBczlUaR6mWpb13bHr18h1QFjqte2grdulIPx6408N
wdyYHvXwTGclEDc23YSHcHcMwEE42W8umj3l6a97c73IaAQJCdQrP26AWSSTqsmYZz6NxHtciXXH
fKwA2uOGWy1Eljfm/rKl6dD+dAM0Vawnhjl2R+V7sm3+uD8SR/mr7gLTrpbEVWfZfpbZZVPT+vjU
VCyPNQ8CmgqfyidFtIV1s0lW+gYH2tQ2Vl+P4I3FdjGCs8U2cq7lRk9jg5O8qOGqe+yWtGLmsOir
Ds3CjhDXM9cop7F79J/a2q5/td+alX8QN80e/ajm29ddunFbXw7gtGo+DSBU2rLKUtqrN2WwQWxx
q2zFO+Rj9oD63XFhDc7ZgPPuzWUig7aprUCUuiPMtSJwkh3JJSps41HGvfjAYQfMbWtuRHtltGv/
59LKnNb45V1Ob6cXIpiFD2TXZW+tMEkCQWAPeMdRWWV/6mzVZzS1abuNBUV6KNjl/nrAXWL39UBf
ByqXLc/m1RBkankRLavR2gy3vrY1x2FpdG8uUO4pcL1gvJHGuexenjReWLcyp2G6V7c87Y4oCulO
+IiWvd7YGSa0ImzLZ7V0vu7dR55jPrBAiv9Hh4JEyOwGC+XAr0s84Y/hnabvTN/ZxEf//5H2XTuO
I8u2P3QJ0JtXekkso3Jd1S9EVVc3vff8+rNS+9w9UopHid4bM9OYwQAMpYuMjFix1j2q0z53Jx3V
Z3PaSd5tm1tOE1kqBOdAQxJ43uVgNWQNm8HI50P4CkIrvzeN+3kfs1wzzed52rHAtpCuJeBcgFy7
NCPWU1GuIszkgepUfuR0UNG8b+6UvWG1/rif99pj8rW6qhc9SLvbQ9xaz3Pb1HpqRakr61rOB9Ub
wY4NNbe9+nrbxPXjCh4UiRkA3qGXgAw+ZaPIAdOTO9hobcFcfX2XeL2feZpVe/ITREFdnREakFvz
aqucGaTuoYLP5LmvYXCyQGXBOALi5pSdfZ3aFXMbLuE84uvcs9s81S+dE31W5robTX23+sm+sbO9
umt2s5f74nt6r32E98uhe2RdTFueBikvQg6DUg0S6pfbRlfXrpbIKA03ee2f5b3uZP7oJ0F73+2G
v60J/WuXnpmj3IuUqllVlfV86P50vvHcY69KbuIIh9qfHqf3+D7/fC6eWfxsNCqRNnu6Xc5uj2Ul
5JlaNR/GBiRTtu7VO7UxzdLWbdUW9t2zbKLHIHuEppUlHce9sNf/A7966rQDIgzpE5qiJF4R61Rd
Px+a1dNHCzHzwjuMI0KOwNWOJd18/2uDmtwqqcd00WGjOILgp/xQIM5V3pXjE3SMf6u8CWnchKXj
SCOz/3dq/zFKXcyqFqlC3ncwqpqQ5flag+VT91qfMwF2u+N/4fZQf6X+XvrArcnVZsW6K2+PGg/6
yx0s98OcGV2LH7A8AFi57yz1G/213YQo2AQu/HOoGYeGnM3/e56vkUBdO/IJqFeR/XB0zksSp+sZ
zmcz3sGWBFxR07A3r+Qpwmbqwq6ZD9kbKFx2gFjtaj/0a6v1Mpexb8gZvxoPrijgx5EDveqkg6pT
zKsA1x/AEf4gjeg3MaX36X79YUSmGmj76VsdrPAXoY4zy4h1JW96oDPrxFOenc0oRN0AXS64kgtL
A7vhH0L9v4t+Z6Ip5pb+3HyjX4sFPaV7RP+1bc+sUtu2SpAxXYUR8xs60GES4Ioaazce2sOUmgAh
l35QF3byYjCuyu177B/DdGQ5cEYSA/czH/hjeEdY8jTHsGpnsnWzsed9a7KIozfjjzOD1E0Drwf0
Yz5BitDtM8u4D13dB1dww4jQyYTRm0ghWiqgyoZsC01FP7UT0luCCEGmzNQh/1Q6XO2oza5Bvaay
IA11e9Nu3c4oOAC7jhQhnorUrknrThiECubQhW2VDE+6dcDPP05dinOspOh4xMczH+Sh7xzjvb4Z
hZ5/n3LUJC6G5CC+L94V5nF+mG1gk5pj+ikco5fe+oP/YJ3xjQcotFA16ASAzRDIFip8ahS5BnpX
Eg9D6S2d23jxW/dhrGYC/tdv9Yu5PlsPxAuD5NifHeu+54VBDGEQT0UzKhzhi8vM/FN9hhi39Bk9
RpJNGPBZ49zwJqCRByxVAdcdSnhUGCzXmSa0oyYepvBxBKToIbtTg1F2oR0i3Cue8TY8tiwq8I2t
Dygd6rZo2QPbnEidMKmtYr1vOeEgdPvlDVoGBO3wQw3Ufp903u19v5G0IMV7YKgMlBCBnaf25tqq
irHi/x8GCCc8j4sr8NYo7abRR9tCUdtt+vcXLPYMUstEcg2M3DSOfOQEdehrXTnMkR09gfkAnU41
uGkis1/MprDan39AJHN7mNfH+8RLAnoOcLoRDtXL3aMkyTJMxaIfeBm0aW8Liyz12inKQA9gnyDP
hMcSPaZ5mFqZ63n9MHOrGX6Px+FBWr2+Bk6QkYy53hywdErJ4z0PjgVqQ5ZFphQgMEKXQfURlqAR
sobIzhfHKiFkoPx1ZIJ6DPKLcIxAOKFp/XLaUGNY217sEE4nT7W6RxOckrIiExJPXTp6pCRwuE6E
2QTaeWlDnHgA/JF5wH3SBivoGyU/zk0ve+Fjk6XOurFMaKZGtfFUGJRpaW2hHtQmbmGrFWy0bM8u
Cmryd4MnoMp4kG0s07kluqIVzdOUdSMsKaYOjLU3aM59v1rD95Qz8DdXlwtoBEj5FP3tgBqgYHs5
f8tQCmODXoYg4Xdx4kRo2tff//L0UCbI6TrzvVxj8GU2LXGg7ku3fbr98evfjzozCUnxbAR4jVYw
iuO+wsM1SQIjDmpFM9XOa1bGoSG398Ue02WUUQGPPuVNrhA3AnSzJ27Iq6AAJhnAvPepa6ERxjgt
W1ZAygGJWkQtCLTJnjibJiELOyFrqyroTOgi5bwZx7427m5PF/HHl0M5geAkCb0xSM3QD2w1DEl/
b1oExuxG/N1iQa4BetQ8C2hN20GhCbxh5OVHHg1Qm7sczCQpw7SAATogqj4+IvcZdJutOTHf0vT5
B0ANrdBA4mB5iPoF5WNWtak5kQuLQNVsGSI3FvcwOMhMgtk5ftT34056qoBUHs0ud+vqfs3MhgXY
uLoE6d9AnaFa6tqkjbgi6O33yYmtzDGH9/6eNdbTXj5fPNoOdQ0lbc9xRW8UQeMMjuCOQb+THeHF
cKt9gb+yY7JfD+Oh9zXnEUV+l/NUH0T+e/Q3Pvzxi2dwm5u6P3qQ0HEKN3FZmX5aYA/FnhNLEfBp
gN8o0L6iVl3tG6MpdaiGPoFWe/cQgSnhTa2s360pWKWpmxDqdkSkr358RFZrZbZoKlYN4jro8eHf
M9uwQyd0bm952msTPUoQsKEOCVAm+h3pWWv0rgz5qQqmo9bvG6uGYlxshe9ZzHDa13v+0hC153Wx
KVNtgSFoX8qDzdXeqLrKC89KG9OXw2lAp/kF3QwRMric5XRoOTnU5ypYNCtCsnh0wVENaRv0sTnz
3zJPYE0xKhV0Lwhh8Zii2SiLyBi5cDLg/O6TA+jP0Zrxmj0Oz5DTXVkvka0ZJBxJaObiEb/q1EHi
V7kOJQ60+9P+ARIMJvkHRBvme2W6IsQW9vVn8s56Kl4lP8kIsTfQmQghZBlB5eV8Cpmhqq2WNAEx
Fvn9LvIjv91NOGJRZ0JhYFfv9H106HeZD3oPMN7cRXnA27MzBTEL8nfqjr885OiORJsIOtpwjpBC
v/w1RqT1MqfWTXDQyAy89cFoK9Anr3wF//3zC+lmM7YjcOr+66/M+j1aq7XYggN1eEuxAAm1ZmfB
eYLCOGOF6DsKU4UuO1XAGgE/AFDR5Y9LtUmsx3HtgBY0RQ8VqALEY4xjdHVeIW6FggE4ywG1AASO
2t6h3A0zuO/jIEZXhuKgX0Uz3NCV858Riyf4ar9RpshPObtyK3EoBuQQYsBEzQitr+/Rdzju9b9k
+COCXRA2gUsEjBoJNBpjOXZ9qymcEAeVZledi2f8ncY9coz4gbiXi40DK8BwIq7XUW/FzF0ORsfa
iHm3JkFihjZLKPL6jqO+Tq08ovy4VEfy9dZcf0BQzv+lu7mjmv5tb003CZwmC/2kwEKRKx1H8nIY
qyg3Sh0Buhs/cjhyMvhEnvPDYiO2E6A+ao6sxuTTM4SeOBw0MKIRYlegFi8tZm3ZtU3HJ4F4VNFD
eeBBFP0aOQAtOdmh+KkcZTc30YH3qe3TyNw1qctqv7vy6JhcSLgTjWFCrncFlgozQQ1TIwmgbMDB
BUXOGuiPoM7Krduze5UfJ1sRUuyoeeDuIOncy7FyupF3M5J+weLMz/JbedRRhBueouP0pO5kV/NX
L7ezYDy24Kb/YpJSXZU+aPvU6iZgijI4CfZBmYLnoK38mh9nGzQQRyQqkp+Ctx4Mh3PQcDSG96gs
H8pd7rOqd1vHHnsLfCmkJQT+7HISjGRC1TpL02DZJ376PIiYdGZVmYyE3lVQZANpKnnR449LI1Ud
tWHXQiJ4IVKN2bFK7fI5fV97c/KmxzZykwewsn9Uz9wH9zGx4u+rjP1polVISoJOFT3CNP2XJg5o
ElEAVFaP8y6BGMkbBJya9/AxNJvy/fv2ttrcvyRbj9lErECTfmudiKKdMQJS/Kn5w2tmVQ9Ak3cH
VoC56YWI9tb/N0Rd1ao4cBU4PFJE2n9m2XoJ7SFY78f7ieWyry46ck4ALQPmHmxf0DS9XL2SW6ew
JgBmd/6SPIAKv27PGP1sPS3PP9/Xqd0xCjOQzQVmTHKzYK8yQt7tY3b2eeouqMokRbkGP390Fyf8
7F0ZEfiue+PeDZQboz1SJHhgLr/CD+2nLJh4CLq5YoqNd3uUV+WF0zBRzSRAdkQO9DC5NMYuJOu1
2tH+Q/MXSzn0PxILxCLH5LlxWLwP29v+zCC1QRSuHQ1JX9LAXkUTqpzFUfbW2m4CLbOU+rFlqgyT
e+/qmJ8ZpO5FNM+lvBxhhGA4cJaj4Ub7LvheLbx4nW4XMvz35kE7s0Y9MSpJHXH6TtbqQLRkYAHG
P4r15/aybW7+MyvUhSgNkGLV2zkNCl9/hITHgfWSvap30fuC8sDgGS/LWIKF4RNlDXO4Q73UqZ3U
llBP7L3Bnr3lKWN1JZySAbcWizrVa1FCNC3G7pA9KCBkP6Gca3d2Z2YInbO94aABuHlZ7Nj+wXm8
L32Aj9mrfP6AQMAHIZAZWovLSipu/iiw0KJRAg1dBGR16WoQmNRylqDTQHNHDpcDcPMQnRq/cy8P
5ufoUAYG4o8OsJkuqL3+T/XeecWL5PTOsBvs+j76VXusgGQzCjv/UWQjnkXGUigmUT7jR3EPrQuy
GLuzesgIx5/kvS67t/fbVXWGbIczazTx7yImNdCPIXFXspVYCR5+v0qzQMog9xaTs2+bo1mwTyHm
uTnKO67igrUoMLjBKe3Jn9+/BTfGRogfpk/pgXf6r/VH6xR7xRP88KGGc0zvQDAtmpMfef2rTvBZ
XoEXGeN3bUXw57+Lcl5JDt2UkMfvsvk77oHbyZa0k9DEBCEmgHFeEj9DQUfyy0/OEfYqOJhM7Rg7
wBz9Bq9nhyDqJfolWfwjHwCEeM8qUmw68/OfR7m6bi0UrsqwShIeom8N+VuzPlaE5fvfGWONWBuQ
bqbVozpv5BTG+D0YuUzJc98FUzZT55MZqW25u/NxUc5o4PhUznSy++AK4gfOHJEni93FjewZOSrJ
TL23P7eXetMBntukDj2E21OjW2DTeM7wvF8cyR+cwoPCtcVZowM8znu5r1mTSqIK2v+dW6VO9QDd
0nhascF4L3la/cFKjrJduI3d/7w9vq176swQDc0Hg3uo8gOGNzlKgJ4W0/BSZzLj420zG1EUYcwn
ZUCAxRB7XnopATgNTaimJJAnu1c/s/ArZB3KjbcCej0I2QweC2APIGf2zBEKcdtxXC4ngdBbfHwH
EijUF1xwLd8eycZrAcVFQOY1vEFl4CMuzahVJ05Nr+J5LewA+uKtBqwkKwrvTAFbliVqzjhZXaQO
erwBVBeF6LWNTGjZpM7SH0pG9Lc5dWdjotyZDi2DahD0k6WsdLpkr5dWmL1OfymYQ/w5WgwJJy9Y
9JDCo651EGtNiSpkQAkad1n2uxX/tvnrZACtviC6kpAgoN9ybdcs/ag2SZBJs4UZY1vYcP0o/KBY
jy42tJFTOJzbe2lj3qHxAFQF0qjI1J3Q5GdbVoqMvsgl7CWOs5PVUQ7N+FJIdszy0Rt+89wO/erj
0a+gTIOWBOCanaCPFdphuG9YtXeWFWq/dppWF0uMXVSYfPj4nmlvocS4eLdNnNo8scBXRbEm1uJs
zHEk0G47QwIkMDKnYfUobPgqsh4ALBD2Kpxy6oSjrXDJ2wQusba6+rH7mFgdn9sWgGFHSQDpbLr3
MtabbK1Bxgz998mu49HmIkaKcev9jUGgrQvMcqKEbm5qEEOupRWPpIa6LwwnhyaqYoXy/TCAvoPb
SSz8zOapODNHFu5sJ1drqhuxhkRN/GgOjK70zUU/+zblNNAz24shuguCCtkv+aHdrx+3jyHLAHXZ
lrkkgbYbcxXme3Tf6rOXdHe8+PpfWaFbOYdq4IVCwjDC1+Fef0xeZgZAYOO+OF9yyjP9P40bq7xB
tgzBspCY0OLWIz/+mnrHSN9uD2XTb/2zIgZ9X2ixJK4FLAm5C9DnoDtwtaCI5Vlp/82Dgr5u4HlQ
FES37eW26riorEpwFAcy7+U6gkvIKDSsHMzmvOFVh+AE/OlXMCyjCcOiqpCA6wonTRxU6SroeBXW
Ejs1KwuxeU7ObFEDSqZxSrkBtgCHAqAtZhz7rfkS0fUISB4eqGi3u5yvVOlIWaNCL/z6nUYvM6u4
sDVVyEYLaBmEOjUW5PL7saAXtcaTMO51yMC9a+rf/EeYPmSsrN5GWApqq38MUXfJPEoKGFoW3ON/
2g+YymbzaeUcNbRZifatKUM8R6q0oGy+AjjqSUemUkiCh/Z52E0MENz11wkFO5ZEQZ8EcNLUeq9A
m3Z1iuxh8abmqGabkujdPovkC5cvBdJND0jQifr+KobgCnFS17VLg9R4FZS7DP1IDhO8sTUMQhKB
oAc56itxoyqS9LAjubMS2cDcK6Hjwdq6V61zCIPQjKrqp9IugIjUo1XN66lpuz4NsrffwOLvW1sJ
vsKP2K3fjH3jcnv1sXjWXiL79vxtJCIv7ZIje3Z1Nc0iLApoT4LoLULvs2zJsgnaPX5Xi3vICCC3
VbJYdTYelbBJ6hlA3RHCJjLfZzbVth/XQsBYK5OrzIdR9WJbfmxeZ94cVbN/anRokYCr3Jx+LF+3
x7u1X2AVPGZoKUNHNjVciHKtcTqIeM8+YJTlg1Q6LKTatZNDgxJCYxTHwSeDFb0cXYM+3IzrkyzQ
fgjIZv992RlVUxA4EeFgUrahfIOiVqCtSPD54Y+Ees1sLpMJJR/kIW/P1NamP7dD3XJ8p2XJosdZ
IDofvMnID2/kaMCxA7Fp3DuEj4pW62sjtVYTaSa0IiZwiUiZWMYP4UX7kf3mfxXfgmaj37/7W2F6
vMBgFusP21gi8FJdro0+pnLDyVIWLCjXBtpXJLjir/GTNwcoUXTm7Rm8jhNgDHKKIP2FiN1V33e3
dEpZtwM2gvmF/Le1zxnOb3sWzyxQa7QM7YBmOFgo3tDBXhx7f7VqX3K+Y+g6cLaOzNDtIV3fgJdD
ovZ2Hg3KMpMhTciB63a5A0kZaDcZE3cSUaS9+vnMUQ4CzLVFmHYwM5O2RQXYFpAmeIkZ/YR7MN0u
2E92Yv+IHGgLIO3a7KKH0Xn9vTIxWVuHAJJDaH1FfIQ6GzXepS1KAzdxHgjdca73sr4zOkYKasME
yNhAaQVQMNQ+rxpduzXPm2oCUMdRfqCtlqUDu7ELwW2APloQCoJC/9RVceZs4d2HOqnmHMBZD/Le
o9+MdzhbIosZZnMc6F1AvEBaaWmAcxwZHJ8Pah5Mgqd0d1PqaCw6CJYJyvVFeq7PbQoTc+t05R4m
OFambiOfKyK0Q7ssAVAD2UXZWDO15/IBAVHoKYfQTV1w+AMOuPjfr6x7UNq4jC5sUXd+Eg0l1xBb
oP02fumAQh6i+zHgX1dXQYI1P3wJfm+Do8hJ3MEenlMr9xu7eh280pYOiyv7rTOSMgRKeM+LWzPP
4XUe9nIyqO1fqm0NtVv8wDfB5p0ZjbYQPUUyXTVbK7R/VI88knFvhskinTqJVVIO4GJmyKY+27Rz
olcyhACQzbQHs7kf9oKr71RLwjVRWbGV7gQ/u6/d1dYOqt1Ywv3Pbt/uYuSkPclGRd/mbdmtXCDR
n/nKFN38KAB7FvvoqsSPlYDgTND7zMrBkumgfzUSWRAh1hCS4jxf/uraCJdGlGPENUCN+gsL3r11
kkUBNGK4TMDdSSc1lq5NOVHC66l+nLEOkZVNfiaZff1528lvbUuQ+BFKHHSIIUi7HIbEzc2SQXkj
qLMgVnaAgAGNrLOQH1uTRYgagFlHQhwBzaWVbCmyMGo0VDMC4wtavbfHsPV10CWTLCugM3Crl19X
8kwQq4ZHFgsB0vPk3/761kqgiQ6oC0IiBsqJy6+PRTEuYtbgZl/crP3U5KCMbKTsbGZD2JbLO7dE
ncBpBFCYE7EQYmfu4tgEqOv2ULYWW8bDBq88VA/w/r8cippz/MAPVRbUnRNmThXttdJbR0ZyZssK
On4NtEOBlwwSrZdWsrUKUVdWsqCNHXm+M0LLkI+Z6Nwey9ZknVm5Sn8LdQ2gHqxMYyA0HsRCBfXx
tomtfYVkNdKKyI6KIHS6HEgLBZwZourIljiaw6rwbURXqC8j2EA/HNBvNBthnKjqpKY4Enrp8QCf
cKYkOEbnposFLcfbA9laERQI0J2GvgS8aamBpGAsb3UB69605jDZIfjolH0v7G5b2Zou6LGDNhdv
IR4n8XK64rkrkRjHQVkT07CGl9tf34p/4Q/hPYAdA/yJ9ohrz4WrspLNu7qI6N/1u8UcI0tc/TaB
8O+T4vNFavGDp7wyLBPvRLt6TYUnxjWFV94V7oqfQEgdjRiYYQrjPSRWmn1bOiq3H1Svf/cNxlC3
tjZyAwZqboBDYqiXEwnu06rHyyULepDbxx7yHCw63a0NgXcYtsRJtoIuhWZ1QoquWhbowr75zMOD
kDus58OmDcJKCGYyJP8Vym9WA+Sl+qxArPsT+ZrhHsiATGZpUW9NFdR0VEAKcdhxBVxOlQzZybQw
8LREPxqS2U17pyVvt5d/46CC0ROchCRjhuoCdbtMFS/lQ8Rh9asPZDBAG6Egd85beW7/uW1pYzAg
poAF5CwQvqtkRs8CoYivmiIr+zxASwh4E8BJG4+MB8jGopCMAgxoeI9fAUBn9MVy84I3cT9Y5Xfd
HyLDj1gl/a1xCEBK64CYIndBwySUFPXvKK/yoNAO9RcIulndMxueBmfxHwPkB5xNlDrViwzR6DyQ
ANiVzIkl5bo1SwK4XtD5BlzyFSehqoZCLBvl6e2xDnul2pf5HvW3v19uoKuJaLKECju9dzlNTtto
BRcqTITTkYOJ6XjbxPZA/m2CxjBlmsFFvN6CbrUkF34xWWvjGiwBmi0riFUxVaAzJz3Xl8tRj71e
KbmUB7KDmlKGVLlkJRpjKFubitBno5sO0wX2u0sjuVC1fYRmgmDF5h3fOh45HEYGe6OSiFysAQ5w
NIciQqFbfeJIS0S5zHMS4YXRfgH076i8qqK5AAO22O3ECFzJb6YuFvB2kmQzXqDoL6FuzGaRy3jQ
MabxXf2TP5cIvX3w+HXtj//gSiFcgci+gccRjR+UpXlq69GIygIFs7Cxvlrdvr3Rtlbn/PvUiazL
kdPbIi8CXjsMVYCwMhoZ0diWCRVNGPDz6KlU6FRrnygKpNAwBG7wtGoPqstx/uuaEpb9zATZ6Od+
pZHSaOaLgmSAkHDIkzttZoRirFFQt4max6HR6jCBUSD+xijk6j8ZBd5DAJ7gyuLp5EydJ2qqaA26
T/mfGAXALf/ZKHQNskio+KADmXpI5CGyaEuhFMSv9GJmwndprFzZ1r2ryUAO45aCc6GLJEm5GlrH
SScbnGjKjRk/6y9jfDexyIq26iJ4AyMHRAoFoEeiHNgkKrmMDQdTf8CytwadCELdR7AcL6GZ/1RZ
NOFkjaljjweYSAARCFuAsr3cZmD1a6pYkE79Ji13aHaQVPldpwzncipv0GbQFQdCPTSho8BIbTUh
zWsxKgDuaBzZGwPOR38cpDR39WNlTV6ZgosK7Usk92QW6NvLnI/XH60l7V9HR/GjR6TkAS7daV5p
ZUgBZbvMfkOByEq9fDf+vu0+tqpE6Kv692+lYTvhlEWlPCCbIh61dy0xh9XsfoLCMXvVH8bP8L3/
nO8bUEoe4R4ZprdWAysPEUoNHB5gRrlcDbVOIoETULesVmsCv5OJS7K7i8wEMqsv/R9jtoWfqblE
5vLSvejWbesbNwAuMzyYQOAB1msaHoMiv6IPYpQFhmjrvbt+9rkZjVbyS4c9xvW2caBIPxnSnEQ+
RaCznV02rUXUA5UxK444H+PGkT6rOBh0c2DVXrbm9NwU5R9SVczqFFT4aECo3oQgf64RaLIWbuNZ
djEe6tTKVbxm6IYBRl20fw6TWReou6QrhGoB6GPCOre2KFpGUBzAExRvJ1qTaIqSelEURB+1+pSY
iVXZ2Uu2483woQpqa3SVPQdWdBYMYWMmL6xSh3id55QreFhdkArVzN+ax0LMbdxIYN3jiaYAGg2v
dYg4NZuiFE+CWjK7j7Gx+tS5vck3LUDolWBiUY6jcaRDU0NPtcZrE+TLY0VIeOq/f9YgjvrHAnWG
damOOjQo4z27WF9G74aHgrWlWYOgtnS4Ds0QxRhEKH5ASLQdP9f/aCXORkFt6HFdyrhoYWKt0fao
GI7h316Irc0ErKhIOn4JGSlVEVXrJTaWBK/lCIjRoTbD5i4Ld5N+/L5th0ST1M0jkzwsCuMgH4Pc
7aVL1UPFqLRZRAZQsDVQqUlvt7+/0Z4CfhiCTcXTCa19OnWD1uFaVbWoY73vwN8S8L5+J9m9qxxG
X7SVY4a2J/U5uesf1i+ktW2gHNCLznmRC8kaYMs1DxJytXf7R20lqM5/FH2RoFjQh52MTcg9FD6H
mkWxD13hR+jzgRik3rBLnm9b3HDoMnq4AS/Gmx5N8NSWLAj8mIsxC/P4LDZWUjk4X5kf7er+6bal
rY2DdwMaqkkvkEwnK5Eb7ftZBXo33uk7BeUUqz0yBcS2ds25EXICz6LvNR4Rm6lKEris/u0TvRi9
Ic8/TQX2Qw2AQ00+vTi5XZjZQfJSdKf8lO0+4H93x/JxPQjvkpuivaWwUHJBb4cwv/ZAhwsMZ7jR
6CNCiuufuaQOh8G3cLYGfosBxoRD/B1byruC2uOMyzJ3wr0UCG5RQGkDRA79YfagxJ09yofiY3aq
h/BX8dDfZy70Ll8NhAqMZ9wpqL41UWTLna3BGK98GEdYaOxeB3lO7ConQuLOWcDwHZn6vv4wehPw
RMNadslu5u6nb1Qs0Ybga7v/bs9RZ1xDQ1Sykj1X4GLN3xI73cV/X6k4W4orXlSOr/sYQLYkANHe
HZjm7xjTeXtHX7GgJgrUGRQOS807DosU9PaRRPLgcqVKOZwqhayUulrgHV1BscF6F52I8v7v3XCl
9CmAdjUaddiwockiWn/A+fmR2tm96LxEh+k1aczf4AQW3exRPCygJvWy9/E191niclvvs4t1onbl
KvBR2wzod5HxfiEFXeGt97K74YGbTOgaMhz51k3/zwEF6cvlzE4QU5TaHC0EJRqtfwwswWrG5+lo
SFLjro3IYPrv5Z6z5ufMyxF5LaZo1c9TbiZ+W99P1d3CenZuRrBnAztN89nhFuO2WoQGA6vM2jbw
R4Bm5MgXPzqwaE+ecV+q5hQwBePIfN3YRadGyzOzjTaDp7+E2dZGpuB99LNdZAkWC0ewaQYSHwS8
g2odDdjNtcGopRU9GS38KvilClNyALCB0PshZLyktoAjhJPn37aoSE2TlynkQxyM8C63VzBU8K4U
6AH8YgKWL1bOaPOon1kjbuZsAvVFmlV0gsFNAfeFx/dOQyuF5t52t6zpo85Ylasp35EhFX+gTe/V
IBznXmUeHfq37WwFLYAZgOcN710dvTqXg4lHvK4QRmGZQJ8z40Zpa9OJxMd5YhjanDWUn0E9I6C5
ha5CVAkqrPoMsKurobg6e6LopLIZsfLSpzQ9vb2RvkeCCCkiPG6o1UmGuBoXor4nHudg8dV97E13
0c/pSZvM4VgcoVduJl9o/1rB4F4eF7dCLDo8N4MJ4TEbKjTm7Qm+os4F7hFkkP/8ICqO6qdUzyLy
gxZLcw0nQzNu5bWH1M1eZTd7kD7S48rMopBluzULVIQV54s0obmAtMbGXvr4Fdqtw3mrJQS/ikeW
h95a2vMRkv9/diC0ti+0ljtNeen+BoObyaI33iCruJxE6jisnQyC1Qkmaru6N4DFuDc6K5Dt7CA+
tk8NWMYHEEdkrrAPP6Jdux92/A/GOm4Asi7WkZzYs1HmBaAHKmmgyHeKLXvZvjdBXYfbleU5t26k
s+mk74WuSFZxCnNkwBygsiWLJXx60j28sTlO7vRsJGO0trpaYiTSQ4OW4hlPtdCqP+Q95Deqe3kH
aqH97EnPijW5i514eWnKTvmVuuv9Ys/3cQBsOIi/Qcb3FfulxWQ638gknc/06WV39vvmLlL/1RYj
WpPFm6mloTtYt4udaOrO7VXdcn/nc00dzrUcm6KoMRWDo+zaR9z/4DZfGK6P5QJOkcDZgCK5l0ae
qI7ezd+P2W42O3N0RiztbxTId8ZDwQhqWKOiDuQo9EuTxLDX26pjAL9IxsVqViQu5NYuoo6kzNd6
Yowwsgomd7/uM9i4vTgbTFQXp55maFfGRMAw0ISFCjyeO/UDnj3VXnRUW3mrH3iofVjjXXk/v1Vw
b8P3p8byo1svBjQqaKgNoG4OesPLMw8qzWbu5hJQeREFTkgpVzZjiBsWlJNUM7RvAWqjoXjQiBb6
TAGoiTTpQHjzI/RCiF74kG5+rl8ipN49/SjEDmeYfGOBdF2JHZ5/LMPC8ksz+mCx/W84HyLJKBBK
KjT30NenVBponxhiwNpN0HMCz8Nwo9dMiuCuPTdAnbhI4iZhrtBDoQIuWnyCk9IT3gtfc+NfPW96
LxVyxs4SKF78pFiSZDZOdp/uMqQHHnJGZW4rbrz4LdQ5mdeRK4EtyII70pPwfre29rI6ZWJPj32X
mV1M/r694FtpKdgE5TkpbhFS9MstVbWcpGYx6SGxYncGOwskDgSEkm4CojEDHA9daCZLwjC7tawo
paJ9DizFPEgGL61ygI2PSUbADQkS8245/5R7RkGYfILyByg5g5ZYAwWyeAWmV/RJbrQKcJm+Ojbm
HNpCCiL7KiDtvwxGb7IulCnogqM+dWqcBA3k5WimqiubWKiLoG1spNkysLX+4Ps9UFOMxdpwpIRK
DF4IChHAn1CJ7CSXw7ENUR7uUr9MTPFP/RgiSRVbOoRqniIs3o/Vm/+oCThq/Ty1Z8acbvhYcDWi
FADBRwU4C+qwZCp0EsdwKYKfVWUZhRmlZs6ie9+YzAsblI9TS1Tcmhk20ISKKmQBXEppQcuYZzVn
sQxRFwbfjUsRVjCEWjsaOkjjLpSjKiRKGeeaZYja7KGoNtwkw9C0eCsPhcT657TY6so4UxuLQwRM
AVAACAZSX9R4aq5V50YwiiBqUhNY56rbD+0dMw+7ZQb4YAG4PbCLGHQ4WEdCXabgzgsa4a6ajpJm
Y58zKT+2fCHAgSJhMSG8sjRcVOtjJdZ1VLbgIcTUVj85sHFDHok3dXRIgAiOM8vca0CxefuMbRyx
C7vU9lv6NYz4kM+CLkYZHPkrFS0E3Y6F7dm4Zy/MkD1zFoKBkjBP40hA0WvvsnAq298GgyI6kyE8
QZc/KmPugLFesgAdgWLAwgqdgAGUt8NP//fn6fb9qlNHIcxRvsl3y6vsFb+LvWHlz2BbfmidfcVZ
i2PseosFSt2CX13YFS+nrDC6vM0L2O1MdDrYs0mYh2Qzd1iN0Bs3B3YcEL1AriANQXOzcCXfC1EG
7Hh415U2R+Sgs85GO6p+zzK1uVT/mKJLbpEYczgDwPKiUyrrPW6ybu/mraQeoAsgMsStAS5s2ilA
NrcLyxDlW02yjOCpPmR7ztG+Kq8zf0kNGmx5X3YT+7bVjdv9wijl8PQS0gOjBqMtSJ+fesaYNhwQ
0bYF5haJIBWFxMt9EGqxIMQpELcaGqCS2fxqcErlwr09hmsrEGcQJQItQtyJGby0IouJOuglIpRR
MMDkDdVSKbVZFYbr5UeymOCfFTBNQneAus/1Vqyh59eiUS751ou7cGEsxLUzw/chlgF+HgDur0AJ
qzxVBWTJgIQdzSTawVkKT53dW830+/ZsXV9xl4YodzamHHSDFHQutvPvUbbUAOLZ3WDmeDD8d4ao
xU+LZR7WHiNK0Q8fL+htTeyV5Wq21h5IUjSpaKA0BUT5cu31CprjRgHgZedwoPQTLNY7bnO6zgyQ
fXHm/UekE7KZoFXrnWAjyQ4CQZ6RhD6Bdy/dNJbkzAYVq3H8/5B2XUuu28r2i1jFHF6ZlKgwefa8
sGb27GHOmV9/F+R7ryWIJZRt26dsH1epCaDR6LRWa+lYSJBRbFXzRQZZJIBi25PhlGvMNkgt3+zM
xqmt7xyWwLJ0CwXOysH0Zo7xJeercu9LKOVIyqKOmwJfUnviZDa7apd8hr+ln2YEWrF2Sre3FMxE
euSedGAaWRWVhYrq9UZQKtMlepgJGOyKnIoGzmRwG5vZFuRPWWkRmjcOIMbCzTw4F/Fr6dRmBJUC
1vgYucIq/5xfxa/sS3AEZHtYdnLxempQM4PMaLrBDnRZIsUdh85ocDjaCpx2T1irGy1a378zCy8n
mZMDgkg8JeiJojsKSbDlN6GGhvXf3Qfiu2JVVoBwCo/zK7Mvc+nuXMiiYfVFG8tRIupn7G9ekeZ4
RdjwCqM0u1Dzw5KwHsCkgbzBMKXrG1Sgq3zuhSRDApafzNQLn0WwBvRfAaYeD3bPgr/evmhEHCA3
eESxiXTgI+qVXASk9TdL1wh9JtJ+c/+QliTA5cDUCpRyMF6ZsjllnqLXWxIyb0q2hWzW/Cb6Fy/a
pQTK6LRd3qJWJGZe2OyLxOlrK/M3OYtva8G0IQCGjkkgvAYyhujHhWkLUmVUJA5RCHp/u9qa+r2O
unDl5aypEwuKBrAXur0hg0QjlH0TxSnjYp9DVCWsAF6Ii22v2/8CrShdSaGWo5VKIjQzpGTCVslN
pIREjBlkqdfCpmHWHlo8cfwETEhZyGCU69AokYQp0i0/mpz0Sdq7tFPHeD0X9gw9fOixA3wBwnjq
1gTyHOlyWSfee2ushupQqu8TK12+4NOghxQmAP1dBOJJmducL5VWVOH8TatyzXD9lvYJaEvcDhW0
LTejABShb+bWRwjQNltE7aC7NXa1vvu5fxWXdklBcgM9U8iCItdyrcLSWGd+1SegSXgEzmqSTbHe
sooqSytRZKCs0FSMrBFNrcclZS1OPmQI75r+VT1q3UsVeACo31/KghgD1AUErAJGNHT9Xy8lT42+
GTsfCePcxogICVRedmb8Yy8TowYJUglHA7IElQrMuFScZ7GGVomrCOOfA7BiC1b65/5KboMyCCE0
hJixQrJPlFplfjrycRACRYRek5kkn7jPmHMIO9mzzEoCMITR6OGs1gsdDcSp54N8YTZnpBsG008t
5LtqdMcHjFO6tf0g5QD2HTENhqCgafH6lOQgUzH/sso9m2vWX0Kyub91iz+PnB0qB0igg5fj+ud7
Y0A3J4aGE8Q1iLGAvvkXoBKsgIAxYFrgZ9DRkpqigbcJhNybCseQiYg+/7y/ilu7gql5iMgM4PgJ
Mz9l7zuBK+egU3NPMH+xsjG3N/76t8l/v3i0IjWb5bDUcg/3nZP3yDY22R7MIvdXsHAOIpoxQZeK
oX+kHeBaysw1idrxce6N7ap/4oTtw/3fX1gFuluQ8AF5H8wXXdZrxG4uVAKJccUf+f0X49eXvh4g
DNAWAwSFWXnUG5Wp4C+q2gR71Ctm8yfmOwwwZWjq4gqQd4GfBdDbDRLdaDspA8Qu98rAbodVJB/m
+kX/fX+blhfylxCCeqeuQwwk7wS8YE6qeK3hRsNTGzNE3FsHEUG9ILwaA7GSYR1wgpBazuV9CQwA
60awFkKZDSXmJG0YiBTxAVbKELbz7Nzfq9v3A1kWchYgSDuPF7lW2TSIMQfTwF6NvCeASQpoIFA9
fcj+8305SxtGZmehEgWKQTwj13KkoZi1sqpzb9bXZXxMd93sJglDyMJ+odkc7jUUC7wNZ6aZi1te
q+pcaQPyolHfmuLGBwwkZiANFkXAbcCEYWTcQNxIrWPqOowPwXvbmJpvy/BNrfsbtSAADi8CEKSM
0B1FY1D5YCz1LjCQ/ApXRnxUm03uv94XsXAWEIGMFyqCgB3R1aykE+u8GyK8tPxKzQAy/2xfeBZF
8oI1vxJC+QxpU4T5UMQkxdKfuJ//tgLqFPi8NcKcw/M9Y2KouJ/XPVggJEZVZ/EkkB9E3Q8eFgoh
10etBqjRTyJOws75g9CfCtbIp8UtInhTlHMAaqYpX0Ox4PpURZ4z4deJpXar+5u0/PMk2IA7BRgo
dQJd2I1GIgTwcmE69t3Tf/t1yjZ1GA09pyOUqELrDiOfsbTzQMYT8j4BPhPNrSSE7RBmSgPfGd1y
0SF7TlhQ76W9QXUaJU6Q2wN9TylQnkyyX9ZIYvCDhZwUq9V2waoi/EJxGuUF8ENq1NbzCnzZSA4K
LzReat+cs02M0RjDWmLlGRd2iszXI1MPgey+GZ09xog3RSnBfN7ZwnuqZaYxMHp7FqyFgr4BMgAA
zj+SpdfXoAyyWM3yukAzynYSt9lHAzJNxn1eWAZmJqBRE84/YD03Fknx47zQ4tqT4MFq80vfv9Sc
c19hWTKo6wxkt9hIcVJjyptkrSqgJ4SEYTFutQoVJYyxO5eVQB1BeVBNrKntJPUFSK6EyWxZh836
eRLUXDxvcqVGQdjh5wensTqGZ7aQcINfZiCjDI4bzKSli2LlOGSjinfaq3tLR2iP8TovfQW6a/DR
Rvle+KdTn4F2PefeAeUnzO00O6vQ67kf+FrvJWh1SN2hdAfFmoM9pzJeVLItV9lpTEgAGSJeO4wJ
JcE4tW1hg457sEd4aeoq1fpjSlb+upGsQXYiVrnvRslQigGvDd5uuCFgjqYuC5+rRTw2s+QZiqMO
VuOvBpZtudECVMVAp4vrjvOCulFaMEVR2ElVLnruDFjb/TtyY7fIb5NxD4QlTIUuXG9VNweZnw+t
COfDKTk7xlzdU5juXu5LIZtweSA4CFUhRKk6OrAJK/C1lDLmfVBS5eoueNVKx8VEI6ff97/uC6GX
AiHI5gqwfni70UhHzNrFZeG0pOvEQtN3CYY1Bfaeqx/XLYv55GYlwKwjXkJiH8l9QoZwLSST5HFW
YoXDMK6meukx6X3NCxYXr3wWv+xNih8AfgUPCUzxeUQknQ8vG7Tm6PAMCZ1661aHysy/ptreZkcW
fc9NSRmiCEU8InA40Qj3KQ2T0c+SRQOIA0LfFOSNEAAxvuFlMzsZWwGTgT6bb9+3Xf8h/yMkp/vH
Rl/Wv2QjBQAjSiZjU7LV3A8bQQaou8tszreawpsfCsE04tU4mBWrcEUiwStNBK0EjBDhXtHORO/X
56f7USDGGkDwgG8Df1PtU7OyQhXwGJbDcWNeoR4SLB7Wh4wgaDkofYyRZK6HOohgvEfP36rWoyqD
c4tDJYpF93YuJdDLQlin4xDBLgD35npZajw1UZE3GB67qh6ld96JQ9OsNfeh+kqRfD6xGrxvD434
IH/LIybr4q4lytTEXAN5mOwSOW6mYO5z/WD8kRnjMW56hsgm4lkFDRC4/aCjlKAKkzFLLUMLsHYU
juqr/q3awL7x69oK8Od9TbxpoibCkBwmTyH+uIWtDwof5M1Mmpr1h/ikbgPUFR+zx/5Z8CpQohbg
S5/WHUsniR9CHx4yMKAgAt0kqgVU9kKLyWADAsQBKlSdgBoZTimAoc1Gclg4isX9vJRF+UTlHI9C
ykHWYBlkkHdjviH6B8ygtVgZOPrZIrt5KYrSyabmxbYlWMLGUTB16/5Z0c8uflzGc4j0JAZOIMVA
rWNS2hLeNo8qYWpJjpgzKcwXDAUedUI0RybA41iuNbxo0g7TINC4qydm/l3ptvpH/1WiNGGHhfOP
eYmxHEJySHACSLcD334tLc26epoHAcshfCie0Zn8Kj/q+adod999Yk6s1vrbd+xaIGV1Sz6u5T4h
Ap9FIKS5FzQlO9Lm/iEtPGGYDkHmx5NggsyCul5WHOtFpfaohuuqmTl6/pi4mGCovc5/gsQCwQpD
HDkT6iJdiaOMxVwEQqhwMuFX281auh4/AjStDU6LkSeJ1Se7KHab0u6qbeLeF33je+D8LhdKuVEl
mNKy0UBDgrovQw+Ezd9oldG//psQ6kEBqGaOAg27OTarj/gz+YXOVv/xvowFVwBuIF4tPJNIRiFF
eH1kIWBkM/6XATIqYQzmbH9l29H8AyRJYOWOgkmErEGYN/3qUP4rkZSWzEkwJfIQZXi8epffDg7v
YHpMa55AVbkZwUak2PcXSTbqWk8Q76hou9bA7QLWCkqg3Blpy3UF+LImS2gdrTvM5UHtGC3kt7YW
AQiS64jSEeCS9B61lXoh5Bgk0Xv9b1l8kK2NoJnBJn8sehO83mBbYly3mzt9lgc1REyKugpdjNCz
Qk0qXeihH1bxB3TCZmGXnT1z5v3tu30nKUGUIkqdHIu+AUFFalevmSVvoj+GA7CaE1kvP7yduIz4
4eZ6UQIprzsIorDqeQjcz79PoS1sWU//jUYQAZhYgWoaPIqbDmhelYNmqMTem38XEbjEC9F2GJt2
8xxSIqgHhS8QnVSK1Hth9Bg3dlSfZNls157fm2Vq9q/B24ixw8o35/5HwZRVLJUqmNMAgpWjaGD2
CyB3YWW9Da7Er5Xtr/oTcFyGyJvHk1ordV4FXN8sI9uZhJjIl9lGaMnvJSYc2+2jka98kaGR5CZd
XWjIk5BPRSkRtQ1cuuub1oRo/IuDaPBEzADcqDtWV9etiaIEUM9lKAlcU8nh4Pnjpiw3xehU4UH6
HJ7RC3Pgdy/REez9D/d3cXFRyMygWwXBuUwXHsooF7M0x6L80RJNuDg1y99dUklgP9A+RkoDN7W5
ME99sUfS3puED55kMFzBqs3Q/EnROyh/YEkMiWSbbs7p/wSSKtr1OYV9Mra1RgRaJUYER5b21Wrm
DHD7jKI8w8ovmcP/Xx2EUS8Zr3bJoMfFgJds+jFMc/z5ZFj4BQloIIOTqKEzCmEDdaXTIh6iSCpG
BCf9cwP0guCUldVgbk/GMO23npSBPjIDfih8Q8CF6LlAXIiXX4n60WsxkRXsIn6x4rn1qJozEBOb
gjWjnCmPMhr1OA7GJLWjJ9YHAWPpLM2w+gOf7cPG5DAZmBUDLVj4q/WRy3ARUA6+oA6D0o1AJPdu
Y8XH4kU7VLYPpLdARvaa3xlatf8pPRYpghJGbHBa8kiv0dmcuaqTtMsH7Kpd7Uvzc8tS+NvA/FrC
OUlwsa4pAHNmKePc0H7qSujHbb88ZTu9t5j17lvF232TcUN79NeCzkAOdCWAc+F6G9tabjN5wDYO
VngaVv0GVxrzqpVVg6SbbIPaZ9esaqfwDvMIPeJ2yiazC/f7/mcs3Ats6/99BRpIrr9iSvk6CXp8
RbopnwfH/9V5JVAJ94UsmMcrIdTl85FprBR0wnvPJ4vVVLegjfhtdO+TojK4RSgHB1XUfmoN6EXH
r5rRBm1rY5gtGJVZ3FAsQeS/X6hHrcZ6XQ4T1MMdOHOz7das3r2lp+tqLeSwLkRwo9gPSTgSHRet
GOoguMAM2OFnn4IyEVO/Y4aRv018EZ1H9zO6hmAc8U/XEqUpFOu5E0ZPeeLWzz7ceCD5T5VtbCKG
vi8v7kIU5cmLWZSG1QhRQBYK7rNvA7e9Ojgwi6v04LFYyJes4tXKKJ3LqyiP4XuPHicAxmsJs616
3A+X2eVDbrEm3d/eIpTe0KSBJApCaNin620smnKUgkKYvPfUbR0L3CIMr2lRAJqK4PgCroKI4VqA
P/HouA6kyZPegS0cYwt581N3jFnTWm44xoD0Bunt34IohRD5VuanCYLweIlW+xWAbW09vUqY/hVt
NXDYRZvG/VM7mmpWcHNs4zR8Pan/+LEmH6Er6C5GOx7YUK9Xa4BeflRqbKeoIpStLXnH2T5D9W9o
Cs8rRQszKaXgB2XqGeOENCpbXpu8EYRtutO6LeHxMIetbk0Hc7YUB03A4H+onRwYhQSkO6q5zc1t
DTyKhs/5F0dMSnxILaKHE2h7SocmIZOlsqmQfwaj77MPbO/Ox5Bh43TfFt8ACFH9QgMy2nDQBgfY
Az0wQxvEWUvyZAY9I2ce803r8k7hzLA2nPOnc6XQmjyBiepbeF2vxNIlkiBRuSFvs9lrf+svg2rF
xZrT3HVr1YT5cTQjDtNCGLfmNkNC1opwnpT64bMY1OMwp7NYTm06gxqxcNrQLsJ1Cb/Z8Z/CR2Pr
W0/dU/4Q/klYtu42Rj3jZtEwCxgokhaUIS81KSu0sphRuuhd1dnXxwQgI/y5kU3f/MYkFCY74K2F
uBZJqY/eSWBKGcrZ4y1hJ9vaFvOiTFYq94Z556w82Mj/XRg9s6DWggQ0hJDSOflRtJ5nM7Tm9fHx
qzd/BbZg5SvJSlcFMDySxfBUbvg/iGxUiEmVGHO9eLrROa8VHxhUyB5dxKiv83o0y3W7Tm3NPeam
tBUwDU11860Ckv43loVfMIzX0qn3ZAi6pudiSFe3SP1bFagoQzfa12sNmZTRwgdYvlXb8j7ecxt5
B6Zqk+V4kyO8DsnwCShO4dnCFATwg1ybxQzsFEXQVLhCLqBxx9HVncBV7MYpN0B2CTZq2gjR4P6I
qNibOTKODsN2LCkZelxRTBLQYIdA/voLEkWamj7sZ694xYyS5LF+zk/ip9bb+WF4E3etJVk9zGW+
G45M3Cn57dvV/y2bCnM0JdVzme9mMKZX5rQSVzUoesaN/9N7zQOed9kuQQwaWJ+/SutVgYnurO/J
jJ2X1eHlRQcntGE9puZnYP1aPWOEFyaTA3zWWM6nF4CrxjvUB9FVrHb19DLs1EeWdV+yCJc7R702
3ZxqYpFh5zLgzNpd5qUsRA45/ev9QdMBoDgYhUUCXNrWpZi06suhonutbJ1AKOLlWxZnw8LbgeIv
maYLDYCfc56jeOGgRmIjp9oQ+57+Ur3yTgi6tMZK3dHiXXEDUgXTCYEIHxjmdOHmQyyaEtBthqYK
JLuv1U4J+T5vxNr33DJ05resMjf9l/wMU5421qo0p438NrUm79vgTuNOLN6NBasH+cAGAP+A4aDg
g7+Wz2WBNHRZ63s7I8VEaPGVOyQf+Tfw/Rvjw9gPdvFcndpVvG7WYKk58QcWJPZM/EMdLpocwZ1I
Cp7Yd+pBEdpSMApF8xEsYs7qMfoEaZ5rHMXV4Chu9NiYqZusVKDyZzMynx9VOzBPhzfVfDsIVnYa
NiB8skW3B7VybM6OiNvBsAy3IR6yK2QcD0CBoDumA4mIL1O/HTnDk1ecq7w3q+KldNCj9IYeu0Px
lK+EU8hyVhd8/GuhlJ8IKhYfEPTA95rHdjevoBsOmYeQW6yuiyUNNABIwulrWBzAW9ca4Bft0AL5
znnZZPr78NRvpB1IF/Ylb8obfuOvwwNYil7kXXD0D5zH6oWgLT9SYggtwB9AxCMGoOzuOAVlDYq2
YF8/H/XYjvbqJoGmY7FfjHNcloTyPSlyk9Ee1wstgWDIy5DDEpDo9sB66qZ2bNc7uL9gP8ULC8yw
CcDu0Tg1a4Zs2oKdVwlMKVKc0CQYsmvZqTDWGAGBVYLSD87p0d92++QF2B95A2yeFx/SQ7cp9xFv
MnNa9MNGRKO9ziDTOAg8j3pa0dOag+aqDPaKKdT7+Hf55v8qj5hlY6G/ZjtLLqifOE96mVxuw+oI
OfMGXV5uWjh9uYeqm/QSwiunczIHY2aP2SfqoFayjzwlxAiQz2nXO/zTgTv1nMlsWqPfJsgHygAN
PRISlwiLqDOX8gHMs50c7JuffjtbjL7LGyg8+XkJWXGCTcMUD7r+HwJ3ALcNs2Hijb4qXX0729m2
2SvrPeeo30DDYkLg1rDnffkQY2CDD9dxvUYMhIAs3RtIRdxXsxtPDt9DJvcBG4neRrQlUMuts1Cr
gmKM9iEGxlng23pr0SuCZo7QjGS0AyOPWTrycXTgyf1MO97GWO1i5zcWQ9/PSnV17gjnkY9GvRFk
tdh2SukERazKJK3GfWYW8EYaC2Q3ILwR0ZOvWvM7/u+Pr9OvyU7wkbP5VqMmE6L5Y3RAmI8AVTX/
cFZvvs0ogiFFue5Mwx5g3y2bhxHcBXYJrxRcRCbT7p5nX9FfDg+UB+YMg+/R83N9U7uWG1IjDKf9
ZH3sd729tt5re/7dOcEavrloYcr6W2R+gMzdfJcd8+jm9krdKED/H5+PmNNompuP583v3gzttx61
yKeHB8m0t15v/frJzO3gyqZqnjKrxQOWWmuSUTkIK/xjbf/01udP5ySmAhaFwfpRj0CIuhL+9Zv0
iW0Hq3afdHO0dDPZpOYBrqByRDiy8qTV22D/ys0XLzWdzrqvVefm0TtbQse3XF8MnawF0363/9jz
FtiUXwtzs//+2Kwe9/b+uKkd/OU52+3nyvtTr97XjCf4TCZz7wsoLymLxjgbBHyB+tHatadam4+j
+8d1T46Ngm9pPjm9uVLNlemsnYNnva49xzRP5tZcfdo6M51xY8yh3BcqQkNl1EmWA23G1yQg7XvX
QON0f8PPLc/3lkt51Hnv+xhLBAHuaw7V2r8fCxRMd4m5N6BnzygiWRbW/e66jy2utLdyTtuV9/QG
to3dywP04Jvl45+RotQnoX8A3U5krBMhvru+FhqnxYPCzen+nTN72243wQ4MRof0ONq5bipr0LNb
lS2s6rW+wSe1Kz0wfVwSu0Y6oHJ/4n37ko+MJMjN04aOnnPjPo/ZryDKo3yHSjNQkDfiZq8maKp/
NgCoBcuabqos9sqbXgO0owIooGDiPCDPcJap5VdqrpWjUbZ7hKQTrEDgJJZu+3a2zzZ4VK3AZdny
JZEoI8OKQqqgYVDf9Y4r5RyKGld0++wTGbOyRXZFceCUTd/KfnB9k18bsRkKbmgwdpVWb+Tp0X8A
/wi4PIAvzq7pRSQkYGJfy/VifOzxprVO3Zmduq7Tddsx9JwliDo+JUzSEU3fQOXJVtMdJUDbJqcW
XbVmpBdufFzURpH4RaQDXA+6G+lJkdkUCnXe9/Op/m2Aa+HX/C088VsD0y+ApduImz4w+cE0PkFx
99w9g7LPvX+jb5hqzh+AtliynwrpGrw+TJmbw0nWx/k0bINHGWksPMfcQUE0M6/K10N0yuB9GZtm
He8zhXGe5wO7vLtI0qGyCLgDgE1oGKc7csrOGDM+4YRTgUer2g6rYnDiIyZ+xZWbMttyiCt7Iw2F
fBXYHfRC0KkcaRJCqZx94STU9qC6sa19IIJIXd7rX0aWNNqnJyNG0R0JwAM4aDC6lrKUGJRdh3Nu
BA8lSBsCvLnAund2hsbF0paZzgEdCQK1iAQdOptQEDkjbq5PUTEin9eTLn4oXsNfRWXqp+pP9TI6
3Sbd6uv2xSdM7wzNudlOpMVQ/kNjOqbYw6mjPCl+woFWkjrvO6tzBpDIIpm8EUAmdMwYt+RmLyGJ
dG6T4eloO9aovcyUItOiPuD3kjna44Y7RJbu8mtWFwvtkgOgciWG8lEnQwNhM8dhQdvRTtYJWBgZ
3udNPe4vEQbpqsNwMSQ3rs/JiLSM5+SI37cb3HEkDHSzsX8HJ2sLEmrv+/4JLa/n/4XR3lFoSFFc
zNi2ZB3ahiV6rMkFN2byvGF/C6DentSPR2niz+cyOGBk9USbRbRxU7Gndox+bCremJthCPm99tQW
ZlZZZCDI4+hh+978I8bEY2WDHZ3CXXgYfhsPPhqcMMjR1cDue3876Ted/hLqUWiVQKyyIeb3DQi9
iVhjG9nMnA7ZsysjRe0pZY+HVNGbjOh6aw/IuSqubsu/TRHAJtZ6lm/V36dH3aoi8LOuj7GeyQp2
MQjKtQdxzSGDe3/bbo08tSLqWnFpI+d1jhME7tme7RBpfHGTf/YrljqegZf39o6ySOjXHkqlhyT/
wTiz6idrwQwekpdyZxzEjWRVrvjm8wjZWLAn1k2gYrOgbMIoEiFZxFDCcicBx8LcR5b+UbZjBj9P
lY04r9k13GxcS1/+KbFy8LmRrrTaUg/GSW4so7MD5vpuehbOyk/Cd6S7icdCpYmqHBxnSpgStcTA
5G1qi5vK1lY6iDSZx0j8x5tjvJBFmRVR9Kcm1xMe7UydMznJWlv7dr4O15JT2CyC6duXE0b/Qhj5
mAufMgerwdzEWNjmcf3A0HzWQiiLUctJU0kBfrvHcxI5GfR+sEcH3YqBzWz1WHqO4W9oSJciYw4+
huuFGFKfcVxe8XsMFUJ9DpREu+RU7n2L2b/CkkSZKJnr4TRKkEReycb0bfQpbnNUdlm3atl0XKyJ
MlFCnEl8RdY0OP2mMdGete9AMVGvin/jYVwIomxU6fNiGkwlsVGjLVvkudS27X/fOtpC5d1U6AoW
1Nv9ZtzENtr3fiyMpH5kqB7rjCiDZIy9IYCyGtrgFmaFRJdxQNLNktesDr7FV+Ri5yir1KVqmvsJ
VtThVUwReMIHtNoHnrGgReP3txgaA+aXXIe5l1jPaJPHV9wgFLJYlmfBiguIg3QV8GtNRfr0+gqV
eo9Z68ZZsUMrhpDJy97++cFcyaAOZo5lJej0s0o3ZmwjI2GSGbms12Jhv67EUMdSGomCyR01OZYG
CE4ej9+wZloCctMpS30phe6QCvh0iuao4fcVaZu3WtQuBFQu8nVkTSLyAKRPmrF/xIzdE0k9Dl1S
g1Onw8Kko/pA7Cpn5es0NTubt7c/LLuw9O6BDdtAdIMSL5L11D4KfhvERa+Rdw+d7QC4jbhF2mdk
p0x/7DYXAIDjhSy6FDMYcaKV7VlWduh7K3gEMtZuEDuiFcoTn/yjYBXfGHuw5Xf+I9PYLh7m30ul
M0lZ1tSGFJzFE7Oe2s3+r9tcuf2+tkLEeYyzXPB1SXlNIcBqguGm7gIqfkIa9zo2NzJluE2oACCB
KKH5LLVYMeRNWxI8GBKtokEcoTlINKn3UQirKInUWMBbIlqpjdl+X2JpDr/I/KjS0lFARL/xF88z
FnlTaKLlUq/lPCpcLg2QS9pHDAPtexEyv7M3HPCoeeIrGSO6GjqMQPOP7Sdpc2sYxaDbHA9ZOunf
Jr34cA0oJe4FEbNUJgwv6LbKsQzt8Dl6jB6JidOcBjzAU2FGKAs85gdS7mBZiUW9vhBP226uSYOw
TRJhHwJi09r72pO3rRetXVc4rEYr/BQs4WfGuTPRvEsqjdoaCvgoOUn4+7VBF5ShEPmpwZk/YLrU
utmHeHD9NbnDoimiWsNS6Zu62/m0LyRSW82r/RRIUYs5EaGlwvgOlvY0rIg/ka8bjAlAVIdsiWBK
uxEDJkkU6a9B7aia/m//NxJflcsOTm5aKaiPoin3Yy4KW27GNhhr5ag/IPv10G1nV0QfSWinPHgT
mt+T3a9KlLd6RNMVkx7/JmdMfwJltgc/irtCxieMdmqHcBOKvX8SN7MFqpM9hwvBPbNe8xt8IS2T
cu0RKzUqN3VQewcEPclaOke5jT3ZCmBQTyywxJK3SoY2/Z+20RZGqyVlkPRa2H9IuxBOMYEllRaK
qWuG3VyIK64EUSalnTFdMeWxMAnXqTg0FoeiHQaYpyaQQkyvaClpdSWO8sLrLjP8maxrQKl8xNnF
qCX3WF528mEv0IK4+Y8LpNxxBDkaZrWRk8NlITEgGtgt7TFfTzaGP7NcWKaiUH6foY2+zPlQTtBe
2NnBcP86vQHwGm7LYpS5qePSakkZpbGVJq7TYCI6PET9JtZNw53t1ubMwAFF39qHEeAeFPi3paVB
eQI7RaKJucfEEtGO1KW2UpZKD8QoqFWcardtz0kZH4Wy/kiMlWxze8FqTsQOGDbHzKTd1OyoLaD9
RhWoBCMjN1N/8LfVAabQkUz1ELy1QAGV2PUjcmxHVF3WhgWcbr9NX1XUuq3WqXpT23Z2iraUwCr/
ZQLuUtvpzomsGnRD6aEMhfPagFbKt08r5YHMQGQo+ZL3Q0CFAtiRMLOLbnArMT4iBgRP2KtA7Wpn
i9FvezQVxGtmFpUli9LwmusGtYl64oT0tvA0ugT71NvE/ufr4NSaGvAg5FmMcaE1ZvqIqPStrv29
VErltbnooiiA+G5roOUCWVs8evE/Jcj/S6v+lkJpdKxKfpTn2NDBgtts5cfogZhFsBwc/1UYcnF4
9JMKWy+MORgpkG0hSc3+2bd78nri+ERT/neRFmZDgUsXnHPgM6bez1RKkd2ZhL9uawwYwQxwSODg
8DY97oPusti6F702uIygywO3FmRSZ5YNGuhcB05AB9H0M9riq9RunkkhvfK4yYlKc13uCzfcF4jy
uJXC8lmXNBZvKXp0UCFExpFKOHaTbxhZGYp7AzdDh4YSgoUIjw28dEbyZ/HhvpRFbW7V6XzaqqDN
nFYIl/eGNaJ7AZ287CCE3DP6IlxKolwSMcrGRo6xKtD1uM1n/6yhP8HHXMv2p/7MD5WLWSRY4cTI
niy6X5dyqeAHdiauuh4rrG3/oTj08EmVHSYS/2igCpD+8GaLVoF/Yd9AOEbQuCq4Qmkj7/u+kNRK
J+KdQ2fGsdgG6AyRVvNo8jtW8LpkYC5lUScoqEUbVXMLbVmTSmT0p9n0K1Z9cOnFvBRCHV6vAB6V
VFgQufPEdMKtXylw8O5vHEsMdVZK3Qx+UJz3LUHiu98Otmj6jurcF7OY2rhcDuVF1lMpalnei6iq
9sfmQdoFToE0Ub+S3yIGYyZrSZQH2YqDqM3pQETB/8dsQ4yXG6HtrBNirolyHCO8cbqCzg28qcTf
DxxilkcM/hH21b/J5F3uH/WmJhlXFUKARdX2aA+HyAmR2w/XcN7+o0JQlrjI5wawJiwKxGgeSQgR
u49FscwgOYUb43RxYan3swAtBXg+sKBuS960ZC1/TgcSpLYoUncIm+ZiZXwztHAhUY32l/+3EjTR
qdT7QtuEEErqnTwSM5k1bye7BrDnvqQlvxt9pxgOBk4CEMHp1Hlp2dyFqTyJqNENh2SNTgJPsn+3
KMGjQ9E3P19w0Zzq6SmwHx5YW7tgn65kU0fYcJiFySuzuN+9lyfRSXbgc0CDKVov0TsF3qDYydx0
xdpbYimoA72SSh1oq1VSKY5YMfA7lpggzvBxjo2XncaDCidTer6/xUs5tkuBdKanafVeVID/22vm
XrCDXekeNyenPDSnl/U3Y08XbMqVLMrkx7OOmaoxFtc5MjJZEVKksQl8OOPyLflBV3Ioq2+MY9TK
Ndb0XpnlL97iUJOfN5s/pC//1y/RLewz9YiP9l/Gbi64QJg6AGYwwGDQ5kfzwUboiBGA/SL3cUSE
hkbGfblrD6R+zWw7kBdU5VIWZaGVJpFyoSSyrHN+FGCAGF1ELabN9StUK22DY0dAxBrT+gliCcBv
AYsF/Tr10nVZl2RCLIt7edUj/EXdDRmpzWOCOE90kaCzebx7jE1duomXMslGXNR7lUTOZZgBcS8c
/YfssUMfK+9I9nNvnlHHrynItduD5AxrhuAlfb0UTJkfHyNEAcUVRPQp+9tk95U4gcPvib3rTYyA
swc7XI+HcEDrAFOTWIumzE8vdjwGokniGeyQHACkwUgR7gCeLUwUHclIQdWVMBgP14dlEliiKRsk
C6WYtxqxfF/7L8kmQKnV6oRE87h6AmSfZeSX7szFLp9v88XxguKrkMscuzxZ6grkbJV5/EjtDaDO
MLYqLH1N4rPdYH7/100+FwIuRIetpPUCpo0BzjKh6MaZ8+b4vDqRqPqzsBUkAx9YYShDp86J3wuR
ci1qI2phxEKAAduMAQjskL1leaQ3EERE1iJYJEmjKqFP1Slbq9VcVBW5QvQnLcwYCOuje4zMP+Ak
qB1VIADPH8Z1IWb1xjZciKTMrtQKUhwF2E0U3lArL7YV0gbttn5U16XFrJAsmb/LBVKWaBSmtgsr
LDAMkeF098/B+WqI7/xvZcvZLGjb4kN5KY8yt0YP5sfC/19dkS3wbjuFhd0k+pmCvPWnA+Pu/R1d
vIhotDUETClDEzVlfzgE1FXLqeI+fw8wxry3yzd0OFaSo7J4Jhe18kISZW2SrhgMqYIkSTAzQGYU
RLgRjPnv7jtiETEtPiEXsijzwqt1XYu5Lu4jwI69x6EEmOk/7RvtoDbN/5B2XTuyG0vyiwjQm9ci
2Ww37ce+EGPpvefXb9TsQjtd7NuEcHEkQYKATlaxmJUmMsIbZTXAavLG7EUyRET+0g2qA5/PuZCZ
jWPnOZXAixXN12j2EiSkeoAIVz4QyTOHpTj3kn4v18kHBtoLDC5juh2M3dcXoVp1qZHoofRQFehG
qgVJPLMICL/Q8QeFwn33PHcEbxXaoctg8LyGqTSQ3zCfmcJ3cS5EvvTQDXay7OCPZVy71WcBjkQR
OZrxOmfy5pbKBhRLKG0hBu2uV1mFRSk3YSQ9GIWlx4SXrVQhwddwCR/7OTWCW9knmPUxF4EpMnC6
suxSWVDpoMvKpYfmxzsly3bJ7aRd/xRdooWszUSHNxf2jy3Av68X1rXNqHRGiq3E9GRGhIsqEe/i
fWXWv6VV/XX+fywxzp/zQL2vdbCk66YC8rHP/icvSCwu7n9nt2pUf3YPAP3rFUVyqYoRtcMR/iF4
Q/yp4htL0JGMDsOyfKw+tFUHQvnH+3bnNpIJCH2QC+VuDLNZSdwS8PyFhi74ITyVa+7w35liPjk+
MDB4GOJ8cOfoFKEe5qYku4C7OLP/O0PUa/6JC1wOZKBenf2uSX8Snl2OBAHhjoJnCnOltxstbyoZ
SUG+lGMSREnXxiQAgGqwd2JO2B6cwUxsgk6dFS48x7MFi7MrS7fQnCSlkyCkx7ynoy5AdLl4FL70
GQ6jG04NTI1wMBCBxoQrGHeun0XWWk+NKy3e8Y7y2Tgj+AlCu0+X0sNoG4rZQAQrt4e5b/FGfARf
RueSqN4kPCqz31oV5Z3uq/kueB8X6eGDM7uDjPFIW8eKxQ3i6vhRs+be8o2KxrVZ5qKte6+WQa2c
77glb0qYGYoexVXg9BvDjmKzDhExjah9+ZgepyOpIJQGvEW3s2e5mvFGNyAm14/C+NlxyL2Bz7ED
4WqEFgO02XD3A/PQmvyL8VBsw+XPMjW5gw5V6ftn/Ub1HrMUYFPD7As6aRN0yyjxCZBuQbEDWTt6
mKDxw7iptxdn2ku3zvlfO2xxw1Ml6JyFsNMu4kt9GVEPEEi45+zCakH+w9k48A8+8PouuDneB+Kd
fVtfJovUaT68s7GaG936je6vb3CwdeG4Y5hZx3g1S6ZlQBFaKIsamrYrKDWAjjpa8rZsK5uegF5F
XY52fMrNxw447cd4lp7hhr++Ns8ElLLSJWVTwry4Ti/cSwCsPYc2qeUAZroFMDwk2etMzecGFAE2
RTrRrlEck8R4UMVTCr2O+mJnLMV1+DkUxH1VrdKuwJ7lbtQPz0o+Zo4XXcZkl/+YZL5twGbkIKuG
YuevlE/pBct9AjfDR7oJVkNAjHV4os03oDzmMudpZZSSsVFyfZAEgiCBXWta+XqEAGYHjjTMpy8O
MbLm9dz87E3fhQ+HHiAIMUMw4NplxtDK5aQBysjowDtAji84G5AgH0ojWwnt4GYjfVF+0Z9wbkLu
lrNGa+gfy78f9p9bqkzSASr1sKxgVrdEjq6c4o28H813w2o22sx+Tt6jIoE8CR8KxEbQjOKZ4yoE
chTK3VDuhicZusBmeShkuzFmopipFbQsgRIGhEBBz0tjook85dUqbHIwpi8wriSlxENuh56wP2Nn
ks3BFf21wxwO0JUolVzDjj7A8/O2Hjph4rQj0edGVG9YwtWOuVvKcTTlAaoKzxsBL2x3qbWgFeuQ
yDO39iQCAx/gXwvMpd2ohRH6Ciwgkl0UoOAIVvriOBenTIGY8JA89CPpAYCeLhudt0Bh8nnSDviQ
U5FIL9EpvDRP4P08VGYCHp+YeIfgoKOtN0JbRCRfsx23G1uJxADKOtDyRh7EFnS7OlX5uirH3QDd
gB5sNvmZQn56QO5Se9gMJDigkBI64/m+D6OH4cqFYeV/7TKHJUiCJuW5Yty9WIeZgts052F+m3GP
shhiTrrEbxtEdj7aTY2KomIeI/A73l/EhEIExPNXq2A+4KHUOEhnwdJgfiROCAShvpJX6XJ0qpfK
eq+WA1iQ1B2uWzCMoM9tZ8v7TzC9fTBb8yvOhvEAyorHuEpOTotOTUJl17eOtu62O9AZksf33fnL
um9Jo7t2/cbAGqDQyWgFyTlqb9dOWcslVYs6Sd7Vl6gnNnDRJ8PcnjyyeDPI4tMJCMrIK/yntuMs
07a362f7m7xv3x/PzQZEJV8+WS/PtrN9XS6Py+XL5ed4BjWGtbG83csGozqb4zD3fqan+/qZmVPm
uXye170m7zYvGYiykAlgKGC0MiI6MWgRC4K+l90THWj2g0fEel1tcUw0S5mtd/+qHrHbB5lHDCAL
AlgT2drGYHgpCCNidbdYrThzBcbEb9WSyadma+a3a30fAlBCgDgNNAXkvNRW8csTKOLIcPqayy5/
g7B7j8Kc2kr1/CHV8CgJGdYJeXkxyMf+A/M4pNy+fCwuK936TkxQUgAKfPjsXlKwKeQEfhbo0cU7
pZ6JFsdNZjebp2ZW6ON3pIB5OnxWVOZDluCS2CpCk7t+IyS8uusXCUHXTiNPofMEgLBNp4ZQHjT3
HvnWbOd0OLwedOtEhkVKtoBPW2aHSvryZ57p5jdJmzwU2HCpLjJojDRmy2qJL5sANEK7aj2sgcFr
MEVS4/kUMPw2IAooXzagTlm/SKArwlG7fGdoyuHhoZxDkANk5ul7BdbBaKUiAwtMGbV/zXR9QMFk
0N5Eq/AJembkuTWrBeEJOobHWV81DQPAZwCaCoHKBlLJ1uvv14t1pSyCRNu90PJ1ieP/FKAsH2Oi
DEkw+lwx0I1AxYBuSQdG/EUEJBzsEstEse97EpmW1NjNhKwkiP6RICGgZDaz7Jq84kJJ2zVmu+jx
R4F3HEBoh+8SSQOQ/6d01VuQScUL3+Nt9yQC/1ZrU4ajmBw859uzyTYwK5H4QGOuj8fGNGZkzCTq
zyZPCRo7KrOOWiRb+/HHOI+HxNAQAmgkXkVgchEWtIsCfhlvKVi02dCSz5hss1WOjj3F2XWI+RXT
J3iemT2b3pdg6JXAHAnue2RX7J6BVQuCKimepsS+ZOQFNShLw/FLiETwwlDkMJBtqSae6uRuPfv7
Uyefn5Q+qcDGgYua/6QnbADD8TGyUtD8YKhirmU7Tf+gfgj9MB6SjpDRw310fcYAu8pd1ct0fLsg
EwYxqm/2Sw7SQD056OQ5xRPQcQ5w5+2QjFpzAzUTLiBMmoLbhpfByYJ5U4zQXttXuRZ6xVWo73Kq
2LcKVzzoZyqQIXrgjuPg0i4GNs8XsXkZGdHf/fCg56JuD5BrpYCLx3eXJKvtI3pxsQl6cHyLqMCB
V+rx6/77FG99jZSfE6kGr+vgybh+0q7sUtxOqrKjzVcdzXToDC3zg7RAeYq8yRizV9E/QxGVXChl
cEsulTlqFl/b6dy48Y14idL1QOITWuCoUbGEL50UGnXCZ9oufql562P0iOQidQWk8+Q9xW/3Vz4F
WuOb1ymPJkrS4PVm/RAVaEua2tV2Dy8KsUY4UdEBOZdGXt4ePkLrI8OpfsE/PQJ3adIvS8YfR43N
9nHmUajLu/7EsWaMIWE8D+NXE9YgVcnrMkgrY4dhr9PFNwU46k/NVFEd5EzKoYlyue2Rt5HgP/EW
nPJkDRvKrpai/2FG+kwGNQ2x8DwAJmLiTqTCiczxDUpfEcKSM3ZDbytQL0gc358HfE6SeBAo/7HC
wljlcZCjMYeV0TVdaArKjieZ0eOnBvKP5jBoM4u6ESTDnq4BVg6zNNO5PuqKFvKxMCTuLiLcmYef
8i/A7uKzvCC/rvFuNbCRwY1q612LuPX+O54mcgZ6HyD0waAdXrLBfGcuVppFZenCI2DCK8eeknEw
XQETbUozE4zT32KPEwRt8Re48MCww9iCPF8KKffQ3cU+VHmtOerpaUETDg2uFWhrVLXxATG/L+pd
Uam8wO3CLS3q9hij5oiwrNAkMzFL7eirwOYSW+wWqVks55zrtLgG89hGlCyo8CwKF9fvMQlc0Svz
3Ni1VgG67wq+KSCanduvjzkiQn45d+lNW9KAs6ORgxsPLFsAHDGBAhpzlddIsb9PfmSwRXL7eKWv
Ezt66E8gi3TPHiJV9GNm2z6Tqx+1GFrUQ0GDpjpsyT4dhqKOB9jNbNDYLrsjVHZXfrWTHHVO0MmY
BEPUliZCNAoHFfkBs0aPU3QIl7T+fvPyBtJue78XCKgRvxbAqS3gHIFqICf7hMSKnE6htfgGDiBD
lORbl2/7cHkDve93DWTAFjfqeme+7uzDaO58++vn+GSsjpvBXGoIUdcIkF+X5+MXUoujeT6a9tq6
/6VNbjRmIYzzirMcRWG6EG8nHyAstwSH5lx9bhIF/dowIBUNYlqQfrBfQJGqbcSV/p5fC1b6PlPK
nbhffDyowuBwY6ofhTImelEzSBoKro7jdiIHCo65v0G/GuZX/oH+PpIIXoYwLrrc9Cj8KS52qCDH
gmv4+/ETVwu56NblYw++lAgQMzAF0ji3JfX6eftq96b9pZtr8r6Ueuf+Y0w73gCcyvCGALihwgr6
quvHiEZN42qjiffdQIoBEaQMGawdyLRDYIKqZ3F2bmNCggOScBGuA6sGDgpKHswNIAgl1za6l+yB
INCt2gUoWTJr3O10mO389fWT7LtZKmr2PKIeArVIifbYQWCs/JZ6/+y2MA6N6mlu/QAGYxesRRDD
Jom6ur+Z9MD9faUoP0ogOgNbHMRSEErQI/XXSOO1bTSGHpgsyL9FUmFqCPcWcBC/LOvIh69/e8jl
SPNyzdvlW3G0H3qAnhNHedTxtQszd/TEtxto2UDyGqpyKO6jX8r4dq4M6kRr9QiFLGORraEcsSq+
MZ1MyYcRNkP+UvDXxWyTkg3AqFmgLPEpo7CEY8lUr7RYzIZEiWIaGhDeTq396TMHMTk6VDMJ1KTU
+msKGjIqyNthk02gfFceG0XN4l26KuiYu8UJSJwwPnpK9/5efPUeukNtj8BjBCRCtSPtzSKZ8QAC
G3rRh0Bwh3FcnEt0g5kPoeLLYAjVBIBOgJ8ldEWTl0QkCcYrvzCD4s0ycbLRD+yhG/er5guiOgCt
ro9QksW+rhZFtgsS69mwW5qxotS1e3y2B9Qmnho0YdW5RbK3J4wiyEMuodGYa4qoyTlfSsC/skvj
RdpCnsEAb6SVVUvoKiSWACbAuX1lHTdkSJDz0fWBGglXKeO4K6MFGV/BQxAWssvesQ6PZWCW3Uy3
dZInUTPIapEoIbWUwMZyvZsCpsLA9CHku3IbRT8NiPQhLR19VpANBl3A40x28uugrn0L0iPQBKgI
nXVoHTHmIiV2M9fXil1UElXD1HFG4k8lIKlPVllH3IYElTXOaeVM3CYGP3FFoX8rghsbmfT1IsUg
hmhmAqvJoKLgAYKoDsuTrJlogb3JsZcCiFplXOKUYp7lfwhazcVseljujOFJiZfBpzvXjrplAa4F
Gt14V1Qu4XohKpe40Gpoy53utBAC32vtx7/1/bTMAdE8aIDr0PpkDAAYl3eVJJS7sXay3JGk1/u/
f+NUowsFsXQcN5wDlj2r0rRQyoq42QVkBE1vsIuz95m3wJiAOgiKNWj7AG4HrW9EPdd71EtNH2hj
OT504mIA95P/0JZvc/cY+938WkFVQTAo67AIXe1rK7HclH2ljeNDKlrSs3uRrQSVbtHSiRnOqQIz
xxe2kH6hVKai/oSvh73IAsiaJX48qA9hYHdI43c7cXjOcvtfvRpqBe9eAcExuE1xZTL7pslymjQo
tz4IBkgceu1BW+v+TAGSOb//awPBKCUKganfMO5PaFHkrZL0taw++EBAGrzZKy3xxpmQl4lf/s8I
ejqAqaAUwupd54LK+V6iqA8qPPO4nL3x2AMm4HTxkNzCTSBotO9x/eolxVOjGDQwD5L/7sePnG8q
gW/efxnMJQclPCSmUIvAnfMLS2AuOdBxRkaBYaZdUC5UYV0B4xV06zB1UjvjZy439ngJ6HDjjoEt
VK5okn+9nqrMeCXE7bBr3osIwC3ibnqZzKXakxUxVphdC+QkAc4cVvgjb7aH5rENIVZmfBfCzNax
Z4xdDj0ef86Y0Iu1nIwwJGVEtvyn+Pv+q2EBSuh1yRR6ilwa+4U3xdzMRu+7Uc5HA2oGg52/6gXp
gT9D/iqTRiaRCpoQkNG/okX4XDrcOn4DFWbtBAsfml7f/Xd+zNe0Vn3/qX4JWv/crPSpQLqErjec
qqwqLIGrwiVNwIsdms8vDwFZPKCZRd5QOUfenfz2mEAJM9AcG4UVz15F4C/HvxB/8fFBeesEWlC2
D6fn7SV7gb5Aa9PSsY/iughEYbbIoUCDiggJMCR7hIIFh9mos01Ozna7/jluAFz5+rm/ol+Q0b0V
MSemNPReAyftiGZFhpLBZtMuRHCUhJgJNhZAbW/qZbg3bHerWsZbta0dRTGDfX00lx3wO2jzLyUy
41rYrI/uMua7RXgVXO+IJ5jD5dY6H7lKxkOMOEN7HN0cA1CsAB2c50d0EXmyk08z2zBxN4xJet7/
nOckkNuxM2BSll5Vk3JOUhqaxLygX1KQtwCvDuRSL5KTrHbmj76TVj5AiKrd0MGuhRCDDJ+I4Fhe
vHb1zKFjY3+gpZD+QhgJeCb0D8H2ff1sxQjCoWaM8K1htOrJ/Sn3PdJtyxedQoeu8P2dmGwEjEk4
2UjvaR+Ep///z0aonRcCgB64O020IsNCiTDxN/ockv3mmoAGwLWOyiRaecwrLhFWdLEGMyP6ssdx
WUPAIAF/Epplsemd76+JxTrQHYSnp8AcpNwaUK3Xi6rDWI4wL8vt3MfyIFxkYaEDP/uNfsUwLNbq
SWltAUgVZWYv2TIkolsqtAdGOAgoQHCQ3Uxe7zqtysVsr5w1ytiUWzWtuPU/ktnjK19lkHBYCHMZ
K62XXX3SsIryJzI4DWOjEjt5IXC+ooLiNt+LUBl9CmtT0EhZmClkFefO5uS+oa4QNGygoUNQPiHc
jxEBhm6s5fvoJ1/lhwg6qFYBnqOLP8vQTh0RsyqE5AjPcHmCYI/NoaLMa2svwqoqSNdAw6kwc3QH
twFRv9xLOpBMX4XoBsyBgW9sJjpcaKvgHYICn91MDFjyMcpv+V4BAPwSyysJbILRMgS7RrO4f0wn
dypw3qhlIBtE3IM8kfkmPC6DaKKgVdBlDPXHuNvmczXjSRCCGVv4VFDcw5GgK8x6kt7tRz8U6n3x
4x0reaf5i8cWfJP31zFxIdQKAivsGb0r2fypy6re4BK53suOZGmnZhs+3jcwPXXXBpiCMWI5Axwg
MCCie62i+aZCnQeSoTPvg82j8fmiGIFUABBd6OpCGJFxGwOvdrInNnt/hVraqv3k1+XFc+p1BIoT
96V17i9r6hQZe8wlxCcuB0psodlDSnjlrcWLvMptyVZWdTfzim4uDcBRaEegrgVsB7O0ZtTizq/k
Zp8vJPQLrVonOdh1s0UDfGxsBZhwANjjtVreX+Kvbu31Vww4qQqfZOCagagXYzdpiiGIOGyptAze
Kgyhf3346AbZ0GmWMbUF979plzGcJGZjXkSPVMv8O/tASU3FbQxZVp1Ayz78DuYc2e0N0ZAQQB77
F+py/a6FcTS0TMKGhBipBbsA6X1AXT7FftG0qG9HK3Em5LjxlUAk5f8N0v//56INpEZIAxUGh3W8
AurB7KSZ62dqAVVg1NIgUK0bFPR6bUGIUsXXlHHcx/UaZYYkfxAgrela91/pJEmHoiydRUOKpmko
PKvsQrI2aXKt5PcpaDdNAxMyDbR0RStd1w/p2xzj3G/2en2C0OziUYcF6QUK9b9owz/7Zui1qEGq
lNuLR9TnuRelJiu3Nr1Lugaz6wO3uL88tglNFd5kUMTD80PQBsEXs4tVXftxVQnBoQM2uV0adgzC
HMGS0OqPQVvFIcTnzEWHs/kqfiaHRjCV1Ozm7oZpPgQEFooSdEZCQdLOM7nqMAS9lmZZdmhhNnos
z8pHdIR4EIY1qDRt5qhmss0W/CYB9eqwxeyKHTvjgT+Jp8GpF8pqrjgzua0o7Bc3CcRMf4tN9L7+
+x6qAvjVbATyBIQ0eBFv898k6+dxD9JUGVRhKLxD0ZFxFsWYoGsM/vzDIC/CffAovqqX4KFdu9v0
B7qKa0DlgIKDMtgq9tbhbLuL3oZ/TxoahZgiAEEezfogesOYR4VC45QklA7qWjVT8CgeSlDaBoti
xilOjjQ1REljIDKO+UTgeq63UjI6MOdJqXSQkGskdoEWZbj4lNbuBvqc5/vnmT701aLoGUb1DnVN
KAWg1XVtSy9CruMM3T/u7ZllzP2yeP3LPGdAfhNN0COgBeZcSsieNlSz0AeELwMjKXAubCOw9nXD
D40kO+aWVwGKK6okK00+QjrNrwCZzknWEB8Tj6SZ2bBblnFdoVYHEXjaqrteVquPeTxySX7sFwC3
zzHDTc4Y1gU15N/JEYQaLDGdEHtVFvVifhReok0MyJIObrgQy7j/1tnAD5HYb9ERlRQcMfx9vQgg
p7pckJLiqKqbsVz3giMbTqiZ0tzY8HS38LlQnCsSVprxMIZ8uWlyRWjKY/kiWfKhudxfx/SM4ecp
jwwaw1SqifGCRePpwtD0+HlLJjN7dOvR6SSWgrIjSAJZXgjfVfWs95rqGMRkRLekjX3ijzMvfGIE
lzESeVGmhX/0fpnQ1Sj0KvJbNz9CgD76KscL4pp/uUWox2O4BaEF2jBwzoxfzlJOaetALY69aGFU
tiis+79Pn/DKgeD36S2P6SMkYhOlLMntjCEevfLIPSeP0ZuBVmBiKbMB6sT3wwwGqoD0o9hjoDeY
EzvymcilankUIa0TcxZUF+XFgFnbFujyDKC6kkA0z5HO+rxI/eSU0ZYGaHyoTjLItX7j9D9XW+5V
OIWBXx0VwcreisfscXgM9y5woBrwFcOLiLpcu7q/rWywhpeFBJMWQ5A0qRj5vV6vHMSi7MZVf+w/
A/RbUX9qLGFubOiGEVTUVHgzOl+KnObaiIIR+wyyl8qxb5y02bQVFKc7/Xh/JdMjjqbTHyPMAURB
NwmiEkbUxBH7ZeCf2mhmyOrGOlCeAukC9Wo0xWTWUQd65XuFeizF7aBttWTTgfhMmnkl05MOIie8
CYFC9zHaRxf65xikQ+SB6TvDQuSF4r5LKAnyzbJr1mE9E2RO3DM+U3houAOUawxwu19bMipB0iI1
UY8CiR5QlUK6M0d7Mz3T0ABB7oU4A/Q3Ew1lOUgHNQ9c9dhFthN39v13Pn0h17/O3P2Kq3CCGuPX
PVpScyIzHp348d/bQC8IQSHyR5SHGdcZDL2nCUWhHUvfVlpzAOpZeAiamaM1Pb34dQ25PqJ+Cjxl
XvqgullUDT2Olur4iPXOs9/HjZeNsBI3jQrwHiAHdC//HKu8alq5qRPj+ODVC5dftqWpc1YcW/96
u4AWockC+k4InJhvPe7z1h1rXTt2me3xmyYxjdaOOee/s8JER6PAdyFwM9pRAD38eMpBHumaeTbz
fUwvA4yqAckJaAhFNLBXc5WUStJ1tXEsG1OMSbmCKbeyR9QP3mZbtLeMAWJOCekQ9iMBuH4/cZmp
RtsKxrENSKCZfmHvwjWwU93Zm+snTXJnDG5R3dl/bNFn+XMWhkgvvaHkjaMAft71+CHUxDgFKwhY
2Fxk63NKvjcON2pjSNdRjkah0WDeVi7XYDPiS/dYglsAFXB0rbTL/QNx43SjLYYvB9AJYChY4JAb
+l7WZpx77HrbqGwX3qby3r25BsKNlSAqQFL+G0vhTV1vnJvqgNnmmnusR5AKRcTnvFmSqelSgGsD
fkLF+DNWNAHVg90YfZfUPWopUdBvsRTHcPr+X3+nGrJ6xFJwO8j/fgtTf46AkmqqhwSBO3YgASif
3cbRK1OZS2andxmsoJIJsCHFbLAQ7IarS6H0Iu/kNacgdhytewwzazhn6kyAO+l5QB8WY2JANwLQ
RLkmGQeqJr6HAKr2Tk8B5obA5EDUzkqOzSbQiB+haI8vyixdc2smxYztGy+MJtAyZXVDDPL7tf3Z
ykKMdd9tW++EAp6LHmbl1OAnbJx+mPF609OHNWIIDaU17Cn+5fr0jZwo6Jwqeae43Oe5rTeO373e
/47YGxWoTR51SEpWjrQXQtHXJlxjSLloSL1Tza3xEfW83WdOpMwshH4mf4N54I9Q7qTXEXp9yHGZ
u6gMXIiRBW50yo7paY7Tg90l/DhtnWjIFgSdYuKvlxCIo9Aa4Ho/lS9Fsxce5Lmnn+4RPA0cKCaY
EZ2hin1toBbkRMQ+ZSfdCc3mKcaU00w0wII/0fL5HVlA0kaxWijOXJuoGgPZuTLUJwUo08zp0QyX
qITjmrfzFYiIRNI1jro5Zx9gnlNWljaD5ZnUhugDqBRcTss2UzCaW7ahm0dScxpMYSG/66jzZZBe
zJ+Ag96ls1021k/ASwCTTBWsIFhF/3G93khIZMEfmuAsYcjuR9u31gfW/BOY3WsG8iFoS5HYhpBH
SPqDO4cgnFyHv9bR5QbMHR8Xgrxr66LUp+3gw3r70qOZDpZYww4y0v7kJH+c3Vr67q4OP13rH2uM
p+KCOBVbvg7OUDaCVDeH8S3IjZpCY2GgSbfvf88sUBqOl1pDjI8mngr8D3OSJNdIGq9rg3NF8lW0
8Y7I8tZNCAwIb5UP3ZK71JaSzxQDJp1vWKUEIZiewtWCtI9ZYyT5ojekfnjOfrrc9DH/mVr667f4
JWBajYgGUZfVHKh2emZ/jQJDjzQZn6bCuEchHTFCAPnp8yiZyU+2SzCW2DnjSjXzaJW0pj5THWQj
tt9FanBkgOwjIWTDwwQxcGXwsKea4zL0ARpRSZSS4fnr/jucegO6sD+GmIUVLmCpogBDwdPwk5+1
jf6dvDce6ex4LyR0pFdav25FTIj2Znqi0N77D3B7Z/88AJNbV7zch0Md43ViCvY09ASUeQt+AZWr
S+1oK2vGHD0dzBdytV7me0w7dI/aHuZA2Sybb+L3Qd6jI4nZXGdrHKzwe46g+vabBMgFQEhcrGz0
WMmlXmK2MjzzyUZE1b1PVuAyfvQO/FxF9D9s5T+m2LpuJhu+nncwZRiPomZH2xYDxhJqWfpzuPa/
Z3aSvpjJTiJWwGwmWDCgln7t2bpYjqNU7MOz/Ji9xefoWDwkTm93F/nZP0Znbq7Sc8uVAguIcgKK
yrgh2bvRC1RIIvBYXpXaIxqs3Ltm5hBF6x/ahzm2jP9gTAU3AKpX8N7MsfSkqEo6vcVexlvEQ96D
cNJMZSAqsFuyFZyHudb8jWsKUQWic8ydoDHHM9s5ur3cdqIangfH8K0EE77HczyH2qc/wr4zCfgd
FeUSsMwqTCI4dhHgnN0QnN3oqfF/ksuOU8mar4k3fHEgk/o4zhySSTwD90K5B2Vk7XA0IpMNhgKn
5ZxgBGf04z+5c9ZbmD06JChFLwsr+pIgttyay/EwY/bGPfjXLFt6jPp85McCZhszBg3F3nuTTvxi
fOOfubkxvFv3EYaefivfOChIE6+/A2NI4qAQpQi2CvtjBFn4NySUyKdngtbPjOYcGA1XmFeIEh7S
HUTR1J0w8W2ndnk1cEFyBqJCIKnVcib5lt7Hx+ac+GRmH28Zo3jVX3gvKm3MVxA2iYb0GsbKVXtO
nKYg7VO8NpN9uC5mbjzqeNl14aJDlR/VaVT7GVNqnqod4IrJOV0Ex2yOh5idF6axCr1H//l5xu9r
XjAMqVsk52AwtcwKSyeMLmFMhk36XXxkEDH7HkO8L/55WKaP+q4Dt703s523LluESRiW+Z0tm1Bc
9YVblLreJ2cQ259kG/RI40fhBEBgasfWfjSc2uQ/DIT82bLaNDMbPOm30y2gMEgksKjPAOF1fVCV
SgIZMz8m5xzt/g4DZkFE4gUwTaY7YNyysaIDt5bs11W9V7b9xUlP7Q6M90vlB2k1kU/Bx/3TxXLv
/L6Tvw/EeCMfPatKz/BAChHX1Xu++KACA+EX5IoBTYKQvQIRyM50v4vlMdsAv0LKDXf6rCCL6jnG
o47GSbCql95DTF4lu3YwTpWPmKBvLuGsCOFvMMuez78Py3zmdVbUntjiYWOE8TFJjoFqxufa5Czx
2RZOit0s3R3/3Kxqc3l/n6YRBFX9xXQFio6IIQzmveVSlLZFmddn/RGG29UnUrTyKZlVgbsRP2C6
CjwUKh0cQ62YMdR5pRwXAgwB2P04Yqo62qJ4Q8Y1BhWsfsZHT++7a2PMyw/qNAPYPq3PgzmAWe3d
eKsHMJM93d+7abh3bYV5a4lRYpkurPQL/+I/zcFhp04LlDg4pmg+0MFXJgP6t496/VtsnsonIvhi
5OGsHqUPkCM93//5GxHN9e/T2OBPKUkVfc/lAvy+6JvRW7TxzyujIhE4Ax4TsDHNtc1v2UPzD2UG
NLNUWrW/tleURehpXiachXMM0cQQghajRsKn4tLt5Y/ZcHT6pjEdhoIP6unIDpGjXZvTsh45U9oI
Z1U3xceVDEsUDL0VoZ0WIz40+dPMhtINu/YIVxbZAFjk/CHsylo488fqPbUK5+R+lcvPcFdEpjtn
bHoT00Yq7RShPoRyIF3+n7cnen5YUz6Mc/IUfhUV6S/KrntJDvwWNZO5ovoNT0CtYVgcg48GDjZj
zSsimdMCTjjnr31NUMJvyWiuWyc9glS/I+3r/a38DQOvtpLWEIDoQLpL+WPZ6iMGO6UqKtzqkq+0
j+Q7sFsMmST2CH21esMfSluC8WpZLupFt2y2pZ2cu01tjXt+NyxD+/7TTGMF5mmYUITL5IjTA6O6
iNAbLOwK46YeWG9CADQoX/Pn9wCmjR/PmvHzE8CmBkQuyouYEsac0JR7iAt7YB8LUT9b3HKx+gjA
x4fNN011M2OJ5R1CV/7aEvOxxKJSK0IJS4OTb8tVavXkOwXQfQTxqmzWGPhZCBjxqcEP7S9bO3B0
SwVJuGAHlr9OAMnzFuNhLlNmaQEnT8WcukyRGloK0RFJD5AIDb/0dbpKoWZCmZyljQDy2xhAiW8C
Rg3Qlnf4w0MZh3PEheZA+oHEToSBo3imBj+5f5nNYiLuMZZ41GKwWZ0J8AQAE5S6i84xzRy7yY3I
2GGuX6HKjCwLf+1kT5QbiIb3YDj5fH6nxFvV1gWI6uu+0WlYQ40C8oKU4newmjkJBs91iZIq+nlc
UFlWaaksx2VgCutwN2A0tQQj3h5EeNYa++rct31jX+GxofeGQjTiUVb7oZNa1S/DnENITrLC7Hni
oX6XE5SdMBvPz/XXxIm/hsAERC3Qa0UURakArl2oHkVZHkZeeKlBXdc8fMjrwfyBbNY+wRiWhw4/
Ztd4q3ZQU8DQ2hxaYQKFB5IYEyyUAwAwX3R+6eP98eC6XPN1L8XhRX2EogdYyPNltTCbmWtepB/J
lStlzDDOqxOKsAxRqbwkxHUU8IcN4E/zTSSm4qpE3CwTf9eAES4A26FEKF2RB4rP+29WnKT9zEMw
Wx0DtaFVAR4if/GWHPgsoKSNBCMzUbfBcGUPXh5MokENneSOTnC8Y1PZQ+jevP8cvzEGuxlgIkCF
Cqo6FNN9vedF0wRZ51bhpXqPbJRUFgaY7lxw7IvgwtMWiY2nWuQgd+whqPhxqkFWC5FgM3CyrWKW
0MGEtOKrSpoVuO8c3sF9YP4gq4cILDJ76Lz1VBd8Fof8O7w1eWwdk2q0rYkPk3lsPwzbMhLl8NIu
JJDXrzBiSYmLjiMGGUVQHwwmD1HwfFU4kHE4nppFtwB4dMUvJNC7kPcEQPW+J+fA4g6zxFvTVwtc
Fw+wHAbPgCJnyx292GdqyUfRpV8Ye+m1sJOf/BBaIiZDNadeljZYQ0BOOpMtTHqw6PH/MQuo5PWb
7ICd97IBZutt48jH7AjJy4Vhj+sGxeJ8rVl4t3vx4/75mcx2wCpiSR7xPe3IqWz3hg9QGMk9Pr6M
2+p/SPuuHTeWntsnaqBzuO2kHEbSBM9NYzz2dM65n/6smv9gWyr1p4L3xgC+MaDVrCJZLBa5+PRG
SHLhj0MncidcRk+L43b7uvh9/P3be+sP8YErzI4VRhOnf6sKJORDPwKezEB+QKeP09SI8GxbZhfv
PXO5D8GJmdZ6H+9ASlRrIc+DyAPLTF2SxkIova4assu4ll/ad7BWvQdkAvGSO42/Gqc/e69QqV2M
QSiFzRwLThzSnYSgDiD1tSJakal7T9VLTVoGUnYpMPFTdqaNv3gV8CiXwR0gcGeFPkRRHsFRblgY
4y6J0U2IUDNdpk+DYKUWvzL21UZdoQ1hKdnls7Kv3cZBOmYRnrNn4+I5IHR71TBxcc/9SJ5Z7nIm
8MMGXC0B5bN5I4y4wiDfZOMRFsyl5SJwFUwbE+3c9UCZ/VitZ3QKJxBpmoNCkZbkW1salNQYZDWP
LgcUNDsn0awZM7nu2p1hN1cId9aqDHkqiiMQ5He/tPqX+DeGcm6Sn73t70xpOUaOvArRXvmMUgrW
YOsZBwW5UK6BNBe5DFKeQs4yqZVw+bykqdnj6FtWT8yK5DuTwZwC1O0BBdk80uRAHXBZ62mNn/r5
Jdv2X9wnwF7KF/EjXQdnPCzbyjr2zOkL3EbH/sIzVPjudvZ/4Ki1I7VcIpJDt/vXVX2V62ME8As4
6l8DKzir28ThjtkiDEyWgdJhKUEDNStm/SFhh8oK6jCKOmMqW5nPoZy66pbPcWoNE/KmPSM/eRcg
0UCUWGXfpGlRTvlFQqmL5W/y52QjrIu9vmQ5ASYUsZCrWEyd+EIXUY994TberlglB8yG2QYnpA3/
9sXlWyg8j4FXBu4bhSO3SOAUkWJPEPJLv5adAGnmn8Wr8RyRgUNHJWKyZdxlXYCHBAESzAis8SQt
U4tY4ZJVEId6kQ5IFvan+kk/xJdgI32FB5alzWjGDRa1is3EtX7AJeUl3oTrxvQwW7t9ZbH6086K
FohyVoGqDyBUAEiwSo7Skj+gPpphULNyIKWCPgzErSAlu92j0OtiMS7K8jJ99h/SPvgpVab46n08
9rp32X9IgicIpDlA/0HyuZRjEsHthibgvLwkb3hu3pwWrjtsTJxze898tZ6WZDzyY8iZtfsuHkBb
F3h00XxwK1iKLqzW5+vykp588PsfGlQws2pO7m7tyLih9IM0X4HPCASDFAinCLka5Gp9IbzFP0Gw
Mfz0f2e1pWL2gwzpeHB/FIul1mPoQGU/ieY6MFtTscndhEwuPhPW+Mdy3131vr9JRzko6Qm/zz1q
0zgFus41uATpIPBLTza6UTNX2GDCwAKZrGSpbpAtAEu+sWK4MZG4/usAg8am4pm27NDGYgAbjLSv
IE+JMNqpWqnr7lC7CM/dfPWRu6n9wtu6mzgsjt+7+x8NTzmcpCskofX99jK54IRYoMsfUSu/KFZe
YuLC4yqo+NKsHgUWxUncDvtszcqXzHhXhDPIVZIOUzxS0hPnlD5Sg7Dt2otfWGGxrX1H5Tbcsn7N
dsaWpeMzHo9wpul42kIrHUq8KIHrMdYSLklbnE+KuYvOym6JGfHLr8cq9U3FTW/rNQwVo6G7XMu4
CDDjItqKa+WsfAob18UcdfVYLb3tQnk3F+Cl7czTynCiD4dbPT1hUNP7U4vM1LnA1I+vv71mk72+
/ibK9Kq0brKmTtqLGG/qbicV1hIoPggjDTL/oQeXzdeIGRoRBthXC0s82U8Jiy7z+3ZALQyoMnC7
RhcjIkr6ZlYbdRdMaltf3t4PP5Er4sxmVZrZEYTyoVnjvk/u/LgtcRgu4oOFh/yh2+mb4pVDLm2/
Xztr3lx/JMtnycGEMngMjGYLkGsccQX4v7+eTKdbPT3e0zlTJQ3QiGlQXcvfBVKlVPKVSBK9xuHF
MIujjLmZZwx+fFbtHilFycEgDZNb8baAmI5b1ZtsUS4DRogwcy5gvAfuXSjLRjkbkmG3XlotItFA
iXF7QRO2W2HcObL73+MUMKUAHVOYT11Bg3wbM8xs1iSMu3s1VOgGnDpeRdnPpjYI2ou8k9fducBE
LMdfg7MbrcGO+IZ0/7Ao3VFjeWj6GkbjUnfOHpSHvs55zaV2KiRRAkJ6gcxjvFWQa5dSnBuembsZ
5jMYF80UGUWwd0UbFDx9Fhup53e5BHhuU2y5vbY3TsOrttd2w6L9aRyDHYvG7H/sMhk6hsAdBdbU
Lld4PFb9IWov3mCmL/GpOAfutDSs/BO89mpgoiaG+yFdzrXD+yjZ8vascs37KAc7Tfrw4JAJjQ/l
LAypaLVI45vLsAXFwFKJTTTOPquslZ3d2CsYKgAVpipDiZGAwUhf0if3Fv/GQ/1WPpeHLGdk92bu
QbcSUUs6jVkxhRKgJnBWvU9Yw10CmjKkqzf8dtgZvdn8eOwx6Gl8ZPQJ3mbwj0oa6FBPcmurGj8J
aZlCb8DUU/3wVuqPdK0o697GGGHwJWAqXvrqZ6bK4uy5SxFQwHSfo1zzHJm42FxkHOXVVl0Yb8am
3AmjyX2lbnhk1hmRY/PGrSNlipYHsAQQ+hCEdreSyuMYlanSN09lbwcCEiN5hikzieegqLA8a7+Q
bRsZ59n9UQ4+fxTYImoAT55xz/LsCWoY+dOALlVT0JZdawWji0QtppaoNiaLdS8dQ13Jft1KSaYq
oU2AEAihCZuSEiG7Lo91wD8JZxFMOP1C7K0JNB9fQstQnTkkxMfI4+FBFck8KiyU02QyUPMwPum7
xKpAEfZyyhULhadMXsY7Qyc1megtQ1hOijnoKd6Jr+teYggj+BJRSYQbpx6Y4iZnxLkzmyXCHGDp
aL5BACBTphBVLS80TSE9jVYm2Ym6SK08sbRFtY4rp/Ts5I1he3eBNXQCyViQFuBNmjB03mpkoYw5
HpNSjGY29V2Fl0n8CZvAVXsk8AYMk7JKGWECA/XOn1GoVHjplUrCSVwen9R3DE377R3lVbxtt97r
9NcKQsTD7AOUS8iocaXEIx0TDdKwGHuY4HEC47XF3qxASL/NFqhMY0hFnP2t3t+CUVJ1gZJFUwSw
Qj+kH/0evWZ1aScGZvMq6wYltdliNG1mrE6C5FtYDCRCygrdqAjU8RR3u4UJV2qll0X+afNzPEVv
irqeFsrg5KvwU8ZE0wKgjwW9uwGTan3woaJBGLX7d5ybWjf2ncBH2Uk7+7XpDhgHW7P6WWYwYAXo
50fdCakBog7WtkriUJeN7ATeWM7fqvo2/SF8SFagmTwmC6MZoVoou35Vu+KWOQXiPq4ART1sEDTV
QJcg5u2Sjq3Ehyqq6E+lU2zzfbKSn9Qn9N2BbUtfTU/Ge3DqL8rCc2U85hor1tDMu6c+QpF/jU95
0KrwswE7IJ9EK1sVbrxOF80mW4JjE9kN9Mov/JXqRkv/oKzEJ+kYu7krLjFycMF6370PB8hMGwPk
5+DRgNuj24NLtSiGMiyVE8oJv4ocj+fpzt+mW/+IUPLAer2+939oo8dNHgPR4IpQIU7pMj/qat2K
nHp6Q/rwXQY1K/jjD8VOn8wpYrZt3UceGGiJuhTcVojrA/DtPtddWVdtnhinbglCsdfsXO7EH57b
b/VlfIgWtRNss9/MweF3Zwm8Ee7wuCGB0JK0Bt6iegUfaaM0eKdWMUPwPWIAgr/Yq8+PrfTOG1Eo
lDcSEq9Ie3CCnlLTff1rB079OPFJV7levc05nh/x4+1+RIrqcOmPKGosTBSGLR6LcR+kESjQmaLp
FScwuOhuocokEgeul7wTuIork/s03Ozs/eBXkmJGoeW9GkdmpTsxrxuPim57dF+hlY5wP2OCxC2k
N/K+3CqCf+aW/ibsbAyXN5wBNTrndsn/rHb6Pn9Fro0Vqd2dioCFPoBNAo0fhHzpFlbpS2UK5CA4
p7KbcGZtgS1MwoM5iu2d0q0ZscaMFoI2C5RSMG6Mk6JTjCiaNso+C4NzhsdfDc86Ep6sPMwvff/b
DSQ9EWCRxLhNeFIY961YVe6ppV8HydkHcdFC/V0hgfMavHLwKFsQMf9Wfg2Mp7I70ShEaiEH0fMx
ZMFPzsJnhufjVwzkqrcZSANZ9DN3pxQFRCmK3A+lz/sQLSSzdZQTgmpRWj5evzs7pjAoHzWKHYb6
xBCmOxoOUgePf/3evKifpw5aEMCD60vCzweXfI9CcVvbx+qyfUOdkoKsU4RCRZbzIF98Y14UJHW6
dZ7k+fUEyN752T8nIhoqlSdHbzCi99eTJzEcyN0dgUIje3jlqgy+m7SKCAgaQB254mPUuij2nnbG
UWaNopvDAv0Xjm60NJM+ylssQWyNUqhF7BVmjaK8EaTQnyNGuS45jB9itl8Qw7ldR5zNCI7gGHFY
ohfoFi1NJ7ks+0E+v8UfEC48BW7ymr2on91H/PpYTe6T/2g2QhkBYaFAsSy4NW6xpGJqaz5W5POm
tzDO11+iV3NCB2UAvu3B+lFfPj6QFcWzA6tD7d6Wb4GpGxHYe7K4CSQZhfqximrK6MNfBQwTu49y
bqTDK/etdLycYWbVJAJkV5yL1U9vFS+MNbcC+ZnD6kn7dqx32/bPUqJU8BYM7QhBKARYyq5a8rnV
HbST5CPN3azDrYp57N1e9ey/7/RDtHy1g6itvIVN8smY+AgLGb9IFxEVqaEjPGk7bodyT+exttyd
nxQU5RaNokyECEp7tsunVffCsS4HrN+nXKImDG3ceIJ8Fp8w5ygS7eA4pnY7WT7GBdYYJYU+jrX6
OY2OHLL85YzRwbzB/YrXGDI/i9LHQuL6wc8C5VxtOVPbeNvG8Q7Qk0W9YdFH3EfDJLX4B4uuuojQ
uVWqiief+cWwjWzzE0PjKiffstpG7kpLoBs3QJRK1kE4yVyoyWftXF1cCXTjG/6HfMw2KAgDb6hk
Vc8o3kSB7rFm9W/NHEC32JReduUgjXJqyGfwNfkb73g0pwX3riwmsJ/7gckEnHEoN7JSylkGhh+D
d0xGg9SEIcKgal2QkcGPLeA+F06tKKWiaYG5Y+XAyahvjlbZsdzhrdizKyyoZHXPwbp9ZXEm38ci
t+tInQYotKvQiwfF1Be5uR0chk3f+0gFd3HUWoDiRlBAlE/tU2gkKQmVtXPxxn9pLnpPNIerMRs9
QeyDCrqAFZrcCYTc6zc1ISGkQXEktVGNJAWVNIoBKuh4PJ/4K8H5+/IYgoE7Be6bBiiCaPqUlBtC
I+xktDGt5PWwHVCvVm/BIuuwyiHu34QoJGr5PKkctVhWgkvlcktuidnH63JXLcF043hL4SlcoTp8
XTFzUuRnbw4bCpZaxJiPwrafANuvg2O4lK3sKDz9QDvNSne5FUPp7y4wFBil9FnQThyHwoVLvL/4
sSmfJ5AxRrtyyapfmVHG232jlL0Ued/D7I/gwi31heb6a++X4ihrATWFAZPbeVYRr5SEilf7VJeC
JINY4f4gvGaoNGDJcxc3fi8cIY/XUKwJfuzbszmTjESJeSm4gN7bUdf+clhKC++AKwtjh+6cH4BI
QSgpfUXYSOs7cjy5GqtVeMkd1D2jYj6xlU23Ue14NVmEUZbQ4/eomXlhAN+rBplJiFp9tMiDTIiO
jNscs7u8Qoy+1d8/KchhJV/aQt6w6qfuCyWUWyRqt+QBBFZJB6TG7lDkjZYA51Vy6k3OcohEm29N
6xaIqM3VxSLo89CbiEhgxvf3793x09VtZTe6wcn/gbQgK+phLSHZ2yu8YowmrmiAN8JTEY7R1m1t
JCWEvzdjCIa3DtDzkjZMmtAgTFK5xIyqCHWYLelYFfb6QXACvFCx5uncF9aQzbqCohQ/D1ECgqx2
dCmdapu4pZXY7x2GEqfL0BmWfWGOR/GgH8qVYvEYLDyehs9fJZ6xrcfqyfoOlboARClKe8sG39GD
ZV+AZTRb/QnpTt4anczF6/0iXPVu+xavkpdobyzIdNnY1VZMpboLbW8XRKUisUAvdYQO+BDMgLHx
RFdb3Kl5/fwRmdWuwtwqz/EcVjHqfRoUoChVh//B2GMQTlImE6di3ik9NKtz1cqUtoE1bTC7Xbf5
Q7ltPtZW9FTsyleBRTt071hvcSkLSkGshOI34PofMirKRAHZdFZH6b1rvcWgrGYogpCU2RGr4VA1
81O1vXPq/jX9PzK5GPUFYiHQj6N0meagLzyhqNoR3SX8Ql57C36NAXF4LajdEE8U7cJb1ItqKawn
lMqpbo4K9H7J4qG9vy7gG9ASTCI0lOfhe24dRD/peq72RXppv+o9CvSsrb8qP4XnaCccH9vLfXhL
KJS+yaJATk3aaW6h8JKIptMpzS4VaA8mW8CBpa9UTGHNTGONrPCSWQJBPp7ytqBzl8GEiswsSL+o
Ez8D4xjo9LLsUpslrq6+Y1hH54PUQB5ZR8iMYwcUGGNwyyMDrKkwRtG6smi8PLvE1pF1Nb7fJNC4
g5ocVbGkehQPkLcrF/dxMUziEKOy0wb54IjBIbZzRpc+6mMeb9Kd5hMkpM7BcIDAAp0Jt0ilp3dJ
OU3xJTZtbXQ7CxnXinBOPIa51wXggF4ED/2EEw7MWrc4vFxlfWoICZqXUKS2l+wajRYYj+tE+w95
mYAEgxXF3OkChUhpn9q13dT5YoKmw2K7C6V12ltgQ7XKySXcEd6J+Qx2d/aSUUg4CvH4j7Y3MNXe
yigUujcKYZqiskoz5fUO1UWrxhkv9uO1vHOIFAwlWKIFY9q0CSzYSp9/nL9Y+er74IgCoDxubRRB
4hcA8BbapjG3e8mJTOvvXzIoGMrp8lo3FUVN5ECfZATV0819gOwg49i+zx1QOFT4oISTVxsptqVx
Bxciua5vyivd9C1tHaG+7/HuzNkuBmKhuJH01+KFlrKoruL1KpQIHKhempX4u7bB3YPhySwGubsw
nch1BUSpWzBM0dgXYXp5K030bqHWNHUZqnZ/hSIYIPjFAxcuA9DqW5VGiQsupGMODPeAZVtt4+35
iRlLzpjqDYp4ixLpZYkKAqCAU1AwXWGJslXkOZ/RIvv19Hh75hYNiSy8MMF1o6KFUoZB0NELEPrZ
hQvMt3xA1Uzkm8vlY5AZp0q4+zDVgDSfgMrhVp68MqRSllqcDab3Lh0y8M7xzcKqGe3xs4Z6jUPW
9SrYR6E3x3EZcN4mzzR2pn9pEnN9ZlI9zy3aNQ6l0nkiDZIRAsd7EsETpB5wCXQYqka81s3RDU27
xqC0WS4DTPtQm+yy8cj00OTXwGq+m7XMawjKr3G1lndGW2O5kpW44C3O4d4l68x4Mp076m4kIat5
tSv81EhKKECSCL0HbrVVzExfadVJzlBd/cy6rc+dBtdCUQotCGAXH2sIlZrxRxyaFqvWnSz8g42h
6x8TORPUCiRhl2Yl29Gase2z3vnq++km1CKTSZ09fl5de4WpOKq5r6zlrxEt8uXrY7NkKQD9dq5V
qt9VAVp6R6u1NDNdc1Zpp1sBHQLM4HcuGLiWi7JNY+C7Lu8qsi8IBFwxMmM3dDmboW0M06TD0KhX
B66aoGyYsHfuSBGgFdo+a5NYOkAZZ54MYz/GWLjyK3Ll1W9jszLAFeHE53EpbsSNb7883iqWWFSM
00ec4hcjAO3w9DvdrpcskRhmQzNu5V7CexIPgDcZ5e/yJygZVo9FYCFQbqAvSq6deBimvttM7mCi
9IVl+4xzhj7MAtmf0FGNze9Rt1guKgcNXoHJODFnY4A/mowir1t/NrYJJ2p1RzR5tLptaY6/ene9
1NEW8uvxkjGcAVpfb6Eqf5LTSoLRoC0hMp62zjO4WntTfq0DNKSwilsY5ycGQtzCtVLtCzxHXJtr
KzoeqgswOCTrwmIt4VyAc72ElDPwRV/w/OLbGSigdNGtyp1sZVltZMzLtKzEYqwjWaf/7bNRvHMr
mF/rcl5JxHxi8x2zgsEhtH2ODywjenxm3w21abwy6psR64fpFvKqBlfHkiHIYy+KmupbQfieH8Sw
gu7hvtic9WOwsRxLZ/XEMBWB2PLVkZ0VddNzAgThv0zM5p4si8xRZ3nRxx4BE8duUbpMEjA4B2FU
byH9o1t4jj4EVoixg91HBjoU7avdcovMYV3o5nHJyxxSCpiCRS1i7FeDz3EBvDc6fnY1aXh5ebxP
847oDwK1fqkS9jyfJ9lFOOcnDDtfS0hgRYvHICwxqOUTSqWveA8g0Gnj1LtL6fjfAKhQileHEMkL
AKSTmaAPSv+Mnh8j/A9F+2eh6BQyRg1P/TgCYteD2Mua9o6UOWvMH2LcQsla3DuAPziUI/WCDnFV
FmfIEfAvIKA/PCcOwzYZe053f0LXdLlsoFU9CLPQ+fM6OOtixwD5HyHbH0EozxkVnTJWWgQXg5ba
FI/xnBkvajvaJ0uWeRJv/2jNKKeZ9FUqpQ2uhtF2AwZUV5dASPRj2mXWkpWcmnecf6Si4imhbLo+
UkLkKddvGDp+Zohy/1LxfZn68/uUxWdGHQpVi70R6rVmCqItKKaw5/a1zZupW5mgCgrs0yn+HVra
YIqIrhgOYV7RQXiNbgo8F/A05a2odEoRtCQ9CgaqYSWY2hIPJOirsFhnHdGAu227QqLcAopJ26RQ
kGUWf5dgfkZKJwA/1GbYoSeXEWzPX+2usCgPoaVZkoYdpBpRg+Vb/fbDcpLl+utFQpQiMnR/Nuj+
A0ZX1SM31k8ZB7BgFZyt0n3sima96dWvUx5CL43cg4PILi+kf++Ufp4f//6se0AqlHQFYPoVPWGt
RCWDApZhnNyDbadLDD1MTURWj0HI3t7t/RUItR9FAXZeYUCcoy9wkC6eUYD03xAkKvitONTDBT5C
7OANFI1QrWbBLxnh4exG/5GCnkeL9tD/H/WeFk8MjZ3d5aufpiJccQzx9lxjgcQX0EqtMY58ydhn
FoKELboKnYqmMGLUzsKV4T2wcc7e6T+KQLllDy9zOmcAIDl2aAZ3mFfoeV91tUiUN0bjVD8GGlS1
ddLTz9w6gt1yW1kMORi6+k09d7VQiVFJQALK+PT20/hAhPnrPxkD7XIDMF8IrQiA4IJ27gUGeFeL
xwizx9bVQlGudhybNFfwknNJVv4z2EWY6ebZe8sVAGXPel5wZULuSfLipbKlDfon4TNCMHn8J0Fo
16rJ/RTFJcyi3PtmfMFk7L+Pv1ADDdp3WUInq0Y/d6WlhwtFI+UIW3Azz63RNTOfpVFzwdENCnXM
F6hYN/BPjgcnyf0pmKt4NeCpZmSF9zM2foND/v9KdYW8zAaeSIP7/4os2MjS3RnNQvcxRgyDowdX
FLryJ5alLABRW46buAv2JJD8lYwtv6+oRp3gNQS1WBNGmOgCBwjvHTOaXg6FWz8XmJckvFjxr8Bk
WPvM8XeDRi2ZUeTC1BRqfnnzdi5fWjIaZzpEP9Xvx5rMwqFMEkzCfZPUBAd1MRjhs7e8PevixcKg
rBJnCKeoHVZutNQFpiTiREe9D5rRL49lmTkHr9eMzjTHjdZrMcGxq87MO2YyYca7gIABF2BUP6BA
gKfWymh6QeAmrFX40oPqQ1+FK8xYipBZYpn/XCLrBopaMo/r1SgXAaWgJFvDpcUNwHYIDQic0eRf
WQmf2R36I9n3CXdloHUktXFEJFNMw+WsztrH7hfjeJn3NlcgVMQIwpKhbQeAxGa02ozOtEee5JkR
CzFRqIhlVBpDC3iglI682MWb0vKfha/n8ZUBxFoyKm7BnJoY1QrfS9Z+CEv17GTvX4/1WZzJXqEf
lrCYov4F1HBU6JL3Ql/1mkyuyN4u3hercZ3uvcXFs8NduENFwvbH8DJucxvlCM5j7JloA2OzwXmG
rm/U+9C21GUZuvYrATdAwS42k2I+h7b93yAofeg0XO8koyd5YdFy1e3HmVUwNReZ3UhBKYPEieoo
Nnx2ySvzrQR3sOSbmYJ88BOrg2jOYm+gKH1oGznX1QrS1E60KhLrDT3clVUmFnl70FYsVpoZX3cD
R6mGEYhC56eA2/C/+9AUfjzemzkzuvl9gn/lEUC6kTQTWjcv0wEv3VplgZ8lM5cv+VI8PYaaCQ5u
kKhztcTrveQLQBoXorWrF/rn8r8BUEepHCtVJKkTeUjhrZ/g/GIIMOMJbgSgjoUB9O9ZFsFUkB5d
yU6VmB/LL0Y4wDJH8g1X21H2odi3MRQ5RK2sO7bOKC1ZOZfHGwFWhFuMKvYqNdeA0X7t8oVsFy/e
33K2kBagf5wKhj7fIsQSZoB7PHbCewa7yaU3TCu3LcY5wxKDsnmvVDtBLyHGpkOy+rn/27ZfSgbK
zhOhHkA+hheF3NyFZmSfDCdmTe9iiUAZdysXmT/UI3IfPB7mEru0O0bZ3ky8fLMTlHl7HGZ2CQlx
H+HasMBvwZy7SfaSSq3cIFBmPcRhLXoeELgNv96RlwN0qw7uM9jQGDXrj20D00VvtYpHnnqqNexI
WZq6afl4jS+XTP8+cxbfyENZeZFjmHXcYE/ecL8QLd7RrHKrvawZYcVjvw4K81thMIYglzIZwlxW
jckKxBkrRYd5sEzZiBL8ON/ZIELHuJZdUzITqoyV+j5arnxVnqZy3Qfwh70lue+kHlo1w2PEuvI9
drtgq7xdKU/WAsXLoWCK6br82fqVOwynO4uA2QMgsAfrm3wX76s6+po6CUaioaIon0zlyex/MaIg
iXznnaFcoVA7XmfSFPqGCENZaqZdJ8sSN3C3AQkK6GhykOk1VrfgUd+aI7CI9+pi2aCFpn39cj74
w5qVS5x1PX++hlYR8MGEEsdD5tjM30v7Bxp1GKs6q4RXCNQhkIt57pceEJrGNCzuuOlhro9P/Fnv
dgVBqUbcVUUmZoB4wbapQMk98zECSwjqFIjwQMLJDXQ8qWw3NPVtgPnyFkM1GPr3/ZpwZUhJG5Ri
3wNEMYPOrJ3ONg5upNn55bEwLBzqMJBbvQ7LBss1Wu/V5BpWNVmO8vwYhLVi1HlQDXpYq9iVy6ba
uqjPs6uXynoMwdJd6iAIu36I8x4Q2sHtNtGS5dlYakVEvNqPWtVyo6yxH02OsSMNeHXOjwVgAVCu
wMgmvO3C/1+m85uC4SDM2uJZ1/zHML4vnFcSyNEQxGmACyWYrVaG+RbvBxNPe8nadx9LwtiKb+6r
K6B2kIoGFpJdss/cPMDSw18MG78n8ieB2JUslJHXXNuqrYDdLp0G9Ku8peBtBVyzeGwN0SnSVZb2
5FTm+RerIJyhySJl+4octGBewi6lpmDXkfm67k3l1+P1Y5gkzRk1TmUxFiUwolXv6C+fwgLs17//
m3/5fgW+2qRBb40ClJ/koFZyNFqDsfZHtf+PIJTdS145JmiXhN2XL3Bg+3QFVlyLVaIy97J6ow2U
7UNRmrEjCmcPxqJtkcJaNZfyLXblnxt5yYL73uMHhzb9OhnVXtd3NZTvrdsKqhNud5fRKY7xgJ6h
YS29WNYw2JBTiJ0vLrf+ZWbjSvspVxG1fqKIET4A5aH+0l/LZ908a7b+b25sf2Do50u5G/osIIf1
G7/YjN+FGqNv5z8fa/t8nuYKhooJpkDLitLD7g04GlAL9uvDs7IFw6bmMvjXOvIdiV3pOwZ7ZaMW
YM1QT9k7SmB7uo1UGh5XAnGHaZrwHqyeT6ZklLMIvVDLR2JjdpOZeWR+II8WuktQC/7HJZRvD6eg
j8pRDrGEuJWmz+Hi9SOztCMro8bwffS7VMJznpYKynfZK4jAV53DaqVkrhjlMNBmNqTKAIhdunTd
6FeGWWssRtJZMcBTS6pLMBvlm6rkShMwIrIcMIkFkQJ4k37kIH1Ql+G/cXxXGJSFFnGockICjEq0
Y9AXCWv5bdywkqizB8UflLsTvcTcilZUSewW/ZCeUItOCl41hizz6cArGMpAVb1PJw3x28UereBo
YNgk5luumz3jUL8b24UGQhCM/LMx3wxRVxsD0kLdb3LgxMUCEx/eMX4WbAGm5YDUZLXe15dNtOJc
fV2bmKoGi0XPErtgmdjknXO/+gjKZnOQt6hFSIQV843/1BqosMIZ8hqY3CK1WWfJvMJfwVGWOwVe
MXAjFGWzEytU9wodKRQRF4zMAhOHCvPDNO/TvNbI1S7F8r11tr+evr4e+yGGZdHk01XaJaHPAwSt
WOXLRuxN3IzQkPEYhfiARztEnfbhYAQe2LRQlkLmn/dgDP1Xsf7VphA5rxRxzNJgLDuiiCrGHvIh
K3vBkoDyDqHYoMWnx+8P6IfYZ8ynfRL9Plgh+uAW9WYcYwUr9P1U6f70nXBlfUTs4ZgsIMozBL2I
rBgHQcjbvmgdJjIXJztVzBp4hmbRp3c3qF7u+ZAoNcHEZbVm8PTSolGWOwRHEKvziw4vo2hd0S6P
dY3hYWmeTk7vM/IUS27hxpk7dBcdIybUgDVDeFY8kASQejcUWtNFXOjBquBfDTid9qXZxKvnmD2n
dvb6d4VB9vJaqfsw5voeGBt1kW35tYDpwaNkffy7e6aOHlbwzIAjgO4KF7UoDv0wzLFXLxjB6PIv
GL6ogN2D5Txn75lXQJRPU7u0rUseA9Xg0UBlig45VqntXPsK+GT+yELFI34mTEIyxaQUR0B0OmKq
9O/BwlluByYryzyra1dYlF8bmmEEFTLWrYutPdg4cIMIMTuEdZrP68EfkSjnZkz6VGgRYN4me9oe
1UO7fWKyzM86BoMHv7UBbZZVysPV3TQmEZeR5/7OzT/6D8SlmMs65qbsihgQ89hK5yOUP3AakflK
t+sIrM4cX2BcmzW54wvYRcwjZn6/CQ7jhJs/R6+QKI9XGpnRRQqQeNDYHwJbBiVxCoFYyjCr21c4
lLUOQ9ZyUlOinAVcmBzOOe5f9P8aGqoUQCJK2rTpR/62l7u4TyuoG1hgVIvEHSTdzK7mnjvtroGo
Jcs8b1Axe4OYabwPQRbdYXTM9udglrb4CY2ot+Wlsf7NRl2jUgvIc40nTyMWUDKntxT3ygasfx1y
QiygOVW/BqICxkHouGFM2/yiIS+Y/JCt2jxl5uRU+2J9Zug5C4uKFpOI97OmxJ41LiK40RGIVbk1
BjLDV7iPwebc0bVclHdVxhZKqGLbOsJyhZHyP3Ib/Iksd8TSDvL/V6ar1ZJRqAFgMET1my0MfEQH
UIdC5TurcUDA7cMNMsleWLCUs0WdqKA1Rk0c1ITpTWCzseUP2UH9buMk++FdeFHZQynmjPp6SSnX
Gyco4Y2bb0uYcrN9GR3N1Vzjrf8ILB8PZZpu8YqTHpntNrPn2DUy5Y/DThp0pYK4FVYZTVxWsQGb
CTifigWTkIEoIR19/sG6o7qV0kQVE5kojisSxsOtK2xVK1UcczyztGfuMLvGonwLrtkR16BVBEqa
/BId3/zs7XblbZ4e28LsAXONQ3mTvi/6Rk2AUyfmz9QJ3N+Nk+1FsHr+9cB5cgu+hqL8iTHFhd/n
gJpcGc//A7rJMFUZlX/M4GZ+8WRZAf0lpgrTz82JFoZVUI+k8E/DmwymCptOgRs3axjLvNr/g/N9
pl6ZOCJehfPbb5z6vXcFJ1v8ixpGA7PsRJxj4B7EsIVbL8LpMtck2kD0AP13ZM24nfLBJtAn+kTr
tg76D7yVY2Ar5mfe4vi9wdW+BN1uYEduht05Kovn2P3F0Lc5R3+NQ8mjCPUYdBpwwD/5WZudGa5G
11gIePz1bWbB6ZwiXKHRGzSEspx6ItAwisT8OWw+p5c1i7Hn+9XiwdLRlQGT11dlQNxCDxb21MSU
sUNnq5iQhyv24TTZLm6PR38ly87wFS3XxopFXzv7THAtJmXESciLacfjC6ZureSb582Tv28xtnDf
rxD26NbjPZw7Ya7RKDv2pjbWuAloCjrfkUho35qPxwhzdnWNQBzxlV0N8jhASeHU/Q/UtnWBpa0e
A9xPiYEvukagYgBNHPlGqSFDZYuEWGWyM9Qia6aySs23nf+EyWJm7x5l3x6eHftjnVlfLC81dzW+
/gQqPmg5zZh8hYQ86HmPkUgVzS8WJyILgwoGtDDFtAwS6rQvq8JpnA/fZokxWyJ6LQflOco6a0Zd
+VYHDYM3LqEZOp7dodrjmd/8P9K+rMdxpMf2D40A7ctraPMmO9N2ri9CZWWldlmLtf76e5QX85Uc
qXHMdHcDXQU0YIoMBsngcmg83D84FkOU+QhTXrhkk/mQDs5EpjcHFB7u05h+4859ppPP1+Di18MV
fgqJGPGXTDJg2QOTlOHhGTpO15LFYRSjPgKVDmrXQwNDc//17xihzEIu97XOcRCWFSHYJIk5mgk6
llh9fYv2AEtQdBUodrJCP4mNuBAulxbLy98lZ1wnD/LqPhs/MTany/qXAP0ILrgkF6JpEbuVh7aj
blSzBxABFpJdSAWvvs8rk4kfP5mYH0owo0nFX7GUBrFWwu8mMHIXomJgeIouVas1eccsD/+WR+qs
xPJSVEkGISJ+lk0OWyLEp9RJTPXcmr9CLO/lpyHL1mVo4bcH/MnnNPuBO4wV7ZMHnZnatsN65lLF
PnhkGq34rTZDnlzOm7gnrEhz0RdjD+B/U6IkyskwRoMESgo2KJKrg+XI/cUa3UZkjrSwSFHC7DT1
0guhOHkoJ7YSb7eZNvcyq6DTz9yTHeUIsTAy0jMJZ1YnK6RrsXZIJvJvwTa70WHpB4sW5RIR0OZF
nIKl0WmB4xmHgDWTzPrwGGFMgpWjWawp67Ozotxj3Sl5BjRHjJsABUiys51R4SF+dadXAVr2tpcV
ylVm6DIu+qQCPwU6IddrWM6ifkdaM2VMCo3n+ERCxuGwdtCA1nm7Hv1U/6SGiXTkf8hQ3PGyVADw
Tp7yNgZpZCJsi3f1g3WzWMxQ/j25AiJVCMAMutxKEr5OI4I7n2jPwLy7L7dFhzXjh/LyDX/lxtrA
M4S3M/tPSnbTo4oV9S2+FOdSm1zz7HAqo2iCcjocK915uQUkWfheyWYp+rI3+Xs4tIf3NZlTQ5DJ
Hyyntxq7firX/Kn/1ZHYrKzmH/RtzriiK0pcer1oFx/36nXMSbEv0O+YM5GHvq3oD8WWsTgL0JTT
biPKygocICnDEho3AawJzmtkmc9NZCYraRU64hm96uv2mNo+SwkXNWNGl7K5aAiQ1SIF3Qo5/vfy
6aF8eLyve9Op3+OMMrUF+vpipQaFre9hJM2EpWWcEIsHyvIpeRUMJQ8KkpNawpEnufvImgubbvwt
Fwp2rGGaFzvrAM1Mp4xlObimF0Nuztaa5Yymz7v307dHcF/YP2PG28+khK2MzRAGo9QA+6J2Mq9z
TFZZkCUIyqV1AOvtAhmC+Dg+sLonWb9NHaTaXzO10fDbmclEoV94hdyKhrbpgcE1goIfl6xjbQFY
xd4FcFGnz9Pz/TNY6Gy/pUTZ9QLWiWsnESVkDXzZjmxxiU+qRRzzdMzd7buFO2BbNgbkbEbf2ne5
9J4yUZbex9xfUrVQAM95756iJ93OzD+ACfas9nAMLQ5QzuYqOtlmY51We2xtNwPHWH/elwDrHClH
gG02Md9W+AjniAwew5f9NP+30qXMf9PqAzaZ4sd78od1yxeSxfMf/zELpjeKUgeB0pyfE5vbZ27x
kRKAXsdPFsfC579/7emhsH8j8B9rPEXBHytFnAT+wDhK1ldS173kat+PSujyv/7lifIsWmjHRjL8
yVQB5ZcVeN9XQJVe3jdwfBZ1A75aIYQwxq5+buvTb3WEumKd4A+aPmk3tk+ZEkmwTcPZTXnXmuSr
0nl9Goi7sr/+5UFQd2rQtLzleLDUE5Px0xLrkKkr1RdoDExU/DYeDUlJkseLu7EPu4EcTeuxIbvV
L/Pz1GxN15rwrzZSbJWsqI7xCVQe9v5t+M6M/M9G8Mfm+igU0O4/gp/te0NQAY0tx/PXFRGJ/QdI
6fepsb789ob8u9+aaM3uRC9dxLgt8OHWkRE1/4yRbpT2+z03++UwqIVKi/DL6OYhia3sFWCedoS1
a0lk0aF8H9AbLlydgs6rAywKQrwDZ75758CWUcpZAaf+eWvz5PS8YkHTMK78d4poxmCQ1KWQTeYE
ORiWOWFdELpvVtP7ouMme/K8bR0ntM4xyh85eTmvsaL9SFb2WnE3zyExgbL5OZibwGJVeb5bh+7p
NHVHfVlMy2sP/l4tyzt+Hg6rkrydS+JsLySzUXt3HIC/XkwsnPItoPQDOiMg1oicnvnlPvamfbI3
8vaUehvyEFnHr5is1ps/qz97nrjmi0Q8L8RCnpVu39do8X5EqtLpI85oa8z5waMKzsG3vLVndfjU
d0dZ1bAm6HHOHInssKXjcmAlnhk3k06gxqNQY+METi0zbZa6fUMd3TkPumNX7cK8LycbY50D4q0n
Sbum/XFGJSckaNzNsdzR+ozgIgYEWRheI4pl/m5Q6oZFZTyAvhFQ733MrQ36L6lQUy4R8TGArLXW
r8eX4FFev7qetS5N/eFK7JVrkhP+RMMlsuGqbeMDTXd1il0d05UrlrYyLiOdpuFCTVfb6dABRsOI
rhfjeANvZKzVFtHKJVO8iuEQZNdMa5Gb8SoByzS7V32F6QLOqpn7zpas2ZwWZY+VEOVQvldbWM0I
yyx/++Q0neX9K7KQN1GkOZVJmjPTNfhRlvSqAmAA00uOH5mZ/kITHBM8c2Fy7JYOZZuNVK8vhgI6
GrqtO/td+qiApgygsByYjxw6uUJky+2nr8q5zyBLilTA1NQxEpPptxSxa/Jdg+85ad0/QPW+ZY+K
kMLYGMaoAHtW6hMpI/7vDEqR4gbeZ2cxAER/p4R9ncb33prb81JCLbn4vd6eXz0BPb/wB9WKAxpx
iJpWtbqiKS7ABiptnf6ZBvNKxmVfMqhz6pT+C4VUDFE5UW+Ox3qd25/32Vt8A02TCPy0wlDRaGfH
j37CDQYumGdgwlzdxHg1Xu3RNvOnf0mJ8mmcJkmNFIMVy3+OR6u2NomVWM1q2kbH3Gs8yYW2kTO2
aEcEJMS8aiOwVVgK6bA6RyD+mkezKZBINQyWEwZzP0sMkzr+R4y090nkfgwyAcylb+NK2bumiMxh
uAlO9+ksNBfc0qFSPoIf1r4cGe052BaXlWxJrcPZxRbZeHGbYc9A6vnw8WZBNli8StR9qRHWBV+o
Ed1+A6WTIUCs63A6yAF9bIl9Xek7wT6VH/9aqJRB9mOOw4ARDnEAFDhaAIEI7jzp+38wjHXLEGWS
Y1EsjXb4ZmgCIskwK9c5WBLgMjmarNI9taSMcoSVnkPag6Np7ZEB9IMWE0ZogN5PDdBYRwjzlZAI
PfFMyiwFpcxyznMVthFP99wB+tCDanFuAIrCw30FXbb+f+8BZZZjOcy5MAg6+OvmOXFTQMf9ipgF
qYXJ1NsTo2xJI+kGkONxYvJjF5qYwoFquB6ybwWCTMP0nQhoUW7rm2+b1OPWwaFesUrCC5wCOEyV
RRGhCdDDKIFm3VBUFw6f0DqvNdAXKrSUnVjeR5gUglKYGyqUPNXGGMcA6+fOzwYJzaQnPaCwAlJb
ImotqR05wWn4YFJdsJ43VCnxylkqyZkMZWmd76gLrznBJqbubJiwvgs3YkbqRxNl7YtRUE43IiM8
hg4UW7ROrN4KiUXkNun+X1hAXwYB0HPQNWds87fciTbXlWyXj8ZxfEz1aTYEhUyzgCu/rL6qR3G1
g03NyeapcDGYgN5+C2PBFr8ymN1TS3HajQBoi37JhjyfThiy5nWzNA2UhD783cOfYvtSoLRL1NVA
uPXgI/10/7IuWXJFQJXfkNEVqWET221skyt8kMQxbutgosna3+1+FcwA6nt06IcKz4hQ7iLr4g6F
fhAp7Wxv7OVD8xRs1HXpKnb0mGBYYvJU+9xebXunI18N6npf+SNn4W8DOuhYz/ulAPyGacqrGInS
l7WG76kcT7R5mbi93e6vqPOx5naY8qUcS8ZpRaPWIGX57pRqA7jc08l4Y70pFk3RTMKUV+HRSJEq
Ich4H8HmQYfKdIS1bXPxCs1oUOZObEq+lAfQKB78XWXLziNeuYxgl8UHZewSVYgD/urDR8UPkf2b
cys8Uv6JJ7w5f8q4oT9TjCsenJR2bV/sxkZ3DZxuxt7WthRcz0nRnUppIPQK3GEHGDXM8m6lbWBr
9v7iXJ8Kj8XXUlrghhhl5IwRTS4yB+kJB+GVhyHx1hrRXcFy0MX9Lm8GL9iklgp7Yr01azP/pawu
JmfubEkmMG0+Mcv1JvQktMaIGOvwnf1m1b7dtzhLr6mbj6SMQYxPVK9XrsVYkb9RXoJtfyVKRlyb
3wLSbIUNmqD88VlihDNynhnEl3VY1SS0pWH7rU5JqFfVQbmEkNBgdr9eww2mnK/WFIVFm85LdQwG
jWYxEjs6ywe4hAb/NyHd1rBYS1CXctaAIUNDOOIHXfyx5IYXOSngsA8GcWDcIkcrkNLNrexPuX7o
VxGaP9+Qmz/FRN6ib9hitYEum0A052myJAP4i6dMYC5VvhG2eEVIjZn8wbqgbA3tZw0tLF7nGRXK
+gVJoQp5AHHzZvXJmckbEsIsJK9lEzsjQtm+FEPsoh6DCFz0s4q2xgiPn+7Mk8f7yrPwEFeAifwf
kVH2r+FLvpIL0AFK2lE8SXjwrO5TWLYWMxKU+RurTM+uk3rCW7SHP2/p6mJ9MWgsPANu2KCMn6Rg
GKLKQWMw009hVWzbTf1pxi4LuXXxqv3l5fvYZlmuIGwB2fCtYdDufs0dVadFeuQ+N0uv4Tk333o+
o6KGscZxEbjpHclxLoD2fo/207BRal0zoh9UZ1rzZ6xNwd5EuO2M5AmTPhU/CWMtVamMe/T8LmSm
sI3OZ4SWnNk4MKAPl3WBerv0YGCGNvcYxox1h78zp3PeszDmcx20y4G8nw0gdEamT9AByFLL6Qb9
iN9mR0kZC54PNEAdwmS/WpHteeJG2peviJUUrJj/XzxUJyN8jxxtNfRrOqoVzrQoyMub8ByTreCs
2E2h0+/8pCNhZS4yy+rPzHLRhmLrwzcbBJM0Oe+UlgKYyMsDcBxi4J2XD8wNAf+DsfpLkxJlUsZN
FuigieJNHsJUYXdv5Hx1jCNbKsPgXmiSjN3KcC7fFa6ZbkQyH+VNkXTIZGNK2H82ElPaXswr3nG6
k67Mt+lZLhLOkpEsUp4r99O6fzOXXzWzL6BOUcZu7Osohd35tc8JQIGCTbs17PK7QT8m/Db39D0Q
pbBHMHeZz9fp2v082r/sUz5hMCSZ6xMQ7xuMe61z4u9s0tr26T6TS60/6BHTVEXGGi8soaeYjOKw
kUKl6uB75A2wfiPYOozFmn2OzSJetJI3JVFG6/rSxKQ+YyfOtijhzvkYsE/qS3LCf1cFq76/6HVn
H0Uxj+qbNqppi0AdGwjSxJTPT4DurV/u876syrogoTFXkCWBRm0PFD2PUkCBn4fNiOLem/nErP0s
3lAd4RHPq+iSpBd3+oA37kO/nzjJX9X3rfyYHtR1f+wzkmPz3Psjq9loKa2kYLhOwnEilytr1IFe
MAmncH7anaOv5HnaojYl+yNz57z83qOwFhDNEx5HE+uQQ7eIWa/xKfal1RbwYCh26SJ2htOraYYL
f+ljPusQYgzoC63OiQ30qR2PVWS9e2LNPC1MiSlg9i85KtyILkIR6UnZYXAcKM/l3ukBxuuTwTI5
V2EBmyxGvKKo8qqiabgudEtlkFddmevQl8rqnfh8zcxAM1VQS1e2uXt7G/H6uLzxmK1iOOmF5nXw
OaNMRf1Xf/QvUVt3/x/g1nfj3ZRKw0K3T9ERSYlELyNUXLqBc4JUVBAMkn/hGrAa+sSTdilRUsI7
V0bws8wXcjeSpk3HqFLnV4uXSComZYWmak6yCUjg/fEx2/oWmPwqLf8JPhYkiRvPG6pqKKpGBY9h
xEnaEIMxBbhKu6OBtsLe3HPMZPXyPfxLSJ+i2Jn/0rtqGK+TBJ+BQIpW5deEyLbh5CcBGJsbGUtu
rf0vcVuYTU7ijfFw9Vgpw8WH6oxX+q0otWKb8CU+YTvhbrbr7k/pFS/5dnSz9S9MW2AV6cqO7VXs
+ntWXm46uR+GQFZVzDwImvgDuG1MfTFNiwEZinJKQoZ2w2ygWRiiwlnOaFBnKespVvFeQMO7PuSJ
OaWmNnDL7hPSvAQ9O5zFyiAtK+xfknRNzhfKohu6sUPlW9lmeHuvEs+wHwAsGnqcJazLD9Z26e8g
+I4k6bKc7yfF4MdwIda0fqN+xHZFYGNgJAdawx6aXjTgioSFVooqG7JOyZQf0xZo2jIc1tqJeDO3
MKavHrrd9T3eDIxc2WL8j9LDfxOjDarfZJgzrkHsWUPqCsVoAWsGRAzQp6w4Z1mKM1KUQTOadFC7
TES2wtHIIRZtQN2iOyJ9vKITQ4mZTb+LwcWct0nQs/uf5WWWANx6ypvFAtKmsDLA5CAc3gKMMGYp
xhAVddr+IumaqFLRUoLn8JAZyhRjYO4WTVRTmNqbv0VrFdrsboJlzjBqjCgD0/UY4L/lbDLmgabH
PbrFBXRFoW4kmZsrM/O8lK2YdoShoG9gGZFG+Ya4l0aeQ6XxHGFrz7ivH5gppKUYGyoh8ZIsoI1E
oXVC6vgkK3CZKyv78lrOVNcFsIlts/jTejwT+HPJJM7JURox5nJXcXI3qeAUG3nnHOP7mv0ypbp1
++uEdB3zGbEkxDlN6rU2+Epf4+XbYc8eMlgHTO5fgIWsrjMM2u0S62LB/6wU1vjsovObk6WC0Lxo
smgcQfYC3DdMih0wXCUB6kHu4OBla7LO/KpDF1e5vWwrK/YuNgpXjAfcUgwzPWvQ+KJqWDdHmbKL
0viZXvNTHfcjtTR7NH+lLgtjevGVOKPyfVtm9zyPESYFpdThNpTk48ARZMVNrLW4kusp2cVbrWSl
bBad0JwkdQEvVzHFODcYG2z5z3i2nHer3clW8NC68ir5HdoMA7PkE+b0qHvSczmP9jXQ8wpgkUeF
+WfcJ1gMhxz7FKJ9shJvi1lEBagdsgY8Mh0l/VsLE1zVyA9l+AULXqg+Xja+haz2Ud3GzN6hJeM5
J0VZmaYdOAEbmqfy4bS+eCiJb6GuitxXblv1iVujXMqS53Q+tEef06QUky/HPkLz4xSD8mazD+zf
jTWiaJwzC5eLbm8KknRJ1HUN4ryVpFI3+sWIfYSAqKYEpNmH6HIWncAM7eqxd7/ua8pS2/FkR/9D
jtKUKz/yuVqCXDcNmPfEU1OSoTfElkzhmd/Z4tu+wiaJipg7zbSfprwR1lQnFmqk97/ku+frh4xn
X0IZ28vlkivdwEFndc161/8kj4bT++SoFVvz6ev6a9iZ/4u63KKJn1GlzK2RNtc2K0DVCo5ORurV
hCci2mFO2i8ixabYYtQv9DTGhMeipZuRpSIApJDDpK5BFlAtOXF5R0dOpmBBlcrT19+TKXUta+y/
q9sKZForGc18zW+0hgR7pDd/tfYE6KgcOtR6jtNFGolmau+Rm3ni65533DfjF+atXVTozPaLdzpr
/8Y7kvnIgq5ZjE6gg8gJiCqiIpU6eD/NkiTngyk6aZGiBFiX3eJdHjABV5iUqMOOfKD0FgMojY7V
o8E+JcnD1UwcVny3aC5mHFHOVJOxkcOPo/7cVOS9XRdbmdQRQefh6h+AC0F0M1KUIklD3RRKCpZU
bDFs9o037g0XDRzwm+T+BV1MpoASgv8pda3TNt7IMQUjalCmYufpI+Ah6qOAgqH3oA3k4nzpK1RR
63W8rbxuxQgMFm+pqoroFtVlHrkAyigGiGv7FqSvTrMZrfRKynVmfd5nkEWEsryy4QMjtIIpFDe+
a2xTgjpAxmBkOo4fF3LGCKXro1FhqrwBjdIuPqWNYEosV7VUa8Ml+o+oKB2/joZYpVdQUIhVHtHJ
Ay3v7d5NnPvSWo5pZoQoJfcLqZZTCYR0VxHRuz7kSIyYbyKaQBureZkiZFaqdDF7iHcTbAQKDXjr
Ut4qAxxEAsTLyVsBXt7/UiISviX2Q/orL7aZ9c8eoXOClDRDQ5aSvA378+tH0BPgF8oWKqTdql71
D/fluRj3z1ijxGnkSOzrsQFHpLxE2E119M36/w5KClMxo0EbCwywy9fJ0vJfyVOIPVhAdW62gcUx
btJimmBOiPI7WVyJ13GA2KKv18zOnXUJdF/kCbaM67Rs0TVAIQv8pA8axdGArmA/9y89XtLJPlgd
NPMlO2Ow4f7ZLJu+GRmKn1YK5Gusg0yjED00lRRZ+ournl+Sz6udvdYcUXc77AptXW7zZYSk3P7f
9zvi6GZfMBmv2aOlHSsxqBR8QYwwDXnk2hFcnQBK6z6nyyc3o0NFuujLK656WUwCDc3Y8R90S16/
pY/d6h807c45om06wE9iya9B6WIH+9A8+qsE85OssHIx0PrLD51RHS9pHDcVqEin8KwiZVVavMOE
5l82TDMylGHiQz/G1mKQ8f9IB4CPutkfw8YKFId7TO3CQ7aRcU6To/jhSGYEKUdyyYo6UDMQbKfs
2MW7rgJX2uzRUrresjBHWTKkjCCf8J3QBKBlrBJgqfZEsXfyK89giUWFMoBKhD3N2nSVRY9rUNMM
CH/SPB3YWgzRLfl5VVZEBdg7qLp9z5fOrlKujG3Kh1mPilewbR+Kg1FYMSoYmivY2GbnExXVma3u
m+H7PwrXZrRppBdNVzAtmIK2kx7Cgx8+tHbzwk8vVp+ZLJuOhVaROS1KJ6++lqdGjXTc5cv3tpZq
di5qicAU7O0ruk+NR4Zcl2KbOT1KJQce+y/RxN1PxbbAfo1szuTXymO+TX28J1Ef+rr4JmsaeDEM
Uaf6KYqXPI/o9NYwlrofNXE6meaj52CFr2wesROzNdHRffriWLqzFF3NqVH+JpKyRABiY39OrWFf
oI/YDfBC2owDy1Uv3e85IcrjVJcgTlQ178+WNFqVLRL0oqy+fFsFpibj3CY9+KEnMwlSrgWLYSoh
qsHTa77TACIu/5IyJPxam6UgLJ4o35KoUdgJk/C2gLlsX7RttL6+rzC62jCT+UvGZCa+79Ha+R0P
AmEoBpAKnoMSGOicxawXLuYR5zSo98JQh2mUdqDx3Jmv22T/LqHp1YqegDFdEPOE1/Xz/ZP6zv3c
OSmZutFjoAMluYX12B5qM7E/PkqyBgiLFNpn2YoHu9mZ/PYUWCuz90wAbD8q609mgnq6UPc+grrm
fpglki9Mp+gVThKYwbofiLlaBc7nqmU12y3GI3MhU76nKiupakawPJivgFE+qJaKmlOMMjOr+MpS
GcqQKH565csSlBJiRXskZzHh/skqsi5sYUIErk3FEfRJ4S1LGRC9K9K0rATca/nX9ZCKdvPWfqhE
3OG9dJTQQL+yTvXhZHZbPK2dAYUGyJWVn1g8wtlHUMbl2lfCRQvxEc+WV+3CB8Fxml8ladfHlwwt
Eiyou8Wc5pxpysIkl7aqtRj0CusZyPqlWf7em+Yji69Fx65LQM/CbImi0LLNhqGWCiw4w6LCs2Z3
a4AlsIYelt3NjAYluiKJo+GSTjSyX5mGgW3DVq2d8LTBxL13iU3Ws3AxhYcdKf9hipKdcTWqno9A
kH9/14i4SQLUC4/H40hKM9hk7mF9Dq0ysIpNefpaPV4+HlFDNJ9M4Dy3doAGKfP0CNvHUuSJzx9W
YPZZlC1PE71U01KG01Ddfjus71u6xXrCjGu6RpOGF0XLCvy8WJHAlU8bbGN+fGR488Ub/5eHb9sz
cxJZqwllpYOIlZWmbFXAYYJWMjhZEhSmnDVBMxRZAqTkbXyCbj1dT7HE4vy6fedV89IRyTYfDeur
MNM/FnNAcNFHzOlRB+Pz0qVuJR9MvQ6YQDYQ0D5jzsBaH9dHzXywX96QrjMVM11tru5AspysggMw
OT7v8/0dydIKomHCC/PJoqRoMvUdl8Qv1VzvhvPrK1ppRuDfA5Z5XGEgqQd8CtkR+1eMmaHWPSHx
7X4FKCYCxYwhfdZX0JiHrVg2tYqyAoaUJNWNiIbR+T/HzAwdw5YfXMBpnPiXr+o9+W1W2Hj31WFl
9tjarM7Uxd7YmTQUKlZormHblG0PaVgetreRQ7IBRLVM8CkcbwIeBdt0ASeMf79SryN9a7NEIfwM
z1V094kAFtTkaYSU8ttdrIat7F+7MxeSdCdu2l1my1hRsY12V9vAg+Dqipj5Y+Xsfl6yW7KUA/fV
qh07BWQV4uMA9PVOJyl7V9rPawYyuqrwSE2rKnAFbq9ZpsWiz2uoeE59hRzwhzYVT6S9eEDT1ldu
PrXeCTXrl/tK/tPh3BKlRMpLUqv6moCMsVs+1Y5/OCEsWd2nsSQ/WZRFA/3Duv4DtRMLGTpOLbVJ
foOd2KGluJhZwuTofTILgRba0Wd0KA1Ns2tUlwXoNObVidDdV70I2ChcYGkRK3nx3aJ8axtuaVGH
JSSDFhsX0Oo2+e5sZORQovqoWWFiS+tXXIwNMA2xO9tstrp5tdSNiCVQ9uW4doPQin+NGATEGvVo
Z9ixb2mPHWDEFIyvw5p4FvPJPinovY+lDrnpEzkdGtSbJZKuS9vDkjrNFtcq2RSubzKOYUmj5qdA
3ZaKH5UUzRHTaU8208OmWSZDP997t9KnAl0/bkaDkyH96Zw7jD8HQFPQTM7jgNPyf8+/3RKj4t1S
G8qw676lN20r3/oOlhzVjIB2ybTNpTYZh5kjh6e5oPkJREpPcFE2ZJUol+8givEYuhc1/NLt76dB
d+2G7Ltaewj+2L++6u3z/evHokCJqamxpjTpQQFd2HZsFSt9gnixWFHbQiQ+HcdfTihJDY2qVRzg
Vc+Kc3hNTbhmR39rnzOHGShP9uLntflLiYp7Ah8zCn36zdEhcmPgWyDSwLQzu6l0+YL+pTTJdnb6
Nc/HklGCUm3HQCtDYNwR+aQCjwQjZoFVblmDlAtVhxsp0lm8ocwKJTYgxef6sURvjbnPDoFl3leJ
hRj4lgplkeNQTlpDRbVGwRKtj9Di33zsIEYLhmYlDEfG5IiyyNjIG/L+dFpA0LCx1GL4nDqsV/9M
cnj5TsA/vCzylDFVeS6oFeycwEvwPXiEfy4wHcRZCU9YHRYLLzWIb0aKMqVd3mtlInyTQuYAc3rh
i2/FDrcPMIbsZjVavhgHtqjyM4qUmajVQAyKHFWveN1bH4nXb0a0rAQO0NjuU1q0FjNClLXQ/Dqv
5QSZ1tJ+7TWCPVmpyepinizBj/s7o0FbCq6tothIepRaX1PcpnTDEBeLCcpAKBex0vwCGc5tOi3A
I8ka1QtW59YCCMetFlDGQZBGpeEaiCp/rdDE+R6evNpENwyiDWB/bHhTwLKdCtB5BRpgxE/5bZoP
kR3dsd/UBn/BVs2HZL1R1l3AOMSJvzsCpp+4jaCGl7KEtnjyZsQjFztkmJCOC1iZN+zTT1yjvzbX
TAaR5zYn3rtvpohZMENpefqDL2OQgiehvd8cCQY5XR67Tf6kLvPSM07629DNDDRAQf00Mb4NmUF4
D5hfgD4oVm/Zev9kXtYACzyyIvMFksgAATwNJWENO8so5TLSvsY2xwaTgCPANM0rhsUuJ0bUsWRh
phIS/lEkQedpvrQ+SCN/6oDI0FYtWIXTbuELMMiU2iH58lkzdgsJZ5RXMAw2IQlImKGnHEKZ5DI3
5NDlbY2Nf3hMeegNbi0EpEGETUeCmVm5qx+zK2GBVckLpu2GNOUfODGPlFyGMS2/WotD6qnf6bE1
fcFr6MGWYxED4fYl4P3N0NLMzhEf5FNv/kpO/V7eYsB1h5Vjk+YFTupqD4zoaaF38FYylFsRlbZS
sqn0NCFQCHg6JPgaxe6Aueac9L299/fKmlUWXegKmKgqaEdBSIWpGcrD5EpdlXkECyaB4rQvO9lj
Bjyw0TaoAatP25w6km84SwEq28DsKV4Ie26oU95GyQStr3zkq3lXdIEpI6wQxdv9piDae+5eXlg4
KUvxCBz31GqBKFg2VKoJK/GLtvFlsKuQai1YjYt3A1E2HFB+A4f1bhAnH0aZR1kVpu3GogEbplCG
u0qbvk00lBnw5NK2DkbtRaw/ig/VFoCne84tbHv1iNZMYptvgJV8YobKk/zufADNLoLKS3id6hxX
vD0FRA6Aat8mHhJ4+01eEgloN3tmb/p0j2iiGo9eyGn/Ay/QeaJ+VLOwkHRk78TNYANeACmr/QMq
jMHv+yHEQiFCleeUqBtdKxofR1OeMFn16FdI4QJHp0RqTprQLIJzjt7I0QQijs29x1jgJwYEKNfm
SjsL7LmOhWDj5mOogKa6ikmDaVz4QjBtYb+VTXbT+rbWVLdwVo+srPqSe5gzTwU3eVbJsZ5r09le
4Hxf3lqkQi2GhFlMURqc8Kj2p/l0llin5WVkbEwARcRrL1/H6+pzQuUpNCtaa25j5eRNcUXL1jOT
OSEm/ixa46iRewboFi8KCg24xflX3leiYMBg4+u77r2jSmlgsGJvEcQ6U7wzoVTcZ35h0u+WJmWR
Cz/G/EEMmvyjArURTtNkug3I1IcQ3fod5hDQV+4z2+cXZa7wio7eagw80fh4Na8izVpGA/a0YIGZ
aWz2rIctiwIVWYxFjWR+Fw7nbBVbhpnuTePzvuyWLJ8244HSG4FvBoOvJh6I9GH2LutsFpX/P7+P
pgnYoFk45sf8RbwO4MCaduAWhyt5M/2P+zx8+z7KkGGJDYboRQ2pZuE7dpoRScsJLEAXh3O9EV3Z
VkDpmOwM84+KBpv2kWmtF47lhh5lQUb5inkYDvSM05TAREKxRrOXug7cDptdNXTY86jmnhlcLphr
Zeo8RPMJpjX074htxmWArXUhyrkDnrOX58ZtvAyh5u96J2FEkfWUWfBHCpZ1AS8P9U0NU3y3x6Zz
ETYK+8NwDtB6GFod48QWJkHUm9+nJJgKmEocM2E4b7fed40CqZRz+vt8Mcma/N619i7ZkTeMAZi5
vTlVXg5M50+kIhiWQ1qU6YxPSv1jI8IyY+xfQX+B53THCGAaATH2PYlPx6NUwzntMDVMTlFOssPp
Sz9+bY3z55aFtLmUEpnJQ6evicZdk7bPULLhH8OHfp0d24Owyj4DZCwuDJ6XnDEAygTUyhDpTHb6
9myVWI/UbIDsK2daBOsdxvU5d879Fs8k17V3nVWgAeiKaOdkrL8+nxlqvBBKAlLEAEYCr2DH8/eR
zNR41IqxEcbL+J1p2uouB2gwDnimOeHcC0C7WfmLpeBOETTEzVh/A3+kUrFrl4zDtPBghInzWoQ6
Bml31Vl8/jhcHh1SWjutIm/VMXuoyLA+5SYLwGtZ4LMPoJRdVvprmaX1eN6+9hEJMC/xMNjeR+E4
mXmMzNKyG6soAVdnb0QgDgE154DEJatF7ztxTFvJuRwmqzYTfC2PgSrV5Xh+fvaK3XtNPoaLGRCX
M100ZwcP2IHeYt/htEYjhh9gnDvzGKir1vOGjxXEIL9FuWGw3w+G81F7PVn/iUzXjvFuqszL6QRY
zEfmNV80Z39PgEYpVJqkyURjor191d33+PNdfhph2daA5Wvtznrb/DptutXXBsDSb4DReYoJ8wG/
5DSwbRSoEhiE0sTv3ouZ+EfZqONYGSF+xVFNPkVndXU6v2QiJjOvdgcIlFOTEY3hNRZQHlChlAGx
IKAQi5EF6tQjtaty5HUFXDdONEPUlZzSyzzsdYgP3BPyQDHZGBsMX21Wq+b/kfalvW0jS9e/SADF
nV+biyhRi2U5tuwvRBzH3DdxE/nr39N67h3THUb9Yu4EA2QwgIrVXV17nXKfXc5rn1GwQESRMKuD
aStBZQEDJD3KsgCbK9AhsJPNaFNZUOifR45wzRUUp2RYqIBKTy66MoJLILASFBqyt4sdvPLT/zPu
zDc6TFbEV9JwyHrQWbjQnLvD+xUzg+a4siG95HR0eY92zrVB/hq5ZarCDADIf3+0UhBUQ1cpyyct
h64OD+sVXgsAc+yNef+m/swQapAO9CljGtoQ/gBM1FNVrKI2gaPm1GR43ZojF/3nz9DgOwlGEfv6
kF/7Swojtxk9Ym83+9PAMW4zgvCdBqNrgyoaF5UGNiioSmWuyXawbM5RzSQnvhNh3pQYQZ+HDRjx
FkR+3SOvedsrxVNbM17BdzqM+78QUDktatB53kloZMsfeSMtvEtndLI/NEXZXuil18fhfFIfrf9J
qG4MTnSegVUj41jg92u4VDnBPt3TfQIzNcZvR8TmnCOpQ5qyAwUFiEexE5mh67ofvJvgnBObfA3K
Mas6BReR/DR+YiyZ1xw2k939zgbzzMN4kTUjWhXghwKzdoWj2kCqBnLkDTfOADp+p0Tds8mVKHGB
iE8GpfGwO7fm+fwWmu6hMN8PO6dEt98V7dgHmOEj56L+NATf6TKPXyiDS63Qx788vz102GJn2zH5
wXmZf6pnSgRNRwZiJGhL5sHksdpE/qVABxYyxFDM8OjI+Hqfkxn0iu9EmEczGpW4qJf5TVP+eDzQ
3Vnu42OwaxvrcXtMRssoAYEXUNgYDmUOezITTIfAa/IvIiiH2/YRifhtDfAMJ1phPwWOdPm4JS92
sUb//g8Uv7XXz2BEM6ZuStz3MJPl+XYGtxT+RIrKhagZFwEH/az/eMa+BeKsyYNmAjb7xd6bPKH9
iyL8517ZXvRar40gzEGuwpIwbMfuvaP1r1TVFwnmBV5lFa2vNLq2gGJemC8AS49lzgXOFFW+Hxvz
+IwGsHh9gwvcWY7j/BYfVg9bm/aBxuYzDyaDe0fMi7tqoaYNJQ4Nse3oHJwlLml1cXN3i6wIliRh
VRav/+5PP/s7f4z17YT00pcKDnH0Wsc0nu7L/1+05NcdMXZX6XIpH7IaHJ2T/Q5jCU/IKJLQLfdY
bcChRT/1e7T0nRVGlSQo+MVigdOzdldMbMUOOrFMYp8ilL0Mi2cAZno2v5NjlEoRy7UvyJAMz8uI
tcN1rdcPnbn63biP8C43mEAw0HXGM2x/8Zf+OVK2Z3UQajnLF2AzC0zlbQNR1FG9ql1O+XLegH6R
YfzmArsZFMxxIOdQEGGtHiy356bA/ywbfjtCFq9pyIboYoRU3q2zU5sosSO4xZZiLIc7lSu0dPOC
Dh5TjMpQhrBPhqoantQfCqI5Z43VxLK1Qs8psEJN3hFyr4pRHpK6bLRCgYjkwAyzgl193mD85njk
XNVMffP7OTJ6YxlKJVYGgw7EEDoD+TCU61fYsOcagLvhDhrx7KnCKI1Yq0ZDABjg0zM24L3dbMnT
b/ILmSjEVCaWSvOwF3jmRGH0iAHwoEgNQDEhWN+4qx3YlAPHnvB0vcIokNhH7qstIR1nC4W1J7JG
dg09/xgu8HSb945nsivfL43RH3VSi/1SB0seyL2BXug8Yp+0s7JzFC3xrj+PHx8CZzv3rLoXRR35
PADYyrfgdeIFoLOzhn8PSdFaUpwB3nJfB4uzL3ry+4wkAksx95UOL1oiz2irens7rJGxwTqTFiOD
JsbAeC+avtg/lP6EICOKV4wxLZcRCFJgQ4z308DedHSbtySCPtV7dBgBTBVRULoWB6dgwVn/cv/Y
ZsphkIUJF4zkleol0xbp7dgs/ScmD7bLDTD4XOMB+PA8yZtVghNijOC12lCr3SJDpSBF2gDJcl5i
Yl4ffVG4+TkTKQvaYFFoMdgpkUM6QK3/puoIyQPMHPJ032yKYkKLsVOdNAAJ0MfFGE58KF1k/YGd
+8FzLjjv5pazm3DUpP+9fukUrZTV/eufSTd/u/6bvp38elALXZtSZ/kZq3Rpmf0tcZ2narVeIdO6
Hc3esvf7zMocF1Eej7WZfON36oyV0vShaUQDJ+ihk2Jcp0sMfVwwawJ0YLN+B86I++Gefgget0+R
I4g3DTlh28gXeRIAcelJO+hrBdlMjmzM+9MT2WAe7WU5LpKmoJxZSCLD+zwg5mmQQe4tczO4/yJh
/P0kmWd86YBTBbAqmsoCHKTj/J/ys2zF3FjH+zIzn9Ga8Ma8YsXIZS3X8Yqh+GzNXK5ezc3x2Lxy
yHCeF9vLfFFkrUzoEUZXIrw2qDT42IRlihov0OIochbYrjeqJm1ppOxZgq24/uZQnX90b+h55Ok/
npFi61nXaFkss4qSyshzRZqto2xh7TWkaTGZbSfnDTccns2lfN0WmxQeALkE4B3cFrJFxKqxMe9y
MnZCR2pe3+i8FzMhxTznuhLbTInxqhCV0KDkN2AI4FTYpvvpHXnjR/PJqQk1xuALejyKig/GLOTw
d05moyC8fqyt1evG3gzk5CJs8D7uC+W8/4lsESYHZR2w34zOF7ur2pRLRJUSgEAO5elpjbhBXBNs
OzRdzBB8fva3TByH7LwR+CJLL3mir8pQWpS6eCN7Ph8wrAn4PxvOtondqnC2zU+jJyU6hQQX5ZIF
R5nN1BWocvmizsQuUdtqqXhpBnRcN9v46W23JlcT9J/2e95Y/V9eyBctRoZiKWkCZQQt7xlQ47Te
H2HL/Arru7fQnTYc4vtH+xeh/SLIiFEVyFhlRINaGglCbQJXSLVWyEsd1T2HFld6GJdRyoxaVTVq
bYXVGQ3AO+qk+s7Lyt7/tOGl2pbL4Y7+4p/O4xd3jB3q9C6Or9QrhoUlGUQGNezVz8uKi/f3F1v+
RYmxQFUm1GW5gGp7bn5pRMLrWK9yd4QH/gKAzhG7ajHvzWHvL2b2iyhjirSw/k+Ss7YbywtRqte3
ZIXG+NY0P5T1MbA+nrk4E1QE/36m6CT6/hibJpQ7g/qYF8vCZrmd5h7QQVRb11XL4e8v3vl/+dME
Vt2EWpZlNMZ4Mw6+tSYycuHmLdLltVpI9KjuccWomCbqMRcV0qDQcqwDdZ0fs5UTeW9IPiIzAv62
W9tdmubJtQCQ4EbWMf3BS23NZ+3+UTUaO4YDla5lF+1mi9Fk8xQR5EnIuEFczz1benb3GGY0TbfQ
sL/hQgUWY0zoys5dBL76nmMxVB4ZRr/oUiD1lx5k9IQYIVpVz4Mp/cqwTC+N8F+0Tx5ud03WuY7P
WP9arbavmw3ilZNtk3Xo+NavXy/ohzyjy8k4Flvzw0cwu9nYCGvbghdGzyeOJhfAqKiF6texT7PO
FvAwyjVGIhZwG44ctTTv233JNaOWIrRsX32aDCjQn28u3gTHPLq82Xaqce5dMKORtGVe6AENbcd1
ZfmEghTdZ2M+kTI5LEb9dIHYiPUVbCQESb3jGb0aFPTiEX3CpMFT3dtm9ABMmNPR48JLzXut/xwh
Wy6NS8U3BBq57UC1Ng1b+GVugobjHHPUunaTl4nnkeh1El9prgiILNTHgre66ihIgn0xT5gg45VW
OCpdY8unxXBFRBojFea9VXRuAw7W4wPQ9IlIPjfA8DzFnBiYJ/K3svGExba8hsJ4q9GpG78nyyP0
gNIj3rDuiwuXEKNxmlAoh4aGu8XKf4W5B1yne+IKxn1fUWMbXGPhmujSFYLx7JUYmDT2wmt0Ss3j
zTe8z9FMm9jUM8SoyXdT2C3EIFIWVDqed7slTH4GEL4Vtqe4qNmeTFfCcl/OKXLsFNujlCh6vzRy
HKIXYlUoVt8ET0eeerrvNQHa9ztbAaAZG6xzoKW3CEshL4fs/Fm9AMQVIQUXt+q2yOqOnrp5qBP5
Cxupz5c5JP7qWG8e2vB3h6f1Y7T7/ZQeHtEzNEjk929CzBpNloAdMLbeKTkNrss7WY4rrLHJs7hG
dJrTp3exvPPbwXl66DLcI1I/2jo1Oc4w7zXcIoEJ24MUjWlF2V64ThkS3wX8DAWV4lwmxwqw+TMl
igMFYKw0YlOxmG6nl2RMLYEjlX9JPP6jjtlEWtz6/ymEONhjggK3YT4S8+cGtXW8PZ4LynkDt9B4
cnRj8F9F4u1QgfYfgC5x/2HzHM/bw59Q6BpkeWoVr2xYWUgoHdax03i/oPVpqy+v6ZWjsdhs3DUt
lVG/QhKize+Kj/nLkwDG2VDKTAoqWtu20MdKzQn6aFc2vRlUxJ7/x4NjVEd4TXtYS/CCsaW3J+Qz
sUb+Vn7wsndeOonDGJshy7tkKXRL0PL6T/H1sv/kPJ2ZId1v6p3NjLVtlMY59V2znzv03ibmau3s
5JUDeXgMVqjNkr2NbnesqUf3EUcEucSZgKRcoDf2UoO7wj4jl//05lievFtWVm+Ope23R/1gDi/W
0f08pbu4gO7w/kcVxebOmjZWRx1tBNAdFiDN4KqiFyLFHw6v80XGL0fyNgIxeW6XXFpiuQ69yegn
eqw0UzyjpYtDhScuTCSC0CourjSYrAqzdFVSPA0DhwRHMUmMPzCEmh4JCXo6EBpHG23l8lQFJxel
sVshl7kRK0ENCuddthfMN1IiMQQ4vdVizXnJHK3E9oe1kty0agdKvQnc2G1AktXj6mF/eURZm0Nq
eT9SucXmk+sPkjbpe+j0J8vqVTKiwZr8RDox5Hi6HAGQmcRFuqjaJhrBESK6AkBUiBhkTpWXk+IC
oNd310laCKWeDshU9iZGUa0D9pUE5DeCWoIBnT0W2qNGXwODnwexOB83SIDfN7DeUtRvgjM5QzFY
+lpA7bzhPjuJ/aRav5EtsVHSpimLFoPX9y9t1kec0GNek39dhHWc484U4l1d40fyfv/35yOvCQHm
LTVYc5lihguSjhkI5+0dkRdKcikhr3sUrI7ev5PCCUHGTuaSluitT0+QrNcr30FLEfHt4fE+X7PP
akKFMZB6meXXIqK+9WgB2YGnsmczC5OfpxpqIgZhkKahUdGnpB6jVUpueXmOluPJGusoA4/1Px77
2cNcPe0c/42YeGteTPeE9AyPp9lQ/4sn1lPuR0kPe5qiDrfvuBoNW5A8FfO5hrV8rXnlsFkVPiEm
fj9ARTByUfw/YtYudYRfrsXjZ1bdTUgw9YRUTQwjuqUaZXP5+IJUO6JEno88AysI52VCRf7OSJt2
dRZJOLXUegMY9u8rBtaJHa3R3xKU9n2h5hJjtEEV9MMg6SBmnc+XbUa83pTRNunIr4J+qNZu3Toc
ivTz/4gaJ+yx6qHKRQBfgCJdFlesCFK0BFULV1nzpJ13XYxeAGA9/Fna7YpKNqZY0C+0UlD33aJi
gdjQWPcYw3u+zx1PCBklsUBnRV409BXLF7JIMJjBrfvwzo9RFFJklJ1BhTBfR7urZ5hXNNd+Uucu
xr8ckZ9PlHzdFuuqt+NVrQwD1J53SK7jCIH6ZD0CRwB/UP6hw6uAuGwJVkVyjnK+TjohzVjkREwW
8WBAULCaEglnbNpCsrI3jVN5CMjw8Kt3us24kXZBAhfade9f5HyzwIQ6q06Squgy2szpvWW/a0eB
hB51+5k7Zs0RUtZVl8chEIsRBywRHyCUeyzUFbcb9xTxMqLzWZIJR4xeicTG6GOZyuaO9s4B+zHB
W9iguAWwWs7pzXpsE1qMWpEzKVOEED7AxTq3NmpNMMwNASwqZshQh+FQ47y6P7z3IsBaIar6LfQF
vgdw3NaPqEagfo8FcFz9zLHUrCevqIq/aAZQa81dRQJ7uQI8NOfdzdeTJgfIKBINDLUVTV+3m3QL
oNJPyVMyEmBb7x4I1J9cH4rHFKNVrq0vCJEGerfZ0dQy3hYP92+J5xeyXvyYSJQpkHAOmY1MU0d+
of9VJ3vkW4+u9HSfHEcmWH9e14GVLPmUIUA1L/c5UR95njTvktiJjTbqB7Ghh4YWNPL4m/bp2wgT
7OOFYzTpc7ljM1mk4UI1ak0rQWiHvUjr6HD/qHi/ziiGMpZESadZY08FAlG9vv/rPE16w66deLap
aJR5LeLnW7PfWFe6a+7XuKnWpsdz0ee1jopISjboNjNGZ0cK2pSqGDGc/ru1sEYb6Ku8fSXUZ/jz
Jr5IMC6gv1DFQs9Bwll64kNKRK564THB3EY9Yhg28+G1oB94t2vfYksqbfFlwNZM7DFASxLyRZwb
mrdBX0wx2lrXk/4iDSApvqVYTrV9sF83pnufyHzsIQsCBaAC1BU7hLEc9XDZlS31+zJsBN3BH0PT
SkMwHIQhOZghjv8wqwAm9Bj3YdlLWUPnAJ/GX9h8bEob6M37LM1b1AkJRt6kSxdVndHRq8JQO3q5
DhgkWCPbiHwbDGvCKwnMe2NA5JYMyQA8msEQVOpBLkaKstSaGYlqMroU3IB6ZW+hpUee/2tzwgBD
5OQ7KfaOvC6yWdGckGeEf1D9vGtDkD8ER7gogJi/f6DzSZgJAUb2F6Gqd0sfqFUSCbe70Dw4sdX+
WJNH4QPteNfVCZNJ6Q9eCmY+izkhy8g/DlsLhlG9Pl2tkWQ/ohWaXesGXi2Hv1mRnNBRv0d2uXFd
CJmOzRPPzxpuTbeGQ/Vy/wi5vDBBD+3za7QKvHiWv1kE6EFB7Vl5/eCQoTfxhx6csEJFZaLUsd3o
Esp0a0f1GAFe+fHWSIi60WngMURl+h4leqgTSqgZ9amWgaG4A3BNU5vESX4Hq0BZ80KrW73m76RE
tkFKVPSwUkeIn4fOTPV3IgKhTo5WlwDZ8yIkwFqmuHyhI+w/rKMWY3DZUzgiMu9T/HOwIts5lUdN
XQ9Lug7FSktC0GWXk/zxdOICZHMkRRQYZVIm3ZgYPpZ1eGXnoXyVQXe42vr4P0nKn5gLUhOOeUwP
dSeY5Wsd7VNgYwwaUnS+rZW8sHHWQE/Oj3ljRq/5ai8DIy77jBISPWwCniWbV/sTEswTC7D5S6tj
XBFmToHxkniwZASoy9rmp2SfLO7ADo8l5q0lSh4IWkpP0Op/YkEVzQ731tW+ENfkvGuRR4t5bV0A
lGc9Aq1niwKTFjbAiq1iv3trR1M/kWK93ZZ266gH5YLBduxf5thUDv2b0E5ee3RRM6WtIZS51bzv
bWjh++LIY5DtC2qzquyNhOrg89nfrCMb6ssR16hb0QjfKlzP3aiOa1rcSJ9K3h3twjYIXYHfFxUG
XY6zKz/WV/LU/g6IU7q+bAIt0FWe7nM673d/iSnbHoRtoOhyud7oFaS3QwC5JlvVyZEl4lC6b9dE
toRRRgqW/rQQGuqWDCb2F21L91dKaNfn/meB7WkWx7mbb8KYMMeY7KJQi1KO8MwL+1n+bDZlSjbc
OZ/7/o54S55OhDE1orqVR/g7mI5e/JLN6ybrsFTs/unNRl8TThhtcu30sYzp63YeP+//MlcCmMes
V4si7xp8fxjC2SAr6A00AiHBxJug4Ig2W1dopcv1mtCDSn7Gp/Hn/6YT2DKClKuRJAw4oZ2/cjQn
4+g8zi2zjTa6llSRTE8JTWAJCsyvQKi6fxGcK2Z7bJRhsQzKAgz4a4wC1JzNlpyoAEjC3z2kZdd2
g9ZTMT3v+g1tzW22eeTUqQmYNfQdHk+mab/uH1elwnv5s5Hjl/Cy7TYAsBYNpaEvf3PWj/DYy976
4A0szoeOEypU/CbvUC47zAJlYBBAikvnjU6hr4CbiDQ+kJJNbjsZPa87ivpmQibkgO8Q9VFCzzO1
Lg0xRYJzRNYSBTKuu8c7QCqcE1rLRYChnAX0WHsh2OuVnUo3fh79U8iLPXgak13SmyzU5tJSPXNx
6p2PoPuy4qMFzKYRv26KLReIy8IPpBZHNwCi+6XaVR0xsWaOp/05T5bt78mvtai3ImKCfrNTTf0h
MTvUkTDcM1g4OU964DY78vxydgJOSCQhzWSQ1FxkLm2C1nbXxCZJXvvQPNjT5AiZINtQhBgLcXFP
vWIVWMC0P30oHyjs0HoVzzfnKCa2fUfpJWGsGkhfgsJK9Nxhn0NndQChHwDEdSF6s7EF574uvDkD
d16XxFjuJEqKwE9BU2qB8PCYkl8N8HSAD8OxGjzeGKVRtJIoL2LAcRsNiXxS85T6fKuhgm4GoIvq
hsyOfFRR1+WiQUGgMTaYO4vHZPdqYmPA5hQ5Fhckbz59PiHHaPlWK/QWW+9oQpuOlx0T70lfy78i
LLkwLHcTE/fkHjmm8S+X9cUjc1ltKSyNjGIzjwfPWTsLc3zEgr9ProanQv2nUHzRYS6rHrJO6hb0
LD0gKB7WvoX+YQobdAHOP8DOuARpcHuPION1NcAbLEMfBC9oy6PDUJjWoyiH1GWFXYFZwWy1xRH9
+eDmi0tG2QsYUGklHSL57IGks+t7bGl58E+iJZA0MI+Vx9s58xet/0WScQEroWrCXsAFAgWkJvrD
luKRAYmJw9m8yfyHDBu2hYA9Gy80AnhOt7vBHB3kLYrdENEFVdzZQI6w3Hie2EyjXkiKGGMBqHRy
nLf8Sf6ZJMR3fhatzeGL9+jYmC1IhCaXKYw+hkgCT3EczCG7a7JBzfv0Y9+uJXgGvDYTKut3RJON
2xbl0pf1AlKSaZaPxWVhxOGKp7nYeE3zsbRM66gqwZYekZzlFSqMz72+Uh2kdS2OleHJBqNDCiMJ
ehSBoIg9zH1FL/dF72br7x0Xozo6XwryRLmpKOssbrB/Detp3iku0hXjB5HZYNZ4m63RY5ICI8lK
V9wtydzzZJRJ2chllFzBYbnN9u+5BR1Sb7cvW5gDl9feORtra1gBi+kOrMhhnf0KC3rEsozRp1gD
ZCq3M6y0phCK9091tolZUbHdFBiD2KrA4kljVLwK1YGOM1vQG917YQL3CTrZ2P9WrQe0rgZO6wWO
uv8IgBSp25yS1NwbmJJnLjVXKh01EJDHRpwCXTvhbw5/czpkSoC5sqUfDWMVojrk7Zx357e6blza
7ImyVw4B+XheOPcJzmZbpwQZ3b/UslztM9SKAPDiyXbpRg8ub+ch/Q32KUxpMMr+em1kQ4hA43x2
rCuAfeKKE8nOphQmJFiQ6aS59LFELwa76k/xS/ULtfugNj+4K67mbOWUEA2cJkq+a5edHtF5erSw
+xvfekDzSEq21E90Vfv5/u1wxI3ddatf26sUXUGstjFPa/M0+mzwgF2XiojUMGqfbAZjGbRL4PUK
tASuYWR22RAdiFUX8HJclNjKykuPzQnClB71fqaHJ6LFt49AT4pI/JKS8JgDUPL+mc0W66ZE6BOb
EAmWl/7aiSBycc4ePKjWfstfI1t8rQ0SrRsFGfEevH26voC1kRV3cv+WfmPFffoB1PBMPqAPmkhV
FiOURIKcx+69WhGEZssVGW3XXXLaV7h3yJixul8oyPqDXRCzdxZAsdUnmlAbwCVH+8263Zosou64
VDVJ1GmYPeFMEpeLserp/YGx8/I/SjDek+GFpzNuIfkfpzihxTy0Ac3nmV+D1rOHpY5v5YPmxodr
QGrrApwr6+TbaBA7maoDgDUYGm6Sdf5gJx/ACGuSYMSpX+IDrPObDwA5eP0uPFSN54fMPfLpoTLy
qgZZIWUl6HgA5yhfgtP99zD75iZsMNJYJIurf73g51PELsK6tWz3wgXHncuvTHlghLANiwJoB0uc
FTqB3tYkWnWmbG1fcow7mi1ZrnuO8zabjphSpKc6EcUxKIrKL0CRpgjOjrOwa4ecTtz5GB5njEG+
RnIvYncCxeDBQK4BKuZGfrx/RbPWa8oMY4RlbbguU+SSqVeDmTqsF5SJ+MJRjLPu4JQKY4b7cjkG
KC6DSonO1RHigFW93sr+sXEDh6cq6Ov44/nCR0NDja5jhIQhphY5ZnAUCcQaun3AXqIq6EIhck6O
CtYdMmxiz/CNWBaWMsjQXpfz1dL2MkHnMQpX/+r4vjhik3v1NVV8fdQoR84ut67eeDEfTBLCzf24
/n/0bM9r2wlBRgEFoZiISiDS0R+MF53fJUu2UnQlfvJYm21p1iaUGBWUpQIWwCY4RTwlZADChxpj
5yPaC7wHAWVd6NfoJHig+6HavIfMERQ211foZa1jrzewyS3/YVxtTxv3U1nrJu/6qL24JymMigJ0
t5GMHeh4/ca4LQkej0vzqKCd7b5Mzjsgk9NkVFMUiUldGTjN5wS5czRfOVfMuhnmarXa4619Hl0e
9DNXVBgtVapNca0SiIp1sZRb09fVkSxxnT+L1oZ3krMqccIfo62kUAz0sMFDsDo6aC7ti/NCgZbn
Nv/yHjejQ+RRrfJYh44XkAjo1ot96tW/9p898okVd70I79pkxrnpFssyzq44w+pNesFMkCyRxiY/
bCygTPE3NKHo8uqI5DdUTcXN2s6a6a9DZfuCy2ssR8sLqD/XNlYIBntn166kjFQRGY+vwsvxmdeV
Om91JiQZ/eIDszEXllRFnwsozcdXaM1P4Oc/cy+S88bZPuE0wxxhVSs4WpviYpYNWdjyi/tx/+HN
OlJossUyOgn7WgXm3cFj1fVR1NEuuhr3Ln+eb56Lr99nHlnSCKLaqfj9yraAiEvh/1tnsDA8eJ+P
ec9zwgjzwCKM73e+AULoTDat5DHYBLtRMNWWXHZHlMn3ytOV02v9Fw3yxRzz1rTuksZLCTQVwAkT
wcZ+O1Rsf+lkE1bk44M7Cj4XR2uqBPkSljg3nTlMOemHzqcigQ3Vi/f8kP1Q0AzfIG/Z/CixhbR/
4c/JUR7+MAGqoetow0ai6gYtNfEZRfSSN4YfjXQCHojGC6K44dIU19cLVn4MJHHcY2qKgsm5TplD
lnln4WXsjEiMR7iQEP5lbL78MN3WcyWuxlSoob7HIWPIpQbbRcQYpCz1rSCSk1tYp+A8orP95Teq
kQ/2yytdH+2TH5vNBm2CZxpzwLdAqejjAyhY5v4VQc4RGoBjFOfla3L29JAmZx8gO57oBb5sJ7kK
VM0eO7+AccBb1cylw5j5VgBAlUDvGKztip0okWBtluan9FB4qs252VkDNWGK0Ti93KmVmIIpuIRn
7HFBlL9f4gBTk9cLPAsnhyVU/8gu8178Mex0daCkgB+ir84SUPaDxPa3LsVEcV0TsKANUXtMZ2M+
mzpsWJWDnvzWQ6DMTRzNqtrJ17AaSgsDJRUSnLL1NnpS6xjmzS6HP+SAcMdMbj7gPbFmlFOz0Jql
KIEcLWmOVuisH9fhQc9NpKui2HKhFH1TF90SUAIQ49OG7tA5PvNc1Vkb/cU1m2QUeilcJhFkC1fQ
22/YO+r4W2mFkWgUA+lmoo9/F99MSFKvdvJsxjrWh3QA535CnGojxGQB52BlR9g/4CqvLbf0zrlZ
NuUY+CFmJBYg6MkreAXLDAWKjeBF2KkDkIEPXppnPo6fMMhoLDm+xOLYUXrobY5Pw8F1AYPI0T4c
xa8xyicpo2uhaCCCamMG8EXUNLmJYY7q1RjFgxy6GLdNQDddeo7hKIJpw5ABMZMHZMBTcRqjddoF
bOeiBjfPcBSxJeJKAiCL00llzrHd8r933p3GKJ2s1zr0pPq0zN6b8VbDMAm0DlKpy70A0ON6/XlE
jcU3VZvrMnKMpsZoGMVva2FxwXEmWD9gRUfpkQ7LYWbAzBfkf1PjGqNeYlkN8LAprQvxzjsxN4WP
EvVoLGUkivXvgrUvkWezqGWeN1qeUCP9Vq+SH8EO0HUnYO70ZLHlpWHm3ax/zIbO6I8oD7OyL6Cy
dtBZznuOUDT3gA4ZnVzvX3rIE84YTweDlEOyACQK7fgLDyNiXZwgb9qHJ/86ozKuV0PUi4CqYSs5
XjUULNBNaCGQ5+HpcykxeqPtRV1sL5B/zMXc8n8Ardkii+9x9fxsbDE5OUZ7aEmQSLEcjqj0oNEE
eEIUvhh+C6/BhKdvdUZ5iHmZLmIJsu6d611HcrckAJERuUOosy0KE4eFdfB9ucjzrMPZDauwIHDG
Intha4bpb/OGlINVXohK6i28pQ8vjPZGZ95/1bfOtzvKS2c0yEIzCj8eICbIwmCuTzUlbwEoAiuy
gX219ivTB0ys06OLUozswNRdWNQAvgSNd/jwNlxZYpRMuxSzRK3w6oeN41SmMWDbMFBpF2uULrAn
7j7z87neL3lid7ImI7Y8SwLkCZnDHVbgrIGNu3t80Qm2MRnrDw41KjTsUesyFgioki5iCTwjvVUr
Kt2opXAHJavYSZjuWrnRITc/4t0HwhwOtbm3MqXGiPCI7FrRGaCGWRCSW5H5MsA74UaocwnDKRnG
+I1p0aGFI7s5DQuSAEnPHd55xZ9ZsZhSYaQ0D/Mo75Wb/4Nu+AjAW4D1RpmJW7me7VaeUmIEcKji
ZdL54OeCul0zYokVhpFN2hWI+OETMYuBBYq8u5qLkCZEbx818V9TJfeHUKF3dbY6ga50Dym4HQKk
D54Q8kgxpk7Rxxy4GCBFs65ny0D6oif1Wc5A7fkjPf9vUsi252tLZC8u9OL8VXiSRqJmKLjSMkDM
A12YbSWaHiJj8C7Ajw70GpwNqwqDT56DcVAdOwPQGBgQxbAqtJybgkfJa2sN/bj+LRvLBQWZ9Qen
H8LYwyQUu7ChL8/aWU1DQB2Ll/HPJ3IGyIx+PHMc0NnuFF3WDUR3CvZ2s8CxYbZQokWJ7e0Sxl4h
rf+Fx+HcJf3uP/XXFxnmaQRG0y70Lof+wkQSpqSBcfaD1ll43hiHDvsa5OW4bHT6BBGHBMcAi14i
INQRHNx9hmaN7+Tcbhc5eXZaiEp9IIEh2F2HwuNc3SsQtJHNozYHaQGPl3ydnT6ckqRae0KyVLAB
SE9BEl3AwB9520lOtlF27VpAiSyCXbXu8zjbQjolyLwKqesWet9THtNDBQBa9zisOCR490X//4Sn
fpDHtG1L8HQet0lFjGMMb4k2WVofvP0ry3kj+o8QsjMrqawmgtBB1p/PUFmWilI9MGlcjMtzuKLS
fEfab+PGE64UXQhUMapo/GgJ5iE0i4pcXPlJ23yetFe66fL/Y9cljzvGmi4UUQX4DoiOh2cg4dMU
c2yVXrJNngCGwesTnIUPngoHY1aDpojydEml8ex0p9i34OZh2RGKtS8fn59cyPN5l+Tr7hgFItQB
SsMyyFEQibMFX9PVzP6Jq0BmfRJdEoElbcDfEhiBHOrsql5kHalkQE71R8VWNmYsOumKG3/PcjSh
xLh0rZjIgQ6mcIDKS4xpI0waLdYYLueoqrkqlIJ20aWsof9Mx/K9729MDLO88RsZz1hePZXvxmP/
eqnQz+MF7/flfq7A940S4yBcL+pikesKKHnng/P+1Lw8GvbvXwSRPuC/U7MnCtcznnlrmJlZCkvd
UGlxhbkwXwiLqgiM8UlFruZ5QQqz6k0dCKh2Zf04lbty9Z/Bxw+e8prz91ADWwJuRpNkAR1+3w82
GoZsmciFQHvE/c0TXdhLXgdr/xP7E7iAbDc8MEapfKPGqP+gzLFf/NoKtxRtgWVOeOE/Dacm7wGJ
nUeAj6S3bW2vPy973cF8XGkCNMP1EGrdv+a50EcVwbgI6IClpt7EYKLeok4p27wPBVTPvJ1oVzIq
1PCqBVB0P401XWHDoUiVCcP7N4rMJTfCEF2vWHrwlD6gYqtpAMlEOhjNSMPLEX71Mz/RMuPrfqPI
vM6hW8TB6McCLUXuJMt/onBVSLdw17XOeRLfKFG9PjnNPM1GILMmkKIO+dnDOFrix4trtq7x9AE7
KFJUOBNtnDwrJc8YDFVcigZQToDLAxH+TvhSiBLCvBQCpZCr00GIxy0wUGws79YILGRs0uoosjJo
q69W+quOcv17+mKszPhq9p6LNSHAMTbD5/LRzA4nq+OlDed60b99IXMJXZj1FywTwhe2GxQmAPK/
g7yNl1VjA+ANR2MSU99mMlHolkL9HTB6Ha8hfU59fvsI5n6qRE6yUMAxAYNYIZh0RU3C0UnMdbfo
ef8h5JP7YAx4HAdGcTFycIuouzuJr9mT/eOzeueF93OVrm8cMaa7H0e4diE4ajeW5RoN0KJRrfWP
O08hEgkxBVg6yc5Auz882hWW0u6w4QECsXjWEtfkVo3ngp5v38PYdjGBJVY7es2W9S6/ju+qlZMl
IAob0mE+kOaMPN/gJHDmYr4pVbYbZVH7Yp0uKVVvN+yjo1gByy20HuT1KthekSbATqPQHggg99FX
V3sfgTV47TtPtc0qmq9bZ9tSYi0Ir4aOzxhQREQWBDvsfeeK/ZRYw/7BUaPUYb8jYSxMWh8UqaGm
lQD7jOfux1b36CIxwZ0Km9dpE6aYyEFsQ/myaG+EHKTFU4ksA6TFr+YCcxaYtDDBXJBztzTdDuse
g4xKS4CgIxRdCQYLMtjJpjBHNyDvBycsiYKemH2aksKCk1quTpvrytwDaMdsI2AYUQ1Lg3qU7PX/
x9qXLTeO7Np+kSI4D6/JSRMtW5Jt2S+McrlNioPEefr6u1Ln7jadxVae6H16P+yHihCMJLASQAIL
VvL6bx6vflgbA2V5dR3NSIPPAU9PeL3CQBS2kvHvrZmo8occBkSuuam0QoATQDlIsBZnV/lUzmig
HK8uz3I594fCwAjm49KLqNPDtunSQyfEcPmWJlTNMvJ4oDUPw7KsCaYhSqouMIrpvRhALZjUi2sH
MUEBQUC/K/1k/8ZJJoIYtTq578yoKqla9O5L1o37FgEo74uZ6whF5PStDwN6KKbVahBATGPVtjs8
yJsAZHVb8nsF0L2QZe3fkvrU59YRZk3kWzI7shkrRti2DST32LX0ii3q4WdMxt5K4Zvc3U6zl9pE
GBMjNxo4FUSTIoHkVNYZkB7AA7GR5cB96J5J3aYnerOgSSCV5m2EdRHQSyb+RkTzteq8lR4vt+ed
HgNtqh6oqpJDymKHwOMNU7VoBUFnAud6mqv2/NCGhTKzBKMltXdNt2zpr8AGP7CSY9q1WS3s5Sft
Ajnvnp7uW+VcY9wPqQxMGdKlSLszPcPWSnfGtnGlU/1g589fC/sz8rg7ceeq8z8EMtFVZmRimesQ
iOF20a78piGHr+YDIMLdZSzOAtbEFhkIqaqLYGQqlYVNN+8FcVchSUHedeCWzuYI5X6oxYCIMMZo
nM8gKrdrl65OPBcWBlRNolmJs9hn581olU9f4/PycPG+dNpVw4FnKuGPq3CiLIMv2JoSmSa1H5qi
XS3t9wuvOWsu/50qefv3icMZYHPIihoiGuu2VhSJ6GLEiPTXEnyA1iePMmU+qkBJxkDSKYiiwbhE
lqiLqsN8xVFblznp/OtfiZ89/46W6zqxD80O6eCGvvVxTnLeKSZyGafo9SYW8xpyo+3mVB5Rq5HX
yPGtA/rrOA44U83QpIkoxh2EsC/P1QKiEpIexQe8hB8+OS4+i8gTEYwXJEFY5oYBEbnt79pX3cF4
12GZerxS2nz2NhHE+IBRCKnaKAOS9nKJml1Gki88mGDWjLbXSU5pEHFfOo2dHB0nxyyzu3jqkAGT
Z16775wryKIm6DJsBrtWmALYWY+EQNVGWqfJE0suiM2NTuihsd4mSxISFRH/p7DU4FWShJVQG9Tb
3H3QOgH6XUvP+nrq0J+BsVXON+SJY45WVq/xMFwhLiH2+/tIdh7YdFPy8LzkNtPMZmdT1RggWQwL
XOIVVQ3poX/aHV3Q93rBUgFTBurK3Phr9mt9HyWbl6WoiRpq+j9HqVl9hmAISegx9HpnfQbHVMQr
M9zSnjsfj03BUjkY4yTU4d9nIn8k43ohOmcsgF4bm7XjYSTtL7INyMOaULYaTVs/2ahyfWp70Gv9
CsFyYXO+7hwITE6cTdMko1wUIj1xIXPKauN5+wh8pL/frAFdgl9WLbn/avBUm8pkwprFIMdqWuEM
NqdThPopeX1YS8uAu1B8LkibymGwVJe1MEQ7GHzxGBK6askxY2vleQT9yguE9Vb8F1C14DKwzN39
soTuCVGklUuN0a/Fwxk2EwRIHxbgbiUn0IlhZu7ak76w8I7A+4RzUeJUHAXhydWYtbgvqgriENa0
2z624qX1FGAYanXfVuad5Vst5jgD/XptK2oq+v6AbjrMHd7//dm7b6oIcyFJQXoGldICiti9ZEUH
0dNOa+UD662X4Y47IjQb9U7FMZdTWEtabFDnx+7L1LZzZTm4oeUM7luxWtfvS+4Q8hyHHgz/+wQZ
KM3izkA/PxTEq+rFxoIRbDmhZIDeI2Unt+hTbkcMpyGawzvbeV/4Fs0g6yAloWSkkXh8GTxckFgP
l3RE45k+x0TYnuryalTyNceR1ofOBsUBXsM5OdFsLjs5Q50qOrH2ouryYcQiCYQUlIQQFMoWHcnb
G1tQEGD7168DNrJ+cr/d3AP19NuxrdRyex56bMzGAdqNs8CXQ4nJ4wXScy+dP6Qw0HEZJbVsL7CQ
F/s9jQnWsYaPAnkWCB76Q5vu3+EFnPQX/7yQ/jYM9k2rN/pcLk2cZ1MSkQSrMaONBSh344Hwi/Px
ZgsrMpj58QigoA2EJXyJx1IrejUTj81g2cKzSB9XHq6PluHyiNnmWiO1qSgGTNq6llrNTEV6ydhC
uDpj9M5pdutBdLh9UbMIPFGLQRJDSmsw9F9gGyc7ccqlbNlgpOKE67Nx2EQIAx5a13dS1UCIbRRE
+K0tD9krB4DpTfGHLUxEMCDRKvmYJiU+TwdbWIbOsSKFZaz0d9Fa1xqXQOQWqd6Rx/ry5QI6fBmF
veOmcjCpnLdwZzrw2oTkJfDQCU8uH/s9nhzt2FXBDqQdzydMGq3WTrHSrqRZIeDldm7MIuX3IbCO
rmWXvFGHWDzmBkm65ThaqLoM5EvLOPcpz0R1xtnNQoWNLmCiF8mOTAwfLqOn5fp5XeSES2dGP929
o2aCBDVt9Ow84KhpicD3VzH4o1ribbdv6zWX+G6u02vqfOz4xHkxZqhqQprfnwnW2MWWcgpeeaxc
s0m6rOoy0nRQE2gS6xJNWMtNfIW9WuGDbBdesJL3l2W/V+g+zRL5HV5VUGWXPxOiPd93lvmLaCKc
cZZz3GqBcilEhA9gjPV3mrVDmLmvUeYpnd6ib7hLW9n/K7z+FstyJOSpWNRYdCMe1Xx5WT5YfWgp
Gzy+070B/+qZcHLAt3etyWXbB2ItB9h7jpeEF791rwSbdczWRil8w+WumrVQTUG9BZRjaO1gzlOV
wR0QDCUFbFdyNAu53x47tavV+vAF7sn7X2/+JvqWxh7jWQryJhsqEXUW+nQTrvsPOsiY5DZemzmy
ZpF7IosJWczMzEdVhma+H4e21jmKhFbLwn2u3w8JNj54vKtitmsCU9P/OUuWRzYug4s6ltBOJq17
kaztGoyhTu9IJt4x7M/xcF9Dzqe7tZNMzCQu8+A6yp14dDvvslTcg8BZnMv9XAx8nbNkXKQdJJQL
e3isQdmZYDnGasObLZvH5MnJMUnOJYoVubng5GxUrM4OnhIxLIeeaj7fNAWnPxB5IokJUOoKE+5q
1Yuoq5xsmiIeRXIsnq/Wyth6vywr2S0PqXNA2MfrxpjHzYloNl5p1C6RuhpKbt79d/c4FARL0oiV
LiMi3NaVL3mwxfMBBqrHJMsDpYa2OFdVtISCnJ8vGzojfhhqcojXzcf1475Vztbgp17AIEok6pGc
m5ApeEiN0cTUOWffLK2FZ1X5OrX49aTZQPD7YNl6UiN3Fz1SYaYv4F6JLHRVj16xqj4MXj53c6k7
1sPWkeLyP+epXsFdgGK/S9H5pX1D74p/cc29uv9rf8TCuOa5Xy4itJFcV1qHhxxeYknN9N4fQo9k
4vvStVbKXqS2hNn/cpe6FzCynW4flbJG4sWf81U5fsPST+hhWV7TGB5ao7/bfa9XJqlQwd50iDTc
tfaBByuOxNkUafJVGfBJy+Zsyn1DPVXcYXftcGtUUo5YRc5Lb2XecTL4I1WRKRgjZBVO6VKe/dNl
O1gG6G6vBKNWogcOrrfecV49BYwwmMDArku8gpi2veEdNM+YGYBSJUXTohDuc9lSG/uoLG1XwmG5
qRrV6Z4JMXAkolE6C0zoDG5wxQPrHUiz4tccd+TFsf5be2WAqA5EEbu8ISxOLX/jfhSqleee8WCj
dzG2zv+GtFibgJDCgNCVUu9pAsx1g+gQCdWZmBZuyGWAMs99O72Fu3fOkV1+l1eDol7P9EZ5sa/r
aFfFmA1arXYXLOFeqKT2LASJm9SKfBAmpv4nt3fytrTg3l/ARDphFsSa1gy4pl1/g0Ua/q6yPs4k
Wa8oz7aTLtc5kdy35wN3NokTgqgMDIVZb1zaEDDk2+jarF55F9gcGcf0O97+fYJzQStiK6PY4ju2
ro+OJtnN3etzZzqmg/4aZG2H7uNiWa23RqOg97u1HvePmdegb/E5AtMLeBy80RN2D62DZcaptXzp
O69/vG8BsyVNbFjUaDaEdm+BcdlzVeuLYhAoUi2WGHNNV71dJbZ6dhcp6Vbmy7rEJuXNE6+wM/s8
OxXMuHDfRmYthjfBwpNKLmeCsYCTLwwY0V83b0LhYwCbB5azUeFUKuPLRZiaYgFKmiNKcqedn+2T
0BIz9FwpHNeaDQunkhgvzs61Bj4dKslEN7RiXWqrxVmuZUf09bf7X3G2W3AijG2aAS1yo1wTCNtg
UCUs3OQ92mnHLLKblXXVcecUzhLrjjL7wXmQrfXFWcKxNZ3w7j36Vsl68/TvYLxZiJB4X0uqdBnZ
i306ECtfU66b+/rOZtJTOYzviuGl6DNzhL4YNtrtCmuPRUKebjlkjbuNTvHGFu8VdQ4vpjKZ2ktT
X9uoGKFb31gfbowqPNp611lt3deNZ6K3npQJbBRK8v9NdFMfZO8NjHFPhsW7qWkAcu9DMUFDFo+h
ho+FAzR3vp9gYhd9nZFJmx8/+c939HPck8aATNxeCy0KIC3A9vnYWq9b71e+fuJY31yYN/1ADKKY
57a+1KEoHqVktdjjaXaMrGDBmwueGyPRpmIYCFEbU2ovBrW9F3Tp7NCls9qTx1esEMcw7WHD5xPm
fSsGScZejKs4pd9qU9u2CnqAZ3Th7go3UtGlya2qzMWuE/3YfoS+S1PMCUMcuHZM97JBIz1WeKBP
gGPnczGcpmE2RlMVSVTZ2EMc1UiUQUB3vI5LnZZxY2v86CL7eY3X7BixB7eCMxcpTyUy6FSL10V0
FWVEjZsyIOECb/dIJlEJe3pabO9rN2uLE+VYgMqjsWk6aiQ4ReViqTjEl/siZvFoIoLBo1JrFyCL
l8TjoiGFr76Cl6Wxzi4al+/Lmb/JJoKofU4A6TIKaXxuoUtn2enj1SpLQqctN1zuLp5FMKBUh5He
Bmd8n00bEETZ6wcsbk12TwfKMcN9gpm184laDCgt5EUd9wsFd5X+O38TweefiXYi2CiecNn1eJbH
QFMUtbWi38xh477vRlLAHPB0iyF4bvbAU4uBp0K4mhiDxyHmNrhsRvvq6c+LNWCC9zJHveUPUJ+c
HwNLAvh9r0at0oqh3x7F/Vqyn+nNe9/6ZitPE6fVmPaoa34ujfMFYlBQVryT//6+W6FZH2sctw6e
Ap+tTeTdFznbVTAVyeBEmywurZDAMsAT6JdIZSUnKt34YZPHBMnQf3mQGoMVnVE2silA3MtpQZQV
nvXRKnFfJQ4csf0lkV70tRhDRBST7i8B7QpWK/EsYv5mxFOtTidvddVkECkcsk5KQNiKjCrwcDeu
3NVfj2fLw8UIih4LOx759bPZiHMikwEnLMVT6ijU4MUYEnpvt8PDAgztvNjvFnT9aezfqjHQ1Ne9
FBUVFUM3qnfOSHK3kdFBh7YZXlcLBYN7shhgysquNTJkD0dwqYv7gKy5Sd+8OXxrw8DRWSpVMSp0
Cn3ITU5+4fh9BE5W2VdO2S73vpb8KGYe3L9lMriEtTEl6MehFcqNp1IidUR0J/0V5uSAejXnbpzH
229hDDaNUq1FdQoFqTD/vLrvTbNlYu1vo9PYhdx908VxIkMX3f1AV/F+v7osaTUcLXBXrMyyOOJm
w+eJOAaPckPpglGFuAWiiVPn5Id0U76A8cPmCJqDdB2Po5RCV0EfI2MXQhdd0gFtEBj2tIO3x8wG
VQum2zhS5m6oqRTGEno01CdZAyl4SjBR1FeIIztYMcbRZrY1dCqHMYI4LTp5KCDntgYElBTHFVpD
MRX66xeWRPP6Imf7NCfi2IsqkUawqGcQB4YW2w0RTxzdnU4aNI/4wxOaFXSyo139ZF+9DY+5Sh6d
YVtiDyUGR5cX/6l4BSvO/aOeLbJM/ybGcjJs2S2iin7Q3vaPmMMm2LCJbh0gMigrP80tx++UOeya
CmTuMrXXExlv7BKiD8lLBqK8IzrIvvDC0Dn+jpz9/dVK3eNqvwcbem/FL6jxqRYItjMTPZ2O6DgX
8mDh7YzH5TaHCNM/jLmbcrVfSOUVf9hLiTYQk89KN4dvUwHMRTRcmmvT5/SoXb+yUoHI3v/w34lv
vNtotvwxlcXcRq3ZXyqB+im6RTHchgrIxV4dQYsqvP2OXzWsQ88xlP1SBLzeL94p0n+fpAJK3fVq
S21cxj5t8yF17tvrbDVyqhgDQFKWRtVw+0qb03uEfbp73dnCWmNs0eaXJeY/mWlKJraJYcic0aYV
mnq4YGbjuAE/3Pv7xQYjiWN6mY2pUw7ozd24uv4tilEMtLFRr14gSvBe/A/lmLgctJttoJlKYFB1
VGuMDKeQkB9aB63vlAyA83XmgftbCQZQTUqurocQYVNvxmbKFdpm+C2hsyH/RBW2J7Qfc0WOzZZa
mesO/jHa/UV+074jDFV+Dctl7PE+zz8A5d+qsX1lI/hbemFscFecfBd8eUAo7xGBK50s49UhZl9d
pvoxIBlIRqv1IvQDqcHx+hSScJ1G6DUneKHzsMPOOuQF+QJp9eKRNvd+cmxxtsI4lc9gIR1DiUcJ
8gcPfQSAKvRuIjbn3YjUHNg4diqGQURdrfVgrGEuGMyoSOjX9BWDY5P/AIXfH46BwtQAU0BcQBcU
J7AemCQNCAFjkrl27tXW+gtzXk9fZzC7c3xhLiabKsdgR44IumyukAtzAfIab+1S+Kg+eGJ4Z8jg
xtD/BxA3tvF0Monf/KqXSo1esRhfDayxHu1p4eg2l1NNdWOgJBP7KJXO0A2E9T42qF1J9IunGO/8
GCzRtCDJc3qFXUn6qOBd4jZZxbOO+XDkb+tgqXbVskwaQ4YJws5Vd/WRrNFEP24RhJkW3DvaP6yt
ZqNspA1GBjinyNGQpd7VLuoCiA9I2bjiJlybVuGe3Q1o8jhy5u/kbx0ZNMEDrtSII05yg/fFvibd
grY22Kgwgf7wI6vxRs1fcjc7mDCxEZaEdzR7QTAbaEcZr9ARdCOZw0IpTCf8fvS2b07k3GYTKm76
wHEJds5SyNUBD8b0XPvRdldo+ANjwmHxSNvdwTbMfSPnfUcGYZJuHPSrjPNFwwSWcspLLJyuLDS9
v1Ge/dBFvxWW7d7/qLz7iKXpTSU9R80BSmJ4FRR+uGuPf3mgO9k6mBnnHemsNEMUDFVWROSZmsKE
dWacLYKEquiPLgo36AEghf2qemtoiGZYwtFu7kin8v440tpQUpqWgMVsjZJeRY5o2LYHmajWg+Cu
LUzSmWhP4VVW5qIwjOfqkirTiE9l0iEpzaN2wPJaGK3bvOtoG895bj9nnVMRjDeqcXEW5UqEddr2
7qNzDxxwng2OpgLYy3s0Q0lNIQCVKBr6o1kCWS3GgRyMYGAXDUfeHIJOxTGmsbi2Rb0448iMkrQh
OsD/4giY7TydSmCMoVGjHtMQkIC3XLynfZCMRkAggLtvdFw5zI0NKqk2aFrIQb59AuthZB09/Qmh
DwbsOaLon8xGPlOVmFs7Og8pik83lWwAY+qKHhjP4Eq8OtdswjSVxFzVTVlEWNY5UnBCD59YgV5b
qSnyR2QNVlabz1Q+FxxMJTIXt6G31xKlDnyugihHBHT8G43jpmwl5VrnUaJ2ENHQtjnEjojGUUd+
RefC09fL/W/FsW92J9AlL+RYP/c4wMGJzq4hcrfschCBrb1fy8G8dFQb8DrE4PZZLy0eJf5sqWvy
UVgATy9ZWcDAaUHgdNIsxToSYMLWOR8fsHOWa3azlf6pPMZnlSZJjJaign0ST8LXlZSrHRo5M0/p
rBHTN8v1VSTPRUSeDp9cm5+/Pf5GcTZtV6tRGbuBCrc7LMChtHc8B56Lqab6sQ7cF0MqCXArTBZU
+wqr2i8ke3xYYlEmmoA5JshDJo1x4nYIBimNqIWc/B78du7RsPce6b3nT05cMVslmCrGeG+VX7CT
U4a5gyJbXla/1bfP+/40GxhOJLDJ+9iCdx6bc6GMjwtQXp4JhlYPezqYgVd9NLZ5hw6rJDe8h08O
5rIZ/EXtx1GMcYhn74nbK8jDWXbES5TbpBAa/PqLrf7eRCuUc/FY1x4V1UpTcIah3sJ9dPqHsOxv
Q2envaI0MNRFeAN3FKiwFwJsmh+h8wZ2j1+OVa14VyQHC9nBThn8zb0e09CifDw/HnikvDyUYme8
ElEvU/SxUDu/4qJPnGxZEZ+cQyKHRGlBut0kuI153sw9R+bmz5Okl0EeQE0SO3zHZWTTtcS/sEp1
+YTGlv/SndmtOULbZ9qYwwMQaPiuaB8LbFNVsQd5Baj65EEV57JkF+UEaqcWsXTzN9X136PP8Cl5
TI7XFbDq/8ARGADJNSnMip6KsxGtnfwXwTuZbixa4ZUEe7wXnbG67z6k8JyPzeL1MhjBs3lDY5RA
3N3eU46es17f5te4nGCc64XN2wvjLA8XHRp26Dk5+X6AV9irszRj54m3RIATGhhMslBkdT0q8u3b
BY/XLfJ03rPH7MP1BI7ZPL01rniRp/kIKLeRtYKW+g1PPwdU03l3y2xZcyqKSRWSrMgH5QI3Q8sT
KKyQJKOOGmKT5KOxJWT7hmUTWHmChSd0uwqPdIYHLgYTkqDZNgolEYqCqMBN7XLpeZaDBiKkErTx
gJNN3Ohn74T4bILeqnGrJgPENRYqxqhRY/9tTzCB+OiR1+3lF+Kuw/B6SJ9ySm/OHciaJReYHjYT
oaSZrvW6DvkJuaBBRbGDM/lCNM7RkxcwsFt0wIZyXixkip14es6cCK3ovDox10YZTBm0hY5VNdRG
EeuPS9l7RmOFzb3EeaEJuxRHRM3xLBaQU7on9FYgATymeKgN7P2qJopN8PZoOdYyWVi8qgDPXEym
8tCCNXJMZIg+0TYV92OFTVK4FfolXc/p9U+B62mkx+KJrfWAuQBSbRbbz7Qj3NLL3BvOxG5MBnLA
XpaUaXuzGxSW2hWmdFZHWu0Br8Lbg4pRHWquHADn5IxsY9BCFnNTukJotKpt+7wuv9Zg/r4vhBOy
mwz69IamxDJ1CPv9dXn/p2cfTKaHxmCLWOvnJKA1F9fvV7sQLVroZgocjhgehJlMnNIupKAyVYh5
8VXUdnY9krjfj1uQD6EB1+acF6+QZDIIUgdjWer0o2yQxLnvfrffrfYY6lx4D7XVe2AE4pgB1/+Y
PGcwEi0pbqUrDK+Wq9HGEy9aMki+dNCK2zqy9Yz5e8pexfl+1LvugLXJAMyoCEMilNQ2Wrt9HWHk
2CHO0+6+EJ1tCgq0/2i3Sbe4Ad0jvBukCfvH36+Da1mLN+6FOxupYGQbOG+gbss2DhpV34AeZQFQ
qfGSWJHdHuxAHhKtnNAdv2ACe+F1h8/b6EQmU35shu4SBHEgHS8rYfQehu0baAucq13taDh2OIB3
htfoPJ8fT2QqP8vT57TrZbOBTDta+XlrjUT5FNdX8MLSjW2UU5FjL7N4NRHI+HvQNTj00aQhYKgQ
CS/AAXaZWfelzCasEyGMt8ehDG4nCUIUS3gM9v8qC5n8POPe+lW7xIaGn6esR3YyOu2x/xjiLeVS
fLbKZ7qY4L5Cs1RExkQk499yly3OtQyRGD1NSTOeflvWxddXoCixytx94loj1eEPv54IZPw6MZsy
ks6hjHXXn8uvl3/VkD5RiK1l6ONQKsIZhrdBuFBhLePV8t4kG7Xcpc0zh/nw+VsZtoBRJqGALXrw
5oR0FraFoKtnh8Knhh7aR8Qlv35B7Joui+J1wvN8mi1uRIuokhciJG9OaBOjbTerR7I1yFuIGUQe
YdV8Nj7Rk0EQjKpVvSrgo4GvFPSQWCiLTWaP2tGrMS2GbZDhB/doZ6F5IpIBkLKUQUQnaFBwg5n3
XXtI7cqLbCkmIjJW0Hck9CXPRl8J71LgODlb8iiNq5ziwU0Cic6L70ePfrJ0EXKiccb2trq3tbB/
Hosgl7yyAMczdAZcwiTRrkkGV/w40gJc7d93de5HZNBFOddleqFXj4/OQtcFa4D3SOgbFHbB8SKV
+fBr8vkYXNGN7BxeOljM5r16Mq3rI9Y98kb2/8EJECWCZcxUhNtQwKS1bTzHYiyLiQyN3pE/jjDK
1SPu0nWMxTFPWHDHC8Xn0x7lWyLzjcQK5BYDlbhJV+/tClNCCLxanz4T8coA88HeRBbzvcpzg7H8
GrIwRWG/oybl7oEsv0FsmTqYrX76/LxvILNEXRgD+Ps4mW8WKOIlLLQY0Gx/NHuMvGSNHYIbrOix
x2JFpBXZkt75hT3mywPez78ikj7R1GM5PiYEdxQnj6Xi/rwpvv8c5qYwu1wRkwr628ly6Ei2yg42
r5rzD3b6t5Cb00xMqC4uATpuofM1WeavaumSJaY3X9CUcP9wOcrcTHkiBzuJ9Xq8Qhn1A9vT6JIB
lYNbszNfk893s6eJiFwpwyzMIhn17p0W00HXtd2RZYuy0X1d5gsZ34Zye2qaSMrSSzTmFxwaHv/x
P7S3I8cSO9vmRSfz0fL311F+RpEt1m7HUQ5Bm8UhOgQNWJCX4eHpLBAe1/8/XOXfopj4Me9TKTnH
1Pj9W9/3YEEtlMQE5z17TjfhEVWhDuMC6QN6SGIeNlNF7ti6xOBK1xhZIFRn6non991dgdOFZpIE
ne9rykxHKUN59jJ/z31rzOBLq4fVqFOZjfWirSs0dK0RriweN5/cSZJ/uHu+ZTHQch2aIk5y2OaG
9u26CzSJrjww0zlIIMGWz1GN52wMcnRFVwyxCWl2FBDxqX5ZfvECMB5wsNRiqmg0Uojh+eOGNsSg
uRbL2vJNCjYThYcdXFlMJUq9CmPfi9SzfVezyhg7VUN3ceTlULz7lCUUG+pAy7XbV8L2bc3z3z/I
EWPSb2+dDaoq3lfiqsVEleZwySItoUYvIsQzkBuiiYh2J9yHq1m+kgkw3gp9E7hqzCi9CLeL5OTn
q/ePBUGOj4AOw0weBivwNAfyjtwa0E7LqznPxnSqgTWCgiqAvpBRUZWBx7JylZEgVM6I3g7OtUIt
+Q/cmPw+A5Ca3MtZNaQIzE1kIKDkqInwOfDGcuYryhMxDDgqwOBApWq8IBjWfRTKkVzf/0qzE5zG
RAYDga1xDqrEhCpYbuHSt1N00LUb4ww2/9iPvNzmjtTNAuBEIgOAfRIGWBZ+oR9H8mob71RmgoLu
bZaTd5PRD3HvQzEAeG5qPU7MTEYdu7Tpl+q3ZYp1kkuwtPBOkp7UPVkM/BljmHWKgpNsIMd2I1vD
0ynSNN6dyTG+m9VM/IpunRgVrIg9xrldHQ/oHeXt/+QZ3i0SmYhQ84ve5RlEvOApvXhuSTpYheFy
0ZzzeW5QNZEjJUVnxCHkDN7mpHnv2XrRkwuaRwreoc0HT99WdwvjJqJMo8yugYqvA55ILLh0EFV0
hHb7cut+syWxiSSq9ERSGiyKrDEgqXBO9u7Gn30bwnYQ4VqbF94r7Pz1MZHHoMRYBaPY5jhE+bZR
18esyV63HmtsknjDGAG2oPGKfrPx4UQigxlJMfY1VsbIx/OLtsBsGhqnnsxj9pqQf3c3TkQxYHFN
sWWgknGYCY14dezxQgsnZmnwCoPJPLrzmYOHs0HMRCCDGMU1OA8LDQIFT3vf+DsXD17jQ/UbG1H/
Fz0Cf56kAT4PSTGx0kSSFDYPagMzUDGWjXAmS5ajqxPlKSrsVlrXmW28clT7Ezh+CmPima5slVZM
Cng1aLt7G4Ud7Gswn/Bmgv84N+RMJfqnMKr5xAvMRVtk2HwFYZRdb9yWEYnsFTqbqoY+CfHE/Qm+
P8UxN35RKWU7dhBXldvaHixpXdANwrbub88Wuqd7usnF5hzon2HGT6GM50WXc5b2IMlCbx9Sls7E
WrRqcMEZhd1544Ibj/4JLD/FMW4nxgtT7JoSxgLyL41cfgno6Fve14lnI4y/Xcr2HHaXBuDV2S5Y
NpVHAXvtLOu+lJmCzk9VGC8bStD9KzpUwQSwYCUX5xpiImLYKY3ViIgEeOZBP//Pu/mnPOZu1o24
1hYV5Nnyzi+PyYKMPgpVXPjgmCGbngwjyHtK6faJsr/KZ57B/QlOP9RgKaNz3P2jVuDrYF4Y43cC
PAshzW/QwSlOFu11jjyOfbOJyQKTNGNOT81/Of+K3O7xwkNbzne5MbFOUKINk0rMGyiEse9NfFQ6
W1u46UuOjJ/HhDYT6f48POZeXqhnPRsNyHrx7QWa6YJVi/G32/IvzrnNxE8/RTHAoEdgVTACHNzC
JNgy1jxGkMMr08wUDn9KYfAgyq5KfTUg5cU/NS/vg2OSMV83dqnRjO7gWBp5w9qOh8Xbxt8sdv7G
tood5RZZ2v8iJPj5tzC4oZ2vHXrDqeGfNdJ4fyUrOSVg0uM9E8yU234KYpAjEVKjGQfcmHSjtd3F
K90ydeuiEZvbisLBwtv65YlxNmIcVnXYonhINnbeEmM7/E54Uyq8i1KhqD+RMlaiIncdNUsMf9qG
Z2Kl4e5IPC/W0AP8wgHeP5OvH8fHUhtfygAbygV8p1MfOiopt+BcDNF45ahPbeTzHySoU90BXnYF
ViVhBCK64gzR4hwV6y2eOXXLFh9NDKBxvG6mcv9TNyYGEAqpElJ6krhUgnc0YYHCGAxIew8LSlZb
NO1wb0vePaYwmKI3QR0WHdSzAcc7n2R+t7K4MSkHhxUGTsKqMIJ6hBTscV9nA0E1qs4IWTyrHpAS
LwA8WOZEGgqDLNUwmGkrw0rG3YvxVOANqeHWaGYysp+fi4GMMrrWQddVNNI+2SNKUT24kPwkcu6b
PO/wGMAYL1JYdyZFSdAcbi6cX+dBPUtBnOVRKbQttMherhox1ufcqowVVjVfXfPNXN7XhSeNZQK8
YC+2qZa3M2tt4cV0pc9GItKy4m/w4nguOwGI7V26KcsQRZdC4x3MFfzKLd5wk/GqdTOT6T8sgeUX
bobyrIKuXz5qeMw/aSWYlkyyw/NTRVbhWjiUF6f3Crgv2JY4kSEPNFjq4eKiVfKQ4z6R8f7gYzkG
Gq3OSFUyXwfBRYNWe4k8Ww2oqy4+B4w594vKgId0SZoko1dZWjvKaB0XVmrY6shNU3hfkoEPMUBI
2pSQQ0kMxshGXpS6KCYixOJoJFJguAP3KgMcYjUOmYylV2ilefFNTI3u1YfxHVWwEG9i3EoYLxhg
WZiktkeaSRMwdCv4+YdBDlQK9/mZpxUDIYauZJmgQkxnvZz0nWtLTtc4eCUaHWdZq7zkiP7cvUNk
kpVSug6JRnPZF1VEfL8ZcyJ4IG3osV2rXFrgM1gude5+UB4es7OEYapk7SDRw4xakgcWKEQS+wuj
EfZ9EJsHZHDeyRJ4swS2+y+59nHZJQOC44aS/yyelMriePU/6PItgyl1tKbYDFHdUfDa9K8Oag+E
P/o277/fQpgSR2FkZT8GEHKi7ZmVtcosdAM9oBVofcEWXh72Uzf90yy+xTHhjZ50slANiAI2PlYM
+lZl03W/vKPjSWFASdMusjaCDuz4kgskwK6w+x9/5vWJYv23FgwYtbVkJGKJ30+w9Ui2xQeMuqGp
hyPm9nJ777AYICqubR/0/c0Aql+mO2K8CP+h+7P+NK3LQ3Em3dYasJKFrsf7ip85Ws4HUN9aMrHN
oGeBUjYQ7+6wZdfDcmRu2Zf3oRhQOl9AFK2oVMMTLmh0CO+OYG17DMGu94YzPayxt+KL51ez+Tp2
gQmqBPfVWIxYJEpX1/qIlCgi8TZ5SN+Ev5Rds7o4CYaaDvGS11goz6iJlgdDEkG4r0ho84RXTNIj
Q0W7ulSUEkJRzBilK5SA38PS2qV4sAofditxs19YWIy0fdWwlywnaYglCM222j44z6134B3AzFWg
CoogiIKuYs+iypx6mqmCHtYhwoXaOo12HBETJJc5ltlh7zW2vXXLPra1h4B3J8wcvCri1E1FUrGk
hO39qPs2DYuria+9K97b12C7WK+/5Jiojxx0nrtTf0hiAADj5OGYR5BUuljxHR9NJwHZL7gNG2JY
pXvfUeZCP7Tpq6aIE8XMkc7cdde0UHAZwIoTTDr5xcVpJTKGSIJltCrsW0tBu3s1Piz8XiOt94x3
Bu7czsx9hLYBASSOWOugyCrzJwxh35dKsEB4tJYePvplfSbnJYIxXfCyFWiisW1y3HU8NKc3EANQ
UNqQBBncMIJ4m+Sb2LXQJdlCD0TziGqk026kVbGKiPT6xHOgme3thili6RsOVxAAvAwUZYtYu/SF
DEH2gMWgxa//R9qXLbeu5Nh+ESM4D68cRY2WLdmyXxj29jZnUuJMfv1d6b7dR0qxlNXVceoMFTtC
YGYCSCSwsMCTamv1mpk7Fb01k8mZ+WeH/5I2QmS9JTGy5tKSJxwMumYKTyzHNYN9vv0gyoQSwSia
jBONQ+2E203mxsva+ggXnKlts8zstolTohuehdMiv3q331fbQJ1y0EeBEvLYhiw2jed0DY1+YZ3p
jHO42mqVp6IOvTXqWggV47BK/NYZDavrXWMrm/UBvI2FTSbWL5OS5Roer0ylwQ5FmCry5aySAxaX
/adk97WZuLmlqBh1LlmOeiptZiKJJZTyElGfccmUY6l25XOYyLglnEKPfcN9eGXwQGnosirLsBSa
vGBAf2RTXtLgcOKdwyGykFA8sfDOv3QPt2pxK4SyDhUQKeNcQcjraffXdVe6Rbr30IosdGa+KL2N
i85kwHZ3PnrAwkW0e8JMT/T2fW63W2mZPyFI3mOUsLlcxi6mNWCQPOtN9Ztlf/SJ5CiuPEUYYwBF
oOATbSBSv75IW2+HrtFTj67ig7ddAmQwLZeCNTno0F6GoHh6fA4zIRv2SNF1Q4ejVsBWffsBUxwq
YlUFAZL0k9t1prKYFv37eTSzRbnj3lk135lH5I08mmgkvEhN2XdGgBuo8OPaBM0S71yWF8uwom34
fjaH18oSGcY7EzEavAFGTU1SMLYea71dZXw560NRFjJp8iIjuWQLfDSggQU5yPsap31EAZh1tjMA
PVwCuNUB/gVUCZHxrdCwzoKkjnv5gLBGsIGPQrX5Yge77Wdvlk7raLgVXz4fn+dMh+WtUCo2Voso
EMBPKsNhQKkxDwxzGP8Gtu9uTiuQSX1/lwu77xYXTF5aLjF2aa/mpnE296+Pv2PunG8WT9mezgkd
11zwHTIhMC2XmR3vw33w5JvjqXDUN/mLOzwWee+1bldOmZIIXq8xubTyATOUPs4YTe9XocsKEYmi
UPZ6syzKXMJErLNSgRDb2H2of5+nDPwkSD3vH6/lPmy5WQsNHYjqQhsqsZMPuhftnp+kJff9WABL
OWnw9BiftYA3IGHa8R8Nnk+SDYAs4LGyvR6W/SkDDUXPcDYzgGAsC2PaNVE3RF6jmTXSMS+5KRux
e+h8BCSXDMreHEyO9L6snjG4yLMU64VfgT6hwABEyWcsenZbr+RTFsnJoK/PlYEYR074+kh7/sUC
IXS+8VPr6Y20DG6PL9EycpBrYpzpDH/D7eop08zDtoiTFKvvTvGnuoRlDovBfIbPdZ7e1qW/Rd9x
xCrezbm+mz2nDBEPGvwx2XPST2W7O2Vx8FUOUGhwChOu9uXP+EV2HMyPzNzvrLVc7TdlktJYq0UL
NgRSxAyRQH/NXnxz2jtO/vQprwkNjmX8J1XE232mbFSWtE6bNJxy7biFfYDzA6Gs6bxrLH2eKe9B
ksYLMgIZ5LrojjHViJMi1AWcKMznS1j5HsZxoK8WLJ6L2B5NVs1+hnDqViB5SV6FC2Ucao0wQSBo
R0AX6EOHnkGSpNrgc0cuu/AKC085Zo501rVerZMKCEsU+YBVhVhUZTdnV5D9bCuuv7XDap99EAw/
K404Fxfd7CxlqdqUlxoG0MqoioFFPl1cvG4xvJWW8fwXNXdQQJrO5/FYbVLssuHvlZ3m607myFuG
w583n6ulU0YrNhFmROT4kBR14o3b+QNGJsFPxuv1WsJQxmVpox7P/xvVi/kr9Eo0ZbmXRM0FJYXo
i/MKFAhgwqVXjYhHefD1sPzETGrgVrUoqxExCKg8n3ksdLK6Aq6Jf3lf1sDr7El6nxH+s9ZGc9ko
ERidgmCCIm8QkOtmh1QxMOMEMY6edIbnnUFR3qyN5rLRKwzdkCr4IX1zWYJHwDQ94NXRLkFYUwsn
tjXGTTNTy7uVSAWcZZSmcdpAooJM6Ifrpf7i8V3G8j00o009Nbme9ZBwtl1lEZrClgy0xQMBwQgr
kzN/df2jijrlAGJJqSSlwHF1tr6sTdGyD79X9hPGDXJetshdzuZsFk/pfLxwJZbyApGRJ6KQQixh
YCbMXwhRXF+3TfOPue5tPI4w5dD9XrDg3iyrp2ltMknTs7GE4NcTmSzgugKMvjxy4Cb/s3bwDlu+
cHZhZVZisXT1Phl4qzmU1SdNVvdyD9Ggm35SLYHQmsK/r4H3cUB39oL0yV5nTYknXuwurL3aaOqi
zkc9QaIOQnkC2sfZHkBh7HugY9mKgAcwVJe1RMrVJFGaGXILV7Naqb0FMqQFKakwiW7m3rbXlwhN
dNMolZ5GuigfovfoRfxWUQzg3jE/gUmo+4vjebB/NK/NYGDGLZ9K0JdorezSLbr3Nu1rtRbsLx+0
Z435/Iwra70V0ey5VU1E2GtH894Ds4pJb3n69X/bYZreJgl7YWqJvYqOAPIpEyw74EyWrMiRnx+L
mqmx3+grTWrTYCaZCoZm4snBDsB/uv5gmmZsQV2PoG6Euv6wTOS+AHMrkvJGHYALGV8oeEac3Wyn
NFveR2FuAYYpw+5XIINHRdp459Z1bj5e7C/k59E5Uw4pSUKlyhosNsUEc83krYazn92DZLfeJTAB
VAMAjyS7AfeCHa3s1cvixXp/f0O0MFnvmOjCMiUi8NEHUeFJJF+q6MzjFlAxveqLw2PCF7wOAxsW
P635/Xj1rKCMzjbr/LmOxhr7noLqtHWQonLBtuLHnpCb4p930hCjrZFfwIjdT6QN4SgffwBrsZSX
UqO0LcZExqX69SdlzncUGFtJeaVaKqUeUz3kQwKzNcEABNo05/ECGPE75rPfxu/D1MSYrwHPp4Qr
F1MaJrD+Rxbw0RxqIpzZtx7eRc0zZl9fjAVvFkeG6ZAdulMXg9dUHlU3UI+TPbh6P/BBG8aJYcBY
i7XyJf8BLwlDwnxkdyWCeqJwXaBF0gQl4S3V4h3v6e1NANkemfNoM4PW2Qf9lTBK/asoqQMh12W0
x5wIVQjp8X0+YmI2k26XtXPUtcwPTajWI5a1igt7Wsn2pNs2M85irYfS8AJzA7NI0EjAcwLse8AU
ta/BQQtxbP/0CwOED6+69Vgn5wNJQ8MzXZUw7uy3xnStE4kBZypHCuDzdraDKcOV/vQrhOGLb2Y9
jsS99wr4P8JoDH2ldFzZp4mCuNje2JmOdJNuWujvZUqavST+WRYNp7/oYCUMw1j5RSsBCFuemFxX
82+mKxlktVdbN1aGDIL94Pdd/NFhdo1neIR9nrMz75VxTKydo+yqnBpBHwPIMhYbW0KF3hX9wcnf
ty2rnU6ajQavlkXdr6jYFhde5Mib196QcsTHbtM6Z9+uLffwjJllBoZ+rzHdol1v0em7/PkBixIT
8jv/hrr6DOqyHYwgCoMKionxy6TTLvDd1hdXLDzHDB8bwokrOZQTSWO5bZMghAGsOvsCV4zEJDqZ
ixWSDChIgDqzsPZ7m0VGMtOzcCuXcilC32WBNGJ9r6fNSXPbzbTfHon6WMz4fs57kSq8qqu8LIp0
u3bXdhcp6DPlUC9RAitNdcQDn3uNffmEUAHh0jdriCK5LWlDlzBQTBVRcpF4gzo8pQiDUuOJRPMs
mJjv9yn85Rnh2Ox1ei2EOrmujTJO70rld7z0R/2ZbsFHvcp/NqcYIAOkEuxx/W8Q+M2Z4rVY6uBk
uVSD80TEbho7iknrIkheneDQmLXtgc7CwcglqAwj/pp9hV/LpW4HuWwnrh9z4tI0E/Q8hO4BrFhr
5whmHubdOhdt/SPtLlZpaqULRJGs8gQsl/SWrpfdEbRGLEGz2ZlrQVRQ0uWpErVEEJmhA2pCF5lN
0AZimIcJuI/CJkkgP/ivdRPYlFu3nch6I7dkHzH/JCMoNevnm93eOmvf1+uiPHZlnLusxjsFYir7
pHsaCo8aEBHnVfQcJqZts3byt2nl0cIoxz0lYatIIiQia3raKEganrgFfzEnw1b/WPbilZDgjUv8
7e3RKXQ8Lp3JeisygMos9M2zvmf2frzeAcoJSNJl6EYJ34P8v5s7pTc8Yyif1Jusy3HuRGU0yCkk
F49SL3WiFYhm2iHvIYgrzI1xEsFT54bI1L6wbHAuQruWRB2q3HG6kbSQNL0g5uQyC6OD3Q4OANAm
eDmSvzShTIzLf85/X0ulDtYQx1wbLoNySAxzTO3c4xtkTCbMxdsTmg0RSb9vVuab/CatTLJKpuAB
ySuIdDdR16L/pRoVBVy9AngcSmCHTMGMXMWwz4tLZQcmRpZiFInVLvIARGSj93jRs979+gOorU6q
geOGDB9Q1PblFRUr/t2w1usWeT/ckqbmvVk8gD7RfkpY+z13yhqBi2HlgibQIwd4o4DcKdKQhANl
xm7zWj6H+ygzj8f+LUKZhaFVM3QqBqL6f+RR55vnAGW2GuStkjMiu0iwVLsDI3Npnd+AU0Pub3TX
y9401gp4wUon8kbgtxfSfwBPxxhQSZRljIUyRI1+4oc9nxJqHO2QAXzMy2ak7XtXWTYkrzwu+q/9
Xp5MMpSKcdYzCn4jl7ra8kqLAkDUNTzkwPqIztcTBhULh68JCvcs+/LhTwFeveX0sWw2C87/wXDz
x18wg1y7XTn1/MeAZJDniPiCcKG8oZfoC40p+9eTvDyt6uV36I4LxqHPvZQJ5FNTAA7Bk/w3+339
ejijOTYHauXQp0/xQbSRzB5XuUteyvt6FXnK++Ml/jbcUhZ9I5Ba4pgVcZh1HLQMWEEhx+in3WDH
C75zuGPufy5fgu3L0jGj19/cOmqYqGA2oINMAQ59/Clzd74sQuUNFQ0WImqHt1fwOKlCr+cX7sDx
doWL0E2+OcFRVhPuJtcy9Z0lbPjDkUeJeM/EIM1ENjfCKWubMs7AaxjCJdFKROvv847k2c/OwDkA
94O+d8FYLbl+bjYey1QlSReA7RWAdKbSPnqr8xxfDcEh1C13U27PL7KTuJpmZkh+bx2rc1AxtvId
Y5fv09KUXGqXq7OeKJEIubXgN2/VCiNWwblZW9ICbyr7sOGRHc5c06td71DYrhd6CYKCJPJfMsdQ
AQ4qvMySnh7vxv277verMH0OG4GWeTrhoHdNUESyBMyb9kdaGXvFWh5ZrV/3ucpbIXeJhhK0RzoP
IXi75gt4FM08rc52FznqU+oBGas/aYGjjCaPxmkX7g3Z4x802okT6y650zbyJUA5iqqgSAL+z62q
G5exy8RCxXKlAJWk3deOzEBParsIAIddRgPj1O8TOpRAysz5i1JFeacEh6FaNA2Add13u9E2k1Nt
t/lhcjCAE492ccGQe3+J3cqlaYKL7lwE2PHgsEp/Vqd0W5oYlFCY6UfgvqUxAUagfEXiI+Npj4kQ
LywPPmtl/2y0Rmm7npUZZg7qwaFUTL42G95sHG6fP+HKgBd5rMT3yGuyWFXWZAG8tYJGVwjbsDUa
Xo64w0r2gn3yVKwDZzQTB8VyS16C4RCYIvD5ht4EjPB73pHCD4DXLz+Pv+P+EqG+g3qLCkC/l6XA
BWi48tKLWWqOuLZSO7Zj9ydxGgxQXrFmjNy3bVAyKY3WIw4DRvSQO9hZCTKsYe1mfw5unGJA3cbs
P2TJ/FTdhbhajm/7xSJztM/P0f48IoRghQ1ElWnHqikyoGSSQII1ypMb4SWsg7Hm0IHuvoZ4/U+H
bhed8q1spUvd6ze9YC4zp0awKi+MZfORYPbK8iKYNguCLhBR1KcYYPlBoEa+BSDTWzM/630DJnNY
HRmquYVfcwZw5iJ1GyGPygodZtZtILEiCBjgKWH1lLAmTtrqoiUcSaPmz+1HlyL/oO6Un0/Rzpzu
uEDGSmO2Jd2/5wwwpf8jlkZtdKlWNlWeckhA2CnWKCfm+uKqLiIHFov6nIEZogLmdwn/EHFp3u5n
OvRGmZSQ1ZHi2r5buNKiP6YfB2JXJqqpYPd3XuS3cod0K+qaX1CvftVaLMzV/aOaLPrqQygdS88j
P0wpPuR1hbF052/X/fjYrFarxRkkFfWugOqp1m78e6gvZnt08oNA3gmXd9wpBTt3QWzrTs3gefCO
RxEHPSa324IJInLUtj1sTzODTQEYc2yFid27IlisvkvCgssi9ZvdAUMyZB01I0Mx6EdBVLeBwgdq
dOQSK9pdzOQkWvoysjLbBambleEOdVDwLcynnWxni9R2zs/L1P3UPhear9iNayz6kBlD3pf3DTTX
SKRZi8czVaA1JCiqhO+ktDi2Hmb/6E/BO4oXst1j8lbrZ0c+ZNzk91tP5MmwOiDmVYVG3Ax5IWih
URRHdLCHmNbx03/9G1i7u7oFViUZugbCMOROAZW9PeAyJjMeLlF5PPunRjT5ZKUeOI9fVSPef4zL
Q7pTJh25EhkQdRWv/LuOvyTJ+1yIh8sxJDN40O8WIixFcas3u01QW8ZTuzjL9mOh911hxq1Q6prW
hp5HgQFCN8NBPH65X8lLNtnZSvAma9mgeu46luah9+JF8a2kWzDEk5zwrQEBiY8uO01Bf7Io0NNC
4qaW1EqXq6O4TPwNd9q1Xn4xs8ZCUsWenCwy1djkzenvGZzgKLM4hVd5mIjKiJZ+KRbo71BRcYMC
A5ou/EZTV6+/S8dFaCnSq6O063+0P+X2sm38yBUAyw0P+drFpE14FWty021oahvFS7agaMYleszM
NwsdkOA840FyCKgJb72CLPy4UDzRjXcJIw9z/zI2MFbl6kupy+ZyHiSpCvGlwq5ya0Q5hKJ6AnBa
tyM38ANX2Mq7DGTlLeusZvTzWjJdw+tTNbggS1EdjYVoxaE14ApAguCEIXuiGbuIJG3JL1eFpbwH
Vr0snXIl+eS9+lhnZhwgdgBUs/B/kqYCvX5rk+pUVJGkJ/WRX264XXKYXP5zB+C4auWLhtSc4fsa
ghCz3loAuXMfBmtmVmE1zufZvLg/mb8A24QCrFPoMtG5c7ukk6QNnhga9Jr6urLoS1DJ1s0RfK7+
IXlRQrN+17wXHc+9nWaLz4934x6VB30woLaSCkvmpd+83ZXmpkI0KJnWNscRmvmEjljZFgvrshkT
0zieP3707V6B249dwToqfr7SncRpzXqh+CKD4/s+xU4+xRB1JCl5Q8Bcq9uDUYQcPH11VR9Hqzi0
qolhSqU1ea09ntLD6EeOYZeMmPO+CkPJJMdxtfyqTUqQzv7KNIAAOq9blC0kGzeCg5Qd6fFZS4R0
2SnASf94639frZTTQFOpLAiqYCiiIFPRfhsMegxMZH3sl6MlO+3fi8kr5tluFxensbOncCV9DWZm
ChbvdlaMf0pW73cO7w8oSw3b9IWVTJn9JMQiyJFiwrao02M+uUqVOUmp22NlZ/5gC7b8N0KfwYSC
R4UEvKP7sZX7+i71e1CvPKPRDxBmS9ohlHDkBaZ+mIwn0UzkiDQL7jQeQBZ0O9Oe1egD3biUZXsU
CvPiXY7CF4+hC45h1W4Dr6lZZ7NAKUvmgaqwlfUK2UzNla1Vh2zrYF5WGUtL76N1fJBkIMWLO1ZF
i/mtxgzCUOldV7XHVT6ZEzCAfrfDCMrncTeivDWFuGhys1vb56WwqVgPVWIC1ypjoJ8dmTYBDWiI
GPEft8LjTtC1Vg77Y9jbzWl0+MSRvPJvXQD4vEEefVyHwLHoVm8vBGYenQ5mcM/KSPMgaCT9/Rr9
YJiGUp7O2aU7lIl/mqANzVewQ+9Zvy5fHpvGHWSXiEIYqODEkUvlaRxiq7ZCN8VVh94e1avWuqcv
9WX/qi/DhWAXNudoTow+7IsvWIZX+udt60cLEVNvDFaAc7fjqLSTXD46Q0QJjpK6LxV0U6Yx/vgw
7IyXsjLr5eDX1sWSD8Fa58wqNLtlvl6/9/64ipaxwHASd/4ZqALcmpqOJwIaU1QarN2WY5EOgcYD
RISyjQlCWILg2GG+YQfg9PqttSeYwEuETAxzJPpdyvFXuK6guVcQZGANSPh15R3bJI/7RiuEwwZS
gcmSvZOIyqdguhgahb4Nz0uBLPYPgpk6kwkMyVFy8L9PkukdzR9mDfLOP/3XB0E3UBYEvokeiNhp
QZJd1IDH0DtAcUvr8LH5AJ9bak1W6/bexc62lbdavLxst+AMTd8eq+VdWoCIJ621vM7LApwAFc6P
Q1NqeoX90CszOk2r2Bu28kJA3fUFnMMM1aNTjRCmgboCzwfciAhtqUgAAW+acUoNONwJTyEAUv8+
Xg3tyOjfpzR7UsNLIcUNANXfOugpkF/xu5WueIy4j9xiNy7rdhl07tZopUvSjVjGh7CK7NFuGYfC
2CY6rMy1MbxcOPy+YAe2sRHeH+/SHUERtU2/uekrG2iUEVO2Ovw+gdpo+LvfysvON6PYKhmy6NcM
LYoKRgypP2tnA6KCzVfsKJuEcX2wtoq6us5xoEgj+X3xJ3J1wxRZnQcsAeTPr/YqHtO2VYhKEQ5w
DVzSOqa+2u0auVIykwx/vTJOh6HEv+i3K4lTEBU9r2FJtVOjCxtkdBiGjr9C8w9eVs7oDlv2bBNi
eY9UmgrckkmTqjzHMtHJolrc50J//masixw1JQI+BvctYgxJlWmqiJRT63Qgza0bflO8CFa57EBO
m6DJe9UzYuAZA70RRWlFEseDJhdAnRfv6UpzQIgorliYNZYMSjGMTtMxbgYy+Avot8xo27I27C44
AfEESq8ayX1IeMhQthNlGt9wmUBUD+9JC68lD2i/0WTJmYkHbuRQu4W2EFHmVADLQ7yX5E8/9CUv
farMYMvKzJNfulOBqxVRe8al56AqYqwI0PyA8QiePY+r36Yu9niaFMxQx2/ntYlMSb9mUlGw9omy
EblUqnNN+h0P+WA/o2VFdiU0ZBfPrPf8jAe4ORDqmlSLQqimCIJW4bP7lVoSBnsxgrAZe78RQT7h
ysmECrJqCQegv7rchKvA7pze5xnX5Izvv5bxG4pdyUiAmVMxglY+xM+tl70aNos2Y1YA4iaUahE4
aXRBT0tCMeDB3HWQTMEOkQZ77LFYP0/04er70cB4LuUcP1//JE+lN40ggXosYS760vmrFVDRlx4I
YhPAAZBsOeGgfX4ezL9LwyPceo9FsRZDORNtLItuANvNwVZGt2+t8vD49+eCCqBEFEOWkesAmoB4
s6vdytI86jCPF0pLKOFi829ti8y+65nb+EYIdSRNMV66rIeQyD47xvr/uATqNHjtolzGFr9e4mEi
Wi5KpAo6VllR8F1hAEHRzSqoswiTuEvrAlB5oB1f96+Fr7jCArP0WNNgZv3I1ZFQjr2fpB5OC+sh
sUsOyq3D2bMZezbrdq9kUC4d58GXcYK1vL5qkMFbiFfA/9SACW+9/zemcc46rit5RM+v1MxQ4wbc
ilhTvPA32jNgoWiYXJ229vr483hpLEmUuy+nc9XHKXqRxH3myv56AgaGlRtl7R75hqvVyFFaJnqD
1SR+bcbrJasVkWmVlJ8fq6kFzQ2OZ7MKt4V/OKDPUy7N/eOtmlc0A4AVYKXAzEhJmVK9qBpFIcwh
RWCWf9vIPpYslNKcEMAFFLBBoaKGJoHbverKVkv0Eu0Io6V7oyPgZRQCaFkx4og5R3kthjaaczvC
CaC5RPfiReAaXrh7vFlzenUtgLKYoA41rpkgADnSn8tRPP1JliPLLOdilWshlJkEZd+MAw8hfGYm
T7Up7Utf3QnL0K4XLFI91o5RhpJcUHdXB8gSPWEdLEqfFc7PCwCFiYY8JbKmlNdHDR5Y3wGtUhOG
TMSm7CcTYqLHp3KXNidOGTSfqJ7ihYKqPrWKRu2StAokMovuJNnVW7FSrME6Y4ba616Ci2n/k4ce
qEUBu5OQiELmk1KEiQ/HpsRwpgP42jdmuCwHb1h2W2vB54SC8JtzW2vYsU7rrp3od6FXYinVGMsg
CbhEB8nuyVZ4M3nBAMEzEEn2zx6YnJ+fDLQBmVUvdBRFFOBQWNHtfSaU7PTVB1A7DWa9qNNKfAB2
enJxBb6+NnYKynPz6en5Wdi+/ERO5Pyw8Kx3neC/Cyd5bpSUSa2MsuyiC/qcPyfkOoTkJLfyowoQ
6RlY5eXWcgQcd3BItgpa8FuTueq519xvlv3/S6dOW+nEOGlESH/FLIDTyhVSK/BBgum9L1E0fbmQ
HsrCY5U/ZmONa7HUaaMFSWjUGmIDQFT072IJ9hLSDPfYeuZ887UU6kiH+CzzYQUpvGrvCIoTk2xD
H5Sej8XcAXzoI6TuS61uWi7rIKfGnGMMINr0z+1GyWzURfbfDB/6W6yiX6vXi6JutbRJG07JIEzG
ZAAkyTJTWgRPxvMXADYfvZO8BTbCdYJMGLDibpWrT6VAQMlnKz6jH7bBYN3iL2Cbof3yszx+HpE/
Zly8Crn07r4R1LEYGod8ukLTFWKIhaqkev9fId7pl6JYQ5pK9wiGc1iQowAxs/w0Cqh9YthV7ph/
/qRA74Omp1qcnQbFuNpOHB3qv1x8A9rdmyFYZ3/O3s/PN9PnzTsfFEEkMN7KCm7y20tcEsOsHHMk
gWpH3J/XA/oKD6UXudFb5bu1V5uhH/wpPMlaxjtg4uzSBuraZ2gRMbW7Tbv6CEqLkiEv0ynDR0i7
bC0B2pC95Jv0aGwukBa60eryxLFkzl3IkiDxiI7QcwvQ2O3Cz71e6nx3QXvsqbYKf/J72Rwre3nu
HYZO3OEhiJFci6JMXuw5Sc21Uj6gmjb5ylvhR5Zw8YyPHw1soQiZAuQudTcEVfTjjZ2LbK4FU4fb
6YC3StMZ9HXr2IFdoC8kWbJczYwQYAkkEbhsFJCgR7cbWQzymHRNxx9WhuLUXvAnwPW5YzA5zDga
RSZRJk4MPQDAEtxKiWL9Ik2FMoBiVjSFyc47xzQqU/GTzWjKuvv6eOdm7qZbefTdpBZaLCjycJC9
rHlRJrtbjKMLIySUacD8L8Yv/L2I0eYxor8k82xWbu4Oq2Dg9zWUYHQZCDpkVCgNDRpVbdtIA+gp
sngr8MhflS+55N+RNVTuIHrRkuFkZ+4nALskBFyohZNMDpU2CAZRA0lU2x+azN2oKhq3jcjST850
fKkXDGFE8W/tHj1DUBlgMQglNQ2BVYVCyMtW7g8GZk8FnquNjGuQnNIDAb+vsavn3IU793I9QsBK
MTvW3XfvtfD1Enn66sgZ8fT51ENxTkY96A/8uNDj0e3qVWkN58ps38PWq9pdu9LB1wF4xYgxbMUn
k8z73vJuP4DyK81ZSKpMiYYDcBRud2hTZHlSp/Vqq3naKa7kfmCyoU0m3I72tssWjTV4pDFLLVn0
o3ctBNBVhFGyrP7ShCCBdmueYTDm7ail0FWgRhorqxG/jiYHiEd1ShJPTRKzlp8vp6ZuTGmygmlr
tM+N1QbvDLudPfGrD6GeJpe0LKc8LoeDsutQT8b+C881QFdoZxC8HMnhDCfyrCVWF4KDpl9P6bNQ
uc1k1WlrNxd3Qny9i4TQAmzz8afNqgssWpNJF5OgUuZcJwngUSiEHKSuRLv55XtsVlH++VgI8eh3
Cq8gmoflEuQppRK61IyKkOAcikHgzLKILT3gY1tFb1oZNGsjYTWPzO43ICo6oGQA8fPkz68srBjS
rs/bZMCI0CJZSvWUfo5RUjDc/+zeXUmh9m4wpCDThAv2Lm3lddDL4eosRZFbKo3x8ngH5fsIDqqs
KZLBIyoAbo2Spbd8UcUNtlDt7M7FGPSl6Ike7wVHzsUI9BO0xR3+2InPL4FtHHelF67fUn90jY/W
Df2z07qC17vFT/SpaFbd+vhn57zELiF/e/ytM9mk22+ljluSB0lWz/AAiRiZJTgaBNUcgk143qei
aOqXRRA+NxsWhdddQ9avtV9tERVXBJdEilUwEx248ybmP8rgpZN8vdgpYOzPn84CvMzjhc6e/5VA
KsYoU10AMVs2HLQuHvEuHyqnbLvKV/VYYVwZvyZyZ0IaoOvgolBhp9TiKrFo8jCuhkPp9MvGFb3i
SbC5P+oLOd3ip1yrbuHVi8cLnLXbK6HUAjtuUNHuW8B/cn2wSgIpts5VKa+rOlLMqJRCM03RNP5Y
6NxdD1X/Z6nUgyovi1ovIixV7EtnWCgN5j8Mu2rRl25V4BnniIHZ9Q6Xs7zG/Hn+j2C6UCS0g6IE
Erw0rzQ7EVNaxtLRuZ7hDP+Fefwjhr4MgG3J2uY8HHTjaSyfUkO3On4ZB6aofYfvXRGZmvDCsQID
kfzsnQZhOI2KjkUg/w3KKvNATIU2hNiYX4S5YWmNbDaxJ15iG87YV4bJagK35REkFKEN/LAtC091
8W7UnxfN5z5D7kccVnLJWarMitbnokrgX//5OEq9hYrrilSCKeWBEyZe3e6b5KDL9tj7uaO1lp66
pa2kq6TVzQZzbIz/NRQALutKPqXpXGwUfcPh6M9FiB6kvFynmtOcK0s7sxjayD7fnwNgvkC1ofD5
6+mv7iZOKrpOrnBrBPJJHBdq+65ymRl5j63oXxz3P2KoKzBQwwIMbTWcMOfK8hv6bfAgeWnyXa1g
UkFiKwh5gD4fdDuDrilQCF0G9BvxR64t+HI3cBhUFK+EtLPEWGDYOGsPqNss5uSLLnbNcOjwipDT
yCoCV+HKfTuwEmrzjhPTXP57uym1H8Df0wl8i1shLd0kXqfG9nJJ3s/Gk5EsivC8mvh3aXrO+WXS
LIK2tROuXnL6+mJw/8GiZdB2KwAV8qpGj5CM9agZlHKEe9Euw6ccd0SOPNjDWRXWXZ5jkt5jHSBK
S2vatUASU1xpWt0YchJd8DoNt7X6JPGNmWJ2eezG5TIXM4awubsCIFn0MOHVLdz18ukYEikOZQAL
/gzLrzry+V4324vm9V+PVzUnCM9P8rgHOFqTqQMNOKXXxXM/HobLxUYawWy49ogi3GIq450us7z1
fUIW84h0TNxAAV4GFJXyDGOaNXLQSeNhKjUvbY/9kLv51Fl6u5SMlXEWllL8YxS183iVc3fRtVjq
EgyFRgKfkDYeYnGv1cv4ckpT97GIOfW4EkEPap2UAdV+Th0PXX3qu11VAfYeuXEmm3p6qFLW7Tp3
boCQCkAPkPqJQtk8FwcXcHNz46GJACNO8ezT9mK70Pt2EVWsyta9MBWoZcTKAoJlUaOxi2jzGZIo
4pEoQSakcjvxU/ooRVNLGffGvSO7lUObmA6mwziEHA5tudrHpJ3OpTU+Pz6o+9fMrRDKlTddpmRj
IiL2l8WLJcoBv+TKkWeowwzgGmIw6YzXgLklDBu37sJIhZHvEgmP1AFFDv0L0c8AZPngTJwd1ib3
/zj7jt3Ida7bJxKgHKakQkW77Co5nInQDk3lnJ/+LnnwHZdKKN3zA412owfeJEXuuPbaY7vN3sTg
ixteEmWvDV8DMgi5z5kKQ3eQHG78+tMPvmVvavJL9XwjylsxMxksTdd0tFg7ltv7e73e2dlnXRAo
WjdC42SnYXyqN5XZqiQTTZX954zltaTZB0iY0lVdAUmltvX1baQUVsReUYKkfMjbqbqCMFlI80Ee
DATS9Rpu8Lw7Fpvi/Kg3sLMoPkqtv6lyq2zPvYS+jq45p7yT6nZX8aQD9aqBfn2Zp4wh0eI5Nb9t
Wiqkf8L0jy91JEG7kr9Smr7VTejZRRoQPTyYuGT8OPC/7ErX6rraV+JwaQbBs/SyAItPjqbaNgq/
79/8hSLgpC0wFm7qEkKL+EwNSpmgVxqoAC9yCRPdU6G3WWZpw9lQnkfVyovHVvVJxJ1LplBMzFGy
p5x7QsOpGvwNlX3oh5+J/qWJT3L6rjZvqkS5htlZvXJBFtTA72XOG0SYgBHbgyeLl1aORFtQR6vW
imBnKHp08oc6MO8fyw+m89qyw/4BiI+OSx5GaT4JoIRVSiJNBqkdeiI4ELKB+uXj40OmH6fD6+vr
+/v7w8OfnTtNyEOtJqZf9+UvfBbIRx5HmN4FlPp0Hr9uQO6ramcIo3LxDwlAQ6rT24pd0eTInMCp
9xIo16XnxBk36lawskfV4h0UFeJd6Dab+0tZiPp1TGCbSv5QWTwAsNdLCQymq7ERq+AQyEFzVReW
x6zU4t6rzWru+9YX0CW0rCEGF9EGBKDBtSzBD7WgbDT1wu/8d0xs3aAk/oAxUJtyJbOwADOAJLSj
oRdQk9G1OTOWAy+FEsa+qcCYoXu2AZvUGwqm3zImb2HWF+gYVgHlC3VMiJRwgHjQ8N/mXRdao3V5
Diwm+EOP5enyiMlGoLalAzUC8mFvpxZ9crEJ1MpzddpsNnSzsyyHhNg8Ru6s2NWFgPB6NbOH749d
yvFZrl40ElhZa1YuWBqCS7ihtADvfIxs0m61RfhWsV0JnYMTcaMFo+9xBAg4X+g/w0cRW9KrdBgf
UlRuX2ogrM/sfP8CL2T2roXO0gF8ECIE9wucO6iE/zk+2o+PIDF69Ck3TZX7mA4dSDldItm2fDBx
7meQLP0RUc3aPCmnhvzngW+GMC0IzTeIUgyMNZzdvTKNVTb0lYpmjOb5aJeHOLAPr6JtWM4IhLHw
DWRA9HfYaflKCDF907lW+y14plV8YJEEToTgUTBFmh2Nc9k6RYT4366lt/vHvpBlwi5BIwtaDLAC
8vMwojeaIgv4Gi8sQbtGa7jdSDz11LOj96oFNHz299Hwcl/orVeKqhk4uybIFf7MWzq1PuS6oGf6
JZ9mX1pu7qzBdpbezZWIyWn6pZnTwOjTzvM0jMCQdwbeTmgHFkdb8vrKqLwBfcyKLVqVOHupIx81
UsxAx9aD9LSjmJL6UO4jV3gWzczGBd2kx7UG4h/1N7spsgFcAGqBSKKgJni9S1UoBkAEKuwSQNJ2
71PDKuiHb/rmxOORk8TOwDzwjLbZXeFUxw7TnqYzSBxGePsZQ/w2oQlaI8UpwYwQgnwyBJJnWn2D
f+UO2p4xze11MBnt9so2PnLbGi3vHvW3hQViNW6VR2HxZvza0Ozqq0mZBJxWatMsCPbkZo9rwO4b
tiO86omhD+hLEKSj93vmLWuoatZgJtQutSlTae+duOfcBkcjWkrHTfSPb44btqsc4bWyS6LvM+Ab
fFI7tRPhI3rPIs6BBzWC99Ct29VJ9uxzTmBwtFkiHzZRVV5/zlBvg1SPAx0I/QG9TP+UW80eD6JF
GEbhUu/1/itcSI3hKH6Jm70RiEviMQ31S2O1hwpVa1uzkAcihvUnQ79/6PgTB9bq2LMFGP+13NlL
YV7ly6WEbaro6q232UMAWFBLSuu12LZO++BZ9ze6oE8nBA1CCMQSSGDMXKOxDPQqjHv94jmhKW3q
PT6szW+KFRdsTczMgEl6ISBrCjFwAzf9lj0Z4N/LqfZ+fzcL1Vxgl35tZxafxjrihKLr9MtbihZg
346evK3xzI7qYaJKSIkGE4mk5vtqI+T0i+fXUzJQdwFVhGEgl3h9PVW48lmsDPqlPhQ7FTMPY7O0
ZFNzhnP0qZzub3O6fHNhYBpH9kIG5FObN7rzoVeAUt03LlJhBTKBhkIRjaVkXKXNWfBmJ07z/0ma
nSerJT8bWWhcDMyJpIrPKGbSS2bUnFWrE6i44tJNKux2Yyqol6SJvl2f3f4KfGP1mKTGJT2EZ/Us
muP/6eT+J2Be7a+zQRi8SYB65DaCzT2zA2/LK5d9Kd5QZAQaQDApBpTITI+qjBlaqxYG4H78n2In
fpV/w+fUEp9Xe0qXvg+8BGBRNB1B3py9t0k8udHqDkOzMev3OfzUaoIseUw6n4x/tJXDW1ROv6XN
chx1pLaB4jUG0nNE4IlYkAyTbsHksNce+IiW/0ghEROyFuEvGL7JFfrfJmeWPGw43RMFiDUe68fw
LH8J380awf6SgvotY2ZcjSzXhCBqDTi0fku6P8qD/lj+zex6jSFj6YpjCPUPAB2UBXPYgRB46NBM
UnBkRhVG4nTuVjwNJobBVgfBAlQxdu/rioVEEfCJqHuDNQxUUIjFrzVTzLcpp9cQyO9Ayw6A5LhR
9g3sp4+qMODRIJ5PgAGQQMqa02bffaz1Di0FqlcrmJ1tWtesH8CYCb6KjLAnolm+LX1Ujrp9fRDN
BAOsYjd0iv+sS4CDmIpnwJSAr2XeMzjoZSKMGlgKNX60PXFblMJu/MvVnX3/gG8/qDEN+sXZ6qAw
Q83m+nxLtaiqJgcxI2/kO/ihn8XItE2SAueXiz2/4kpPv+1KQ4L5wxCQxUCEIOAWzdygQYrUgM8j
8RJzUMJRV6Zm5imlJUqNRO9vTL55E0jDq1BkEgJ9eNHzYhQGCDfhMErKhRsfhGLH53s93OYG0TCy
2ONePe8rCDZGeOQBM2HnsT8pYLMWXXhpVJOc/otnf5qN5p3zmI6ugAo2fn6Xf7JsY+jnrqR88RSw
/dAHpPFsj5lNZdaYfQIkfVlZcUKa1ygmdWupBRzzBDUwt4/2EltB6NwYU+wSJhR+Jfj7pRubIzdl
naRTRJn6umcV1YDJKBrSiGHecFYchMXGF3NmFc3grdycJclg6wCAEO0iE7Xf9c2RlV5SPLAKXdDy
IjhiH4FESBLzbdXjkEGrkjhaFaVPijGsFfqXPq0yAQDh9hmgaZ6DUjuuLFiIrBjgN8BJCITzPMJH
OyV1JdBDHxPfbrIdA7o7PI5sF+qPqRHRAkTVHeWFjc/R0SfKhzHsx9GuSsLUk9D4VM3/Edkm0i2p
DTCVgMte4r9BcUxqjyLt3MTvLKGtQpqI6nvxLd0p8hOvjxNHr9fZpX6Q8K/7d/jWj/+5weCcw3R6
WQGp2fUZq3KgwKVAOi7kxRPipxJQzRhD7IqcbfKqHswSlMVmVEqgTFGqpzpWeTMaijNTk8YUBU+n
iuGZXZL+TaYdyizLaC0lGngApEQihaHIpMUI8+39dd8CQCasnQFkGvzZCeU98yclX+zUkemxC5rf
eGuIQvIgcurWj+MCE8Mb2vagzJe83jZyvDW4xLmtJGG1cny3ngxwvAooZxEMTpnkuXJrM6nKw3L0
LnmYZKQWsqcQT1YuO4IJuqTAl4zU+uRrL6vcPrfJF4jWEblj3LQMlqO5Lyh7qlTwJc/cJHO8DkTe
nWC3vNPVZuB29Q5wTMX7lsWVusUtXHsSiz0LYFsDvnfOYa1GmcSjpZa5YWPoFs+hXNR5PBiPs9Z3
qgBkM0VbVZsRJP470edaW/U10oRjbuqS71lGV9Rr7uRNbCGjbxsYdTBqizKy6bM7LLd1Gqhhxdwy
kpFpCyuKCZwKVTRDsUspG+wGkEIzqgvdMRg/0jCsUhvEueFWHzAe5P7NvE0SYDUG7iRsD0i+MIjk
+kWxkA/yBvAfVzjrPk2i4/CXrzDfj/KZEyLOAi1pZ6WBJXmPgmxVzAY0J5MLwiePcfYpHkSJyvkm
Ca0Y/YSojn0NraOEu0yxNGGvSKZhvGguk6nGrZ3j5J5e206sHLO7MesB+Q3kOa5XnihKy7Kkw416
8VTiM8S70iF5arSHQjZIVb9l3fewD0cnUdeo0X+Idm5kI/pEhQp/g2X3WvYgdWLLxpy5ov4A5eGZ
7HngAI0jfr5r0EnRbiL5VCs275kgivsTP/HP3YtsDb2phHuBgnlEJNJJuSS62YFjgZtI69dg2beO
2vRpfy1ybpCaQtH8ImNuD73yyFVOL1mStmNHBXXD+lGw5H3yOr5JbKM9cdD6pQn2PWXlM/0UhmZH
haYBvMIJxDrhN66PSkox07VRdOZWXWRlT0PxkhZWzxwvo6r3XXOHNneK5j3FLBRJPvjDZ8mbquBo
wAX1ChFSBzkGkFCEhwLhCJ9bcWvKnDMOOyV8iGMr9E4ZCDdKi4s2jUGE2FKepC9USL2z8VyH27KK
gHmjIfctq0/oqiaNcGx2Y/2uGaRnlAXb4BwNDeHTHRqVV16XunBHrzY/0/syl7RyEsjMVY+Vag9c
Qar+OWBHowXNdxC+FgVJN0n02mUNjDbJg/f0FGabSDFH/8BqW1Vexd4cvlS2ZdyzDGR4ttPAKwWN
bVSPqofOs/IZ2oakvctEC81chUyD7qSptiQT7R9P3mqtG0fbIn0EytCHuhsOKkgDx2Oa72PgSgPS
cltMd8hROM5e0tLMNavo92CO1Z7yN1asOLwLFhyFJhUAfbhoyK0oc48XnXqM51Tm1pGtFhTY+IJt
wb/ZmgBrxUQMHL2mwzGrHSGyOnC20NSM2U7VqToc5WplOUtm6Wo5k1P3K3kep0bGuspj7nBMZBJp
dhWZHYroPk8y/6UGV6VsyXxk6mK5IvrWHb8+iJn6amKxHxOZYy4GPyUJOi/LnBqVRhTVrlJSpiBW
jNMVmbchP3xjeP9Q9mhymVior7fbsFGSy5L5bs0/cLA84dgffaaTKgeeIiW9lFtRNRDQwu0EOM2t
jufoD1tDX6OkvgXpYSXSD35bnPJr84GuSZiLhdxIvpvpSkdEVDEelEbsnaLVBNoNVXqotFi/ZEJ3
YjVf71OD9WaWDD1RfUF8y9TGoAMfR6ZYCNlXznlrUO/FFaJzEszZIg+yGG12NTrP14Kk8gO38aRN
GYSmoZUUUPZKc/LK9pvWqrhtGramnz2H3EtcHozSjjTAlT/u2+jbeguK3VN78tRNAfiWOlPkai5L
g4rWRFd1IkCahFfNHo5QVpFMRW8rKhtkDN+jR/Sgufcl3wKEJskGhMPCAsKozHyVFlgMsTL82FWL
h9SwS7bX1E0WYQKJK6mfoXYEp5KHdgv+oVatSp9Gg/BvuXjp88z0U4HCnwHQ9K0DpfkQe1TPgx1E
pYSrqaR8+brDWn8lALxJL82WLF9fcUGOZQ5+V+SKaiK5PdSQHXZVBRRPLFpJGaZU7jN/xcGfvsDM
yKHOB08EjatI4s6zE1wKjG/Al7FbAhJxqLKVdztdtXu/fmZGArErgVPHrxeGB2146b40aZc/tDpd
S+wv+MvIQqBfB2CkiYtt3nWnlYmXSRhz7w7xuGPhUR52QqkdveZQuMUoW132ng+blsK3MDnZu9y/
bwsBCmJngB8wf3PK7eszvyrB7NbG8z3fLYWpvzLEUPKBxJ3dxkeQ5pOkdPi13pXb+3Itcva44kHn
PKE1fHf0cxqJDYklAQ1Y76AN++aQZLq/w2kD118SkHNQXcoaj3Y9TNy4vp1oMO5RndYCV/K72PSb
sSJ8xlOu0yJ6X9LPp7oRhUjvh7MCqcLZWWZFxXpBC0M3S/eD+sTakfYyes3Eb2R0lD9ta8UpRuqA
O7c7qPqjUdvjsYfZaSqSivtorYK74I5OJB1I/ELdg813PlhVq/MwFLk4dGvu2PU0y0WacM/Kk2dz
I8nTbfKooyQ5kOokuYZ6KtGkniPN1xMtXTma27oSsoggr0NqFkhf5E1m7ynn+6TM8jp0S/krzy9t
+VRxJylR6OBbLCCqV2+b0FV6U0KtWN55BryzaCM2IhEz6/5nWrp+k8IA/hK1Hxib6wsRZUXfCXwH
mBSGTtLWaMDaL4U1cLnZuAm1IjbhJKzFL0tCQfQLVuUJJg+q32uhSlT5ICAPIjf2dX0jtxW/7Zp3
oW73QCGNCPFCY8UTXsiAADQ2ASEA5Oax1dkzGwovwMAbnOoof8rDdtDAXZkg3pArkpx7OONVYAmN
pa/BgpcenKJgVASKoVN2bOZmiV2ThwjCQ1dT2/EoxMcoStDrUpfjiu6a7Mr8uWnC5NLAxcLP2Qal
puMHTfcjJDh8wksBlNeKkVlSzuJvEdNn/eWsetDNXKKEketXAhF0TH4FH3L3BWZy7oVP3weJYDpr
FR1CtNivwB2Xbsxv0TNnSGWSAXeoiFw9V7QHLe05GsYCIEm5hnAXpC00DpPE+e9vA3Oqpt4lUALD
HFzvd/R9YeSNKnLrIUTD7MWTCtOXGA37HO8xWbuit1YWKX+06KDwC5zQDQWFl7WRP2bYI9pVBTtD
zwGpMe5jNwrjMxeUHGkaLTIZfNWN0ORAhoVo1cVQm8CsuRKd4/qYWhEw9nZTqV9aOEj7JuACUKeL
4tpNmBTUzWVDuQmJbnRQoUX++mRqECHkySjgcyT7RkHaFa16RJceqgxdzTu0pvKVE61xki3ePxwR
uCqmMSRIp11L5TNlkORBiVwjqUw2VBujOHMjTdILct1SaTeI0Ht9X/Emen55tuYFTU91vmn00E21
UYPHJAHxWnzNe2I+ijkG5GRtcOQyHS3UehyfQtl3Iy/gH9MxGx1F9xI65N37f76LyF+g7gaEJghK
fnz0X29PkViU93kdu00Qodt2LylmV1gyxmfk/9yX9EM3NNvnlaiZJuH61PAiqYpd8Yiey+2bFtu1
Z702bwGVgViJbTRh7vKIaiDCTx7DiAwb9qiuVqMnMfNlTGMRYCl/JjfMXl/rJdIYBXHiIj1dmZko
kGGMSKz9dwMIOPO/Yqav/utgCz2Lk7CLEjcZQ3Qp7+TR9MX9iGlQa7nOhTgKGOZ/Rc2dW7FgPt/o
ECWdRWcEw/Wr/o6ZI7rJaRh4ghRYYPdguTmP55UvOt3Mm6OE14NGbg3EBD9JkV979CUubMsgT1zA
zSwk3P8MbnUM7e/wEQPDQ1MHuKQzq5O6Z8h97GE/1pyvBeMEsPS/C5g9HWVQA2AI08Qt+RSDmFUj
tlg0pPb9fS5kU3DAv8TM/AomZ0Du51mCgS6qd2o6syC5aOkpyXWbEzfVRSx3arpZkbpgm66kzpSh
qlelIhvYnPb4VX6CPt5pIlN+6ykywduSSjtqDR9P94Uu2ArIxBxOAah8zEedyeSZyMBhUCcuFyGi
7Av2AaOROl4zDbRrA85pOrGncpqtAUoXUs9TOA5MDQBtyKkas2eJCg5DoaiJ3bgp/Mew7nMBppjJ
DWU5JwCMpRSjfp5yby+Mj4aa9HFWKoc8y+qMgrU8efFZ2H5FnFG1X4j3qgGp6LbhQMlh6KWP9pEC
tNilIOelyYeqNh6ZMoJHJCirXEUxojM+OQm+st1HGQgj/QRsO0Lc+x9SH7DAbPqwjI5tFfcpzVIV
FkFW6rQz7x//4lMGVGpiwZ5m7M2BbmLWKkqRF7GLTELNtaZeEYGBHsF70gzaHRQUrHWK2Z2x31H0
96Kz9f4Cbma1IHqTfi9gFkIAL5SGMWhP3CHcNAoPCGkTqCSJdhUjkkSjgmifumj3NuYN5CiN2H5F
lD3XgLqn/ltyb/4LTjmun8GHmigBMZJzoR5Rbfk/LBNQZwVFRzj64H+61q4dGl+HPBxjd+S/gz/8
JjxwvkwCsbSDxmw7Wy1JqxMESbRgDS2VN857SIDEbqlRxrSHcx5tPc9CmTISaRlt235bYiwO5tNo
mPB2WVnt0kuWUT4HxhdoTURm16ttkCDnxl6I3WzYFOq+KTBUDXPbO1QGANiVvpsusGrk9ttQIG30
NmBGq7cLxB6LIyoKmMVWl16Mgaodutleh/B5ALwhMcuCI91a0X1JAyCGQiCPeH4K3a7Xyvll0A2h
Ebuo6rcma9TcLJLBIwaO3EI5VSVxnGSbsuTWyIQWQpoJKQicytSQA7qba8lxmXlFpMo4JZVnm6qX
QI4mDeODkhT5inFe8gFQeNRQLwZrPUzntahcK5hSjgEUuiTIoHpqBis0sheUeXZ8VKyVSxbtB5xa
EYg+pIBATnMtjoN/GTTgcXH5BG1OgmGHDakr6tUXdQAvohW8RqM5+Gtm6wZ2h7f8W+zMOnq6H3hh
0SRuoRK1OGnKseH3uo0HykX7vHeGNQLxWxTXJHGyHQCOqQCBzz5hrxSV4Ptj4g4tchBAFhGv+hAB
Vq9II76iGKKffHhDocUNZltRzeZhSQHqN8KtOP4Vhp0nr8RaC841VoRquaoBOoMK9fXR84XABQ3H
wTfyjXbXDYAqCLVyFrlKOYJ61d8LWcEozyUBbYDYXQkvl9IDmAgLlhsV6SokJmaFiUjz/EgRMRKT
qwqihm/agOqevOG0nSQ5aV87MXsq9coK6jVFPm1s7ptBKEijpglMmHR+vXFZSIAiaiG5U0hfPFV8
ahojQAKhFbUJLfmMVuprWx/Qy09YYisqxktOsWBuoc1+FFDI8+3YeCzShz540WOT96j2nwkkMB0D
12XK1iD6QoLheo3cUCuhkAipW3sx5aQtq1pwYhyNNXzNQn0IghBxG1N6UgVI5FpQUTSqnkdS6saH
8sxtMSaWTpSdIF99/iyJWNH7Cn8pJ3glb3brujFta0woTF0wdvq2/Hdq2nj+Hh9O0UElrzmRqFuF
/x/We+HFX8mdGRrMUaj0MRRTt/1EHBDJ+9T/k2qOkuWgzAgcudSJpxzB0cX354rbe1hObsaR1aN1
qNlnuZWtzVpbeH9XK5o08a8QgRtl1UPYmbookk9dApj4zie49T0R/O+qXyULWZQHqBqvYObWNHXr
Wt4wxIFW5ZA39Gif3EyMoFvwbZ57fHMg6ylPaI7p4yGx2oLSTUfMr2TvVeTl/g245f2crvavdcye
X9Ki5dg3cAP2oCEBu76EgjCpMJASvY/Nu1OZhxSQVow3cc/dx9PTWvp1KRV8JX9mxqu0lQqhmM6d
AM7q+bQ8IGrJQjAuZx62D/ZdOzCf2Mf9fS9VOn7LnTMPBUMDlokA+27ooBA02SPIprFn+aOD0aD3
hU3fcqbirmTNzarcBbHuY4+6tm+FiIT1yRteeva9CoxZShFdiZqZ0kSP5GyQsC3pESMDDWRi0Bnc
7qsOoS0p5Yfwnw4QxaO3ltFe1lz/3qN5YUVhDE6Fjxc9CJsM86wzyh/5F37cRd9A5oyRyYF2JbOK
s6iu5GsWfKSrLc90GK5P18UjTpeXnlQBULrQ7nsqrjrHizprSmWDpBLAiTmbRtmpnKwyYDoVbj9h
HhU7EdDsIGIEAYdhfdpU24ns8o/4yisN5XXbCB+Qn0xQJDTKNVzddGVur9S/i5mpq7QRYr8X8J3D
/Nj6Vo+4hqMRZ6MNPgZuZ5+Y3FpebPkW/ytyprGmoBfkMjhnSTkIoV0PEZHfgCsWVqlEFlx7fNF/
Jc10kiiOZWikuEt2aqKtEZynj3T0Nvcf5VJ9DjSVqIhMnPKAks2OsOPjXIhyOXVf7IyEj75ZHYOe
1Amhu0ntTHyu3eZMO2CgVszuAggHSveX6NlRGpzGWKxNSte0m29U3dA1mtoj0dttuklHSv/Gx+yj
y8F5HFXUvL/xZaP/S/rseNWm66K0xsbLz8rKMVtVgVG9UOmFN3dGY5X2U0eekGg312hel5UEavTA
gSJ7g3b7a6MXSJyPKY8IZ2KQOyNXLWWmCn71ELMDgmddf6nAq1jHaIzaQkuVMRhUw5WHs4Co0BEy
gr8AKFgU2OdwOE2OuyHly8TtWxLqDsA2dXVkFrBbeL50+E4iewhNPnJGeWs40bF8LAvw/Mq2qm/T
g/A9JhYSafU+DDbpWiPakiYD+wDySlCkKCrMrkUXslbsIj5xDaFGl2iG/EUxpBAd5mD6qNcAigtx
rAxeX7wzGUxs/BzWMiDHVKiGgsxvP2zGJE4JsElPaFJ37l+4nwkNc2WFU8eThizAaGcvTRqQqWrV
OnVV9Ch+tDnJuFPCiIHy44vw7hWE/67ynlYdyfNdtC19G8DyMaD1Z987fG5qoQnLPCZmLO8Yij/i
LnoVD6CRFU+g0/Og7P+yxIKN8bun+0tftKe/lz77JF4nRXXjNzDdqgkeKlp0VM2AiDjyJbp7uHCb
FiTbdI9rw6Jv+T7gl+nTZdAwtRm6YmbVgmjQPKZBB3oq1Q6GQFDjMYPWPGVUpgo4Pp2aIKVVfAVO
5XohGVpLBIabfsYVqQ6BvG2Ulc+4FDRfLWnmtMOH9f22x5Jq2xwsoGm/7a16clI01H7mf+UNOlAT
G+NYnYaKz/e/gzRt9+YK/TqO2RXCrARAaYUR9m6rPkV/3uS/j8Gztle3ySGg5R4EhrX1l1Ym3SVg
WFW2DwJlj1Si+H9bNIMVLbIULsvQX8Y0Oxh9ED/ZyV/RAg8yqHooksyV/SEqtqHWgNGv9qTkrQX1
3UsdTH0vUjAUJfXEID03Y8K/DLWevGWSEbMVe7KkN0AeoYASXQF85+fD/VrNABCBgngqc5vax4T5
KktpJCefVc0r57bke3L/Y0x3fvYtUMxHHVBGvgLtrDOX3ei1sFEqLXM1SZO3eiAgPkD+wtQ4Q6FS
oSckLuO1/MgteT7gOiDpnyaGAxcFLXRtO8RBiIS8qTNXjE1VISVGI6hmmW2k5xJdmo4wPMtmcSzV
vSRstJxEJXwzfeWgl6IVTLQD7B2QRFCczVuFpcEfRCVvMpfbqMJRLEkHfphDgYb9ASTLtDH5bSVb
qW6JjT3mJP/UVkKJpZsHJSpqwLyjnAXo/fUxyD4TNV8pMvfjIwIDQ/JPdqlpYQcf97/xAvpShxwD
QxGQ+dBujEOeitLI+9gpYG8EG63GS+EXpMZtKpCKlguSqOhgUWjEkIwpGR1HS3mJjIYWSrB27AuW
CtRcSJ+DeklThJtNq1qLCkuKbw/S5Wzn7s6cuQNYncBJ+XpZ6XRc0vkgCgFIBtxGqgbreH3EZeuD
MUQZMoSkcEzgAuzLhKgpVR4KDwNotBS+NllzyhaiC/RUoS8Hnij6K+fRBTJgnNDwfOZ2fI6Bc8Wg
EbER5E2ueOBPz9KBaK3ELACGLp3BPGdsV5F4P2Qos4eNx4WPDddDx9DrmbFrhSL08PKxBs/jX1FO
4r7SHuglMxU9FJKEMvMNAgcKPP1dF+TEyEAV9uBFiuE7hddGkQkARwqsVh+zEexzTRMeDCkApJsf
IvE1zSX5VesxY5zyftVVRMZoBdgMLRMOrIt5gxhi5794uai8lGnVVnaicbIrtWmuW/ev95ItA4Bi
mu8kCoDWzjkmYwwZKT0jz93Mp6FqCTmOdzQz9CrkKeWKD/Edy+F2IggOTh3mzjcCVT+6t8JWgaIF
QDoEBRfYPe+vask/RpsU1oOSBtxAeaZZJ0R6iblAzDXk3NEsjDoHtdmDqjm9T+sd23Zmp3ngrbdG
aSUB/JNvuv72GPKApkk452CmR7nh+tIXDZP1qE8D13z7Z7DS7XE06y34kMB2hoMgj9Mc+mkKum/q
oIL4JISeMZfqie480pmHw0ST1YII5h25KkwXfMKwnfM5peccYwZSDOva7Xb0vBZP3No9PJhpbBSK
MVj73O6B0TkpJMPzLkLxnnYMPUfbyD/5/Yrjc2vvrsVI10fje5miozTmXRpesVj8UAEJC/ZSmox7
KVmbcreQkLuWNtM+LCtgeCJIY5050HyrgSWn+psfjscjJvLQ7fcnimr9rqfkMP6NTsoKQHbhZVzL
n3l5AhLCHT/JN1WnDsjR/phy0MhOyqfTK49MoAqHCg0vtCHNip6/VfPXomdOni5GuhZNojXPlvO/
QvQYKeqKjFtH8lrG7J4zlrMEasW7AFRfNOj+XCMmXLCckIB2YFSnp3KBMvuAXNd7GPCZcZcEQ6m+
kcdsdw9oF/o6YlidYq4VI29zJZM0eMZTMRz9CbMz4wuVtVLZcBfwPZC+3oIVlAzcg1Z81Oprp6w4
votfaOpUhJmaOmpn3ocnlvLIDS2kKaBbqJxEe5GGbE0N3ia3DH5qkJ86VPBzTgo3jB0waCnHgXk/
shJHP+hkh1ldABSsSFpSIDgXWdEmrgEEWtcvWy06Xat6j7v0qCz1oLerJFJVxwJ98/c1+5IK+S1o
dm5ShXGvQQ5BID1H7CaRVuaJ1INpj/+M49Vk7Jq4mcaqqkauvNLgpnE30XOHiV4cXjDi60+BgqmR
7tT9SqC89KzgkgIQA38J4MTZSZZSIcWjjA3GBhgGOLSzI26/f4YLdw8OoDDVKzADAeW464+Vx1Xd
iEHC3FgtX8ugPBRoViB+kFj35Sy8KLRDAauM7SDk+CmS/4qmdC3swnZEf3BaZTvx/5F2XTuOK0vy
iwjQm9eik1fLsKXuF6Itvff8+g32YnckiisCdzFnMMAZTCfLZWVlRkY4zN4WgqsSe58cWFezqDbA
5ztzrCayUkML1j+bowVr+dZ1ORmtolsDpJO+5hD8AcXpnyUxlwSXLTTg7F2IN+1pJtr9a40ZXfx3
pkfuislRUS0bmL5eafVV1F8btQNJnkA0w1gqOj7h8zz4f+QbcofEa14TSaWppYksYbFYp5r2O5OZ
ndi9d180bISbBZAoTvGFMnMsz1MWYm/rtUBvspbRorxUi2KuR33SHJzM8KoC0nIMevCZFHw4keNY
AZL4rO5VgirKi6BcA0g34wamLlcQjTDArQC9hKL3aGgs5KXLlkczbrXKZLVwMKEciWXSLv19+RJr
gq0WNilDXLAOCnEQ2rPBR8p/NFlOkjeU/55v9QnAB9CCN98zuj2AwmeyjGIdS6t05rr1edU3uG37
C+oDR7VnYswheh3vtFtjw0LcrGvr5EJQFwo6kXszO9Ybmll/CEgkCdsunYliJvBpGBiLHiYBLdiD
sOe9Laot6SgLQncoa257wjB69/29fg2Rm/puFtwctHUqaruzN8qp+7Yr1LQHe42/rMs1I1nB2q0N
9KZDdcuzF8gPeD0A7KEWupzG8eva2zP0NVKWbLludBoANmolxbokUFobbwJbmol7/h6QD7N/MyOj
t0Xnhr0NsnHXAhlhRhQDRQ/wyxCEl9/OSt0x76yvlaTUf877vXHcUGa4U08H7bpdL078p7eHCKq6
sPVvSRukKBfZ5flWnD4a/75vzI0fc1LaQ3bbtViQSAP5fynQ8QntbWAepZUvLJMV9KSQiViyWnjo
xG12RhNG+1EeqVjt0Cvtvjz/oImE090WEkb3DXIjntcUWFJB3pb2G0NB8FJZcHaqNaViCYmRFKTh
kHuicy0H7jDVOE1SfnJ5K9cOCe3Zlt2JOxaIECTs8UZHB+WYo5zuxDaL6ciFXKi8AheE2V/YF0+l
rw1Yn2wb2sD0zImdugpvLY6upS5mlah0E9eS8gWaxbvCCLW4e0dqHtR1/8l0oxDBDTTnEtKZ9ye2
Qoa3FjpMd8YbXKSykcaf8p0LsKOiN7uQxJrk7tHaIPlmr4N1MOxV5TzzDUMY9nBGoNUKvP0A9flL
yt94qKoT80hJKix5afYiOA1obuU7H42jZizyu7G/RIHdZG2JhHShCnMlyYnk3h94G5pjiG9wFY28
llCLdRzGsN+ZAsl+EyCxSAIgnqoGxsy9P+khMdnI9aAFbVA4u5/vuncdbKfOtSIqMpziNej1yHaB
ejmw3toXedz2qseBgeotS4lDabQEipTXmQmfiuluP2IUF/epQrtt1LtWJZ3A26HIC8bfyC2RE607
BO6h6wqNSTyNR1VuyeKJL6Ir9fk3TBRjQUc8cNOIuC4GPaT7iQjSngn7Et+AUqgRhRpTkjdOjXfx
zrKsyAjAqesOnO6zWomTgx8yyWjHA5h83LTcFoIMLgYRHk+F4hL6ECjVXpi1rn8I6nfyOaeuO3lH
Icj5X3ujFfdA65+1AuxVK63d5Of4JdDLjbRItqLmfuQLbtevKHMH9oNUDUF4Xn06YCOfW/KpM4YO
IggW4L2KRq/ROc+dvGKjsPAsqj6FtOYdpFxnEsI6K0nZRcHG+aZW3BxcfDLKvbU6uv08V/DbvIZV
l1ON6/vW/RrkMdH9MdyDV7zM42WnSuDCFT39BShU0kHZQN1ZOxnN/TmxTt1lPSfBNeVdgbUWBB5B
5yCbe7/xlDQolQjAS8tLTbc859U6Zt8kbu22yRzMayKnPdDcIZMP1UmQYI2bfwPILvUhRyO91+ge
JO27rUdA9KHuoNAiqMx/cnfCsYDzeIB1gr1hNLQ8ynIuoDwrqRxd4L8ciXCsngLPrihGJb4A1ekV
OpX8ltlPtol8zYWYhciraDAPlbnH92Bs5NUxuwJyvejCxkt/NM8og2WZ56AFVSlNMVww9KEBPa8w
c4ENvvnBCodMDAwwAtjv7ofcQj6ACzvOt+pyRXFqCVpXvXNf5P77ub8afs7IDuAq6JMEZBpaueNi
OssD/lsKVGgFVaq1YPtDwoevlt425xYei+YH3teeW5yYP1BYQ/wChNaACtJjv8FA8CNogbRn1X25
6ow5VZmpzXlnYOSB88Lv7LiCgWTXr2ON/QE1Tk4Q7xFFU87zFJrTAxp4yaCmgWT7aKmyGCFAycMe
j1aG4oKG2rhfQb3l+bRNlFOQmAaLA3w7SIjQ33W/I5goytki8yPrtdABECs1ifggNK43GWE2eFP3
5FgDVf4SQ2cgjvXyFUrvq9Pi+VcMRsbb5fYjRi9OFwAnp67wESB70fm+hd7c53MLE7M50AlhYyA2
HXpy7ofZsJXENAXadpkWF3e/9DwQ5mYHZ2YXTgxkoK9DrAJyDGgkDJ9xE5vlsR2mXYKB5HX0KtGl
bDB5PtdvMRWB3VkZDaZWGN7lywGhpOzresVtbA9yrdE1ZLZdcuV6E1BgUszFYo/FP7Qz3YxtdCdW
OZ+7feqi70INJIiM/xb9wQfji3NmCryHlrOt7BNOBBEu5JGR9kAeYhx65ImnQP0RnZgA3VcQ2fCD
Y9e+5RC0ZSuSuoe59/jDHoFDhCF0sAw0jODDv1+8WmLDLBGT2PI6H4pCIZg+HBM9Np4aBuzMRnlw
xCNboyXkwVTbQvo4tphC0vxaAZeUERW16dmtVtFfzzf/w66EMQTRQ1pSQdOGMnIlSSx1heQBH1TD
WTn1Z50X388tPBYFBxMD8AEt+Mj1j0uVKRP6NcPUwCkCWOGiJlRfr4yt+oLhvLDrNTW3GR/CUiAc
cLwAsQCvMuDpo7Xi0sz3gpBPUf6Gw1rWGgU8ONDgIpHMXm00BMPPR/j49B9ZHK0Y6vBiG1BcaqHZ
Z/3pEM+sVU/98Y2a9J2uHiryvVCDL20WfD6xekPSD5caWFEGXsz7bZl4thf4jpdZeN1o78rapsD3
TRxW+yhNxde+5+oND8cOAwWYQkZiGWA4PDbu7TleIsp222QWbyYodoO4WXBVNHWnP+1MRvkhthxZ
Gr3c/UhBmlGCpcr7DkXtVNHk1M1xe8wNZ5jeG5cs+BQb14ORiPCdGvMLUSGWbGuH5/tjzsz4ChOp
gM1tBgRIOrRSHR+JaEUPwJn+Jpw9z3hu7DEYGWYO/XYoMshwWH+3+s2gECcKAY5Hhu0vvsvvRvSu
FLtq+VGbJ+h61fp/YG6gmqchEcKDnHY0OBHSjGUK3KUF3KtE1t5HlhgFr11A0nVyNBH07zNx6mNe
CwOEJfgTFoEkHMv9qtE2nxae0+QWqmsdAetcGho0CDz3ErJWaJTlz9B1SzTJBsP0qaSO4U8/F1E+
5p1H3zDaObUX9XgClrkFhoXK2UIDNo1I6apqCqBAK2jPJ3nKo92OeDTHqSTVdqa0uZUbziJch3Nr
OOVGbn/+yGPShStziVjkVuYtca6JtjXkjNDFWxtoC+5FOudzm3QIue+iutH8jTymUAQBmzhVbsXK
VhDN+kqx2D1+dMjslVIANkvmUoGz22YUo/hSKgQlh23DJVuG0voI8NMLWicjw/9KWcLX+ySqSAS5
zBjAQMJQgcq9ASojzB6Zh2gJgweYGD0YSNogsh7duWUTAIFIRYXFOMeo1ULwG0ggo7fVsln4zaHX
52rsj4h53IL0QBwBUDbO/l8u7cYnIIbvQDtiF1abX0GizlrhRUBKMhpg6v5OJtI2XjcN6VeywSFR
9Hz3TsQzaI6FPwJPFo/u0NFZoema80NFKay0uvrgAtHE+hSlROZn7ExcGSINQlAo0SGieWD7Adgv
kpkkKi3fP/bcAqzB+RYbCVyc7Ux15o9sarR9/3j3ATBEdUYe37vIiWQVhdy5RetgOzM+gTOSDGfl
WeetD8Uc8rFikX1RwTdLYtPZx6qqH0/5z/qaES0gzczAp+IPfA5yUTTwlPD4o/PbZ50i2I1YgtJB
dSODMqJMjzfeWmp/sbKLkFRmr6yDcin0CxZCgMi3Uxq/k3/Dax7MOJPHdCT22u3HjI6203t+3eRy
iUsVLBHrz0avAXMlvQGKLoKKB4H2JqiydYmgp0tbz6VuJnwZtBaxBxBooteVHoUoTJGKNZV2lZWL
FNQDFA78Qik/O8rhkhnvACAd8SoekIYI8O4vobyJOLuiBjN9TpgFxYK/c+mZSk2KSPfB0LyAbogk
EafX+cbMAKYGfQNaRuoPubm4oFvi1xWIsN2352ftkd0DNA3o72IHrc/hz9FVgce8X0kR24IAkYhH
m9I7s8517ivQpEWIPjbHBH1Dl6pNtulZrUl0htuHIEakF1KsNcEaYPDK7BgtLb5tsDDpYML2E93u
vwO2n7nI/4jK7+fw/ltHcxiFQRIwDt1aBZp3cU5L7R1VgwE50KN/09PP8TrdCeopVBFJfD+fqEf+
jdFEjbYpsoyenGR9iyfre6huOx05SzBGa59D8vS8Vcj7xSNvH4LJqJa6u3zM2H9EYsM+2sWR1UMh
Hc+vUVKKUvg2ljOhRZjWhCSAoloE+GGQo3fWMRxNgH6njV8zZocpHU/5rdXR6Yg4pZR5QWmtst11
AuKzEMxMyiJCU+fz+eUez+H9+EZRGiv0PO8VGJ8REWOvvXcqeM30Hq1iJeAXurpBlvqTRQY7MhU1
J2A5R8/wWoW3JnN56sdelNFcD996c/2B2qcVM8ZuwfQeb7gLD771fnEMYcqFP8rUEhvO+UY3vHZA
2UDTZ1lRH2/8+8kYnUpohHJQLMIHONk3Ay5iyOTxm6DiwVv8FvjpAPwMnblbf/J8oecfjhDYczCi
Dl91M2zKcxKWZigMmzBfhnt6eV9SX+XSN0SSfnxwEtCw9t7ecSQ0wa9LAZ/2fA88ooKGeQefE9KR
g2TBeI8Ljqewvex0Fsx3IdlCEPYcrBxy/OG/zeMyPJnoFRRU9pPffS9+1VydK8o/dm4NXwBoEhgp
BhKbMU8GBbpQ3o6iznpdX/dbb/3JGdluj1KVR47p2jTNnX7qyGr1USx31iqE/BFAv4c5fdRheR9O
3c1XjJafCUs2sdkQ88CqdX4B4QtJKm/mxE0dOCwnWB4GFWDgwu9XG9CDVALFUmd5vW4Xkh4yiv58
PR8DrKGW/s/C6EjnhZ2Ibp6BeywCPw5kxTgOBzcwHUbSBGgXiN2c4JzwGDvemxydXKbzWwXskB0I
wV63WxQLErLuDtfr9t1V9+dse8YVr4En+tiSZU+W9tIhZ269jFSTEF23EoZY7gq3HVFeFiefrPR4
h+ZY6zdWv7XnkzPlWTkOPR5oyUR76DhDyFNDgTbCYWtAad0IB79/T3ndi+SZZZ60A/5CvB0Al4W+
+f0y+3bf+9FwplLkwofUp4zgihYBoCh/n49oatcOhXW00ADoBa6we0upzaV1pwQd+qWVhggCGgZF
tiE1MqD/L0NjUvmiwdyFwyFVojebXZc0qGOuz01Mztq/sYwJe5HjKdKK9ztLCqAD6WwiPAyY4OKk
c7W6mUkbA4zrSnAU3KadVfEtHlgxzmGc9Gg5cpfPRzR13G9W54GCF9qFVCfBkN3gTaWgzp/MMdhP
jQWadAhx4TqHjqL7DVDJLJ/QYd5ZNXhKmRDgUWcH+ZHn4/gDQ4+d462VUSDUSG3DZjGsIFUEaXg8
Tq7bPa3vjZd0UZNjuz4ea/Wt1t8+eJZ80ERDf8bzT5iMBW8/YeQ6gZ2obT7HBky1K3ijQCYMOhnD
2B9xVZkgk+EOMdl86Il2WgBHEaozrmNqKZF+V9DGw8rAN4yOdMeic/Bv/1ctQOJJTORghmJieiX/
WRg8+00kANEm0fFbDLAIgFlwNdF5TZk5hN7/sZL/rIwdhhCxUhHCiucvIvK6TQZ0wn55BEWmZx2b
ly+egDCOQIxF2yHaG+YSPRgz/nFmqH+8KTdDlRpfoWkZH1EO/lH5EazQMZ7vlykTKOLh7fffbMqj
c8HUbVZJTodzge7tIhYMO5OXmTKHF594SaNYCEwPyL2R1kCj0P2qhYHPcxVb98C7lOCWSYCyRfO5
tgy2RN+wUJrOV9JHqi7mmssmspt3hsfVtYFORxRKGOZI7prihxesi3f6JavBb2NmEAR/ST6fT+lU
aIEgkR66NXGp/UWSN6tGM7lfcknRWxFATF2s8wAF+NUR7+T3wJ/J3gzTNnY4sINefrSg0ngk309r
3GVxVjRsb8ng/6vCU8WkWsoR+kr5B4VLV1E217Mz+di7NTlaSb+MkyQquB6PvXUHClfAhaB6/s5p
Z8OxSFSBYpJwc5ihv63+MFDUhkRkKNDTMM4FNGwcQLha7q0+MJTQyFqagHNTi7iLBz5DelNVkHOa
Q2lN1B8YhAz/rA5X8c1SOhXk5JXM7q0azEQiiWsdIGKJV+vql1GV6MV7YUABEF1tdvF8D02u643h
kRvNwzqj2RSGWeXFWzEsCYM3OnlzOTNfgXDyubGpwPR2lKNNlEg2aA/jwZhzaCiHCD9pYobtYQ5b
wg1B9eMiDsqwg4SMMK52BGisdSJO6K3ttlDXBrJIi/qcWZRuootR9Qxasxj1qzP0j0MEF1EtUvPX
16v1YeaSmhww2DYG/T0c1HFvLZPZnNcoSm8hU8/JRrngXDVWZysrk4t4Y2Y8r0VS8UoHMzF4gfZd
Rho4gpgoqqy8luzcEZl8IoMnkh6k7pGLkYar+WazFhXjAVnm0hZDlktKPzr6ef/5DuHS9/3ncnlc
glzFcKhZXPLjjS8BzIaSGXJ0KKPKo5dUVlVxVYF21qJ71qKEVBW4OS/3KMyHDYh0O4rvqAcOKkT3
Q0ug0pTlld9YiGhwE4uq8smscROTeL/8iRdfFwiEAz83KCeeFpZN3MXHCjRtB0lzLs/PykT+5f5T
RrMMhEEqhU7QWK8c4fYg/yCMgQccIESRCaT0kl6alzf0yO2K/emQzeFUH3FMo5kY7vObRZYpKYq7
AOZl69r9ovdf3TMEJOigyyRHcfN14fciedvtwJ1N3PdfVOufj396tf+txMgj9gFfiEGJlUi7S1Tu
M2mmVj6xi+/nd+T5SvCHSQ6PAaZartXG1eDVfui+Kh3yokMdbLlZqYvFt6wrMy53wtnfWx4dV7mi
GylPwgaBZQHqKRovUk1xtAjysCGIXCRQ/Iemy+xz4SWM11E622386B7vP2B0s/alTPdNgLnlyDXY
vaMY42pnbrFcEl4zddpYpasTPOJclDkRm93ZfQgz3b4NmMHuukZoBp6v0Dj/HP2LbpOV6uoL6mWB
Ztnn+2giuX9vdPRUiijJj9gERhtVqIjWau/bz/p0Dg7nZLVcmoJ+CZG8jgltvCE4JBUzlODBvDgX
mU5cSvcfMnowdUITJ96fb8n04Tg3+vt7eVYIdH7xchLVs68dzXhNos3mDUqeO/hwAvQB3k7m98wW
nDvdf1v05nSzSpUlSYzNTy1er+C7yBBbiaqxtLVy7WrHH0nf6BK6/KF7Zq0OinaYOd2zHzAc/5sP
qNq6iyIXq8JuSw1MZIjucH9gEjyybImZLl4gD3DR9RVmINweXHPmBf14M98vxsi9dZ0sRDUF+y7a
C+1mLacWA2oTO1b9bOYd+cg5d+9K/3rHb8bqy0rVKoMrzfQIJb0tr++XOrt80ZnVTmVxkWhzm352
ekfODXz1aQW1lMYCKkEwGG3pnhxSD3EB3pVHwJ02m0iD416ho//yDe1O8TjX1z+RRr6f4pGbkwKb
8jx2OO0gNVgPQAWgFehVvsFCB2v42vWgpvFyuVSaDAoJnevIoGcLXfR9SgBRx9IvFjPL/segdR8Z
3n/UyPUFcZQ5eT181LbR98g14m5H+vNofhE4Pu8FPt/Bbp8jA/17Njyx+7dHbvZAr7hUFAx2wZ+4
jYhWbraGhF5bWzse2+OGUAdsBaDs8C6dOWozO/3PKd9YtsGsYwc0LHNgake+yujSZO2VEPQJeiOp
Wf25v52ATdzN8BjuludF4kYp7OXaNfvYchvEg8RsDJToXjDEk2NoM4s68Wa7NzmO2kBBSgUhTKaa
vbVNwfBW9oLf2+tuzm8+ZjHuLY3cVhj9zw029Gptt/UGRMb7faxFqkPsjfmClFsskh2nn7CN1nNa
QHNLOXJapdIWiTKcKDEyy8K00XEf5WrYL6lg7raaKEPdj3QUfwWynaa5AludqfkeueKKyoiB8hMG
ujy+SOqXfHpL4Mc06/cAeoP1zLblBvfwcGLAiM1BdkgUQDl2f0PIXVj4fowoid+urxVSm5lqHIPt
UT57jWq6yOgclq5RrrkjqhYQvgRlsBofhstqIfcDZm8WyDkBGcGc3HzSaPUzx5Pz0scndQceOmDq
Fq6cLKUe+FHb+CI7pOhOKt4CM1Mxuew3ZkfLjtbAKIs4LAXoqTRRTeW3yEtVOzMh5fb88P6hqJ5N
+mjVE8j2hbWCe0Mg3aGGrAvKJAj+WfUzRhcolh6/mfU5xy5Y4lTvdqyG4i+0c1AnYo38dXPhAOOl
QRZUk5+8JEd2eamMN38nrHSQBGkHtAmwW2ojdnOTNMz9sy8f3Xhs6LItz0cNhGPZXRXQFsVwc/X5
6TcZtuIAaIcKzbgiktlx5inyEDYhIyUNEQuyUTZOv6T3OyDS0NWho4dlEaN4tnY+F9ls+9jjXoCQ
H62IEgQE0Wc1ri/1GVvUEHVEqYQONb8sl5VN5SptRztoMJGYlkLt+ZZghvj4fmLvLI4LTVlcM43v
xp2lUSwJfnxf9aFhfqA0bMYZU4/e9d7UKFTvwFMVQBC0Q6hOm8J+vZbV9RZcWIhZXC2bOVXDVn4Y
F+qy8DBD/muMsGPqpMzrFuMC/biXEfS7ajOnaQI9ifHAeQ0wUQU0hqOct1eg26/rUYgFvcbQdP/+
7ixAS9CTS7eXK7JTD/2cGtSEjwJyftBqA7crZHbH9ScFNbvWL50ec1jpDQBjn/tjvxC1wgDON1kS
1fL1hvz66ly8N3ELA03PozECNEFoWxj3MdsBXhRUJXSWX626Rk8lEdREu6IEpAu8r1L5BcIGEqdz
ScXHe+Le7CjMrFnWZb0MZpE51fHTKQSZGx/qQ8vnu/ORS0G4NzQKHf0sl2oX3erWK5JssbZHPiRY
n8GTh54/ZV2on4W59/RCZZBtDMErvV9udHa98jQLdMOmlRjiojZXq9rcZcapVPHfKjFONKFJh97b
OSDL1PYGxRHSZUOXMchH7q9PsYT+UCq4PdSLT/E6yyzFM4LGndniEw8NTMqNmcEt30SXDF9kSt5g
u7Gr6pBB5Mj8Comp67uhUPV7CnV1URqL0+Ij0ELz+YJMuULkA+GKeUiBYb/fm2azNEojLu4tx3bU
UtnbHPBo/priIrRDyjPGJh4OUG1goQYOETCQJAqj17ti+6hCJqgLxBtqnYIkD1uAwuPhKKmfqNFd
ZKyiTagtsie5OYeFGrbW2FfdGh8tJmsXeV6FSPA64UJ8TUUEOxKyvOxvAbeVZwhAylniiSm/f2tz
tLIQZ1ZqJ8KAmU2LFt50IUmqR4H/OOdIh2roJZMOzxd0yoOgAQlaNAOpGZ4io0CHaeKw5kKmtqQL
XD4ojRMj4zVe2daWHS1xpz+3NzGrd+ZGwU6VR1TmtHRt8StfQ08cODeZSKWKF8c17XKGVWNit94Z
G/7+5qDwYS+UYYGx8apEGV2sZfk125fOTJ1ucg4RGQxIXpRs0Zh8b0epS9GXk7KxWhoqnaIQbOUG
0gyu3Ql6leXUsvEjhvBgsI4qVzEFvqPmrvFhZ4x2Kw4KFBPArzYgakfXOBCqIpSYlNryWojZmUI6
MFlSq+jCHpPP7JNrSPT5fCXFicjhzuRo1JEnMmltwyRPm2n+Vn1SzCfvqam3pmPCZJoXEI9Zuu0b
jWVuNSHdZvEhBY9tbLbKNrRfo25fAk4pgPP2J1BK8L2u5FZtu21iH3n8a2g3Qt+MxuIJh+4d1AVi
a7i9FkGoKFM92Qxjs0pJc+pXHKqS5bcP1txVTKtZeXHDL1H4ipujWKlcsxQKqNXbkLbRW2nprTK/
BsdJqYLYVew2z6flkZVQANUAC2eFpib09gkjv1G3FWokOUomfLruTwWjUkbF74NuaKlK3FXVgshZ
52Rws7/EaMG+QIjz+RdMXM53HzByIkg8dCEXe0h7NBrfkei3c39Roo5qsxJndv5EfwEGy6MTH80h
CLr+9sjNCePotGRLXEYWmxkCSTe1lm44zfD3tZEbsRku17Kruka/jizb6CFju+VU24jwhD1J762a
Q9DZ3FEz98ZUDHj3VSMnE6YtVTMdvgr0llfBJlvAZgf4LKVfKRD1Fd66ck01tWZ86YS7AacO9PxA
Vw4d578szc1kRGIqgk44bK24F7FFaTWuEBwhpZyhbc+/Pl/liQPPQVwekFkZve+QMbj3OSjAymHS
ZK0llZT3WuN1SnixtWd280T5QOYYKFKDsxbgb4A77s0ISuKytgyYvhQmg1amEdqa0roaqJrSmuSS
1aO8iio9VMSaSPOgBt41athIKt+dxHxVFOCuy6lF6uoMZzyfgamThr46BWAknDV0uIwckC87TBf0
Umv56IJqjTza8EJKDpn7w4ILA8VKMArjLV1oNqVmmenQMwdt4mkKOcSbDxgf9cj34JABHY9ewfBl
vDf6VXM+A3L4XaCysgCvK5Tk2LeaJlG3xv+Zy8FNnHSwAAyAaWCxwOQ0ut/YrIY+e47nVA7sOrJF
dqNtg4Wx7wm9F/fNxnsplv5q8XzaJ0BoGPWN1dGWKJsefE4sgEvr0giBmCDBLiOcsTfOx8j8Kcmm
MTZfkgpYa7NctVtLnfmAqdfx3QeMHgWYC4Sn/PA6xj3AGKD0qbX2g3UA0TrN3KtTM4zCN7TSAXuD
WN/oWu0SmhKdjkYEiv4zAYWK9jXuz3206JSlJM8dtokbFZLsUGzB6wH9UePnsYhQIS5aprfcSOWu
1UcAGAWSby9E1L4ul12toz0W1Ik/pzzASOemdc768Pc37ktyqUxuJFgvsy04OOE3OTT+EAUSVh0H
snm9ArFLsJBclT272c7Vn++riRItmJkA24ZkjTQINI7urTAIxCAtO0CrJCPbugyRnV8AAdYuXrKh
vXGEfV8vnJJ09IzliUW+MzweeN5I4Gtq8Z7yFyyzckTCyhuJr0nCqm4y83qbeCOikwZaIwClCtCB
HN1NSpZWlJzjWVFym/qTV37z9qzMSY1PwNHxMhrSArIERVyI392vZYYXIlMquB048tqpjS5c/W/x
t90wBtjuVcHIyHtv1Bqt9hvZbD4YY3s2AW3o1fQDt3S2qfXNG9ocVrq52egf3ZLRecg2LS+9unlb
rX4PM55sagV4CWT8kHsGc9BY00yKa7rxE7azwvQAukol05QAnTYlBGcQND/fZxNlIUiJ3Bgb7bMc
Ta205MHYersXP0INdOsWkY7l4ss0dXRFg0CSAuc6e2lmHfbE6+fO9Gin1QpXAYLJdBZrZgiLPPJp
rL9ft4MKYPiqmKsPainMeLApb3lnc7ThmiKN7VKAzYhkrxK5+ssts0tf/Rn3MfVY54HAhuw7KJMA
VBrZCfmyoPoa05ogARZriSrizQFKaXqJB2yB+Ms2Sl2+Rlq2p5bSy7dwBu3FeU7OZ6IUhtW9+YzR
nVjbvt25DT4DhPEMeHx3JSaXXfVXnd9TVv2JXssWzXvgfF2eGPQTCjPba9g9o4cYIOj4JaLFAnQD
oyXm7SLBLODkdclP4e8K+fh8+/6BaR8N4HHBojv7EYHa+z2KqW3RWoBzvNdLTus3/Ku8AnZfBJwg
1FAuMHM9WGa5JpnWCaURRfsdRAJArka91GhgLKEe1CF1MneKp4f+78tG9zKewBkdtWVreRJdrANH
kHeCHJ6ej3/Kf/69rf57+H/Y7ptbqmyUkmPSHEZs9o2iaumlTJLfwmEbA51L8fa5tckhoeUNcPdB
FnqcX3U6NC9UGSbb9d1TJqPfnpu79OdMDL7xZkCcUAi1b1et9Vp1agQRCCzrPjX+cEGbaIkWRJFT
31Yn1Kmfj23yxAo3gxuvF9tSPfNn+cqutgaHXrPEPHomgnct0/Q3Fntk8assQ1RW5rJrwzF42MX/
bI9T5mLMyXVW1a1Vi8KigX6l8kmLvf58hJN75cbIKHqjS6oFRxE2pJP8lLYmtRfGM3w30v4DM2g7
QSIeO+VBTa4tQOJTc21rpamjyuWnwxl1eirw/H5uZ+rBg5jhn6HRVon6AFwqbNdaMlPoUYyObcHO
CXZQQmI0b7sADwceEmo++8v5kpqCfa+uUaKyBd7IpHbpsPyr0kYzO3iw+rCUN1812kacAEC8QmMp
exQyz2whB4Yb5gBLlsCguG4WHLqa/8wpmZuBE068tzEdqHygjxC9m8Jwsm5OTgR5EFug0BldpOWh
YT09yw5d/yrE7Bo63jNx2wQ0HhUetBuweAWjRXScjG5jCi//DLlZuwBgxtPEnMQKUOOkgJBe/82X
aO9bhZcSbC6g7Gh/xUjtObAfzuQ0J+/zgRxjqKHhnh2fHEGoFYjXAAmc/UbO1WZ4LeT0pN763IfE
G34LIR0o6/TKdWbzDSHjeJkHIrOhsCbzqOHdz7brsjVt1w4NwAetJkgVb6ldSqIX++LO5FGm8qmg
skTuDEq2KBSOaSLirq2dmI16S2MuDIhNPs0KBe+YFJdqxgdOBGS4RSHGg0KhgFh5FLRwgdjndox6
hr8sK7XVCqDg2o6Ex7nXDcijH+cPCGp0vQpgYuCRbL+fvyoo+DJIEfgrUC3ZKm1vi3pRIiFsgOKY
kUmYlayrZr3Nt0bIStRn1vL2tUvamjJpOW5F4gyPQxK4OBJqwrkCqGRrkUp+Ws4tg3MVQ9wQfRIy
7xDaAQBeTXjozB8l0SkAPMoz5CK8MEnDjVxKnqiLKa8kehIhg/sdhIFNG1CUo2QkWeXEU2VeoDst
52s63rduJAyyY+ha1oe20tiIK6BZCcuVIF5QIAzBESfoOk9rG8cXl03fKAcuqkNun0hJG675LmGd
be56OaWJLmVzJGLYlDb7BLWUNcgVWH8fxaWQX6VEqpOX2vdyZdmWQEyaeRFyqW6zogecaN+EvKG0
IcdAmrzr8hUbifZQR2BtccsydIYGlcbmGCMOC+cMH+i2p6jz/ou069qNHNmSX0SA3rwmXVlJpRLl
XghJ3aJLep9fv8Fe3OkqilvEzp0BBo1poA7THxMngtbHUFFCzawmVmhSKSVIZ/MqihHpGTKIzw1V
jpqHoYkB3G8GLpfuRuo3nSmzYkR7xphCAS/yuQRsPCLlW1vxRSncCJU+RKB2KvnEy2XaZV+KkgLN
ToZRjqJP+MgjyKUSP+fCO9QI5OKkpr0hb7QB5PwnrWxD9JWNlcQRsRHL3Ka1RkdMfTVEzNT7NE/f
M7BWqXaEpEH91ehiUH3JdZsGYLBiNZdt2lw2+l3AcUr8DFabMLZDdMLSpzyJxaQkVY1uOqgapLF6
13WaEnmQYAjQyoY6EBrpjWQoUPOpOgOJ+SBotUmaW82ExyDvW2ZR/LlsSKm0+G9hZFAON6Dja/dF
0AX7ukJy5JsGQkT7Xd1RJbzj2lZV3vAzBSASqdZ3743UNA0k7DLjiTI6jmSAoKFol21Kc8svQcps
i2lu4IuMWBvumooLQ7sdY1F1g5xG8aEVjRBaYaLsJ8oBSRou2vuVz2dHjiIp5uIC0fGj6DLfS0xu
OZJ2XT7YY5Rngc3nfl2mZl3lSmLqJXqCQYFVZ2P1FEDhUIqhnmL02bkoCo0dMq2E6AgVB8qZMocW
qY2UJaJkqxomSSAFEha9hW9pgm0DjdUMjN1ZJtgtV0npvsz5DJMX9o0CxVR4NQLa35pEHwgaJg2O
dHWflts07YXyASwEVAPEdyzHceNHXM2fFX0AbIYZaqW/B72mxZ8srwrFDUZOrVH8UKPO7nxqjKYo
Rl3oCGqQSFgqaZDvmAqmJJyNttwJ4aiCuKIQW96ldUUzsLaUgvHFZSlEEfigDRSLQfPtt4E0T+hA
yTII78OqCLk7ocqExKZpUDY2p0dD7giRyBcV6XiOMitAQ4r+3WcZZ4Oyhb0MoPcJoHzUD79vPzIL
nZlQ5J2oRtDKK+I+mWVUaRml+dCgWwnJnpb4vq3vgPajZ3roNuyVK936Wd+qlrBPdVM91tDRcIfB
0lBgCly93jXoMi/s59BBWBef1h6LBUcHoBUQ9kA4TtMFZfr7C38jyAdAfaKO9/xSrcy+K5FhFhJw
VGAKiTj40MJkoP+LBq5ccWSXKhoQiQTnqwK+SFCLi9emDVYmWS/0POIQIp6Y/jjU6DEeP7VdlbiG
4ESyOXwPbl+YSMc3d9FTGK34HUvP1ySWh8QVWKZ/8AjJYlklCQI7jyq0t1iXjkQs0Zpb+N1ax7iw
EBJBJgZVDXgAioi2oOvR8gquRsAu+T8hLlJVgCK+168F2RXu7f22gLicxFz/WppGfbGkdQsmUIlP
eSRHOlDZgO6CTH9q7cEKNqoLEUYT9USCklbUkR3AZooLPoz2abS+b3/J4gpffsnME4molqmNgi9B
Hn/6iCMavdwHdD7V1mEXo4NtJeW2lCi5GvosUVI0OOyZ9L8GJ8Zkq+sIcmHT+Do7ME0TGogruZGf
UghY0ctBzk5QjDBdClosLCBmn5/GnbsLLBOEmauJtumemDmrV4ZmMUnUa2074FpG14tjsX3hyFsz
tbqjteaqLm1V1PoMEecSXBfzrkclTgu9A37Vy0kQme9hZVcv7DFBrdonU5dWa/2KVy7JpWtIFQDW
kFFmQaljtnA09nOxqgfecxTOFB45Zu5O4pqy2ZqR2UqpcPaVksII3UIE8WDgVJgo6xvWyrZfiOFA
uvN3MLOFohpXD6KAOxViJPkLfYPM8XNsnMJ7oANBSbGHKAdeVhrbjW6HGpHXTsHSRlE1vDZIyRuo
3c4ugD438ICPveChIabxSQJ5TdCOUUd/vfPMZK0lYWm36EiQghAUAYAyJypXy1LXe18ePS4Xtnm9
F1LeuT2hS9lttOL/NTEbUKmpqcI4afTY2U/AFPbx7qCHcFvtQfH7CDEXYhwh5paROxQoT3ACf63Y
n16i+cm7tD+7x/KE0yHshiHqnlKh98Z6f4rs3NWtyE363dT0hctlw+Fu8W3l11q729oEz84GLwx9
SnXgBQs63Olqvmk5ROu3hziN4NYIZ0ejLnAs+0pDEj9wwCkLSamtXpRO7ZdP/8IQykQqaArRyDwX
qVWqUJGZFAMNFk4lbqP5zpkjy9vbVqSlFUNgj2w1UBxTS/z1GxjRaEhz3QfGUiJ4B4TX0XytXq1X
YC3BWpSaArqX+rfItO2CQGR23J+9+sFcu7KnfTmf1cuvmK1cmWhpXMUciG+KU6gcOXXfr9H3LC3c
pYnZwtFIAKYfPOIALOUk0UYgg0ZSteAXlNaSRVNm8cdoUHkDEhmk1wCEXM9pE0liDo3fKa+gvKYb
YQ9cfvyZbkEnSgHY/FxZwoXcDJRG/jH3IydU9noIPVcQfSCUAn4bAI3BQq/nNjeRzT2Ax8T23vz7
ly84bFC9OZ9asirptPYNs2Rrn0ZBKrMQVdTxWGogLypOvG4FqEv06O9U6o+otblkVbF86QFB+Msj
SwRRBEBUrmdaZl2CvF3OvKjBPRMb+y72cCK1yAOykRjKccjeO/2pTD6B4idlGH0PQ2EZ/u8ohTqE
8X17JRZTV3/4ciXwPgMmOztMVcoywNMngGzgcA2B1LXgAoSiE0Gx9NK9bW1hQwOLi3cLSDOMfk6t
lBmCz0GtgfcyVU8didOfFT1yMr6NrZgfU+e2tYW7FUkyiN/CX4ZXPJdpk6opZd+B+mSMldLKmiiw
gbZ/u21kyfdHUhOgI8DoQfD4p0XpwiOXmlaP+RCkJ5QDLRWKeG1xJ7SYvgaQHuVJYWjfbghKNY1N
AxDxGZWV67qlrrLaLGXbkaKBY4eHGgK8804CgGWDJBGQ8E3v1OdgQpq0O63a507MtmAhQK8w15vG
IanIuAYEXirNTHQ6uD1QxVdR5rve1RqlVI3Llve64GMQzzl9iRoZLwCR2UcaQTOtfwjrZBcm8rmJ
um3M+W45sTO/toC3pY2pR5sSPTLNRxnmlhJ8KwyYoLUe24WHAw4ocGGSgNQpmjquP5IxlYqJDNyE
fDy+Ap75vofHMXwNDiJhCi84B0foHQBQUDBHf+fzykZZuG8urc/zqWMACT9kc5g31Lv2sddIqr3w
nDNIp6hGm221pjy5QDYEeRcsiYLcNPITP7LSud51naCiADCQUYvNITBsP/LtMbnjkeORwyOQgTv+
KRVtEXj4leEuvI9g4QBeBLHGROg0u1hilY/asOEmjqXafh0cKx9dytmgbgZWoUMzoH3b4FJTy5XB
2YPMxowNuhLw3lAC2QmEbdObeYerLLGGzzZhRKdmBXRj0X0FgVsUd5xwz0mWishZdXvZrSIbiT15
MMxgrRazcOer6O5BChps3ZPy9/XGg7wJ13Ap6PeQDn/XQSXwUScrRa1FE8ARwJcGGgnSYdcmqsaP
jarDAUwJZxC2MbzhmXorU7wQZCFv+NfIbE2hmto2KtJ16PyrLBEsp9EudfFkq6blMKc4ZFvl4PSq
CZ0MbKjGxRVQnsMdv8+OkbOW3Vre39ADR5cd9ArAGHY9ZFTVOzHQCt4LNPkrbiNbrLdVn9gc/YY4
rto7Mfe7jRxoEJFsFaWyEIepuO9EMEGjtPYDNqHl2RBLrOS9fuDI0L5GhG95k1dJQgGZZgRJJxJm
gpOHjHDFM40fbq/FUnlPlUFJig4uFFHxzF2PvqUs1bMQa+HH51Z9LZCsd9tnPTDDEEIN8llCWUiu
eUhzunUIMQerae8l8Cnd/ozpypz5jUBzIhiFVgqPLqLpyr14/eDoFGpEVd4TVSLxD+VzZVjRtg4t
GdKn4wp6e9rDP40hkynJE6HfnMtM02sm98jge4IOqD7OkSQjQb4SYU97+JaR2SMxlqU4xB2MGLU7
qM9gnRfwrnevt+dtye/CxP0zlvmDmXRlLcoch/0zaqZmvDXdcxrvw/CkK0c62B18MGF72+bi9E0+
ngQFUZT+ZyPLB01AcjwUPAjuGXddsPLzf5STf8zc39+fD6lJSvQS8LnoSUGgjqTm5ejE81ohOgGv
0oxEActGksUZ+xD6Kj1zkFOQCWozWWnFyBCg+mAgf0/kAPLeTj8W1I4VH2SfvYHMjp21iXEYwGWH
FywW4Bv7TYtYmUGtVSG8XkIvu/DBOGmnPZf8GlLavoeoxfdkqBheBCQrWUD0Ht1DZsYaQwQ13JjE
JKp7IXMFpesbs0D8CkJ9DjkWMytS5Z7v4JzYqUTl51zIdNkawRwLZm0lakBKNmbVS05l1ObSXJJ3
pcLD4dFlfzjLed01zu3lW94yF/M7u+/qLk8NlF+R+mlqJLm0DTiekPtk5hhCDOG2saW0DFLZ/2yW
P0H4xcHme2ksuS4WvOogWE4NcQm6ZU600X87otncs0cIMd+NBx00aeG+fYrRKbHyBUv+0uUXTDfw
xRe0vIxe33LarvyDzkFxF2Wpe0U6lNQu2AMqcUOx0TPdopXDl6+yalidmlmyfxpDJ2nAsaA/GHSt
u3vpBbz8qCnmuPioMFdQ+FRxO9DaxiXEM5P6L+Iq2mjpNb80M3vNx7pBIbeAGXCXx9JBC+3OcCXk
M9N65dQueu7Ap8lTCw7o4eYxmcEmZWEBC60QBeJaqB3s0Z4BrYIUl2sMaC1/kDchETd0F5/6TwjA
llNdYzXVvpCBwIb7+x2zmU2KMMvRoi54aWc1Dw0ULPf6IWPERn355fbWWkrrT2hHlFEmosof+ot8
SId2zDPB4yHr6qJfUuhQGbOMU/C687/q+wLSFufNitGl6OPS6GxNfVam46jmghdu4aHVJFOnKa4A
TLH0+86rCoeuiWksvmUS1Dq0CVj9A7stBqEPJeFCQG5V3OWZ1da2GK54AIsn4sLGzA8JgqJOCwE2
IG3Kn9TM5jMvR4hLxrVOtcX3C/I+eLkQu6Fx6frsYc0ypUZXqKdT16efirrn8xUPY3oCfzxhujQJ
wsKR/oEJbnLWSwNCRy/P7RIyBuiFCg6FSvgHZdhGa4yea9ZmUzeGQUulHNYq3x2Ac7/3p2Rbgrbv
YiW/t3ifXIxrWsSLa4tnTRKIHSzp1GrgDocPZWx33Sc6EG/v8qXdAEifBtd4Ag3N8adiNQZhAxfK
i76TANyITQR031vOgxRc/Tfv4aWt2aBy5F/7rK1Ej93zcCyMiHDCl4RWLiM38/tqV6zl7pY24KXB
aT0vZlFtI0UbDRhM0GsRZxtJeaW/b8/f0pa4MDFPjOoMlBOSDxMtmFxtdnjv9tmzLljhSi5kMXi6
NDRzJooe5GpKAENKCWqgQDdD9uyDhL76YFgz8JEP8rk9l2FLhkjd3h7koidzaXwWNehDHnQ0z0Qv
NKDOZWHxIC0uoNZyAk5lTWF0dagzR8IHI1LdiRhqXTm0MXO6DYoHrt4Vhyh/ZPxg0saJ2k29Khm7
vF8mpguQbEA3Yvr7i/0i13KZirQWvRRajlOmx9LBASpvquJ+eKKOkgEyFth6YQGRpDpsFX67lADV
JNCLQEv9jyDQtX2xzjkfZxRJucasmnMGAglrMBVbyndC7PLqoZa3g2wZD0a0EkQt1WhAP/PX9Oyo
cOJYNQ2CV0/5cpKN4rAtjmd1gE4S+BwdyNlnZmkmICjaaid5A24guhP3Ik9E/Mu5nCsfmAkMZePe
3nlLD+LfzwIm9XpGYgUCGyiBQAcBYnxI8qPZ4LaBpfOLjhJgqoE7ncAn1wYCriwGv68Er0eW1S1C
qy8IGtuDJyRgVxzkpf4ztJ6heXDKyKBtanb/jTnIAgJ5gC9qCZ++BZbVHeqUp0nc6P8/KDweqAGD
RUPV5kSQw1jRJOgFwQO+qU+6jW/k1iDWdt8lVlWVBFBE0IisGF1MrKM1RpFQf+WFH7ofha/x3Vjo
CMTBec+ASBzt+kF59gHhtZPzPt+v+fZLSGUVpQIN2WEJON55YbGTpI6NwAxOZOLV4di7VCOlYwaW
/Hh7QhcdUBSdQR6MuJZHHeB6m5RDlQBo7gtQPX7vud+ctu2DX2q9zezCrWJTDC2et6vKjN7ifl8K
K4/00ia9tD6dkot7iZPr0fDzybq6b3NX/iiDl0TfVsG9ggzxatfxwjWETjmkiND1jUzwnPR+iGr8
1RiJYIlLmClCI80gJXuVMhvNHECjI2dkV8cs2aRfdWmfZWqD9xag8I2yhZzkEHxnwUSI/XZ7DRa+
ahIxRpMMCiNAAc8ewJqB9imfWtsMBPSsjEDkvlbcXzqhVzZm71w7pp0qZrDB1bLTc6kjc/JBrb2+
3QzVMQ6OA2eFlW4Wee/k5b1Q/ddfMHv7oP4htiwBuiIfUfzq3IohUq9le4B3JnD7xg/2XQkEvt+Q
uh8c2Ui3Zb2CxFucaVAugGVAkxGLzLYbeHnqoR340Rul7n3wNZOL45XFXCBqhiT1hY2ZK61reaGV
DDM9uqMbH8JtuK3tdwje4V+3IcMjEk3bP2zUu3NL1rLBS7UHmEdJExCZPyfr+kQBJAzp8gEwDugn
fQZo4ONMsC9uEtMFfMSbiJtAK7AJ3dOaEtjCg3ZpeF7zGxuggVQD6JUWAvTqndZ+9NkrVVeKC2tW
ZmdFz1nedxV2UZNGqWmU7UOd6hsWI/3Gt5xz+2D+H5MJCLtgAHcEAbfrySzC/0xmazbW8XifObUb
2Yw8Eswm2MzbLbixTr/W2CyXtikCP2Df0I0/KTxfm40HXhnB3AX0irpLgkcRUPjbA/tz0c2iS8RE
/1iYO/eCNMQVsloo0JJ+NPUj5HnRE3n/hM0JeeVn42gcB7MhX6k5YN+CT94S7WELOneUWH6/EG7X
uIopmMi0m5xE+rVc/hJRwtX3zZaZo40SZBG+D5BO5BeR9aNO7ORufvQf/En6y74DMVziVG7qUBup
XPTZcU5mwum4PVNLL/HVl8y2QKr3BsA1DA01wUY2QdLxjgbdI7sb43+z2S7XZHZBqloloPccNeEU
Q66nSceQ9W1odQTQL7B9g18bXmK/BznMiofzxxm8tR+mHXnxDie4TVJD/WP7/YnBNviWSLhNCdwO
gkUfyMNX6xR2R5rN78MLWLwIuiozkx4Dq96vYtEWnysUcwRhKuKDjHD2PbJcS5IfsqnzukJLxiY/
6VZf3cnSORUEC0CNVicJOC23K6u9kOmF5tpfuzNvCJI4rd5Q2BVdCCq+1r99g6Dld2P9l3ama+5i
vruol/oggZ2ENA6/sxQGpsOe/Foxs3RbauAwAMGhhpr+nKGsg56HWKo9DzPK1z3E9FyI5/GxxZ7R
EgYRaP9uJdpaPC6XFmcDY+iekoQeFsviIVPQAiObPUU6Ec353SE8Gsqdv4ZNW4rhdXh0aHoQ0b+O
EuT1ZHK8rJbyAMDtsbOQ+nuPIFe4NVTSonfFXpnRpQ1yaWsW6UTIC+tiMiJsa8nxtdfRrK+xo2Wv
KogvCAEg2sCIRB2nQIC3cj0qPRx9o+wFIPl53WzdUjsYOIXCLt265HGSz3Vqx/zOjjooPtzTXnp6
lu+eDSuvcRWurep03ObXA4RpQKsCjjYAhObBas1YJsgY9TF+DU6aKezMxp3kfL9x+Fc2rbSQIcTA
/xqb3f29Rv0+qKbl3DPn8915b93e1XcOtu7jo2F2hO4fnn7bL/ZHab5U7uBRc0NtwwrO6/HmEtRf
x7fwk9q1rihzvEQ/6Ak1ONQCmk7O9mOSWpVBdaw5Qwsi+jd2itiGlsGG/J7ngonyZdT2Sabmz5Ga
8VsFVTo35pl21+XR1HpW9C7arbT7Gv+QqA2MlRts0WXRdRD5oN9Wgd8yu8E4FoUF4/wpr2D5rsYT
GSLDvBVvLLyNxvaUf35zFnQrti3RzTXky9LS6QYgEKjgAPkxh/SXWaGHfY4MfM1sJnxKwtPIOSEp
lHHlwVozNG3Yi/tTj1Mp9JHs9zrNe5fbwoy6U4EJLdYophfd+cshzeYzVqUcQ0IaRcsIlAPhj7Qo
A9vVW6gTBQ19EM0kyYO+L0yOI782zyv3zdLJm7h4p5oJeFHny5miwzCgKcwXVWBS7ahIv+UYZN5R
hF677z9kyui660pUHEld7ITATmT2dPsjFvcU8gNTCy7w92gZv57tJit8qieN4GWBO0khGB8vteM2
UJ4BdWrwdrfbnbQ33DrCmnaTsPCAgU8dNFLAp+I6nHvCespJGqsAJGx3CYGAd93bbMR8g19nc5Ie
WrLi7i0tN3SiNKRdpklHq+71UIdEp3I0zfdeQt/0QF6q70lDCQoPBKWQzDSscp+Z0vZ5s7k9yZNP
P7tiDSTpEGhMJHho3bo2XA64f6RKBCC1d4zsvQy+mv5AIbaDLg4ptsCLshIDTCO5ZXB2hBQxQ/Mk
Em1e/CXkR02oLFVfA/4tHFME2gIPAk00N+NCuh5UKoIDLC9hI+2OY2czM2JAv65wGSzhj66szLan
rOZ1EUawwmoz2N1Hp2TD2+C1+xKNABJB6gZv4ibtn/nCXtkuS5nBKZOAFB0w1CKeiesBRmooR0aH
21bPIMyhnw3hkKd2iobQjJRDa1VcSYbfoJYeOZPW3pqk4sLQcTmA+2nqooLXOudxiApZSDvWiMCR
iifta4JiJLYraHf8qx+RDVAIte3b7OH2Xl2QiLk2O1tXJodcBtZW0cuqkzoGlpgBYHc0HL3fVB3R
wZpfaI5h4RPS8EN55JHnUCz50D0bCYhkV7yTn3cEPkZEizrGj0L6XGitC/o6QSwrwv3bRiTcrxRi
F2KR69+fHRSk0KWethBxA3SSqNpWjkITqUVTYfusOssqpOPqoxFb5bjN2bHp1vbYz4N6bX822UhC
DF06jU8cSf4yPNTKk59YfvqY+B/sI1Hvtd7UfuVgnAGW9fZCL7jW17ZnR6vQxk4qFYydUnSDO11d
EC5/GF7KelMBM23L9VopYXKgr68lWJSB1kPlAnjGeYteKzZjooDoy5OShgK5yXepRrSWok1X61X5
nPgif27rqLPKjjHF7LNQgbp9BX4XIpc8YIZdqkijM5R6tGdpUhSgf+6Hz4T140fOp+xXrgVlat+e
qJ8X3fVXz8ICBqIE0VCBEKrkELSZ6kYChjsJ98pQm7FOV6wt7Ai0xkwY3gn3+YNPRBCaQs/RkudF
yotcbvX4KW2d2wP6+RxBWBBqicBNTywi83a7luq9lI3dhIGB3FVNzbGst1yYWFrxLFGrp6mZ52sp
kJ/ODtJdALJOpOVo/pmrtmpGa7StLAMkklQxOHnox9CF3IrruOBTwIqImgpYUkDv9yf+uPAds15O
Az8KRU+tAfWnu7oikXxsQ8hFUN/pujImdcUsvXWi9LWibpueUlDpKfHXGpPTQvEFnyJJCigbkZFG
a8j18xHUSasmXSp6/rF4ApmepdjgWC72tWXrhNmZTKQVX26hBA2TE/obvXF4NOYpAS7Ux5ZXUKob
TzkBtTPEGWVLuBvMu8RS/oX/hiw02v4nzn0BHECzc4GgSdOingJEAIkBG4jG4hf/IZqpCa4OAUrD
pH1V8T8f+5fYvb2BFyI3VCMxs0Acge8MzejXcxuNKudzcD68MCeoY4GacONvm70GVjvI1jX27ne5
BQTfQ+i4vW164Qq7tDwXz0Lzb0oDsZA8oUtMrnB5sPn1QHHaDBRza+w4a+MUZy4IJ7I+5ziMk/8u
rPJOsrbBLjXRc+zfV7aMJkQfCcTGTUJSrtXTFo/SxRz/CRwujlKjMzn1E9guwABDWjezgr2Ezk6T
D22TA0XLHvNrpi//IuVztbhzb7mBB98mGgxrhZV8yCa9V4aDYvJPcDDomnz90iuIvBJkdJAaREui
NttKWYPkmm4MQKgM+6EzO4P8ChSnMCzgpPvwg9VrkJilC/7C4JyDVGSCAb36Ds8uwPxgaRFB42Kp
BxApKLv+8OG/7ChikLXofc3qbCch0T005QCr4DnjM7NuwXr+r0YGchIV4RwEz+dXPNeLbZPEEvA2
4nPDyVtJYFYDMklF9EqJ6Nw25fV3IfuufTA5OWK84fxNX688AdN6zXwMBe2OgHjiFRXA0H19NdAw
yQs+yiSvN4ct/Wy3gYP5XPOdpsrADSvzRSxA34S2U1iZFPTk98FqXeG9fM23KOOvJfAXODDw3iNw
ncgUwLc8D9H9kAvTENSAwM4OzmsTOWq/G0b0oZgnbiOgym0npLBytP89qSveyMJ1d2V68o0uLoGh
ZkqSKzCdoAPHMKPoQdr50Av9XCUAXnq8rkzNnpO4EnjKSTC1B+TjdNLOOfw/U/5CVXMVgrFwGtBE
guBKVScE4R+08sWwWlENckPKJTCEZ0+i6aQb8DvWFu/Y+RvWz7r9ZixFclfmps+5MDdKo6+NPoZm
Qd/3qL0Gdp2Z/oG/b88bxVKeNuy8YnFxf8oT1BrQFh5Y1muLii6URZK1EsRKYtLvOskW9WP8GZ3A
4UPkh6565NmhzlZlsxb3CwSf0P2I3mOwg17bbaFMI/RJL3oWuDMZoojYvAPxl9efkdM5ra3jAv5r
Sh/hgoaqOVjI5Vn41uhJO4ZNAcxHahe8lRim30YW5SlaDRM7oLqFPmDMwaEoItIXOQmlk6DBNwp7
uxs9ge5DtqPgs67zTQN8RnFIREhgnHvBlCtTfZeg9TVafPeLosSxJhq0eK4FFACMqQKNBPRsssIC
gOZeaUXvGfxppNtsE7Pb8Li3EHyBpjZ7FPdWrSGVC0al2/tjgeAHE3dhen7Y+lJJ0gDPwXgSoTtf
WY3lnzrLIEpEpBe+su03pMVMOSJvb+5dd4SM3BqzweKBh48uoniF9jZ47dd7ZQjQe2WIeHklAlXH
IDd9ARy8aNs89f8izJ7CgX9MzWZa9SNAeBlMPVvWK1poApJwRDjy8J02G3kFiLIgF4nJRcLPmETP
EOrMrCExpgVVgldPea0/+GdtP1jdk3SX2E+a6R4EcAiFJDxV3vkseV4FyciXbHOAgPnufIIi6e2V
XkigXH3LbKG1YcSVyulASqMfFJxcjiJjueW1ZMLSuQfbKLgWAGuD0NesiNQppZaMOpO8RnmMDZJm
bmAP8NoyO0q82yNacorBS/nX1syVGblB9EGyh8vbQt+KcYZY+mfkcfboHLIPqNDvNoX5ba5YXUqL
XVmd3agdChF13IuSN2XnQSZ78HfqrnuCBsGDfThUkJz8YMwMN4pZ/7o94KXHCoRGCNhVcBoA7Xp9
TiK/yVibqAgCdLPrAtKf4/7ttomlXQJeBuQaRaBSlD+x7MUDVbEIxHY1BkdH4GUNkOe2hzjdhSvZ
vIV2rymiAJsKUsZTAmi2G8Um0LWUw1B6dHqNz8ELOnwfajBydBsCsfEvbFBEq18Q7OTsT6km4egK
K7OpLk3n5TfMHMRakUOwM+qSlytgoCRiUlPFzSRmvBhlWHpNko9gQlS036pvqK2Vtz6aumUu1I5D
wNCxZ5Rdk9pNP4LnsKTlKBElgZNB1CLhP8VUBmYm71DvIWXJ1YopBSBvRIuHn6E9VogpUkiBkn1R
VU6po/qpZldc+8nQDXI3hm0BYeyKtW+AyrdbJgxtaaUGp3iaWKtPILClD2JedcgmNGJRmmCELXNT
ylQJHgXARgH+HI5vca5VSGMKRbHh5LRGi7pmAAsexvoxUSS6KajGNmGhBr9EBeVYs5UVEO1nTSYQ
lnbNTs9EbksLcDcSKhRaZxYibTN0tVO+t7MK3ZIEHf9ANWdh9cHTvuKJ2vetb6KfNvlMMVU1mWTV
OnJ7ly6+GH+XDroj1yehjzr0X0Ikw4ufSh34Y+VsgDxTzAm3Dfe+bQROEK7kyhaqAJdbFu7itc1R
V+sxQzXUCw+qGZ7vYys4Ca4A+gZqU1dZOYgL5TiYQ3EXfc447T/A/GgczYw487E77fBgdc4RyjUl
MEM5eVXuQYH3kRcgDrVUappc7lorr8XyaFWkHVHumFg2ZodDkSN/VIdU9uTO6rgTy0/Js4wenorw
W+wpTQJjVX1sh7txDbY2/fI8opL+Wp6/IEEupgVTItkzXsXCTIhUuWJ+yDu37h5W3IHFGwC+BQib
cacqc/QF2jVBRztkMmLhV2M8th3q+SuFheWb7sKGfL1t0mIUI4WHjco57sEBAtKo0Hr87TvBoYMG
0G5z/t5o22d9NTRdHBzQjLIAuDMixunvL65yTmLcKARM9vYRzNw+gJPj8mONLn575rG1yOpq0vTb
o2fvvBDYvNu/v3zALwzMPCdNGWIw1sCAHm98NwTm7zXvUG2TUWnTCsKkU96qxMgPfbPitP3xNm+N
bfY0lWBwTYsSpnP7eHy/dwCkIn0JKA7oJg+Hcnt3txOJddZiAjX128Ne9MYnBOp/1mx26oYgLuIg
5OWpI+A4fr8jHiGyjd6d7SPdu8X3y1v6dLfzAO44bSSIA982v3zo/5qfA0Y5oeClPsbQu1fhcD8F
AL4FLdHx/twAmOjGK7to0R4CNvj9CE+Bf59N9QB+a0GIcKUmACIeoe6gWI09Pu1Ah/PLXyP0XPJM
L43N5tYY+jhgoyJ5EEhPdppJHzfC28oETm/AfO9g7XCjgJkJaffZuci6JGj8lsreEZnDPe+Ym9Ov
zZqo8Z+85w8rwN4guyXAVePnHijOha5ouCGjyvS/nc+SZD7ehU9jf7996+zwUa+sOxOUyV7nJdZK
RmHJQwQGb+K5gugsvuD6WqFam0rQVZO9WP0sx48xf0q5j1G0b8/kAlYVfv2FmdkYOUnKqFpLuL1e
p1szNLuHGGCmknw+QXgb50Em5MCddNIfzMZUE7CXRhBt4SDmAvK2FsWA2x+0uHsA2wBwVADYYf4e
FqFY8uKoyR7/zt3T3lXbbS5aaG5QV8ruy4ZUaJwZCBuxvNfzq4mgpM71UPEaS1cd6ZP3N1lmd8mm
WONik6Sl3YqS1ESPBq6IOeCPCwKuSFOYyu0amkTcmTlMMun2/QjlpeKMftrfwVRGoUQ40W8bVO1P
4FJNH9AwHFngdvRuT/FSoQGlYNAVaRKytqBQux66n3KGEITYWtaxN4/VISeouJvVC92nB2UXqpAH
/x/mvqw5UiTd8q+U1Tt9ncVxGLvdZpcl9tAS2vWCKZUqwAF3HHDA+fVzIrt6ujIyJzX9NpZPSimC
7ePbzzmfvbE/0YqGFf/lmBfhOaBoqg41jolEA90PsGRFr4gxdyuYWbR+jw7poOJ0c+bgvU0eP7ng
nz0A4IGwWYJFJGy2XriLfvDOJATwt9ZdW4crt34OipMLNp9ZpKAn43MLXvY10i8L1v1Zf/ynMfav
R7+IsV45LtILzPnSj0l3Ez4xAlRuFPD4D9Afbj651nNKfum0kBX45xVetK4vO3RLkM22VfreQwOk
yrCF3GQXi4IlFR8B2Q6SmSdD8f7rg/40lv/1oBc5kC6N6Fukt8jZH5+zI7asouN1H20/ppubmyd5
OLjxVbzZxI+fuYufJEiA82N0j/wddGj+xVtcKZ5xv2/og/MH+EOmaa0TUMrMnym5ns//4qZ+d5iL
N0Z6eV0NEClAt2Vp1wsPcE+tkscmg9zKr+/lz7ot2LpGJgu2PxASX5bsOcQH6TIq+oBeZHSmzD2t
b9ZxFxVnqcX9J6/G+bX77sIQ3HA0vBfQOUGQuYgy1ULUVNN8ehBBnSeFxoXpqdCfRJkfG6/nw0DN
DtoP53B6CRWbaCBolwfjw3xdXdmJu2mOaIt/gFVrXcb0+DSkXtIn4Xj7yeWFP7wNFwe+ePdoSbkA
2cz0kPtXWbe37oat22zLYoWF03F4Y87XxsRF7B+Ah5Grqlh9Cd9qL4W0cx2+OD04HpPmBAnpo3ow
eluVT6COqJ24PhTrLov6EcCJPsFswUrze3kt63g8hA82fwqauEigF9nV13O7piruS7B2bdo7X910
9hB1wI5ZEd+IN0gM3vbhKndQ53qbFgjcXYn9TH5o7GRykiauMD6Ewk8e0SCdXGyKOAOUTuczsP6o
aBMBs4M5+GA9gWgEfQEvLY7eF95/ijo/v0o/mMpfnuE5oP6lzgmzEnPigI0PFFj7RyieugP4sA82
OPdwMuyWWmlfpJ/JzP0Qpr89QA9ynJhRg4XzMm5UhRnZ+QHaq+KaoVeVQV71E5/52TEuvNcoMXeH
/MT0sPfWAKa1e+ezd/rnZvjvq7gIQGB6NYHK8ZpBrSAR19AAGx8rmEik9tnbJ/7jB191cccuTH4y
StDRPh8rAo6Pyo1bp/T2KovayI7Vatrb8V34H2tvnQ+K7RTUwEjeQHn/vXE0xlf9QCocdOj1Smd1
HRm7mlM5bbsGy0DzAMHagnxGJvXjoO/bcZG/An6KrVHv4sY2kjcQ7cSj4/yVLICSOQCqXInSPq/6
9iRyQQw5r/2vpXNoP8h1FyTQlYg8ffPrm/5DL+XiNC7uOVYajSCCT+dBvFhZmFB3uOQsLTHPUdcN
+0xy+tu89IeXEUOcf133xcvIqVy8ecD99tRqKCIaYmRb8m3nJcO7pBFboCAhwcwW+zdQeW+2FdvI
d/tjhBAaSuyUfLWx4Ceffn0XPn0aF6VfX5RaMujwwPRkvan0idpx8SVv78O4gfzPVj9P5aHCLYGE
lp9U1r40p1+fwo+VPZ4EA3ECUj0ot2C4+r0hQq0LukQtnR56f1/66BHfiJvQjQeIhrcvNBPRvKEi
qreKQlwDaA4ehSe7fJrdlYH0FXCZwKVQ9HKnyOVrdzr63pZ+ugLzM1d6joNnnkkk4Zfdf4PpmOcI
HyfZRf6Oz3iA/q3wtv6wzud1Xe4q+tqHN9S9+/Xd+bERgIOCneBMYuEyKLddPCAXVWVv+RAiLOC4
y1O/zPEyg39clTfcfZ19AradXeesbMioWxC68sPXTn+ylHpZCgB/CIGKADA6yJISlLcXtltZGeup
Bv7p2Vs/w0ICHgUvKCzXct2sSx1jicxsqhUQGsfshKWnxD8KbHlgbo9/v74hZ/fwl9foh1O5uB8W
tr2waL+QB4KNc7eaoopcYc86az655ssa4PJA9oV/dMGOMFYWDtSBh7C0v87ZTaDaCLRzKe3oamji
Zu9q6JgPr0aL1a+v8sI7/XDwiyQvL5cRxIWEPAzyXr5lzd1CduW4Ke3EHla+9Ulz7SKa/nC0i5Tc
JlYwWAaPt8Iwx78vpwm6STppuusGUmC/vrJP7+vF6w4xKjJLCoSk2JI071eKbAT088CFw+MB3n9D
0/lT5otvT+vSbLBvAc4D2weNybeC/y+pkF12hi0OnibGoWOwhj7PioP1GnIhWIy0v3xGPvPTqzyz
DcFVQHkJG5jfOzXNCbhLsSX/wL2U1jEdNnwbuhtlbpBEFvUffbjuEHHt7P2T2/uzZ4keM0HbEEQx
WK39/sBLpRhkjIEMc3WRPfraTOvZwUQNsmZO5DaFeTXl2DxCUpNvbcLMprEMEHK1fGmW7o/KbqZ1
zzx5W2NN7XqRjkzhGt5aw+Xm12f6sxcZg3CAjFzH98LLNeS5IYWsM5xo2a80omFhr2XiBiL+9WEu
22XfjPucaWCDxIdG/GV1PY5ZP2GcAa7OLsGcKOY3INC8aW79lH+d1gN0DqyUpge2Krd0PSXNlqwU
RmWgIL2tknAL1Qrk6+XK+sSPfavTLi3yr+d1aSHSdjLXxXkx58Nv6s24GvoyndHWyfNXNqGMcUX8
p/f8r/f5f+Uf8uaf39//47/x8ztkDLsSHG8XP/7jf3Q/dG91+SZ+i3T38aZ/k3/8dje8DWU/lO/9
f5+/7P98+B/f/4jv+vNYydvw9t0PKWj7B3OrPzpz+uh1PXw7C5zV+S//X3/528e3b7k37cfff3+X
Wgznb8shuvf7n7/afv377wBUnbcW4ab+668H+fMvrt4afPh/vujfjrpHKv7Pr/z+cx9v/fD33yn9
GxrRWD7BfrZ35p9BqTJ9/Os3IDaE2diMYsPmvJ8iZDcUf//doX+D0rzrnysbVMeQ/vv9t17qf/0K
X3MGJWCAD/ai8Pd/nd93j+bfj+o3oZsbWYqhx1WdU9B/WwhcFZbG0S0/M7UAggseq+9fZUuD68OS
hZtA7XDnGjsE226WFJm7JGRx7JQWvEonWgB1VUfW4k+bkeQwG1qtPFpUKwoWls2c+1uxkCHuaSD/
+W79R9Z0LN872cs/hu8N5XsT/Md1+yHuhu7jYzi+tZd/+Z3B/f9iYYjI/3fj2miRv3Xme9vCJ/5p
Vo5zthBkScDNBlgXObNX/dOsbP9vmOjg/1F4IZf6Jgr+p1l5wd+gcObgOQf4A9gdvu5Ps/Lo385x
C2Z45oOgYKr+j8wKrHffGxZY6AhFRyeExeNI6AB8b1gArvRahCFaHIH1ms1rW9V3RbYMm17WdONC
Cz02A/Slgn5OiJNdjbQgG9YsIIdmhbti0qZxJWSQ8Kp5yBzjr9i0eKlmHJT3ID+IMiHd1cyXKdV2
7h5b1xk2LfXf3KDkN4yzducvbRZBfh0g4tp/MRP9OrJ1o7O3rnfAOtUGep/LbLlxAlftAhA5xE4n
ir1TWlbalr19RhvO4Q5Q7PxmhrwiWhvUQZsPEIcWyTkaZzfUCl+5wUpJ2y6HcpoPlj1XkeUM1rrw
LQjDattajZblHmffclNiqU6BKH6BvGiQsVVdZ826IH11mv0c1ITQGQ3u80KqlAx9lSosaj/OY5CB
e5J7aJABkgXORr90ncQvNblvLafRuETrvg1ccPXMncKqrpOPT1U/Q+UCO0tTBHlWdxPoLsDlsLyO
Zgh3LNuWhdY9IF/Z+Xa2w5TOtHBTTQZKUgH1X5APe1O2L63CTpSf2UVsE1BFstzPE2jpTk2SY4Vn
jiz00J/DYlwLJq20kKZ9XaoZ6jK2yQEW557VR/7IqjsvH70MyLZF96kOGmdnCIdEhYUL5dECqdED
tAj6KBtr9N7YUpZpNuDRQf+2IhHr8qyOtb1gWR8kcU1sNHOeRjPrLS9MsxVdaTYkE++ucT9kDYhg
CfKAWnrmj7oOgR4vLK1iybk6TssCEPWtnW+4PTTJXFEeS1WPcVENIsq05nnECm2ejV30+xnQmzdL
k72NntrSzkOcl727XhRQH2je35lcim0/0nel2rVlWS8zW7YOy77IKr+uumUtZrJp7ObUhQwXgIwn
Vbnxb6Aca3/0hQ9KYLl0u47i6fl54SXzAPbUoLYTJ4eYra/GvQNw21rbTXjjNZhKYWlyhnSZyTZh
yfQhb91mHdgWJG9o9wUY2s0iXPI2h5ZXxrzockDJnbCEQCQR2/Nk7cpfxDxHtXbMI+jC8HUuqaxV
6Ij6UEOuNSWVuu1VjeHH1Ab3wKQ1t7PRfixGCp2gcbI2g1eNV2HH0NAAyDrNPVbEwi8MSBkqFs35
OmQQWJ8nmafcKUla83p+6FReRZwO5UFj8SntFMm2fl/nWwfA9+cRqsbHaTxvgnFsX8VkaB+46F6Y
Bsn63EIpOB54nkV69FkiCAChCsy53OPPLZSIsaWi7HXI3SBpPAjyNVQ+jEunrojI8612MpVUNWSJ
AadFB8al5YGp8d3UGoga0+G8Mm6KGMUnXEVPRpA2eMBN2Xivh7KDsE1NiriUNkmcWvrHrOzzU0Ot
6UB7i2xqTcWhAvn8Cxbc76zCYVhj5ndlIXZW65IoB64ldkOBHZNhLE5orJOE2S3UM6h/LUW4lgAW
gAfYRFnlxO1wXNyiTEBM7O8DPaljM4MdKryTXROm3IPkbodmp+9VUM3hTuRYk0iq0SErGuTyOlPk
oMnkrwEAnbfuwtipdG07OrvpXQvfDxv08hRbx+yoBnQCSx9+NrdiIxDnIdDKx2DjS+cY2uUamj1o
O0h4CH/cBsI9goN/ix7yO2ZMbgx81spM4BRudL5k8ZKNiWDFgUIgzfIwwuq7dNEh1r/LhsXg+PAP
WUcT5BgfKpisCJezG00HgjEx5clY1O1DJ3J1RnaemrYpb0Ox0FVtQ2GjzYJlNYMl4iudcxbVbTXd
0KbkGzKK9p5iTboUc1JWPkSOsRlo6ebReCAT70bokVO6E2OdglzlBUQhILwL2H6oLSinSrQyHK+H
lDeW2yMXQsb3RTPXWSQEwYiMNrsZ5RsVPEidibQxqUQ2xEj0TOKAE2OGwnJUBaWVYrSIZ1DxOZa6
L3D/xdHppzKuAHbceHTxY9d87W0+rYlumzVeunlTusvTOGoH0YHmCdqz+gn8UMnoypECZNxPMOIQ
U/eueaPQRl4ZObQpH6EiNgCR243TvCsyQCYZALwmbIHiXZwrY+zNgE3HG9v05iZTZRW3trhuluAu
yIp9BRICpycAmPbljZW1L5MLhfB2KMCL7qjymULVGg4XAk0M3idmTRs7DOMKR8N43H4Yr32rH7AN
qhIoJ6QVbvYVmCzctZlcaMZze34cczVs6nrZBhOv1sgeoaahiU4Kp9U7tyCpjWlEpQ8m6H2QKiuO
CVbQ2uvMhE5UqB5ARYRgyIJvCiTNEfRLn8ceIufW0N41fRfsBGps1HGIm3k3Z9upK/u11E0GH95N
wKWBVLgXKTYnhl3uinUje5Q9bU92g1m8+8G+Gh0+JXoZ/YTWy5AWHiepJIF36PnLEggrMSRjLOJy
OLmDRTeZgW11GKRA0apIYIT2hikS3ugKShAoV1qQ6gbepoYLiWXuhCsiWqDXcQn+GuuYmYqtjnQR
tXKOTwO57wZNslB9JA0eje7Yg8vLtQvBMOX1AaTnFdqkxXWYN187hyWqBywcZfZ7jXsR6WB4qfMW
f8vnKQbVZbbylzJ7hnjDdMoDBL6MExr7jbHXS1jMh4G0Q0RGX70WWFgFm+rSZSlDIlamHO4mWSDF
1Sy5C3XwdsJGF6xpzvUKbv1pUsPKDPbalNZ+aflhrp7zBgGTP4dDfeXT+lqZPvVmuaac42Ur3JNv
A9LmPs3S3AlOb/PqSwjSezesV+Csem06K7GrI0ZGCXO3ldTPjkZwHftkHOS1p9G6gBpAWwXQ0lFz
kBLD4Rfd4TRlM9kp4Se5PQNIzLqtz/Mnj1hjUhL/pMZi2BRTCPGnzr2RM/hDR5lao0vSYRz7tGzR
sg1X0q93XvlsFF1pEnbrqRFv1Vxfk95J6ta5g9z6c0vANuTpK+wGXHdS3QwwmGUqUSl3YMHt3aVP
e1Z2aTbJKbIJ3VpIW2NwfpZJNoLHDBVbflUX+WZpnTbpocBGghEiCo14DSqviooyeLWAy0n7HuYS
DAgPI/ThIqy9tTPajKxZIZLJaKyge5K5Od1y5TubqRLrSpCXRbWgR6H2EmdoFSpmlRvPF3airWwB
F4Z3p2s8yooYnTK3VKe2w3f5qs3fS6t7LYqRp45TI2IDFrGnWop1qIcgYsLEftFlq7Irjo2xPoqQ
HTs6wbgskbiq+2qK8GhAjxJCujEczoobSMGU66Vu2fVoFOO0mOqekbDhO0ictxiOBsiYrLkwz7WN
WQQWDZpnGFoT1Vb7VFfTlQ78d6HJXYMy5soi9Qeys3YnKXWe3c69bciAs6qdaMLetm/deY19G4w9
TMkZs2u7n05QCznpTGDk2qx7ac430UWbZxZrgwNtCMnlmxlzfhfWOfj8+YeWXuw0wSozgzguNbKe
rsZaCwhyX4lXNMdgrBwMBNrwuqkrLMUtjTrhnboJmvrrZPNUerYVSash29FgioWVVogAjo7rJR1E
2Q8uukARsPU0VSTfy77HwnrtsbvBCgqC7XQD1dmyZV8AGQcBu5yqQ6Z4keQ5ArwyrMKTCoakGAWc
uVQ6sacZS+3MhU4kAxNEWAHyIH3/mpjFpFmVI8XIi+0onfYgZeVcoVLS6SCrF51lJ1Afly9ZVxwY
Iv3QjmFatMjC/aJW+8bu2xUichd7Fc7RllBll5P23lzZOmBx8a2IZdg9l4EF14vNQbjDfMR/8knt
c9QNluMh7kMisNk7YT3uS1nxFICuBhUU1Ts5td3dXCz99Zhh2kI81txjG7ZKfKaaIcob3A7BwMuF
aKn2pMPCeMmYHdnGClO3ziHFGVbha9CW+WrIHRn38OkQFfQkiCd4H8NPjlE+SQmkmdS7tgaoRnnO
G2Bc4VeD92OMqpyfRK1IyhWHFh4bSDSRAoRSlbuyoOiyRTdE7BqpFzvKme62yK3tB0ASSKI9IWGk
YffuZKNaVb3Zizbv6khUdvjQacThMbT82CMD27kL2Jtl0Jg0CMCaxJrRxFAuko+WR7HND3wXw8Y/
XJIz2eCNYb230f4EueoW4pibwLGzeBrM02RmO8lZ6wEdZNf6moet2eTV/FIsTS0SFQZ8iIQy6kiN
D9B5VTlpVzPQ38JTpkNrLcdK92FiL61am35xX8NJOivtDxPI35EMxIEHT1wrh8Rhl0M7oZKxM/pT
MixiXGnRq10fhtYuHFEVO/3ywOyKPE2jY8e019PjgnT7cYaqYTwtuoOsE23WdiCaDcvRWZdFWZ/I
TMcFYpOK7DOl+8QWYk47lvXH2oBMZdbcvlahg940490fowvBPhVWzrFzh3Vpi9McPtWisKA01Dwy
JuWbXTRZCgS6hUieORvHAuHPItR7KHpvPZk8bKPMZFPU5kW7ZmR2D9zQLPZ727spS/qizogNOdpd
PC8QWx3wnj0Zp0VhQ31xyPJmXmdF20W5b9FjVah73tEx6iaPbtExa2CtzcvQwL6ybk5Mx/udX4OY
zOmRypuOBHvn/EbOVfhY2W11q10yQ5uospPWAz437/8QIPxPsJwhDhIr1UdU5/ONGtFjG7R4Hmmf
rUcvLw6YAQ2JcKYF7iif9owgbvMp4yNIjijmTnLhD0Sa5ao2nCDOItfvLZDcIYIsRTjHAfZBrya7
y54DLdVmpIOflmNGV6FEyCETYxv0GqE7xgo7mvww8mkw7Cwb15KN/rAb0eLfZmPl37p5aDaKjRi6
GWS7iVALfXZUCB4LmzsnJGr0ixt0w9VMdKmRBLrTtYJPhycqvK+WAFbTbcZt7rYKG3QZSD3890Jt
8rK9UYP9nk+A86uto06FhAgoGFwG8cUgpu+aRWO6KttmE7JerUKmsNniTNw6hIpat7WD6TXkTsdH
F/pbiaVy8Q6LnNFI6KxNE4z5wQLg1LP4cgJtXf6MG8/3s8uqDy/zZizVdHQdVGF9X1MDx8qBVVFk
uXcGgXKhzubHorHDZzENqFsmR73MYym2JnP5a+fpAKlUZsPtjN3cxRZr5MZoO6lAchONWtVfZchh
CAP1SA+3ZC9V3GkwgKRWAQRQlAXuUrw0Lsds3c+H/VC4uZOCCIzY66HrvSr2Zs86zUhqUdeNXf7s
ebmFySet9Us+QxM6KjDOOglfyJsK17iuJdLGmELQ7GBcb2IpFcq+bpH6bUu3gZIN1kqaAsV5YR+d
uXWf/JI3V3PtzMgebA96RHXtFVhWm7LpTs9iWrD/AHxUKpV/RUq7frRa29s2trWcmr5HZWqzut1C
YVeGyQwm+/tiwu4Y9vIlu/GWin5kupiTGikxglggeQy6KL+PRsrZnnm0XEtHgwheqSJIUIg6X2jN
nIjMmbWqVI4SWjltShX0OY29MBQLEiUTFC6jiclhV+QWIFCYI/XV3q/AxBGjhA+/5OFy02TKeZAV
agvQx/R7p8vQskFphfGXChmaZFT5MZDnbVIqg6rarpd+7WTBGy3kdtSQjiFaEnh7AYoWNAJ2hSZj
7NayPeYtn7dUj7uZo2Di1l4U7n3XAZGsQHTS59iwQDmi8z671RlrNx5yr1gJ8KDpvkPlvszRHHZd
AjjmuvOObUOquASlj5M5t7iKrUMHyJixqDReynVQJNoHzVAnYi7PZvCspjHmzF434RTrzIdmbgCN
06scqevJBKxPKLVAmLOEUUmruEJYBxELj2lZI8RMpXASUogm7UYek/mxqv3b1iyJ00yr0gT3HmnS
UmVjPM2bqf6oMP+PR8BR/dI/QcRY3qMyHNcFzdGNEBKxzgdUMKCQ+NRuidbIqJa9X0BQNgQkMi45
WJRJ/j7lxYdrQwrKKyEDYugUu7YvY+OYEfw/9SO6F6BIQGMx4hlInMLArOlcijUGHntBIPGIdeh9
4NL3oD/ndGNZJMILQmTwJK7PpaeHmHBbFdiT5oJ8GAfJN5Nlc0IETllr5tjmymzYFEQWbdHvcNCx
LDxnhSTqujk7PFrzKs5CbpIAbKuA4iLPw1rCm9tWScmhXVj2aRN2RRRgV2Y+j0+lo+K5zRJdodDO
6YmKMeFooTRTEaMT9NWZ2fUS2KDdzRPdhg8iWzg4773i1KEEXMFA32TnudHZHqVt9zicuZK5QW0C
WlmPGFiF4HHpYuB1CyWVlTe1wEXnBFlvMKeQjEoxdLwDNjANsGbo9HQ/h5jeBRuFrYhFgauVhfeg
I0VvLNjbUxaF2kmqBpksa/dLMPKEFsFD1tKTsmzsHnYlUg7rGiqray3nN1JUx5zjigdnRingp56Z
X/0S1MwcDF81Q3Bvrnh26Ipijvoy2011d0KmelV5aBJLCEGnIgteVEmnZDFnn56fRqEVKOrCs0aj
szUGii8yyJJywpKg40EURllrwd0+qjrwZoQoYSLZKW+LqP/IM+jEoPOYjHN/4KQ9zUuS187WRt2P
GjGRhMoIBR5YMDDhiOi8oMXtubDGJs1HtkOrxsOiFbCPY4dppgWliSEfdn4IRTRBMopsCVhNC4sA
EMAzgdxMTBx80myMe4POI9J+KCO0EtEkmzCYnQTWLHFr0AMbdnWF+tYHQdvQMz+uJzFvOgPys5ag
gwUlsRjNv5spqFd9NeBdoywexnCM0IOI0CjbjrmXo9t+Wlyy9pUFJeK3aQpQ6EERjJvwK5P12uXV
ENXVR9tlaNh7y3AkwiG3XW9GMCK0cK0KjEczD/LHsAFjjfScctNmWsCWvTZCHfRWOxqvTQHrltbR
b+Dw6hnLNOOYdHkKYbqIaLErlEpM6L103aMNwOoYhtdQG48VtDiZ8tp41NUKXEqdDYlA7y4rD2EJ
IuaxA3+DlyV+uwsnbKKqp9b+CEr7Dck5NA9s1aVWH9xUws22OZh8ZK3wwiu9gNPHS1hGbppBHTlF
yxVO/osg2Pytlm0zTU/93B2IeQqd/iRUiFi5SJZOPVKC3q2eeAmyMpQpfouH0oL9qM46bMQOCLiz
9WA5x9JqMdOY447oPWloFDRLsvA6dsiQ0OZgKrG1ymAjuiXfd/i7SYMXZ44rxJDcrIBvtLqDhz4V
kiBvF4QCmnMP6DtEVfagpqvRh0dhy53taHT6ISAVrqHPGbUDQwrqo2ZEk5qwGMTVR4xUokLvuXqC
K4qQcwCki7FG0WGIcSqRkc7elBjfxM7i3vj0IdB9bDsv1Hyp+geMW1DsoRxEPOhdvF7LvO+GWLB2
1QfPPbHiAfS7Nvod5JwsDOJqsNBz01VUCfg01JNPs9VjeUrW+4VoFrVlON/3nnETncsKeoBw5rUT
3I9F6K3E7Jw8ps1R9R3qECeT8TJ8eDPbNZVMPUdf1yjxVmHZVTuvxawB+UsCdjN7D7Lae2+0rxS3
tp0qz1Yt8MgKCIrIYOjjgsnl4GVdsri5m3DNNgVBGepkcH8muAXIzU99LIW0uAbUd8bP946tXwV1
sZxodZod3Wa4J5OXb4KBmgPaWV5969bDB0IQuh8MmYxX6AOgNSTi1dmTDya4zvgwr6c+bOOlQuMD
7hcTjecsz8cW1Xx/i40gZomryq6iGtx7cV+4/nW5hP4Wew5o4eo7r0J32EdZoxRCx7zYyZLlz8Pg
mQOb6Aq5NeZ1I/SXwXgAFqtVL+XBcW6WDpHWWVdlZTZQVgFLJxjaU3tm98WCUBO6e8LJdds+Tt2I
DndzX1kMe+JD4gx1EAli7yYOzZgGEzaxfGuaOibflVM+bWgdZCu0wrEVvuQgcisg/OGR2d9WQ3ss
CUUzt00KUpxaNHLRZsnHKBThbbPUHLUMnfFZpGIWOu7EbTcsa9BTCoE2lyiRIlJhztH3yLRMyCE0
kO25Q/WmHk2OOiRTm1DL7tYO2TMvcyg994ondleG14Jl2a5kVVzgLsSUtewYqmbblPIaitTKbTAt
tYMvEh8D71RN1mSpQb3nTCfRMQGsvVWf5qwg65YVey+oUrcISJLTPoVAMOq6VvBESm87evV2VDpt
vSKLW69/RC/7fhgMj+QEDTsLSWGEkUIdz+E4r8BpuW6mISXINQI9XAFiVd0bXzBEbzA6o6A7YWPq
rYH+u+2Mh8kPyvXiiSdTW1foLjxUtNpYdN7YbXC78Bxrs0SjiRWOaPjT3VIEty4yPd1jfFtrNyoG
F1u0anhoFDYwnIDF7jKcRdbKIcZW23S0+wGbfN40ps44/1Egq47OKJHNIqsv4J5H0kgRwsYKqZYm
5RsP3tiibhktK3QhpvuWmGOZew8BikcLHfl1+b+pO7MluXFkTT8R2rgTvI0gIyMyU0rtS93QSiUV
933n089HVc9MBpMnaFl356JlZa3uQgAEHA73f9FJpALUG0887y+oHpiXbNScY8zyHOuy+ugD5oho
UcxILrZoRTlN+Fcq6e6FlA9ULsdA+TjLELQGnfkiC6yjMrEBY6wK5MiG9wtXCZJHYesTUWegrZCJ
PLy3+vieqpt/Gop+uusr33KdFMHKwNDvikVuw6r530zF0bK64RIVlTjO6QKEy6R6GAfrba/gvdpa
pXNcHi19iMRMk4/UOWm/HiO5dOGq91y+aMuWWnR0usq6q/LhV9lRteisGFGaRFdPcxPASEvUygsm
s36bpPpTFA/thZ8WHupWZpe2LrP7oNIJQSXawH6HyZLe6PbZUts/cLsoT9QwNHeo/dAVTXYahfqR
8/iujqjeUNoKSbiAvVRzS7t3pjjmK8n4zUrJKOthGni81dXDkCrxT6s2iouswvp+LgJy/b4zKOpN
2gkND+GiRWF60YwhfW2FwwXpaaQ9LTCtTp4lxwLtTTK+WD1ocdwdxewAqRnH5pgXACCQTaOIFOWV
VwfKz2SMvoqMNK+O4zv8IsejBrD8aNUicltZfgvoIr3TeIG4kvrUBzkauUclCTnGKhXuIDvxBjV8
WhhFryCmh39948Qfp67+NNn+97RTxMmoZ+eRbLE8gHDgh6F8cXSanPeKYr0peBNHsoYlE4j6oupW
/LmYe/nYdKV5qTtK3HB8KDpPyjuMEZ23c5k+FWiy3UVOW/xsbQP3K61WHrUqcH5MQyO+Fkk+fouU
fL4zim6iFBrQEMiqP1SRW7x+5relFT5NofZB9NpSp+UHLJ5EH8dKH6iH0sSIdVLAEW0mR3V+JqXu
hk6fe7ZWo5qCadG5jBJExLkcDhnp+XwoYsKIkUqABNpgfQgiAwqNXX62HFKcWJMADgy/95pRzucg
d6ZP7Vhjfp1kzWdNNG8yVYn+oK9Sg3TKcYivxzeZxRoWgMH7KCovduSbRyxs3nQ54BbfjvqDXmao
YJQerTndy9o8u4TtpLq1PkSXIoRX5GfJUgh7U/hp/YRsx5++2aQeaAgiWjMjKjeEZBKo3cCAKut7
R3mcAuXPloJCKNSTaEK31fOlXMXpCQ1ElQ5dpyMq5pgfGwVdwSJNi7NWRvo/QN5XAbL+t0GtbNBH
/zPS6hTl6Z/5z+dIq+X/8A/QSlfBTEFS+0c7dhH++79AK035D72IhSOngsMC2Ad27r9AK1v5D8ky
/on/RWA9A1qZzn8WvhtVDkPRQbrjSfIK/N41qwesPspWcFwMWJaKgU7JAoB9BjnWaR2GTm6GnjVG
lGXJFYb7FhzJZ6fQ28uzRfkvdvA5VvAa9buMhdUlQEUVICProK5QvyTtsB1bcDkKLfAfXZfRwU0z
y3CHTLXboylILecZ5A4t8zTZgcpvDo6eMNg1A3T1bwTus4kqRtDGeaCGNElF9JCLBOdEp9Jdo+fK
qjOGbqWf3VtDPO6Bya9ZWv+dN6qPEEcQs6Spc73G49DRp7a0EHBUmn2c6kncxUU5vB2H0u4PmaMH
wWHKsC8NElu7aAX1EHopMPtuL/8KzPvf3wGpVVV+I/hsoKnPvzVgu9KuUszhwfBGX1KjCO9n8DRn
duJ84llX/J05GigvqVB8L6IEhKYVDI+0Sp095YjlUz9DjS5bwVbZ/Ei5seuwUL3+KW0421XMG9mr
GtNsTlFYORdLCamvdGhkvhNDI0OYM0E+Y7QutIuZBwn3eB04IYpEU/2IjLfiuGVQoE24s0wbn8v+
jY81MGVaBAmvf9vo6GrD8yr2QJlEHwylH705m2kl1tL0wPc1d2kz1Q96WuM0V3GJVkGx54G49a0A
g6uwE43FqXAt5SFFaIa+L2PgBfX4VOEh4Opznb6NINpc7LSyXeyYuZ4mOrFgh5IuOoxW3v9pW2gl
3l6QlyEC8p1uagZqcIDVDOLX823jOEpHwyRIvLyJtZ91aiSgJu0WaxGqDreHuobb/96hz4cyV0tf
+qEfVCSvnqZUTX+YbNHdV8L3/zCzaXrXpap9uj3ggk5e7cNldYnOsPwce61gEqlOLFL04Hg9OArI
gyp/MIxc3wl8ywF/MQqSSOgULJBsc4lNz2JPbmaaUFqFHTVQB2wTneflbE4HI7XBhknzTzsxdskd
G58NAT+Y+uB72clr6mQsJhGNwRh74PazU5cl07u4If5lqWj/MKouPJkQbE8cAOfYyRn38yEArUTN
1H7ynTI6q21sLdAdx/w8U0ords7Zy9/H4Qe5rkhk5BZj2+tFIUal1B+L1GsA1d3lFQW7MY1wXqpA
ed7+yi+3lcR4g6CnE/uRUlpFm4IgN9QF8ld6SMlOlBFULH7YpwDUpgvCLdgxO9ma2uLorCuOzRzN
5e+ffe9sLOYG0Q68Dw2gDsR+887vlPFilYrj3Z7a1lA4XkEMwLSbhVytYpfU7SSKIPVk7+D0UJep
q8dhehqH0d4hqaz0PZbT+VsKVqeprFN2XyOyEwPkihJWnM7EGc0jCnnTfQGOzATf6MtjPJQTiXYX
6G/Vop4eC9NST0XttMApi8m+RJ3hvKuiafiGx3npFaIdqRVnnb5zubw8bex7tHUQzUKVg8B1vfo2
jt2O4vuJB2+nOA0tLRK1C9IToU13FatVTi290p3F2foOULcMfBDRi4Anej3onGS+WuRTgmtugVAf
kbLvD+Vkh28TXRc/Xv/Rnw22FpKsJNrjitIlXui0xkMk+/dpmFpnMVN//xcjaXwohB6hvq5FI6Q1
JarPH14wJoUL8DMAFtXTYgCtvDPUb3bqdZTkuz0ba7WEg1lGtSrrxEt8DB/CCleeQA+IQ4GiejDB
uvZY2UVHyb0TX0vTx44xGkfg67aRhPd0Iar3Ysx9FyBK+WgOk/3u9lpsRRGU9LigoINBRV/RHXs7
klMfUgPtyWPPejcGIB+l9bELneLrQPHzfHu8Fav2n/MGdwdKLad7YaBd76kC5B1QazXxZrOyf7To
lfxCtKDUjv3YmuSIDXgzAMH5u3ww5XvZGh3ur2qEqGnqJHNJgdxX/hz6mQqnFRlms5MXbK0H/CKq
UgZ/kqdc/7yB9ukowz7zzK4dPk7zIGgnUrn5QpBNHnJrKl59jUpS18XDiQVRlHUK3w2tbg/2mHlx
oMYwW1XujUizk6+tzT+1sUNzPe4pXd7+Dsu+W+1L9FIo2hi4yvOf1b5MQlUdpgyp0IRNh/r95HvV
qBUnpZbFk4kC6QGeU3pUdYo4RWCrO9tgI7IwPM+G3yEN8c/rZdbA7GRNhmGVJnPgo45Su1lZJsdU
p1t5e6ZbQ2l0Yk34oDCp9dU9aRbkw2k7cCVDxXCbom8eYhpVh6wc2j334I0oreoYyWAFBQkUH+zr
adl0pJEATDD2ABxzoJcqT0lqmO7Ma8FVIwg/XTeYr5+gySMXxAAmEdzAq0F7vQFkDijMC+su/ND4
9tJSnKeHLlHq0+21XD7LatdYqslaQo3DLG7tF59IM1AHjXjpd7F+GVW6W/7SVzNDKqkpzxs3Gtvs
MofJ368fGL7g73wHNpb5crsOPvFcuGjjj0Anw+ZbHmrhnU7yc2i6TvNiKZPPS9a793TaiAhkCIqN
TD0JFzbJ1980NQxKmlHJHWE44VNaBX/PTWSduinIqRDrg3d7plvDMRr1C6IBKfw6INMjHjBfFS6U
I/t9oE7212Seyy9VmKcfKugpO9fu5nhYSCmwJrkG1q+TysLABbaEcGHxNI85l9WhMcgqg34OPSVr
d5QsX+4gGkAcD1jSUHApWlyvZmybQR92fejNPqh6Xr3tfYvGMQY1SncnwvpdEiofMdaqdpZ1pXWx
3DtL5wnyHWr2KMcq+vXAUUZ5tXNwh4FxoPVI1GbdUzKW1nhnx6PzvtAhLnhjwKk+SCmi4gj4Y0oe
StsaL3ZM6geNU4EGpwAEB22m1D/Twq8LdwCR88WOdecpLDK0OtRSg38y1kDMwWvnCq4Yiam8mwan
GY+GmgKljwJd+UMFmIR2fjhJTy2dwHh94oEmlqXohFhTQ+19tdAAtPBZBKTtVa2SHtNyLIGiGiWK
X4iaJRKEJe59vZcrSur2U6zz3yHFIgojPWlppR5Fkk0P1FQtT2ii3glZG5UAfht73NS4eoiYq1+n
RUMcDU4IzWIONTAHs/ahUDvlmEAfPCtqaB1Qr48PbeqATaYMfDd1ozjmieXsVNBe3g6QNNH6VhBm
RgFu/aDMwOUYYWQGnqUO9jEYsxz5kzm4ZH1p7Nx5G7mgw3t54X2SdQJ7Wx3tBoJAq6I25IFagP+n
TnqN90Vpw9GJTBVCWht/NptRwTOlCvq/hAj19jCMWD1b1izvrQrVv3SGHdrDXz7FQVbsVdNe3l/8
QgqntmEtPba19nBPlyIs24B2T8xnKSotgYIU1Y+lWcL2EQGdVBxKd9Zlc9BlVUiT0U7QVyczALas
QKoMvG7kbFIrK8NzojhRcqjnPMHpmsM4Z/bel1/i9vVdxlyfDbuK65ZQhhFbOYJcPMSXVOo1pbh8
Ot0O51uT01FfxdOEG5NH2nXYCQytCMuGsBMVunUxsZcDCE3nE+IRfCX01jAiIFLcHnQjyLKbdQ0q
NK8cOM/XgwqlsIdYUv/2DZG49MzLsx/DMbBMoItBOOAmM8KsGWxnz7zvd7l7vaoEG2pCNi0AXVkN
nUZlUWutTphNA1i1QT2hRBak9Vsrbdv3fND+q10P0EmIL5c2CkBGpCaKyUku7tEf1d7A3Ir+vr0c
KwmS37GfqwZAPWk2+uXrO1W1eFzWNmUi0m8QlSnEt1xHtVk49nCauyHxeErU79t4kYGMBul1VGLd
nR+xnO71ymBqqBDuuP8gm19/lE4dIQvAGPYa5L9OPe/qU+Y45iOwuuE4Cw1Y0DSMsETUNP6h2JgB
381+aFBSKPWdS3gr6CGTQHYBydGgdn79U1SnrfqqrqmZBxCE1b4bTmMgv8gAf5Xbs375zHBow1g0
Y6hD6txG1yPxrsv0SRnZ/klinqfaML731M3uSmdqxkMrEh+o6aCf1VwN3/r9qH2/Pf7WSUAKT9Ji
ZcLa2qJO1SO6pinpRmpQ65sq/5ee592nsR66s12G8UUDBHwc6jr48/bAW9EFFWSaI7D8UbNYPsHz
atkcjjDzWeJUAZOe5076YPvUu2+Psizfek/RbJNEbCwcUTy4HsUq6EdJFSXBrswVj+bxcAwbkwYw
IOxPep1nO3JFW9EM3zLSYIudww1+PZ6Yof/3GePNkTbdm3Ot6Mg8VwpuhtAKPpPRpCcli9N6Zxtt
bViLVcS8DfqvXK+m00Ew5oUTe9JuTTcUk/JkDdHfYDL/RX5qcRUhBUFPjfFW8ToUti8DEnzPmOfB
lbNvkZFOdocNtmp9dUJgPZpQ5fsmg5z+b2a5pMdUPtEdWd++kS0hisNn8mScZ26XFcA6izo8Y3pv
7ESArY2DSc3/G2p1+eV5OmZ9l0WekBnkS6s2j72uOsc2y9tTQ1NtZ6NubRyLpgr+LeQXtrI6DpRU
ROSoFeoFKVlvPUv5BgysfuzGqj1GiQJ6YULA+vbp2No1DLVEHl5v1Bavd2uVJDl9pjzyigafrACX
c4BpIGC7ngvg9lBbx51wSixFjgHVuNV6Jl2cOCRJkddSUDtpAb3HqWS/3h5F3VpGREioAuPaSrlu
tTuTNqlagyX07Cyq7yeA/Sda0rTJFHtUHuJBTN8XWP8H2ygAQ1Vl+3dbzd2d1lTVmXRvcPW+1L0E
kst9pUE4NfRsACBiljthd/N3sg4ooIJueSGFZeN+nLRpFXuzVKKjQGTTLWtT92olwiWoLMC4ZNae
YN9GrKfdj/eSJZF6MdYv2Wm0izwBx+1lmpMDP+y+6uhdfJl8MR/h2TlH0HXmHZzB/PWzpf1M/9/Q
QS/Q4LzeZyDw0wDKTOhpUY5OogI021iQMo4uMLhFeQGYXzHuDLr1hKIIg8EsfroagmfLN3h2wzR6
YQZhzWui7GV9F5ZJVri9HdpHyqstXacepDI41Tdq2/ZvhZoP02Guopi2tO/vOU5unDR+C/YCVE2J
XuuXTWdo2ZgB4/ZyBFtOhlpMT3YPxFUHmbfThlq2+OrKo/eEgLXlkFBo6+I9SSXcyikJPLUF4Hqf
+W34Xc+sDHQa/ZO7PAiTX7FuN3ch5OoMk8a6vtw+hRubmz4/r0aAH/TejGUxni38aJRBO3YF8r1U
Vx/yrtAvg9VFlzRQ/66EqR/6sN/LqzfiNVUvpk1ujazRGm2B1dIo4jChE6NGCWj4oAe33cmLrVjp
uSuT8MvtOW6cJYd7XsH5jrsQq+rrOdqjAdbURPwiApfgBehonaxWFeg0N391pTE+JrOS79wRG5uI
24EDRNnLAkCx2tCOKcZ4zGmVcP1Ox8oYzLtUV6KTPprJ+9vTe7GcvE0Urng616aNq9hqqIoe2swr
PfFiYXTLC6y5UwpiZG4I4QpfqXam9vKwslW5ilRSQQdf6HWihnmoBgMtEW5odM2FWoPp+cKBuVmi
K/MxStTp0iq24wVWr56SLi8+hbGTIXWUpTvnZ2PqNKg1XDdp+9BMXAWrZjCrXmmpQqHxj1mTgixE
lZ4GmlFIqZxuL/OLW3GZNXwO3ByWUo9cnZS4ImoFCmNlit8raHAjfXycylIPdzKn7YEWKVsG0uW6
nJS1JDDp0AkXye3g4qu9c8hTddqrWr04+bxg2KBsTQd8BUXE61NRKGqLGo7vu0ZXI1ReQ6AzJ0N7
DPvA/6Nq6MkKdDwvTj4FXwB+tU9GOBrfM6U0T0HTw7fKnfGAhk7h6U6GqkVSiOJX39fdzvZ+cXqX
30nSA0WL3o62jlBOMKaOX4K39aMxv9eEHv5oksD/Kn0FkcPSrOvvxYQruKyzPY/7F4d4GVpHgG2J
zy9tYEwguUMuaUEUiI2d69GxPo+tipqxSJpPr95dQAXJuqjswo6Uy05/HodnJ7EGQyy9UVgBXYrQ
jI+bw5fXj0J/6nd3zl5eBdejzGhagJ2J2Vq+VlycueoeurLc67RvbGDaRrRUNFzG2FnLrfdsLnPZ
xTOofd9FkMs6Tzx4Dh1Ykp2ba2uU33UoXuQKd/VqLpEDFkbag+86QQvppxLwE/u83nlbbGwBnk+8
fX+L0FNju56L6ERHWQrZ9miIsgsymfqpNyWkqbJTd879i6EocAM+XPoWJvgEuRoK6J/MqPeYWG0i
0TUaevQVGiRmgHEW/HV7Hyz/qqu8w6J+xHlSqIvqNMFWQw1GqVDSGhiqjtX7WjV8D7mQ8JwS8mHM
NGCzffMTNIs9PfyNOZowPTF6/41RWZsW122XtDGme+6AqtJTmvuBC+tIevGsyZ39sTEUQq0oQbCs
VA/XwLEyUAIZNKrjmsoI9KXtCwIcr98HFPiSyXv1gtKxo5UHCA8DozUQoLesKjDRp3EF5cT6yOzk
AwDFCT1Eg4sR8YXyK4y4GCWSRaTs9uBbM6UkpEhyQnpB6ywy8fW8zNTER8JI/hFBabzPggxKkg/s
5PZIG/uG6g+1X0IVpi7rWDw3ToPYzeS4cSzC/tC04+RSgAs/GN0cyCMdAfngpGH2lcjZf7s99tYs
eXUD66DQx/Nk+ftnUSUyexE7veW4aUbKn9W27ek9BRRdxePm9lAvQguOkMDCHItePZ32FzZJQEgx
x/Idtxkc9TIqc3/fCav5fnuUF8nL0jQCQKpTRUB+wVqlpXLEqgFoMXR5J8vRnZiC42Ih/BbslXYO
xsZ6/TZBA5apoT4PyHuNsTPBCNTUs9HPi0owuiGYSvrf4owmg7lzz2xNDbg8eDf6vi8xb8kQQdsW
nXQFJeT7Fq+Gc0z7dWFak6W7xtD20fn2ar4s1rOci58Xn40rlH++3h8d1qxcFDCw7ZaSzwGqUoY2
z5SqXjEF/YdMtQbzEKcQ5FE1kmg2ZELeC2dWj4meGBCwC92zGiX6fPt3bWzbRTMaMBLPANqXq1Db
i1pHKjCDWDuEORpEAg09yIrIushx3sE/bYxFV39Zd+rUWOStUjoTScNpzAOHHhxiGk2h226WZ3BV
9Uw73Z7WRiT4jeGD6AA+FBfT69WuQxtxldaXbt302SmMVQzhANkUR6lAKgr1uoedN79vnKz4dXvk
zUnyLUGLgmgi1l6P3BVaXEqUYaD+tuqh6mEwlsB3EV/qq709tSzY6p6UqL3T22c88oDVLJMYxWct
sDiiGXBJxNtUjDaQNk8GQ71YKHCcJr337yoDWKVmQ6YPHCN//T0meSgvqAaiEt711/ONZzWkjanK
RZIV66J5MO7TXFVdRAqMb7eXduujAoihFsfLzgJ2fT0U2i1DO0WVdDXDFk89IhLI0kXmyTfiwFXi
2OQ1q+UHI06g3t4eeuurmmDHJNwTjsma5UKbDeiYg0tLYBo/G60eToGM9TuaKPPjvxiJzAfgL3AC
ypzXk6wMp5qCrpUkHhC3ZwtUYJ8UP9Dxc3a+3MsoSF8f4iy5Dn0NS2rXIw1A7Ub6X+gbZ0ACi8jO
XXNAa1TSAHhsp34vI365hoxn2KBfFjthaqPX43VWkUxlLWy3HZpfaAugithFT2NljHevXULeunQU
DFaRIs7aqrHAGdpsEWJ2VbAtZyUgpqKnqbiVvXeRbE2J8Lk4H4BWosR/PaV8cvRxSFULiIuKeGRk
mueggnhMJex1Tm/0VYko3Fk88jFHdHBgux4qVssYknFtoc6WTgjHZAmAxT47Rq2z5y+6NSsS0uVC
4D6mbHM9FIyqpRJaWq7uIw6XNDB7RyHQSAw1y3v1p4IewGtM+8e1YLUnSgFfGklllDDR4RTwB331
XGp58dQh3fLj9lgb+30ps9GkX6YFyOx6Wh3KG00i0XAse/sbYNjxqQ/Uzp0FxE1ydPN8e7iXWRp4
T9B7BMalLbm2gk1tpGRzdYCnbKOkGCvo38V2Gr22xETg51P9g7XiZK0mhbglPOkWKVE/oiGZNcic
9WHdXNAhgHtpSvoVt6f1oi6zGnC15SG3NLQs2YdqMqHCYwjpUeSgv9/OxttogI7eOHm5s5ZLcnR9
0RF2uV7g2Sxm6Noqc5hH3x9rh7Xs8sx6086NPIVV29/JMYxwmUP7sZpH+wKfCM2ofBq+3J7z1s6B
ZUndg1QCXflVTOYZ2FVxZFiuQJb8OCAIfJxRc/J0qD8XULzqa4FSrLGOrD4dDqohYNqvdyoUd06e
PnEAldr8HvutsA6iGsx7mUmEbG5PbtkhL9bWgcWJoRCFhHXhsOKBmugNkxvzlObNgFBlaheLlrm6
5y+1tXc4EzZ9MovpKascOLe7IQvnynIHJWrhEenakjA0rpLK+gMXePwurYp/cc0tRJrl4uHeoUB6
vZhtgLyrjDkhaMUmZ7pDreuMAZTmsVaPfRsrr37HqLz+qJLQNKQss85yDUls1iImWbZZeeoRnATN
aIiLoxTh+9uf7mWpm41CLQsDDZtME0Dy9dxyvUqRH2ajWIZAhq9HX8pAmXn2EUuJgrc2yoWfx5rE
SAGScR7VuvVqLFjvJl4YO9PeCndsHn4OcDZJUnH9U3ivJn7f60wbFx26smgxFXao72RHWzvI5Ews
SEaeLYs5yvNXtqiaECREb7qpHWCZZ+FxnYR6fzDyqT9Zvtm7TZTbO/nEcgmtTwilEyoXZNvU8lc7
yKhkDXDf4i1fjtmdPYkRkSJhneeYLk07lYMbJH1/cULEI25/4K3As7wkbLBz4AzXNkdTxt1YVzr+
YjLMnhJYwAYvxwgtOrrJfXuwqDImO2NufUieqHR3eatZbLDrJcawQGSNPpkuaCJEvzXE7uy0VXY4
VltR5/koq3vLB2sdoXhBiS9XOm8STX9oe2c+Rng0uLcXcWsoyvOABUg0FqOS6wkNeqVIrM1MV2l1
5IAUH7WQAAh/XpqRd3uol+g31gteMq9O4htkk2X/PqsCzWOaBrJFEgfNjU5xxzHR0NAyffkt0aM8
vkzIQPyttWb+YQLRFyG8Yg/f0cx8NUZi+R2aBld+IfmTIVz/jijXO5TeqKCaOhyIvm3tN2Em56+3
p7t1LS8ZIt1ScM9kptejDO0ILrakJJxN9gDzM4zET8wa9B9OPSAjxQ2tYaAbB2gKRV2GxFxt9//m
biYtWAj50OOdNdk6hUroFFNiuZnTlq5v5qidBX2Ko1s+oTx3ECIPsp0jsjlvpA5+axGALl6tLqYN
WZVI5i0jnEL6DCnRIsd1ozSTAIXwXDmghDSipdpD8AYXPu+MvxUWAKCBGVa4SQF9XK97XmhjhPuK
5WIebr1DkwshzIKIHhid77URdM6dAbdiwgIZhiFmEoZ+b/tn21qIHhmbqLWQmNMwlzaC4u3gjP4f
t7fT1kGVS8yhpgEdbO0EFauy1EaLm3NSHNTsAms8DToqVUNgm59vD7W1gtQuHQDp0IFIoa9XUNeK
TO8HQroV4iiZmCgEWKVAoq4EnV+PfNXb462c8n4/33Ck+P8DatcDFlqoTjDLTLetkv5BlZXj6p2B
40onU1RJKwcziyE5KWoj31Rl8occavTJHB+j1LaLdi60rV/DTU1JHhQNdUlrdXBR7qlzx+LZNVd5
ha6M46AtS1xDCVKY2a85thriY1U3ujfbuaqcIvDyj5Mx+hNUXMEum+a2eTWyhVYPyB7y+yUbxQRq
tUaN3qkSrSZ3grbojS1V0ba2HqcRGb7bn2NjP1+NtD5A9hgqUcFIqOlp9AEXkihqIjtvs439zChk
K0tnmBmtLh518mdFT0feZnTMz0Y9kXmm/uA2QbSXfW0OBcZQgz3Mg/q3Le+zAzqbedF3ncIHzZHp
Tmi43JdJ9WnWx3InA9s4OQR7uizgcggJ66fYEDsYa5kUB+zawBZ00OyTAtLtbMvERoxD7rl2Lltx
lXyBxaHbQaCjy26sPlUXC4m/EKFnsGHURA1CTxMR9hzGKF8d0yJJPi9y1XsFv81pQguTVFvgE6zL
uOrgtCj8kVljaCwfwbZM76hU8M5MZv+tUZvzzpHcuFLoPNLFX4o7knbZ9d5HqLHOjWDmFYZJC+WW
YvbMukNQhyORHyUGe3d1MMk3Q2QgLOak3c74m8v8bPxlgz3bQHHfteVMRHQHw5jPWiISWAWavG9r
YPs6kPGjOcXNzrWykVjT4YUzQaZCB2KdP6DXO+YGAq9uXDQldiu2dkwKTMj8ygnPjd+kF11NSixt
cm0nAGxNl/yIlJ5Yww2w/P2z6U5xiXY9ccWF+R3ecRX5B72L9GM0FfXbOemqcwfB7PWJqEmqQu2M
VigfexXfwHIk3NIc0lhSI+TdkLktwruPRNI9WZKteEC1ZAHoULbgZX89v2yqU72fKIHOVgC9GNHI
44Qgz6lXpLKzlFsn5flQqyg39ZbaI6ZtucXMUsoqVs+pirreVCI5bKqhc7odu19SuxZEAIv1+z6l
ILoqBtlBiMBrbvHS9H3xqxos495JasezK5/CjD+HmAYpdWN3x3jq+4dCF5C6sMohpYgH1GGhn3xN
AtM86gBBPuqDsL/d/oUbtwvbClPLRSoEMMvqLEt9qlIEFmw3yPzusc58VKmr6nJ7kI0vvHDmye6X
ghTl++svbChVV9pDZ7v+AHnPNxFlH5MSyQjMafZWfHNCz8Zagtez0xJN7eh0PpJB1lTbBfYNs626
wsqnv7TQaX5FFbCjJxGpdoZrRpR8t4bGCI5lUCXimOBCiGmbowbxuZDIl4ydpbQ7e/DlYiziQvSF
KFlzAa4DCUaCSuc7ju5asWjvB1GPx7SOVC8cKrnzcH25Frw0uJFgNlHg4QlwvRbYlSaKjFPTxTVL
ezvEFmm/M7evjowUnMkalof/kqms8lOUnvVwFjFvVrK0kxzL4hJaASWeJB0nOI1l/qkZBh03ONV6
LaSIpxSvOfIvurR0FVfHq26ho9DUM10fndtzo+IiBBR+xIgpTdzX7mGGom9G+OcFx+viei39yk/1
GAlR13byFP+LWDnPfpcdecJ8+Rcj8aRYmEnYYq8LKQsYe0RYha/miBbkdLeoKDXiVI6qvpPqv7xa
+PeTH5EzkLG84A0oaMZaWuovWtN5fA6a6DvxrD3ZYxyT8ieYjldY1dye3hJjr5OkqzGN1TerJoFg
R8OYg4kjlSKD6NhbqMZHYxmeomTIdua4dQiezXG9PefRaQfaOoxXiYInglahNKk7538xK27ppejO
w3MtNzfXNsr/vgmuvx+S4+BUQHjK3joUyTyekTIN7v7FeJRtoLCR10Kku96Ow5BaPVpLBlrGcfpB
negySA1xoiqjmBmYzV4Z4WX6w1ejQ0l9hhwTKPb1eF2bpRElU3ZKIrOTYiLY54fT+ASBPDxqWidh
UVjpnVZjYv76mS4sTXIummEvXiZW3cRDg3E7IrFtcK7jkYeoaHMwpAoCq5P4fnu4jbIYHFW651zZ
RBQeQ9czreoeKVjsel0tFP4F5E1x75vtfIjjAbkpXEY8HzuLA3e3+CH1/BvOP3tVwK0jAn514chY
i6TZKm5zu021ao88wDGh8ip8QfC0lMK8NKhLXCaR7CF+Xt5JzFkFC2bTXOeBsJqzmBzMROHruOgm
Vw99Z39T8eI9icXc8Pbybk6NwSgHLdpC6ydSlUZWV5UUM1ALKz0F45hDb6Pe1Vlj+oABe7Czezba
DozGQ32xftYWC/Drz6lrNc6qaKQQtxeUVtArpww5WsqqnXbA6rW8pAJhZ3UajCdUzBocRLDJ0C0k
cW/PfBloHfe4qWgeQ38Cq7XEqWeJiQZOtKXxaJJR2/5ZyoA/WkV1+2rB+uB3YZ+h7oh2Z9jt/bzU
eeXS/QepfD1umnRpEmid6XZ161BTrhvtw2Dq6aXVouwvvRPipzkhopDakfEOi8TubhxEv1eV29xh
AB0WJhxyCmvCrYUN8DgHpemOTtKdsyIJvyMK/jFIZ/V0e503R1rKC+iiSagMqw8OEZVqgE86krVS
/+BPnfPYGaK5zBQ4dtZ2ayiS+uWEUm+kcX69tJViBZNQGEqbjOkcoRVwtLu4Pk1RundTbw61RF/w
oiTqa/58UAoDj1SiUrzYn4QQqL/NeKi6vtVHf91ewGUjrjfqgkUh9wADg2Tv9azStJX1bKqGC1Gq
/lPrMCtTjXCP+bkRCNDMAfgKMhQtvzVAqp7VVu1oz7vxENae1dX2dznW/aOwtA9tF0w7k9pYP7Se
FlAvbDRKtqtPpaXD2KvCMNx0KmGDJfgicwzln6LA/WcnId4cCy4I2F6GfKH2ZDTNYGR5xLaADuKp
hWbft6bxQ3fm5PPtT7VxK3Mf83zjgb6AFFefqs1pJdo2uVTalbpx6kw9eG+pweKk2M21jtawjEAw
4lQHlXfY2f1bkcUAqb2UZfmM9HWvN0pjJlrZTOQEg2LHJywZ6jdN1BqukKL9lCYpogl23MQIxau4
Csc98t4FAma3l2BrsZdDwS5CFIlW6/WPGAt/kvVIttwKo1WOlRaV92hcZBWAhLLZiS1bm3YRUP2n
uked9HowetTaoOAJ4SqJQ5qFsVFxGMyhPdVwhxPXnCsx/YvN9HzI1dsZR9BetlNjuo7Rt5dGzUav
VUPMO9RoT/NyczdB70O01SbZW0M09bFQwrTiuTgWmPIeeW5VdyN0JfyvpS0OVLqTz/5o11+ENag7
adfW2AgWyKVDtFzYq2nS4hiKioDhFlmkPjrkI17wfzg7jx25lWYJPxEBerOl6R6vkf2PtCFk6b3n
09+vZnExzSGakARBGy2yq1iVlSYyQkW53jFbLaC2OQVDVHxPojo/+KR754fDw9NEy5XqmnP5See1
X0fqs7qP0oZ8tpI4d+uqMR6ot1Tnvz+qDJMzIfYyhmxufFCpQ26ympSjzar/VVqZ8VyYeXdmBsY4
WNTeOdUViuuE6g5ssJscS9KMFHq7ikYjztUfu1F/Hmf0hCFIEHQ61o/rC9sLsiCbpefPaDdt3G2B
ZwZFnOYCLGM3Yfw9x+3dxk2K9Faolj8cirWfFkb0fNQ2YLmSJuN9sUQzkoDJURvjLY0kY8YEe3SU
CXlY/MYdJM6oDmZLfGmTLbhSKy0PdQWSfW2Vr3W91pTmzeS+Qb3utgzBdzpygcanadbUODPov6J8
8BRDO4IpCseweVNxkQwmMI8Ezm47kxai0zuEE893JkGqAl7E8mU50hDGI2YYUQq9g1/yiFd75yG/
MLrxVnUOp2FIjVeM7YxeZandOQSEfvAM7J01AejRFJAuQInEr3gV1xYhCtXTlJh+UqtfBisxzmvv
5J4hpw9KKJfvrx81cR23G0m9QlTCMUh559LaIqkT03KK6cthpbhyEiHcVpjTU6KMxU0k13MQpRPy
9EgqeVNYJM/Xze95C8PgAAAfYuxjiws2nHS0gNIA0Ergpwy7BNaIVo3QEYzLf/AWtFmIWhj8AD60
2dcVuEKnC7xuXcXzDQzpZUDG37xLFWTRrq9q9xMyYELFyXkZ0bzcVCPM6gJCUdNvEe/2GHtQ3zUD
gmWw8OW+WVdHsJ3dXXxlb3Mw4WasuwnaeaQ6pPy0MojikcKtgSPZR22b3aXROhfESnQct9mPbS/J
3FHQ86NuCu+pU+Szi3B2Hrl52YyPhp78Na8oHohiGkN5uCGmZ8TiX90Hs6BgF/eU/BnstrxiSFQX
BaDVddLwr+eoN6bE4l+ZajonGVgSUId1Mt1EGQa/a8rxoIq8d+UoMNF+p4pMVWRzELtuVNqUC+Vr
ktMJ7nh7QOdNce5y9JHORkwAmNdOeF8la/1ddebuCEKy+wMELlLUeaEZ3bxmXRguHYz1pg93CGr3
aaZrnjaOzu+i0qUgLbnvpjZKJ0mKcl+xkyNWgL3jipQGzTCeUih4Nm9KpUN6TIAnPNxQomRW18Xk
2rGtfZzXJA2965dxd7Vi6Ijdhspii5NkijQvDZSGfbVTZjSmpgHBTE324x5uKjNJCngYpejBqhXz
cTXmo17NXiBGp4BSN30rCkKbM0U7UCkHA3euOHGRuvJUfh3kVPqoGGF/Uic+bjbWvdeidHvg8Hbz
CcHhT+WL5Ako+uVxnq1ukFtaLugUDevPUZ/7E4X46sauRuemgSftwZIqBIUodQBTZfqDakp91M0Q
p3n7wAjlAr4039zczghpUseM/EJzmRrWuyYPIb+Mwmlp/sHl0vKE0FUwWjBpernWPIUoJJWBphty
90fPO+UU13XqzrneB1Qqjsbvd1f18pCAlKRXsz3CZW4nYb8YfqejpbXOdJ7MdTkqvewdXREBUGtj
xptg8HJRUtQ52TyQ+DZqNCMV3bfLY5tDYnla4DxLkM5TozrgokOmSoqsIAFr5fM/ABt5nuk00qSB
9gc+j8ufAeMvWiYKlbZQWaP/ZF4ad5ym8k6qrNxHfcxCPWSoT7JdIQBVoPuk1UN4AIvfe3de/4at
05TTJsk6gJzJQqdZWuP2QekK9SYbUFOUwcbfXPcaex8YD2Ux3cbI0pvBZXOYUUeOKBnrVTXdVEav
3jioD3y8bmXPE1JqgKiXiRvsbG7oFFO1pOFo+BMSGj/DvtELpEPzMXGdMRyPcC17rsjWRS2egRso
jTZ7qAxWv5Qr8aukpS0Dp4aj3tXJlMeeHWvIKfVKwoRBafZp5PawQx9VbHdXS9wA9yjOAKrCy3Ok
t9OIjHJLacGY7FNddMvNCmaJyYZ5OoBfiY3beh2OpZgsgiIDSNmlqWxCdnGld+OvhlxErpL1jmdJ
S+n3QDuDBNpVP1sQKb/+OXetvnSGVforbw4N3MPpAKYQr9A7821lZp9QWl7PMvwM90iUFvd9r8sH
Nvc2lSIchWAeF+H/Llda6SSjL8WxuJqHRyT71s/KmPQ3DJ8eOtm9SyECWsrumkIdbvsBVSbeIguS
sRxx6VMFp87jpFTRwdXbO6YiYwMLBTrI3q5ozFt9gC0Y/kFaKH+Msisnv4VZ/rwkpe4zYpjc9dCt
ARfKpwPexd3NhOKd6JiHhCL05WbqQ6TGBjNw/jzE420X56obsht3URsdMZHsm2KagQgIgq0t05Sj
NOD2IsrA0McVwWL137sZEUA4Eo5aRDuWyCfRgoKYn5d462TaaUYoCgV23xoS3YM2JrwbJ9vIXd0c
tPP1G7Bri+dX0BNQPNy6mC5SxlmrUtPvF2QVe12RoGG1l8c4I7u8bmrnRYCZHYwTR4Q+23Ys19SZ
jdJSaiRRNUi/U6QcXE1V429D21igaosjhOrOY0y7S/hPqG0Jq8SxfZUcWMqUIUiJS1Equ5TeTYUk
f6pDONIQ8+3q6S5N6tw+zXarM8C4WrkrzdPy3/U171zAF70jKuGgQ8jALn+DnUcawTKVn0FHCHN0
hjXomNj8fd3K3keksM+kJ4UVWgqb975dyV6hPMSNKSFqd/2U/GwGqXIRk48OcqE9U4wMUXcgV8aH
bTY1r5wOEcFZR6Q4bm80uzGfy4jIxpQPqd12TfEi2JDk0sXaVrIWmeryzKyYb431GkROGN9mA1Pd
gxUlB8HKzmcSfQoHPnguAkity89kmu3AZCmCQaOWzKc4ya1zYlHVuP6Zdg4kwRiunw4WhTlzk8bp
gw2kROCESJEhma4rO1imhRRnzlAaGafipyN1P/QwM24HI/x7lCEQF8QMqHAwaUI4cbnG1rbysKLS
CudJV79DEwn2XWeYAlWZjuKWve2EjER0ttDFUraoJN6i3lBWek1Jqyo3djMOQYOi38F27lvRmdl1
CFFITy8XFDYoWtPR1QkMqvKGCEV9sJmpu7n+0XZOIVk34FPhupgr2zzXmYO8N4OOzD6hpAYgYFxJ
9kf5cbTS739viZkYfD6vNUT4m/WUclv18NFQiO90/UkuF/VmXuLEy0wantdN7Z1EyP1gLIAGnRhk
Y6ooS1o7HYFlqeSKq0W15iqhFN9IsfUfc7Kx7qKdIt+0w5ycRwORuIOnYG9TYRpk9BLXLDrVl5+u
kFJGskqCdSaE5TPDnZ8rvaKSGWvr8uX6UvdOCTZQVoWXmWLipl4qh2VWFJAJ+DoTEoJYfoF0onHU
/GBJe1v62o56uaSsVqeGETku99INXy2kvm/XxW6YfUzzU2Ot/XksaiOIpSpE4ro7kvHY3VGR+gBY
pgy99S19WptT3/EErFOZP6hoVny0ZDSqjVD5dH1D9ywhkymiSmZRVHmz0HldaaIkKv24IctuULh1
PsQdSTu0uebBnu6E56wHAhFCS4EEFN/21Qs+O7Nd5R2tP7go8l/OoMt3Ri9n3yPwDXfwnhVPxqyN
/3Dh6VHQznWEHNe2H9aBmshTqDX9Jc2EZjs9krEM+xsE748w5sLlbpIe8dyIQgskkBzRzfo0pW5X
jRnKpp/JbbJw6M9JVeX3sWaFp7Y36md44qU/jpwdVXl2gjG0CCAExqrQZdyYblW1HqU4ptWZqeq5
gEXcYyguc3kjtKCTy/YgztxbKlEfpQ0xlMbc8eVSpcTsF0RxuYaZatyOcP646hy2fqlF3bmaF9Wt
+rINkrgfguvndc8BMPdIU0QwuMHFe2l5ZDyhWbl6PvYaz5nnuHBlp2wOvPeeGUJbUbqj/vaG56sp
9DQpatGGzwr9e4WqwrmGafMgUNm7EUQQgp+VZgUrulxMGzNXEoUwla1681wVmXGuu0I6W7VUAt42
ai8NpergQuyujOeIcwqNzxsZrb7WOlVPWBlNwtyfVObSx9X5df0r7S2MxwgmOBjeKc9tv1IlxQ6N
JfhmVJkOTDX1LvSdnUe43rlJXtTuUCXDgX/ZWZl4/AT4l5H8N2S+cF/LlbxITEMYwzAiry7X9+2c
zAcg7X0zAl1MBgDAcLO2JI6kRsop39tKJ/2uFyP/rNTW+vfnXEAmgboLdwKE4fJoxIVGjyJjpt+q
TenGjKQldZth0A9O4M47B6e3UOajyAa6bLMYvRgrOR3oyhlWqj+VivQjhNcX0nrtLgeg9a5vx2/y
jKqDOtpH5Zqdpwe2R1pLgrQeksLNEpUajEQRRoKWLXLuy66BZ1bPzNltlVm3/uFwwOJDrxNEM5n4
xkM2MFe3eiK6PsXiPEN904wneair+eC77S6KjeTDMbRL8Hf53cYuihbQlpZfNfVv/GLzEXlRVA7W
5CgD2DuHCmMCaK1AFgjt2aUlvZNK+BJCOhtF054gKplWd1nr5ai7uUOfB5iWcpMYocVnbMcu8kmm
itfwneQWGst6UeOHsS67IFms8SavmOTz82nV/MZMkFKcx0h9HmHnPyVU6SOvnfKGsUgTMm//upPZ
PbugiimpoO1CceFyAxTo/qV1YNZH5VX9lrXxcNdLqvyVMtL8Pp8jxb4TUlgwwWlylnhmVtTNQeS9
8+6CfuGevpR0mYG//AlV2jRTnrXgLkgBHoupGAAX1bKbtgxQt5N6GGrvOFZQ+YJfQJBAwxNxaVBJ
jHDQKG9Qw43t26qvpPNiDK1ncuz+B43g7KlR0v3DmSZjF5A0oem1LRzLjCRbUgHEMOvM5Ys6oVTr
KPnwrSCfObime9eH6jT1OBuZNoBTl+trgTznUErjE1SIut1QDa0/mZoX5XloWlk/XT9Be1cIImLG
W4VqDtCES2ujHi1pFHGCYqDa2XNu11BY6421/MPQBvkmLA3AiTglW68wwAsjkUAxMbbW76xWsX82
8P78ub6avcMIMYKYdn6pRm9WE/Wm04YhLk6mMnwPq73yHDIc6MWJOpTuNCdHSdLex9KpMoryA5Wb
LQEWMs2RA4QQLgSnNU9aAaguzfrhNJRhdnDRdk1R0CGuph1KeeDyS9GoHhWkNJjnltAX63otu2nH
ZgwqOz7CNu25FdrV/29qc6e1VreqtnFge9OYVuhNuhbm3H/tEc6E6nl23GlV1iDW294tUqs+6Jzs
LxTVQBl0IE53c8EZHpWNSIISSk6T7sHsEKyN06U/DVM0/cNdIx8jXKKayXcUvuZ1PpaTR6OfRrE4
GrvbZOmaD06TFa5lFuOBq959Q5gzFnN1L2nt5vulUQWMvokAGjVKaNy2OZmsp8pj67gSlJ2QsjYR
nnqOqCg/mWuEfgpSG1XjmoupfAXkP5/Vspl+Tb0uVafr92bPCzDmDj6AUSeyqM0H75hryhVNtAL0
ov68VMA+wP3+A44GQQ/KaKCfRI6oXe52FNehnSkM0w+tEgaW3n2v5Ea6iZT1X3yomJIkeASURMX8
0hJR+WxMKmhJ2ImRtjCLFs6DXFYQIs1M1TkgJdg7sOC6KEVCu0VmJv7/1Smyrahy5oLOP2LXxVeH
UuFNmsvqp6K004Nq9d7jJyhQqB7AScDg7aUpmVGLuC8EcIbh0kAl6/VLe6JkjfSfO1nTfCeZsfT5
+unY86qCBApaS6Hzt61LKksZ68zWmD4XPn6Yjdpy8a916TYwXvt1Nx4B5XYNEpeQPL2gRjYbGiK9
YBfVDOMd4umQgijOj8Zi1mfstPh/caUd9Yx2d/WFF5mTIexe7mo7tpKzyDTdIqQLn3KtNz4rUjGc
xlXL4UFpEtnrocQ7Cit3b90rsxuPYDDs2qPchJudZNVrk7ymN1YfzfntbyYPFAgY+hzbVkChmZIa
C26HkmSDrNNQFqpoMFB7TLsko0d+CDv69ROzdyMEl7bykrfhUS43NGuzbgT4Qxcz1s2nbim0IJp0
6xHm9+TgWdzbROChTAoQLdGu3ZiKZARHZjpSvjEkWewWMtAuF/qEw1xt75BQ20KEiUiW+aCNoYUG
VKkUjLx3Y4X+R2X26ylUpqYOZrWk3ZE7duAMTf/f9a3ce4stYLEWeAXESLbDTwMwnygjyfJjplvO
qd3339c2BZ4RJ9q9oUnmyQRK4anM2zAKqzsHDmf32bIIpgRvKTWTbRYOw5tZkpwDcVenwSC3Uapn
I16FEODUK61vaoP5CfiQtLr6MIHFnEDLT2492HrpmaORtC7KKQPIbVktbq7vzd4nAaKOZxJBH5pz
l8cMSm2+cy6iryrXHkB7Rycy6Mx3erlM3dVqFF+Dj+pgS3atguzgD84QCOqlVWbwx2noCTJTTRYF
xkr7nWZzeg/T4/pUJVTjamc64iDdA+TjfhXBiSeLsceNj6IxheAU5Ht+DB7sBJ1b53VlGz/DDWN5
Mcjirw4IvoeSdw/BCNkkbAiT/9kd7FzXN33vwonhJA4FgCx9GyuoVmyOMpygfjnG4ZncAa4mWTtK
K/etMJgP2TDV1e0clDTnAHsHUntzWtNbTZ3yBzM1pAM/JTzspl4NQRKNXxJ7FSLxzabOqaRprcgX
nCnvKMKY5jmds/k8pep62w9W5VYhHPlmWsvn67u4Q4IlGuiMWJGrAODbprHWoEBZW2c2VrPhWbUl
2QvzYvkCcfw0BBKz4MM5yzS1dkfDnh6QN80g9BMfvJiNZ71R0iNQ7t65JnUirSaEoay3iS2qsIH0
obMsH2Do8kObZTUBCmYj5aLWcODeVeZqIRetqv9wn0gJKZJSz6bpv7nFUtlGGVLrsOUXTVK8axxE
7QbJMt5lLRyQLjQrg/VMUaY/Ek/eW7BIM1SZso4Qj7y8yMRZidFNLHgKQ8d4VHvLeq+iYCi/V+dG
fc6Wvg06o9EO8pudBxn8Px4LTK6Y3xVH/1W4qNftkjJyBse6paTvcpX7q6xF8atrpf+txlgemNt5
QNA9ID9FSYPy35ZofcmqrKEqxUEbNPM5X9rQn5k7/abN8aB5erFOf7IIkSunFPrwq3TERL23XGo1
L3MInPMto+eSt5Gk5rotWrNh7UojrAZuRkH129oOjgiv7PXXweUSKeLmXpOOAw8Q7GfGm8vVFgt8
LG1v+XNXx1+6ZlTP1pRFzwznmL+SbCjcxezryk0M6Ye2aL0Pib964Cd3fAu/AawOtL+Av7fd785M
0WGYF8qgVrmeW7OGeoBxtZtwtdDnNpnMcymTFKesLdIDt7YTfpHK0eNnrIaEa0uQMRSGCY4a00uR
LB+avra/MNhq3yqrY/852GpxSd5sNdBqOhyif7PFzxQaNZAY7hN/dOr0iZDA+R22QoyhyKXVcZ1K
ksIPFQh41SvltKsCdMMNzcu7Isa1tWp9tO/i+rz9QXx4Sgc8lNvGsSkNcTFkCfy8obXkaOH0xQMV
ZO0g9tgzQ7lMAEL4i4jB5S1ujKqQq4QjpoRxXPlLUoGda/I1/3h9g/euD5sL3gtwARnmJtowhirt
HQ2WMsBfWeQpQ9p8kjs1dHvyFFheog/X7e2ui0EX+BxQM8I9Xq5L0TKYS23i6cReyv8AG8i/LHM4
grrsrkrAoIAes6YtLXZXl7q8WHA6Fes6PelVSssDbm6/kaz+/VA7Rzdix9XDVKBzDalwgJrYuPrK
puWXprPl12gH5p6eUyg+GbmZxl68DkV0rhSg7IEuJ/H/ru/nrmXq1KSylvhn87qZtW0sTkfaYEtZ
+mnRw+gTTwMHU61N3vlCoWJYScuBB9hz+rR5BJEMbcA3xcKxIf6WUkiq69HRBnBRa/dYZ2r0jnE+
ZnCVVJOaU5Jo8e+4TZzYo/O6/EMRBr5qUAeCoBe022bPzVUpYQCnZq53SmMFqlxGX50ycxZXn5uj
GZu9A0UFCwQQuFnUFTbXpHOMgaCNcKrP4+yE9GbmhubSPJRR+GMllz/Y372vCtcXhWZCJTpQ6uUt
sbVpUunp2ky8ag9rqLU35SC/M5ayOTsLEPZ2aI7Qn/smSXMhByD+346xhLlkFtQGCZMgGwPeNDXM
xvf2Amfj6nyrzLS4RzrJOMAj71kVHEEgKthW7urlQtXcRg8ulukwaVQmCimWAsmI+ttoTZ0fJjIn
HoJRhxQve1/zldVtcGzCMAy1GV0JaenkZwc+sFNrjza8tJwAj0hnUt1hUClhmIn5JKmDfmpgcfSV
flpNaJrAPJqxrH1mG7uPUVotT6gL9M/Xb/aep4RpS0ggoRPIE3+5NZq0RF0FJN6P52g9V04ZPnXD
XJ+vW9l7yyH0FpfZ5qnZJkLtEsqZQQ/IRxoBPHNR6p6cmbJvl0p/+ntTzGZQXKS9RklcfJVXgaki
I9/k9ASmijOiKy2luptS/DpDRZUc3J+9vQOhIICO0Ju+kdQoTGKyMrMB+KZ5dkKnSjrlqjUeHN69
vRPjWC+4TQAE4le8WtCcZmhja6LAViy/weNFN2q7fqMMfIQo2TNE+kgQpRIBwdB3aaiWlaHOG8Bq
UkvjLMy0ydNL2J2yiOD+rz8S6kXMJtCyI1fa9tHKNUvzUSAdK0ZE76HKzwIVFLrH4GJ7EMHurIqQ
jvCGLSRR2bIb6GqmM9EOlH5NkhDC+iE7VVTVf6wQy/+DKTJwIHH0H+gQbL5UNMIhMDHWS5Rj1Wdq
+nFgJXAcdKlyVOzdq2iR7ompHAFdgRbn8mOF6LcrWVpbfp7K1VlRG8lL0J0MljEa3JLysjdnVhN0
aDm64RIxXFcozTle59KN5WG57UojPwDU7Pg7JpqRNxWM4DR/N8/JYpd5q5YsXx6Sxu8pm/lTpRAf
q2biGdNwREC7aw9GECZ2TEalt8ErTzbKaQ0QjXiCod4V7E5BBm/Gl0ULtZswbtWDKHbvKDnUFHSE
zZnZ3ipnDJ0GCeJIFCRN9fQ7TavodiISCNB4bA7wPC/NnU0CQNFIF/VgRSS+m83MpjwEs8eTJSnV
aHpVz9Y+SUrbwclFb/19mknmn0Tt2sGXcKehuxJZw/0Cg1XD9GA6j+5ikB/6CKkwiDx1Vv2BWFix
gnhtC9ntDGd9ricgjl69quPnlJmI0l2jnHl3pnfi1s2J5WOv0KXyKc0F/4gsD73qRhH6Ib8qZZYN
F3H7wTzFBPUR47fNSA2vadr3+VoPv9W5zSW3r01IzZallBtPbvtq8bS4yd5PazXUZ4j1NDlI606V
fLMt2o9pqho/16YyP8RF5Hxo47Bd/Q7ysaN2wtvIUrTvFFJT8BD8KwKGVz5VH6AiMZQReIKt1v91
zYKUTmL058YwyrNjwdJZO0S3fRoqPIfyp+ve7+3BFdZ5nQiBBO3K5oka0EIK60zc3S6MHmen7juX
7NN4NI2x070pVu1f/2ARdBFyinAZ8wJfrjdbODeKxQizjUN+MkGBeIupVc+KFddBV/f2gSd8G3BR
VyVRgUuWlVLDuLRXOUasLiMdvh7hNxhN4v6kqTYSD4z1uaWsLKeUKaqDbX17PTFKcwi+cYZ9gWlc
GnWyNCo0vJ5vdmb+pV8TldrjaDyFAIcP3mThyS9vJ6ZgA6LQSPEY4OelqSgdpGkJyS9jLqNXJFL4
Lkpl46CmuHdOXlsRv+LVKU0WbU5Kk2p5jdj2Xd6UwwNETrmHsjN8xRpsSP/y2Wg/geZj7IZn89Jg
aCu5NOHhyWD7PqjUFZGuVZrPedoC92Tm9TZFovKvYwH2UmAwBQBOtIcujZZQzRgM+NCS6uPug6kn
oTuEY/E8NYezKXsnBGIwRiwgKKUasUnmqmboO8ng2g96CXeJPjbe0KWmC1fMEcfx3g1AQlnQpIAs
46m+XBWZhaDBAOAV9Ygpl6PhePTjws8QtteP5joZrmkXR4PuewfmZcacIindgG1YlayN1q4qW5kA
IJzOs5K078fcVgOYA5rea7QSdoLrnmV3nYJThFcRfi5740ll2D36zgZU2DSJeos07Ogzudg8FAsz
Pxp6HGdYCo4Yq/aNkpKLcV1Ko5vrp/d2AiMSiJculytG+ftvg0PcHUtS70lLNnlZqRwtdLu3zECL
uRhCO+a+cdubswPlDPOKWbYGoVyFvmlUua+HZezVRT37auGsB6W5beX1xR5BK5MA+E9i18sDVNak
lpMd8xovtnCa2brUzCIszR3AQfvc9pn1wIDGdFIGU/3v+kfdWyvL5WUU3DtvPKlVD3GpmvMaZFb8
zUrb+X3CgLlr6tNtocXT7+vWto+xWCkFHkQy8d3giDc7W5OWrjGNpCAKVR095ya+S+tSLk91tzQf
ZanuA0VZ2q/hMOcP/Wyr367b310trWEmbZmKI3q/3Gn0AKWx7cY1oDhhQ0JhZL4e9/mjOSiKKy3D
0bDmG0KRlwVT2kakGolVdAMvDU7OjBiQzvRk1pfKzTqt1i+RkJ27oVcCfSkmX6olNRiWRr7XlSz+
GINXO4gItq6Q38C9scABQHgLBHXzWM40MDo+8hroubP4E+gJLzXS3EsZTwqu7++uKU4SuQHALEr0
l8tdp6hQK/ojASwpw5Me5/KpL+X68ziXRyOOO6a4KlxQcku6y1sk49onht11CH8AaTQ/mFrBVNmU
pfdFJh3s39YFsX9US+Cm4h0BTrTVkh2jVAK1EcmBmpuxL8krTIDzIv2ICOmfUkgnNbfUi+4gIthb
n0mCTljKH57My63UqH6qJSJkgdXJlhfCR0NnsYlvm/RQjHDvlAIk4l4AmmAccbvCsGeJhiKtweiI
QY/ZmheKAql5U9D0+LpoWf5ztRcLWl5DPSlrbcvQ4sDN+JcPDBstmFHFgC7QmDdjGmiADHbbS3LQ
Z9MXKdKlO6NExSadyuUUr2MN/yPjWgdGd/aZ2FUUkKBEZBRF/P+ryGstjFyV80gJSE2UsxJF0ik2
5uTDTNZ7vn47drwfiRQ9BOAB1H2303RFSdVdMTMlCJXGDphnsM+2Av10UqhL0Gj18ODYkCUiyVH6
1TBnB0n725UKig0GBpE5F35gczk1qZplySiVoEXlxJ+LKP4vcvLWX6J1vb2+0rd+Vgw6k3AJfQlq
Fhu3lxRt2qImogQFKCTPKvLhbpDV9a6undrV2q7/fN3e251VZKQKwIPjD8R4yuVHtO2WQUIo04OZ
ETC3lafxprP6n9pQZ8+GUtX3UucodzJf2l3rMvevW9/ZWEF0SaTJVD6l7s2rpoZ5GFX6OAVwxJf3
UhL/KYwmera6TD5dt7SzTiITeKl0kinRPrhc52IOi73YuKK5VeegctTsAzT8y21klKB41Lm/k8q0
84x8DQPVqMaDA/wyn/E6GaL5ha+FpoWTClR1iz8ZGjOEXGRcAjNTY+2smWEmu2R7KvTlZhQ/dhQi
HA/BLvWnXSvddBLtwNRL5D59n5M2Fe9aJDpTN1Yjp/Z6I0HZR0ybLPc9cXp9P5hFT/0K2qrkNu/S
sHWbxqbKlVlDeM6LqawPPt1b305jgmYwLSzWRqfickNphDdK1Ffc/tCuznprz4FSy5Wvp9RM8qhO
8IZhZf6+/hn3rXIDVUGs+EbaqGhz2K1lrCbFoJ4ZsJvO/TLMT85S9n/amZS9GMv4+3WjOkvZfjuI
sQT7J5zaFCUul2pOUuks6CoEFuLoj/lsF8Hc2ebBCd25CzTP6KDZcA/KFCwvrYDo01qzt+Qg6Wr9
XIN59nC/kgeZZHHw7d6GzTQr4GgBdMWMBgoUl6ZgWy7KKs7koDDtzNOSdDmboZ24smSb75zQkQIz
ae8p27fB9Z3cWyOhHIBw4HTEs5uAakJKbamB9wUl5KYe8k35WYktlN0UIzooDu48zVw03mbxOtG2
2Qox1DhzIDIpwQezNLeg6L4uq9OegGonfibPzU3f9u3drIGDd8s2bTwQlkd6QTvenMtO0g4KnnRo
610TKzIZnmzlwJDRvE6HYrhLxjT+2YL8eqgaGF4O3uQdg4JKRbD5AgMCFn/5ZTU7ilStQTJ80Ofq
U1SlFLajqLxNkIMLJDLPA3tv76OYZ6SPRNBCi3QruJGZlOFouMuBbSbRvVTaA6g1LYSEITa7U5XP
46els9RP14/R2/NLnCMU8yxCHhqWwtm/ijz0odfsuGJbB2BFnqhnoUgvlV/isi3v9U7/UVaAzCRD
OugDvj2+uAGaS2wun5Os89KulhHPLS2PpWp0zvusz+jLZkl+l2R5fHBFdzb2wtTmikbzoKdZhTdw
7LQAtgZVZR4Z9ju51abTGta1p2hrfxB87K4PMJHMjLZgFdsgQgy0ghtl4GtO2hh+Bmtd/LIMnhKS
Ce2vvR2pJE5OkMMxwbwNnKfajIy+W9pgIOTzFupDj6saf9BrS/oHSwSpL0LeAhW3OSzQZiRm164A
/MI29wroOU9VZ+uulUjSh+vn8m2QIRAY+BruvCCz2DwUdQIvIuNqmLLU4baext6VrLY4KTPok5rz
6C4lCnnQ5TDyvvy93CqEQ7IOcS0FH9AvDOFdns9pKNYKiesukNekue3L2fwSj5bmUiNSniq1Lz3i
o+6mzOvhPe/neuqZn/RHUAa5F800Og68w9vzxBAlzleEtAK9vfFGNuzObQhNelDU6wRNSyF/pidC
s0ux25vrW//2vtgK7ybZLE6BSunm6JqjGRbaGpZBZGilB5vlr8msnbt07LugGrX1Q7z0R7Rqb92Q
sElQKUJXEVpebrecW2GTE9cFmRRGfu5IqmtK4/K4ZPngJ0IOsFkW9eR08ZGu7Fs3D/sFXPt8bYbZ
6NteWl5BMkZFqVZBlceGK0Egc1un9nxGMVdxV2Kk93+/u2SW+HpCBoFmvbSXp2VY9YpeBUYx2UEi
W5kHH1gS2Gun36Rt9j+KmEed9r01UktkrlzwYuJ4L21mxOtEe3IVhNWseqnVxMCLYi6TPKdeVNnm
Xzs/bs4rexs/MRlW51SJUgWzXieu2tTWY7X05Vm2a/MgNtldGgU9hBp4OEkLLpdWSVlXh91UBXqj
oyI+G9QPyloCBh0JimLn74t3LI3MB2ZeAhEGhC7tLVWXx6QnbOWcRTd2Vv0es6o8zy38lO1gOAc7
uXcvXsAE6EEQMm89bqearZbZQxnAdmZ8iWj0e46VJH6FAJjfNYr1aHRt5mWpVgTXz6lYyGWkTm8O
on4WA8sbHYXLheqMN+c5QzpBHMbdO0bSlwfmO7ODAtMbXAF+9pUZgCCXZqK61hZlMcqAbn4CpXMf
+Zredg92GL0P7VK/i60iDmKg0F4bMYkVp+y2Pg3TA2JyPWH9rB8MJu6dKNpChH603ODX33zh1q5J
s3sLmvl1mYIm7Ztg7YrCk5t1Otlxf1Su3LXnECIwDy2qpJsT3A0meqbM3gStame/Cnm0/qtVdZK9
cemKzI2Tavx5/dPuWyRp4QUXNcWNCzLTrq8ii087N53utpT1giEJm5OiLxGAc/toin3n7YJayBAV
NchCyHAvv3G/6MB+Tb0MlMJWfZSQbc9enfK2rpv+4DztvV2iQspjQo8I2uNLU/ZQzdCP2Hw8O3Ye
9WmZ/KasrI9hV0wPkH7h85YBzNv1Dd2xCtsW3SjoVQWF02ZDR+qQ1jxqVQBVbndbzaN0U4x95FUE
/N5QmYqX0qQ6MCou4OaCCgoLyApfGlNbuscUUG66OnkT9Io1UszQw8es1H8Zozb4aKlMd7GhRi9q
NffdpOQHt2RnydA3UWviNSGZ31JadnAQrZMGgZkyhYNXNkwHTE4EK7o6Zp8ss1W8RFeP1B7fzHPx
SsM9RP1HE0S2bza6LCmqmVpt++CDazOgibKW/8fZlS3JiWvbLyKCGfQK5FSjp/L0Qrg8SAIECElI
8PV34RMnriudURk+L90P7bYSIbb2sIYKtProue26+hTPM+AkAv5xj8IBLny7NLr+TAbKx8qlnnfl
7jnfg+3XbNERolJA/gHv8/KwLTGmnKIN881ocjk1ypjdOslml+hJ7WwLKdN6ENfYV+dxGYuiBIYt
Kpo2QAKcS4dAEtZLWNvVVcZY/xG73X9apqtc8PPD9XsV4I4A1EX39C9sXlATtL9mUUP2RkR3oefF
XwQhqqojak5umru9isak0JwPt/2cXwlQ5wFjWx3NzK09HG9KA9vG/1GURsYk8IePSUXNuN6xPrqJ
qD/fjBZ96te/3EsrISNC3wb4g4328nIlNw2RhRYFIN+oemyR9FnSF3ku5Re/X/srKI6LiwGCs9Gl
f1OZXi4WuF4wCY4g8BURtG1UEKm7YBpbGNktWfvx9Se7dE42wu1/Fzu7v0VE5j7WAJK7us2+toqF
R70s6eF/WAU4RzCytrTofJrgQTkEPTYAbZHjZTvHUnukS30tZ764ccCBYDCNewLn/+XGrVq3AXw/
AZ8CJesQQku3mnVNHl0d/Xj9ec7zre3kbYqYQPSg/vxrCOUvM9FDA2JOh2uiBMEYfWIII2t4Mbjs
dpaa3wYxAB15MlzLOy5EE1hdbOANAJmgw3CWB9hRCp4rgPGhDclvXNgGhR/I9ARN66UKqLfeeDq2
V+7L81QAz4ucC+wOoNURyM+J0jptYubzBiEsHQ14JdYfCqgQ9k9iXuSjh0L23esbfGlBJM7bNBHt
UqgxvHyV4LDUvIXME0bO9VL0ErxRskAhJV9T7yZortqNXjg6WA2YKYh+IsE6l2GYaTc2JibQC9bB
cMxGMd+weEn3GXL1K3t5cSncS+j5IKDAdPPlo/X13JHe5nlVh7avgmj0C4km9F7GYPC9vosXl0KC
irY9aE7AZb5cSrkUuX8346kaaU9spM8jkP9vA4Xy5/WVLlwEiEiQtYF0FFxQzlMb3XhzANsXKAVM
Xfp2mcPpEwbAvCQs6T+geE1v+3qlpU9tjU63pVeWv/SgcHfGLQT8IqDbZ18+SHESGG3AUsUSIUFV
kzzYvFXVtLjn1x/0QrxECw2NV3SbIF9/jgphsCXKnEMkIwLkZRl75EvYkvHKFXDp+AN3hm8OpN0N
SvTyxY1pnyYTpFcqPVnxXk+CnTht5jJWJj8GmNWVrz/VpdcHyOc2mwBpGiodL9cz8BbN1gST1k7N
5iDydPwhkzF8g5gWsgIo53afznl/X6dGfuozRa85rvxV4G0RZtPC3Lis+AD/ajBzS1K0d0kFfr1P
9zaZ6rKWpnsGjtx/mtjY75uAWlXpMY0dvGwUnF+gQfqtA7V2LmYoFXzp3OBdyV8vHawMBTU8A7Yq
6C8VhBoTPd2vBPqua7QHWWYp8ggKQxIjwCsf66V3DgUv0Og2ye+/0E0x9fMG6hOkWiWEBao2WuOu
MIDjgY4Tp/w9gld9hb58cdeBbQKgeZvzA77x8r0jxka5Apm66gbGnxoZsiPUqcZHyWh6QC002CJy
4WaRPvq0oH7SP3ENk3bA++cVDV3fDM9+IuprgJkLlxw+MrQxAQbCzXPez+ho3BlTS1LlU4CbBnt2
XBUWZAtam2OgB15MMHPdv/4VXHjZiMswFtlamlvf5uVuJKNsaYvRfQX65FYfRNBdT5IZ/sFurV5f
6sIHh3YJoBwp7GFw9ref8kfqahPA0gOB+81yb9rBXRsgh1SNIE23utQoDE5p1z/FUnQ7sUKz8vXV
LwQxHDHwJRHDUIqez6wGqnSTEkYqIBOj4wTrdlSHll0JKpe2E96dUPHYFGRQCbx8xnhO16hucaeC
Ev+tT3r6RHEGb+GOeo3xdOHTwUBkwwRuWrfIzV6uJLmkSJqxhzNgauUgoVIzQEW1zFa1WXjL5vj6
/l1aDwR4XN4oLsE7PbtXfS7F5EeKAJiiBTjo7QcFk/uDJ4e+HLvu2vD490zvzxoeBwQur9vMD3L8
aDWdPZ+aaYuXNJHK9KDWcsZnSC9nqkSVMN4syluPTOZzMcFFstjcfQsOcdz7LsKxJValR5OkP6Ck
F5YuRdsclnv2yoZcetUIHxm+HbwBTGJevoDQAIRKSEfAn+QRjjNN304C4QsoxXr3+t5fW+psLzrc
mEr0WMp2vjg1QSYwpov4mwQSE1c+0gufCdJ7pLvgB2LCex6FGGWmsZD0qGTc0kO89hjyrt5w5TO5
cJhQFUEiErICUOQ6V8qgwPbqEb6gkHT18F77NadFRlWwG2MLgpLO01+v7+CF4mVDPPxusfkAP5yV
fJi1rnWaQpeqhsHuU5CjA5XV3b038uXzgobfA0QUdNGvvLvypBdeHTI0NPZ+w3HAHzo7JUMqQmIT
POnmVJCzUBQE4/OHmEpx5d6++IybphIW3HwBt03/I76yZUGzNKQ1CkAv/QmmBRTVmOf3EmrRsvm8
JDR8yCavPk1ST/vX9/fiY8JHeOPAAVdyzmrZPG2iDBUiEvwm/CgXgIqWPKk76DXM1xhDl9ZC3Nvg
FtA4BnD35XMOTRYtqUsRGbY8AQao+U3Ttjf5Ch7Tvz8VWi1bFYgpMtK0lyvBgMGhzhxrSJ1x6e3Q
4AEO0cxiMCVrZ75cuaL+ApMg5gHmsPmBQMpnk2Z6uZ6fcPgP56yu7DygQUlEor+kYWNg9JX7hbe2
4O7U6cdVyw4eLCIu+16NVw7shQCA37CBLMBF31rvL38Dq2kMxlePZ4ZVzicoPMsnidriyqNeSHbQ
z8dAGO263yS+l6vg4vSGdMjQqpuF3+xywQZQ6JJNkDuoYqgGJXsvUMG/2qH+3mBMF5FrAskanisr
+uHQtjz2azRGp+RL4tv0Q2Pph38+NejF/P8iZ2+RNKxfxwCLuEjV4JbgYwsHRvdCWvvr9aX+Un36
zwNtZFootEPc8Cy8tEqghRWZLa5R8d1kunsKw3b9Fngpv1k81x6kjZqPNGxcCSTdyG5UPg2i0D4w
7/O8DNeOz/ZwZ9c2UgT0TND0BfT7fKDhWRaZeA3qyrCgOaBd6/ZwxduclmpZdPKaasqlc7SJhqEy
3aby57VKvgRzAhMBLBdSVrfFBFaRKWq2rPMp1ZH+AVmcur4DXEJdy1AuhCHg9JCy40tBv+avyXEf
OwJChlfldQwQEsTt33PZSbhktUv877nG75k4lMI3jMl5l8/zss7aSMOevQuGUrXSR+uXy50NBD+9
fqQuvcBt/P7fpc6+/wD8+XxQ1qtYL6Kqc8TsIT4674lndNmbPLiy3qVthM3fhimB/gWwhi8jQUBk
bWWyeFC8kZiK10H8I+TukwCX5uPrT3ap8tuaXZgMYMAHtMj2U/64IOeMUR2EeGMLGZZvawT1zyLy
p29GQn3YhWn4fivWSw/+kQW0MbITZE3iQvoAwSr0j9B9jGX1+m+6tNsbrhUduAhM1HO38KjWXpd5
vlepjIClBXLh/Chhx1b0kHA4gZlr/tWMfYsY2YbfQZ2JKv8c1LF0o/T8ZfAq0JY0cugMhlpmHnfw
u3pYSSL+h2CIHgeEhtC6RQ/p7PVyU2N4EDTY87wXx0YYOMbkoLnwzfD69b28dJKyFKL14LUA/Xk+
4EQy3ra2QSwEL7x+6prhM8AqZB9k9H85s8BbggOBiRsyrbOoG5BmFTx1XrW6MPu8zOztFE+24jy8
xk/e/qbzcAokBTDzQAABZ3p2ZJeMteNCcD5aF6pqbGNV1J67tnOXTiEawGAgYePyvyTiUVyu6O3g
G4zTZTrkytpPgALWhdfpdk9bcKJff1MXnwqdYDAtABDOzmtxz8/MYjf1RdMOfuWyRr41S4N5wuvL
/H0gUMIAOQD4Ejhbf3VUzKy4P7KW7iLn9MduAli4HPtleLu0uJWv5E0XFkO+BL4TLiP86/xMOB06
+GwOdLcGYi0jTcjBh0ddOWehvZLob2nny0MBFTK4LACIsUmqnwNDRigKgGgR45uyUfYMkho99KP1
VQGjSHNiwOweA5mYpFiTmLiijhZ75av++wXiF2wcGVBVfpPXXkZSmJqEzEriVYGz3a3TIrhpeuji
v/7+/j6W2yobi3ajr/9FXY9mvahm6ihwNhQaUx4XX6AU2jU7Jkfvgxf0PKxeX/HiS0RGCnHjDf9x
3qKqlxHGS62maEBN5NSsvIbcg4x3DJONf77S8XB/LLU9/B+XkVmoHUg80d00tF2lk17fjTUKppCm
9bvXn+ri20ohSI9DEyKPOGsfwEUgzBtm6E65HE7TgVLvfUquiede2jvMk7ZYv7VDzulLRsakTxnU
Wwc+kQNLxu9U0HnPMzhAv/48F1dC5ADiHjnmXwCLqY7WKHI1BS2T01Ma1P67fuRiKHyO5u2/rwVU
/8a8xa2JO+zlawpy3vhOe14lU99UDAC6o1qU26VA8f3zkAziKVu5iXcExv+5wGMsopEtnmZbE0Qc
VxrR4xRIGEol7hpA5tKJwIUMAO/v1sS5z4ufWhoMJmQ7ME/1TisXbIJ1cv/ve7cpGGzdfSCwz9mm
cTsqtraSIU1lAZj9qS5SOBacmrG5Fn3/rgN+Q0bRXEZ3eSOEvnxNsyPMTnrkuxUf1p2MJb9fvMZ/
RDf2W5I3fiU4y3evP96FTQTxA30sjP/AvTgH5gJw3gapTBhALbF9hGMOfYCBc3QlCP7d1dloSHCu
AGtuA26dtRkNgPlj7wiHj/JISzNFc5k3nqq487GxNO73YUP5rs0DeoWPeCH8vlj5LGzQVkg6s4zv
0mkY9kvXz296pcxJ8UjSIh+dvrLghQ2FeDLYFrjYMI4+N+owNlRhSBHfhVJRiXdKTlByvOZxdKHL
sknsbRYdkKDDB3B2Vpph05iAwPZu9VdvV5NclS6b6t2AuFKmjRee5r6nBw066A1eOwyzw9ZeOTsX
QhjY3qhCMmiqbl6mL88r+Y8VHoXWVhO4ystseGB8zFFqNc3n14/ppaU2ZtA2DN/EKs9eY6cwfgMr
oIFagphOo/N4sQbjWqopz//9rG4eXeh3glaKyeF2lv+408DiC8XAOhhkzPlyk+ESfQvDkfagca8+
Sn9rQsxDx5HxieFfBRvxdFh7c87ZrAkggv1ybQjjZgFNRLvzqJfuotUNBeTjgxJwIroLR3tNAfTi
tv6x3haR/nhWSWuxJDHWA0NYlWOe9iXxJnUDqYJrSKILwQ0dng2GAkAjErvw5VK5FdrvItLswpX5
35zAkN/FXfNW8jjriw7dwK+o88Thfzg3KBUxGkTo+Ys1a/DRJw10NnYyAWISf647AjAS3BBp2D/3
ABKk6ckmUISJMwqqlw/oq60skQTvznJb1bThH0MPeIYJ0spXlrq0l8iCQLNGgxzorC0G/fHahkl0
k8LEcQdDBwiV5XLYUx/WJ2yZ48fVtsMhBUXhSgJ2IZICX/D/i25n6Y9FM51EHpw/8F1k/niTahqU
I++Gm8EYfpPP+priDW6gbcvOagR8B7h8kUFjZ8+lCtVsFW1rB9Vi2AjMUYFIFMDRZWyRYioWCOi0
1H7NyjpyiyrRbSCyMlQOceW5JqwoHDBcEenVpYVsPPk+QJ+ihnxjJIfCWhufhGdSWfbgpoxFBjTv
r8lLwfXsl5g+LxlwxmVGHBGFGoiEyS+BGnkxxpmGAxnMrGy58EX2UGthHOtw5uwRgMZ+xGnT0de5
a6U4ubnObRVqE+nSjPiTWKiFvBwTwC0VFvDAo5+0QpVipOFnDsXOqdKaLQ/gldLmYKjxviZLQo59
SltVBI7z/EDx1LvQcKDm9eBMWCJLZWoXE81g9ACzrWr0GgWChJoCDBGxhSdfDVQUIDpDD8kSUKYL
BdGQe8VZ/KuB4NpU9pCF/JlZGOKeWjHoxzqmNq7ieIk+ZKJp/JOHqRomPzPifrEMKGUO9ZJ372ca
QPjIZT6/XXMexPs49NR3TFpRtG5m1zem0Vl8O8qcs8KG6WzLOvbmUztGMnjIl9S/a1PfRrfMrfQj
wkH4dl65/dYL3n2BQOX0DfO0ERM23k1fqQc7oZvGtzGv+p6pH4GHkULp866/Xbq6niELh/iiAn95
BK4KEu7GSPamka1HYXctyPOY0MSvYs3TrpzDWchqlpClLHwQIVmxisn7LkFwN8Vcq2m5JWAxjqUH
ZYE3OsJQ8biudWdL3ZkIgMgo69EAgFsWBItjh3m/gkJAXoAvrz8GTNUPwdJqXk1jrD83zHOwgSdt
Rsvczd29RHD6GTYkXApcm6o9zsB1PPvGsraUg4ui+9DQBmYatIM0V5K3vakCPohPsMeqh3Ih63wz
KarHCvTD4TRHfRrDUaQGJ2dcTf/UzRTyGUrWTpe1lth92knYkGBiEv+Mad9hWAja0FSkcEb8lMJq
vb4RWOw7ILORKKEAjQkjLsg6KTByW54tRBxu216mPyCiAbxLS+p13AnRILNooY3Q7qLMDG8Uibys
UD6Z/IKmmu0VqtysaOrE/OJdA8C2i/IDz1bj7UNplk9T2K289IY+VdiT2i/HAT4pcC2BBy62lfKl
zMaOUKjbelztKZvdVFkhAr5f/LkfICoYtqKEkMmwvF15s6a7ztJUQNRjSO+mzpq8iD3P/0at36O9
DlzNyUZhOxTh2LbfZwkDrmIRwoMj80yfQepe3ic6RCIVN24JyjZw9L4J1mkoQdbh8Xc/4yR7s7TQ
+BlRgs9VnEkN1l48Olmu9Ro1PRyXh5HtF8CwGN4G7tmypzNmX8aksITEhIx8iUcviN/WoYsg9K00
4AGFzqztTnMYjFDp8ZRkuhgAZfwmDHwY9mOWdsMvzAqB6ZnAafV34xCSRxM0xu+h383quMSPqIcb
fCZTW/BMM/tA22CdC4zD7F02tV4MEcUB2ALrTVPzOfFizFdc0Pe2nDIvO4FCP82FCXylygwflPow
uzhaDsNETVtYb01+wsyL3kN3J2UR5BuD5Q1tIX1QSqvwjeWjdVQWWSfabwT48amAYqRpHjWkrvOp
GGTGgndtjvu/XNOGP40m8EiRxXxuYd8TzBh8QD8AqgWjZ4GMUE4PFaNdFBX5whZ+INFsPiUJrdMi
a2keHt3qkaFopc3YXizcBft1BZF2v0DRNrxbQNkXP+c1oPX7aGK9ejfUQ/x+BSYN0s0k1sND0oQh
v9d5a82PzquD/hZcRsIeMt914WfI1oT5fT6PbVAhrfbejSMbOwQEGqdAdKioK6PUhTCNWNqGHxQg
dz9Jl5m7xLZWH2WAGLPPRqjEHUk2SHGQ3DAJQQo5rGWfNileIvcUtKtTqw8Rq22zh1coyKaizsxP
FnA/urepEL8c3JlX4GpTLcu27k1434i1exo9p+ublILWVI0pz99lxg/EDq00Me1hMjT8Sk3Wp5i8
suXJ02buSkOtx++Y5i7dE/yeqFoNgaNMvAQjvfHTes4L10mPHzsvhqCuySmC5UqVuo1intBvi56H
ppr6ZF2ruOvGsfC1asN3SvKevcEBlG2JyVXnyVL4OG4PWTunkJXlGfCl3dKF5JCObSqLZoojDYoS
zbJ3GGt4vixTZUS9HzT3XDVD6y3jhWqnRe07PIy8HxUFFMbnptWiBGXVRgWfTHqLGmkWRzKvGdlz
X8DutvOcATPHw92R7WFEMLq3IJnic+RrAn/BLFzqfDeYJHrqMt9Od1AYXWlbhFHjf0qpXJuqB3wP
45VJCDvf0dqLh6H0JNCLDgIFRK3IRXKGu/N+zkbhAWYIc01CobzDHPkVRB3zH7su8OdPASabbNdA
MUXuHZqOSbRPe7Hm+0mlttvAKem0gwwbaLFKU4xY9lYEi/zsU6h5eQXDQLLde8qbod/RxzCXPeim
acciBt6u+QnDAgid4VZe7bOEU448oCVt9YfU86elVKNkCI7QBwsqm/UDUHJoaOC+ixZD8OUHQ7Rv
cpNJjOqnaSwGzGNtka3Z6H8lPG+GYlOoiCAj6kaCsh3EshJBrLcFlBbdWDoIH6P4hLFEVvohmtKl
9uG1Adcxopc7QGBByl/mmj2aORXLjpl6YfehG4fbyeu6puKT7O4C0nriKCDi6ZeB7ejz3OBVQtMl
bztg6zAWLRsuQ77TnTakAAAkWSpmBHE3OkasK9aQ2rV0nVOfF5CYH+d+IUBMTZmrS9Nz4xc1MMwn
R7ecRrVcI8bNof5kZkYMdMNTGhWN08tjP+vEO4CdE9JyQWT9SOwEIwYI6HePkDdF5BWYkrIqQERo
i8TEIX/Dfe37CP9wdC5aqjmBiXpgEolQpsO4nOJwFXut/KGtYMfch/ul7gzMj6Ea0lVRtCyPyvVT
VAZIpXkxsNTFUDXV3Vyi3kzDAp7pM32gnFD2Q4lGu64c5roFZg0ZeQ8lnhzpb9BASKvAd5E3+25w
yXIHlwUVn1TMovDY9XA8PyYq0OOBerXGb8eASSzQyJ4EST/IcUlli/THqJoApCYzWsRN0pN7GQ+d
vh8bFhv8ttGSsAizdYnzYokzT35GcirHT5kch/qxFoQiFPrI2i3MzZLWjLezDVeUsdAN0segTsUD
xQCHVplsmT7Fda7oVOEfHoctNhUJqt5ezdUM/ah+l3rthPfS5MjMECNEXNApQBsdNGDFi4UIyPa4
2eTDMUKv1qsgshvZd7BJjJ8C/G3rYcWEhhbOC6cJMlFMjPvQX/JvcG0a6yLQQG8cpaIQI9aRgz9y
RJBB3tqYqA/ZihJnF2c2A4q2p5A4bhKlp8dRd55fuDT7jdbTEJ3PECZY0XSJQkDyIM957zjzoD+E
G2auAjBovicuyxd8L03yNbR1IkubEfpWITUJK8xi4qOX+tAfWTqC1huKGaYhLx7UIfxMYnWH81d7
h6hpxqggaE48qogM7tAr/Lc+Z3FbtcBM/YIIOsypRnRM3/HYui/aiuZBdhFKRN6CLXfXjl2MNETW
NCkGYo08Ml9RgEkHsFLCmtVzlQZtxHbQIYm7HRnn4ClpWTYVOl4w1wYtrH+EJreypdfFEykBYAzf
SAeEYwGUNdEHFFzyx7pqcUtMno9HJzr7GZJA5L5ZCJTzzQwMG5KIAP9HOpNFHXmb7VUbeY993BsE
YhblJwOjsR8trNr6t7k14SMOZjShZqDee0w9MoZMr2tvMPion2LhCVW0KCTe1W1NkdfzafiAx4rZ
bcZ6imV47j86byFB2XuBviep80PkvWqtb9PBxZ+Uj2QWj1Iv+tgs6RBVKkpAz0Wttn6CNDa++IiY
JT6gGpjqk8xllxVO4P1U+VBPj80ip6xoTUPBkxxm7LaPK+/Wt6H/vY9pi+sW4kvPMN8If3gDhQLU
oklz77TEBZeb2edFNyP87PApxJ8buKL3Owk6HJxudZJ0JScD1F0X3pgDPjq9FgHlwSmfQjqUoc0p
JE6iTpXE+XNYRrE22a6N5uBu4Dij0NhMalE0qltFOc1Z3R+JjeMe7ELIZO6SsPFuUFZ4dJ8OU/qd
GQ/TvnWeBEf1vHYtbpgRd8ga9UQ9ICGDYTTtVRLsFW4AsOrQgPipl8HBUmiG9MGhTdr6Wa+mQclg
mijZAa+XpsUQYmAZoaqlQPqycCrI4qXL+0jlAdJO0Gtvx1Dh78bs2+8gdNj3admuS3dYTW1d0XMR
Ne/MHPjfYbaUmpLKrO33IoFDGm7nkTb4fiFdgnshDb63GeloNSQBcv22TvsA5XuCmcrQw5G21GkX
dlUD18y2CACetwVz/RyX3QC0UZGpuYW5sLUAqHl9DBiuVOm3mZnJ7XBtU4WLuZNBERBfxoehScJ2
1zvZzDuTZGA880GT0uvnesELhsLKkTXp0BTBNJm8TGPKpgdXd+ODgCKGLsCOJ/l9jTr3CMWy4Mmv
ZT4gpaYNLjRKovcNA8Zpl3h8rVi33Q2RCaOl9P0J2X3YAHtcOpOZd2msQPcwKYubm16i4VeA+BV/
gP2SWo5qbMgnkGyiu2aiwVeoPffd3cqhN4I7dZVjafsuehv28ER9A/yjva/RHA1K5Ac1ouuK27js
8Bt/DUDUIpTAZf7eCrSbCmSLmh+XcDDY0MjjQwFsU6ixuUmCDCKZ1vuEZiuOKY+Rt/Rr+hVTgJne
dKqHa1Nq83gugbZP0C6LE5FBz8EpHFbYe+IiS1VHHkxvlwwtHLRYHqHY1poCgEP1NqSiXvfWd8NP
0boF04TEEeRUrk7QBwpi9ryVJ7jiELftHrXv/APXQcAhdNRzSMt0BtuS5o7vE+ngHeoWu1aCDh65
jTULHwGECt73I/FZ6c+LOaGnyVBCZVnzto+TZS7GEPIlRQqpyLjIk049BXXMn8Noin9qpwm60/U4
HJyG9kiJ+g11eYxSOMGHSORNm6+zKjSMkGXJh7GrEdWD5SdugHwo28nYr9Hge91+5Yai7avb/FFs
mlIYqzLxfYittgeYkiiJDsgKLd+UpuG7eh1CGGW7NRKFN0Dq9RB1yAgK7PH0bfSb3hTNnBqH/DYf
PmT5oO8SwAaHosd5eJyGpvvEIcHyk7OkPiKf9SxE6USDDESlp9au8rOdARctRknQMegjKeqCwucM
vdtMewJpYxvcaN5xfohESNFPm9YaOYAALfbgCEWwa+xk+SmFOelYSsUxUxu0j7LAF0P4oEW2QN+f
mXnCg8fBEZvR00qBvDzu8HfM72Fek+CeFZFsK7rYAWefsMkhGdDjM7ovmY+MhLp3TUPDHi4CUCUo
Gpv6PxI0t2nBxqbLgVvu1LMALjwtxmlCAesmlz9M0zRAQ040wfvI84OvpGM2KB1MEr7rjgxvG5z6
tUxkON/AlXzMSk8jDzmlBiKE6Ecmww0saUheeo2O92xBkVtAICqzBXitLt1lY209pGlWLAhRI/8M
5n73SZKg/awaH30I5S802et6tM9qZsM70sDouVAkVWGVjEn6pWYORsgSnacVreXIf+ZxG91ZjMRt
6TMPrhhrNtMfuR2QFRoUUogGYeJ/SSM2oqlFZ4oEyko4x0O2xUOIadc7eCyurJzJihltSIb0Q6Ca
+BS2c/u5TyDGsWMqSX8i6VrwNXoyfa/gID5WzF/aT2jbNs9oQStvj+OZnGydaV4KOCoDdQa7WQZw
psHEF0alw/MSAK1VtNhoW9RoOCZ7GAhEoAdJb6RHOg4BkqhaoJIblZsPog4Fh1xPEh9lxqlfdO2w
oEOSG49VbT1tgZvT5BFs2x4WE7BL/+GYVD9nAMRV0ec5dN4jPXGg4yFR8A7T06wr4WIvv/sKwXeH
c5X8XBCdPwIzNnzEQ4ToRfAEiUTtDYijXSfHqcx469ndGgVwixiyRmh8msrP0ZIAahRCQmT2KkdS
ud2I+XgaZ4tYYE3EH4lHIWKVZtpW7QzJqHKOOe4ii7roZ6CRS4Hc0ScnYQR8/lDtxB91g9ndQ9Ki
Pixxb+sM34cWUE3VrHNQbYM01cnn3IVvSLB2y5YWhiM+vzFfYBaUI2hGhvH8OKHHiypvSGN2E6Hn
2O00a7qbMXLzvBe+p0kRCD9xpUnnMShziGG3u9HF6VyEKs2+YQAzoSsCP2OknvhRkI5FY/lAmsBG
Ja1XBwp9y9rbDo4o3n3UoOiv5oh4Y5HrCG0cQpNYHrKG1xyCs3OCTrhq5Hs7+y2vzBA7XWhBDHtE
x55+1SEkOoGnbfUbLZIAg/W1Tx8tN4l9l3m2+RHkquZ7ptDWLiguewjfB0M8ldAJDg5amabbyWUW
7yedoUw1LkMiXyPjmDChS8n9AKlLqIdpbR+aKIXfJMc0FklPl2QSKXMEn2J05mJALgK+vgt767Ej
UU3zBVkQqj+vHjNohhJ0ZMDrEOr9gJNJ4aXmMlNh/D+caB8NX3ge109mcTbdWsjDeKsxhshL26Ck
KVelkpusb8cZHwdYkTsCfcyhcMjQxMGJJHenAR27L3BEiN9SL2t5KXHdEzzumHSVb4PAwEK6Nvc0
chkEL9CECQoQjtFp6/PE++JQXzyyNdEf5Ly0b4b/Y+9MmuNGsmz9V8pyDzXmoa2rFohADJwpUuMG
RkokZjjgmPHr3wdmVpUiSGO0avUWXZZmlUoq6AGHj/ee+52s4nRVusK9Z0Lxdio3zM4F07P2o1hz
0zOHyJVcqZ6iJHu87wzEOm1VLtcLu+dvKv15E5FkmbScas2mNbkamtwl0p7D3GRxuVyHbu+YK1wB
q3Tl5am1NaNex9ShzOjKwrHFLctHeSPKfEzZFlBTr2VoaYFh1aVBVKvXLjnF9Uwl1NWWeyErIqYX
kqsbMCBYHjtrGPtba9Cm713ZtcmZ1zasg1HX6LumsGNnNSy485XgnPKk1JZ2HbHWMIWrqM2C3Bm9
T9Taa0Rlk9L5NoU1aoPBa13GV9g5d1kjyxTytI1Qvyxk5fiJR8m672aVE2+TQe+0jeoSFmB+1ZET
1GVehET3LGJDhnS6ZjnNuttcEMxbj2mt3XemmX+yos68wn5uAiggYWauRDROWJMTJvQxSkgrMGCK
B1LDi+Ovsu3CZoc4JoKE7+U/pgSFpE9kiXsRwkK12LgyzNXALj3rumw75kY8MqvY6s2RMCdHTnXd
23F165ALezb1uk99AjScTKKIqKvvRkXnrfI5sh5zs00fMa5B7jBTK7+L8GzKLkTZceHU2QO4wdjO
eEYgDsSmjJwmuS2NRe1ulVLcvJ+OfUMcsZSaU7jgEJOiQuQwh9jqmgCRga0UFT7lBZdIcV8bRXJC
WvhmehTpBZpMWNtQvg9bMWOcP7IwzgPAnpfE7tAFdfEWCZe9DcEZr4TnntIivZUcRd5CMe6iNkER
ethkmnQiL5whCTrKF5MlrULYCQPnaNWz3+31+aQlzlupe0gZS/U1TEgQNYctkqaMFDJHRMTKpgt6
ic274jntRdtZP99/aW+3ZJpIWhZXV+dIvKOk5BjSUE0C4NrWLsXZdpWMRkeWRmm2/0FTYFpQPyHK
fIVr0buQOypHwyBn+76m7CtBRuMN5/OoVev3m3o9FJGfQqBB0rWAD+yjN9YxM5t2dtIAikV5AyVH
XJgtydz3W3k9Lug1g6IACBzmUqh9+Jag0Pdht7AWiU+tpTp0G9tlYkZCfaynxDjR2mtNLZWmWCuj
YOQMgtPvYWuNNpdeUgFtcsqYRMOcu5sqUq6tjjutE/fDjp00JwnYhlvDHE9Vfr2edsxtqnfwEVt4
rMdlPHE3FJ02ApHMQjKGuddPZ7jTizvTI9YZ2jU3M+HJ2/c7+PXgxLVORzEPyghvnOMKWzdLHbN0
vSZAQdmvsqxpiN1mCrs+lQi/3RTcODSUtAcK7NiCZwy9uFe8vgjgp3Y919QIw+GoKck+6baTnoBP
LSPjUPvgLaVHKvpykmeIPI7e5ZLKt2WGA19o1GcDrIo19ynu0g6Z18ItPxahYeypcD/xlG+1y8Rb
bMLhZXL5Pmy3lGBfuW7ngZEWzmWv5un1YM/2mpTRXVzo7bZMdR54Yij/fve6lCnqHjY8VIEdNZyo
cl5sefMgknLYa30273Wn61JwTTnR9fcbe/MpXXTZDjaYqImPFLFEe2u7a8Y8aNh+KXbqtIbYT6Fu
sm66JpdY35ceKVuyVqeAGW8MWIrBF2k2+nr2qKP3ao69TvWOwrHbUhGRFb2xrTlY70upFieG0JtN
wXCDIcf6xRQ5fJVtarGKJs3So65BIR2YSUuR0bVZV+WJafhWf0IlIKLFtk6B8vHKU6ecBBWRI+EE
qwpxtNlWSi8ACeva596o9O2kW90aelx/Yry+XmERGy8rLA1TznJsBR6qtazBgzNeO5Nwjherm0pt
NPwpY+s+jZrx0/sj5w3lJQ2a+EC4C7ITjtlhrzZ5C84ANw+8OMvpygibcZU1NdejBmOuUMtI1BGu
3Bd5M6xjpfc2XZGeAjW/1ModrQ4OPiYox0GXUyt9tHtxfm4hB8QF6vFQns8cO+86r81+JnPltAGM
dqJTcQRx2+/nmCstEbk6WlvA/M7gtJACfr9T3noJMHZ5+1SPeOj7Dvtknko3i3q1CHLi3TuKZcXG
QZqxyZE7rhu7PIW9eb15s3NT3m+yuRL4On7pMRqoOo+8MvDy3vO7uBrOUTmoJ+bPGxvaUo4KmIDN
FHPF5al/UbyJop0NdyyKQG0kp/7CyZ/EXMt7K7QpRJ1xrpNKPd6935VvTFqKI1W4g0txAAVyh42S
jh4sAgpFMMf1sBLuaOxMT4SbJhblCRnhm0P5ZRny6EhG0dEDKliezQjoy8CMo89Vh5WH0ffNCiVP
eYHdRrjTYSNuhK01n4Uxy1We6+IUPPStV/nrdzgayZGuRMbQejzvCDGIAEpeXsRKrv/+ArW4rQNm
Rk8IPeVYnelgejyRBAloy/YJ/HWRb4Ukw6kocx8HYeCJk2Z9/I1N8RQu+a3ZQQ8vtD68nYHOHr5S
iiJn1ou0DMrc7C4Sp0Y5OcUS9WBVfW8VFGTvD6E32wPAY6OWBqyiL4v1L+M2qajKV3IJcVbNJ+rG
qmFlKZm96S3UON2C4H2/vTdqUrnPWeyi7DQOS+Pyjn9pkArNSJ2svAzCIq/ifTbR0kroVngxDXZ6
JUej/dg06HNKLGyQiw/IxoxMmW1fN3s3iERhnRVdpn95/3u9ObRgmoHw1Hnlx/C7rrSMJIQpiQWJ
k31XOkrKFbDOJ44Sb/Y2Ptpottn5iMMfPnzcjS1RX51j4UzcP/EUcZ1pA9I0IruXGLSfovO8sSph
6AIiA7wTqeFjKXxs17XVm04R4Hvq7fWuazfomizyZRza1LC1bmdHiv53n5KTKOUvDGELZrJ+jCWd
60wzCVeVQVNW4ZNjpdlniqKmq0ob5/1kUpB7Ykt5vTi9tEhNNaZHnOyPq0bjYvRkMsUicKw2Bbpr
mfdm7pE0c2dnlaDsXpU5w3uaWhJ2moOGskD3+v4IenWsWb4DdFR7cbql0uhoYLeyN9N0UhjYqmMD
sZrds8xcKt16Mu1lHukbV63cVVrn3e+C5GiZugy6HMIDX+BoVCGgMdowbeCQY6y969o6ClCiNn41
DVhA9eYpHPirUby0R8EWzvOsU69ONWyhUzTNhcDnRk8f3Niu8rVDEPVxhq1ar/RZnnLQeDWOaXEp
PV7sUNBtH0MWxsJD/kOEhuKVHts5x26u+xh1aoLlzjnaRucKAaVzYkl4tbsujSJ+dyAycVE+ttxO
ur50QcCJoKvc0vc8wjQCzRIH/Tzevj923nq+Zf+mlUWw+Bqwrugm+ogySBw1r31LKepiBzBMc31j
VtstscLse0nnnmj3ZWIcnA15RvDBhL+YqACDjoaO6FGSogeuAsUZ7Y8tMWvyYB6m33k6GODR5qz5
TH4vDeoqcr8QUCgJ9vdhdBEjwEaMEBH0jLmT3sWxFrp+riN1+g9WEwqklpMigR4iBodrJjE/o4/t
UARuJcqdQgItIHCAx71Huieep/4EL++t0U0OlWAZ57llGz5sL/LqtjCHugqqoZ5W1pTHm1GJzXNo
dRnUq/RUXexrpAnvgN1wKXajpIf/O2ywsgs0UEVbBeFgkmpWw/mGw0U0noeYVV07kz23gZxi41ur
6M5VqpbFja33MvQLOZu3VUPU6ve7HL7mAlpb6jKxzTv8Rn1b1X1ThlWA0W0ReI2odkVZxQFILm3j
SFzV3x/+b8w0DfwGhhSY/1DLdHTgIk1hlJE60OWpkew62T5iHx8FLqyczfstvdrmOc9RF881CKQb
sbyjlmYzjM1IRyeRclpufFtNjCcYeafQhq/3gmX8wN/ilS7xiaMxGw14tODzVQdZWakbJL6ApA1D
OXPnHNiihTKzDh1jz5XhFJfq9W1vifNyu2YloSgM2Ofhu8Pk3BPOYNSBgQaJ622GGtNx4nULyaoP
qs60960YukCPOeeYrVddx3XXfOWKdMpb9/VbxQPRICJFhTQz6ZinnQ2E71WUmAAC3HCnjMP47BFt
vxlaq+5OjNg32+JcySWbJD9sx8OnRm3kEsCgLbdWWz8fDVC7Wjr74zRlwftD6K2mKKX08AvXKDU6
JquVnVWJ2bXqQJ0ac80Qy/d6WHzKtDo9sTq/HqzLLKTgEoIwqMrjlQh5hEFxi8erHLO58UkEUxMS
N1EVnei9V7Fgxgz8eI3uw/mL/eCw96gRqwezS3GNktPnprXvFcKX67lPm8CysZieDTJOzqI6rJU6
OzEl3+pPHpHQxMLgYcM9bLwRqjHFM085KLm3kagy9siQk10m5+pEU6+32RcHQMzJmf+cJY6ek7Ch
VqGLlYGTWu0mr1T7ZuLkFKhOWKGo5Y5kIa/x5Ikc05tz0kEr8892j+J4ul3HaoaTKgpy1oSh7qN9
UbjaRi+rZlNiOrkGcSj3Rep57DCtvJtN6T6UWFOfWtnfGFJc9IjgcCYkGnIcAp/NCMxwVkrsPjp7
ReWZelaklXOin99shZOhA6jZ5q0e9XOBB0LM3VwGExqqNQm+9lyQ0v7+2xNxAS8slaI0RMzlcOAA
HtXYGmsZYM1Vbqt+igMM6nR/LLXxxAZl86sOj0lUE3OZ4eJG9ofV9bApoXpa5NY6E6TOZeDmuHBG
jVE+jcwn3x2B45yYkW82iMmzyjOQoTkGxsTuqCECdSSaEhiOA+XT6zyzfiIhpMDQyvITL+yNObis
mwDFIMdQ0nS0LeK3TL6/EA14hMhYJaWlEvDI1dVEp56YDG+NDQujVvNlYwD8e9iVlEo5Y+5hiiHp
7VttwOhr7dkpCZn3R8db7XCg5soAsMUGI3bYDjZwkHCyCO5u67qBF7ZX1Hqeskd7q99ezDCZUQ7J
waNGOu6yShQOMhhiD0Ys0oBN5HTz2iqZ4u8/zxtrF45dizUFpwoe7GgNaTSr7eVYYfpmGouxL3w9
7BYQtvbJeAls3l51Sf/bPEiGPTkBYouUxHA/WZ7/l2ANjlpx1adDE2gFl3ZPDnJHJepNNTXaib3u
jZ5kHVDdxSyZo9MxH0AjI1gOXtkEsCv6syHDyS6lTng1uPWpC8UbI4NuBArkLDACkoGHD4UGqsw4
OjVBjmfLDZoTxzdbqz8xzt+YwexoGmcSmJ2edWzhaZfwvsbZZJzn2RSksYh3ZaVLzBWQ+hBG/g9O
QCRzCQWDkmUxPM4e62FjaBhVtIGIKfHu1NHx65ITYFrE45/xhv/6Mf539CRu/lz4mn/8D3/+IaqJ
xE/cHv3xH5fJDyka8dz+z/Kxf/21ww/947p6Ku9a+fTUXj5Ux3/z4IP8/r/aXz+0Dwd/CMo2aafb
7klOH58aYo4vjfBNl7/5v/3h355efsv9VD39/Y8foivb5bdFiSj/+OtH+59//2NZZ//r11//18+u
Hgo+tnqonv72+Un+fDr+zNND0/79D0XXP7DeOASPMW8nGLXglIanP39kfTAgy8OLBQau42r4x99K
Idv4739ozgdirJy6FrtIHG6W7G0jupcfmR/IO8LJZxSRSCbQ/8c/v9zBW/r3W/tb2RU3Iinb5u9/
vCwR/97F4MWQ++FawBfg9Mp6dbT0RoRrBstE3rrYru8zs+BfQ4Sj3zjRmmckUY3v1TRF+iqXhh5U
cd1SUJAZBqFYt3gQWnoWh51dBwooU9RMeaP7Ra7m13bVmg+mK3SK/1Rsf90EXwY/nPV69vVycr+G
nqZcp102YBE8UZOMTK67UEaAoYL6iLoHXQD5x1O+dLVA1pyKaRt3poUtgKk8mNg9hH6lDYGpZghr
2fdRXfbTntUE0aStJ59+eal/9duv/XRkKk4/kRwklEai0CQu/srIRkwUVmSl8cyCqH8yKANeNXk9
DlurQwZvRnmBak4r4h0m53Xix3b3A5NxHINyMrjCV6JovFOSVKMKyNH7zxR5LlJe6pCpL4wvRY6K
O0gVRG1+K2VEaRGVXAGCuPnECvTmcywiixe3BUAoyxL1y+pt9E3kWIN4rqs4RgIQPlEZOG0XExQ/
txU0zJH4KVF0rpwyMragb+yPXjFOKyhk6N4dJHscDLRH3OT7s9BqTYr+1Au2A33vcoimurs3b4wy
TvewlU6xoQ6Xz5d3sCzRS7YHapilHeUlpAEApPGi57IIi4sSRsgFEOl2RTGpfkHd0SlN1lEEeWkP
OQw+YrxT3ioY9sO+onIhmZCsPHVG/lXJrE9xPmuBBbdp1yJOPA+HQfU7Jt5qqARjfzwVmHg5rR5M
Tr4Ah2W4HxzDiB0cvawibUbZUqOQzLmq+UqKJajfIYj9KcKSei2q7NRV2AB5VXCpD+penR4pZY+r
RY08PQxaHfcBglz3AqPGa7yrVMXv5rz+3mNFE8wZYMW1Sa2RTtmekpz3XMTKQGiO8jmb0o10B9Ne
NaKldA17KOcbwEfH79PeJTmLYfJDEbf1vYJRBnUSuXvKCeUly3Tw8CQxF/9TopCoSBDnHPY+JxoR
xXH7w0CbVqOZtCckCM7wVY71gCQdzNlGGIn6HKuj3iNpHc1lRQibq9zN7bvYjqnUHTuqs/xsENMV
bh4p4uup6r5Q19pexbY5z5vRcm9tt7E+j8A3rvhPchXHtYnWvRN7wlvyUrNEcj+67i2ZK+fE+e3V
gAbWwzgmSk9wkYvX8eJLhXnUS+uxqh1zOVzPQZ6hvNcirfSrFGvv9xexl8jtYZeSXde4O8BbWgb1
0XmxTgkNGVP92LXe+NWijC+YsiRbA3Io0j3FsPqDkXnOrlfm85hiAvQrYfNRB/cmfb1nVdKdqL8Q
lVSKtcPpctdQIhWtpWkq27zwnL2iuggZNMdtO9SLHvLlSW9uybX3933RoeGvk4EAPYUF1xPq1CKP
5xrRs2NIvy9bnXS4AaXF8uSZZyTdM4uAdm3ZvUFdhCTr+n5vHMbjmN2ehiCR69Rih2Fz8jscX4VJ
URFleMAqqFvkUqCuJ7rMH1MZn1f+5DdsMieaPDzQ/tUkEgdr4QmRGDq6UiE7cFqrGn+oYDj3XtbO
az13kFVkmAC8/3BH4YWXppa1kvdMcILZc/R07NgFRavNj8nrv4IuQ7xbtU3+TSsp2po9QXk99c47
RMzUVCSuk39PZJpdTqY9jCe+yhGFZ/kqLyNOBbzFF4IId9jRmYfdSax7j8j31W8ZSaLW74A+3uip
pAh8pA4apxXQVZ/ScFCpjKBO8yugheGrntoZSbqhvlYKOAerSfHCOyWyHtqxx87c6xOWnjaufpRa
KWc/msuaTBsaxcSPutqkrYLa0/c71nw9Z8kGM1+XSxeYtpcN9pcNVE1mpCOK/ZBnuoh8Ox/tn8g7
5pVkkl/3U9tSEeWWnHJycpJBxbx5GqXr+U1CinDtACFf1VLLPL9KMmDDYmyBZ1F7wf1QKx+GJJqe
JxuBvK8r88hJYtbvzCZvrrJoMr/Oo9F/BnGiXysK5ed+qu2ysE5uKYWmKseZXHwGEuGmCTyFyNEA
I5Ae0adu+oZPttQCc8o/qVVrndtWPJ+blegutNyhykvr05HyC4tqQz/SzPRWK3JKRTs3UTCgwlPl
RDfqy4XqcCkyFoUKkXCIu0uo73BQgDVtgDPpD9ibqN/MTkIO02JzaHw1LuAiNOWEp5jmjQVFtva4
d+JRWZVtJiEaxtQ4q73TPo9506wdyTZObXUfXkZsi88UcjZrVRYAXTzKO6kgaxtx+zII/u+y8wcR
n1/mw3KZOrjtXD5Mom0Prjovn/jzrmNaH5gWRN5YNdi0WVn/edXhJ1DNlsTHkv5ABqD/66qjaFyQ
EMLxyUWPtegD/nXXWX7mcTnh0sxaz0/xKviNy87h1F0aBr2NtSbnCQJafM/DMacsLBUjG11fAGDY
ptybLyh5zcClGD/C1j3Fgj2MKSzNkXPg1meAGSfdc5x/MMdksMKu8vwWFeMqm+yK4qJEnohpHZ1S
/2qGrB9hBYTDpEMPnyrOlbmGUU1lVk1xktPX0VkWquNKVZLkLAfVsguJhUL+mgwNnBQUJ6rWTzGD
X1r593z+81sgHee8rMNbI5l2+C04lFFDA9zBLyopHoHlR7dztp3TMH0WYKp+Nl0PW0rkzRk3Tqru
tLjfpEoJVqGUWXVT4tT7Ja3tYhXOGR8sNS17zhy9+lj3hfWx7TFBnUWbXSSNwl6milw716i0tFdO
k/l4OYfupsNkfR/1/WhwkBAss7EaZkGqFiWV8Ln6k5KYzFzbMGRKf7BxK4j07nsMuOj7LKcb+JDh
FaoFqtryWGw8txjuHQVWiabIdF30LkBrzRnkX3Kc/1tL/mDCv7eWXCU/HuRD1D38Gjh5+cxfkRNX
/8Dk4cyF+IHZTyb4n8uJ4jofiKmQxOYURTE54c9/rScaSw1pFfQSnHJJHy3S7H+GTtQPOB1CV4HL
bJLdYhD/xmpydJhbLiboMpboK+2zshytJk7Ohm/mdbORJafYprasO8ecF3MayqN+6Zg3og/Lr/r3
5KIl7kBLdnqRayE/UI/O7cLGSzlNPLkZHLGH0HObVtk2dvV7U4aUCyq7322OLudmQt6NoCOxgsO5
nFWqOw2JJTd2Z9xDWAmAbkDRwRXDL6f8ck7zaPN+i6/7khZ5wyoiO+7cx9r9XjaWnDpajE2IFQMV
KGNfB2Feer957qAruW2RdEPEib6F7N3hsxHVkmnpTnIDu7TZGTLLgkSjzN7vq2g6ExrFqZbTtPfW
lFabsuz38TTc8Zu+92b1tcAfuRQUVfvO4M3+ZMtrlVrKwNbDfWnV2UerK+oTQq6j9X1597bNnkVo
jjFGDx1FIVIdFRTwupzlsr20RX0xFc2NE3nTRQGdso9VYDfkcQBoaGUwD80pSu+RCd1fX4DNedmD
mYTHia4xijtd5G6GDyd3hFU5Cuo8zVDfeGO7TpyFRelFe8J5Kyqs0c07F3ronY2c01V1OKeMUYHo
NP/QhXaKS748+sG8WBJvC5OczY+d/TgjlrhxGlscXzfAiS3M1UObI3lkWM2+7dCM2wJ/H4DiyGIG
3YLbVFSmcfP+yAVVdfQlWIgMLgT0E3KNP482v0bUCIoIM6EEdFMMXfSspJP1fZ4mKwYH4MC81Odc
+LGcs5syyYtvSijvwwHsWaiUUeljONIHfTXTb7prfeRj1ZlqzeqGMJi5MZz+ntpdSgH7CN80Zsja
q8S9mMV+KSf9OoYbvTfce7MJcXKMbKCWwVjo/bDNFeKMQTqlSRUIT5m7C13UmhmEZq8+Ept1+o+U
7mqPbpmnVyW8tZzzAZa2sk7aLw3/+4LLtPo4zWKorppZzg72X6A4EE/U400KUEX3Ky+cNgscZNt3
EjJXZHMc14RanltFUV5BAiUoGoumJ35FeTl7Ls6e7Ncye2iUNvwss3LaswxlRlDDndiWbT5twEMq
WzVxxPil6Sbck6ZQnewzogCwxkzQoo4tDeAglV1eUbcugj5TqidKJ6d7w8pBxVC/n1/ENfU4Vaa2
z/pEie2CUQiv8qYVX6aokRdVxoXEN6upps5sqpnPST/3YptThXlBjW77jJBw2tmK8L6UIJ3guoxK
8RVzh/AKT9jhUuMev+q1XN/nbUJxnFKZ/bqsjNRagTNos5UkqnhG9IrK+t4U067MQ03fNEnfK75V
dFTQ53j+EBCxvWEb6zCotg04Ez1wI0q9daKCF97cwC5Lc715rOBBXUedVU14OZcVqSMud2bgNtyv
AjnasCVCA9bLhr4cxLow1bQ9K2pV7r0oqXhI2J+9ve6Gtp72tbS0DNKMJ9dh0sbWCoiNs4ktK1v1
Naw3trKscK/1JJngOkw6Hl69kRnnc2cvxEFpQ0sDuvfJjCyQ8qHRjA+6WRM/1tKqB05C0N4O+rmd
ossZLFe6VlPITWOWpbecv0DAdVOh3EdorUBp1u245tauGUGX9UryaM0uHIjRzu15UziVLjahdKxb
+EthTIS5G65Ek+TP0pnMJ7ddIGEYXVOjHzrJblaz8rK23PaSjkufZY+hjzW5N+E0jCsjjz5xfr7M
4sL5OXvlXcWd5JNTFtk5EpNulxhLegLea74qXGleh9VYoNAtkQXPGM0NvRGvRRfatwRU4r1GYCuw
YPWBt42xqK04b0+5mZ7HRPf9vDOtrUvccg3zTPipDmcANYv41NSReAjT8ouyVPYSilto0jbciwlf
6a53HtUIHpMOaW2dg69azYsJUiNb5TYC7jT6qTtU/hgn9PVk3op+PHONyjkfzFrbKXHcrfNEyn0K
vmElLMgighO/oD4iUPTuetK47OuiOis8bxOlxbhP0b5QJtLOO9RYd8ADXCgOjfB7pdgQ4FauVQFc
0dJAD45Nq+2HzikQirnVZT4m5cYYwPD4utd9hcmr4dWu3+hD+kySQ98D2MjXVqhY9xzSK0xEvOR8
TLPHOpqHS7U05ucx1ZJPBevmV+ngci0TvMn6trwFpmb7Bmx0QHnSw/FkoSg39MmayiR5ZhAJ2mJw
JLdN1IM7TEymWNl38+0YThKSLdKzBLhr/sUkr7axo+RaH+Nq3VTC83zLjl1iI+CSN1IHDCor7eOQ
QMKmSHDw7nWnNtflUJ6VmQYywooiwEoA469yqcQfM2g2cEa/mZlucjQSJVGUzClXajpbX9C3Z1ch
+azzxC76gPBrfdbHbYcAALdLBdrMHgeai2qIxk0J/v0KOvHtkGggDuyZE2RQmdyF3KYarnpSts+x
Qsnd2CbNVgXS5bfpWH3pJHw5ID5zCv1Sy9cyyvfgGqOV5bXOJqqan6kJW8bVZX2tZbIq1yYcoG0t
4u65jehrimpTBUjfJCmyGjhW+NUoqbQwP49lHAUqqpULKMTebVl405lmtxCCPJBQDm6Tn2MWi20U
CX2ryIqESzs6K6cuf2TUgl4PSEW2QszzldnMHwGYRDsXDzrZCbuDGARVaDV7ZnIBwQEGHyn478Vc
TV9zoy3PQAt6jzaJju957s4BacqUKJYijIu2LTE0iRP2FbfKJ/BwhnWD1y7xnjRp78WUzRsNwte1
m+ftqnaMNOjrWgsiM5r2yC+sFWZUYlzpoeh3EQnVTTsiiUcEaGAIFH+D6WRss6abPd+EEHrFlmz+
GAGmQSmR9YVKDV7gJkj1AUPx++MYBAhVAivTqB/7cj7rxfwA9cHyyzDNV9WSq/Hd8LFhecLNsfzo
Nca8JWl1A3ZrlcexhMM7pNuo1tVVCkR3X2F9o/WJvJlj+7qKh7uyGfXzutJ/RMhA170+A2UvU2vN
TXbcRJoGZ25SVnUPdcLCpG5VKPXjlA/yWoajtw/VfD17/ZmZOD8SDAG3ZdYNgZ2wb+f2UK7ozu8F
BNMbCu6GVVW1yhPlwB+j0vIjb24B+AM9qDT2NmVokie7rrQ9IJx4k6CHve1kPvpm4o7dKu9wd45E
awIUFJn0VYjLpDptbPKmDkyGpz1Oet09UDrYwM6xmvFqzipvE4+MdT/SpfmV04Z9NTO7QAjpTJnd
CI7lU6IA8l97bn9fDSC+pNsY933udvXK9bqbsLW7KogzU+JbbnvXMkqWGGWc3+Ui6b97UkmuS8DF
HfwWkYATF7p2MUyx942gAgwtIFs5GVZFVz8zE5J9HhtSwnkt66fMchlCXmy1X+dJi281ZRi3SQU0
ci2KkkWx6jItXDF8w3KVADNRfG1uW3c9jS75IjMxONMlFVATX49Rmay5oWZypWdY3FKtJcm/xZa4
IabbqQs2RHwObWVU15U16vVuHr0SHlqdJPcC/nTva82Q4nFY2elnoygxPItd2Tw3HTEW8IeL0/NC
khY4PzfVfV7PnPVimX8XNYhvC+7eOfhj7QLUlXmV1DOZ/MyInPBMFOnYbO1CWpcupj4/bXJlURB5
sbFv4O1eFDJ2d1Vkth+9qXCZhezPX1LWgFVjtuXd2InAKMzxvIpNEzSiCmrQRZz+bcpGc1sU4XDe
pPmwG6qoukym1nzM4uWE6VtUuX+fqsF9zot6IU+O8+3gROGOJHOqrUEOGFt9tCHtMe+1DfnJCUhr
BgZ58UVOLBCIM9rvKZtuUryh+o+JB815De21YAu0rXXktAa/tkn7BWjnVSsbtmcwc8qpVp3OIiPa
NLvIHDcdtyoQua/aUHiXat1ZmKGHbUveQaaUp/sxyesCjmQ+/gDW2j9VnTvdaVmP53ebV3LvEmWz
1rCEsmqtSxWQVjOyhnNMEnc1SPT4BhU+i4EA+WitWDfYhSfh8S7DSXyscwbEFhamctXW41Su6oIa
8lQfykAH9/5VIU/yFc8CdPXEL4q1DcP1VuOOcJaIuP1YJjOZtilvLxxYXF9wMeWw5DRzncKM7MfP
KDXcmUNVF/ZIDubRWtWqJ8TeNEREgrGYQZIX4djbn/PE4iAmZ+tSV0mrrxJ84eESNGCPebUpIOxU
C696EU8h5AdLVk+s8JKMQGJohbs1KgqB7iEBxvlncLfpHvs/TgR4HSg5Smur/ZylRXRD4qeAfWSP
2cdal2TLzYnk+bAAdQpVlHSEnPiiPbritMW4dEz0eNvrCnugrBJAOLlnncOL5Cm5itd3szY039K2
LcY1FXLOs+5lwy6bul2tTtxCRrX5NGJy7jukqr+0SZXs9CEvupVNLmOru2W87iNP7O2hCaFWjfou
VmZSj90cX0KI7tkTPAcal6w3oQjnlQf16Cc67hameB+VTJlOvZ9jp/sP0gn3ouCfYznUgYzqfyev
2j6JRZnUHP+q/w+VVfhU/XLZfpVs+FQm7dPPv921D+1T82uQ8OVzfwUJbfsDZgJMcYgahzkHNPIf
LIJKpH8MrD+odvxXjNDRPhh4yOJ9QnXuUoPwzwCh+4FQHpUJJMmRe1CN+jsBwpd07r/DE0uL1I3i
NWTAFyFEeVxHm2skOLUhs55cLWw7L9AriP35Sq36ZP5sWV2VPZgKK/imrKdmMteLe2I8YmTAzZtR
aJYKxWVj5pyxLU3ADzw2qt3gcSq5zK2iUiboWKNVPVoZx0OxVmwbv/MVKHRTe3JGMXUf8xjo1wMq
iyr8Qc1UbV9FdlJXho/3QcNXMStLFtexprZDuY5yi1C8Dy22KC4oiKz5yhEuCdO5XgCgelaaXvCZ
X17pydAmdTBkhxf4ApElXt+rPKCDd2+HVuP/UXZmzXXy2N7/RFQBYrzd7MnTjmPH7sQ3VJykmUGI
QYJPf37E6fft+DmV1OmL3vU42waEtLS01n+IfqS6a8v+DM+q9s61N5NEnTk/joUGzSLr4t+1nRZu
+pfC4zuiFdencET9hr4UoFaHm/m9HriWIhoouhXfSxBEqKeNnfCRbKe6bPVgYIzO1LhX+YghOJ1p
a5XtvcbOYHATx1sDLa7HgF51tUPNSyjnApWLcsJfxuj3ChOCSeA36ZvT3MGcdJuWv98jBz6cJpWw
vgeWmm2UzNYwC/tjHXlg9XetGoPgpfKh7l79n97Ndl3gbrS4kUrYmEPvriunpQs7S0Tfs4U5F+xm
W9bD55zSX4tyPZpVZFtpPo6Ii+Udkkx/qdX+Xt3bHhvpLTAMlNEhwLGGfn/szJ8Lyza5+I7xcwiu
xNf02L6ykKzxqluLsL4UltM5d6LqlwlZNtteKV7kRc2g/Hkg/nknEV70eJpGdgwY831zKw/ztC4X
W30HHsGSwxoiWB36hkpPg3co8L4OXjjquC59gK2I+9LZy6ziw1x0ttR/eSu/18oZFjgH9ElpsQIb
/ScXcQwKSDdVm35L4xWhvFPXyyZdDlaK0tVyWiKFPvVfIBzvCPrbNTfJmZ8LFXLFP/z3OByUfsxx
4TUvOK1bZzPm24JoTJcPXcKZxlu9pMDjHFVJQ2OGgfALO58eGzJYJMNR2G8f4yZvVLvv/U65D0DU
2+H1z6/pd0QPQMqNxoKKGtVgYjit0N8nzKTTSNn9al5BzQEW3NlThZD3wTZ6S9cNroHWo3Srfls0
I5INfBQy+5u51j8GC7spcEUwaWidbNzvd7cBJ2QALRl0r23tI87ASa8uVr2bF3tc/BuR+sT9IZso
gzYI5BNRlWyU43NgRnWl2qEyL35GfhhQmjtc6/kGjxX5V+WMn/jF/9qfGC8GKaSt8LOEDkr59/Ey
QiNR3K7ilf50YDUH5DhlPd33K6kToMZ+oa+cWGFDPeiAInDTLfuoWhfrUUuZXg2xqsssaTjDLTfQ
+tox3bU0zDgpT75t1Q8BYv6ohrsiNoREl8q4017b6CXxVyuEFfq/gUregZ6IVIhO0aEAYbVRE9hV
fn8gZmbbz+0sX0If2zY/oZHlMxXTdIpjlThraBHa0+UtelKl49+mn+EE3GDEPxk9iqA/Tlr8fQ29
Aw5tN4d6BwuJzprY1u67aVHhctGkeSdfpGIVbVzMKvLuSPvFciOodTMcINHq9Rlw/oJo9ZQr3XM4
pv4TPGAnklpn1Xjl+qysaQguURFsCYLx5qaOT9Xkb6+nQ9mfKbTMoT8/SLo16/OKjrWudjZaB7yF
gtHnBVFCyfmhAOe/PkcNztApFNQS4ttuWO2MY630BzEcgxBhTLALJitIMPqfl4+jzFr0LupMyZ/o
SB6488Jqt9xglJgPfjUo9vTyGM/KmR85e6zjLXrjKSdtYNJuk0CPacwZJUqdfQErlXrPsz07TLIw
ysgzsNPqSFH+HBveR01Gn95vCI1pYzSBxP99aoh0aTMnlvULztSDAu4OHF8OO92VXX0lpl4TKP58
xffRyA2JRZvADUgY9u73VxyUPeS6EfqLWKdtMurJ28Kfi5YIm3cw9zQV01KAiKc7NY1DdofoQMg8
/fNt/KTU/vcqB45DV5W9AvwdEJr3dP4Vv6OeWkvz3HhtM4rd2E2+9aPr855olFdD6xxUGnbF/TxE
VGd3kjoFNQGcR2aqWWGo63k3ull/U6dR8GiEwi1kN2iHU/gYWfYmOIvP5A2TyEZdm34oJRAvBSTC
Ykdxe37A04Ds4irFVm5b+TPyVx82jTz4owJ7DjOf/vzE7+MabbgIrvP21DwtZON3WJQqSPOW83H4
hN2ATRLrK+WSxM7rNm+pD3veOXe0YdqaKhZ8ZNgRbaEukNuUFtjUueljaoLth25frI06F9IVW4js
18F2jn09y6E4rf6CtPQ+1c2WUzsLGJFnFTo9y+jPj+RuHf7/eon04KMNY0NU4w3CzH0XqhGAbdau
bN2naMwFa2ukwsINjJaYtqX7cx27tr1wb0h9b0ucWLmFFCV7Nhord0jjHeNvP8Jcaai+UgALvXOh
620ceuTQg0vaG75V5GJ7xAVqyHCsrFCJo4zULIZkYb/gcf/yaL+DG0CEEhKh/AFLBt4FxuHdo42m
ckIab8uTwN+M4R9Vz9RasXTrvo12VIHWWcauX5/B7Wz7Y0OFiBdiAqzmlsPaBM6YHbGMm/QTWapi
OHRYCmYfRGmiCXr96FGfPF3LLbpNhM1zgRUqYQ3VqC0KFmNq81+csRyGosk8hmIcw9wakVyfSpZE
HuNzgQfez/HZQmEFqOX/cYb+l1PQu+iEDs/WOt70Hjh22v9IdR29egH+ORYw6bAjOryltxQSzVwl
nCzzrP1bWHh3qNguCYXPpquP2BxAj3fbkY0DsAePO/w0TFRMv44gV5lQ7P2Mj1dKr/PRnrC6TRCh
FnRyz/UMsOVrQ9BjlLQy9XgPYS5KS/wRvIhgwIKcH1Td8S3TWCz80bRsVL9eW9brlqE0dUSfdMcq
2l5HVpntRVhl4fARL8iMPNgdpNPi5FcVe1MVjNs59c+jjc/x++UUbJsAQcJx0MD9x4mKdBCrOdss
n/J8CfBPGKcKk0bgx2l5CVyY1suhz1Ug0fun9V9i4UVjvL+2MW00/g5nl966UVljeZhv5KFIet2Z
7BsmkvZZp5MX7OkLdfV3D8cu9dB0FFy/6tWp9Qdvdmyz7iNqqj56/OSPw3TU2o/mi+rzlP4Byh+N
cytozaFW3ipsZ7CVgmQEai/CU2yXt7PyTJIZpOEr1PmUXmoMivySqh1A7Ml7pNqFj0FiQxfW00nG
GhkW8rc0G6/GHA5InYRITlCuxuiSKHxlqs2oo6eTj8RXHGZi7zeWWT/poHOLZ/isWboXHtrLycL5
tFsQkR4ph8aFq6sk8+vsDKtg3PedrdebNG5t++Rgdu4eM2uIcuzpqq7xnhZ/zirrKe5sYz6ZEUmv
O2sYW+uBHSOcvvu4uKinzYSgpdbeAcQZPsaGSvaJJnVpjtSwISPv4qoTbp7gDTH00avTwNv8nruS
Viisr3Hpf6AVqzHfqWo9OOV5TFsawnvOAWADTmmDitkFyo1VVac5kC71yx8UqMXIKBuHjot3twqc
scrj6qhB5h8FJW4M9lrcz2R4NcVpkde3rW8q5JTKORuxdQPjmRXFMfWAf/gP8HJEf4V5Sp5FR+ZK
INCIn1e8LJN6iArwkZnlBf24z1O1ljSpssHKi5MuGnabpIoxnVj2sywm/3NnTQFIFiaHttJEC9IW
5zJJsi4QpQvCgsGHGjk1Psa3H4L3rPk3ZB89Lrd2g9e/rlMfYzpRBgp32LNjLAuXtaXEWCs8mbYE
5b3zvXnbF21k4zeXOuGzqXylmRrYcVJSHvezD4uWWob3ZWqVuj6GlbBceYXSKX2aD0EpfDqLfRxv
NYlQjX5ePVPaTyGRoGtOy/tgUfB2mjuidp/7N5agpY9jW9EXTn1flrqM0oMuCQTZoSvgHquEkLXd
0jJbgOwOdpYvRb+3ZVWqaN+OEBXbz27mtlyvKes4fpog4mOJyNGbkXWjqWAHSZwg3/4I90/Ksut7
DI7cPdrePH0icwe7mmOZ623ERD1WfHRDPlqPbRNuId+bxywKk1iPHRNgbck3TmOsGr4n3x41H30U
0zAGDvkfewkFfuh+ucMhs6VpzXtxJF5F/r+c2mzj3HpxSS3JmpBQdc9Wi/iD96PvOdD0R2RKyLQg
NjtLiKdLlPsbkqrDr3DC26GdipbxsvK1gwO5eo65w0Zvu+WCNy3Xx4CZxRUE/9S/ppbZJligkPee
r/3F4mc1WCR+Ns9g7wq22KjX3MPcDlw2+fU8SgnamhTcaF8lPv56wWPle2mMM6WmG0SvOMwdxuLX
7ElXrGjGfVha28OlI7wOBmNi1tD1estxY3+Fy8MBEHWCO2EXynr8NdTW29f/M8hv36NS4FZ3YH4b
bsBprXx+rYpAFupUtGLhoXt3xRCM9qHICvuRA3jW0dJ/e1HdOm8aZ5y8J5VdtU68oCHtVPm8BB/i
BluF9XF2sV7abNCpsSn6iSJF+7PCOYXXjXEcGh8JbBy7f43fRrCTrCDi2tsz5biQLj2i5W2gMZeh
68iv2W+v9m16BGlVMz6BV/AbBz9EvFQBZVly5mnmqO0yuZcH/BCDFzvMn1ar8KbxmicV2/C+TaR1
Wibukofc/opTqIHfQycM9AB2Cvl2628DamHtyH90tei88GDZeEeWVyuyEQaHvq2IZB+wwuhY03EJ
VOJRYnXZvxZz6PavDuZ4TJ/BJ2Pl4dVMsvthoJa9/UF33j68OYv4qFvgDXrXrP52/+0UZLl+mjD5
zYqNAszfzXvhZOJcDUvojDfiba4UJTSckF7OzyGPy1lxO6YQFX+EHaDj4iUEGPb52enXwH4icyuj
eS97a2zhwmPSycV9KPIcmWi8UduEB7RVbnhN+XSFz8O2nGkLboUeWkBBGR0rkkWzXIt4qE13HgE/
NA04K69uaO0ARRqvnNiZ+D7ExYEPkka/vjQ0AevL0mjqdj6GGZSKemr59QW3XUACpDolV3fyrJuf
YfADBDukC9o0414jZEyR2AiaW/UuUlhsRQdk/G2+Yqw2jYcrP2arMl/swOAgcswwfaiq869ycjnW
uSqPU15z3v22eAMU/jM+iQzHSfxcMzCfawZsSHWVrs8ij3DlfOqFznVwHt8eHWck/Cj2Qpq14omq
TA/+IVhtnDGSUXnb8GG6s80a6lXbFH+rn+IWrRkBZ3K358Vm1+VDMcH5fl9QfbR2Rb1SV0aPtAJv
QcliCZo7IXEia/fB4mxn2NmfBubVW5Fldfxapcep7VXqXmVpv/I31rfSW8qxnKph73sVJUo0jjn6
NlisdkASagoT/k1TBdt6GnHqpgifgaEjVIoASI9zGRYiTXnkrLcN3kQHkvF1J/w22vuybjN+HfMP
nvIL7jk4HV5rjLdVcYlFuRUpO8zkCCtVKoLxIz6EgK0OJi2tJT8GWC/Vw57SBezMXUgRKHjxMvhf
IPrYq3n5K/61PBVmq9u2gbT5Nt2Uqxwm39tIlmNHJRoiaiHQqFh9XHc/VuuE2rkimaaqsEp4GS/E
W+aXpeXKCJRIRW7TCN8Ugj/Hy61KVRfkq2TWcQPm8iWIF0CMr56pg/oSgMRY0qPndsNo/RvUEIaO
B3Y0Ufu7oab+DfS2Ri3omYqkrsZPdtaXAMzwOBW5edAhuU3/Hbrc3LtfBpBkyj4BkpgbrOZcUIbP
qzchubyb2B0Mh30sXckpN9uIyZmY5WgQuaAdO+i3M8hnOlNm/+tJ3t5lL0sKxInvi2V7rJ/hBjr+
Fv/iJduiCdn/tngBeW3foKXPmKWlu/3Md2yLbyAfuX0xFVQnmgMn9623UdTg8LpzRraYXtYRw7hD
yULdVmXcbP/ya8qSUxKJAAhv//RWgt/CqQWCxGAVFe4cevXR/ZSHmUYj2MZx88Vb1jR2r3Tfbqs8
s9atHDjQJ+LDIy0br/rVZn57Nv2HC3XL7c6rgk7jy68L+QrEySN+HbzstxNbC3gjrHZlKyfvY/UW
sGDebX+5j5ytGG1hi7zdowqgzWIZ18Dm2+WIyVuPU+FLnnnUdPFo+LvZlsblnuEa4VxvtzX9XHDY
bbKPwCXCXZZUxt3ajKDWzDYnQxQWEO3286FtmgPeTazG49uAUAfegl4VQWkgvA+OBVzRFXUY/aXw
9e5ATy2H+MAMdgluAQKd7w70+RiQnFbSfcy7LuCuQ8QPWA26I8z2lretIMSUt9U1F/1273853f1+
ttsuj0hSgMQK6mVc/93BVmEbBnoppFT1FhpLasDb+NNQqS9/vtS7vhCrCS8dm2tRsuL/3zO8ULTo
o5RU8j9zxK4MDs+9TD3vA3Ib2+yOMdnhYypK3jBiQ3jiYoT1Mzj++V5+LyEgccv8QeSWh99IM7Q0
fy9wprNwN92y7BEmAWGsALZJiB4G0OuHtSN1/ts4//OCUPYoHMCCQb0EocbfL1jlynbqxk4fetOy
UWQVO/5VuFSEuV8r+88P+J4IwRNSu7VhraOcj57h+0KmqUsvAyMePPyKGDpft6L9EojF94/GGyIo
ZXhBqY+TFgucrand4rlQhAZrWD32o7/c0e8znTHnKIVEA63RGM8JuoO/D8ES25YOF9E/IIS+LSpN
XscaNxO2of2xiOaCVwAGeGFlxoLNgdQC2VA+sOLtpxXANSf7o9+IDnUtFIqDJSHU93yd9ZE6l2IR
nCcT/dbPkm9h9s8P8f418uJQFEOUEZFiVL7ed1nZd/vRNdZ8yQcszdjxfiZCcvDb6eNiRZP3Fy7T
/3Y9H3FZhJFhdQbBuzELDdkIzk7T5de2B71kgy91RFbgbEOR/Z9KaxDfHQTYqSwSuFmq/wgHQqdU
oueiZLvZsmCS5O1thGDLxKEdwIzmf5kVW3z5/6Va6rOQS5moGyiFTjH//fuk0MtqCoBV1TlsLVX5
Sdg0oXjBiiX/6xL856V4dRGdJZgBHDLfh7rN6HCZsiA7v6Uis091hHnk9g0ff54mv6AY//Vg1Aq5
FKx3EGGEkOh9XLdt+jJhkQ8nhRx9ji6cbzY0wgR3b+r+PawtPfSkQ4pSD9BA05XT4m70s9Fpbtit
geBkCfZyVH5uXY/ag33f4LWXdeeF3MDvLqkpKgelmdSl5fQFu8WGY5AqXa/tUYpAAn9M7M4OgIlH
CusTiBoG6/ngPn7r52EcP1viQ9o2Tm/uqiyf8WUnycGwkppICVTjzEEjRFcRbozkVfxKUEKLX8t3
1VtaQYYesVkEP8PY21Gj0jahWwMOJHRzNNzSAA1IjYS2w1KkvrTuxBdIsYIpvIih3pI56y23kTRH
We1ofDsoI1d4MmJf3Q4qbot9IMMa1sR/Sh4922a++5XI/JyqdNY047viGE2QCPuZyhJnC9SNDjLq
uCTWtVumgFN0illlbZqB8xT1/BogrSDtjcUlwCvaA38f2NZWDBhmRZ0V46jtHBbrZRD9Pq9Q/pgf
qMCEdBl20EiwpU6sqcu03ex6TDt89z7uYxnqQ9ZDquwhxyG53X2i37B1tMgBkbC5dDD6MQEFA4tP
8R4QEnCCY656xymTBidG9e+Fo+cQweUx2n1xfLOM0YWyWSo/4vBdVmBY28HCv1kSOMyYoJRFLx39
xoV3u9cGDfFlZ1tUJvC1X1HZiJLFW1J9WyEhO4B7RJ+64DQdR4q+aJHbw8mz61G/BnZTgRZNoeph
+NlA+lCfWyovANSjt5bbr1jU0w/PgtuoIW6XxxYmgjuRRf/Msyh8b3ni0o7bpvM2NUBRkg22YV1x
ZFMgiie5mxXATZQXhqwLuQ23qnB4rfBx+UQQ76JH2YKRPDaFn/k4rGT60V8Kv9wvhU5PhTeLM0bL
61WjzHymktE9hCpwExP7+SUsYDFTM55hkDGpzxBwOvQSEPx5LeGtfM6QxNmb2Ek5iwKsP3HYpaTk
tv5NJO2XrmI5tloGt4Eu5D708py3a1vqWIbGQ/u4mD7A7BztA1n5eIgWG2vHagiab7mcHjGZkjfK
s7KbZh7Ggz9Qggb7kp3nbor3eazRx0EcjL6+LL4XQ5/u6xxJ2gUnbmggcX8drW5zxJGdLnArfY8/
HQF/9co2PGr+5FXEeexVmW46uUuefu/jqj5VxqlhWcalf8zx9niE2+Giq0GJZthZQFqftFmjr8C3
UWgVU/NJR+5mMjfa1/Ba82LXWZbAlM1fj2oc2h9DGaYfKR4W4JVGEX/HmtTjPONI52F2y7w4yqW1
Ds7QjA/D7FFwIBTsh8VM12JQAGNRX4qSNIzTPPpczG68XIFAmL4NWNk6qLjKkWNO0eTLDnR49CMa
/bDZW6mlINwAR9h7zlh+NFCpOCc13Y0Po6ZP0ijvvtrlIG9N6Nk3Q+BsMzT1tx5qNutrQzp7Z4fV
fEX127ouKpG7+4jo993RWsCjXyMHr1xwhV+07PWP3rKgOxTO+hUsdOeCKJDAB9d1YObmtcSqyunU
tJerrsx1MGUbl96RxWVxQgIxR6pk1gIjTaQYankNq18dXTm5N37dQD8S/rOvl2/2lKYXz2H5zMM0
7ikt4kGfYUUV7v2lEwcvHNsLEHH1ZZGGnMymvZ0Nu6kCA1ElWPL6cmdNwvtKZ7rbCbduTx2Fgp1r
Q202aAp9HPIFEl01jtlTny89mk8SbHZvJpOkjpIlTCi7puMaUXNj4Zl8TTwT6fvYHfI6aVEp/lo2
cgVbbDfPbVf0Oyln52NME+EKwcUI6LOdQpNova9DFJjbkno/ptwUXLloitscNoycSKfsNoisDk17
BFu+KoukZo/2JPmKXw79faADSLFuHwRJXKzhecQP/h6cDtgOnasnt2vlaZ6Mc4IYF3xVIn3SnJOf
1r5Zo1MvvWVX9k32Y2FATvkYTtOBNHBBOzH2053yejq2VTaiiDIj8RVX8tSThzrQZ4b4KW7H+BVr
FvGpROTlFfri+mNigu/nsHPvPIAFJ5udYt+bfnwkv4R2qNv51lJD9bJu2GvYnynILMrJl3yxPfYy
GLtslEVEPcivgjPcwjSRQ1ue4NaqJ7Bdgvuf3WvHbsWxDMTwhbpcfx+3uTo7Sx0/NojP32Tokx0M
FqTbMbiB5+TZ47WaPH3fDnBfFTJ730QF23rn4r178ZaGxUNN64MjxunGqFBfFdrg7txNUXtKg8bb
czwGYUnZI75aLZXepmmuPsKXzZ8iSidfejiDn9jwszOLLbxbHWsEwxQUxzpO/Vs63I5Ixiau9xG0
F8F8V+1xzazuvqIEf5+ZbpMxlbV9VLrsv8hx8pBA9Nf1VsXedANQqaI60HSfMrHGDTG7MQcBV+7s
0PNL4O56H6IZHlE+Kes7xr9g0G4X30OkO1kaQ667DydK2tEtRKkZcy27g9iAHjl6E7caA+t7qiz1
xfKW9rke1Vd+B1LjWDjPA07H+3IKy4uJS+CXvnTwsu2k+4K/8KQhFGn7DqjP9FS489xDI62FB4XF
CW+8tFPRMUb6Ir5u8kju6eN6626m372P4rUJd+U6xjjSI1YAQ5B+/81i9Vh17wNbj+q2j2caPY5R
jr5qvb75IIxnfQw3d0g4DQpTlTyW6qHMCuwMafku+U1TVF2xt1TrA0JMU8c6hfMAF2yJWoV76pZ6
2Pu4R90R8alZdjqrriHdBKpGVoPMJYEWm853VEvKIRGTk33S8I2XpLPr4Ba4XoovtUOKeDNyEB+f
/YLTnyKOKOSMMA23sxZY0Xkeg/Dad43dlp9WsaSwMRfT2/F07RLs7KvIoyNw6uulhZw5D/70CFet
wvsWQ/VY7ZSVZrCqLC82jwWG1BgM5V79sVscaz1pDpplYoe9a9+ivmzaBKKdHd6FNeF0D0Bu3XdU
tq5LF74CliXV9WgtZig/1IsVxFDO5qa1TbOnTtNgkr5bpOs3H8bRK6NxvwRlULsU2IeO9RDR3kwm
Z8EVyHOmOr9Fc7cMdhgumDVZR4NpuGgWGj/hVFbntvAwwMhoFN5VBWXSfQmD9CwynJb2KJ7nISWx
UjlXiJxJ2pGTj9mNq+l+B6M7Xiw/NmHSIDeHhSEEYkpx1OyeHWmp7zOKUHuh5OJC7kth6WZYrMBl
I4XLrS6hNw8UDTY2KpGL5XUhidkULQX0FxobfAH6YWGKbwShPgoOuawlpMreMfGhalDizQ/Shcvk
3znWHExPNHOb9Fz2kfc1m+eXdc2zpyyXL1mM/AXsKN08arAdhzRK1clm87AJEoGi/RWuN/Xi1heF
bNxxzlWcyF6ucofvpy13TeM3j6qtg71SwQJhrPCIr/PYfBvxJD+GXU3nKjPpHR3GyE4cM+h+D1HL
ePfxkAvkH5RS+2Km1sN8YMLswMPp704nq4+yb4foMIRhdjt0bfc49cOYHSaTzekVVeMs3FkYEV01
Xdnv3RYmcdWnPqdQ2znEY97dVKlv3bmV8W5cSdOyywaa1zHHor3rpvPXdgqn02pct96hZ1E3ezue
+wGOXtBdwA/qEQqhTnfxoGEg91VWJl4wYLcSO00KewBA5ASzi4c7LBS5H9dUFd9T+t79Cd3Rea9Y
lBo+aKUu7PJs/kWAO1FRkl9wC+kDu05xhE+FkDRiiM9lkTkvVN7MEdBOfEICvTmGMizvLajEyYy3
9mecSJ7qEiRYxsHtGLpp+aXTUG13vui6L8JO1fXkitTsUmXKKCkojl6nEj5kldlUuAszJxx2xYeS
Y8n1rJ3iW5WL8KVKM+dz5Qh9i8oFAAXZd1eCkvEzxXe32mIaxDhR2v1dkKaCvJXguE1C75tXbYfh
pW22XdtApu/myMIgOChohFJM7gKkO9oCgpYq0LOgrdJRLAx16cAZJ47s0GYu/btaDu4rkpIjjOea
e4CYH+ZRUvF3E8pfzIl8kf4V7CM33I85QE6cuNm+rxvZjf+SnNrypJLoXL+w8Wq1i61Iz2drrIL9
KEvrXPToym64gaOzztW0KxZLfvB9U75OcyTZHjh5HiGgg4bCt1zc0rpTN3IBVILnNinNrRkm+Vq5
oyng6ikS22KGwzaO+DueWJSc0yZJFfP7TNdq3tGRmw9tOYtritQoO+rCrCTzwEZ/eEBI02MT5uON
h8scZ1nSkXGP2KjlH6y+AfNrr7P/jJxg/SWU82ZfKYZ9bVu9fZl06DzSXYtiUEHkcLtg1Hl90iRV
10S/VmMykOclqVxM6gmKw+ouItdoh0zY1EKBbGxfHpScYRiASGESJV7e5KW3qajPAa0U6LdlRZKG
kQDH2DlJYU265NSiTdfPWFm31YdNaWRAsmlIK0JajGyBTJQzZTCILdstW+8DwjY4E1VOX4ivNbBR
q01mKzJleqRhVhkbmYAu6GI0tFiZEtHUvBmmJGTD9Zd9Tv8qqncTaG5v2bfzkiIisESpK+xkmDiA
yft6pjokdgaYdzwd1YR3xecsq7wu22uWCm0U2DiihXtm+i4Yjxm5Wns15ZPV/HvoBzP7sFyrosFw
tafX9pjaLr2XE6ZLxdju1eJZdnlfTign+s+eBVwKm9tpogcwA3Pn8X80eHnbjONQtguaIbnxP/t0
mfLHt2KtJbeGw4jHMqVR10mNvEHvcGvdgxfYuhWswzX8nnmpbYITuOqV9YamRlx8maTO0ShtIwpd
FifbtNQBWwTheHyecgoK0e1IQmkudhnbi5dM2TD1KIHR3eJtseWVXfkqoqmdm71fj9PS3oiJx4Na
2IGy2NwjB9Gkj2L0ZREcELzJC3FtT1O/dOCQipEch7ND1h+ljErisQWPvwKFdOcC5iJ1lzERc8FK
bxgj71SMYbMskios2m/9xiNUU629Q9Yar4DsrEHcIOWj2i66XUn9okNq1QH8SRytYonQgtfH3iFc
VuGd6Ps1zzKa6icLdM24czvIZztvYu0cQJs035GFJssC/Z6r6tAFQwzhUIFTMbvV7Wk+rsGEdgco
++u4yOZ7H3TsmTpwcdvZqUgqN5juSmdZmoMUDWCtOaYRLK36sYyNDq96UrhwJ9D/QE6j1VV7UqMN
itFEUreQc+bqu1whihNavSbdBeyj034U6/IAq1YbEgSrPpCBckJMS+n7JxV4Y7NPm8i8WmtqFony
rO6dhwhRWH+P8WH7TSFMpHbQajkatKs1cxpRpZMfSCfUcJ5yv5q/Z5bZKi5k1KilrRUmBPC05tQ6
YucdAc5x+7hNUtvrOvQn7eHsDF34pZ5rzxmSEHexLqGgWPicUEM4+A3KqdMe/4Zp/Az0AdjETklQ
dgmYjn4mQXJccEUUty4ZJ+9mh/ZFZ+4MDTez06IKD2EV1NdWBmV7AHgNuQJsnWyAbrjLhI5A68e0
pCy0DOAt8GJCk1k7Abbu3Mu6LxO0cb3XFcACcyOF9G7ZHc+J7UzgSHOPhYTZe6jNxYcSbMUPC/AS
xcNSZrcWYXh44XCp849h2agt6xJucSaDCa4VbmvFKyFSLCeBKeBDp0V6B0wy+54ph5GP9GqAq6UT
lZF1LcxOFrZ+iow/3WtV5zwCNDa6wwhjEE1RzAC77McPiGw74T4uOxyvKVqgfAE25l9aePAI/Wrw
zi0GhMATlf/Y4/59HN3W/hyowdnFIThEOOMrCP1hXXZQjpYLnEq32LvTMEPqqnGi2cXFHM9XGRKy
hPl2BQ6Kt4XhduN6g0ZwGk5kGy7ukQ4RfVa8S5DfzGYxE3ot+A7FbpQh8EKRDUjLZO0y3IlJTreZ
68zR3vYzjGYAQshP2oQjqOOx5SlBA4QvHlx0NEBIwD/01pbxDojLtjty6gVBBiRzgaNUfYEsyxyV
IK8ol9yvaBgPuzWQMjhUMwC7vbCb4rDCtaZC4QOnAzbSSARt5L/1gHEtFgkm0aO/fAmJFvONGVtE
ROp+jh6QJIP4O1q+33MgKKgCNW53J+rUvUFxoAqBCaVLs1NOGt9YELfRYSiqa2PJ4R6sXrkJl7hf
YcXgmt0OYbwkhT+UKgkRaVr2k17KYYcM8JgeJtRfa+KvEvVN6bgLKhWB9p+tNJfmQuWqgpvudYgR
17JxvhQxiAdUFh116UCY2IdQ+wuHgtiF1YCkkN8cGqfMP1W+UTph3ySrIz/f50L10TZuiHUITRla
uF36P+Sdx3Ld2JqlX+VGzZEBbwY1aJhj6J0oUhMEnQBseG/eqJ+jX6w/SFlV5BGLJ7Jn3R05uplX
Ag6wsc3/r/WtCzvLtYcalQUAtD571CAqPTRduUI3CmqPKCoRSkUDQz5rHiNplCP2VgC9JHYe502P
vael7vKjiHpp3wg+ar9JUuuy67vypDNAH3AiT8EKUB2RQtm+p2KcrBbryHyu1EULJl1ub4ZmVvcp
pHHVE4ONTXwu5BzpTEGJx2pbe9dqcWFCtpDYOIExASBgqEN2g1s28RuKW37DUNe9WgMCxvZFOS3m
MkYbOCoPcThPDyS9KG7V9jLWSSMNcjsLfyIrln2yBbtvNtv9raKHyjM07vRB5o8YrjTx4JD8P+C5
sc8nmvzbauj46uz+CYFyd1X1Mt54uytlhe9guXIiKWVHo+j5lvUAykUPu8K3LcQp/OmzsVab74Ji
h29PHFRqsPEkkcVKeS/ZmX4rYk3PPZ2q/r6qCpjjLkrLVNNe5p7qfxOkFfWg5pkFKs0H+Bj4WawH
TrRlXt00elsSCtiJuGaWb2171SY1Nf5nRALTLPKaXgMNx/JSn5HSzNtRxauh+lopT128l/s4F8se
IffcfQuTaTRejEIv0x1xeHmne6HeyJ3k24Ohjw2TV4qahZ4W+gjhKIkp+wjvlIVtoy2vidap2cjT
vp8nqpiuqU7GRteL0f5hFkXHpFJXaTZlzGNGLBs++zx0Cr5Esl+EoEVHY4UcmW08qipYaHSDEmTs
uoEUNK7KN7mWZqv1aWgi1AvaapxTIO8LGGjUQlUUriJyxmBNGyQS0SLX14MGjSvZJNpkNs19aY/h
IHwasTbnPixDySQuhCjbvvTbEfSbEsiV1rcQ0tNlUGaXv6VKZvq6Olsyd6liZoZdiJ9ZOB4V6/WX
6GQXO9k2jqbBqr/3YBdUw01CO+W/oYUHfnAKgZgD86mY2zAzvUl2CDHcHGnPfTSI0Pxb0Xx4ZWly
ItND+PCx61iQ5x6KqXJeZIGL5O+ut2qmBu2nRssj1J6jPRS5J+d6o1qu1WSINN2MPkrrdVoxgd/+
1ej6+r4+dnu5LYs+PXZVqMA0D+kVfbytxJixJkWJ9ZqW1eptyn8LP/LUyRiIMH7a7Eij8mNPfr2i
qcg8jdU7TMt3RQy8x/FRNLQ7Gb/EGwmm6xWH36oazSgaWvOtFes9IrhBniQsH4mgWfn7VfwjoOv/
jzSHFdr5n56XP2AOm+ateIn/dbuG2Lw1xb+eitd//Y+ie2peuuTlX2f8z/Y94mH9y34THizrL5yc
umxAeFhRCjYj/3d+juYAjnbIZaGKs/a/NV713/k5kqL8tQZ8KeBh0SKtMNj/hDxwVP4Lq78J9h/L
kfWPGLAfBxvm9FWTwt+EOwt9Aernj4NNJPPUlUsUexqKqzsSpNLLblHMp4Ha+SaDAOcuXSoH7x7c
J2Yh/aN7hauiw8Owo9KJ57Kobz5eVZqYRybU5F6W9siTLxTjLLOeG+dsETd01LyhuW7Vm7oTQV42
kJ0yXxF3NSolsh6G8bE30OCCpsyb50ZFxalIbjrsQJhm1rTPY3oN/XXRDlB4hDdiJEnEmerc1YrN
Pialsx0hM10CnY3T3BfbIWZpletAVFuwn153lLj/K9blv3QHf/7c9SW8I+6zbylXfDjwtVv7PLlA
Bufm7uJLGw4OlwTBX2f3yG8Vj27XEav9Ojt9deWD2Yv2oiTD1SLzxuzZwk7jZdg8RArJx0Xys5+M
vd7+/Prd/pqnv7rkKjl792NLFoo817hktW+DTR1sEKC7zNMbYxvuQNe4+eb260v+MYY/jibtYAzP
ZTmagF+FF+8pi13SSduMRxi2n15CYTPF4mSsmc0ff5TSD4vSYQD3JutlsZPANK4iDBtleZ+Lx69/
zUHA0d+j5d21DkYLDBOUEoJrRRe0UqtXOm3fcAuecmx6KC6it+hEvdQTVz8trsHZda52B75p/P71
XRw40X/dBTIgiLAG2F4ba9/HX6xnbd+IFdDWSoHGnu9+YJ9Ces4cVOTAR8CU4fgdWfnWp3gwdD5c
82C05goa+w69gddqKeiJHqAqCbH0t3J0N8vmyC/882oW8ia2GiZxTIAE1pX/3UBtbQkFTAZ70yol
3YvUbLqOHDvcoLQwUVQjZe/nttsUS5Wfw1Zvfdyt9hMC834H7as+raioXYKFUS+lxE7f0Hjo/2zU
MT1a6BKZnykYmyrNjo93iLBdYf5LJFfnnOA1qmz6jpOEp5o0C88OpcQPo8Y4MmV8lGSx/2KXqCN9
hZbCP9qvcPV3j0VWaDQqak7BPDZaN7ejZoNuM9l9/fTXWeDdq2bLy28i2QUczLoy/mISv7sKIYUD
jdoWRK1NedBToSx2rjAL4w4kWXUJ+8c6bSD3IPfFFYWfYjHDm69v4XCIQ7agUYXuA9iFwV3IBzNV
V6sjACRH2am92QVCB1zYDkMZ9BCPPZtu7QZqenpaGzLqlki1GISTuGk7ER4JZz+YXcB4mgREORRT
2ANDbzoYiUvpdEWE7GzTaSYtf3itp6Kq673e2G9aYo07dETiyBp8wA2y14uy/K4EeAjp/HPw60ut
FJ1UxFyUk85tlffyJumd9Jul0pCLNa3JKU3Oi69DbjV90Ara5CarjsSzl6HS0dqnxRE18oFAdr0n
4PAMQX2NNSI082DSGVDllWO9IDkFkAKOZU5PQ4v0pDpFPyaH9ms6ZjSQ6XUo0Tz4nVOb10cGBduq
9wOTiiWzgYw4kCMohDrj4LEYS1iTl1BPG5PDYezpY6HIGIgHmYqCVcY3hQnsbsP5i6i8qlpw2dNh
eEItUJobpxgXJsepDp+P3NU6At59LtyVBgBBgWVEkQzs18GD0THFSEOtDhsp0Ua8pHRjb0SRJbvC
aPMby+gQiMj6UCm+Fs00TVBn2T4C0Vlxl6YRV3YOBosesSWVgVUvCw13ymz+kbs8mFHX1XE9Kq3U
fQ5KinGwEDsKjqnRIlaLTz88m7Imf1Cor7tTHpmeNMzKJtWU1rXxqKE/UaT96trnvN85XjIjVNND
3aY5bFzFCfEAU9T1J0fu8GBy+3WHlm1YMjJQFR75ujF9N+2ks9ZavayYu0rpSR6KZiug0o9DPLVB
1CZYfhHnIHdTphGUfqjtyqQZtjbB9xCrbQUzA10X2ZrHI4vR4ftdnxzDf02KQQCDjenjfVUI1gAi
yOZO6NgnqRZh1IhW/rGsxEfe0ieXQoOOL1qFHEaLej2Hv3sEcmf0SU620s5Zoje5WXCBaY1FSYlO
wJGnfbDN52krIEQstra2bHF6Ply/kMBONdlgu7kRLzQ0xBb5aOyrGtTlJCv0O0JH66deo9Jtkozk
o/Gnf1PTVR2nFI/0WP+dewRl8PO00IPUJgKTuSVKwNgeLEANirk+nXe/nuJyaIODDHcgM8XrhN7k
2umNvRxlYI60tNwioytPs7hzNoif1W/KPPYuoqduM2Fx9qtQ6tG4Deg1rMHugmaEzJkubb7tSiFu
apZjcLhLs//6Sf75zn7HA3DY49wk/wooe3fXGcuXrbZJuAOxvZzB6i8IBqzlXQZa/sjwWEfa+5mG
BwRMiTA/jYkQhdT6Bb27lJFGjjklhrMrK72/sxsRiU1dqsbDjIVReI1l5VsV1NyunEHJER0iULF+
/Wt/BUwf3gOKd3rJRGqzAh/cw2witGtLFbgqhc3v5Rim1/pktNd0AbWUPi4SGJfCTN95nTFIrwXf
U+JWeoVVzZaldtMB44SM3ox43DNJi9DnkCGJ8K0uf4o6niovBsyZboZuIEBpaMRTDt+m3Fm5IVfb
0jLQdiklkouvf9cfy9v6bB2+BFR9aI7JGfr4bLsYuFOU8rtCMAY0l2bL05p42cnyqkjNs2JTyNHs
GxLU+K5ZMp9NR7/9+iY+GUocuH9xvdjbgZ38eA8mGtLFbvkA0MwMG7iEy5ZWv3maq6l25D2un/fB
a2R3B8yGqc1auXMfL0XktQmPR5Z2cRYafq8NdDqWqA0ExGGfujltp9aIXOyH1ZErfzKIMbUgXuWD
B5/za+f3bhCH2DfCLG/hTYFL9kukl55WE32q4Lj0Jdr4QV531SVBkKj04DsFXz/jP9dBEgJ+tYtU
VcZfdDB+KfS0IpqSaA88H31C1croMWcZ/aBOPXjqH7++3OH2kWH14XIHr5QSeA5lJor2fLg2JNnY
2PeymW1QspYkq4Qg3JUsPTJPfDKO2LA6hN8poOBRiX98ubmGa93q02gPZWAI0FF9t5gKLmRrrI5c
6dOfBzyACFlgjpxFP14JvZaKoF/h53E08TH0gwq2kkdrGUI6WqF+a8jLj6+f6J8/jgmQ+F2HgxBV
qsMJKNVn6uyIkfaQOcatJWYO2uzQgkpvliNj5c+PhEutH6KJ0Qd+6MHLk7SxGbVORPuWMn7uymbJ
mR9kHp1SFCEBkV8WhzD47qUUH/mVfz5YlWMHeAZOQgYMo4MHC5tEOHnNg8WXXewlO6Herw507Kx1
Hwk63If0kh/bgq1/68dZgY8CwOG6yecj/aPiKDD6ApqK9sjWq+/oh1aNDbSrhCTicPpJtlr2DT5o
Sc9wIXWGMIBQOclmR6opAhbRY4lW+sjuS1tnooN7YquB0XN1WGnKGsb1ftFjrp6KJXWcHSK/0h/1
Nt/FDRtSrGWtB/KZikTRGGSdkjDutGI+QSNAPz2S+m1oybU7DFl4naep7ME3KKGHt/1JLcb5ARRH
E6gFDtmkqehENsYUJGgXrjLdhgFQpOmehA7CMjiM7Qkcya+UKdTOoaNkJ7KWKIEYh/pkmm0A13Z3
LL33zwHA5KgaDDxOF6QSHMxT9HFLhAuyA7k+9hv1YmHH2Rk4Sy5wBxzZDH5yrXXrwhaX44FJmPzH
RzyJkjW4KaI9EbLxOWTeB0uJ5FOlQn2JdvmuXbL4yKf1yXqrQYmicUPaDDunw/pJkqndEnVEO0Ui
fK0ULdqZXTy564x1ucg98g8rXCMlHPR3nWadhTCGjuzc/lwKuIUVQKtZiqGypfr4sxHui25RpWif
2iVQfNN5koBj+OYM8N4cyQT8pxOXhkiBWpbMdp29/cEnXRRLoVVRRNJMMfcnipTU52gvh7Nsnrsj
RYs/19i1d2CuXjqgSZZ8cI6Y4ZTMY1zE+8k2T5BaNgTD5xZxMm22bXma7ObD8BY1tunX+iiOfLKH
xRs28muRivnLNCixUTX4+GBRBWsSPLxkD2rJ9oo5sfd1pMVkRaH/Zbwvu5aUnud2yJQAO9hyCSPh
e2IO1rFAtj8HNsg3ZvDVrk096DCF2c6EkU+xk+wLlUCBrIbsjtrsEY2Wdt7Emjx4AjD71695/TA/
zlfrNXWOi6S3U6VY3837/U0jxna1Au5NLUuCELXEORvYf8bpXc9KumIoGjs3g8WQWfvjVUjI6KWi
tpP9WMhGkKm1utMaVODxIndHKp2fDKb1CVJ2oeSI1+5gJkI5MuojbkIsS+1wMoTGXSZTeivDUN4p
HKqAuRBsJSrZdMtCn8+/fpx/fqT8UHaKMBvZX8Ak/vhDK6XE72xXYk+sQwZaoy43aJyBK5bafhms
9siXA4T9z9fH3pRiCdMvFciDscssU9N8KsVeWghlGk1rCgy5SYJRapNd3hYhlKxBkL41F0BD5NRT
7C7ewake4BPh/ejwL7miT9Bj9TgKu7S0dnNnIC4Esgozx6n2pcS+YYlre9vJItpKYTGdh4uE/Ytq
7BPIoWtNM5pvXz/HTyZcHiTzLF3LtV512DSIUqBnfdGKPU1Q9Jy2mQeYUWc3DotoK6zmtI5b+WSc
SBUCLwVjJpnlI7vFTx+uKbNto6WJ1948mJdaaUS0NyfpfgoVfDzUun00+hqZua0Cs94UlxLc0Joy
XanvDHR0ZxgM7QdFwVYhD3a8U8v6sR/zJWhjEw2maY5EjRsGdGPNOSPbG+shG+2TggBYd6gN2pGS
pBcuGsYnjb8Xr3SxbQHYHLGdfzZoCAlgs89sw777YJDWOXkScTyJ/Ui69aar1qzEeo7hccC7U9uw
btyqmJ++fqPr7vNworENNka0Soibkg92p7oC0NmgUrKvzR4BZTmVVH9HzXcaozyydH3yEVKLh2mI
8IH9waH+I0Flq4iuYeyAx0R/IkenfSRnG1Wbpm2KmOjI9T6ZQ0ED8fGx6Op89gezm1OCL1E5DiM7
VND/6g1R5UbdHBmO66d88AC5BGuUwvQCeeXgrUmLVXUoasQ+HM1hR60k9rqkHb024/TdyYVzIakE
3vHdhEc22p/+Psr6CFiYaGBKf5zUukgMlVBtsW8Vuz9XFKm8H0unufp6gHz21uhMsZ9nXDKXHWzr
cBjGlDrITyF9HdsPFojzGerdTgJReG2GbXVk5fv8eogGOLasJ/z1K3m38iEbypux53kCRAgMuy0R
QWHLp02mI2U71pD87O2xyaD9yZaKXtjBRI18TYsci6tZLQyAeOxTvzOKZTelC3r8+dysp4dIiv55
/YBHSU+Mrxx1BufQjz/SoQ3UhIUhyEokTkYIGByRkvUIV2fp3Epk4/r/4CWaaxzw2vNApfLxel0N
2S8f4nRvEMrm0v0qzkIcve7oUNgcQJ0d+fQ+We2ReVEXoqHOV3G4TGgFxuSk5uxD1VPyRqUXu6ll
29gRdrGX0FkHzqyUVFydeDfKUnxks/HJpMZ+HMYFPQqEZod7chEWqNgnkwhJfhuVGWO6mETzY6IL
uPv6wX5+JYaOblH+or318cFiJkidtI6zvTKIMIhIrNwBSlRciqjpkc/9s7UXAJKusxfnuEMX7eO1
ZjFMCvmgDBqUdM+pttT7ea6tDcjVep+YfYVyuLDPx3IJ8W/r7YMxtEdPXOtFDqc7Fn6HXSOlWyKq
P95Epa0uFmUWe1zqIcC2ljVVk0Iyt5xlE1uDEmRWruwY+5Enirj0IpgRDIOw2jm5dIyjra0iqYP7
IfqELq/GQZcq1WEhR5c0RVHrBXeSAOPgwkQufyIJVS6BFJOFR5lw1nddleqvWYM/aGvq0BimejQe
266aqDqbyq1ZTM15NzXzAm1uUr8LjCwnxjho9zOsMrS+VZddLTb1PnIZ4xmH3RDhdk8fCYO8UdWm
v+yrpbc39D3ztzDB4xKo1WQ8TpHW2kwjwufg6Cpxtdyoq5EWQlAb4N+WbiA2VFewPYSAe5B3s0tG
ClyzWmdj6tehmcZuEo0KwO+lgI1pAu86W7mtkz9KWktxnq4tZMs2a7e9wPXNAkcEJGL/1uaiRpe9
lNpi3+d5woqbT/34bFfEY+NMj7+TFIPhawUFnwrQIyHuHItGfdyXOfktRW2eAfit0BWrHQZLMeUP
asts2DQRfht6kNzbPEU9JlGIpQHptc4T/pf2Pl8kw/IVI0eOmgCDu+24bXBiaYSyeEnQh+dyEd3C
wEpsV+rM1ILx0CW3klFW5Opas43loY/IA4Qddjba5Hol4j6yJMsIpqxQHuouKSZiX2nFXlBuH59r
2c6CVA6xM1EqJqwtEpa2W5+3dZlPSTu7Yxz1pzbFncLLe/Zg1Gh1qw20Jpm/kzubPluxOnSByUrz
iEd0jPy8M+dHR+nw6tIH1zOyTxProlrm+MkgGcLZY7VX9lLTQDgQ+QArqCthyjj5CKAEEnNDsqFR
2i9JmRMiq2Ulch+JdOFzB5nvbZgCcXRhScwKGMZwsd2kLyyWujWBwpcSZ7nN9YROah+WdhqkhCEv
mKmH4luuwZTbasRp7nTgZTcjaub9EhtUmCConIM9q24su6HsHWJHIv5yGIbrivh3Ojutk2KZWHrl
Tg6ZTXYNRuazRW7kK6JCc91NwyldzYQ4ykBWjXK8xeER7XoTS4gXwvGxfaU1z8vZnF4KaLq61+kW
PiQcOcRwlqqc5QzgXH6NlxDCm74sso1TI6oe1LEanqM2FaBpcScL4HJy9QiVt3yDfdndasbSPy1y
omC6bCfN17u54k6iUVyKDnqi18LPeja6sZG9ELN0Bb/VlkaGYYwQcDKaWwxcxKbaeHhUiAGGCVwi
nnNvZgp6SkU6ikBSLOdBTS2xJeok11zNTqocHMb694Cj6b0FqZC+l8cSlX3WZ9nWadP4mq5ThOk5
LXVByASBd3hi9ftEt+wTMrEEHveEfE8CIyA4uQmO0h/OSJHVtcvE6Cn0zlESwI/QTmKWjxVgWM8U
PutUMwKdVfnBmnME4njV+ZL0hIaV1+PNiqBU9vMcZCTpai4+NhIOEuzXVwSvtFeliGbs1ZMV+UwD
zUvZTvl3SRM6Jl448OAYUHiS+Am0xAFUcL+kxfA6UgtG1YWri3ZZkoat15I5nXikdkjIyyCDPjaj
7ABzRwTyIxKr908dF7vewIMPXwi07e4BecP/Iu2cPEnCudUQKgHafJwbbHOoKMOu3Du96O5bIgov
wKGGuYs5YELimXfGjZAXjUN35azn3KKZrmJ9rO4SVPK80J6hu+mbXH2jKGy8yiGHH/Ts0XzViCbG
zzEIjIVtMxgMdRguV0zg0eAthkYYpb7M0dNIuY2Y6TQZaIgMXXo2iHR6hgkfP1uzMqquPCA9wXuG
Q9mHL+TczC0ITb8t7WI8XcN477LemhJ3HiNK5aMJdCDgy5uwEc09pk7dyq5zue5ejEqcdkvyXV4M
vd9UKeIeDjR9pO9Tq6mIzJSwZ+doUEfQQw0F0GyYqgaNERmJV2BH5A0IKKuAaLEM0Ql8bcvy6WFJ
1/2imSIA0djgiOvjG/DVzvPIw7yL8vYsN5zvHB2F8M2exQZRPDNHOhT9mazJC749BvBj1QPnhivM
2JIzmJGcbVVMjjnG9SWw0x4ATZ+S4ikyLXrEXxrf89djBaMaxXtaIK2fLBGQdQJT+FhcSjrlz5JA
LYyGnZR/AwySfOuxZ+MNwr5rusqMoch3JJJp3bBgL+LGrTFHLFmacUMgPJnlU6WeZXWqM7bBwBOG
jPOeJOHRWf1ARhgymOI0SxgTnSOIa83dscNcGsxNUZHubLG/WvJ2sFycuV3swaogsxoSeQRUwca6
3kEkeByGqN2O0ThgIVKwIWFUl8ZTBjMeE0urLNLP+7GqfLMkFtgFSdxdwCRDLjwXZvmY13V7WbFB
7LHUkMbgmjEFZ0+V0lx2CQtFEqrWg0L8pWGf2yBSy9/nyH+kyb+s3grYKW9v3flT9X9BOqLicF76
7wX1N//rf/bY0ov3qvlff+S3bN4w/qJVQN8P2x2LBUvzf8jm+S/kx6/6d1QztJFMziv/IZtX5b9s
9r+cezlrU5K1OCACZuvif/83bMB/ITbH3f9LfQjQUPtH4YgHBRlOvTqyYj4ojmhULX+pGN4dRVWb
pAkBEcYvrDSWLqwxHamOTBDAfII8TWsDSxZXmp5DpqB+6QxYe9WZQadQeYDAUJhkI2shSZ9baShx
/4dLAXBZmYgP9QbE79mJpUgVeTY4jTjd1rAEiPWzM8sHg2oComhi9apo8H77fYzXzNWVOW5dJbca
jM/A0zzI0NpN2C4ipcDBOkjZwWlNPxnpfaAp04gZ1qqHtjfLl0hKrGe9aMrXX+/0//GBS23hq6F7
UYJu+9f508vba1kk1NTeii7p5v3rv/8bpbn1z/4ew6r2F4MN7TmGKAsVylqo/239YJxS62LwUClV
1yYsf+bvMayrfyHx4/hkGNQdOLtw/P97COuMbv6lZa8DTqfE+k8GMGilD6cjixopHxYNfE6N1NzR
gH48rckEtqhxN60RaVhQd/IcK2cg7N+S6iKO5gekP24s2plF1P6htNVDHEt7yqHm0yJJ8xZq0qsR
5QDj7P5Kx2KSUyxFRaMB55kN8j5651GLJHWTp8rWDpVrZUZDbdRXhm49VEalXwIDj38aRZ26pJPs
wUui6qk26PEuyuynht40rzKCbjPZSW67ziovl/hETvdk/Oa3KWcZwCjCAASESbPE06HP6U1ZN0Hc
Qh9d09yp9UYQMRxl6lxlKtXNbEvLeTwnzjlkAocPZoBPLBet2xXfsrK5h2t13qXpucKJAAu+6SaF
BCiKY0ECcaYvCy3Avpf6QHJN2Baxem5FnHCLdA+A0Mu7cE/E+Lcu0pxty04zSSBFdTzAsGmgXuWR
uGxLEj4ImnDzFnhq2HiS0lVnXd2fkZvzGifKK1S/HVDvhSSq/Ls1IFWxE+WurhdtQ0oERZlCvwUg
jj2zl6BNNNImm8bvTa2B+1ru6rR602IJTlZW3NEXeASVdEKDKtpoQn0tptwTCj0HGJDXBUrysoCh
NDX4cYsqwyVCEttFlLBZI3cEsHuFHbt6Y0fkt9XPUm42wAjat1yRZI6fdFKXlv4ifxiMbnxHucd0
NX019PYGjeSm9sGVFK9W3tDhH4V1A9/pLm5uMpV/EWZhieKyBlM0kZbAvHSH/e6JuGhi2DFPgkB2
RcOt5kq3bCAT5h45bEx6Nl5zKWku2kbtLi1iG/1h7oZtklNcCBWz4lZRm3KuoIWfgewRacBibnl2
LQFRs0CGJ3KmbKeR9NmJmqZL0akOVFniuFkgvpCZM8nRi39ANcxdmozgHEfrypCiACaOfSrZkh1Q
MmOHa+qBoi6qS7Gr4ysAPgUlB0ZolT8ncUmhfml3+F53YWJfAGC47G2JCHd1IDYaPlrUh7sRAJVr
Qi8Sidl6TR5zBIBwJKvlc2kVNicdUDjNUtiwaZqQnzWE5qNqt4+EO0F108ncDbO2nVyNqGc3Lq1r
0bbfx0zL3VDRXa3tT+dQ2zLO/UauVU+3xJ1J+isfSFY/Q5s0XatcTD8yJP1RitnpWyX43xoaKGDO
DsgLFQ/cUh3BBiqvAMvElVFeZnH4WGatC2DixC42ZFX3KYDgOA6cMN8rogc7KFnxhREv122mz7uQ
AOFL0ewoVRee0y/7uQB0SBqJ2+Tlm4RMyyAVfg6stvI0zfkRWbKHt5c6gUSGe/JoDCCZKLTOLm+F
eBU51QPasX7aqTUb7wkfgTVXOyx4I951wwLHV3FKb+sMv69ymxVm0DuAZeN4V0wEOUAw+akv2rmj
ltEFx4InYw6ti7giUzwsLxBT6W5Ow5PNcePrY7SZhHMSDmcJoRY7WcgFEPdcuemXmlROIVVuUerp
GYkEUJkMvjFixP000valPujuMPYvNYCmXpfSTdUYW9OpS6+gGeKWuULvWiU7QY2xWvcgOTL5bWiS
kz6Or2Jug3BwgNzq9MS5sgiSPMOoMsiXdBrAMUqnIZCgLsnZFvQuqaR8MwCmGbTKlsywH0pNOddW
1xMKLmLwEBytiYHpQf8AcdTb8bstljMx1jmAGEBB82Kd0P180KZ4Ky+w5+EP3Az4YQInlXYmaTvE
CUTJaVGqW6CD5NtkrYGHTzqz4cG1Rj36UFuWH3IqnaAA+DHn+ekkR8lFkxcisMBPBqyij0oCZrGb
ztDcDgBQpxcHPThomU3kKK6tL+cSZE/QKpXlNaWxi7r2KunHhNHMTM/5hfrE4GIT8Cqg3fTB3Liq
jXMLzMsiPUwxaVbxtOxALrix3D7Zaw+0Hu4m6mT2PH2XSmcI5Hp6nPvhXBDLY1MjK5MIYFYsOeeR
NfYXGcGUJ5LdUZASkzvh8fa7ekwCo4AoUq5+w3DknNzk41OymiehN13j8599M8fPb1warf6qDFp3
GtaF6peW+tJOk0bF4n6MZkGSTDr9SPrB8ZvS3Dasd0mM0zJpQ0/FKIj3BGpBY1sco2XZvhZT9FQ7
/ekgd7sE4plHZvAecbS0BdMwPoiMTV8pRU5Q6CyJRC1c6g1Y3uk5M2i0iih/tJyppuj8WBQVQXKk
u2zsJeg6eXDWpBufDMSLBOiPIrWnSWn+jKp6png7KMSh6ieJWPlctZOg6Bh0D2DSC3ULqncc1D1J
jr9FVqdsYUi+YJdqNo4x67eyPNXXkc7KCgOOLYLSIfhKu5oqQFhJ3zJ6YEFfKFJQVpXhC8NKgmYd
cI4eV/eKonfnoI96+DLSgDs+ry/AZDY3Uyykiwhvw74cWvk6Gu34Z6h22RnVuOKqzjjKn8aAU7YO
RoSHWJkAxJrwIc8UOH4bwKbxd/A91t4BrebhgtCeyTwKzzKWE7YWqUQdaWLQciJUmnHNjyj675Ed
lU9NLeknNXNsUCtmf9LGE1kw5Lvd2EPZUQ2Vu8mTiyzftarIbtIlVC9xlyUnGYQQoRYzMXyNQfBH
R6ZoIgP90+Ky/enYK6Cpx++q22H6ZOpi8oneNU44MrSXHUmjpxAAnyTgD6/0ETgyQEK4c/q295kv
mH2nhlysefTrQozXcrTEwSjn4Us/jeHiAhtRMFh0li+6GuqFobbFuTzG1SmZlW2gG7V8KSO6Oon4
uJnem6a7MnIEQ3JrTl6RYdjsnwwb1E7ksEiRvJkFdRlfwjPpLyGfgaFoarNO/JUtdz1OjnTSVh1I
iF41tsoSjwN+Ln28cLAyudJaUHLgHJxIkR4RnUMrxC3FGhcXgk0P+iwxH7opmi7jtH7qHCow2dyN
z6OhSrAr1XK71vkochXaKPzMLMwbU1TLiWqF9Q0ZQeqmI6b+Ma1VItaYHDHlJwAPo7hMTq1YNr0C
PLeFm8huN1romyxlTvs0KJO87aHoZbMMEMT0x9Q8tWYyPwo12xfd0H1LsukCs5pvwAgReXYqzRoL
djbuVVibl32fG75FtDpbM6qFZNGvD5ZzXi5vQzUjYQWUJkQ1AMOGtu1Sdg1UZM/sVvgWvutrqyz7
UyTYAXbLm17rPG0wkCu1jNuMxWKJ+3E7iuzVhMJJccTKvs3hcN+GS+9pqYZ0GqxX0ONE0ooi2pSl
c1pGSrGpK7W8lJzyvMztHZaTb/Taeoc9Vn07jSNcGfPaiU9HlY+Q8l6xtoPctijkCx3Jg5s71Qai
0lVdwytvzhVAGpUxhqTq8CEnUgZoTpPKb4Yke1GpeLo67/uEWqZsbcAjJlt8iTekwulUyKJpE43y
SZ6E9wsVcH9thruCHJ4Ti24bwJbSuaZJkAemGm51fOa2Ed/T/KzPLAqTBLkqGTKSYn7gcPHAWk0r
opr8vjN2qv2zxrx1aamodKeSTtbI//dJIjBhRUtRawWgRnSK35jdC8DG5aR37qY0OitHsE6a2QZk
OmOsk+T/zd2XLUeqa22+Sr8AJ0DMt0nOdibp2a4bwkMVs5BACNDT95c+f59tc0wSXX3XVxW1a0cK
TUvSWt+wMFNolbU9sq8l1FGViQJJ89RDFDZIcScsYBSI992J9IoudTxtyoqHkdftXXCdFjaP0t/w
vPNxFcoOXJzPGPFoJNBLMb38QO1UreDqzRZZfLCbBxR84ACYyoOO9ONgqb2pWihOVUhukSKH/YuW
BL7Yo2w34CIGTxTD3xfGgGNSh3WM/F203cLo+v5XjhrCxtLVlVFoC1zKWNDBaGnVCp+u6jrJ1xBZ
gdSLTfeWxB0cR5gWO0iglQL0XSQjm7rHwYCf0CDy0deOAVkx5wjNQURgFTbKKxcuxWf6UHazrfQp
TzPzuh549j/1/P+v0wMW3tHTaS1obtBvGYHz//7vdABcFf7loqoP5tm/H/B49P87HeCa/7JRkDZB
5EG64N+Jgv9JB9j4JxQuAanygVYBbfafdIDh/csAbhvI5f8nFQgkxoDFhs4J8gnf0BTABVtFrwks
aCPbVNB61IshXmsDdLG5dDZ+Xv47jTnJv/oO3/inIfThK2yjhXV8qtyEhy0ZXou2X6c5WUP+HdRK
FRXrL+N9+ne5+X/RtjxBYkg0SLkgM/il6vtPK6NyOxW14BXzWMhc52QIyCQiz2IjOUAJ5FSRdIaJ
YMAhDAhCkBso1w/tovhzufGpHo7K7zECkWMz3wpZBLsGoaWHvs+LICFAGc9ZWXzHT/zTv3O/v2Qc
FVCSuZ2ZVqjp+j1E7HaDlxx1ye6gO/Ri6h2uZMjyW4vLPcKi/HE0R7V8L6udlMMDIdRa3AZRptQl
rqLrMurAToaH7BwKc6JXYzBrUrYNc/XeDmGg8qpbzdZL0xUo53jUPIsC4riCP3juTKe+p77+M4Rj
C5A6jx2DA68R6jnMuymQuVFmb5Uk75cHzTivtX+QEP80MAIoQY0VttRSs8KBVfmTRiAj1vgopuoC
pT+9d9cVJBdWELAyQFaL/5S0IdtCaL96lpyVCJxsBts6woX88yHnhfplsZR4mzdRj+lLsQSBilz2
700BbSpyguPuLw41XxNiYxVsHGeGdmK9jJllrkZQmzcKEtqD846Tew0CFozp6d7NiqVAHYaJbnN5
lKdmcRROqhZJpzRKSFhpgizcKLGCCkkp3AqyJLjcxFRvRrFEd2ARaYmMhH5HtlX/UiUKaOu1pPnS
okcVfVxuZqono7AhjBokXXjuhtROggEkrqWyuwPrCJkJip/mUj8tyFHQwFscWql2Z4ZOb69aKOQX
/Tpvf0P6C75mtxmwznDBWmpsl1QHm6yqbK83C+LsYiRnGvvZ7qBzD4VhAaFoByLb+wKFdBfpWchI
evUeUQD/Cjz69vw/qT2UqHd99lu4WQA75jWYb383TqNglEukVSJpeGEO4cgUNc0AwuE9ABAW215u
4bx2fhinMfFfKAnhTkgFnqDx261BUXa3yE8PM98/cTyM6QqQM4BcNJCgp8gfKniStubSrXUD7oIU
7Dk2w+yaWLRjdGRMYgUiEfNCaPPt/byG5njXbwre7qQzrDu92TVsdXm4JqK2PQovtsmldGWdnPCs
9hcOAyC90J8SW11DCPR5yPTQAQVzMbsAPglxP83PeQd9iWdaC0QkNN/iE/W0GwjlnbxcWQsqLLpq
pa2LwEsc2i5y4v1KfOjkIgFormxl8C2hZ69zcHpBv11BM/LF8XGP1rQ4Xjj68Nvz8mhpQDVUJeau
ZEhdNwnTdsLLJKi4SBjMLAHje+HwPxF5TLeyTZjrClMrTkDQXHFWL4DJRVYT1f2t6aEAIRTgEH94
RJc5W0fKiCCH9ZxJHURl71kD5FTgYXvNOoBnLs/hRPAZqyHgbDIIoF3RESzWj3bwNn3SQ52b2/VM
A1N7inyfMyQ4tKKwyzykMJtZaJG4h1PMzH6d2lGjuAaoAlJqpV2EMs76A+SJtZUE2PRG6c59qapk
ppmpSRsHHos7sXKMIrREvDd6Y2nLm855Qm523Rj5DMZ/YpysUSEukSC8K9DcQw3Z/E0JnQ89NvTd
5Vme+vFzsPiycRKl9ZYBPdcQaNhoYdOYBh2Z+e2JgDNG8qZKUTycsyzUu2bYM5hUr0AyAVYsk2uQ
7u8cO+1CyIx3M6fyxKSPWcd1FJE8AogvzAroZELFt823Sln7LJ2B0041MIoy/sAjBl5ABgFYyCsx
i69p3j3XoKcGmri/PCFT75SxxgJTRc5jz0pDEB4siJAS/d4uePXm5la8cpMhGFh3jBJn0/jWGrrW
IazTZ25OUxM2utZ4MWnYgIs9rqcA7yC5BlAU/PZ2zIEqnQIws5nZ+lMNjbZ+zrnOUcHJw9grljCK
OyRwneN0jaXnCpRByF9unVEY0Awv7yyzzcMBWeuFDeX2QAq7316eqqlejHa/bis4MkcDFPnbjkDB
2tevWmKIZYWn6VKrvH4DFDNEc8FDn+nPp+jTD+ecOYoFOLoc1vZRFVKanWpFNqmx7egeIs33cKZx
VlGNBDEyilp8Tsg6yJ5r1wypPqPfQ11dzGy0iaNhzIjWXRkj6R3RUBA1BCVsGc6avezamVMonIhK
Y6knCgoQUXpWhSTjjr7Q7HZ4qiPGZ9b51PePrieQ0fBhQ12UIbedTauTN0gtf/Sasby8Lqa+fhQm
NIfZbiSsIsRbFdUFQMrsvwtAZ/DH12idQ3FFh5p0EfYWrJ7STkdWL9FXg9ktO+79ufz557X00xob
RQEDaFiorjhFWAPjFiSFu08oTRe9B6sF8DBAxFrpHC4kDPDHyy1ObKSxuS9g140TI9sUpk1zzPWw
zYuF2fGVAq4V4Wc27ExNzCgcRPC20zTPRTua6xwg3LSoYquZeVOfoWc/jtsoHMDkC/JNZclCoa+B
lVrCU2XJqgaAZbfdwRk9qNuDtIZftHyBYdNAAOGEZmLf/4YrU9D7yYKXdBFFOy4OetkeK7oejCsn
ezDcnWHtTQZEgnPfGTWgM4D7SoD86bqkDwiYXhZd4Y+6/A2Q460G8G3W3zvu7d+e5GMFqlal51p7
z0IKBx1Q4SpF4UdZv8gO6u2lZ6N0QRKAEXKNzOpEnYfth2U4JuKk1IMLZ0I93D/La9jg3ICKdYRR
5A1MQq4zpCOly0xoUvjXGIfL63AiLnyyR79chgAbZDEfGjTJ7bUdg7ENW1MtjWeW+cTyGyv8OJVl
dDG3vKPK2jZo8PhSUJCbOVKnUjpjrRDg1D1UczFGuP205DlV4N4LwM7vdWNTGXdubq7tfmatTzZ2
7uKXkYL5TNNqkP0/Wnx4iHDx1SI4WBnbrLU2sPW5AVhl0+jOerCxhf9uckZhyQFMKieZ7x97OQBA
1EI2vYZ7ZdBack7yY7Jbo3tJk8NhS7P06AjTmpTd6bDcNqLT2cEG21Nmh9SwNrCcutyhidskGUUj
u4V1tYthPBqMIDtb8Q21Eh9U4SdmPv1dE6OQBC+QoZRUaEctKT6KBPfFrofQEGRL9Dm5kIk9Y4xu
JLAelkmV6Nox0WxgKxIXcsuQM0EiaWbXTDVwPjS+LDUNgmRdi/r/sWyACoLvoV5J2DmU7eryGE39
/vlt9+X3LRoVNjNNjBGSbBXGJgEgP+pvL//6SPn4P+/6MXOZAhAOXwkCaEILQ1rtjkAjv3TXun/b
QykyubfFOoMbBAQYc7M5r7GBfhB7V/czq2zibB3LhxbETGHObWvHJlUHklV4EenLDCKZQC69GDHd
NvnN5a5OrGdjFBPSNoIYLwh9RwdmqhUIdbk5AApzbTgzt9+pmRpFADidcbgJddqxr/qtY2tL7rxq
w8zXTwTnsTgK8NlxW0dSOw5ZZUMOAHvEI3Ox67yWfjjLxpJjAIaJATqu2rFFSiIHrlTGKszBsVuc
x8pujJn74dRkj/Z7AeRmAfEP4M1d91a1al9EUD6h8Uk03YbZgIi37svl2T7v7x+6NNbHhbBODFvo
HuuKA1uo7oS9oTSowZRRIl2U4MrMTs1UWNZHIYAoDcAXHxOPo03rkAqnHyUaSbOA2EecbblPNtgz
lzs2sYz1UTwgkAOSA/IiR+5VK92yd+dLAJT71yWnM++nieUwFgyXRuvb0hu0owmT6J628BiOFrjA
Ve2Owcr4cj+mEgljeQZDb+EP36CVPuaH8wFWiwNaQIg540ot59EBEBSaV+C8zQzd5ESNQoCUMP6q
YN92xBU4icx1AxQEmgSELODdI8vgkyjWmjfXxYmAMGZQOy3EGaiH5qDmE8TtvSEeG31OCmLqx0d3
AenZIPVGCGdEWDeyhpEh6d8jf+ZU+1QJ+Gn/jE5/8DdJOdiQj4H/4wec/o5RClxW7nUvRbLOffom
qQGskF+GhbSg7D2cvdDzXcyTqwh1z94u13GCixBuP0vVzdU5PqUZfvqsUQQBB9GQOpMiRM36Jfar
hwwIH70zdioyrg0KU2yzsYKsPRd+0mgHzbtl0dXbzo3hypm3W41BZUmDKTycsoIoqpZAuiDxjwWX
OFq+TNvmiUXJjGbOZ8Lhv78WhIXvZ7dfgMsGTVwRKsFWwB6u47gG6QuXm9Kmd9BF30kTRpkl3/Yg
pSnDhCtQCpxx9kxdJPjN2wEpPPnhARXq1a+JW99z0UJWL90CcbPqO3pFAQZjRr4kubaDyPWBe/Ta
1+VSteTRQb0kccwNPIzgGHjG+cDlDF5nVnPqGBDXl/fxZ27np06Ooh/87GFQWVd1aLDhmBhnoFuf
r0h+dgsrANPT4HYGAF1sZ2HpR29NYdxkLd161H+vqLPoqg7+5w1eA/0VNftNb5zLcV0Iqh9MEWIn
QyITMJ+Kb6FpDV4xXC4H4P6FcO4kKax1NHiArIJbZ6XuKqv0Hdzz8qAYctSIoS2FJ7QDSzStPJuv
J3ImQn6+8n7q9CgKJ7EERlwHry7T47eIGe0CvGgDxAIFz7AiHGqtALS7Rq0cpwCl1kPP44+egbJY
guYHv2SYu9WxBSR/tm+HepvboBBInW7E4K9STBoIuFc5VHnLhMpFouk3A7fWNUC1kXBmJCV+PiKB
2/m+Os3McVQCrGvYAfwv0upPDlHKyk5OOb4EVn1sJQrnXvbPlxfKz4c/eEPfm+Ox1YH+mPEwtxhC
AjyNqXw2WvOh1fVokQAB5sPZ+u/aGgV6SIHggmc5LEz8+M1wkeg0FgALXseN2DLLRv21erjc0s/H
MRlLA6JEAMfY1GVhnlunmBY3fukdaQxLlKH4vzPy+D93dPIpFPHlCdDAhc5nfVmHietc+aT47an0
puybjSeAVuzEzKBNdWUU8n0RIx1sqDrMVfUI112IsLrq1o2A5wP9h868zX++XBB/FMFTD57pWq3h
PSPa4yCHQwa3Pim8K2VDvVGr3y/Py2fu54cdOuaHuZmtmQoI0WPqP/X0xs/Jdmj7ldv3y9J5a50n
btwhMyOg9CPWSkrA3/kvUcL5GZaFLYRZof1uyVeTdgsBmL4FNgNK3k3vvzgDWLcs+iVwqp9JxuD8
zlxQzlvhp28ehVLGchuxNI5DP6Ynh1UmFmuk3yojU383+mPBPy2B+FUnsEQrmm1cUV6dewvxqmuo
n3VLwCouj/4Ekoj8lypPqgCrZaV/hD7zUWQwsLPZBoImay0XSy2nJyhDLFuQQPEK8x/8qL6HMsmd
rOfScxPBxjuP8Jct0/PWRWVV84+cADtQ97dZV244tFAN0twMOUA9Q3I/09eptsbBhvPEMWSahEUU
+n4Br5NmnRq/mpcELLpy52O5KLLDlVPlRqCBtdRrzzDSDSLawZQ837C55TM56qMXaOpmvPNA2whZ
Gh9yx4TPeGbdcxKHyAytYzgAd3wNcu4voKcCEO/rOPoYEq+ds8KYiCBjGR9WuT0KkJyFjs5ORM/v
oflwr5W+vvf7OFumSbPvQeDPW2RGu0FfcIdtCiNBnrig8ZIlJiZIB/ts0bQwH7w8PVPfNIpquWf3
5mAq2HlDNgNKNfDFMFq4XDcxfbU8fQ4kOjn2o7iGda4GXQ44cmj9Rmni7FCdHBZpk/rQC9RXUIJ4
Y6b7LMsSyGsq1i7HdqujHKQoMbO7P7MBPwQQd3ThLEDI7RRkb0IM6rEiLYHrSRo92X5BUAcDnWIo
zLvW7O6p050kG+4LBvcfuy75zHH4mU356QtGIaxkORTjACYNI4ipLoazY8+Su9pJczLj2qQuW8RV
BrgNO0SmfChTMMoN7qz0IQNIH1zjdU91PGgvz/3EWXPm03+NAm7rGIORpip0EhSnK6k9DwDa2YBa
LPyeDCvUQGcBMufd/lPHz+vvS8QpFXgv4kyU9M1b1XsBS/IQmJG8PYuReKC2ZbcJP5ogdtUeXxjw
xGkN9tgWM1FoYpmP0dDVYBJugn4fcpccgF66prz+FfttUMxBaicOJ3cU5roqlYwTRULYnb/LrrtO
JbTH+PryVE28zUER/z5+CrTlodOlASdV1KT8MomWCQe8Gto2O+7JBpow6VXZWUCEecWCNnE6k1mb
uAa7o4c0aGc5fM11I4xydd9yAc6eWYJNHN8Osbu3Bv8eFFx4flT1nI3R1FyNQhJInUwjUQp4Zp8s
E7gKnS/at2lmVIB76+ovF/8oIOm2Bd3JDJDWnsF/DTyRgfX3DTQcqwKJvdmJm+jMGAHdu71kKPf2
odn3ezgg//G6+BgZyR+wqobNzOKY2Fxj5DNLNJVGGhhWcNW6rwb5rLvsEVrcW4+8a4k4qOhGaMYe
yk8BY7dR8crj/hVv4DlNxYlAMrYwMuoMoulK70Pc0B6FA2e5PC/X0IlaoSZzO/uWnmrmPMZfY4iW
cEiiNSpM3eqGSHFqUxJAaudJWPmWtzMLY2rGRncjXwPJkTe6CnWQ4sH3z0DrxqsMZjBNPnMQTVyJ
xpLIUDHRypjpdkhy8x6hfcXkFeSLQQzrHwFtWGX89vLKmOrLKGqYHQgRnt+4IYSUukAlkbfoWmrv
PTNvggos/cvNTE0M+T4xZpdEkMC3nNBjOFOHBib2OE7TJUBPL41M/I0NAsPlpibyomSsAUxNuJJE
buOEZZcGFnV/ASIUpCAnMq76BZUQcTKlCaE++qfxFPIqZCYfQM69+eEIG7sbSAm18irmTqglFohk
9tCvauzmt9aTDEYr3b6tkfNzYEmNDBt06Bayqswr4ke/rCJCzSvT2mVfd/kGwIF3EMP0W+4UL5Vm
wjIUQjIgj2n2wgd1eEU4iNkzF7yJuRljn10li2KAxXIIO53QT4uNEv5dSvVHCxoYfU/nzr+piRnD
oBMGKKCCo0jolPmjZkPoMKv8dJP0BiQf3LxekFwVK2pq55RVdcNroq1KGA+tZhbGxAE8Bkibwm/L
OGduSDQTSbbEvuo8fQFH6V2ksXVmFh+mIb1dmf7WwNtdcPADt+Dlgo5Z5vgbRNn64vdffssoUkVW
Sjn4Vm6oJLDJwoHSgWeuuRuLq8wtIBrhv0IpY2HVXuD4sDbNh0Pu8mXLuzcXoN1VBq/CmaLS1M3b
HsUzrysKXnPDDe08W0JhvB52nlh3MJ3Pmg1KMsjAr7yyWDoElrUQJafPlwdhaj5GF6KSwFOKmIg9
Xs73nFS/DM/bqrlLwmed/YfdOAY4R5BBgyiw7YY8td5EdKPjeakV3iGr1LVLxbOXuAeSdPysP3MV
xWuugWmaLmLdAI9ZincX5cKF6Cr+6kEbAt7f1Nsmfgfjjjlw7kTwtcdRMeIyiYbeC53OXtnFEDD4
+SVlfI+yyuUh/oRY/TQIo6uSo3ksMuvGC4nXIw2VMhSkhOwDHos7hyUKeqIQWnAK665O/UwsUlc3
73Bv3EvF/6gsNje8t9UDrPMIcEn1a9fAEa3tIYUcMx90XkmdvR8bJpLohb6ARHl+EzfNm27rIFex
6rat0p2X9mePP0i31FATX2aZE9l7mw9vl/s4NYqje1qeOk5tmxlG0c+3fla/Zsy7srziFUZBMyFy
opoDZabR+TXUpVXEpQdyYRSWsYvEm7ZnFNguCoVG29Qg4FCHjW9sjKFedk0FpUe1BXrL7HfAjxvL
qDkD7KsXKM3PARumCgfW6KmYJwx28cr0QpkX7ks+2MZigMiAPSCYMFAhljEg8WsBrdGb9CxOz7vq
thcKVqsJIj1V4qNs8oBBTn8poOx03XdQGIGIKGwWTPYrMRg0cgeYzZKi2aWm9hq3kKrxxB5IPmNl
RdqtnnR/LAOFFoNbaqV3v6TtPCdRfGUj6afzrl5IB8ChHgpS1Na2Pcvo+1/N+Rh6nsWtldd25IRm
JG+dEvdUGJdvIYiJOtYMGuET4fLD1hnDzWnSE2gWow0bNa8ojvepZgS68exJOBnYmzpplnDXLoNG
D7pUrj1/U7FmK1F9ie2AN+YVT+XCdAEFg6tRt7rc8YmYeaYXf73hQtZBQrsh88OqhnBLDxtqPc2v
XFn83cVzjE4vB2CUsr7yQ6nXW7/KtkVGbrVHmaPqNqyMOebbxJvx0yP+y0W9oLSkA6xvQ6BzAZtx
oJggXiLgyUS+bdrk2uqhTNvO9GnqaWyN4qzszCKJNY5BwyqvIRLAON3jiPPKsPbMTd4JpLSKa7iD
zITdCVQQ1AK/T5NBGztPitoPOz/NN9yq1NJ1UyCDUCwv7zLz1e5+CadKFpEbVWt2VgjqvPLPpyJU
k9oLz76VQxzNfM7UUWiNQqSewDMDT0sPSSX9d11xCq0lYxfp1ykgq7yHWoP5bogGWP2K7XDEy+S+
857NIX03o86CU1Jzips7ZVq3kG5a2nqxQ+VxNnNxnoYfNtoY9A6jB9uF+YoXdpZ87oxIQlAZKDO9
JStMUmm1uAchKdS6/Ni5wMZ6A0U5tMMD5fKemkDdkzHevWOGtHp40IUMroGFR7OtQf0rxdz7nOxM
aK+4hRG0Wb22tAedacvONVeQWl41gmdbv7Hp78sfMjIq/U+haoyL1xOrycxKc0OTp+3KL50PKiWU
qXi1UMpAppvm0CpX+7grokWZNGIfZX4GxclhnxhntWkjV4fGin9DP+jBdKosEAKC4Ilq/bUbq3pu
Q00cuZ900y/btym8vDBND+l6rT01JtRnPe9EUbItE3nHXPMx7q76Dzcdgj6665j1LHgN3Gi6r/QB
13y4fcys7Kk3xdjHXTWdAS2YNgqbsi9OkCc0j4YOCF46FO3Bbjtk76hHvVvLbOCQw1JvA4EG9oKi
nJpJf02NxegWG4PTV5okayA3QLY+4488i09d0m6clr9dXhcT0fLTwe7LcLctYMuo1Teh8sipVNAh
pESuIjiJQBn8DBKIkIHwTtx05ohvE8fMGLEvatJZPIMQkR6375EO2riePSRzPKup8GiOwmNHBWTU
yroJexXfaXUc6KWCzu8TxE7xYl/n5QuEkU+6qIMuO8Dye+E7xTJyu42vuSuB2+blcZ3IspijsEic
ONIiX8kQpnDQ/xtu/LhcW7J78SoFTTkjsOvs4XJTU2fQGGIPZytg2zV4z+ll9gYziORaGRB5SZ14
09naqSmBRkt1qO4NFZK2Nm+60+WWJ573Y5w9NZwO0hhRFjpUiq0eFVf8DK325Z1AZW2roGZ9uaGp
WR3D6yvULHMjQ/XMjAG5qMxT2fTgl8BOEcmdoiOrlkUhg6Zt0tJQp9ZVpXQgr9MTfHLkcsjIRrja
0+WPmVjAYyy+adnAFTgK3xLxUwq4f93pR4AnZzb91JExRuPbfm87MGRBP9w+FDbEUk2IfW3P5JDs
EBdDWHfRqs4HZDLUFdy5blvcQpADzwDRzOeeuFMvdzKKPTSWpEe+pAr7lu5qBqV0pW2KeGVBR76E
wBODdSSE6hd66zzSjvyhxnAlAeO+PMZTN+Sx/w+XkeZw7tdhBWeqGslCkvtbqAahFWIjXwCzkZ6W
YQIBsohoO5bLe9pSuYxsZ6/5NIi4ubLqU5I4WxMOBzNfdd69P1wnPrNzX6JlhZfoUJ8T6kUOCb1E
f3Ww1JpCgMRb730uD9LMr3P3dRbrN7XDRtEM7kpEkIEP2Np8FRf5opLFtcu7TaLy59mU8MQ5Mzbk
EyXxpeyiLsys9iR8oAIzeQvHzV8xfBguD93Ephlj/VHnzSDiRwG3c7xr3RuubSa3jbJm1stEDz4f
118mxrJSiAEPlXt0rHyd1skBqN8ljAKOyn283IGpFs4z9KUF1jZIXRA8z/Oyg0lIPEChk7VbMAvB
XplJl00N0rntL22UcJxMaCVSkIR9KO6aZ+wLXFPU7nIXplINY0C/26S5ZqYVSLr5nwbutx2kSSk4
klF9os89hxVjs/PIi2X6kBcn8WYYbNghr5jB7+tCu7fK+l3pMxntiZU9hvxD8t6FKgaPw9qqb/0+
W8H8YOsxca8V/gYGWdnM0TFxEH/Gty9j2pgMhCJTT0Llt9dO6fyBP+Ujia2Hzsu3SJoHs7M3cZUa
0wBA2yQZtdGjroxWlibgvZPpL5kbAbZkH0SkPzdRt89gEDWz6KeWyyg46I1hubJRccgT/RrbFl6B
PbwJnMqfWfNTczS6xLilViHh0/jHpIJVHoChxGv3Rd4dnHgImnpmJUzoV8AX+PuyL5RIGulJbNai
Wabgz2i8Wtat3AkmAtqYS43fcPobNjtXfv/bT9RB7zvID8Ww4OEc2o1z2iNTV/4xW0BCzUSyBqrK
+TDct50fDm2yh/E51HPjQ+LDkCUDBl00y6LW37QIfiuXd+bEIh0TByAtquDUXGGg0w1yTyu7Uhsz
z66Tslz5kOWtreXlhqYwIGP+AEq1vlXB++fY9ySFO8ex9byFnUAfC0nrGwnfadTTZdYHmrqH3dSG
9mqvDcXcMTCxosbEgihpMq0TvXkE5/AhTTVw9rUAfIYtV8MuiWYOm6nLiz66vBAQlWAu5ZBj1tMg
bsx3kSn4MZN9IZKl3Sxhn5AlEAd2jP4AdAgKIY65qivxl9Npfl/QzKIQeGhy5wjJUmC6HPORWS1E
EWmUXsGxBkkHQG/8ZdmTevWX80q+N1kx3WBdkllHwf11FvOXUk8OtfcglBfYb3m5g4j9ynT5noKc
EJS9toW2+q7N/T+XP2BqYkexqG30DPsh745d47/DpBQKv8mfGkq/TSnuU26SmY5OxDx9FJKUyiO9
8uLuaHXelWZpt8Tu95XxerkXEwHAGLMCuJ9RS8ZGd7QH3T8Lm8BMKclAmLZh+bQUrER5VRQFVG9Z
QZ6gXWxegf6FlHWTN5vL3/CZkfnvS+anc8nXW0BWyAYqAywLXSWABLQ3ojqUTXyuVwIn/xhB5n+R
UR/vuy3kthf4A+p50CxdDAZsnd5s6a5quol6tanhtwjONZV3OWTTOutdwYwUqrFgvx5AcPDxb4N/
LszAach6P/9hi5OL/4q/5f36cn8+32g/9ee8ZL6cwGUDo7lOJlloR+RG6jB/g49a65RrKPdTKINx
DienfA3ledgnGUufGgGkxCix4GslAh6JAPpovXhVBpSiC3PhglDT20folgdcPmYuRakf0mFzda3J
NTC6hTH77ERM9DRk8G0T/W8MH7geblav8FnAre1Q1L6Sqb6bvVtOvHZgPj4aIvhR1Ep6uPgNSOT6
0MB2tkPZQSI5kLJf2km2VBCodQAaTUVg5x/wDNEhU18U5arku954xlRb1VzZ/hNy/NOUjeNnbqBm
7kpcFBu6KPgOC8yMTnjmnf/CO2AEPsz0hHXpVU+y5QtHNAvbhp1XmwRZUgNm+yQ1BSswP1Dlu5AV
NJmfSndYYvoXefEHFUIqkjUB/89Mfxc5ZNfrVcqhxpy9UNjQkCefQLOgfEnpneeiIlgd0DDWt4LB
EiYjrZcG6uyJoVa9cIKuMgPfQyKgCIzS2oAZHUS45Zk5h+KN3FJ9ObigqNhBVsAHjK8FRCehwAKp
3RN6dt4CHtlH2p9eIoeQrmBespRWdx0l9Q7boB1gIRJtRPcS5+7Bi8tNvcZMGCIAGS5QoPel/RqK
zzMRbiJTCxug74vBL9NS0y2sPyupN20dwDMiEJUP76hhaQFvpJtI5LxqCYFUwxoLRUEj30QFlBjv
VnTCBxfmRxWBbRXPnWcT6RdjzHJgQ1UXlHnlCdI0QLVof1ADfHMa/76N+meACYpFaUG63+5PUdqG
Kci78Krfwg5izQTsZbtqVfjuzHXx57uS4Y9OGp5HAiliIo5aRVYOhANlrm7jqgjtpAyMvAtq2Lpf
Dl1TTY0Om4HDhAyyUAJ+E+bvSFSQMmyvkgLa0nX9rBr7dhap9/OxBgPi73MO8IheKG6ipcLbQrT8
YJrqtz/of3U6A+vw/ec5TjCpm4Y4wu1zm3Xak2G6j4OZLf3Bu2qj9vavxusznHyJ9LbGY9bTXhyZ
Z+Id0gBLa8O5cLDXmUfWBbFgQqfdX27rHI1/CFFjFgOs/6y+9gtxjCldO6X/XPTNFkLvwDWzuVrE
eUn91MYoLKeNFH3k+s3REMUetkQBt4qjz9Kg4uSKOFAidZwb2IXBy02F4OL+Xc9GwRceuK3KY7c5
CtN6aKt6B9tUyAyzBy7mEgFTHRuFmAxODZBX85pjqZVrZRavxI+XdQ7TUZLBzsMKUq+G0n8HmSbP
WDkKGITLfZtIbuIc/b4S866uWVlF0OpBRXvdpqo4O5sAQJCRX0MCRECRgBhIUu9eOFyDo5j1itt0
dEUITg4I3vKlHztvg7DtmbfCxB73RuFEAdPZydRujrXbL5VRLz1ecCi0Gwd/gM6ybJsV1+yZ2P7z
Ldn4L294eHCB4tHTY005FHes1P/obJ5cl3lHwKjMSrX1GsueE9ua6NuYcmB4Ms9KN6+OftHvGwoV
ejiEfNSpk0CSXjcWLl5FlVbNXFwnOueOgkzrt0krFaFH4gwRPJqgPQmdvta+1uMKHFutQHyDqbGh
1Ex4ngiaYwqB8hp9MLlJ/zdn19EcOc4sfxEjQAvgSraVWpQZSWMujHFLA4KgA92vf9nzLvNhxWbE
njZmD0IDLBTKZGXGfZfd40PFEMo7YXB4y1ZXbgk1AkHP7xY45kLFDYSGcsj5Nier+sLz0zVwnpqT
az8wV12D6duX4+MCEqhb//duaC6l32PYM+Z2+b3u/NMIV+Mj1LMdKL5YQkUynepdSt3D7QXXvpjh
aQqW9S2YHVSMvgEQoNc8otbf+aJ34xbt2Fo0bc4OYJ6wA3THr+IqYx44NVUAJQNgIxmF+M2MOejD
0uXNySuJ/9lpdPFSNvYvCpm1ja+4dgcMh+PKpuOZncq4gciaNS8HwMxOCpQPLiQaKF3ORb8xUr7y
IlHDkzjQ3YbUcyPjocaUZtSCWTULoZwAME3lo9QJWVubfLv95a5f6IOXiRqRib3oBD3yUSFeGNS7
VScQvbDkFtp45czMuQGWAtvoEHwzH1prHrBfLhneHAsYUdt6yCbv5G1RT61cYXN4IIB8T84SEF93
wAiG1tgNELArpxOEKLeQkCvlRdscELDGYm6Rz9UxMiZ2V0IEFiS4mHKrxmSK/Jm50QB247CXDVi1
GMBXn8trzzbrnoZFHJ3sq93aoY8t2/DPG1a5cvOuSqN/58QzsXrINdt1DNqVs/bc77UMolpo+GO5
7DZz77VlDI9SQ6hX5N7Yxhqyvt/csXzvp6aEkF8mloN25HjKFVRzv9w2ypULYE4WICBOrFIUGpNH
J913IEle8DU/EX8jbFkzFiNqwfSZ9tox1zEAZE1YeSTqHWBHQZt5+/evmb3hKpampDXoSzX8/bfR
t98L/oQHFPKpzyyDnFrhbLxba+dkOIoioOnoVEkfJ9qvfqJWGFGPDC9uAKk7T73e3szKY2IODCQS
k3Rdu7Qx59Dna9xCqRBUJN9rXOw9r5P22I3JwWYdBpzc8nh70ZUvZOL9mxIKzoQsfVwt5R3E1d1d
GoxN1OXl19sLrBydifOfXdCeQGy5jpcgfSQDQyHO776CcDoIE3fDj6/4VhPLv2gIXllu2sSicadn
ljhLNBd1+h+PyLj5WdEP0G7Lm3iGhFOrm6dicc9T17gbnmXthIwrrx2qMEzmQGmV1kcNYSzwg536
pn/lmwWytSWuB/dXmkf9pQf83apjwA5rFdZp/rUE+0zUDlZ2v6gUjV2elLHKMwgEyp5qgF00mAVJ
hgIQZrFrH8Myvm374EqTTuQ4FeZub9vHyhU2gflLN0E4qYGumwUJTjzBZbFj1vAPzrp8H7xM/04L
jh7cSDJ7Y8UVF2sC7ZXOZoY4uostcOdWVn7yKwJdRetRtNndpmtaW8VwGX6pFoC0RBdXmMWPUGd/
FZj0cVoCcPg47Ah5u31+a5/WiCuY9KWG7m0XU9e+5MhJ+NAe26K5E3pr8HctBTQB7yxhA5Rk6yau
Gr0EdxNXhH11ZCp5aKvh3puLpyCoKEAvwdy9efNQOgeLMoA8RvAD+D50TEevwpxkm3Tg2x9V5+5v
7/4PhOeDsMqEvbfFwIiXdG1cC6opKs4NQQMemrVfnNFj+k0GzcCwfJHS6gixEIzbhmlL6veRUKe9
86jCeGoOucP6DvXTAoM+bqvnsK/xjLij7YJqnxdgYmdisF6TRqRlrFvyOnUthj/GZKbyPrd6Vx+H
KruOVKQQSW0sAFg2jHWtkPcvcDtD0NOypYmTnqhgV1tyjIMUavSsLABkzNn3OtH1kWQg+KnYNIKS
furIgTczkDVWJKrK2bsTjRGf/Uqb1v5vNT0TD99YjtRMOHC5Ovd3dqaLSHiIIFAoeLNF1cV4y+gx
02m38aVX7NzEuhOl7LoTbhMz6Pz61Ed2XEEWOmOhCJpNoq6Vl8REvGN+sPILqFPGbgJxPhGjX/Sr
dyu+51eR3SGb9KnwckxApT8663NG8HNU9qnzu+boLMMWYnytoGwi4hGwg7wjkdZDO6KZ1AINmHBH
R6SsLmwJoJJLg7CtBKJfYL12Ksu6CJJaIrIGrg5J3qOWbKdqCG3guSN0L+Uud5IH3fYsapDAhZR1
P25fwLXP4vzvyxKA9UQQl4p4cPNnIBnPhWVPYQC8aBjQfHd7kZUeuG0i6BMw5HMxgfyEem4QFRe0
dRyeZ2EGddIO0pklLY+Nz07gQ3ykkC6nCrq6tpJOOLhbqffaTg1Hq5EdppbIM8DO58+dXxzLqvs0
1cMZgNjb21wxPhP6nkM8NRk6Chli5aizQ1R5sQe+RcO/8iCZuPakHtOqzvMybrS3E8o9Qt6gDIkA
NGIcGzjojUT3GrZ84JFN2HqLgTDwZqQqzsExEIJQrIos2Z6zVm4E42vWYALO3UxWNSeZiqdFAwmM
oud+UC2N7PqIsPxrrbIU44n+njEN5VHdv6iO/fZU/0Kr+esU1P1GYLhCEGKbePMEdOyqEKjGgDAC
WvQUk1Y9Pwhx6Omxa9pPSEKgPopxoHIEFjSAopMITrdtZe2UjYiuS8XkYlZaxSJpD21V/OBO8jpu
AXxWbN3EmM+NGN0iHcF6ErQPrZ3FE5SdS2W/THWwRW9zvTcf2YnhOTpgYrl0CRS0svZXLcR9W/Pd
eH1CFuf3AGaFskfVc2z53WYVfSXDMpHmuTUGvIcIZuxpC+So5YuYo8J/V6COyQmiJ4z+KLvaeCHX
ztDwF54PtyxKGAfJuhGCz/Sk8iSPRkl3dIsnZ8UKTBx5WtgQTRYo+yAG+UGz9D4rGIRcN4beVnZg
gsUXIqEy2qEY7SYTHsDiVMPOhLB2Fage/5MZmyhx1J+9PEukiqF+9stLxyJclLXs/IBs3JOV9MKE
fnuKsY4FuCejhDjH2Nz1Ijm2vTpWoLHS1XLcTLJWjMsEgS+Z8gsMmqpY2sHR81w7xHgeyBrLL0EF
AVqAe8ZOPoxbJ7fizk20d1on0wj+U4VgMAADYrsTrob2UXtYIBs/tVu39HobP7ilJqobHOxW4wit
oAibn4j2X6D87tmv06+RQYo6S1+lCxlgG9PUBfUfOghAh7ctY21/hnvI8mEJLB+WoTv6TpQ8dmD2
kkR3IDe07lm2YYBr8bVJzN6MfZNoUavY6fJd0pDYx5xAyv391Ki7KUi/WaW3s4qmDUGwjvq+vUs5
OzZSupCuvmsGlD+nLTTxSgBgorobyqCUNNV17NmQ0C6nY9suG3d5ZeTENuHcaYoZWeW3dcwTwSOf
q8jVzftsqatkifjR5/yExkUAFFLwxXXKDXz02lttwrxdqEpaIyjiY9X7X5r57DsQI253St4XmBxE
kRbhnHYwj+a8zFzW+6Bgx/HKbrFV+1hxAH9qzH+VPvhEMVDY0hKBOjhUWaF/WKx4TKruN2/cOE2g
uO3+uG2yK/7yj4n9tRRqt3zkHA3nCgmj5SVngGsuVuHuNzeztsL1HfhrhTmpKweSMEXskdYNu1Rd
wbbobDkEkn4bF29tDSOyWBaA8ImTIfchmRVWYJpbavKlFM7jZll4xVWaCG+lBkj+5BMOii+PxfI5
96OE+keYf2T57Am9py8636gNrrWzTJD37DkNTzQWY2mBcHBB52KugGbrPkNSdne9ZX3j3NW9vJOZ
/clWWzQBa+doFIBY00rBGEHOUqQ/mbecFGZvgkafnJHtbxvcmvP6c9n/sgfIGYtsGBdAHNJE/JPJ
iR+JC6HxVAJFWw7W3u6KHwVPwFoy8S5KepdduWEfg+LbwBxgJCfqhCRJnUum5q3QdK0mY6LDWe8I
J60ChFkJ33tKFwfoPAPY1YKq1ukB4qoBNh2Dc98dnTp5S5S+y1WNAXYt6A6COZ5Vvfo080PtTSQc
6fS77X8xx4K7kHnkFi5yl/yElovgTxLTHLcPc8UoTSR5my3VDJZFRApBe/YsVPaRQEOOJqJW/9Xl
9Z0E1fC8lSWtWIeJH2/7FAyxQGnFtUyqM6Qrm4jyxHtQLL94dPl8e08r8aGJHQeBMw5+TFQMH7xc
ioAUZ3d01J1XlfrX7SVWRlRsEyCuUKmVKLmjsTlqoLc5GObTkFC+02jAt9V93Rb3g6gAeQxOoCn4
5BLrJJNDyl5lP0SiODDvvmft142fc20tfRCwmEDygSS+PYNMNk7mt17aF+2qh6GGqnL/XXTZkTHn
OV+mvULhqK2XLz0dLqDCu734yltjUtTTwh61Sn10rhFgQgbiivE9SS+55wj8uerfAObYQB6sHrsR
HwXUGkDVo7CWsjpw66ZutOgCMqXZHWard4nyTihk5WHfgUweQtNfF7U81lBejzxfuFHX90dw415m
kn5afP0NId5WtWYlciOG40NLNAA4ppdxy91wsoevM1+e+IRkDtKfj5sF9rWIxgSWl0WVOgkVVTzP
9p5U+Vffb/ZKVjtNySUJ+oh4OrL7cZcuG8HixzsjJtZcZ1TWpK6q2CXO0aWkD2uf3s2NPqSgVPyP
rzym9v73lQefYTVL6siYz/yQcb7zERRBgx2KRMvptqV+7H4Iv+7wr4cjp0LPIG6RcQDQtlO4n9Ok
39ltm4bLFpODc7XEf99EYjKid+hKOE6WVvEIwbpFRlWZuE+p8PRvd1DNfkq8A+l0HmG+pIm8rk2i
2YY2EtRVD619FfVs9gQA1TBn7tPcoLgyBqV1kQ1J8VWPQ0J2atwaql87DyOwAm5cd2wa8rix69cJ
PNcor9wJJf5reki4EVa5UBMu0FuwHnoqIEN45W6GRpBtJZhnb+Y0FM4CUgREwu5G6vaxMyImKFmI
yqkCb7IeSgCBI0eyp8GplxC14f1QgE+3UndaDxs34+OHhphw47KCjIqnAhHLnrFdi2AKY84+eNLO
t+11JdIh/8IQ28uUZ3kuYlLUB8pLkKWk6SEtMTTvPZPx0ap/KPk+tsWlw4lqp0P5aL7HANHn3u5/
un36fPuHrG3UqOowsBK3smVF3GX2t9GCZHqAMX03r7fytI/fL/IvXDFUFoRKUwGmdXZMQaCq3bwL
USM7uq2I+oHthhl82963YfoUNPvKoQe77g+3d/enevDBnTVhxyVXWdOULhIMiEWAfW9X8TgH8bLO
v1Wpjf9iNqhIyKGSEOHBiNDcZAe/XyB/qN8wmaUBYAzdvidnDK1e5eUzflU0cUMEa4t+TRR7u/1D
Vz7Dv3DLWdagzwVz4IR5YVCpL2XNzzrZ+MorbwsxscrOgsmJzq5EXPbgPITS2VBGlNFvge0W77PK
+ssYDK/QVidhTed+N2m33N/e2oorMsnWQeU31mUzi7jIlqe8KOkOL/d7kgR+BC28/Hh7lZWnjBnu
qJ7seZbeiFXcDsW9Jk0ixVl5dmbgIyWGeeotwNjaSldD/+upcSm4Zgaq4Rrq5MEGqK6hJdQsy3t/
Kl/8ofh+e0Mfh+/EhCmPNlJWCZr6uCPN3qJvC9QdZk/vUrAxQFT7rbCuSmgbZY3rKX10TYwQpyzk
6IDRTMTdRLP90CkdyQJUC7e3soJ/IybouJ1Y1w9OW8STnAICDOTEgigbnRcnmCgkhgP7hGkXFi3F
TCIxWqAjL/P7pqegPmNOHjyxwO18SAhBxGpeeuit+7I5TlonG9Hnio2aMGXS9L2QQV/EGIKYI9dC
Qtdbw3cwqMzAhVYbvnDlBTPhyZWcS86SBcfgBT9lPY+oeByzXuw9ibmgug7H1NrEOFw/3Qef1IQm
C6iMSAIy4tgrjzX0VDAb/gtD1JfGbe57lzwmn2n1RDp1kdkWY8dahGTClYcBDQK/asrYahqHA73f
XwLbiiwrYAdlzRfl62MX8F2HKqPy2W+3f7tycXZ3thox4UyDo0XdM5eJE7YUoixZnrqAImISfxZt
+8Ar/+W2Ra7cYRPnnOduwqkqZDyy4Z+gJf1DOeZP0xjsCmjdXQcttuaqV26WyYs+1y33SYLPINLk
C0/5hQM3stE4XHk0TGCzRA99BEPi9W8Pvz2SnbKWfAK0fsOlrpmrkZFZpCDFGODPt10VKUbjlKPC
GfT2zqPFuVdWKLdqdCvKXcRELldQS6Jk4tfCjw9lY8ziH6kcDllQgn+aljqEPiOPKOl+9AsZz9Xc
TKElZrCyz8ekAsQqHVATmstgZ0H+KUgyANVB6DiOHjhwB+0/Y0gvQCxuTxUeuOq/UTsQEwTNZ6dR
akGFdKohsYfpUBsSsgTD6qBGVOGsrf0yiP/UTScmJBpKe/nsCqzlUQkSKaASqtbbeGxWEFHEREFD
ohDayNMg47oHHnMeh28oqwMunktIsMjHqrEOkKyEVNsQWnV3VCSXuyH1MNndeZilpN+ISrcKnCt5
lomWrpJMzwElMsbMZUW/iwISjS00eUC31I33SP8PDWiWMA54nER6IW79fNsprNi7iYgel2yeqmpE
BQImVHrWQ7rIc6X0NZmrItokkaCvt5f609r/wDsH1yv9VxBR5X7u9osnY+YsvQsoogLJQ3Wmihbv
Y5CDGU/be1V6WHPOxNle5iKUY/fW+hoj0otA1GGPddS3EBCjKcYJsvLiqhbCzJQ9F3jEw9RmvRd6
1nDpbL+MmszK9jAfF2zb2m2eFp5a70oU/a5DTA7y+unXlPXlRbgFiDCz6ac7N+BdgMDYjpRQprm9
75UqDzEB2j1ZwDntoaKUFe2vgrJ/WsKeVJe+isGDBJ+IkOz0Tg06tDn0xrv2zvXL+9Rt3ypOn8dy
ehqS6jvtyo0C10o7hwRGMFdKh9Kqhd3LgISd+wp1wnvui11BvyuX7YMKgJLnK0kQVFDCRADvXZfn
cbOW/zFmgASGi+VOmsuhsWByyfS1GHClbf464hkCmTcYP8qQXavOASaRN0E5q1fdiPVAPB64GuFw
XDb5sUFpU+uDU7EDx+xnT5r7hXsntyR1hOkmiD95x76rjuUw7sCWt6+yZsMUVp5gEx1eBb4a5j7H
1jX5MjTiS+XbgEcseWRbEHpKPf122+ZWXkkTEW5xB6OmBQqLc9dan9LMy3dZ57do0tQ/bq+wEj2a
kHAAMh3L7mFERe8cht76ERQdBEvJ9BO8XLeXWIHmoMX3vw7D9zE4xNNexFaBi9C7PyvWXtohQQe3
iIc0PZGWhxVNvoDiOJ7a5tN/rd75113/5aoGTzlOx5BZlTrb1S25Azpnb/kKLGjZfwuMTY52ANuq
YC6whO/wu5q21WOSNF5cQ5EN9I8PzC/lfR/M+9tnufa5jFRxzrwSE7qeiBf3J1dgR3fTr+Cjed88
sbXijokBb2zR0Ib6IvacfJ+0AVju54dejKEDUeZF/3RSRLvt2XmiRbavR/dz5+lDFdBPNlQqbbqx
z5VOITGB4UjrC1aArwRY4vqTHrr7CROsU7N8rR3UXpn94EzTgVjNq8fFtujG2n0z/EsiO5o5gyPQ
sNAyWgAwGGTxtSvpRhy08kz7RsXKxss8dZpiV6kMe/azz+0LwIBhl8046/zb5kT82vmZMHHgr52+
qTmwoAQxQErPdeCcQKYTsxJyIh1zH1JWHm2H3tnWr+1H4XpQH8QGJgQ8dQB8Qh1ZgOt1+Fpznz4g
Qal2IF1u9zIfuhe/Q4jMc/CZMzRIbS1ePY9vvYjXl++j1Q1HM4xpm+dtJ2IRsLCjn68VDjryncc/
Q7/tKBUwTfDQ9zRDkOF6GDCcpH/otogeVp4FE4c9Dkvt5BKVCJL5+9Tp7otO7i0nfZJWsKPV220X
sFJcMcHXFD4gb3KUw5Z0OLS1uvS4pKy2XnyI9niOhWe/D+49v9lwcKumZPicomS60dcCi5ymaASx
/dGVv7J2+TqIrALim7+wQJ3apG5h0hVIFi2kWbf3unJfTOx1C55QkLSgwts2dBd02YNP9S5vQbhn
P6Lou9t0e2uHagQzLrDdVgmcZSzE/NZ005NKo2oCDThnBbZV2XfCsY+b92RtOcPPYDLSyiAtUcSO
3QMxliisUfJ9Awa3toYqmOjBjziO095qkg2zWSujeobvkQ0voXs9Xd9CvksbZ7fkDeYl1N0Vpygc
FTKRHtmYnIetFuyKNzUx1MzrJqLVgPJ5W15FtOlxofa3AKMCt61j5RRNFHWAaczR0wToGFmJQ1eD
5FMVv4MZ1DIOVENKosK+wHAMSjbH2yuu3QUTUN1c2ao1dwXCFPG4+KLbj6zYWf5yubaV64YrfLcK
WhP6O3X7i2CbFGUr4bYJtKZ6ADQ8xcotTU95rquvaOLPqHeSfsfAQx2mblCG4NxoQ6ft2pDyxdk4
55Wgw4RWj1WurGBAFNrX/Ddqofvc43eMD782QUhr1TfX8DFB2vq+H2QA6OhRRHk95mdNjz4kbRUB
NYjWzRBJW9GjM9HHbKRhCsKS/VjNe0gIPFOvV1EjBv/ST0OErimtoFp8QMrbWqBGYmnw/B+/v5Fz
KW/OW69AldAuVRnaE7LWykIJNCsbMH4IIHIPhX/OUi891MjNwsKhIFW5vfjK82JSf7u94xczFO7Q
F81PjAdfmbAe8yp4cpfpxyblwNqlNVyTP49QwHIx3sFTQh+TIWBPnS7LQ5s5W/XdtY0YnohjDLkB
UBMzjuIucFsSzjkQkBA9GDBHFEFU68vtA1t5PUxEdgvMqldBKhDgh2Tf0BqsV+1l6PkPKBCdA0Qk
mzWRlRvyL3R2NfqdaFB2UT4KwkkbpWB7CsT8tPlAre3lepZ/ZTKs1Txw0sB6yJ3hE2STJwyJWJdJ
HnMw9ibdJ/BLbdj42kpGzsS6sbFomVgPuvP1uZUgJstSl+zI6PsvOYQy0boBjCWt0y1Y6Io9mGht
uoCvu56XNPa1d9DS+9Ha9NfQ2urQFDOoNDfMYe0jGT5Gpi44roY0j0tv36n5pe7mOaTo5IZ8q8+/
toThHpjd1jADkYOQgYa2bp/nQP+TAhYIldStHt7aGkaoUk+l7MsccyCY9lp2wA5R8A1ZvzltoUNd
jvR0+/Ks+AETiw0cDxsdSoq4BIDW7id9nJbA380k26I2XItITIh12g5F7daoASTgZqMASpWyerB9
8YgCyi4Zm6+ZcPfEnuLNW7SyKRN4LRtMzzZOh7irzI60LoeQ2EEoldxS515Ln02MdTbXwDYrJECF
Gs+LbALIT11hi/5dspAdBZ6dttgomyMAwo44ZPyExfl+HWgLW9Ue/NQCImWrxr9iKybgOqsn7afQ
t4lZloRLPoCbMk2hRqL8vd7KetbWuP7/vzxTYEPu2MM0DdiwrLSKHDY7YDADOGPX9Nd+iNNYHf1v
T+CfuuBfazFXjgFyyeK6H3Tksierk5faKY9g1gNT2oYHXNuR4SgqhJQEL20RV2kHP9vzl2ZSX1xh
34Oq8PbtWnF5Juq6wuT/1DvO/zuKubXu7cB7kgWIGHkQbQbgK7OrxMRbD+iNWzzz83jxmtjL7bCC
AvWADnHOmmNqn2Xl/pr84pTMYHcUgzovulenzAuGfdbegyoysL7NKYDgWYNhvSF4zFTtbuR2a3fR
CDRojXm2ucrwLQPokZXAWkBSnCML0cfbZ7y2gBFmzMOc1R0BDgqqb4AsT/e2QF4H4PDtP79Ck0xM
aDVtydIyghILZM7yOxuIHG6D4LZr904qDow2oSia5IDR4V2NvAry4CAfVfftRDbK0GvOxoRJW9Qr
aF/UIqYOFRDykIe5YPcV6t5+0O2haPe5r2segeY7CwdbfW5VEtY52KM6JJ30pzWgb8CQmt0+kLUg
3sRRD2wBrcUMdMnSqkOAKfR0pndJ9uyUYJps9v704l+4ZT9P0xhOLD/Ujjw4Sp4sMdx3nnMnXRmS
mYVD9Vwg5R9R4BdWvVUcutrVB8UhE3/ttDn1ixa/jvlQFvMgPJAHZ+hLRVTGneOizglBaQLK9Aqd
dHdr1ZWSlInI1qMC0NstytgBLq2G6EF732Xi2ZsVEHllBtkLILRBb9WHGXLLs7BdXDfayR8Uc+Gn
StnBBkxkLXU1wdjQ82wnAQxTXCrow/P6idGsjmQe7HqbnvSATh7yL1ESzNpb0P9hyfm2XazcQxOJ
bTulGhqpUIpE+9MthotWzvcC8qW3//xaH4wYAREZxCh8X4h4TuGrOkv943hgqiVLOJdDtU+TEskq
P4L39Muivd91+Rtitj2kGB3M5e83fsSadRnejLuQ0bmK+cSpr+pwmPZUJv9AovZOJfi2wSJPTu9d
JguwPUgba2lv3bq1npgJvc6zcexLiohj8t6H/mFuTsClgIWxBA+kHTl597xAx/iKx9ZW+ZlM1m6y
nJ9Q232XTvl2e/sfVmJcboKx08kGYbbPi7gBM5g/eger9HfOVUu6Yc/2Up1QKok3I44PH0+sds1c
/ooCRk+ydNGoCg4QWeky5QBYRk55MUF6JVMd2gLgy7m9sT9KhP/yGljr+hv+Wov00ncx6IV4LsBU
V5GSbD/P/QFgaqi7iSy7zEHb72Se7CavnsJlTsi70qg8KZCLe0LHJasvKM+ctfOP64N0WiUBWJQF
9Gwp3qJ7OKW3FBiYT5mFmYyr0sbk+Y+S2nsNQucUFFfn0RfkXJaZ3DN+pYMCZO86uwGbP0wNuuy8
UOIEkfMyTIvloa+8Uz+AYtHzp4vXbl3i1YMwwjzqLgsv2waVfV4dumXQT5UHsl0B3hm1ZL/aEniK
RpURR2d2dJd2l/rc3zUAR32eh+DOTd/tpTtnhL1glPxV973cz5D5ekgtrvZ1MJ58n/YhkJWxvr4H
jC8hAvV9IPQnxcYv3J1PuRs8BssoTky4F0AO7gly0JNAkd1LbOgDkCgL3Gc8bveZ1sEh8/pvEO12
N9zYx+kKTOHq3/4yBfT32qWYyjzui+Gpmg7XZwy9zQPv7agY6Ddgb+cwE9MZ9Ii3re/DQBQrGoGo
o4dc6jpHIOrDY6YCcKHsEWOuu82rtLbC9dn6a0969IDlVgje50KerTk4UCAGoXBx8umWzsrabTXc
M9KDSTPfQn7g1XeoIkEmbtmRCizgLIUoF3m+fVYfd5lxWIYH9kurADZI5rFWoNUCnd4xnwCcXRjo
C2YOj+ddAv8yS8i+cohqKjkDRYzk//byH1ZNsLoRbLow3CWDzB8asyMC+DniqfeeU/fRq+UL2PU3
4a4fA1JdboLSKciop1TzPK75cpQzMGSEhTRQ0fjs8uILes8OqCxTIHIE3tiUZd8Rjj3w1utCQKIO
aEp/Bvnyhn9c+bgmRp349kjBW4gEM9cHNqZxPpB7S7t3ndtG7ha14MfQG+zZ8MK+zoeKa8zaQoM7
moMrZXtRvKUDJK+r4g4u5HC9/TPxsvCqJjuJ0zTtM/+Llf9jj3fjMpw9P4gc+vP2x/449MfvMZxh
5c4MmDy0i6rsxUnyy1K5mKtLD1VXnGaAzTzmP1yTAFs5r1VCzp7NYqveUvn8eKgTyxueKBuHeU4s
FE56PsUWHUBzXzVJ8ClRkn9ulGzDdGini9Lz13qR7sMIpemfJRVdEiWQV2I7mo/POYKGOhIL6U8Q
lEbK0CfWezoIiYpFCdWlxHXu2Nz8sBP7pQH7Vojh//63IuqTEHLa8HBr9mN4uNGpndbScxEHg371
5/xLUQxgKxrY61TZL9szBB+GZzgxw8+VTVOIsoEBFX4DTC/w2Ms+49Wjs2TvvAQgk3DEpugWXLt+
59qdPm9YytXLfRA/mFB4OnNvLOQVnZ0+z3X9eXb8R4p7oq00VrJ4LUj33E75e7vo31B2f6xcDFfd
XvsPI9NHaxsesViCEdBRCzD89rvNMOgfaOgpg4wMxOtxnfcUuEjQZwZIjVMEDDLxWIgZRBRXsgdP
OnuH/bC7BCrxcj+V2sZgCRisLF3vOprcOYOFTAWqJ0esMcSjpUNMgckeaNUEkcAbnwQ6NgD7dbaK
k4D88JwBIaE+Cwy2hHVA25Oq/TIEnh6SvdkQDcnL7X1fb8FH2zZc8cjAUNVru4kbiEGGbsLubC6+
b9YQr6b5wZ838fYBxYy3y0Em6M4gyyYgVcMRqw1/uvbHjdCWgPE7a6qpiYPC76DH65+ppTZscSVI
N1H1ywAYltPP4FOzu+9gmL3PQGrWZMsxSDwn7Ary6qG7LgA12zDAtQUNLykpeGpGCgI3wARRYuJ7
G9KbGdll6Xy2SrYDlc1hc953xZOYsHid9HJIhqSJqRqDCCpDdYT7tctpAIq1q5m6ckp2ty3sD/fS
RzZguC2nLD3iLGCcsySX30Gx908v5/3sjO0BJIiIvUUt7nwPN4RMgMxD4/xnU+Xzoc/dImoArJom
MqNfKPVp4BwaH82COZnk9yygdQst0CRiPqEXAQ3aieIfLhgyq0m4J38OXirSAr2Sq7dqrHjES510
IYC2wSGZOnuXa/Xp9i7/lPo/2qXhNFG0ThK/U03cCv+IHAVj4+2JVkG8SH6irdChRaEMj9JO1gUH
TqAhi46E9rNQBd+J/an+P86upDlOXov+IqoQAiG20JO7jafYTpwNlTiJGIWYh1//Dlnl0zNNlbdJ
ldVC0tXVvWcwW8x2Tl7z2goybo/7SGbv2SezY3cJuf/krk1c2wR6pAq0qQkv7u+Z87rIAmwyjFdS
Oh3XnyVO2hPZqzvLoRAPstszKwbAW7L6lMGDiVSomW6RmD6unVFPR+Ojy9bn4zgpWOFmN24176Ks
/AryNtpuxd6q+5MJMko8JDtw4Xb5iLIiUD8U5zVq56PyYqhSkyCCLqEYUyi5/OQcllB4YmbP1zfD
x7VG6ukQ/qEU0WRm0PUVY/x9hP26bN8KyAxlA1DZCd8TQxwryEJQOMTX4kHxc/deTgloBTwLPvsi
0rH+DNbM8L+AAmeTJCE3Xm2iTnhLfN18EK2EER3AL6BF0DcMl4c3PmTDbdzYqM4tOo5mQDd12z+u
xeFjapFRegoxWEGx08zFLdRY7wFneE3r9PcI+V+HtM+8aPelAoG2HH6AkLyxhsvJ+OBA68j9vM6S
ETxZTC5dSpHJdw7le0iW/V4qsa43/gIJEQzo6siRWStUCoFj++TQWsTMRlZCW8Sr7mAYAovPV6s0
D7EJ+gCv3G4vcJjgDyaRLTT2rqXJoUID1QBN5/rwyygfTVyLZJT2BRgSeX1nO96+Y9klL+Wv63/a
WvvbWhiKnbGtDSHqO4DRyQ3sGPLTFAkQ15/wJrMrGgXd/J1PZ6+bet+u81NaDRcUyl/B5TX9EnIs
+2osGlDySxZAjicN6oo/VVn36Jk70eehpDE7NMMna3VMywrJZBDscQGktZftouRrxnZR17zkRTn6
ikx7K1M/NnGof9FlH315LRlz+hl21y4vgdhvp28TaHWZHxdRuu88N7ks2sVRG48B70ntK6OFoU1p
yZAWdti3kOpTyu7BfzW/FK67EFqq3UA9eTEAgPLTmo9PTLZdoBIXwrqkJEFGouKY5en03NbTfae8
+55HuBMS94mmdR6UmZqDxvOyW/TNAV7MVLerG8WPCaRRjvUw8EPBrR8OkOknOxMv5jTCI/v6Tlmp
tehg/iYDX8OZcgUIbvfaTfypcOBEzYz9pmHBX2TLB19bR/NThVJ4oQoMUZRB2UHKKUXTL6qzB9uD
UQ7nd00EzWsj3wOEfM+iJzn0T6yx3X2Lz3eY8Pjxa8s6ytx+kqU6IxRYbXvLc8j9ZANql1L4eeaF
Uj3W0g2auPjVFewHrpktr/qV5F3nCiRtn9qkxqU+5dG3yBBhZJL3uN2ScF5bAy3wdqBu9B3roLxW
o7Zox98Qfu5pZ8IP8HMvWp0PQHtO27IuobFvvaYs/yWb7jh19c8qd4LNW2rtAnG0cAppYegJiUxB
cVCcLOpCoaB/8mr6YiH9iz0KpOX06HQnozJ3HnT+r+/gj1st1NPJAdzphG2YEilXY9xzaK9QBim+
vRLv5dMgsr0J7/jJHi9VkqHmNsJiT8V+0qYb3bSVjEwnBcA7DABvhm/bR/PJEP2dmm6q1DtGU/bU
0Oo9revjxkyX6P3RSdKi5DS5rI0KqHnag/HSzySCJ593cOeluAT1HF7AdBHiJymFlCjoXS0q/BMh
D9dHX3k46TSBJpkNOsaQ7Z3A/vHhI/2AljyS6ltR4JqM4O7TePJrvVWEWats62QBZtO6zQvoV7rm
H4fSe5rTs6TibLcovjfZhaX5a61yf1Mr9S+064PPq/ME7H4gnQkbjzsjafjJgITAnRPlhd/F8c9c
ROo2kcC4BSgVBLVdNE+eNKyjyl0++zHAdge4FsYoIhT5cYhwqjIrPdei/WaUxPFt17C+ySmhZ7fK
phNeWdXOwghB6bpsB9OcLRrYSjDR5eBtiqPupNAzbTzzIRb5PRPA+zTArG0LK61seZ1TYPaqNlgp
UUIRaQxoq5fCdvo1nW/qZv7ZzfRL3FoKr8wZboSV+ZZ4uOPa/l4M9JZW5qPq8psOjqgQgq586BRM
W5Fgbe5aCVL1KCy1ZVPexab7azTaL3GzR95yhG7bYcrmKTAtP4pvK/Fbwf4uS9i5Joe2DudR+XaR
behbr/0KLQwSL4VwWwHltrikj5lT7hNpp34FatnnhHepp1MQJml7+QRjhzvLLi9DZd2nY/wV6NvR
7+Tj9eO+tsZLDPrnIWtCaNxSA0jDFpWdX5NbDwAwox6/N3XxVmZj0Ln17vpQH3eLMR0trpliQjN+
BHm34DnUU51Qxg/mKPZJm+9KI79kit9WQ/7dddSbo9wXdK5DRmPULnGAgG07XP8da1mzzkbwHClj
bKDiTnLv7EE9058j6h2QJApsVnDhXZFNuzGqTmKsbwRahX6suocRTU+gq+NT26LgiGTPAKQmcY8t
/FyNOap8ULjg5SrT5BkmGMktF8Yua1F5nOeX67985YGokxpk49i1XYP7iSP1BrPpgMhqh5r63ewI
299EFK/sCZ3b4LCJNGiYFfBuAGLLflHw02rlnZkMaPNCUW9wvK/XJ7SWS+ichr6EjUGddEDBINfa
Zdx7GoXndwN8z80/ZRqdedSdClgSGY3cz0z+vD7u2gyXM/3PrufUGNHgHWH4BkvtfmJfZT/diazK
fKO3niBPBD+YTenklbRSpzDEZpRXPXjQd4UjjrMqd50g3s4zKAQh7OSez3C+7SSB7W9v3KKodBp5
a/mxWWQ+G/JDO05vjgEX4etT/9ixmno63SHNa9etHQjhLjqkePfv53La4T5X7RneETsIaC2EaqeY
D0nyPtLhJJvk0MZfFTr9xTgEadUeUTndLHWtJXa6yPwAYyhmkDq/GyKufGKpN8jVgMwwxoeySn4z
yKX7Vk6qfYsDGogBbg7KKb9CJDQDhGyLjLz6M7RIGM+snIoMFAeI9jv0pxGdO7Qukb9OUxJYszgu
TGGE9p74w+2i5rGZA/19In2QkVAtMCbzOJsGG3M8PPDaYYmIcJhNfuqbtrtx6tbzWzH+psprisDO
DRsCIm7jd2ncnIqqS25r12KHEbyqY1SnPCCOGT9QBnuHqTPxlIfJJnywInJSyBEOZWumhwg4KAsi
FLVsd9Y0D0AqRfQweCrfSw+Sen5StfYJhBiU7NsSSrL2PL3EhiwOdTqWNkyzSzUG6EUj7HXjAD9n
kSvrOUugLxeMADj1O7y0jdCKZqgk5AWw1GajINIGP+MjWlIKRhPx7HKfx05+AzMqIvGdKxZ9sztS
fLGBBYUjeBJbr9xqpgdU860bl1Ow7k1XPYypJzcUnFZucarVCATEvFrocERhJtSDIbuL4SR7my1i
UUixrx+5lWijc0Fi18xGwE2NEKbH5JbD5OowcrTKXdM+NFY5+VVWdQFPPbZ10y6//oMNpXNC0roi
JpqZ0PwzWeI7WKp+zN/xGx682biUtn3IGvOtsO2nzdbUyofUFfztucYGyDFJiNx4KOSwFkkKCgAZ
CP47brFoY8FW7kBdyD+e8Tjx4hgUEZJ9HQUKC4NCN0/u7ZY/bfe519ZMyzFRVe6HLJ680JydQ52l
IXPYTe3yc++Mic8spAsQlr2+P9Y+nZZJWh3B6cwtL4zZ5EtrqHaTcKE5DMDSjhNvYxeufTitDsks
y+KcGDw0HOjxKuxuWSXwUrX9OIofEH22Wm9rA2mBlIJ7Qjq356EtTAGnKkeMt5Ng+R/VRwRG3KU6
1FG+BX5ZuV11rkgrjdgoWOqFeU0HBMVYQf4DgmiV7Su7gYL89TVa2w9anMhmyrIqruGA0lYX6bXn
xJp9nqQvdto/8Rn4ljzfOr3Lh/rg9OpMkbKo5sIkGIuP02Hm4hDlIvFpZrzznN8zk/mWR24EbxFj
zQuwtcdtvYzlyvlo7GX+/2RGYzdDW64vY4hIoHjnFdCDyvwUFqwj8VBugaS4LEao/LAsiA1kzpvV
2pVDoNNFmBQ5ZNxsmB5B07PsnxREeyG3sPn3V+oaf3tL/0xsYpKMU8PEnSKvdmftIHuQ+YKNzwsX
xsyjh44OEKPehA2thOC/j6B/xhOlV8BzPjfCEYBqXvZqJ1E7sUqk1Ik6IpLsU/wPPNFj7zbpebVR
Alx7ZP1Nb/4ZtxtYnMHwTtzRbvrmwgOE0tCeJcpG7XAcMWu86HiQ0b6FbTx3IasxvjPDgsaF2BdR
E875llPuEr4+2kpawMkylgurk+KuSBvTj1ODoQgJ24frB3INc6fzS8p+jC1lciN0ugnPRnVg0I93
m0Nk3DgdhsnxXCvm4b7ixl0KjP1mH3BtJ2nZmtsmdgWqAW665CZyxgBm8+/Ujp5p99gtWpOHTenk
ldj2t2b2z1qiKuYNGbGgFVzXAHYD5AWl+MsYj6/Xv+Fal12nkXAI48CZwIM1dNyhs3tDgA8fKvNB
GMNdz8AhNtvvEdtNcHGbyC2cpYN8gJb4CKZHOQBknHtgaEL0/bx4BZ+LjKAIwh6u/7i1yqDOMMmo
UGmJxDhEOeIbxP4hrgqhpyI7p1Uy7goTkvwGy9UOutFvjpU7h+vjrlxfOpMEhqc0crC57mKv3zWF
z6ejcmF73vD+ea6G/fVR1p4bOiXELioqemvAMIg5PVcvligPogWu2j07XQFUgaXKoO066Gq0D6Ce
T0CAA60xGRBMnX5s/IrlLH5wRnWKSEsFHKUnEYOUqFI/neLAm+QFFoI/SVIdWlE89O78gyWG5WdD
HbQZObcQHdgsxq5cqzoxxKMFd+xBJXei+tk6v6bkZywPQx/vOvsmkafrs1wDOOgsEK5EKssEo1D6
25YNHMIztN++zLV5gnn9QdbAyjT0AMXU3fiLNd49Kds7AAouprDkDoY59+1ALN/rmpMBH3XoevXk
doYewvXftxJQdBKJQbokrgnIwVSMp76E4lEWOPGbZz5XTuHPA7QEs43N/fcF8NGCa8FL9S5sqYiB
BW8H6ScgkvlT9oOLDHWkvAWDMv9B5LMNOVcfGk8vKmtFsOiGNzOe/k2D5z98ZrJhujcygD1YlT63
qtiZvUdOlQPJYEgzqAuqC7uhnn0K9L1fEhOYUIHunuUOW8TPtX2jpWMGwaapbA4TxrnEA9d4o8Z8
lo740yqowFRkPG6G+5WTCrrOf1MiswJ2wMiIWKjCpybCQzSF4zteHKqDuHXqDq8edQIjxCIVWQlH
k/hXa4AbsMXX/Pge5TrlxOvgfDIQjA/EBM6onN9ovCmw83GawnWOSToUxghDYnEnGPmTDRLmPvsY
p70a5G5MJhlIMF2LGLqRWx2fjy81VKv/+zmJYam6GJGgzHXxGtntyxCJNmhAYbx+mpa/8/87nOtU
CU5kPRRmL2Aq5IGCJBZsx8HtjDMQ6BsHdgUHz3VyhCNkxQRsM+5QwAz7HtxmMsWHgatH21L3FVJX
GlGY7rh/mmZ8rhKAL/r8fbk2iwaOxHCcy+iu21KB/fgwcF3hn6M4yAA6RMrnjLvUtG+iGUDmmSZf
3EqeihrIlm7cmPra113eLP+kJKWs4INsUi+MlHtL0uZgDdFxLMnTdj1wbUtqIcrzhhRUDeKFpdz1
hgrFlP4oumaXgNGUAWJhe85lyMkXJ/15fcd8HH+5zp8goCfE5YC3PihLNdSXs31RtAcn9bqgnquX
cuboLkPSc8+jTUzSxxcv15kU8wynHKpKPFtJ+tSV6ReIW7zIfji1E/EOTQ1JF2bYlz79DXXeI5AV
Ie0gtCJerk95Zcvo3AmwErIpnZWHAl23s+p3HovbHKCU2OiOrqgB6uy2mhZrQy151j87BvjkIgIl
AMvpil0tj96PpIKYsDM9CUMdh55tVQJWslmuMyNST6FdGY1eiEsoVOgDluPP0aqD6XueSX9s4b0T
lzu0MIFohXTftyJ1b6AF/diI6XeZs5DH2XsFGCtMI0SRLFpin6pZcZ0zYcWjldQtQ4EHtCOjkru8
giQH+HMPywFNGvp4fVVXQqsu5u9iMXM7NrxQdONTbZjfRD4vtfrrf31tIbX33GjkioqOoyRmGxcP
0BLGs4tCbDMK8jBH7sMmxGTlxtOJCxzOioWhUJSNpsLct5Amg626QYPr81gJYVyLL8M4gbQTz1EY
42WVJcmXKInhwAI7LHgeblxCayuh5Sdzmstk7KYodLvqsHjn8dGdfYnNvjGJldcR16kAUzIAkADb
mBBq4+ixtx48ll8Hh1x4NDxWvH4EXbQIzAnO2EO5pVS/Qj7iuhR/YWWw+VIDsPtFfYzaSAXjWO0S
1MEKtxn2Yxz/blzTQHZY2IEx1fXFtus/bWblftp8rpLJXS2iTE4yTz2g52GPAobnp4Sou2rGyxj+
rgXbz3mmvoI3NcjD9Q3ztxnwQUqh6/ODXy2zPk1BGO1hrYVi/p2XwHG6seYmULJ7QKX20jH7dz5n
gTD4D6uMsx0qWu0+NSLfY/NZzGrfiPpA2I+c8SiIM8hjQ5Ycj2mw38FJgVHnfnCVsYcO7U1riX2m
Ir9wW0gq54iQnmO8jU2rNrbnCliP64yFiBG3Y4pCI9Y0hqNwh2+KZ/LsDSg++tKQN6Bm2Xv06aFV
0CJQwXqqvyVVcoJ9dnJkzHQCN6puxsUqOTZj6yuSfArJMWEmaldxri7geiU7Abzpqe/y/lwBQBXA
BzDddSSdzoWYYWAA9k7im3GSHUkGeczrq7USpnTnAMQOaFO4uG/y7MAG/pVE6kgSPEQAlD3Uo7Nz
J7aRDH1cKuC6kUBcYNZz3iBxyB3I6CxvZ98wz54lT5SkGyd9bRDrv/dnz6hV46t74Vjw0xJuxzI5
KWPcJbN87j3r5nOfTYuKLLUa2hAM01jT2RX2nhrsiOUHjBPc8NzZNynZUvVcWyItOvI6IV0MxE7Y
pLD6dIAGv8z1Qzu4B2CU5RH4YzOAmHGT7YZy+jG4YIEMwg5mObLn3h5Z4KjHsbBBTph4YMstG82V
n6XTDMY2dog5UB5SR2ZB5fCTV3l3TEJGvCHdIYnNxVVzY1lXoA9cpxNEaTGbeV1wqAkn9xUt9n2r
ALArjm5iKXQwinDRqUjyHtru6WHzbl1JdnWSQTPOEEtoMh6K0oIZzgLGB5ccdqi7fogCOgrItLvh
5uN17Zsul/A/2V+cVE3Z55yHhBq30MCt/ajrbrq+eluOY+J1j5u1pLWZLXfxP0PZNCrGEg3dEM4L
AbT8v6Fp/2U5nYUxPVIjOnleD97T1g28NtySvPwzXGHD1J0tuyUR9ntnToekIycSDQdcT5nvlOmS
SB831+0vvPaDS0iX3O9mVyR5h5RFoDIb0MVsoS8akMpH2IKZ8AbjdWv6DEAC6OyoHWPxt8xpFrER
VHWA2ozA6HCSb60LCoBLHqJG7WaznwPHgHiba9f3uTSj3VKNnJ0L5IoT0Jl7YGFK8zREHg8invyq
nXw/xTi3s1Q+oAb7pJy/WLYsfRFBOxN+6m+eQ/DknlQcQL4adkCq2edJcisdBtzL3B5ZPPc+WBa4
Vxp5ahr+2HYAEVhQhME/w4U2s+QtIUUamC5/vR7bVkIo00IobB86oKRSFroUXTqDQINHNc8A2Jx6
0AGbvni6Ps7aZtdiaNY11Wx3DMQk4DPDJudGkC+eKimJ7V0cA0fmoThxA6E+sRVKlyl8tCu0UJo2
LbATfLbCbprlUYi5/ipH8O+FR5P9bEf1zhKIkU7nj4xDcefZhr2Xz1W38WmXc/zB+DqxwLWypLUi
ywqnVv0e8AgwbXJr0Ox589mx0tHiOrFAzA4yTqhQhFZfH9xJRMfBgamC9OFzkprHopt2rEZiLSHo
t5sojGvAbzD76N7O+QE66lv4xZVdpNMD2jmKpYoTK8wViaD1Y93lUf0tbd56ND586Um6v76N1rJs
3TrAGiUkc5KIhI0KehqIJvP7SMEQSiXPUSQhvQJOY8QOc19C4MQ9TGMOfmC+pfK4VvHUeQSqg75L
b8dWaDrdfpLRNzyoYWsageppBalng7stIGiRJP5Ue+e5Kb4zhrJ9awcmZLSuf4S1jaWF1zyC0m5q
KyuUIMHgLn7ABz8UID+jEzVsNRHXBqH/jeF1UnIPqSEJHQs2L3ZSWF/KdEj3bec6F2jM9BuJ4sqD
VicP1BZntcjwQRPTxMMAfih5HG9lEitvTUeLOrCcLYkNUh+gKvYDqduLnbGvHJLQn1sILcLIyku8
ya5JmOWww2nbZzElf9AluzjDRnlkZQI6BaAE9iSjpMIItvMbDfEnu4p3m7qoK8dWh/tb/ZBGAiIS
qCPaD57yRGB3jzNVVpCDYezPgqmtc7uyzDoov+NmM8JZzAkrgZOLfDqwi+RYI2d3M36w4+lk1Gbm
Dx59nc1FNSgPFIQLgFDf5/lGHr+ypXXQPtBsZOrn1gl7WZ+L0QlYpqCo1t8h9l/fEGsfdFnGfxKf
LJtbqIROUBnJ1AtD9l33881goEdg8+LR8YaNmax0+LmthYASvkF4/BZOOPS8zlEvs9tDCkG3gLPq
J96r3RduLJyDrJ39tHPfVVdmBzsqJs8nEhyNz01XixE5KtHOaOZYVKjdQjcyNPE+RqrShayD17Yd
b5TXVljO/K/61T/fdZJ9XZJMYiBqBkld/alb59Zw8abkafOFzvmvOvUeDZGDMDgFNWSm/KZK4fxa
hsTtL30dPxGDna7Peu1MakEFKDRXAe9khawH/JUkxm8ysyPEhK7/+ZXkWYfgl+2QmJGQNKxneSMZ
4PTFeBnUU1y9M5f8ivsp3EQmrpxKHTVP65kX5lDZIUW1wof33JnJ+eH6PFbOgg6V73trRjmotFFH
zB/rtt2Pzvhq2mofOd37pmLr2knQYfIObxVMIno7nFwo/ElotS70MBYBCk3ccccHIC7NbNo7Q73j
lDxA4VHB4dl5vT7LldXS9f+ZBwgxZHXd0Kvcw1gutmjQbolRXK6AzvYjxWDk177NEKff2B8rmbSO
mfcGkIhM8D7CrGJPNXPerMj7gSbeE6T3W9+O2Hlpql2f3cpW1wHxHEZmVmzUbijTQvkO6+5ts35N
oR9x/e+vlWp1gPtoeKhOQvQwbFxvVwP2Hxn23kXwiKx5V6c4xgQNrvnACDleH3LlEtDl+pnHIR7I
CRxwnPGLdOt9jsBATO/BK5rPXdo6Zh1+8d48ZhiCT1G/gzva16VcgT5Ht7Esa3PQ8o45BQAmijAA
W97TUVxcJO0C4Iwd+DxvjLFW2dWh2QNFlhunDGsfA3FCGNtbbN814yPN3SLoya8CErIVPCnLfCDP
FBExGOwq7Bzvliu4+zSLDXeD5hKBdCy9rQFJ2LPWfisq4i84ol3L6h/TWJl7h/Q16BbDc53Xu6Gh
Pv6YD9DU9QVfqybpiG+7hycVVOZxYJqKBEzK1i9UDNE+Bv9thWhA3ewiGzSpBxSt85qwo5mSLfej
j31IKdfR34UyYXZmd6gqxUNzHEjzKiGHwiE37Iydn8W4jSei6jPsrEx/gK/tCUIaAe72A3OZeZzH
7jtvx0M62L5jFruyjM89vpOwUjhteb2E2kn5MhufxD0Bfv7fHIa5cQuMv8XDuRvIxQALJpvR9hXd
ETL9t0PW5V8TBF0UP+VFZccBbzsOh+PJlhsXx1pQ0I0Hcti6oz/UuSEVnJ06+Y205qsBXgQEPPdz
REgQV2Ptxzx7kJEiGxt+dZ9oORVdaNQx61HhgyR8V4NO7I71HgkygqpzCx7rqZYcUB3rwUlA/0VR
+/oGXQnofzfOP8lNWsZ1zVyFEgzJjhlyRaLkBXrqT2U1/nZA3/4kNIj/BYH9M5KTxNBGdQu0c1Pz
i9vK3s+4+DkB2ja49CgBAvY3k+21WWlZUteXlphmKNFANoneNCYwtJkDoTMH92PoVoK+kNka/WnI
xO76d1xJZnTfgtxMREXgxhKazdTtHdi03zRQjNj462uVBx16Dq7abDncdMJ6JFA7rJg/ezWExfv7
Frjg3GvuDQHfG8Jgc5l9od1sQ1xOTn4i5FbWv3y7DypKuouBqKWqe4KfAHeMAJUW07c6+zxz9q5Q
ycKtwIM8jX7yrrjUAO31stwYeeXC0RHovUFZhbYlXk4DpGjMHEhtIdp7x0DIooU7f3IYLfTACAFG
aSnYr5lhPEelhXepdUxi+wzd6Ot7ZHUVtReaA8sACIyPINiiClAM3imK4gNvBPBp1vMIen9ABvaW
JeahG44MYqX8bDh0K7KtHAodgV5Xbaz6cnbCxKjSoOvZMcqig8yzI6w12lIGNm+eTCO/7Vl1bBHl
idN9JwSeCi80SfbJaP2CZOK+KbyNXb2Svv79TP9EhM6bcxRfUJaFLffZS+ijmruDsUTYzn6u4+K7
7U7fNuuVKxBLrgPTHbOzrDYr3XAU+RciLG8PAcPBNyxZhYMNxeHchQph4fSXUiaB2393bPE62kDl
jy4MtRJDwipDsvTijc1bCc3EfSHdnZqsr47HmyDq1TuZ7T9ZDH/3nlbfDFyz53ZowQpnQu0damzd
FmsfTgtviSBmkaY2CyM4l8BFkEKvfoTmcHE/K7WvMnNCS7eFPrS7cUusDajlfLkFJ3Y7cllYJZ2F
3QDCHyBZZ7claA9PKqlv4mL+0RWwNpsBWtxKA1c0XmGc8N90IFt0gPhQYckqx5/umHvPf0uPo3NR
7qhZPZfWd4b0j4W0jSBXX3xzRxrO/fjI83T222S+tZtNoZOlsPBBANRx7+gOAIIPQeYwzswXRKCz
kGQPrBJYP8aRzsYxlewMW+qwmsb97CZfqm66wxvjc2ug499tGJAQpzDwXCZO5UNS/tAlFs5t/Hsq
k69l2fU+THv9zWi1Ei50ILxhoYMOkw8nbHqz2YGJD3ENw632eKibgQHBJTurLhPIOteD49pwWmyM
YgEnLoiLhRbSSmTFTbDwR1qn+DKP6ZGq+ZaSrZflynbW0e1AdUcEIh1OaFTjyZ2XaLs0WyvxlBsW
LtDhTyfl9+vzWksodZD7XC24PW+AeFXhvUzkDZ+wGfg5R2c3QvnetkBPocnL5pNj5brUUeud46D1
xEoHKknG7zpN3/IMCoHlfPhs4cbUwk9nRxVPIOhxiU0qgNBqIDifQAHh+foXW3n36+YFisq8TqU3
Xngr3XtYuRtAHaQW6gqeM9mfU6l2dfQ4I5DmqV3bumS0DKMy2xvDcIqd9oXF9nbS+/FcXB0jjk5F
ziapxos5gLyP85s5fkZN9ade1AWuf6+VHebqWHGDRQmhdk7hYXvbySHsqXe0ZHwC1m0Xd9VRtRQf
ML5zvKdPjqjlSmYuBUsijo9HoKKroC3D6ktf9c9JZ5wq4YKQ0qNEZN4TiKxfH/Nj3yLq6vjxaob+
hTf1FvzsW8jn3Uy9E6B1449SHav6qbBEvTMsss8gi+fbKhymVzl+d5j6pcxf4wSJZ9SiQaVR6phD
ZsQfkJ5/qqzj6rDzcsw4vGsidqlldxfHSCryTuyixkGwfLw+/Y9DlqtjyVNlUSrL0bq48m1eSotE
vtlwEUMnOagTdQH4+6GeNnxhPg4hrmf999pNvYigKZ65IN33z25hv5mpCOFaeYvi0hbUbeXF6+ra
/GbRAo5WOM6lBpjIJyK7i53isZH9znGmG9NOXpNsuqMeaYOEzruxmjZWa3VkLZtx0Y9TsSPYpTk7
NVBFwxRCiDcErXvf2EgNW/unh4AwDNMFZZGNUVcigQ4srx0jzRuX0At0Nd6ETA4dxTVubL0t1v78
cq3+k0u3RWLWFeumC9jWFS60cvEzZECIfM4riUJ/4b8jkBn1EHSVYCPg1TBhGodDGscXeCHfx00K
f1Y86OkgzpZydsCrnXJIfl/f+h8/rV0dPs6GyOBe1E4Xt8P+j2xwx9Hv7jYqdCt7XceAm+VoR9NU
zJd+tm7IBCmqMR/yo5sl0h+qqLu5PomP0xtXh4D3tMnJjNTpgih0qSR7mRIToUreNh3MYUj1tdjy
JFnW4//TVIhv/HedUrNTsXQyevHmQxTDcAwKp6N5X7oDsugtmuTadtMjhGSRpCWzLomKpl3EhlcG
DBlIaN1G121tAC3HGEHBHAv0uS5CikM2Ljog+TnnzsYNtrbqWgjgIMmWU9RC5H4Yg2ji707nvGdW
exMZzWZ/YfniH6yEDgX3+smmjFProlzrlJflGfV/n0Mus04JCjnzYcjtM4WDHhfdWcT1QRpkaaI2
G2F8ZSfooHBvqlyOPg27wN37eWijg4n1t71UgCjsApruX9/aK0ulw76LjrrODL7GRYz2yeyRwTPI
lHW/PvfXtVSjL5SbCTm4FxLTB5i/fxmcdpvDt7IPdLy1TGY2d8K1Lg3qHbTir81AAs9yXvp0o8ix
Er102HPslvBTKGecFKZqnwwltG5z+3OXiquddZHTmRtNZ126sb+Qdjh1EAqajY2Ytbaw+iGHc04+
TuV4cSyWHCB73VyMWEW7ZBy70+dWVzvmxf84O7PlSHktCz8REcxIt+ScTjyUy3ZV3ShcEwgECIQQ
8PRnZV355xgT4avurj7HSkDa2tpa+1uwGmoAbEdsBzKJQkefNnesaNcKCEsvf7bMKZLsHrr2CXDg
/nepKEjpqwnMwuqaq5KZW6ajQRJ5qVWzq2r/VLDqGcB76DPTut5EOhpWFtjCJJ0rkm3YZ8H4GCNR
L9p2RGF/l+HvJsrQzujtP/Uh5vLjiYcC/XsjiDA5fRxG65DhKm01RCw9wfXf32Yn0TjBK0Dhr+sS
FbeO3kW1gXCpOMHW4OMHWLiLj+Yg80noop08jOFVLtuI8quC3aWfVSDkw1gNnsjhkQv+oxbfSUlj
F/3JYdU8rQy+sL2H1wn45gFZVkAKZytzSVGQ2aZO0vhXP/qdJD8D5Oz2TTMmbBhjH5c3MoBRgIa5
iW++ORN8H0h3dEk/7MMG6NyPf9DS5JwFBgtlXFeOtrnAfQj6M4udIkeWF1ykqoeQ5Q50i75cmTpL
+fRcxmt5TFNSZQP+fLcrOX2QuL6CvAsf+rZjGpwaNv7kltzzyb6BH93zx8+4EJ7m0HK/VbWA3y8+
uAWxAzp/N/Xo/IT/wUoKsvRNZ8GjbzzKZKn7i63DxC5O1Ne3bGjDmBbpV10NSea9fOpJ5mLd0qYO
kQXpLyGpti1v76qJXgCg+dxkmAt1uUd6jxXWeNPDWBVOYeSg0Ga3C4XzVHfTU2Hl2conWZoKwXU+
vlkH0KLQOmuUe1OCMdu7GwftX0io92U4bKTN91FI/rrKPea1SPJ0Fepz3S7eybTmwtzUtHU+oXZ3
A7AUFhhLAeGLYuaxm9orgZ+2UJD1yUPUwsZ17M/KEisp1sKxfK7IJZWTTU7PBrDbMvEtCgH9JR2p
0cABr2hYG8GGK476zPrSwd3xXtvdRD75UWcRJw+yAvrSobrwPHglOWQq8OfoT53Kg4M/+LdOV6+U
HhbWwRzw7aFNwIFRaXVhuOVQropi8MzZFlmN3nW0EmB1DL+rdvWu87q+3vuY7n/nUMQoraaR1xc6
gjgFCFTV7Pwyaa+mCOJbV/9kgzmW9cr5byGKzFW6YvRxKYwW2ott1wmO/O7Jm2R+kCm4Gh+v7qX6
3Bzd7dtotRZ1Ki95xZ/yqjs5tv2Utd4WIn2wHb0Hq1eJSaP7MB9Xqs7XjfWddziX7kozFdqXRl6Q
LfCNIu6WloBhlOhh/BwvIvo//S5IpLkXRuIStVcno6iMQ1SIpFptpV1I3uaq3TC1p4YDBwytpfaO
WgVbwSa6smktbJBzOW5Yw4O11jn+uC7/NAV9maa2jb2BXymZf0EzbNe+/sIE86///iYkVr3v5mGQ
VRe7qWodB14hXqGiexWDPf3uWLrzxy7f2b4Ib1IFcH1kwe46pXYFL6z8odbhxnfHCABjI/Xu4xm5
sKLnAl546lGXdV15gWQc3VfTwbHabcPUFtZcP8aQfSd28TmZejRnZbNxQuHDouWlcdp9qtJvbtCc
nKnecOp8+/hxlib7LGBkbpSPDlTJF9WwuJYw2oWp99Yu7ZfVKPFP4PjegpodVKKCQpvkdAi3KDkL
0GcDth9FtoGBSU89mHudHXaRPEDXbQJn0xgjo21x42SQqPHD9f9hw0UxU8/GvABII5SIsRLbzFyJ
uh6aY0KdbvCftIIgTofg+l8Cc/aG16+DeG7WCtULgJRoru+1Ne69Go7JOKHDFzw0XxxyNHiBsIzO
NYLmzj2M8mLXyw+97xw4WjzyMY/bCqJ8FGnb9uKvUeiWouJc/tvDBqIMI1TArOHWxu1XJFHLN/9e
Qhk8+xRbtht8CUOzsuL/KSDf+YRzTTBs1gnNhwL7WNfpYypJcOs7pbnAPKaFsMq/jZyMb6MWEGhX
CjRJM5x6g8aZ7lsT6aTLFW78YShzEqz4Y1tkBBIs6k5dy0W5VQVjZ+pBsAZSIz0YXzC1yaCkuGG5
7p1d0CqQK3IXGsDS03idPnClmV+O23yo/B0km+NKwFlISeaa5LDSqvOl3V5EZ22NwcWISGNfFDdj
RDfI+k9a2pvVhbE02nVNvoluU+NX44CrlwsDWpgO8qgDf2s36uBpJOa2SLD2N8xeaatbiKVz+fFQ
1K0O0UBxkUWQjJa3TavpYaT546cCyVxxXDV5W5iubC+5ZUFGcCtGdSJpcLSznx8PsPS2vP++Ld1o
nIQJBrDb/MKsYMfbGEzxiQOlbDU7kDDvVr/MQrdYNBcb943fDe5o4WmKep87cKDtXyJCtnnPDtw9
pnm6TZWXKK9H46djg1BkAVgfDZuI9yvJ1dKhfK5GBvGhaESWq4vJE7e9G6+eUk9ec8wjmfi63DTF
dOKkvJHh+MdZq1stjjo7uWUlStNBkCrsOWi4rdR3gM+AtPLOwRD9kFZ5yX2xb6iXhPBXcNJjQIKV
CbqwFc11yxbtbR/SDHWhqYjhWYzSbnaXNWSfBvL08RxaCpxzSXETwes+tzFGn0X7KKgu2M9x8FE4
yI0nCilVFV57qVQMM+CPh1xYdnMVsQuj5F5Mg7r41Cmw5uodCWsL9o1r2pqFbGwu+x2HqkzbHtPE
ydD5bNj3sHoOu+k2HZVzalPU5T9+kIWe1Wiu7tUByySFGP5yBb+C3nZqrOBktxI3PyhVuHco4tyC
K4V9sbjxhprFbZAfUBdDfaEIoxgilc/1UUb/TDDeBs5JNvDiDuTFQjcFKfiNW9HL5Nt3OECvHNwW
Eui5tnfIkeUGgDldYLv01a2cJJNr1o9L83yWcjGDdq90cJuLkV3MvQp3tpcI03AVsbo0I2b5Vo3+
LU9TNiYyb4Zmo1oNVwGncgjd+DkR/db3AsD9gnrteywNOIsZpi9rV4liSAZP6R1t1L7CjEf/PJrK
tFXuVm09F5LvuZTXttqS2YMYkgYNYtHVpGSqaui4Et4++C2x1tHNS5FiLtkFbiC8Ok3jmao0i8Mh
fzZuBNUOrImZ09xMyiSNyIeYFEj0+FB8X1ll14/0TqY1V+wKFyAnNRGTdDa5gLlzDutha2yUyYVB
jkcSQcFA4iS6V7KFz1wmq5XkZ6kANcdJ45Ldryun6RMYwf6kgOkbSY/E0ltf2ftWZT90Du18WQHR
wuqzhL3Ux8+8sLP/CzhvljP8R12wHgaRWD6csWCvN4JsnI5gmbKbtmwg0ujq4AUu6s/1mN99PObi
953VgOigAQR1Q5FEfoi607CpvGYLQ6tNDgMJVF9ZEE8tjo42dK3KXRl1YaHMVbtu7mY8I55IUgrs
ZUr6De+yb1UbOHHI2GPh8PuPH29h15nrdWvW+V5mXV8peLA2bB7bKMWJyTt87s/PIkzpNiojPCgT
Sq39oKbt1HdP5dCvbDULEfLfN3szIUC0qHHfz2QCVOu+8KMz1PMwUiTlr+GTbKBoLo+1jc4dJToJ
8u1zHU0aSCiOqoG4FFFzCDANVy9wFraSufY1qgO3oZVfJ01kb1unu2dl9vKp7zDXtboCltwsmqok
D8kP0FvgJinUuVgVli6szLmONSO46K9cWiWSdcfea+9b3/4JUMLXESTlvIcRQu2ciVIrgWBheczJ
zeOAyzOo4mRiG/Jote2O+/A05ePFNvwvX6taLmwicwUrbM3Yv1CX+IPooJZ9lhBitkHfxVPv7nrc
qh6Zna2UixYW4lzBWuSD0MJy6qQXEAFTJXdObaOLrKlWBlh6Z7NsogXHe8yFwTurfdSF0i9Q0zVx
yaIj+Ec4eG8/nmlLM2G24qWnLBqEg0yQpm+JX9FtX3SJgZk6TDmBAGBma8R3rmy9shstPdcspwCY
pKvaHPrSsW/HOI2co2W1dUyz6Bw2bX9x6zWY5/sjofH3vwfLIixZ76ixTnzifg1QSrzOOu2O3cZY
fF35+35Qg1xlNowf8AaKep2AqKNPbp5BCKaEvhjS+1sSRCtraGmY61O+iZ1jWKcAGJVtUmQ94DV2
IlIvriv7OAQvH0+F96d0OIcdC0gNhqnz2qTLOj8WPaCkLSoYMUxx1qBDSw9xHfrNQ1j9BCSv2ylg
OW9SoOGqPk83aIL7tcrnWDjnhnPdqecbYIzgCJVci5KQOqB7RSDDYdmfQHsVzGSivfE1x7+yhwk3
cIBbnD2SrSQCSw84K2YY6Yx4HKiVgsw+luIZKq0zGBe3q2it94NcOJehKg+vb6p9laC49tvmf4ma
sLPp8+hml3wKvgRr4oelJ5kFBr8cop7B7ixpUwBB611k6PfGt/adsf9+PN8WijG4B/zvbBC9w9Ms
w2xI+/IMT+u70ZAHUJLGZi+oBkGnDE9BQ/52ro4J7Aw2I9E/ex+ddfi/VhKqhW7gcK5BHRGMAlc7
KqGybfe5PE1Rc7R0v9eu+ZK203ksPbKXBe710nwn4DbJWLOzOMC71lAdJw9Go7K7kveOjnXx7ayH
qXRX7wtn3Kd5c6h4+Lzyvha+/RyEzIhnZO9znaBiCcvgagfDGQXkRjq8Vt6+sdINycDcMJsoSpr8
hxj2U62fa/s5QEW7aU+rk3Bpkc11r15VOKqO0Fw+oTOtokd8NLpvp+4UWMOPyYVDOsumL2PXxpU9
rePY39+swrnqFc1iqD+7vEl6XF6DaLKzIrEBI/eHRHeXdviDVeevxndXtqqFm4FwroMd6eSjNEll
gv9Zx0UaZXtuR7d+c+qaNLacYN+hbo5LCwpftD78wft+ihtJWYwJhMAT9rgMCZm7dfXvoaBkZc9e
OOOEc+GsZl5dEHnNo73oQBx1bmX+teS3rbULAGytrPrA+5fBIo8fz7yFPgPoM/+7UgeZ+rzJmybx
XBUe2RAdG9MfHJin46fc40XsWhp9b0Zvn9aZPI3eaC6FE/xygSX3gRvw24SZO17s8/JqECF341Cy
4yd/3CxTilAHCRVuFaBHORsvyX965LVVaKX23MT30NY5NADv+o0TQ/HxF9ztLZg0e8qmi1tseni7
i1Oo9/AUTFx77X57MazMwueYDVFAzNAkxAFgMM5K90ht62tR1y+VXR28od2rhri/aFSDLsim584j
9QY9SkkR9PeZQmE4KM3V63C8Le2A7RzsVXavwo1VkHsHrX8dym68yfKHj1/jUnCZBeM6gGTJsvo2
oYAWTaTa53l28pxy5zfkS67tJl7doxeW8VwD7KnCGtLOIJUx5mKMexOGMM+yu6NF0GtfFb+5Hh9N
t1KoXRrt+sBvcg503dDeqbBjRk6H+54Amc1wSEWDw62tD6h+nnM3lNtrbF1J3RcKLuFc/VvlmW4H
iSGlK3cZ8+HZFT4ZpLsmGl9QdhLwKpcbnQk7jiY0xAtL0sPHn3Fh257jnxntvLzsc5RNKWw2Q3ZX
mvy2dqrzavBfep+zHM6x+oryiFuXII3gXmeF1qlRabr1ifwx6QiHlULHrLYUTnjeSlq1NOasqAMh
JmQhfQvLZQbn56KNNeJvYB7J4B0GS0FZaF7y9b7Lpf1triFmvUt9AATIJXOyncgcYEYB46/7G/ig
3aUgGlBPv47QK9bV98zzdoMmPz/+fktPOgtmQVaiMDYN0Jl6etcrLAgdiDswR84Do20sKu95LNwn
Wa/ZCy9k/dEsUHlUQklrUGcf8/E7zHYeSg9CHLq2hb5fJAmjWVgxExZfAYbKZbStQwlXJjXsAFeX
8psc4MlV+F+B04vJHwFPb1jFImUp4Eji5xNfOTctPN9ckkzqqLYdS9MLK2qy77wxPZRKI2tRk15Z
c0t5wlyMzD1IWJ1gFEnrpb+sLtsPmVclI4WzCom2uZ9vrr7cfdHuqNRnWFlsodvyeXaweQHYPCUU
TXFMoEMwqFde/PVY+P/l5nCuXbZw9ZkP4SSw/8BfpS2DYzXWLhw7W1zBc3+TT361ko4sfOLwGore
BNgWwMJ+lJVIhLAPUdc/wjvz6ePVsJTpzAXMnRt5CmgGkXRjY5Gz7wZZvpF9FR316Brw2EVzcLKS
PzRVMe2t0CZ7QfqVs8FCLJ0LmLPannDagZ2J7PIvKYVVbJqxE4zhGfwQvTUl+0JDfziHJRPuQd5k
1WWS2tA/lCY88MrdUdIxSBScfReVIibBkagD8v1wcC+kL8ExKAC/F6jYj3THLdVvpRzYti3bter9
ApkjnEuYa4Med1mjqG2yTj9BjAvPSXQebru8fvTRMGNxqz+BWGdiLiLM76iKxhP3zcOQya8mWrsH
XUhM5pLmUosChCEU9MMUgpipOBBi3ehiVOisUmeow3xggcbdyoRbChezeIVVDJ7L6KLAPoSw2Rzh
4lzYWy/0/xoZdZuSBs9hU59t9MbEdVSCYIEP9FqzBG7brlzJtxd+xFz73FEzcqtUIunD9E9myScv
avfSXdFBLqUnc+1zj0svOM5IkThWc+9aAG5rNf7mU3CwGdmYSexKuHBHAd21LrvQoF8RBi+sp7kQ
2i5D7aROWiXecMWQTeQYlc3ZxbtdpQ8ubJ9z0bNM+8mQLq+ScuofuYVmA/DVwRcDmgvoc/Q3F1ux
pgBYWiBzoXPH7b6hxiuTTOBRoCzyuo2tq21hZ0dPB4eoQg7kuz+lHI9VrY6DYx+1WG0WXlgY/+Dr
b+KuqWmKzjJWJkZXv3J0hO1qt2E7XwftxjJGAAlkqgj6zXJDi/aEZSNinkOvzJvmNkBL3aYObkbq
bQwg42lR5dtsWjtNLH3q2YEReg9HgFNSJoNVxLzvXkLPseLUEn/ptFa6XhpjlirBOXb0GJjvyP6s
ry3yzQpVAIBONh61VrQ6S694lhzlJJ9SsOTrxJ3ggTIpcBY1yfZlFHRbh1cDDLgopN+QRX0cfhZ2
7bkq2kCUDPSCQe4wdl9S0OimjD+LYKIxK7K7jvCVjGWB+xPOtdA+twJaAmoP+6mmuYGvCrp/NPxi
eE2rLZ6zeby+yDpSu6Apd1bX/OSTSo9pYFk3mWUQHSwYUMLl1dnlQtexN5ltbQ+H0YZbMWr7jjnT
1kFrz7iFyO+FNVcpSRuHRbeLsrWu3gXlSjiXWweqts3U9FWCzZLGYEcevCo4OW48ik1ohSiSwXOA
fLPL8QgQ8CbtqpPWLeqInr93BP/z8UdbigNzUXatmNKaYbIHQw3yjdUfef9P8zeCjpQP3beoe8Hu
jSUXwzkaOwtaXg1ro5WenIV1MJdtO10awrJSlkmUOl9xvXKgVv2gGdnbwenjJ1yYlnO5dkkjrzTK
KRPhGrTXuQf0h/9UA93Cey6R47ePR1mqB88l2Lqx1IT+QdjHVdq+504G3xivbG6JNzqbsa8pkiNe
bWlnNpnD+A1veRrDHgga4aa65Q3ODIFT7z/+NUvPPItgPalwOzB1Ihly9QfV3iPm8w+SN5sIQuDV
KvtS8jcHKQ+VAGStwDAicslWl4hewtl4RfWK/fjLIPo964td5HebyOaPtQ/rUlncuO1wW5SFt0NE
2rtuBfC9c6rz8XMZvT8Le5rTRqB0JzCh81vkHvCCaLvXj9/rUko/l1urXMIxENauCYMCBU1ymxTY
TwVy6k/X0ic/IBupwx9FV65k8UsDzkXVlVF06GxZJQVzwQOMDlnt3tcmPVjTA2mwXwe47UYE68K4
cF2x8g4XVuVcWd2XPWsh+qlwl9ocihYFazbBS1PU2YEyP/vcMW8ubObVZEc1k0XSmHKHi6FNloN6
bJszzIpvPpuPzpnKetQ5iWwnT6omA5GyQX0/z13gRz631uYSZgvVFl1EkMPW13Stn+pbv/A2wWg9
pY46VWs8kKVz+lzLDPEPlyoyPMkL+4Yaqr9pH2mSgr3k0U2Hm6iHoI6FMCct+JGl/Jexa+eeThO8
AzNnig2ZBC53+9OYyu5+VPnx4zWxEGvm0GXUAIdOTw5PwDyM02qLC69zGwUbXQDYFq4RbBaSmbn2
OWD5mHI4S2KfeLLDKL9a/N1oyQ8Z86bYwmpsc7tcyTCWHmkWQmhEw4qNmicpGgEmhkO7b7k4qrMf
pnVOkDawlfrOAoo+/IdLfpMGZyoVYVBMPIE1Nu5cJIiRU8vLQ6WsTaBeoccM7Zxv2dCcelViZYwM
IFnZnzsfLSlNd7bH8LWFB9LKD1o4vM3lzh0TBKa+KU/Q/5I7zbmvhww3daFaebNLx7e51llnPhos
wWNJQvbIR75vewPDM/O3mPpDynMe01xfGdAnPZDbrF8pwS5lOXPBsw3JMaBtpEbtM/1ZDtOGTsF3
+btrUaocYELanrlb7PzOufSREHFQuNsC29fHK2ThXDcXQ1uCitEtMXg/QHuKsHqqIhgZO1+p+6Wk
1rbRQ2IxuaJYX8pE5pLooMvCAbdoMoEL+Cm0vOGmx0XnJKsfNWGxmPSZd97d1J7RnAwEIAxNkGeK
g+Lm2jWwUgVYfOPXgtubmZ0X3SDZoGQiSHEXZO5OyWlnBkxfYVSCBolvhe9vQu3v8qbe0SK4CV16
v3pxsrCE51JpRHwAtQJaJ4HzdyTZEHthy2OhhhNwYc0aOn0piZ8zkIu2l8o1XCZO5R6QJk8sZk35
LYjMvc3ym0G3x0pU/qZxrd+pb2UI19aFOvxcW9sJtZmPJ9jSqp3FqyLqw6qHYVNy3RWKrNw3o39b
rEnTltK8OQoZl3cdA40uTQJRHuG99ZDTYtvBh1tZbBeBfDuO011QmU1fwNOXFHuVsY2NKz+3HS8p
od+ZR/IYZevVa5yF/GQuuR6VGaQqQ/wi1t/JQAPr3T45fb3BdeinXulcaR1poSMX9mEwtwyemGpv
eTE8rlqzL8zOuZ46rVRaQ21vXSyYuG0kUXTfTBZuWnEdM5aj2qeaPXz8IEvh4P8E1Favaw6i6aUy
uD60DyFScse9x/+WeyPuE3ERaz2NzSMudGP0tzh+v0mDlaLZwq49F1FLb2gkbtOsSyTUNgSHv3a+
X2+/vEBufCnO9e+PH3JpPsyCDfOR0hAu8LUMObajf4q8/pyFWAxri+D6l965kvgX5t6EM3CKWK/S
Jk24Vnbs+1MZX69FPv75S1d2//79zV9vUNLsw5yniW7cYlua8pANtxPX7U6Bwp2VeROPaX9LCx43
XD31uJqNWdWsnMGXDhn/Nus3w7uWsYee4DMxx30KBXpuLfsLpbtwTKHH+NZoJ5nK9IuVrqSMS2Hz
3w95M2Chxp442liX3PPGV5nm1heOnxBnMGOLUTB/rtOw+yvH8rHhRblt2z9ZGv0JwPmLIyaiXd0O
fyc/yFaykoX4OZddO0PvpIPSFmQf8lVl6X0q/N3qClyYnHOptatNWnYyw8etvf5ONzB81BbBNXpF
XYTJKtytzKKFOToXXmcci6D0MFDjnj1Pyl+l8VBG8rtsi3b+4QTQ8hcTTChtwTFZxdDEvFSOAi3X
LsXWq8Yopl65kvMs/Zbry3jzhUMQZKquU4g6gwPHzFwNcSGn7cdPuvRGr9/xzR/PfNpzK2usizPI
Heyi70XRHtCwAGe8lVrm0oqc67FHKzIOzH3SZKgJCtLRnYtSMH2E6cpYDM9SOseBo4zqNEd7Km9W
i1ULAXOuzM5YHZRSYljeiTid9NciQKGWWuJbm8mtNG4dR9es7XPv0f3ve9Q+2JJBatilKMpTkYaH
IAPDzquPw1rn5tKXmmUmrjsojrhvAaPEtsD/bsXIythvupuOVCs73NLqnd16+V3H2QCV0YVPvnUz
ef2rw7Pu2FUZWSlUvP8UwVyMHZa90mWTscukayyl9Cn0R+S17jMbhpUY/P5DgC//308h/Uw5jeex
ixiqk2Ws05SrhAzFpyJcMCcKi5KEE2e45oPw8MJZ8FR19qUw08oL+pd4/f/2GMzl1zKqskJffz76
PV5a19YvFYli23XgiWOA4GfXLT+IFeQg8GeElMjch6ralgF4qbZw4P9Qq5iDbbLzIOiAe6vbbnF8
KFeyuffzrWCOGs56A9g/rdJkbAGvMgJkdUAlpBlfmGsOqxd476/eYC7fts04oJkdSaNvj2cvCv/2
JLtp4OVGtPox2H/GbmW2LGygwZwerLLI6/oUTs9Tld+bkOPSsz758CGUKaoIj1kBqWKgp+dJHvq8
2rsD3YyT9bNN2T6z1MqG836MD+Zy7jFQISy9KLsA7L6pDSqh2sXq/jg2/RN9vTelZqFDNIEPZPE1
yNcChUjRdMc60se+I/pWtZ0hm17igCs7EXzjKA4dGni3xVVV97Es4PEgQLJRtrzrAxneOV2BU3fb
PlUNDKTLgTqwOoWTgN+6r6wOv0rcruQ9qIWtBsONdum966AcH8MCxt+knOiYpgy+UhINJr/rgHt7
w5m1jWqv+FXlihfwg5bNg84rSAeqMuxSEF88/Zej2eGbwvEo6+toW/YC4n2btd5epASSGWLr14zI
aY/6AMz/TFnegTZt6bgtnI7gJihscUt3xU+XBU6Saf48DaTaZZ1dJnXoTwBhue6mHEl9M7bQEwTC
hjlkdtXoGVzRGFX9yESKCxzuTED1ab6BRWe/tTJSnjgKo2fl56g4dViS7ijau6kay2+poWuCvqWo
NgvNCoiOoPFDdnEa+8CIeBwCbF6rpd1/vdXvzJG5/t33VNih1pEmdf6CspW7bY1K0Qxq3xZag8ah
sB1UJu4ryLQ4z1+aAsedVIsxZpGYNvDywtdq+Wup4LnjUR17En1KQIc4W23Rh9RmB7B+zlUtQDOp
16yFllbvXAvvC+QuLmuREeZkrxgc4ZU6MA0DHtxEOgTOu3KKaf+DePpMfYDHkX6QBxJmG9f7ubK8
sK+89+aukfJtCoXmCOlWwgZbfoJjQv9k593BGrznbCyeLchiPh5mYeeci96BB0KXhCNtSBpQGRbu
xUfBJ1PtoaRrZ4mFKDTXuZvWbZohYFMi6+wypLqoYzT+wCCyrx9l4P/uKUNy25LYKfothA5x2OvH
hmZQ/pRedwtR1ue8FIO5sp0x27dT1NqSrulODYM0hQTeAYfvuKfp3lONBQPJbuVovVBgC+ay9kzy
EnYtHSyVbfvsOMGpTM0xLMy9wCk1U+MxyJwHOrDfqWp3Pmi4/zhKa1bCCzsqmaWOfUfLcMpdG8aH
aRR3kdk4kBJBveHFtt/aB4+sWqkteAcGZLYTlJ3PiG9sO4GBmoiYPBs3+x6kDJBIVG/vqsrH4qab
1gk8NEyX4qX3Djo/dNiL7CZ6zGH7BOAYDL4jGmdyDO9q2cNxjomD2z9P5bOlQ4REqNcYWp8muWn6
M3pCcEGEVHiN37mgqQd24r8LTtS0F9WU2kndE7RYu04jY9/yjoXq6M7y8gQJ5m9HiD/CLqu4mGp4
f1L5hV4TFmX+RHBOMlGP+qLXoeEs+iOyyqYxdUQRE+Z328HqbJCC0/FXILPPNYoGc7G7HDwAnWw6
JdVYDQcvq/KYhqY9lqm/dpZbUHMEc6h11VM6RoMzJUqHJm5NcbBdgCZVpTcRqEPBqeguU9aNG8cf
wziya30sTJtvAPrY29PkAmhVEUyAEwe9y4XFIQJqDLnscNDaxe2vaZEL2V7f3ShPkHs7eqhQjBrA
ZOv0l4+j3L9rhHei6Vwzj+pNw0nOJzTUklOJw+5msnq+oUH0s5dlk0RDEO1rzU4hbcWPoQCjhMht
ZRebMDIZvnD0IO1h62bO2QoBmmkJqGG587327WMwEWcTtNFXC/7IcZH7fNP3pD6UAo2OPZB9+48f
YmGvnovv6Th1Gac1nsEff5R9e8MH/68iwcpN9tKfv/77mw2n8kNiUrhFJ7VdvOIYrb3stRmizyX4
cyi3sCd4b7rZlHCP0fMYdEFMjJQbQG4YnHnYs67oiqxqoTQQzPX1FdrOpVLYcIY221XdN4MUkYNS
yjN+K8x4YCWF6RlNY1mpSxqU8apPz+LQs6hrY92l3I2mJGuQL07QOewc6ytR/Kaa9K3pmr8WtsM9
gm9cmSz2HO+L3Xj12i3aNVa9N81ngbirqWnJpKYkR709LtgNnFfHrUw9/cVje2oX+3SgSIBtYSUB
IWsi439ih/fGncVOYzmRjJCoJLB3FFuu4YAsTBu7tu2Atlc9csgJYwh3cencVruyyGLgu6eY24C+
hb5+4iPdM2c85COx93Xebe12PPd2dJns/CvzJwdBAiwBC6Lzh5Rbj54yN3SsSqT70mxHHT6j9Rda
D6LsB/I/zq5sx05d234RkjEGwyuw+lV9UpXkBaU5MTatTc/X37EiXSmHUxRSXrb23lLCwtjTsxmN
sdCjn3Juh+DKzqA1laeMNuVO1cQp4tQuQ+hE4B/NvLXsKxnOkgUg7LGtMIogsAhnMZc49gzadJLx
ncz7iCDspYShyVZ4x3r034p5vApVR6A83RhrH0eHlft+yRIQ1KRNnyORm9kvGJPAVVm/ZRgoZF79
NPXj7uOnrASJ/wH+p1aA3jCOlmVn1zZRx9bvdZg0dOMt1g7QEu4P7XvfBH5O7ySv/DMqoD6UM+gM
Xvd9TtmeFXaNmsrtrg2ab/vRbWI+PoOR9Pbx+61l/ktKgMvq3nP9id7pMddR0CkI7lbxDfyHy9yX
O6D9GhgWI9jLKXSk+qEsN+5b802mOsP0xNq4sVbm8O6SHlA7xrP6dqBAxdWHaSD37sTvpM1imM5c
KmKdrUrg6zKCBcJG8zHl+3gJ3h+Gu0vCwKxzPqmqo3dkEudR+QLNCXFwefHSFr+HDHNC8T0Al2Cj
Vbz6xRchkzkTWJRaU4jOyDzUCQ0JyDwZ7Jyk/pHmnyBnerpZhQddX+/nuo+zdEvvZqUdtAT/T8RA
U4vg0Rz4TTfpIrRi7scZdjr+uCOD+WVtlVkrQz7XW0RIMSeFamt4nPbuHDtQnWdSnLLyYs/3ZHRB
rA0eBcQ+m6o++k57ZAnE3gQgY7LZWOeVGLVE/VtFAL54Jpy7tCw/O5gWhb1q//HULDH/XdKXNRjD
850vO+BjqzrKlPc8IUNMSn/vC/GLY+4Hn/TfeVIcfAexOcmCHSHdWXXsTtdbg6uVL/q/JICsDjQr
ZlDHzU45CczJhoexw6bh8lRr6sRlBTjexydlbesu+QBZC0ExrfHaEPg6pgGE3UcX+rSwMWIXtxqe
3cA+z1PzQgPy9ca53Rx+r9WWS3KAVZJkSmF0d8dM8QBt4fphduTbjKbSfmLNNylT+Kzr5okX1X62
85P2nuqERH7WbEQJeksp3rnyl/yACtV1AXbHdIeL+U744iwLsitZH84tgI+O+zAUZ9nsSFo9BkK8
jT2Hw0vz3crFzmhI8WKVoMNrgbdNfjb9f+iwVcitxK+leLrIlGGw0h7vQJwPC6YbAD6qSw0Q8763
xGGW1qvt0mfHHT5/vA3+wNrfW4pFBEOp5cD8rx3vAGCKmDuJOBDlkxqyn6pM5xgScz8MFUde6x9D
PbJTO9OHjveRET6PZN5Ax1u7LzPzMK6ib5moD8JlO8pyuFZM8FsnFCJTYiyakDvJp6qyftQ++ALQ
EhZTNNQVKCGHBGNpTZuTk5+K8hgUXXEwwRxDhz/4KlkDMD3krXGxVZAqUlFzOxEB9MMIWEe+58du
68SVN8c8ec35FsNtJSVZCr0nje6JFSSglI38fgIkBTq8IRiYx17WZ7oFH1878ovISjxPghbj0Kuy
oZ08QiL4QKEniH7MYVABAI8bp32lU7YkNbS1WzcuvIevABnshmYCI8ELK/DrN2eLa8nHknHQMImZ
bJA6V6+q4cia7gBYAk4M5hHuo+L+fm6mJ+ONzzdusA2n2JCDrW+16ktVFiCwWY8fb+iVE7RkHGgq
S5SuFr1ingrFkR1RfQRM+g2JUo8nCClG2fhvNe2SXVCpAaDQltFrW6SX1CNPAZ1DNmzhBlZ24JJa
YE+FF4z9ZF+baXrN3PRSMrYDueRS49tZOdsaRq+kxUtuQeOrFJ6vwvv/PQhKeQz/GUiKwxowHR9g
UexBQ6V4yKzPwPUktd52DV57toMA/VfdPqbSg/Zu6l3hBQhFFHs4GK1+QbNi9/FuWAGfuEsSAQZX
CeFKelBwNVHq9kCQpfdNqSI1PqAHlzQHkDmfjNgo39e+2aKGre3UHudZeVerecNZnpvsmnUg+7D0
PPtm4zCvvtQiaoyJjSEEPDevbht8w4bvdrft7dLpChH4O0IoVFacYe+m/Wk0gAVurOXKrblkCxTB
TG1/qvGx2sOIASx2CLFesYRwxbT6b9rp4xYsjSn7svHA2x30zt20JApgLJVOBsfgyjUgXSC6+gga
dlSkY8TkN8nHF6rz62iGHKDeE/qvrv9viCz3f9gDE6yhrFbw6yjLQ6mcPlJ+uvUBV6LxkjSQpapq
bCHcq+7ZS+6XL6QBgC2Qux6o9o/XbiVjXvIGgkB4BTo37lX23n96H/0i5pjDx3/3Wnm3JAuUVaA9
mwbuFZNfTITlGPfiEcIEh9wN9jVH1iIyTMAdWBZ4EE6DiYW/MZpeW7llvAhs6MN6FK9VBBEdmqtP
LYjuOy+bersr98eSCmB1M4RQLOZeR5LGs8GIrEpvpheXVDMS5bb6bhMwgauNymYlYCwVz4e6DDBJ
mbyrXQ8/RwjtQB3lrcxHUAWLeEo2bqoVkK37Z/jxV5yd88zWU9+716KV+5wiQUubS5DGfbef8y8F
AUrhyQz6GXaMAxCUMjnXzZtJ+8OsXSiTc+LEqKs33nkl6C9pADCLdbwhyLHEgGYYaM6GfvVv235J
APBEV0HIFH81Mis4tCcVCctNUvPK1ljC/KHDYaq8x7aHXS4D4MxpwgaaLwCcwMzDaX0d1p2pYleC
Qpk29Yl6vH6mFr+QhNYmStoAIHHolqu4Lcd2N+hqiupA0UjYvMAkL2cbq7DC5nGXnADaJzUEsGcf
IBy+S/LiUEO+SQw/IFu9g4ScnEDvICR0WRbpRECGG1jJof3KebDrWfebBONdY5znj8PFyhZfMgYg
ZthaKZQ9oNZeop073Wc23wvqfMvb7NHZMvVaCXh/hvh/7XAIwFHtoYC+9qXP4kyO+T3pmbuRR6w1
iZeI/w7WlrUjXP9K0BEukgLdntKTB3QJSJTNEKfI2HAoabFHBTTHcAlGg40Op6xpwEasd7kDgRML
1inoGNDzQOyvJRSK3U4/O9VY3k8cQAvtArspDAb0bICCoVX3V4TRYec5rXvOoGL+qMWgT2omv2rT
PhYtLZ4sZg2vCaBRcYca7jlI8iTySv4MrqiKPWI7Wzvqllq8cxUvqQgJBT/IUIdfVZtlYZMk0CZ1
dy1zP+l0PjXCUhBxUc958XNz9r72RRe5lA8IiVfWvnNFE9wNrRLiCK3yNmLQykWyZB1ISavWTB27
ujBeyxv9uairazbZp2yLgr0SLZYsAuLKGkBOe4J/TAA9kjZ9ZS48Pqt5jD2URlkifneofbWF3uzH
B22tpbOkFRhjSil8PV/7YhKfVc9PhfGSk1Tzf/JBY6o9SnGz3IU1D/yP9h3zdNwRC84P8DD4+Des
rOuSe0ChcjXxbgYeSLLkICDUURdefrBbSO30AdvMRVf245J34ObjnHY1na9wsrj4KT/VYwcBazJ9
16T8hLbOwWMJALX9/aYe8Eoc+1P4/hVhLKemUGtPyXVKqqeyzq6dJ14SdNLbajrBq2sj1Kztm9tx
+OsxOq/UWIh8vBpMWWYajU9zpu8n23psmxkWBtDt3mS6rFUSS+KBop02GtRqaAsn1ySn5xFNJ4wI
0G1qXxSMSaGWVIVDgYknKaC4/PEm+XPTvxNN/mzgv97RLUYP8BJIebWoxJr5eezLHYXDKzkIhgYk
z3ZBemc7L3756Dg/LIznrTENDVTRiwcGooeZg+hG+KCanIGvLFAQo8ZXzlEUOoZCc2gcP4YAWWNv
aWWtwUSWLAZumbJjA35yIH645Wf4JYZ2ZR1r+yvERCc0GWAVBZ2FZ6AK7GQvx4dhOFnO9FyS1zF4
4wbYBv5Qik+pyNAcZzDJ2gc1TLXqt77oojFId3iRyR8jpclWm/OWFb+3zIs6sUtHk02AI15hHRJh
cQt176NWSv1nXx+r4Q2/nKd22M6wt+mSkGDMDH/o0DZZxHxvD7UKqcd7WcIJEPrq+M9gsnZ5NW78
vrW5wpIZcTNNtK3ZhqJb/mJ4GSWuDsG6jbIqOaBLc9NmzfZlaR+SWzWLHoRpwyl42tiEK+Xskjnh
Z/YMCydYp1a6DT2KPrgd2dl31LO3docpjqb7hWRJsCma3OcWNhRpFtcTYHVlhG+Fjxu58OdtR8zo
tyL4Svhckizcua3sjLTJ1Rfki0aMO419FinuHm5dU/QWfiPXlJEWDdtn0sSeGM6MkMcJKnwQr2Hl
Xc4A1G1FsAU7WysdyO2n/nVWm5p36QDFo+tcfcJy9NX97Yz2Xr67ca2GOtuhTBlc6DWmVkj66tOc
kD04fUiQxb3CTsda2cFGLrlWei718oWy5TQlVnC1ivEieR33yVMOpDljbxDe3TvenS3m2C14yLGT
P94pf+ryd87Rkq5h2Vo4SckglNd/62YR2yXUsn0ZlzAtbtI3Tnt0eN6Uq6IbiCjzflbdFBcYy+GA
GffLjViFvTxBMKr/hlNkZ19uZx6Lgg4UqNB4BVRg2Opz7x9usPnbuSzn0JlGgHQftl9k5WpZ8j9y
cBpHXpPk2tP+M1h6kIkccNyILB+txt5BJjjclDf8U2u8t2j0v/dN77LGL90muY6wCCz0s5m+JD3I
5jjKVm+BbWJFt0A/9/luBNetyHmERcKxLwBZMtMdSb/ha/ZivigKD17/ruvSuPVucjFoWqvi58bH
XQmSZJFmAmXITApgzxV3i+rHULB7V5FQm183OG/d1KHN79UwPGh4DE4KQNPqDr9BOTVmQWZ3g/oj
xt+OBQQx8bVvxD3EEMH5ycOIA594mp4JQmoOGUdsAAYtFhi7XXEsPn6DlTyZLKJ8qWAX2SUN0qAx
HOZS/jJ5QjZW5/1SnS25KTwNUmzVwFwKq3orqHwyCYMj+9Zk+f2fzpa8FAeiNgXFXOfSSSATGuGe
dEa3+trvf1i2ZKWk7a1Br93qIhK7jTLLhDSDjjGEhxhBL9aRD6nHd2w8pVV6ApeN71zrp5tvsbff
H+2wJWlFTF0KQIaBWV02fJ4BlWFOB31J62RRz95Jf+I3L8+Pt8BKWGRLCkouRkaswiZn5NpeQna2
0Bde3FeQPPCSvWs7xzJVcI4qj5ss45XckS35KHkgskmQrro40L5HOgNDvp5pvaMj+C/9WTftj1YP
wa5TEEH4+D3fT8HZ/xBTssZTEHWyz0FtxxbTV1XZhzKrLlVZRjYg7h8/ZqWQYkvuSTnNPRgVtL9k
ueQHVvGotovjiJxIz+rQVR7Qn+prqr5lTpvBT0VaF53xcUtj4f3MBC55/x06PeN40E3o7TOEksPZ
S8OxcA9y6ELt96GTt1d9ax3Dk9TaVoBZ266LKDJJ6Qn4QumLm7lZNOQpuTSDVBfdAPheQ4TzcWQd
OLTDvOVH9X6uw5b0Cp7lRTdgoS8YrE7DdyWao8rbVy/R3z/+jCuvtCRCFGWawEfb9JcAbhC6NhfG
4dfM5QPG0RdPdxCT2Yg1a0+67de/cqRZcOXYlYRpav7KdFygsTVT9ua7w50/da+wDto4AH/6wv97
qyIL/+8nycobyrK1yDnw/WcruASyPWUKSifg3PAhQ6OJ7SD9d8f9BPZpP+pCHaa02Q9N+zhU9e9m
SGnkihwGZy0xcZA8SaTz9cyjiUHbUjx3A0XylkeWrFJELM8C1njMQp7TvdM2j1WZfv7446zcLEti
RWI7Y15Ot6Nc8ByiM0PU8vptM5NeuVmWbAkHbY064QE5p930EjDrM++yjY+9tm9v981fH9tpSVnN
PCFn5A1hT9ozcCA30RwVbNnSrSC+YcLz34/IYIeXsgSLMxdJBA+icEBRzp6lcq7Ojxb2KSJ23GY3
kwOj8NT5osAeamsHFqLgndhl7GEC6AFhSt2f5a7nAFh85oJFkMpNiiJ2t7LxlXC8pE5YXW1oPovs
YnHvh3LNIbGrTw5sfiIXjrXxQLbaj2vnaxGc8nwou9YHfj2d7hmH6TNUBPoWuVoywhOXHje3zcq3
XVISSrj8NYj++tLD96DRwbEZn8iUXTp/yw9v7Qm3V/xr9yhcID5I8/3FH+ydR4Jzj+6gBo6b6X/D
uTK+iEaDizZgGej+4roW7I75d0jVAOyxMeJeu/eXUP6MjmNbTk1/KRoTp1kSSfoCkkQelbP5Us9s
hxv6McXbQT/r41ixss/4LYb8vWbWOLne4JMzcQHfmKHljOimm+YII/D7yYCR8fFzVhoSbAn0lwNF
q9kwcm7dI5VwKbyZXoIssu/lmw/pKGhqhrTBWh4r+81DzJr/jcrOlrB/NO6Dws9cJHCt2Cdp8Yll
9h2hzZdsywh4bREXMaUyrEc6gXcjYFFZMDmu1BcqrTeeB6dNPNNKVF9K5o8iawK3QUKmVP3NOPVP
X6Y/c5ps7L2VOLCUzAd3ifa57ZAzKi432XcpfCO6K3V+mlzu+y313LUdvoTEG0jnKp3gY4CR8JCV
FhQmRNR5u7LZT1D6HvaDfrNRCX6861bQiKCq/Pf2RmTrypJie4Mew+04gwm8M8WpPkEZaAgTR8A6
+XGCwm0DFeWxru4xzw+D7LV2v5qRR0z8cFyyS8Y84j6HrPJGrvF+t4At4fJKUi+xRGGfjXjm/KHt
uwNx8rirhns3G7+BLQaXGJVtnL2V7bnEzsu2B+tPAOXkFOXJ8FtB4Q1fynJ88Mfnjxd69bsu4kjG
LZonPk0vuZ1GTQZam67ipCkfRsJhQ+/4p2xyfusAsHTHjE8fP3Ul4C+x8GVl7GyAV9LZHsxrPbtv
jT1DhIcA2rnlc7/2iEVG4qe5MbOTeGeLV2zP4YOKrjjMfIa5kRGEI7ek5taeswghrRggRwIp3XNR
vg6tOQVFFjliesOh+Le1WhQ+CajuSjfYBF7xK5jSMOmLfVuI3abL/douWyQSHGPorqyb6kIRCZ9E
UnxNKkBrAW5/LKf627CF61xJP5eAdTg2gyk6c3kpgvZHYpnPs802IDArIXYJV697yDlZUsoLdvMj
twga82Xypr2Nomntr7+t3F93baFkxYAekBfoJVahmqdTfatAoaK0EcPXlua2uf56gGgLaxJza52d
Sb5RUV1Y3h0/3j4r18MSWA7n1qJLy8E615MPmVynQd+x+dnlkAJLZRGWI4yB0bz/+GErW2mJIQcf
FOazlaJn1BknoThEJScwJv0jUCLBA23bjeesHLolJLyxoNOQ+n16GazmXpABY339BNjwg2rqrQ73
2jdZHGwodLtIhmpxKSmUpbu6BGxGzFvtjLXPsjjVftB2FW3leGmle2ibIX9zIZPeZuZB+D+m4WQL
M0YFhCTSHo0ko8+O59Zx40zVI9gBTlQLC9VhkoesZGNYt5sOPLf4+E4xvdSUB3SXwu0BHQj4+r4M
evrKOBypZb9nN7WnkT0NaaFhd57uOjq8FGQ4pBIWqVvTnpWjtgRlV5lrT4lrZRc9mhfp+/ezC68o
WKj80wZdArLRbMcU1Db5JbHcb6yrpkMLkmw05tZ97ac7knz5+Dlrr7GIGKTx/aoC5+pcyAHU0Kq1
+9g1ioMLpXrn307BEmudW0mRF2M5n6Hc4sHcpoNvUNmEGE9HxRZiY+1Fbv//r8jkA2vCfEh6XOZh
+par4k5O7YmkPz5eppV0agmzziwKEnbh9BcxirjP9YWm9Z5xHd1UbbrE2wXgPmx3Z1fCE7vt+b9e
Ji0MnN0gznBJqfnVqRyScAaHMJ4G9hrU5HWylPU9haDSDq6h9bGF+l0EBe4hHCZVRK2oi33J22vN
RxIRy0N9OsG4Pfx4LdZ+3CLeOImydOpRcoY3R1jnHfwJUVipMQTn+FEPw8ZdthI6l2LtdMLMzkiU
PGlR7tqbd9fXEooG0sk3Lpy1vvtSsX1m3Bu6DJdARsWnPOUvBfTwwmmyYRhdOGB0TPuElj+pmv7D
kwAGD/5G0bDyakssdoCB1TxZg7pAkztuZmfnujA4LQH2JlswzZWwvURfT46cXDYgGfM76HurOyTl
E3TIMRsz5Y9hS1/tD6L6nSC8RFrz1lXjOOTlJZddEXt9kUdwEHpzKgaX2Bz2BiyZdEiE/CF0RSAx
zDDigDTSUdCUho6qroaWD7Kt85hB2w5ka4hWD9YA6jyfvndQ44gsx9N7OlCSxKqHC5QjfRNlfep9
H02LCYlt0hKTx7KNDOZQdVj74vNAeAkUPa0/N2RoYkpctEsrenEmiIfNjbtV/a0EnSUW3Ek7qw0Q
ds4Y4YHxdDsPFjdwxXz++Kj9yRPeW99FVIOb2dQCNl1dpJWRJqJufiduMtWq+WmJqoNpug21nqi1
uO9GEPrFWMro1z6w6M6VcxaKlN8V4wRITqH5F5Ng9mCnYm/b5QPx3VeTlVkUKKHvDHynSJHlz3Xp
Pls+linvxWe3VVZMc99WIWQm3E9Dat3Bx4FcgOMu4szuH1LRkzhTjncQNqD+gaxe/ABQFZF6j8S6
CVoaaOsYx0wxaPb4SHafm13pMPvVER14RFCdA/nBNXeGBmpXSMgw8xw9iDTtzxDD+LmxkO8nC0vQ
u+MTN0jSQF48xe89QiKv5b82W6krt8NS576gIy/rvM4vNyr2zpb+kXoWpq7TAXmZF7ECAIvMtyBE
AEOajRiyNuZaYt1N71gcoBFyztKo6q5p9r1w3vryCbIoSXqdfRJOiseM3eVbPgNrr7lIBTtfD6PT
o4GDITrmk337YrVWlCZvaCak8ifL+OHjr7XWVFki3pHlEGMLXl4kxHZuSm61+QRj2wOHy1Sg+Xd4
z57VcM6SHuJqNJQelDxq5zPkVKNJQ0e8muR3AZQvFFUvbhLsHWCTMrMlOrFy6pcQ+FKNifR7S6EO
De3ki92EY/N1481vtew7B36JgR8a0mQa4uQXlZhPCVggEUTavGObNV9I3hwg3XGeR9qFLVIE4BuA
KaxaIBISH/ad9LfCtVUx60EpXGSwqIoJZNbCRFixmrwt/N9KvbFE0kOO3hOlwAjFBGdP/5qSZmd5
D4B/YFtUUHzqhk9Vee19oOLBiRQXjLDC2j5noJ4VLuDzCf5zfKUNxPjG6azt/BXU1DPt0tPHa7j2
+xY1aprSwSFG0nPQJV9VH3z1s/Ht47965QQs0fAQUCGJPXYlag6FBJPk8An0d22WDwdqY2wD2YQ3
xavnKtiSpVh7mdv//ysTtIhFSyvx3DMbki/aql5gUL7Ri1jJQpao+Enwxube5J+HxH5wxv5RMf4t
aDIT6sz+t3HbEnk+t7U/j2h5nOuyqIFVLLPYrczXyU3sY2Go+rcC408c+WuVSgcKkxa25QVg/jy0
oK8fVjTxw6ybH/txY1+trdei/VSkE9MKvIyzYSMccpWLFFF6D2rmc2Tyf1POZEvk+VQB5Nmltn9u
Z/jQF5idHUkRbGlerKSFS5B5Y6aUQtDaP5Mc8oL2bB4Sy/kG5ag+ymW5T4eJhHZKHv/puCzx5KUf
jJxDge+cOf2xhq8BdgEgOoWGOI5LobunJqgXevpoy77c6FCtCBSwJbjcKSGEhKTCvqFpgroHIBna
P4NuIkZOpOVNaKAFeuPsZUkAhRwV3f59kx24tsCLhM1v7Vz7ZOJnysyps/1DUjnDDtoTY1xBNUbv
q62CdyUW/RmD/bXndW1b2ZgS76yAPAxZMc2xren0iWv12wtAEG+VG0ERCFKDmfz28Qf9w0B853pa
Qs6dedYOzGn5uXJd4b7O0F3fM5vzlyEPSIgpxkNpQV4kb6siSrk4QWn5BAHTNux1kj2y0oCL2djT
i58P7L4Q9tEoYx/VCKFFZSARUdOsefK0GmIyGxZCZSeZQuZCkiXJc2fvQu/umdOEAEju8z1YCuSz
XQTZAXJLQdRZlTwFKYG+wyj7V0jjxh+/9sqFv0S82xa68rcU8tzZpTlhD+9mX8MbxtsEDaw9YZFa
tdSVoxw792zDM2nvNxhSwnbW2vE8bTY6eWuPWIQv8Inh36Az9+w6RX0PxUfnLqtv4lTQvn36eJ1W
9CjYEhNO7Dlr1VB651lUs7139ETtuGK+MlFtStTVuSmiClyEcHLc6kUgMWZxO7pQUM/tqpsj2hjj
hQXlIEChLoFNiMtOHuLTm3RH8SnLgCCvrLKB/C68EaFxWD0PpHshVeld8zkFIw4sv5BLp9sbuDHE
8C+gj1JxFXkm7Y6qhQ6HypvhUw5RoxOkypCbEFF6Fz4Wn2fF4DWaVtmh6MVk4E7s9PYBal/TQTtW
+Tl3KgvqT651lCkUcnyu2REacLhrctm8CarsjetspcOyBLc3GVQyKpA3zwMstONOps6xh7paNCYF
SB5t/a1EbbFRGa1IP7Alar3rJlvIzmbnZO4vRqrilZN2hLBt791DO1OEVE5PtuM9M2Q2uwZy3Puh
9qdzkzo8ZDR5nrhOQl2SrTtqbdK3BK1XBBj6EoT1s3SK4Lke1atOBx1BNvwChZVRRKauerCSRoDq
CNh0eegxWm+s/ep6LCK4Y3ojGy/zzh6VfkS7Po2N1WNT0fwbncG1QtCTO3dGhE2rIHJLmhzzoDFH
AEIDbO8A7fi7Rk5bJmprhd4SwO7BW2SYM26fk1zviJSxZLnaVRBDi3Ul50gODWbHIFfYA8yrq8Da
VY7R3xO5carXAE1L5HkKQzhdBjUmlBZk3k5CZ89jBUxsaoI+amePwRQkeSkL8iYb4d0VvRzipOwf
DaF3jJbkRaD0beR8gjqK9xPb5k10+EMZTf/DpsKF2GZ/p2E1jHa6FyWDOZuOXQaiUGGkWx7Na80+
suhallD5zqVO5rMHjja8TFFIFt1TM1SYV9evyStxoGBaF2V3uAniuu6/+W2yJULdTvWUzm2BAqd+
FXosoyHzoc4HYkxYBLTbDfCO2X8cfh3/j37YO/czWQT5GYj3XFIJNALxUoDGUswApYkq4liMhkEK
ZsrzPPRe80uiyIQWoZrVCPM/qgaLwO7Hpy7sbKGU4yvYyEC7UHmPIsCtnUemsXEWIEzu+ah7Z+w/
O4vQws/ZKzh0U8FApgGk+LfodCBGZFjoPN4rL3PFT7BqM3Q6R9FrqG3XcwGxMyqHfGemgB7ExFxr
15CK3KMK6eQRVvHc36VOYH9pE20O6AMDrDABDi3KCUUWWlQETZXUjQeX52fgAXD6g7YY1FFbvnvN
ldM92ZIkgAXMEl3xDi7DexnYv6HgOP9K4OMW5l2rQk2C9i3hY3JfwWzvaxGM3YOGeO4+5R7cLm7K
ab+nZjJVmI/wvnkwsAv9Uvg+VOLSys3B7ugaI+2wwb1anDmTygozx9YPgcxM3BREhcVsBZGYst6P
TecWO946+irhQvFLVpD5zbz8pc5mdg3wDsjUwAOO8sZOYs/KFKTMuuKJAyYCspzRfF/jcz4SSTz4
/eTJWIFzVboPOfSOH6yEy2PeFXCj7qRNAbTKk+Y4ZyMU1a3KggB/WgRfLGUwEuPCo7FT0M9QDCU/
E0Z/exPckGolDZImH26DiDBERtaMDkIw5m5c1MiRDWu7PVT5mmznSyuRR84rkD36pn6tmxxmRDRP
R3kxKbb1cUhnSh4CwE+TAzwW9HBUJhmdz7qqNd9ZVYk/303uOEYglqIJ2XOvOGrp2Sd8gAq/slQg
L57qQfiguA42t9pQQttBvSbCH+iFNxkwBjsbCluqjawSQhxX28cfRX+46uGUKOC0WwiCuYhX0n0i
qpvuXDewzooxxayQmgIenj6UY2f2Evv9mk9m2HdO3UAhAJqicdlIdCYbysu4zAtTP/HMz8nebTQn
e/jzON5euWNgkrguZhS5IXqlVf2ArK3z71yd6PS11NojD5Vv3zxYE9xdJCrTMoNcY9/p3DqgGUln
8NHKIWNnj5VdvqcwMDN7aoG09L1vezk/WhCykwfpFVb9hfZTNthXpwI9HWL06Dz3YGr1fXmllOTO
dZzqWv6Us7Dl1ZawB7gWWBP3CbRUMIUnfAx3n0q39CA5DrHL41Amxo8g6QYUU1iTvHKjvpkC/y4p
eSC+ciYcs09m1ykf/Ap/IJ6LyoKuFcarbfKU9B539oDOe8M+1TWT/8kw1gMPMWV9Lx5qBxvx4Hd9
752rqlYQlqoLiSlxLQDAv2shtdM/Zn4ndspYyYAcQsA/N2yCYfDecgc2RV/15Gb1E6YxrtxJ4uN4
ss6uneNcMj7+VjS1+iew7KW+YrhsiZNTNNiydqpUemq9tG7/4wRGOXc+geng18z8H0dXtl0njkW/
iLUAoYFXuKNnOy4nzgvLiR2JQQiBEBJf39v91t3Vqdj3gnTOHssAhp9QtJpJXUxuQxQrD+IYpo5A
YMu3qXnDnxrXp8lSNNAiQzwRaGDm6bKeOxfZeiz0AovywIuwQu6F5/qWrzrhR5uzOP1kAIcolpFB
4TledVqep34t7f1OpEMQSddp+yvdRa7vYzEtMqv9bNNVVpY5wq68c278nJtuy8faZFt+7rKBmssQ
4Ai/nSBczi5MlRix4SUIw34NpfaAPHvcVu3BpaH4Pl1XpFr8RMmzcadptRO5y3EaRXo0rWm6G/gO
h+anLxjr/9NsLFmOXowNLWkVxMC2eRhwVuhrwO/UPc9w4ZhjUzYLLFtjQ4d3VJ8u/EYhi+TUzgqQ
37Dh/38Y9900qAQbhX1ucrOk2OayPscOk3n0Xh/o6NPhkpZdG8bTXoplvIsDvpiHhBWtcwicWTU7
4yKCCyMrW6jiN7Nu4xdHWgy75GbK06r1upfVMrMZcfVLP2Sf++yT9axRyRG6ap65jxVTNDlIGIcT
DTbD2PXD5OBAn1C02H8HlBew2CdYNVIrb5aMAe9ahrJL92rPDC6okuq2+SNZuyUv3GbZejNapsK5
gL9N3GXgO8TfzuRZ9p/r82Q8dUh3aH6RbEZYquaoLsKMjIf0n8d8wa8KLLRNwQjlWfGnSHM3Xwhq
iGDNGH0YKwqq1n5x7z20UsQjnwRexHbJTqaFvP6+d6hJvNss+gnQi+ml6D9Wtzblg8iGRb3Dz5F5
iPz5tjT/iYjGkVPXbDk75TwGedcSo5PaomCcqoPOC3I7OFQHobB5tfR2A8TcfkB3loMbyDafdcuh
QRHgNiJSDsjuX9jzMc7jL9I9XLN4OZZYNwUUD1uVo38n5UfYoGh/1+aw4SJtWkrmP3fodfqPbqSd
+3AIO+QVRZ5r/E8YiDBeifFb/7UOLZQhkAAnbKUn1hIgFkfnpgxpJwqn7HPeJemiLgg4UWKroTxx
9rIqG4i8TCX8+l8acnJcDy0lRXOMuyl1W4mBTTRUbNctZQeu2pRiGsmnxN/l4rs3bkQ1Ncdt2zQL
8HA2u5nCxVVGZDkcFBmpKVAD4N36vrTpFuh5223b+ioWwJF/dyu1MLGz1dv1qCOqHNZKxFF6Bpl+
lsDV47I2nNGPa5YebmfGZHZoWSmS8Qban5U8516zDQ3zoWT2o8OMOU0V6TOFrk/lCIJkijYbNHpG
BEyVNzR4qLYOwruRq7qE5g3+0jHpp75KNOnodRdJ7C88GTP/j6YT4+cNWuDprLDUI1BxZzNkz1x3
GJhCiwS/9pQZ3sihihptoEfW+T2eB7b1+XvSqHE5hlUU/4BjjtkX1570yIrOenyARV4PDv7SPAlg
sFifdcUZ+TxS3JYyT8NlSagIaJPYM3IjJjVCbrZtuj81WJjS/0bSy/3IyqSh3VnmiLa/i0vis79C
5+mlKLKiOwuK+/sox3ahvi79joIkBIhm+b0JMSxD3exLDlrZbs2T1HIUPzLtvf1YAonX5DvRW24r
q4dp/dbit9KdEUiq59+QCUL6il+ZLOI69+VmUe8wIoD8KNA3WroK9Fg5XjdMljg10C2MEp8At4Cg
WYlabkxVWzGeY+/y/CXbWZDJifDUhhvNTNs9J9lCs9uC5jnGNby6qIOrORlL9UcmxM4X0fKbTBTm
qnLU8eCELc37NpXJCkPW3reHjsdcXGm2AAIdy2WE2TkBvNT+6WMDU8TuVaJuMFkz8svNuLkeO9Pr
/AUxt2l/RcsRHkAW+m+AGxif02fkxFn8JKIvdrQgkT70zzujy02x6PYzjC0uw67ZL9LQ7R/ni1qX
avOjn54Ia8b1jk8qdo8EohL6GEOYyx+RxClepjXoFi6ZQVFyywcS4wnJI4v5KjNkQKKnyKXivVj5
uv2gKxTwPxq0JTd/O/ys353znO/qd+N4wtI66F2xx12XnTGASwaX4jdDwWGlEMR+25KlgF2azYsP
35KBFLkcJoVX5CqgjT11wVg0pjQenoS893zBWRH67rFhq0wwUSLX0LJkqttSQxFwRIlGPr8iCNn6
DPZoPSc/VmPbaTtmJQag6TIMHaBhLnBVO96IUtVzOSYEw9lO+WczboLYmvkJ0dfMb7S95khmNlW+
+XDeddH94J2GfQ+/4bgHhMabohVIL0FX4n0h5nFSqGIQ2j7kTT8g8ndlyMLB/Yz8/QVfXCK7/V4v
mVpN3U0xVvjfE0itBqqwj+KCwPEHorUBXSmXdjyQiFSxT9rE5JntRXOadcqX2xFjuttxouXzDkit
SOQrntoMJZjdxLYr3NtmhqFfx/Qhc1bQsWpKWso7hmbnAiODN2I94l88XJAcLMKr4lO5hXtbZpOF
2ayJ/DBAe5k+Y1Bo0R4S+whvQ4KwDv6ylphWTuPMVvE8l5PazsvKm7tCuAWSWSrPGLlkjw6TtC8R
BttiLHncMQbq45TjuTLHOaX9gtpyauhkMVF/w2wq8wkaVDvr4XPrHP+zZV3+trFcfGE5xWF2KqNG
54rPm7AeJoj8PiMD/tAC7j+5Jc1jU8NZgniDGocP8fHYbTD12XOxgni1V4mMIHvEOl724lCsRG+v
Cs2bmztYdP1YCUfqLkh7KtY5X59ouQA4RGBM8t7aTTQAe7EZiJrEse3FGzZj4W5XhCSMpoYoK0J4
0SXITQe5AQy0oAdVjG6sgivdvQok/VigYlFTHbqky5tD7icUF1S6g1/ll82QA3VAGfe49mh32Rqg
IWHrEEvlGkyyK2o60wEl2UE202/RTmI79ngj6IvAL4GIO7TI0eFbKe4OnZ3iWsG7DxBUJ8zv9YTs
oizHujsN/sMQmmXnKPIGAlcekjl5wyGr2YzdNenjcVdZh0aKcs5DQSuYLuV6Zr2i6j6GmZDLtpZi
RSDhKFHV5aQGIr/sICfpj4V2/XynxwLJgtcc8/370qSk4nOPzjUHjABszNDX2ICm7Ci2lR5GIglK
ufo0vEN5mJwRolU8jmtMkkMS8N+BApIvq9G0fHKd7e7xrLDbQvRldshcTGrnJ3LVJPpXVDOYHyuH
rQGdbcA0DmPeF67KwDZEtLtk3JSvrCjCjUUi1RfpFrIdUCPfIyUA8YZBluxZeKxYGEmQU5lhLTy3
OGkbhEAg/GDZ+qeFzDjhQ7OTm9bo+RZv15LVCINC2pct92svUg1Fye4wfW/+QlOHASXMyL2KQtfw
YcznbvKInqD7clkIbc5cNqhgaHFAie9u6kkbep9lAGwyNXUY2KCCEkUz3yLmJD3yBVy/Hbq+FjnZ
4ABdzNn7Ynpf/IJDywz5oWs4DGkNjt1Ej7wiYvs5u7LHWlZgcHJYufdhSY+qw5mxoiWk7h0i9oQp
SiDxADyQzfVGlHd45OD3xkHRHMGiFjk+g6Q5uT6dsTEZd0Wq818HTQumRomFTXP8PK3pA9JNlgaf
v8yzpdaIJ79FaiX6dzIE0lnLsv+mAcdH0Sb+fTBwZdliZk9snrr/OtI16Keam5tO2BHniUXLQWJZ
rZGqfIwt2TGIMtgIILvA2KRKm1y21q2HaDuMdIyN7vcaO1FNTdnBuZTxV5TugUNgRJ5Ek6OWfMIQ
WHU6QCRJE93cYqvGbAczydl6x25zXpqpojgazhKgN7JQCHHqGJpC6NtxpeFPYWcMwFhuiyfbmxbr
Pw/TV09telmKJL4U8CqfIX1A2gsbd3xosqUHiSwgOHrt9Hf0m7hdGVt+yDDlePJzlAJi/qKVwsNw
slSGW6zHIBM6qY97SfCgz9CTDu0c0eNXuu2kE4vqkhTali856PaxK4n8ZbaeVblPtD4SlZm3YWwg
WewhDmM3bWr6U6sdWw9ZMYw/qJTT81QM9KPJpvaflyF5mjeGwQxe5P92FHGTe8KEevTz2FzRolUm
VUAGw2EoFGaA2K/m3IKn+XA4B+2F7YC5DjCLNueONmH7ruxOURfYNvHSlJlURxRFIGmCp32XHSZj
4JEUi48zoCM0xBx6XF9HlI7G7H3RAfdy1Q4xvc0Kvru3nLqN35bUJy0CizRKKbGtI7Rx2Uv1QHYu
70nG+m/olA8AkXT8m6ZRv7NgEXacoL0P3x1WRKyVHngC7snk6LiYfyD93JBqXsky/Gvarp9qhO2K
B9nlgR0kqNLvWOt9eZIZRky3dytaQPLhO9lYWPkAwmrqH3aMv/LYu0I+Fnk5loddIoQLPz3mi1rg
qv9gDNVF8EKZE0Rg878GVu0dmOeGVE5BFK8QOljSGk8H6K0BlVVdnedt8UhgAA81Mh7T6cAzOozV
MCcbRQUGhaJw5mUp6nXhkz5Y0hF7HThuv6PWxCK9OkcYVSI0fVa5XRj6LJz4THk7qpr1MwbaDKlk
7+lUcDzFMJenxxylSN+/7YoFfxDR/caMt/xs9rL5MnYmtMpEIvOabQVGY7WOPr9ZA7bMOvrSr3hZ
lvRXa7b1AYdC9jGDn/mawY49bWKNJWo0UDJ6TLbd3W9byW42JdVfNjj6ByMb/zmmGilfuER8chs3
Zf6pBvNblU9F7A4Sc9KD3xeFWKBAyttMLjkOc7fkL73D9IYGoe+hFMkz8jbHBKJq2435cmrCso8n
RCt5c2WZ0RAWfUMgHH8ZyIfcjQ5zpwaoMVg11CQfDP/ZClkMB0lX6EhzOB//LxRAGIyjaS91hbSd
fn9aAsfJJgqcf0/7vjbJr4Cp7obOSAHtV7Www54GIK5wSqBYAmy/+5FPHeoY0iIICgdgI8vnHaTo
BYgHdjMcimkDYEgM5s66NLU1H2Ny4Y3FeaGMZflPJafycc+DeTVZiw18566Z64IrYB/ONsuOMIkh
LPbHgKLPv8516yWkYimOSdTjC0GC+u/EaH42s3Dt7WoJxj+UbfbLJW5t+4a+X6Q9p9hnn5EXK7+6
vR/6S9Fl+1rPAdDeiWn4WauYD/p9gKz1sVz8+DBxyN6ODTVqPgKzYL4esYPIGwlUfr3gT5Q3OTQy
4xklG6w7FGxGCsGetha2BZHO05ExSElRSMQVdg6ICNzBzQV5LreILxT/bmURQzXuj6mGqBUB1Ylv
ToEEXFmmMGK83WS3fbR0WaBQigP4DGYLcU6LGWI3LCcYwotlg7DUt0hOBTgr1UHlMdmPLQnS3LT7
gDe1BwmeX/G5SXakyKS8tghxvdlGl6XXHB/dR7KiaqYeMJjclwSpaqcmnZZ45X1viutYFpDRrsb3
T5y1+Vit/T7ihcDNxuwV4IHqjzMHQHZB8oKH9HPV4rZRAbKa3HJcQyPzPnvE7BUdtgTvVC18SFus
cJ0Ha2bJ9/2bN6YsLxLdqz+LNlXTc+kylTzzmOXoupusCedkmaQ79ZFnT6sfu4/e7VikaRsBZ44Y
k8CtZEX2F6p2TCBE0EXC2T3ZsU7nmaxoIS6ow07rUS3X2pY/Tl3i/8xubcmF9gbdYVkCYCXd/DRU
+MKGD+o7cuD72iHsVESQoiPDZDBjMTMnUSI3f4Zen6M2Bjk8O4TI90AkBDujYidewYHo7i+Z5vTF
z1JjF5obfTelaM5+4oqkV0CQT2rYyGMm0/0mw9qNlqxoQNLNecMBNo5akfO4BBjmxnaV71M5xK5C
RKq/olG3K+q8RVXQnm8KK/Ou6TG1y4wB32x3U9EV2NK3MCKzNVCZnhOeTT/ttOTlAVPvbCBHNut0
RsZyjyt5xWKGmuBcHA2AShR5mKzjL75Q0z0S1DtXLZgsvwOBtHtRIzJKcLps0Dpmw/6pyFoiAUyV
ULdMuZ/dsSxhSr+hFkc/UF6B6YK2I9qFsy3BsIZ+DZhIKofUYXUIbDce5Rtl2V16lgpWAx0lCKUt
lN7QCMhQZLnJlB7YsjFwHpFFU7EWiA0ie75zE0kxlg9UJKFOCtH+DaTvPXaMNvWnDoVDiEiaA2Ye
tCudWD6WXZWUhABpniaZQilutLvu4xQtmmqiEtUweMRYawtN03EA+nRFUyZ7BG5ND91A5AO6JfGc
5C1/Yy4HXoWwFFYhraXRbzJxCyqiQjlg1OvKbK6DKTpo/0A3fv8qKCartnKVttoy5NGTcdzTSqOE
8Rgoha0TebiQ/K9Y+tWiwbP4cn5BOnP8TdOV0gPXIBDqbcbIfVzbFidBLlCr+aRkYK/DvveIo2qm
/iXpfSwerBhCxLK+STSNgJqIR9okAeiopuMEjSpQ3BovHh+rZWrapAKVFl+MtHE9ANPHPZCvwP8q
N6UTHEVy4B+yVP34bycTIuSwXgItSCeDDwmaCXmLCmekQqN5dPRV16hkf7JMNv15NgkKywrpEH+H
BfepWWWjjmyEd+zQQtcEQzMve0gJGytfApT/Hr3cvHkFszZ/TRmP4ohZqrtQxJifcc/jZpJW32jg
YuFEsDV+MwtePbYbnqlqlnGgt8puarmJLWdo/euAM1xWWepwHLo4fKAnsDlK07S/toL5d6Kz+Bmx
2NwAgMdThwC71zBkOcGoKiB76BtbPK5Yba54tcDwR1JYxEbM8F1huxk4uRkUSZbXzBSOnZk2wwQh
etnGGuTA9jAWHdO3ILDG8ncMOxpT/IzpGwfGrL+g745/513l8rSlPnvtJNgx2Vok+uIuuV2Rm/iJ
hYcu57A3LSZ0kDFfjs14CqQImTlqJICBGGbo99GNiXeUAfjzsCS/CoS/5Q0tUChf9IhdWgoYY/Oo
MFNY91masPh72YAjPI4McXV9wfKrsGS+cxtym1Qq0PoKWE6hNTJyLEQWUr6rwRcNgNRkWEH5ggsO
01wLw2oo0P20AS6FmhJewDPXIf9USIVNKp+AnHFt5/+hJzxDlJ5F9riRbfMWBxvQkzst3BxkMnsc
PJt19zQJ7T9dlBiCEWnHaQUyEywLl+12j05yixgLJ/ofIVEgOeF9+y/gasNlvCCijo6hABFsxXiD
ysnsJSbEfI4qSY9+yg1i78CVdThjcNARTIYEGbxHkqfyZp/WEd22+Ouz1KnT0hpgfmWPS0aD5EFE
qlAnwMKokt+4bxFADGTtpe9LbGJyb0G9z2lzP7UGI6/vg/vwXW8PzUwpbpVkQCKfyPdT0yLvDpyV
bGrjSwTA8NG/8bCuqD2fcYbAWMnvN82nC4lIbgS3A5ktNjDw3SDN6nGgM0CARpL3ZYDfEx5z+Qzl
gDg4VKYewkS3n2uCmpwclPOL5cnwqGnf1oA5zUXxBq0XlkBRmAo4ZYGGZee1mVMU6wBAwF0ozwNZ
e7xBbYO1REiOFnUNmc2MnmqMcBH+Ebapjyyz4y3wbxQ8AT5+mLUAD9Fg7q0zUFuXfAEGkM6yvV/J
mFeARL/jIB1ahMNczAhMRI0dUtmQzK8R3J9GesgJ3DE0cHrRpgmXIgMZO44x3mHZiNDRD8mTp0l7
6dhAr8NgxMklej9Diz/coei+PCIP9e8IS1KNPwqfzTQ3bbWaHhXx0bQoDSpD+dR3NH3bWpMfQEym
jwB1hwe0RWd/8bCTw14oUxPim+YQTAqWQyKgyBAFZee4N8em990HkcAMiU7lZWkzdeByX3CKJ8kH
NEINAM32A4UI+sy2Rpy8COhU39vik0M3v6rjTgAPHjrGh2fFW3cCIg1atAnhQGa+nrmLPEF/gf+z
+gTQTLfuV2uKTwzcX4hPZy+wj8YDgsXTh9CBs9qA07+mMuVn0L75oUXl1FWUc/KwbPaDTWY69laB
XZGwgBQLqD2sIKh1xH1evAJZQA5kP/fIpWnUCdo/i4s8dl954cwFOCR7Hmb3uvChfRtSVgz1ihng
bNXSVHvT9/BDO/GSIWIORRPAI04JK3XVQxOVI2Im6io6nkIGlf3lUOXg8/T0sEMfBv2KioguRN5O
P9dQsiBXcqN+qxXUEwqXPXTsB9vP7cEGRPGEpH3PO5g9PtQ2ktDfZDwdWXGU3CT1qnalUTblVlyE
PUvAxzzZ2KXyTq9LTpJTZOgCAyrlnNwpXgBN/U+/l2G8YGyL4Qeg1M6ArIpzUf6nFl/8pX006jFV
gdujQWHM/K+NZEdOXth6+LrVolBauJe7cB+itam5wcfdDX9pDiUBaO55Uo+57Rm522fdHwrpdf4z
kmy3N3mfadCNxG3KvpRwTs+49nyGWzIdbLb9V66zsl8i2ZiN1Ti12fwuVvwDTBuIfdwqB3WOqtcC
brVzEbPy9+oGzNAFF/IB9GefHWc/Nv83mHXHnDv3qrYVwQHbgl7WY+NtF2uAuhyjZeHchk1ydDA9
VxTdiOoj2r4A59UgJHx4aGVj37BQot+hGnDcaHSl7fEtDbAlPZet2NQJAWhZWpeDne4BquSQM/RN
P/3zSePG16mjcXzJ4Imd67LFxR8OM9+QIt3iZe3uzDJZ6AQzhIli7wSNVaDZshzHx9E5ePYC+kUx
dfcRgHU9bNkMqgEpjWa8KUtSxDuIXhv5yyUmikdMW2n7Fjd0k1f7WkzbWztaPEw57JUY20jc8ncQ
ryJ76gGyyH9KuPHfyiHAPxIDCXB78DQV2GYNEIarmdeM1ECa9uQJo4+Tx0Wo5LXc8JTAyFf0CvHW
WEl531TSUpiqZLLCNiCca4EbO+pDoWuhxBp+OAVy5tAuUD0lFTfQ22ZHahzCEE8sbdL1X7ZN6BA9
gs8z34Utg5JrtTAYbhGFnDk0LjRZsv7qaTJuXyUgJYF6x2QO84h5DMmmoba41oEp43pqQf4tYZI/
SZeAEYcBmojkqie1CH3oEKM33gw5JEff9szSNUjCpjq7QO8zx+syJ4s2B75oMTwsYQ7lmatOTPa6
8UxiLJKC7b8Lv2pZIxNNG4jQVjBNB61Lvv2nAG2R57CmcbKHsPCVNZXzdMb4y7KdPiQt5lyQ1jkU
GmmBT8hX8L7M21QliQx3S0Y40bfYSbHtVmOOUL1PGimlSEP2rN0h/1EGkAVChbg08wm6dmBgayrZ
cG/Bhw1/QWCN+88FBxb912UuBTHJ2mFrkZYhElpozAocWjlwWz1+d6Qm6lZkxz1j44jdSbnEQTW6
ZwnQhrPGlymHK84TLHCXcTT5/iuVHkHNZHGi7V9AFsTNPIg05zo9iL21+x+WSRY+BgRNI08mRDb8
CUAEVhSVECLVaRJtsFO95HS393IHgQ0HMoNpNAAe0Odd+pK8TDvBaAq9k0Pz7TJCXJ3u+BUqJzoI
76sNkrJ/wPt7fsTbNwh/EC7OqFkETHafUaxm5oS7lMMm36wU+0kkOCfwSeth+oOXuSvuU5e3iGrb
yIZ+F7jj8Pb3lqjaZ4uAfc+V/6RK2w+P+Sc48FyKwnrXE8gL5Hkq5D68NGzBdb2nen7CYcK6K8gt
TX/0KB5tHrd08O4+mVIfb5Ce5U4Z4p/QATRCeNPhccNs4q34VGXXwwVKOotXVGKswMhoXfKmcWaj
H9H5YT22esyGA2RJ5JixFN3dTQFA54PKnU2/ofjKPy0JO+oeVxCogLU3gR4MkNTYOUBtkHPDZgiu
MlMOL2Jqy0RXgaFQB6kFaT7fA2ocfimIbNZH1LoDDwQxyu29Mq1oT5Hg/T1OJUjgiqxhn9BronJO
3zbjNnIsszQskM2G/TEas+2m8vD37HXXAX99SqB6oSdQzAhe7kikEQNJsLc2t2uoG3SbqAuSF2G0
SVVMegTqI+qlMHl4sUgIKX6mG0vDRzoKOAbiioUc4KiPbyHP/IzhGLF47z4rzdmhZxy5RYxfS2Ra
noAI7n2d9wN1lchTvEoAMpBrNbUcCHaZM1qXuMfQ6oKGcjD7u+LuMuIByF+bngIlmoZkQI9ONzwt
hbDsccG0i6FFuTWALez0Td+3fL8y2Javi9nZX1qiXOoIwUb6Cx1B/ofEN7vUEKjHO6DcDGpQns4v
MzQC/JMBm//TNHhbLmgY2MZDTgsggzzFKHjlYN+LG4gS/HPRFohh0noUTbXS1D9sfdL1t12vDKYN
otePYipJQGFvOf0Glxc+dcOR31ROjYL6ei0KsHqyP2AZGNN6KxsvalgUFdzyBeUXwIz4jysmYVBN
+LLQEbUnKPcYBGLRpPZnKnjoDrbdAEOk3y+yyUuwIXGaf6vN7fDsgE7HXeEn+DtFkfff9k3zNYAo
/DQbvB4/9oLa3zGBVvy5G3rb3M5zn8y3aUw8CtbBkM9HCCf36VCOi8ZgshE1olgaoX312AJEOcE/
1CUvDPoO5NPv/fwHlNy3zvgbrofBNpgViD6K3EHZoe98bsDEyI7UW/tt+qWRlKYSmSA9LlSaNo8A
cGEHgqnI9su/zCmZHRWkLBi20nJFIehIo87OyTQn+a/UNMa+4a3iW5XpCIBrs2k/PJaAsecKX5zm
X0s59X/azNgMz9C+qhPft4ndQkOGq7pd4KhhZW95vSdZfoFAqVuqVQFYcIuZnj3LLcDNGVKF9knm
ppAvAKrYCyDYXqIwETtFunYeZZoueYZnEirxjOF8gFNuXXD2J+uQvEicXc9FEySvOfdUHFlQPWSn
3CZFe7vB/zz87ItpxHEpVUIvGxYwfkGoqExPHM3i6QkKr3Y9yHSDREVHAWcNlRYaHz50afxh8U/D
jAQRU+Bc4sUo4nJs/YzoBCKlzV+RI1CM4TzkeieHHk6wJ+lMWh4LqJLwXKECGJ6vWEbAs1teQrhS
UW+4eVSxV83vAV099A6AkG9EzaZGFBVApN0eiWWc3guJ0fhR99t81aYlBUjo2eJcWrtyuXEibq8w
O6M0JKH5ouAB12AdDCjOs46rvHKNk/7i47psFWBT1oLgwDl0O8Vlz2+//ff9D4NbCaL2EZYDCMkn
AJW/6L6a4riVU4Efw29+Ruhai9+Ctbq8srUZf5Rh469pycqfucWTXLtsS5N/MUyI2nd0bL5yR+bf
IvXcnAIYLGQsN1OQx2EHdFyj72Vif3OcfYj2WEukRbyIjdH96LVa7FuBXLHkNCC6ovkcMWbwn/tE
Pfos8+E2wajzsqA3AhqUfsb3NTQ0gmNYV16lSdEtAI55XPDUr8No1VNhxyF99Bl0qHdD4xIE4kPR
gptzjA9TgrEK6uyu7x+sU+BUoPyE70mrYThSniCynw9uR7NQmknyOkI3dzWZY/Jp1LOqN2wJ1YRl
Gl5KysrLPELf6cfE/iKwpJfVgCyPxymDZ/+J4lRE8V7nzDs2EwkBgC0wdRmAOOP9/zg7jx3JjW2L
fhEBuqCZJtO78nZClOkmGfSewa9/KzXSrdfVBQjQQBCErDQMc/ZZe580z5psVZSjYgizTGUc6J49
sYkVph8uYB5N9igvnl8cZZQB2DKzdMHlzeusbfXoJh9kQ7iEW8Zy18QZYz/o8lfTYlYW8pIaLHE7
OV0Ce20C+G1ibv/4Dt1QzbAvaJV3VCR+uaobczjjShGnqArrnc99AdCCwAzrFqJlspcUW237OGcm
eKU7Onl2nzDAulgl0QSxAz07ySeniFUHu1UNIjmC60mk4KHuwt80D2T3QtnjmAwaR2q119z2Zy1g
n8mftSL3mLnsl90wEtvpSU6kjHOZzdm0fAfskV5WtRlgn4YSnTkvaThqPU9tlUZdVwV9ohnjlul7
5ltRSJ93kJjAho1XwRMFySx8c6XY3jIGAU6ddTWSIaWT/TIOzvWUO2m2rRsGjj1PjIwdH2lSdTXa
J99gni5i4fpztNCRcWnq2gJdVg2FEW5Lf55ph3tplzxxghDWmYwQrJviooOQPiEjD3k1Ip7xQB3A
KOccEtj4qEdQwa1ry+L3CGvNSWJMxrQzijhGWRCAQ8e4rx3rYDljy304TKk6P1j8tlrFjObzVsS2
U8PaWW4O6zyUhfNo+0VDfAAXgdEJCgdfHKtpRDGSYZVv8MlQ6fkjatTZByT1+e7NZGZRR431jp0A
jcAzuyElDD72SRFvoxiNxUh1eyUqezIfMKN2hr0ZsaSYz00jkxGnP6jtIazNPL+fNQkjRTKNMx5o
sMGPp7po0s+s6z08qC1H7rPZVoj85JLV9pOTwSMgkVr2sFJpxjVgAfjKLTXpXDGvUcrDbl+nnfps
k5yYowV7AOvbhS4GEJBhFO+AUjLtnu4+MKRCaBtvXK/Syq2dCmmtzcjlHRr2iMQFizbKQAFt7fjC
2vEdtxNrrEB8pRVdcbQ/lGns2gFPZWtdEVum+AAmDErVB1HmpG+Gx2cKorLXp0cK9HHVdoU+RvQw
3Flb2mNS1dMy7huuzVofRg858TzY7Y3GtaIlOrafBFZWVi6UPIkU3R0iTp+jcZZVhvsmEuoqNZr8
SWlGdqvDC+zIhhMbayzzQzNgYliUBMkcikY310ky+05AzMRwy1M2nQpX165DdNhhF8pQMgFYkn2y
KGLfZ7IOYOhKAiJxnS/daFry79lZyaF6ajGs4bZIjcKFs9CJQgxTR23ZfYZ54wPNPCQ1gzXTpLY+
KOKs5GZmMZNMkQ1K75ZNTyVzYl/AI8Ld7DgRE578pqC0JSdgHRNPWKca0J3d+eJXnttO/eCaajCP
WZzNtPlr4nN/4UtFWR5EMX+iS0zWtnE8n4/QCqqZpe2U5Qd7gK5fhbTJ4AwL04V08e0e86VwrDH7
KLrStS9ShdU4K9psnnIYno5wbuoj1npurrkREYrK8Oyd5KurH9tp8FM4wsIoAJ3QJlJzZZsaXiwr
y0EDTd0LxbxodD/UXyyLPlTETaf3PHQrdjvmmUcZ2EtAbpteBG2kh8i//Kjwc4GywBuPfl83AmwR
+ZDR0jbTcHeTzfWIb9E75k1ZhiejsbJwNRZT9Gj1RfyGIQeB0Y7F6C6bRgkEM9+2vf6R/pddHGpf
iz+jNHYeZoo6HiwjEpLzUQcNLmZ0NmbGtYtsHmYXGNnzt96YiF8pcDK1ets+mHgmqnXeuqTGYBYd
fkVx5a9jZ26rrUp8G0KqiNNTX/f9uS67Pmdmj/Ka22LuUw3aIIlifxHGVROvBr9IPzS6p+25iCOv
Xdm2rzaOq42EFpcZw5LkBe/mopJHaxUmCdS+rhWBMzneJ4CPfVuHVXKMS5fWkxeblBS8Wbr889yp
ddObsB7YE/TqnoYZ1z0tcnXkTyKS5SLKBivc9mWVh2dLm/WLza4rLEhevdS0k03AXfFSjm1yVRSF
qxa9csS9YCSPRXGke/JIStTknMYWVfhXlLoYbOaCdLPmws/QGaF5t7eREvO1KcVMH0Cb5pMGw8AV
hgFG27YV4XU2w7Td5VRK17Y9jDRvMTQtQ9FO89GUSequPfqLr5x9nRGYxRSrZAFgOj/pnfAv81ka
kFdPWQMaa59czJ6z4Pkp65fWrwsWVtj8ciKdcDDfRy7XhjF+ise2uKdZQsdIhOa2p732USdivpsm
4RzNop3fVSKzNRGX8ujqrvPmMMvzIvtCdiWN/CBYoiqCzBRqP0RiOmoQUW3QN2xbNNWa5xySnJqg
6t1zjiXvGJaOuzA4lbGEpWiTrtlVL37iaPQxsvkRemy6mmn77DLNxbSVh0x5JhVOHLSpTM5GNlCS
zKHGhk7ogs2ckdl0QXujfl0bJg7lWOteAXq0qzFOaG2CwB1w9NX+CidR8QmTogdYFZBJ21G79+Kx
uS1VNb2RrYcPBpfA9eROhByBPXfWVN/pQ01fRXebfgP1G+29oWl2pWaCtWoptwMyX/WVIYYPCkJs
EG0sj+A42G/MyThGzCp+gdisSN2YfAqTKYeGCMOu3M2R0LfmWKiT2wv5Joa8fCojaEaNX+QjHpLy
d5E5uAimTrufwDVu/Tgcj+kw9Tub7vvRsiQDl5Sl7VBZuNmMLLNFSub/yXNS/xgNF5SqDY0MhMvA
X8dwRO49VbN0RctkNN8oIroQulrRrOIwh4Rl50wmYAdf0hTC/CxoUPdOdUsSyjTA3ngaYUKESt6Y
JmSZGDVGEHbJ+JwPOVoXqkLsL9XQxNs2njrqEfLTg0Zy2x4sO1lWbm6mQa9D+y0ms9W5+yAtcgj6
9KW7qumBr9w6OrUac0acJiyzQE+NtzZ1tR3TQsJ96E3uy6TZDG3IPXFCfO7eldR6uuW6fBwNF7m7
H80jyjaDBIe5P+BAKJahT1pQRM7Zvuq1ZKnJaHqkH1UcpadPi44L1cX2ZWwsqgayLKc1zpQ3F7Bx
283+sKWKsN68uuoO7SzKG9QaZC+rBbMksDjQKpdpXOGg29vOSrQNUGIKE6776wn322WU0PwxG1h8
JC7cJ6crmvdoMI0bepI4TUc6RJWWDRtmRXVOUPMYgX02/ZLLqdkGqnDnR55faIG69B5CGgvp0hz0
6LciYn2FAkuxQLPwbLDm6Jr1od4tpK8Xp1alwgiEZRvYwEU90RPV872CD6eCkZN54jqi7ys6TZw5
k0azjf1oSaQ6sVoInOIxVg0DoOo+ShYFshMe5RGhw5wJcDF76AvKWXXXaX3lMY5NZU+eYyN/oX2s
fLcFUnK5l10D41BOU6FpO1X5+ba0aL54jEl550Si859HTrrE7NR/OEwGfgaMb1GbiQUWnp2eqohE
P79VTnmTk3iwjOMqf26LEUupr0iyWMSd7Z1VhiEVK1MGymF26blKLdgZiJ5NJqTc93nIxSlkrjrN
F4KvksomR28Ym42G6J2vcrpK99NgkXGpsBdBwWsZrZ3RIx6vsp6oBV4LsnIwfHY9h2Pv4I83hVHQ
EXIsMzBGqNatVA10ZNybtP6wyy5HDs+lQzEHt9HnG1sq8WZCQ51bIP6l6RX0tflZHU6RscmWMaJw
gFmYHI2qmx516B6ixhhh2uMasrud0Cco3rqlNIq1IlmPtKExFCP0unuMaNZNOTrNTTTPalsbOcF/
Fqkb4CS18TuVc46f39cBqXMN4Mu3ufxDw9T+rxpJK1qoi+cqMKykO5h2n56iXHTuga4aOTZZi3C9
hQ1WYCVAHXKBsa0IFyP37K019N6pjptwhQpHH7+pyJVleNc7hiI6eCA43Upv6+4hxPxmPOEh928m
Q9Ehj+qkz+SCOxbmK1wA/drNO2OXNzASeO36tRoizDZxnYd9MJAetK+ziJDl0i+LaW9gClfcl4yC
YOTJaJBWqvlaOCZ1AclDw9J1svmJa2kY5DHxhpvUm7TXqHTaX1wqxFY5drmeRaav8C2U9+bsGfez
NRi/qhLbgOi9kHNpptcyWln0GjeDGcNVmPaRUqFbGZaE76SQFgyxwjKF8jESrehTIu5pdY8IQJ32
2vm4oFD23PShHnN7xwh57S1lQE2xVVhPD7h6ygNt62Q36nVzEpFWQNf5ZX1MtYFngyE/51jx2Xwx
tUdWFFoACZAx5pF29BfIDtNv20naFVWI4D3phEQy0CzB6itoiIBN3pHPEzINwzbPeCiKDTVOhRGk
VuvO9JkwqUVDFa8IvSrvhrIOx4XMelaUtMqzSoryvUi04lrzHW0r3Hq+r8FuMN6hAsxB5/eVxGQg
kYgcx1+bfZrdzPNorY1xFtcCjO6XgzEE5/isXyjYNN12pLisegT/a6LbkmMaqvHxwiKcqaXKB9e1
h+cs5vaBkWX+bIwWSrcbyh6+di6yPdqFCiyiZfYa4PXNxd2F30DjoQgukwdOU5vjYujM+SPWLevW
hXHdhZaXX0tz7t+txhotqHknLdnt0XhBLJG3rLFIUV8Z7dwuXMtgI7TdPlzbUzicQahISSPyiFm7
ditREelKOyApkVc+eANmxRUnjbqKOiabrtqqMO4cnWMixVj4PvU2TMfk0wE865hg5FsSGgj8hgLP
9etS+83Iz3xlN302/0q0zFi3nd17V95gAHR0WtYfmwjgfc9AJv2xbcO5W8VCr2GvusqVuziiuV+i
xkVdyigGCfyQyDhjR4OUy++movCNVavi8gSiqT2YFerf2i8YArymTtN6ZsUq0khxcYjPKg6dcqNq
LAqL2OP8XjAbKNcfU8NxjE0z5EhYKuNHIMlgGGbqoKwosMNOvRbuWzVMFIIVx4DEkCOMUAWkWo/1
EbxJFeg7DT6WBblwg8BsETPhE3uGq3D7aJacORsvTq6m68ROc1VtvuZ0QoMuC43hlkPQ7e7H0aMa
n0tztG+INJunRVprrNxC96yDq/7hesmquoK58bJjHmoZ2VBcpGV7Fm0tp46pxsa8JiIBFndqEttb
alU9aOXaEgzyhv41JQqxq1cV/2tUql5fqtjVxxeo6EufJomkRjFflR55EqRzHJl7PliPBUK+f09T
LC3ZGbNUPVUx0ldyqpzWoplc1Mzy0XOiwtSmnRU1M/2wVJyIqTDHoJnHGijNh4YebieGw2u4HKAO
8lC3K6YZC7ttTvQvPA/MPxdNBMDjgj0tRFQ086Hqfau4nRuQpyvd0aFuA3xec3NteQRVgpcK4d/r
hc7k32mw++lYa5V6E6QjXvLFy7RflzENJn/RhHBEXKhd4QyLHj4DgcMxxqXZaihD+dwadz525ZMz
eYDxF0XAChxiGh463/GeVD47G7o0ZM9TPNw0kwUHP0kStFR61TcXycMV9ntN1/E1wjqw72vbXinb
RXKowFnocSrjhXuextlBXEiC5+3ayFHUSgHmJbwGDmDsnHwl8pT7synDHn7Dz04qrrx7jgh/g8LF
KZWkHMQmA0YTGO3nSKXsHrXg2nNJvjQClxSEvW1O0296ykYgmx4+oQ0Lk76jk10XgxdfzyQIH4a0
ZIJKBljctjITC0mAvr2EBzEZFqypE1JaCht5MXotklG2L02IaLSIKxG/WW2FD7dgQuk8dWoZ5U71
ONU64LU9TE+gCc2DY2qI6JkojFe/thAUrREQgotPf0/aJBnKlG8MlpuiiWejHMezyZjP59LC0hVQ
UJKnmnrqkNQ9A/OyanxNyYlpgphVYdHc5E/NmMiPs9vAfhl5/tix4pYidrIKsqV3b7AHGh9aMiHN
ycm+n80kZ3y4KxkkyyT4p1wB3OKSKDeCKvvoUbdu2xpKdaEwVzxXlilv61E1YNfUzWub7YCqDmfu
IhVxfK9rZfRaMMOKW3vb28QUT/Ey8y3jrtLbQUPJHLJ1E2k4HwqrvkqTlM1GYSt/sSeJ6QEJM7qr
vbbeT848L4dicj5NTUcgAUj2mASLD2quW2s/0tE4tYZpPlt2Nl0XLmiojl+DTGuB/Is1IoQWAIy/
iRqcgRjR5Kp3GknehRld+7zFc+vO7W9Mb1jdLAIIGoWTEL+fRwO5i6KDU3mo01asTc9IDc25y8pi
G1MaLgkakI8dpPpDNBjOkrwwtXaiKMfZC+JIyjcKa7PKNPOS01wO7TkheMQ5A4IzGmihGbNW3Zpj
Z77KUWf6dB3DayzxLDf6mnGRM7O0J+M+T2nEjDwn01p3rWp4oXXlGFsTEqRa4+rvnktPPeN4Araz
8HvVCwYcIlmLS1R6WpTOsNIpDeVZ7yoRneJLiRKEsq6XLbN452AIK5SgIs6rdWGB9m76uRk3M7s4
99usNy7dad9/dbxIi9eaP0LLl6hrl4abXc5bQx9Q0xWxE+eKuLatXcTeutRhxPah1uE5hW+5Jf8E
74SyKi4AvpsMM+nFhbX2W4q8IdEa+hJIXRQYXc8W3XOvQgTTFnmXp9tmvABsl9yDdZNnDgKYb6d9
wL7WLwf8Z9uqHYf3RAH6T6IDUKEVYhk81L6NN4FMA6LREfJrrawB/Sw5voMSkBdkogdxoQDzoBi3
JQomdzPoXjdVOAjDuCFropHGgtYF2FnOnUgbGvITSWiZt3U1gHFSKu15XwB4g7rQ7Tre0WIyqlXo
htnOgePck1kzHqwYQ+IUg7m1+sR5YFIg8IRVZayvADCAS0MCyz4gscYW819XPwxEMH5mHEfvsZX4
q9y08qsGSfGpofxdTWpUQW80xabQXWx0qay0YqmySLuTwq9+qdzMV1Hn0/oZtKYMTLexAnf2YBth
FBsbC2JY0+fRis+cQIqHOXRpQ4rOqbmWzBCnoYDhTWOjWcXeAGUTmhqgifPcMt2PLphnnGsjTeGA
pdi0yP5rzqPwunWVevBLu1iFppQPNG69+z7H0kPPPsnz9dDy/dGZj2e097a8rQi1YqVjl/k1Urys
tdYGncIi+TGLdAYN8soqcCHVqAyNaQnCOOTQmE0kg0EO2l6n47dsRp0rME1wgynFZkkuXYRBxzOB
HTfEiZXmbgxzXAfmZGlJ0PEfLg1SfO/LwYUh2g2o4VuyJbMbK0E9IlRJBlQCGAL8CuZr0iJutz3p
QW/9bIKt+PTsk8K1iDE0CQWZaUFccTirp0SJ5lar8c5j9KJ4K4wKP49vyWlDbqFvrCmL5ohRo4WI
ebIb44Qwe2nL0+E4Cs69R0IDumZd9W3cbf3SyZ/10Zsvd83ZvuzmjVneQBp4RxTrTj5GVUd4ZGdJ
2mFk+dPfqNwXu2znnH0HB1OQJGW1nR3swpShWMlHYbE5z2U/3UooUncZ57o5L61Zb9qtKODRwKEM
z4G70Dt7yc2qvc9ULxkgdUlP2XT1TEgZ8WFutHH0YmC8euZk+YNWW4MM2iRqLoQRgZEf2RiSh8e1
p4GBdYkgCu8GRSNKD5SqEgoDq8ipoZU/5TaROEiuH0Mi6/x3l7swCpFDLNROXV59X3tK17bIF1q+
hE+fUEY9r8GT0pHG0RzJWDXMV7zXLrH/hVuI6tYv9NiOAxsdYthn9ji6G8Zz+HlA7yShpckx6wRx
Z7gA+8noNlvCE4pb4oX826YyhvturCZz1bgKdIhL7pSftC7vxwNCpLwpmGf3NA+OygJaSGOytpx8
DNcZzbZtWdnVISlSTCZoaRG9MYJk9hNLM4jT2ntMugb/jE0V+JGYoQr3VsmV/UUSb+Tg8zAFSSGR
Um8KqLUORDO2b6DrBMINPXXbgWZd6G70JBVMbgS8PUWpkbxNWKvuLE3ZTx0FBe1+4B2QcBEn9r4n
IkKRtNsTokRQXOPdZXo01ncyLBnmfdFwczajyvMPIUkJK8Yz4tXzMJlMKxLj8CYAy3S35aQba7Ob
9bMiYuHUdqWAa4HZ6DZYweiOZOiXD+AYkmMgjULuJfH4uxIkxaN5iCTIe9HvZGiIfjGOJJRhlU8+
ewe9czEP3vjW20Le4Y8fr3xk/3RZC9Q3PqxdLZVZMnDVsNJiQc+0euyJVdsMbuwc8pAgjMyzxO++
wgTI4INxZJvW9HKd83pnv/Ncc5PNXXs2wJSn1eTA/EjfbOUqDinRAtuUOHJ9APbCz621B8Qr9rA1
/L/sRqW+rJgFWNHgp+u+8Og6ghshUG+srhDLvoZIJ12HyytL2yLLpMrZovx6wmXQGaX3Hs84fxb4
wqdNQ1jZUdiz2k0psAO9ggj1ktJ9Qabu8Fa71UhGQNr54673FYP7KN/WopHFFSAXCULwOczfklNx
rJtsPGd5Wu+dMIzPRSlDSKDOenBzzUj3kq7SZugrXTt7Xe1vLOmTxKSJe0Mv1c4ObXEKiQD29yk3
EzJw1Lh15dQ610Ud+u2JnD8uMgQ0SNcsl7WaCMWiG+Qy8YKe9FBX4TUWp/mkWhYm3dZy3dIeJ+MM
4oIMmXyP4damvitA42PicU4J7fUq4FwxXons5m4cJnH+KwSyhomYmtfIZk6yf4niCYo6c1+oA4wV
bSBClCFOrlCTFOiPEepRYGhdb6wiSyJpWlacHkcYyE1pkoOn16J9nrDm6zvJYcpdsq+WfWWIrT32
TQUXn3XesnRTjRiZzFnhO3nKBDZax6ifcrMyzgaRVYSuzOOm8Gdx3yd6+5FPXnPdOATUsDbKO3ue
rbs4JtOMY1NHqmOuipssasRSUhNSyfvMADNXce81AvI3/yCMQR2sdhpXwqDUWbCYDHZVZZnoa3pI
1pkiXuQMhji4AfSrt8+HeqKLQagjVz9vau59c8rXXIeQGqp0bN+ZwaYflXNJ0OlGdSeMMnOCtuJE
G9xu2LTpXO3ayfbvZq1wrojrEHcU9NqxqTr7YOC3QEjnhy72eoe8WyMEpRuyHlydaMU0o+nrUnBP
hesmRzvLqre6IRfahtih5IwmukgEKW1wDHLyqwbLrWVhgp2TbtzGURcevCIclx6b3ocg3vzecxg9
GSFxb6QVdnT9cXcHcT5wIo8K36iU/taUEDp6FWZYVWJZvrSixltAqxRKEOJ5Q5OB1RfqbqVouepD
tPXKtL53GzN90LGQL7DbaST1VZgNW1zySwyXWrUY2iHZlS1+5rnQ21vCHMXRM2oiHKPRrIN+1Ngp
GZ5uUtd2enGWntWBxgkks3AGdo/lQBoQ8wehX+2wO0ySGMKisvx9RmjMQ4PKTvc2suKrqHKM49S7
43Nb659qtpJnwzHiW7eL0yvHietlZFL76WmfbT0TW7g1Nu3a80qHzGUvrLYVDZENLTTurSTFXfYt
+pogmtFrGBNXtuqoq8nVlNg/4P+wE10WpZUOL7qhxNPY9tpam2x5Ql7Azm302cq1AESj0hsuqcGx
/snB6344GnYHxZN6hahhYEQR/XiOtYb5PhrjIfq5kyviLAwcOiWiRr0lkTjllpknE4DkLjMJylJr
n0B/SRREQsj3u5SlWR0lh1WMZ2oUdXt2RowA2YJos3w0F43mivCsx2mJfpB1vtvfgoImtgwIbclp
ElD2sB2ynH0vh0gl04zVBbeUX1NFzbSdGRfTYe+jep7bMz2iNGMnMKkKrjhf8WAvSieDBD3NqERS
W88EoUTcfhmovfZmmLxbDRCu/PX3ZNc/T4Gw/EsG/L+y3lXpWFiELGuPTAXD2JSknUejZz78/eX/
yYz//7Gxln9Js//X6zeQts6Q1vY+nth9E9PZ+e3ZKoiC6d9YMd2Shy5GhTBuNKn/Nvz+IJj9mFnx
Z9z5P8wV+e4zXsKw//UeKOkMN8sKZsqPkihQPODrNut+mqf3TYoyNNX/vrylRSnOKazesvAfqH5O
sJLLXKo94QO3YT0fcqf/oDS8ydS0jCavCGAj5h9Cpf88OgKT0//+8TTNnYSoUnOvaakVaHG3N/BS
LLzpln/+/hteXupPP+GXQSGkhuTuqCpzz0P+UjndraMPK8CVxd9f/rtPYP3vJ4hqq0tz6tM9e9nV
jIUI64d98AcKkh/+wp9Dzy3/S0BzT5AfrtdI7X3m3GgKXMA2LqMT3PC5MMynVGnvf/8o3/2hL1n7
cQvU2Xr9uHfG4dAa0aa30zNCebxopFjLKNn+/e9890B/yWJ2K2ImETCnfZl71hXMR70jy6Vf/v3V
/zz+wfK+bAlgWxiDoW72KRLLlW3fdLN7RGJYjznJKpP6hcKVLRlOPW7+/ge/ecC8L3uEZxH91hnt
sA/btF4B/IgVN7JXHVDwh/zqb54x78sOgAPPSKMkNvZw9p8tWBkh0orslCF9+3E+xzc/inf52//a
ZbT6n6jqxtzbvfOaOO2mLLP/NGCBTIX/fWkVyt4EDDYJIgRTkglGJn6aRfnTDPjvfoAvK9wZ9Vya
JmatMg/f+zC8I6x463Kc/bcF6H1Z4pqRd2WaNmJ/mdBkt3SoU/tT9fnjnOjPBFMOP/yd736CLws9
0kL6ME1q7qO2v0JKfKKM+GHJXZ7FP2yC3pel3RglHJ10q32hdK9fllNvMv3EdB+K3h3WjuWZCHP+
/LudiuHqvy2LL6vcJpNa2GVT7R0j/T2IGCuILja6mfxwdHyzW7lf1vlU9w1QQMKgLJKIwgF+GXqK
SBQ4gRVp6qu/f4pvpuZglfrfh/eC/snWKKo9Ax0PXt4tHdkGRgI3hNjidRK3ndxUIRfxItn1WbrG
GkVgQmu8/f0NfPNwu1/WvmWRIGDCCexB1AhtN1CWkIk0wJ0fNpdv9kv3y8LH7OVJoV+Ce/T0ivTw
XVJFJxKuVmNZoo3GzCBi/Igtrv/+eb55Et0vm0FeV0QLJaLipUvuxjd8lUvUq91YtNu0N+7q3P5h
2/lmXIblftkXwGXsxrfcft/J4dqTdxCUgVUaO2s8Vb620aw1Ghb9q/+2fN0v2wQXgbnmajTsC0oE
Jk6/tG73w7Sw7x6CLzuDOWISlabeHHJa+Jrd7SfhXYM5vPz9N/nu5b/sDoQo+Fj+o/6QR6V7NWK4
zFq3uAE0+vvrf3N+uV+2Aj/1UxzCCROprWlfVfEOQIiqygdJ/2m41eWb+MMG53zZDTAv5VkqVH9w
8M4GYWmkq4QyZOXTTw6JgBW5t3Y8EIXWCwNGy4+3ma89OXG1+vtH/GeK1p/ewJd9AkIHYtGMhwOx
w86RphFCEgW0Ee4mrwvXI/XomvCFcqnIuVyAj8PjSKIR0m484iu6iRyiyrCi3uCkffrhPV2+3z+9
py97B47GymRkzXDocOKvJmv8GCyTJ96ZzrO8MQzUQOYALRKjIlHClf/1q/iyo5QSLhZPGTOhyw9J
RNR9XU89FyN3C+y2mWp1r4+7qTYfifnPlkBW3AeyXZl2EXMbwvSi+362SADLH76GywL809dweez/
dbWZyKUeNN/oD3DCxjotRHTDHKkVLes2CIuaKAV03d04D7i3huS5j+6qdle1zj0hm9oPS+CbJeZ8
2YuIYm8nzSjJM1RonrD27R5iyVh7Lgbfv3/O7/7El/2H6TKV008hvoc5F/usaeNlS6OKCNNG/PBV
fvcnvuxDfqPTZnS08SAG3edEUsPWFIU8GG340133u137nwku//q1cqZ4QLPhd6jc8hWDXLHyPUX6
o6UjW3rJOyQdQt/KmxnkWf9wBn6zQTlfNiirFrRIbL46jIflsnXpzxtJ3xyYBAPTpnfDf7uziC+7
lMu6gFgTI08BIWUZ6OBjmuS/XI1sTJ2k57Wl+uaHx+Gbc1182ZAM365s3+F7dLJNPjSBQ7qh63Ff
0W8T/Npuu2Eu09+fvO8uSeLLRtOObmLj9VSH2N31RovJcL7T2/RMI/CzvvTWUrNZab156Gr3Kbba
bZJxaWuS6IfV9c+E2T8scfFlyyEyUZ9q5OzDkDefsyPxy9K/MzaV7A84nrYdubei3rah9itsfl9i
ZPSaYQoRmH2ad/dZNr3ouXGLBruDYz9FjVwiz3eLXNGwZX5acEFaNRYU2ioD3XEvnNGefpg3+t0j
L75sUL7PzZh0zvEwm1i6cUAUmnOIdB0G24f9c5/1qrySZkIwWW//+uE3++bEFF92pEwbtLYm5Ocg
tfg3t4s4yMr5ahjrtZoRMneDhRMSbsXyrMtMBntJmP1PI/e+Oy3Fl71qMO24obdrEN9wo08fBcOu
LPuWljLTFMo1/Blj2UtdAXSRW6U/ukqs2/LUp+FNbu1++AIut5s/PTNfNjNJFl1tg5Ue6DccPSCZ
7j7xrSfGw2wjvSU5OFyGnvkme0z5tMF/+rG/W5dfLlvkSledB/B3wOtUH/w8JdQuhBB1IsJiE4Yd
EC/wkiD1BqnrMNlcpdcT8eWZpJU7e+FBd5qVMTOLIXSLaE9D+JU42PwUx+0PN/RvNkPxZTNslT6m
BUkUxAET1tGRILQg7mrnR6RdND8Uh5dN6A/f/T9zEv+1yRdGJB3ScJCZSjJzq1wPcNhu/NF6NKP/
Y+68eiNHsrT9VwZ9z16aoFvsDPClYaYy5cpIZW4IdZWK3nv++u9JTc+OKrpSucurBQYYlNSKZAbj
hDnxnucd0N9EB7+13l140WdGupBmQlK3QEJAdh+LwBCbwc3uJhwHZkU5GiOlCZC3tU+ne617B9DB
4QQrdvDJbUuMpS48wSmmfvV1pfmRbQcQuYEALwbUbNQXc32nPYoMEEKqU+/WP9lK/aRMxioMSbS1
1BQG67IgG8qk9PYznBl2QpohUeuT51f14YgZxIZyqcdiLraFre4rH3MrVTvSAwfTN3+8/XFnBpGQ
pjSqa0RaqHN7LLQatDA84ilz3kPyfxybL29/xJnNiJAmsNB3XYqzzOYIxvXZGJIDFzQPWqVf2Oto
p5fzq5cmzVEu0hCqVGztqOe3mZbsOQ+va4vaZ63foDVeB5m+BUmV+MOu5kJk8v9oHGM1IBO3JrCt
7afu0sny3DeVZiqsdqAyIVw84sCw7ormj0lVv7fhhXg/dwMgpBnJIJNsINgejm6YkvP15sI+8n9Q
JFdKPh/00Zv4CTq1rriChvH22zsXEtIs02bwhlpUCkdFTMWtXub9PmlBcrzd+pl3Z5yi4NX8UhZm
akMY6o8RToK5E7/Xff2q76p9aaH1Cy98hzMxZUgTS0etCIx58kLzjNe7Ndc3qHlRXGSVcggg8+4r
gQADAW6+nhXnwlc7Y9hoGNJkoiXwZCqX1+WASEP+M5PGKJ77TNwIZX7vVJlXotdb6XVuccbxP9SR
eWEeOzMODWkOmU6WPEkt2P6b/XslVp6mzMBJMF29/dLOfjNp0lDbmnrCwtSOScfVLtix28CJ6k04
nC7fSvsItvRBbZ27UTVRxPp9fJh1zrIXPv0U17+Id+M0Ul+NmXocToKFojsCQ9PufF3A0z/5JSVt
8kPFzGSja/a91Q7ROoK6stLhHnFpiq56Qll3C7rqkpn0i+n4r55EmnlsroPBbg3DEWu76UOpUTi5
iivAs2W9hmPO1B18TjHa2uhg2Ln0REPmCp876GZ4LjF63yaF8QOkAoosiu0eJmqtD7OKRO9CT51Z
UA1pPmJAlW7dDuNRcersOhhVirJjlWK94EE3y3DfGy7MT6QAYPFae5MYd3br9dV06c7yzOJiSBOW
JqjZ8juHvAZ1KLABwj8GdJd11LxbeqdgSNMT23F1HKeqP46DdR/WAmOvQOm3VllXF3rxNEn84iW/
HGVeDbehM4B598nAFtgzlQ4t5ZhchYmirdKTSpbqc63srt5+Y2cCV5cmKlPgVRAgYSMBB+4mzlpr
G47K5wjJzYXYPTMV6tKkVBCMbdt2bKbV9DZuo69+ElG/Ej22inE7gldeGbZ/XLp/1KWZiKWjozSI
DdUAm3aF38MDPnz3UAe/j8gke5HsKRpuL0zz5xZIXZ6XqPhuU7scjyNURlLIjXqvmfZdQ3kKOGY7
+4I4Ham4ZU6oy0LKUfSoFutAdy7Mu2dWM12amdDYOERaiQt1nX+izAUq1m02owCCTfhZcb+/PUjO
Tb+6NO2Q/2ICttXxCCeIgjBkoRS1AhfE6XR1Wmsm3MVHx3S9hEqnK2uk5AuFsnNhjJ77ktKkklCA
HUSOoR56EXvgDO8CH5RqGO2AUN04fXVht3NuoEpzR1aEMPsHXT3ozE6huuma+IHb50OXuk+qqn1I
G3Pf+/bSoSPNIymg+CFBBsVBp4eJnRsfq3A+NP6nFsW1pYQIvIZrOBDepNqfh6L6Pmj5pZPmmWlS
O3XBqxmmFdSHR+BhjpgvY28i3vGC722U/GpWcsszvYcbBKAfugrCgtqARLHKatjDVBFtG4UTEGNh
VdrYNb09wM7MQi/L3avnccAi4tc2J0d8k1nMgJmtTvK8chgvDKFzX1iahLgny2DmKvFxKCkenAnJ
1N6BmloDCnj7K5wZPS/5jFdfAWUhZ3UNP50eo1Ysbh/RZa3JVdSaj4ItemzyZjdfykqeiYgXI/ZX
HzZXRa/HdjYfMqPklGp8KKx6D3f9gxt+UNL3y76RNLdUTqbWpHTzI6zr1RQ191nWHrJWIdyn9gZd
6A2Ig0dq4d7+uHPfSZpjBvSAlm722qFvx5VvJ19n/3ow2z2p3LapLrylc/nIl4n8Vc+ZjpX5TtXN
h1lkj80YX41Z6+L6acAyqPa4VVNDEG5NPMr62kFuhCtubibvy0n98PbXPLdkvMyxr59Ah3amVBoJ
jrjdhBAW1kWc7rlWW+unmvQ4+9zn05pqCcp65+JKGadH/IcubWVPL+8Xe4uXROOrT8cWbbBsAw/e
pkhvTBOUeuFfW216dA0gizBksRoCfGDXD8HQ7HXevF6617h3RZArLwTjmWhXpdlHaZXJN1HiH2f8
RzqgZytBaZ5/wg283cdnhpIqbWp6NoBg8aruaAvN5zjQXLH2w15SKW+zIKgmzXwhRs590unnr7oz
6zDIUfHIPlLaA3ELAM2qKU9bmkZLr7QCl5XUdS+s9ee67TS3vfqsDqTY0AOrP4KtuQWY86NMpj1e
vp/e7rRzi7wq7WUyEy33kJ+Eil1VrVvccU23WLc2t48UUSGzVaa1bVlfSuUbMDh07rF14X2d2fCq
0kxzSmBgxBb3RzMrDoAsM7Ip2g5+2d7yte+dcL8sTS6o0iyDmzGe96rRHqNohOGl1vm6yi+8oHPZ
elX/+Q2NdqC23N9pB1xIw0z8cI0ZiC2eRSh+HatjZcM7TQm1vTJeOnGdWXZUadNiWZlC5etcHy2L
ato87+ItRXK3CbJdn+njkFLe7oVGlq71DvDB+sJYOTcWpc2LUih5NzsBTDdn3nfQ41A5A1fFHJIq
kFy5GfQupqzFAHJgl48YScdrKxvBUOff7CxId2VZ6V98BvOFEfTrONRlta8AijNkmdoc+xP9Q62s
T/CyN104YJvWRHhIXti1nfscaWaBuaZTyc4ipdu3pgENRvuKSSUydErUW4hVb3fvuU85/fxVpCcW
ir4S2u+xxbR91buNWGU9zAp0U0/gFrAP7osLW8Ffh57+F43v5PaFBiTm2Nh6fdeW5bjFY/R28NkL
zoAORQqRBH3h21/szPKry6peP7eAN4mwOTralZrlXsndHFSi24BFwE5Mrya7HTTZLm0iaAaBOJZ9
6KwdTb/wAL8et7orzTR2V+SlJTRwKXFLEV7PBX9xN9nhu7e/36+3mborzS4VkuIGz8Px6EdlvjLM
mELM1nG2WHkVm7zB9/rtzzk3QKSJRoN9SC1PNR3htH3AoAgS6R6f9mHVZNW3Lvr49qec6yxpbqFm
L9YpYhnReQ/xkd1ZvTfIgkHsGMSFieRch0nzSCvsNsXOzjhiXn7bDf2Bar5N4Vc37qVXcmaAy6Lf
mKrFeqjxpdeRMq7UaQACrHqwqan8spwdfMcr0GFvd9iZbyPrfROsrirTaLpDc3LVUbmqnUqL3IOz
di/la3493+uy4FcJGifpg7o6ZO4xHIbvuZOxRQMhv6KW49NI5XJnKxpwvG9vf6Vzn3f6qq+mosg3
Zt1MuvLga5q1wt9oqLAoKNV3bTc/gj0CN2x/yYElXhjZ+unN/3WDqsuS4Bw3whiFRXnAg3lVTE+h
dm30X5SguJ5TqJG+F5R/TKZ5UzReMc1UXsAPbt4noB6puKHC5KEJyn1FkYxVfnq7C84EmyPNGR1z
Udb1yFVb39manb5VjM7rfe09RanfOKS8/Sn6KXZ/9cWluaNWspK6ork9cPEdNO/r3Dt9WYSJqYEt
9j0338BJcUjUN0BOV2FgrOcMiGzigZWBdgjaBzI0j1OR8w0p4OKu9sKid/qiv3oyabZx3CZMfEpn
D7Njg6YOrmtRPL39rc9sOpFi/zy+RDCafg/c55AGzRrSKyn0IMC1SIBfw5fp2g70Q2tM7AbN9p0N
agEz+GVzjyPNPY4GIm+2kbIWhrgH83WXjMCDOrygYiW7lMs1X/LCv+g9WY3s6KpqTLFZHAIsTD7q
SrwrRPcIawhebamq2CcrxXUXCPuqtOfDWEBeaPL52nTcbPaw+woe8ZtIrmITXojtNy5FXidIABVe
wJya7+ZIKgbQY5dQVlijA9De+fUQrrHQgjnHYV2vp2BjdSBJzUk3D+TaN+XQf7NHiigxl+CoMjr3
7PuTu1RNcRoy5/EWWHZ0sPH65NZZuUo78SGq3TvUe++Yoz+NU0iF7pxA36TGbc752NLOleGjk+eJ
11pqsAW+RzKwdk/18OW7BPr3Ng067WZWwv5KAyMKpBXeVTQdR3bN3CuaXfMAJ3pvpPVQrGAmK98H
PbJX/KaHk2YcnF7gEqQNxq6ExHWNUUhxOoLcUUQa3bmV799hV75Vg6b/Ek86BhSttZm4vtyaTXvU
nPrzDNTpSnTpnZL3jQenQKEwsRifRpeqdks9ZpRXVqpf2ntNiboAywsKY53IxO+Xe118t8YeWqvS
jNAWczB1WKnk8NPZmoX+dRR00F2Lo1amV52q5SzKvr8zlUbzLLPqb3GWxXlgAgTaY9gs9PveNO57
xxw8qt8yPD3sEdh+6yLwgcOxpSilW1uxm36KkU9tolbZaYDk7hP8R7HIvS1dXO6zIn6Y08xZo6fP
Jw8Kzh47uY+lMg2UheJwgZh6w+KTTJvZUe4FkPQ1BFm8KOtx2mPrpO+cJHSuMc0eYJFN1wpWGFgT
mNCBfX/t8PYrxTBtADTWuPPZ2+8tQ9vZlJx6asplE7XUQMt6UDD6nHcaSHkK/FFMwTpFFg68B985
ltoBosqaDJ89rNhCHB2jsUcQPqI6YLaRrVqjMa/Kamqvfbe9LRiM+jibW8flZmLnoAWasDkczHXW
T3uKa6+HIH8Y2mmnJVTqbAsgExZqtvR9A8/rejLVmxij8G1jmZQV2DCDFQ2FVz8L/wh8vl23lfqg
wY3z1BhmmpLGsAZMJ0MjMINsss0AVABGLCLYVeZMxq450Z8cOrTsfrgwfDaZjV2OTfHtVYfycFOB
d1kF1ssyPFvqulOfZzG/a1snre/dwG44Rzc11o/aeA3oZtq5nJ2ziLtmHdbeSpvGmymnGPQEdp2x
ryCRAGWl7Y1DMKbmZ9F1mFTUjvoB1zDr2hwKQC/zlGSfBsz46AQxrMG+uNMHvAVvTDYB+oNfdF9s
UVwlhqVeR0kZUO3aqF6nu/eVEkOZGOJrHFc3uExeWezo1u7Ye82JSMW5QttWZr2ivivmFUzTzokC
7AtV8j/jwJheq/DZFSsY3yUYNXoZepw2MY6wBf6wg965RS6GuWZbE9nTXM6f55OebxNFkbmLKb9a
F4OKnVcVHjLVsH4YWTNxDR4IjJywa8a+07Sj2av6yLg2dehG3GOyW+vT8MaMXN3Z9J0BvnLu7S3s
NV/Z5BMbhSn+GoZ2vsGELl2bUI2eNT8nS0155mMUqclea3LYKNhxXPczidnIOuH75z67E9S8ejpJ
B0hdxIYLNbk7FfAWAraoouFhXOHTEPlin9T2E/4V2qOrUKHgQgClRiEBQ6bgJ0vCDMgu/+7VOxMf
su04TMpKLcoTAtGuFWXrKCVuYWlZbJ2mtjdOUmNlaAc17yLE+2CK1Py6mdI78Hv+jWMPdwpTeJlT
/WwYCtYBkPb2eI3gAMt0oM2N/kWzyn2e1HsGmHIXVHHt+Xb4Ea8+IAgjNMeizmCImRUmp3qlEM4U
bH4vczR0SWMkH8A8UueDEchnCnN1Y2WNEcT9vFNu1IJDzHroWjBCqVt03xSYWfWqNPLqo193z/At
lSMHGpCqE+8SMER3CBQsgyde6aZq7fl9gnTag2BVzhtIwaAdYYB860WdAJ6ytI2jZMeUi7OtP4n0
qza107bQe3Y6aqlv3RmJbejW+b4c6/t2wCghaTMLEWDLtketR16NKCx37STuVwqqg73aVtGnlJxO
cegV0U/rFlDndTz0rr023PZL3YCLNRIxH/psgLqZNMD3KzQsT+QH8nXutjP0NmF+xC4GkFyLQQRE
nWyD/Vy2wkA3uM0wuGWdpkigKct678K02s1JEVz36XDVm1p9wKclxPumEveJrWYbw6JuXnHVqybU
y61hNp29nrLgnoprSoBm0Q3DRo+N0LPs8UdfuBYKBjWNqq82mYR1MtbBzixt7Fbd+mMfptonlXfK
TX72A+luti5EaZYPeGvO3cbhBGtsnFi3P6e9CzukUlXntsrmfalo016YIAJHKxp2VQwUYaOI5OnE
C89IjjQcUVPjR6jjylfUiAjbNPpuUECoAd/Uis/dlKscwN3gc1+32bbCf2WTMiPjA1aEdrxiU5Ou
w6hrSaFF+JLFqdbfKR2wpM7PcA+1W8cAoqF/JHehXQVARX9Mox0+2FU53SlxBqQmN0H4p2LUtq5u
8rqyFpgGZsx3EOXne6GiryUxfWBGO13mptC2vLJJ7fiQV2DeoNXoY7XmYrlmzSoMSq9cjRR+VubN
MQhH7ETnLO7eDZhSfCygBFyDOM8fMG3otq1pBI/Qa0t2CF05tB53mdMerNpYHBKtSDD2MLA6CEHO
r+MuzJmE4rRYDSXVqcoswL2LUIG15G4jv1Igy0zGZijEzRBEJpwhckHJkD6Ixh88zOfeQZLgWAbo
Md3pLKVs7PASNDo+AQAb59KoevDZia1BTub3UxDz5jJb+WeS5z++jf8ZPBf3/9xtNv/4L/79rYDf
BX29lf75j49Fxv/+6/Q3//3f/PwX/9g9F7dP2XMj/0c//Q3t/vm5m6f26ad/bHMEA9O77rme3j83
Xdq+tM8Tnv7L/+kv//b80srHqXz++2/gt/P21FoQFflvf/7q6vvffzNUYuPVUeP0CX/++vQV/v7b
hyhv/3bz9FS3z7/6w+enpv37b4pl/M5FJ75OGkQAXTVOlzXD879+haGchV2ebmuurVucgHNscsK/
/6Y5v6sUQJqqUHXn5c9++1tTdP/6lWq6uio0Gube6rd/9cFPb+nfb+1veZfdFzxsQ7s/J2C4KGfZ
g+kubGGACwHq9PMhqS1At04+0ny05qh6NIiPrllhAcBMWD62ATpcv8g/dvk0bErKFdZJGqVYZrGs
R1rPGk9maOKi5cJ58EVP9u8jzctzOZplOwa4JY5up655nRwYcOFVc5PiGHgneBnieL83a/XYpdMf
YVUqWzX1vyptq61wdrhn5rxPchsCYVo8TrOKP3y6s1NT2dSl86BpNdY7JRmsNLhxMY/j5JeqK6Pz
zRV6pfuTjm5jDzbuO2yC1zWO0d4mSPAYdZ0ZR6dEFOtmDHdw9VaWw3WSUs5ASOBFl3OY/vOL/6/i
6K58zj+09fNze/NUypHyU3Dd9c+4wNfPDMOy+ZsHpv6pZRjLf/N/MLpOp/T/+NfA/Uto/b86OMVo
zlH/n7F6CsjTn/wZVKbxO6lU1XVUXReW6p5EkH8GlW38zugRjsUPBU5aFvH2Z1ABJ/vdZnOPokJV
bdVhtfrvqOLm4nfqHYhG2zYNV/1fxtWv8hl8tlyTgtMKwhHur7dB2n2a3ekPv3t81RF/RvDriD3X
shQQqckFkOhomaihnB2npdpZLWv6NEe8TsTNUysq/CO2k2vfq4Zyn2rGpRK0c499+vmrtjF3wIuW
HN4Wa5T5psD8YO1PqbVZ9uRSYovEoY3ptJNstd5TcWgOgMYta1lKTBXgiMbJoaATxEt/AB7UbcD5
uh+WtS6lpnQf1G8OXwcZSm2vYYTMG0sRF5KK57pcSj7ZgIoHYY3JtssSax/k7dOgJs6yfpFrKGau
vAQUs3RrNPhVBPN1VAf7RZ0iV0zQvWXpCjPZNkGjw+9P3a8u+Nv2Qk7uTLeIUw721Ui0q6EaLPyD
tzGGuMciJmXkO8oF8cO5xqXoBI0vOhIgyTbUv1FsvgZqtyw45ZoG37L80Y71dJvGsJZLSpNw+Lsk
fj732Kefv+qTCMsU2K02ZctlhfgYqpZZcihe9j6l4FQNqJ0NWastHN3021xnwVUT6+7VstalABWp
SHDxbli0P6O1MsqF3S1Fpu+YOq42NDuABmQ/BF0dY8CFwSNFZo4lWgWaMtkGY7yrIZBx98rha1GH
yNUHuGpRPBTh6dfb3H3jaO+vByy7l3W3XHUQ5qk/w7hKyNykO7dxorVFie/CR5dCc86yeSAjD7Es
iLIN50p0YFiGL3x0KTYtvQNvWdB6GV833ceivHDheyZ4DGnZFLrIY/Df6TbS+5vMx7mizssLpWrn
2pYC0zLmEN6VIFEmDIrUs+wpxNn667KRIgVmZTkNNEID8jVo9a+1RdEsKn5uhZY1L0XmnHHijIQV
b/0m8mYOrvtJU8bdssal+IQo32mBSsfoaVrggJUn+95q7WVrhCzAjzWhtnmc+fihlSuV/Kfef1/0
3LLw3rL1Kg6h9W5hoDdQGsR3w790ZX9msMhC+7ydY8zRnGjrlOomG0u8HeNhWWjKEnvNN7H5MKp4
q+kWbgUAgjM7KzfLOkWKzBZY5VTXPHgyBOhNTVCMcfJuWdtSdALvzzPd5MG53VrBf35osux+WdNS
cOajcUKX0HRtt/ZVa9gHcoeXyjbPvUwpOBNsi0SNR8U2C7HsNTe1WPjUUliODe4RGevZFrj+OtSZ
vC0bqvmyLpHCsomLekL/yDCpFLFuQjw8LXd6WNa4tGySjIdP2mUxrkepSHc+VxLmF7sYikvS1TN9
LmvWqaNoy7BNAQLPLTfFn8LaWDYXyurzyabGxjdouVCmQxuU+BA088dF3fJSQvpq84a7RNz1p+Qw
rvN/KEp3jfv6pbvlcz0iRWah2t04hgbWi8ZovY/V8UGYgX5Bj3CucSk0oZ9EkeF20TbQwpscfcF1
pA7NslX5Bar5qlf0QGjxVKXhVo2ccWPk+RcOROGyYf6iPXvVuF8mnKRaE8P5Nsm5ecFvucgulaef
6xYpQHOFPEeEkda2jL4AwN5SKLJsB/SikHj12IpaxjFV6CEdjoAYuLnLcVMrFr5OKTxbhHUKxj2Y
EgdPrBUkDDvcfRaNcVnPzSW5hnH06W2mOhdcQfvYBO6lotYzHS5ruYc+ynQ9oHHEBtw47PRi4Yqs
ShvazsSfeJ54lfhPr01XHVadlVzS5Z57bCk2NRD8bdjT35lTqas4K/R14CrDsrEiS7UhpCvxpOgh
dOweFu9AASfVnf2y7Zssxzb7vutHh9YLFX55MjxXs3JJ6n2uX6SVM/ZrH0+2LNzWioNjPaZCydz4
y3aGsv5aBM7A1bIVbi3QextHU9s1KslwWQjJUmsdTgSX9Dw6l7nruby3ys/L4keKzTpzZpxr7HCL
ByW3aoPbv+sHx1nUuilLo4NiwDatKliBqngz1fsUV+Ilz23+BYGMKSAenbSMASaKtJN5GumPZW1L
wWnbKs5lpxUiQby5CSczX3eYOyxrXArOsnJwvSoaBngHlbef+03vOvrCJ5cWzrBJrSxUKhpvr6MJ
wNKiNdP8i3RZ5+YJW1T8MovpukzTm7nfLusOKSbV2plHx215Ygykg1Wz6HjMZdjPeascnn8TNjhD
s8ZfWWiuDf8SXuHXs4jpSjtZt2pzJwx7Ima2DtlwY0zRBT38uZalWEwnQx1GwaKAq178ngIGOKh5
smgGQcH3c4+gRMYKbOQVFqn4UDs3ZeUvC3JZeTwKg9otwXIjpo8BXItw2aCT5cZaKpS6bghDTWjf
Jm2GKmEsSyhxyflzb+BDF7QtF/7bEZ3MDqd6xC4nh5JFg1rWEXNRmmDfdBrUhVJvZ73wITsrixYa
brJ+fnS44XiAVjmNB3n5ZDuldh2as3KpmuXMIJSxwqlr1X2M2dm2g1yG1cK4447XWPjsUliWQas6
VcE+E6VS9WlGWmFhO9iZ47IIcqTYBE6GW02AP2mdxu8wksP2fVp0+WDKit0CLxkMxImfLNP2YTpR
hAaqcdmAkXW6eDAh1RpOwZntqLHBYaRcttzIoGCIhdgo6ASnkTv7JJ8rrK7G2Fs0zmUKcAIlrLHw
DN5OrV5Onh3MJ0vUuMNVYtkHSGFaq9nEeYcPqBUxH5O0+x5Xuni/rHFpsezKGWvCQWXe0j6adrPC
H3izrGUpRDs/xXf0NCPqoYuNFKb22CKrC/tEWjHtqoiUcaTxdCj2YYSs+VIZ+ZnQt/WfZ5bU0Vvy
YExb1K3dp46CfjjEDWxZn0ihieeqhituZ297t+2vOxXRIXY2wbJthMzytdQSKXM7W14U1/gy9iK/
mgaQ94ueXcb4JrkWsxS1lof3cbYDMjNf+W0wLTrymJbzc7fbdtmOWhsxE/oDHA87mNCL4i217Nml
zWxCkeQ04KfrJXgo7utg1jw8eBdO6LIKR/UzBblkZXlOV2a3rhnMm3SK24XPbv7cM+WglVUR0DMt
5cEbW5jZetK0S4jxM8P9L/DboFfUWYstz0oiZWtATrqCAJHcL+t3KUzxLx7bUkXia/u1dmTNxpYH
NfeyaDppWF7fyxYTjrkDrE8vc638XSUq4ypJ3UuFUOd6RopVlZ0ilablqd/H7p2JVSHqfntc2DPS
NjdyoJ+bIre8oXOsddy3zucMqfmyBU+G2dbZHELHTy0vB4C1V5KQWoeqbd8teqsyvtbOAMTpLWOm
SHRE2BhXUm5s/qmV/EkqeVnCY8riICVXjAoJPm81xjNtVVrVfKO2prLw4aXVVKXuQaEqh2DVtcKr
FEfbZE6wTCSEGerPQ9LWJsexgD3jXhm+q5QRvTiefcvOc+ZppL5KUGIVNutqxFslNRlslUTTgPf2
zrJto8x9hTOZuXnALGaKsfpoFrn+I8RsctmCbUqx2jUokvORGdjFHH6Dyr5f2S44tGUjUopVpU0o
D2x5dqzulOuM4qW1lkbBsnnGlGJ1jKdwiMzA8ubW17bInXD+1JxlV1mmrBWC+IXNQ+mbXqa2oVcN
HAyS1DKXnR9luRCunm5cU4rlwR7QvQbM0LYR2cLhLquFRsvRfBx5idVaTPjbquneDoz+j0VvVeai
9k5eUmQ20HqX2hjFm+l61Ixi2VuVJUNWUlUNCB/Gu9nrezaQmMZC9F12KpAJqK5eN3nYq5anAbS9
HVtVWXWBqbxf1jPSulqxKSi0mJWvaHXzLs6TPyjZUhbltk0hhWoVaG6OxN88Dfd8Ywx6v8UtJl22
0ZOJpib8xLzqejapprjHaTm6Ma3BWjjapUhVenewzL6xvLCxpk1aRvMWK7xi2aPL2qFYqzRKSgwm
dwxrr9VIU/Yqft3LZGamLB6amtBpq57h7pxIIr1fiVUBKWG1aMi8SMlfLR691sEf0RXTmxw/enZF
IXYFOdhL8KgzuyWZPxqoWPa6+FN5pEipYOvN6WrQ+vLCov1yB/dvwfvJN9kWlmnKKqK8HVw9pZzO
a7rB3VIdggm5oXZ72xfdyg5NSPBm01yB6D+6Wqbv6iTWPyZs8RfOdDKBFI8QpVTwD/V8nHs/F5Pd
/MAsOVsWcoYUz50YwqzLNBPtepMc6tAMkF6WzoWZ7nTK+VXnSQGdVqnRNMLEJ65X8qtW7YDfxMA/
olXTVSnGGlO9SdshWLb5lBGgKbQCTllMrKFQrK1o9GiLZlVfLxvHUoiboapU4PMYx6CXtzkVF2sj
qdxlrcsCJFN1QquZOWwpTZDti6j2V7NZzheG8ZkgkSVI4UlWb0ep7U3mZHGKAzxsg95bFuF/ESG1
/hAFMdsUtc3K7yMuKUdKdaePi/r9L1hPM/F77bRNaQ1d3+JN4+7rNrKXbT5ljGevVoxkhQ0cZWdT
ulFiu34uAwxTL4TAuZ4//fzV7DfaVo1RE+0304SfGm6n9s7vhTIu7HspgEelhMvvCNPzg7L95KhN
BC2j6C+kXc8E8Aux4tXTo0PsI+s0Kikc7YN1yhy7djFAuYPiamzwOJxXHfd1wcIgkHbTPWl6qhkT
2zP0Mt40oi5vi0GL75cNJCmAUSbMOB+TpQrSqlrpMebzpDPEspOALFKyYALDPGbfNXF3/gDXjGLE
bBYfFj27LFQyGTCTwAHca4CHHrlaa725bpcJrExZquS4Wp2MgUkuBjGHts7rAoIlc5DhL9seyYhM
jZtnLG4my6vgnDx2ji9+1K6zMKUhMzEFip+yh4TjIYB2t45efo7MdFoWwLJgKcmNoe9Nm8b7cfzQ
QyC/E02QXgiwM9ODrFjK9EJPbMXhvepae98rFODanCKXnQVeQJSvwtdRTSVU8sb23HYo/Cvf0YoP
LVGgLBzzUrxiOT+Uqp65nll3LuTOJvWUKbcXDhopXuNKdI4oCxf3+ti4zcAtXrtNYn9eFFGydEkk
ppOHoeN6TkPxkNLZ7kNQl8OyrYisXWpUyr+0znA9W4BFLqcwWwXl2C+byWT9Uu4Xcwcxx2VPSL0j
prLZN6hAS/yz2fKqUqJqQhLu9iAjPHzZp0eEUW22ikF0vl/W8VKmyrLDxI3syfWURK/ajTmnVrJ2
fXdalqySNUx1EmYjJCjfK+q4Xql5Zt3bSJmWXeTLFMnM8Me4r3Pfm7Ra3+CJS0GuKJtlk40sYypU
K7Yau/DJl2AygP9xshoMo1/YuhSuRQTVU1CB6RlJS1YgU5V92abuwvcqhWuQUA+KAsYnKZ7X78vY
BuvWKstK8oSsZcqgPDhBUvteWLKtt1Rh3LZ5J5ZpBoQsaIowjsmcsPe9qlBVMF9K/JTlWfvHkiEv
3NP26tU8XBvNFHTAMT3cR7KV1ce6Z/bcHy5rXYpXG7qRHwtoM6GbaQ+WUaRgnsLm+7LWpXCdy8RQ
2dcrnp9N47Yj77YbAKQsmuOFLG3KcqWOGzcFd9ak6VqpMbayjcT4tuzZpc3xNBbJeLok81Ij1W9C
Tak+htmcLtqtClnlNKshngndpOBi0Y+f9TFIDr6tzotO5kIWOgk7LnUYFb6Xz7PuDWV8G/nZsoSS
cKVY9TMQQk0x+B4AqXILicjHYSwMF20LhCx2guqWl9iyKDBfzHLbKmq8G/R6mXhIyIIn3TfIZ86m
4rV5GuDTmZbVB8O3oHksGjSy8CnIwFKlgaF4mp0YFYO9He1VOEOVXnRkoxT+59kgtg1HqwRfgLy7
tRGG438yRBQtiyhZ/ZSYXT42IXNNN9XVMZym+ArU3qUD4a/3q0KWP7EN0O3JMZmGpy690qmWekys
Ab7v231/6oK/JoyELH8qS06ZUzEonhN28Lh8EFA7apw6L6lCsIBWYdnzsuh19J/fAho0J83EqHhT
A54MFzid8pKiWdi6tNRGYOW4BpqZk43ROKgiEKua/MKi3aWQ1VARYihXyYJgBx1tEAfVMK2HgqRO
7b39Gs68ZVkQFbrYXI6OWu3aTvM9kqLDHs/ehdODLIpqFV0UmV00EFiDdNNNfQIYqYjmH8seXlps
RWeGkUZp8852x3rThmazyUKYZstal4M3nCBV6pmyEx2b17BIT3glc1ldj5CN0P3QVXzAe/ADp//P
3Zktx41ra/pV9gM0d2AgQPKySWamUqMly7bsG4YtyyDAAQRJcHr6/tO1T59SlsuKU3fdURGOirAz
ySQxLKz1r/9rJ7i7mkC+hFOv/lGyCxnt12OeQNtfDkAqX4ATBZRyB7OuG1n1yz8c9ee082lw1hYx
HAeiLiSwLpv89dhV6h+OyrMZu/EERFkCK+LBj2GQd7WCyxhM/f9ZY2wYnc3ZyrcwMvexu5grAV/L
GG+1hfXDPxw4Z1uugwqWFJUSF52pkwOkADDH5OB8/6Nhea6RspWfMS6X4EK77tM6i/aljua3oIp/
sxycS6T6eDJzo8GHmThc2wQ13fdubN9SX8J/5der/snW6c/hceUJW0Pmu2MJmpy6Ald2KeA2OXIu
2uuVlT5I0EczGDj6xDYKb2A5FMQHRvlavMyMw2Q1rVvTa5jEDbbzJi2DLRhvgjBqpzYLqpVH+whc
HfPNtTNcByNGFmA1g7WR7LK0vuqajG9FAgqWnnj1LVh4ZxnM2uRMP0enjyyIILXbHsA36uvLtkgA
V41ghNZeChV36rNvvfNwxLTD0r8nzvm6y6p1HEOT4kcU6lvAZlhrphVh1nwPZvi6btmS+EXBqbWc
3ZSGYVBi0Nm1L+4sDc1y3YzLJvtsoFM85jQEte+hm2BRcAOEZrwFuYHo0zxEzld0SudFkSXK124V
/ce67+vygKaBtjsmsY9FqsapAcR6InXd4PeXfnPHrQ8TqP5JULon1tW8vY0tTZzO5j6U4zWEEsw1
2Twvcfy9CTvqblHucuQJ2KuJkXyiDawyU7ssMVxgW1YqhR87wnPUHyd8p3P54OKQfttqIkqXzrEz
ustWvhSkSSE6ZpFNyxh6/j51qyHdDuadhb01azuK+16JAd8QiyAAnL4W8JNfdyrGVnRnBlC+bhO2
TfVFgsMJwBsoxtkVrBga11fw8tT1vVmabmY5Nni7HUqxiuFm8BwFqVTDamh6vyWCjTVsdCOpXCqW
DdbRJfy8gs8NH+HCm2rIAqMS5BOIRyxSLIs4+VzFHXwHcwgSeT/DKLFZOb9aTT0ha0fgZrilBSxS
4RsLg56Tq7HbhkCgkNPGBeyNKUem4CsQyvP8wWsAVj44uA1OPfrC4Xais1CyBa3yAVe8PEpvhfyi
B1abHyMBDNzsoQTfGBxCZYCPZbKczHJhFvwqelhBOoGtuUFvPCUpbWENKXZtAsUb5gSMQ+MfZFAl
N6k2rkALoIOBavAUbKMXJuvLjW/PFM4awfeQRHWTow1idDDA65Jmx7vZLe1VC8gjJljkxtLt0E18
gqCXrZ2S5SrU8N/r94ZEcmx3QQKDY5IJz4Fpz6MY1I0XhoSDfxgJBMufnds68mJ7zeo9gDi8SMfZ
uFT1wfDJG8R7cHK0x9hi75bVIru0F9NS5ggaMM1JTzAZehfp8ZkOeJLfnRlYp/CIG7petsj2RNdo
dB7YQ+xchH5eHC/r+0ZKfTnTirxLWFKH350HC6qHUuKaM88z7iKz7yQcIqim2NQ1AFnvw4rO6ruS
koewAU7KaEsVX0pX3Cy1HavreazWEF69S1gklXryJcZgdRNuZcL0Zbv2DSaPtMr2HwcsJqHd9WaJ
dJlD6DjD89qodXK5sUYZl4f1KudPMiDD9hLwQvUfhinqEtC2SuTLSephgbndl7TA7g0fRgmb4aye
I8DuALyA2MullgCU1u0BuWt6dhERUHDkAQ2IcgAFBxY17geawbp1ThXsO8YOknG4eMTpGK4xgyDK
G+M+w6KuiPl+QexXJxnsZqrJpgOwMCqBrWHoiIOJPsyFngRW3uShZ+0sP/M1GBVLEzDWQ9wbyGbh
j3rsub3X5RC7p8U2Fo6I4QI8421BDFu+zmoykNWYlQDBVRdi6uEp5DoNe1sCqzpN97OCO+aEFbTn
FbuuJkomEBDD1iEV1scF10tWMzgsPy1+XkGwDysZ/vABDm31cbAKANZ9VKGmsaeEDf2tm4A2smCu
LtO2F6j5RO9LtPGTb3itfi7SGAA72BFjJ5mTd0unQ7Hsh3Kc6u/gurvgCywBR4ohyoBGb9NAtQvz
h8p1Y+DgPtNJdSdLHricjWIjR6LDEbtLJCfYKAduLr6vVT2V91VUz/4OhAPBDng0Knyu47ChaPuL
BSCZCAu8gTE4HOzUydi+aedjDBa5WyBfj2eiUlTCOiwTYzi1DD7EvvbqA/IGdrwgPRvmp6GewzbI
nNBlNe/qcXHjnAGkRqZ777Aq3QymrE8mLhCQZDSKSZWrektigIuspfdRGY4+betVM5N24bzUn4LC
y83e4yRgUE/pRSJNd7VG3RbtZgra0RVqmoEgKTu5kB+gzqbhmhZIpdUxCO12bb6JegnhitkmIBYU
een6sDMAP8E9BkDtQJV3JvI9FviiWMKvRpO6bfIN2Eg6p2i16TuZtgzf8WmIo2S4a6rK2PZQElNW
8aGlAHWRHVVw7b5itoV96d0cTxVclpNhZWq74duGd5U6Ota9Rq4TrrUktyxoTJO3sopaIIC601E8
HTcedPfdGA9wNy3WbWVw1AcVPAbcpReqje+AfVafi8AKBBBLP7LlheK3b0UacWam7+E8J1B0LQNt
57QOlna8CFk880wFpEDqACZuc/xAPIVmVSWDnpIUNSokAH7oYptWt+9QI0s+YL0kDMCtUCfBnjDp
vTz0spsqk7ZtydZvsIru+quCVSu5NPCenR/behumm5CsdiTwuK60AAYAr4jAZ7jDdNzKD8s8YIBk
bBgj2mdccLgUZuvCmuUj9gATfPHRGjGVwsG5iA7KJLx8gQV52z/2sedWHULLy5gCnSddci2Ii5XM
vLfVNGSadlZfrO2iSZInE227CebhWJwe5iCasDSHoQvbdxxaK38skgUI941UZFLwt9BiMxkbR9UO
WY9nEkPeqHh0Ota2fs6qUll0EUWU8fp90lps/KkVpRi/BMBdqJfOFOHQQQfczH5NJ+gOzOek6uAq
kgZzbfgnOiWw2oXjr8VxJy1ivwWgVZbwG6K7YWu7CvNtRfgo0qkOV3Ml5NTLB5ShefJeb8LVsA8P
GXXI2UqngWVAEI/vk3Bu7y7jsBDmY715AbIR0x1bU6AcFywUdQKjzmcIN+0Eg34ta/1JraroVari
AJFSunSicMdmKE0BI08OOfnHoXbwq071RMoAD1COI4ZWseoIfsAaUS/L4KgewxCknkRA0cYBvxCP
eKvHITrVTd0Vx7L0A54gLPfpNSKUMP4IincISsRGT5ZT7QY7safVcoAjFsfmvkrDAfWMz82W2OEe
tyJgs1z4ugFnjNiBvZNNGAdpIhf4nEdN620WJNVI68zAp614sEW49Ee61DXbbyHeD8JzOBp/GKNy
6dHhOKj1c7FFfeXTtQxg8JvSktjwJtgwJ+7JajoDEoBL4KcMp3UJ03p0L9UjBLputcoIbBpTC5Ng
MoNtWu3AD1bRy1DBSatLO1iw4t83BqXkCzgJJ7BzXIsoulxMbMWTolhPnjeLB3Zf9aOY7krbcDAe
IOEpL4u6heV7isP2HF+O7dCPP2i3tdOOkCQSPp08Le1FMXHjn6oOfhXvuQvr8mECfs1bkGV7un6s
9FC5CxSHy5mmMZGR/dgTFHC/b01MW7rj/bTIOWWoWM6PFcDxCP8nNXfiuDoz6+iiUaZGn6kuA9+k
tOi8eKG+MgLba6WajzMWETwf5O80CFNkCQq8Bcxn566Wram3r6TrzP2Kg5m4jnzQo5t59OTdYj16
TLjudfIB3usGJvk4T/XiJqiSqvrM4ERk7iqkLNi+N5iHX9XgMCfhRVwkAk1YNOFomaThy1TYILlf
0ba/4Kg1BwScIQJTlyMq4vH4CMb5WH5bkz7Gz8dSX6130dzWQNK4eh3bGxWsBrxxBZ/tJ74g6Ey7
TkbkaDrAMK57Ui78MHkgZR8F6NBNBcv2lTUXdRdCGRggtvvok0l2d76YpuoAYGIQuHQibRw8lp1T
7KWCcMwfsPO5JW0pW2mKbTHCqIQP/ZCTcQJ8ug99kXxsuxb8mKWPRZeDLxN3H8BIQPYST3nDJBi2
aEQ3gZeIyO6DYR6RqfZV0ZrdJFxQ5VM8jdED8DsLu+wn0DouwBiua/QgLEl9y+ut2gAe37D6PC7J
uojMtr232G1UMaSbNIMH4mgu5QM835qpyoo2qkcFNXfswwck7cSwN8tUYSWcQ7h+7cMNdJJDNzRx
tCPdMKkhR0dyOO/gnlC214g9o+kSbv8UJHeYoKu94Zihl83WygJ62c3gaBxp6q6LqSInF0hvdXWl
mxCmvSneZDUeyTr6OGc4Hde3E2Rmw9GXGwq+sqwtcFwedygvoha9P7eLiGN+DZ9tXudCgiGAm0W3
V5RyFW/kquhBcHlWsomHJx9Bp3pHax6uOO6hI0neqW6o+l0/jP10LWcmu2NYuBFrPvUTOeqwBxoB
DaOwhUilGcPkS2V1t+xjvU3tY4VZDK8Fs1F36DmOQHdyGsIOoVWM4uKE/BJLmpu6atl2O0k86LbO
fLAQZo5iVeDe55MsdKuzAk79CRwamQz4G4nqv0uJnKUBRQNFrjWhOi7YEWGp0lgHvQ+K2F/+WT5H
vE6JOFZgXk19eawX4q5Q6ye3VWurf1ZbOu+9Ys3oI8RJ21HYckjngbrHFZ0A9//s3s+qbpGAj3/L
7Xx0UgOXV9bm0ylifuPefyrzflEjOG++UjPt1brq6ljbuuzMLpTb6eQW9sVRQHVFUnQ3AR8xShZg
2K8NFJsEZsYvOqlw1DJWiVuNgQRAJ0PotS1ZCHD9mgZhv3JsRDG6DfPQNzH+wdCFqjgwZ5MuNVXH
orSuy0DdBEnUDpdq0rTEsB5QQiMbDFHfGFt/lw47y0P2EWJFZZb5mEQ4PuynPhmXi6Gg8w9LRlrl
FZxN3iod/904PstKLq7iwTSsw3GCR1pwWWsLykXONSU2T+yGpE0qii0UOXIPQeyzMkxwDIcYkAZA
qJy8vFPsGPOwo2IM+v1SFwMoCQ1n4lpORVCdSBbL7HfhWAUJBNOur9vhFmd/iYBsHDsfj7CpHYau
v4M0ckbDQleUODxAku4uT0o6i87DosKheqdN4Cuxqxdropz15TpjxcS6ww6VVGw5gI1G58fGDqiE
pLWcmhIw4bqoSYXDLI7v68FxQZG2cZsaQJwoVmdzNsMKaNeoYBmmyzBekum2iaXy1W01D3Or859T
4n9kH36jn6Gfsz/Gcxvw/1+sw08a+b/3Ds/KXg9j83X413Gov7bfX1mInz76h4c4JeLfEZRLkZAR
RVbz1A79h4X46W/g1Z8QQRjSNfJUAP4vB3FK/h3iNIAESEJ5KNhJCvgfX/4Af3f6LprAroajGQ7f
+F8G5+/+WFf+ACb82pn/p+z4v5efWEoGH3PcH7CVYRgBH/B6hQbgVVVVGdIL14FRhR6Bfsa5pwFc
p+tEbnUCvGVbgNgFnBR3+5+51p5UX5uJz9cNbBVtSgfyzaDOfyylercovmbIuT4gQRWYbBoNEhcl
Sx4nVWzPk1toJjq66rQN1xbb6HBjQZH/wx/5fzQ+/7fHdvy11l/bf6Xwrv/q/2V//Ov9COf6YdTP
/y+gIejJCuHvR+Ct7eev66txd/rAH+OO03+Dp0VJzHmEYhI/9U/9Me5CeNoDFAk7ICb+wD7833EX
4UMR54SCcgUh/c8P/WfYiejfScQTERFJIxkJVDv/B6Pu9ZYgE4FjDcY36BIJuAvgLr4edHHY2mTr
UPYKS+ruYRKH+MiKqE8D1i0K9UI6P/zp0fxn3P99M+zpilLGaAiO0A8Aec55RXLj0YqS2wadQh20
HzpB5aFEtueNzfxnZfC/Z9Mfl0nwlDieYMLC817EBPghmKooka9F4z/RIQzeizXo76yukRZMtGCP
KJZFKnNkjMcMypvwfT12CG8nNwA7ZUsy6kODKhvP+SAT4LVm+Dztes/UM/n5cGSPg0leL8vIsgFG
zFWKRpQCnB/S0Bu91tuYq7W3G6JqS5Z9hJPdI3xSVgNsxVh2GWUTVZklYC6jYABMVoagUoPQxBGn
3i6I878TrRuNPcX6IRfa0q+m3Mxj4mHnmdnBVOpqHtr5PSw1JgebIU0+jrG2YzpSi/xkJC0MCxs+
Vyw1UsA+qkAa5T3sKXHEosVskA9uSAKYyMprgOOAcIsuNnAYgK0qK3rZD2BhZG5dYI+NgwbfMqpr
heNmp+2Owsr+NlhVCS5zfaL3NGoELuR/tXUnmgRhfA6wW/iurbSE7bWb7VW1ITpIDbA8SEsQo01O
ONDZf+yIf9ts/dcRjQUcKzbONIKgAILF/M+1vwlpK051AHwUt3zni4CmUoADhZxRhZSHjt4YaT+7
K89GGuZOLE4lI8zU8ylUxraoosqzvN66dsxdV/Bbb7lb8d7o3KdKJWiTKSbXZYJ35g61hgbUauNH
gFaTCBU9j5PWUfXoVdyNvpBlhvQ8SiNOLyrM22o1T0L48hs2COQSiQTx6SJC5PGjWuNR7wO31ntY
4CFNRqBaf5iA2Dq9QLCT2moYeLotc39UyKfDIJwWtcqCwlgOOkrgIPg1Hc4EkU6Qc4i2pU554k68
YWqDj8OElGyKZurE586N/WXVOAP2Y7T6AgQlpb9srX3Tpu0XLxBkpZgmEn9Kcl7zT1Zq4wZ4nbyZ
p21X1sDn6RqyGgbM14XuEvqG5oWdwt/zFwjFGhOo90OAdN4pRSs4FtVE0VwVPPrW2MDkaMOz8HFU
AxrLZm8eamXghO61erQhR1Jrqhu3i3XSfVS8QlEK9f0Pm+hnBIhU4rgvcECvDzWt3RNHxgrkqcYS
dBPgUyAetG8M+TPO62mxA90EEcNP7hBj5013qsXpvd0KnjctMlQ5eAoaDEqUZlO/TDhNDuNavKuR
LJA7ocmGzCXy2PFOVw1mb4Ok3ZK3JQqcuSloJVBlHBHqWoCyQojMUaFCYN0EYWqQ9dd7m7QFonsF
8B2y277NVrhRy93vd4lTsPP6nSCwAqYLcBbGEbadHVnkELY4gNUi7yLGbsaCtLuTEO1iA9TwjadH
T0eS19eKI+zAjOMRkiQ513dXuI3eo+k4h4Yl8HlZLciUblVkTYZOTFcCI7v274RPWrhXan0Vy3BO
0oq3FX1D3HXSJZzdSQwMFYkZSEgxoDT4+z/JeleYywOHpmDANPsN5E76aXPBafWMGeT+iwnTgSbl
/o1H/dffD65OHOG2GY0FLM9fX3VsVeUAWINxEtonUcJuwtWie63rbnkRnHzRzVxVuWjiOAM6Ih4y
8PVARhsrEV7Xru905plHXsvEw0ZTIJKiNe0TOGxlRaHtO656FAZbCr5V6gPwna9DwVmfuaC0HaCM
QfwwuRYrW4lEyxXXquZpXFSAkVoPCJyTAewPyplXPUR1STvngNTpTwJKKQV9xAY9DRrGJMmRo/Ko
qSVBQNIl5uFH0K9ae+Tr2AMEXxYATJvV6wsKQB8IqQTkwj4h7n2DIvdd0wl0KmMp3Q5DgmRe6t0Q
8dSQ3rxljfiX9Q0YrxBhDV4ygSbo3AtgLDdVJD3APqBbJi96dObCbVRfLaYs9gTwqTem0q+vhypk
jFhRynO/igX7AWOyAbZg6NQ+6uN1S5FjCrJJjOGuXOs3xWZ/mbyoghKgxWgMqDjOM8nrAYU6kJJg
6IEZEy4NpmwJPcFQrlcABs6Pvx+8Z23UWPpO15IccG/EklKch5MNrQdbISzZ0XmZr5dR84MHgBnF
We/HT10yoRcHCo3l2rRF934rwUJAEXwuA1RGPPvxxt2E5xMYd0OxgiBujxKJs+TrXz6WsuhYDwQK
Jiwdj3XC1tu5Q11BgOJ+yaPaZtZU2/clBulwNcPypMsRkdcodc5Xqq4hY3CHtnBvScp/dty9Wlpw
Z4xGuDf4nWK1O1tQAypQNKyAIuEAhSD/XaFAGwN3akCLTWq/czO2BKQykMHKOlo3X7ag1wXQZwkg
psVa0H4HYxzgwd006XdlPG3NsZEgaCM9H9TjVQ3r8/7w+8f5i3GEFyshhJcQNeEM9fppQmSwGT7r
JK+CVV50kXZXmLzkgQRItPz+Un/dBCjsDvBYQoqlAXHj2bXEjPV8gCAmt2tLv41gCF8gG9t8XZWm
tzGAoV9Kuclj13iQtAcWf4ME6S1l/i9m6umMiOGDF4Vg8mzebBHqU9CHFLmRKtT7hYT20cvGHEAB
7stUNEP7li76Zxfp2bjAj2aIlbFAJJixr58xdVoAdA0jq61ZtD50UzvW+Tg0xOQ1CV2bthDcfICQ
cbxTRV2DiiUCj3J451zmJd4dqhMNSuJwGo5krrwDQbR3zYoiAuNd1nEdfTCb38IMJZrojSzjz27G
87vHYRjxt5AQzpx3O1qwI09rTZTbEQX/VG+2gUgGaFlAClejQMlMRgo5WBuFUx6OuoDyinBoP9CL
I5+HUAXNPgKpDEzaBO4g+98PqlNK6fV+jtRSxLAw4Us5Cc97wcNOrbrvpijH9rgVl3Pfr0FedcV8
N6PDnaVg3sXvkF1GHWkic3AVowS3ZkVVN1DNGIBY03IOtEG1Mxmu0SY2gBAxuabPxRAb9JbTMpgz
Pfbdbb0OGqTdqu1fArjPYWcMuF3ypplYkYZNj/JRi56hPUnQFpMOSdf6D9iYlyX3viwfJSm7EuXx
BMhzUEeX8kZvp25AIMur20LW8yNyPOwZdjv1j6QjJYEEIpE+GzsW6hSVGc72NdaRDRnuAGsCenPj
u5Um23uofpaXluPublANxnlmigLggmdU01DkUtrJtOt5i0UHJcZ3YTUWnzcTTQ+Dgft21m5iuhiM
xGF2K1TzWXeB/F7xZXihIHAT1FfLIQJ/2ddfYZbc2RRKO+xscO4ZdVr0TS0OoGevQP4GhgcHuHB1
Y74MbxpE/GLmIkUYE0wgpHnAAXw9i2QIOmHHuyCve1h9Wqhn8tYq0IoBxj2qBdHJ70fWr5Yr7Kun
5CMDLRRr1+sLjt1kWpQignwqRP++n9cTIxe9PdA8lZcxKq0Aia8R39s6Gp5BK/N75HfEG+Hqr341
FkxEFaeVA/HM65sQ1doyUEiBrjXherHRBvUflO1zMfpvy6rLNzJHv7rcaU/Fno99jJ8nSON2a5KK
xYD1oEadGRqDB9TS7bkZ2/ttlvotuzx6Shafz1/4PiGzy/Ef/udscRTAbSdYIoK8VHC5zFg4RZXN
fOvKJe+32g8pjk4+TuUMndoFNY1sIFMKAVo2TRNBBlZE8gDycXBVxZBKpaNFJJY3Ml5CFHh0+BiU
KNDn47aQb7aqDUnbYB2GC6iAsIJt4MJAAVsaUmZ9U8FeHJJeeTGUpWZZIRL9gLK7KjMGf1+otFC5
QIcnYNjADTWba3PHqk2krqTDIxVIM0GKtcR3gDcMHyyEtC8jYNj3EDKZd0OlCwItiUlYOpoF+s+u
B2gYtg9deUCddPsusFQCiI5t8jb0QfnN13wF/KUCMyT31CBgnkcUUrK5gIo4XfxW39CZYBOLdeV8
hvAtZnm4BZNBzgO6pMtpLucvPbrFgpQ3IflSzLEhuWbViFRNaedvxBUQQEMeHT+sEAP5dBnMhkco
O/+wDbRy2cKte7CVHpOUuUF/6WRoKaKqbm4hcJT6JgJmnqAOjK6rNOq0uLNwiTGZJGimztUCvXc6
1y0azZvVoyWL2SDQmRslhZ51grleJqGFvY7Bs/aQM0TBky50+d2JqKkyGRJ5iwnQPaHxEkpeCFHG
F/RDNCEK/0t30RdE/KAVqEQZyATNu7Uc5YfO2+QdNATu/RBE88c14U2XhnA7URkEaNjch2QO43SG
J4nJmi5Qn1bK0MwCt5ukygZUxFRaI8GFJKW2/acy6OWw1yOVAsJjeEZnXLfxo2kBg0w30wU3oYAt
TkohpkFrsbVQATQmqS6lXAm5MLaBciMSswV/uqXHMLbWpqI6ZSjVPCv/9feL1i/m7+kAIsFGRmyD
jNnr5aKZ6kpAOYD5W/XxRx3X1W08g2St+skdkKRK0t9f7xez93SaRmXmlGVH0Pv6enTiPrJiSHLb
JTKLm769bBWgx00rg/3vL/Wr9Rgr/6mChGR+gj9eX4tpgJOtMEk+gkqBsVon4qZd4uA4m5XuoC4O
P2yhGqpDO+v5CnHecD9X3r3VbfyXBMKpznB6uEDeSpy/zrYFbkMBiNyU5DFb1uRiQAFz27EqQHly
KmhQXibRTOpsW1f/8vsn8Ksro2yFOiznEjyss9g17mva8KQvcg311n3iJ+RepyjKu6ko9oki600Z
LNUbB4RTLvcs/AP5F0dpJMDQtPbzrfwpXxL00PVZlIjzfmF8PpTIrkPOCo9s9FrEliBU6eVdM/kk
o8mo3+iM+cVwxmjGT8X1cQ8/N48/XZxZSaGVQzlZRVH4rPuTNpaOPoutkXMGQXj3+fePGPH4X38v
qjUEZ2qG9wyU99koAzJEV5srcqtgcrun/Qa5VeUH4Gb6rV8vJsiF4hzCN9XmyRIXdE9LIMXvp56X
Yw6ntPk7Nm0bZSvz9itaFqIhKyUJ4FlBTmtcG5wkg9W6qQZycMZ1ptRWvoPlrfnW+glxc48s4Q0E
OciW6XhUTxrRr93NoYIW0c5L1CM96OQTidgGpWK8YDOYiRk4tutE3jSIWpdUbbb6ZOEg4nOO3Z5n
QTmaNZ27UMTpahp1NUXITewkWnVnlGqK8ZI6voIm4eHEfylnQy5W4IyARG5mpK00Eh/PiG4LCKw0
m7/MrYxRWCrqMZvx80f8IIjG0iRh9msUTcuwByKSNnkw1KJPNffYAdBrXRWp6+LB5p4H8pYOAoKC
bZyE3SU6LoAF5RuEhypgwSOseaFDLdvFuKxxI7RocJIPvmKVHWHzWgLskg7LBncmtJ9vI7SFvQyQ
yC/HFztP4qHn1PxAZKdtOjul1HttyGjyuSy6H/Gqiyirh9rD9c/y+b0cdRXslqUD0wDCmtClaD70
SwraQYkEVdfoIDPD3KvrbibkHpKhDu4jhR8u5gEdU1lRDxLnI7hY1IdtioaXBFIunRK7kE8tygZI
54VoLEotduDLwnGWpKeTG/RzW8FQzXK8c58WiJWfsfAgAxlV9eAzaCG6I++wr+OksfaojmE37lO2
2PA7Fh2PwRS2y3wg1jb1HQSpE/q2oWhTeTF2+JZGF314rRjb6JEq2M5nY6EKtod/zTanYWIrtyOj
QvYRhbkYEjim8ZuFctOXGcYt7WGINOz6y8VHT4sOZJ3WOkiwL6oCT0iEvBYZJW14P/F+Wy7kHCzf
tOqLJYcP+vIMtaB4VgmmE4TpQfIDAYyILuOKW3vQsY/0BWS8wl1q5D0CdAnH9gek38uAk3ljrgVj
5ZSJXvYAzrfFVEMKG66fJzYsVx2Gjb4pNfpAMluG5tMYt+Ez3YouyYwLsBRpuaAAljjb+wumnRjh
Y7iGWw50HDSHvBOb2i3rFOycgIAoD4sefRITzixjhkKg3TInoZXJBLqbhhx9WZPIE1h2PeJOQMhk
GpL8jAbbwo+AFoX6qjdqYPsOKYzyjVPIr5YjThgi/xippfCcnqngrLnEK3ImdcjR+cXLSKTRFC4H
O1pUmQR1u8jJ5Z40kyjT0CKB/PsV8Rc7PKjvkGacsm7Y6M+SNtFIIOMc4CXeQtJ6KSZLb6BtALYy
Kd+Qzf11e0PVE3302NtwzqHnhhtjN0IrvPwfzs5rx3Gj28JPRIA53DJI6jg9oSfdFDyJORUzn/7/
OOfGooQWfGwYsGHDJZIVdq29gumGXgl1yO/Hqo20FD0PjH15tBrLOIzLzQzoy+fTdBO6k0ZfQnO0
vQ3+0rm9qi6cojg4raemZgLabGwP1ujcih+4PEoZaqtgsCqBWrBvIS2zUajtCJKCPKh+ggA1h/hI
qXeGouePTskbpUi0h69dVtw41i7PUUYmPBiVDLgkO/75oeamNDTxaXUITqpt1Di64i9DvTxbiUlH
05um6L9OGk13OVeQ5eBFRLVyPl6Z1GbawasJh7KxkSNO4lMrlfJzpyFleHuoK7NG58NZOiCQq5re
7rxeMk8WBC/YYYqpfkX4s9iuLdOm7DSgq991cZ0c8xqnlbfHvfJKDao/00ZAg0juL2j+r9IkI6Nd
y1C2wVf19FOK+gTqu2U8Zk6++IhDbtlJ/+1xnxdiGhdkOFQ6vbqNSnL+Tq1qjNXB7L1Q6Yt4/NYs
qRoOI5kK9KGL/rcjMzM9ppVjr4FbLPpzUdso3bhZaqGCzmsJ3bVRJHoSo079Wk+cNFw1d5RhnlTy
xjXkyqIC79Qtl34pUt59qIxT12yZriPCKc+mJy+3DJKOLHk0vba68f2vDYWHpGvCsqE03u8aSWb1
2biaIsQcGDCo1CDHVj0uxPxzf4s5fLkbaybQNe0QkzsWnfPzb7AYdrEuiunhc1zg5FC6enVCZVVq
3KoVcw6QitR3NHW1PpDGqL7rxmS4NeGvPTD3OxpKzAfvoiamP1Bqc6OKUM3a8g/Rgsn3uieraktB
1d6/PcmvLC5r6xQ60O/gCuyLfwnIZ8IVd/FMWNrukMxeu1Bq8QuOAJHdXaon6merF+2Nuv/KuCDK
nAIbqsffbD2gfy2uJrbMdl50N5ReVke9rWZ/au52FVhQXPttPPXHtE/X/36bZSNR2bK2fjiEtN22
NdtCsVthppQFluYenYXZSjVZ1ZFD2XmDE3HlNOAJYWpRlRv6/wnr//WMFfrgrmF9RKg1hsitVBeG
CU5fEW4qxa9l6c07PDwc07c9qaTR2x/2yiRyPJYn4hguseAo5y/YycdEg2ZBeunixh8rUpruAPTV
J6XovBtDXfmW4BBUEKaJNwwb5vlQuevmcJ8If9PWpdYeDbNRIlG4o4hKYOMqKtXciczsZqrk5SPq
PB6pU0C49Ab2oZutVRVQQenJoktx/jhqW39RXTe708Ro3eiRbNPxfGs+H2r3iMaEPGLSaZCmMeBF
UJQZkjUUff/9OoyIR8dHDQqByy60azACVg66mi15lFWISlzX7d5VNLkelWqF2AbB7PD2LLnS0dQ1
G2IfKjWTG/2eIgKhPst0mReRt9ll+XVWemmDNC8zm8hZzeZZpHL62HqJh/4D74L3OdjhF/pp8ijo
9cQ+sjclO1SUCAlksayy/BK/gLBZCvQeGsrMG6fBjuG74dYQLDghASssDl5rt3OsKYIZT3rQO/QF
PGSUaQW1NC5ek4k46nfoQbGaSMUwojDRTK+PJuqDP4NT9k6oyLLK/BENZX6MOSC/qnB1+rCvswkE
uK2d77JoaHEYeSc+jqWRfCfKp3hB62LJe5hA42u5uiaVJBK81NdNq9RJpYdodeNOcGVmg2GDmjPr
SEXfx4ZoTmlwzUvSqJvTb/GslS+zm/8jhKl/uvH9r0xsIBBOAM/jPPf2FWs2LE7pKHkcGcDFh6ns
tENujO5L72LuCZK9vtRqO30YqDmfzRrCSm6lRHeVCS02xNxVlGQV2qReOPRt3v5tl9sKFS0kRPZp
XA5gdJ1vK2szFl6TpkmUaLI6SiziDl6z1jg2Zes7rRfrHULV5Mb0ulKEsfy0jQfhUf1BgDwf1U3H
BSmVRwsbG7ky7ApVOyGAXtvQ6bBhOOhUA3cGNgTGoUAb53yy4rj7patD6z2JsZuLQHoT4JBYJrPw
4ao5X13NSMtjiZTNO779iq4QN6iK2TI2dFaFlbJDTOFixfFQA990DsANCvey8GU7F3GYEVioRI3o
zDDHjefBMrIRC4rB6CKz8rJn7r/e77d/zZW5xI8BOnUhHBj8qvNXxyHv5q4G8YrPUh5kpYy/STVY
v7w9yrbV7rZih4rTw6+RK4Gxt5Nvuc9huyC2qMcV6VwxaUq05ksaOs6Af2aLCPgGBP73h58NubHa
MEUBL4SKo17YIS6NjpAstSJ1QAILOtAUn6zVaZ/gR4sDWbvaSwIZCHuoRt55oIrSd2NLpUWcO/Lj
lMTqY7+m+THV6Ge9/TYu6lWdZUuDnPNvK1l14/ydt9mgjq20rcicOzcNlxGpILYbi4wjtTNa7VjP
rZsEXW7bn/pqtEoIUzZ8lbd/xcVS5VfAFNaxLmalgiSc/4ol7pWyrEc3qudqgvtGDxM2dU9XXcHo
Ylzy+5j5GL096N98jfPPYhocBSxSA9iCHur5qL0eT0qdZiIaOrMDLDSxZThwUaxWXzfGHMixsjMD
X3FhfNBzkfyGYdn9ZDFMP6ZONECKhtv+WeYVZbo0FE8gM3NB9RCNiX/0GttwuGyr3fpzX0x/HCIn
TPb8QrqHOBPj+2k05Xvq2BSmeLZMSViVEJsDWy/do5vOWekXszH/sOysViNYMdpLgdOPE6zEg693
o5mhHjfjBXlvbpOmbPA7kxeK5dG6Lxxh2DdKmCvfyDMwN7BZhltVuv9GpgJ52pAyStG2hNVSyne9
bcQH01QfCoWoIeAKvE3e/kYXWwKbKQi7ZvDXphfabQlLN+Oyj+tb1HJrO9Vg45PfzI4z3RjnsnW0
FU06lhumyp8cZ+dzYZjspmm0ladzDe1poLcUKLOFRQJpR1HrVkgMcZ84eYlET2ANcwB4qX1++2Gv
vWFqYLoYrAB2wd3DQgkzWtcxUdZqagqali4EXeBINC+dEeGF0p7gDqOpfXvUi1sGK08FjAE44BSg
S3L+5Bq8IDiacxfNVWfcVWu9hlgIp3d2IoooQb1wXGT3j6w69YaV5eXjbmwyaBrgTh4Km91JSaS2
XuFy1UXwvL1vOh2zIB+WFnG8l5VrKDodEyNkm+aNI/riAOCBtwnFjswf3h4PkGtWOhg1wLnGS+Z5
9jzviD2Yejf2pfYwkRL34+0XfHnIbgNSivB6bZCgPWVCmoroyzXtIrSqKoYrGfWeKDPRbswJ948T
I8KwM1k6Qa8ZbRcUTr88t9NMmz7VpTrc+OB/v+j5vsfvsYEXcRqBbrE3ZqsVnBw4VLpIWZYaMaQU
0mgD6MdDHBqZkhX4osrK9mdv1YZQz9TR9K2qNPWgLlvRBo5pdg+qrMfi3m0NI0cJ7tD9csxJ2FEy
2lhWsXNqzVEWE21tXVmT32sBgegegnf2bqJo/K6YndwKbF2JPLtA3itjRDNhO6uUxMjFzfWxG9bs
m4IdSeFjrDCOoSu67jXXpwWXIVOFGF4Mqf0uGQrxiWljfDWMOe99i6i8z6qSz41fdCseXrmp1VaA
k1qLi1Chd8cmbpOvSCus53UqlyXUaNKdvBUuMpRc+JkR2gtDhBiF1PMvISu07hPU3aNOA4aQG3jC
M/Y+eeulnySeL0enSFviFdJps5dIjaW9o1COD1razeWdweXgtZqwVds0QKtxMoRaLBGhrdZLbVdS
HvNxcE50rlUXPkm5/MF9QbaR2abZcGPmbytq/+FtbgTs4qCEsHfOl3oT0zeb0gbTKmUZT/CVnEDF
CvFk0Ze4cbiCEVwOBsAH4so1lN6fujtdCWAxMyvWyyjn7th/xf+r+la4labRRtlocgpGMj+4qgp6
1HM6f6NGMvSPVacUy4ECSf2ZWeSUQHIsajWo11H+0fReKKGrKuvyMIi4f83BV507udES7wtFnfXH
qapKGOQya2qUQM74ycNKRQulvdhmmKmrymnZ59XHDOPxJGhaBURwnrmehuiM51evsycuI3Dv3Rdc
iqh2Zss2ylBA/5FhqxqIcgYHrc44dM0QbDEzaeDVSdH59DGhQmEdZlmPlkxke+Li672bq7z9VaQV
gvRcH3LVL2A6vteWRXVCkgvjOJh6E+ah5Q3Kx5rtAN+rOKkfaenGcPpar2vvnXYt+8AogJmCmcln
BbFV1t9zpWdhDr1doxoqk8EOrMl2Tri+xOMhn2m6s/FYMcVtoo1BBbcQ+iet5SlcCm5OoV1yTTyI
Aeg3WtfWASaupuqUluiuA2Q+2i8cadvyqxmPhhVukXMyAFhW7+zRHqD4zFbW4IRB28vPCaT4RU3T
6BEeDfHTWPTul6kHseL/qaXms2nydbHCm5sBSb61iPdL3OLjht2aowWQOfpvkO7NETDeSH93et66
H+dc9PMxgaBtQ+yZRO8XgzRRUtHxs+4bYxJeUMT8ooNMOpGTh9dPxSemdpe/k2M/vS9iRyuiTfRV
hX3mrbRD58Y8dBl+7eGidQrAsxbnn2cjTs1jP1QofG2FoDdnkpUZUAjirqQKnFoDnfoXtV5hg6B7
loJD26IuXXbsRDkmgWgWHPk6/rCOqBmW7Og1+Yq+TiuHPMRQUf6hu5q5B6SYrQzqwrL+SfEZmZ8Q
g9LMFYmxPsfCWT90rap+lbBVusAc4yyFheSlXy1MKeIQF6ruE/nrSIm0fOBHET1as2fkzvIMjyf+
YSOZiH2PZEyAGBxGfsUOlziagZCx/BrhlOebttbX7wk6kcV7Axcw4IdsdH/AXs2NMCum5euQDtan
tw/AKwc9UIYHaRAnJRppWwXyLxxz0ftZ5WWW0YrZFShQsgYbL+BUtTq8o37Wv+LqdCu16sr2wxUS
iBY2EAf9PhvLaqnQx3auI8UtoabVjRXlkAwPrjnrn5N2so7/+SEZjwoV0QF77N42fhjMeahi9taq
itdjY+OAmNrLgH6o6+8czNNBvspb1JtrpYVh0ZrcoB6KmT1ZHXW8VI0eGEXpld6JqHqmP22Z0gx3
vKoxQ5Ketfs67tkiYFz3xavrJFV7gvVlf+1yE2Hk22/h2lunhna5ZkBJ5b57/qk7tbSrxU5l5GAY
+RmjTBgfyQIhi6zZSNbzral15UTbcBa00/RMaSPtLiV5N1Zke5lDpDd19qFt4UNAvvEeYdzcCnC/
8mibQAt5Fiw2rov6+aMZLdJQG2v0CLx8+jB5IrlbRPXLRST6HmTsVoP0Slm+AdNbz5KWMHXj+XCx
1VZLkRhDVOEKF/t07cAlMLrKQdXyIWLWtweUy8VdBQvzRsbKJapLY27rl9J0oPZGvn0+eNokzmQM
2YRTkWqc4F8Udw3/bSio5SNAgD7C1wyr/j4jv7bC7hu3UuiUnTUFXEtzw68rezm0tj4Zfuu4TWjj
nInxXW/dyiC8cnHDqog61rJ1h37MPqBrsFXgz8Eco6Tris8o6OJ3TUFKnUlYp4NhXDx9a5GRR1iV
WR9hxPWnfBD9jcV/KeDghfGe/hKi6YXt5z0mXkSGO+kICavI86PZ23H5CYdcqUWpivt32OZL+zHR
usEOxzTT8Dds8vJ1MFbtS8yxuQmly+Z5grD9M2tS9Z7DjzYlbfjGgtJVj1/gR4uPptDW/745w17n
OgCLHRhoD4fVaZxWRBT2EdavzsMArzXqx3R8UJuqiTKY/PcraUQ3qsPtTrkrRIGKuRJx2bZoLu22
CSWGB+r2NLXwfOpC3ark57qJjZvA27ZILsYB7OdWb3gGV/zzeQwzJcPZYWOx1YOBGmZ2q2+y0+Nn
t5tMWLfOIk9l2/SHIjHb5rBV6Y9CE9X/4x3TFYaxxfHg0lY7/xkeJnvkUjXou7AkOpqTqj3INZEh
OGX2WHXrL42T+0atf7ldccOjuw6+BYQCxnc+JjQYz4sLxkyrrLgrhmT5kSJOdgOufElUJMK44T5/
5SzicssJg14YLFG9CMAobHso1XWIaAKYZTgWM5aXDXgXjod43L5oiQu7b8116Ih1b6XgYvhdPCPx
FN+VfNB+v30UXdkZEGdw8eb03/TL+50BLKEU7TJOkRsnCRIy9ghj6ssT9oBw0Tq8AqpKHZ+yHMdU
zBJShEtm/O3tH3Epa0dfyi6uUvnQZ/P25CHPG2W3KNYUDZrRaaQHw/cPdJwNHxbPzqdglQo/xEXh
rHCBlvJ9Cy249OvFNd87MebNvt7Ho/BVKeU3Yc9tEWVao8zhDHrxbVEEOnh7zOVdjuhkOmG6m+bc
eBP9lpfHZWODTZb+ngfkTqcANdX5hBqBI9J4bKcInVFJu3/tTqVLl46jCWfSdNGQ83LxusvBLqNa
STUDmibUfB+tFIgnQfN+g0HpndM15X2a4AyujkZzevt9X8LZNqSHrRW57Svmvp+BuzemHuUwR/gg
d/R8isTvqxoWHxThDwgH5pexGtS7EqpnpI+ZvLHQrw4PQKjqDiieZu8WHWhZNsO6WyJsvHusGzEU
n/3FGRzxSDSG4gadpMcNn7ewJhx/ZpivUG2FcuP8/psgf77v2VTcdP5USiND27+G1XJpO+lQXDiG
Gvepq9YseUy1YdDewbxFghTTLnsRQLrfGiVJlGdLnzCS79PSu/eqvspPWB8bODDUExasuYnQNCq0
FReWdmlnjGw1rrW+p1SeDGZ6rfqdIWAihBMVS3tnKqnyT2VkANuV2lJ9Y8xYQi0WxE8HeE4itS5z
18TzNOErzAOM5kVayUM8FYOFnzPS8jCL2/ikr04Hb91wp+9DPyRfcBnLQGgTVXh+nSdrd18ZIwGm
chrV37Gd5PnrJMz8rqWoan2boKjI1QuzOS5kST86BBh5AcC2eoOWeFmEwrFBmaRSsEGU2FdL40Lq
TDFi5TjYS/pIuATSu7pjfuNefHh7fv+tMndfloKfTslG7OFA2U7Wf92lJm/11BHr4Qg0uzUTv2pa
XaVnIJ0swjLcFFyVjaR81pS45fId47OD1nFeHYzVZaveVfbQJZ+YhfQs3v5pVw4c+odItCgZwa73
ODLkT9T6nd5Hw5oq36zNJh7pRftjGrsvGMWs4dvDXalRHdpq5kZ0A7XGauX8TYytUIlC2PAlDMJb
SNxxylwVk+pkMPPHYjg4hVob9wI/ujL0OApkOJZ1oR3mqRvLCM5ZPQblOML3rScbLXqzGojGctmN
L6OYxcsIsd288bMv54qDZo5zkmYggLu5g+AcL51siFE5fQZBwyjrh/EwyGl6aDrMEf77YAzFfqTD
zIA1u5ssHcdKvOgrNkFa69x760IogVPWDzF9tRtDXe58HG/Uv9vWB+K3DxPBONgCW6zWaFWrKdLd
pv4HC3HtYBZ23Pg9o54mKswDx2UcYNHT3WpjXIIMAPVwpbbOO3fBfb6XIzydDrm3RkQUoEachINv
a41vh0waJ1KgPY+w2636lvr57+o+W5EE5QF0apDgEHCjCTmfhwlGR6NoMcCQM/Ky+yFW1WfZrXn+
ZJWz2hwS2TXZUUeJNvnpRPnjY9CafbK0HCGSWkzub/q7yUuTU8MdrJy+MGe7ik1lNjSY4GJx3uFd
7Cy4/JuCDVxBzI0YGR9mHGFII2n8ZS0tEQy1CQHfFoP101R69ytpDvEQNlDv1vu0VOcPjg5AFLiV
Z6Gs47f9tsHtR38W40BWAE3F/K7rnOT17XV68V14PbyZzb8P1wNvP+FhPiamHqdrtMFwGH3XBM5I
Mj3qKJ8GzfH7SYkP7ogV6o0ZeW1giMy6gZ+AtZ2G599lqSwBKGCq0axPSXU/C132gYMoB7nAYOWv
TWJncVCB1HfR2498scZ5ZFhlkCHpl252gucj59hOaknecccrCo4215pRA2baYXW5rr891MWyo4cD
7VLHuW5jUl9oY80YGlIlebtdVR7wZp4+J5L+sx+TXB0lcrIfF5NLwOIhj/ESER/fHv+vLdNu9sN2
xbQOwyNQqH1LIU1V7k9xo0UWaFuGNQ0O7Xghb618oVVuONOyrULFFdapSMdSCcypAivFaSZLTuzt
zEUuDep8N4oYSZ4KSzoET9ezKOEwG33s3cyPCj/fDRdc13oMZjKySB2tVsNerfUlcutJb4K1r5t3
q75Y39MqQQ2PDF1738ZuDN1Clt2NSf23Zbd/bBNSh7qRXnVAzfNPbE1aYwzC0iKCeKbmXlU07VeH
g2P9UGim+IjRVB0fhOWsP8bKW/FOig2wEU915iaS7eIcy06a8aZSW08zZaAIZFUAlr39da4sgY2q
qsI/9wiAvSDnNWklFmMD5cm9gO2eIpfGgMZ15yfgI3s6OpqCoNhrIYbcGPqyUGG52xjnYyAFaGbv
M2+nmZQmTKF1LGEqZQ2w9nVfUVTXr3asakQmpWDNrglIDiHHeZZWoTWIcpL4m4muKkBkm95YKpf3
QX4RxEggNdwImaq7DcE14jpzVaaqQefuQ12Ny93K1qyHTpV5J+5n9X3P6RxuCQLvvXHVw7XLzJsv
5srugHSeRcNdmc3pb1zWvyo4vRDTIvMR2wRHk1AKxxqVh+P1BY1frCCakOa1+Nk4GH0EppWvp7GS
Vn5KenifvoqisfYVkfQvbGi4Lhgtuu0Azbh8eXvuXJRz+Hi4OFwaWCm4zgX+qA926pbEckU4sprP
NQqjgEWrfRjatXotiqb48Z/Hw9PQoYagLKKi260otO8DLEoEq6SjiCqIzU48ZIqSf3PiMVl8pwJK
ujFHLyBWA64s6ND2MQw4Dvr5Ip5qIlXiOTcjSR5i0HUe5gVqmeMcZyxoJLJsofOXifXgoh+4FVB5
ZTpyLOG3BVaO3Mbed+GRW8/ox10zGokrf5Sxp2+GjI3UHgh0SUVklEt1Ul3kMNpkNvdZOqjJgwlJ
9et/fvHclHkF+NahOdo3SlrSaC03tcyoGdCC9gjh/+m4OBeUFYU6BnOqr8aNpXi5BBDDb469iDEQ
HF2U7qs3GWYbW9FMq+serddQhXUhlQdpEwlx48p0ZSIDbFqbJ+TGeNjH1ua1Tk9+LhmMABCffFwF
48AiflrS8hdckOYGaX8/nMPL3FA3zmNXtyB9nE8qz4FuO6Qt/v2WoXzw8Hq8Rw+ydKE2Ces+gdB2
axrvd/m/I+JUhyJhqzb2wZtYnLCXW6oSKbqonxKR5rgRtPV7FXcXVPd6HXTucJM5uov127pcJsQd
/FbY4ClztN2DjnolnDmL3QiHTP2ZEtZrDsXczl+1Af6b33i98ctUBabHUAFAZDD00+49mr+93xEm
tElhNPUFz4809ke7M8jD6rHCr/QseY8L78wFvjIsouVwzPnQJkb10YYVgPWmmg+/JiwPp4Oo400i
WyUdNsfq8KWce+xyVWu1HUpte8BxTulQ2i99ihykpvZ+RpHe/iZow6n8mMCiwwS9RL3vCFy71ytS
sADT0uR7kkIjoGXajISTdbXTBN4ygczXiqSCcbs4812lWYk0WS30F67Sjf/E0Pnl1iaPx3Arevhf
QXr/zSwZRFCuVNZBSlrJgUAfI8dxva9/54mEsJKxm7e+FMucRXmS8eBSKsIMoSgpLx7t3iQSi5M9
LtYYr8FEntedp1IsRFluehgtKUb2k9sBfhkVE43IZ8+Wr4ICtI5Eq2NIqlmLhkn7JAHrpsHInxQ1
RdiBrjlBpFyQt+CnXQmRsMODX8e9R+nWZ5x+sjUY9HbkimAaChaq4JOPkn/3XpQxHrKePipxMFcV
lwjyvdqF+1VrYAIDJeEw1s342yYqLAtwTOy+1vSvfvdjzdWF664Lla2P6696KRdsTqelfUCtKooQ
hsqEk0umJX/YObUqzGa70YNhIIMDYrnAN24pzbXBnUTgfJRBH/jiDKoWn7JKzU5CJ60kWDQIbD41
TwN5FMMrXOZM/FsDq677imivfF6wv8eih35IbDAaPVEfaxfF+szJbEDx2DoyaJnnCpPi2IMznulD
H98Zg2YT2OUp0oHhNM5OgMsu0TDqFgI0Idg3/apMi6cBxjaeYcP6JxPC+uVCDSkCBBTgbDgGzCE7
45g8At3m3zMrZ+Vq5WQvwZAnqe3rCCJ/1gsWoSgURueRmILsBy8OXbWl4Otw4xDc78UsY/xyt07M
1ryiZ3u+X5kd4hcde7GDatTN0e2ALV0sMCEcq/O3t0+aa0OBxNOG2foSmGueD2UtdU2Um5ocBBRb
wpxE6Z1m0aWfLJnf2IWv7Ik0PjDwRNaz4QK7asIFjV5t8lgOBi1hLVLiXLyjfewQsOiM/XHM8gwQ
zL7Vj7+y+SPDpnCi3IZVvC+4sQJRAIfT5NCPcRWp8aqdcLUxnrl6ds+6SKxbX+/CYZvPh4G341ow
+Wh07NUsDg7HVWwaAhad7nQ/hnXuv6Xq3Ej8EpTMe3DbODmVRoXPl0RA/7UfRUeVo0lDC/pWiOKz
09lQpsjnG8giQcR2sjCPaHEqQUkb6jExGEHXa9qr5pV6H3Q0LH6mtHTrQ9XMtKSX2FAxy0kRX/si
xVnUX6rceODjqqOPH+7yDhDKlL4ndKM6uIulPiZ5QyYYAZtm7yuoQxSYVcT9UmcwK8pSkE9YOHBk
WOqqZgdGVhivg6JzV0DGOnyxicLC+bhVHCWkWdHQkVDHnkwvqPs6QRKx2QbZ0jQfB2tZh+OMNdF6
QDqtYUCyNNqPpnbw8ZsLnR05WzIHEhPZg4QLmS05EllWOWw7MQYYMoct4+ddYld4nOrVs9CIXA/V
iu7VZri3ZhEA67QcWZzeL+kJLBVWC6w1WGMv/7kQe/dUNJ46nN5eR/rl7KZyROrPDsgllPr8fCE5
rUWSLkFwh9VIdCtYqgk7ctdWcP+2sHgorEIPJKbbhyGptbtuHZTAI/toCoratTLu1JO68gLT/ndV
GQsqxmbC3JobV9mnpGIJ03nwXLlw+1brNJwXUrU8GRsBxj1VIG1zfsZarlpCzKz/zEo93KjYLlpN
Dk1E5jW7EQItCvQdbjlsndSMmL4DBikzjL3FxgJ6TUZgnHTUG49umADeAI1r/qhzTI6ooFb/iQIt
dkKzm8qXtE0xWlia2j2RpwVRPnHd1fYXwqSUGxvolY9B6AR9Rsr5bafZbaBW3pWpIZrmABNBC+oW
xUAKQf2fgXy4MTG/8pDqp7cnwF+Z6b/hB17QpmwCcETERidn94JqF4uYoZHNQbUHrKqMWtSnOW/V
OmqyDtBQJppdBToYWBmZSjXCilXKeQkrve+sgBRFYo2wJi8+QXqrcECcelu8s9vRPk5ipmJjeROq
I5zCfU1RLJShPWttAwJjqx3pvW3xkiJY6Z8IDF3pp861DDvsptYPQ50Y6Ts9MRYkh6YDdz1J0fyV
yjygWxA5hlNm/DseYuuLBUcwRRXtzct9rhfNP+ukQjdO4p5OoeP2NJjUMSm00M3i6jlV5v5HuY4x
kxpZKtYpmdZ/QgJrFiRGOvYHu9jwU48gxu4OMMz5wv1jGu8tmJb4AMED+TZMI3C+Q0rbk2fCsaZC
KKs/MklUGlqckRhvx0sVdi3rm3atUI542qkKRNU1oaXgFCTlFS0sw4DCYvzazNo8hYmRD6TlSXtI
kOcU2OjErVe89iuuRMcJNmvr9xp74Q1w8y8t42IGAO7DbqH3xLXtfAuQ5UpcGzmIByMjPyzMY92g
4FfNzhc2pvfOOLcOzjyEKZMTZ+g4w9jWaw0PtTrqiT0bGD+3+ve+IG3hcTSkXhIJxuuAJUbVzQVp
rK0nBJo5DtFqSelhLBgK+3peltOBLW2kulVFVb/zxrh/IqdgmcKCRoznw9ZSlFCNFed3LwvlpfSk
/cuwS2wh314El2ctrp6Y+VBLgKW4e4BpRl7pEJqSk85ZV/fLitsaXqPw71TbO4L5xTcurdua2r1x
kCMIHGgHkCvsIb9xKuQ4Nm1+0Msk0XBR0qruySuK9fj2c11WSQQYcDVG8U1bEfju/MtaWjxhC29l
hxG3pqfMkTWmnrJ7t0h9uTGLrgxFh5hcHYgmgLh7XRr8UrA7ay4OHRy0I+gctPPOdl/AZ5QbYo+/
QtDd60MAsQE8NAJoSu8qMqHHKEXdND30pbTKg8LNePQVCKGnmD689zyNs/tbaJ24G6xh+TUPHJ7D
0MOBd7PB5o5VYDsaZKq1qH5O/t7Ja3BzfhaZu8ahavXGi5cXA3XLAD0tZOLI5L7vW4lDAOmjd6Y9
Wn9G3RuQ1mkDDkTAPcPn1jI38Wm50nRZaBT3gWp18nWpO8NGfQVI+ig6+2ZaxeXUtVlHf5ulXKNp
zJ1/4lapYQ82PW9BJVI2GCdv8D4KR1EelEJyP1bccbolCf57Hz//ABt/A/YiLToIHHsSEnEXmkpG
eXXIyIz0/K4nsLjLOuuhHBT1HsWydSrTusLe3R5+mwphbIF0Uxl4RmWdPFIUfAvfzSdZrfqAAe5m
4e2VBWxlTR0qH9OQ+EaZc3mw2nCmMO2gS2pg8bB7S+xbFDbQ4jZalnrA2BTaUAf/0Or1PJDYWh5J
IZY3Vvm1QfEYRaqDkTnN7N3qS8j8sNfRLQ5MGOc49QYuWX0VNi1pwo0jywdiUPvDf13xHm4R7Gbc
WPhzX0GIhnBojhh5QJAhMx+DRuuVrEaoYQ0Q4NtjbaXh+SxAXokECUqYy8Gxt2M0URDi0NTVh3Vt
vIjLX7TFaqPit6JxKb3nGpPAAE2G+u3tcS+2GrrCPBmhCpbGFWjv8bDY7JwNpjsHubivQA5Z4rtm
bh6W0Wg/vD3UxSdkKPq/lmPjWM5mv9tpFHdGNDZr0PkKbXmspFNHhSGcAyBT+QM2AKiNE6+32G97
qiEcL/z0aIPpeFgQX7abOCZngyu7ujn0OIN+TETZWSSSoBFsunY6lpa2ufAkPf+ek+uehmh1wDTO
vbHNXqDK/AyLIpQgDVhnVNE7BlJZjA1WBYk8JFmq/My00Q1gYdjRYqH5AjubzAezzhQDUaFb+IMK
N2pxq+bGwXKxwQHrWiweiIAuF5U9V2yhJaWu1jocVD7B0yC9NeTluXdaEU8qv4JcK//tj34xr5nT
XOA3PweOZmb4+ZaqjWhkRJp2B0GQ06nQATyRzmTHMp7XJ8sryVYZ8Lemg1jccKK5nNlYGNHrhfxD
IQ4X+XzkcTBMueJMdkjtIdf8nrHva4sKl0osEzce83JuMxiKbRYQXxq493+cndWO3Eobrq/IkhlO
7YaZyUCYTqzAHzNzXf1+KntLO+222pqlaK2cpdqFH7xwORgHV8EqHL1ZtzOMH6AOtLuuw9SxMfXp
4EHSvJ9hS+8MuvmFwDqR+ANyQ8h5OWg7GjTwccs6uWRRBxX332NTI2mV15jO3l7GraF4Fz2aOZQd
Qe1eDlViultEutedDDW2/WEYfyA5OH4xOyd6ZX/LoeGDlo8UsnaIItdKKcD586KedKLZWHEelmnu
38GF/xmnsdsD2SP7uP1l1xsUtJJ8frl2DfTOVrcSlGEFWmdPXwcT81/S/DJwROjavmvRn/b1uTBa
eGotgvKL5X64Pfj1eYTbCw1OJfqSOoEytv2n5xinndcDPyRW1nL3HHPsPyNMXzwo3BRvYUn+h+E4
9RrsWgkFW0NiKFq086gV+Ul0wnwyRbf4c0NzzYqc7NuE3sDx9uddnwpKdywjsLi/sfNq18jQcoxr
m8/rIBjZgz0/qOUA6H4Yal/rNOVNORt74Cq5YBcvKUKESN5KaAs4BSgal3NaEPfMgBB5PIfFPkXF
XPjLpMCjbfEYIyW2qLnQwu3MKn+06zHa+ebrk8LwbCbal1Jibu2wVjuL59ZmlwMZ0rMXpXaRDGGD
HTyaKzu3+db0ImlCtmlTTwNsd/mlUevoE8lzfppmbXwsMxLBMC8Qko0L9ycaShPQyl3d6CsAAZA+
IAvEYDSE6dqvAV1AhByhCCs/2dFUvYuknvYZewyq4MLR7y1hzIcesVYaG+acPyV5Ovh14Vk/XT2y
AoGO+Y/bm+z6AANvo+IileRgFBirex6UV1QOyJ6evEKt3pYLVNTBIBkB645EldvFR6czFOx1W/fV
S83EI2GowWBgi3ur7R2TJbkLbiAntc6yz2NHWcXSq+E+SdwmuP2RVyB+x4PHAzWDJI16Mvvqcq2t
Htc+MlsH6ynHuyMTc57pKYm3Uq3xLh8to/XTanBPU2pAGbFC+F2Zln/OS3UPY3N1Z/FL2AOelE0h
qFm/6IgDOXVhjQ7QcaBClT5/pA2fvFu6CB+rwrR2nvGr5fVg7kl+F0AZgsY1OiRPS2OKsFzHH25u
3oMjecQzOfumdE39BqGC8K1ZDe3PwdGVu9tTfv2dII4Rz9bJBOneWvKH/XM3M9lYJaVCPTVDZdH7
JwUz0bF+cbLohzRB3znMW8NpQCwIWbi+OGKXwyXI3OpVWmunHm05v4KDfMaig3bVRKV1HGrl1+3P
u45I6TxAJ+YlQAUeiNjqnky8Ul1sNCZPKpWgt6Y3pS9DZCfnKiYe9pd8xMves8nQ06z4usTFHHSq
iYbf7Z9xRcSQTlAmGAcAJjILWV/XUa1YBZ6M6qnDZ7D81CF9bT+rdap9hSMCQs6brHg6kHb1JgrU
pXvCnGmpH2kQ4hCJ0YL4rDsc+mMTGprwlUadrAD7mCb21QX6jd+Vjd0HJaLEBYLXIW5TZQRxCxeG
FMn72x9zvVdp5gCLgPoo68Br8UxkYfrc6ibtVIE4X8BWOc6nBRzaS6bY4R09tvSYILt1yO15D7Yi
z/+/rx4WI3DQibFp3wGeWRMue5AEA4ZVIsgmQw+iyrUf0nqsXtm+k6NISTlWDKzU1WLN6BSYbayK
oNR08St1ku/lbOfPfeIpTzSGaOLG7Z4c0NWD838HpeUAMwpOwVq2f3JN+AijKQJ8whFNVqC9f6tC
tznMZqR/1Frk1PIaPmQAdC35UPWe6wtvKZ9x723PbTI2OxfD+tn9+3sInoi8eXNRjro8qdlgZ7Hl
JWpAOZt71vnrkMt8LeAnXOr9ZeOe07Ludk7KFZeRcSmVo29PtEou+1fY4Z8LySrCtirDXgRKMqt+
aBTeWfG0/KMxeemvtAHKkdZIHXSjOp+hOJcfnaZx78OKw+2MxV0tXOUR/T8nMJ2yuENMEeRY0edf
5whvjSh3453nUdvYk0D6OODcyrzOa9ewtOpm1O3VOWjN3nm0jb/Ypbn/XwjA6r5VMKDS7NYBE5p7
KjoN8XRqzcw+4ObqHB09VT4C8iSm6dO9oucVR0FOpQQ/AvXj5uEOvFzCsljAn4zIvpI6uvicLKP3
eRKV+1AloaIekGPVcFVUBkqYJlIvil/U6nA/U36l+UmajuGSqqgvCnqDn2s7Md5SkkxGv3XdnoQW
o4n/3b5Y1o+D/L2cbhI9MmjC99VdXbViMuwuW4IGY4B3orfECTcFw+9hnOFgMSl74ca6avJ3QGha
MKslTWFtHTblNtFaDnQkyRLnMy++8g5EavQU5ePws4lU0we6lZ6BsSTHRXG6kxjseudHrCNp+RtI
OCWMSYYaa0pNn5lL0eksUkxFNC5jQC6h5n20M90b986WLEOsrk8ZWFECk88QbIHLDdGSPMOB5vo0
xJAGat+7gT7GxvOSxuNXTIzwjagy555Dp58LgMF+Ns9L49dGOL179VJL8TPJkQOGdxUHjB4alFXU
cMoRJ0Kjwi18fHPS+7k346PSCmMn7vjLOVt/OvrwBAMaJAlQC5efrqAsFjKewBokbO71CdD3s4WY
Om03eKGD73Yh+MNc6Qjxh3JI7SACX/9jsGAV+qa0BjxmRtoiPBIqy88xVdBHKYcY0dFhVNGGbQYi
VsBFZvsdV2zzXZTPBfslqvt7y+6taed23jgqElLIvqWgyfW8iqOgr3bYTM68voUulwl5LLPv0TB1
/iJ5QFDdXq+N14BqOIAWuI0EUeswEbuCNEqrasFYr5kDLY+zozI7OIQ0TXHQS+XbEKXpzjdenQxK
MESkNiADAnBUrC6XrBERkDF0e3AUNN03mE3CCHSzCIkZvd65xK8+Tw4li8MWHSJSPhny/PPoNJGY
RKi4DKV3yiOeJRNK5eWCQ6xlI71W2UdRdf3OnG5+H/kUmHAePLhDl4OGeEebRoZXGg3l5gdIkvjQ
tSq6udG4Jzu7NRTyeRKIChifZbwcqk3Z/zOaWWDKYd4YszjFQ2y9gxyT7hy06+eQqURGDpMEWemh
k3E5VI2tEcK60DmLMBQPlESovnjM7SETSfjRCLMyQFOi/m6PxfgSawu4Nn5TUNoFahNh71i/+mY0
Txk6Fzs37dWZwZwdshSAa6oIvNiriKbVmwmIalZRQzS8D6R+8xE6rwxwYIaNqB/tFOU3Jh2YsWtj
h2TS5lxzj0acp+wEK1FkUBwHlSANSAgWREEkvL313fo09u3fz+OUri/2LEkX8AsclXDAz1dLQXR2
UVwHfdVhM79oey/n1qeRpUvtE9jtYPAvFxk6WZZbcCwOcZrNX+C+VtiwhPP7wXH3yr/rQhfPg4XG
DN8EFYCW9Kq07oIXUE0hqgPiPsikTmlToEg+Gz85L8ZjhwfNM8pWo3JqFCs9qlnf7+xoefYvXg5+
AJ/JrUfrEpzN6m6oejV0whJjdNtp5ieQWMpL2RbNnfTwfBbLnDxM6L3FtCPn4nT71r2O4OTYEm0l
ewvojKzOLRlt1Ws2XNYp7avqaJtDOp7hlmCdXYxGeNeoZGAP1CNoLMdoPznn0Cwm/JYB55p/MlE2
J0g2TvrUiNz81CwUaP1OoMgfocWIwCn0oJ1Le+MmvfjFq+WKilKJWjL8A5Y63Qdeo/Ee/lsKG9YE
u4P+9IfRLJqdedoalHYTB43EgU0pj8c/1zcvVz9h1V0BEUqdZ8gbzselbRHl0rL8Uz3l4k1lDuan
ncWR0dJ6Y7AtaWtzr0LpWd0nCDxQEFSK6hA3OLJ/SzyUWgkPorA8C6FBrwxT4JeHuh3N+zzusu+d
sPrkCO99nt+KNkQKy4W19uH2z9rarswBIY7MowgSLueiylOwpzFxzTgVzgk/v/nojogP6pmhv8tw
QwfD3pjFya3zemcZ5DSvJwRwhtR0lPJL1urq19JENfMlr3FDM3rUDFXkZsA/Wp9diuBYwTY/bn/q
xrJL+3QW3UVi5Qqr0mBelsfgow9d1iCnIUBriTEF/5gP6pHrIP6FLuOeXcDG1UcjA6kfqg9SbGR1
9U22EGYTMmhaud0RJWf1lC1o0xV5sydRKv+p1XzavKYyOoAixJ/LpZwcBqrCiPmcSAdOg2uV8T16
K7vaKXJh1gMRjpNy05QC67AaqEYeJnQn+rChIQFmYknt8ziE3ePUdhO6NbNybpQ6C8KYFqo/lUP/
ZM+D5P9Hhe1Tm4j9SdPTd69fXh4ZWe8hdKH8fPn56eIhqTdoyBpCA3ge9D4LFNAad2Ubdu+B1xnk
+dXOod6acl5+SGWyscLTdjkmBOlcL9WErGDqykMe5faTo8TNTgXtahRQSPhN0GGkIskgq1EWe0jh
J3puICZw9iTv2qEiNzzfnr+r48goXAFShh+TBApal9/i1Hqnq6PjBhVm6cCtR+9MS9J+Ut2yCZpk
2gUGb32WZO2xk8CiAnK6HFDQG3D0WWdAXYFho+Sx8wugxxwdOzxek0ONNsMLwCfsSC1RI6isR4h1
xbAj9MDAzEQ75o6bnNNKb42jgmlsYOdcKCcrGeLyNHtusviNgbq0v9Rq/Oh5Q24d82oYnCBt1TE/
4l3aeb4SOfWe8sXVVcNckocg1AFLQTPX9XkDlfyyrAs3cC0FWpoOchX1HMiIx3Kp9bOGzOTJsF4t
64dqlEHgQW2Apg93lZzxfx42le7WgrClG/B0I2TUzDZeUX1piAOoNO8wd4vn23Cfdy7yrYWkXISq
mUF32lpfPMVC1Si1GNaUrm13bupgMIHxfLQnfH11mfJ9iHVQ7MNOjVb46gmtFdLoRim8gOAPjPXo
OYe2sso7p4vKnZO9dRporUgnZ645ZvVyKie7MlC+XUDh607/XpswoquGvEINIlHv+wZpqtunb+PT
YDVCxaOcy1Wyzl7beBihiRWQr8qM6t9QdtVjjzyxhrdV1f68PdjG9uQuYQL/blFvLbUxQdVJ0qwK
UbbUuifNWP4IY4LrZA/OXUmX4TEGCPv660WqleNQCs6GnGp9iaFfRp5heUHljjDbZlzcM2CwgYJn
6E8x6ru4/Kt4iwYkEAIasvQfJH3zcgVnK8M/gzJsINB3AipeFNhUkCo3Q0HikyFTH+VKfOxbKvRz
6zRweYV3tqd2vEOUcU/xY2M/oRzH8vJzuMTXsBTkhcJq0ONQ4iiGczESV019P30vYucrYXWycySv
wjo+XkZWLrQLHV6n3G7/3AQODh25iLlblTK09AfbIdDNvGl8TCH3/hSmUO+aznAxFdEGY2fsrd0F
E9LE5lZGI+uQ0uSq6UcHAksaYtVsIY/82CTQ5cqi7T4MRTq9x9B4Nv3be/ovD/ciKuGToXayw4BX
0/peXX6dPk8YmOVhULaRtbxBNSYbvgGoRwR7qJS5qwJIrgvyAq6Xv3PxSRyDadT6X53XCsgoNcTQ
Q4KIbnRwHWlGqc+h+z4M9QlOc12N2huKk/Uc4JbiFQdmFRpeE86x/lMUavwxHTGcoMRnowKtVmqS
fnVhiB5ru0KilxJj1tKQTtlqKpm2ch+1Smu8QYxsvCsTtZr8tiuKT3Zooc29GG6Y7/SorvtFzA4h
r5TXI8jnWbrcEIsaJl2VzkhKtYuNugYyin/ssCoeGvC8h04XxXcUaFAeh+d0P3XgE9Lamz7kim2V
fh4t9Z6Xx8aBoH0PpZpwA/2RK9jN4CIA0s16kITl8EU0ky3fxnR8k6I4LLWPo2inwHJVGqDE9P+Q
zMSIkI8vp6BBfaqiK6QH/dyZwSDsOQBErp2XAtSjPyo95d60bqBREpS01NkSqK+3N+nmT6C+g1oC
VyCltcufkKH53I5RowcFs3JXG9HCkLjueEe0oofnXCnstwhp9QGV6Qgeg1fhM3D7J1w/NMDnkcjg
ANI4BLVw+RMq3FLo+9ZGUKWVeJzMpvBxq8iheQ7i/vZQ10sMeJ4SMINgznblXaDH+kAKQg8yTyc7
wFt3OTlD+jN10+Soa+lr1aq4WlWpFY+EDk8odfvLL0uAJecJeVFgW1Tt3HmMz7WbV5/VuHx1VsdQ
wBKkPyOFBMwEL4daRr2NqtrWsZpxvMyfq2T4OQyl7ZzoHEHyuT2P17uG0VBGoTHHw0GzeTWasyTa
VMQG0WTmvnEzTJV9mEtL4meppp5FEnvdoc8UeL1aVlc/9XxS9t6v6xhPgtvRNocWimXnOtPxWtMZ
InMCilu36huRC+MDu2bY+dKtHSPt+4AEw/Kw9NX5iKai4t6GvMfkJ78LEdmHzIBy7BWa896oLf14
e2avEERyz0gNBMQ1QH0AFLicWrVt0LdKChhGtedWJ23Wh2M/dO6DhUr7W5AFUKpyOyuCphibLyEN
CKQRyvBblDf629u/ZetgwiBEZQV0Lkneavt2Sz828wQpq7djvBOrIr5Lels9S2+EnWneGEpD8YnM
HT41871K9ebFMBQHnkoQplr+YqbuB1Lm8LGL5o+3v+lKeoj55UsoSJJXwthe63Vgw4YVUtqagTO3
5XvqX/XHkEioxocyxB84V2rjZYaXrh+zJupmf05aB8f0DmqTH9sdhkqxUw7HaGgq27dsKLKB1kCs
f/2lKJ1QiRepUut0/S63AcrFapePAM1peDZYpJdmdUIuopgQe9Crw86kyLf2MlKR243EAagEJj5X
lQoLGZO+G4ygwD/EsFAVG5BXgptmN+/cbDHhNKRR+000S/olaiojCgqXRiGFpGwIVHOqop3Y6Qr2
JJeJjSB1ofmbdbr8fvpKrVq0qYrVXZwf0Twwfg+4YZwwMlJ+ods2o+5sFvg34CuYYEpRqqdF9N3O
xGzcc2DtuboJ3IEirJVW4lJIwcgIhaA6RIJDpQ8RmXX3eSa9vEfoKG38yFMStg2Kid9omxY7Lbat
7SpDJJB1gDihgq9ChAQ9TiV0Cpo8ZT49qGafvslTtf1k4Uv8QLkSC6xiroK4EUSFuRLp30dVre7y
ORnPZdvlH0DjVN+nSs0frMpK/3d742zcwYj2s02pi5AprkGGRq/3k5WDsYnrNPxQtEly9Pq+2Kk2
bW0G0mxkuKgk4f+23gyLG1bNEuEHVje6jT3mBIih7SFe+NFcN/BMzfljTS6nS2kI9SUV0P+QbI12
QtaNt4BuEewvKSAq67aXe3KyzdFxklYlSCvij3qWNF9MPUk+Q2q238xASncOgQx8VqcSPoYUj+L1
4bldvbKaNEKuXbxCLLQHXkrXiY7DlBcPujfV973RAq2iCXl/e0k3dxz0Ng4fcEpEf+Sv+idRm/ia
WpBDBXYb1T9kk+qBDsTyEbR0eS5dkSdQesPwj40o/ddCyluBu5duK2Ts6rMZzfbi95FaBCJz+3e8
n9gi3f6Jm/NCfY7qhC0xBHJX/vMLK0EviDdEC0TZxvd6h0KnUYfxAxw6pPtgYzfvHFO0O3t9a/XZ
gfSmQHJzUa7ylSTzhikrCy0Y9SrCDbZZkncdL4w49KmDUKE+jmjI3P7SrfMFUlBSOmySkr/ttX++
VOkctTabRQvUxRQfvNh5wWM+/3p7kI23l3j4/w+yumKyMnbrmc5UsLTS5h32mUCYz4vKAlnLfv4v
0wiQFZc2eqHUJC8XLxQtIUCJrxSasUZxJEMcpiOHYAnMqakOYxfvqeXL378+RlKjzAHlD6dqTfpR
hKkpZZ0QGid6cV8P2CHOWWedBhx07rEk+k0lpH4owWHfvX5i4VVAM6LuAXBBTvw/q+f1qcicDlUD
kLtQRA2ThzVrx2eIbnuow81v5DDwRhGkQuO4HCoFxqDY3P5B50Vz+00rtHB6nFPsoGn9lgY6VshA
nSIDG6lA1+YofH24QvAAywAIGHDsdXEyrZJ8il0yWR21qlO0IJbQqqJ82yCVcrw9q9cADfJNmCO4
ryHLhYv56lqsaW5VGCvpgbDteX5jj+k0v6C4NkVAJicmGYdxQMclFQ7lKZtNBMvbriTDzRddAYlv
KD9Dc9H6s9WN3QsaA95eRrt1VaDlS0+Vjjdp/eqqCG1ckiMEPAM9gvZVawkOHyLuHrEZ+g0t7dXY
JiZEUrCQ7FFlsLQ6Uv0AKMSaqWwhVw0fsTA+jxiw3YVDnp/dqXEOoRn3O3v775u7PlV/PSFYCJJO
b/WNpWMlxqhxNYFfrocHF/zYs5HpZem72Rw/SF3FJED8RcvPyyiUwR+SUjEepi6bSl+JARP6JM9x
tbc75KFa/S5yU6CQJPnkZGuuFgABrWIPEpIoc6Wc1cjS+hNg5Cb7SvIhqnMUk+4c+toQ0zmOEuhq
BPqpc4jnKv+jZ3r92OjYC/qLDqTZV2f8iECqa9HePt6427kSeFAwWIGhs6aa9rpSkEV3atCZjUZp
J9RPee4up9unZWM6+NfRLkURAZv2tUEtfdFhxI8dO06SjPu5EtbnYhjeqWmjnF87Encsm0G27bGr
Wr/K84CUlAaMOVC0WjsnkYt0B6X0H3mHHeN/GIomFmspR1w/i3GZREZndHZAyNEdSq0uD4lppW9n
a5l35u861uCrwO/JriAwt7XuQiNMBzYj5nC8Sz3VDJsCfVTn7slDf/pRK3v3OIewem5/4PUFIrsh
OneB5G9xx11e5zmuMobeOFjSJRBFeYSRTplV64wuT3F2Kozsbo+3EWHDGKVBL2F8muz4XA6I0NQ0
ZFR7AkoJ5remyfvvqC8D4G+L5D7q6vBJQ5nvmLa68RTOzvKxq5a95/KKYyIBfpTJpZGOrAiuc50Y
28cJLTmbCKvWnAxVLKkxFaXziIIADOzG1/TeeIgGZ/7eV7H+kgupw2WF8H18PbWbP2plu9+tMq17
1MOn5gvaCghixta8VH43KvNvoPaNd/Jy031gx7TGA1QQ5dPtyZRzdXkD8RmUU5lNkK1XbWstXsze
QCUrcLRmUs92oSUurn16lSAhjUseSOx5Pg1cXtkxG4ykCioKFuZOHH99vVA7oBZInQOVZVReLle0
1e1ODQ24fHraQnC0UqJVBEF2Nur19SKTY7jnEt5GrWI1isAYslaEawbqPGnV+2asc+VgSt/lWpBT
7zw6m6NREiP1kjIy1mqXYjw6ZJHtmYGHzWj7QENpSp+EjmhR4NgdeoK3F3JrOCpSiBIgtyol4i6n
EAU/Sb7C7kP0ifvddtPyOIRx8rXSd90fNlYLRIU0UIZSzeW5qn/pDRYbIUrOUhHR/akhuve56oZX
56/wEjVmzmRj0I1f3SoghF1wjwwi1Fox8E2oshMVvhgiztwK+75A+uH77SnculguxpSB678xsJ6g
cTqWDl4acJ1mFfMk1IzmUw8p/j1lzuiDWDQXLH84zed0jtU3YzdPX27/io2FvPgRq31jha0wx4UT
CXBFHDO8YXFFr1s0rqI9RfetoZDNp60K6IH0dDUU6L6uoMDoBjBNWh1tGhE+KKLhglJmsVcg2CgW
A/OhNCSDHZkkrma3pplYe3ntBpoy5sa5jnPjrWl1wjh7WtFkBy/RkYC1+0xMd047tZ+jJfME6uHR
dA8GNix2GlpbX0+hmF3Mh9JVWu0wNYzMls61E9hZZ/+Gm1n8IImfRz819GkvOd54JDmYNO/BDVjU
SVaDjTT2S7gPDJYjZjMKo3zWJgLgOFO7QHeXYYfiuvVxWOQxFhkqL9Rqss0oSdJRA56nLY6iHRAi
cCdfS9QkPHTuWP24vWc3AmwgM3QjKXiRugIyuTw5aBECph84rWTu/N+cpqEPmj4ZEl/Pc/1DIpLF
9Jkh/HLmLCnPY2tQiilBTub9GL9Twmk83P5NWzOAOyVxJEQDeFlyRf45zMKylChGsjdQVHP4VETt
GNS022FSW9r59lBbFyIyQkw1+9r01swmF9X/JKckGiTp1H5PqbY/1KivxTtXvJzE1VtNO0C2YUko
AcGuJjl0Fjw2S7AzsUXJ38fzWP2NvfIs2z3UwVulUL+nuHbvPJvyFlgPy6tCcQ2AErWQ1ctiVsZS
EBG4wVSbbonOQ9ycYiJM84SdnYj8ZbELcdTVOvrYt3OOFffUO9rOj9iKt2TmCMPOlQY3awf5RszV
gEaXF9Rh6qCzPSoUs1oHjK8P0k15HytFkQSz7UT4LoNdidCctcR0sJI++ahOQvxvyfPqG9hYJnCw
NcycR7TFkJS2dOpkrtoh2OosaX0fObFtHqPRQ/sqbcFovv5oWoSuUjVHelmuuyVKkhjd2ID3mmfD
OwATwIY6V8VvO220PXOwq6XDkYSRAHXQ+iS0ujwD3WTM1RjCVKJj0D86CcIxSB7mvCpxubM5ry84
hnK52eC3o7eyzgK03snqJWrjgzUOzTmzpe6ya5TnbMF+eAT/drp95q4PA9RdGXdTPQUUvoboKORU
mBylSlCaYXTUBSrseqK+TSO1ejIn8487pHuYqOsbRTpnSuddckbkEuQ18M+N0oikJD+kraKgokwd
OSMSoHT1bNS99+o9wlDUBeDRy8xqjWfz5tHF2Gyme1pZWLjXA1tRSIUR16h2JnLzq+RAzCUAjzWw
HsWosbApegTCDCs6Ny6a1UJp71pDye5vr9n1HkEL728SDF+JJolxOYHpACcyjTMl0PUcLb7Us5Zj
ooQLACfnpVDNP7eHu94iDCc3B+05FyKmfjlcROVtAVIdoiRYhcg8oDF419CGAiY7PixRV+y0oK/Z
1PC98EQjaKXYDwlJTvU/G0RFJBnJM1CIIuMu8+nxIG/aR6wvPlDAA88CtIoBgyEB/ZSVaj8IP4kr
NAzx9PAGv+8t9ZuLkishn5rq/0udKn3yutZqMM3D7+eZfseknxFTw+zHF1WDo87tKdsIgWlRkBAC
HpANzXXjICTAHejWKMFMdeSDjUnJh6xKZr8ZcDfk542HyHOqOzs1HnSEl5+iBNXT27/h+r2RPAM0
jHhMSa/XALh4sSaTehegssnG5bKSePe40U9pW1S+OdvlN3wDcCQs0N7OO2hYt4ff6CkxPnUuvp9g
DXj15So6sVdOoFYR/89cjTQYXk+QIrf/WzcUrCQQfu38An7mt3jR2vexKZIT5ebxN14FLZh5Yzhb
seadqnwcw2PqYc13+wdubWtwwrQHuNglG+Py9/0tEqaqo9Bg9NyjmYUZ+YoWB6h/D2fEKpaD1hXt
zqDyH70MAmjsaciPsywc4XU7MU+6Fpd1dJZ7e7G+hHVV8Vi240Gvnf6wUKu8H5JkCVJljHcaqlv3
k9S+QKKRLtqVtWsDlRh4aY7uraahjJDqzsErQvfBsMq9os7GzMruOVEzul1y913OrBLrSbmYzGyb
9gSOzpQJRJ4Vwww0bQ4PGOtmB1qEe437jbllVOJGiJwOf682XKPlCf/xlEW6s7js7p7esAqETh0W
NT3meh79ySYxjc/xXO4JPm1ML4MTH3LQKB6syaoCCRzYpa4SLBgrRoHljiD+EYYczpk27kGxNh4A
8AGod9H3oUu4ftaqztHCYSiig5cPDlIRehW/j3ixF1/kc/hgdpb19fZh2fo8eZdxmCWedt3rGWF6
NFXLG9B4E4AdJa++FioQYgU3ji//YShplMILJyOu1bls236IPOA5gWKSTOemU9ylXYK3x4yu6X8Y
ir4kuTulETo3lxs17KYaiSwjDKI59ZBxNdF7LIqojH0ltffMPre2J50hGw4woliIg10OBie+L/CY
DQPTjMYBPq9dfMc3m5ZdPSj+NA5u6o9tPmk+F4q5J722tYA8qYg10RrQ2TqXo2dGwwJOShjoGMU9
xfaUBVWOkrlPBTjamda/QerqltOB00qUIbU0SEmXg2FKq1jjmISBhwpX/kbxovZN2yjmvZlk6Rej
1so/IsyaDh2gxnwGxGzpJzGP+Yc2m/FihtZV/RxwTAi5F6MZbXZCHCxpbCN7gZqd7cQ3V9r5khEs
uc4EN4CS6TFc/lxIKkuMqIk8TkU9+0i4w+1Wwro/po1jvifuGDQ/EnH9UjdqvBwWtB2PyoAYcxJ2
w3OZe+072mCiDVKsGo/YTIo7h0rL6zEQkkPAHxB/iAmtGVhRh3ZauVhKMEBlYlbUyThSozUPCBPi
HN2MneXnHayX26dk47aBxouKG4efCVpTGKKkmDwzBYKIA+lwagdlBLXPGxnO83NlFa8V95KrIdGd
VAFQer7KgFprobjscZNifvygIzwVYDdOvNTl01mb1ePtj9sopzGcHAhDEMZdv8iFUPVuUnFZTPs+
ObUU+Y7wNeJ7b8YCoTGyusRMwRo+ijGvv0SOV97H3Wjft6NwdpKV6/KH1N4Fx0sNH4ziFTIcCYIB
GW0lMEZdPEg7XeRuze7u9gdvhIWUH7jDias5pGupAwIhjmOox4cBi8i7TMTRWyWdPHQtizoogDae
eo66v/TIjyUaN9Pt4TdiAzQ9CX/k00Uff3U1lIYyuMYCPAiPRe0EttY7lZOGPF0bmwersVTfRb1k
JxbduPygodGU/4un47MvD3ivzVIkiKS60ULnCJ41O+DG5xzDaf/uk5fF6u5D04DqLKhKTsu6iNXq
iu5xEuODJlqRBABU7M9mM80PranGR93L5kdzToSvNfn0rTKxTOijZE81YuODKUUgvA+8H5T/ukac
dF6D+p8dHRIxaee+IrikopP/HAja9i57mW2uPtiU8hzAbMAjqGt57ASbKQfUQcyLllf3NQ3uj62t
9OcyyfK7seiar3nWe/KNLfV75Mm9+2Y2YKDoev9taOBYzz1MmZ1ttnFnQcORWAz5k6jyXa54CxDD
NFIzOShe8sfoQMAYUewe7WJMz5XXzTtX5NZ8k+uQtVIrhtayKhCJxgSpWesYv8wlz/iEtwnXswwE
SVL3QPAbR8ikFgs6jII0DaTVYBR7OyTwBwarOpUsdvYehS1cQHH2eAZGbfR+a/RiZ0Y3IDhUwCUs
3qIZx/20isucSc8TgTjIQdSqfh57wzk7cHUPoRWecTh6AblrS6uQ/D4iAPFr/E1funbUDh06bw+p
gfjlGNXh8fZ9sjXzJDUQrmi8Ep6u3u4Ur9bFzYzkUKmVe0qF/aUFynHohjDaWeON+A3ZEKTgGY6C
41pnmXqnKhyLSyRu428pZiKfeoyEfcOp+sfY6If3BgKDvuco+U49ZONdoLVCbQ6iEsu+PsxRZPUp
DK7oMI+t7mdIyN7ZddyfXz2RYGCAz1Dkkfzu1UT2MSqFfd1Eh2osxXkCGfdm6rrGn9XE2VmzzQ8C
R0RHQbYl1y2FJUTavwhLKG6RFj4ZcWQ8VZWI/8MHIcZHK1xq90NcubwCoDbFeWMt0aFMxgjDq3bw
mmM6YWzfJepe62LjvuFI0idhBmldrCNeY+yBDiUELZTTrUevGHnMlnJO/KTxxvYQKmb/7fZ6bY1I
uCDtcCnNXeksZOVc6KXBFb80VXh2e+ThXeEK+ApG9CbVimTn/G+NR/KHSIdcMcyRL6ezjVQxNo4V
UflulEPfaOaRS6j3YxG7n7IOCvzt79s42FTBqaQi50hz1dQvxxPoAYVdZUYHeyLCzUJKMfaC5hF+
YnvEg82hXFxVVYJAsvfVTikbTBJHU3qBNbU4JGHVBk6RWO9CXqbXRyJskr+mvVxXUJEvv8oRva1M
pZEfBkMXfhQOyp0a4SYRY0b0+oIPdSYGk744gEFWQzVJ4jmlMPPDMjXdi6EX9gO2udNjKpTXM+Jl
swKDLclZ4GFaPQ1F4xatHSfZQY9rBBCyHhUns2nLxs/Gcd6ZQvm7V/GG5IdI/12KIFdQUINEWThN
lh0yS20+A7tp3nTRrmLKxm2PyhkMRcjphDfr7Q7oijZZ0maHDnrqeUldzDcaFLEm4WKvBRuewumi
/Y5b57WGiOQ/sBQl105ue23tw9iwkrWXTkym7dQ4Grm/hzApPiIi2t9XcxrubJO/AelqPmm1Uipm
OPK8NTh7ph+SG1qTHrKiJaiw+9Cs/MEOp8McesVTT03xTulL52i0IyW9quz/lEWY3kWlaSZBVTTG
D9Oakl+3j//GKlPIw6QKEAe1vPWjp5X6/+HsvHblRs52fUUEmMMp2WkF5VE8IUYjmTkW89X/T60N
bKjZRBNLsA0bWPBUV7HCF97gtUZRpYclGVRAkgr0lzjbo9psfGV2EO12IP7IZKx7iOFM8NTjfcJX
nl3jkCkqVps6uQhmvEtmn6fRsZ+UfkQ9PElqe+dK3bh3KKVxD5ARURFeRxRQVmbQG1l+yPM5/V06
SvQcjY39mLjl1/uruTVPevggwigb0MFZ3XB67wwlHxpwSNnaj6Qj2QNxgHqkbm8cey7hY5bki08A
YF7uj7zxbPD20svRKK4AjpNr8EcvpxexWlspc6SxmvyvsyxxHGdjwL/YasSlL8Y9dNrWVKk6U8xh
BvD/5d//GLCLFxteFOjrrFeHkyE64bfwlQ5QyuJTljbuh3BYal9HL/vDX0wVMp1GMArUao3HJ8lJ
0PZhkU10LXyksMfPwp1/zOo0nd3Scx7uD7e1e6gW0JamsCx5DquJzsCRzHRC0WCwym9Ta0WBNqGN
q8ad/r/7Q219ROkETpgho5u1DmldtrNXLmp+0MfShgNXav+WXV68HzS6uIadezsIstvDT02NqgzM
L2r5vF3XU0vapRVDpuChmCxZgDtP9VYMi/lqRPH1KKsIA1u+rKxyZBS6HBPwzkzguwLufT+NdAte
u4BcMYS6PCZ8KNLk6wlpSjuLOF8kpDV2PiHE8EMhlbpA7LGe8nLQdy4WmQFeX+kMJ01TSNjAL68L
heZoaU2mRuXBlWYbFcmp8DNYdG/ViSKl2eGJ7FujTNcmfCV9p82S16OZ+QkeNQGABYA+XxqkfxzD
OsQ2SEXS6AD6zhWorZr1P9Yk+sfQ8JRzjrLOq+UdsdmROh+yAwMdZf1iD6UZh5js0u6ho3bM6kQ7
L27s0YQy9zQcbo+eHAqAFjc3n/TFa/SPyQmzbinrNChJ9kNHv5mWxRuogW3v56HlvRp8wlAkFiQy
qHWTNF3vHaBpnRt5Y3kYlFh92yrUSqYiKX1MXJOdWGBr30gHLLCocEputOkyxBiRHJIaYril4l2X
6092uuiH1Ji80zzr+bHWu/nsxiGAg1APf98/JbdXN48AHTwwFJQnb4WjnCx2K1cvDkM1eL4xkkSV
QFMe8LtPg9Cc5gf2/HxQ52LYKb3eXnCMTCmF2Ip0A0jR9RpjSb84YS2vgsyd31rp/L/c0ocC0CSa
yninjMf7M5XJ0vqAotcgRYF4+wH7XY+X5sCnI5XxVGf5NWqL2ftVOZbPU9w5AUrOtd/HXbwDBd5a
XgmDeTHNg169GrSKSIDzLikPnkkfSIREUyg3DOhlWRmYDi07Z4mXfNGUPnp91ddB3EDqFKNjJYuw
1/O1B3uYlon7rxHLb0MpxVuBePmB6h/MCsdB9xF9zb2MdaO0z1tMs50eCFuKMuj1qErp1vbgWdWB
kiwaT6Wn5GaQ5Lbxgxsi6o5Rh6v6g4LsKBUzJ8SNCAPuFqj0IJVaxajvga3kNlp9dhAheK1JAjUA
xNUylMSAfaoiDrhYreY3mbM8Is2P2pbehTtP9ubkkTS2sM2iYneDLrfqSFgm1ih4zNrjoU6LrPZj
BBZq32la3lMrGZ6rMV6+AoYnCCNVHD7MVtSfGzP1Xl06g9IibYDIRbmf1z2Hop1gwhlIYTemNXyE
t5b5YdjlX10sqQm33eLBQiPlEHaRON0/aBtAHAJ72fJ88YdFC+96D3B7FUqYkXBHxGLqmya2xjem
O3uWX7UZ8yZsRQfYIi5snxU7ib+EedqOSLaYZHz3f8vG7UrvV1p0sBLQJlZff0qVGZ/2KDssmqgf
+1F3L5lWjI9lNUssXGg8Vt2QByhE9J8naM07x/9280nHAKkijTYffYHV8HNiak09IIi1oN0f6Lj8
BZOhxP7QK+1Oin57vb3wT+h/YPqEdp38+5/vY97XU4J7LsbnmQfpV6u/DHU2H5BhLx4UjFi+gj9S
851dtvGtqazAioQzTQbN/7wetqtabXLofWCB0ukXAQ3okEFgfwPNa0Suv/IO+WLrn6BiXObRrZ60
SRQ7v+HmG7Owtmxu8Z6A0Fhb5ii5EHlnaGMwawlIrywBNIp+QJX7ozoojq+5i/Uxruako1TeTuWR
Smj+cH+f3aw+v4Ee8YszEjCKNTV0VAA86FOFkbjSmg9IiY1nx2zSY5wqzoexzzGcnndNUm9e0JdB
6Y4iliCFClfZiNBEFw11PQamUtVopMT9JazN/ijm4qsShcP5/hxvqxZyPCnQA+0QXMM6oobMPRjo
NI8Idhbelyq368fWi8VjvSzzwUBF6tJ59vjIA+68b/s0/IC/qXXpO69/ribV+NFE3WztfPybB1ZW
9sC60SiXccQat8h1kqHX2I6gTRX3VFa1jmN82QVmm09+4UJ3nywrRDRAmDvLcXO25cjIRbyUS4id
VzvfwsjT6+nTB13uRcembdoDTPs0mJ12D1a4OUlZKpU2O3LM60NW0Kc18csbAsdulbcIOKp+laTa
pS1S7GM9Tzm1etP6Kj3Xneh0c2SGlOk1QfdasMazl1LxaibpWgMMv3ZqtDclUK6fsw7Ft9Lc9gO+
lCiOIoVn7AThNxkpCyy/LUgB2qq8JdezHkygr1RUxyBsur54qBLD+C+iwJrtvFcbZ1c+Ddh+QewB
Kbi6pNFfmEoxwbFwi7o4L0MMKjLBJffTOIrxXBlF88GZexwv7x+nzWGJEmSmgZLYWooTKXjDa6ds
CAqnWM6hMdoXvZxwZk0X1F3EHAdKkexpcW58T0Qh0RMGDQAian1XAsYmo7MRQBRZm2Kg3PYHvOkN
v4G7Bd9gCH8Zzhg9dEu6JxW7cVwgmCCN+6LpAm38+mvSo9YGuAVI4pZq+YAsQPbONcb8t1Zr+s6m
3bgXKaryEsJrkW2a1XHJ5sboiDuHgGAMFZsBAyUMM2rxnPeG+aasovbz6z8lyrtwsok0Jcr0em66
HqGcI5oBa8sY+kU65w+54SG6oZbtMWlDNAenpHwtB4yixgvcgFoUd8P6NuYmdjUw/QMAqHg6hQjT
PY61iJ7ggsc7J2Tr29EJhb+DPi0NlFUpRWU5bWvghLRIqJ6TtFXfuGNbBInbh9/vL+VL+fcqXpfT
gmhmUzKlX7kuD3fCwqPBiYZgduvs6yQSFCVGXhMEKkfU832kGZP2NJtab/uN4oXfvWjIPuamF44+
1jM93LQmg6ASGvp8QKYzf28ouoKuZNgaEJt71f7mLU7xJi3z6EeDaD/CnlYNApBKrr7HP9rYiYgr
QDclCIV1ur7Ccq0aKe96Ixo/4MGBbWhnd+G1GNNJe1I6Cok7qyfzydXqSTVmuR3kGV8DHnWkXpq4
IcyMy1FdfCrTLWxt280tP83DMXpcujH77rCGy2Uoi6L4kDZzPh6oXyLI2Tth8t4dwsLzLb1E+SNZ
FM88JEY0naqoxj92yqcJxQsLLWS/6tPl3ViOxU4lcmvRuBbJ1DnEXMere59+aG7HoTIF5E+w0/GW
i361vdXgNZl4ceSj+pHsaZJuvDVyc1MxJ3UjZJe/6Y/oWevduB2FNgVWPdcfIs/72emVvrO3twbB
nJX6uJQaoPRxPUghlkTrhE7EEOe9H5emDT2mzI7398DGu0INEpAZmAKgRWu011LXbqJ2Cqrj2rBc
+LrDg7l0EBHUaL4sReUFWex5rw+GDNopFOek/y7ZwPXUUnPuvGIhDMvatvzfMC/xcrK4bp/mKMv3
wJFbMwTJhgoOqB+C31VRRR0WYaQRAX9dJ3kDgM6sP3To1X1tUYyEMZO2J7eN7A/313Xj6aS6C86c
zi5Co2vMVSpGbawgeARTpXZdEJV28iGdUY0csNsF9Z5b2bNqZsmbvBuVnW+6cQGzsBBCpW0JBbfV
9gQyl2ilxz0ie3THvp3V6EwHQiySL6iMOy/L1j5lg0o+Ptj6G8JEqXoToKF4CpyytL/zzXXdV1N7
rwC4NSnpJQtXBWgtPO7rPbN4XtNaNMYDjDln7JNr8TRMtfGIKgdKkPc/3tZYUjzeoeNKqXHdLZ94
ouEFADHuKTkdrHgi5hGa2j6nWSv+4ixIjXpeLwIeZ63xUaI0CboQX4NWQ348ZHsEM33Xx1nV0p3s
Z+NLkY1xf9NLlQDI1bHrYVYgX8pJMFQUzEVthk9Z2dY7+2HjQqaeh+MHDDsJfpO/4o/L0TDLzihm
GrJaE9NXGGvNoZdndYVvDXHVPM65be/E/relNJz3AOUSpqJ3SGl69QhQOWl4nVwktec6UY6cbvU3
JCbzDYpP8//w5gPooKWiBu7gTYV6gGpfnNVGEbrfiApZqlfvH5n8Qv6QNyvR5fUSxEUE5KlMubqp
ovjpNDt06vvqPKKcsjP1ja1qkegxcQTNKdytvmk6TnpKmWOQFBMb7azO/tw3qQF5Lct3htq40iyK
dCZ9Rg47AIjrWdlU3fq2N4fAQF7kog8aUkKaNb5VHH16Zy2ZenEbnA+SNjLev3o9aRhLbREsAqXy
x/XIScc6hgaTtKw5fhvltaH6iHnVua8WxqtljKjLkNVITXpeDZQMrwfrHWjL/eyMQemI7HOWpp6v
Kob1DFo2fbg/r42jIiXwCF0pywAVWw1lNpZdq1gaQKNUxrez0PSTJfGbgi1+MNpxr96+8RQyniN7
RwjKgsm8nlrm6cKrNQtt3LIfTtA1UcAZms+2FhsXJ/emh1LdNdHa2DXca3w74iX4qWv4p62o6J0m
Qx/MlpkVfkTLTvjm7NlvcbDQl8DD3qk6RHVT/aO7WbVnwbhxPii0AeLglECxdOTP++M26r1Qg0jH
EkdWVvyHlkvxH0VF8cZ2u+QvIg26/AQaRNRQS9eZpN1abhKZMYkdduQPvTFZx8WIhje48qDtz2WB
an4+71zq8mpbxfBXg672UKelGvLXZEC1XQ5BtjjzQ75EcI7jzMGDPE2eFLv8VZD9BiVN+9e/XrQj
6XzSQ0a+5iaXzVRLxHJ0JIDMQzVq9QkmvoJBeLnXKNj6ktAuQECRNksm3/WXbM0ooozE6k7xMF+0
so6DHBoIOp+2drp/Lm/pUUBxpOQW3WNQ+jfBBg5CZduhURg4g40bV1unT4uip0/s7yziOuhRlXW9
Pn6PVduTlfaXvi7sxi/MNoFFkFtnGbkTPi/2L9wUlpSsu7f+jXv0V+//0q0TDTFOcn4kq9JePXzu
tOg2QGry37lUfjlTPOm+J7Tqoax6fOoStZTiJNqn+6NufApYC9xZfA4WaB1IAN0uuyzlUIE8xnjS
zcWbgqLyyWmj5etfDAXFSEKF6MmsnRCMkYJfO6g9Utet8tEoWf4hmwsurmYwdvovG1cVrwvgeZaS
EGmdf9MvaIrSmvugcRGuVoxW8wWn/Z++TBXUM8saG3Cn8dsJu737s9yIzBiZuEzK9FDAXL3i+iyo
eFtTH+SGrVwwM7UDz4i1nc2y+dmgiUnIouTfys30x13Y1KQai8mubi2n/TK6kXKM7MZ1fHNUrJ38
Z3MsbJi4dGmoUjC9HsubDVMwYa59lTNqRq55UFySWfB68+H+4m0OJYv5aGtAnl6baIlIhZWUuuxG
b3YvuA1k6Hpm2ok75NWoAFAe4J4ov5KJSKbf9axcNcrjhe5f4NVOeEwGxzt0sR6hXtn1QUemjOR4
tUdduWU/vowKFhkEhPSFXO2OJbbVIi6NPhgQWz8thZMdUSJc3roo1F2gPDjzqa7M5pS5qYE/YpXj
alGFw3Oo5uPJ0NPxPCgjan1O1MfHHADFoezmeU9sduMqkiG4bC3xXxyg67VpWjdKo1zj9IhoeNcn
c8qjUHmP0PDST2gzegebluLl/rffeP1o55E6EapxbtYwDRONAiBMbLO2n4YHByHf71m6zG/UZUnP
Q19klq+HffictlD4lbjX9xzAt2bNcZJAcYOy5vpVmtKOAk5MeGMok3vOhTs9tRHZXGQm/aFRMONY
dCXfAcNsXRdyH0htSMDPa0mYpNOFXlGNDwarct9Eyqj6PZTe8/213TpXNNepC8krg6Lk9QedTL1G
UZxLyWwacUTOs/yvKcTvMG26nZTxpZa1CmJexKdpcEh1ljUSvg/ZMxDh+qAWoesjOKm8q8vum213
5VtdiUqalKZ+UCNlRvS1BCavVuKgtI35XMK2+f4X85bYPFkSk8Cu63lXwxgPmS6fASvsTkan/Bxy
c/iHfke103rY2Dw8NRYqHJYEqa0NMiNqzW1WKR0XctJ+EWWvPKD4IUwfWfPlXdJWxgczxIT29emp
RK9T7cMEByGc1QSX1OuHamn6YKIQB8O9cf3J6ux3UzG9nmhO8I3YPEhRiszoBawClBi9/5B7mBSn
V81TXcfTZ4REKEHoo91LTqlzcJpShP7YiQ6nLNQQTwCPmgdw3+XZM6t58t0yTc3jYPbeg5fQcDpE
SqUcR6uZ/mLLg2sj9JOYdnJ0+cH+eCHrXGvrZPSwMI4pt+ZenBzyNEyf7aHd4yNtnC4Ir9QtJNLo
1nltUuaqV5qahWngqCVTHf6M+zp5sp3K2dlmG9eFTGZpLSDhymu8Sp/xf1CKiOECBTDy2RN2cdTC
Tv/n/rHZSGbBNEipYUDkUqvheu2aecRVs8f+uVP1OfWp9HvPOf2M7/XUuW9TJWv/d3/ArRUk1ZKs
LknFuMHQ4l05zpXRBRkCcRfT7P7RFAUznETsabJtTo1aIBQaTJkpp1xPzYzzumlGRkJojSAQwliQ
RCFaQbk6PfRpGe+8alv1LBkFyniX0oC5JprPsRnpTsNa0lYJQRqq8dcJVctHwxywdIjbLj7GdT7+
yJMpfcr6UHmr8Ppehqzp1b+4LADKSC1xgOX0EK/nLpqxHbB/RORwbJt3eVgYhwb/+djHbXb6m7HA
RBODk4Ah0n89FmB1gwSWda6LKC4CqP7Wo6hQUPSR6Jo+3t8+G6GD1FWjOg86BZy5cT0Y0JtcWWwG
qxBh+p5kffatAX3ywbFzS/F7XVcOVaHED5PmpZWvC83beWe2jqWnoQ8vywXwH1fXsOkIe6Eo0gXF
FOJG22XhicRSPf3FNP+f5SEASxAS19M0kt6xk5ZRUq8bD+GYqj5cOti/c2EF0DuzZ3B+yfNYZT1E
4WGv/rK5ygbNCLJ2uozrPGDxikKj2CMPqTDO2TAbR2PpuofF6ZbHzjK6szd5Cr1ZM7xM9W6n7vaF
BVfJ+SFkB1d3IxzSjlOTdiY4gkxblu8ImLjHEAG/9FBNHtXgInRGxR8qR925DG/vJvIe/k0JmPgM
SO31qpeuXVVlHI9BhTJGwFqr74XdvmutXP12//u+xEbXsRNNQs4nqRbgQYp710PNSj4ZqaAuMpRh
ax1H5CPea4lZ0wutY/XLXE3VU6g7yo9pSct3HAb9qI1e8yDr3t9qbVCeYbC5n0o13BPc21p82g0o
kpKYybrY9S8DPFIamRP2gZWG8G2EiiVTi3N05SNCGeMt6Vp+gnv9Tpp7u+U41lKng3XnLllDZTrc
sR0Te7DA87Ki8avFncGJC1t8B2ao2QHe5+nZGOrhR7wgn3nKjAXfqvtf5fbF4Dcg+0RhjHvzpim2
FKJ2JgeMR1wNzVkf2/BpzHTzq06z+h96M6/Wz5DFTf5/EOSA2sF9v17qxYkr3U2o7I4F1SY8kDJI
8JigAWmxdx6nja3NjAB2APRit62hOT1ayk6b88/OeZiDJh4igCyufShhru2s4uZQSJTBeifLoyh/
PSsl7Uq7MSn+qF78tnKl6VLhaeWTrfevNy6UH4prCiAQEsUEMddj6YOTR2VNkq3gudk+GW2Rzaif
9NrOed3YGTBiJZ0TyDPt2dWhiGMvUQePcepGG09hbL5NjSVMDvHoFAdtHrO9aP/2mUHOjtoVkSbi
RKAeryfGA5AYmBdTywS68RaKYXrQ6ngPRbVx1uVel0R+mphgMa5HMdtMsbqJnGJGIng6xC46E34d
N9llnhzvn8Ru9WNah9WeGvzm7GwgDBQiCdxv6vuRbs8YX5MKA6YCzrzY3iOQDXUPVLm1Fbldqc9x
n7FR5O/4IzNQe8gwFIup8hgtmFnRVediNOIgodB2uH93bA4l/2mIbMogcDVUVudhOtKDCoxaRacO
PazHYhj+M/vS3Sl43uKx2fRkoNJLnENG1H49KwVhBgpeFHJNVzRBa4rqV1Uu7iFvzOyhWhT72ezM
j9Ewaj/TJFm+Ypm0x4Tb+oD0vjkTyE1wNa9mi0a21eFQ0gcxHKYgspflhG53urOm2zN9kWVH7Iw+
1Op4Y5hWVG1eANucY7QOwzF8GKy5OGb2bB9Dozd9O4T2QWGb0itK3ufG8JKdH7H1YcGM0g8Gd05F
exXwGXVrxNZAl6ZfkvQ0KVlzgJU/BI09dcfX7yGiW4DyMvjgK19/WBFPiluUFdbVZWoFAofIw2Bl
Khl/82pWn9xDUvGMeclbbfUBo452c6MC90OJXfxUB1F/9uK0eIiBhu3s140FZI9APDMxfYEytLpk
irkzS2WpabCRkBzMIm6OyuSgCDgKb+fp2bim0Tezic4RAeVmW+2XUQ0H1EkoLKqLGE+J3g1obksZ
WpfSWxTUmTk93P9kG0Uwyb1BLASpMyCNaxBDW1j5oMqHtUzRdvGLfKms970yjtqxElPznw0BtgMw
3pcW1LvU+dAUjgbDUYTOuynDVYRqfqn1/+78LPn9VvElMFVYcJ6kptOfuN5K6WRFiu1yR+Tl1JyU
0c6aU9+NmLZxddS/MVEu2wASYKx/EfFov8kKnXJomsflWzPF/+B5smKHrmBeqJ86Y8rqnXhkI9yT
JRSE4ulrEJCsThU6NZOFjzqFFGDQB5taURA1mXn0muxd0uDEyGOlXYa56amFo3B6f3m2tqSu4+CB
IQDP0BoiXTkWybnNhOs4SXy4bMpTEmk/1d7Wdoq+WyORSEHVpTUltRBW38HLI4RLcXatM7c8VxUV
UKA2cWAt07hzUcklW39y0mKWVdJnAUFcD2VWWTUMlWw4aKgI1m1E2bVV5v/gMfd+0U/2UwwOhLpE
ugdJ3dhsBlkTzyxPH4nDKjpyqLEK6GZgTCKg/KM+5d9tqyp3kCwbW4ZRHAkG5HKEmHE9PxyMtHQw
QbIwn+VQLB0s2sFD7E3NwrPSmfEJySj7kHiR7leqMD/e3zMv4L/V+oJF5HYBhSHLcqu4Nhk8M4fb
PgTdgGH2RQ8h4oCqCcPZD4UWh3AYIMQcnb5WzGMYV93k40YhfqcwbOG99uqPpoybc4VN0WkIw/hh
RIP1s1CyxD5G2WiKkzHGuuIneSwSxBW4So9JJez6NFMcSy6ulY/5o2Mp5TE3Iq/amd/NTiWWkAB3
k74f+eS65JC2QMMtwOaBmeSj3yRGfTDjKj53obO3X27CTrlT0Cl7odETLq1ehNQasoTOIBWjaLae
OoSWMl9tXPUJzqp1cjoXqjIh3Z6Exc3r8DIsZVviFWroa8HN2sGBLOdRCKLZ80i8PXEyBcTgJZwd
EJ6Z2HkbbldUHggQIowF9mF9IAuqUzVy4dSlG8c7180wXvKwL4LO1aedYvHWUNDPpD6HS1S9RnSQ
uabCw0ohkBbOh84yW9KFfsaDGhzf/XNwc82winT2ad+R3UlU5/Ux7EvdEkkxMNSCanygD7nzb5Fp
4VdIluKATWb10Led83lZsvTT/aG39g2ocZI9Wep31q1wwxqrVDXHLnDE7AJNcuyDW6fD2Z3G6Bm8
jfB1PXVefS6kdJX8D3Vdpry6djJF4GciQAOncOD8Lgf95KD8fgzzdk83eWuD6qA8oVqizQOt+3pp
M6O1UsubO7wuRe6D5ZsPk4emZWEhtLIMtr7Twdscj6KtzWgE2OueGRVGvi+F/kBVFfVYpODUG9PE
88bFYJM23h5Tfuv76aR7rCWkD+6Y6/kRSKXTuCTS5T0bP1ajSC6dqRRB1FKOaO0IvEg77zl/3Dbi
2bAGyr0SbUPGsl5VXakaqt4F0U2HeMVJVTChOcUKTKXA6B3rXZHahXswPKd/ioWnRO8q1ezG92rc
L3yENB5HvxRG6WLG2bu4DJRQL/mj/gl+u/XqbEP+WPTkX/x8yXhXS0R2OWnoQFB5RS3x6E1u+jZM
yItJXfe8im+zK8YCB0QKjnw2qeTqJEdjUhZLTSMzVFTlW5pO9bfMXMyL08/az65Ff9nX8CF/4haw
P5qKu/zW1LZ3XxuLyV9BNIfPH5/IXVPzwhliQYoweaDm4XLodTf9dy47umu1q+Zf7l8gWxseLxag
xtIvCIGq6w2IImKuIUVAt6s3+ndTmHW9Hy6DwOEmTLNDl9R7SIOb0IjZcVlB/zOoU1HDvB6xibJa
c9qGV1VUyj9etmgf4jjciYw2B5ElMPrDxF/rcj12LMsyOnUX5PgyfrYyhXh+GvSdkH3rjcGN+P+P
stoumgYkVHWrLhjQTTvEie4FsZej8SVS+/j678Q1QWmKriR9yVWA4PbF4BS0lgPFbednaozqh4ro
+luPOe9vE5fCV3MH+Ezk9lLTgXsQHMz1Z8IkcyqVmhayhjV7EGI1fU5617tULfLl9+f28hZfxZFy
LGg7LzgQUtXV5CCmWdZk8IDG6GHER6sTxgedEo19onPdflLGukvxRWum5Ij58pwcCWcix7fasvuM
N93s+LVRFUWQVeXgPHBXQHcvdX2IEbivbcNP1Fx7n8YCcJOV69lDipGb6Q/oRPwaTVyC/QEFSH3n
i21tDspeXFgaDy165tcLKOa8tSvL7QLPWbCHpjB76oxMPXu0kHcWcOsQU4KlJqMiVkhZ4Xooxy1r
p7RoTpVTNh/bobB+Uu/KgtG2lMNo6Hup6tbUJC2HbjUXB6nc9XixuhiJFi6Mp7vgy5XeCDqnSM+m
Ge5JEG8NhYoJgDjU5KApr4bSotykhkjb1snDBI3jsXmeO7c5xGgE7bz9G2Ec1QFDpWYhAaHr7vhg
KfZgznEf9BiZ/w4J/Su/NuchsFWleQQ3WRzHGoz3aPVNtBNCbkyT5Bs0OxmFzbFbXYqtcLOkqkuS
f72ofbuxuksGxtF3tHGP+C1XbHXYKKSB/APZTVtp7ZniaHNrNCWRBbFq/ORGbhGM2Juf75/prQnx
fuK8hboTW1Iu9h915iGs7cZTeMMaz0EIBq8SX7Fxv7ZKY08ueXMoAGRURXm/bpIKrl4PdjUT6rCC
mPy4acdvTaePAxljnf/8i3lRSqAFTHHrBqQ5e0K1MITrAwTjkgDBRvGY4zHwFoVs7fP9oeQ3X38o
OFuULmDEoKSyqn1OGCLaaU6hRPMwgdT1yjsby9Cfsmy0AjScNUrN46vrhVLjl2Ih0Qd1BRKn6++G
FG671D2DAlgJn/vQUxGQHUFrmiiYFLWzJ1S0NUkSNDIXNr/MYq7H02MoKk7CQ225JQVepAGfPC80
L+wpB+n2ua0eEnRsdwqwGxemVLjmUuFxk33G61E9c6ZXCjIPaFw6+KaXZScP2Ri8nJGnM/uqen3e
i14JmCWQamRN6zQtS5OoQp9ZBFW/lMfM6dVLpYz/gcLeaxBsrCfca3qnGANRzVuT1mXToBOOInjo
gCpbeId8LaLIVlEtV8XgO2qL3trU6eYOfXlzXLJ6KRRN6Oys9g23adi0MqqbWmM6uKmCQchYmk9V
7xantLJiejFFs3NjvxC7V0eESB3NVrTc0DxYs1NF2yzoeeNcWldJ/F4BGPAUVlP0jO4X8HNb6x+o
nI7vuoGiMpYiRuCkKj+n76qDvrTdh0pXUBCpZ7U9esaiDju3+sY2417iB0Lul4/KalFqYzJ6qyJR
tmb8c9uyyM+RYYR+6XXzgx1Z6vn+jbGVv/B+8S9CKWgG6yixXwx3yEYCqQZ5IjcQSkWYlOlF4l6U
oV8+anMpzFOfetEj5dZKO4xKNqTQeXDCON7/LRu3Mj+FU40UrIwR5N//eAC0JnEjXaUyEU+98POa
0z1XJhp3oDYP94faWmYOM+1u6R0LfuB6KAOMdj+jAhnoKE/E56UhmfRnx+gAalpF/Db1jHwPzL41
PZ5PcgvwKrhfrO6tmLfN1giKgzTUpjdVXS0f3bqpD3jxxDvT24hLqM1xadBO4c1e8xUR+8+7PtS5
PIQ+/0rCdPa7uMXooI17X/FmvHmL0vaHfH410QJRXikcSGkZmY8bgK3bxU2fd5ZArMUMYVcINTAo
8pz1Tnm1hj5DcaV7OJpIUsL6sQNwyXvbaCLozFkNqrRJ3kyz9yuJjOTj63cLUTIqOzx11Kzlbvpj
Y+rhko+tNguUAuz4YgnEEHGc/qbYAlumjpTg/nAb4RZtPjAZvKuAqNaNfXxOe8USoQj6WM+DSs/D
YxtHe1LeW9tR0gPlQEgQrsXnCsfu+fwxJbm41IK8qcsjKfCvqrfr1z9l7HhQnTSK2Bu6fAj+WD6P
enyO5j/Fib6lUaR74rsqpMqj4pQ7xc1b+CibgiASgDfAfcksXY2VWCLNXVsEMFRK7hDqgEnVeUel
1QA044ByippiCSAm68iZYN2kzalxilrH3OlZbb1ukk+F4BrtYSB41z9EOKFlVIYrgrLxsictqdX3
peg/umLKTsoAs3aK41f7qMnJw1hAZw4QMon49ZgjPRwbQ3su0BDunplG3tHGjcUH9LYnqrM5PWIF
3Pbo5xD9XQ+VkGVobpfJ/NHLj7bTf0UfxTmwoz+aEHmfanAcOyu6danJRidundJXcA0apazYjoZR
dNjH50jq4Gv/PRzb6pnaR4G8Q6U/hVCTfKKJaGdXbR1Iislg1oHVIfSwykzsKUO7t6NoEw+F9rWs
khq0BnSX+8defp11ZMIIMHnISNDOWEWY3QCOya6p10AaUC709ZPviVHWyD2O09EYBRR/ZJwuELK/
wAkx9iwAt+6DP4dfPU9tPSZ24THJwqjtQOdx/DFYXndC7r/YeZ62Xl8eX5rG3AZ0klbrWfRaqzUR
F0JSTM6h0MYp9vEdNIIooh2gTZOys7SbA4IRJKC2qe+tE1glTfqFVReBq0TpiagKWHVtINMmjBZH
Tjxn/+JTytHACMorfLWWYWopIAEMEWgJj7sPK7U8IrwupkMoTOUjfxUfu9qpf7Vaihtw3WU7E355
/NabiYgOJCbFekBOq1iK7DAbBotgw02HsfUjT5gzPsRx+N7ADfBfY160xa/1pvmJbFAMcytNwDep
bhi9n5Jmcv25Hpx3A/ZVJbdJ1nQXF4LXpYjj8nsoIO34YeaJyp+mSR190Ti6cpxNoX69v5Bbm9Km
KCmBieh0r/k6Y265C0YXXbCo2XjQlVKBBKuYWHh4UaPuUbq3tsmfo63uz6GnlqPLJ7FoqwwJp0xF
aDqxomOHXRxSy2q8o/K+NSCFASQlMDDEuGn1Mo4g3MToUYfQu2YJyM+Ki4ruaeDmc3XyRB2/v7+c
W1cMKCyIMLz6PJOrXREtRVrMCs3bJI2VJwPtR9U37XlWIW/OQx00aNyNh17r4y8pS//fNJtQWO//
hq3LFEadLEmDi4dCf/1yZGxCxc6ALfZ5rD4tdWt9su1ij676kiysDwBZnkTpwr2C0H49jI40WhoK
aqlVFS/ZOcFZ9FfUjojNKwXW3X5oh/8UJU5EaBznxSHR8vi3E7pNQtMIG0mKhxGlqHGaijdKaYTd
AV3cYfZHxVggwLfF8qPu664IXIMSh58Sz6AcZlvcZLqiFfXbROgaBPG8KfPD6HbNq9E37A0aqlRB
KCqhR766Q52mztpCEiGnvrDfDW7IkajV7NR16s67+3+cXVlznTi3/UVUMSNegTN5jB0nTvKiSjoJ
YtSAQMOvv4t+6tiuuL7b/djpcABJ7L32Gt7Yg/jO77IwTHChcNpf6H/KN6/ESqcZeEsygAkGt4rs
jOKLVkW+FO+sjdfuAzunE9maeGdAy15pp+ESivKGABMoad/PdSEExLoetiffuj4OHjBp7Yuq7WGr
eoE8aM0+asFzrOGsNVPVZTmyA7zro1tEHRBV9aFYuxu1KPOwODzKo2jTUtR/X89vVEJ7ZQA68z5+
gxjhxeMB/9ctPTDgFNyBY+cycSBBPNe5j5efjjPRVWLiefbOJ+atSheuB8D59ln+TgP587qiGHNk
zAPBV8mY3gWLyRqMPthUcaAmUAXD7BmCfbMNNRmkOWwuKKtcEX7AFo9///0ZvLFE0GrCWnaH5PYg
5j9/C0js2he+lDUsH5IfHdsgtJAEzNZlc8N7FkNvPHCIwUHKw8ccOsWXFCISAIeIyIYJk4Kd7hTE
0VWIEc2h4KSEmnDov0UYgr7zlt+4Q1wU8DfOE1SCLwesSFJqfao8Lmrk2PB1jS+K++e2VPP578/y
jW/CHk0MhABfbsD6+3//z3ajSWB8ThSazT5CcTSmXRXEhNfbaOPDkvP3WMhv3dm+s0FABhnlFYmV
uJT0YsTATo5u+ycXIACL1fQfQvC0Tn+/tTcvte/r/RFiB75ozjLbwrTSSzzEeMbmLqfl2o70+0ZM
d/l/XAmlHv4BEwDfmT8f4qSzNeF6RvnTxQscoebkpEthGkQmyOPfL/XGNxUjVohPoHWB1OAlkbyD
hw8m/4Ah5g47bIAauEYZwQ42dsiIwZikCRB9cyjnTV3PsdjewaX/XXkvPnQAP8Co+9d4DFSpP281
LUQoNriq/mudLo/cj0o1xUBwINrc8/aMvbmyyoZCiGrSeiQ4mor2uogs5n0A+vKLmVVWNgpN8ae/
P5u31nKB1h/MXqwuoK1//raNSQ5bj1jVBFbIcAJk/pCsyadFReMVLbP2nWfxxuWgeUM4CGBz6MJe
8kQLECCYH9H8e1iUXQlJEYRm5uG6DGVeM5O+9w1+49XvQjeYfOwSbyS1/3l7qOw2mlhcT0hL80MC
gnIz50UwIX0QgeZVRClioRMXnHqkCk9VHmTBO6vvzVsGz2XPJYEc+OXbFzlCOTq7YyubQ6wvMuMb
FnfukJWruuazbD///Y2+sYXxcYfaDs1oiMHE/nv+czqJUML00KMJT8o1r/fc8Rrh6fpqAxbwP9cd
6F+goI93m1GcFi+KY25dFOscDVrajuVZ6D02K2LhcZL6vZzg13e1XwoX2Q0Cgda8WKcLktURgJyr
eg1ne4QPelSFG12PI31X2PX6hQFnBwMEc0d8McFP+/MBOlkMKeXtjiV6OJGnG7tgDs4OPo9lhZmA
fOck/Peo+/N8wAPcXUBRHO1jnv3e//PG4J5a8HQ1uDcg+QnEQmoE+SHEvqhLxhyp8mWmXdXPKRjV
5RwNqFcyjTHMkJaIAEhJu8Ap3qBTSEw7bhUt5mk4wPQpueonuv3syRQfKe300Chroxs8QuQDCpgr
f2jhz8EOf1+AbwwsgFbiOwVWKIb86K//vB/KA5eHQ6DqIU3NLwD5cDyHXd0FTb1HURpofRhsUJ4k
MnEvJaHhcyYy9R4B5a0VA63Xv/plrJiX2nDGuV6msUNWRcy6D1gs3V2fJWNVGPFePtcblR78I4Dr
gctIUO68hJ9LxZIkyIGpQ7GT3c7WwAkq0X1wFiOCH8f+yPLU3GT5wmGOU25HjZUbZXP5zkp6XXfh
Z8A6LwZxHJPCl2qICPKPgE34pjoVYCzm1/iItJzuYNSCGh3hPWed5es7r/uN7YK6EqxqQH4Ynbz0
exFogey4ZKouFYGGp+DuhibdcmcwgF0xhttgEPz3BbY3Ti/2C5iOMAcBhwQ8x5dFiinCmdM9ikyO
AfgAMnT1aGLYk0uMvbogyBD8ZsKm2GL59Pcr71XyqytDaQdCyc7Mffn5AgBohRERJCXMprWYeX9L
/PsOC3tD8uoyUEjhXzQQcHv5cwPJdRk8taWqw1TCL4Lmjl/6lnXPkRtdfAh4sh1aB4i174L+yUxd
1ITlwB402UZ+VJSxo2cJeWd1vbGh8BEDOxim5vC7fDn4DBZ4TMbdsJe9PH6Cg9ZyKFrwW5qIAtN7
p898aynvfk3Qd8A/CQmFLx4BYHKZbLhYEOr5MDFUBkyT4l6XA61lgK92xmj8zkXfWsr/veiLjj2T
3E95yDBnX4e83nSQNx75rXUyLUDaqP2fPd3wMPfiCyPOPcLzZd8ehqY37bD9G03sLqCVqUpCy3JA
thDSNAtrDr1S6QnZyeU7m/bVFsLwAQoagDzAPlGBv7hTeBm4HJN9SFmCrljOaapaWFrsyRUwv3GD
Pucp879gYwq63apI8g74+WopoQFFRYRuDU6moIC9ANKphzjHtZD9rtBKT6cYQOxNpmh0PecRfe9U
fLVp94tBy7K7dgBwfWkk75ZBi5hztLqtj++hEIqPpZyLp78fDW88UfSDKLwA6GJI/3Ky04WGSVR0
4NjgmT10AhMB6B9FjXLCVygkoHYEXNks3L2nMn5NmMAN4hgEVIdmFGqAF/3FbgfJ+U7LcopE39eY
s18oa3MHJ1MQA/oFeTI1XjesTa1K81O6thGs57kZrrKpHDE/WMC/rGmvMncQI5IoQQSn6vHvz+fV
ht5/JL4OgBRBY8KL+HNDF2SKbKBhXIUgnTgBkuqTY2G2rmk3VHBqERkAkAjJB3+/7BsvH1bHGGtC
RoAm8GVtVezc53InmucTHZ7nmbAICGH6LgH61dGBKSIqHoyfgZeCtLb/9//UcCgvpMLKwHVs2J/G
lBE4XBLbJbWRjnwa82zK3jmt3lhx+2w4hvAGwWTQCf55yQGGgtCn4JK+ZTt3X+kj6XhacRb5Q+mj
EqFVJK0AQr7HL3/9UOG+i/YNkMReir8cF0sLNlRXAFBr+2K9jWjgPspOL+8AOq8fKcpHlPxg2aCu
eFUWQ8DncONo2xeMSet+2dIzYue+e6+3M7MAdv++Ul4vUBDHsE7A54JjNWj6fz5OJG+WyFTBTL+D
OHmskZOzHIdYt+c+yegjzUx8pYJevNMQvz4JcVWgIDCX21upVzN+saE7zUDt8ssQH1s+WRj7JF3d
DVa8sxXevBROpp25hF74pRWlTres7wgYNSsMu38wbulP24/RfQ+89/n/8SyBKOz0FhDxXhJFg4gZ
PGpMKoMcaQbnfBZt1Exx2zLYnwPivJh2cSuSORBs/M5rfPMuUYju0xMYyb8c7LkgkQqALzZiKOlJ
5OlwTaapOCWAY9+51OsNiBYR3D/sd9wkCv8/Vwxs0bIgiIHrQLBPTiKF3O9UKr+dkkSSX0Ubcgzp
IN+6TWeWv0PNe91kgecIedq+UsNdA/4C2YgT4xklC2g8Po5FhdDvaMakaJUw62+Ff97iaJuRSJzK
R9a3ORxt1hKMikAWW/a/6jL2nwLzDgDdUGBjEf/5HALKBmN3LtMwLdP9ipxCWkfjTJJ3nvcbx85u
FgLl395uvAo8byPQSsHSBvMundR1C5rf0cXde1bObx07/73K/iv+c5IDtO830eEqhV0HiHARHksW
CnI410If4dm9/fr7Znmtrd958Hs6xf79xiAn+fOKHFBgACnQAi/LIVkq4H0yr+gYF3ezJv7rhmP4
CuBN1FeWmOQS507fjCU4VBOdp6uCJVDR/f0nvfkM4GKAGAY0OTgUX/wiGDR0w07k4HDG+pwHfLxy
QxF9lWQqGoI0Zv3Oq31r16Ic2mGr3enm5SwwW/WktAdIRoegOxtMrhsq3HDY/ZL+1zYGTxvzOHAL
gXliHPLiaXtdeJMTUMUkNGFHX8zjhblQN31ksvPfH+NbBwQGnNAdAiMD/vxiY+RTsPa6BcNoDYux
aDLSr780o6uGQXS6O8IiiThUXXiE9qI//f3abzzRf6Wc2Jpo2sDg/fMV+t65ZIZ3R73BkPJ2dTJ8
aE0xQmEHhtXfLwX73P2h/dGxAnQAKTaGocfes70EOcEjn4hUYNAXiGJS14EdCEKIJea04P0k/FGx
ALeJYyj2JxWt6xNk7RaANlGBrlJWDN0xAqf2YzDkwXfnLP3IFaV5lWSoGxsXUmmahciorJCM6dzJ
RVm7Nd1YdCFmIZn4KVWSiqNSq/4nn2drK+UVDr0FlI4HF0KcVne5SH8SaYefkbY9PyPYJx0ruQj7
ARkxK68Ap+31ep+M/6C8jz7PRKkc8wFBvpil2JaT87z/sofUclCO0yWHdJUOj12aoGpVMfKmkOC+
sL4qYOp2u/RbKc6AX7d8LzjB8OhDr35um8rHuxEQ9NHlFN06atYVCnoESNPGjp3KT8jYBGk+Qers
kZWedGda0hK9PpmLrYF95cxAunXLeDBhN/sm4FFnjzD+GM8lbBeBrYmAJNU0Odk+QHHKv4A7236f
1bx+Qa5mxg9WGfV9ReP3aSER2yogQ1HQBHRdbR2UMfK8aD+JtMLB0P8zZ5oFt6Rg0aPyiYzrpCvo
x0gJ1JcrTJNgNMlG0M+XcC76xw0pLv2BbCD0VWM2u2cIAVgHvbJeHf6I7D8jx3lL0BDBcDWDhwhw
so0tt7MPkM7hoxmRnGsWUbsLrLpf5Vy0CECLhqitUzvY5V5oSABh5wU7rGNrBDASHBjxXYDwlu4K
dm3zXVcUdKlKVg5XbRZM2XEiWPI1vkrpF7717LuB8PULKIglUsFhzx/W2da706RUnBy6KJPzebQ9
LOFo2qIdHucec4IZoYK3MBVw5tDyQoKc1EWg7bVMZe0VCLVuOmmRIG5rbunzNvkoA6UARjeNMlGf
HouVl2PddbMYbglU5CA3TBu7klEIohruIjq2OmPpVZBaQNykhc6rQuIxExXZYKlyzrYiDBq9LjFy
UcnirgJ8+3/B9AgxVYIBK8ID1aW5QFjSI9WmDYvvKWz0smNOF9NXI2KPSBVHcLx+XO08uFNXjpZc
ZpdFfQMTSp6dEkrxlwWBdVcm7bIAxg89fyCx5PfINBa6GpGVcdNTljwa04WwTV8n8y3PMdKvYwMW
8AlxWuMAAp7Os6uIUJqAeoSmElHval2PfiE+QspOtmQfXEdwm2OxWZy9zGbyoNMWTjZZ0AbwfQxb
zY+jU4j03lZJ/1nzwg3nVFL9D8dc8hkNpGfNQAVxleog7z261kW/WZ/3Ny60HU6enElIQGyh0ooU
bVpUs1Tlx6UNsFK5k8OyP97hbLEMOTRM6/hAWwGTaosm4MrCA7g4IewXbePM4/n30mO0Ubl8Q5s8
ISt2qIJVLpeiGJOsUii15+MISAqYDRun9WzGgjYlaPnpAZH0NL6AfsCHfT9geuuyZK0M4LrHEtEY
pNnUZC5tRswntQU8rFw60K+5xSrBoIol6rK1lv1Cb+2+ZqnMZbNNicGH0WUWagi85LARpIS6fCRr
+ajzzcyHuGVDewmYN7bWUwA7ongWsj0kxIRRk2Qr8vRAuUjDM+oNog5aDVRWnEMBXRsHM+2DiuYA
UZo+9Aj+paIlzRLyOazUzHp5hMP12t8xtsK9felWtzVumKftDBq7pdflzI266kKo+ytWINiwbrXd
tgsnwYhkJ70A1XMW5hTnwFkhq4KFgf3GutaOT+hp058RMQwhIYIpfguSQgwMffBc+YcFP8ccSOIA
isFJ3k43kUwKe9IeoUbXePiwnM8dCOdBjaz6Xt87YpPumvpgowdkCfT8Z55s+fSlZeMsFhTnMgD5
b8vJUOhTnqmy+JF3iPr+0UZOx12l6aYcXDlheFs8x0MGi8zKZH4NPso068tfDuWhaMjgZhWcQkZt
FFSZA68Y5OEoXiCxCgQZhKtmEJt2Cnw45MMJpvgL+w7T43CsdOKJ/xlE2yYzBJPkQp5pm8VtcU1J
ieMK/MRSh0/arpH9HME5Hw5gEY/MHfwPO/1zWGMWPwcpQJ7rAB+RpIanYkt/qwTh7OtRkJ2kc0JD
5PoHkGRjc2stc6mEkqjUJKiWKQp43yigjvxXV3pM/eFwrvn6Ed7lHb8erJHwRRmIR/S2mnT7BRZs
WSiwfMK1veuNFCmC+VrLb1pA9eDQrFO2JE8khoMtEPh03aCMMYnoHwOMfYf2wOMh6fF5kpoSAR+G
mAUf8dzCpAHjKF7uCUaXbVD5BS6VcJzxaZu6Gg1lxrfnMUlHOPWFM3GiRp7mYLvKtcTQs84Hze70
VG7i19T53e3RJFj6d6k0LjtG2Bvg2oTwsYVpTQh4pv+V4CBtVbMlSNO+MPTMbRPTfLrbYqv1WSEa
j1eYBG7imvCgtW1VTrDcSepcCk7v4esn4BcYFR7sjGoWpoQbT8/SFbO5lI/6NvVOlLdsLIq2ctO6
UHB7Egffpwpxo2X+NC0dXgroZ4EZhkrbchUnO5S9PQ/TmsZnTrIlvQzcZlCGh7zsjyIHA65Kx712
5UEyzrWf1jVsER1QtuwnKfzW3gnQGOPKZxPc5Fq5ubQK1xXmT0vAMFqME+ful912A8D2iDpUjAlH
rlNsBHIp4DQ7HVfLk7SWBsZVEimkuisbRAFOGI0PXRRCXz2r4cOMUKb9A+kpaxAbFrZVFq3jPcje
sF2GLWX/mWmQvGu+6Sw4JSAt3pdz3iZVzAMohbYt1s+hj/RWjRACIn0jbM2FxjEMomdVWAyrOgTH
NN2QJ/dutMsXzPCNr9c0iFSF1ofaq1mUuWugZFlB6ehk3B1gbwF3orzQIyhmNMafD83Y/pgyuKnU
otza+ewyP94gMXTqm8QKfq2DKGS3NCKzO/iNsvsN5x4eHNiyn7K4J6ggfTzkBN8qDP5qPcsRE4kC
/2899SvqgqIvQCTbmBVAqBR89eD1g2CJag6XJfwmhmUyFdOlEhUqQyKrkhYiOSIFbytPBF4XWWWW
WZCm0BwnsxISztIyWhfAseHq9JOYtJGnrpu8+YFKMU6rpE3H/hcLTA+uCMIPzIkukIHZu9Yw8KV9
640PKsgJjPxC5lGHxdEj+TqGZRvN1EEuuRkPMmrL4Ee0qfCrUCHaMdjYS3cJjTKYNrMFpEvX9V1x
CBEyH1SOZXLC2IfE+npesv4c0qybrzZkrpEqgsnZ+hCFJgxRbmdONG1IZ3/I0cCpa6etsydrZaxR
xxbrhKXeawSxthMScKOpBBKbT9brKo82A9Nj0IkvyGdivin5nEWHrVMoySp0z6q9w2EcDXdw52fD
Q6eBeNw7DiugQ59wxWsdEPsRvnt0PIOMV0AmODJRC9oJf0o7wGo3Jd7jKR19hrWRouA9wBnUDg88
d0kC03JJrpY+8L8KASajlXtJOo/dfDdkk3oekcq0VIUMUaJAiVfk4OKaKa9I0oFvCjh7/IFdo39k
0F2EVSy9yG+E12I98HDKf+dkbZdDkhs5XSUDL35vW7qwpsXhecMVnNqaNh+StJpQ2051lPGxa6ws
p48Gx8RjukgdNQugM3ynp26md0ggSFS1rANMXeDlG7MGRibxI2yqYQiOypgj/glft8vCYnxpxdx7
eoXvsIIhIZtRwGrV7gZihcOPIBmT9rZEQNjtIHa/KKWCbahwpEpes0DOiLPopuUbEdPwgLOceEy3
5+mzHYaxO2EnsI9UZPhL1xwyzNqCtAs52xY4hXjgDi5fW4uIwEOuHS6/wPn4DEqgKSrMlA2SYYZy
nhu1BOi+YK9W1ovMRuigLQ0fWNdnPcqqCHFzmiz8urVbOD0Dj1u+Uyo52BJbJNQV9mRxgi42S77m
bGzZeUinvq+QBkI/b1u/yYrYzC9N2Y4qrFDgdd90LvUxkOUsqngDsf0JnL7J3yypCLoauK/WV6Nd
xY8tKT1+MASD4LUmjBiY+eAUmHperkdZqG28yrvCXwaFt/XIKWE30YaT8eBU7KMrbE06XwBu8KlK
JVJCbszq5XIiKeYFx0HOCG8ISkA+KBz0lhx0gZD6L0tshvlLZMJ8ruCmNvefzRTkZR14nvbV0M8S
1iRzUlIQm6T+3gYjOB1oevourSeziqK2Jeo7INYxClxYScT+uPWjIVdMJcMA0TcL1Rd4Y4Jd0hYd
/RLjbC2qfGy3T2mv2ddw8OaZ+FR+hmhovnOT8N8x2OrHC8HRYatuw0pu4inbphPlbP5UME2BeXZ4
eDOsffT3YC0SUyUKLG6TS/JZsrzczq1eyh+Ear+cspZu6WOp+jQ7SBen/1DQ8PKm7OeMXHCM40jN
OlSqyg9jdJMVnN+wHEVVhQ8FAZFVivBxm9Cfn+F2EyV3zCi9nA3yy3HIFJTPt+Pi1+FsUtFHn+CW
LNSHIUK9eyO2zp76yfYCTIEtuMKbtP+kXm7ilAbczB8mFKbJTbqm628Gfqdq1AgpcJWS3XZsIHzh
9cp7ZNjpDGSXW9aNqjhEcD2M7mlMguGCVGPyMwxt+YSBvdcXYBddXJl+nMPbFVFQF9MNhELKnZLt
tC0JRSmms/E0JbNpzx0Puw/BNhl7nc+xNmf06fTIgMDom9n02SXfIp7VrYl9eD3h6SAvfDfMO802
mi8Yu+b9pZ2T5Clp5YjiItEDSPMY4z5HoUcUmuYAaqtAAzjE0BeWGId4SeIBV8+msYIuG00FRxjp
l9VQ2UNPjzXai5DGBxlH4jE2MplrfDODa6mk6htTJIhBSCUuXMHMQ/2Kp4CiaqO6S0F5HrsVpa1O
v2bWDtMlVgLWRDRXyVXMdF/UkIvY5INdVnJUcUHoKfNTPFZKQeF02BCSaKptwmJqcILicEP9Z/+J
UtbNDZdbEFawu+h+8V659rDmub3qDFFoiceoTYAVI27V3oyc8t0EQAMZSrouwweF9zM/hg4pcSc0
eZrgxgPPDK+iGRlCCNQh/C7OgsGekYQC4CyEbTsOEyiw1J6LPF5DgJVdu34qwioENh099HyR/giM
K86OG8brz4ktY1fLHu6bxxAgQXsV97P2Dclb2JDQuOt/zRTW9hW8AYPohG0dR6cNNcp0tikMXS9p
61133Tu7Z9CQnqbVqOF8jB4wYKQmeEfyLBNWnFaXQD2JUyeCegJGSdmxpSuTNYj6kb+FR+amD3PJ
4/WzDlAnHjx+zgE1K3TrLXgU4C5DbMUAt6HRwR4t2wzmZSFgkwWXllUXFMXHNqJzAYVSO7Gq5StA
FsJaKO2DYaZBHcPO/r4LEEVfDZBqq/uUueI8hGOvGsBU0Qcc4uOX3JUsrWKbzj9YkE5XZI3hShVM
XThchEGdWEVDZvKmH3z62Gs9fMOv3VMhhqhcTj3gia/KiORpwu7bTiPUUeMBrjjZ81y6TlZJYtSt
TvFx+m10mH6CWzVYKiDb93druxGPjiQH7APEzH2DlidF2OdmY1abPg67m0DhYVVs4+YieAKuFoXW
6GHthzA4MwXl4k0G9H9t4NacX88QmAwNn7tSHMFhSx7JFKgSFOO4V1WeB1Sh6fv33XpTBj8Bygnx
0ZNILPdFimTKg1zT1hzSdCFjs6po+ZjhkPjlN1SqNfzDpuySjMv2KVSwLD8IkNvLA8HnJsLpT7Yb
CxkiVj72yWmAvjP4xOdh/eHjwvBGjyyRxyg1I/SQY+rvtRTLeNkgatQVvp/J5ynKfNuQaWX0nLiU
PviYW2ynMECNbIJQNnxjsFCC0SeEOGxhEA4k2ra2Wr2WCV5ri9e2Ul/ci0IDNsTy0XE1SpBZGkeK
6Gw2WNVUsUgASNo5DFWTDtCloBpbZ1DTBu6+b+DaCkjtRzNUXcE7IIaTZo9wmacDzLdQQJ9hJAwc
Z8iW4UGLLQGZIRnVk8oGcMpAQNSqhlQJE82OKfITvY29FAH6xwpYgjhNXQzsodQjX3/oMpbLkS9h
Iq7nrFXBd48UwN+l6jRUziNLb6gaxU8CHHg49M6kn9aVdhcf03Y8oGSAmi4zDBGxBOjh72QAbnZg
q4KHtZKLkTUqMszfK7z9YX1UPLb+qKFR2hqPk+KSopgeD7C0SJ9KWFlgQseC5XOZzPbR5vj0jA44
US1bFT1xx7b0arJifLDO0PAxR1GwHoPQYJrpPCHqhBHncj/GWDcVjtb5PvBoHg+pVPOFdCCn1Naj
hrzN7ORPJtmdeoBHjtMhZr1+jkF7Xi5wWB3vxLjQuSraTG+nKFjGM7E87q6mnTqCJiebOMCukaN0
wjdCVZaa6acDdu6AMKspBj8qQTlv6K4NnXKvaeNiYp8JwlbHakDi/Ycgh3Cx8paEtxIBkvoA+0L7
HbXp2NehRuvWFKjxxxqGRvaLKGn2ASaG/XRqhyL9pEgKsG7L894jw8GVQIA5TPPWrdtfdeyzw66c
/rpPOVgt/NyntQpW/zCnE1o4GFjAPdeHFPj24lv5IQIzkqI2KlZsBDEVR2JSau62XJYtyBNeH3y/
5svdSgJUTC2Rwy3KGoe8466Lt8YWuYmqcuPtE28h//88yGHCY/JjuHwM0YB9hccr8bVIEJx8J1y3
3qRwg8mwGyR+G448kSbVgNyL3yPHVO3knBJ3EIXlHuA/4jHuky7HggPOLKo+7vdiujWSn9p5WQ4o
5WAaHSfgdh5jGHB/1GCVzddZ29Hzgi/KR+7n+IbHeyBZTFZoWcHsof4hgLIfRi0Iaqos8Ey4DoWB
iG9buBf8ADiYiQv6+OzWS563Z+Ml1JQQeCXfsk0OPyhOLADYkLHduGjseIWCa/k8Jt0YYGQTmNvc
8ABbHwEbMAt2Mk3qdCLd0kCiGvZVaCbsT2zV0hyKAPcC4NUWN460RXqI4Bl+38/IPb6H6zjwCVeu
owQzYSFhBcQpDaqYEf8kVIbKQjoHojMNEoxflsBQeNSnPqrbSIi2AuqBzYNOCxgoak4HY6oEsSoo
HzDDuGS9EyEwVB/3Z+DT20d8o4OoGRx4qoec+a27yaNdeWtRt8k7IJSuv9l4ifYH3sGxuExRy5Im
62N3T3s/fetloY+gUiAANSEIN7xLlx6PDc50XVAPQo/+1k7J9LxlqMA+j1Ouv49bl2WPY5IsiAmE
7iW6IchyvXI27baDQeILdhRNuhRY6pz/HIeyjSrMyDi7ZWCB3+plwQhlUeX6JW67ogcCCSs9JLj7
olLTIq9FDri2mSZm7zjtt/Wj2nRHDvCnUaAEJK3A0AaxMletHdj4qXRlvO6vNYftvjH8a1LIiV02
dMLBIYER/5O0dsOKRUxP+SNRAONaC4DmszEjeYbeFD+6m9oM46+cWtqs3K68yW1CxVlCLW6vRzLM
Dw4L1F0lQtBPBMl16dPMp0LWDBNn+zUXvbpCFjEoLz5MpgBy3tgCn9tUibRInPka9RJuBSfKCEd9
OJsG5ZkCJg7OMAFKgtuxA+fgdocSv+d9kttTq3KUJZtYYt+4OVSmMVu2uUMQ9Mm3ZNVLUEVBOS8V
tZvsjtJgeNb4NFGfAemUwVkPTv2IZkwy7kQyqZ+5Dvt7PW4JxHmgt8a1jh20m0NkjaiLrpQPmLv3
oAm1rLw42IbFT0PWYY4Ee2m3NvC2KMpniwHacAaibLcb0uXLx3HCwOzHkq5rX4tIcxz0+eSaEV2A
Q/+HBrzavM2z67jEfjq3GyK7bzovMgHYEdrBi4PJ9vi0MAabDhQxkmG24wGnLmjwynpgW9LhKRYO
YHY+3JnMpPNDaTT/jfTvVED7FEY4Tac2UGeNsaA4I38UN4Tv/oJHA+JYdgbfpHA1h4D87AKa8qaE
tdU+PaL0GtOeDP1AN5e3sM9BGPzUlT1cD0opfycpOo4mgYUGO+R+zf0uQOEPkN/Ye9mPytYCdocU
X1CB8Ioc0ymg3zhU16YlPD7vXC/Y+Iti7T5gwgqzMszI6f9xdF7bcSJbGH4i1iKHW6CzpFa2pBuW
ZdmEgqJIRXj6+Xpuz/jY6hZU7f3HPyYbOyb9JjAgc0e/35LQt/qHkvLNPi6scvsN2ws7SBWol8WE
jzKpoCRlZr3FT15an6j446BE9csPI06OptryP0PTZs2OnZs/PLs+rZ5kadu47SfQ833VhNnP5jf9
X7fsGLZnYZXM6dJ7csl67B66MgNaH5Rj7BgnjWLflZ0cnzw9q6PFfLeBPtZeGxcFG9Me7N1TBz5L
YAN9NeuLo1FLP3fs391BL7PxjgRzteJVd5F1KG1mtZMg5n2IhVksjyGsS4W7fcPuzp6+zkm3baws
oEmjSVuZxTm4DYO1fjjr0sEjRnJhOQ1rXAAL1eALpvjFfJ6KJfg9dYVV4dO/PR8S40edLoiroby3
2RJEkdvRh9lvhQWTMdR/pJUR/9wa7egkRWP6Bx0OVZnyV1YveWd01guGOanj2R7qYR/1nTOQIRSs
IDyTA40g5OL5e+gytwLmN3FEzOiytthrMyXP0E9kItIJtvT7UJWumYq8zdf7zLXD6+asSG84nMx/
cgjquxrB93SozYoWOOEv/q7iSLlBkU1H+g69bbsiwmeVqH62b8FXDhCWmsbwTnihMk6OstpqR7+P
VPesnvmEFooordRpfJHC5i3qHIkQ5tlmNYWmDm3d7ugYiACQcwNgTjfj755UBgjfUI5qV0i7Y1OZ
bNXEUqvlkwCHgXtvceqDYUz5xvHauOUxKvNqOLuZdPgerNsDW6slT/2c0evkIbUtEycgHprnNiOo
CByFoAGyxKQbI7H3WxqYimiJRVtE9jnigkI44my89IbE7bOru0k9dKKEj0RKUoQxi4n6ZH4mTIpF
vfZjK2AkS+Xats+ypL32Us0BW5AxeNQyELnt7DHeNH26yWCu7jyvU80uyrMQAAUrKKF9hljvDGod
79phxgzVjzYUnrsUmPSHvJvaI9eU+dbajfnXs1dy0oubJhUkh+TWs19bgufNyBaRBCw0ajfkzrDP
tJDyc5E1Q7wWnvkwjHmDBn6RWGpdu7fAV4116OMQa/YaB25nnEgHgVlwZ692Y1SaxYso3draE6EF
l8V4M11gsefiMFgutN1m5fzpfEB2c1pQ7BqJv7qjijfCnnsYzlU/55BRQ1I3+cT/kGloeGdbp/Pa
BFW5Z2aefTB8Outi9qz5FK3CCxJoNtHFW7Ntz1og7E9zrEDhsS4wYJzKJffeO/jJ87yNa5u00PQ5
I9M01/tVScOIa5YJn7XaUm8NuMq73NbNS4z5pk7QoV+PaVYOAfs0lH13NiCoXzrGJveNbXBQj66z
dMFfcPcChUBQQt40AEJLWs+FBcaD+JCpN5/bbzH1gzqQJ4JdDSNLdsqaisS4YRVueXKshSISlJuc
1bDm2frPNzb+oGYJekGkUTOvO8PmxGh9TFajLor2ZVh4Aedps9rHulbipcq78iuf4JGTYmhztApW
pLek7GX1F07DgmDY4OJKjvMlHPbrpkY7BStAA8E8PtJTE2w+oZ7RGF3k2lNwFxTdiiCq8ZAQ6Vap
bzYFRoEtDOo/LbyZjpcSFGpnNZbeLqsQzm6lsV3jc7G71EPurk7sGtOwq3M8BSmdgv7Zdm/CA11w
licoL1ZuOK9YYMqVJ82kbt2tv7Yr+Q9gY/TFxa3iaOtqNAdHPbWc12Hvy0fEO537ZNr8nr58tdXb
ceIsD+PB1IX/UoXKDnZk1kBhLzVL8wO8B2cdzDIgnD24dhQrQb5anANz8bb6tQRmIVEH5K123mGO
uPqbscr7d3/m2P+FnbxmBb3d+dzvzppM0Ti8IvLPxG6ZiTdL+ZrVr26egum+lKZdnUBZYP2b/z/K
Zoa1yy+YWeeJInbEBovaql+rWosuFs2Czy5SedXd0ZlVOamcNnVaFkaem7hahIndZRZXbW8EHy5Q
Bk8WupAmWWjukHurcbmqAv7j7272vBlUPTRf/XYpf8wVmWmM3sT8bofALy5Z31EaB3nnj3trVep1
7tfmb6jqftsR4FTNd2pqpoiSsrDrdtSVEcq7TeQCny1ryP81xhAWCcnR7RhjYDSf2YFQnI/g3Tnf
PUuWtkOEV5VnjdzfA0d6IukqmXckweV/JpRQr/RHGqDiQ5TRoOB2wJC96xp22kcyn79UMLQvlM9H
6JO2Ia/3NE7b6AqK0k+bliR6gkK6bjVT0+rRD2xdNNKE525FeTfUgb3ElSBfK3XyAfC+A5q82xAC
ICpaF+8fMltCfkla794oZevJH+nD9aXxlWXF3D0OzLUgS/FuUxyJabCNPo2jwMPZfdcPQPxDtxjB
Trm+MX9NWppuoqt+Mu+h361u50q1lTvbyOprOEh7AamqucWyYdr0kz8bvp/2/ToTJ7gYjAy96N17
nyKxdUeq1Vik21JF5o7jTZlxEXrUyXTQNbs2VP2WjgWKths+u97JcLD8vV615RLS1ql1J43K9+H5
1vrd0KgBgQgmvnMxI/h7ysog4sCelE/QV7W8ZI6L1suJUKlqcBrcJVnnz/so6oMrY0j7CeHl9A/h
IKrjaNrLfGw7/mryL2rxYLmtlru8U+pqSBH887eaKQHCNSQhjnjDa8/o+wlZ0HoxzhgENsSA213S
qSUIY69AAHHKXBAmIyfQ+q9wim2NK9QhsKOzWkTKlIn0ZdigQFQzuOWu66Q2iYudyi/PzKsQwsNk
ZYrR3TCDmgqt947CWu5rynBGJtEasmYnvSZH/AWd/9xhM/KScXaGn2zlGLtUBPzbaWbVlk7VbZNk
la0mBussL6/TsDT9aymQ990Z1Om93jSkWxy663b0QZWHT9bZ4RuqtnEexjpbmhTVTObtDCbXu62F
R02s2djuSK1a3Bg9ROTFBfj+dEfmU/9SeB6VYDzJHEHr6HH8Ua2rHtrNp3IU/cVax3pemy+/mTxx
5j7zvudsKh9WMnJeo6HzyRpfPeTtyCXEG8FUOktcE8QVJZMZPoLxu+N94XPxxKovIj+eJl//bKUL
JE8IT74da7sQ96tZlaik4PIBNvoBOUTY1eGZId0p0sKCAUlXP29eZ03F9b5o7N68VoXm5GGX7H/k
ulTXps9II4RVLljEslrsrVFV5MyYILG/VkmGPplTtDMjgM/Wh3be5v6P127LdbIdHR4Y7jNrN2aj
xt5GBsTXpgQ1yhY5/6BKqIqsP4GDTHAntNMebrUYONMap2D0m6OoSDiK5uFSOfkywh6QaJdov3Su
yvCm31y785oIHsBlZ49W+yuvNoH+aIiAVGRkLvlZiWmA8eya6MFSk+8maxZCLevaru1jHo3yjd2b
yEOka/mVQ6AL0gJJ77dag+rT0Tlg/A0c++U2XfFaZa0TJDmYEZ+ZeJ5bzJcI91koinIXbGb+VptF
ax39EckR6qE6y2MieDhQ82XonqE+ojibKQBGODo4gE+cjrfxISw+6qmsh50II/WalRmHAooB7xEt
LEIui8/31Axe5HFU5FWDK7Bzh/upMfJPAFbKc82ybMkTjRTHrJ+L4ey427ImS1vO055svOUvqB7m
TQL7tzqZKgjuHXVss08QjR/1t10kMJ/FVLc2crXFKohNN5qHLRLOx4Shwj7r0JrPLG02dxq3ij7Y
7uZsTwLw63cVrouRqClgq2DNzP19OengffP8oHpYys3O2WBr+emtRjDtFp+vhDO23NhKyqE1d8Ea
jAA/RV1Nx2qKWhy0uZOfwKIruZeWX118B6ExnHjNlVqvKyj/ttX2b2NxI+OQ13XOx4k6+74CZDZ4
SudepVsROvw7q21/rINT+wdk/PPRZgm4rft99xjOhl3sBs/jyQwRYX2OogEWnXNHohSvi+eyD/I8
6abJ+9P4AYqjhoa9N6uR1kspDG2gkvPJ75kjKmKTLmD02Btkq3wGeqz/lKWl30nG8P3Eb/l6mdOM
DQSriuhH84Ltn0ZqMh1sv+OaHOTk3NVoBj9KVHzdfobGCVB33GhnSLkJF2OHcQ49N1NbKV21Joiz
csZiqeoL9VmzTPrBrt7czLHWZB6DxThszY3yp+tHPzVoo+BOqNl6R8HjtqgRLL4ou/Q9KGP2iMfS
G3N6Wcto/q3NitOGkKbwLjNRWO7ndQ6p64ry/DMTk4mA1vAsAqWculljo4J5Z3gkOUrlJfZ+MNLm
o0HIiDRrtGr6hdyWbJlhoNn7CEA6cMpbA/miW5U/ZTzWaMlLA6Bi6GWIpMX15UZsl2Mfi8ky5bGz
vOXqQ2lUyYjYJ4hJTVmqmEyZvj8ukss+zr0V0sV0AV4fA5EZz8ilEGXkw1i9aQ1HJ2PN1nomHUFI
9FVzid55NJl3C0ZFiCNDuQfiq901Hfsg6vgLc+R06B/aLW7RD49x0WdqD/jfQxhGa+GyS+hcf0XE
TP2p3Cz4ix4ouDi9B5Bszcz16HRKP0rDaCrGXe4stn2wGWm/p5XYtTMiuOk0EYwzPlCqJf7MnVGY
D4gxPE2x/VJP18JS4RN8ZysTpXv7sZo7oc66tZovid4byZVrUv/WGPP0QA+hP8dicso7RCZjR5F7
Y7zDEBZIjtGlJ7byuSnsuamfWmUE33NbjtEfxIbOuK8QnLvwmXN1jz4e8FFNbvTT6hBYyUFZtuvx
j1L8YYu2TEI9usZRrLra0K+umzx7Y7Ysh2awmibtURe6d5Ah2eMUwv/vl14qYHgnz8z9MlSQ+0bX
iT1NNiVwEFvri4n+td6zWPj7fi3MZX9rIsEQsqlQo1ibIBYFpBvpuyFSkGfdTctnPrT6OvlhrvZT
NnUQBH7fZXgHTdh04bkuSIA2nB5zre1d8hnpX2wOUUvSf83p806Muui/yXTnnlubrjLSDVmbuHfC
VXbPXlPOS2wqhgWqmbSw4kksU+p3LLkxxTelFfsjjDap3+gu9iqzApgY5dUPeXgr6UQUZ+7pSrGx
PUzjesml5qivC400rG+b/KfEEu0zdAPPXHgunJ2cJWchBKyy0R13XOEkv9cridte9z3bIRajrJ17
N/ExrQP6hPRMcGt0onuzRhtYh0UVdnFuG4VCzujG5kA7XSuOGc3VzzlFuuKud8tJMlNX8wWNi3pf
Da+7rHXuWABWJcea2WGChJJa58VKXWcOrR1tNYF7H06zKQ+jNc3ySCq8uaZyZBIGaQIIji1KkLiw
scsdOw8ZN25iRyDMai3xzVLk4iXqrXnYWSXaF1T4BSF5KC2Li1cbcEJFUFQ8CaGz3DeSqLYdQjS5
M0u/bVl3Q8WPUi/9p4tjcd8p3bSnyFawyjwR8OEzv43haVA5Qsy+dtV9pLgt4txYCz9GONpn11Bb
xJA02epGj0VEyc1OTJQS3AeaXSihuiNyTmOdN5Jxw691Wiw+26hAvHQH3dy2BzbY6cmbXPRpuYu7
mtii0O5PHFvDyKrWtn/DAGALvf04cpBvUSgTDzVTtvcoMkJ3UputdZpAJ/aMHpwkmtKv176sxU8Q
wJPtKEfj5Q26YfowgNkdTkMWvhgVZr7uW6RmlM+pakCrZen6zS6Ludg3wjEtohS5XHdGoTyI6U7P
3DQyp+Xdr1T4vqGcYCCP/AL0o1qQ9s/oBtgnWoS5JfJcILNsgv8vQlOkq84aL5m9VV9JelDLDit6
2SfbNq0QBHqU9b2EPMLrGNlVm4qNdtd443tfeK/FuqSQr2gxSG0wDppTTe8HanKKfUHNBf/GMmcP
7qIV6LShiizuzFn/qjzZP81tP7I20ldKeCLSew/K0tUglY0ol8QRU7OdZp5mwNxmzT48/slHxwnG
l2YgVWYn+SJgDAON0Jjknl6dHZCSe5CsidhQ95ayYHN1XPuZqsB9WKiA+P61XOYEqdct3XYxzSq9
OfihTTk1vwNMA87OV+Ms6Ay3K9bxaaEtJ2zpjo1Lt0U8G7kcCogMu4wVWyOK6tDgTOTMNNWLocug
P02ZZ95JewqB1iyciwO6R7ADr3X8ixngucLbMFfPFLAPMGyBJOlN0FPOvp/73yIzW38PAM1/ywSX
agI4Mb6MzB1Z7IxReQVQ8MJduXiOuAaeml5m6ZjLr8opcvs00jIZfUvtL6eaAF8Dsj4rzJ8Vpqx/
kD1pWCnqd1cloyXq8ZDZizjYiPWrv1bYzf4/U5lLS9eEIAO1sgeL+u+wMx+dPgSoU9vgvWy90zTv
PmtyDxxb9rdHfbs9MmolK7gw+vDAT+msR5wQ07l2mtw/+k5tI7INtmZngYgtO2y5TQ33RATjKcfh
tPB5etj2DNDuI88lZ4uBsv6fzF3zh1hBxEcE7PjXDPsSUPt6C0iugJqiwzQDaycT4TMjNG09ISM3
K/cX6JnV71Sg2gUaVns/0aiwkyCbRD1tIYj+HJUyv7K+j/z7vtbb9GvmovvgGtmi1PUX5EOoOXIF
qdP43zhjgGn72evLB83Gmu8qi0zAhOZuI+TXIuajq6CLUEQVwk9l14F7yEGZL30Bx3ngh0EJycKi
ftVIgocUNNcedjZdTNWORaD+O+BOrP4ZfiZ/hETBcaiGwBnTlt7fZ6+EbasosceWB2zijVDNxfpu
8ljT+0sIL1tPtG3XCpnveubt7tR7uQSIuOJZt/oLmKQbDy4E+cKC6o60DvrBOr7VU25XhC173sRU
6qOtd7eo+Z01rnXn9DMQEZUMGNSaMATYy2fQZGs1rfWCBLEmKH6rp+cxkBg9uDvns3S1nOLVaJBI
whjyrvYkOVaxM9WcPf00+o+FXy9I2Y08vB+cdgxvD8wI02P6WyWS3Omj4qOp1ryKGSEpaoa9sQgW
KvltEAKVX0okhf1p1EGHlp16G9r1QskcSlVWz5ismpVIQReHShxOVr8ysTjMFvwQ9uMCuzQedGku
r7xcvT5W1ViZh5yL7whThpBq7Eb7niRTa/3W0AfZji8ZoahLLDVap2lSd5Eg0iS1Avah04Kz0EXx
I8c8XtrFRi1WWdv2e3TpG7zaFFxlBw1L596ppQn3dYUvfG+ThvozY0+/B2pCjL2AAO286sb08PWa
kMbB/P9RXOkCrLmd/o1muL2JHilrbPVT+eISdDWnZj30V2N11/Yg/Rr4TxpzQ+Cul4PRORsvOmXc
6AVSKuXbJREE9clvGQwdGKTVZf8AWQTmErvTYt8NOEYSUfKQMeGI/KOoTUg0ZtY5Shq5gbdUAbhz
krcIVs7zCk40kcuDsoGEbmgGBS7PXlg19bGCy3Iee2I6r5gspBPPo79eanZ0rmRzLLi1B7MY4w1T
NdOa2+CdLEET/YdFY/LAaMeBEHa2+YwwYqlTi9s5uNeql91ppawSa5nLI7ljv1quzKSViKsS3JjF
GiMi2C9Rxmi4ImdK0d+aVPaMQMapGHP9GlaMzGdLFCxKzmxkF8V9eTIdf/qlhgxOzvER2uxZsRGg
jSEnxT4zbPPX3DOixU3VTS8ehrxHnO/gJ1Jn9acx6uzVBEIGh1tH0SZd1+c/YHtsU2I0JkRkzAR/
TAd0FeiOSR7KtV4fu23VPPQCc8whNKXpp4K76QnYxQPennDrHsIw895Wp5LGW1Q5GeNwE4S/2lZt
Hy1zIyqLrWTq0t5CTIcpyVA2tIm0sLea4aHmQa3JiML9yF42++VdTuwDnBE/E6AE3aRnUBLP3LtT
aE5vtdcE+cmsR8iKeWgKLCPF4jDAMtlBityy2/wuKF8AI7PyKE1RfGKPMRdwONnDH3pYlvacEVJe
ZWN6DyUFB+hHSSl8bYQ0PvjVyDVBJte8kX1D9HPr5MFfTSPyv7Y3Ge8nRzleOm5hX/9Mcqy82wlq
zy2ksTLfepsKvjPa5k2+wL97OSfPGILdVERU/fS8mTB1md8x/laFxaAmTDshh0wjyFoNit91KMQl
C7SzPCO9dc5TT1AjiXEoC45SKqM72gNAPNNrOLl7UIQSxfiMYggqtYpgpHv3ezSdmnuGxKzyKIp5
fCT6CINnhQv9dShN848z5Ot5yC0BqFnDnSMR3JbHuRXqCbla3gJrkCjz5BZu91bSlPQ+NXXvJBNz
x9UaTCM7qsEw7tF4ZuObLfHdpcKo9ZH6ekBso9HVM1Oi0/Hry7Ud4+c2L2HXBshyI56g2AZ9IiHA
W8xj0ExBe3DKfO0O7trpZZdXE/LQUI1e9RhRS1p+Om3UR1eAgUXf9z3DZaoW/xBR1uqPk/3lbpX9
Aq1jDszcw+odisy0y+OAsaG9kV32v7EsMzBUVY1PwGOiOCJqLK9i3XTxCPgQFnG5+fPfmtDhHGmn
bBYjJp+vnPZuaQUtOJ0st2TIAm5oKXGHJcot3eCwLgBNR0J7ArWrV8c9NCN95/siD/Pu0yY1ski6
kbKehLF4G8G3gALSaQ0xdaNwYEVM17ktxKlWU/eXozt/3ZzR0DurrqCqlDPgk6loY/5nMIVfkM2v
86UN2HrpJZ+DYjdZm7ObbeWJtGvCKtxvxD7iplhA7GvB90pdCjew562NhuZtLIyuVmY5J4zp5S80
JKHAZBnCFTIAZd2rsRryG88G9A+1Rgs5AOukHIwiJAXGZdu2lzrvLGsfjNQZHuYBm/Y7gdzzCBUG
hg1335Y+Q7znMijXK/Kgxo141NGD/slBzxdWdinQl+NXBh6nTyYu8Bggye0smx+lX8Jyb2RaeSiv
dZSDlZn4tBhHpw+IxfrL4RKweMBYqBEhV/ne6wjEvSkEgldoiOJhwZRTxLLu3PYQegrxrfY3B+o7
VO6dxWT+z5bBau23EH4h7kiG+TOw3hcnyDnx1y49VIm51vqbQ0QtaOwZQ/fY5NrfpVUGIT4XDp0Y
j5vdx+uGITat2Qtx8ngyg1h2o+ALm2xDDkjZhBZMUtN+BwF26R68NUgqBr5Llo8hpWi92/9hFEBD
1s6uFxFqIVt5clBKPEuhgOtCem48cErR/tOTGX66E5YHopAgde184b2PDJebUQ2DCg/9aiJpzX25
fENrV90R8Zz/gPW8XK/biPTkyDIPwUiu/DbhohzNH3xngGP4FPJzY+IlQQhp1XWyFA45xxhYMWUG
ox9eLNC3el9vJICdCBxA4+daof1XbVbwa+rV9ABPC0QuQ6nfRt7jhrfcby6YYRC7yQmXVNU4cBbm
KsrrPDiuuV+H3OUoyXuU9gXi7rPhceOkVIX1Vz1o9R2WlvtvVZ24bCt+AOgyt4XRw/T4r5lungX2
UtjS0B2MfRmM5vMmNCij7citSfVExDd6xRzxDT8guy2Sie2Rt7r/g+KRhP9BwkQdhaX8IwMAuQmy
NXAjGYNEh0hMZJUWnWN7nxFr1JRWuSftxJVRsR6dcbP1aa6FPEvPLIskN2TgHuG+iQDMiRskLaI1
t+HDM1bbOiEnh3cn2KBBvIRgbkAKwoMfz4Fc7tjyyuhssSIN9xoJ8lOBACrD3NU00yELmW13oUks
X1xVer135hsEY1VzFKTz4Lr8JRQvia+SsJLsADDOYx4Ky+ifCSFy28TNquhSGMYNcMv86upRpvjX
RERi8n8vg4tZhPkXm0C0kXaa1f6JXDZZX1QNmv1slZ1RnuTWl1uaoehH4CqlBUSEzSWoKiUeezFX
VgxM0341UQTt5EoJizhb1A/uxtzSmO9xmz9gAsWuyFrpYtb25+UOjyXce8DgYcfKbiYkqVNALuUg
GndJbWsRHpcmVaWJGiZ9Z2dD+WOHo9t+BsVi/V7ghWSVmk2XyR3eo+IhBN6qD3O7Rqj6gk5EychB
fUWM4dh/eJ+a7NIUrf3AOVlwOLfePN61HAgYGms+n3VXA605Z+HnZXXy4ASvczHq3wFqpB+TXfJ5
JF/R3S1bNXyEQ5nrXeGOcn6WCL7TAtstrv2OykUZTkF01vaaH822mWE9877YlTYxwWmAojrfO5kb
NicwV9lRsh1x+vLz9wvj1izeJgpGx2styuoS8Oys8FYdWEOmabY4TIDAJETVok4sFPV48sIQq/d8
Ez6iRI/eZIiPN/bnoPvKdeHeOOiqHOPWpwIviWCRy9j1RP67lVAyqCfAPqnMgK5IuVSWl7byeb/K
CjtmbHCu9aesyvSHx7z6mFt1y/Tg2vOPZ/Xz61LRr8GQOTn7CIvWV9WXQ5MiHjOOphzE77AfWciF
I8cYNste0pt02UkLSGy9z9yyaFOqm80PFE/tb8OrhgtPRMeNWFTBc6NKM7vYdBtcSDFZnFMe6g5y
BdK2OZMKND0ThKy2FOMehhRFlEh2YXtCchM0EP4xsZTREPe2PznsQa33CSkXFUeLx54rUATNOzDS
oO9y5Hn13qdlVBP0aMp/DO6ek7RZZJvcUrbUKW6H0D2qkSDwlHkcOTqS/dxOquqmVmvLymruyJvT
815EowODK+v2qYGFBBqyqhBZ/5J5272sGKGZZybfOcnOjlqmFltk+9UDqNjNgWXvC5Br9mI4CMRx
WdMlArsvlZ1iXHF5rrZxmmcGlN08Qk/FJvgIigI6KQia0HPLtkUwUn8Z9U0QbtvcNoRIDwFyKhqM
TugzqyuNsnBZTrX0JM/Mmpq0pnG3PZHcG3dtTTlUTMhc/zXPQ/2aDXJtzvUq1+sgsumBORiy0nHt
Fdnk4HZ3GbpRLNZGNjCEO8Z0tXH62/iqPH0ZZBtt77j/t4fAHFXB6m+jnGaY7QHcthAjOa/E8xKQ
e7Q3/I0QYL6VMCDdhVPoXIXc9gdvbOp5b0A1MumSZDXsuror4T/8pflhTXblMVNkmRC31cmPvs6C
y2Zx0sfMtM1751TNvSZquU3zOhv3LGAhHjbwnRMzLuIl0bbE59NRFu49JnCf3bb1YayDoNt+VOsi
mFCb16VjmWUPxJiM+R0ooVdUSd+YEZ+o0++GyL2zwt/NFwp7dljq1dW7Af3gFLcgpWDyZWA3P/ZM
jcBlqvC66dgo3aX9VROs8qfpHIRjxmgtNnZ2q77O2vWWWLZOG+yZ5ph7KvIDREwQYQdTJlYkiXDz
Vr5rdGZeWsu/uYTw+FVo6Q0HBYIymjAWLsqSpDJtF4B2JFYw7tWyemlwQ2DAZNwM6xwW9S3uECGN
D8aKTOSqROB/q1E5yPOZDfrd5i6R+YvLTYXnZRPElpBBjEWhWNoeZ9jiG0ghvGo7+wIqRsbGrEdj
rzqGwXQ0Ow5viZwzMbH150mEchHnMNdispShfgAqj7Cmdox0+15gUb0Fli/OBdqJVnFwgQ61YVn1
P5k/jfkbotFiIPdlRHEyth2ZQiHEFr5+MfWYbvEOFo/UZKpnFEQaKyxrYJgQ0xH9cecpFKegLfRP
s6zF/RRqnygf1XhX+tc8+7cg8QhhdIFIJVYQG1N6m9fZBwqB57DXqz8TFjDfDGRr7j/5JgUA3OeG
AgO1p2F4agTGef4xiWMs9Jdy2IVl5z5nNxcsw7bpNjvWV8o/xgFVBualojWf0FWgitNm3j7cLEen
pUHlAarSAG40PT1dwOFlN7B1y6A8MDFhaXD89cVX5KB+rTnmL62jsHmkV7WQ1N4Xvfw7GwD+JF9N
xdvYReaDxGiKQxOyejgi0g3uEbWP0GOdjcEhAlsDC8oiXv8G/eATEgCmm9pe6u5Yzkb1uw+wkMTO
6q2vAOLuUz/1y3cJFfq5GIYl352o0ydNvS+OLHZhYBolG+aBoP5n5fn614TNyeJxm4YXwc93w0fg
gVNR4FNkKyvNj6ENMtuJ6WMJeVMrPryGPFNNBGU6th7yfSYmiFzCj5OK8Ay4CTCNnZXTFFQg3x33
eIjMc775VtkeOD364syhYnpJgZzZ39koCrk/TWf7Rl2kt5Qe5vA/zs6jN3JkTdd/5WDWTdwggwyS
g7l3kUwrqWRKpVJVbYiy9N7z18/DvpsWlVBC3TiLRuMgQ8Fwn3mNc5UkFCM906zH6yrjJdslRhJU
KFQZhXxUaRXWV07ud9+xoQENmiGt8nnhtkaIKkTjLXcjkZcd8Uzv6zCjAF035O3oboC42IG7CrNv
oVZy+3Yirt1T3Az6QzihuHjUOUbBJpiS/lbr3KnzXEQYSDeshhygqequ98jwIZHSHRggceKKmoP6
L/Lf6G9hP5S5idXuZI4xFZreAQwxZuJTCDNUcNMC//pq09qgPRCFiI+brR262wDVlMiLk3i8L7AN
eNayaW4+tZINw6blAgAfWmbdE6l83D3bCpA6ZNi5fdIQ7Hmm6LOw+KuwuPeDhNnQMO1u0OiohAdX
H6yOm7fWoxtmqBEMUTzzPpDmg4yEguB4biycO1dva6jgI7jfng5CVDQ3pi0dMBt60N5L31b1Xket
4hkrSvWdzy2to+nPgtS9gcG6F3UyqiNg2/hK90O/8GRj6ZTPKBOgDtWC+/XmJKSVHJAAOx/cdCQx
7guHn52UmpzrqpiGmyIIquZqiHybXpqDYIxHOcmhSEINAjIs/4ViEd36Yg8jAL5Qj9FU5EEG6eBz
JWIetsSyiHiEk8Hhm/rAN7dJEwLV7eoAMABFVYLXMqtnUANF0Ou7EWbQAdxFpXYapD7CA+p9YgvV
0sg2c25CK5eFIR6qxoeTzY1Z7GDBhprXdaAVvKiZZwNGkRPXx2FQXDdxWgTxz4wsq0V9RzesTT8N
5ddwmt3iCMrPVBvRVsGnSPXBUw8dni4mxo8WZgJ5/Z2iFd/LCZPma5MKQZ8Ieom9gVFU39Cgpz/Q
1hNqXIYcQ+cAy7D6mXRIVSPr4Uz+potyGCA+nNFp3xX98DCbfEzavwHpXkj18lkpifM3NDI94Czn
zmdfsRZXqd8bQ8pdJ0BKamjPpcCUNOvKgSxcXkWpjSJBTnDfHEji48ep4cr3AiBtLYr2VJZ3Nsz+
YZ/maLBsnAhZuK0MXf+xy0Ss3+lFpk6AA7oII0Ej2KO+nKTHCe/U6BoMHo9cA7BVXLmo2mIiU8oW
uoaLeiAYJXWgOVnXNzpSa7rn1H3xqRlM95MOp9rc15yehQNfaIeujKrgwB5dbv5Oq7m5uzLZ0+Tt
ABONhv3cqAzUYTNq4Jl6k4PpdoZ5GKoO+EYaGZlz6IumU9sBhul+6d5Ce4GNuhQsTSqj8B1FuR/b
wfmo1QUYkMjM23TrAt3/OiHkZW9ToMMfAabTfPIhIINMx6Sx3nSlYWXoo4RAmse6huKj0TgBugVs
/ruTKy7kWZrg3gKgmL+gHI3ItC0Aw7DSq3jTos72q+exfRqLGf0BQElGdTcw4K0+w6nYIaihBQye
NscJGpV2TdlWKm+EmT4A102skw9ptdumeUgRlTtkcDcw2v6+jSsnus9ig2JoRcdqo9N/9K+HqcvF
vksNdBLQzJHm78Y2nVunauuBFj2KOuDo4qbUNzCabeFFvts9sIJ9SoMjL364bmR9KQH52Fe29GNx
RDB5cgmlDSO/kWM3K86dZXyD8mV/5ulP9F0HCpQMONLdH3qt6Y8IBpARN8VA7SMD7VtDZvzlVs1s
eBkSM93V7KN8fqCw7f4uVVmGJ12KwL1FI5ze1SC7ct5VErrCDUIUMiIzMIiNs6Kvn+faN8NNrTkF
pGYt1AG1OBZxfAIuoz/pKms5SG6ajXtZQCzYlgEV/52yUPpAfm+WhFeBr9mPqDdAyFABiNz9TLmR
Qp81miedsnBJc8ZEjM1CWvGqcwJyZTTI0D4Yx4bSgSFMh8sEEONDXI2xSY+6o/YdAh2+lg5kdyRh
DUTjYrpI6PgZ2vgd1RX/SSocQI4wzIwfNJDQ5iRuG1Di7AxjN1GP0z3lNE1B78uCUJz0CRp0IdwZ
XnXRYz9l9YsSNWBiIkEbDHi+QQY4/2NC+SqubIugzYszgoAdMtD2IuoXwt3kcLkUAtAk6Z6Iwlil
Ap/GeWtOth5/FZVqRoBsJSIpQThn99LFCfIwEh6zzakVZB+R6SyoX84m9YWEu+GLloJDPwKZbZCX
zGyKjFiR5GCzc0P58I9twaIPOp/6Lq1pV5wIUVLjRIY1JlcAeXAiDSjIoT5qpaED19dBTAGiNi3B
Oat407kx5vnaTrsc/kg2p84tdNo2v6Uorb7aFW26TxrKMM5uopbHgBpQL8Qu5hK6lEzj+aBgrVI/
66Kg+uEChbzKIHRNN0DfxHyQA1ziQ+/UdX9Hj9W/6wqV/BB520QfAYaDZWQPTpQtYR+TXlQSTxPR
9Zb9TdIGiK9g0UXxtskCYouEBSwgfRrAw6qmaLWr0PDF52TCtfOYdGP8SRQtsgd9UQxQC5IA7pDj
ROk1H6a/d5uiiHY8REX2I26IfnaNFs3VobOi6QMYcwTIJ71WX8IEyCF24x3HNqibEFisHYx3+YK4
pCrlfBRIVkEBNmS8r+gADLRhaCp8zAMFIANuQdLdJK4c7b3QsvwwC1IjeLuiQqaC1bjW9bKvPDTS
XLXrY7N39j1yqmD4LeT6oWLEXX4apFN/RQy0pG0heZCO+YgW+25oyHiOMUIRuyl22+LOtdr8ixXN
ybODjCDJke5Pn6Y5josbYwRityPAcYxdYIBp3gbjHPjb1plAZoaINHE2AvBbVJt1ukdkiPT8R8cA
WpjlgRciKTRfj4gKdYfCDRLT4/slPXzfYGSzFnX+MdXiQXsCcozZrhvj3HZjY4Xp70AkE0FDQiJ7
0ochT48kd0n9odGq5l6Msux3fTv0EciFOLR2OmqYXxLQWtHebty2O9BwCa/QsiMTG0sD5AeNk4zX
cNbifte5VXkjZVGaaMvYc3po/NHgFFsge0lItKz73rojiKzSQhcQWrrrHGYgjuGGRMMg0Zz1TCII
mbTF88jDBARE19psA2kop6NGnX6EeWXGGVIYdldugLnK8Z7I0Cg9dCIp7jpJYV0ZMaDvU18X+AOW
rAWlA+Cw5Q3o0GHYzSCbPiROH1h3Q5u4yYdhjEYa1EkzHoCURr8GTbMFHl4xi6Ybs3GiooYAlKHy
5YA3mvUnD/tqvKUfbNf7Js0a92rUYAfSUBgghtNua4OdPkYF4liNKT5rhdVRHZlVSwxgTxSA0NKJ
oZKqyIHBYGULb03Dp8hpc4GG4EyHkmqcEeh3TekGA9plyrZ2JVrfXAkt8ddeL6kjoWKEWN8steEX
CA7rT1LUcLKdLIaKLIti+gAXLvxFKFJmCxW+3brDCCZwucu3JEEjndpwDD4WdUzNF0AHVUJRCxnT
eMvr32iYRT/iOaep5BP5HWyKA+ENDLLG3RYg0jpsOdq0e4yGgjSvDaX/kFR68QvGDko2FWz5cZfo
DY6vYTZT7dAdHTcGmwqoi74Drn87h0uDhwjKw+cwqwrnyg+K7vOcz/MjwhpoMhCX/4ZAVXD52Nga
I8zQuEfZgOhCwGeePomkshaAwwRKULG7HhoZxsdIU8E9CRRNKYWxX3+VWg0Z06JEVnhIhiGtYNa6
Fm+cttftEy7a9a+uGqBNGjVUe+RpK/hMDmWJ6ShgKJSfyxRN2v1iFPbdSsa2u8o5uwcYzH57PbZ5
8ocqYyMAnOF/ZgHdaJEkhZfyx+1hUFHdA/3L+Q0IwXsnk9UOobrC3dTSzw5u7AZ4RmVUSK7GOE51
GoGzQS3Xgr0AkqZMbtEvC9JbhGu4ios+QYpBScrA2yoleVzS2d6/cgTNxp0wZrvYidpFwtbK4dZt
TCRmwWzCeG9vC07aN7N221+VXfg3iAEJkM5DC0akKSvcV4qWHIcoXyXzbnZC/QEpaOBQtZuWDyAm
aHs3LPOxQR6Mpj7Z4jcBJj7ZAu1F2xk1WRTYZ7/Uk52WSPWHxap1L0eGOzyZ0WhQximRRvR8K02s
a566LjigUWSGB5iVLAH/z/7oxHnKy2RJu7nxgUkvdk6TzxZscuc5JEapj4FAyVrPc+23JfxkPs55
Fxn7Me7mYmHYZA+gYKnP8o2y33ltUqO0knb+k2VI731A0qWW+7AX7U+07MPfZDbjbQTc8cEcCqiA
eaqXnxNHl09ceu5t1GXtFxfuZLcLNNeBNp+Zn1pjMJ4DAsnP1jwPAy7pAWq2qTPHmJkjhX1KQDqB
kouEyXMuKCduE5INmO6OAxOgLTtUmn3Tt+5SoPcaV2jc/SRzpqOZDpH+PQK3+a3vpP1VlD2mEXqM
ABJpd2A9pkYHWKrAupdnKlHDNZpZSnopJYpCfKVNlvmnogicYZdRDzO9GEJzvaf8pT3OfjR/M0SN
zSe+1NZXSudscyyKSJcQo63vJ7QNkDVAxIV2OBClOzOgOL4hiDEIlXI9utUqMJobtw2KYedqKqWk
Rn9o29SR09FkpysBhNUYfptTnN7j6euDfOYJQ73KNxvAdD5Gy55lD2N8gz6neGp74gKtT/3Ug4pB
TVM49N4Gy841z3elq26d2dVR4mws8VXBfXgA0ROGXgJEFTvSHJN69LH87kiXBGp/XmnOM0aqtr7V
iAH3VDnRJ+rSHgESLJ/GcJ/z4oElAJ/nwZiq4x08MQqcVoY820cg+AL+HAojMNLKjm72uLQnchq/
0C9SOEfDbOjtIQRqsKgENCmJV0RfeNNY9AvRpmgzAOyNOTxhPWG231o5IfIIZEczDqk+4rbkU5mU
IMZLlX3uFHJa4JwZ+6FWzSKnm/EXTVXd/goiRHVo5g16eUUsVdzEQ6sjujEO5e9JaeLGoFpDeZ+m
+QeZGGW3dyYXtHXCgZU31A/neGvJ0uXWlbzYt/oEjGI3Z5GW7cu0c57JDXBqEzUSjBuaTbyl0TQj
61fFdYuADBHgsM+cmbDbl05RL/3mINpaAyyHrRkbS+tXs/ynSU3pnzYnSv9j6cR7e9RJ9e46qxC9
2SD8h0x+X9FZ3JjxXKhdnjMl+g4UUTZhZFpPQ1gW9CAcg3p/TMEdzXmqPL8mNWcjio1Jg/UuBNge
m8m2srCfN9TvDNzfdT014s8CNgo2ek9OwO1DHWLToTi48JCA8SMTO7mPehb0yf2gOV14HTWlgtwH
sZ/jWEOErYoihipVB+0hK8RiaWm6KfmnNs8/Ioo7COIVtb4vAtWaFHccE8xgi7jyB79CW2eDaXuT
HgfborYFR03UG7/VrMcICeFfrUInGVkXd7hL3NoPPEs23LB+xPndWyHwhX1aW5O1mWRZ3KLAS09f
Q7MFTdlRPKtGNj9aVMlB2RiEoQdH9eJ3jKdRestrW9xCcMKxu/GF3u202heAp1NIi0wgiKmEotx9
5Qxt/AlJFHpUyOjVT6VZYdQJRaj/iWpXVWx63Bp/12Yh/C1SFHQ4UEFz7ttUhUQH3Lbo21Vm/Mfl
CKIIbPQxnShzUDcDATC8pbCzf2bI2vZoUKGns0lJBe0NykxcAnkqhgEWfg3HzqUVezVXhBukXqNI
Nuj1qF+qAfbdxHXte0bq83oUsrY/gEiH9AI6yX0GZx4eDYTUMSPPBujJsYVINyZ0OjARRMxbQDyj
Yy+ttxAEhi6rJL8TWWn8LMAJlCcXEckM3fJG/MLcQ5PeFOQSGmmu2vggQLDfms6YtQfX8OfeS2v6
nbsJOx1xAIk33Spn7KCyjIE+brPEKr+nQRB99QE3PpnKHRF/G2sO0y8MDkV2QA+qazYqE4EAgNN1
DxGWEf4xrpMkOoF/IKYGeNeeHLPQEZYCUv485pHz7KC0T/zS9yNQmKxHeVqf++9RJonW57YB0Zea
pJyAJK1Ps2PalDWR6oKaaNGjojnTJuEdxXHrSXNT+MFaYqaLtSfV7g5VAwV+IqsVGGPqTksYUIBQ
f7TamUuxLGHf0QFt+mav+tz62gWlgnJuzPKTmgEZYqAQiF1M7xr0BnobBv1ok+yUMxRaaJBCvtgC
UbYhYpZwBiltuJVGz1WAZjN7ZHA3QcbVug0phO0GNJs6bhu6915vAwS/BRvSomFGdwi1awExwog8
xnKrneiGJP0UoD7iI3090pAET+n2OzR44SL4KhnBw/jOlB15kKNgSznETI9SgrDblUYvf1g02vMb
lP0JrrNaWwSu2gLx9djEGYJ9pskveh2oT75subvITO6ssCl/ykyfU6BL0N620gbjsQXNQ6gKs7G4
GXFN+ZxNWfSjK2oth/fvmE9ZM/WoZ8DJpkQRlPoXNOnTjym49nynGwadsEooDHRcyvB/cu7UCfRb
EToIK/YlVXcrA87a2M74lPXd+KWaAb5rTpwAR27m/rqORqrM0hQRurhgvZ9SMHnG9YgfARwxYqtF
YgDK1QFDpvpe7w02xgC87tNUygLTwoKvA34IKjOCjQPYKnTGoWMoUJ3aHrARGlMtVoiPSNEFxjdL
NVTNB4y/bkNu75+mHhjTXsUIVX/QYJpQLZ5cJ+ZaRe2dSmAmnXszDaEidJA5qt2Mn223icNJTtsA
OOaJl6RLESctQFE3mml97DKr4wVLeZRK+KTdJjIqLSGOVPWV6iPX3cZ5aBOcoBYjd/bY9t9me5Kf
9XDKjW1Dh9b2RF85bOcAJztUc6OJ+nEOwUYCQcquJ0tIQXEFO++v4QCV+4Y4ZbqCy2y0+1pS1Q+4
CqDb08pHGxxqb3EPDpTUlF5u+NQPNteY2wUy3tIQcijN+9Q6tqRSyRcN7Y/KQ75ysvfYhiVf8rBR
I0I02nj1V0VCQhZEn8lOLV4XUSDa0dcVguZ/VaE7DFWeYkLjyEzc1NiJ/JB6GFMCzgTdk96Hp4BM
dyV/Bi0EVChpQNnQLBiCj6VFTwdDl5gyX56h10D5RbSAXjo0Ar9RHO+c+6oO8+4DbW2D2L2oA/+T
3o1i3hrRbJ7gHUUZrJsqzDd/uYOUU05MtwVnE1/TWXDREGd7J/u/9JJKRUlhcBvavvpFy659ymUc
LYETkCwBS/n5r3mG2Ch6CRNYNYZPOCsALmogXamBlJna/wWRsnWF7ae7Qhmh9ASP5pVI8N85xuCZ
pwuOUIvj09rgZzFV41dsgWjFYjf0D1esBshjIsqKrKNA9B1tlAzjElgtEZoU7SiPYxekNzOgu2+T
n0yn1mzjd3uG2oZJR5xI3jSFq6/sDgcCGpuLbqHBQFAi/Rq3AkOBDQU9918NhaCzkuBOXGdlBRjE
U41vEPmTZtB3RZvxj9a19S2Zxnj1X//5P//vf36O/x38Lu7//wf8T95l90VELe///terz8qNARbd
FJLsx+LTvvysQxwGBUpbyotqLboe5s448JwOnqnhFmFl8nutBmTPsd24bqzu59uDL9N4saY04xhS
t01MYBUN65eDV2EfJLDzcZTI6/hUigjLSgQ89k3Qwhs0+xBlniTdvT3oK1+qvwdl1kIAszPc1TLO
Uzm0oZUpVKu68rOQyGXnZaXdIZIfvddbkYm5likdieoPJmarZaRxNra4HkA7K8tmn9tuvoXA2m5H
H2ul987K1Kmq6JZtoleoxMrpy/SNvkQZHwlKWz3Wbpx+GGX1x8z67Pb9A5FNmtjS6zRTxcqZLdWV
BdwJDQHUc/FzpSZwZ3C/7umHw9l8e6xXLnBMxnQwg3Rx23Mg8L7cH/BusWHJXNOz0SBFYXoyNoks
aFmAHd5gk9Fv3x5v+b2X+5Hx3GW5uGEMGHQvx4vLNkD+jPFqMPoHlCC1ndnN2cPbo5yZFf6ehkub
QlDcMFdLlVXBzLvuEHLiSeb5RezuoZGil9sKJFHkoB7fHu/1hkdw24bx6xo2PaH1Edc12LGZAJmX
ig4zekvR2K0QLTIHZ/789lBnpgbn0rDY7zbf0FwtWL8UB7IIE4o5T9VTXHa0HOzS/NMmOgXXIgvf
e0/aJkboIPwoEHDAjNWjoOESwFMJtk5Dovc4BwUxOegqj3f8kivjma/ItsDHDuEmE87MatVQPmgX
OgMyNKiDHrF54QRQn/FgtHXe21/x/FDo0y7/c9n5L7eh4cNXgVm0nGWz2mhGJE4+sMJai80LF9S5
9eLO4C4EgMvtv1qv0miqYgyZSg2mAd4uKfYQjPEhtAZ02OYq3v+LmdE3NZWyXD7l6u7FAWRIe5et
mGOEfBgHGWxNTMQObRP/+RcjGa5EgMQRNq/2y28I9R9HHRu6eFLTnZ+7wN/VBa718RjU/2ZSEpKl
4BMqS66G8p2ojvxoNKHzULrj34L72LfzLa4m4QXryNevNRbPiH3SWQO2aKv190MpJQp9hIZRyMmB
OA9o6ewDInN3wXGXf4a6BsnXGhp9ENOsumu4TH7/b7anIxzX1B1HOmvr9oL0Pa9H1B8MX6twRoKD
TrmyPgpniC9cyH//1upGljSW4UcK+r+GvgpPRJC1BS0x6eVzHn7Rano4m3bE8KgEdnYnwjS5j+ra
vKY91tzgjifueHLnHc125wQsx/49JWX/G7B27pDhg9Oiv58c40invKtBirnwYC0n860/d7U+mgZ4
NVGO9BI6FkEe0oP1RwwRsL/YIeIuvGxqIxSIkQ95e7v/HXy+NbLxcr+jlwLxZWDkBklHIA/ozWXO
naJ05lW66q/dBRRAmeCPX8v6RkRZeKw6/8Jfce7i4vJnvdRycTmr6xhKkRlLkD7w/1Cc9COUxxtI
ACekw6sLQy2H6tV8kVXghAMOVmp16Ci6xB2EPtPz228W8M0DbZmcxi7qsiXSQm9/3XODycVdFKwH
pAhjFfO4ZdKaiyoujcc80L1CN8sbzY7rgzWMKdV4Ey7ahfnp576lQ82AiMRQtrH2NHZhXhNFYMSJ
rEuD4i8OBeCy/fJkE66fJjzAgKMYao+I4HBf8lLQ48IpYEdxJH7SDFddT2DBqy2sGrGvKJcf3v4m
y9OwWgCoxjqiKg7VPp6QlxsuXz5/gbAWCDnolk4FCt+k+bZ7e5QzX4FnySWg5YEyhFhta38e6b8i
huA1k0Bo10Q2xbaMDYz8af/2SGeuVq5vnYfd4ItLtdq76SB7kHfEfvSH6tMc5v6ppL/jUVBZmhAq
P/SNHqIQ6Wo3+InU779UCai56/DT5oJ4ZcM+wgeNhtDyXK3QHlolYFyIqSxuIGKnX96e6pntbOFz
bJIpsLHwIn65dKAlYQZXjGUAGD6WRdx5CzYfQxYE2GltaMOFb3tmFRUvI0uITbdFP281oGEi8WlR
1Ae71lxVQ4IiYNk6N7XhuBeGWn5qtS0ZytUNwhoy57WPM949DXZBPilDatMESpuoQ7g0CpEGx2pt
N5jC+IBflnbhhjg7Q8dwlAXqxrL05bT8ozoBoLOO0WxCJw0qxp5KJziSEqV0uB7F8d2rR28ClXLO
sGMjQvpyKKWhMA/plCB39sWjWZUxnQMwyEe4lom7QQS3Mi5cRmdn5yqySt583XZWs7Nkq3MHsmFE
ELTVTkNq7AN6J1a8jSCcvz9d4SuyhMpRhiQCfjm/lsQJUAGfEr0VBdaIOMfGtHtXl6A83/6U5+bF
zeW4hok/rC1X80oQ1y7AIlseNDQL2yE0ibUU09oO+OGFDfJ3pLLemJwAkgdKOjBAV9OCwS9U1zEt
rJ9sekTYY8fbeKLRDPoWTlQ6uPlAijYNv+sa+DvmPvXV3OnE5e+ftOIZo3POfWpZq8esSbGJsulk
eRjw2scOStR+dJunboAl+y9Gcl0EsgD38FAs99A/DgWJG46l/AUEigYOA/DF0D4yQL5ikXfh8547
9vaSmmGzRtPXWb0TzViDz2rAUpQAfk8INNJiw85qW9PAuUJJWjvBVXT+xUkktYCQy6VNeUK+nJ9b
ItRKb67xpOuWCIOAwchCpX+dzOyYZZXx5e3PeXaO9I5sk+gKgcvVwhVQHRxjQsjJj4ruwY7M2MOU
Zz4isZHcQBvEgwLxwvdniFzbcsFV6UR0ajXHGU06wHVouacAVfVdMZoZIMHWNm5dxv5hRWH09f3T
dGyHvckOVVx0L78q0mimPyLs4anJap7GGeXxugDLGmNR+nkInfSmG7Tp19uDnrsJKC4jMeqSyZnW
6iYQdW5X5oB0AgSZcVtM2uSpVIMnQKv48O6hKHlSjqEguNR/Vl8Ux+2FekYDAT6wvg0pVN5QVk72
aeX3Fx7DM7OiVg75Sdiki4Q3Lz8lNnrAS/qm8cC7foUu3Hp1nKr9HCGJ+Pakll9a3W7w/tiUhE4U
YsRq0Ubh+01S6hwFMCW3NS7WI+TPHNPOt8dZbslX40jyXwh0gimtblHHrvIkRuvW01y3OGEzlEA8
zJEomJX9JHuwCiWPIIYIdvLj7ZGXy2o9si0UgBIaZYpS0Mtv6dR5ZwW2bLxAWMOjxTd4AOo3bxuw
XttqyrULddYzp92mQkBdnMqWdNaXJx5wmYNeD9sEFcZDZLj2n0aD4BnxbiBmglVlSsn37t2T5LpG
CkZKKQTpw8tJIoOMgD8Yba93EaorUIy4U3Sl92hDom9CHnlhOc+9ijyFbE1HWhw/e3Vvu+kw0SZt
EFnrkuSHFWb2z+V2/yFs6J2wp2q02vVwDCExzTA+QHEFnzLqjmr79sRff23LVi5xhCS2wmV8dVJg
ciDlFFEeFUozHjBQTP/QiMANFeLBNbIJlr2ZoNiYF47N601l2ZxQ5g8nBAGH5QD/44VUaA1HDgZL
eBniPpbki6wJlpMnyCy/2YTRhVmeHU53sGYyXd3lvXw5XItHIOQlwE2LHuAn8DvmqU7hyI/aCEE7
LJCce/uznhlw+aJ4fkGI15njywEdtSgUF0MDAUijLRnLrH2cO1OdYssfMNMs2gszPLOOmLsxps0T
QrC6eiNl1UcZoRVcUDdrjpEsUbLH5mGr+X5yDEPNP82aZlw4Na8vJSr5XOUkNuRuJFUvZ0lZtqB5
xFHF3wNUUz1iOJgQ7Nh6Wf5SYVX9itsGLwEYRhfOz+sLfhlZERSQhStgVy9HNlEZmurK4q1Ey3RH
69k+1dIxbtD8KS40Cs8sJXVbXVKLo4DLJfhyKM034jI0TSAOJfqN9TjNO3jWgJzn8rHwcfV+e+ec
nRkrSDUJVJ1prR6UJLNDbY6AnMB5zvcFwSPwfl/bI6OTXviI55ZPp6zjKpdmk7BXmzQ2Rrgd2aIl
M0MB7Gst2Jlo8KD2LT/T8zUOiBstlgmjdqF7sVwqL58UQiuGdFwiSL7oarMmw4RLUVa3UD+oKmk4
Fu0jyh0XjsTrhSProGjMvuSqeXUGex19Epjgrdc0MfI6kAG2CNKUe1Q7UR/CJebC59SXnbCelr2k
ZPSbDALj1XGoRYlgcitbkM7WIgaqxYcpC81dYFs9jHFoNAdRNpAElMiOVZUhWxq57a7tA4nEx1B9
EAisPb29nV6vsULLDyCOQb+ZF2S1nUBcB/DvWONxsHLUF2u7eEi1xP6GZpB6blu4mMd4lChmg98G
XPn26GeWwCW7JODjH/gaq2vetdUIMxfsgtbM3wKkkGm3YDg9QWXiCty/Pdiya15+fm4hneYs58aS
xAUvD+pikIs4Ik4VAkj3EXMuBHfseTj6Gfa5lNPsUxFkCEt2bRvvLAAI768C2xwixuevUIizr85T
SmFUIPbUeU4S/yIXaj7g1u4jKpuYD29P9fUBYiQCMkikvN3M9+VUu4V4kFjgbYwxh3Nche0hosl5
YUOfGYUIjNxyCQ3oRKxWD28hCO3oj3uGA1d3wgjoCmnBfvf2XJZfWS3bUnhcZgOthe3yci4F+rWo
So9ItS7SXlMo+5PS4y9ymOfDvxhJEeFJkjpqZatItkfADNbK0HtDoCZkamIXyRr/ZDt9f2GkM1uR
gjnph45gNe309fqEDg41apGRgbvbbMqus/bmaAwfdIMi/SaTTfIpm6DrNXZfPTeDen/5GCE6EEMG
qARFe3N17NHqpaiTgaJawIo39MDnXTEgUZmI0fwX6/c3UsH9e/XWXUDkYPrO7owBZZ4KdlQChwzy
e3yP8OGldsTy2dZbxWZGC3pFoC292pCOj1+VPkGyrOQsH5G+K59LTRnPhgasd9O3jrvNirx492uF
PS/ANVJJnYLZejFR7hnHNDB7bwQ9eY3HUrnVB9e6cNjOHQO87ij+LSACurcvj8Ew4REtTNTaIRoi
ETpLZFvlXHvY+r2/PMVUyCS5PuimUgZ8OZRuQFQGWw3Wyca9xEavdYcpnrUJJPIs7z9ySxVlQQ7Q
9rZWR86oG/yBetl7ld9Mh9lFJDu0XHuf9uOPt0c6d1nRfeOVWTBVdKRfTkq1MnPnFOONqi67U1s3
yssdAP5vj3JulXhPpQWlFoFMa3VZldKn6BdDuawcHEQQ6EcVuraq49wW/YW389VQTIKgmkQYvy9g
JasgaUZyqVEdNq/C6u0DTinTsRo6qguQj3Zvz+rVuVqG4sspyqMEuubq4dLw9IZOhPJRkmfBEdRz
gBpRG95jz9Z8dXsTJmqMeUdxYYZnhlUEuTgN0TrglVnfkvSv2Qcltpi8AATV7RccFPVDmiXGb9RX
nQI9KKu6cM5e7RPyhX8Outr8FtI4WRCOiJVEpkHsObX7KRr649tf9Mzi0blzmZwEMiNeQY8ikh/c
GenJIr95BVYZfU4bVzcg3+aFI/YqwlsmBFSS9iyfEYDEy43vAyaJ5Jgs9pzpiEEbAq+mRIsHuIJ2
KHtDfSMCSx5Hu7lw4l49cquBV7sGPReA9GY4ey20nT0ZIEJGkQU5U5/j8grN9XCLnheceyyIb2gk
ZxfO4tntwzvAmadjQjn65cSR2pvb2sXwRIRYUW0igbjlNgjT/MZHFCCGlFGhCjKhbHF6e3HPDywt
JKjomhFrvhy4tnWEWPHboquX9J9R/Ki+G5gRHSC/2NtK2PMhwQry/Wd06YlTAuTlA/i1+tpDqbl6
7hfLbIHsexSrmuyma/N8+Dn3uXbfh02sUbYt6p9vz/bMgSF9IvXlO7sSON3L2apiNqsJ9RsPwQVt
hj/SgYfHt9j+9P5xCDclgaYLeHTda+OlMCqnhjGtKEAtvjpT7V+HIUyVC8t3bkLcqtQsOHLYMK4m
FLWzbaZ+IhZlZCxcC1wY5qa/1I89cwPY/xxldSzDBKV2pD6EhwBIe7CVj5Z76C4KRPa7iyEAvQjT
aYxAx6Qrs3opEJKqsj40ANmowvgaapP+YHQ2LS7wQ9u3F+nM1reJZ/GuV0uveY2bwy7HcfPUFx7i
b2juoVyJNvgwnepeOMcAf91Nj0T7hQU7c8MRqqB1s0RGgEJWQYSwQ1vDaktHbS6rf1Jz+Y4u4nw7
cCdcQ23Jt9a8OMy5NtLyb0/33CKqpbZFHYEi/3qrYHkXtFnCLukyNR0gomPHGMPrM5DYef+7ZBOw
A3OjJqJegWNdGjx1AK0HelJTHApRVFubcsKFO/PchCgTAtmz4Ss663ZhONRON9V4uaEiVe3d2a5O
bVWYRwyC5XsLWezKpQyy4DhtUuLV9eyOeMbh82V49VJ4KMJu2mP9NR0gMV4qfp6dlc3dIQjSLXLI
l1cU3ZkymDRmFWpdeSrCITiigI6IT1rN/+YD8vBRTKQeSH/i5VBJBDA/s1PDazDFPMFXME8l9ilX
im2SX9h95w4bK8WFaBCb0cp6ORa2CXHbKr6glPXvBF7iMWqhxyXY425b3CI2Uz8Xh7d3/PKMvEix
WDWSnL/r5BRR1siAElx7kI/c9pPbCm/+X87ObElu41rXr+LQPXwwDxHb+wKFGrq6m2w22aTIGwRJ
UZjnGU9/vmzJPiwUonDoC4ct0VIWcli5cq1/UKok9qZqyHLI8pgwokCdP9we8boV8jok0B9DIaZA
jL38TKMwcQOYHOJx7HSRm0avetejoxwStJPRqqP4QHizD1FoIEAHsVA5+IUMr+z2D1kLM3w3j3bQ
XXRlFmE0sRRMosIImFtsq09S60N0hEo5HKmfDd/zojXgKqFJ3ze1toV6ux6bY09cxcWP+j3Fo8s5
KKXAHPvJx6uriCuv0/WR/h4EVOcAGanxKj0c9m3WSPvbn3x9FTKsobCPdQG9Wj5tYeZTyBL3Ocbq
+t6aYv8xQe7udHuU6+MpBgDUzduZC0JeflxizxMuciOQWd+407QAJy10XQ5jWX365ZEsnQggXtGk
ZsscAlN0qnKjpUJH1NS9k8zhcbCd6qjMg7nxUdeHk6a5wOfaJsCLKyxZYEaGlDcRCHwHTXUtL5AO
lyX0p3LbP4B7lVwL/e+NiHB9Oukxg/3khcvzk77H5TbpLFjbnQFWD4JmdNIrjG1rPOZOYwvFtomA
C//qfIoCEg94XoY0l5bzmfdJ0mA+hR5WOHeQeseayFDw3njIwNJsbEZxvi5Dz+VgYhv91BO0zIry
t/6Kf8o0jzZIfuhpy7rU8TVPno0Bs15Y+lahNXsq6P2vxyEViBfSCeDMRZKzCLeFbLRGQMcTPYnY
esTIsN9Jof57Lhn4FZWon6JPioHsiJJpVeN5bGTq1m+4Xl+TGxPylGCSEAXEpvtpCorIscNWViZv
qiXnLA1TcJxSyz8lWTWjJzRtpXPXJ5Px6D5DWWFACi+X46VINyL440x46ajOI3XmETu0UPMCvduq
MVxHOEsm0qiKavIkhnRxORTaMeOMMsbgGWXd4y7QN+1L5KDarnRt0kEUHo0vWK/U9wF+7Bs763pa
GZtFBcWsU1BZ0qnSSUFHdSwGz8Ys/HGALXPKqcOicqU2x1BWuo0s+XpaRc5I+5f8xwavqF1+K545
o2RG1uDVWkUEd+LRRTwDq1O5/v32AX1tdF4eGov+luqooqEmOl2XQ6VhDSXdCSYP81iUGYcMAJFb
65ilAuvTuo89CllPJro6b0HgTqj9x7REXCERjUsBFrvukGbmRsf0+laBL0qtj4RZ3GdLxB9SUZ0M
ZBjNFF/GdhDxnnCnDfn05+1vv44XJHvQachWeP5fBUPY4fhuKXoPut8Hw5uBsfWA+VTRUcF5FDCa
BqwBVpTtIdPZam42oZJ3+yesLDQFFzE6NTqkH8Sm/+m86o6PZmxis6kNOXkgT2hPcm3IZ8Dx2sYj
aHUoumjQbQj8oHwvh2pijVSkUQb4t1KLG1oeKvoubBqEny1t6DYumpWkjBoxjy0N6Jt46y2+LOzZ
hDICJegeDVK+61QFljQKOmcNeuqubxXY6toUHaEF22+auQ6eglnZ4naurTA8WfpCNpBt2D/Lb0Yx
UFWKEYchRXmYVA2nmAhz7DybUSfEDxZdS1Xy0hRWP6lM9+H26q4Oz7kieBjs5+VjV08bP0wIHJ6i
JAaKkwpt5KQXPOjYGFFHBAsPoLpD06HEKFayfhlbbbMGtJMFAUi8DBdr0JoAOrqxHr2gz8pvJZ6F
R83vDHfoqm7jyK5ESC4e9jL8TyoiSwJLoHR2q87DiChKgnAGHsqnYQTQjbBNhMaN2h5vT+3abgZu
RL+W/qVCBnW5sjG2mIlusb2q3hk/mAzgwWZs7+My2sJvrEUjURgRORMIr+VObjsZ68gIcGOilWpx
F+Y24kpYoRXxRjAQoXYRiqlPcG/Db4VNu6S3WunUl0HBDVdUmn2PPaqx9wtEh4qund+3BmLXYJ6d
/S9PJBe3qMUIPIX6ikn4KQKhamoNQYJ8nhmUAzZiuAV5pSZsguoGqa+NsPCKg1t+I511QEYwRgTX
4HLdJpDGWS5PmDYDNx4UxM5zB8u/OZetw1z1yrwf/Kgt0FvOpm9IMRhIzCOuisZvJcRnBqqjg9vK
MeKfCb4WbwBkt9ORVqgSHIYORfkZhY0vnWxhMYtQG2uEcYw5v5OUQPJdow56e49g+9ieYzUqHvnw
IEWRWf1lfih7RSPfIT1yYDWoi5JTHhZ1ahkdEnxoYL6Xi+EcDIgr4qJlnVMdM4VfXkWobzw5QcWC
oFwev6TjUIZwbL06U+fvBqJ85wIxgs8Ifm/hmldOHmx5G3YoEAKoIuLPf9owlJjSCoyC7qldXr5D
ECa7b2UjP9HbDL7e/qqVAyH6V5RlTJKTq2y2a0K4Yx1D0f8e70mubU9p5/Acp/Tl4FiqDyr2Rxvd
2pVIRnJJe5OZpHOmL1ZOm9Xa8hEg8zKkmt9FVkSBKycJqweg8G27hSxc+8afh1sciDwV72rK9d6M
45Vzau0AeTV5xi7RdRquqp7GKF40ein/+sHnZqa0RWX0lVxxuY44QGBAOGmQz8K8yl1ZGSf0qqj7
ulrjB4fbKylumsWxp7/CG0EHTgWaZ/GVjYLaSUBvDrzvLO+bqMLQu9P+xGgHI69RUncFJjB/Vg3t
idsDr0wvA1tANllOBQrO5VcaMETs3m8UL2kt9HcGVfoAWurPopP7N2MLntKclHxjZld2kEP9h3ov
DXei3OJjB7tEKtlizN6vba4K5EgeM8B/sduoODXlk21tTO/KmYQULgukCK1CyrOXX9kgA+Z0M4Kl
AxpInxW5bd5Meux8y2nkbbxy1yaUXoFYTcI41a7LoaQUMliGwAMyo62MGqhiSWr5roz6kC5Iq6o7
tbbtp6GEG3R7Jde+ESKjpqG9RC5liFn/Ke5EFRUgjTQS7z3knveA8qdPVSqh1546Wb2RzqwOBu4M
lpj41iV5o7bUNonoqiPmN48faT83DTxxWz+YdjRtZIlrZ8MQFyKgfFAiS6hNgoVfixeM4lmOXzd4
wSn9PdbP0NJIfhSqMiIW0PJS92gAdBtg+bXBQfqQbVAkZvRFihgmmeSAhVE9TElN+TxZaXCyfLTl
d9UUgA9rU1V/znzN/ACa1Pzz9pKuDU6tUgDnaUnyGy6X1NC4Ioem0ihG16ilm7PidEe9SI2vaVLL
dwae4/sQsJ/XTEGzxeZaSc7JlgCOcTkDTltiFjR17MbCHDT0wcI83YNAQWeKPsDwMXFAz+qFn9xj
EGB6vFX7PZz39NcfZPwA2gDkX4h+LGtxCe12hNdkDRCnlns9QvBuVDr6SUKH47+ID1CBBWCe5OAq
Ow+VJA4tpMm9bAiRbgzt7pjR4LjLSuxNbq+pOIbLSM8QAJ14vZNWapdrqgZYTWRWrHnY1WvBbqB2
8iMfQCG7GLoM9z1uzb8+JJoKHB2qjECREaG5HDIwihJ5sHomJA39Uwc5co9tJ441/N3xa+kjVXb7
G69joI2KFTISQhBJaPlcDoiWOFKkfTN7qaLGvwPUwJ/PlxQ3kbF0yrBLdFFcHjcC7+u1cTmzNqVF
+jhC1YG6yOK0jKqMBXTST4h9BnLhjf2o3A+64X8doI+/T/0pfGiDBvHrqczNU5vFw2OC4fFx6h35
j9sTcB0eSQFpqdLMh9x21VDtETRFDUKi7Ifu/wcZvvC3HIzgY0km8en2UNcxghRQAJi4TXkSLTMH
OgJNhvThjI1LY3yI7MjH2lcIZ+i1dZrl8bNT1M4pxMF2f3vg640sck9iA01VUqQlxjyADG1SBUP4
oq2jHGGGBD28GYFbBX15uXmvdkm7QRlc2VeKxgVOSgdgkMzscl/ZEKF7nAonTxEcjD41673WSc4e
Q5b5G5ZH1TFRrXe3P3Ntfkl0SXXZWxCjxW/66VrFokwZuwo9wrqJohepUt9kg2I+EwOlkzKECIvy
5vdscuCNQLG2hwh7AIOBXPP0XHxskOHW6YSJjOcqEkftqAb3UgqQP2mTYOM2vwbW2zbpCmgK7H3Y
Q8t6atN2dToYuFhoQECBzw4xMvKJnXl27Rdvmmwc3BRvWS9Wh/HOUoLpOSLZ+oCmKiaobZo8qpUV
nG5P/Nr+omFJkR7kFdf+4jjjLRbjWEAQiWaYBW6IziQeFDlJNIQpI7/LHSNKNp7fa4tN6kR9Bl4c
SOlFPSwusO2KxwHuXVkOD86sqB9xaE3v7EbL/sgxbLwHwGN5SqIPG9Fr9Wu5gsBx8iKmqH25zZQC
9Su/QheZCn/7ZmyUYkcbVvqE6lV7rsPA3wgba7uL88txMgDd0vC6HC8DkTtYEZaUMES7wzhyz5Hq
YQQx2sXGbSAWahGXCVDMJo12gtSyhltkmO8KV0wkcMf2HS0JnWVsh5fb22Vl6ajQiDcUlSjy38Vx
qZD4m+wmnlCPzcZqh1GhdVflyOHoRhmfZAU3Ga+JWhxFYXNIG/tmJTCRnkHw5QHHU2oJ+KWAW/UN
9SlvDuYSn6yqujPKQX3TYUJ2T4G8c0dlLH49AJNDcKELaBL33WIJDZJfI4pyoZTa4OOq61hq4AV9
kHvjxU4i9Xh7gl9hAst1BJZL0oKogcFVe7llNJRq1QRXR4/+aLJD3DnZ41E5HebBMN+VWld8UVB2
9iY8UfajjB3ivq5lE4Kpn3yIuhJdevQi9Z1T8Qja+Gkru5kuO4GWuj0O7MsSJPkbncumnTyzsNSn
xJHmO6vvqvcA3fJvAf5ve3lCNjUZ6vD3klfi9xhLHxlJSL04YHUZ7Wf8AR5awtBJTuItCvNKrZ9y
CZ0q8erVqfcvQhmc73K2tH70BqNoEM4phyH1IkR0PjeyJlkHS8Ib9WyigfF9AOQf7Ioglx/QXkZs
YGOmVuIMJ1CRadXRhgU3dLmIWUw5OCyo+Bs99pRuRtJ56FBwvhcNdl6NUa6dJ4zVTia+yAiaO/n3
bprKaF/oSuRVlpQ/goLVj5FVZg9JPWC31yWSsbG1r98epP2QVmlK0BkgJ7/8lVFfWXE+yaMX+8VI
UX7Wo3t1KrJ7rknnC9LtyOgWqLkzlflUunI7+R9vT9TKiRYsAdoDwOpRWVj8AgMpPrwhZQ5XRPw4
B1hkn/Et6F/M1KZd07cIa+/x5bN//R6AWcWQgp4IXmVxD8RtBfe683HlA2mFz2iNNfSPsNYkqNIq
qAfM3a1M3XhprXwsHXFFh1YFZk1bPnINX8H8KhpkD0ehuvwSSFN4iulzVkcbL4DIDaIwk89KprYb
X7tybhmYjIOXAgSl5cEAcqhje5QrJHTG2HoU9zs8ZHwMIl0M6rViK06IkLgIYWDKhDAtDXmSncX9
DsNThRWdIE1fmMjZKf6Q4CPYlfdOP33TQB0dYrl7UrH8vNN9BLnp9nbvb2+s60+mEgGHjisenAk6
d5dbW9fieQgpy3pgy9RPVoszjtsZKDM1OXLdt8daaV6DZJFJXgXkgk7u4rSHDu8beeaczOrQFPcz
1hlvDIindPP8ym5cvaub+jGbp8k+OHo96ZjBw2bcaZSMbIA3oxweFKguG3n8dUYACMR65W+R4KJ9
eTkHQ6TNjg/3AlN2govbVEp4nDHG2TjD17Huchjx5z+l7u1QQiWxtc4D22YH9K/t7r4p8S/AuaP5
6sS9frg932sDcmypF4EXoBG22F5tbHbGmCU9jnMQJO0CXyCsS+FMYXbo+sBsNlLktXkEJS9WlloC
inWXH4ippgIQoek9ra+Dx2Ju8g+qMW5d/NfBmCoFshga8kzkispiGgHMOUOedT2GAVVzgHqZmK6D
0cwTHar6aTYc/6lKJO2xKIPMM3tZf7o9qysnhrFR5SBNFZSAxaxS1Qj1IWZ8BHFyD4ctPMbbpnmc
5qna3x7qOomk4KUB9SAckT8tGQ8IVnfqDGfGw7wJeGtSxtKnOFOtc6AoICBow+P3kav+D94HyVbB
7VqYT5TbqArxsfSprpoAlYSrQKC2fGiEhcUO3w//3hqa5D6XW7NC4QhV2lfjxN9DDJJ3vl52H9uq
+56FrfahieZ0n5ThiIhgbz3QG2qfb0/O2j6AegteVrBJ4ZZf7rYiHHWMg7KeFnZXUsdGTehZMovw
OEmlpmEbbVto2vUDWkWxJr9Hwt3YSEHX9jvZAEqoxDMeS4tf4Nu57tcOv2AwMFt1Qz8DrRvbzUbN
d+0YQ+kE7g+9FPb8IjwlGOj1KvI2niTJ/UtVyAl+kvitTkdnnqtDT7v47vbUrn4YNTPzlZdx3a2P
Gh3fgJyDzPX8SR5V/41m8lS5PcraQUIOBLElggasnkW4gLydF0VIPMzTVt63km95UdZjAVZIv47b
oWoBPJ2SCXpyvN8v94pPwgDSzkIeo7fjYzEMjmeGcrj3A6f85RxCFEhYJ1GnZtDFpugKpUgjzek8
4KSouXZdu6dNh695GG6VZNY2hkVcF0KKKhWo5QS2bW2XBvFd53S9jcxUP7UqnuiqjAk3pMWNa3Jt
vaA4I1kHIZdO0mIf0s3Iyw7TIc+HN4Scd1Yf67EKPISh/cPtrbES+FSZTBtoBa8UMsHL9QL3pMXU
03qvtWxUZf3Z2QW5FIMZ6ZuTGji8FCQdlOaQ+BtneqX2hAwREQ8Ikqg/LTWpQxVYE72fzsPTRRqO
mG5arhIBxTtVpaN8RkQar2sZj7RpFw7UUHmF6rmwUsd0in3c4UbG3XUKSliH3u1ZWVkAgViluEkp
V+iTXM5KMdllQyY0eDo+Bse5Sj+X2P+gBm5uhNaV838x0GKl6SdnzRCCn5xBCoweaiFYk2it0WwU
+q4TfZ6gMBlJGEA+0Ya4/KAOq+2hk9jA6jzLR6fva16+irSvdal2bTmX30g1xjy3Z3HtXoM5adIO
4D0FwW6xuVR6AZ3WYETaxWZY7GZpwuhXQxF0Zw+5+k0qMxm9CrnVUC0sowFLF01/l2tl+VxWE3rT
xIwuIX/yg/uYZ+eRwzJ+uv0b1yaGUrlotRFL9KXQToLdoKmXKKTEimR+SDFd3WtRJ+2DxKG0Eo+W
h2O2+evxGCYSeH2BN+eJuSjgoJmPv6rl957NZj7FYfGl9yPKEGPQ7G5/3trxpowK0EY0CqhCXK67
HzcztBqJzMIJ8s9m0f+eIHp5jMo2f5Da3r+LFAs+RKVvMRNWmjJkwhxAMI7C3GRJni3twW8VU9yl
cAcaL2vq4k00WYHjTsVkHKHb1vjN89VjpJTDqU6BBA1NDqCVNvkWjWklfounl1DFEuSsZS0f58o0
6FOFVc6a9K6PG8oeofypterpbI5VsxHaxM1z+drk24VULMIsLO8SkY0Lk97HkJc8VQn7Zzx84Ce3
WWnsjaHCbh1P0ug+QPztDc7IxVvJbof/In7ZlHvoXNMcIi25XHaVY4eBktN6kqW8QZRG+zgFQ0nz
bxg3PnUtUiLty8UhrhEYPpcjJVkZ0ptmJLLQcZ9mmBhLZl0cEsPqNp4Da3sZrix1XpDu/I9FahHn
85RkuKN6kaUO0b6xDYzlqH5iytU0J94k7Q9EnDElBYmt/nqYEDRFgdsFh3htu6IGRZIFjN3lknno
pFZYiuEH/Gjzd6udnsfteTQre3/7+K5sJNA5tDaJFqJusFjH0KhSTnUNwTWIzPyUyPLgxrpE5SDy
pfF5BJ9cHXtV0t5PwNVRTGj0rcfJyqwD96Dqa4oGHKrclwts4s5nz5LfeGzT5OBM6Xur7PGrntXu
IJdOeYeWfug13Na/vrNAPwgUK2Ed8Z9FkPQjq3aGNmUPx5H9BbNZ/ZhOaklDKu82bmF19SNhwXLn
IxAMvenyI3N5tv1ZxkZnGC3jW40j8ZkulHqs+7S/m9su9MLADHeWEuUfOzwOTfgOgDFmWcfSKLH9
PoCTVA93/ThqXh40KX5pU45YM+Dy5veq1EIskHLz7eDPkYZ++tx/ySBrD8znPJy7NMKOVZO6CpY5
2krt4MwY9kZbVhmrXwlzVFT7IKkuoZe2HeJR2wytVxtS8UEah3OK3NoEjVStXTrok4QR5Tg/UmSt
Nt45KwEYeBKvHIIS6OTlRlaxKwxrq2m9FvepzwTO95VWBA34VjAIRqi+3D43K2kVdS9B3xDh/kpM
pKtiOyRxbD2zKXkww0vs8BjMt5RRVoIfCSKPglfzIh5xl9vGqhq/z0Op9eSqwy8jT7IIZ7iymc6l
jV3n7W9aiwWgZsUlhnQnHenLwbBxjY20n3nESfr0Utt6nb+bWx/GeDc02uNA6WnCwajtMavkIb0f
Erz3bv+ElX4G6Ap0EmhVohdOKfPyN4CIMvpeU+BRKkY1otOvoeHnOmXjP5hzDqqlDrT6o6oVevZo
hZMqPL77YBcEaW5vTIfFUIs7llyWtg8JOhjGZVwKGyetUg03YiCUw0MWY0Pdt0Z7yIJ82kd1o4Yu
8jhbQmQro0IXpkeBfLFQ9F+seKgmDh6SUuX1ZWN+ggld4SFY+fp7uVT1yaU54twnYVd8vz3xa8Pq
6O1C8KIhzs6+nPca0Jve6Uhc97EtN7sEHtBDUtCo2Tn4meyRiQaNwQW1cWpXh0XeD0AzBUBuosth
NTlSQtOf8R3PDeeTUakjDwbdjwH810F5kNu8O5hjMG4M+1pYXKwtwBIyJ9FTxXZx8VqRc6VObFUC
b59wpB41pcFbvtec9NtEwfw5dmotcVNY3Kdu0nPTVZKkSj1/iCsVDHuIYaztx3TrEfBGZRFCQo2J
JwZj7lxIwY/bS7MSA17fiKLJzdIsEyDFSMKhdAaUq+pcxUlYT51oejI19DYybBi7eisOrA1I9Kad
KDAilI4uFwV4WknZHKks2cJnYUfynN7XaRmdsxaZg433w8oO4HBRihBbgC2/2AHdaDd2yC3v+X5s
fGpq86Uo5+zRxhnYG6u+PERVsHXxr9wVFuApoTggOGhL1NpEQ1JPSqvypkLC5CVOGwtfcDlFT9as
hk+VM/wXhW4Yx7DExfNAPPkXUxrI+ty2WU2pKhwSmBHx3J5Ce6RZm0QOAmizIoWPVqAP2XmYK12K
3bxW1a+/vJMgcaN1TT9bpNKLuY7oL/hZXVWektntu8mqNVcKLOJYiC3d4fZYa3NMRZ1mN6omZHaL
TeSkPPw5zpUXxnX/HCjp9JLIPaDlzLaP+VyGG7W6lX0EKRK3B3SUuP2XpXxLp6QB1oR3YKpU79Dv
w/lzlONwRK6yjd9WpU9ih1rgFq1mJREQOjRQCMmfERZbXJpaqsSG2tAHi0DZ7EMkHzzF5jl8ezZX
jiRSkRSo6R5oyJMuwnMkO5HlJGXjpUlXwCDXp3PcWPEudJLq1yeS3hZtAlIpMebig+ZiarNe61rP
yY2qcoME7FZSBPYzM/ADtpB18PUu2N/+vpXd4mDQCAGLZiIyZsvvi4u+yOAjepoZ5Y/9hGvtjDUJ
1lOTehj8TQTcym5BAkSIYP11vy/Gs5MEef6K8cyuDf/ElxUAcItGRilr05sqlpN3eaFuEX7XPpLO
Au87kU9QJb8MAl2a1zVi1q1XjbrV7rli4/nEbDv3cjQEH9tMhdJ8e16vSV80GiCYQS6GEUU7dPGh
kB+jtJ96CgVqiq7BYKHmcBioeWexG/VKgQx8I2svSmTNyZ3SU8E9BFPVHiFvRt/C5lUbWi8M9Vtt
jFZ9DGQj/mH7Rj0dMtQpSQyGOs7ezRxMIQyh+U9Bkwd/hG3Z4u6G9PtD38/2p7Sws2w3NdpoHehQ
p8FG2ni1nBwJrnKgQ6DJqTSLP/+pHcvTbeyMqOYrAbq8i7mrvFGrZTct9fkUG/13puHl9sxeDwnn
nrKEEG+DbLJUPgln0I5JXhheFTd2fz83QxO7Rs9T1aVGUM8HKSHfOXdgd7ZSxKuQQ6OUNgtPV64S
emaLMN6g/zNMU2Ag44+WxD4Q1vWRz/pvHErx77lIksQ4RFTeA/TU8bW4nNXGBqegVrjKoGAyTO6E
RvgOE+niDpH3TVubq8PBYHBawCAKwq6zVFFBkCO3OpTXAYLm2rsE4YqHutaeOin090XWcSHeXr+V
8UTOKTxT8e2gOHv5caqV1ZhUMolUlDKpcyvTd/4Mw6jHVjtlD793tBxtg9uDrmwaumMknGQBQPmW
T4q6KmVnCmrDm8e5/BRMELNLGg90XitUifANuC8VY+sds7KM5Dl0f6k8UJdfpnMFZsFdE8Wm14SV
9NIHoNJOMcoYOzUoN30lX/O1xaYRywhyg/yKvbmY10btUhmTd80DfJyWbtOG+kOF6/jgknrE72S7
CgAsqIHK07xS0a42wlh6qxSG/Yw5TPanWmUoGzAiOiIQYGbdNeWmH49qpKrKzsEF7FFOQgUVCj8c
z10MI8pVWxlspOW3RezKEhp7CESq/SmZAkzAb6/g9QOV9oZsgvChaCaAZIsHqh4apG34nXllEMkP
sAHUwc2nuP+O/mteCuez8r4zarQvrcmoY1caI6vFYUSzstPtn/KqFH051QLoQumKGhYv1WXXXG70
sKYoWXiol7fjXvW1cDpEWjBLe6QVVfoa88yTBCS1abktFgPSGcxV9zLHstnsakzXa1cG3567Jura
BZtS1uVDBLkg2UVNHD/llZxGbq2Z02fK20aJSecoJfsCt5IPk2qhbpUmOjYX+Cu3d9E8OBF+AYYC
ZQfu/cYD9TroocWBFjqUVFRWqDlfnte4svNiNHNeQQ7RfS607FCncfnu9pxeRwUoRbRqeP7QoL9i
oFY1RI8AfRFPtevuc9jrJmQsU8FXB5U+V+YBuLWfxAW8XEQ6WLwLRFKAvMrld+EmF2QC4eqpbTzs
ucvZvGmd7O2ihZ/Z57UnVbYMZm029jOwjFM++f4utIroL0TX/7lwVW9eXda/F+VUR2i2L/7yf9+W
P/L3bf3jR/v4tfwf8Y/+5//6v5d/yT/597/Z+9p+vfiLfd5G7fSu+1FPzz8wgW7/7ewu/p//v3/4
jx+v/5YPU/njX799L7q8Ff+2ICry3/7+o7s//vUbJJGf1lf8+//+wzdfM/65l/f/+BjVQZT/465J
v+Z/NFf/7I+vTfuv3yRT/ydS28IKA3g+XUzBCBh+/PVHxj9fzxggc1Eb4Xr67R95Ubfhv35T7H/S
/kX2TOepzMtVJHQNigDij6x/cpsh+ARgWTwyTfW3f8/C01+r/9fUr/vdX+59KMrU47iiuBjptPFr
FumNBGJgCMAGeU7SH9RoOk62/0t3/fUQi7BmCsySNjAEHrmPajnSwJP2Zu+8/2n+//6yf+Rd9lQg
ItD867fL8/XvYSi8ADwgE16WmVqpT4JWln3PTwdcQLOHokD+xnA+4ml3d3uoRY3nr7GEKh3YU7IX
0sPLk+UYRV3J8+R7vPruQ6W9L3DESBRAKf50xJJpF2n9fYFMEyHsHGXTG/R9T1OgncTsOsN0lKUt
V3Mxi//vsP/9kyxKOChaCMW8xeWoxLqSFvPoIycqPSP1cELucJ8o3X0gFra2X4J03EAcbQ25iC+6
GkzQ2gbfy+TgUz4xbBvtRowO8i5GgoVq8uhsvCDXtisUtf98pUhIfsrGWzsxjbriK8s0RqwyPId6
snH3LZq/f80k/W0k0CmWikr85RixNfWFHbQsrl88zXL+JbehbzIWRdVHM9MfexNEZhvvnLZ4ori+
NT5x5molqRySjaG8QnF4cSRr3ehUHpE+qMQvpV6/ndvMm5r0BLHqwfaj8xRE59hwngcnPWGK9RI2
7YZG5ytzarmZXm31HIFPurah8ic7wD3M96YsOJhz/Fmts4fSClxFtl9y+DcFvQK5G/ZaoJ3peDao
SkVnO0yprfv7vOpA5LI+HDy2wkPqdPc4crq9nJx6sjUskDa6q+K8Xf9e1gxpdKGysliyqoYbqYcF
SzaZj5in71JhWqN26Es57yUa5rzvHnO5+XY7Dlymv3/tFKAJlNJ5VaBEuyioZyDpR3/I2Y358M2p
s6ey6Pe1GT7fHua1ZLz8PMiw1PgQKuNaWOwILbAVv25j30vkD0VSPuU6KOhs1vZlWxzk2DgDCj5X
QXCQEwk3bX8fF+HemaQHdXIehjx9V+bzcZ4NV4pmD7fNd2Yy7LPWcFupC11tIh5N49GOg4NUpCdK
tG/LYPbMeYIlmXnyqJ1lMi8Gn4zwePvbkNBbWTsKtOItSO4FoP/yuM2hbSdSazlerjgfQit7omB4
HxjOo9n4XurD1JZNhGK0Hp++9m5E5gVRp69dE+ydLD7HeJJJRfR5FGQ/3d+XRrsbxrcV22+UdHTW
e9xnMRmFHOD6ZEFWnZ1yq0f4QyNCmqd5jp+nmn1ZF+6cSHsr6XYNmEnVSk+j2u9HbfaCJjjmmeEa
dr8XMylH8c5XiawNB6IZvlnNsB8r41QzowF/P3SGN9S33vrZl8oa34RacxePGUJV0qEbw+dp0BvX
cGYPbFznJr2wrcweHAtmBvhZp4o/j3awFwPqWfHEKX/opmBnNfqbYEy91kw/gy+6zyz7j0GTDk0z
HqvIRIoxPs+jepb8XCTnHnIL5HPdwZDrr6oenaM4f+qjIEO8sH4LXPnRDqZjb4ZHY8juiyY9WoH/
fnaqrwIWuyvr8Y06cGx1+2OmRM9WAnKQt5ZXzsmHHh9mt87Tpxheu6MHe1wj9l3QvrVt6a5Loj/s
PHW5jI40/vdp2e/BPHyKYlbUtD/G4l4wdNeZnH1r7cwO052joT0mte32BA8RSArzz5C5FXFXzHU5
lQct3+vVF3qL5S7K+Vua8ccY6Ke88jOXa+9kmeWzEmcPtZ962Wy9l4YBrSXpUOfSg/h34eV2DObm
rZOEZ4t3f9OmD2MfnLMB1TTLmI6dpH8gr933QXhuqsFN/GiXSfOLrxmPpsHGg52lRf1jG3Q7VAMe
Smc85qrzEMPKRmrvnYg6UiQfA0V7tNPwqJrBvoqNEypMLk4JzwPOx65WOvjyDOO3KZMOsd2L/7il
lHNtNt1dnDrvSeZfmjTcj209EjDZIIOSPcSVfCw7w80szq3S3DWViZ2RTq0/hMmKyn4Sn00j2A9W
f68V/U5pJq/027u0N1wU972mZWIt8y4Kumcfn1S7qt/aLFyhT542pV5QZV4+8M8Egh40tDvgQd+b
PEvcguJbpNZ3XaOfxVKHKX9tCl1B6aPUt3eDzsuiSk5y0O/SKkDGWTrowXjoQ8t2GyRQ8x7bjSF4
Jjk+J9PsObP/ugdQMD5PevAn3b9jpfr7NITVqQbv6WLsddol4mI11Q+20gENj8+GMuwDprUWSxMk
O6WOPjdWzhEZ3Ix90mfZyVD8l0z9NZDQX0FeCPlB0ecdBZZ/EZ/qCvIULsygnOu3lt0C2xmPnaFu
XPuvAIZlkKfiJ8jTwElpo1yOE/t6WlaYiHmDk/wZcoprM3CDtHhKjYk+sX6OpuyEWkcEBq3bI9b0
lOTB7+JOlQ3/U9izk2AfP5t2+8ka0wdfRrF0nLzb4XqBe/17NqCrkRpR4ubFfPkrWy0O88zHUUdS
JsMtFdQ1Jmf+PhgUflTtPPLfOBKcFbP7hv7Io26MR0hxiRts6qotaEJ//xRKJq+JEiwskUf9lAuq
RjqkWmo63jSEz1Frf9Dz+VuXTMc2g9FBFVxFOS4fqq+iSlJZBAt9Syh5LQGgUPOfn7CYjbHPpKyh
L+YZ2vjGqgKsLoryK+2TD7enfW1zQNClfAAglR7GUs+zR75SUlvN8eYBOK+sP5oWlRjNOLWz83pG
cmBNljV5HWGo0sLfp/qt7kgH8Ph79GfuoAQcagdjq5pWa8exDbst1tZlteF1Obi/QbcBd4IstpQI
MYMJbbRacbyuCFxp6tF4IfBI0j5OEIFJ+4NS+3t0D16kQAvdjOvt9hytvP9E6wOuDf1HA/z+5XYA
k6qF1SgL3tKXsQn3tq9+p5aMNvnW82/l3SMcIqiRU4jnfyxHKnWrSNLK8f4vdeexXDeypetX6RdA
XXgzuQNgO26Sm04iJU0Qogy8y0wACTx9f1CdipZY55aiBx3RN6IGqqAouMyVy/zGLq+a0dljSwvl
M9z19nJ0epeI/OmfH405HDf/JjhsRg5Yw1L3A4B6s9DQjNCNKrhkj2pNxcExYiOOM8BhS3SFxZw1
GIz99sOt6ixW6LFOSCNzrk7bilgoytzBOy/OvF/c6dCs9slb6pPv1zdr5J2hCF1hovVhLfSh78wj
fJn9ME/70m+YdnDm6GkfkAWJLLsN/eamKYznvjGedJXvy0HeWXjwMuC5KSoOP6DYSkwJDfBzJYuz
bIy9S3sW5ZI4mMDH++Wnhapq0cGzWQ83gpvefl8xJ17KfK9656Q4bcLOi51w3M8wxA2df9iyMWzE
9q0cr70h39A5V1Ob3eoSHMGo7twl3U9kgcvqni1zPTLIOG67ZIz4uRR3JhEzgvuwJUvzPOJbkn3I
XMwfOyoWtZFlq+9TWJ0camV31I9DtN6PrTbjqpwOfk+KWMgrizx4y7QCDls1TZxu9SnNjX1uGo9h
lR09Kzty2p3dRX9xbXW9Zvqyxe9FuOfU/lQM6eOKBysZ77WMKs5oDFK3VCSdwhunzK5qfevn7Sdr
zI6pUSRDlz6bkhTcD5GRpZmP/taWjaZYV8ueVRAVDxnZ50DWG3QZWU10swS4iYj8POM4ub3DSQ13
ZpM9RotOLDs6br9XrCSGnKim9k6Tdm7BRt0as/E0D8V3zfvryvG6Cd8JZGnwWkrcaDyg05gUHPh2
hV5AWj1UXb1DBeRxDaK9QKxxrOvdbC7HLZFBpOw5dBuo86lzKw29i7LgfUo9kkbqLmiXy1RM1y6w
n6Dkm7LWsmiKzaq58Xx98Zq7NSgfS0HSLT/5lpfgM3C/9YzClLTKm49W75znZsJhIT87nELKXSGf
VQ/rUiRZN1+3FKedx5yVghW4TbgzBK+NX86nkiS5z5+2Xsi2RvChPGaEqWkmPLEGtyMW59OrJahu
Frke3c2R05/3kauufKKrSlmfoRvbYj1COUi2byOMce83foIy+RPqaVc20q9OUZ88XZ0sQSY3v2NL
v//niPD3w4/xMhoKtJOZm6Lv8qb0ZMxejjx7xKs1nrZ6wHbH65WsclsGbemeiip7CvAcKly8NVLS
QCf6TVn6t4DLLdC03HARm3T3WxeUzhxMYTo62sk620+twoDbRZypPi2NSv75cal03wbArRmDwxpT
CVRlCIO/RnerjZjiGUhFul55NtZoifONZFHI/DEwUYDBaQ05xeoBePF+IA6Xg/U85PrTMOSPmG2N
MR3Yc9obN1M+HyhkGJ7Mrz5mr6HOfGTBKDmJDVbJ0cRIu0MK27gpq+I8rfUYq3BLc7aXS5HW99lx
LLyTtVAUFB2dj/k4+8j90uxafbIwveqj3y/HeXbTuGuqU5qOKLA4Z1SVbrvKOXsO/aOgeKT+eET+
4diI+RL5rKhlY5CrOV7DgeR/cW+7Omt3Re7HsgnWZMyzlzJc89j310trLZdZbRVoTYxybKVj3RIF
1+bGFf7trPIPrVM8GFV3r0QDU0Wne+FRVPTEy7EJiLGs1ZbC0U4fhZU+mRBk29nYE4d/PL1aNrSy
8WRw2CZ2kz+OTNZiVBZOrqteYdx8W5ACjivUJ5id3If+eDWxfQ1aETIzHjfCLfSJ9KnzvcRy+ALZ
YNzg7PuiHCpCKsd2avt9ijkkkeCcFc1xLsozbMl75VHUeRxXOcWa3VIDd9MhGyadyCx7RDH2QER2
Ks46Fd4YdvRUcU1aZg9Wqg7mWt8MpnNmhngbUk/XKC1t+0I6BnYM7kkjo88yOy8U+47PFqXOGL0J
E5r83JfzoRLZ4xZmgz54b+HdEqgxmYQQsdsb2A3wj0flqdA1o6mxSAJFNTvUEOo4FFdx8iU/GLFm
HEL1ZPfMtZjrJLT3vwa+ynZj6F1ZuTRilQ/OCXHpMG67KsnC7yjIMtHs+bhump9hPZwqqS9OiG6J
8hJptp+rKnwqxHhx6vrBJ7YEqrvZCu+SoLxSSPWmes1FHcZGAy2qMlaAvEv9oFTw7Nn5o7TDx4Hg
vI/GhoAVNsAp0vdbiZ2XdZXooEgMMR4sIpqts8Twq32fZnsftUC8PIHpzvuwp7bujH3bB1cmdXIc
jZ/8gjKefLu2mND5xExUTtPrznLOtPyBaPvv5IZmHVZ9qQLtxV2ARVI5ODVne/kxaqf84JTNbmRE
guxZfhZt9pvc+d9EDrhKm8QzOSE4xze9ekV7q1mkGezCaCY74mVy8PrbFnTbm4ruxD+Hqr9fDg9Z
WtQ/5A/pIb+5nFn4uXZUS4FUj9dbfpJTNYdt+3lb6b2ef3O5f3MQoPcBORa0CGhuxCN/DYwLfDnk
meZg1xH0awpsUQSIkkOUo2eTFFb1yVzypzmsbmC3ngo5YgVfPvx45v/WfO+2+CI62X1Xvw7zfh0K
/t93XcN///hX/p//0C8zw/8dQ8JNt+7//DV9+9uM8Ci+tZ+/fv55Mrj9wl+DQesPDu8NCMtEmB7y
Zizy12DQ+oPeP6M/G0ErIB0bEuCvwaD9B2gbF9Njym9kXrZK8K/BoPUH9QGoU0hGEI0ohv47g8G3
pS36fyCA6HiAtmA2/lZ7ekEEhH0+lDunNEpsrQZ/b1jQaj2tgt80Fd4wWCB3cy1uF10oXDH503Yv
P1XyVtcgV1dLAGNeZNzW42QAwXD9XSSXT3aVy8SuaInl2j4sc9bfQ5yuIaosPe1+DivXy2ihquE4
j2t+bVetSz62ysOSGeNxbgDdTGDRUD6AvWcb/a4NKxmvq+siGMI0wkd6K6mjbr2FYO78uTN+GXz/
PJR8WyryZMwFyI8gsuEN9jb4BG3mR1XK5VcDGwQKeDOxgDntbaZYsWPA/6rHyI/XsfmdOKj7JmH6
88pIJW1LjIHx9vOf3qmv10lFaVsizdZme29qWmi6oPx/WtD3f1agPz/fG6DIj08HnMFDTZewBw6I
9f3zZbo5sooxigrEDcpJQM4x+3015uPOjNogjRvhCMrkMK0Ty8rSLxhwZh/RlXoZ5nIJEqtiDop7
0TlYKvvYN6DAY6/unO/5HBYPOlpVGyPPJcYd4CnYl+U4ltc6tMpPpYDdCvwKdHzT+c61M1TqakQN
8OV/KrTdTd+EGsW3/wDfIP/jMLZfPyswBW9j3f/CKLZhGv8hin1+/RUZsf31P2OYBbaBPIrxPUa9
0JA3iOifISz8g14Qyx0mLCpJ5Desi39FMPsPkI2gfQDIgsr9wcv4VwAznD/ob3FQI5uM9JjnsJr+
Cq7/Wov/BG34NYIh3OfSikIFi8gabOCebW/+tAPcOoTj1CC4IYbywe06TLgKv99raTu/GYT/eqUt
u4BlAH5mwzXj6/MWBqf6YEmbZRMT6UkJhzaNNTJJ+z5Pxf6nV/9v9tuvu/pfV/phs7nptIIL//WZ
QgyEG+1B28mHlH3lqlhoNAr/+SL/5nHAufLNMBrx0Xx6U2tlXigGEUSxVwTDKYu67E4uQh1COwcE
95tLhVvn6r86WzwR8RFIPVgzDppNfPfXJ0qdPh8zr9pDxgqdeOzUkN5GQ1NU+0HXIdwNr4TDwOjG
30ODJm1DkiGV8VBghR6Pqd+0yTppZTODzeQQM7gfasa+AErjqFLd+hSNhens08VpJibSrW1fslxW
d9Xs2OKoTCf7MlgpgwrPG3XPLDHoXiJsmZokm3VrXYxh5od2Nvjfi3YtvViaeUP50U3e92ItjCDh
n3DLh6UZuLBVGNZXF2Ae42fH7qqYORSdugrYYniG1sP4arQd6j2zav33o8KbeO+Ya9XHkdVMUyyE
Cr4EhM46mezUKmNdRXWU4L4HTk6a04dcumDzozIVeSzqqVQxuaVWsQqc5jzBuZ0PaWDKb201NwxV
TL28TmmqX/TcNN+buvBuh66a8Rxx8vFR63AtD1VmZ5R8wIuNJJKF9yFsOrdP1rYzXuU40Llxm+p9
qjyKoMJNrTC2RytTKFM15fghLJEnQwA0b9SHJpzHuzXseNMcsv0n8Evtoy0yxjm2msubxrDCKpnd
YC1iJSP1QXh19YpdXvHKrhk/50vklXG5EtARDrF7mkKOLT8HllxrTCf5MqaRFUNcZw0UntBZ6Czb
apg/ksJY3rEJl0UmK/LOHzOndS62I6MHgTkIzUlmAdzEMFUv2g4Xzt5K36096hXJitHYUzsKe0jg
QLrPFvQOI7bGZXiFPqNeNHiiZ6Si0nAbfBVfPKeSTxJAbH2wFzXfimrGY0Frv6ZVSL/vJoy0j9zJ
hBVznPfa/GbOc/llQiauTOimeF5sInz1QDU9jLvRbSkHBaPl6shpbZ0HzhQnjlRh3NT2ZqlbFS32
rzpSabebG699UGY0jkm9CifdjQKwZGyhvDjF4bo264Ne5+y+bazpUzUHOTKSOgseQyB7H0a8x6jE
VN4ygxwg1CaLMc4qRr8Vy5YBjgJKikPF1GlSIhWxLq3+ixwkPMS5CMYPVt90Y2wHs/Ol6lSL2b2f
4y3mp3rIWX8djGGzNKqLsZoTvHblyy6u9do8tsCEb1LgnBgwQtFkDBpKOhJlWC2fphLjqLgeELGM
EdWr6rhPa3ZZzRXrPbCH/isFs0m/RnhlHrejMbu7XI7de1FO6/uKsB8BUvXzryMo2SjOZR58bJzB
f7AFxP+kwyev3G6mWqE9ReLBHIGzXy+ph44kPmFVv6d/wvo3e+TkGW87tJAjt/E+SmkUX0LpN/dL
P5YdhC76SLh3ZAYiCKWJ8oQXOQ0urH4K2HXt9PRhbeZOQYQw5RfNAnp0SvtDF6V8rUqN80WiO/ot
nApW0jik1ZwgUb91Uas03FdZ1467EOJDHVe0Xw2gZNp9FoTMTyI1wg01A19+R8ARzVXkp+1ncGWZ
EUvfobtnMn0pD1knsy5xUqct4jzvyyZOQWu6sayd5bZrBsVjusZ8x+817x2j5C/QR9RIhJm5bnZZ
lmPeYbFUdKQdqLGdj+6nhq3vxG0d5RLJajoK9urV9d52u/kx4wGqw1SZ2Mz36PD4orarnZtmQ3CQ
VKVpnIVdqQ+Ohx5lgkVGFR4n6ZU6mZgWknsXk3+N7uH80Wq9nv50U3BPpLRznfS9sglmdVfdI/Vo
uCcbc6h9VPQmTcBaZx3yOqI5qxrTqLjoLPDeRZGjWTtoCt/aIT4HabqbnOFqGUPh7CcraOdYzsyI
YmsZvHsxNchEpqsovris1iIObBrqm5B+3aDYNjoTkqbz2MT5GOUfa1DZy1m3XvatYPbp7oE4Tfdu
jTjpLoMXYsN/V/pp9N264xHcYdk3JTX7htuKdOzoLqKD7iwo+VUUUl/SKR3zJDdHp9lRiBB8paGs
U9RmdhQXc1sMuz4Q7kvrthmMfFqPNLkN89uYdoMbL3jQN/EU+Cd6RDQISYIgGsEEdE7Gag9XlduG
UTJYfn4z0amORyd1r5fRq9+ZVR29GoMnPlkhRVfsGjKTu1mo7NZrUCVTjtk7x8jKwDJ1YTE4iQd3
odg1okZJPOjN17kr9KNrzaJJON2N6oiIbXHftGnRJe5iiy893tgvWT4tKDbORgpaZhrKMh6oEKpk
9IPh1SS27ZHNxCJhtNPutZ3r+aGjnbxzG2HdcywEF9kLc04Mqj7bCIIv4KyKBbxNPtnJ7JOJn3DY
C++W2d/WeSY4ZMBbtD37r5XvUknHMmo8lH4F3eavlZvaPnzT2seRQ9grx25A/IpdqxdnowCFlwBl
N7NkgYvuJMJWoU6UlYsrxeJ7HXgbKkEcAHnNyQnWU2AXTOKbTBS7NpLenbbaAluLUZonlEHZkVMe
DU/ZFASfi2GABJqu03zbu75IY4PJkLd3VNlccfbKY4NuV5uAdFlfWJvW5y6CpRmv2uIAQWqyUkfH
mlhOkKKgPYR9qT6iJpJVu2UpiACQk+QSt5Gr76AqbsDXxVs5U+ylBAA1RMNHptNsU8SG64eFcvF7
bjr9ZeSgYB2x+7IkmrLik622/VHij+jvLDMTQQKlu31Bl7f45JcyJ7BPnnFy+8yDCtBsqhrCmd1E
FzQGYzOaOB1mBBTeZ7N0VWJCuqG8XVwVUAbqsT8Ey2g3GK4sPNdMNhnFas3EzSIcGu6NAfOHSAT2
k3eqFKfyfmK6nVtxNpvTQ1t7HR3eAZ3Da2mh2+9cDZnnPtjBMM+xaUu+nUOMkiRyWb0kRPjhFUhw
XBvU3nEYCotTeq2nbldNOd7GM0oaiBROzuxfiZy4xcKhb7lXczHdl5ltd8cRBXXjWi8I2sd6DgwG
akOGTybWqeJdX5B3xiW/EsZe1at7hR02Y+cmFKe+tXW1140voaJ4ZQmYY3T58q5V6dfWmG0Ep5Hu
P5fGMJTxjF9LsRkH5s6dU7LjOEgM+8GWtsoO3VQuAmRHUNr3yoZ8ivDowtllrnZ4I3oTLFuhfCg4
ZQa35JIHPYLei5YkdqO2/PrSDL7+LMpusGOPcxFWsOEE+Q7fm+mrsN2UDDJXOoxd5Sg7zt2mtDjk
t3sGdhYOLCxQYkm2quns6k5+HddpKWLP71q6zJlhNWBxXA6cTAo5JyIypz4xpA8NRCtisNkt5tWM
F6PApiTY2tO51w8Pq9aIYaL3UEb7SKZOhOiOOZ3qqclDSMNGP1W7GtY7ctcwyV6D2ZLB3l5F5e7T
OrLpMwsPfZK7AisbxqCGvV41y1SxMXKfEwioYHt2cFg1BO0IUzWHIk0Li5BjT+4p9YH39juZRczF
A1gtDahpOfqfrZz0n94TRQjnspm1/qvsA0fXMXAmjoNpU9a6HULX4L7Suv9g0c+w9osJce45nVF9
/lwAdBvuK1cOwX1vA0ols8g4g8nr/Orbj+rpf6Dv+v8b+4Ke6E+F5N86q5dvKv8m/sa7+PFbf7Ym
gj8g30UU/xDPqS6BVP3VmnD+ANON8eoPrCnT003g6l+tCc/5w9t+wi/+6J9uzfZ/9SY884+tjfGj
jUcuSpP1v9Oa+GFR+l9VL2jXzZoo3MR2Nyw7ZLZfq14rXKVeto6k7Afj3SI9mymjMheCUDrIHa17
H0KBK6HyBnl+LF2zbPakfjgGzzblv6nHfV4yYQnhFn5cS92+IM5Vz4mnjLA+rG3ONC/ro/Qd4Vxc
Rb1JSbYEy+Gnt/5v2hHbbb55DI+XsTHENkH/H7Cln1os9BPDAVhcGIfl6hx6Z1IjqSjwVmfDz8u6
GR477ean2cCWyFxN8zdzYWdrRfztBjacPNR8ZsNvZ9CLO3RMTxeghlQNNwJ29S3xG7ywGlTJRnbA
N0ss8c49gMVTADoMMSTjqfYzedX2y35aOeacaD1xl/Junarhzo60PM5iiI59KMUVFh+Wu+8kuo05
9u3voSYaSYEAyMdylKt76wqrZIgaVOvBm1V6/vNVN7+1Q/qBX3rzqNBaNhD41t5HmvDXJdNmgTkF
1ZDGY1H1jxiwRxepTZw017WP/EMOCvbC8Vv6caXDcErGXqsmIe9xkjqM8pdomuvPgUh9mHnaiSRC
wdlc23HmjZ6xm8uSFffPq+NPSexf73mTtoeNghEN+/AtKXV2XITrFPWsGof6Yln6m6r6dW/wgPvI
rqbrppvTs4r0k62hUwfNbMYqUx742Km5mxzd1rsOif+dpfPhmIqg7i9FBZ3Araz5Paag4ZdM9ova
dyTxnPmiGd67a2vENerP56VwRhBwrXkfLt2hTFv3yGccDkaj/F3bS+eoi2p4xd9D3NLjFC+V7Szf
OycyHgerqc9BAe4lTXv70hvSACQAfjCY9AY+reR1r2VwFy5tuO/GuX0KvCn62qXre9Rf1uduxDKp
o9J+NoLahxWB5ouf1cN1kclon47Dci/xJ1uQR+5aGVeNPjdr6V+AOksksdv2jn4EaoLp5Lw4wk5v
PGvVVM/VYzCt8pKqYq52aOr3zKvr+cmhmKt2uZFeDRon1phGQAnYCom3IDBumEuoq0yuxUWX8m6q
o4MW3poA52WCa360+wGXi3ITLuS81OCugRqCwY3MB6tYGIHrdvKPWnvZrtFheZvlWQ83pTCTNOrY
2z6FcTwIml30fF7CxYgOkz+p+yGQFaSB8TxUg3UAwPY7KxHrbfiBHQ+d0kGDdZP4Rr/m1y3RIzas
Ow9wPDT5WcS+7qMEr4ppONp9L76P2jYRQbDAeJXFcjeblbhd/OBFGbYBbqeaBBnhYFARWEgeMhPO
KL6jroAMwO6Hxo3cPQSZ31CY3vCLgHESrhwogQhS0MRl3vXrXbchBUTQ4VLd9Ia5K3vyx2heNUF9
iU6aFRQ0xfTNSqf5WIMm31Pby11UF+nHf96e23V+3pzbfUBMDKHfUbggA/brfWjcGfIViZZk0tPw
Lir4vmUwFLt8XCwYY4P/zu0ttf/ni/4tjOETSnufeRRwVnrlb+keJrKaIKRmA991OwckOs3DBzcQ
2ZexchxgOkhgzUevXNv3VdVFR2DMDd1RPY7pR2ogF+RE5H4cRilvDCbfcY+K87U/YONsNvn6mwBG
I/rtO7I43TjefATnYBa+9ecRM8LCCJj7cRFNbeKNwR03/5ovm3Q4rl3pMULy1hIDzf++wP8Xoabr
KUdwMaF5nSdSFlZitPbn3nW7e/QyxKWyl2DvC7s4Gl6NtSfa4K+tY5wKWCznic5bUnvti7OgM+ta
gwXbQaZPSJs0V/7QMNSv3ffCyGZrh0wUBA4xOsijquhJpHm06+YMa0lgK22Sq2C8hCb/kzCwsCmc
0SCMMlgPua0oQRmM6CVc4nWYxhdGIgD/3Ty6R64ho1hJTVo3qR8eVnPNPxVRgPMw4+hj2ZUCdZEM
n2bs8laQK513MObBf5JLZ56MIU+PVQMqCelhsY9MlNPkkLsfvXz28mTFnSReS8v/oDtjreOhoyvg
0sW9aQ3DNag35VnMtrj30Ox/UEY7fXWzwjoQzqqL2dsZ5E53Ws9NPuo1Lns7wHwDeGGgB+c29+yH
Tpbzsbed/oOfDh2Yv8y7eHIs7o0SyE+WYqlTkvxdaQxk97pDsUd3FH521UD68MV6FqhJHxsnyu6a
fpLEbOxU6C7MHQCwPvC6ExA191UOPkKHmb9SzYyZs/dKKlgQt31xbHvaWgKyQ7LQWDlpGS77sKg2
f7tW9J/pqvQ7Ci16RSvg4awYL0uB/RAGePqmVOFV6BfIwKXeB9tMt6lm/uxnpRHbIrJjORW34UKm
OGAHHZszRtm14XU3LjK5x8pbo9eG0+bYIuXZxVPdqXqnMwjnzjTynb0uvFWheL8udXorgU7dhROC
2VPV1rfBBGc1tXrvKAPz3pTGp1zS41nEChKulOkc99Nk7/Kh9vcyLQVL3j6WFuJqskw/ZJXTPcyz
H97VPi1SNOGhzQyL9UwabV91Welcm1l15ThreLSWXCU5nd93DTavSVajl6wWXV3rNlySvvRfKI/r
BGPO+V6AorufIqM4GxtOaW1IZ5F7Oab1NCf9qMIAf80x497GxorzKWQUVONRUhbtDGlLq098w/kJ
XeRPaV8X50hp+36aCu/Ga2R35pgLPqBB4sal7XcH34fv2GTIh6PN9g33IwMjoVEHCb3QKYjLtrbP
6xDJQ5PrNPHLFPmCIf/Wucqml90ExUFXHvC6yXqXtiBRi2wdbkeENbcOFE4pig3zMFsrA48uu0Ug
QO+FK7ov5GJAayfaJ1ga+eHZATj7iBaESFaEAp7bwX4q+8w9N7Q4GH1gzZ1gJJfu1wJNxdjuc7Vr
Rm851XyAS2vk7me0XcIXw1fNqSP2vA/rtb/rpd19IFXN94hWLjfSySoy48oIyqNfUt8qGnAt2OoC
eKSHjxEku9KyqfCjPP1gKN8/VGVZfBOBoF2p8qa9LaSBkmvnzlc1zZIja2x4NfTwhUlOCDTdxokl
WJakziP/aFXZch1kmbou6mK9k7bwrgMP3GIYrC9O4X/v2PGH0pdHjsbokJk2XQVUIux6bJImAmOa
IgRxHKPA/TwV/gkLezsxey2wU4yq4DmIctx0p6iNSNDWYn6mk4svqo68eue5qHYdCgMG2zx02Zel
gj7juAwVe4mDKb5nUMNG4IVbRwF2dq/SU1QuOU7dXXHJc99k51WzcZmHqX3KkTchLPSyONbkDuTX
ZnZKwW/EztaHnCxVgLVcYHiNWXg99F17axS0h5KwDksg47r+yhC6QpFlbV7CNtPxLHz3dUyX8Skf
DQL/QodDGuHnaHLn29IfxIkNbV2qqI/gd0V8mckLDCRXQkiv50m32N9UAYzrrIXCxIROi/QYzDWt
L87/7uMyLJwRiz+Ls0UcKxN0awx2wLb3+75H4qQu9MlMzeauqCu73PfwqKL9lDo2WpSaTtb7gln9
YdNkUjvtjSaNUXz/vgK36aw79KiL/s8rlXPp32YO41DmDmwDeo0Q7IaF6c04WjkzTiSi7AdR+H73
dYzAhHTc8WXClr1JOteppzjzzfWGRB0iC3ttL6UKAV16HMBlORXHvh31/dwuMkwGvyuOpV6tSxD2
4W6ld3xVegTfsfERhJqxrrtvg84mEDMr9TbYrugPUmjXOcwTvtM7syZHue6KsWa9IpW1J0EsAKG2
xVGjJAdS2I6euXg9PCILU5avqW4z5971B4jFLskIMMKJjvKhECm6lpkV9mPcMQf9OvWw5vxGWpe+
LAQIcm61ijL3qheqOC72bL3rzUbQKa6tSzOyjC2RWRcTMj1zYA5jijdg64viqEo5ZW6sppV+zIRI
3xd6jvaNWy2PIlpccm67695362oUMXx8UiAm0xoILW8LVq0/PWqjsS454pFwMjPL/VwyAAY1rJEz
p/fPaOVQUlDSkWUsDFJ8+4cYQomT1CK68TyZ7VbHgXSURtzHVBVrHJii/xiNQg2J6ML+0e6jYEis
OlMhneSSBdvl7tVYMOlO8Ifia8i+DNSONr4/8+e+SfmcnZGgiaHva0FFNNYGcgVLPouTkLZ315En
tgmg0ibn4Iy6a4Z0C517z4ieIwxvNnR9uca9sOVXtwuiZ2x18iFBCtnyySg0XtOpZb5Y0dYa7yyt
e3gtLn1dWiLf19Aob92oCw+enQVx10cs0FzvQrs59yIdBEhrL7pvI9RuWtg4uzlw8ayufFUfosLI
93JalkNutg+mWN3P9cam9RZxhaGitZf4GT1Eg87PmbHOl3zMJ2snp9VKah2k7xw8sPXeLb0vXa4s
J56pps5AepdTJOrqLnDQnRkB0t+ukYlydt3ye8oR57m2iv2MnCOVmoQk6JJJHMIgDV4tOWDygztf
dxpk3V9barF3QVrUX2Wwueraxyo3o/LGWUIylX5sTriStN/bpdO3TarMd32ej1WSr77DMFcJqzi0
Qz9+XBUyncrprTyeO4sTJK0KLy6awbLj1WkXqJgOIxjDZeEFvRRJ260wilSewikdHazvBo5pUMoW
xFYX+r/fW4K3baUj6YRvpSdTt8F1BT/kmxuWkqGebV0Jx9Rnq5ysx9IVTGyYmeanzl2zW/rjsCxQ
nHtObfeFHPMpyLMHkdsAl4deXMvFtI71qB5dBwCs5ywHmj/iNeswZGM67UEYCLK7XpNILV5jPBjz
QpYeFuK4rMZDPptREuXUkobvLXuG3ozYJw56ZXv6LlPTeN11ZXcnm1Wf6CKEn5y8te8bFXWJOVfO
XZmFUJRFY+03f8tkXvC2AgyeXnw9yoc2H8r3k+G8wK5yT44Mu4sD4AF8fPcsPHBJ0LJ7xn4lg7Z6
UcUJp7HnrBv8j6M2IuCXmfgqChd1ojWUrAMFfHD1Z6AYaCkfQTUe1vA/2TuvHdnRZDu/iqArCRAH
9GQK0A1tusrybt8QZemS3vPp9bF6pKnJ7rMTM3PmHAzO7uoyuyoN+Zv4I1asWBGrnJlte02CX2ws
diYQoaQYftHJKrOvvMe5dr+Sp4u5BZUujrX7v+g5XQwJLU4srTEPBC+UBNN32sUTvc9xO+NJvBRT
0hz5SMSmSPVro7c3Zqe9yan0CHm7tCqxvKmD7jYVkrsomhB1jF/kSLz/Chv/JqT7H+EO/5XckP9R
LCI+zb8ANY8T+lt8/Tsc/Eecvb68Dh/fKcZfT/kNBFeUP0ES/qK+i8gYykvz09/4ebL2J6ATlWLC
L208NGP+PwguSNqfFmVeGufSXFmn2BDi3P9j6Mnyn4AeUflYmpbCDEM55G9g6P1WKvkXDIJiVqqd
IeUjXQ9Sj7k/4eihvGVOAJNkUygT6dZUNgdtfhuWdN0ILkbEGQQ/quNEukiCRvcqSSl24I313ZgX
YOcByTMAIgkh36SwsyAeig3d/+pdTLG8k7fl2NmxKN1MhvlIm8Gd0VAd3tCsxa9MDW8kwG0zzSqh
0L+ed3kU9uuhnK2wW2lvao76GXbtzigG0+u68YHT2QCREyPhGqmMorE6o4J+XKpT/qaI3XEz4U+s
a70rbTWa803C5a9LHnJbqmZIIaNSmDsiAd2XA1WychhOdh5qBcAg5/5RlCIH3tWTKrWvnRZBi8iu
mVLR6mEvWEczpZioK7O1qQb9jje96hIJCf782qjNQ6VQ1aNAf9gZU4h69DSleeXPkRzEnwpHJ92x
OWhSqykCyVeLUdwUIlHjtqbqZx8jiP6CsSbbTB9lG6m227yShM1AZO63WihDhTNXKFLkRy86iuvY
SKTM6kBDPJKquQdKAoFAgb6G7CFh0Ny/IQI8XFMPW15WU0hOIAOthg9CoJvOnSuaeWSllJ+gzTXZ
elkm6L/hC0JCiwIihuZqXrXlphWUcSOJAPNSFTfW2PTFThA03e7GFH8DRtcmEdrOqfJQuuvNIC+I
vvL2rSbK8oa4kcij9rAe9Ej5caxXxHMJ6h8R47cx244kdBfTUQxZXYq+6CnDaacGNAkMVBl5am3f
tUNpkZoFmhuC2kulCOoZXK5pXa7EEspTgjrPIu7c2lrZz3dDnNU4kkWznRJDu87MiIxDSTJ7VDr8
z6hMdyaFKJbYaqofHjvGUJfHxtaao/FWmGMBlw4Vg9SEeziXo7xRIeHcJb0xUq9bVFaq94kVZmmx
jUK53qHlLm2UVVZYFXd9MGMTglqihrC1ynaVuSPkaq+LJHWP1y/s9ATPkvi2GXSS8poEmn4sXqZh
6P1JE0S/6mYkUOQZTRSlMkkXKQmJ+2FVozKxCsK9UrfzBtrpwLomb140kwbbCm8QRAYNGaFX3qJe
eJWmlU+FZ4CH1wzCw+oo5U4BwO8HXbF6Aeuu7gU1Um9ZODMrxUidRkvHaxWVRg9iPGp0Rtu8hbMq
bMUk7G/qdBZsrY4f80w1fC3XcLFFs7EhLNHodO6j/VBJFIYFGRGKMEsuwqq1p4Wi4I5aIbWWKDYR
qQ4lMj6roar81SpXd0YyXYdZSIREB9nrXBt9SH+XdRet/Dor1o2gZYex1rclutp71IXX7VAB8c9y
6bMMDoam3yar/AUd38aKidDgoyROTb0EA9b/mGSqGOYivFF79XXWQrxLnBk/qqZjYa+U9FYSVqSZ
lVg6wEp4MkZVf6CvYoLIidit5Ro1CyN7SQNZ9Kh+kw7j8ajYiTC/KbXQvw798TINVndFUfjlJNHt
XleRqgovo3m+p3jVD5r0Ouuml0EOn6Ye+iba4E0uZJ5J21bLKADw9MaF7OJrev2pUj6xK0TtSTr2
b4YcAP9XA+DYMXwN5OoSnAr8T6OLFN6dYc3yGH0EenmziiDoQCnDMRceiwWja8TCzo90U9HjXTbG
Gz0SnoR+MK5kVSCQjKvHPjRtPVbBbJvILsroKjKqrVIagpfn4lbo8tJTZWmPxBMksR56nlJ6Qhwm
7gKvpjCg7Kop1Vu9hTNzTCZMoyHN8d1YadpnqVZHTzDCW4UWuNagTzsTWqoXDQhplPnqELZQaqZ8
zG1j1mZrMgbNVaWRkkdlNbpzZ0LceFeVFKWZKq5pQhEBtXVwAYTVcTvphbzNVPmwCiMDvRZkd/uS
pGF91PaGABTZzse3ZDV+xLPga4I8WahRXaySCtUdeBSjKiAhqkVvIWXmcxXemX2+1sVagW0xurEZ
XChFVTs0OOGea+MjCPSW0ksdp3S4QzJ/B1cCkZpelp86gf3Uxcll1hugi5EkU3csX5MTdsXVcAVI
svpMQzgzGhlkL2ppq4OO7yGJOT0TPUVGiBfwZkjktq4UPhkuEW51C5qpzqWlanFvgXKIdFozdsnY
93YdzfdiRm1incCCtJQcxiPyfLdRVXf2pMw/uoaS+CAxjx/msTnerAQmTal5ri0X+UgPmbb1JTmr
3swaFlxM/G0FxEDvMzGRU3Cn/koWKr8wBOC8sB+iZDcYVbu67gydBU4fFNGO1JZ2M+T7g0MxzSNK
ToB4kl0hAPIKhzq+LSu+QgPNqVZEkrYf1t1UJF5l6NddFBSu0K1KK2yp2O5WFZHALOZb+dgE8J2p
yssgCMeqnO6RWDDg0AWCA80jtnWtyj0mWzskJiklgQ0n5NVMFX2VevpUG67UjuNLJWZ67CRgIq5Y
1xM2uqlKwp2plMctFfmG4CAd0I93ABPJaovPnVaunOnUwpCy6oTyakxi2erTma5MVYk4gZR5Sa50
bhzE67CnM1JXvGgdhc116MirwuFkoT41fRYrSItRv7DWUvVxTBD2YGDAbylfhVu8KsTOhhLuDrDp
gy48BGpKIimpsducAHY59iQZYmlH5/TXsp/21Ja1TjCK12VCbBSV+pUkxYNdiJysbRAOMO0r7hGo
rQjS7NMkJEd2IAYPk+j/xxSK8Bfm1eh00zA61fH4kuikbGDpm2RPQdCr0U3GOra6XL6r82Vv6nSS
hzx7JHkuvBKSJpd60dR+tlKeigKNkI5kw4J3EpcpQ4b0jX4fV9NFdAza9Yo2PBSUhiFFvlApQLCo
Jz6yStWUWqFhURsKtKnfpGasrLOY9Lktwux3UjUcLlJqZ3eSiUDGcVWnPhE9f23yZ/jEwWwbgw7F
Jyji2C3J6u8Lig4Oao3GgakJycNQZfOu71ftbW9oP4yoqjxQT7TX+vazylKvqrgUkSUpZAM9mCJZ
/5E0kuGuqNig9qweGr+IViiiFADuM8sISqs+PqZTUHnHIUXSIyT7G1PWvxL0J03NmiULmNxlGRu+
LhC5NKMC2hlcU2vQqvgVPjFySmBtqa0bTWlXad2/0EXNaQ2ZJFkLmY6Djbbz6OfKOSysPga1sTSD
SRXaOWMAiqLT12nIfLiJIAiZKw9jClJEoZ1QQbzDmwZmOGacNqpazvWuaEdFRz5KGuueSLEim522
U1wBQaXFaHrDGGWTJ4fdUzjFU+cKkUAxGPwugR4cQp726FspUrgxiDKvaR0liDZ9pZray8Q5Pl4J
4aRIPxrwgA1lgUpzdOrMMMz7URRSSvfaLI0OUilScIuBnYwP6j8A/WwlUoJyuzqiYuVXaTO8F21I
i05EwebjdMgGsymedCb3fZRCZQ6tMa6FDH5Xn0DuxtogNiLTbdRRGJX2TkB8jkbGYlS9lq1Jl79R
QHpmPcdzhM4OSaz4vsSt3ZZ6N9opeeUKFnsVxesgUShFQEd5e2yJUhqCDWnX0AJVc4Evh+AH6nb6
LhZNtN6s49D39WGgzKLZ1WkU0RaZfgwqMrYuXe/ybjdNfYwidXyUkEqHcLOWIxI/m5ASDO61U2MO
/ALs35p5ixeTarqqp8FBV4WWTk/oYU+qJmnwjrNAPmj61BOTyELdbxQxyO5Wqaa9rpIsFDn3QDFh
wesJGPlUkSM4zlOTd1YHtZgXU+dZvkr6JIw2PWIaNT3HSrQIgRyaHyiA6ppDmjAWUJ4qJRRPu7iU
n4awEYxtXus6liiX486hQExNQRybpC7X4ViPyAWgFjTY2Uh/95ucVimrR8lAqJ3wbopFTzyuhNZn
d4ktVebd0B1t+HTtERhRT1uLzGAsOHlfV4JPs+A85/AnPXdhwCdHk0qSo6MbSlAFgSBTHf8Xm1G/
w1YaOHciYTA4kkZtT0MoaDs1xUAPaptLL62J4QV1Dep7E+Z75nAoZMM6qIMbsaUziTNPRjxeDNrc
rCEizNI7HEGz8Sm6oTwe9rBEsGIBv0+7uU+Kg9By/PlsLn3YFm1gWOIIEukjtW32D0LTiiWszHHM
r8RqgE6eZ3CRLQihOANtCYWYhCLyNo2kuV0fPBWZqd/EqKZs4mOm2e1y2tRNnBHH9rFdw1Nx9Bx2
JXxbECtlCexkuduYsyJeGZWYXskiKj3UTDCvdUlTaqsV5ep5NQTS1WpU1ecgiu6JmFifUkfmSYjy
IEIIIo3sDlz2aej15FKKe0jsYgu4POU1TcDBX2GURtMovqyOOji+aIoKLDejXa3h7EaPxHqt4KDh
ajTbkhI90YnmqdtVI62QIENX3iqgmssm5REUdors5WrbrxAUdKgvSO9o2PTSprJ+ERer2qtoMWx3
pnqY5b5zj0xAHnYXcmJAY46S6yZUSTUmZbLNjG48EsVKx8s6TD4nGis4Bl0RV95URqE9QIJ2q0pF
dKOXEyQ90B16oTi3+42u9jehWP9meftfQVT/anxNFeDm3y4htYu3ovlv/2P38XGM8/B//pFk9vIC
v4FWK/1P0Cw5ZhH4X1r8UAT6Z9CKv7B8IGxqOrwZSJzfMCsq5mVonvSZNFWZzq1/gawk+U+IxvAE
cYW8NdRs42+BrL70G/6CWKGlYFCYr0Jlg3MEZ+ZUpH9WqXcbaYTk63Qc0vpdEq7jemfKl1m2aWnC
lDlZfnvMRXAh8iviemzXlCfrc88GUawq2uYznpEdE6ZHFKTa/bymykHRt7XpqQhzqK6pkiOhd8pt
n/iK4AvBGs323LC1ap/RsE4ynUj3jASpjI0y7AMdMTe8O5tUJ850Nu7KeRMXXtCvY5LsdWc1F9HO
eGjusvfxRfscX3JfUA9Tdh0nz5O6yYIzQnBfXbd/NkIn3FbZLELIKKrsm4Lb/Jg+jMfiR/UDLF97
FD/ACkhZlI7xWvwofnQfCxCUWvMrJYzRLTWXgddNH1PsFDK7EMDLgXMxJLsuedNTBbKKn8wXDTm9
xJuKTZv6UrjWuuejgI6kRDuCiKq1K4Qsv63WP6C5KvB+v1Glfjfp5gnRDNohCYGQSR+Mp7K+No9r
0dxpwn0pkw60DvMnkOBTt8/u5of0WXGxhukzWtgcwvlsrchLZfYK9/eGgqgJiZ/aBjdQeOI/eJkL
m+kbHfc/6TLPLRBzGe1vl/kvsEDOWYWvKudvt/RfzypAtz/dQTTeQY6CzMIimX1CesykY0X4qyt+
nFdEH0fpaCcKhdHoO6dTe6718Ll3O0kr/IPv9sVZPLF41K3S3EGDBY9oyonFq1XAPrWPVb+zdX+y
B1e1Eydx2PT2ysXE2zMfmh07oRc6oaOdMU90vvuD0f12AafqaNkxnfHgItVXfUT93OqIooitUjZ0
tLqjpT1NdruHwdaqdn9nvozvdCaU7+XK6mCd4tnBB6R2eVveggZVdDxFisy0lFekQkeqSR2J395n
H+F1K9mkYCE3pvfCQcFh3MX3pC74ia/pB+U7+Ktf/1ChbBqWkll0NYFRTExuuHBtUABNG7KLoAm2
fhfu288oc4R74SK5oSYdkEvZhlfh8/xSgiGodn4YnP4GLw6qyB7i+75+0CkMPVp7A7bvk/TQvPd+
ejk9Dju4yTcVMqNWfENugIQmpJM7xRsLZMdghcE0oTrQHiJvfk6Q4HIW7tInaVB0s97yt/KNdjpD
uPyvlJZ+eBcPCscuWo8SF2wr5f1RtxNwBmodBZsmS6BYHdpdP+RdDBHHgiSNvnh32/qUFcVHO9qJ
RE5nih3OT/OJff81zf+K03zOmiy6UN+Px39va/LXtPAvXwcXmwwv0kF0oVIW2/rtKKv6UTKj6ajC
ow0/Blm9mkYAv9ZoZigqigwOB+vo547Lubc8ORz+Pd7yhIX/59vUKR7kXmV67JwcEakmpxV92CgJ
cSd7dBr77nF2o4N9ri/b2Tc6ORz+7jdaxHZ+d8TqcN5FUjaEO+rJKMZyEclmU6k+gh+BTcA/WHRx
L2xZTdZyPI5eU47h2lg1uq3kAV0EZ4h7tZ6iDVpPpqtJdIaW8ynbTEpUbiNBXcDhY2Dpc1QBd2N5
6wOpxtLWTUxyEqS5E6R3o6we6TsBFvPzNXGiLPXbBH2/nZMJyptUj0n9Q1pX7MyOqPGlZzdR00yt
CZcAOwfGo3OMHQ4zdA0ES3wa0dGvrjg4AlTBkG4cL/IXuFFo46X2uUP3D7fp9+s7mdcwO8Kqyri+
Cc9+A2uu3ARQ7FA3vEVc/0lfm2v5qSQ2MC+H1/5i9OuL+FyfljNTftrR+198yk87iv5HT/my4k7d
vG8zvjQI+24ZoXbmoizg5lUvAKuwKcqXprOii/zMQX9uaWnQdr6/0T9jaZ2715PioL/7XqXlhU4H
FRIQtaNoaPHfidVq+oiG1UOq+k9Pon15Ce/cen6+v709g0p8Tc7P3ufEnMDOo+XY8j7TNrxpN5Fd
WeI28MN1u3ktN/VGxW1HCNjuNzBNLF/wkSCyUFuwhn15yK2Xl63jCr67JZtiSXimpfVI/0grtw40
nLHoAHDGqT8pEf7N/n0fmFP7UsNNpEBG9YvZSm+wf0Fod9crL7qSIheBWXiHGypw6B2SX5fb6rIW
YXaT97OCe2NzxhYvK/sng/fVufKbTxD+E6/l3IL5Om+/Xcvfu2D+8Nz+Nv5fwqvf3keLkG6k9ozj
1Gs5BLfNjw2HTOGrKwsF93E4t+nPjfHJph/Q0RfFmvmGZP+WoZl+ebyrYluTHSVC+QU1BLtU8MOs
ZK3E0EjuUvQIZrtCKAiZJRo/nLmgczvmayK+DcB/+o45O2Pgw9/N5j86Y18r4Ge74sRTbvRuBR+e
FZJTvuBDf6GGaq2qjvSp2CiGZLMj/MOr5MRc/tNXydlBOLGr/x6D8EcAIk1XEJcE8wdPOu12riSp
NA9QgXzH+VFYP0pv8C9+ZFbrPHmJY32ErtU4jWNePtvXjatY69vbg2Kb1uSsd5P9tHbW94m1/rmJ
VMxl5H+3Gv5yUeoJRgzznNTyzEVRpGnVDgeNrV9r1uhFd1QuTRbyTWjDe8222DVbNvKTflF74jWK
ym8LB9IW1nSucVpPsR4E771aK8+a09mrdWBX69SqXPM+IDi5DtzrB3QGr3SXkkxLWW8EW7BNR98A
pNnj2nRiv7UMm0+3tfyr0Eq8cRd5H7Pdu7ONBqb7Ue9UxVLvroCmBBff+aO4CBz1qrU+BNvfpL7h
IjLj6JbtPrdWysuntvluOh9HTjvXrq1t4wQe0nJW+0rDJy/mVXVL8mP77Uq7sLL9lekYruZuVpxQ
hl1yHbpztNzGg4236W14FhuVRzTeyo79YJ8/xryl7mg3xmGByyRf3Dwmn+228x57e9xyP2+p/aY7
++fBeTyY1iPwlv14dZPZPi2I97lVbAYHKonlP/KnPZwYbbt1TYuHK9vjgr2JXrHJre3h9voaLqDV
epqlu7vGXT6eBju1du/jZWrVXmfDlXNbZ9fZ7w8UtXnwXDncE/td43kQNt3ayffUeXlPu866OG7o
PuFwQDiD/XSxSza1U7mgQ5fRfpfvlxcrndqLNsO2f6o+0fGhcdpgT9tkn2y6mh/J/Fjdls5h3ngl
Ax8m+2mrXC5vu1xhYAd8PqSWwkdqvR+eNT+4NK2X9WdnPTyI19CORku0rGpPMS1jXLqNIz65z+mm
dXUL/a7Nc+N0zuDM28EzLhhmwR6tTWj5kzVZ69xeUy91JnBT/tCj+7YRTlCqEhVmXVp2J1qZ7pE7
5QYuvE3hx9blxejMXr4fXOfK8I+WtH1uNq605RK9yXNt54zXd85SnPaI+g+xFOfG5+Sgp2yqasf6
a3yWRRVcGJeDe4GSn1XZP6jrdlZWZm9fpr3tKj57ILdEL7zab7e312eG57zRWq712xn/y2j9Mlr/
NY3Wie/4z9yU5+zDiVv5z7SfCP3/gVdDWgvmJw3REXk68TcFtQ1metotqS3U3R3RX87Hxu09mk+5
nTt7M9+zh9EbPXJP9vK3aVtxSrZfj1syUsvfJnv2ipd8I3mSZ25nR7YlR/NkFxEUN3VjN3EEt18b
N/26Xws2ZSIO6v98j/GotWsyPpTcGrWXP3QOzGVr3zlu72rb3n0JnZVjustJqvvJZnCF24lTtHck
b+C3pQ0/HrelXDwGVDQdrOkBJSfr/kWxX0p+v4T4OA3+R2abV3CkrJvUv7pRnRbHqLduCnsv06R1
vzpUb4o/23tO2tzaX+0fn3VAgchaH3EfHgprZc1fpzbH9PvugVadFniGYeEBTrZmXXfW+zI2n8sF
3X5yfPN3qiO/nIr393eyoVs7cVOPjm5+hvOKMqPXeaW7DAuc+vvKmTzdy5zSX5wC0zaco/9zD/ar
wf3vPNjvc33iysfmGOVhXYD8M3vUK9mQqflcZh4Kl7vM5A6NVxzbZRrV7eCWm3xj+uVmdCZX8eA/
uzIgSokXHrva+ujRL9RL+FcOvp65kZMy4YpjeBHTv/yu8iNPAMxIPJiONtKELo/2Cjt253Xmp/x1
XKPoBed+5YiXlLr0rujNuKBQbPfTE31u+F+9lPzaHbxmM7uTg6cfuLIle6NL0y+8aeiMy83wIXFV
sRtwG8gZeZOL9+YYeNyV29nZrnKVS5QKPBEg6LjpPaTHbZ4JcFyzwFKv8FpbXpe2ncOncaO1Vd2J
m/mgXBf7aiPvW9+O3NDJbQBga+ZypG2+ji0L99yt/NzLXG/YtIf2AJvRgX2+Li+unc4y7WhL71W7
2Jks4cX1bB3RPuJI4hja8UPPv49u4Yy8Yk82ubVQimQdt27LUOzAnXBAZb9wTVfn0+CGcNqXzQMw
sDb29OTz1lT6W/rddNl5VrwJN3ZkJf7ZRs5nTcUJYPXLVPzLmgrqPX9+LJwGu0GnCmlsYip6j3Jk
1q3u9xj80Quuxz8fDAF7ScZGLH/RngJ/sQ+SI7oTOzDwoRrDksidxMt8wX7rCVhZtO4mVuziiWpC
r3Moh3Bi1rPBJjzaR3/r5BftxbBBPYj1TBkJOOy8nS6hHTjsCtreeQreM/EFu3eySf7zkuqlaB3k
p+gGSejtatP6rc/m8xQf9tUmOsCh5rUp/mHnYO3cn5tUimXPjNNJLFT3CaWOQ636CpDAsqM7m0j+
YrCX47FztbfZ652SYxH1wKfjZsYqwW130HT6+qo4aBZbFDz6dN5i9BpbdY9O4ydexLiF/BxiKUMX
XSRn5Dvl2364pem21/iVL70utjfFsubY18Qp/Oh2eV4GO2V5bHwdc/hCqXOqC56H7ZVel1eQ1pTO
8PzIYW7czA4cgQFHrM9fHvXbI5uP5REFH5G3fA236GBspXXl8513jN3KRtmY646Zl6NX2Ue+plxZ
6mYuQhzMfcQnGTyv4woWqx84EfeR+XxeZP5yPwtyEW7pnrMuluvxlu9cJ3dS8Kjlnb8+L5dzYnke
xvbQr+lxTpyLVh8OhAGgENtX6SbDZ9jTQw//AZG3a3qebo43yY36VGww35yt7aG5k7Yw/D3TB7D5
cnJGIvvFmdH4kJzOz5kFOMV2yilHD2awJSra3KNffNnowmkPs4t1t5fTRWa+wvWyHhEn42RE7t0t
7daubdGhOvKGrngkFFDtc4Wr2Es9Ghy5TnKN+K2FYB3H+3J0VRwItRe4yPv4IUfa5E0Ozdb8FjkL
juTlUGZ/ectRHfkLToEwCks5cfObyZHsvemVn/SBBkWILgKchsnSrsjtbkPnFqV6wT+C8uS+eZP4
scMxH3CuBTZOCULbtlszchojSUpmBQpU2MIFJZj2yq82zb7ZG/7tRcVRWXOMXQycoTIXTkGs8yR5
FHOywCsusGTZL/srcGPIT6mn2CFEqN16t9oM1sNyhyYDwyVz+c66W5PP5cjt2CBcrVO7nVMAbZWu
cb3iClb+yrU4+nrLMkANZvt+HXDO45etgcI3zUbZNnvJl5/UN/0N+b63kJXZOOkeOZf1hriafg9L
oG3JNu5XZu2AcpyL2Xvyele4YGrxPEMfltqVsB39o2t/okJif34e7et30un27f3hJbHu7wfrHa8v
YMLsbp3c6wdnt3h7kjVbNwvE0lh3y7tU/EBRrb3CPaQ2lDd8f39YrWsHGMRZlhkVEevVVcgMm4xU
hT9NhQ6ebO9pjsnDaw+8yR/Wxa5gYhZbuIwWnRw53jNmk75LFqvD2UO8At4bPGUbrbfM5OKOFww/
5T0sJrLlLKHApnMIPyc84Yhxnd0KP9NGIWJj+BIDp2z1JwFoKPe5LfsgO5o9MTB7O1ov8J7lrnxX
cbPL8PITORScCDqM+Dkf8Nq4hcWEKvwWtSYuVXcjXkY4A1loX/SXU5z1m5d6CumopRmX/diQJ/lC
6yil+4pJlg27eKjLpiCD8hWfjE9L7LFs6OLA4eOFa9nVPFrk3Wme5CCXsZcwsN0h3Bn8u92IroKO
9Vq1l72r2xeLm6rtS+9Vsrp7rJiTX355qli1xY7hsXq5l247v8Le4b1eT/edX98ene6i8SULa8fj
sIQ+MkM+dhrLnGCBEabDYsNBc1OwzXRhCfJBmLFCOeByvJZv5dt43z1LB+0i3Ycb7dA/Fv5oCTwL
tWwsGsjq1YrYYLGFix2WLK5tsbKcDKmfsm/pvcmRurw2arV2uFetmohJxYdl2axDz2STLbO0AIz4
1jvJHe3oYfB4FHAu3Zvt4aq39c24wzL7x1vaiPNa7RrA1gG4a1082Pw+dKiq8MClH4fH2qcSH78z
xr6lvD6rwE18E/OSsIknDu2Z1fRS2zZudc3yZJ6YwchvXo8ENaUjXxPHsf+XECjxpQ1oKKsQuHTx
bvnee8tMU3KEu9HharT4vouzscz54rBXEHlqwFiiUxYiPoMfX05gnAKvmPtH9g06T8uHm2C0Kxbw
cih3DEbEqpbAxzvcahELu/IHwq3y8wAX0jP2C0hrfJmxEN+dPzmyRT8Q9s/kLZ44XVw4VRagtXWp
JSZWoE83j1+28LJdVxhsGvXC/GS/MOb0J7rKHjFzm8DOCGeYK1ZChmlbAl4CTxijSwKj5fWXcKfb
iJaNBWc7GV9H0dfIrAVe0ngedsImYjN/fXjHbe/Tp2CTH0TIkvlDv9UumK4FdLeiF0RvuEvkJEkO
sJQOlBFu+PxaiiZ01d8O1NEqH1MuYQkitIPpKHwuhys9gDbCDQfzLrvv1+NuOZiXBbe8Ap2DeMXF
qcAp8ehZu16CwZlN9Erk3Wwayh9ii3OIj2U2Eoy27O1lz3DfloUc4xQMfkQIiNPBEGT7+aK7LP01
YkS2ffzoAKpNZhftQ2ZuMWMxS7n16QhTWfY765gBWkZbvYn8ZVUvEXL1uIw2pyLBDmv9bjmGhLvl
sctvTbtZLz9rm8SXb5aTc4kGI58wimiQR9ssuzMO4dkYWz0Bf3/F2L9i7C67KmJq6P/Pf5fOhRMn
cL2hGygNDKBxCc7vYtwbnLyXxUzKF+dImeeDl+VqviUHfgUvv4KXX8HLr+DlV/Ay/u/wo7j6LUj5
3i13QUB/FrqcZHYkgbaFq8V8QzUAk974Bj7xmSLAc+9xkrD5u97jfBB2kir4FYT9CsJ+BWH4Xb+C
sP/8IOysF32SqPqHvGjjjD0+LdEQxSpFwJxMyWCrX3mPcrMkzvO9crkkVhfmGPlHC7CC7K72lUOk
rz0RKql1R3XpLwqYmrozOMyCb/+GGsHTM523jwWXTe0PpDDF98d5C7xNvaSr+QOwQQeIM0J6LJwQ
+tsCyCyYx284626Jj8/xvs7e6Umu41/3Ts+mv04rQf6Lpr/oI/NHDo+uIImEUKlGo6y/jiCHupcl
uW+XxQ9aB163YG4PD+8Pk/0KqErXR+uBX5QOaPoOmuDAV2WB1he8DxxqMzuvN7N1WfHQxgZUvxOs
S6gE2/wyv2x886p9lK+Ug3KBguRd6ZYA2hXMEYN0VQO0ZF1dXb0dSRVegWoerSugqHk7b8UNnNTt
7FeOBtTfeXTQsCJPsovNBJmVtqtQQmi2BBxm8ezemrfPR8u4/vy8jaxb0gBcq+C8x871JzkAhXtI
SeyhTWY/LLRNwds97AC+950V2O/viQ33g8wf6P9D7TyQ2gAX1JYbhsIJKwRpJUaEvyx3f/3AWHyN
Ea/cenzhEQup4Pr955nJP0bRv83MSWx/pItWaqadCld5+diR8rF/DC4qbtaTYXl3FOI8Isdv3YzW
3Vctuw952XL3FvyXPQyae2pk3NAKnJiUx5K260mueDnJq8SNSUxwLwmY68M7VJvpa9Q+4b4k7ud0
hm66SLv83qn+dicnTvWoTII2yuQD9B/lU/ABzdoftsZt/KJfi9fy9XjVuAYajBHaT3QXtcWVhUqY
gIr9hXlLcaAqIxmyVNOMr8WbTpLPEeBiJyiKUuFlUzgoX+tuP1j9889nQFmQvt8FA9+u+8RRX3WN
0ZcBe2M6ILmeOB9LCjSz32jgYzmhFV/EoX2feZl3dNEjvE1vowvac5K5o+Osv2DaCz/459f0VWD3
s2s6cevbOlwkMJfcChkq1SYTRSpE8dq9CY9ryedBiLGa9RfXxG4p45fcAiaQ9Dh4W7hLVEyR2SQL
2HwlZVC3txMuFU4MOaKBFObxgpwRXlPua8+UqJ5ZCmgBnRnT5e/fEKskj0QjFv4ve1/WGzeSbvlX
Gv3OAiOCsRCYHmDIXJgppbaUZFkvhGRL3Nfg/uvvodyNkllq5RSm7u1qTMOFsmXJGfu3f+dg/nO2
QGG+c5IWeYPDXPIzImU7Zwfm/FCOwqV+HdzM5UsArdr698j9oB6tuZyr0fQdIFaRtvmRZPaRfp7T
6XM505z+novs5/seuRmy79u6XAfWil0Ht7V9VlmrCmTZCDyPXozya40Mpl5F5wOidE/iclp7c8mP
ckuoeyR+cYoKiVONvF+3eUunIQg9zzjdDW9lSfYqQf2adTnXK3RrtjdhIuRIFL+W2/7s+3d//fp6
d/6SbW+u8sTJcwfvDzIKHF4OZFXvHF/tlUaF2hwdn2Pes96f/98j8o28NRIFrTd/PWeB5lg50osI
rtdv+WSkbP8frxddtEiA6z7yR4YrnznmWw0C+nW9eXv7O+ZVzpw9A56lC15lF4J3v4fEOJbu6JTu
nencZau7u2OxyjZvK4RMvP7+PUfv3SwjP38HH1uIv77NtwbNd/cIxARRx1pMtLpJLy0BqwuVZttu
W8xVYNsahzSd0y8nBj2lLd86At+N+h9t+T+lLU/eh0XW5g+5D6eEMV0YT/+613JK7L5VBr67uP8R
u38usbuwkP5kWv2UofQGFPHudv1PGEqnjE66MJT+LEbnKbOfLgykP6/ZLz80+6WkM6IYR2PCQjry
ogoAOgJTT10/dqjcuSwGb3eZH/WBeCjyXr2gkmKdOi/JIYAlh9qDVXuHMno32sO88LI9anscFPvA
vfs2uOA9RC0ZMKu2YjMdCkRiYgeFet0heauryN25yyC8s2F5R6BKui63BTj/ruvKuU7h6aFZ84Qp
e3J5C//s32x54sNEtjIlAUwuWnmXEIAq01nUzAaWObr5bYsSGeuLXD3MpvlcCzusYIy79S3cDzgg
iZecibda0cptD3MdaLyZ20TA2CecZgQPCwqtULc3Nw+s4ksUWW2yAxjsEP9C8Qwy5HPBJUp5XIYz
DdxhG6CDoCBgCdhyUKi0688NuZOLW1gL/1aLYx9Wfr87ucW7G80kyCmILbYIE3Dn7PoecY37B/jR
qL0DgLez3V5ZiLh07lt08mp7dV2iXYa48EdOuBOz2vqNs/puJosnUvlAMko5ZnK52e2Pn5/hyWUu
dOZ/4zL5vKOfrXMRKOCsiERbI1RTreda0uQCvAnOJoL0ep6DL8+7C+o8fT3fBugfjfa7C4RsgE6D
71w+o9gRP1a4iKHNYYVx/ci2emdtsit6LjxxprzsGDRO4X2+e/OMPpvxQjtOPuhN1IAZA9t2c4aA
3ucfb33o5r87+YUWa5LCKqiE9ADqf4VmIADP3z/PzWTk3HJN/A6OjAP35grNuRI9XRFvQ87msvHZ
gw834epGZy57rdGVj4hFf85cAMcjesHc9GZa1w6K05yuX/s3n0/8xL7YS/93EKYRTtiX7PorWseu
TznYH2uNXzfGXoTgwa8QNqzCAGcNuognVIUCLcstENtDCNVwbuebAeZg9xlx1c3O2aKTDWTxDt88
T4juveC/lytg3dzVzldQHzm1g1mioW2OEIbwwve1cwNdiAanI+J4r6AyQlne64nTZfMufHJ7bIrv
v7P3jHIyYjPEIiBVRkz+wXYeKgSA52jx42H+m25VzeWsUPDN+vzrfHjGtnZWnx/WqXdnL8T4n//d
2bMkebdzv/fdnbq+C4Hb/uHXdyF0/z2v70Jc/3dd3xPa0V7I4N+lHU8J4LdI1ruL9qcRwB9iJCqF
RJQ0LQbkx4UEzhODaC56a/scoj0JLCwA7kGw8QtknXuEiXIHebdCL8WcpDrRuUDMWWD8VrD9OvhC
OqdTA/Y/NqC/NnOrixgdRRN6Ycf14Q3Z6zJbMy9Hsf1czm+jmWoA2BTqPI8cjVDPZ/UxqB1VOSHI
RODMVOjpmiU8MDWY1638ryhJ31xcmFgHXb3GWEW3VWcm0r+xk6ErByzw7tHEH8fdsJ1bjWIE7KON
6cXADwnQRYIkzRxojdfUS+D/gIFonaHEGt9E9weFAQ1SvBVdPc12dIVvfC5sgbt5YnMWUn8E61Y9
+jiZFfiA0L4Hplj8OgPvFZQAMBzxhQnRf3g037pp5t4adBvjb6Tz8I8s1tyFPaC3nG1mHVE4c2/A
o41/CVYW7PWPTpy5H3H+tMfKwfd+/Aqv5p8BfjCcwlu0gKGIfy7zL5HMQMpwTZEcVA66Dd0B7V1z
lh2QW/PXKPdHRxLawiU6Brq3Bose/wq9U7ljb39U75M9gYIagEfz+Zb9E/3063Va6KcsICB9SXCd
THhJlfMcOLvKvbkFXcdsGmonX23mv5jvSLbOd4+PX8bVF+YCua6E0fP09B0INtDhsfP9+nUf4daX
bojLkK1One3Ji7/QS/8/XfwPYaPeS6SFUq1qP+/KDKf4Zs7PkYr513xos/kWb253t+ghQi8RGsjf
jP4I53v7/Aw+SOf69f4e0AMvLwrYTwn8YX83W3jopz3fv76+opfw6LmvBtKx8+HuqTO/Z/eIFr0I
LTol+vDyLRrc5nxtvD+G69E5IfNOrm6h0f+9VndaaC10/X+E1kmhtTBL/mVC66SlsPAx/1BL4UND
2yYmAaENoewtOPHOvAL/I+imBuhCaCmN5x7AhYe2KiAS9k9iYzrp/oSM/hByVr0bcrHciBqNiCmG
DCX5PpgKqBSqBgFL82yFaD/tSAf2XFKvkiTLNvkEjFSLAGrUShzbtB76HkD7VZZr1zDLq6yjz2VY
uV0+1lsuwfRl92Aa/Fz9fXxAv87YWphyWZwk3NcQnEAi6dCHi5Kc0C13zBkPiA82aOz1SsCA3D3N
RQn7iwD4/Cc08FuU/zcG3bspLAy6rJbWKCxMAY71LKJvgvXcKDfD2aXODAsz9w0GqBO6hnV1fE1R
C3FiE2ar6LMZLKymDNzySVhhBofZO/5+fZgBES83wPQDaZhzfrePnesTQ35oqL1b9NLs+OP3/Q3J
/LNVL+wJXYKa2TCwarKpYMmhLqxyEftCqKNCWQF4r/FeZmAEIPl0Tr+6QB/fbBpmznWOaoJohQKJ
0cORzNYvR9gfUQ4UKb3ef75TH8u6dzu1UO2D6gyD5pjmPbT182xhwiqD2YmQxmzSPqy2nQs8otK5
mkEWv1kAFpphG7cX9eyHzI3dnnc7WwLz1Ps5HuOiEf3+/vX4+vlMT17khZr+4y/yySNdaNJ/0ZGe
EpMza9n7CMu/Xkyeeq0LuZ4FCeuTEncwcw5X597n9+bEhy9rm3/fh78RTXzyyt/qI95pwXhg3PR7
qCS8Fo0HTABTAmASNznEXxrnfO6Cj9z0okBJVQvIMeBrAO6rdC4AzjBXPH2fMw5f15+v+NSbXlb+
/uveNDlhRCxB5P8II+KENnrbvHcn9gdoo5OXZCFjsykSsqznS2K6gBILUMgLawkaQLsz9O2sEwzn
cVjB599yFNGNCIAkG/8CtYhb1DIe0ZvvnrBMTs5pKU3/DHNayNc/8jH9LjrM/9Pqpn5Ko6f8L05b
vzy1fyle/3JsnppIN9E3/b/mD/tWlGMdBWHzv3/+Uv/4Gr13q6fm6acv1uDGbcbr9qUeb150m+Kf
4oP+/pP/t9/8y8vbp9yO5cvf/vqtaPNm/rQgKnJwVb59a/d9btLGXv5z7ssDFvebH//BdGn9QkEn
CVpK0+LMgqUP+7F/0c3f/mrMpJUWeGlMwgkTkigomryom/Bvf6X8l5knQYAhwEIEU878mLpo528R
8xdENpUJGkwK6h5l8t9DdamWdV1gzcTMbNsUDL9LZi0usiJGE7SJ3lh6MLlXxLEGXNNgRs0D6zGz
2omMWuXrKLMn5Ub2QPqVkQRVdWbbYFzfcgG6mBs2lFQesriR8c4M/KZ7DSta6DPZ+93aBrV8u9Mp
TfSOxi3LN0El0mFnqaAMHTKZob8peZq39zIxdOUObOoBMjXVBVmRoQ3th0pGhQ9G+DHK+6OqCE++
q34QIOhggwzFysyzTH+PwyS6zJiuy1VYpH30fdC0QaWrqGt7F49Wb12GYJtZT2FCcrc1Y0teR+FM
NT/kUxqvNA+Jf2vK3gbMSdEOq2g0bpve/lbY/aGTfrZidXLtW8Z5zSKG0mYjjdFGwK1GbbO2AQMx
SHJB4ntQha3ugfP/CEZ6cF8Pls8QvhMgWp5MeWdF4RerAuXtVNk6X5d8mLCl8aSybeu3CiiaJevI
Og+kBh+vYOreKrRfOz6DNbxJy7IJzno7qfZSRaG+t4zYmLZCh6Cijoauv5+SekpBx1a0IA9NhoJd
Fob0z1slpd4UiTHs0sIICicnZbbTVKTaDaua3Gpt2cCHCbscUOCtr/zdVBg2ELsqi9ywzCpsl4AB
WcUuKcLhOVZDNGwKH1Ty22G0WHA1GZWP5Gpg62eqiQ92tXiS13U/hQFIP8Gr7mTJSL/Sqh2fEq3q
6z4SlhOn4aH3uVjphBnKiVQlbmyju5vyhu7GiLCXVJNw2sYh4OBjpxxEGG7ygTLrmzW0PHCtUCfx
llvj0B7KeIgzcN3Z3UMklCodc9TAmAzTOn2Mo6Eatz44h5tV3ACbeT02feXfhFmsLgdwPcdsRbog
kS9Ry1PykkxSDEcQF1b9bqy1XV+kQ2bmSBqXKaNouCJJkzVbNkmGcvBCkylhnpZFXKLvgMYJOlDM
IaLfhPQlCPeM0ezjtdk2GfiRGz7Jr9Iczegqq7nfvkSGETcCdKigyHa6uivybqvBUl8UqH6plFWs
aMqCQztRHxCpZo1HuR5zagNOtNC6eLb9vgWIUDdU8lgOTR3dsUBrs3eiOEqr0FFToXunoVWjr7Rp
R+lFo1KZVqvQNFPi+aRWZC2Z4kC0iUD93CFXLuNAoQAnZJmkO1H0xVkSC7VNeFdvaa/zC1XZSHJo
dgh5N+VO0sbjsZkC+VgmVXDmx4RuAsm7xyQX2rVtmTxn/QgvukrAN92YbemSCYTgmJm9mZIw9wxE
Hrax7eepCxIZgWKGBJTnbmyAKdvvh+mMdiodHDnmya2StABPxtji+iZtez+2bX0GGRd7opnEPo+L
ZOXb/WscW8HFUPq3aU3UTZFMwd5MJfa9CCqNOdtiLgPAe6hB+niZlQO7VSmVmRPlgPQzIQn3veJJ
7rR+3G9Goxs3ARnEncnr6douR71PjaY5r0cQbY+6FqvAVsa2SVmIzjybdV+szCqRNqiYjXYCG8J0
00+1ua1oD8Y1cHafmaptQ6erRkDmJKrzpnIsvtK8RLCXRtZadVa5kaGygIcI38Qpma9WpBnRblWa
KLKn2tjRNDIObaevCFja3bjVQBPPe+CgVRN3O3/mQx9qoVxKreFW8rJd2XHTnoGV3V6nfdI7E8lM
V3TjYRyM4Zl3Ru9xXtU3jR4izzAjgO5YxHSNjg4baiW+a1gGObMi1ezHsA8fgjGRrlH0ANsxRb2R
Q+vvoqw6JrL2N0LEaHxSIthOfKidIG3jiyjjxXls1PVNZJTRrovE+DWrTfCKC2YYt1VYPlMO+u9o
6NuHQMn2umrqwWmDgjmkGlPsSL+liQUWxjyma5WZtusbWbcTcfoUTF0EXwI/PF95cgimDD+iKKog
hI5Ww9DSTVbqEfSZRbI2bGZ7IRX9rh0k2kjAivZAYyrOLNWVu66Oyn3jp2cdrVFAKNARA5XF10Xd
5p6lbb2qeNcfWhGAhb7j/iEoQgBhGpx6Q1nUT6Pf1WuiWbUTZeyvNM3QjjE1zxJHuOYRpTdVDy6A
LA3PkyDOPSJGdmZNvvqamqJMHDOz5cZKjChzLb8BOh6xzasyT+PbXlDrK42iAYxkqgq2TcTzXSEb
BvKgEUB+ga/MnQpYS5wx6PN7K+XXhRFDIxomvTEsxVaGnmnfzHJcGTRLrztpHruaS49lsXisTQIu
0Khnm8jUiTsmTO17K2df7FHyVUxRWRPw4ZuRthAtEaspPq/xY7B+2gaIj9PRApuNH7OjmQjToWoA
NwKsofYGKVK5BmImuEt1AcSnnKCFxweHp1GUxqEJFBCganNiDoCKm4uQzFrcMnkeomfLT4EQPTF5
XQWiOqfJEL/2U8D0eWuGccTBzmKwNiKdI4s2wnvcjH1Jwqbd9mGcstJyhILaCR5aFdQkuIrqvu1K
p9LaF8Y6DIy4SqVj8yip+9jt0tpPp8BRoZR+OzlMxSEz5wOvQ/Noou9Rm8OubwWoubsE9SwXShg6
e7GIFP4TFe2YmI4KePPYaAIMyqkycXlzezOkReMmWfMIxlykQe0+9mLNoyuljdAVIkxvE56namtE
EwOWsGQiWdtdDVStvI8zt1VZcdMYOIU88ckhtkWzrmtegrcqG8YNb8DjmExtuupZF7i9LEd3lAma
JDvdhm6jWL0jUdvtDGOMzqeQZ/d5O2SJk5ay+NZTH4YVL8LQHaKiWPl5LjesSu9yLmwnsgy5Z1GR
gSE1iQ+GDOKnssrYndGWvbFuGt5u6qRv9mk/JbZblhPYtZQ9ftHaLrysSLLN0E/8JR5H9J7RyNgG
k3zq/RJWXCDJtepSe68y0dzItoDYwAfi2sStbHd2HIWGYymZwzyjAEhOxLHUSq14HHe2w0dDfaND
hEh008u7imcPvj82xxx2DVrtwlhea9qxTTULLdOgVe+UrQ/E0qbnzVlZ6NpeDUFNj73lZ4gxGmke
byeWs0NbTeHjMNhHkoXqqoT1uxFhaztkDOOrKjZ6YNR1GqywmV+mlcPyNl6JWmSPQ2dlhygW1JsK
Xh7YGADhnFfRNg1l6hVhR6kja9XeqkgM51EgGzc0JsodYvBup+IWnVC8ElAY07Nhh4CB7gh1eG7l
D40cI1f6nV06LCkG7ky0GIBeGRE+eo2OVOhUqc2uxaTMh5ZVHbxlUrYdJGgnvvSqsr5NmanvoBm7
3G2GCRTCY5tchHkIGT4wsotFTG7DUdEDN/rgPiv8+Dmpx2BYBW0x3HXUBPb0kM2qHJzs63w06GEM
Un0IxWAeMpL5+wQfYbuWUZrnUzaJ25w01Zk1sgjorDqZWZQm2DElH8M7aZPgYOloQEs8M5pjR3q6
bXjNAyeZhgGQp3bm68dAdFG1Smhh9S9DlqsbzPRLbfiFExd+n6D4t4wIfVag3+CHutL1eDn65hB8
qVAVQi/jlnQKjb9CTQOSGqxvb0lWROXBMAqfOhZTTK/CoNU5JBo8GMt20iKJu72dVdDnbT0Y/EA6
c9LrIGNm4mZpOZC9FfQy38gO7bZOR1USeIp36Vr4enIMkqbuoCNQDZNsp1gFhQy/wI119QXrQmNh
32lMGy8qNKAAHdhr5S5jfXVu9MZ41rf8OfGT4TBO3L4G9Wd8liU6dLLMJk7T96Aybrl0MmkB9Jak
sCmIAfrpMj4L+dg7MkxLrwmjbCdkIHacZ1+7JL1uaQcuGQtKX47dV5/CQi/xqldDkhpbg/fCM7Du
VzxQdgwgul2r6enXph/CO1LZyd7uib+NZCUOEKYCJjcnIBtlZvSkRZWeDX7HnszSks1FbxbDt0EL
OXlWbYwhXKWhJ7tuhDu4Iqmo4wtY8eKRo4wcDDYdyQzXitOmuiRNG6dfsmgcXgJiQfVFyFmlXkZE
V+3C1MfM8lJSr+p6+dgGUZavmeXb/sbKotbcmSxFQ/BoW3zXlwH2w4gKuLBTRsp6bfZjF4PqOQYp
duuLovJMpkq2VrKIANwQhLjCMoNltmtjWBl7OvBeX45qrIYnK7B8FKK2rf8tEjVrnKEq+tHRDKrH
UaXM1HmbjzJ8kk1mGQc/VDK7NmSHrVNBAOTGpGUQ51yEw36y7cJwBDGH0C3KyJcrayhZ5XDWBvI6
9f2ZQx00WME14an0D1ZXl3ylOz+cXMTFekD3YlEvneB5caHg+glXJcbEN203ad9L4lRZq8kwcNqG
DK3zsMD2OYQKCT0wVWnhTaA8B+tROwLnJG7veaTTvW9Z9pqNrb+JYtu8LMMi2lSTb3nUj+tv5tSE
j23HQkdOqfhiNPG0LieSb33DL7dxnkNhoh0AbEVU2ugWz4b0eez8IHZyxlLPMlN6pobcXlemeEhr
3uHmmxLdGrU29kFPAeqfZOBDNBIgWeT4Z0FeFc8dzbLKSWEWfMuiTgDdl6b2OhuztHCSIq09g9fN
9zGdir3Zc/+5RAQFMpCXDP215mRtRlLmpYPISoV2hGYKJ7T0wgmMTVZuDXMC9QLiIGCYDQpgCwe0
uc584p+NJOi20rDp1WjmqBgqJrKRQXMvi3HcyFSQtekn9VlXgJGqmXJ6rsaEHoIklqjhKmv1YEcZ
Wn+p2TyzwmjPUrMGkDWVEB2Jot+NsqnPQsRoboKREssxK9Vv/FHGuUOgbZyWt2nsgrNhAMUvg/+O
B7/hmcCmTKbCDvvXbKzhWQ/MP+ut0VrBvU52MmS6WfuJZZ83zRivfO7zYzEGyV0TBMku19iQVQab
Zsf9anSKlpLdOFbxKm0H/yzsi35FKUm8hsShw4MGsAtd1BzMVCnf8/2q/BpHTZIgIdvlrX1p6jRv
9o1hcA5DkgfD3uCslJdlFdp8m5DasuETp4Xd/CDH/V3RxUP0rS40KNR+Dhy+BQN/jSpeli/5salf
XprDU7n8yZ8CkH+OiCNFyvWfBxydpzxIn76/6PB92HH+Nz+ijjb9RcAoFCaVioF1dWb0+xF1VOqX
mQrbEtIyJaWCI973j6Cj+EVQG2R7nCiLUTFnG/4edKTmL1xaiDYqzrltopXnH7HWqx/ZHGzaj9jr
379+j5D2c0ZJWsIG4zhGtiQRmMg8t/f5tSygowgNO/KmuLA2ehjjbRAyALlPOQDQWWJt3m3NB+P9
nCSRKAMF7SxHcFMhjsrUstY8ZyTRHaSSN/qzIiPav7W6EBTYUxcfRhWa5zQFBfbng845iV8TWz8G
Rd8TIYopZVtkkUGnWsGxKCxQz1bcONdpEq5ILphj4I8n1jen9xZDIYzMOEJeJsOhL/KVeVePUwlN
7Y1tFp/bk2UgqmODO8FMkk1NuOVEYHbfvv0pVGZ/9/lKF8MrLFKZFGW2RBFi40R/Pk6eWFOfclV7
SdMCASXNgCVRTMYVDbUxOlWBgJZqQusiRmjvOWdKbz8ff9G4DYEtKEMI3cKmS4H/L4pEkh5edytI
5fntfMjJQO9abUSPSRdlq3CMJmTZ69A6K2m1CtIKSN5Zzhs3GKiI3A6e2VGKdtgq0vYP/cjS4EQB
x+K+v80PHJbEtihnlJiL+UUFRx4jhbVcqRAgUFkOFg0+gDs87YZ1E+TG1YkNmUtS3l2IeUDFTYWk
BR4sovqLB2bUjWq6ptWeMWFYxyIQ7w5WJhSUVQH05KKKb+I6gV4M/XWmaOMjECbH86FIkuZENvWt
dff9bLjFYDvNAocwQqzl88taWdRG6ydeBwCXySnrwEblrqR6X1EiB4fVIbicSrt4iNryuwBq7lb3
YlprBBBiGGcqvGGTbz6iHaiOEPCvg9rNWWTdB00LUucxHEonKCVBK2BDFLgXFR4cItfReZZXxg4u
W5+6NEjpxu8KEPEh0vX4+YYvulkkQvzMtKlFcMrzO1y+wLJpCNB+o8zjZa/AD5AjKLpCKmC4S2sB
gBlZDveFXcWmMyK2emGmJbiN0iw4R8eX3iY+b3YFvJvnjnDjamqG9Jjy1nwc7FF4sFPTI8hQy6+q
4P5O6jb+zkjauAVKzZ/ayYBzO+RNb7oVvNt7C1FfxFVQvXXos65bV4GdHj9f7vyglwdqS/CFEcGI
Kee01Xv5bXS9nygjTL2pnRBPaa3E1SM33M9HWb4a7CmK40wEUZiwLSiNn0dByFW2CKClnkzq4AEt
VQ6AdDTCcQgeqMQcfp+8no+QmFyRWZAxIt6KQt6lteWgqxAZpxShryI4JEW0x8QAEMWG7oQ4WKij
HyNBTDLoWryKJZBCNtAc8Sqden0XBIfUzoe7WJjpEekTvW/hGx8zEkY3n+/mUkjPyyPCEhbEEETQ
siccNr5tpk2eeY3VBM9N3Cuw4SQVXmLMC4ISNiSa7kd7KL+i4RqPqObGqQNdaMS3dcOJg13CLVtA
U/x8oEYvZNyZSenVhTRWETeBu6TbPBpdyjP/8Pl6P7g9OEmFI0X8ntpvnQjvjrNjcdg0SVB7pSHT
oxX1kLRRDxYMWBtOmDbNt8/HI/OlXzwKBjMLlZwKewwT6+fVFdyMI4QoCs+sqmlyrU7yZh3KotEO
XFe4OJORTFdEBqDEQRQzWPmFis5HWgPQpwsjFe8KTu1D7kf6uRV1+5zRsgNkWe+zDQKWxrlvNeXX
zyf94YkIpJhtSGbTXGpumolE0FCV3hgFgG0zYJn4Ms3P7MCqbj8f6qNLj2z2bDoSrEPMMuXdeeSg
udcVlgRzqPYPiJuSQ6uHfo8wnNoDjyo/C1knvM8H/WB9qKu14GVS5LflnMN/P+jUW1VCcyP3BpZb
G8ly/zD2Wng5943zz4f64H0xOMVcYDAGU3l5/OFYpdNYgsCl6UMQwYk4Ps/YpNadVenrtiHjjrKm
CVzeFvy8V1lw4sJ/tFaMbsNIZ3NN8cLebM1J9oZsci+zAhAPNlghGUv7so0K+wT68EdXXRDLUjZn
ctbqP28rDHQxC8vMs6Cz9kPO9F6LCbpZwTm/D6iW8UoVk94b1ckj/WCficQrExKD4+Yu7lGlknRC
dKr0osrstgj3RDdhNTIUDcjUP8TTCNkVIYSQOmMd4u2lAaytz4/6o6ssYXBKriQnvznqSSu/6xQv
PSs0hReg/GPXN765LiJ9nQUG4U5K01M23QfHC4nJ6RsXuglIjJ/3XDHJzEpDeAaxBU4P5OEIksxV
Fq4i4cebz1c4b+JClgHmkc5VK0pIeGk/D1bCQ1JJrwqvgq2GTF191+mTVuoHgwAvEncVBrwCOMTC
Ks5sVvMpCyERgsGPHVIaNlDlAn2K4uCDnaMm9A6iJxZWtdy5VE+dURp96aFexLpPIq21UyIzj4QN
y8sTd+ODp0GhS+FTSRtu9NIVqYs+6Qak3z1Y6HSbhXZEV7YJi3YSKjsLjcq48tuiA/GOIZ5+96Eh
AsRtPi8WxUTzy3knYY0YJkAz5LWXJgIUXZ31bMTQep8P8sHdZ6CJxeUntvytDrcNs5IDYnVeZXBc
wwlGwxQMeh80fbTRSYWUdmQHp4yXD5Q53rptCawMqmrpQE1WOIRj6mee0eTWfZ6MxhXi99WtYgXy
ZiI79cLnuMnyATB4ssy2oD1smIM/72XABcnSSRRezFgmvAHRy8qJIyN8xWOQdxAMtuG0tt3fTaXy
r+y8t7UTRkUHNE0eV6+lRdJjH1N4ATUiwVtE+ZhajX34zK0Itn/Cm565MAtCp0ERBVuzsOq8oqL6
FoZL+eXzQ/vgBSA7aio+616TLHUTE6ZurNwsPFoiEOyUqQA9a+UbX5qYdD8Ccv80tvPBWLNghGKg
OCv4nj/vHMK+pUJkH8atQBaiIT3SObWht/Yci/jdy+I2gwYiqFyC5b5QQ6NZNflIxxTZdEQ8tCkH
1/SVsbL8MD5hSCzqbGcHz4JrhzADJL5gsGJ+XlYWBUZvDj4e1xDAo24E6xEvEOWW1Kn5iEqlia+s
mhfTZYOmntRpRyW+m2GSHrXRo54KUXgEkFU3nTeyzO6saSDdGkcSuWFhFM+fbwydlcHP8tuCDIKl
bVITQu8Nu+adKKisUSOlhoBI1ufBWdmz8gm1PsZ5qYdQO30UBc/Ilte3Da8CIN0SH7x/NZ2uAxlW
l/FkoRuYmM01ku+IUkv4IkXaAnJVNHov/ou6M1mu3Oay9RPxD3ZgM2Vz+qO+SWnCkFKZBEASAAEQ
bJ6+llxV99quqPKt4Y1wpMMDK494QGBj7W+tzVx2P2di2ftsnirdJMN5Ttg/uW6C793/r78CLpg4
4VHQ4Gr9X8qZAPkQKFgzcSDhiL70JL87ZjHyWknv42KP7efGExQKhqVz6bfB59rz7fg/P8cAD+0v
HwOiBeq5MPGBYGI0Nr76v22qmZCrYm0gD6nVGToxemzp7SxiHZSaq5pxb7pNsTsVm51fUt6lpCCa
IcBzoex32MmXRUs+or2R28dp8RheBm6rFg3bQ7ZqXhKfAjOx/a0TuvI2pgrTkj0ayp8zZUVD3Rni
TaWNexhp+yHQJ03S7+UVLcd2yPcsR59gRJ+kSNClL6MOMExfbkBx/HyqWK4ObqR1TMWtCvSlTfje
qPXZX4bS5e/h4ldebw6i4/fr7M5zmm9HuSFOhM5vWo2Vy7fbFSIGmtkiQTc6xSRrH1OI2vW46fEl
82AynjEJmmQXE2L+XK6PlvllBBzH2nHHWwxsAwwxNV7tD3ofG34UhNYkdW+RNWWG7FsC8YKigdMC
drIcEz0znxV95x22eTwvZDj4s2nrWDeFyZ2ofG6j0sTkfQok9IAtf4p9zCwTd1HrFR2uS1u/dIWk
5obZoD2IzbushD7EOmeF6MWb4H2xTBifh/5QlI733wwC9O4fkDQqFfq7lFw623wxtCC3rn0aV3ek
cXij0m0XjLdtG55dpt++ORaTwJDQ9HOh527v8bxeB1YGHvJU26aetvWsvaWrNjcWsyUnNJ72bHyY
1dn45IdLvuINNBdiz24zwXZ6/YqlZ4oM0nSZqPCUKP9XNv3ewug0mbXAhlpZ2u7RKiu2jBxTTupE
mDNg3LZYwYcqtIqKHBLvNutr2Es08GV3CsbgoZ/sIe0Z0mZl+xSCJMAqBlQaF5Ev4AMfG1H40Va2
ncNzXd1tPyXPLZZzn/LnSZvSDqpKGgxW3badSYKftu13xHPgz5bmJtXIlTHJs+rMV0gBZ/EUE2C9
Fk59Qoso4fUymDewRkW+LAgtWP13MsibaHW4/TbePlY3Rp/nFiKth8GDShRAWY+QfUoakctmMIpd
4JgVybm1yTVa8kLIGZPhA34adR8W4Et3Ln9OrV82PH7M0JsvAG1cc3SL4GFcMAYx4kXKWB1F+i3u
vqOfw6tT9CwUBu/1aA8m4XBmKbsSGSM1bEA2djCwAtvkM9/GR38e7oPc/NwC2M1Qc5W2+aXxcikd
1IHFu/2TBd05Jl2lHH/h/g+Rw6KN14TxZb8y9wK+9+Dl5hOdaBAo8ViCIvhtMnNskEwWefKLuuQS
NroaNB7CAn8+WDHPubjsaXZGS/ZCJ3dok+YoO61L9A7QaeR010f2Gifhcy7SapHkCQlZUeEEwS+L
HSQf8TPCPQdwG3nuQeBURH8XmIaaj9LPqnAeChFnRzQuD/5EHzY8QDV25x77yJSxvMj4iKQD59Rb
tFKL+b4SDGhpgFr0qJrVNO50o649JaAUMWawxyTaeClWoR5Y3KGdmPCsAqJXDG1Um0TZuTCyL5oM
tQf6FEWed0Vnk+QRGCb40VXeDFp9On/uXzKDebtZvBv9/CMV7hLr6WE08h5qJsaieeXg4vnAbavw
8dK9iJaiE/Yi1g2AscUW5E3trehw7y+6+Gvwgqd8m24IGDetMKaXHKZxBAEjOlltBvC4BYyq6L3f
fQUSwwGV+2Fy72Cm5X61mL47pD/QzS6bnAA9lz/lhgJAtltTBemGCI6IkldwvOichjEa35k8K637
234hiO0YbQrAywAxjQbS1H5vzFPr9Eix4bQAUVpcoMGLpuNWaqDO836crfwktOdeJeENriyoMLz6
MUjujaenJu/SZ1AQANsm/HobcOzaG5GsHAYYyf0NNYN8k/0j61vvK1MNGALLe/crNdvD1onffiDD
yqzpVtMF2RFrl0+lStoQquq0ffiL9o6E+3GB2Jf0pg+9rZarU09k0195gzckUrl/gLZsvtPUo/gZ
ryjmCkc9TY5hbtx1zLwNE6yDDdMmsc3etnTsD6G3qr6YRQOgU67sxxqOgJukz5IDJYv3m4RG1Vlu
sRn6HVvthbA+f2Jj1NyK3vQoXWIh6zDTGUxfVpEd6Hqy1d7G44pPig1Fkzp7lT0uWhCiG/eRj1Hn
75wjgNfU/G5ARn2uG/7ywpJhfdNLzI6Gj95UQ5DqANxHtC8ynZBagC5/gIDSW+jz7g1l9PAzWOxy
RLsluvQAfV7y1k3FSiZ7TUTeAEwKO4XvaKYfQ9w8Iur9JR/6ARBWvOUxMNkM8Db3guXWzANQ5aXP
dbGtGyCsODd5VPWslzsA2KZcVtZV4RbGZSZ9eeeNwlwYLnOvLOnWytcNO2W2kUcvEv5ODHF2XfNB
wEwqbfaWxJ4+buZ77/ESnKez+5GqpCuSwaMnHpEvrh3ZNXaJDkMSQZsh2WO8SOApdjgIXAoerev0
E+Ep+PUNeuQElAxEux7czTD5sH+3fkRr883dFHoEXTW05p5GHdK8Xdyd0NUJj7B08OfAC7x6g6h5
8RtaJwN/2hqHUE4GHhCtOy3KxJsxxZaDxE2Cba5hlEhqZpoN9EsHdr3gSc7oToMk3zXBmBRdxgGY
tRSdzaK1bppq6y9qxGnXQ0zLVt9iJGhu+hL3mX1gvexzGVkH1SvOdokAJNMtDdy/ggYlSMSh6mCN
uEzgMKs0pe5KaQR+Z2O9q9okD47bFqzIohn97BzFoVcKFk9F4Ej27sBdPscimyqhJjDnWOPBcUAR
6BXYfL2XbKVXuzXbq15WtV8WFvxiIxW/m5a0z56fyM9tvG+8NMSVD0X0PsgnDNVVMb9dtkZdUsGo
/02EshROkVSW8NXgv9OZVWQesLmwWd2AkfM/lWbLQVAwFjNq5AcT9y3KIS+sXT+L46qW7RS7BAwr
ON6lnFWA2tG68FcyAfZCvQoE2V/sjojw1fgRGqaeGNGX1ovdcijR/nru0nimQIYVHpeUakJNMqbP
zexNryC/cdkXCcEEmpWIYQclBWNibbj+zNIF0QDbgottN/tjX6fKJTgDOE6esV2j25VkMWZnDPFy
L5p8e51YGBwInBzVkk5O3bFIeChtx8X7DPgKRtIPkWDE3PCiKE7Dxe9EOWqstSp221KJqNFd6c9z
ZBBC0GFMrGCYPYsi+xDjXnsieWOePEKJBgREIoJFHKo7IiLqlSt1wVR0QxPvWt92OM3NhvkRZB4d
2+FqnF+WIR92/rShim5V9EQUTAkFvufuiC8vHHdyUm7fIifhK4Fu9ejiKPo04vcyd+g2b3H/C22q
qE5Zeu7mi8UGCeA+Jvcmwua7wBBS0s2TZd/76eMYDPnZ2ikrAOgh4Z/MDps5jcbmI3Emv7WKi9Ms
3XiyKvaaAmG5049kHpZrMNikJI6eiW7BxS3cL0UQYfy6xkG95ulcBqMe93htp13qhVO9bTF+VxJi
lHHvvF0wJPFxXO33CYLr5PsMoKQrR3RqHpmZ8u5HD1p816WhPQTxPNRY+GooRrv+Ip6art7Sx8e1
X9Ubwa1kj+Y2vw8V0TCupOqxD8lcD6lHv9ZYbC9q5n09jmJvwW3dT2n8YjRF9enNc7XN3/UhDZcV
u5dsUAVPAPMQ6QCl9S3u4/g6ZaQ9DdGUlFvbAXlcwpUeyRrB4KLQzgOHtEVgeGPNnsQgAozeM153
+a4Wbsc10fI0WULCGv8DqcJ2cfgSaN/ebzFnZaSnpB48iZON5CGisjzCnsI59XdNGy1PWnoYHUEz
V2cEPEEaqhsvdgFmvasWTU/BbPa4pTJZK/S3Gq/oE5U9UYCx99I2aixV6FG2n20AocKk0S/qA+OO
+8j4lUC2zH0SEFr1Ax2DApwdpq2suQKmiRIFT7+/xL53WNF5/oS5MD8ug+MQtWPi9kkDn1pFne4v
bt3MF21GENubIu0GsHNUaIfPUOqqNmVhvaAOwiSLXvzuvSm4UQklzy4XBGlBsDxdXM+iHqVQ2GMz
lW6qzJSopJYime5dq4AvZ1Iew6FFgqRk4XnNs7RoQfHcqDX6XtrTdtYDfk3PSChli0qQRJoE8KzF
0YeBJFRmKMzL1TMNTltws9WcwKK2gtF+8FHI1jGhCmiOGrczNqxfNMpFvaFaORvRjjAlOvHhlhYL
Pm0rJT13tDbPgYKP7tKi5sSdM+pvUXK1NVqCa5ktklcqjj65m/WrrwnuJtsU/GAm8w62SV8CFWwA
JcewQEPBtwX4w+jIlhxVrBy6UogcNqJN0rp1swUBT7wDm9e8CgIRXRqUCOE8S6SPQEVE4RkiYpTg
3PfQxC9XbPuPICpgZGo1vW6WdwigJk7sxtRFt11Ho4eom7cbT8HC48+5RU8ozR+0asyjBpoBY0C4
uEIOPmgaf82OWPvylUbaq+ysm5eFj+bemyXXJZMpcqy/H5FJuxVaCZ+qFEzqIdVzW0fdD5x+2MVF
2AZPcdBtUIBWXFzRC4SIELSCXVuTHAM85JNvto+MhroAOJjtQtP5h0BIB9vV2NMCYLJ+QIHzO/EG
+Q6zF+4hVL9OzaLfUp1/QlaA+ynFHhhg/507wnClCd4bn8i7CPsCiNphe0g7++LNTbPjocfu6bSB
Vla8XfftOCzFEIqtDKZkriYNIGUKobHq3A5XPzF5HSd2rJtx0Ocsb8kOBs981zZzORiujzEueVfo
UfsVB2wHp+Qa7IZxa1915rXHdYAEEA1P/UpxbzBWnXCvXEvYMsUlj4bp+x2w1djEnxPrvmu7Janz
EH+g2KzFoNgbE0kCPHUBsK6T5sDhpqvgCchqjxtvt+gZskIy5NgMFkzFGcR3oamvK590IbR9yX2H
i0pEppOfw2tT+EGTlUHAYG8IEpZDd2gQKBN7yTNfBxjplDcCu0wDuFUWCYDedG1ei8lLruCiEYC7
Sbd3g+ftNxYpHABDeoUbc7hdOFE/lRDJPhXL4yQbsgv45u/oxIbXaQbIOi/xUodyfhrzJUS/X5GX
nrHuqtt2rk03I0jdy/PKZwcWi/XU+8qHt2z2b/Rk3Z5KOR2Csc1A/GesGj1lThsueT9nBpcKsoXg
xx9TFGdTtjzH8ZqXeP6qTFVMT+B9wFXT6J3hslotUb/VMF5ghQeNhjosD3rgW8kJw6kYANwurMfE
TT4DPe00mepwHuPbTEbpMaD9z8Aw+2LhTD1gR3enRlt0kHjQ1TFY8s95JbxIRviFxjDqXqDVTB/a
S+R9zhL2I3R+EY8EJpIhi852bkwFaFAXsJu5k+cCkR+YgKwsQWLXq4oMvrt+AyINZ+zvOE9ZFa0K
8Yzbnk7oODL/4Iea3uQJ0pDiFoeu70Hx8ug0nvSKapq6xu3SQPoVvrK+pMrTKMEt8h/nbB/hmUIi
CjLQeg6FkrGlxzpSEw7TCwBhFJ8LzFkrXE/DDN42Mrl6WLq+PSiGvXAeOvgnAEqVeYq9J8EdpuL9
IK9Jtyx152e4M+esE7vAjuPOA2u283QbNUWMwp4VM+/cde1HdpcmLjlDrodfKokwPS1PTjpdM1Hl
0SxvA0aCW4EK8OChqjtipthUrjZqdmZs24ced6YCf8Fc2SzTBQguDcPpkh36P9zcvoLWYeB8yprt
0kv2CdtrctOPsbsfNn7jBAp8521f8ETzMh26a8ZEXoRzGP6GQ4aW0yjW+y0l/S6EWvojgiv73Eu5
hQUcv4QVfjI9Ny4Ul1HStaJE3Fjn3tEeVkVs/FfRde7Wm2RfTRTuyVAltjR+i0lVgYEjKrTdvXJg
8OH5RNaxDT7iXkXQ9Zp4OgUuZLiYj83eDxnF2750NYXF4GUOQl73nP3syLxdRoPWVSnhdi5TGMxh
s7Lrnmx0+HKorXYWgNsxCBW/mzn8VGGIPTeFOUIXkAusLcdhjN9j+MeKeei9ugnC4dmDIe2cmSTb
dU2ylu0Kaj+2zVSES7vegh78hHl+raaNBYgMoulnNypZ4t4UHHIax08TwZVXDImqAmjnkFsGHhUs
6VMcH3x7Tyd8W4GyW9HGrH2WeX4JugmidDrL/WwWe9Nnm3gehBU4UCQmYamoO83AoiDoIDcdTyt5
SlyzX+VsjnlMk72EP+3DTq2tfb3cyH5cSk9gcROYXe6TdiA//X58CeNZXJxIkUu4LrrcYCKHt6ZJ
djw1adUlLJx3S2Kmi26keVw7O5fTgPtjOfcLpEu1sO4cNWtXti39vSFZoZgGr63hI/HLbXXDyW/Q
YoMWppadjWi484dlq/jADzIQrlYZWhqhF+UFPD5Q2fjUHUISb78XVKQXr0mDet6aq8ci+wjPHZS2
DeLNEGV+ZYJUfkVNK8to9AyqA7x5Oc0IYkvRK7/jIMUAd2J3fE3hWYUfXZ0mxHbdWDgazq5f3vNO
/6KMp7tUo6EwE43o0C339/k8D3COSnjhe5W4X2h8IJ4ADn33zPOVvvYZ119k/M11irsmkT5cGOgW
QHobyjTchrdWjqwKo2Q6aTfHp25c3N0WrjhC5kTYOkSG/gFmbDjCEtsme38I4nL5vssr2kpIeUnz
0M7YvJp26w/MCv6I0xV+AyWaircdJr4pxAgUURrLHXyLeJPgMFnhTB0NCkbZqfdmmBdoa7aBEtXR
2k4McbIkWE9Rmn/qOAxOes6bfdePaBsA+rxdxZIPiLn1LyTK28ssYXIAuybznYY73McNXdN5R3HD
CBBP13g4R4mSSxGvunN1MkrwFgRuh74MWu23+ECjmuGtXaG39aAxTCXnrdC4gjxBMkbgLpqWx7Tr
7ihJo1q2KMHphoZOvHbo6nTbuPPl1h2Bj/o4ODL1sg0STnUUswuc+zmHsSzsW1hErO6WggRTsEKs
pkE9MfYAzQrN4Q4Sk1pRDqZpp1BGL0kVJVtQtmjJ7PDXzDdNZpp9wNl0szQ9AiHoFtf9kJYBoNwy
GbtrOrEPJ7apiGNmD+g9sV2Qe/W4JWMRND7kiTGfznOUN4d+ju/0LDHiQmuUnzRUz76LkSDoL2Gx
NRPzajk3yyv65BhhR3CTln4y/oZDTnxIHI/3HEZ2aO68LWF/o/sA9uUrwlHCHyJJO2wLqLQx9XII
+S/VtsE+beL3XKmhnnMkIEzwEBwDv+uPKVzgrSSvwmTimA5GVWycnmUAXbyPI3fIB2MqMsZbPeSZ
fXPJhAQBRADbWsUx9l8jYoyyTeFOgWzaVX00jftI9dN1AZ98Ug1bdzSM6Tu0/hYeck2hLBun0OVo
MPIxN+iyZYzdwN+U7XHTclWCiu80YZUiC4DIg1RpfjBx65XaJvFpGDYfNayNniEpQGLOZHjWNDFX
4pb0Ls9b9O7nHKtQZqjDJ0jau8TglcV1ClkG/WLvt4Yld8sadQUcROM9afX0XYuRs4HZE0VbF00f
Hbp5cJ7nSwyrIZ7ho28jBmfR2iZfDP4LpLsapu9EuODA0GgyWdQNp2ZqzRWHNZp3WZOeR5sodK0C
Lz1MYTccBTxIcIuO0HdGYpofW0rlkacOFm/ZBi8BNKZdt3UwwjYwImNrdRuuyIAe33UD2JwzZXeB
ny81gy1Nwocwx4UUKX/1YQd+hEVnvGknjZq75zBUlwt2MuTpwZ+ZFHnboVcCczr7aOWKn60TN7TV
mrXLNQEQUUXou/20lMPJNtJ+363fDalGbvMtrGf6XjZdeO4boZ540HaoJgT8yB46CfVIE3fuktnn
ZYtAgq5Ktxz9k60Lgq+Z9frC23n49IcE4SOwlfI7t1Io8v6mWHIZrEARkI2SX0xmAX5145TRKkXo
xmvM3PjbTJ225Ro4cQ55hoN54WnmFZ4ImzsxswlHL27cF38CKH7VqfDCMphJchhHP/1aGcwUG/bF
3+0q2+yMOiw5BFGMc3XxAooJlzmMoCXptDirRBAoRcYbn7yWxi95P9ifvlDIWRDwvWFAswUuM2Or
ekc0g6u2weHjTtxjl3YC+tvFafTSI9PldxzH/ju+5LRASzXX9Rx6cTFRrlQFWKXFZMfE9hjPiYyE
SwPOPNsZXOmg33fhoaFR+Kh6bW5W6kcDTka2iqKFi/VKzQBsYfZhDC78GCJ5Bf8yHCJ5uzyLLQM7
P8oBlo34j88VNY6URnGf71Bgjm9mXQic353Dn8pix5vFgt8kSPPbCKThlUxUQx7JaXNYl3R5hpW2
9/fzsOYnrrcNVr1k6sZrK1IfQ3KRKGEeOTrHh7bx23afDiBmmHPUPDquOowaHTiml3D09ysno/4R
vUp41vqsoRj3hAZsVPnohjE4OQWCQJs8hrIR4q1vJh7pyhh0W3EgUPDzwxpERZ41A4KITP84Ztzu
1TQspLbphAdiVoNHGoA8bVH+qwDxOmheBDuwE6gsBgOKp0PraipUC3WjbOB3fISk0f6ADI8bdO6p
eDcFs/8uTWpO0M/5Lh94/+Iv3CE0lXxbcj1p941Y7U8zT/YmWJf1lBA+sXMO8ucGgix+fGfAbCLy
wasym2Od4kbfXBeJhVnCqgUmO5/UWyJQmeSct9cUNo1dMzp+yJBa4AqRru0nXL/8QlZuTOFgD3G1
TiA8lZziglR3EC0RxgAMQaLHuMrHFEEnvGSmW4fKsgmrsUUGz5cPOz3g76hhlwnS+AsUAcZKJGBo
bBa9WT5kTsYnPgv7k7smTCHRRd6HF4LQJzIan6BqerjcrTKpWNZFsCULNz9rP9KvYw7BAsFL2Qvu
DMlNGrULwq+7/Cp1gvpg7E2CQ154aCga7FcgaFCPN+E3QNerdtpxygEOGxKW/uKhrrTYSG/wHtih
XCDOdkg96YGzR8HamipUDZoHE+zc7X5KZ/+H6jtkmPQWMDgULKws7Xj8kkGhF0WDaJYbPnKCpoT2
e3yZHVdnx+DUgLfSNA+A7XDuQgwebhmMDtXoMnrN+7y/y61AgkDQQFctvAUv/YbvGwLosMLEGiAf
4ARWmLxEI4KCGrRC3/rQJl9JRPmFqjaEDLnO2B58CwDeejFSZ3rczNFWXxmHS5X7eHl6BPzguqm2
eKpIT/InioAScDk5VqCn4LEtBGKBYKSLJ4C3jpNoK0SYgcR1eTAcoFHNz17G+MEH63YboWHw2DJw
HP2MhYtjobnSNOkfV5KOT12eUXNixKRfuOzMQyWdxbuBMV7Yldpo8+BXQMrLjlqQ1XvU0S0GGsMN
jaQZ6Ig/+hXhBcdUqhBJX2lEH3AUjUmV6a7hx2Sd+EFnaQsSBe/HUM5ocbzTHku7Q/fqBhyK3a9E
djuJFIXfbbe2P9CdwuNMg3AVt7PJVhQdtN1qHx0jvvuDYZrAIv9WMO2GtUTSikWzIsISHvn3+20V
Ljo32bfjR6ym231zjQSXbCHCOuhm7Pf4S/BD83V+7ZHPA5dUHupHG60zWlENtztkhEUvAgfALkcK
wcUnGOOQC6keBBMLOkeBXWoU9TiBOiQ4+FCc/X3IxXpN/EzjGcACcmfSRpL3DhlUDFdImkBEha7+
rVDhS1qG3mLQHMVlSA8DInrWkCf9LbWL2492lEffU/IIk7h/gmcZ3wUOOYVBaUgZKHSqTbRDpA44
Q7p12NtnnzW3PYErvUJyCPY50khsIv7oRS+4Uvp7JJZhInrr0QeN9X07Ll1zneFUrC0l7uC1AZpl
C2rqcpAwM9dryAZ7TuFuXqtUCCitwssa77QOfg/bsMSCCx1y70q3crcPQ/RcEUkyotj2oZLuKdo1
IHAmZIDwqMNOItIMlC8MWXC62Gl8WlSAd1EgeunWKecqPIfk0Iy5V3bRoMdq1lKjI2LISaKfgI49
wluKMFDkKcbq3nfGG1rUZZJ89DhQUCUH23hQ7XzlA6CpC1qhOLJsAr8JMjNcheKBH/KFR4eJLwSE
EsFScejQlipD5wNgF84Ln67zc+zbBHWjxiFFsgioe7T2jyi0PF6g7MHitTxHj5KqDKlvc9rjwER1
GJ5xjZ9u19HZYlYUUAQ1Bo4uvgR30KhupwCTyDPhB0UCYqJEvDHcMGrxTtM0mxOkCfw2hEaNKSGN
e4cFSRCY65A67PEO2//9hMuRg0S9GP/Mc3x3N1sTwEDjIeIlrpclQAoUyAOJeYW5QqedI/7p3+H/
/5Xj+kkO+OfvJuq/hDj+v5my97/kzcfw6/+LBEgfEPB/b8g+SPE16Q/zZzs27L//6cf2suhfqA3R
n8VqgfsJ9tv/NGR7Wf4vhNwi7DHwIxLAwwFm9j8c2UH6L0QFoeTDAJA4zDBJ8f84soPwXzkAZQhx
GK4YgfuO/zeW7D+I5v/LW8LUjVt3CsY6/P58yX+ZmRNn0dRTxITtcCCtiH6AdkYEOVuf30eYtY6u
1lIhJ8MvSIbyZHxFWyA5be0QHt2CCJcAhqZNwPk7BP8Ef/8ttxofLcIG8k34xnEC81j+NxcPS80c
2tghPAxa8RsKtAY5ZAMmFJYqirq9AiG41CkxAw6eze8vasnRRU0Io9iEvPVxYysuGtGEbjB1hoBF
MnEVe9BgFPDkuxDmzQsCQii747BUgp+C9OfKTQ7hJ0u4bysI6c2vEN4CXXOqB/QlEbp08eJY/xNw
+le8/o9fFcRpnEf4BgLwIX+jpw3V0YDOfgMoxEueFjFZhEE0iAZBamF6AGbLHlngbcfM6zAMzZvY
20AUNgezUmRmDQKcjmdDTMdsSLDPmjz7yvDFl1Or6j8t7rt/Xxh/tvD/zXP9xycFCh1gdf7xr+gb
nP0TYkwzmE1xkaV7XBaXOz6kw3NG8lrjuD8R0NG3Tq/Z84JjDciri2+3XGVHCKQA86RFClIzhcsR
RAs7J9s6/wMZHvyVHsang9sx9mFpTOH/C31EpP7l0yVySfoM3RDgCcY+Sjsu0AX8rJyDHmNhcZF5
8dfuNu7H5mTgar8QMwf/YAjLQrzsf0KY//gQEY53P0K4appCIvzrhxBGwtEAsX2XmsTrr2JpkRDX
Dkj84XH3Az4eVcFsjtjrnqOPSyBHZrBEAgJ43iaN2S2IRTt34xbWBgXsxSPT3h/nuYzchjT81skH
RDAq0FTeekgkrHu4g4Z3Efs39s5jOXIkS9evUnbXF2Vwh17MYhCaZFBkUGVuYEwKaK3x9PcDq3om
Gckmm3M3M2Zj1tbW3dWZEOFwP+c/vzD6zaCLcFFEP7A/g6ecq9FtbkDHozFiGIILL8Vjt0l62EaV
0l8HZlDsSxo90DU5da4p2vA60Hq8tuCHddmmy62HyPAFY+pYJmsPhw/wqg4+Lr5nwQ2dZbJRK/Us
lPFs9tXp09rhJM1c/K66XV45uKr4IyRDLM5sZoZAIWPkweRNrRmrTbrCWTudunJEdA14NixrBRk9
ekT9sTfT5Ict4hK9lwcxUzQzqjZT8KtpgGxdl0m/wn2gzgEz+/SZAYtYlCI2FmHC++0bmMNWQZ/t
dk4Z3sIfHl3PN/vtNKTlD8es9HMlTcZTH9UCzITWWxVeFe4gp+VbBeXeA5jdIkrD7My2p2YNITgF
1ZWoZjW8SHMjqXZpnZ8PWZwu66E0zrKmiza5mZjfhBGl8EIVZkhmF2yCUWRnli6DZ6dJYjhtZbcT
SnHQjCZhVtpR6mrV2ra8fqO243SPW0qxSnMKIzqCahn2XQjLvHacH0ysvtt2fzmNakf+RmtoYJyg
tLbdXaNzLZJlYI8OTZpiv/hJEQWng+KY5yhZkDPXYtaNZf6KiUua4a/Jux9x3Tr3ZQCLSqlkejDH
glIpEyTnVnkIl6k5jGmRQwQpPZArH3ciU2fk4zstvUjkYKogRgZCNlNOZk/KChBrWA4yD9alGMTO
6+vwWSARXyCFSsAl7e/jlEc0Nv13mHvKsxLUDHKHOrgkj/HHEAB/mzkveYrVfmVGprdBevmojA0u
gQMkiKSvLnB2+ylKKWn+CmNhWxoaho6osMiHmqQExiqZB8ZTlNXLkIWU1gMo/KRcBWWErZJRX+JA
u6S+a3dJPGloCwp8o1qveYoT49Kgo9v0ZXCeUkuugyS0n5XJelQ6OKZ4heLN49mUjyFUgdYJ+cVk
CB80b2bKvsdARtbydMCj6UWrxvqcvUZ1XIXx0/d+anAuF7FJz5h325AJ+Czkr8Qy0GlEqr7C0Klw
njmqa7fGeGfBmuwvijGe1jGWO9cMApld5KV+WWoMp8dJrBxonsuiglrthmLUzrDtjKGyZKG64tQY
fqRg7T81Zky7qGN+phCz/aPINN3FGis881JYYIs2ieEvhL4TbA0Io7l0pvNB4EicoNG4sMvscSzG
OxxlGV5rjnFW42u8lZbhrelO9NtKm+pDEHgnE3aJJ3maelfxYCF2SWGD5Q64GYaci8gbIYRVjM62
sRMp1PXRzDYu8qB9ge8T/pCqiQOwl8j0IvEHf+tgYTPb8xHqPEY7Rk2EvPpTtGkqIHC3jobirs0i
bRelPZ9bop+0ydi+qMbUn8PnrlaQV7Fsyr0EzbdvxtGlQzW+sEx5HxUjE6be2gU4wyxtDdKKSv97
EiAmW6UxQooRAhGGWr55Fxo4Di5KxginuQc32dbD77UTLeKKLkop7PJc933MELoEF1cUNyfCKvWl
ZffOdZ9NRsy+K77hRA3yIusaM9SAEgoxEQQWMcBIMPwQtmxLnp0V3uW6KcKlUDqQ9LRrpytEL6nb
+J2CO10mqg28dGZtVlOdqBpWpjizZgvWBKMgR8IeUnxYuVGTXJVhnS5LKw12qSij+z4S4Q0MOvWl
8Kd+78j0Zzw54allwDbSPcW4HuCLLzPfkTvRRy+OWR7AU3oXnuL99FpRBX6RrQNMuPb+GOEszaDA
zXF52pcWZLqs6rwLtHjMdJvbSM9tkBjzwDEVnGiQ3lZ91WI8DbSuyrw4Mav+LDLrC2uEJYczyXkR
4mYHe8hYxGQE7hBJwVHTS7GNw8k61f3pxOvUq2wGy0IbAlhu9pC3q6pRrjoD173YHDHkxpEasiwE
UlxIf2YjbmpB7XHcYTe+9UffX8AzvEPDkz+IsixuQgknDYYnOLfWEXvUMosILdkhI8FlLzNp0TQ9
0LZm7Ph8oPrMo+qCnR6U1hWm3wFNd5ms0yQbXZm2YDd2pV/AVC2ho+qsb04+euqsi09zKr6b0ckO
UZBaT4NU9lUT3jCtHRZi9C5LuParKk6il5HB/D7TzXQfwbre2nDJF1bj9YzIh9B4zuowebH8tj8v
u9JfVgW8hwywyYW2oF4OkVPUq1iBo7OUpQpby1KKyNphF4csJvIbti8MkmSLJ+nQ2Wedn7fVWmkZ
3pxWYZcpK2bxJoqiblT1VezRGW+aDhwSLLkeEu0whlYVAAd5SeZtprIMlj0sDRwp26by3cQQTrJp
Cy19zDickj0IZW+dmqlWAqzbWJI8pZhKMyIySlVdqCygfJs5YIubAuwsPhSZlZ4JL2nZnxy82jrT
aJrzxtJy2vBydhNKhVT9HfQlpCyy16r+Cqe9snCVcODZCqvWTidHiD10Rf+lrUaHAJEg6A8yp75C
Nm20NDBVsUHhkZ0ZTj2cW/hxMFUfR94QhndM/nE07c4sG2nIkilqfYeWUyCGKeKN3nXJeZHZbLoz
DIh6wXlQ40bbVlaurbLIxrE96Kba4oMtgnjFUADya6f6JP4w2l5obaDP4iC0K13tj8Wi0uBNeiId
ioUCRwi1qMynfBUAS8MUz60enKFpohsr1lGUp3qLwgmj4cs2CON1N0LJZJdRT6dW1faaqYmzpM+9
73AQaFUayRxy2YHdjKsgCNmbnCqq9/5Q6GgxmsI7UVIVi05pQYY29TrbFZnZHzQMC05k21aGK9XO
QtUq5LbS2/Enb4A6rc28gho0Mr/lTGFPAuYsHGNpT/U0iDUjie5nwejiBGMaAaTlheGllJ52l8PT
/EGtra34v+BmqqFE8HDDILlTya1nLWuCmT1R60DT/aFiZk3fld2mZYUDrRPehby3Bf5dSHai81gx
7mr4V4uJGaNLKYrzvoFvIJaS37qy085yAHeGN9a0ADLp3SZT44gpRJl989hlEQ3LyS5oYkWebTFA
9SDK+gQxKkmHt5DhhQbiXCM6SQP8jFc69OT0rCDh0jU8L4AMG0O43gfY0circHJIa53CKn7qHcji
KuXlU+Ur5alqQ6TMIHPsKoiV94GTLXKzVtxhssJFaJjFtZKbCnaffnlSdA77O4L8C6WLQvwEKmsR
jQUzbCwN2sEVFXCgqZUGUZ6wqQAepxH6v5TZQ9/39U8o8ON9oCcmVLiyBoxEU5ZE0fch7uqTXEyS
TNkcgkgI6faHGeY0wFMV+0usHOUDnsqYocnS3zcIpLah1934ZWXcaHU1rfvW39fZUNyLjuIgA3nS
lmbR5g9KE5gefXSi3mTYIqMPMoO+WYSVGYE/420ZuZpMoqe0SC9VqKznfL/pvhgkBtQtt++7BbjG
UhGzSGvyDWob035JY8dcpsgFgAM3aRyrJziwB9HKqQZtH1MirwKjbC5KkaYr3oSRLEHmClizWTKR
4wDX9Ck0HQsfZH2Z1xqBabguwn+xs/4HUzl1CSXqChYHfyTDax1FYebd4USL/EfJ7AbaBh+NNYD0
j3mBOGKiHMHl0Q2skll7hE2c3XXKwg+d9MwuK6pPhjal5hP/Os9O9UJ5Trp2uIgRO3Lusst5WfMS
DihJ3MLqbGfbmnpjLSulgb6Bb1OOI0/tQyZKekdgxhqXG180U70r9KLe885fMpUx3sIZja2W1zC8
NWVVKXru2mmy6Gst2CHFb64cNb3qmxBuRmzfEc+BBU1dUkxq1YNfo/IFeLagCuKD7w3JVYyh1H5I
rewGU/QSSY8Rj/d+yFfpJo4O+RIrm7WZJMNPdpRp09Xxsh17NHxKz/USgRi36A3XMelRa4auO58N
eOkF1F9LzbcBjvQ4YvHPtHtT4XyFlOTC6oP2gzHmbYIZ98IoKTkpvruzPE+DLSUdWrrKVyGYD/01
9oE7ENWzSpTMJrAjcWWSjiuvMGnmoirPboopHxDNWYjuo6A2MBzXFe3QDHF416etnDVuyE7doZI4
bOojm3zJbu6MwjgfIl0uGOcjT5Oa/50TJ4DEjGYOMLZZ52GnLvXctB7UtrpFLm+dmwwwfqbouU7T
3ulXBiwXStZ65yfRQVfs+DtS3dLYqEnk75xKixBK1vVdMGDmGZqYJ1PYKqe504qzIu16XLvq6mKC
rLJUtZADlzuLgx2jVU1f1ZlG+TDl8lGFsUk+yljY67QyrW6hchjs9MQSZ6amyiVykPw0jKBovII7
/wvxfhLyg2PBLyjYHDf0dwLQjFH/2/85PGA998f2OXnOHv7vH/9eP87VVp798ZA9/XFdEWVEvNHT
wx+LNgsefoWBX//av2w5Ff1PvEGwv7INVSe5Bfev/4CBhY7FprRQGQH+Aeya/KO/YWDF+hPyEzZN
mN7gIIhrJ1hT/VcckKKrfxo2X4Nl/w0eHzlxfuTMeQScmQaDYeBHU8wTTZtFdKR3BxUZwpSSXY2D
LlkTZqJKmoLJK7MtcFSHAsqAh/XTj+HGem7A7tL91AR6sVUkLcRU7i8v+D2Y8a2TgYn2QQcPnx8a
70T5m5OBNOUY205GziWKCjezy7byFrAE0kpbmIyZQ3pyuB8BBC+6Jc2t8ciut0ONhXiyDK3co6Yd
zEmaOEA61icQ37w8fkH4XpFajKVIadKlinnAsdmFj9rPgdPfQu+I5DAtaFpKeRI3eG5vxmbsFNoi
RmDsdR7Ijz4tGoOghssoSwZnDRFNsa6E79vqZ/f11oXGxK1AZ7EYZEORLYX72fxWfwFnpVYipTLD
kyozEqq/SW314UyBRGDWq7JPFMQblSkn1J4tLWF5i2ZL73axcEILNkQXeYwhtV4ZJ8o/JyvFUjfH
OrpORWLdCdzDscSLK8z4wQ87o8VOxxOU+4uv70L/2hTp/2cc9d/Q+dfho/vng6ZN+9A8pw/Jmy1m
/iN/7zD4++J0hHGTpdpHgyZMgaU0GDzb/Lv9OjL6xw7DoAm7EsByfJIMnf8DS+rvDUZofwJeM5c1
mMAw0mKVf2GHYUt789HMHhoALEgYGVzNM63jGUcM0NxpU0Y3VQ7hKitIGMYgNV7CNb4EzUhXjTDS
RRz5L3YksmvVqpR10ylXg2dto2iE+BoUpJUNuIxnrRx3nhH7O4lS0nLt2sLzOtj0GRXZnHmSLnKh
/ZTTkC1HvShcapgfOVRNpKSAqbRnZ3YIAm0olrHAh+SKivCeKLHIJU7pQRQUPDgj+C/WgPqrHMdg
gQrhBaf7ZOVHJhIFDT2aRWPYFckhsxRjDU6JLXrdQv+obEDpNmhl5tZa402uSDC7ympkn5h1XvvI
FVwttFABB7Z91zglk6bE1zOEj3xbsG1F/Ij7RnM2AuqhJ1fNvYSDdlVEIDgQ6qNk64WkFdhxqpuL
HradCxn13CrEOcEIzd5mPLDGbeikIz1tozGwWUZehQAXJxFX64v6tDWUEPJIUOYb1EXGj9Jr6UDV
Rt1HojovInGjeiIitCs2ZycG/8UxlAoNv+Oc534AmDIWuk/dJL8josLLPwcSj9O4cNGOKIiA6Mtj
v7/303Cvz60EQUjGzZiON+AEuPb3qr/PEPbu6syWD3mVYbyLGFFfhoMR/IDFm6NmnDuXfm5ijCH5
rvbm+ARMhzZ6bnVqYY73OWTsnzIvH3BwpyOKX7sjErnolOTcNMWv/RM8ZHqpPu1pqwYA/t5QnAsn
4cAqjZwktRzhngkL8LpBmbQo5jYtpF+r58ZtIg4EyQM+LF2UIz+qe/PJJ7QDyMuMn8KqDSO3KbtW
XgUmxfm+6cuo2TaDhAPQxEN6BttViVaGEcQnU2dE5D8Qj0DrQCLaEjsvmISDzwGLCMGjJ7UJJYD9
JLNvgZ8kdK0D/gnq3MpCYqap9Q2NeIEWwHM2yp9bX/JZOuYhtMNqZd+ZfXLu0CePikYAcZHcyaYn
RmQsbuu5qQaRPiilrh/iBJTTygNwFlHGdEZtPRJjowbWON7RrOvlfack+d4oNXvbVF2zMrK2vhsU
nL5CEVqPDNjAcmJHmQ5mHXsnKZ3sEmrXeEeia72GPdQcor7JzlIMEK7VHL+aSLHQCFeDYZ9K3JJg
QNpIY4xSfotznBNIyUjv0W5pPzH8Uc8sdYq0VdiOUX4hxx69LBPmcJ31tnKXp+Zw2WYSDxo614Zv
H6kfBPdUiTadgpyoMOqrqhpeVHDDxdjn9FYNfaFpk4ozCSGWaKfak3D2mwkC8GbPu8dUdql0lrpV
+osytwAg6QZ3ZmWGGOHhYzPM5iMO8YVlp8JPJBskzRL6nQyoD5Nxgk4gdVwLiDGZFy1qq5Kox/x1
G/nKNy/0z2VUP3mq1jw3QVWsWxDPAAEKkmqlO9UFrK6bGMFHEJ4BHyRJfV7ocWiM5IPUUzQyBdSN
0FmbhiedfFn3RXsLc/d08kztkVzC+ImMKhMWXmZeenWgn5QISpuquZwmxWAC3NjE4piDq9iQ/MtS
T7fFVEkcQkimvCI46ZGcAFhmA4JGiZlFFnQkg+mC/tcPuts68LTzTPlmlrBNF55pFUud/ZFknCF3
ycnBdtyOg++R03gXWjl1ey/E4bJts6RcSXw31wH6K8wEamYyTPfWOGWdDX14hhbz1G4hSw9D9lOO
2g7CA1FoELTcFuG5DIdw53nVYWDEtKwd9cqYhlMPnHDZI15ZaDRiC+YAw1qJy/gkL7+XDMtDzcCH
rUiaU7BB+7JKvHDVBkV34UQMORXwhtvUQlxZJGpWA9gQj1eISFXcpqmMtRojH85VeKyYS1jpRogc
1QsKh+VUTY+JoV8NRY27AuEx3a5IC7lEuq+9dBbNNvY5zHm68WreMxc4XO0n3eq2xiRO+b3QEJhq
vsMoGglBWbYuk/382ozLNZpNcWEnOJVCrB2epBEn676uzUsH4c8J0Oah1h1yoqoxv9ZMD9FFC9RS
qIa6HCurXxUQMLdphxCG9UuqHsp61c0a9ZBUSv6tg0/pEn54ryp2ctqUkbWyfP+JfWpNcomyKFW+
uHyo8MppnRROXFBOh0Y4t+hOLRKngjXVwWxmlNz5Rdi7uW74S81skFCqY3Xpy4H1yJRwkQCXVJWH
i4c//mimNFySd8IgALXD2pz6TYq57DIfoEKKPlkFqdNfNIIgKRnf6AkEjzLrQgwmyoEZSzwzm1v/
2mr8G08HaakjBnZ5bB26frqfuj4+dBh5LD29786gX0HR6mpcJMgLhRjoZcis0E0ZeJlpVbSBcp6f
+0N7XjP5WDE3tE+dqEBBHA7jrpHZSAYHbgRJ21cLD6MqVoXNgzKZcDPHilbhyPDZArTmFlWSgZQr
G2yALQVkRou8Cwgh5zEKplXe1t061iNwIqurTqXpDUw22ZiqiZ2qib3rloSjqNXvJ/xftLBTyvJb
MLQ1Q3Gzlkakn2hdQDyBi7sMSUVyFEWAj7CnWrdK4uM1pdmdXMo4sJuHmep8MTr5BSjjWlJixEl2
y9ZtuHRVM1e6EashVLLVrEBbQ9PcNlmn34lGormog+3gOHvg36s8i7AKIPxPm22QND/gBDT3OXCv
GY6w8/xlxAggUMKdX2XAYPPMyRbZGh6w689oS//QdT4tILJlzH0IYGZZ2EO/qEZQM78xV/h0nNf4
XLAzBqemM+6yIFwN2KPUXfXYQr7ZQ+cbDqBLl5Si38JOBOsAY1ISIdFNokYm7UvjtDOJpsWDhTXP
zmV78SOaP3EompgolrlOCyJgHtJEbwzod8s522TJjMM59DLlXfbOswGAvW8F+UndoBNLNKXrfLCq
K6VqAbttcPGLIo7OTHqrBocvvesl0NAIHXfVJhTeqwIrAqOB+hiE076qfLwUGuTm8blea5qxj9s6
xc1UM5Aa7BSCyHoQdG9UdjpZYd1d7PSh8ziO9Sj/Dpz4X9TmE9RmxjD+ebv07+lzFT6CzBwe0vxN
zzT/ub97JmJIyFTWpK1ijI459exo3/+d0WyJPyES2fTnJgbStqCd+QcqI/hHwC4zBY+TlkDS/2ya
lBnN0YFlCDqhFydf2fxK13REJYI9xN2peA5zJUuT2hEFrqI76PB8sA5yEnLJmWDiEgIdgu9d3UFT
rj8homlvDVB5Tpw+AIIsyfFPF3nsJj0rJMsUmfm15Ywa2vSuQapficAmsKpul3avS3gGsb9WS13b
QnTyNzWKnmwpdB/PIQ/+69CGqLDZrfQdacnjc1a031OsDBiwwSv7Vulj8sNXIPD5nlAulAiW60qr
03AHkzh6GPTYVwkaztTZd7JnI9ezEzIJ4U3cWsjLLdSHUKOKoUy//7I+3sGcZm7YL0zI10eH/whI
B5al0hC/BU+E9FJvTLvmmsmYvgjh9wJ9a/dwNIxPzIKP2H5cyWLaCuWcaBqVZvjoV3UaNak0xgDX
8Paac6pnsbPKQCw9ixhtV/eL/BTRvvwiOe71ssCFmCJrkNOwqn37gFoQ5AM86/S6KjWxlmFrLRNU
J/MghawnQ8bL3O/jhdkEZ5k1PI5mPVx//IrlEQbwegumhue8jif8nIPw9hZU1R9RhabptVZm8pxh
EywjlC+kDqTnucUj+zhkrArFRqapTldqUJP+2LMQcZGNV3GNlUsTK/3GTKr4e6wjgxyxgNiRt1Od
yO5Fr9JiPU5VtU+qUW4/vvnj9eEQqcTasFX0rjjcHjMf/anVtMQJlUOk3pnEQOfKiYw/WxrHH/x8
EeBcLgDo4vz2wXd+XSqhHysHM0g3ZviMD+OGXWAzRLevT/OlU+NfQ9n+pwVoWXy4//xcWFUhYWBv
DoT5D/x1IOiQtaVJeo6cHWBBqvhE/joPNPNPXWNPtE0gMlNwZPzHcSAI1hKcHZwh9Hqc9fyhf0Bo
8k+2UYE3N9kQOr/qV84CiOK/7E/s/jj7Cr4gVNN8vNpr3M4v4G5oKJgFKTZOfbYi170vzFU8KM3m
l7fxzi74dgHy1xKbwb+4DtAI6VJH5FUi1XNwA6KjgHbK+8ZJhq2FHcxJkLYBFoQN0qCPL/j2s3q9
IHbb7EvECsBDN+bH/uWxGIqXqTXFJKmWdYFhqFVgJsscGJpR9MmlfnuDjgmLfH48kxdIFtrbS40j
xoiZkmMdUMbZjzqDiOErRXD98QPNlcHbH4qUC2j72KTzCiWM1beXAZzyA4FDBfmsTnGZIQJCutIr
1UEqCpbAWFg8e01Kpa+3UlsPwmrXWFJk9zUd+ZrOO/kkpeidN8zaxXEfUyJWz/FxU2thzwSS+8GI
DI6TtGbb57qpH/xWRn+B9/+qDfi8fHQNFrZBKcF/OU7e8OHDpjQVEHSBgy+Ksm+vC4tdMsSGWrif
vOh31ireV1RtEsY35+n8z39ZOn1YjXADC4b0daSdiMrxmB779qqCWYKwu8sv48mA26c2+OFVwiMV
UhUwFTKwxU6JzEWqdjhr5DLqTqHOjWu4oM3pxzf5zpqDO8FikwzVpKGxb/x6jyM/9CTi1HTLlH7M
0yDRFjJvl1+/islbsObpItTzo6NdzTjMA5sGzCrNwSeeU7+OLQLRP3nj883+Z4n0+q2ygtjNmBAy
njtmtsN9qEDxfRMuDqRoc2r9XUTl/JiPeDFpKTnMbsCMYuWQZ3H4+Anf+6psldOXSem8tl6FCb/8
2FLHSK5BY+2So5kXUB1Na+v4amqtO8sTF0bkg1n5nQTzAksjodypsLimEqvd1uzz5w6u+NffOquO
bpTBBmOX1zSBX27JtzFQRJHLXgnQeRVjlrEsajv9ZD95Z5XbME11i3EooVjHyScKjPxMx0TQJd83
3fYpnYCrhpWOxtY0ANf5nh8/ftfvrFnWKxMhRB4cOSiM3qxZryQ8Lp+TgfwKq3Leo7+gC/ms1Hnv
KuR7MX6y50As52ib7GWIm66PGB3gQCVHNqGYw3Jv/fVnIdIEMQjQB3vF0ZeB4F4KKP+GG9ZFdyly
pJh2OZVfSz+Ytz0G56YG/51NGqTi7RtTaM+SIuVkobDQNyLojQW9fw5LUrG+/kAOHwE9K7Nn7bdN
z8oETJgmRaVujd7SRguI1QDKkI9f2/xajr50SlxKFxYck+7jbQtb4DRt1GbWwpsYCDKGWGB5vdI8
c0liwCEY0XQmmn3ZBc4nG+Y7pxVqOcfiDKH7Rcv99lXaRpXgLxYCZfUY2YDmp+t26gCnq+yzYLK3
fdjrdsaWjP4OVoaKlvjoV7PS2GqQzOgu8501EC6GhlqGZz+afKwiTkrGeZ+81nfWvMNZAKWciodT
4ai6MpzcbpqkwYZ91EZ3rNN6WWuR+Poh7ECbIIxDsF0zDn77CqWJBR4+ljpagI4m3dNBRpu0Ou9b
5nxfXydI1nCnmNNhf2+K9LTvzB6rikE1YUD5ttxhX9hvHDaXs0jDT18qcXJdTX63xvlK/eTy7y0W
uCuALZrNQjWPnjTPyTcxG8kekqKQthQ92ZtO1ewT4RefvNT3FguRADYRMDoTbOOo2Mh6daJpI2oA
8vHF4GXfxhD/9riaXshhOrOJkP7kgvO9v/0ELRSenC4aeBIwwdH+2GbskDadrdt76Cuj2JOnYQiz
7+Mf8L2r0HFac30C+GNpb9fKEOt163kMUEOBYaRVN3KdJ95njJnffydYCfBT4O2o+gyavb2KUQfZ
5PvYGlZ5adJAB85jm/fNU+JN0ycNjDH/Xcfvjb2LuhtGlQSreXstEPKKR6WDoTa0cJIIbdxYQKIm
pPGiMy6cHp7mIrD7DpIoFs71CuNdvK0Eg+lmicVr+GPy+Ftc08njzO3rTlcWhjPA5lS7ZGK+WVpo
w0SbkkSgpen3uA/82Y0uabp1jovHfiQqDlfvpuuxXouU8skJskRbYPSMNR0KH+ThTS6Na6RMeGzH
WRvnLobTabLGY8X46ZmiedE4FC8MI4vucrvHIawouGvuV5r9qSEy/TqAxWC4hBlkhINnOEwUo9Ml
K5mFxpljKT6PaJZ4o1g2aSksaws/dqdWmBX4jHEWLUg1KpIES/GTL68ocLyZ0YbmeSZxvX3/CQB4
GGAczjTPkPu0LX7Yo/B2H1/knQWFMTG7DjJPEJPjUyLGMbfG0kFz8VsZTyNNZlu7cPB9TJPPYobf
u5RG6+TAkpk/xaP1FJWhWuVGCAMfy4ZNbMbYDXgjk7C0GxPjkwPinTIXWFAzKOX56Okej06ILJEB
cicaKKzyrMe+NUTIdKdwLissFvBWKpOuRvKD56OoVAcGrC3HJy2ow40/kOdSQgn+5FUfSX7nY3J+
k0wODY5IzTgGHtB1EGRJiYsFkExOGkgS9cJDb7ol/iQDj80Se18arDamH/gsLWZd9nndAS67eQHP
nFERjuQuWYz0YYkVeFflYGPW+/GK+H1/5i6BzIDNHMsAqnm77HJb5tDVqVjwipU/61IMy7hQjBea
fvncg5yf+wyJnj++6Htrg+KfbkRDsgon8O1F4fuFaoCtGlo22BlYnuvLVA3FdgKl/CR88b3nI+1v
zrOEogm57+2lYgEHSrEzcoYCGlnVnrDnsoarKsyfsXU7x79x+uSNvvdwoMSgTQjSwayPFr7mpUYa
4fHmYlKB0XBhyNuE/3ExtcMQfrLu37sWcBPcU4oJx3jlp/7SSmUZ4XhRXlOmi6JFiKbgb0581ZlS
4or39d+MKxDvhtxe51t7+yJtTrsJyg3fM7anWytVWR0JnVujf1btvftQrEVgfr4fRz869fopHSMy
byhlRxWVH+cqdqnCxjmH5vSzuMN3DnKcCHgoplXqvDW+fawAAwUDTyLDxRIk3o8DYmwaZvPnxy/v
natIDlbJEgTc0Y4bHeGnohM12xO25elFXMX5dlJr2BX/hcvwHA6DL7jPx9YPjtrjr9yzHAZgDWbG
Ujszw0Hdfv0qVCUUJXjLCcJT374yNjIQsHlqbjR1dzU4kqFx6chPPtx54zmqR2A7ypnzSAsKJvj2
KkavQnNMFCKKMNZyOz198UR7CZGKrHKglI8f6Z0lxy6EwyFA9Tw+ONqQMDsfvUHjYhww2r3ILXvt
qEG/qQL5dWQLKJXmXaXT0InhO9qQBuQPZtSbZA+pPkFg02Cv8ZDqPml333l7hO/pNGjUcvOXdPT2
auHP/rpgLEQmbG3G9XjhD/qhbGyif7RefgKWHjHhX0+7eXRrziuP55utXH4F7Aa8+kmQpaVQsUEN
F1YWyztD6M2JAiB9NeEf/xTGkziIMYbG0PnkNPXc3+bj3/G9xybaFSiBWZlNt//2LibNHFCcsduX
YTFty0gWKytS5G2D2eJiJGv4k0/hveuxcxDIyuegieOyI+UbQcHNU2NVmO0qTC/WTh8EN3OyicuG
rVx9/HzvrFMmIirpnvPk/Td+f9UhhSWmFJxYqdu13TpiiY+YuQJqu/8vXAn0TAKV4CWjybdvMoxI
irPwGHUbNZCLnuHbAsVPdkqyYf9l6AK2gIVtD8fz6z789lI+Zl3C1/mmSxXzLy2DueOX0960YT59
/FDzz3+0p3BwOQypiTlnZH202RuBhH2L4BCn2y7GvlQ72JYyEv9QMaTB1S1ddioWVj2Gy59sMO8c
AEBcYFwzyk/28NFXXyHRihmuGCTGDPYNZ5GHPiuYPlke7yxHfR5ycecUHvynt29yZrjbCtJpyFSY
3ZEwdW9hVOJiRfJce/3XN2jwCzZLAAR0qMeD3VKbaMwke6bpRwVngYO5Z4CvxhjhQlGApnyyTN57
hUxa5kkiIy/GeW8fLoGYObd0BK9X5fAt8a1k07fBZ1/0e1fBVpNPGvUQE+ujHYRiKylkxrpHH3mD
l3i76mFpftIbvHsR3Blshmk2m+VRhZN6mHXDHseMJgmwvita47xShVh9vNrf2yxA/UFXeRqoOEdr
LsNgUiilbeD5adkbPcTPdyj1aJkLjGc/vtS7D8QmiGgags+rFuvX3T/QcT10Kgr6qYDNFfuDcxa1
ivEJXDzf8PHnSxUPtsM0Doz16JSuKhJIJkwH3CHMw61fGcSXoLlao4+Ydn2ZG0v0+2cVOsAFjpqf
IiTvXJ3qjfKAc4v942hH9DEL8Vu14xNOY/U2KWr/IWwdeZE5mvflFgKJ1EyRmrd667emRY1aPyST
lnKxszE8UsIOi/E22QwarM+Pf7nft0QuxfhdzNQJ9t95Ef3SQfQlttqhMYFY4wmNNZ+GgQKpf8ZD
qAxW43YzWG5nhFGO+frLV6ZvoSBmA2GRHhOHqnKasC+pNRfNC17nNMGHODfsG3pQrNeDXAtXVHvh
knw0pjgfX/v3T+P/sXcePXYr2Zr9L2/OC9ogOehBk4fH5klvlDkhMmVog97/+reoqq6WUoIS6lk3
Gnh4KKDqXuahjdj722utA4OsvjRelvSc3/1qt8gxh7C78LqE4Oe6Mdt3jNDATLGXDw7166OxYrUA
wrEjXKcV3z3rYeiQ3DcpadlKb19nxdgdwo7s5J9/0G+OwmqcQAAFXZ75968tiqwVvjx+kDlHrm/N
mJb4Wz4KHfz2KGsCiUUBz/r3KswPN4uDMIIXM8txPVe6vSDy5hmdVIM//5bfXBxufd4i9N3Ztr9v
oliilIZWOYYXQh8PjA5Etzs3kd8izvvgRbx+EH9+o7hM/qKDovK2FiTevVHmWCeMS50cEYFVvOY9
hp857vpXE5D61ZhV+XaIde2vP2QcdB06ZHaUj4D17qBhZLt51EwUOaMwepnmBUIgWfS3P5/F31wr
lhlEUoAUInH6Plf2w7XSZsWEzbJwR7CN3rbLbG5oCs2b/5Oj8Epm+8Se7/1RqlJkStpxlKZIw4DL
xtIUFfwHR/ndHUHdkq3Z2lmlN/PzS6rl9MRZpwPYH4cloGzJKIPrYD9yjPGDV+9vyna8DdkIkjWk
eCfWUcGfXoh0zWYoO0w62WVdeEmpFoFik1Mmqo3xcOIL8JyMpsDviJhmJCn9ha0qcKJ6MptdrsR5
IBprvE3bQt+M1mz+dZ14fVszc0wYgDfndwX3D9e1EeVsQpyloTL2hPhLW+UvST56a/26kuQoPA8U
fGiXcjJ/PgtRE4aJm/EMRjZIJ6TyxTFrlwbZkAq6gg9k8sEl/s3tyrAfldL1oHwW3l3imThjVKEf
Ah0u1POYG8s2ttL5g1Hf3x2FxdBaUGDXBs7655+lK12HAgZ9Y2ZL44E/41OPRuCDJ+83xej1RQxi
lN42NSzt3TIcAFAxW93axSgr8yxTRxzEUlR3bdNB2rSTqHhi4AWcjSzKc6ZG+Zcli4H5j8jqzpYd
yw/ecr95fKg0rEkxak+UeN+tnOfGsTLIlFxMNpe3pmS+sRR1d2d2y0dp2d8cio8Ptbv1deCyjP75
BANbiFTmU0wvlV18JdM2vxBz3m6xxDQfPAi/OxRlKKIopATZUr07lFHaxb9acDXyiTcHw/cOTCIa
dux86Qef1988Dta6TqcYuCaPxfrf//DQ9Qx3hwRhqG6g39rXy5RexortEvQWyradMdj/9WuVnimF
Vt5567bw3RVzTXYgYLgxDtShFaRlkuwFs0MfvOven0HOGboY2qUGxQvqrO9+1dhZTAI2HGVm6nZf
A6gB9xIl9yn4mb/8QYaqqWs6gXI/l0p/fwvCMpdMpeQ0vOna+UqmIjvHLPfBZdLeP9/rYSgFE0On
tyDI4Px8nYquXYZs4DAOEkFLWrusJ1MP5WWZgPY1drC4EBCzKoWlp20htzwsagRNB6M4TPY/X8Nf
zy5/C594qvIWz9X7Coqez8Oi2jRvrSJHghSBsi6GzkH8ZHR/fXYpBnFj6lxLikLO+wuJtiiTCYkM
R1bpEbNae2r1/KNW/q8nd8WzrmHI7x12U//55Bp5XsuER9+rWzG9aBZ0mNosPv35rP3mINySgqA7
CzLIt+8OMtdMHuL8MD3p2sUmzvTWZ47zb5ctlOo03ssu3I6VFy3efd5ExZztNHLCMga9A8G69mQh
o//ospjv3xvrcQghwIgjbcEWZ/21P7w39HaAf2Nkhsfki/UZkKV8wT6YvyyixF2w6Hb1ravc6SGr
QvfVGLX61UjKlL7YiPECmESK6RveGUNkdWnP17zwrHqP+N0+5sOk2vcZc8qMHhSV3eySUCqHaCkx
t6O17657bUBonLT0gw6sgYuLokgl7flpMD7POUqqgLFDZV/gDNE2CKqMHlZSkrcUx1Qdwy2imn7T
MMF/EVsjs+m1iLtnowEVGMh86jHqjUPV+HxDMNfhj31tezfPvGFg1NefdJFY20LNsyiG8zfPEe4N
lDvYk2w9uprcPrvMZ3t+HEyt7AF9lNYVCBWz3eYZuuttLtcBQNykS3NQTcDDmB2lfCq7Pr5z5qTC
xSSW5Azz3rgHUaW9VuB5W89GozZ6bQ7uajexdAkDx5qY7TdF9jI6cI23UTyZ2rZxJ80912nIey9O
9DI9pFmc65g7RkZzQge86dZwJghVmakvi6doVYH4YxKFs6lSK4bdT9wqeojBXHbofSp85RE5gpOc
aORvig4qDO/uHmprhdGn8oWox9dKrbRHXAn1wMxo6GKlR5x6b1oI3ABrlsvn2BBE7lp36nWf11tz
g98+uzaHBit8G07yE8sWaAwjPCfEqQ0wGPzzlV37VtKs8AUnr8/MIpmPeglO2ZsskT3Cj1zn/LsB
Pr+SISx1J7AwWzyrIBwHN+T1n5JqzjedXDIWBpDGYjzp49h6iVrVDPbXungL00J/HMKkKfdRX/C/
GOxymlkjW/WXImri8Eyyasl8aSjGfaQyGo7XMw2fbBDA4d5mKPPWHnrnugoz+KNz7x7AocDknBns
N4jNeSNZ7JdZCcUjJfxVbYJWS3qK0a0Tpgu+Wm+ATFczPTrAxyKWJqddS2XjC5PHWbKpMKpxszsO
c6GObJQ3vm3oXNXQBb3V13nvO0Q+APq68XjbWMNSbeqKFSdTqnUtj1TPohmS81oeY/eLWhAUs/04
tCXUiYV//vMwTLnc4ZyZLgrXaVqv7nDeIvwEccatl3K50wbLMcyd6Us35fbb2JHsCdJJDZutAVb4
iblkvdiEoyivBUEbZ5OrZYORR5scZNl5UZkr6LnqEcJ18XLROImcrshRiNe4SSC3oRKz6m2Xia4L
StBziBPrwhEXqe6k45XVNoZxb+UabnjhIHUh1Lw63wszlUAzhDs2niIyu7ghJ9E+x2uLasfoRIIl
iwHw8BlEsyrPyRKPgz8oTfapAXxSeRGY5sUv6mR+ytu5LnNAcGXqvNSLsqBbS6byArNeNu4rkocF
3bp2eG7iJcYpYkPf9TtmaDU/s6oYQu80NJ96dRpuI81CT+dyLg6FAdaWUF/rJMfK6vVl02mRLTxY
DCYkB5PlM3mdfGLxxbDHiB0lShhORRRLiGJBFnphxTj6MHb1xUUJeaDxhi7l4kElfUERot7x/m9f
qk7SLXEgXSBRH+B+MvJK+meYW3drKKJ2A/SHKtPXY5M1fuSO3VU6p5bF0Da+X4/oKP+lxWDHIzDJ
6HqYRdIxoawvPXzhnBnzOXXmzlNAEn9DrLONTDt/1RIzus7C2tK9RKrlvAMmxzmJwOi53sz2IPer
EO8FdlxkGb50pzoMuigxrjoJrHnT5ctYwrLTgYbC5XdRhhL2ZXbdbvM5Cqau6vUDddE8Sv3FLcb7
uQmHm0jr0V7YceOYj7U5zNhErA67MHj6l6bnVXDsNWsyXgX8DUM9DKFBq7Ny3PA88/zijiwa/VnR
VmJ5g1DI9kl84liFSJ1dU0/j3qyNpk22maUITjbc49Cr3by9Sew4hRCA79TZ6S27G68GYZsFI4L6
y8ZFsbaxBpajYGbUegrqqYAnnoTVPdBaJJkE4WzrKOJ++EqEa6l9NTHGuwzxZVI+rWyE+FB3jfkg
AYVXjTiC8ZTf5qhBERzG1nLEXAq1pHBDxjXWRpPOiLXT9n7Pfh5LsIZ1AlKN6gClNrTsyMS4OzGh
rjsHq1NUbVOoCHbGhbcAaMvZeVNikvv8vin/WjENDsHbmvRp21LsXnjLYIgOknKYXxW3jB9yq+yk
NxpObgYRDxS18DwHc70sVcoNLPNEBESP7dsloWtu95oBjxZ7+9FQmNIDKuDwt5tROruBJUT1hp65
7HcOWRy48WbN3mNB7HlAnz7GW6OWLcVZE8Uu1NwFhDbMcpzQ4xRmu3rMkptOS8Yl4BPW4Gt2gCEC
dHfvsLbIiAspJvR69J8sANG8MgJ4huoNslCt9OOsr/DTlAaokMi1l8E3VU05ZRNsdq9a6j7fW2ns
IvZjItxXs7q+7POpuew724x9M17CQCUH72JIA8jAjb5MEFf4wH/WGKUMfZMq/nA5T6T8zu2UleEV
TpYRt1XXh/Y3M7cUZdtPlaNeacRi06BlxMR8mcCTw8rNBru7UnswBJ6rcZeedRGnjLUuIha3iQnj
1E+E6BHNJKEpPrV6Ns04jhUsiTruWJ5CiGfpWcnhBNy67mghZcrCWD+w5Sn7Q7zYebXV4mS0QCKD
gcQLk4+vTdWNWGrS3ritljAMMdrJ2HT2WD8HDSpryK3KjtgqnvtkML79eUH8yzZCW7doZAXWqdc1
T/bzEtLIVsjJPDPHAJUliHUJ8tnECmjDSbz+86HW3dGP1VBWq2tzZd20EPyn8/DzoRRDIzdiLKZn
kzLluyTERjQG97qJm3GLyRsATNTqB+zlSwBtogj+fPzf/lRCCxT41iDk+wzBmKlxFsuWbQyU2G3d
WcZDHRrTxsmb+oO2xy/bDH4q3Xi29KAAHRa0P//UOCtKHQA/ljaUJ0BVzXlXV930lyUKTihMue8o
QtorhN1+Pooi1CK0R75celtmQWqz+up7syM0hZHhz+fuN9eOPOdaLyDGRLfhXTVkUR14uwvx3Twz
QTlJg3CslSSz58TCuORFlmzTpYrPfWpXx9EKnc9/Pv7vTuj3Zg6RB6iI749fr6gilnBEyp2w3s1z
WAWjRRv1z0f53R3C2AtVC0aHiCC9299XvVzYSY2mpzToHsxJaQPTZmExj6H713cIxXmaGXQgiFL9
skVsOhMbZuEQ7UjcNFjoCpxFazlf//yDfj1t61GYa+DLRnXpu2fohw2iZkP6D6k4eXpCrlofnGkz
Tmn3wWn7tS6CKEt1CcPzf4zArqO7P+5Dk8QhfRBxGKXNxyv233Zg5JEE3iPdYdO0lXM5tVPPSmOY
LoXUsOHOGRoSi7DJwWmHgUJzlNBedYsPmiHrI/DzO4dOvqD4xBJ7jYO+e0QkUFezZAHtmYtQX6PB
UrYqH+BtH7JEd5hR6zzRxx8FQX532jXiQWtUiEqt+W7/H7pzD46b88F3GGyZLFnET7Hxwfvst0dh
5o6WHL1+8b6RNWX92K1WW68vJHgeOT5BYv+oYfFriYHZVAozzFAzdcTPeXdp2yUBQs/3gfy+68Wd
1n8q4B57WpvZN6XUpn/9qP8/Af9fBMh/eHh/5dnm5fCaJa8/smq//yP/GoLX9X8IWpA7W18Ya/mb
f9m/huA18Y9DM4X6HMVP+uzr0/lvJorp/sO4M9EMsKMG40DrVMa/h+BNG47kOrlOEIBWLR+Rv5mC
XxvbPz9p/EG8n/kTqNCxveRv/PlGwUWSQdCrBj9spB5DYC5tNOGuiklIGTT27pXeaC1rPrEqTA0r
/+KkIcXRXtuwdcfAjrK78Wc31FqfBZTDZthIX+YhKTDW6PUzgynIJqTmQjAMp0dq/4bfqMu9VUGu
kxak63aq5D2GZGhK0Iv82bCzr3lXpafBzOJPoz0st2lD9cQZogvpLMperTNUZc1QfNbNOdmg0R0e
q4F8q4Pu7yasOuUCX4MbkXdq661lj3Kvq2An51o0R7Mr3hqVogUOyOgFIO6WUNtn9qjXLl5z87EK
Q3lTLkMdWIYcDkvU+qIfzS9VZMg7E8fP1aj2CSUwJvtXTKT1Fs2DfttjTbux0VJ+KmZosBvySnKn
R+68l8Q6b9I8Egd3EN0xVZucLY3THSvDAW6GHKSYFGzVUPz2YckISw0rewvBWwQur6P9yGf5kzvo
iBfMWvOHatPKadwNTPduiUSrnqo7y2WxpA+9XUH1VmDwI3dX4+nCqKvxJPVx2ZZDhoENqsxFj/V6
F4rc57P1GcUT4KVRmxist6bzYMjiAsu0Br1LySGUJdeOUWmbjloMA2dhejNm7qOehDHYRdU59bLl
J+R9TtirhZAfNiS/tfYopKwwiJhfQI+IQ0JhxaMRc69YinV244rlTtlNO8BuxcWkV5VvGWn0NC4F
QzXCavxatOIBmN4z8g3rWunC0FdqGx1BFFc7VAhsaFAzVSggW3M3F/XnMK0YLWKXus+sBZBILGk6
N0b52stHwbI08q20uRFKr59HSkf+4HbfKgLKWLqrXruSc5htClF2yIIRkSp1327wRGKEmCgJcRq6
/NaJit6fqGLubZx5uwG5GHwugPVDN3WP2miPjxPDsT4DNOqT0S4PlpoPJ9WW0WkoWtQERT9sdUsZ
0TyVflXBJmUrr/rOWDOOZDVg4PRJH4/hWOpbzLbIhYyx3rXx7G7gHKrnJWZrbHQJGPmy1gNzFohi
aHGdKxcfswePThYbbLPP+NDnvaXl/RVeciQVwzxpm6GDJ8k/4iOyj6KDJJ/htYZq7pmasvd5ojGU
XFv2FRVQUfpd5paPhYkqImtGOIwOyHh9AeETTbp97F3mCZRqwbWSJOEDcifu6LSdT/qg19tMcZvP
DBKW3qiJZYPZWnswI6MBQJiomkeotDg2eaUdNLUxtlGaPY92t2L2itSXea0GFC1uJ6rmA5nh0YUM
ar1+1xyRie6P8ViWG6N1GNWZYWCqo1mCF12KHdUS/pOKYXZaxMviMJ0SqLPiBhAvNR6RNN7Koa5P
0o7cw7iW8iCgytUAIWDyoQy+X9BheGO8tFfFWDV3MkmGo2qX0o/LLA1YiA2MipnyFFLWg6aqufcE
tuuTETVsmkldc5qUWfdEqCuHHuG4h6FH3xdjb74yrwdTzygWqqxIYeFTVAhK8/rk6JV+p1BrC6Lc
vNAXQAuOSJ5JO96yNXhWkrYPqjLTL22TCFscR2gDsuhumZc5AC53FRcy8R27oU7IIw0Xg/jINCLM
yFvKpFbtdJtmtqE1KqhvdGhrcNzG7CKkouWrlKLezGyeH1jjJaonTfuuaNsM+KAandjPUqXsAa+h
1xUXjXRNnokuopYx8/Ytq0E9zEK9BsD7luh702TNPds6GhwTHtVeCBlvsI8JsB32dqrqNzKjZrmV
8Xgx09Tex7XEJVIoiXKrd9lyZTjIMsfKOAAkCmDKVIE7UKNQu6jboN2ughjkxHaoxubQ5Dqpi3Z8
UjIrpaog0YCkfqGGJOPyxfGbKL1mDNSj06NQts2GU6TpxaEXVuz1XaHv3aW9M53kiq1sAg52wA1o
ZPKyz5TheuyTCPJqVwW9rry09QKCK7Kca3xEBnvdIkiG8FNh2YdaH7s9XCT3OJruXjD4hzulu7Mx
KmsUS3bIZA92R2E2UtST7fKfQiTJVaBGIoE9VlMKHJXjZLjfjDS9hheVBU2thN48Ra8qJehA0Ubt
Mk3q6miKpN7Y0oLY1zjL526o043T8pymouo8Pa6xQ1gZaHIVHrMeClJ7RsvVn6tvNN2fYXZGgalI
/V4BQrhVGZ7MCB5/pQhJvcTW4v1ghpi3CO0+JyJx0JLFdqAIe6aSbJ6GCggIUug693reVVMyoBHm
Uw6swq630ZLVF8yEnqe5mY+2dFkjaDc8ZFsNkUkGe5TZT3u51JwsvcKP5qHEgqdY6oNxmJeR4EMY
ae3WGRxyjIPZg7isYg2dSxl/c6niPliaUe0p+Y47ezHUS8b5Xkp0E7tIjeyDoI11EHHzbYjznIEJ
t6m8ibHwOzpnpl+wNfbbOolOBAqVXdvZFBFUO8o2oRJat1h9zUvse9U1jSAaNV0x72YnlrdwtNXd
KF1KiUsXnqXjiC2g0eqAc6g8xVo4H5SENOk0Um2TTao8qOTBfIvuyHamODx43ZL0HVwJc3lwo4Qu
ACXz9qvprKEud4Yh3dQjIFK+E29ZaNmEADvziBDb9UHqIP5a+v46HZIEZfg8fikqA6PlopjRKVXz
iOhI5gRgC/wIaKet58bWlGJv9aq6zYFNHNRurrY2SEUzje8QDZhfstHkxPLJPhAGlBeD0Q1B35pT
EKqF5jWcfIwluRCBaijh1ZRSGKxZZG1ihS7ekDvRC7OuLPWcAw3N06TPJ8EMYmYqW1GrWwJgvlFZ
tU9j5Zgl/aFOER246amnAYqEA7DvqBigKNP8bFWjT4PROJYDPXBFTLCUc2aJsz6/YCzS3KIVpz0/
QcgLq5t5EPYNwly5neRYbkU0f1ZU5RBWk7e0hadO8/XcnZIu8jQUi7RTNnYaoetZKZdTeVaT4hJH
10JWdj517Fr9kht511vNk5Yt58EuPLOURNVVOjczLaUF83kou1c3m3XiCIOy1qv5d9e+reZ7qSBT
mRdMd7a6qV33c6y5uNFSbmKekS0eQ77ATe/uYicK+mx8q5WXroLRyTOqTWeHT9nGWBpJbXa+JU12
69ADEtM6zdlqxjZPTeLR2UPmavk2dge0VDYrrqg8OXNe7ZLiyp3jBs+htUN7hUG7lA0yUHSJ3axK
pHPDF6yA48YYu8pXFYjURl57s+FsIpv1t2cU8qDo4edygEkrjrPenyXL7hW6nAaKKm8beBSgyU9G
ndIr4RwjH0fkbfOSiW2+jXAAvIp2COzycPFnM9mZkXafKfZeS61qs7CXuELs9CUep9MUd+gNZimC
0Y4fO9MIMrV/MYoSj2z+ZWiib2FWB6Oa7mNM5141NLsGHDkqzdnYGFZyE4Zj7y+VlBf0h2m74nbb
9EN/AXfK3WiqPJoA7uKeYe467pMAnHh3zLnwnsgs587lWrMbGECwGtk2Gp5io6JOrWn1I51M4pvJ
ZWRFfCzJ+dqlQwPayB+KEofPXNWPka0f02kzTLxPZ0t2N1OUbkItOnS9WR4REk1XyhKNT0z57Bdl
8N3qTemM+wG8O4BXLblQeJLJRx8rGLjz1O+bpr6vrEQPtI7UNHEJH09gellYRXNUtMLaz3Fk4kLk
c/Kpqunrt1LRv+VLar3k09rkVvx4lkdW+1zUEoFnRB/XEDq29Ooy4zZkbzFBas3B8BdxBFTfqu3m
62C4yzaiT+mXNJCJz5u0CDCGzWo6sHgrlMuxSaoNTcM3ft0xV5QzyEaxsUU7XKlD5jx0jsCLLCf1
0m6skEXR4gQ17R0/41+7aQgxw6qHZ66luEdtd7iSWq9t4yUvd0NXKyfFalTfXlx5rt1IPDgZBFwW
LtVOL+0y6KrbmUKulbu86JyNheqsTanG68zkpt0ruEw8Ss5m5BIuqpgvnJHO7Nz5pI0vy5C+YELI
y4uK5EiXcDcP6fPcdOVV2tFYK7MB6tn6ZpqHbJuNUdCNzmUCi/DUmkMNSrvW6E7TK7fGUeMhmDA1
ldAG+pdMHcTWnJZz64Yri8M0DkOad/t2GdNDDwubT4DuKUt46sDrB3lZT08m3QqW0OPXok8ndjuR
Snk8PA5jwUIf35OHhWhgyd9MuzI2znHS3nZ1zvCq3gkeZ7zzo518ykmAQ3xuI2hETXg1qB3dCjR2
bM5d3m2K2Qax0r3lSSJ8x4j4Xblhb10RbdupvDdz+YiibZVPiW+D5uLry275GoLWZuCe5/TgCNg2
jS7Uh5z73OslNpU5n1HCjZKProkPdBn5OyvsS97YLTdyHIkmFvmrHmEk0ONZ2WQpnbrM6ZJATRb9
M0CRXcEuvktSRFoF9qYiPNILzimf8wqLnCoKIquST5T7Ahg12pEJho1FO4mvsMOLlZ6srkUAcFzr
mJWOT2/wggA2azXXmA6VVpWsH3ipLrFyS3s1DhbLOueOHfACC5Ecx4CScysJgKA/Mwuq8a0R+bkp
xRwMif4ZHfEjCyOEkmp4bS/LjW4lpHrMZz2loZcXrH7gQDDNEIasSlJtF2vqk5nZDiKsgnW5o4dB
3YwFW6HysXTp605xrJ4NkeDG4OO7Y8lZfaUpPx9bA0keIsyZDV2OStSy+i/IKR3u4qkCJNa6uXOY
CyX9VDpOR6Sz7Xd04yPkhgt0nrSa7ddCLvizhDkU7Iay/KinMvykLIPxtIA79iyRKMiqAE1HxG82
aYR1s6QXs5vhgNPyXaoHvecZw0dr4KcUE4E31WaBOcOC5lM1J/7kSutJKvlINdVNPsUphNJ+4S3N
6CnjWfz/eb4UtTGz2i6KB1GbL/2EFj5KS3msIW34WeXom2FmaVwoBDWcCH6nHtvlhZKY5gHdur2x
u9K+0dWQTAbo6QNvveS+sES6ZYenXLrLzFfX7mwcyHDCLzuIE6nnqMrrGGbdTd8hjejMzvqmSPZ8
2TJrZzd1p/u6jYo9wVjIUJa1YNjkIfVwQdRPCbmnfacu2YGHcbjigULLrYqQZd2CtM5rTRneaVao
kCQu2zIQVVHfjk2ZvvStUNl5NfT/Yz3lLmuV29Ktl5PDVsBHQYz7uyqswJCARhCYOdtIDdWdk7bK
piuTfGtrNpzyqlriG1fPWTg2IvMJEpWnXGknvzVa8dZUhn3S+tY9chaT1I9JTmOWGzjo0vIgDsBQ
g75e+IzT/JZJgEg7NLAMVBPXmOYycbFmW/ejc8oycA8++rOWVY1Nwht325qUykDfx1UdDLajKADC
2+GUo0d8FrNUz03Udf48kBax66w+ZpGrbBqptQdm2iCfJVkIK15PH4QZvRLNSW4me361FKp/pWkr
u9qNm4MVRgRGXCPyx5jXVVaTH+ISmgEsI1Z+5UZE/aY25FmyQtkkRH3ogB7KsqBEsvjEfnwp0C/L
gT82vieV3BHHjDfV1GtfrN52jizy3Q0OmWWfMJ+2t6qq2sVFrx5cOj/PRd37WAZzhKeyRdBrsKqk
lqZcF23cIY2g93pU1DbZY/VzP5cq3kG3J/FT9XOyBRDT70QTA4HvgD09ZKkUd1qL3iZVXF5XNs7t
ooiM24U5ZW+gPOOPUxNdKyH1BT73ykaTDglfexquJ22sb0y9sp94veRP7mAl91Ec2pdU8eNdqbfG
LeFxXgK5plC5hGRwWBItfwRvd6mbkcKfMBXjgp4xJMWQmyzpoDFhVxxzfSrIbKXyUpsq48mwYuyC
Tk06L4lMtl9lmKoHE5PU1WSYox3gus4uMuSz6FhMjB22PZfXkTqVtyYlG2oCVt4/j6WpZD4knOjT
yHcr8kzeCXexSK3MtxzyDdSYjEgP8MF3p9wglPC9Gv5XjYH/26C39Nf+VPK/TFayyVfiet18+PI/
/uv7//w/EHT3H5siFr1WtoWE0Okh/S8IunD/IfxPwMRRwZna6+TlfyDozj9gHMkKuWvmmnCo/p+K
v6K5/2jY7mi9q3RK1xb435T8vycD/ndrjdIJuVO6B1RX144E8wg/F/wXizB+7irVg6pUoCaGGARk
MBnGkQ8Zec4QhOxll4REiyTaOAwig6BQ0+jajvbrQgAgmdLaT+QSXYyNG4FAJc36Zc5AuHpxWj3E
as1OqmHDe65aNX7D0JCd//6e+n8Ut/yn++5/oscpfu400Rf9N2xZ/CMY4iBWAGRh7RhxB//rvgPD
vI4yglviijvrCMp/bjtT+4do/MohYgyEHPI6p/XvPpPh/LNSllf3HePc3znMf+ErA2jyrs3EyB7N
KlqSQBiYkn1P0WtE282K3aeB0xTJNqLEtDGFNpDRQahqmoISfW2wj0/s7sEYJUExKV5Mg8hVkp1j
BQ/MZD/KJT1QQ3syZnFs4+hklzPMOA2vEmC+am2VsM5lR2FuJ+yrTVTIx0xp41OWVoeMRXUrXfTm
TSM2JBTzF0O63aUatVgvlptQVOFGLwz9OCF1VanCaRkbNgurjgJ/2IuhhwFQmd6iEGCqqUTMK9Q6
DrBY3tXOsE9Sxw2Wvn1U5iTy4auOh9pK9Wvqli1lyeW266xdNETpGa+XcytS2d+M6ZL6at3lwTS0
2n5qapKCognaUCmv+vKuDcsH1Sw8w1TUGz2LWHDVKcKbfhq8KaRzhOnpwIRquU1DomyYtNyHVq2u
orCytq7MLrHldHugOdWWSYf8rcW4hC0yPQx2z8KBjZuvFSHxXJwkYzo/ky20fM3IW3+R0wXtDBbh
FOdSDYdJDkYavDxz3P0S9acmcxEWMpZrKuxcKKSj6n2YZr3ZS2PQbvS2p31lRK431JNPp+W2DZ8J
xWHYQo0JIjKh6ELxhFLVoVvsp0ppvxp6P/iFwigGoRmTIG6xoa3ilSo+4dH4VMiBMk+8vIR2RSYy
z0m3kffzILfd6QlrPKRYEenmsnkgMVUQUmBb6dBb+KQIA1RQqz64zpXqxJczpQmRtZ+Kyr1thDi6
WjjuGxFdiK6tWJaZ2FaisPFSWhKUVhrfHBNS2crYPVILcy/bVi226lK9SK0b30w++ftCyR+Gxr5V
OnKQdJuWa5liryudJWMrF+OfndgWsqm/0Ntp3jAxyXmkpgIRxL7IJVUY0ollEBXKtRamXwsM8AQc
ab5KcTRKFjz0eBavbrLLEEWkTstzk2b9W6o+lk36SHYO+23aD28xg8RA+jKq1s0oqN+O4ZUesWqS
qlTozYztHr3L8Mgwo3GkXT0HNbfkFvHVbYUQzK/JjF5TKIo36YDNr1azlQA8hl+TnDsmCSem41Rs
YmljXLJmnXzmTGt/yRWxwUyv76ORjwmpyPkWRSp1aVWSrSe7T0dRMJyoO0n63+ydSXPcOJvnv8pE
31lBgvthLklmplKStVmyZF8YXrkvIAkS5KefH6tquq10tRXVx4l5ow5vRNlFJgACD57/dhVKLb8S
C1G+myyALBLEOGOKaEpO0MLDd9WwZbz31dOKiCJi+4qw+DxmfjregwB1L40OMD7DkOHJn+gtZ63F
4sTPi4tswEIh9bCx0zp2DfUw9eBjbpqSWwjYc++K5UvolDPEf64ykx6a2LSKfG90owSErPASpcW/
klO9qLmKzcaX73La6Ls6EcOTyiEyEiSRXXL+N88lNKQ7zjcgWbpy3mFu4ZsWg6u+GgbOwkumuybq
C7cCVJzWexMICsfEMVeRA0bwZBnYLJMa6k+Eym0k0npVJNHRitIPZUaDaSRG/qqa/ebBd1J6ef4S
0H0vQ9lTDs7cl2mLZuQyFwpEcBXufpb+/BQSSaFgryfOJ0Nn+aXqJC3xEueSeafSNYzpONWCL7O3
P+dpkD73fkf/2Fqcdk8C7Lq3lqKGs1xmF1iNsuqdQBMt6GnM8ZrWDPeWHrIP5EIX8YpWdjeZpnHt
0UEA6EkY+hzY9l0RyPlOi2n9Otib1gRZyGl18/FLgREyDo1jQp9cNeEJA2F2GEOWXxzlWxGqM4AC
bSjkKGmZ9/BKveRdb9fZYXVVuOwM4U0fGosvdXB7RjJdAW59h4BVu16dA60CUENqa2BHu7euejVg
3cLvPZky0/f2qr0HLc3+yuHu/F2GsBjBP+Zsv/TYnpthszwhkTFO8yI01/dxM6wMCuVH0mi+LUOG
xsZXZGnbZnKorVlEmDaFByMr5FVjGX5csxXfgPEGLykZ3nujGedjPjfc77vZTSHBF3UbiapOPkuZ
AhXWTjV9gh0Q3AqRjheytIb7tBIzEtepOiZscVHVm04U0pA6ZF5WPeEeZezVaqmT5870yDsubiXn
6rF3ifKM9GIR/bXUo/u9Dgvr2m3T4jlY6YDvaivP47py5ZPRhENUTgKy/JCYUaqgB2XNsjk0edeE
MA3vEpoqFUqrxWWX3njQtHHXKGzXfpcJNRzdbFyPmQCAKsOtlelAYkeJ5BDxYnCTaNt1uG7LbKWr
m3lXJhmAz+Txrfepa5b3eZJ+HpPMOkCbQMpTBX3U6LY5aFU48dAZZG3RO3ghGnz4shh58ZgCDV7a
Soirzbxhj2mCLGmqzmT/eW53yiwFy33J8U6Tptsdhq6r7oxUBQdIHPONK+cnmibjBd7FbtT5Cb4n
nlPfUxH58VgAK2kf6mVbs9vBgpHXpVqqXVJaNPZxorowmxWuRx0YF0EGvJmWrf1pWdEmpekqDwhR
AmQCybMM0uWHU1v1tRJ1B/kgvDd0DXoF2XM3DOQ42vPeasePicGxjbloxmQckqnRYMVQhn3zUQXG
vrTNY1/OJNjMGeU2Z2wmgiwaK0U3cRA7uoxw3H24//BoYifNaSZL4geNXgSgI+4xm7yXdLL1rvWm
5B1vGwWuooXYkvCmVUx2scbaU1Tfp2EtHxqRFB9GvRAhOeTDS+L5jJDRQIjwjONYWPa7krj6Q+U7
+XOgp/BhobW6Q9Hp7ltv5tKdZ/PObQvzkqLhwQnLqJwpsFADHj3d7MFfpxgD09saz+S6DyAfSDMu
55zubOYdKo8kxLqnvS2dh8xwPi6mMb64afGxNjSLt5L5BZ69F526sBM6dC55tWOqTlWQxHBnUJ8s
MyavNWTWNetOk0x/GLKOs4wTWDag3qaiw99kyRjXQ0PTuLhwxqk+DB6iqNaRMkJWhYF5LR+xnegu
fLiqO7dM9iVxdHPdBTu5yO8BHyoZfw+6fq/8+QKo8GOYN/vMtm8wsLV22kv3/roccEU/qvCbbpeH
vi/rvZxDPCXZ5TGPgtPTzzdZ0N0oqiy1xfPO5nQ3cHSWBQnhKQGKHKbHUXr7wLb13lPCj3OszK7y
qj6U5kIe2xA+GetqRcJffpgDIMDkVdVOTshERAWSSwcgj13H/4ghzzGYvH1D2XzpTmls5fUPmQr+
5fy+m6qh2vmikzdoUw+dq39ob3lSprvGUDJXiiE0fWl6hKszXHtuvcVWQdFppkFdkKje7zwpwiNY
BgG9rjJeTCQF4EAQBdSQEnDrHXHwjFcCr3bw0dcLw1zdhyD3r7pBzdHgJPetqIJ2B6fIPJKNsuyU
M90naAxuwdlJpxoYrqbL212+OFeyp3FVw8SnbosMf46hZ1vt3pIVjLGW7OCkXd4vYpxY8IpqLUuv
K/yEZ6NYj6GZ/xg1cRmpmLwT/BJ0VBUNZp8EAG9HG4ezwlufU5RvUWj76l2Hw45CT+F9sr3gCggp
uMB+wL9yp5okzTIw2ue5N9B7AEaeXOQ1l7w6sKiv7FPb9yBYPa7qrN1ki/xto4lc81uVZWNUBGV7
2YuFEDyBxiIgsHDXSRsnZNDZY1qNSGLa7NY3W/MC52NxZ4XG9A7/0ul7r5R8SBo3e3E4zw6CJudV
Vacr7DYvqHE9NDnEGr08Enkru72Y0jrqEHVEPm7awF/+FGkbGMPKdH7jzFNwCePPQW9B9TlYKD53
nl9M3+cmUMdCNYB+cr2TqyxNuBONddOGY7D36YhdzkFiXbU2bCwgKlqOsyme0WWV16Lyijs40W1s
NeN403Vutx8NmGmduxT3flv4O2FXxgtbQPBJlaV7pRdKeHTh6orU+TGaBSrTZSk/Q+tHt0q2x4Xj
S+MiRbOyc8dvNW3fAJ1BpDrrQ9A1x4LcQ18cgdOf29y7DNYfySYCDMQPYebzbuyktVOby5+qr/sx
uRBF+o7A13lXQrQt2uRIfCuASPBIoMh3yuvh1FqwDnxn/thj8nLoi/E2K+8Wa72wPAqoCY1WLbPt
M13KIkbtOh17/OCiJFiDUxKStjAA/O7I05xuPUXHDgJ3JEZ5h431aO/TkLBrr09nupo6fSE3Ybyc
6aDssWkN9vjp3UGlogEPHYftNaP6zlrjcUoqOstQiNNvZl7CSBnGNS69qW0pu8uOK0sNYTtfq/tc
Zd5tbkyPbtNWuK6g2cAdnAT7jwrWzbyrR91FSSXlF2WrYR82kGbafJAvgxGaGkgxaY4dLKBjNah+
T5ro/F3UBhfmpktYB8s8XNNFXMiFdpN3Bp5COKin7Yeu9KtrIdsnhPvje1FKFGuWAUG8SfVwzSHI
YZG2waUaZi58eLPTXVyJTwY5cfxF71IIfjvSus3PEJ0ghzWZPR6l1QVxHZjA/XIOfugAlkGgaI/x
s8gQRus6HHt/Rg9FxOSxT6r+usnLGVlrp45ZPTfQbrL2g8GFdmcVrf9ek0OzwwFguiincTqO4dgd
ijxJLmSDHtNYxvQqbcz+QbRwNuCcW1cTmrL+kjTU6uixb5wsEnEuShCzk5y9F3sSRwKPGTbTHvzY
nStQSaMHGA2L+WVqvfZh9Np1D7pmV9xkBqDR2VKIhodp/bymwdDHfekjvyhqCnLbX9iZy+l5YKc4
GLDuqUum5ICgaKBum5rpkHtwaImpwGelg58DL7Pmig5LLcIz+Vl54bR9odZHI6Bw3bUwjHYGVkVk
RAvH5haWzMVTzRF3uTgVHLqgNr/5iQLxM0cVXgqO6Kt6dQe4OGQm30zANvukT5xl3xceidSaHIDF
774LWX13OgJuQUvsQ8m/jOzKb97l0psuB6x+aCMK4mIJH5ni3G2XQyN64zF0quJHXoRwXH2QqiYJ
3I9VW3MYGGN1T/azuBI07vcqNdVTIZzJ2ymooVztoMDsmW6XK21pDkfiG2f4M6vyPtbWKtkB56a4
9xLKClx4kPXllLWYAQU0mMq5uoRaM18RlOte2JM9f+rMlO2tNRd0dQzU+CkT3XdYCeJOznZ6xIdG
vgvDpdzrlBqkWO0K1WDn5CyEbMZ30l22CFOQ0PXj5CZ3aa7ZLI32aiS1fanV395d/6px/v9okxMV
0m8y5YaxPe9y8hf+ptMHf2yWFrDmcRozty76/21zCou+O56T+LFQf+LcRQfy7+66C52epAlckejH
o+76qc3p+n9gd48KDyYSTUsEZv+mt34uqCH3ZIsh4fkubXyHVvtZb110YuzzAs2oMsWVvw4v+BYN
R8Na3etxXcLLHNeGK2ynw2NgVf7R7hda8D7+BN0OlSG7QYuaDiSqePppCO/+au//r0bVd22Om8n/
/o8zOcj2YkgFkUjhV7M5f529mJ8USHZomsRSd9xWR1XDBx1mXrTsk4gr61vhVmciFx5I/YZq0PTx
gN0CWl6PhGPCLBl0JWK/49w2YYpc9jbUtt//rPOuMqZQCAKRQeJjJPC5o3/9s4BplQRm50Ef0IzQ
9lHjCDDuuDaQRm/Y4glHMPmcAONHrtmp979/9J8Off+Fo2AGym0TRxIX8SVGQ7+Y7iZoxqfW1+ne
hkL8Ka3bisrKb0nNwrhh11d2c6xHb4adUeBYMAQNZONMiWONpuOGItW7He0m+Pg/eCvgUPr/weZb
vslNfh4RjGVSjCfTJN6Mqw8uU3MhrXZAFZyE+WMu1XAFzaDcVQRdHek5EabclKw7iwurqpMs7m0f
dfMbb7XNw/lYEeiE2yEfiCV+cQhcfboQfZPEOg0DvApCOzYLp/+sW6UvahwOPoZrp3542Kodp8m8
L7TvXSVQ0bk1AEv+/m3OvwUmDjOqTTyDgi/AQ/z1EHmrp5dsoE/pFgFfX0EffN/12VblmsYL6u/l
DYPSf1oqrm+x8xAAIDZ05vUTBSSPIs9kvg8xSqAVr3yxK9vefN/3yxxlTZ5FaTPPPyQTwKk3jDdL
55bQUazu0kgy+KWbEvr3o3CmsNuWL+sXJrnY8EjcK16/kx4Gl86BlyNUhmNJkaz3vSkmmgqJvmjy
LRcD0vcbQ3++K5BVS2NFYLEs+GjYJV8/VKjOVmFCCnjrJ+kxsIfpCB7ZvjHe//CUzYI4tIh2B0Rw
twXwk3qy8Yw+hNLAQV4ODKg3UqhUyq4f/uUIWhheAqSiFsTjD5HX2WNy9oayKDxK8qV614oM7ouX
0Kop1ZgcV5V7x8KovbvfP3VLTX39LfFYDjl+GqJNAOGzX4e0InQl1GJ6VquRXBiZa/xwLJ01h3aR
9FlmC77YYleuSWBav/T7pOGGE/XrLGZIiUhkY7xg6OdaZDu9Lw2ZwVqwiSQLFjyGosHduFe9s3QP
vU8HnEvJqh+Kwk2vWUr2bTEX1r107cHdd6OP+YVckuE6pVmvsVRxaZ51MK3eZUHS6qNiMzgOZiHa
G4YRfv6E0fV+bOzuIA0B6aLXuOwgLhtUvfMya/yQddq7MQ3KeEiaor1knRQpuFsI36V0MpuOCa2+
eSeUX72H9VeZu8DamhsILbrpVHHVb+711OBD5LUAArZFFzMq16n6NMIZSmh9L9UHHSJiioLSoEFl
FTA248Qc7TrC5oIbgSj6PjZqs0BjKpG1h8n7OU/kh8opCG6r+2aIfz+nv3yLf06pA57B14ED1XbM
/bRgq6FYoe0LjIq5dcWQipIjVAH826WqYQxX001WBf9SVo8khXUEv5ErAP8t2kqvHzonSarstHPj
2u69/SrqcC+brosF1vz/dq9h7yN5gidhfIVXwdmSHYa03GgPPIqv4spaevOQZBnolt05l6zzBVTS
qKJ/PaieZdlQKdjrca05H9Q0nRK9lmC9tDBoZGq4yX4VO1j1xSbXH6K5+3/pUbuNKTC3Q/VH+bdJ
b1+PaevYmZEuDj8UxuUh3AAsLmwNrNvUv/j9z/vlFLPYvW3qDm9TiG6kkFdrhpJNTXrazK1XJNjT
sikF0w4GfzG7NzhvDG88b6usz/cdFMtkUPE8iumNRvBqkfqubFWZAXOQJA+6HIQ/gnWuvuQ4RT+q
shYvTtAQVod7kbXG2G6n0P65erp7QER4uGsXtEePBkkb84GZdzLF/il2mmE5DY2BUun347MN9auS
Y6M1OGhbUUwxTGI7JH76ppIh7GYDJCFuZBNeK5XXkaSZEXn0Of4Hj6IKxTQOdyTO0rPlPU0Tndwm
9WMrg3UFjJqfCsMIACkt/cYs/NMkQCDik8UHj83/rI7HmXgIiqnwYwxLEmibybBbOerRQg65B2O3
Kq5sx57eeOo/jCUOl8DBeAVgpGCejSU2trnOjNWPlV82+zJzUAIL2KgKPeDx99P267Lm3kB4wBY8
hQT6PGE0I8G6WobJixuClOLCSSC7r6o/OkVlxlY5Vn9Rif7biOXt1V8vExgwDjwo/E04T88995MM
5Vfo1QRxAgYc0ImM1yFH7Bsr5J9+FQ6rDk9ie/fOA0hkPhpd6AzQIr0ljAwrV0dQTXWDNruNvFIG
bzyP/+Svv4utARX5Nl+Ccvf18q/KMOT21ZiQ+yfDhkWjmzFqLGdCmDXqELJIa2fQp5esuxy0pJ2M
K4G37hJ6wqh1g6548JMghIsC4F/FGkHfY5tPBVC6YUMZmYESyb3ecOFJjjaaunF9DHsXb+Rk6aqv
OY35Y4ZR04+hzmntq7ESB/mng0yFr5Q6tDOH624IgOf3finzG73W/SddmNQthu9w0+1gl8HuGKqP
MDA1ZAaiRCFsmr36nrUt8DDKtCrfzbaYvyQt9VcUJq2PVmUFkOVqZn51+g77N6a+fhpooz+VzPYP
gMXkJhE6zKlGAJB3Qb/5ruSAvHVUSp/mbTBYDl6gMCm/uKh/k8vQr9xtEJPlzjXyjbsL9pIchjJf
wCLrrL9xjF6jgjXAsTHfWyuufCOgh42vKZo3nervdIN9bvmpV39GtifrPWQG8chtYXquUGGmUVnN
VnqtKhuqOI0m/SWZekSduHA4wAPein0ucoLxOUO31B1w1+Yap1sBjghQP2B7nS1recw17ITDpG2k
O7wUG5Luq/or7HHjoSvDgqAHCYNmhwaWIVQ9aOghITYDThNU1q/gcdkPT9DIRoqTp+qA92H6UC1V
0kVCzt1t7xndB2q3EapSQkTALkf2EkCtkgKCSm3Q3J1LA2ZtDpteR6ljTYzLOowGmiJS63ae3Zhw
XladKDSZwfhEL9DLIqQ8Df5ccmkuR2hYxEWsQfhAhKwMj1LDhTCtChSmtpxsAeAI6VaG+TAgkYMV
fMUMaiui/Jzb3QLhsMGpD7hom1v+IDL9fI3gSKkbFWAWGYVG7z8WZmN0cd6WQfBuDur2hKdW9k20
IiyPBTjHaR1nRARlIZtTbjeNxB/MTO8nbxWPPAgejh7QBMy6WR9UO4NYJUgtv8u2D9WxbDVvK2oO
uZ2L982t15Pavv/9ZvnrVYAKIiRqazMTCqBMv/7Ic43MG68+EcvMdI8SCXvMGSzeKQ8RLXVHTYt6
nmM/weSvr5zT75/+67WWag4+X2DRjwu5257ZxzTCklLUrYi7xsianVWvSIIqnPqCxeoiWAhA9E6X
xoNnNHE39OFt6LT+rWDCQXPVfN1Zxr9MiaMC43MmHGMrUyjF3LOjajTqYDZqy4vh5IGJYsZ2h8oE
G/YsrO7f+P3/cHZQd20/PiTb2z8vMUK4AMrxRzum6TifoPks8VK0zbXveM4VZmrD58zFrXYqMJSy
+tzYcwNpoyUg5Ud6eCj4amGjCpzm8PsX+3VZOPjG/nn/NSmBxNkteyHUslvHxo/LNlxOppoBvmyv
Mw5tsEn5SoKwpjyxolxWGBbMmfdG5X3udM4kwN20uX6zeyEIPT/u1qIzc3rmXlwnU3rT5Wz9tAG7
TRoCoyTx8BlFlbXzjNK/8/PRP1UQJxGtmPnwCWOB+uX342G720p8dcrTMCaBxsfcHd41NievPxSr
19oAA0ipJSZ16WTV6h5KjxviTtpJl0cISXNkN75SN/T+uZmIjoUEF9q0L1NW87dpoWcahWvjn6CH
mqzuKkNhbyMhNjd5EGLcxC377sTtmV0Ps0F9mXZBCHcErLqLcA9xP5QodMHQS5hDjSXJr6gHqweb
zNIOal1bQcMoLA7URLBdRvPies8ZvCFIcMtiDWimBJEy9ajym0oI7K0gaLYoxRDV4YZcG97XrtFs
N4sWpj7VWQWpyXf7+Qmugy2AqHAHiTpnTk8W8/Bid3Y1Rjb60gE5ch0s/OF8qL/KtHWqfb0oE0nG
oitOuNwILKQsvraqFglh7otb1+6GJ+jg63iwVlveKnZgO0pGz0oPTrGYa5xrr38cfLoKSOk1Tpxz
IAxcPF0ThQhK+jvcFtGAaI3fTdRmZvVBwteIMOINvCMSCXpfWTfA0ZNG4BB+mo8SyfWCciiylRzv
8OpwvwGfNsaRE7Kqv5Mga45/ekbaT2uYueJCLm1GztXSFwSG4IasLjnCh9M6JxJjq86brqVfhE5U
2slaxuRWts6pmEfZI6cay/zgu1MPl7UMFCwvkLRY9YEJX4WWcx65cOu6qK2G7DafIJPtOuhEj2aq
3YBWBoADs5l6Ml5QoYy8fmfJGEWUKQ69bQ5fMwSu9xzZ6VefRZTvcNl1v1D+kkIQwkSDIoPlwwse
BhuxNzOHj1wtFX2sAvAZS4pcJqdgmXN8sAYUe7FTlzQNQlR4u7wcDOSEMhsfh8HbDgG9VEccQoNh
Pze1/9jK2cdFpq/0ocsxlo5a34b4YA4JJgSjoRHhw+MAUs2HsrN3mTP5mJ7mgcCvtYBu0ycjvJ9G
jMMH6ofBhNhGVvmu7RHB0YmnFXroq7x+Gu3WqPfJPLsUesbUfZ8XLDFxhO1ggtSNJRS2jCUklkr1
VX+UVeZeF2sfVijn0d1dh832HH8x4NdqJ1NQjRaBKYEzeEcwXQDzEbWiilmEurvWsNmeMqthAYKD
GF+8ufAx5QhrMNp+HdzyAnOd7CV19Xxh1CES7TwJtRn7VmW/rM3ifVSjwhIGw0nPiUQJmBAvQ0+B
OOo8N7f7qyFhKZgLiOrS6E+zQU8xtrF2fsH0VkjcYVlp8Jqd9ih7vdU4afBitAb5rmooQ9imoSMV
ZStUZLB8nIVyFtWlXp3iu+sPxn06mBPiwSqfvuCegHJ29ivzYylDuACa0KOtvjTu69HeQiTo2LzH
DhZ20+xN1ccSQ9yXSYTq0bWK8sc8eROyrw45rTF0YO01NphPIuzSL9Xo+8ZOmUrVUVGOjo7cPoPJ
znem6v3SzG21r0hb4qjotMRSO3DHftMS4rACKA1vZCZHLgTPB3NF0VSSzp1UFqRdVVm3FeV1FUmU
ufUR6buNs3lW+lFVyuUymOaOzwKKlzgZhpyaPX4cKBShBQdfB+2m834ux1Jf+VDOpsPKHfMu0XJ+
0XWD0Fvgs/1UqtS9HKS0bGhPky442df0nTUleEFbpW8tCEjnoIq7eUACiLW6Ly+HZrHdCw6WHgYv
tnLNKa20mZ86BctkX051flM3vZyjfuQuCI+kCqw9hPAVVb3lJfdd17YfLGSf3i4PnXzdCzEN32yI
vtQ6aWHcTuySKd19TH6ikYFVkewLKA+GJhNsHo0QA2G+yv4YrvQ6o1w42QczgRTDkdI3YdTqbjm2
udnKeMYlO8ezuy0x88SsCmJ1CEXvuIZh+sNeZEkQYauMZ2a6l0AEdg1fKwPA3rlp5U1RNll4gU8B
hluK2wI0Izx29kWwScerukA/G5bKe5oSjCYgf7bVt9xazYbWp18+j2Yq71FoggNZqmmu5ZKvNl7E
K+lqg3J0gizTyUg6d0aj388QxSH0By2iCE+0KIGooF8SS65f+sxIpousxeFuN042xghMprrWONYC
NvkubduxNRZ/D+0dln9v57tg3Oo03G0tiEJj119kDZq02BT1lMRFks8O/mIGAjZdgyP8VbL8f7D9
P4SgR/Tfo+3vp8/Vl8/9t5/1bH/+lb/wdtv+Y8snEAH94a2E2kq9v+3rzD+oMs2t/HXpehGU9Z94
e2D+4QP52lhxEgvhg8n/p6zId/6woWFZlkmFCobKf+/fyIpelXVsL7QhQV8sge/n1sE+64YZHFVr
OZgWzkPDfGu1+KtgpQLit2s1O/w19xN8OdSQcs3g66rGa2OqLf/5pwG7+6uM/BlbP+uM/vUafyZG
ALGHkDLP6u0GuHEIl5rX6HNqx0RrJzy1Qbgm1Nlz8ilfOR12BUz7FyU9obl1h/myL3CqWC6oIpJb
h7F3TghsfRuv5BQHtbLHaJmjZir4i06TvoEinTEVSIsngQQfQZqkWx4w9MbXFXFRrDgle629DzIs
zkwb75s88ceb1jO7qylFTzDigPwwjCPeIKrwTjX+3btCwo5KJw98m0wdfGsycux2bwzn62L9r1fj
3Whbuia9uXOpmDIZOsuwsHCZrfrK5yJFOySFXJTZ0wEK3H2BZOTUDGKIV8OyLvLV7ePKwubijTcJ
zpbXNkaYN9qba2MAjeGsh1bOUi6WzBw0KiFqYyTkzfelN6o7VxrzIZGgT1wRyIHAjuutrMdt/P/r
xvL3IABdkuRFUgit7Nfz0yf5agWJz/x49mru9KSRz+SqMA8lbrCI5QGIUQRLpd5qHf7D8JNAQJsS
UGHDTc4+KgiAiTkHnb1HuGDvoWKHEiE6PkB0nv0CLnTdn8wmmHc91mYPs1os5DK6vvfLhGbmG2th
e9jrYQBi5Y4dABnDt/DOlqm34jCy4tO850I2mofcN4o+hpgO+QuJty9iXJva4rIvxIJbjKerz0RK
WzZdfpl+fuNdfp0S+BT0Ui1B/DxEtrPPnHC3hnbhEO4R4izZzpkwl4SRBM1elZsvmlclH3MQCWyZ
uuomRwT1NBm5fJxcKPQeLvIoZZcOgqk2rjU6mXgJjYzUqDF5/v2b/rpu/9wX6c1w38VE92wGuQO4
aW7CkDSwWsPjhnsxnoqUyGOfvhOEEtw4ynHeL5Bw3wAK/kznfDVfpDgRk+sxTjQ5wDNfL9tW4v/e
S0IAghU3Kkt02G62GAYWuHJ05kd4i+LZUtX6owwzfaHbILvSjiYzIPDHN1gAf1JdXr0Lb4Cylaki
FIt/toX+EwLE7avgXp/qg8zzatrBTqW/vbRsa9cj3L6HpuaedSnYoW+JQQwEHjpywBY/10EYj4G1
3g+VtPOrRuJk8ox0Pm6bFCPioafBEaEB6aeDbS7WteHa6UIpVuvxODStX+0IeahC7Hw07fDfz+1Z
ojobA2AFZ8yGJGCMTKrn619VVHT8c6ucDo47jheTmtWF1TRYr2QzMKBs7YNd2ig6GlF8xa8S3YpF
vMYbb7E95PXQ+kiKaaVsxrbb/3n9EmzJae61Wh2E18FMGcYtAGQyC3w6Rv+pqau3Etz/YTI5XPGB
FljEIGMOzp5oq1531hIqlL3L/NG02/YAGOQ8CrMifEfmq4q6odPXkqSj67BzzcvFXbNLV4z+PfyH
b4PQFdkfHoZYiyg+kFAJ7DC5uLktbRVhL19f4NiJmj1z69aJclxH6VQb/tc3pu91b26bPn4HlG2q
KjYSTL5fjxw5OM4SlMl0GAfk13HvmCNBU2p4QVEsr9CvuRdJiAAuN9KOG0u64PYKh3keuvsFOOMQ
ZqnC7FF4Dw7H3t7NXRwaiau6JUFnijt20DfOgz+B5NdzvfkYCHvb+zzM1c8/o3AsQcX6+RDIPv9h
iwqrmnZWt1A9lvuMlIQLwQdzUq6oH3xj/rrZ2F2LdijiIZXwi9ZiMa6DZAU/CrzxVtA0jUfDrg0k
zOvyvLZ6c/luyLTR45OfGuVp6iGZ44roc9HkiDWNabrRWBG/UQP9uoi3z4gw0IBzVjAhr6dCcN8I
isaaDokyl+uhNNR+sqf2lkpuOSW2Uxx/P/e/Pi9ER8TXC+GU1vR5hpmrUNkXiasPQuvmxR6NbxQd
+RDTPvxipvlYvnF4/sPzHABUsql9aG7M3+vf13cTLXjMxg/54DpPQeaW341VI2dxJbetWb6Vw/1r
TUmYhQeLh3xe6BYkhL5+oF8WTYAt43Lo+hbZsE3oI7KWGvJMKU3sZ/wbumjOe6mMae/MvkUhrBoX
HKc1rTvlj+mjPTom0UDae+Nc+vWr482IxuLWSynHh/X6zTDEC40B9fIhrOzymCyh9QGJZrMLK0/d
6BHlfg2W+n1EHrZD9TL8K5xm++ghGmKwQOsHlOYXphi2cg7APXz41Sz1k2l01icoXkfDqYNxPw4g
CNoYvwWDS8uTxIQ3fvxZdu1fj+cdtpcAv6d6ef3r8ZpqbCi082FoqVl2gQrdx97pZFTJBXUj4Nxj
iEL4bsRRM8/wq+lNf7q1FzcoUS5hB7BTXWLsPDzQjqQppU+//y5+mRyXGySwDYwZCl3+9/r1vErl
c033+OBRClz0TiFu27TNrish5cvs2l+DuZYPGV/VoakG8/3vn/5ryeJyifWZGSgcXFXP611UMO1q
h4ONJqQXxgOBL+3TbNrhfFPgM4pFWN96VpRqQNv9UA5YA+Vp219YuLzmyK+H8V+X/ryQT8ynxUlH
VvP5rTZNVhy8ysZhn5iBoScwLaCRzZ3aKOePvjVeK6N5C8z7h0mADbsRpWCFsRg2CshPxRLy6UTD
V3IOZYoZ7q4IJ+vHRpg7ov31j84011/9sMFqI0BZR9iUeDOkc1uFr86ZjYi/RSKi+6J0Pc8W1uBF
AvmqdxgTe8GcfVwxxyjzGSP5RZjysm/Noj4tuZJZXPJHrjNjauc7e7SmIW4AabfFm9TtG9/u1i75
5b086njuRNu0uGfVNIwNMdKq9g8YVib06Ss5uWjXVDPT6pvWbE9QfYttPQPT/B/OzmxJTmTbtl+E
GX3zGkB02TdKNS+YVJJwenAHHPj6Oyg7D1tZ+1baOW9lZZIiIMB9+Vpzjpm0nd84J9SzyovnYvQv
S2uSczZit17PkdURYNMy7BcHZzbMIIF+4r0Uxe6OMgrUPCdFcDT2R2Es+oOS7Z+rABruXe0csrSE
pvc+3EJ2TW318CePE6iO7Lx3S2rs7QMtBzEL7JpZm7t+LBw1lnEWETkCuyuA3li5aJHBbq7jSRP0
82C1/M24xwHQYw1bgYX++xv5z0cR98auFGfnQgv5/vwfdGQ6FfhpjgbNn6SqV+8yTuZn1MrRnV2s
9TkcrPUHzsnT6tvF8d8//B+b5m4docI0kQMhHHT2L/cf74ErCaOqigKoonaM5wqo6iPDHPO2AmZ+
MCWDo3//vHc4JhZnPpB1ma3BQxNNTM+fH0iDQfmWgOIognb60RvOcqo584Jyd83bzDEAM2SuR46e
xLoa5pGZVsRjXeyahSjAE3bfbUGVeDnhrk7j9admRcmSkoqGgx/23ReBJeCgV0V9tRbjByXGOwnA
39+erR5lGO4ZNv73Gyst8dIgDsE8tjzh9zj+olerddRNl1v5G9jQAfShQTQ4bjSEVauXxSQqknS0
9MxmAlIbj4MPT/+DmvVvweyfawnaOETZESo5Ai7ea6QlLZOu3wgLx9CGO0uz75FKaWf9p8J3s+4z
0ySzg/OAAjF2kQx3aTNJ6Adoaq6jl0FwprefF/S8S3lHzl6eHXVjrPpGD9FsHhxZzN5tj1D6//LF
Sf3YB+i0PQJ/fzz/4/HjSbBbBFvr0QoJ3ToMEULolH59RECDn31tx4GggAwlDO1DZ2JKUVqW/jap
FuYQWzXMR8+YLeLOVGshQQqQnU4Z+FiaAHvFrazJexIBOKGPvvg/V+9daeBzx1lcQjt4t39otOBi
taztWAw7sSh3rPG7V4UPDNfyp9ZaxmOTh8Y3V+5jLobXr2FXA9kzl/aeJLfoA1XfOwXC/lzSFt4l
mWhACVl5r44dnZlTBzX/0Q/0eswzZ8YPvBTXzvd2vgXJrIkSwTXsdHTtjHG5JyCzueM/LoG95h+4
Hv7L0osrjLcjglCxwwrfv+N1V9qNWqhwiu5UO9laxWbT62fDFdnehrBJEajkcRwH8zb35fRpqZaa
uA41Q5TCxqlKuT0iLmZcpOb6oz7JXpa/e1lCOvvcLI9d7u/m/38+czZ2s0Caw3YkJNJw7zra11Da
s6J/NBaiCOPaKUTw2VgNOEy2AQ+CnANn+VZEMFoYKTVGdxRL0Fl3tOvpJWcewookzEJzBaG9iea6
oefqEgJpxz4ZPBJmjvXGHO3CRNn56Fb/l+eQwcJeTdIcYQF4d6vDXldOWc3WkQxdRuHClhxD/fC4
lDlwfemp7c6BqXrRc/5qcE8eHWysZyfK1Kmq2dg/WN33x/7dvd2T1yjieCC5nHdtC59fT0ycDMC3
NNsFxVl73478GonlmXuAnmOl4+ooBCO2m2bLOtJRUuZj2CztUQwzTNNRA6VGCx5wMskjN4UeLM1D
Jb063oqGWIfamYxXlAooPBpRfhvI4AD7Mv4ouqX8WjeB//bv1/Rf1nyOsDZXYxFGv+v5/1yjZAlx
pgI1doQWZj0Iq3LusLbLY9TW1fc5AHmdVzuJwCxWBhtZ9KvI9Q9+iJ0Qvorn0azsDyqG//qVOGB5
rHB7Z+x9j6LEuW1XzFuOOY2iW+mr/rbgeT3QVt4Se7bWE3rN6UvErnTPurAmC0Uc1BQL4wOX8sAA
1P3gO+2/7J+/PG06fBX8kMwz+YH+vEszMODFtIIMVw46HqhKRcKgqLujpp+BOHfGJ1cFzQdHvb9d
W39+Ki1fnjXmYkwOKCn+/FT0GfPUhJwdxJC7Jxqf9nnE5X4qYXifkKc3NxiZui8F02msdab/WzsV
KjX4w5B+vO4E11mSgxntPDGnvfFs5d9DrKlQYyK8RE0RqVPXEG9plEZ92cADvHazXb6y0dwSESD/
xwT9/5VnW383Df7zinBTULiyrzBZwyLyvute1dLet0QzVcUgo9hBIYOICGfWa0mCz5KgK5GkhDKR
yBMW4b5KYAVFl6UZFQLYlSMn2YfjsMH1cHT/1tpdnsP5K8mqXODh2feriesH6sK8ID+26gWCrkmK
VbtKFc/Y0fOkav1XrxLrlwzNIaOXtnrrFhOn5yRmTAVeC/Z/sPbIkKjeDYUOPhpynyuUUyP18UTt
5urHaiJz4LCKQBexL9zlm9eGqt91PxZdzSqrrw5GGZ3O3WyBpmmqJg79AYUBLgIjSlrpwTsZfLeu
Lxn22nvY0wbBW56TPXHrCicuS1mBCymc8mhUy8TJdcYDczNT5UDAmJWWSYNmR3GBxlRhurCqJxo5
8jf5M5rcYS4uafS64ZGZXA2I26oJg+/UcE+gLDSPulcdGb2kKy4xmsJiPuw531YMHrfmrOCsxs2U
jcOXLHN7NGtMbzktGRp/V5cB14qnqWOzb1YZcdTwJ3lW3jBfVL2NJGGHJQkXWQ5O2Jyl8xCp1YAq
1DFjS1FTCz8ReQg8SAyYy056HHtwpJWqn7l5LIey2m9UVuVmzNtI1JXV+cHPZmib8qPTyT8a8DyQ
LOdY3SjXObL+rTX8jxKtH3zZCpb0FKSWRZxX1R6NPYHHtobiztkaZHyo5vqjxSZ+dTununB+tC4f
LMJ7x+qP14IlZW+27YNvjs3vLaWmi6Qp5MSYEg0+Xuoqy69t6ZGeFJJsgPDj4uT+S6iwopC1IAmg
B3C9BpFxYigSpfm4+vSBCvXr37/W+9MTl823osYJd1tSYL47PfUDqz9egizF165/1aQDx5hd5eM8
5TVkp7o7/vvn/eP0xArHSY0N1iaalk/db9N//hjVLFpfzkEaRkt0W4IPv0pT1F/DebaJBRp4N3K3
vd/wu1/U1sDLMsW8H7Ms+B1+ZXmMLUqxvfmrJPclsssXr+nhdfSBf2c2E2vEUG3BIZo1Qx1TWeYH
u8T/KJL//CU5bPpQDei8YGd/b8SNXMAl9lRnaW9Nm58C3JbhZagHItpQr0/uwV+FuGY1C9qJ7J7t
ZeD5yw8QPM3oqD1L3y0gRfSpwiMMgWfmUBv7ddF9LVSpg4MVgAglY8MB9amI0qwq6u4ZYgqyIVis
HaTufnyTrXtDJk7enLJAe+I6KHgeMU5LuHmiCcH2QdBGLrv1QftF+Mju4gFYZnuieRdahxzBb3lW
Oh9V2pVLVqfzNHfbJQ/rdnyMUI2RVNKE3nU/X0fIIKXlpYQRdfMFa2bzY89DA8pS29WWZpwkfgQT
cJbzAnelSnx8qn1S7/ijg49Yyb2WW2bLgxXK9XaraI0lVc7vRdNO/mSBqMdXmjDyh5AgFON+ygXH
KQGb7dpuLaC7BbwLmu3GwScXOohkgbkgyijnTX93zbWxj+5Slg1Lmm/p0+TvAyaULm1+YTaXL7HP
2NZNa+jQWFIJOJ8OPfJjjCjL5oEKqotQny1Ez+01qCN3vStlMzn4U7f+pE2d3dk2S/tq9tt+r+3n
rIsoiFblSGRb0Ar+YgEKHwE5IHIay2JXGAJFZd5Y2kcons6Zvtjw4jpja5AXuHGWcGB5ewePRu0D
2vcex4tXKcCKGLnKRFSm/TUsDGCVZR4gHbW6ykzZiiKYo63aXluy6XW6AQt/NLoRnj+5N/MdiPJR
xoXDNeLUadW5XkqvPGCwQfiVTQT3pMowW3v38UTRwRM0hhG8ulv9gm+8uKfOD8R1CfP5FFiQeF8K
w8bzsi21Gl7twJrUYxB07XwaXDamFKGu8bMqObteco89M1035WKAzVqAhfkYzUfEdcC1usaWwPQA
xywHAfoM1lNRyJuu75EZ1ys5TpznK4FAolMRoWaFH+nh0ZkLlO5OsbafopLu0u2CvA7lZ1YBd/Wg
fp0aDvrjoZBuOJ564hXm23muiCPxqmqSdPXyLjuWRhES2LH19XPLNjsnTluA7mnmqn1U1uiz84cT
NlZzIW4MHR+Prq2nIL9rUcmXKZia4hmEB4jicgqzBRKss/Uvxtb7+lDzbmqSEtFCH+xNr8ZpaT1S
7txwChiPLVVT3m4rsbcpL3jDVTv9Up82u6rFyfLR/2oa+s2vykM8ejC1Kdxr088+wxT+/HCOQJEt
sVWgWI3tYrDAydHpdFMj7KsJlalrbQ88en0JPYdIzQMKeXnMjWENjj54jVtLWWFP/lE2sKhzauGQ
p6NvsJKUHzdWRlBUEchbfkjFnL2agBpirfYOWVhEL7JljPzIgoI9oh2tJU/mbR/FaKagr7W2JbtX
qFSS57gL49li37zrLQ91vZtTyh4tV2Zbsq14t+I1d7ULoUz1oDHt2vJQ0K7RS4M20bq2zeq9jKrQ
Pz05wWgeupk4sggqBdg0XTfi3GQuUzaD7qOCyLfJr2D8a6iQc90SnKB6C0YnEvfmwHYKknfE9aIv
gFunKdXwTN4qPYW/NLK2N5cQ6AFuikeOIrDh3LsZ6rYh0hf6kJciDyYTqppmsINu4UTTAahGiUnN
1GO6OZ168xn3yhPiDb3Rz4Prl8y54YanusN/llp1PhJGyhMzxpPb9uNTILjQI2IXKsbFrgpFbPiy
3AxRVf9Fwggy6zHqvBKpg7e5T+bYwxdzsf2wbG6WZtomlX8nyAP7ZjQVKh57KlgnOkIIISb3lsRl
6fn1Wao8IOu1nnjV6WSTx5DPoznCxg3HJ3OYxk8biugxVsSJlnfRUCpIb/QL7E+Ro9zf3F2vvYFy
vBKpR5EEC9tFM43OarvVWoF4diTxr2IjcCx1gnE0kQFv4LO2AoTuc+7BS0xglmj7tCy8+qeFinhO
y3rJP02yJzMkZGrnXHwYFRejLOvpUk0DnGz6ABYWF1iQd0thqImH0vOrY02G3gxdAENYMgQjRVpo
KnCZw8o+49FLG2MJolQe6CGN5GDIkBAlx8NUTcr1kJ+L0QRziE8+NDEqhzzAQuXu1ZF205LbRCyY
FzWSe99u/Xha7cbVB7837dcq6FTxkhkFW/lU60heO0GW3Bkq5UjFNk6vfVT3N4yf86e14h1NV7+0
Hom5R8M9BpATKtNcp7sVh+ULMXFCpKqxne0Ba6H2Y2vb+dGVclliBQnZRsy1LCXzvEJDNa2koPYr
O4kkajBRZpQWHkbhB41mjy7sz2KawFs7W1Q4NzwHiuQb6MfPmlztLfaDQIfIw7tasugvVgDz1+nD
J2YHS3fEYBL9EmXIfQntgRYlcJGePA4NxzmGpMC/4o1df1lmb7mBuaanJNxXr4OEGu4kIxWBja5R
OuKgm4LmWzTR+141kjrIoAPZXITbZd1x5H8553rGsHqIZGlBT2yHLm21qN9WnCvlDXTWar3IEL9w
XNmNbhJNaXotxppaJ4T6410yf0P9YUy1jKOpdcdDwG29rxAXQoFsHJvihxLrBmoPRzVc1ZNINqxB
ZiwbH9Shb2yMPnMYQ7d9HzKbBWw2YZkIVxpkCw3ma1YtbIQtkxCqgoKGF4l+/jOyo3GOfUTO0Ss+
IW3eN4zNxA2pIP4PtGtE10bkPoF6ARhZ0ovIJdBqexi/ixGLwsGbHD6NU/72NTCaoE/nOZJzHMLV
9RJ3I3UwdqBCrIcZef5zufrbmNabsfyclsD8jp/hKedt4XsNE3J4VhcaTJNTzyefLFF8Hp3pPGXr
hv1i73Ij6WMCZd0BbNx5v3ll3NmtQb88iBYwlfMSmQ3kPIJbjovbGThlwxoIwDCvGVbfMLyOwWQY
5xKQ27E3rSb/VNB9PdDfrKazduH03xHbg+TApqvVxECacd6WwOywfdVsFV2X2+PztrQEtAXb4P4K
YFjjIBl7oPfk00G75X33QS47YnxyIwZR6QzYZUOkY1Mdka1KOaxUVkac1De4/GIYoyv7KlxfZKrE
4i4oYedzC9B7PrJq+CqV9QyoDq5LYcfBTEvunOk1JGdrctynYXAwTPL9jfPoaXJnBhZyQK9a016v
e5fkKg/L0SVoM3JzC0MaDATD0ThjD9rG7zQ+zbvOV8TwrAwta8T8myKYpfGn7GT2vmCsaTkk0CrP
Qj/v9EXLsVoY0bHAK7KdQuiQNCCUEt4p612/SQ3GouWFC/Sz527CPIEALdvuBr1q8eCGsyeR9VmG
CTPetn7TdHL0delr04hdszfSuXZhfgfjwoCyUVH75hbmGAD5sfyGd7RwvlecOiZ4fGgIknGpN3mv
DXiccQdOaji7qgKxlQ1W0CW87F2QdhEE/nwiW61Bub+jqb/nVhN8Iq2thdHqT1CPbbce7MeoVazp
zNHwBfvGEuBTcfPwse/bUh77rGIdwmsuyE8YJj//AurLzM+ebsUDjDJ7uGEFpw8TCHu5x6MbVVdH
uySCtYwINwxpgy6P1ZZb3iHKt0nfli4v6q2z0eZ40LD76kvR5EWW2kwaHsUwUGGIXu7erEV2zLWL
kEBaEU2uuBmAGRNPIdA3nTq1W61sVRiALFbW1MIBH8Qjj6KlQBKL5solRuUQFAOhtla31jeWzUEz
mb3VJ5gn6PWtDci/SdiDLesu1yYmBlbw8Dtsys5Ls9Xsfpb4rjuKxqa/ZBgC86QuaaGfTXgZz4Mz
2N0Z05nhEA5RZxZ2iJ0uwXglJ5K6XshhckfNNwGVVel4bcrtB5RQAsB1IfIretNojJceKzxOG7Zs
3UzhGJsonIgycFrDSEHuhqm2VvIYqjEffuXuzOBrqQ3t3JdkJpzxITY/nEVzKl10HyKUGrtSENHQ
DL+IF6iyC6iaqYMH3gYc9AnewvuNM5/sWnwazRGGLRTH1l2n7hgCzT+4alAuEdkAxp+bdtz2bK9d
F+s1rnzd3wYdD8TcwssFZfLGvHJ4sXiii8Tb+hKwULlowuObcDFjHOswj03yBNShslww5KUCHjp2
eLXSUaAM1JaV/9aVLKqbYRoqxbiRkJuxDsikNN2+L67Y1khsHfD2u/imUYD4rFx2UgccrW55n6fH
HCwuvLLGbL+TcFgVp75wzfKGtXd80hwl/HQsG+/n0GrLwKpCQO1LNJMRTSIpQWWVTWrcBH6NASRA
j++Rt5n3xULlfWhqSTBCV+rwFc8efzfceuYVijAWO6Wjr7rfUMpUmyoFr+ZUGKAO0il0t9c5n3bO
UVdmt03vSz8ubUu6iUAGq46WNXCelXlRExBbTsGMX2kLymOR8zwkWdiK71PQDx6JU1JGyWLzd5zK
5qKbgORbCnbb/VlMRvE2uQ0czibvlxf6duJZDp35F08FDkFBhQTmxMv67UIpP4r7HCBwkRDzXv9U
llBndw2g0AIR30PlVkFKixtotZCxEpCcatsdgV15I+CZetYAIQrLAzl2FQVccCs2iPO3QTvwdTpI
IBFuqYiegQyYicS+rfNdnUKZ+uA0ftTHbAflTOWxWl6y0LZ7dtF0Lck2E8sHQ3rIBoOwaDtrHqmC
qtvWDY3pVgSGfyYEwbbvnHUKJqrnJioeDW2PdtLNBtZxu7D1M5wtGgaOmyvsWWwtwSemPK1MI9SI
GDNyIxpTJ18G56GvVu+0lBN+SexTUXHmjYm+OuhA0ww5OZsARct2iezKo4NuG5EfD5mQ+SeRD5QD
ELx7SswmuApMhGtiDl3uxru5Mkspr60O0zIAgUSiIGF5YpB3DoNlI9pR0gVyanN271W3QQYuC5RJ
cVc6mz66KhI35irM73okFi6eqHSuKI9MfV2XrnYJp5PF7d6WIllFFxZpICFMuOeItMC0tnyNWqW3
WfW9oFfjjWdmc3fCRZcxkdpyeM+usPQNALlNpi7GLWJr23pv+yKjJFF5LmawYvzBkDBMpJyS/RAv
bVzW9J7VgYSUobr0axXVN14fmfTJo3ai4wyb90mSgRNCidLeReIPG3GAZfM3sdFgOA5M/NdkYhQw
PIguqrvXaJiM6B4YbVQgZikDmu0IsNkmQ4DOUctuRZFF2UBWHEAgMeUcbPJ6Hg8TiQDtI1A04V8k
IAn7Eqwu+TfG2rKnDNYe+rBs+5pp1EPXUn5wYL6E1YRl8uA3ynxbOMuu6agpfdLZIgbw2JeVRTQP
2QzfyzJkHVwazlPMHFDeJwYJOi9sMr5/ZvZsT2ceK5O8dou22Y3hFY75wF0OfggoXFnsZ1m5xnLo
l/LBWnB8QNDarL8aiI6o98x1g5zeZ4VISZJd2nNJ4t8pAEtQXrZF74dENdbX0m0r62AxONkpcNby
pQAIIOOlW0gUmOoc6UAkeFrj3hIREZ50D5IpRP+SFIErP2++KAizc7hkcooH1obO6zm8TihrBaRs
EhLPwlum8X6cNlTvCGuwpNqdUdwtwayJFQ1FOFwCyXH4oa3N6m3pqvK7M1dec7AH3O9Y4P1wjuvA
9IfLrAq8qEJp8YXZ1BiPjo8nlsJifd3aOmewwKl7uXLSmZjgdVOWEh/hkBk8KnEton42EmjYWMrb
Ad7TIcjxbZJDU5Z3WHWymzKQQX9r4jBktRtm+GMeG8fXkYlpceiFdn+QkVDnaVNmbX/nOnRFjnZP
YnUsTI74ByImN7p1tCeXGxA77vYEVAVZetDiU4kVHfkvuglKecODqVmQDX8OvjpKNl+slejWQ8s7
6oLqLjcPtzw5Mxcr77q7SsAbeJOjXaL0wPp7rduq323xw9jE0azoBfp+PhM+iki0Pqm5x/uyqI4g
hwB+O2tEWP7mYN/B8e6rLbv3lpUZbNtp5wchEybJHZ4V3ouIf5bIHJANJ6vYfelFLqrsYNee8YQE
0JUnWkdkIgTEoSaIELR5hzs0XBN+FApxJzCcJ1y9QG56nUe/EMNNZKTqpjTPZV8yHJznoH4UgN8V
fQruJCdDDZi/2gBNs7TPN7LZbPpdgSAhZVqjbDxG1kpuqsEVrfHUVdi6swF52IHRNynHdRE0v1Da
bJewnqwfNAfRsdRZiAfN3KzE4MBF7k6n2i/QbyqbY9NaZI8EQthfS7n4glhKhVBtmRQxiBPh3gsn
fMwdFFuGUldhKrdIel/9ptetg6fIKRZ59ICIyGeH3clPJfqQ9ihBmC4skplTJzQlIvdqTptd77Uu
cUSRETbizmkJjUx0DUQ7IbmEJ4zfmqQAyPMiCYBvIDAfN8q3hdP6i1ppaFzDcViaay8G8w67fPGi
nZ4TmQrXkvMO+I543AzIFDYRT0lQwApJVq82aB7285IB66w4RnKsEY95HzQkc6uQlBb6GMEduJhi
uDKf9tVROGar70n1DeS9Gayeh+V+nTnTWEM1fp+MPaxlDbU8dQKpeN2bxrfGd0nQKFEYnCgR25GW
SN/fIU5do0uGLrWkZDBWYsaIRu4SVddy4NUfZ3dvWgRhTHdvg0mD3jp4MDF5LxCLOgIQmmBZ/c80
MXsyMhzS15OqaIbhzBWXsCuQMCqIldiIrkNteMYL1B5zu462NZEGUld+dCGuoJyTHBIDPYhChcZt
oWZZHT2t9Uo4Wp1vN3NLjer03kypjVV1oJQgtOhkrJ0NMs2Imtp+6KHmXCgsR9qpmy0fCFWqoVQ0
doCC3YoowiN6n+rboJDO3OvaASm+eF3/xa3K4AdyYIhTAkSBefKxy79mjsyfZpBIGtyxCXSgkFW5
3uDyHNuTgv8RS8mmfhgI2lnTlbwHM4YGPa23HuXeZwKu2Zt07pR2oryOhIzc37hCljW3SlwaZzBy
h/BzAAqBtm5GCyppOBGutCwVlCLK4R9d1YgfZjfl37K5VOs5NHSGCMdvip/0+KaLqycrOEozW3k0
ybitDiIqpxf8Qjl5CW5D8Jbml6HnS+wM4okcEjCt0B0vMnjyQjpy8JlgiO0n6KhRQsb0IHHmFaTM
I+9z75/yghZ5Ys2jsxBnVOngpov29iedYS3urGXPOBNcFZHRszR/0WV1sy/BUHb+N4a3a3bL8dFt
DlFpkSIOmJigvB5RksNJL1jmX769RnNiFyCOE0u7KFdLnkTncRsoSuLKKWiEU80p91j6QX2nqpkB
IPPh6nsXQWctvFW0Sb24wYk0u7ClEekQAbV7Q07cDD5mIAmO3rgn6SXIPsKhUELhJ2OOH6e+F4Gv
u+PGUPob0fBe9YhVCHSvQQ5ZcEMtOSU+e04q3bYwjgONNu0BtMoyn2jhufnZ28oTieH27fhzhUKF
wkc3607Tz2eTJAkwqaRDN/Cq6ANU0Z2gc/WUtXBqGJIh+Igj5iCf3WEo1tsMBkB0Xqi1ErYodgQY
IOxdhNSGb4oU7D41nbI+R6Ub2ddiGpnvO0VuO/R23clOqlKa9e/F20pIbugze0jRZKHclEW0p+fQ
IHcz1EpSn4uOaVmi0b3/5DhdQjiybOM3uzEHqt6YVE08jLGaLy2xKcX9hsuv5CWO+jMAzMC/baWD
ZmkZ6NjHQQ2PKHbryrATAqeGZ9W2vLBNW9BILUQfhmk3kpe7c9bsMp5IUMPsLyseYWDbzXQyCm7A
wcpmjS0WuXSQms3gXI0mJ0inMP3WOLBgy8RbS8c5lY2J8NRENhkkZcf8O84wtJZftNyEzZEzd7JP
DOAIWrSj0TuISY7VzTT3DunKCLrJwoBT/YBvzCcUPfdtI9ZjLqeU/6EOJbbhv0K8TCQ0bYt7rqzB
+KwHFi7wt1ulE9boLOPcZbOo0VwGFqaRdDzngqHzgWaAcyGBGxoUzlHHjyeiiO+LsZHlcV7VqE/c
JbabNbPaiM0Asx0vWEh7DiJCry4Z5M8JvORKp1P5FUIXsqontL/u6vsJzUOjZE6EJj4haaSbks2X
NOdmaxmaWHpFwVFDNt0TdkerIb5qm4Pvi+Wr14Gl74u0qqlIsRAONhOjkax62+tUXIfL9raKIbSu
CIJFxUxhhtLGC2QaqdMHQl3CqRdNMvZVaJ29Yuv+os/AverFuL9OI5yNpLaLXp+aBjKvEozmYrOW
dXQaETJznuqKnMBulS1vqgm6vzLlaQaqTC2D2MmC7KwRGBMXxikPWkkYyDJxdOjezEO/MYol6dMj
UsQgI6IPlPCB+LSTe0O1itGOrG3/F0ch0ihHkEQeJw4wIVccWGhIsq5k4BbMZH1SyhBauS4WUaWM
lcK9L2pbD3XPIx8j32ShLHyByoAus7wzEW+baa+tXFCi9utR1NlMLiV/5KlpIN/FQVdX4gJSRdya
QTGLW6+I5K+lchtSv+faqK9UbtB5ONex4rEST0fSF8Py3Mw0cGitMUdNxKZ1+yACE6FSx3X6pwAN
q3sMa4aADBEKIlAQczVpS5Tg7zKvHL5PQKzMSy0d4mwyiK01x9iGOJtiYpwOHp8GdiyNlXgXn0Mr
PJk1pBNj+bXDmQpsQTpMC3e8WbwMQCTZGakafPNb0c49AJhVL/NH2rX3OtS/qbJgu4F/onYEH/Gn
liOvTM5s1hSlZCB0J0VTJRlnb7qaRjFjIOzynySvL4yqrUAd6XxYx6WDlkQd5lxXP8wOBLbZ12nb
/HPVyZrIqlF86nlnKeDz/Ktl1l7qqi5qDk1Wq0//rkTZv9wfKg44FODGSZGzUfRDmP/zy9fNCnyF
cQmMNdeFrm8XFxEEEXOd2bkQucUUpQ3Id4yY3n2gIQmcf3w2OHUc+67FeDhw3ytImFJtoVt123H2
bPUweWjUstG17ENbR2Z99NmxFuThjL/Lk8pCnSXS91f/1ATacY64G2A4FHbjqzNJ96aH1J30echo
Pho5rSrgVA5FdnHDRpc/Kd3o1zKwNVGNBViZA/WqrijiexTMRF9NQP4Hv8kp9OjRpW7dz/Io5iwk
b5DpDxMWpjReKrOl6e/zehWfC8/dTdrDVlwWY0Yfvg6j/lTgznbidht/OuiZYjq67WdUsNMjkw6Z
mmG55OhaZg/xiRoDvz2gLR17Tmncan4kv4BpL7fhuygzP0wIuqn1ARtD+X1bNrtbyTwqjPYLXWes
4cr1jCAWXlf9bLYWgbq1OubjNGfoXpjflvOzyOW8nSwX3RUrdNZ985YQy7HqtPEN6QrycjMX7kQv
29UdXdbaoKPtVJl1bOZh+Fr6QC0+ktz/QwLGT436C7Wrj3ON3vGfj5xLs5f2e4C/szbGI2tseKjw
I11sbn/qjLWV6GCbf8io+jr7Q/HLzZrg2ObbnU8CaTI37vygC77zv78I/9Di4k8H8M8QHIvR3/7w
P7+WoGcCssdfjqhQ+ns2M/MtEuV4cqGzvHTM7k8DT8OBDoPMD/OUOW8eAbOxg2o3Bms3VwdbN84H
ern3aly+FK8G9whotmnCFvnzS412P0wmLv2jUff5VUbdtJ8UhvIiWBQBlhbi4iG5+ciG8F7+jUke
L5+PPA07LNHc7xyxfjBSOLlMs1RPV7uQisqzcuU9Ynr0JBieGaFxen4xhrq4DpBg+WfaB1jv2zn3
A/MoCYd/9OD7pRuxkP87ViZgCL4dfA/WWgjZ/GDvHiALNTRpWo51ZIV90FWrFOy4ZrgjHxKO1QeP
xT9Wd7JSfHRumAx4MpB8/PkLCKbMwplyFm1jdH9ManCh3IJ6TsfZLH4Sjff/uDuT5bixbT2/yokz
sgdQoN0AIu7xIAFkw56USDUTBCVRG33fz/1kfjF/kI6jyCQv03Vn9qAalUpEJrCx91rr7/DnxjI2
iM1qviRqlpF4VpF/CNAVvP9RXj8Ugnk4ZJj3myqunUcamy7pqtFUo2mLp1R3Rwpczrgpdl3PqZfk
5/vXen0s4P0JuqjC00R9fLw1M5zsoVdEy9awKxpzG37ophgMQMHSosVqV0e6HguxTU8xcOLar8iY
UPRJ+/nNjES6bx893pawbmAn1vyaXHw35iAAjj7kxsZpszbQLFuJTrz7us5DfHEKIqZnpK2juUL2
gJH3y4dMaiO+57EeBij04K44OBxFbEpqGZCuQE1vxP1w6KVQB9h/aV16XaFhCm8ntPi0ROqBFEEq
knEptP67qqQpAeXKwoAypRBgvQACGEFIleiHWUazF5td055ZCxbUAcccwMr7j087voeWi4mJbTvW
6kHDojkitHYp7pQGwX+UI7b1nX5nwY0R2eIntv/ivJbW+LV2sFPcEOLsbHI7ImuIjOa906wKWY5f
a9MbA9PgWqqXfa8Y3yZbJhfvf8q3PuRaeCBY5C/I3i/vOkf9lOfg3Lu+LPFenLO4n+/VUrExNu0m
rT1D/dZ3j+9f9JVumlvDEsVaHCI34VLHMk34SypZiW65q0pSMpj8VFRmpnVHjRYGC4j5pSHwgGtm
0JPNWKwN42gbcg8afUrv91ud/HzdkTmOkxX7y6obRf9zVH1JRSc5CPxpF2oko2xK6IHnZdvql1Yq
F/uiEnoeny/0fCmhrTLUdkjwEvvQ0DshJrZBMTYusnjDR8roDhcwXgExIJE1ZAFWGqObOSOVfKM2
Ldu4krbWFQBLtmyF4bT1YdTZzojdi1RSs9sqvHBjGBwbsbSMjatJjxscT0tpn6Um+9xZoqV6eGEt
DNj8dmS+s1nMEYOEmMkcbo2ZQfAiDehSUtDSY13Avm+/WHjJzF/lkqjJddkQV8gkeF7OqyF2BZb/
jWlc6R1MpthKVHEhWWqZZ/YRgrxS6WmM4eOKexuRd+iPbm6NN3DbosljfIk0okEJuzuxPI63AsFx
q66KDTT9lMTHu+ycdQXzxkndoTxQMfBb3CreMPdEZyZVG0sro0b859UcUQPKp4i0qjHNnBET97jP
ztXJGSH91GoznCgFjrd/9mGdgAHhrl4Q8OePFGLoPFXc1ySOilkX+V0nK5SpKW8rnpBKdEKPxkF6
tCXivoEYBYcR9MTUH/bRuVfOiZK3oiPtiPiRemWAkXQblnX6KzeUag4MVBFwuYhx7257tx0f3B43
zDOsoUt5PQ8oUnar5aX6TTo9/fZkwTa6Zf4WXbk5vDpPunIwz1NISdrXUimy6VMdYeyM0zGO9EFV
tYScWA4Yh2+NKuV+O2OGdBmWzNtRsvy+4SUuYFeLGsrB+5POZE+jJIA8HRVd8sesVHvoYznN+7Y1
s+Xe1uB/b8aalIqNiaOJtndxN92ZCpo2f8VHv7ha6Dx1ZcgURZICzb1lKkdhV3Qz+eV1ln9bndF3
Kuaa4izTZmi4qLRI5yD2u5Yo7bE0ofY32ms43I0Ffk5ttQMRyyO/jeZegEdJgkx7QxnC+xbUnmQR
JgmeNeflj8lQBzJXhqRxICZXNbkEOoqUulb6XxVJ3+TKu2P2g7ODiU/uGn3+BZgGA9cuirVP8xQn
oUc5ZDSfq9SSB0n7lB/M3hrujLLCkhJspAwPhh1OPw12Vrb4Eo28Z6R9/8kxCnc8jKCH5AW4sv2y
HlnYj0MxjTwrGbUGY9+IuD3hZMYvLdNVRrFxNz8V0Cg/Glna2D/T1IGPrkS1KOpNH4YpoR7M4bHU
b7UEEILFcjEzkEy9oh0JRrAdxKUBfJushoEV9lvTzomqzZuJuSLgD10M3J9e8fBZVbFPS3O8fWej
rEs+haUaHKbccQQsTiJ3goZ18VTsP786E3PgjZ0POvMsUYXfOCAXHKfdLFKSXUnQQECwrmbt5ZTM
+gPqWSTH+tINZyZ25wd7UBYngNjnIKQGrmM/65PK2WfYHeW+FTnt05QM4I65Jukja+wclA0MOHAH
mGvdeF5zAEXbSWK7tVHof8s9cwm7OI/6Sp6PmCfWZ8zYbRRZsR2R7GlE8fcuKZIKrfGICZxG8DWR
Do1Wgl4Mi70QV7rwGKKCvFX8aOZC94Ev5Y0ew35nrmNlqa8YY9IGSm7NlWeINv+ownW2NloxxefO
kJroB2phPS2JzqAfaYpTYSkbztc5f5xshdUo/5oZOUwYuSiYVNvNI92/cNfJ1MwKyNvvZrpY+pYy
il7HRnKOKbc5Zd5s5pUNQBwRmIBphOvpRU75NEahLoMEi9QzoaVaGhTdAN9OyYtPRAvOhwIewU9I
JfVBpE4MLKynqbmtDAxTDoSoRBBamgzSJUIZp/IV+liiEMxydjYghcZFrFsup/RQwATurLaCqoNA
luIbc4WzgXSwB8axfXMpu2q6I4MB8/ohr7QLOJ1K48+dXRcXDC4xjLQX2w7vRn2J3PNkaBPLh9rC
InWaRf9aaCoTtTZGQbhhoMbtxnGZUyDTpDphki50Us/TaQK8wqquAfMOce7PsmjezxOjLZhsid7B
8mLSgYYHocIms8KOu2EtMUwjV7ILuSufxw7N9oIA8XkMsL2MDSbRSnELbb/+YjIkszflYll3MSmN
DU6/sjxfVvn8RqVEMHw7hTyyqad0/DxCByjPHGcw/QItwJe8L5cC/2elWPyiSuR0GBIn+4IVnzp5
TF9M6S2AMrmHQirB1MmNAt4KRgJ4HmMuoxXx14zQ5GHv5nX8FRUjGprQlWO907OlepBY8ya4ttkT
Ox9oYsGqyFjb/HjnfozjWAIIhcnnssFnCMMza8qCBerPdkmmvCYmN62R2OmuGm6LKIkX6JZ6Mt92
Zt64QZgJ86aoJBBHYUblXRsKS/cbtVj5IQtkaW/Fcjq85F0tZn6vmz+qlLo9GPLFrg6a2S1fRhFR
hhiEenoxdl7icwYjH74JnKWEFI0aWaLeKbzkwwiAX87VLL0yJWN+DhmFetrkWoHCfyC8urJh5Eaq
Vf8QkUWNNJUxTh+w5u3bMZ3YfoqoC7/lOVi91+NRxPbjuDAdu9FCZDIny/2CtVe+mcxG/0jdViSe
GLADOGAVthLaXQRL3mKRdDdFoIiMr3RF30yqqRSbSFft7BysaXpIJtBS9vFpiu4s2aY/m3HRbjNc
mKO9KLDgZMMiFHMjp1CzPmvgKuQsNdgEnWHAoCCsFJLjCHTts5YWyPQHCH1lANQpfHUG6pGZNlWf
myrC47hxCmjpbFOgzSamhBh8zK5J0nqhyq2CD7nuLYsax/u5o1RaQ0w1datURk5zCgqg77IBnd9o
TI7YRmYXiW1Sak7tRa1ePiF5ayHEZBX3OSKlK4RukxFhjyo5QMN0NjcYMCCv7JGGLXo8rTPssv7h
AMKqjHx1Y/TEPBEVOgii4j9VrWNMEK77QbuZ9MUR96Fg6XmIfznU8HJituUOIdGAFgQMP0lCeacn
qHmQgA/TrqF6aNnI0WptXFht3JGO0add9Yu8ycD9rlxs/YHu+7z/Rp66EpLFLpXB3sbsEvyZUXMx
wZNKFjT2hDhUnXS15TStm/AwxEoWn0e5qd1r2MnnB8b2CMAY13c/UohaBeKLOlRvHTU3A7t38cOD
jBQ1cMC0hIySqv7cWXFqBlEBm22r2RFyj9nBCQuCa7pKPNwc8CyT8i5lV8aVHKtObqJhit3YIuKA
v1vE2zme+gc7UsMflra40z7kkQZRmlePJAhZy7aO8/LJlg4sv4Y3MycAAgIWmoUy7/0acXHB5pQy
CxvH2FZhe3B2IcSwusUbUHb2m3Gsp3Oblgc0WFsGLOuVBl+ejhaYnhhHrys9w6/nHr/eEOxWmWp7
2/Wl+NilSS63wkzYxzJhtPx51c3u7WUmQdFK3OViKFMMOnEDKohLpCXgxet5al0hobWWlrioQswk
PdVB8bDF+hvR5BQ7aP2cSYf7rCRdgjdv1c3LLWq+CtfBtjEzf4gnMyfYPJ/B2QVBQ6DbpflzamTt
bOa40s1dMqV2wzpvGeovqg25s3NYB66sPmp5okv4aH17P1QzydvStkwv19cJUcR7FntyroDD86Sb
lMBkdFZsFree6i0rhTdIGrR8ebrMwwVwTv2IwxXSA21SB+taAVQm+jKetStikKg1o0WrJr8otDi6
KLqibzYiW8Jv1iCtp5rthHyUMbHK82Ie9BvUcAA8qJ+7VJwrhVFMflLVU3LmxHh9+mnOZn2BMUZF
phLoZxVwHsRmoI+aGV7x0i8OxLlhCtyOTetSAYO/nIyhIyy0jS3x0SylguInws3zzCl4SP7aSkMj
iZwBK3oVZtmWvDzrgip5IYE8JV4AxV9JsoCcIpXNCQrEpsAZxtlHMo2QAGParlBu4AYUzAr03mJj
A9e4V1FIH+ETz7s43jSm9XKdWmIqN44R9k5AVd0tewr0sO39qOwR/uP9oPmJDrshgDBZKf4wESwG
mwq1ypcKCom1zYay1ji2FELGWt3sLvGUVvKznIHm46L2OmPgvo5/hIJn7SGv6buLksAQ9bzOjUxc
43kkhl+tFQ4DuXKRHA5Fspi3SkK46o6KinANE4bb1G9muB95QGnjftUis9hPUbyGj+b0vn7W4npz
E7eRAwQx6IUarDm8eUAKH/I200o6eRETjJzcZWKM1K1g9xoOo5PJ6JONGnPVQ1akw8RpoubX8QKf
5DKvJ5FtkYfI8Ys2yIp2vJ0dUlZDQKkLO4vCYQeIVxKOhT82+oB6MLQe0Ee0a5xlHiZQDKfMAZqN
NHSXcDE1qv4algpMfmW8waC1WUO/kvJWdi08dhvDu9EzRrCrCzkyL/1sRmZ5C/sRsfsSQQ2gvIzz
L+osY7c9Mel6PUOi0ofHQoyTMFxsNF7OkAoZW9ADZL+DqlZe4QLxrULBN27AjFW/iqdT7rzr4Oz5
xAbrEHACjEQcHDuw3DqajLs039k4z/0umdPhoTXi2OMkSO7GqOu3oBXkc7rF+AWjmf6SeveUcPyt
yzMAwF2M0RGTyqOv2zuCCXMDKqHGI/SlvlTwuGhNs7kfzah9cMnQ/ZV1JcypMm4vFEP59f545Pj6
K2LDfAQ2NzcC5fo6PXmmW2d8OjcNaqkd45rS2SDhYgpDPXaA/tQF2HjUweKUw8rGg1RPbVmfQI+O
xxLrFAR8hmJHYyqtm0c3oKKaUHF5n/ELg04O51qeKXGlfibqqr1wRD98tTiLT0zeX3knrFdlFIRf
mACupMx/+bUl2jydgDm85pX0AcQmPlsT7TwdriqhEgkqB5k4znmi4a6Rwfu+w1siPzH/eXXrscGz
fvsU4GGsG+76+89uveOMqIV5MruIMrQ8swSubufq2A+jhwNivZzXWEcVd1FtNj9zV6rXeKp07fb9
5/97cPx8/VNU4WqCdwE4rGBIdnQnmIQYyLyyZF/NjaDfbqpx+dlY9TjcQVjRba9hkGKt8rjul04N
Hm9Jv5PdZZe0WnaZmaOu3KSFW7a/xq7K0P/Gwpbn0rTTZc/hT7rW4HaYvwzVkgVhWNkT23YEE8mM
BFstwdB9kNYQYjyl0zL1fJkcqLRTHZXjtjJVEe4TfKzye5QXZvkFirijXzkJgZ9MVMJe7pn+Vnhe
CJyp9pndj4QoCeYf2750zQz1OGLDzaSYhTqiFbbKz0Dusxb0vZ7/RDWqdpuxgTjoVXiGfWLwrtHo
YJiSneu5m3XbZoqXeff+LX8FTK5ZuYzmYeZgjmPZx+G8KiTa2U5HpGX4OvsTzJhtWDqLb9V6/JBA
BLkginw668u83JRU19fYyVu7tFqx836OvVKtyv2Jz/RqHQCEAcARU27YTNmwfnu5GrulKqSCEd3W
bR2MnkakZspZVySa8tDNOcYATjggjYRHSb6QQQBZ0NtURlcN8zLekQKz0IeJiIrmAK1tVnewd7R6
Yw4MPX4irm4fHHTzcj+HDIyCsVDqrzY5D7A9p8n6UvWWI6hd7fqzQhxUcjYlMIAznHLrrczVJdyb
ZNSom77WsYKd9AJyBkYZMF7ycKY2lIz9gixeE9TGPh3sc/QaY3HG9MMyb0cjmaotmdlL+9HphKwP
lJ2dCohTRuYWpftI1pKSOBcpBoimD1Zpfdbrpckg+tZTw7C8D4uvlWaTjzF3Zk+ni4NHsy0Txidk
ZOENgHKb0ZOndZ0F50LTu+RmplC1z2h/ALxxnl6SYJ6Spr8WelMwQSzq5s4kno4DFXrOfBA4AYmH
XsM4SyqJAXkKfoa4lzyoh3EojcdWsfrqvJ0YvwRRhGEbFFg9jLbFArwCQ7qFl0tO+bJsM+hl8dXY
NSMNcrs4n8zBnC0vreRy1/J6FV6Ji4jwE2oDYtpDhamabeVjTD/Xu4iIE3QKkBkAw8AJ3eHKGhK3
9PFpYGKOQWQT8BSW0EdkOKfb1nL6xyqTJkEdeK6cTZqEFNtHSbvtp5nAe6o4vkLURwIG04hhJwQB
s924Ya4pQYuvfHw9JIaun5VqzjK3IBQNni2rcvyB4Sns/Q0LAHNm7FY7vHkAwhTjQjbEH2FIRJqX
D4yX7eCvOvNNlbYqEXaK3X6hJaMQhvoCE65N9Wi6loQjizuNpKEzyEwazHFHZBG6nbgn1EgrtW2o
pTLaFcqkWedIAfnSMS5x8RWOBuEXtO6YoLupYzZ4MmBHlTda+GRGHYKobB4hjI3YNp612WS3Z7PS
QGVSRDE+5Gnb2xsmwWp/4hQ7LpVwOKTutdb0mzU9xTgCObE8r9QoXiT2WrjjycltbpeGmBfKmeVQ
sND+Jo67Xo86YXX14nlo9tGBRTHa94PO9YxcMT5iYPwDIx94pzBOvkdWM35/f096BeJyPbyyHReC
ALwFTFhfbkm24lYZLjHI4WwL4YzdTNeRdLcNQsivSY61DK5WQ3beu0O5cYllIvDW1acdWLvzVRfy
MbXVggZZmOC4Nh6zmEcnjleEYxz6Lkw5j3qovEirobiI0EUjOI3Nz+9/h2PYff0KfANdd4BeNEc9
2lXpz8KoT7HdkwQP5qgNtK2NMMoX9sLMVeo4oqmMAQnQ7t0Tx8zv1M/nJzt8HJIZiD0C+XcxYztC
Y8uyhxdJhty2iJHcQF9McchtR3LOd6Fq9e4VPZf+MRatvmxbIaF6KGOyfJm62up9vcMF3KNmxNmp
pcVGqGf0+p4eE2kD9lvLD5GJ8BvnvOg+wmZFfo26x4225KlCZZa1plxWse3imsP0adi8f1tfrXwg
AO4snBE2IMKyj4oWpRhCWZRDhTh5TnzBtOeXTLBz1TR0pvDQleRElWqsYNzLm4nRIB72cNCoF6mY
X65FidUg7kOy3o2zysw7lKTNkFKHSR3CS44Bsxnjc5thRL7TZSP0TVKUJMOh/zH6QO3idPbMUkVe
gjmHC6ojmvyhaDOzg38QIxmgG0OGbEcGEqMFqPpByfvpXup1LA8QiRjVx2XkETvWqnvEfDkdq5l0
hxQGx4+K3jAYV+yYvbd9+H2r/1Yg2XX1VHzsmqen7vKx+o/1j/4oKQeR5HT/4+Uv2z+/lk+l/9g9
vvgFcADw0W3/1Mx3T22f8Uf/uO+t/+f/7W/+4+n3T/k0V0//+uePsi+69afJuCye54ZpBgvmP48a
O+/Hx7h79Qf+BI2ZzgfgQpQ3dGS8sSuCPz613b/+aYoP1sqg4X3CbA2WEp1iUTZd9K9/GuoHmFyY
lvOWQbKyNXaqFqtHfkt3PtDU8OOgbBABI+BE/J/vffNnfXHL/tyHf//6RcLX7z39r3Vo04+ZlmXT
tTk2iceY6b9ch3NqI48ARUR20E7Y2w4U5t4ADdRscLqLjRLcAkh1IQW2mMgR7MUIglep9QrgNSox
uySmYPIg05J3GmQUWy/cys9gIvYxTNWQEaFwpybc5DDhSWRkaDB5+F7I8LKnsiY6tC3aAk5hOf1o
eOmo20OVPNcm7VnvWTdMHOQYq2wcov9usRuTd8DI1Yihhd6mnmtWWLM6fe9gh6gB5gH+QBBVVGIG
UXXBescojJxrhrYTLPqqUS8VNFbOnpcluiDYE0/f0NQj6ZtMsG/QyCwFvIfFjrwwaRv6jwI/cd8p
cCjCsTu+VpfuaulS52oqVQwlXCksviDm/rcoKuKvclIsGZjNPA57xTaAO8lAvYkmN3wAQyeO0Fr4
16LD+tobanjtd0s4iZsZnz/jI2YQsv/p9oliBZnE3vIsKkYFLZVWjpKoJZiE+EchuCf/FeliCiIk
N040NxBOUQBhlTU4ug4AUeraVT9EjMOERIw8QOTbF8uoLUDukRGhdHOZoqrS6PaIH7rwpmtq9pXR
yLszg4EuiksQ4XPkDYX5Xcg51jem1um/CgkTCTFqcpMZuiAsmLvsxyIWH6l/sou2SdBWN9My818H
QAdKIgM1yDJVPyJ87zf4atnmFwYy4z4LwcM2+lxdWcb8SASV7VMEEwtgdKgHLBNjuCb7bKfwzr3M
KoH2mITS6vWqFeAUQfcVm8T8mqoWB3CyrvFahpLfj4sY/FCtC7SfaCCQ/VOcu8SeT80JBsRROt76
6gjL4uDgX9gx9eMOxywjlyVCzkSFOghTqVjsiMEF2XaFipNV6gj4UXHJI6oNc9Dgtagu88yCXhUx
3HmRlPZtZZfmBkF3dIlRQnFP3hreWnM0nThufrsmvnzN+axUdDbwl6MyHXn5mpsdfPg0S3tfqghd
N0ligEKGDFgdnnSSIgdyBQKheEK2sEfP820CtJnOjQr32cCo28FPmwwrWbc1YftNjNF/CVqfX+5k
EaOpuMVecVPzox6lWb5JqGQbz06S8nx1/UaXXPwSiXNpjHZJDl88AeTlaNjHtk99SaX2hIF6Qhjp
0n3LB1eseWLFquQKNTDkNtLCh9xSlKdZhuVtbTrZVS7c0l7VlNWa7suP8LIGJjPBO6Hc9TkA3yZS
MhSmz7b1t7bLl+XXn0cuIL4asB4twm6OSqBEA5QZI/RQCaHGd2XeDF8IPrxPI+xoZ5l1B0uVkBea
CMG5QPOipJ39mKk9nnDKqB0EyQn3oRbhCJQN87kTKdHWrrt0i3XvcOKRv/FRBcTcdYDBc2c08PKJ
k3uCbk0p0MiAd32OeBrBmCDiLntV37mFqLcqZxMPXofXfeI2rTO2o9VGEtRaqjKawFrl6Da5bhM5
+cy0XU6WOBRp4+y1BFuGbpmrTw5eeFeQJrvtELf5Fj+8LoDfN3iLW25zGs5ATd2nMJfKhTnreaA6
jn6GriQ9wWE+sthcH6bDCcvNcWBAGqSAvrxDyEumvBQRGnUn4Thp8NPHEyn8WPU9ZweASuK1zkSk
xTKjLKM67YNwpZDgtYLhcjtC2hDmF2i4GHXUunLVhEobaIAbewFpaT/ZWb+Tha4Rhh1i5PP/fxkF
UV19t5D6+Ije9h+Xj00XF//4b9vmsfjx9N+f11X//gl/KitF6B9c1Cm0QysdhX9SQf2prTBx+QAR
yWDg79BTCENnCf67uNKcD9qaR8GMEhIxLKC/iit+ixyhtVRzoY3DcP9bxdX6hv31FlhMmCxKfDYK
XkJ2X2ttOp7NY0mzaLsJKrE/L5q+LznsySBZ1sB2LFrff+N+79/H1+I4ItEWyiq5p0eog0FVoU0J
PE8OpHFvt0HetJwkaWR6FFYEN9oz9GyZeA3NjV+hv8LKFxCIT0Jlau66XzGzrT0ubK7vmAi81Tjy
zaa4wFjM2r7/Yc11jnD0YRnQC0FWCzR1zTnamnSns9uBh+fjuPQgU9S60+BkF44TXeItAFrM9l1X
zr1AvO9DLcQxrgBiXUHSFscNSzEGr+qRG9aG8z0liNLGQcSrOsUjE5tIUebPvk4ADNxMdlqYGdsp
HjqmDHjLyfgm6/M8sDDA8ROopTgZFrIKQLRrb1z4Oav2lYBHYFAMcRoYL0A4P/MQySYfroJLH55Z
IU5H/4X3eXjC97Z54g2o2n9s++LnY0cn8rIj+l3d/9Uu/b/WSq1yFcizeLjzZhI/iyTu2epZW7d/
t2RXjzkt2f/6n9lj8fMfmGXzj/b5VvDmD/qzMejaB4QJNPQOGgG2hvUN/7MvaO4HGuRVVAQ9lnQX
8VfPJdQPvLLOmhQF5RIAmB3j3z2X5X5YxUgrrEFThkut8Xd6rvW1/2v1A8lhwmCu17cp+Gn/j44d
E3mAFg8x9v3l5G66vse7sBNnddIMdCLIi57dr5s/P/h5i/fW5RixcadtjmQEKi93oU5QMFlutEAz
0aKgKumThi7rNo2aM4lJ9FPG9tzbV19vHbHRonK32GdfXi9tDcutcQj0bYW/jaPWXRKo2N+o2YTG
um2pD8Ny7g5ulMmtqy/a/v3vuzasx7fXtRgpgoNASuZZvdx18z7WnCpH/Un9c6gpdz38w7MTw7CX
e/vvhwjIyTmCWMkE5jq+SiPpMgfMNvRqLGAStCWv89oQkQ3xZ2f4T3v0N26ozpphyVDAE1d+1KE3
VUv+TTUvfoqH775zlSXILQLlEftmqF4jjakaDLRuxCjeQD5/4pv+hi6Pbij8bhUh5voJIEG9vKEQ
a6I+byBAJ3nlBiLCkAASqwzcxFlpoE3n4U+yrSrquxGl90YMiXVggRT7tlSya9ZevNedHoegMFQO
7z/sdRBy/LR13WSCzK6Cme9xiIKJdWQB82CBelQvuGWJTLuj1WBWnvbsBJjD5M2ubnrc8tW6Si7J
KyS8nAXY1xswo+jjJEaj92BfpPfLWOJgKAdkW35mOausUqnjayvukh9qlcen3pS1Cj6+sUwbKZFV
g4Cp4yoZ6hFKghALYAVrMQAyu9pB/e48KBzgLHYDF9JG0Vrr09n7d+2NLQF4GF4xbSt72vErWkJ8
AhozyBWobAx+4Dsd6mHExHiYfqpD+/H9q716VTjnkeDpGgN3xM/HjUhoLunc4E0Bc7TGVbvT4ts8
FPmmqqvKe/9Sr9799VKsgrXYggXwKtGuC8ELhwXTuDk6pNnYXbdpN5z4Pq/uHhdBZ2GpNIJsc79R
hmdl3RJWpmii0PSnDpVj1bb5pZs71cYmrsNbFjzX3v9Sb17PVF2TXWC94tF5oeAongwNpOOhDMeb
kQC0y8EMI5CjBsY+fmOf3r/ekf6JvW39ghSt5IytEeXu0d6WY3Nt1oILxnnK9LgqUqwJZexrhHH4
3Zx+bQEnz3tRdx+xumv2UPKNQLGK9MRO/vYHYeFQ49NqIzV8ufNYAheRyVFMXBKVZQ8Xqb6UmW0E
YwaDNdeq/EzpEQjLFmrsYk31ASkpMPLAifr+LVnPrBdvKjgtEDsVBbjLWhy8/CCiqvAxylPLr+q8
Yr5JUkfJpN0xMyYiMQhh2uny1L77antYL2qvUItugBUcvzeiMHBzJjzG1xW0WXgHe1OGvJsRGn4N
eHkGGIYWO8ikfAZH4hgyselxIG+NCNMIaK3FfkB95Ue2cWXUdUNAjoQH7lrdiQXzxt2hzWLYIAwe
E5/05d3pa7MQGKyqft9ndwLC4S0OJPldVomvZRc3iKMyJzpxzVf7PhNLk1Lq980BOzxaGqaIJb4y
muqXaV2fI8RSNqqFZ0y5Bvcggf2BSNAI0A6QnGSWf3cOxCvC5dddhjXBLMg5urzQS1hr9CI+LluQ
i0envrfyytxMuYkjB5Zyq3RdC2Indf1QL/EOQZiwm1XYbQJefWDhULftq1z4DQ4auDrgoMWUERlA
hd3z+4v3zVsFiuCwL67hJUeQ4TyXRDYMi+oDirubfFSaq6XEDVKD/kl3FB9q6Xh5mz1RJ6YnZqRv
rGHE2JTZcO+ok45rh4FTM4Z6rhImQIOHJ260OlrLcyfXv64i7a3kDPxU9Ol0YtN8fejwgGD7UfHq
hL7q6015tkm3FSObDlsPvx+bNGCEW3l9MSSBUsyPf//2cr4JgBRKTlTgL6/kjsLtCrtX/Rgrn51m
VvgPh8WPRTVvRGWbGyeda3+ScEiwbjtxkL/15j2/9tEyhNOca/XCtZFCYXQPndKPJtsJJE6ZOxJZ
4jOcbk3v/S+8/tCjzZB6F+gZkqFlo6Z++YX7niiclKAmv8Rdxa/ZWS4gYBYHgn2HbaHG1ok19Naj
hEzGXIZYNqhZR19ybkdcyFAx+2Ze2IS2huRcp+I7lb97YoryxoFDkbJ2hkgqdKh0RzuZoqACazj5
/SLPOz9O5QCXeqhpW8x85xIp7dUCc+XJGbDeVix0MG5vB4Ua6Sce7O+X8vgm87og4gfsW6HplzcZ
JSCeVMQW+wP6jU0U6fjBV7c63uYbQiMWTG3y8RDpsQXTJgy9uambAP5R7heaMZ54l9564DAiTI5g
ylX07y8/i5E1uMZjgsqoPgu9Hr4B5HmG7cLCZ1SrRHL//gJ7a1U/v966qTx7dxOWLLZag4bPXJ14
epbghFJUJl6GVbyHwmjfNsv892i7a9Gj0ZPgQg0HgB7r+EvCC4XaQ0YH1nPIp3CscPaC0AWF9ImN
pWYxciychvqmVwKNif3u/a98JMf/c3mbLdI0oAKsofYvv7MTL3RI4IM+mkBx0Gn4LjQVGYeJN/gG
HUkUWNkwoZ+is5H22Jx1Rjhd8b8tXpa7o18ZVbUdqkwcRGtWWIQSonviI5p8hOMlSY+1LgRKMlrC
lx+RWV5eFoiMUPy0zUaBhEK44yB5Q9IssMvKuVb6gfkYmCZJ17bqYZr6PSYm8ho1lbo19Q4kl7nN
4f3P9dbqpOjQcBxY235xtNPrthAtllW8s1pqPQ1uhoW2DTBYk6G9nRtHnHgbXh9pOnsDtRn8G4yR
zPU2PVudI2OtOQX3QIEVhV7WqZWnNsV0CKGX4/qqXbqi8LKWlOD3v+fr28911+IA0gA92/HEwQx1
US8gYpjA6fEdccnAuphWnFiIr4sFroJzoQkxa+UDHL17eq1Ulonw2e/Z+2+citghZMR4y8MsOYQp
4WrYO+b7ygp/OhOE5ve/4+tnuV6dcp/aboXY1t9/dm/7AVfOEs6sTxCVS+GKlC9KHXmfFRUqujpR
Tmz4r48WhjgMNSBsU0Ly8r+8XtYpjZnmKIlcSDe0v1m8R0aRY4Q0nYqhf+vxMW9cuwjGcOKYPGWQ
65UnaNp8AjnHS0m55rdp1p94Sd/6QtDX6RZ5I8BEjmq93jJITCtAq1x6gwBhsY0f59wfkgw68PvP
6u1L2StRcK0EjitwI4H1ptd8oajCPFEjlGk3LWqH4uDvjzA5kpnNch6blHN0Qy8fE0k5fWRms+4P
KnTUMUu/Y7sl4R10jL3mQf5XbqJLwQoXlqXhHA28FhEu3WAhoYbPDQRIAONedxPp6Sl/e/8mvlFx
YKlGTSNYFZC3j+tUxFUkYXclWrYRs+zBqRxPcoxvlW4EaEwnN7AwCfQTswg/Y+Ju+FWOvR0e96cC
fd968SH1cPowOYEkcDRl0P83d+e15DaSresnwg54cwuCZLGspGKpJd0gZHrgXcLj6feH0pzZRRSG
CPXl6YuO6FCok0gkMlf+6zdTlQiNrF1voBo/9H7R7TlTek+RxfcRszxvomf2YTSq/tCEEtr+6xPx
/syfBRsgcrxevv4l5lDQ0OuAG3D2yuzupsidXQOVPo3lhzizkpsshX5zfcS19UtzAPYdlTu37PnP
3+w1eYwvfuU7iuc7mOI7ZT15YxflHmT1LbLf2sPxamlEGiDj8muo+5uhYDUPCtbvbKpjFJ00GRsZ
Hogspzb/aCQwjge6bRsTunZMcUjQ30TTQJrn4puJUNTngFTzcTEGyJOl8nb2IDsWyMo+0oLoXNoB
GPxW2Nddn9i1TRz16XyG8KhU0pcTW4VaqxslZr9xqTq7ohXjPuuVHAp3Ee67AGLO9fFWX6Q9X/YV
gomhUl6O15MPpfcSs6v5dbzHTtU4REYeHgh1UTf2vIXnyVymEWcpc+7jhwcss6Tfar6M9W0e8bnW
0vBQNtWpgavmEjbgEByEGFdSUAaM+clJFedhLGXnXqj2C14KEsR2tD/cZuyPZtDreJXLlhsqRFwR
rnjQpiG+6amvScIsTK/TohdsS7Qb2QiVF1WaQvzC4IkYTYD5oWz3R5w9yQZKHToCNagQoTak7MWh
dcrUSdwZvT3tRqux57z69nB9wpfEp9+zAL/LsmwZw7Mljxpba7kMQhSUXa1J95kzEsdF7iJ4ITb3
Q4xVuAOp41Bqkn7wfc04dHWQ4gqXpCcwvMqN4ZphQlsKJMEdZlNj2O7JBDc3fufKwoBF+Z+faS4W
YtflpG4OfAK4EUMbhtX0EdgFn+Yq2HJeW1nzDGWCDDInFGjzDvDmC/dTVWAiznWtZ53e2ul0FolI
Pje0yPahPU3Rn39jNDjhJ+ALRWdoCXTLVtD52HcoXpEp9sdM7pub2neMgygD9Tjh+b2x8FenEgEl
fRaqF2qmy+eTgtx2GlNSvFoowUM8puVOAj3e47+1RVVbG4oCF3LGrKBkTi+H6gzkVIlag9z4Buly
pRLsW9ypdqEabt33V/ZlbrT/N9Ri58CgxLHaiqFA58QNYdhfKlJf9+h6FQ+Ht9zt6GZuvLlXNPTy
GoUoFNYHiAVtK2V50STOS7Aeep4vG7NuduqWPhlFTZaO3fb1ccSn+ijM9Cd+EZ1HSmd0o/lEgERp
VX4p8e0OK/XvuK2VBzE4dQojAlUi0U9pxrfWhLV2W5aDA4e2wP+rKJs9umrhSYPT9LveUtAbT9lA
kwnlXG/ssIDuVMRK5MfiIlRan7FVUyk8Qt+49aVqsHCpy2wsN6a6/zA4GEQ4pEFO9Pi09rmyQHxc
QF/rMeBOoSMdSsMnHFkQVqWBan43Uo280pFZgEZrFGl1VKw8Nw6hpc6ed1jiYmM0BiSLz9HWXx0/
Tf6ldAUB30MblMdKj5y/dBWI0LNyc/yS4b5JcKisQmw32kLd2VKj/pVxWUsPTm+IlhOgJIWRDIrm
Wx9X1TNmFcqhr1T+GuJC/REFVfnVGSPlU9NSrLo9YgSgLDg5uTKM+a4xtWYg/yusfwVGG6UuehQ8
3TJ5HEhZ6or6L9uScu64ou5erm+qCwbP76MFn1vaSlyydb6yy3UPH66pSpyivGSKWgwDMGJPoM+q
0HXaXlG+JFzDZt8AjYa2NKTxY4h/H97Hthp9QZRh9y52KZhlTBiLu/jJ1l/J8nY+llMYkdnOkfOj
kmrrZSDo6Veroc3882OYzQiQyISZMUsRL3+/UVVkLHUNsGDLFpiXcn3Epbr4Mk28g+tztYKWwPhi
r0VdTVfsXWNIDeW8bWEJebWTYIOBy/mdnIXqTRk493CK2qcmy9DQyXZ1cEgA2AttxJ8daPI26/Tv
nerUmD1wLvWT0Rx9dVMqs7axYKxInDEabK60i1v0ZNcYe+Du4xEWVngj1FnkLqa5K5pGYLyf9PdE
+WzMv7Jyw6R4BiOa8Rn93Q2zb3UVdmqteLmW0O6u9WJ4JMXq8zBoyZcsjQm5LqH6vhh20IaunhE9
is/P8JncEf+5r1KjcYM4qO9sGtFbP27lfKRND+MOkTS2nTPn5+35aNh8mHk2gK5JlnWwovFbXbb6
biCgGn2ooR6vL5CV+VcxBEKFj1AKv87FccV2rJAEQYgK5uEEWltDhQBQDmiKheaHJLGIbMyh6F4f
dOXgQvoMN5gVyUV/eSaLye6q3GoUmoRRANyFtfxEgvSpafVqY6gVeHi+BvOStbnSpgS4nE/LIgJ4
inhA+C0pNicQ2HyUVNhhNMTFSqpPKgvhp4TwcnHL7LuhR7lG6nH8zaqhA15/8JWr43xpm7XHeM+q
ry7eb4qfuCYG1jdwZQ5zp+KTxH21y8LplvhHAmzkPr/rIOPtzLAnjwbLio3h19YW1E/g/vmy824z
mAYn9WNMZz3S+5RjKccPuhiOKnZjtyl6ko3ze6H0f92nIZApLGbgcChmi6rSyQTKuBEwAh+L0qPF
pLpJOVXHSM5IoYo0UiJRkmFE1nwWkn9Ua73baA6sfOjcPAy+JJADGXP5y5evGmUW6HQC5qSY6IDN
g+pGfafe/PFbRbakssOiNESBtFhippV2So3Q2jNSU/lYjOqIzmFsXcLFhgMIdu4lcidOuY6grK36
1Pvz4fEfBQkAFQEPXwxPXyWEIo8t09SBZBEYjTeZjCsNsafJQe9SPNisziJxrTqXoSV9uD76e9IT
NgY8/OyjQK8Lh+fLOcaC0JKjFnQrwhAM06rUvGvlzvFGm2CJpoPePYPtQHiDvZ/DCg7ANCkpTFzP
4h5BeoHSFOKo8QmlUrkxNSu7G5+8ChUMHBgW4WIF4lA14a2jqd5o4VEU4pX2QXBUnojoZS0Sh+uO
07R1y14blOYEVEFW/ux3fTkhQ6vCGTLx3CNtrhUiedTafDrgbhbdpASW3I3NxipfuBr8/tD0uac6
33HmpXA5IgEvYTdgMQaWqTlw3PL4oMoDkZOZqMg5DAm1oSvlqlqYHadRwhcidoZz4ojvqRMTu2Xg
NXR9VazsNCRjzVAdDHFskxdzkGa52RZVqaKlj8SzZJkkt3TlS10KlD8EX25sNSsHCtcf9P7cuJiB
JdEoCQCNNAy0vEgxsPwpCcpRWuoaEyPVjT107e2y4qmdZ1d3GN+Xc01UFDHZVaV5Q4+BJPF7PSbB
hIYkhfREegWR86QdbIy5upPCpgVOQT/FSbgY1OAbTwMn1TwavM1dZJR0NJDk7/pBicHiSO4qejTD
MWluXJam5lSGZn64/kpXHxygnE6HCcVmaZcT5xUGRS2/YSr7iiAvY/IGcuRd4p7xY5XUQzY5X//B
kLR0IY5AMqbWv5zrWIkKHFEHNtYpbB5zBVcF0xdQPwK78GCdIDgh1ajeWLurOxq7GecFpxa+LPNM
vDmlC6FjKar4LN5E809VmpT7ZGjNu4rA7KONKx925sTmkkCZklPXxPZhguXmBk0uPHPMnb0c6yYK
QasiF4oXdH1S1j4tChk2W9icHGyLX9ekBH3UWah5Orf/vSm0nxHqaM8xIukOTzRna3OZJ3lxC5/B
hVftCMO98krfzAZGKgjZEvX1JdgnAAfi4bGvPvh2UR59rfw7wrPzlgyjgADUgmAivG4x5bDzh3zA
PMrxSXggx+V0fRbWvng+P3yj6N9wtVxsMEbZt4SNR7o3YdEz+Sr0rjodvcbStozF19Y99RoEUAv4
m2DUy9UQODXGm3DpvEoKrHuLVCag2ck6NvqQeVVjyHeBhmvo9cdbGxSqDWYPM3cKJOly0BiKbhTo
jU5UWN5jXxIcp4Z4OwcjJ5rKxRkmz/n6iGsTCi/Nop2IoIe22OWIA0FFcS5iuAOBRVBVpSu7Fsd6
F03otLFbv6L4yyVFE5qL6UwKZXIvx4q0MDAUQbgosRbaNzItoxtw+bs2Jk7cKYmK7Ok47AlxtY8C
R7TdAOZ7n+ejPFscNKxyvAFhq5enMsnEPp+UlI4kkPKITv/6rKwU7JQONCOQH8xny/xxvFn8XPIC
AggazbOl0aJnHXzPW0XchgIJjN8lyW1L8ICrFCERvyo4y/XRVzoT9AZw86eq4nh/vce+GT0v9LwN
yAukfMVqBy8yaBW13H0iyLI8QoiUH+QsPpso7/7B18U3pbEEkaC8a46SuNtiv5IycEh4sZDt4M4a
JLKYSqX5J0OhvoQ8i5kEP/pyhvWCnCq/YqXXfi52ttxh1RGq457m0lYfa2HL8btOAitj5cESBWxY
rDsst5EiDIBmpOPWjwrqRYjj9bR3JOVHaOfVw0AW4q2cW9+1ujUomgzcmrH2PKbkupIEtidQQT76
thF4ja2lB2LeXCUVsmtyPYdZlPZ3AafFMTAz2S1Cv9+Ru67vry+Kta3BgUHH/ZFNCYnI5YSNQkon
fH70uT0+HEKRQW/N9eq2siqxQ5XZURUIZeuTnXe5xScLFMvtAt0crINlCIYmjS3hMD1TV7XRXcLO
RYIWhI7BKkj9buTR01L9c5uZwbEgeuGuKwpl42tY6wCzO0Gkw3zBlrnNXz65ocNXJhhZ99BNJCd4
I2RC4t7ldjh4YEvvTB+IU5DuC3PUd/jYNcc8c/zbLAq0jVJoZa+8+CGLXSGkXeYnFmu2lHp0rDCd
n0rb+hoNWbQR67FW+aHZmDWWdNJQCi3edk3YxRD7qu4pQQdLt6GrXxrDv5K8tw9mUjRHqx3anZyN
NPVMScK+zlE3vtA1CAX1IecfgCXUwuUtqshILY4S/Lkc0Y83VYfLda82hpdz+uOj0JFsQ5m27wEa
T6mmiV2Jm8uO+0gAdjbqG5M/H33vViK7MfXdzCxeWi85oTXiJ8uvUUo/v5kU9qZpLKQHiN6Sa0Vp
tjHe2sumjzN3j6DtA6FerroKob/ooI6TWxgQiKpKySkOHY5IoSX/ZCg6Y3ODDDvGpdqzDqwx71Wh
e8SzsoEYIduu0ZW4zUtbL3VeostZnOn5/2+oeZbfHi19islrwRKOiUV1wWXlvVr3Ww6TazdTnUFe
RYSs3yUViwhpq7ZJGPPGfGy+m0BOO0g52GxCVz/VXcIOqeBBjL0G1sLaCLtAAmeNWjiaxJaHR7tN
4q2tbG4PvHt0sCCLd4myUV08ejiIuhrmw43QV1zUZ/5fqJUgFKqoDljGip+RP+rkAefTAz6RxSkU
dXiM+0bd2Mnngd79EEjXAPMQxpVlHyPWsIWVCuQ+St7QeLAyyyOqcdoDwEYnSaMMu35yrL8NOPiz
XAU4bClwLDXDN6oB0U8pf9A1VFsY1eB51xtHDNVtro9T/oDfGh4g3UTaaIoIrRehc4iGOvkcij58
uv6DVifA5AcBlVDjLqsrY4ToIwo+5TAue7ptVfwAgoFDLoZ8nJ+JsXGXWR1v9lzl8W1u8POn/mbR
E01lpFNRs+gnHHcc35yOdVpVXlVbxcEIrTbdWGuv7YvlK+aYhv49o+tQPC5HJCsj6CVFQMnTJ2Mv
I9PB7nKUCGjwP3Z5UHtmAQbsJI3jFeRS7xBcwxVto+yOkIr8wWjK8oRhYXZv68jwbOJeD3j8S14P
iux2uprf9KExumrQa7tRT4tjZWQheR+afQglq3pKEfQdwihXIXpYW+ja2s4IuEoPBXgV4tni4aSx
K8q66DSPVL3gNksJ60TPip1JVG3VHyuVMPSyWQs996CxCricx0m387jVJ83LiizyVJBsTw2Jd60A
sbwybUCxk3A8CRJ0vD9foxTfCEORyVGGL0ZGR0QCOCbM0Dyt+tiWRf0hMIk4aNXY5zoiyxvfxNqT
4rkHsERPjO7gYo1qJY6LIcxk9Dn4DjWd0PZCCu8hsTSnWu+Tx1ZooVsoo3j8Bw/6ZuDFtph0phWp
esXHWFvjTo0GLIcKcnCNEnP5ItLMP0fNZ5kLhL5Z8kIz9PKVhgaG2ZkMUQK2bvIv28jt23ikhLVx
qX+hPZk8ZCzcXVRZwaGfgy2vP+7aJXSWI8/uyzNDWV3gKJIQUoZjg+JNceu4MjmfX33q7tsidYZT
mJNC1dRqc5MNun/odXx0K/QN3zGjqtwaT+CDbHS4APW1tSscOd9bpoojLkcYXidJvjFXa21c7n9I
X2l7o9ReguyxErP8x0oF7lDjG7PLf2lkge3xUKuP1UxjLy3a2v4YZ9DIBvVgN7Q6UD3L97VKIlg/
WvFDX5XaoxxgjNVRYz9vTOfaqTr3PuiAaPzQV1Dtzd6KHWilWIzq5bgmkRYwpfq+yNRf0aSNh16U
EznURNenQWISNw3qTK2ZPsl+KDZO1bVdCc493oT4knDGLd5rFhpiDByIZ8NQ6y8+EMF+IiCGPq4t
v1x/6Ln4Xu7ub4eav+U3z2wkjdIMBgIxXQEdaCAS7jIp0U84Nwa3Zmuax7bTv06NLB+iEbD0nyxh
1gN9xLk8hS59Ob4VSJMh4U2EQE0jX7A3Dc+ewxgypY2eJ06cu9rvkyNZb8SF4Srpkk4hXmw7aZ/L
qRS3Jfd5VwvN3i2bfCC1HB7NnB4/V/LH61O1xgecYQx6ZChjZqHb5W+NuhimfljA+0oC1evVMdu3
PaFwQjeKU4s+51Ngq/W9Wk45NVk8HgM5D0+lPWE6nPvGJ+46v3AleeZb02+hghroPwb9Tu9DcU9j
bPwupSaU+9j0d5mu1a7aJ8192E7K13bUbW+Su2aHjRg1j5EUx8HBwbJSg/zepyF7wGzBPlR5pt0b
FF+3RqtWhzZVCXpXzH6jClt4q76iECw1G1Sb3UWjMLicCaZBJ9oSFiYnefuRwIPIcyLFgtcc+Dtk
FNp9V7bWrZqN1QOFWHngnfZ3U9SYu0jTp6fCinHvtqBIapVleS2ZKp+r3lSfgpaADs2Mc7Jd4vHv
KTHVvdFZW+2mtQ8MEQnOaJRSeOcvbr/AZb2iZoR2ND4/fcxCcaRpkRxpBImNw3AF6wDn4IhA6AMm
aS2Gwg+ws9uO3iI22MkBsljkSnGbPZZlXLjW0ObeiOR3w+1q9fnYyMh/5AHZRC7fzyDbmaK39K4M
bKkOWmdkn/ve+q5A19q43a+NNPu/806x/uILvhxJySzueRIjCdE3J9nEyc/pSBuxtK0qZnUkGv/0
h6l78b6/HAmxTIXUl/Ojb9LyRERVQTyn4u9Vq5c21vfqUNTyrzYT5L8uEIupAlGEyMY70wvob2aV
Hqyaoi0K7Wqjnl9ZHpSfdJ7RVbDVL5n4GQFLQvg0akQdNKcm0IKjoRRiB892jvGizTxKmw3AlefD
HxAtKWU99cPrJevNpo+BdmATa6l6Zm87+zLQCdmUjcHVU2cLfX69kCwOGC7C7Jls8VC2l2dZjUmJ
44/0ejpH5MfRhNQYQVfZy6GMpXekif2ApPyQTmP2mLaSuotDTBVDYiY9xw4TD+VLfZTSArDawUBX
wdLDo8IwDhOJfPfQ9uyPAgI1zGut+Lskm/1uSv38SHsrOEZ1+e36GbBWxcDDoYNIZ1if/3W5CpVS
jX7zT5AuFTdk9HRuKdXBvUhFcNv5JUV9S0CTVafxoUrG8WgOcnKvp/hy+iWyI7mPG09kvfZQd7np
So5ZfL7+E1derglzneuoQbMVt9nLX2h3UdzLBYu3LULpNgxTQlsAlm6SUNrScawgMG+HWl4NgTKV
WRwMQX6EZK1b2N3HhEltbDErJQotO3rxsyMGrjjL60ufRUYDlAwbxMBZ3kq6Y121Jdwjy9lHJtdQ
yvD4k5Nr5QlSbLbxha7NJyA1PVzaGPRRFqe+3I407UfMFAYhIiY1im8nvfkp9aLeKDBWR+I2gfEU
fUEAhcs3pzQa9JqZ2xQWQfFcaFZ/FC2OhZVGafS6SP7/9mWez87/7sv8mb7V96Z96xqmzH/jt0sY
ZoT/A2+NCziXcEvBYOU/LmEm1sxcSmYq/+z2NWPH/zYPJBnqf/CsY6dEHYb7K0Xqf2zCJJX/4atv
Cjom+CpceP/EJ2zhbWSTPA2PkBKYUgGaGcZkly8/7lUrKTNbPHfGYP5l+/q4qyRZP0pjmN80Nuha
GGnafU0awSnC4uhO5In63cpMeotRUewlCcMUI7amp0B3Sk8LtOmJ4s061rbOSRlPzY83s/vh9xb+
363Gfv9g0FCUCXTy6fMuoJOAmL/SCJP62R9xNUqxkN0DpsAIVmvnoKThFmngVXL8fyfJvwdkajCY
mE2glp9HXButPaVy/UxYtPxZr5wnM5vIMc2kft8O9l9JqhdkjrDVOVbUekmLdzWc9XQfNxYpoVL3
kDRBDYms93em5bT3HQF/e9GkFRwYbhaFE1sHfdStYwyWctJo4d1cn7L5cLh8gtmDCecqIps5EJcX
zElp6e6MWfMcA3G5TtaSXxsHwHhane7H1HqWY1GfpLr9s5vtPHUQctlACfijb4jY4nJxSQTUZlM+
NM9EvLbES6gRPvNldJe1TXvrNDrXa0tqT0Xg9yT5SJKXwWr2bFs4G5XVogH2+ksYfy5JIR/N3niX
v4R0E63006p9NnKjvonTQru38fu+By9vbkZDrz+0dqUcmloWJwv66EGvE3Igi3BLPLsAT15/CWQB
eSayzkXl6y99UwSV+pAocl5Oz8lYtLvRT8ed07f9S8UKOhL4MJzFUFuzSbK9U8a8fORrSvacRbpL
lo1/giFok/PZp3/NzOSHtG67zzZRr+ATjrZxMizKjvnHUlrPnC1gSk7C5QvUMovavUnUZ7vqowcr
rLDYhhi6Q55WP4Qa8lFtgJfW+mP+HJemuAVfYYmNU64cMEcnvq4wpwN/HB1zbBGfpEiSN17t5en1
+hMdEGn86hHZoMNfHNNSG1TkVsbasx7V2jEGI3YJ6dR2Mankv0+v/2qStzYd4P9zTcleCYVo/i1v
3h2Uv9CRB1197irdyV07i8hpMYuZc9xkJG7tYknKzl0OtYVUA1n+RMrxQDAnPYJ075RQHxDjRWq9
p8Rrh4MVVAahiJGj/NVplfbr+ld/Wb/MEzP/wrnKx0kBudhiydeGMKYmVLTnNJuio+j8iagc7u5y
M1YYF8TqXUX1e4okG/GJ7m/1nLGxXew6UDgx31SUWacxK04uJ6vV07JNgTOeUeYYXwlEHvzbLgtq
1S1yXX7mCjxqbp0PSUJKk447OClNGFFBcdVyGN218Y0wqzGfmRPOSfFLYPtBGvwXjWDfn44cplxj
a+MuyRQyPc0ELp8bQujIYUKE1s9ImHrrtmGAa1Wd2e0Dw2vkIDp9XJ8EWcCl67RVUSHPSZTABb/B
369pVeKd6wJnlp3qD/q5A5Unfj0wKrws0zb5VRWK88tScXAGMsyw4QYSqs+WEfIpwJ+Y/k60ORMy
AFSovFIfCe8O9CaRj2Pck4FolKSNHZyGS9C+6TP4DuQNkOwIVoGfg5plBO+mGnGvcIqwQAfUjRJv
JGCpPgSTiO9kLp0liKug1ZMBXyUPMYFOkBesWsMN348yest1ecZeJIp5wCABYBOagkeFqvrHrhHx
4FXJFEun0ujjUy83ojhUahY+oZ2wG7rTvUHqed3DtL++HF+r8otTCNxjzo6jE/+6qSy0R0Guw4KM
W+vZzFCcS1Mgu1lrRodOKvVvlJ/ZB1nwzFNhGM8IE0jlxg9iY7OYi+bFbyDsAq4v2BE8kOU3oRT4
SpB+bT1D40+O6kRWRI6HFzEzeXGTWWRKXX/od5sTWCpFH4zImWHLZeHyG7DKGBMZNbSfJSkijQDG
t2cUgXWwnenfXt3/dXNaebS57cFGDSJPGb8Yij2WQId+cp5FEZLcFBrBIZEU6hQi2g+Z6qSHP360
WRoCvQv7KywKF/eTvEQ+5w+280yeGNndlW7y0SZ/5zKss+sjrT0ZFCeYm7PpBGfm5SRWekgWbCaj
HyqV4iT3TuAFpeTfdBwIXi/8YcMgZG2lIvIAxULcA3T0Kk1+s81nZSJbkZNLz3qqFjdJTSOpi9Lk
GctXfJxNTrSoIR2rGvJpX6WVfuMk8VaHcEEdYfum9Afs5GCDsQRhelE7YRrQ1YSiGM9jJLH1VRJ9
rxM+dAgtyYyzfc/AB46tDGVh7ULhdui6sAiDncgt7WUipnl2i0x9Y2NJvy+lMOJAEmTjfksH/p1R
hqZldhJjavBsRK0Ja8Y/lb6Tn5TKVJ61PLHuii6yXEfzO0+WrILqfOwfO5PM7evL4n1hTj3nzIgD
hgdoopaOB+x+cPNxvzuTwSD99IM6+mKQn/iEOUDzq2UycAwhJw2b7zgdvqsF29xObqNA8WDsSsoX
B2Hf53C2KUamF3yOpagaEWOi8n9I6lJ+0VQeEPDNIn+Wq5oPYXvEBmlXproWQJMqx3yjwHi/0lnj
GHVgpTx7NC2R/laUzVDWrf8skZ/iloQBu+1kKocakeNh0MTWN7w2HvPGOuf2P8sfLr+slgxhOcOK
5BlH05sUMRd2ZMmnKcqeRGO3Gwtn5X1hlQ/0zZUAMjTkyMvRVKWv1bC2peccT0twhiZ6Un0CzXof
47y8HYNTWNWSiymc8ELR9CgguBdorfqzZmd+CBr6/dFIcHCqGumNE5t27IYO8TwZycx0aMbaPlkC
UmJakkM6mlH1RZv4UK4vu7U5Y7nNyjhQRUrOy6fIKB3kVooCyrwgJwne/9bF06+6U3+kury/Ptb7
42MOF6DXCwYEELBUTMRarlaoE6RnrQ+aHU2Wb2Ffhjtc6b5eH2jlo2YkuLoshVnrv2QJ9G3dgAk7
wbkIq+YbyT/Td80gH9At9AGce6yMeLa49gmaLVA6EzCuNOa3XsmcCZNUqSk3WuorezA/CH7EK0eC
qV5s+nqOhW9GuueZQCLrxpKK/gMWwgbcMSu+kWPiPJpKTu9bPS/3tuPbT1xLyg0EUOdVXlYLMxaP
FgnSJqLSJQLYh3FsE+AUnp0g7U9lavV7Ixq3PM9WRsHiE5o8KBH3l6WONK9FTULVEJ2npAlJw+zx
xG2Tf7BssaCiZ487J4yTpQ4mEwUCGTWKz009za7U9bMxaqemqDpPace/ry+nhc58PrzmngLFPeuW
TtBSVjWS4yjZoozPnNheTj8yuO/RgSArikahHEXYGI962qmW56d+Fn+cVFUiNqJUxg991Qt5PznN
+JKqpfOhs6Xih4o134n+JExdEhZM9PepmpPfZTSWuLn+2y87I68/HXo9H7gKbwW5zqJMNZVOcial
j8+1XN/GJvr8yqpfilS/k430p6rUW2j2+48ciASSDOsMlsy7Y8yIw2TCUiE+9/aAje0gBQc/bUmJ
9ZECXn+2taHAHOkjzPKXd3rHNDeCTGuV5NyXo+OGg216vSIMd1Tw2vjzoRDwgYWzfeFHttgmhRpD
0CHe9Uz9G3sTSe9HUyQSdpLKVq6idUmg+P3KZi00L4v9mNbj5ZY8hLQDNL0pzoletR9tU6hfgsm2
fpi5TA9bGbVfWtdKDwHPStCynNcvoZD0xKUzqkQuhH3ppSuY9iQWVuj2Iih+JsmERo1Q22yAIBIL
2hrYUlEHTn1zDzNCoBQtdW3a93VUf8gTo4CL2JKN6+ZpI76aUmn+oMFmjm6vDV2OB00zBbcxbLeY
2Dilf5KayoINO2ak1ZvdcE/AVJq4U2BiAJlhnEAXLp20wB3isN9luK3QwnYGdbyTA7rFOw5PGlD9
IE+7TvVzMp9jOZ5c3Syrr1KGP6xLzG74TS4HrcbhqhDpvrJUukYYGfX/UvpA49iq2kMsgZi65PGR
LyS1JOLuMrx8H4VUkuyimMKhtMesXriZmUiVh11ofa9VDXnrYzMMj6QlvzRY7sfo38fxDrsdeaPz
tcgOfH258LdR54BUUzcs+0okKOtVoojynAWwmlyFtdrviriLBzJYDLzrFXki89cfbbNzxWAnP3xT
jMquwlH0Y9GJnh2Dbv9fsABaJH55Ix9Uu4qRj/tDfZq5BqccafvnNOiMnazn0WMiwqLcma3WPHZV
36Z7FAvdx8iMnZ91PwDlqlnfk/lGWvjflSFHkVtkKelgfdgoA9obc/w7i1V/64taMCJfZ4LrJHNB
4hUQ5rK7HjtO3OhaLs56ojo/jbzhGMa0Js5cpSvLjl8RhSyhsA3wFJHLEuMtqW8aFxc9PLJ0JSsO
TqGlt6VTiZoVJGk/CAAOS1eyEs32CpzzTTfS5K/NkGoxGTR6/sBzocnUSwp5N54iGmGJlABkN2mg
aHDUjfyx4S24VR2Z5un6FvJ+JzYQMGIXh2kizfflDbNsi9jyW6c8y4MqHRQn929DpfvJ7y7xOxqt
OyvJtm7R73dI8HE6mHPiHqMvb10w3kTjdHVxVoCuvaoU/kHNdGsvw99/vv547899rnYzlEguA/7z
S7sK0UEwL5S4OgdKEu5NBZGMMwzTxj4810mXNQyjzJglTFPk3K/5ZG/usqDIRmOEVXUe9CT0atl+
Clup2gd+B3e7GT/lFTcNo9v0xl65v9Kcwj2FFzeD3ctNeVT0MspwiDnX1B7fZWuSHywyNh9GCz+f
YpIUcq+bdG+yA3pEdNqPAKbO33EYWjeRyPyNU3315/DdaFxaX+d8caw3XUMJmZrNeSgV0paj7Kzi
OOz6Rtv/GMuQNY7hwke7UPKDoBmMzeTYESGRyLcqFhMb1e3Kq8fcVUXAR3wMIMN8x3jzUkycoFAg
yfW5rzrkUVUfIknqtpynXnmYi3dPOUlwGQsZv8XlhQvLdaXto64/R1GsPMhBN/5sIIPtG2eO8I1R
+wiXc69CnKXXtxm/ddzjZRVGu0pusW9J5ZTTyJSTAlBVaoWNi3tA+EroR9PPNq3J3jNMSevJ/6xC
05tGtb4bZGnMPNvnP+AZd2VyIzJh/PSjRtmpjZQ5u2kUcbFR2LzrqoBEsNRmKxxgb7Tz2uWMtiTi
6QFMwbNDm+2o4hk36y+16lSF06EBzDnmWg1HTrVeJizaX7JcLY8FjqBuSGvskOHhAW5RFbeDn3eH
IqyVWzhlhZf08rBxq3jtNb19LfNvBc2CW2Cio3hnCOuMihk1SJHOgWyNn9Nq6HZkF6WpGyWpsxd1
TJ6YLd9McZrsFNbKJ2kapFNtlwVKtcB5wqOs+Roj5zxc35CWe9/8u+Zvg09WhVW8dI8tMUCtDTMf
z1VOkiAGM91dq3Ypubdj+A+GYj3OdJbXYnTxuhBOaGbeqOO5jSr0TrJBLBpxDsdWC8XGBrg8Rean
mjlVeDTPZHtjcZGU8U70SZ4ez/PxuOussD6PvY8Dalx1D3ma2A/YI26pd5YgwTwoxnIwR+h7oBtb
DKo4SP1Mq2PQSidPViU1Q+iDhPwZUEquwi2c+d32xoCseouru0qvF1eRy/VPiFTa1G0jn7PaGQ8a
FQopyEEU3pcdoig18Ss8H2d0fTAARTrlpRNF+1JqmfPQ54HYWOIrc86rBeYHW2Lal+TDtnQkvi1d
PoNZJrsuaodPBcCD2/eZcqiEOpBNQRTQ9eW7tgdAs+BVwwrgnyXTG62BlqjQXs+GL0l3k2PkbqJH
lVcMAYJGu3L2SeFzJRV5epCnRD7X9N88AKWS7O3mQaLncWcIXf7YllJzkuRyuqfcL7zKlIwNoG/l
U6M7RisC0gUs5GVROxFjUCdWMZ1FGGWf46LF0WWKnIPo6nLjU1sWAKwMqgwKaI2lAaa8WBmFMrAB
66ly1q12OtGqGE/pGKgHIxW4vI/4m1lpMewHP9nSJy9POap1+iyQNGV63eT9LKgl8ElkAOj/5e5M
muPGznT9Vzp6DwXmIeJ2L4CcSCYniaQobhCkRAIH08FwMP76+yCl8hVV7ZJr0Qtfh8NRtmRmJhPA
+b53DJY7d5j1c9Wa802cac9//a3/+ePhgOC5hUcIJ5h7wpF+OkopmCzZcwv9rkKuvhn4r58r3S7D
wJb5zurq6bxtyuGqTNSw/etXXgv+3o1WfL7Twr5Oi2RK/FpJQyZ0E5fCMu/qxSY/gQ6hj6UTuxWg
ZG/WYWmLvN0sVBw/V13C5KzwF2AEDzyjj2K99LYQmbqO5XOwAm7MtL43u9Q5TPD/bSSThZ9kZ8GV
5clW3yzVvLxNpkOaY635yyffFf2nUWpfHGcpbvwW+cKOyyAxImTB1hsKdnkRIChZzpXwkgllQ+Y/
DmLy95VbxllklZn92a0zaNSECrWrIvCkFlIhXTS/udZPiMm78w7ZIp45ps8104f95f2zyS+GlY5z
8/us05uLvDIJoc4cOR29WRTJFkdoY16jSEzKsPLs8rb0qkyPZFwWRmSJjuDXaSnpHbcbK9FIDdEq
6svs5lkriT2AuTX9cFkKoYUTvdebjIKxAAvcWMoLTSm0E2RAZGZYls3wcSGMcy0EVM75TLwGzRKO
pkQE6NMdoFP84cqumuw34OqfFjcuThQwwMUUegEl/irlkxqB86OlmnvPStOLui77g+FkUtA27lYJ
TyApqZpK++aKtSY7JGOhxrDpXcru7QYfPJ4l20ijFjlrHlpLMRySicbsYmgwoOIQNJwNvsX50m98
+GYvIJKT1IUxfbEhp2iQavNshy0RYjeuEJrnowHQWLrICXdr3vFvNvY/3RbciqtOeq32YuHQf/m6
ITHqISdm5n4YmnZHFDPPGb659DwWgb3nKpFUC/rdQU9SW2FdzJuzv74x/wRmI/xFXYySETgF+aT1
y+lr93nf9b4Y7gMnH+k9Kput9FR+IO3b2SyEbp5pY97taankMC4sGY3SzW5Tr5z3v3kn6xzz7tIP
SD45sVToMFYN1vtLf9AnYVWVnO5pUlFfPGP0kc2p1MkpA/QRWSe1A4k0mbX5uOgLixEy0+S6wjlD
aMVcqNvSIn9Mz+fi+5f0t4SYl+JrKzv5pv6/6n6FyvrpS/pT1+v39ucb8dpSgbu2vl6Kpn8tZPWz
gPP0M370PzvuBxyvXETWamqA8uZ6/9H/zB/BD+PjACqAp+CQ/yHgtL0PaAywyhJ6gxr6ZN7+UfNq
ux/QddJwwoCNdwDF9N+Rb36fFP7fFQYnAYawHq5oswxk179GsNsaI7MgwmWfLlZ38EbxmdfcNV15
9IRqQiBKndGCdPaCmz7y0o8qn3DIxv7OH7J9yihA0tqcHpwM3ZYyrCdnFG7Y683WrnyCz/DT2uVy
HrfY9qT+qZfF09gWb3ZtR7PjUdCnnSdTpW8GHZ+hmLJvfWaejYH94KegjUY8qa1JQCvdsA+BUQfR
+g9Z4uSbLkvryJ6SF+qWxUF4FGvSmzOFg+W9LEb3WuaBto1dbdo2UADbXE+KDY/BWz7wlWVXT0Kn
7poUHOTZ1DR0joABJEAhtbsgKqpFbnSCuS8XUuqQ++UEGdtIH62RdyCyN38astCmjCBE2vNY1OVT
IEvyeeNz1QOYjll8Pg/ezkh5+VLlL7rTBvsytpLtYEA4nd6W6MwibBtnXwyk9ZKUfh9o11Nt3SyL
T9CRL5/G2b1Kk0kPOyW+pbF/h+Mhv1zWfLmK6tJQKP2hZEe+sYm1DTVbK6JpRBFqev2GBqRvMQdX
JPMXihFLUAJ7DMe6v7Kl8bns6KzOxyewxge6IeFFc3cKMRS9jIt3tvhZHcVmWyPuFHXUxe5VtxDu
Bqm6LaviBoLj8zLyezIdviMmVDDw/rZX9U2uNyhVUR1GebAE0YgIAJWM7UW+cWynXp0XPlwgIWal
5z8qm1O66HlSDa7GldKHsbbo0WR/8fQhRKmUEvFSpaElxUvcTfMFMkU6sHtT2waznZ+nkph2zpIk
XGb71sWhlLlDHwlDs87bbirORJyqj3ZmqR22bHOlPafzIp4vVZfLjdex2OSpO23npWzDauItaOUa
S9iZUV4FM+Hhvdo6et/dESqIJrexVtltm0XczCIq9FSi043Ps1bXw2Sy9xPR/qGwLWwfgxW6pbqa
PeBTB51oVIzsAOnCxe46PboKg5AyppMMZRpflm1UT0s9jJvKcXdpY5wbdv6xyNobT+fbh1G9KY2r
OSFbsMl/c9q+3zS5/9eyB9gcVBCYaohCeH/CQHFIO+m9ZE9CTxN60kFp5h4ckVtcUMVv9rrTNP3u
abO+GnkDK4+42sl/ebWhNwxNS+Nk7/lShW4S7FuPfEJZPZrZdonzq9FBhqIGyQXZPf70nL75/io/
C79/OdZ/fFQeqrBJrDF83vcftSoNS6ITIyYnz1/AcOXG1bBbE32RLeDx378I8lGJ+D76VXnUFm/3
12/h/V77/R1AMfFI50kLaPuLggFZmV02jpFg8xkubbM8Jintz025BghsZZz/5td9iuX55dfNUc95
gRQJb9Eplemn5aay9A7dJl9uDN8aKuK00/mhza9VzS2P8Q2JXxdAB4ChpM74QHbepapfzAYxB5qs
XE0oK8XOUdUFWO1DIBFY9xdNhmBY+rvezA9W3VyVQbNfvmmqIJ29IAV9rrfGwvOo6q3baqa5Yxm9
s1qK52xEJE52c9ykW55GW91PX91momOoL56mQkPsbhnHucFGxhunfGIAZCTlPvYJGEvT8bmxAlgc
nppkl7UXZrto0TDa37ymfcw6n22HI2xf98ZtatuwVkEr9kVSZ6Gclwez4fHpmw/57N+li/4wN4KL
rPWvAEbmSJLDW4l+J2vtUCO+/o4h/a1pCXyIf//lqPSvDVT7V7nWzne//qj13XyV9dyKJFXdf5/+
OHmV6wTz7r9sKyXUfNu/tvPHV3616r//z3eR4Po3/9U//I/X00+5m+vX//rPr7Kv1PrTEvF+Dlo5
iX/ufNmnzxXb+vefdPbtv/5z/es/bC8f1khRgoNBo04zEPfqj6HJwr4Cq4bcCJUASTLrOvhjbDKM
D2BFzFP8i02erfAfthf7w5pXzzJB2hnaPLQqf2dssn/JM1sRQVwJJHIB0fFOgQ/eP0ucvB6KNHhO
a7mKiGrdntFx42nJDAs2GCaMMKwAajQaCLUnV4TsOChP1MBJuHadnpEi6Ywb2h0HHXyrM5/jcRmc
vR1MOVei7IqO50IraNSzSjFcxzw2hvNOW4KaTS/rJ8zjSmTVRZdNU36cEy5nDqg8Hy7oSiiIsHYh
K0UqZRDBgFUYlqss088KDCTDuYXcKZr4X9QdSefGrT7Vsdo0XvBV1X6cHFM12aR8SqvPdp4vyi/o
zTo9ROTiqQsTcjMHXK4757mYl1m/IjHRrA9+MGgUxyZ1WW8mw+pllEHVv/mt7jXUsItBP5MZEvtD
H6dTTfQ31vEw65nNDm6cO3vCkIph4wWtva+9Yei3/uIpiai7ajFcoGBLaBcsajOssdg35K4M7nES
I9OWM8TOa2VU2oXjIBwJtcKa3cgKsmYMPTI97v2utM1w6Yz6XLpNRit9PQTy4KCa0beg1s3T4ory
Wc9AqxFkN+4+oc2iD51kLj8GywjuKbCYauEM2H9vEQnxahO6KTcarbWXNa7lW8+re4TVFKoCw+uY
Y4/TkmgN6+scv/ZNTB9C0bnavYbTL+Gn+TrnzKi3XDFm4Tl7ZhkBfRzE7V4jzMDYVXEQN1tX2erF
zuwYmAc28xPGxSkJdWHGGrH9U+VGAXIqYhZIMELQOjMNhegr1QZHSmWHdmK3L6q0TPZkvhcVmYGW
f5kXWT7VnpYO7NXA22EjZisatGkaqe1JUxWWCRR2WNGcuKs0YzyLIf2JmavIgUPhV2nXprM+fCch
UowKXFkXRAsIHsx6Kug0r23B/DP0vNVM6/jtMQdrJoiEhA1wmb6oE8ortOqJ36eMu0H2Yg1CdGcJ
WtrXAZCWXiDHVC8uvpDH1nL7bquR2F5uRj2N8+2UNuMFXVjypfRkZm1VJeStLnzqCrTZEa+9W7tX
lt8mxTY3yqmGcLeJ5p4Hvx02dpuUnFZeOkfD7JkdX0Y55RFeRe/eO/kIimLo0ijOfSUvHKmMzwV2
9CvJKiTZcGwcAm1C/1go4z7/VLedM4QidYlktfr4wh2c7sUaZZ5GSW7Hj3qGln/jK3de0GLUggA3
1Vpvut5ht12dBn2IVETQygwKm4W5m/XpftRF+40I7Zx3F7Q0f3VzEVNElCvlRUPcJXVouH3y1uo5
M38ymJlC6MkqwLXXNcc4dhZ9n1jBkp6Ngi5a+uFkzFeSBMNMJTsr4V62Q/tpkbJXoU/jn78j3Y8J
ulGuyrd2vsRzmAfiG8mkbgn3kI9y1/J0KKK8tcdt20jKRsYh1hhVx+qNOIJ4iDSwuW+xR3/DJ1Sv
45vnifEtbXTsSGkOfbrBHBcLOo5949HPbe8R8nSQEYm//kMr2sHZjrpXPNlgWzeubKeU0cHI3kSa
mWubqxk8z65iIfDKKu2Z/O3g0k3i5NXq7Hr6GNd4w+g9T/Ui0iynPC8bmvi2fcJkH2t8LWdm3udn
oNn1rMLRCbSnRXO025r6kvkhAb17bOdCHwhzZ1AqK5und7fELq0MXkLIk1Iwm3siaqbyUJWYlT4q
1PTzl2KI8+Ycuap3xlOD0ndHeoMbOVJaPkS19D57sekX4LC97u20IvbfyDXlw1W9IkCqVot1aeRC
G/Z+LoIXwxz9ape4KRHLpP6112y9iQjbIKt2cQpIHfL+LHSVGP1C4lUkXq9FspwSbqVu1vwTshmd
pctZTdVMJ3tPacxGd3J/OjAN0pbXTZ57B34aE2WtmuRaDPHoY8SK24+VVsxeuLCVLoxeGp3kS1HY
t3VWgYkOgt5DSP+l8cPM6SqPNmkQerblwuR+GbGfRATZqrvM9/Ig8t0ut+kSM5KrwonH0/cuj73r
d4JLqWy+cRh41ZobznbqYEOZeeC2OfIYHjTLzjHsud/WYP9BqGoPrFXOLSwx1BDSGNMSBiOe0WXe
o+lrDU9Jz9bUJWkVY3qWcH2OZ10tSZgfZZlZUd6QebPpqsZ+aGLNrLc9opb8YrTn4bMHvUZ106AX
/i6nlLqAuK6zr+6Iq9kIY5Pb7biKfYyHKUeYE02lFE5IRp613CLwyPCOcsA0yOoH9XnJ5mncl4Fc
EL8SYqBNoaeNuIUs+PNjQvCIHVqgmU/gJb3kE9TmbaLG+Q3lUdlGdlo2bhwOS1M+JVlhHgyjFT0B
3JqRP068LeuuMLQl56qguIl9cernrUx867WpJ4el2XH3wp2yW3fxFnq9iZPFEJnbR2gNfNpI+glA
uSNmioeKxSVBAAHP3HoDhp5WYON+DPZtLNNbXFi8dRvXUcovO57Iv2XACs78LouLyKji9LMEUnnp
kH/pRao9ef5c3bAee/UBvXz7Kcbspx212lgfebFfPTbJOC0ygvYgkHZjxF0/vlGjPH8JrMb5BkQh
qz3hx+4xwQCEt6cKRMWLtn84y/7WNP6vjdrX9Wv1SbWvr+ryuf43mLeZef9q4D48CyV+HrhPf/8H
TukZH1zAQGRysCykV/1j4PbsD6CNcA9g0QCPCHL/MXDjJSdNB+EpQQOrxHlduX/glIb/AUYWDJ3s
TnB04IW/M3DzEj/h4JgQ17ZfD+cVUUu8iT85kP3W0kY/pcZ8GMYxFFLIvci5HOUsbPLfzUBeTrHJ
Q8Id9Xk/QNbmv6GH31Ouf7wFul0RAK3ExC9QvJk1OQq31tti9cp3LeEG3KyVsYUb/030znve8/sr
uWsoDYJqXuvX8hanoZKFtjx3WxpGs4FGdiitKcrffJ4//0r5pYKErNizRWH2L2gIicy6NLmnt9qQ
69etnJlIGykpcs/QPNjI1gp1aEg8vHKn3vk8TJJD+Ker739AZH6BQ/hsxOsCPeEwxQ4BBPF+iQq8
qvGyzLS3NMN3POo797KY42AzFV25n1ynAgeItcNfv+h3qfpPqAgvy4ZIciJKFbZH3sIvL2uWcVPo
LaGQVQ0BKJlZ9TPALktFS4pkHBmd0SZnqjUwZaYBfUlhrDuzoH81l9fYSOz7etHHmea9wjlWtVs4
oT64zXMuVJCEhUw4r7M2sC4aY2lFiImPs21aKtMBQV6mnHGRwpZonitC/ninhtq3fmrf6b4sp71w
JtMLsSnQgUYZs9ZEfq1V4y42xvg+tUT2yJeVffQKy37x8yYfdjNIG3F5mUEgjtsE7sdkDsTT4k2O
e4t4ryjvsccWVhg4c5Md/F5zvyTOHNtXuL7S/j6352Jvy2wZdn6VGyaiIYCUUFclZ+MIO7A1JrIZ
rmJyuT4lrld10Sy87H5xl97YB3YBtkQjdVCE9De4y7Yy4/6ZPcv4yqKpb3SX2JjV1DVNYTwF7hAt
tk6iVqMPBgi+MXiXfr908xaFVpuEXkYjbNhT9sH24LPxRSUXhbWrMq2Wm7peZcS0+/TlxlRqpcnl
2KQbJevkrKLeip2pLFGfQvmXO0EulrGx+7UqhC5b58pPBbKpOhmD0EAUHYQTnQ5Hj6iWNmoN4X8t
iwlyDaVAi4NXkI+6BEa21xmijXB2l3mKXG6Ufj8W9asGgfiJfoZMhAMLEnB4V5ZvTSAYxpJ5QozP
r3O4qdrhhc13blYdNZ7i1iddmEi8qfkaq5gJS+uMQ6uNg7eNbSVuC3aTY9C5wWObDOnr2Iqyoy5L
D1To+Yv1WFhDs6+7ggBqW/Mvynz2hotMC+wvHLjFjdlYsg6BFOzzqg+8JfTAvi+nKfBjaG4juB2Q
OdKWQcqkDI0JJUeSS1Fiy/G6bYy3241GFBDown17vJoMaOWIHraKvnPZo1V2TC19qPMhvaU9qNC2
wq6D/pDECApYceHjffrasody4JdWhYnwcvccMSDWdQqo7Op8srN4OQb5RKpQbZbBR+GhdopSLSgh
K7qcYNip1QZwWd9p6NesrGKz9NqyUHUiXXmwxyJ5sYfZtcMqKLIaoXrtuxECTTtsApl9rT2Zl8iT
F73c1s6gJOsfKsNrQn9VHM0VWBalIp28oq+aIkVRxsvHuZ/lF18t5tdErcMdsc/x7Swz1K555rnQ
/HVy3/Qe13g2Qi550q9uAoFEKUqKLrulrVEl2yzWi3YD5ZV15JNqzoNNB/UTcqXqLagU+GbQFMNT
h6fsBbEqfW8p9cZG6IyVS7IlJe/6oaYJPr4einbWQ2J9yCGgRrXvSf+QK+bjGBAouj4xW7aSCCNA
6yy4YedM1cYcKuNzDMmE6o/yAq7B0mGA74igvdJVBvXv+spYA0ZmShtdUlom3EI9X4xloP7dCV3W
SL0IdLGBpILlS6O5UDBDoapnh8S/KjRTJbNdVfYElAYUuFk7OZj4yfvMx+AgfNQJmxg20GAvoWEt
bLWlSK6tusuQi+fl4G9cmqZQ6Q1WnYbaqFcNWeWNBuEmxJjuuN5ljJmkSbtQmUnMP8fI3oAS/Ol5
6lvNoy3Uq/UtgBWfjMYRfAQMDkmybbKWUjNM+Hp6zo6ZO1E9Yn8j8tCvnv3ELm8Wrl46Y5rUtEKr
lcu1O2uVERX+EH8N+jqz15fvvxSJpt81OGZj7gj03ZgEPGidVjdH1sGMptcNpt/Wj8xqtjxy2ds8
2Ixd5dyV5MR6h4qCgxZ6zh/k+dgrrswpb937HpI3C2u98ssoZjEyfnOqrcTJz2caBC7ueIBIY9Wu
IWF9f6b5kicQtSzOVmt657bobqVBO2q2FPVH2+N39ddn6P/0avSuIQvGhwkY+guPsUiyCNwuc7ai
kNoNi9+yGUfN3w2YLS7TTL3+9cudRObvPx0DJFwhZUQYdNCEvf90bVstLY8QG/tMQm6jLwABUqf3
pkhvgwWgLqugble/3bjNtFmv7k3kVPFGDVz4yJWbrtiwWdSorIhsvdT7qnNC2slIfeSRXL2SxGbM
eytIaLVuCq1DNzMnQr1WHH9e+Ncf5lcObNVxrC49jvU11x4o+/2HIZutF0pL/G3Rj1oS2Z0XGC92
OnScRkseuBcMTJN51mSl3oGkQuHASZqasyMP3/1hqv3f2IWG11b1iB5Yhbr/2PXVt2cF3P9vsBWd
LOb/nIa4I5Xs56Xo9Nf/oCEwiLsWwRsM/CtxxxD9g4bQUWggbsJ2h80PTzLU6T/WopWHgGHgjzGf
IJ1cr+cfa5H7gfsU3fYfDAV86x/0y4+BGebmn2Y2IIh8d997VDCtzozvrAf5a7+WVNT6gooie/NE
brv7aiy0o5dV9nzZ99ygUQucvjxzIM5XFo0cxjHtJlRDowjSK800yjcvNRlHsXHHN0k5xQ8ZSRR4
hPP6XnKPUUxg9gjhkVcTqZImullt3WBQz1JjyuABruFP0800gYY3SLkMc2for2sMXYSgBClYZep7
VRvGti1veDS0/QFuUUdWoDXWF+zc9vyVwr7W+Gz0WUyjdDcE6T7JRDpduoBhZwEwCBENmeE295VR
S9xkWmK495w9eb6tDR459pzTnTAUhAVtCVxl7IwqWRvW1jt5FD3CBPszd8bhtM8YD4zd5FZG9hHE
EC+fSoDh4l4DdNCTpLyELMzbXeat7Qz5gCMsnNKufdGyaWl2vquyPmRYyq8l9vs9+dNC3AyGnaUJ
OUwGFrlATVa57EawzPm67TsgPIfMvDZSzYIZc+lT4RPKkjvxcRZ1FSPP83oAHScnTMukvpx0SMZL
TlpZDt03JIw8IAzNre+dbnKuRDWJ3sHNL5gXFsvkWbiGXnwDHwR91Vcg1lZVcjGUJNuwgQDUNifM
tjnht/VARR+hQ8k3O44DCCvP6fJtcMJ9dcSS/m4+4cFjlbWf/BNK7JwQY9A00GPCtUGSNXNFlYMT
wjxnWXNUJ9w5wamhwuaER7NaJG/9CaXuT4g1sCrotetogE644DIyy5qlwfPu0+4wnnDvTrHuwNas
ePhywsa7pgvuAZJK3IVEWIR+VgKhLyc4Pamb+LGj7U9EZpHZz/BzF7gbq3rPHYkKrlqR+WaQANpg
kPlqDqB9gMsTHB9ITv+MiLCTF/kJ6AcZLiYaGsH/Xasf84jIbmiB+EQRWCtb4DZuNxB9b84MoUG8
EgonckGtPMMiGvG6nMiHbuUhGP+EtZUrO1H4CbVEaRrk2/hEX1ilo7rtDKf1OK38RgZFsERkyniv
5okAmVcuJCEm6mY+ESTCG/HNN7lFP4J5IlGGenXdeN/JlRPRgoYlOUMxeeJfTlzMd1rmRNGkJ7bm
RNzQZgOJgxpmPMuWVR94InnKE+HTn8ifeuWB6hMlpPpupYeUWzxZK2eEElYqCJ8cKslaWaVitkoI
ppVryqg8JfL8REH5JzoqOFFTvoBu2iwnykpppvvJOhFZ7lKrFza1oNli5cqM3bKyXsE0pE7EZ4AM
80/E2IxiraMCfiXMJqW0e3Wi0cZBxK8FkvFmN1sZ1gME0pBulWEpIpmqqbxlW0gvSY/SEPMuRfY6
raxdeiLwSBrht4f8oWRH7qD4unp298uJ+BtavXhmU2meuGIgBnUklvLAaA5hyKRQn5OlC41oTYl7
b57IxUX6kxvZJ9KxXPlHe2UixxMpSWmQe5QnqtI+0ZbiRGHWJzrTO1Gb0ATQnO7KeFYn8tNZeVAE
/QGU6IkePU0e/xtn/b8Z7gmY89MQ9mfNZiGH10o8vzvl1//Lj1OeIE0UmqhrCa7nOF3zer6f8uRo
AmECa2MBABklXf8fZzw6zDVtAccM/xF8B0x/nPG28wGUFNicgx59Fbayv3PGE/f0ftz2wFHXFqA1
iJj2aNavdQj4Scaz8A4Gt3dENNd6+WDFvf8Cu0mZLIIYRP5BotljNGPP87eiCogSKgyL4F5nsQlg
TUQ1fu2GpmB1D1p5SOfeNOgt89gK7bnsNsqxk69dUqVppHmLdlUb6TAf9IKa4E1fd4259y0TCGI2
RMu4qkC0ylWODRHQhb1p7QEAOnNfpbm4T9gw5ba2pUp3Y9lwajR2HT+bdYbSHNqqoN4dOWANwQGg
iCmB3vcNTic3i+JGIufuCquNw3wqx25DBWh+Ta2aVoSdYwGSpG5cjSgZLN56lZnuxnCaJgo64jXP
Lem0F3lilSSyNWPw1Oa+u2DPzCiyGCiWWM6mfEoqlD76/K01ugkgJu6M5wzt/GUWq/HYFNNw9AxJ
AKAa+naKurnCH6wW4gHCFuGat63nPtEumD70YO/1A7JBvXY6czu1lXrMksTQgEfcITk0ARqGTbNk
0yPyx+ajVU0dQRA9qzs8XT48xr1ll9vOD9rHMnFQPBqJ84DPYnxCjNVcxy5c0saYXFprHFpHtF1N
9BgCqym7slDBiqFH5on4Mg4WMIOCR1rgy0hJ/yFAYSUhZSzNwg9hUF2vkWBUa9de/FhON1h5LmBK
o3hONmlgH3gXFZBPY4uzLmvFlgS9WQAGkHjkp9WtbhyxNYaDj+Izzd2DKRd1tWTk5jP0mY4WKRMj
im6VL4tm3qMWMyOn7KPaaK6duYyaub80HLUn8fR66vs7PQ7OU814KLpXeodumuShcMWr3VAQkOiP
oq+O5YCQZfGve6WiQlux0vjMGEh9HBm54rR7bDi1wyq7asZ539rNLbcf6COqVwuTZlPOkWHK7eid
yylvwoQiF3I+9vYImkg2917l9XHxS3LzybvLvPKodCYygbJC+WdZHIiSMlnzDg+G9cllZvia6d2Z
NXEJ+uMEXuIVGnoyy7iLB4/qS9vYAjl4n3JHYHOvVdouoeY7LKrGrD2S1iFCu+nfzLxloM1uEDbV
FwSIIgsau/Gum31G9Jx8y/48TYb2igMBzYYXJkNzpgKywcXGt/sbt6PFwlpoIAk+B8azPl/Nto/C
Fj1zHY36Z7RQWyOePxe5vcWrdQDtBxW7mRFkEDwbQjQsW2EqgvO6SOvxNuk1ID9ihuXJtYfbeFGf
CG3eaZkb1UnLxWJttHJi7r4qXIesOYJmveQaRAdi2cYqMu1y1QCuuhd+qu+mUSV0A1wkCHiXSts1
mXOEJdwEiCgKvTo4Vt5vbd4LI/dBKvmp1ziNv5qIJSySsZL50XSJngiar0C/kS4uRFzsuGWjYDoI
I/mauh5vK916M84dgM3hS4o/C+IfNfqnMTDuyFGT+9QOXjQteOaqY/6ll0kyvzhEdm20/BY9Obrg
trnzAOAifZzMsCuhyf36tiRfE89VGjbuaNHK9egqdRwI9/BnN4hAKXelqs0zRr3NUC17OOZpQ44q
evXq4OrkcYIhIVmnHXl8dTC6ytDuTfNWtMi78Mo1GLHyG2H723gsjlPZHNZr2l9NxrGTF3gL83Jn
CCe/mApcjhMvg6f7C3lFBhPvcIkY98pa8s/sn3v6nvrIM7V9l/dnzuJ/IkY4GrpxB6sHtHtNksR5
UCw7WWiRxKEeDh2proV4CVI/7AxwkjoXjggt5k/WOYj1Haz4eY7cYbfE3MXdozUYT005HbyqzD5V
RF/Yc7CxS+u29sS1Xh4docNh+3vUb3eT9K7Y7mwnXBFoenCa9hP9GB9NbTyzfbU1uhtt7pZIJB9H
dzi2TX5eqeeBdFNUp337qfCWy0F7o0D+frbaj+Z4Hoztbmi9e1XnGxpRwjKOKlPtpxExsqjH6SJZ
jgh+wBV5LhuZuF7YPwjvOBbOfLBtbsyx283NbVpPoXS1o1NSMFpcwaKXVnscWUYjzDwiov0otKGh
yQo1Qx3UDnsPhs5wHoOgC4OhNXdZU/sbq5551BQlvFBmoXeN39jCzjI/P4jRiy/QR7XPpePmG33w
D17dXHNME6ABPR8h8L236dJFvE1QREjEYb6VuQscO+6nrN0vqj6qwt47xGxyzi7qWijn2MVfW4qD
jJEupkruFMquHCzbyaZt25eRSM39kvcvSMWO+uzeGLJlb1l29jjtnJoNwXlZTJbm6tqbrn0NXXx3
o5c0T+gXWNNC1+o2Rp0esCrEAMCanT5biwIXJhNeRn3eXefxFPYFNWKzPj6Luju2s4b8rH4rhXHR
z7mLwQ8dFdA7uXi7RimetlO788qzZqxQ2rh3I5GHn2kpSSLTO2pVEYm8vi771qQ4yyrv+9b54i8t
WjD3a+NprA7qBWhvN3aENOVzLM7Z30JSKMIu9v1tR4UlHFUSxq18TLUW7YrQb2ZSbjbzchMYZyX9
UZ2ecXOtYrw0qjnBZms6sIXzFBTPwm2fTZL+Q727Xnzz0lTToeFhbhiStFaqORD3HBO2lB5K6JB4
Omzo/2XvzJbjRrJs+ytl9/kizTEDrxGIkcGZoki9wChRwjw4HJPj6+8KVVaXyNSVLLutH9qsrcyy
qjJTBBEBuPs5Z++1Q2B92RPNZr6k4pRMEs9IyY/Xj0L0CtUbCtMrYKps/tLNN0a/deFNs5fO+5qu
/065Bcebcq/tJxUnwUW3zAdvci9nv/vmssMV5lJEs7RWvQOASk/75rytFrSHgmuz++hUFXOe9sMy
WxdJg9on0OFtH98Eif9xJnxVhuG2imHZzp8DE9OK08wXkp4Khn6aI+lO2tkxB8SW09NeWbABqiXf
DgyW1kOaypUm1BrWz0eS7r8A1mAd0/uuU1dDT3SNwevT9Ac00jzGtru1w+E1gS63dt3sUgXDsemT
m7x1fYxBhYombT54CZZBLx1tlGYS0pBEXancU0J8u+1fqAxNKystc1DjkmmK6YmoL8LdYI7iJunY
9mHqZiacd5odpcfe7UWJ16ydvGLdnV8qz1tRpK8cfV/mCckURAMXn+ycEPqgfm4TazWG+i7w5NrW
n1DEIoWixbBA21H5JneadV08uzWsnQWD9JxdyYDTYHoqe7YDaGIi2NPXex28ZI+F7lCM5qlsONlW
CaSinN3OXeM3XAPH3bpZvXUrc2O2cEqN+SYc3A2NLuYa2J7gYC1O8+g1gIez56X9mOaKeR+Tu+vM
MNmnrNXkOdtEa3x7iH5KrVgmmqupGvxgPRJxxtfmHYOUqY1TqWSfWfKQWwLJIjeqL5hjPqHJup8s
EX90W/bkNN9zMtl37lmgxBTDMzbposGyfBkcpaMKCEWbvI6k1y6aky6HSVGq9XmDnc+hYPwiaHE2
dTyuaFbziKIC1GL5QG20gRrlbIPuduIofkuakReNGaXG0rrYh842ZGlftoX1OMqvhpPsdHM9igvE
pZswrtERnd1PzrZsPwfzvPHSkz++zM1Gh0EU03Tn49hVHuXH19gdD0V1rdr06CK0VKJMnoB0Jrd6
spevQ9/Sie83jZvbfHtM2Enj3tgJZUQxEEBSnxmhqnyyJVMxo77JiDWrpdU/ZpOUB1Bf9NPyqOMn
w3UUToTqidii3r6vK49DUVQXcj/5/bqajXUKr2LX5O6Lr3auEZLgRIzjmaruvyqvizQDIWAZqxDG
slzJFJFZzlTa8vsWKSOF0eKrz5kZrmfLfu2HcbqtyRuzJftJ7Gx1Eh8d/6sT6E+yO9qak3eBuImJ
bQDLxnT3mWZgU5+ThJeLzLC+QhFeYaiO5i6lfuGUU4cUCsLi/eXFiONlb9Ez8jHYyS7fnI8ylpeu
1BmTnlrbSeYP2czn71aHdP48lfO+zO1LrFs7vw13qnR3Y/cVoB4kQjvy4i9xOl339rRNwLDk8JLz
AUFpU18QRb8F37Ui1mZrjnfK39Mz4XcNV5yA10S9PaLaZrPwb62QUfxgrhurvswrazUE/t5Jiu0y
frMRao9QOiAUXo6JOAWsg1dONeywykTD1N2YOTLxKidf0wYBltp2pEzjVnvpizmgSxbnoPrOBMSO
PrhfA6JGQ29AoYhBWi7uqvXdEyqHT7Meq32S+/tZtvGh8JI+shfjOvQHTjJi5Zv5U+nfMeqLylSs
zcKN/LMtGiBf92LXLYS+4KYm0KAqjmbe3cSx8Bk1+ajQyiqpjzVT3SCpL+0W3g14LAQSesu/+G1J
zBW4GjbhqHI1RoBCXMXJo65ZG7NNZpftSpGsmqCVtudqI6WjdmMqcImRdoD4ffqUBizVVt3tF05+
FQVwIl6KIufttkux6SxvOGPV0OrVDxYvcEVpQb+ciSP5FiRrjEekl/mKwuVkdbxafYYVEsnfPnQV
NDO3vK90ftaRG7yXAaUojkliFytIsOZ5SxChfvULtKJNG3dH9C7o+/0BOmLSGF8N4jc3uOlORSG/
SBXvbKZQfP3zLpxsiFNBqiMpk4vcZhDtoEXQ67Zg/QjkfDIQYvhdWe/GYWt6uKuG2b5AlXxwhjAq
VHCJsO9jrfW+QiSgA/zri6SNbiQGGnX1UiXjzsdEEbV6tjZTDuEG5MAELFRVyyFP7PFO2jkxmWQN
Zqj8/T0ezKgmSkAHpz6mBex7AwKO5M6phXfI2tuWBNG09TZj3KzChonA8G3JDufvb9guQcsPyZ2M
g4nV5bSZOcrMj2kYxgpSWaCeMylHZGdD3H+LLSe29nqCRY4jQgD4wj8fVKu8WIYgQowgiEeaB4MT
1RLyh/TUaI7Ipnauh6aiVCqtvuIzqM0qCp1sia+g2YuOBcOcL3vt8TIbNujIFvI8bCeOpE9xjE5j
n7hzDJKt8cyMeYJsr0ek7UbULKV5imvm2ivmE3R5JtNsjc1sav+G0RWnficfmM1YQ299yk0/8Q6q
t8OO6sB20h3sAOoeG1PDLechSly9jFSV2DfTp7zK+HlB0iybwmvD7vR/4SiIGP1+wilo7s5Sn4S/
Vt//Gk6jXDb/27Ls9dnrBK31Vy1LMgxeso45+b/dUd//xJ9iTS/AIAUUE0kk/qN/hv/8OZjkHzn0
n76DCyyPHfPfck3T+gMuKZ4l2onYzt0zYfnPniX/SFjwiCETI/Nksu/8nZ7ld0LCm4H9GRIb0jfF
aXW+2LsZd6OtnGyayqSMwz+RemUDtsBhKLWQdJ1TVrM8hC6RB10pHwEgiPvOceIDEMDgwg1lu3LE
8hRPVO2UjQF7o0lp1ChhpkQyLFO1gbVToeG3060ajQm9yjKQNSr6L45VoLYYEsqhqZvD56Ksg0vE
/d5XmMt5iQAkkId5tvJmNdMivMRj7W11MELuHqp0ywdj0UFspvjZp2S+/+E7/Ing8azCeP+xAJkJ
megHmNGdsybzh0ZuVyaL6XJei+jHxpvMt5uorMd240Iai+hONgcMB92mMtxq99/2Iv2PnfMH9M1/
MeZPv/5j91J9fjsGOP+ZP98pmv0+EF30QrTb4Zedm/1/vlMmzX5ySPj7rOjMAs7P+788h/YfAZpp
QF3BP/kO/571f0/h8gQzeh/NigfS5O+8U1DU3j49KLAFb7YDThrliAuN8e3T0yrW9Lksby22PKCb
5MZ/qmHj3ZKywzJNLRrX7bVjIkJ98MdQxetZyfABoev0urTnkiMRASFwbVCRWFsG5Udbi2CODJrz
h1I19seR9q3Y2ZLzMlaX5Y7sHboPoiXp9Ygo2TdO0q9Evp/0kH0AFiY/IZENxt1i0QOkCo6J8sqM
9GyHr8pErjv6nT2WsvHWK+KBrVrK4FOYBZRJY0Zhvc58po3w4ZqR0xCEmWrtZBNNSq+y9bSyaJJC
4UMOypAsA9rDzKMjbH0gKpAzQ1jGGyJru37LjyQOo5W2qAEqBDQQ2KW+qKX05xUuD3yGS+6kCcpt
s4mZgHKIDXVAaks4O+BTPA3haau8HmNDnEwDg5KCF5RR94S7pR/HvN4YxTw+tKJ3rkhuwFgh5QK1
tBlGByChg9aBw1ZHK6Uy5UxsQC+N/MD2qjcGWEhGpn1YfSzoNNFVxSrycWqLkqo4JLB5481zTe+4
y891cGuVdWTbo0QIG3T+VWYsRLWcJY64C6dYzHvypAtrrQmfp3cKmmfe053AzAbt2aKUXKxX10wd
IEV4osooyTr87UhCKVNHemeCGdJkKKyUhTWhBaCxS0VNHGUUzMby0OscMfEjnH0cfMNZ5Ukrg7Dl
vdk5Focv3EEIAaQVH8spn/utH1cFRvE2rCa0IpVzJYizOVauMMuoFMk8giUKFxo5DSkmnD0xPlEC
xkhj/9uWt/9xo0026f//qnZ/BtG8/OP0tanfHhbO4aj/WthI/CMN8AwIR26GvImF5V8LGwNOwhtQ
lDF1DMASsOb9ubCFf5ylTV6Ia5pp5ndDyJ9nBe8PkKAwqYAj2RwY/qa1w323qjnIp1BWgVhEmM/v
x2/wZk/UfY0CNzgMJaMNXTkNxkNIy59JTG0OP3w0P9l+3y+gXOp8WALzjSrrnCr19lLKhJYr5Xzo
XEfBJgltKsD+d+n2P7/IOUKHAxDbwrv7oY8k+yWbDy0q+si1smlj5OSC/PpOfvKhIT2D22MjQvPB
yL29k3mwA6RR9NnDoH/13FLsGwQstzMgmL+FmnV9rN0Mdc4ZH/TmsPK8E5bCB5lSuquH3A3cZmUA
GU+o8hoV/fqG3n9q/7xMAOyKwlWANH57Q703MTFNWpAtvf2A1DNG5Vz3+19f5PxDfjh+cS8kVXI2
ZorucC/vM31zpKKznpy9WzE7HKbeHlc2yz78YH6rg7Zbefz1Bf96V/h4vmMTAbgFpCa8vSsSJbtu
8O2956Hz72st1kbbBZtfX+Rnd8WrzdmdUwbuoXfiWEzyU8o0az9mEOctV8ZsFKB+0J4zPcRP+Ztv
6teX4xT79p7KqlvGxTD3oHjdLZZ5d42cpr9OlwHPkBnI21/f3V9OPXxpLh8iMkw+QhQX70qJBVfQ
gPh8X+qp/tRIkX0mdR2ukVOYOS2hoIiPrm6MfjV7sBYowLvwewHefYB0nzCtcNyxWyV16T+3lUk3
006QMa1nncY3GQ2ZFibKtDyrStLKa1Wq9kNTiPGlKDPMwd1sWVxbKWn+5mt7/wqfIV4ukmbuDA7k
dyfej+seB4IYuOiAHkO5O5/R12VF5hhTgzj7DQbmr98Y2DEo3qxHLEr+eY3/8UqxB4OB49++Tnrm
G3bir9Hoj18R+7kYgBe6S7/+yn52Z1wG45IXOHTy3j31pdSmYo68rzNfRcs06l0QzKSXibl4+PWV
/vp+cWfnepUnn2b8+4jAOVe5lwxy70HJZKpH17Sss3H9ty9yXsbZAdk22BTYWH/8+Iai9uihNXt7
9o2dw2R2xRnV3P76Ij/5zBAecaancHbRBbzzpGFnNszBr/bYVWi+zC0O6yShJyVd+Zt0sp9eiQtw
BhPiXIa+vR0UnQHO3maPZyM75WZvbJsGJFk5pfbf8zFyBb4WQCz8hwedVfftlVCyWrNpVHttGQ4V
QTFy3k+H3+zpP7sdNFawu5D8wXV6dztMziV8gWI/1QCAcD+rHSkK7CP14Nz8+iv6ycMGZpRVHF4r
lJn3tzNVQFZiXe6NMNM7mmZZ1DmV/5uH7fw9v92izndyLj/ZNwjgfPcceAIrv93ne9J2Xhjp6svW
H9rLqbK8u9oa9avZzu1vCGA/vaTD9u54QK/s92VlKhLXmsCGFnRgkeHQ7xfkMu29Ttd7rfuWUtNA
TfbrD5Pz1l/u9FxsgzCkPWqhYX/3Wvn+0KMjLXfKM/FCjPh2v6gmO48yeNmmKC5GRnYADCxiKNv+
2RZd/hkRLVBmbTeqo/0sxFXb1NO1ngrylGOIEUdv9ronLMs5wHmWINhp/P75anJUvB1Lk0okLQBc
A7EIcfzJlhbbrUot58ot/G64yUdsilugc4W687I6QFclMaREkK8ZJIWxVYFEdKmKXtzcrMWdlTkQ
xDIeGgfjpRVfW92ZV0EHSx1hxtnupouN5sGYjbbdjpYSFfiUaS+W3hoQkqbiUlhAITZK8mGsfbOa
jra1MF01g6E6547G48bEKpcdxlIFV6Q9xM+ereOcOnO0DmSfxt+k4yrYc0Wvn8rB8ZHjwiSHhSjz
5KtR5zVjt0GAuXVx4m2RqI3kfKZCnwCwoTGx/BjmTcP8icFrRYG+D1sspRTTXditk9RXfCF+EZjr
RAI2wNo/6ikqFpoda8JZ6cpjj0P01QTulG5iSuOnUaQm/4oaq2+p0sUVJWpLYW338b2UGpINavV2
qzUshLVRz+ark4xwecHjjM8iMdtlYzrWfInBEUVHHdb61dBtx5yzUrTch7SKDUQbpbzotSkKKuEm
dmnr1b23T/TQ1FET9rBVagPna7SUtb4bHG94DqeiJ9pFLCqCeEeTXi7d+JBrv7lL23hiijvNlWvv
CVDSxPFaEzJIyDhucBqx4uZ7rarililvY18u6WQw2kREgG93hjK8oBPdda188IymjPeBZs9rkd6L
rXQnb1q1I5bRNJ79cS151+5oNiVAzvraPvZBUTxqN1g+lUllXjI0TT5y9J+BsBh5oTYc84GEdAwa
HxKP6JKVu0j/qWJkMkQ+OzpjQd1TzrQ+qpitRciL4IHs1WdE+EgQyTaCBsWoJHsZ0tx9hSRJtg3o
Yr2snbZpq4u8KnjFK7cjktac5vJb0iqWNVWWpGvlfZW+LDMcjMPYunH2oTUUn/biejpYTX1fZJFT
dvm9O1W4pw0Kyp7qDeL0emBJOXec8JKumWsbmgaVWC4T3yqTFTI9CqSkljMGT5OhQ+h0xo7zUIIS
Y0yNR9uviFmMB98r1s0sS2uFWEAvW0xd7ad0RKYXZWLQqL4QtWxS3xQI9MpMmLdLbBoiSgOvQxaH
n31PnG4XR1qXwWOJtImApVQvDu0R3BgbbyzCRz3gJ4xsmVnMwRLB9MMVSdFHqY1zuvX5U6s+hDSy
yv3BASeaptWXYtbZfZktLnL+iRf9qvV9gkh8r3K+lbqp0U8oiOLgidtOr+zYlQC1+C5gglToENej
jYRulbl1/MVTWYIZPAWRhee6Kctt6ylMiiXWBqQgaCv6yGms+Use2P28bTN/XGA5Wzpbd3HSMb1M
3XJ6nMfWcUMa7mPjMsAb+zw+xVgUySxOUoJ5OhO0yaVnqT8x7f8rK/8/ND5+2NX+Iiv/UGMBfP3H
RVYnr031ZlRz/oN/isv/+N4HwELGacs8A/T/o/kS/HGuDilHfQ9hN0dLSps/my+e+IOhCYQCCgQo
DdjI/mNS44T8I1rBTA9o2nDy/TtN5bdnmjMSjx+Bb5QsN0Ft4L7bhCuz6IXTe+aKCXcjBJt+8pua
+6dX4DhDBDzSLZpFbw+BShWyGwquILtVt/hQu/P/4hXOJ8QfhiphO0w2OCZzVdFQ5h78Xv1nruBw
6gNHSCCF++5QZi6J8ghHNleDHxmuwybY/eYK56HcD+c+BG10JCCpMLXj2yYV910Rn7QiZaAdgyno
G2e+TIdW3C+qCj5miWOYF6KTbc2dkeJp4Wi+rJ0s3lisTZcB41gHCQs2m4tZmqB2VSL08tShsKrY
zGriEmNkmyTEGQLLvVkWqL9/eOx/0ld7e5Tjl+fBYWwI7IXxGPT2dyW6xHsnPYmigeDDk+hfg7A4
Oo3YNNPv8rffnvb/eSVs7xyRHZwX/I+337XhmCoVpcG5RbcPcUCi+egvt3WKAfnXt/TzC2Gf8ODE
2nznby/EscGrcEBaqHm96EyHAOn2mIXT068v89dPjnBLqGc+BQwjovfv38xgNNCmRp8IncoeRQNM
K3iG67eHMP+ba709558/O59AFRJT+Atd0Pd1LMe/HsJbTV8/mA91jk6bEWi7QK24SH8Hun3H2v1+
MW6KmGdaxPz3eZb240tZeLWCcJGCtUP9V3qPwo4S/wJ210oGL/541yXHoDrZWB1//YGSrvp2xfl+
aULFcaXDGOYJef80TsjMk7busJ5Y7vDgmyM6Ed2Fpc8hdQCOP4WzvW506b9apVEek75e7mw4dJte
zRJ5O5Eqzb50dHaNNxykJ9KHOl2nDXmIK+DNxhMIg3I3unhx1sSO1he5ObQfdGjxtLhwS6BFZ+Zz
vKjwE1AM4CAqqJhonztzWWR65SBXJE8kNfogD0Oek7Sdsc4x957ydukPkCX4t1Gjj5/LFjLE1k+s
6YPXBrPPMNz0NiWxmHfugEPmLul9p+Zk7izzkYBzYV8k7SQ+U/NkN2URK8wIdgxcY/KM5ShaH6iu
nYXZnT0kKNJEApVGAAmBXh3ScUgo9paIAti8nxSH+oshaC3vGM6JvJcLGuHD3LrdVnMGfM100t+4
NS36ykrrfeXDWnR6pl+rNEcEH6l2tDrEP559aTuT4txbha1Yp3CfxQo2guFE/bmHtJ0bs/2cZwYT
zGVY2jzqdVHN1+0iVdTGlqwuK5pVLzFDwguZSDtKpRS3oa2CG7OzmqihQ3SCeod5afQyZ50Q6pFH
FLrNNVCosdqOYy+G+2Qu8WLQ/lfWyitUQ31hqLM700M/gKALvri3JhW4GHYMvwaXbE/fB3mZN9N9
W/ukTCuSwp+Bmh9z1rv9GZ+3TYPOvh0dFd5PNcv3zkzibVmlBC4gXuOxs/1HYJ7xyehCHC5VPCSn
FijKdOTLtLZKMg2cg3g8Dg2g0ZXoEoCZDqy9ByoRG5IDTPYt0KDQOQ1hARPbslIEb30ylbsl8IzH
1lpGPI8DeMwRbqTDU+116U2hhb+WKpfB1suJaFnh4+8uB+IeN8qgqFj1dpcdrDZOm7uh16LdzrEO
h4uKj/Iar4A8THHI5lHXetIPBc/O2eycSy9ZpWZVIIUsJeOhB/TL5WawkuWi62svmlU76b2rGp5l
BG4QohPdhOSJlNm0VT1kx6OcxjTfuWipONE3DJuta8ChKv8yCrq/m3gmnGVPjHQ53QNhzl/QQYbN
BWRC/wCSv0Y2HTaohElRdx+8oqaB1du1ojLPdOVG0uvyT3Lp85YD84BRF3GzZdGy03Je93lfYogy
O9+AEyQAKTQNauu6wH65zSxFWjgl6hbvfHiPv6TYutpBeMx4v3+xSifdkpQw7Q2NaHFmloYHxWm/
WSbThByJ/TbLjWCf0+1/CVAtbojOUrxc81lyCJUp7KKMXu93Bdm4x/ZjfFBxblmremICS6tvSF+b
IQzu4njMjLUx1cvHzrYJzyMAaXkJAWBi54tFvfWn0T0qq2XePbPqbkcV90+enQYvWkuzBvYzwJ/H
w3IzQjjcAKHJFjRtsjoihTcNJK6pbe5qlRnI9Q0gaRDsGRO31pxQ0jqCsNiURW7cFUupTs6iP9Ic
TF+qrqpPgF6XLzmJ5cFuqiAcbji/SlAZVSowNRgW4uKupUbU+ATtFRED3c6lWO8iwSKebUQpqm9T
L4OoaJHy3Y2chb2dCNvSvYDIMVvXqZ8pFNY2PuSocEm8PblOJjALGAmjk8qdQ+wzWUciBUbA+TbG
9igv6biUw2M1uBPyYyK9HUn1nkGyEXXWIRdiid7GeSog/czW/MDvXUcEmE/gfimZnnufSMGBrCVn
XQOx8jBd5BqPX+7Xzh52QCtWXZWPu1qa086KJ1PufD9vXr3GKTWwKquDM9ohQRq0sWz8EvrTahTK
uEsFNexWhHX2YYkr90M9zO5G53V7DFszTaJmSJJIBr1+DFrbW04m1oZLQy/z8AAjgRF/ltX1TW/k
6W6wybSYBhOlPTBnVL5esbQ2qYtpYH8oA3oA9Zy0F2WXEHUOuyAwDxJaWEdeGYZyMlkXhv73dZfn
y7HEJdRs/X6xnBufxkH11MfnQAYns4bsFm5JtRHVII7Ewjbmp3JIzToKMlc6NxPnx5M0y/E2gQrp
7E05WfHempI0gkCbXJlOTZOyHSyHfkiL0Dkw45FW1Rl2Um/oHnnJCxHOLjY3iFygHUs9B9t8WMxk
P09SW4+ES7btrvNw+vgdLspGgT691KNpozeMx+5AJ7m5r9oxpIqf+qy8SNzBHaNANOFNmUxWuJkt
XbVHPaM/WRMvjiYXMBPWmSHuAArAgYVEjeXMK7e5ggHH+x0sxYVBBlaxytsmvkNF0cn9WDC02bM3
dHsXVFR11YWN2mW0Sj8CoE9Re3p0w0Cyjf0eRm31MTGm5QlxW+dvEwergEINm0estuNBlp7JW+K5
tNIKKzV3iaDVyIx49E9Vm84kbo06MbcF3CsJ5DS075x+qflkAYm26ONf6PLQyoyxx9zbhRJUA7G9
8YgI3iA5xeumOVXs/CoHUYfZnuMIYhQPFUvqsoL5C22qdGEkvSqRNB86MZrmCc7M1KsVepj6zmlw
5G6KYRT36LqNeqdCvnd8NV3oX7m2Tu4M6pN6O2Hd/bCk6R3LtJlHqRgZvch4HvKnokjC6aoySkwT
QFav8Js6wSlLlKAd15XdcNGgHTa3OP0qY0Xfi996EZ1mMxVQNqoWykGs8/k4ioJ25MLRio5mWX0y
EDzx3o3BdEbJTkW5qe0MbZ9ZzM7GlrC8cP0xm6umRdDBtFuxd9xyKE5VPOWI65l1kEPd5ebEyROj
D83sUOruJjVdNa3i+KW2zmA2IMb549SbGdtYV4bBlWcueXXRzUFIJxlRRbsi2DPBISr4ER2amKcl
FFOOOLZvdiMpnQVrLSDjfQIEwj0kC2Ojo0LJHQVy6tONXakiuTPjZRih0Da0PgNU2FFl1Ch1XG/h
BNXqh0DVarwX9FZNIlePQSJBSSmculNCYxKs+FXqLMUunsJ0m/SlXMeml8AYn4k+k4Nw+IbneT8L
x96UIOyWqEm8AMNRKdQ3aYyEeo9KYjDElaNKw6C/7yJKWvmxqsbbsZokoIrRKsL94Pr9VRrW4rmS
c1uwkAztxlhGfVERiYfAqgf7t6ZLMWMm8ZRTPk1tTva5bCrQGarR5snqFb0pOuQjXrW+sS7DwkFy
NA9h+Tlnc+VgYIQw+8juxbhXTN7FPE7eDXC46mamKxu8TMWYJI8hlMbIUoAx2NI8/xlLRLdNbdrE
ZTNNHCYM8WzMZLoC5QjV7WxbNN+qSsFRqsyAfkOQN5swnCo4GnkaWNsgNmxmvim2rHbkuMj8q53r
o7MY8efKQt5gVlZtPFNGDfRIs1Yb936NdxBbclY1Kz57/UJzrdCvll/H8rPZNbisGd4ZAyYbsofv
3SJlCellSxu0Q0l3sObKjxq66FWEUTjcWHaDK0eNM3YcSyF40BV1QtUKfYTiHB8MM8P5FTixEZzY
MYiPScMkX/mOlN9qB/9IcJ5NnN1guiguBiy9ta5tZ1OHXqpQcHcGHi5ZbKHfJHuAK/H1nInyoVXb
nqO8oikEV3zkBRCz3VfXi9vjFjCLEOU750hQe/aSxJQbxeLfTlYO62damD8EEiUcVYZ7NQhIIQ1O
jm9MycsPvHLBzm+L4EKFrbU1AmV8MxPerDVLsz5McO2nowsRWFwsJBxxagR9+cVz2mEnl6U1Pgx2
YRPD0gQxowRGK+b5jCq25kIkb6TN3B0f29AxqcLCPAAPQPBz5xq0ZCmzuqjri+KkSksEG98PMOT2
srF2cTfHyyFbCK86lEbqZGtTVWJXTbUc11M5TvnB8CbfOnS5TOpTUMLcWLk8tE9Z5+NcHMq5nTb9
wkjhVAzLhKv+HH7JspgeKKoQC5bKFtnGBKvyhd2AmVOxVHYGM0hYx0Se665MVVy1hobglaO/z5Oe
7HnRemoPeTSd7oLZ8emLeVZ+g6lIfpa+Gi9t2oK7GIR2FDchBnZCf2LA2UY2PYmxR8zg1/OEnLIe
GAigWOxnfzMBOpGnxgpT/9jHbV499HWwcPTn+/Q30m6LJ5uiuFhzFhnv5rG0bw3yij4FyhRkzs/e
AqhG9BejWzov81nQv06cStSXyzSJgte479I7LxY0knOoM+RJDIa+MMZEwxhyxHxV+H29V87YTefa
pJhXifSwexEf+6UlWeXaMLpaHWg4Fp9JJZD9agTP5tZhu120GReXLkHLz4zIOz+y+s6GX5AZlIRa
5R/z3rTGtc22W67HLoXPLUdgBGdKAz8nVlYYGV4H0pJwB7YA5bcnIusn75CHnON75XJmCIcy0mXB
/w0JNciKsd9qUFh3Lc6KjRDS3yCpAnLFuCLYhWOafMrdxH1odTvycsXBvJZ9md02nRKPdNLbz/Ui
imuXXtSmnD3FoDFr4mera316c6a8CKysu0phDpbR3Cay3TjpNH4MvTb7VjblxJl8DvHRoBC98kZN
Xd57HbHiJnsi8MCsv9aNY+0K1zPVh8Zx9TGF+gRLBw/PlleOdB6oq1DqJ4/5gWVcFqMcmApi7Lrl
SNo8D3CpCA/g5lfVojgAOXacDCwTSQu3tnepNFvDsw4kErk7b5zVqSA9+sQTbUZT4+RbfnV5a1uN
ebb03sc1xwSX7sYqtzMR8myAXo9mIZdvLDQmhlMs9vjo0+mgOb8TnLvU9UfVDS3OOvIrrgqiJzE4
db5aUcnaXwDHF5sJsNRhWog1XNetmtAAd9QiMVz/50BWxr6ZW3pUxqyGdG0rgy2jtONlBhuUMrIy
e1RokvXg0TCKcGtRST55ae80BwtoLsJh6dXHzMLHjVIYJ9uYeMWtkQXzswHU6c6TmJRdI5kvSkOX
p6mLcZajHDSvmsBDiKHt4q4DArURMnDXNSG3173Kwr1XhCAqAor3laLeqyIP8dqnYXCrqIcb5e3z
me8r4iFwh22aChxRrTDCnc2GYqymmV9gnck6/iC9OdgtJiYnD8b5NzYUzt/Syi/STC37JJ3zAwaG
IV41od1H9TQirNXODJtCEzZJZvvZADHH3ibLGDIxwTOWaKQFfz+UE0yjURFUgSaqghqS6QKBYEzH
osHyLONBeWiXzWlrTgYbj68bYgv428yGq7Qc1k4ntA8HK8Qf36j8jOQozfnWsIKUMll2J2dgKBW0
jLbi9P9xdl5LbitLFv2hQUQBBftKz262d5JeEK2WBO89vn4WNBFzu0EGGbpPRw8nugigTFbmzrWH
YGt07GuGOuR0EoFGooHRSZLXeAi1aIsDOvRj1Yi9Df30dK7xImipNbX2kKpOWSFBKo3fHpZsE485
/dHgTVOD03qEziLbm3xscCcleH6xh8h6SuihaghbrSb6ACGVvw2lorcbZbRFfM/rYPn0Ob4ekG0R
0tQNrmZLCGXKnQpFJ1x2U26QOKC3xVbXMmvYBWFNMTz1VOM9C3SVzZi86KqUXCw2QUDLOVDjWFuL
IRLOCsodxArUidGm8FuOo7poP1rXbMCmmPe6GiJ6r3JuUgsVnu+haVk6liLQZbOm7oGE2r/BB2d3
Q6JNhhKaP35zUlf/5lZD90gSjLukExrptc3qoqHSrhpstIqIK7TfaBIzYGo16y4Ygye4L+GmlIG1
dmDxB5ucYlIIzZhJsC6HqpEL2/ILY6kEqnUwWgubEBuW2QOqjlhf5FSYiH6ZefSDL/r2yR3LRf4K
McGzwmQr1Fzsq4zi1SaiPa+pDiLOQcMkyq96aNxxUXIf/+3i3aiuQZVjb6RCbzXccrzuSgt1f63i
bIIkp6zeLT3Rt8LK9FXRZMGwG/CIxIewkgMrW7TlAwBZ9a4HeIsxiWjWEVLylUiCjnhIrV3cCgOH
rtuCzoilSKvRuMmD6jnLm3f08e0NTf3Do05B+DAO+sguO7F6rqBoPURMv93g1jEiQZ14fGuVRvNt
DFLLuhJ10rPbZkV2Q05+IDyE1LXoNc/fqzb3WO5PhfnK3bC7wowDaXvU9Zjm4qX1Cw0hPQ1Q2zGL
zpka1MyxI7bJTq0oPes16ZOofa2Jg3/Gmcl3KE2ujmuK4qgRfBttwsIS3MluUtogHFrvQ7ApACsa
pPJaWtz4nc3uS8imy2U4DumLk8AIXgVUk+56Kt8ZWgDJxlHodQYg2yla61bCVcKOs7aqJVg7sDdp
bnQ/taYL8CuprGav+XHlbF1i/feoCc2tj8PuuyJ1Gx+mTlOvXEBFYsPlYei2QeHcsSwfIp/MgQ8X
a2EEveHunbLRjY1TBTHaCuJkZ0Nb+9QJXmPACB7NWYUobr7lQasvywrl6yJG4vhWcuWBjN2Az1lk
fLJXkySsRaUorOSjzCwLmkqo76mKcySLTkncVRnahE0SvcyAVMXtgAHHOolB2ZnlDcoF+xcJzd+Z
ljy4MKeMRdXb2h2+P8AdUWa48dqz3PhJ1nqzpaMz+CPjaMiJE1wCT1uBWpdaWR4ngJic5DCEUYh8
RPG9cVFURkqdAt/kd48uGQEtpOlfddei79u1o/BalTilLpoGvtZeG3PRbJtRadql3VVlstYTE1eg
Rm9w0EHMUYabUPGHaF2qeEcvMVpq3WfQ9iUeeYEHbN03NFx2qAW6N7bnWNGiCnJshaM0lgclqJEA
OGjOnJ2fkN+/9VUTZqNXGj2saHsIPlSS4+0yUhJkfHqKE72re4O1k8MQKltK0eZ7R38y4hMiJ2xT
vLjZIpcaowdPxQsvNxPRLhtm9qGxGn6HlXsi2qOSURQad0iyoBmiYTa8p78J8DI5+4bUP69swSW1
6N4Tv+q0ZSGL4r0lTTf+qrloxfctce8+ZQ+EhgGrBqJXrmkPKmTdCE1Xqj4rU7S784Ct0aWcSXdZ
12mK2EVJ7krXrJ4a2rPJmxdChapIfx/kcQx8HCNNyMH3MqcZ0PTDQ8x73/SyNMlAq2JDbBLc6G3t
jttY8cqHytOaXQc9gGtU6Yx3tStgdfped5vKqsXIVkUJMlSCDvHO7N1fKSKQcqmERiSXlGm9alGm
odFvRZZ0+rU0UmXlm5X7mkpbrBI3Le2D3XKL4yZMFv6x0VjYoMTt9jUZU0JGb/QVQgPVS15LwCnD
Oiqa2F+PNCsygTzyp4tG8cLXoCQdwN5sgjaKYU6Ppl4dvNplY7aiAg+u2KYClPXvDBa5a0Ff9ZMy
KuVLnOSTzIMT67eehOF9nIT2CotLv962JuiU2MTIaZFA2EyuM9KFT8hnoMTBSZXagRZx509cc3Nd
CLdRx5XvVoBpJDRZeGGWh/DKH/GVh4XlxLseOdwkw7H8PWQDHa532mbbCP3Wd7RJxg0A1XwPnr57
ElKEnK4xNl/ubyfPlYdEqQCqOr+gNQwOrfwrCp1kDnoCULwKMB9VKMeo4neldmCmgFjb+CKlbiiv
Iz/x36DC5vSgNzFXM1Eyn6kpOy9kBe9aP352AadmK2n6Li2bXpXzFWlVrjEH4KKRh9eJP9S7KjOt
G93CBv56SEmEHISrO95GdwZ4DHnd1fm+CdN00tgk3a1eF2m7Tpt2IlL91SCW2qh414i5qRAm6Vgf
gKeS4OOLA1+hmh7Fd1C9xSJPKQzBkcG+gB/peyToB6pWCz8r852gZvhYTIeuV9vMPBMrCRg/rO4f
FPpUyOKpBlePmaqvg1L9ax0was9VEqZ3LXb2+zIi78ir4va26cmNRtvQijkX0sLmegZwdgivVKwU
vgFLCK4VmugGPD3qBrp8LwttmfrqFVzRLljhJQ97JqIe8TNSixQvpnKMu7cctAcxoIPfw7bMJYdt
GVjZulXowl3xRp2HvGvHa98J++ghpTzHk9m1F9+rtWE/BODF0qs4RIgPe8RSXsYqF3cwdcdiIRLS
Rsh0E7FOxQiSddRMjUDHMfubJB+tNymmVLin1KYGGCSGxevU7oY4SmycoW6wDKhV/ScRJ2/IMFQo
YtS6XrIKxzM+gKwBgSSVNW61xJ5opJ4Xas+oHwt1qeHgCDNjGBvGg3G6pHDkgfhG7Q3+1lbYrmOz
VV4zty92ocWRuqDlfUA7Z6s3qNfD6EfEYy+0JNCUJ4qiMcWVNvJHEneWfOqAjE9JRxdWIQ3KMaCm
sgun2lO7p8ffwybRy/Ny61XG+BwaQUtTXNf3L/WAeDgfPHlAxZU8UEUPf6Q1rqvwtpNyb0Eci3Z+
mcqfam9o6yhmrgLDGqxyreM28JSqAxZc9BACMSIx4TwlgnDgJq6VLn6sMwxfl4kdj9yNW1sdNkgY
8ngTl5VDIjH14EpEtWX+UdC7xPu6y2uKNQn741JCb9njSlVlP3OKOMOLAivZf6xo8uuYsp6M8SzR
Sekbdtm90BeZBCt6+dKXqusdYuTKJotOdV1RFmlA2hwECIpd4EV1TukLR9/vEsryHmi1v6O7S8JK
C+PxFR8w/U9f9dGTb+TklXS3c8FASPo+FuQ5gKyFoM/LJemYXBzqzlOD28igz/TRB2bJrZG5ZV0b
HNn7JIFSeRVSZeZO6vP26RPVmncd54NbNeqKkXukYz4E2tQ03hV1MmGVqic5OV5AxGrz4MoF9faA
TrZvDh29H5s4yrzvJoFQhcuHS64xxJWBC041vNOantNM4VX0HADT9bqlxrndXysjLLylqns9WtO+
Ce6lF8txjwtakb0Bhexu48AU3Ma9KH5LBQqEhVCr+rk2zPJ5MC2Q27qZgziJguyKRq/Sx4ZE0QD3
ySYyoMFzh4C0RAfnkkA4OZDQix/47QpeJ7pa6x/R0JTXbWqU96pJYKLpxfiaF4N/g/0xWDNK7it1
jNsrk7QJNBKDyoG5MEplAOdjGsUksY7tMsV8M7T6xzCsqXxaotQewrTRfukid/wVHaLtJkKWrH0P
iAHJfQ7oIhaUHq1dxXrZl0bYHKi5WT/UvLGvgeEbpNVLUayctHCjbVeKIOEiGMiNpofioQUdvNVA
W8cswkF/cauYHRZ7zmBr1UXj7/C06KlaJpBAtUbnkgXstC7WGK05a4PixB+OLHVFQ0sJa8gI4/eq
KcsbGpb8ezB72C8wrXBCNcn/YaCuhBbIIKPOm8dCK7T7KmiCTZC0/a1whPZNLWv1YPaqsS5y/lRB
9R4UT1AZyTooKCHGWoeIucoGZokOTw4MpNmuZauE9hWln/6NTFG6IXIW4yIZ8voaiqd3Yxm59Soa
M6TMoDW3edc4u8CLqHfG1KC5r6geCXwKYykxKYX/X6wld93mlXMflg2ZqtjlB3mm3CAWFncyaDAw
yuPaXiVsJ2+NILgXTE1054bdL2rX1xLMGYn9DkFnu9kVFsgVJh0x+/GOID2Oln43+cJ2bvIUqlX3
Q6aBly5IjNJ67XlOKe995NrVDglfehXWurnrHeLchRH3GTNaKMnjgL6BcmZYhL+F5o7ftcqgMiKo
tJU70pXDSzHiKHXjUwHkXegJiJ5ONrq77pxA/pYsw60rdLdc0fhQ0i+uRPGj59lkHRCyqI8dOUwi
KbJuwLwxOdn4CmVPJ6ljDSm5tF+S0c0MpLwNRrMVUm1uZknSrLD9G9O9Cx3Xx7baypUNEUVeLmNq
hLsUFEP8PEy4sFZJuoNGXOcsINwRGmQcaddI/hp1G49Jeo9BtHED4B07R9zzKo/rDbZUOE3y4TYu
LoPpHXlO2/vRjoXGQikRbI+CKgKK+ta7aYIKErUc0rqFEEaY5YCexgqpUIx+38DkIetsk0hjiRdc
IpVRXVlsk8qyqkxt4VPSHeO6XZtDvmW/iO6RkUfBVeTV0aPfpJTl+RTXhmGNL1TbveoWFbQbkj+U
3o76p/ecKwHrqmvCW081SVIj1PNQlBCn4+6bKlxhudSzLkZeGAg5oudVPyoFoNreLz/KNoJBa2Z1
+8MIDTYtHFSSe/q5nX4VUd/CTSBMs7VNVSJ9xEWH4iXY3Gu6H6xbrjDmXVP35YMaDPTsayKlYtEm
1cZxFe4rdk1P0NjgH0RMH+ubMKt0a+1rRrJrbPbhJf4r4pHCGYnfgr+VYWkJJWTgsGmvatNs7rqi
Rd8YF6X0NiUUnmjRk1lIgMaakYbyosF3INS1mz5VfHmNti7r99IMSHHRE5fdK3UaUdzBXmaiLAXc
NYryzit1g7XRpduQ+OZadf3x3S2j7qmsEVLis2p0h9JpRhzLEs+FFmgRYG1yB33nQs3jdk/mWns1
ibzfFC0YyNAbkrKDXqjvTeaOwIzJR2b3fT5p/GkmsQnRBv2qi4LSeYt7UR6wvwQS6vNZ5IYeI/zh
y1rJi4XVhFS9RBzdhS0vaEOYoIKP69LKpGZqm+kDVQh/eEJJEJffCHvKCqlZ4e+M0o/+VELYyjZx
ZOvfc5WH29AQz6xkFcNdEC0dpotSz+wE/EjMlbgw7Z4sPTKcR7aBCOWSyDg/hjzZgovTXiy16akW
dtmaNy6+I+3L2QUNzj9txU2GgJ+Tu+MSOxqkI6iZxmzLSRu61IcqarpORrlG9rUCfLgmAACfZBzC
QNMPkWArWSYI415k7umvOq1fq8jS/F+2xk/ZlXqfg/ttsN7mtqiSmeIX9/71YFf9mzNGgbkJHLMU
a3ZcXIhaDkPvDZaV/YuuBy3ap11GGgl1YomzWRxh/mvkmXozOHh50nnTDd/qVA9/Bn0q3wu7rRTE
YKn9w0fZVC9lkU82nWAPf9GLBIsx6Km/kELtLNpZkFOzdSklZSI/TO7oX/KyNa5mpBEda8jHXRTa
zgMpTGQgGuTEJxjSIr+NXNF1LMPQIGDRu7y9S3R/vPLVtv8QnKu/ZVZMfsWRxr6TOdo0z3HZ+qbl
qv40FAq0hawMApd+LbIVVAtJLW3IZ2PP0WnYXRzQoqUaHTS2KlaB5tRYyEXuddj7UbnPqta1aLso
AV+HLcVkEBXatFN7LdkDiFWOWOV64dFcrEsjWo+wYvtF5CnVq2x6/aefEuAvZYwzMzrkNquvaOLO
zD218/6hjpQm2/5PjftdgxEaW3gQQb1RWh1r8KaC/uGTgX6E6WdvsTQOD0Pvde/4GRfkYIX4fl4d
eqzqtWzbQvehgkxHQzwTKmed2lZ+M8iFVj1Cub5JWLhYpF1oSTwhtKUWSRs79oqGreszLbfIQ1cZ
6pBqPMwLoTzitgJy7JZabv5vPYl/ta6ODtoBeT2N3/RBfpXZos/K8UokozvCtRPCfY4y9+Gf35lj
YVfkWJLnEfZMCW3IHJpZxBASiJr1nI5rkvjnhzhWQds4pQmJvsygr0GbdSFEfoYWxi90itLdqqDH
KYi2Apns6MsL8mCb9/Gf9srpfdkCmgGnuYP7I86XX98XfpMSh+YMLUnuLkLSel0guCLQJPSR2FeB
c1GOPH3r+YC2pjloRFCRm1OLx2cddJaPUYnOVgedgqMeyUOhXqXlNnBuwuAG37KWcq+5Of86j2f5
JHtGw6Zh74lb6uwhccFWewdt3CJrH7Ws2UFc3shmfX6QY5W1I0yV6zYqawsKwGyQ3I6boDQJoVXn
rm9ea/tC0/rEK/n65vhAzDg6C1AiY7Ewe3MV+VMQc/Bf9apZFqqA4v8WGiadT36w0HT0vrmykO27
Vr1WXIzJLe6D0Lo5/5RH84UuA7ox2CzgN6maNu/8yBJk3c5I8koad5mfrxpRP8LkBh+iqPdaEa4o
JVwgbvzVxn+ZM9OgwFhMVQBIIq37dc6YmBXEla+SJA+d27J4yzuigUrvHoAkH4ZUWzedeUtBjhyl
UaJz1Ov73pbLSkaHtBh3lefd5F7/eP5NnPoe/CppsBnwMugf+PqrymqgakUHD8Y4PzEKvBbEYEao
A/jMbmxgi15vL5S0eXG0+E6hSzdN5E+8sS40MZz8II7gwg42BnON2QexNKp1Xo9mtkiQXBrKysGS
sSu8FZmOXUQKBvXPx/knP9rOp8/xacjpJ33qL9LKgQJ+ypCgHnODjAcwxY5iW1OCbvYvrN2jZTUb
bPbte9rzkQcwWIs6hgObQqbFdeL8Ex1tEAzCyrIMwGVS42N+fSIEkQNmgdJaiMFYUzTYgvPlri//
dVsHDmRBLTPYIGABzskdnoVpkFJL7JkN+35IxR8QaeRGkuplHK3s9V+fyaGHHXIMA9H0id30l6+U
J7JQasNyF0ogtirBkifbV2bxBQjA8fxjGBgQtOhLk66d6Sj7NBngX2sgMxx3YamvNd4A1MpTFAKo
k5tvVm4szz/U8dQjkFBpopladujemT1Up7Q+5oU0R9P7Xy/0oNm3dITjjvIAn3ONH8GF8aZf/3Xn
YTy6HuFGCv47X11BYJPqUzUXqPjP1lRv475+TAecGzAVO/9kRyNxFjMneCiHlwh76ut7VKYqVRqa
1sKvrAf+z2zntXhnFKG0V34tLszEadV8eS6OYE1aU4BBPyUtal9HE2VfNijxWMLNstKfVONPRx9I
Kqj+Weuk/Za23fr8801f5mhEHdoKwCkkNPMl1hQJYDQchxZZqC+NoFw3xm93iP51Idsa4aXBfGcp
06s2ey7STIPmpCZF5v62z78bNDpH0YUj8MSXYgybbwVMijhttu9TyMptPEkIypSDzSVeL6+s+G1o
Xs+/sMl+af7GeBAqRMh7IIYas6i5reVgq7FGnFkp6kEKNC+FBawr7mV4DSP7jys7HOY8ck15m+6i
gXarkurNWgvd/sLsPFp3UN1Vk1ypTaqPAGfapT+t8q4qYqfHhX4RanqHcIB6u53o8lnqbbwfa41E
hA7J//wbOH7RUhf09RoWwFObzt+vg+oN2RwqHRTda2cRlR+aGDdudHDN5/PjHD+cnLgbeAXTYAWh
bLapeIMB+aBGyJfxstu8pT3IuE7QW+TBMnf+nB/s1EMxN3XIW5bOuLOHSmTbgUYnGRDF+T29m3ta
HtH9dYdWu2TsfrQ1cwliJ9EEDwYqSk7P/emj4f0UYg+LWXsSR6vMfa2KYsWdfYkieZ3WHxQFzz/a
8RKH1MPXMg14uezQ06N/Gs9XI5nL0LcWAJPLa+HS/k/VMLvqlaS9sJsc718MNfHe8EKcSE6ztRFU
pgflI6JTqLWjvUr+bxG0Q7LqBzPzFxQkzCvPGtprKuOvFoXxC9vMNN2/bmbSYKZMuwDgvKMZ07dD
hEihsQi3HaoktKpdAqXNTHE5DIgsPw8xe5k5wBNLLVGo4zSS7rJWGVbGkDX7EtHXssAGYS3V9Fek
gOXs0vhONqL417Nv+gUTdAeQK4efNvsFSey6vt7yC1TSxMsEKwjcxjndwapYxYXz6MSqoEHOkPjA
snNr8xZVVMIDqTyivLj2V6pyJZybBEsasPHnp+ilcaY999MUxSKOPkUAguypEzL+xqWqHVT2sogv
HBKnZoijagaUJ8G2KWbHeeGCBWxUKrFFpj4UufcRYu5y/llOLDea7TjmVG6DcCJn21aHk6UbxNyK
gJmB1Zft0tAASvtGcWG2H/cugx/8PNJsJvS0tdp+xltrdLpugvuRief/roFYqUayVEryFM17hfbU
VC4NfWIPY2hjIl7zFmkN//rBwoYeXGQ13DfV58C7o/yni11R3XfaFodWIkDc2K5Ev83pUysf/fJA
sb9xNjjOjNn7+ff9NxcyW/VffsvsNehhHbjBNHn4LUO29erbTPxwQRRI40ATIoZUQf8Uu9duiJdo
tDYjmD4XjsQT04qIwIS4zL4Or3N2eqitKTOz5HXkpcDno8k5sNBQnH/QE4vEVHVODIAbZBvmd/wG
kSj90ORw6X/5o2XGBv3ubxrn1gUwqn8easJ2yL9MSOB42tfPW3hdoeeRhE9olW9tMDzklXGN3uvD
jfLmwljH64XIEKAcCUiD1NM816l0WlGA9GAWS2ULePlDRhqdxs73f30khuEiBJiafQxZ2ddHGlqE
QgMkuIVVtwe/T6hAo0jOhjW3zwuJkb8n+NcZOW0twEQEZWrr/zr/P21njq5URd765BnCzrIfcrL+
e0+TSvcW13kRbmRIDWVNdtx+00HlhBT8Rk4rBebWsCQLF+xp1DSxHOTaeuOWefc7xpBwPNB6gB7e
ojiXrDJAWbRNjBQUNlTT4j+DS2vTyhwD41WjUfJelLFzxZTpa+LQDii0X9LG0ksTVxo9T+OtLsMe
YYoflC+WOXrPVVCH3ylm1PsQzNZv1wrrPT0LfXhhgzzeO/4mNqG5ENpxSs/W60SLg2GEMCQpfgYO
YC77VxFUy7G4DcO9pV3Y8Y+jyOmmaJNe1CzQkn8P9E/fggBWopmAnqvY405K94Ha3UJt2pvJv0qO
7j+fzvBahUbCEYQvcfm0U3waDkYo9fjKwfOkUhd+szawrLFG+vbTCwMdbzn8dczbYXJMtEcxm8+a
UbaVEUbOIs2+S/06NC98pVN/n1svaTQWANHcbEvLHXoNvYwmpgGD6Joa99hZr/+8JKGx/GeI2btS
QqWlwYEhBD021CYXrJal1axqlPPnRzrxMEioyMPJ6UCW2uy4GlGsh1aV2ewxULg0KCny0hDHuzP1
gE9DzGZ1PbZdR8uWTaelEq8SPFyXYSa63UijPlhx0T+ff6QTxx71RCYaXFGmNvWIrzMtS5HINnYK
Ih79synzqzwCCxZ38CXQjsDiQcHyDM7gUQ97yGZ0geCWlNEEPZnYqlp4ofxyvM5MSju0bFu0xED4
naXBHewy4sBSYLOl+qOue/SDlnR+V7sQgxZ7VC9cao6/KM9NOwXlA0CUbLRfn96LclMBSYj3khm4
h7Cy/uAJNF7YyI+PpgkNM8GxcVIgzz27qVGPcDMPadhCb9+DTCA1tzaKzC58yeM3xygmSnySPzZH
02ylRTmdwn2AqVBeqR91nm5dOmx7BTcAmtRS2vLs7fmpc+qxJEchqRIhpnDi67sbm3RoFZUGUit7
TnP6ZwMLp6hLG9TxggCGDH+UahJ7LFauX0ehBSfySnzQMGtuwyWWucE2VXNgDF70aBmdeiEEO756
TsNNXFo4xce36thVrNouwKv4tgvH7huiy3VUsf4aXBbZJoGPqwvTN1bn3+Xxx/s67GwVoruCrYH0
Aj+y/gop2oYWvSsb3EOP6wAbwoWEz/GnY8eXmiq54nKd12bDAS1IaVL0MVbqm6uqwEciGrrrXFMu
pI9PjMNRSfwHn4g6tJxNEd01qgIrBR4Lh0WDjp5GHKL42/l3N/3Yr2HSdB7/Z5DZETYRB4eY4HWJ
T0i0VKGqN1W8hMKzHAkFY/eP35dP54c8cWdyKKyzZzAzdfUoUm+DvEN02GNoqQUPfqdtdBql+lJ8
QLp86KMWVbB4Q4xLAq9YTaDy8+MfTReHK7uArsd6UKlSTbP4U3jQ0FQet1OLbyfaYlF31oeTWsZ7
IRt1qVKNWsVFOrycH/PoW05jIiLgmgYX37Jn+0vf0egRmhkUxlDDYc2ACsS+HKy9jmVxfihtSvB8
+aSMRUjHaCC8qVpMv+XT8/khXgxthfHX4G3gZeA6jJh6fHVjaDLRaxP3yJ7hlCrXfjy96mWCtq3f
mkm4ySOxV5rb0v1tWXuju3BczOjsUxKfH2brYNIA8vDv2UsYy6GLCt0MlmNKbyoJMExolk5aoe1F
bZbcRANM3yU6U+TugWI29S7LNOPejzVlLYKycXdJYGMmX7IJwcmEwbNCmqg9dOgg21XZ4ni/UeHn
Xtugy3Ss+xA5L+n7J14vkkJ+a6wAxR5lyLC5sAMd7bOOkOwHXNcENayjSmPsam2vAB1e5qRrDlyg
xlXeuTk2ja3YqSA7d+e/8cnxSLGxcMnyURb5+omjcmzVCmrv0vHjK63+7uHC7rHv6RcC9xPTlpI6
lQlCXBbM/LobxBGwFuxRl/lQ3LIyP+C/bD3FvnD6nnqcKYnOaaixQKzZiuR7jz6nUbiMwx+q8att
N6b8lfsXtrrToxgqc5BrtT2v+gWBUP0m0HDCEft6/DVCQvD6+6D9df7bnHpnOjcCKn/ELGzeX79N
GNccg5jDL0NOia0SGAnQHz0IAE+F2YXgSJs+9Gyt/43dOYm47hyt9ZD8fGYFUbjU/E68Qo5wMKH2
8efrB4FMc0AlCi9Q0cTPKu2sTYpM8CWmoeyQoOS17mmhzpNlOxL5bKnwoZ63ROX+qsAhPI++F39Y
VmXswCQgZB1a2/quh5n6/u/viyzH5CwjVDLks3x10bAeO+HCJtaHlesjZ3eyneP+s26IJfp5mNmS
STU3IqfLMAjeaOffebVYGlFEI+br+ec5Nc1MndS3SbWdiux0/Hzafh29gLilKzxPYlH9T3tdf1Pt
qHjkois/RtNnAzw/4okDjXEIucjhMLfFbF+tnFDyIXucaMeIfiTRKlCnvZ99ioFSiNR23ZFLuhDq
nXjK/7v0cvnh7vP3jP/0lIprKwVXfqSXHSzCycyZewAufju3Sy7EQZeGmoUo9kiOpIhIUkTZa07L
F2pbNMbffP3CJn5i4X55pNlrBAdbGzJlHISrK6+q1lYd7BpsUM9/rVPDQD4lKHcwsDk6K0QgSr1E
dc2bs1eNWt66NJ+DH9ucH0Y/3hn0yZPJRFUIM21uEiHbMgvDZurFC986sySAfDo/wInnmGpMNoEp
eTbqMV/nee7mkW9mTbQE5PAnqJNNBogDxe6FI+jE5J5KvZCd2N241c7WrQBg6SsmglKgCgcSa9Qk
AI6lvyhx0SY0XPg4x7EpcripbKCKyfqHyPjrU5WA86IhjaIl2N4QvoXqAyjbC5zAx42lAY1rgCiW
az/998nHuDoJTyIIHRzq13GxU0hdJafFgqb6pcR0OKsUKKiXjGROHRiIP1VyMOQt8PecfTWz6h0j
KdNo2cZEXblPwvPBsV90+G/AAKgN1MG6cK+kt22zV0AAvf1UguJs3/P8Wp+k++u+uSNze34unZis
JOsEShyiY7Qys7dOF3xh4FMYscQhuzv0yVcXPuypacQs4pPSMAg0YraJOGMBGT5jBMwScO88dNVd
TUkbKkh1SQRxamFg/SIId8lbqMYsmvEs0/TgEIDP8fIdTcYrLzL2oEwvPNHpYaaEz3S1MOax2ejp
lbTZGHHgHpcmdVwjMhf2JV+WU6OwT3G4oBzm3jJ7GM31HYQTyN676mBMjK4xghNx4VFOfH6qKsTN
KnUsuN+zyV9ERS5kyv3TapqdQUcg3+9CxHziOXgEXDmnTBJ+trMZhgtUI+OS5xjd9hXSygYrkVsR
W/+aG0DoOqkl+P6Uv815Bq7o67QJpYW4vXZWanM14uFs2cOF5XLiRPwyymwyD6CzxzZklHaAQUKG
oIFZOijI/8SFy+Sp1wYYGX0LsiuEnLPPD7ZYHew8iGm9i/YKbTw6KBG3Drbn1/9RFmJ6bSx8FiiR
01EEI0vN1evax/lDL+mXBAJBJfxqcMANG7xI7DFWTfPnvxkTgSpCa7I48x23dkt38CzGBAi7Dloi
Ymz4HsqMzFVyDzbt/Ggn9h+49lOmhVr+VKD8ur+T+TbMTMIrlLZ5LbhnJ621MhsOTkSxVnvh8D/1
2cj3keDAJQ8zx/mCcm3aMgw6obzRvhIGCWHbWGvVhdvHqWk4JXDAq6tTgmr2TI0B/8FRIBKIzNxO
ubcwyRcdrAeAmxeigJMP9Gmo6ad8CjexzgnZ2xlKls5zTM95vMiNcViV5lBesDg6tRlRB2WvI9jg
i82eKmizgIdmKGiBe3uw7oBUXZgMl4aYPc1g+K2XuwxR5r3zOHplSArR8x7PT7nTn+c/DzJNyU/v
zB9QqY8Oo9idshi5E+hUwR6l8l8crZSnp/QO8iaK47M9AoqPGFN6SyBV6U+TKKZ13N2o+WBcoxup
2Jfyd6c2i0/jWbML42BDx/HcjIWb0xpZlX62zFrPWnha8d11IUkH3tbPos35t3ly1Ml7g9w2iZ55
iNLFnlF5QREvxyy+oraYx781tV/QpZNIddnYF4Y7FjmxJVIW+P/xpjn06etpXWpBJmM8eLnLAXiW
Ap5N1XFEGp464w5jmIUBjChcn3/MY2nlbNzZ9NdV0C74S8SUS8ctSBW9eBgkXLdtzdMi7ciqYQkY
adNUeyjc5wc/uUl+eubZujDdiXWfMDZVE2YOTEDRK/dD7N2oRkdvYHLBdG56lln25Ms7nq0QvYf0
6WfTs2oHD4/4ooK9SDvy+ac6uQ4/PdU0sz59STj1XlNOM2dwYA4b9Y+uami38UJElJesKP4KCY8e
icw6nTxE1GhEvw4W17HXVjop/NoAPus3oLoK6yOdcryB+4xXXLPQQZhBx5BiL2Bfhe+uaS5b71ub
Xdh/Tr5dG8dfstFoHucXxFZD49XkNXeIoPqd2KAWGvrEY9u7cDacfL+fxpnNGglej5w+j6xo8AhH
banUMEzGHzAh/4s4lalHNpQkLxrLWRDpFaQ8oG8xP5XBWcgM2BiI8AuDnHptRECT+TC11aPqCGnm
PgGtDlMUlJHt5Qcjdg9Nbb/++6wk8HEo/SBiwOn560Sx8lbxkWDEyyg002dTDPEeh6jm4GuOfDWS
6O38cKcu1hj2wi1kKiBzn9+K/HYCDwYDIFQgy229Jw+btd9NQr7hqlHAdFo3cbfCeu/8uNPhM18P
3MWm2ItvRmPi18fMMMVoG09wOCnBAf6Svo2qQSxEZlT3dn3lx699k0FJvaiIm/7w14ERh6okETRy
msR9s4ELZxzqQGIO4YG5BWFWWwfF778plQTSQkljkTT2G8jv8a3u8mFVh4O+rKLg0ZPyR6d6r9Iu
o1vFHMZt1ILd8OiQuXBXOY5C+H28GSQMHKdifoGMFfG/pJ1Xb9zYsoV/EQHm8NrsoFaWZdmWXghH
5pz56+9HX5xx9xZPE54zgAdjC+PiTrVrV61aq5bmXiYU3z82xec++3J56t/fmOd/v+D3srRGGyFQ
eGQrh1j6ZKkQmj0l6cGwt4Xf/vWpOTcmBCF6lOlwrDEYL9nKfgD5J7RNUAddHtLC7cgGxpvxErKp
iYhoBLVuOiqLJA6AsW9065MRv2naC8qEm9K4jdWXsr+puz0kbWq8VstXFtZrLjIBz0MYbK7HnG/l
zOrypNQaY6Mqr0q8TbyZ2xZ+01+W4YJyqmpoNY1+5/QvXlzvPeduNRmgvz9N8zkCtzD3eFDoFza1
BGuuPXRsavrTdxDDxJBpleF1owPooSFAemih2u0ijrHpIjDlZvl+UHdTCx34ttcf1cKtg6uSkHf0
oLfvEdo4dLQJD889hB7y3AAdu6UR7Htbd0cPNtPoWa+uxgyeZLvaZPVXmou2sXTXFG+p/rOunh37
QXcO0SgffKAUVDiS9Lm1rrNsLdu5EI+dD13YzWFoeVOWMHSa26F3g1GbXCSiOIFOS+sWuOl2jD4Y
8L5c3nELh+hsxoVFj4ZBkpIes924b3uq5MzjMy91Npt/y0N8JVZZWWBNiK0hcI7t2sdcDtdnQ5O/
nFzHA+QwnasqSBqNP2R4IC8P8f2FdzazIs4hLJoORrvOgNrCdP0CumNwmCGiJZfNqOp7jzxfArxQ
SP/MTR/n58cbR4g+WuyM0+DCN0mP5nOW/HSMa6V9sixpA4n2FMO19bmvYkhk9qr2g/z9pjdMSL36
jURistDu+uFQQ6MmScVu5QPnDxCujLMPFEJ+L6VxA25RJgJWnca+jiBazfQUc5x5mF3an8mobGaG
Wct/nMK3vAAPjN4kugnZ4LhjCDWU8wS8jp6LBxtOxsq6V2vz6+XPfA96g0GAh4YBXFibZckFJ0C2
Qh7Hmnn0J3UrWa4Tv4TBET1gFYxRBG+Ybn2wSZFTynPKz+TL2+EHXCErs7W4a06+QjiPKloSVuzx
FTKdBLr3owTrmcFdvTLYxU1zYkY4fzLSqVHi9camrxztQzYp8oz2MW4GY6rogIKhtc0ngihPJXsJ
7eSubb12E816OrUW2isPloXwnrk3FZocATbTJSXOvexMBRyXxiYpn1ASCqqjpifwiaP96Wxb54uV
v8qsPy9jfn01BniSnde+Ajf08fLE/Hb17zbryZcI80+/i6ZpNV9SdxOca1ctkN4snsnMr9E+pvNh
q0ABJ6kPcv1Blvf+dD+ML7rkbdF0bMlaR9G4UdvrinJHbe9So3EjqNIGvaEl6wtEX7w1i8Plb16I
QefZmzt+TQPOUBF/DldUbzn9aAAM/uKpaPO8SlqwqWZJZPAiHlKpDTgSUPBKs+J8FncrSzaTY8Al
IV6cEFSZqEVPBkI2iIu0TZ3DCtj9gKk2Wdmx719D8xj/WBLWxbc92IArLIGA4J1CD0qwbyCPMltz
ZUxrloSjoaYsmhdjydfkrcfNPWXkTpNHvV2J4X8j6t7vtX/GJN5KENba1hjgBcPS29oQmKj8Z3Jd
tHArhk+tFO1UXKWPtrJ0r8gHVbv2wxvdISr6lDhftOKTZU/85q0f7yiH09j7kDmpG5W7HB2h4vPo
PK1stMXlnjOINMJRgv19jE+e/KaWeCAn+GBT8u6HABLfyoJK1+JZPmj7WNX3gzyRybG2UFu+xd73
qkJYDj2sw+R0W/izVpzl8s4/+SDBb0yBXg50sxmbzJz2+Vi4igybjnOLnrmL0A0ZnZtafuwbc2OF
f3+9U6Ka+0qYDyjxhW2SqqnUhymOAmUL8lXSHSLiuyYpVgAJS0PEjkWdYi4jvYPwSnUMUtniQhgM
KXIlFDM2qAuiIzDCbQvtprTn//UOHr2XEDByw6bxCFims5OVAS8F6jPXyZx9If9ui32s6A6MUZDi
ZiI4zQdf2+aO8klrzK065K6TG8+e3x+hYr11YFWGvOnJ7JWHUNf3RhevpOiXZ+XkW4SYoo0dePcM
Zr+dkyLGAWEs2bzLoeaAF1fr3UpOr9EJbNOVI7BwAs7mYP75yQnwSroIM+BJyEpEx8Tq9+GU7fLm
7wvHiMer82Tj8igdC/s6AYKghPPw4ugaAmXXaVaqAcsTeGJB8KdKh7innDGQ1Ln3rc+DdqzTq7j/
rA1PaX4NalFXb/t8bQvNcbbg8c7GJRwasEp+gCYqoaD1okyfPck7JPK1lD1WaII0oMrA+q1ltxaX
TJthWCY95dSNzpfMaHhEmyMj1U3OhadfpTBy55mz8oaeJ+zd0E7MCBNaIYkzWrMZhKjcoj8E6Ehl
kLt9yOl1g3h5xRUvBNUA4/6MSphJgn4VPjxuqTh/VNK9FN0BEA/9n6gkkfiApZmb0c2zH4qOKHS/
EnFcnlIICM+nFE32RGkS3K5WBzBYyg8wc991if1vDts/Y7Rk5dwMenSk3BLGWBgf6uYhMr9M3ofL
8zj7if++anRXnZvIQzmQ24FViydpI/fQb0srFtbmal7IE48R540MJwUW2iA4aANv3cG/nuUQLg9k
3sXiQMDYgAOhMXDGoJ+b8Uta7m2ZJakrDXZWVKHsO6VswMHcSOYaRmMpSiYGmMuj5Gw0SLYEa6gm
GHXEyqB7042/jEC9ypqrMh9cM4I33XmQJwirBmISK6HR8yBb9cEenp0WVbUfjn4vaz9y64ekoUL5
6DTZts7zrd7fSNZX26zcuFFXYrold3f2wXPQd7IKs55Wgowod1es1g9qNJKQyZvvmkPPKT+IAeWn
4Sdos7ObYJxCV+rlBztok5XvWFils88QVolEF69MmBc3QUkiQjUbmTdG2x1jmL7gYkHJ1m+itQ74
2RUIW+PMqOCZ/FS10Z/EaDrtMhJZfTZuqjDbARN1Wyj6ZO3FtlZZ3+bD+c4qIeLvnJoKd8/5jOv5
oGXmwIY0+mpTX0cJLJ0SwO6tfZ9YD9lY/dLN9ENlSsfLB2Epl4mb/8ewLTgnv9OShFme35If2/5V
UX/9Zm+0P+bVsYmA+Uxw+N2UiIq1xsod8Bvq/37QhIVzLkZ+l0Ow2lzx0F8xNs1QpLvAdsotmjXy
reLBUdFBbLVJsr53dSd6DpIUTtl+Clz0O1QiOQBcirXm3xa8D5Px54OEtQ/UtiaxyWSYtO2n3WsP
zqnLVlzcAvrOPrMirrVplp03YiXiruvQ7wjHT3SPc+1tNftrBSdskG3InVo51MayO8WQeWcoHo7P
RdRsYRDOmy+qQwY12UzTl5X9sLwR58r63DbtiHm4OsuKtBhZk7x9GcabRDtqyb6j72hAYWoEFH6T
6i7MeZfNLqXlmJM/ZtXz/R9PNBo5KFdveock4ywfGfC4C3cNOLCq3tqw1ube1y6CqKuit5IqkeUC
a9/AP55IHyBOVi0XLreI9GRj39Rr3zcv/LudSp8XMZE83xuiJwLNVQYSs2Lq/XZWTY2bDhntR2Sm
6/h1nFa2iLJmT9iIUu4niEUwHVE4XJFMUcJ+Eyj7okCX8DosXjr72TDuIFkPhpaU5B3SH2hC/4yG
bag8mcUqwcU8/ZfGL2xZczJTpYvm5TG+ZO10rJJpj0bqpg1fVMmN20+jrpLV+FiOfNHKXb2UdJ/Z
jf4z+SLUA/IxY1BoJSbb2hDc3CZesTe9O4+CWMpzqfjhBLCHrKQb/otVRybJNmOnft+RJ3egxPVc
WY1mbKbk1UnkjZF9gUx7Y5Uvpn0sh9q1rGdJl1YGKy48DYXQ9dA3QKigEpwI8U8n97QsSjY4FvkI
yb7bg0kwbjXlU9V9yPMVByzmbjDwmzkE/LYqw3MmxCVahbR3h+6g27VACFu4f1Wn3TixsdOSNRyS
eJfPg5nNUIYF4/uOKM6AEzwjLwAlcCZ7lZuPcQ4RP/JINZEPTEGHyZrCo19lyUpYvDBIk/ZCWC1o
9oFcUBgk2q3lrGMTuwMcARt2WbslWfsFGZroGkF4ZXPZky2ag1QKDg0AYvpv53+ybao2R4gaMm6u
7ze9BFmNdivkf8pa5vt39uj0SDKh9JZQtZ0vTod04rnH9OGhnaUNadesgASZCDOhEpgFm4mKkAbj
/Rffe6kzCMo/q9aBmsqoPiM9aZuHy+N9l+cQv2OekJMBN/HgyK3Hd5iRt7FVb5+g85U+4if14g5u
CS+7tUI3VXbI5Gzs8NaRVrIb746MMBGCb64nEPOjygfoiKS7ve1vwEqj04DkaCbHOxjXd5VqrJzT
he18NvuCg/ZQlTIiWFZJ5QW7qLiuIPBIgr3UXUnD6+UZXjTF3Ugxmd6udww/tee0aulwciBMJ6N1
KNRdUoVbtdt63opDmPfMuz1FExbYNqCwprh57Ti3dL+iiDE4D1MDOvXztJZKWTYB3BZmRYAH4is1
kvUuK2f8eIDW72+p3l+J/+XyjL0Lan/vSZDE/zEiRBNBFSBPaPJqkWta2SgMyfVO0vz2S9o5yc60
I/3Kjyf5ORuSaJ8URX/bAJDq6GqQwmOMWupa/kF8OIsfJLj1MkD7LdRlRq1uLdmtAiAK9tbwbiyU
FIMnJzyW8MK3zhblqdBwK2XtA8QEyP9/gMU1SbUOAL+QHFCbWJ+slA+wIsQyFTeVdhoaevId2pk5
GgWoMDkVtXMK9t91YyW6e3eXitaF9ZBGfTQQfaUNST4Ezf0E6aoafgMR3/efZXufVPu6Whnx8j77
M2BhxlGlK7usYsCa95bEH8biLtV/Xd5miwfT+WNCyKrmpTwhLYUJqrBy9R1sW2o/dBNghjXc+Npg
5p+f+Fg9RfkgyZk/LRrv8/ZNcuS9utp9tOhIT8YjeHIn1rQYwn2sNLw8UUHVDz26qzyFYMu2nBW3
PYeM733Nn9kT3HbuZLFhzLM3TI9IGejOvWneDtkhBFDSXFPGubxYS1NIKy7tTvDozYy851NoamWC
Xq8Tu0XxFPZf/YgqxFreZMXG72NwskxIIypp32ED+W0q0ohgoxVIxvvySJYijJORiIGpSh2vN0us
pIn2Ue21Xdts5a6PN4q2coaWNgQJRRA+OiK8dEydzxkACB0xemp6YAz8ap9Snxi/tKiPtsZN7x0u
D2tx8k6MCadJSQxz6BSM9V6/M/2niEbgqvt22cji3J0YmT/iZIU8HBHBGUYsbh+1u0vNParYSBqu
ebzF0VBcBrlpzI18wnazm8xHiZybtAA3kn8fun4zovdsKLuqVHd28JxQLlXQY50yt622o/YQDF+r
NcLRxeH++YrfJBEnwwVE1YVSwVdkEZ0tXwfjWkOZe41ncckKTMmE9VAu8IARtonjcJWaMVB8aH/0
eOvY99KwtdeyqEszSpQ7v76p2xuOMKMmNG41IoWJW/soMDmvNXDRPlqBVvxOxYpeCfYf2Ad4NMxq
AucbZIR/QHZmK4pM/bBNylnGIsntqxgqN7Qv0aujHDIl1c6P7fbOtqdiJ0f9mN8NplVDZ2Undvmz
l+jWAwKX+47qTlGA3K+fqD/lOkFTDIAtcLjcyORyD0V+jtK7nTbNbddpg3xIUmMgQKj0Qt/qWuav
EVsvTiMEiTQLzoBPsTG9DBCxHmvw2FLp3Peh6iq0bjd+vPv7g0YC6R8zQnyc1AgpNSbzOHpat9F6
hBStfAPzxkPUJlf/my1hZ+gxKXepw1aXvdrJTRbfJcV9uwZkXQxiiJzghyI5pr1L0fpIzNUaS+ia
RvSzhQ6jlNsNkpo8nHWEb6tHaBm3OUx61Rroc+mAQZY2U5Fb7H6RsyLJVEVqQ9asVNRt5u1SBYgM
FGp/S545h2nkWRgkzYs8koQruSgUKPEtRlhWfrsvIutXUhj6ygN5KRSGFdwmpYIlQPTnJ8xr9UAC
i857Ma9vQkC6fhas3FuL84Xaw8wZBvuCmMM0u6Atp4l+RSSR4+0wvFVKtTEHGvqHcq0Lc2k4CHUB
8qCjj3yNMGfIMOXlOHKjxIiI2flTlzxe3t2LBma2aB26KXgdhMjddjpDShIGY8yg3/YYNd//jQHq
56gU4r/FFkjHjwbf0WmBhFfwB5kuhM6CNf2IdxWleWshSkCin7WH3F5Y9bxS07KK0H4bau+ghDtH
JRmQbhFD1YxPfjSL+NzOmrhQvP2b0f0xLIQVXeHTHpvQcmmV2Vf60lzdV1dAJ0vb7XRswp2h1AnK
3wFj89VXeHq22rCTbGM/GisR0uzHxLsJtDllROiMeaMLO4FSiWVHE8CVylI8hLO+DxX5jv5z1UWP
zuCbUE8ntzKsAZdncHF4AJigxoNQyhG7mVPT0Ruvw+zYwRCmlNo2jiyk6rVPmfTjsqnlbcLdTieq
SYedWJeFEj3NzLkXqys01/RurfxhNKHFO6raz7y8MownSf1odSsXyHxG303szCxB2hUyahGXp0M+
SyDHCE2EP1XQOdmPEnyvHR/0fn95hIunGSkxXAXJQdAq594v17vAKlVMlQ2vrFqprjw/WqubrhkR
nttw+mRc8hiBze1T78kfLZigL49jccrwe1BtzvGlKCMmjZaD5CNeaZTan6UfHgsIc8FGX9n9W1mt
dTIvPUSgSPzHmjAgTeat3eecMJTHCaTldkfmc4PsG6wgn73OuVeMz5fHt5jWpMkLoDgwGLpK5gk4
CZ2RaJTSUMIkGk5P/ZS6qAa+oBL8KZORyKO/xMhQjs0KJHe0L5ozbtVW37Z2sbOQSL/8Lctz/edT
hFjK66IxSUpcmGP0bikRRd0jYtsazS4ZVkwtTDTAEVr1ZrACL2Vhe9ZIl6Nby85Bm2lb1EiGbwPj
yrTSrW+/IYB8eWBr1oRlDVu76ZBL5dzxXjanl9L/MvgqBQieTM61mV1dNrfgyOiINBkYZEVcQkKc
WBeVMak9jXvgQQ6k31rph9F8QC15xWEu+GlEOWguIP6lIV5kj9GHSgqrdG6qo1hWfTR72CyuM/1K
SdDfUnk9Fytp26V5VEjZqnMvEgS0wsDstAUR7uE1k+lxKN0gG27UHRr1u66pV9osF/YixKgkotEW
ghBEZO+TJbPy5bmds0ageeCO2iD1xx5J/Y0XW4/mX+PRCBwwOGsZQdxFMU4Y2+Tngxcj/+lGMNq3
kr1pqCz0nLO/3xsnZkS9jKpWC6OZzXiE2FF9V9SuV6j0La34/6UbDhkYh2oY/ePAyYQTVjpG2xQT
jZ1TUYG6haIYtp1MLW/GRH+Shjp8ssNR++6VZrMfMxrYg8hsg40eIEK9cvyW9ikzS1GOpeRMCJ+C
ELOCCKnKNTG8hfIbFJzJNOOirw36y516E67l4Bb36YlB4bxPtVeGuYnBHJqSNkHY/AX94Y2aR26f
vinBynlferGBNf4zQCHolAJbTRskgniC3xZ2DbamgflljnPhjdxLMg6bso1Tfr28l9aGOV/PJ1cH
OKh06AKGSdvWU5njaALzUx7YB8mZHkt04PpsFSo6D0UIYc6GKsSghjd4Wp1piVuoP4diN6DfrB99
59Zyjpb+4DQvbbovjQTh9mPvrTy3Fn2CDXULkJFZV1S4Ktu+mXI/Z5ob2Yeg4KqxtH1nuzK9R/0a
28g7zNBvf8D7FHUge+baFjZt7A9eJ4VMrmYWMinqsN71/QhQJNVTWja877ofFfTW9uo1TIPPEiLc
295CGZoEsMMlHqTHy6u9NHqq5wgkUVvmmSY4KKdHR8DIdGbes5EwgCArOkT13pbiQ5lOh8vG3uFk
5uGfWBMzenmk+U0RGuSnsodWQXa9rEpQ3U84LzfI9W2fRtusUu/KYF8oW9W1jmb4sYhucdLoriO6
ED0OW2mrRCsfthBy8l1zOXoWkABre77nJSS4SKkxCwPlybgsHrgaViZ66foGq0lfLW9VG5aRcxNO
7AWV1MynOQ6teDt2MVCg0eqPaEyWIarKTvN8ebYXHcipyfmTTk6y3jaxSuhJ3DkTApZfu/bFnHa9
Qnn984AYMKKB0utlm4sTyRlisthPukgcCoGiH0cVo0x6BzXH+rb31nB3ixOJ/ir5JF7jjghmUjwl
noBioMNe38rJjTV8kNSD0z9dHsjiueDNb1BGVpDsE5bLzrWqNPP5XPjZY6xJ12VQPo82bMdtex8g
GX/Z3OK8ofBhwg+k8bISzMmN3zcp+GdXa8v6pjZz59ac1ugS5r9E9LLswH+MCPuhiEgMBh1GDGPY
OnGJrEi8LdWV+2N528EMSXWc085GON92CXFXFsWwInR6+lT1Cv2UxTHsgysJNuEp1q/awrnpjZ+W
sxYS/BfTs5DBzICoie2xJkpGyB07xMittm3CV0VCXa5S913guUObHlLjrc+Hg6+slX+WNuXMjAU0
Eq4qQyxQdyVFYjsDwjeFVfTQ+jX5TXmK78pOQUDVb+qVl87SUpLEBf8ELIheQMFhkbM1JJBWJFOg
WPTa48TtEPy8vCcXg71TI/OmPfUfw1TLfYCRTnKczVBAcO5Lu8RgaqNZbHk4TGTAssh5GiwHYY/w
x//4AcKpyKnuSUnKB/hSutezgzW9+t69Ph6a2t+11ZMqf7S1X1STL9tdOoyn4xbOSV01mp1qLKYR
5eg0HGxz2F62sBRjzVQeuEggmbx8zme28hVfq+uR4w4PrKbslO4lkg66dNVCg5zQQ3rZ3NLuJDmE
KO2MBSR3c27OmDxobgNcpqLcKk7vRg08HdFbLoW7y4aWZu7UkBAi14WR+WBWIN8vsud2yj5q2bQy
lqWdT0VyxiBzV7+j2Qt1L9HsjggqaL7Y5JPLx+zfPOxPTcyjPNn3htwkZfr7ZdG/cFta9KTzpnRb
323Kx3KNO3pxcU4GJGxyJ3bkMvRYnDG+VqoOmQsI6OxoM6wFOWuGhG09SJHadjEzF3nXiv3SJXdV
/cEKVuKcpfUhTUwNhMaU9+RNQzTZk+nZnNnEzjed9FoU5VXvZyv389JOM4FjIqar8kt8iHqBbEy6
hWuw4whtbk9p6aZQopfL+3kpj/ZboHrmWodAVCyoyk1kZS0CjOiOSG9tqR1USaPNRnZHaGb7IYCD
9ZsGB3I5Vnun9Xc+R8oufDdp7ZV9v+iNER6ALR+WeQM95vNdqRVmT3EvxeVPDW3qYTds4oF6rJ6D
rc/RZ3fcPCxpmQ83dOu4+bTWKz07JTF8OP0A4ViYTpmkVjbnuwgbsnYfWzcZSnggBPxU3rV5znvJ
vTz/S1v21KRwNgyvj/zCpzbvVMM+bL7V4SHvte3UfLtsZwlyxzr/mVzhbBiZM4bWTJg4GkMI33m2
KXq4La3q2m8gOaM1ams137QpPvR9tovUEHKev+6imV9Hpx8hBE46QgV2P09wnXqbRCV9j0am/XMy
vpfmtzG4Q6vFjfVD3f6LBBwyfb/1QOcirTDLtjYGMcV6XKoSXfkWSlC5d6tGz429jcxvUbe9PNlL
ofWpOWGuy5yoTKLY4/rB9Dkby12nm/TBk12c83DK3yry/p5VuidJMBBdIyZyfm7CJowcu4baEZWr
7Vhu8+J+kqHbWaOAWRwWDzuN2vOskCLYCcIpb/UQO2X6PB+KrjwMir+1yzt7LY2waApSuplsGkyY
eJ8XVRqYVVTiCmQFnb8rTdqmCAJ4X8O/lX+fJ28uZ9HIa5J9FuvD4WgPDeh6Iodm1xgQyjx18YNs
9q6l3NbNymlfujpOjc1R08m9q4Rx4QcWxrKuzg5dpMiI7enQrLVoY1/eg2umhAAsjqdSTxVMaf29
NX5PpEei9RUbS84L5jQiPBViaMAqwnBq6qp5xIYo2nITt7kL3mSDxNLG+VejObEkhF102TiTk2PJ
b2gC1egt8+677vXylC25/9PhCPs7KjtdzjOMGHpI1/GHugw3inFQlI/pWG7q4aEsd5ctLk4g4oeo
7ZBrfsfUxWXjIzFGtn4I7vV8X8jHMPkI597/ZkXYdSOg6nYosVJkiOApvvQ2JdN1qKgPSeCtXeLz
Sgh36Exaz4uN8eCQBFcbgJFQIpv8OSShu4q2uB5iPbNMNi0UaIl01BEt5foxrn0aRT1VcQ27WvmG
hbcHnwDLBHwWpLHEIz0UAD6K+RNgXVOtXVdtC+PYwR8oW9+7VXTdgquay49A/0msQW8sHDS1HvJ6
ml8EqdHB7iTtka/7qJvDFe0AN6lvrjWwzEGIOMFMLN0yc8UV5Of5oZuUamg1jdUE1LfrTXtHhv7y
fllwHTPEbhYohxofFt1zC1ldJ2OlUR8LpLfCv0/HYRMlKznpNRvCntSTULbSEhtTD32W/RZb0q1i
D/vLI1k4X2cjEdamD2ND8wt2QhXldPe7SXkMtWcFLqr/xQ7c9eczNsH+q0D2Dse23m1y+QFARBsV
7jpIel5ccfHJCZBd518z0/+5IZUqY6lVPKunCmDVpq3GIobcTnG2kpTWJNHzzFB3aVs6O4+c+DHo
h/6IWKhzO9gF35cgur2d7LI/TEEQ7bHR/qQJRw43VVBmcG06HmKAVUTaMRwm6JrTMQbu23DWrKuW
+gXoo7zWdnFSqBtDmobPXj/Jr5Ff+7dOWIxvg59Y3lPcqtqr3sKckwcSWeBetvyDnSjmDy+Mp0cr
UekIlewuOxRFkfVgv/w+cqcB9bBD5TVWd+tUsVTutTpWgoPi+8Hnyuj6z1JVahp8hXnwWoy2Em4k
30MbzW7U7opyYLbvoypyVm65JXcCIAqAH+9xUF7CLTcVXH6pQqLUy5ptYxwqgtZCvxrK20LfpfaH
y1tp6WCcWlPPV9iP2nCMVKxZZU8lmga1JtjYpDQum1k6GadmhI1UxxObZsSMAn1e+hR7H7r2e7la
9prnRtyvEPqAiyMyhYxTuA0qzwgcDR5Gty6/F9pWTQ+a/hAHiKcUN1J0AD7klI+mufJ0XnpJ0ib+
x+w8+pM4q29QxeIVQF5P+9FBNpSnHxKUaMxuZxjdRtYfamnXQIuwhud+x7pHNDnT9ao4TQpOgDXP
Ddvl1EjAsVIXFbvvev42dcMeUJTfvbRxfW36487mGTBLjQy02cTGExfocQry61GzDpdXeOFeOvsU
YQ6ayk6oxvApeq+Y0CAbW8kogCw3vtvm8VHN11h+FsInBs69NANHZUukSPBMLwv1tE/dJDef8wQZ
GruIXSP17lsp/0VV4aoe6+dCt39cHugSJvzUsEiRYKRK3EtKh0RaPh09OSHEsVPLbSS9uZPNDpKS
Ioujm2iqrfw6DiTvRraSkK7aog5+eaMmS24Tmwop9bR7lNUxuopSG2FLHSo6la5/r3kNYmP41PlU
4zeRHpTXQd8Z16MsJ49yxDWc+fkKqnRpCxOLUuYBvmUggSnspMif6iboBnBNUte5Hlh22a4NvIL+
ijZLvKuq+CN5mEcjOUxlrG2UYU16Y8ETgSABczcjjkB2CC4CNOMkaaGcEgaknzUtODi19clU1pBq
C54I8dQ55UOOgUBYdK99NJhGyeqN/bQxqWTQ8dYGhxRQxeV98q5pfz6clDAUFRSOPEPHzg9nrfTU
wewxdUv1deBZqcOmvq2UbTpdd/ILhHhwQgbBlVYOm4QeBll7SMJj4F/JmqvyZ5e/5v3szmlq3uwQ
cHG3mEIAJCfRJLF/ZrR6Cobtqh0zNxn+2stDRWwgcQRWnN0kEtu0QWdpA7ACFEbI8IbbwXhT1U/D
Ws/o+5D03IzgaghVtLLOMZPCdtDr96MTr8zWe2c2WyDGNiHogdZYCEmNZAyV1MBCrrW7UX7Jpi1o
/kMywUp1vLwwS4PRZr1wHSYJhNCFmNE0J4+VgaMUMbvmsclCSrxNmq4MaGEzUgfVwKFhBLSbKHVk
+YaFyhdmzPHFQBI1UNJPTp/RlJI8OzWoexp0EqlD1LqCb2RWwPQ3jRE+N+qz3kZ3nvJxsApX0lZ7
Qd9f2XNTlEnxBokfWOcFx0ONT9MruUxdP3OQZNVgpAut6YF07Qbal10xQfIzfhu6dJ/UwKCM58vT
v1DhPLcvbKbIl4zObKqUUoSz78puU44SOrJKcD95v6o63I+STlsWQf2wlkhb2mUUkbi9ZkVIzs25
g8hzwChTVrMmvFvD7k5Nt3Os4g03U7xW5Xnv9hjmH1siUCTs6QMOQmxpUwNsFvqU4UYLb+w1TNfi
mGhyo2Ix05GLyUGo90gwm4QBtDBtFDmnI2bfjvdJ85ZJh5WlW9w6J7bmo3USdg2dXrexhS1ekITI
P2WFEPnK9HJXt75NZJlDfZ+DPRo+Xja8MEbeQ+DI8A+QjYg1DNWxw9rS8wyU2i8/kzZqxkVJ12B0
ba1Kryza4q3P9iBvyD/nY5T6Ks2itkASWa0pmh1U9SAXULvX7ab5+6om6GaQnFgxwI6K0WTRjKXq
jyW26oOp3E2oUNeDspnalflbKAKdGxLOXKGNlZkMGGrTmzi4m4rDoP1Q7d1AptJqN112Q+FDVj/l
+dGud238dHn93keOmNcpqHE7Q2soJmwyw0l8YsPM9YweGBQN8ChM93NR0nrO6sKF4jtea9ZYOH9n
NoX7V8PNq6mOzUlP9k60V1LvytKujWatrLU2OMGpoIpmRMVAz5mG8iaEjgxq3LTxd8Xwto3euaG8
D+3XyxP6/sl6NqG6kI8g5hgRE2FwmUXi67qpt5P+NtU6b253iKrj31vjIkM1jTCG7u35yJwc+3GQ
O1pcFN7hebjTaNyNq1uJdFtcDvuy7cFVtCu359IhPLUoLJ5htCFCyeh9SkpxqIevUkpbsm3uwyDd
SKtR1KI1lQclNY+ZiE048mDdoiCuGF8z5NsxsyCpAeQ/5lvVp8Vm9c38u1P2/NFMQh0FROJ+3s2K
KOc3xU0wKS2apo5KGzR8/nll2ft+TGoYPwvE3A5jnDg3kBFDUB1XgfJJSQHY2VKhHxPZs8L7qfft
X16cK7+GOsuvpdD0j2MyWnu0p8OPtt+DQK3zpHqepmk4WFlZPMoSknfmqOpfsr6sDrlT6DGyfoXn
uSjtym/h0IRvphLBFdMXkvmZDGQ20zxnqrxRh6HstmUSI4BVhnanHcxe0p/7OGqdh9jJ8oh7dM45
+1pXdEfHT+HtT+PI/qK2tpRBpax21a5NxqmFOCp1fha5Byq/8Q0/33mepGs7Z5SV4VDFcmS5Y03S
Dw4OJIZ3WVcW5d4voS4+Spbe2R9UJ6jDjRcqw3DUvdSy3LCr0/happbOxLV+CQhTGw5RoDvNgxcm
fnM0k9K/ahxzxIQzpK8BHcQPfUlydDP2NqQxmZ3U7qTao7ctbIniKBxsdKcbNgrB/eSjCJukyWAd
Uk33dp5aBYGb9b51G+WllbtsKotwxet43hhcklDFJPr4o5lm0b+kMOlEKzp4iR6D3lOa4xjJDew8
meVUm1Aak+e8d8wHVS2GcDcAOb9TR8kbNkaQDMgflI7UbcxQz147zQhhunGK3nDHaVL2AHC0b6QA
TPspgVG92jdBxAcbdd3s9AnUzj5KZGLOJg6KB2vSs/bjlA9566ZOkZU7x0qd+tgUjfxNVtrxIHsB
Gh/GGPnk4KrI6m+qqLJfA91H5DKCLvkgT/VIsY6Wixfy1GHpRmnePHV9AT9dm4N0dRoLRidLlbLv
fWH0P7rALL/kYy/f6TzJr0rDt25aKU6Bn/udZW1hm7PTTSCb09FJCulj/H+knVeP3DqwrX+RAOXw
qo6To8fhRRh725KonMOvv598cY67Nbot2BfYT3vgLpEsksWqWms5VfLs9G3RbGkqtrZaEhQ3euML
HzY6S33J46Tce4U6jLt6yABzV50fvWVKWTyWmRabrud01dEWLVDGClgjNJVj670bSdj/yAqpsjdU
UscDpX4ZlnQLlMhW9I4JmkdAMEfhE2AfslLpezKK6GgKSXsrlMYxtrHtZT9Jd1X6Blwu1LxBlozg
xDvr3Q8MdaQHysuewtLID6VtqMVOCSzroYBSD/WOSB6F24YOOYdG9i1/hxJYR5pG88S7LSlqcygb
XBPv5naKzCbt9p0RTK0RSpjexUntdSjbxF3tjrJPrcPkLXYn9dEg71M263dzUCLfjZJWyVcemB8u
GphqNMPWaILk5c5L9vzo9zq1a5tGkWjQ2CBZOBEjBqa6EfKdLZ7I9ly+aD48zSZrqBfSEsib+UMs
G4RGWsUe1iTnvUrAVurfLhv4cFdjAJwFtEco0PIGVM+H02aVhQQcIiMpnfKUWNr6vsrexIDyI/Iq
SXXMuzXqmDWTsxmMk45cksqF4g/fYpoTYL7P8MqY9vD31jY2zhr1xYfEw2yMsyBdbca6TSm3uH1/
b6t7Tc3IDBwuz+OH4GpmY/aG9EZ/TKwAGwFBnOfvnQ4WxH5b6CuRx5JDkDYi1UqlApeYRR404kON
H2KnzF9jLdmU+YpDLE/WHwOzQMOM6mFMsslA/0JKUVGeVukT18YwOchJ9FQbgyaiGhN24O+RJnJH
fc3HVkzMwVOZIkjLTtNUBaar+2+ys7IOy9ME4EOdEibgn8/H4PWq2SLUzhhE5UIjX5bPqvl82ac+
djBNTmXTZwCIBajzfLH1GqJVWiYnub1o6xewcJXb0blpm43QLde0HgKpdIsG7s9qKxcrHr04heBM
aS+FLwbKyfMRKn5kRshDSK7l3RXJg12t1EMXd8zJ788czW/bVjQJvy8N4MS1djfYrjzexWtg8bVx
zLytMDXfGKbdn5WxmyhHT17rcfmYwGGdpr5ta4KIA2CYbX4g8P3Y9axTDw+1aQBTdX1xX2obbbjK
ja3w7ou/rr9OJuks0OmT5DDQZv5nVkVdtAR4iEPd17I7KK863YuFcbzsgkuTd2pm5gRJSBgXqpiR
1a8WhE5m+/OygQUvAPJBEVenfEI7yMyA2ucBikWA74rqk0IBpdgO+lXvvF22srBbsYIXT10LkPXM
3jOamHAY5Si5sb5LqWgEZUQlOVgJDRYmi9SFiVABSVsaQmaeBomopTUp6pjC+eRYT3Kwwk/2YRTk
ZxHuAL5iQMpN6eB8RwYTCzh9q8FGl+6j7iYyd5r3t+uNCeZnIiSDe8P5LbR3cjS3PsCZsksDQjqA
OM+6tvL703KePfSm3yfPisyZYVp0W5wPQWplP0y6LNjU2i+lfOnq6y4gYtsG4YqhD341MzSbK9/x
8Dk/R/wrGwHHX4fWNz3eyeXfLjlaKlC40R9I2x7v5Jn7akkqJ2XaQUKh/qrDbdOu9b4sjOPMgH0+
YUktFHMAaLMxrIfR24MVzOl1XKuNLywLJS+W26AIwEN85rmRR5Rv1JOV4i720ElXj3WbbZCg6deO
4wUnPjVlzhM1vZNpSo8pSPb07NBU1629crMsjYaoWSO7NqHd58dxnAV619Qai6L/0HPXTm+8CmAU
lYVoxcs+7HiW/9TStHon2yVVTR60JpYyhBBFSqV0jZtoYbrIEbIoNHVRZZ/Xs+quayO9MoJNwnMj
+qSbO1GuFF4XXAwT4C6gcp1YzGY+DCLDs2sPIpVY+2nrLs8ptxDPGZrIlw/hRTtg9Kd+AW4ta7b3
bbtzMit3go0kbYW2Ef7WtB/GNRTVwpJQLKO1EDVUVQOOc74kTaipoTk24QblNkV6DZNPl0ex9vuz
JW/VJg0Shd/Po32VPNb5r8u//3GWqH+TWtR/v8c+nMBh0DlaVfr0Owm1PjpefW/rIzmJjBauog/W
WhgWzU0tPnTywUQxX3yO6n50BKwpxbAzqwxezX3IrvellYPy456k+AdykKGxIdV5KFvFI/qDjReB
7H9QgorumH2XPzZqtc+798szOB1W53cMplA3Mynl08Q0rzNGhUHDgo4pNBKdpyiV+6curm7GISqP
WVuFG3XovmvV0N9E5EAu2/7oHQqkaEwjREFoFcx7QTtf66XSZjphyNp4Vrqr1qBF04E/H53O3UUo
QL8nBdVz//ZFYcapObHAGM3OkgzXseqbKA8/19awaamsWWSs/mFQvDWppXFAMLRzk0JrwgCCDQAz
xaOwc7dea9xZWjFuT+gnqNmTiZgZaC01Eb+RGkaBypNA5GTbO4+0DsmCTGlHCmt7eUQfT1VyOFPX
EqcQaGN9Fg+2iSgdu6Dv2UsfRwrrxVOz9gL9+HibSo+cdTAQ6NC3zN9PuZo1uT34UJWGny1vI0Oo
3B57H5lpH27jxxb8e4GaholwZ3W4PLyPm/rc9CxoyOteQeMb06rVX/UK8HAT/oXn8a971M+HaM2S
R0pcd32tBNAN27FrRp+DNN/XazXWj85xNpj5tVF6YSemnOZmVGijppcMYpTnyuldhJnefAVdzrIj
6emsHFgfXQSzU0gERRxdx/N7JO8qcpQ6Y/Ni+EDEoczevL+uyE3zR/aAOxf2rY+N1IXfSu1ko3DM
9tgZzk9g8A+1NORH4o79ZadYHNAfY3PNitbRImIVjAXaT0PejRwTvr7ieB9fwucjmjccWYHBE1nD
iC7devq2NW8FJOZpou1L9bpSdmP+Q5W+XB7YorefDGzmhYEYnUHxsOmEarotY3FntIPOwziTdsCN
16BOa/M4O4AT2Ut7K0OHSNaeAu+xaGkuXAFvrZmYbpmTsDJwRDBafshS2d+JyOjQcC1/JXT9qNYw
LdXEeE9b2NRFPX3EiRGglobeGYzDcO4kJEqLu0x368bttaMXXxnhq4X0py+7CNYXxoMegxtz1Xrl
Sfux6W/2FdPinnyFk2o5hBl8RY8ApOaqQe+qUHtH70H/kCA53XlbE3nOdu14XnSak9HPgt6gRIEq
r7A7iBfVRN/nCB3+lnrNZd9c3BCYcehGmUqp83bgamygYvGwI+nk6XTGoZgw7HmUUj1QBsHUmycr
W6nSruFrvWz8Y8wFfojWMVrubJtraPaqA4FsDIqK7aiwr3VL2sakvrpe+2Zm1pXfrDnUdGmeRyan
5vQ5JKC37CIbVDTJYuI762feK1vfc/XqOQf5XKblNsj2SdpddcHKbb60ln/GyWyf+5AZytWg+hhO
kV4rNPPKD8u9pdLgDZfr5SldvNV1dHB4XRJffrjV46bqmzTElk05xm210bWbEWmPeDtQAjPyfjf9
/7LS7iMlPvKtYA9WCM8W98zpN8yudxoM6jTu+AbJEt4rKdruJjFTHlVj1m5SGZadTvLHA4R5w3Ue
quVD0peHmvfXCsvo/2MyAM383yLV/HGqIIFGYoQPkU16xupt2xyF9UOq95Gx93U3g2OhY5JItvVr
x9d0BH5wNo2MK/SfU1PhbM0LTYSQs2Uckf5wr0kF+AxvJQJYdCuQLQbvSX3iiD13K3VwnARae6Y5
/AbxZqT950xMGStWls56QFuIEFHCp99idp0IqdekLC+nOMO4bszsGDQgyIbvK367NF8gwziELLqN
PoicWHEeKraYQsKWI7b37LfUkpKp3UHeeE2sfvLgHxN14tF43X3v8+xLVVlPhe7BUJVon7xa11ZO
p8WjEaZW4Grkzcg+zI7gNpa4mEr6WKIq2Xma90zT5bEeC7Qb0ZTzwie9SXZGn+z8eCVi+J2Wm3sP
jzQSwrju1Gc7W9oIUQQNnrtNlD+WZn8IS/17PERuUj+PSr1V/OAnyjNTHreljtfmX2vBLdSV6lVl
RARqqms6Xy+v0LRp55/EutjkdU3+m2NuBqsqCgr40wMZFaj2KdGGA7Qsruf19xmYfC9aY9ZZ8u9T
i7O4KUd4ZhhGLOZiLNAv1LeVHH8NyZsYqy0+S15+amvm5YpUj73aYSsimna60LXyt7xbuYGW7rtT
I9MeOIklSkMKKsXByMARLEThhj4Ed9dewONnd3m1lh4lp6ZmDpTFdRNAwxptKpqFq3SH8KEVfvMi
f6uiezf4jZs3K8f+sklkL2jp5zSa90iJLg+j1mR0sldgSWzKSL0aHNltTOfeM+ESTB4iaVyRH1g6
Nyz9N1YcPhlYNs/nVEpKYwgUDkFNBx9g2fehvxYjLS3bNB7wUlMOat5RkeVyCPF6zfVtWkP+mAxt
RxcyB4axDeMcZhu/Rj64olto5TJfcko0rFCJIIPPS312AJV5wk0qt8iWDA+Rtq+RKuv+5RKBgJAr
xNF1SkOzGEyu+y4NjQ6h1uZdGu/94FPofDLt/WV3XBwJ1FgqVUGbavHsNhytfoi5SfANO3xpmvZN
lEDounHF6xcvfDpRLCiqyEV/wJOAlfR8uR8I8Zw7I9iZ0U2X7oeSZp1H2dhlyk7jjWDeKu3rP4zv
xO7sqAp6pQm6YJyOj3TvROJKK56zRFqZxaUj+HR0M18Xfjj6yaSgFlh6vik16+dk9OjQabZR89Ta
h3mjbIs0XWm5WLZLkw/FPVhv5jvb6NJCq6j1QzSWbMLEvmktczuM0oMnpW6qSHvT/HV5Ppd2NZv5
fyzOu2W9OglbDRQs6Fl/Y4t7p1lr5F683U9NzFySx41emD4mbNuDLYGdtQv8R7/7nJsbyksqKote
vbKhl47I38gfhXIyTBqzzeYZuVGNwsBNWkrJxldYTTd91G01uprCsr+u9eRW7oary5O5YnU+mXRp
9BGQS0baP4w5aiKPavBWSo+VfiyLTbHWsbW0108GOc9dOprTRIBgaP8VYA5vAg1QdPAPO+HUxmy/
oTOamb6KDT2qEHN1DT1wVTLa5bAdajQyV8ytDWm28YbEjoZCxpwVvMcAUdJ+tyo89PsamQVYJg4/
Vf+nfp15WUCL/LqouEM3Ddzl4V5RW/8raqTmjxCUwd7JlPSlz+zo3urrctwMpS89UN2lLNZFfncb
FHF8Uxs2nPKXvWdh7BMnt4oAKQTMZIvPL1g7BURe83olAXPl+deV1bt2u8pRMVVV54OfXuc8WGF9
ceY4H8RxaQZtyZF1XWHcSnahPvqJcRP3HU+20jkMrdptCV/ueqjd3UBk48owF06ciUUH1CpsGAD1
Z8cB/ZlAgyyC/VEDYApDHpfF5YlcOnEwgcYiTBgGzXGz69wfC682fGKyzLxx6mNf7exsE1tf9UAG
cnjoOx7DK5XmpcWjxgg16sR0/oHiMza1pNazKeKUbmPzIBF3gpi/PK6F48U8tWGeO0ipyHQs1Sln
dbGFPaf3t2Ny54WfYM6FV6T5h1AC3QlKkODgpkhzNos0UPtmo/EeDZVrPbjO+292uBJTLs4aXa08
/fB8MLDnI0oKPQyCERO2gsv/6JK7oV55XMIZt+DxU5w88bRTB54z9dSiL4cIuQQghWHxadKs/W7I
UfuGslUOW6mnfour1LnyQiHdW6mor0WiJDsBgu3oZXJw5Yuy/qr3nvxeiMw7yoo/7oVk+LwqzEw7
ZK3v7ZEGaK7p1G51d7TS8Ws0QMJo+n0cum2vyzlcyHa5TQbR3NVhLG+Hysw3YdWod9VgSQ9l4fU1
Al7DeCiUwn9XhRLfmUmTP3l51d/qIqwfY6lseG0GOWScUeLAmNZU/taX1e/2GMGnn+qVpyJdmdev
TROGO71uw3vDKo1qGxohnHE5FVL4RgIL+tIRna232oRvjInrntt89K8Uo1B2jkeg4zaNrR+DvM9y
Us5FeRtq2vRlnrhqkRraqkWTIm+uB/A5O1m3L0yj3Mtp5yQHIAbNkSxjdwWYIfQ38hhon/x4tK87
s+qhoelTLdx5ejzkrp7I+q2ay97R7xw6uvNKriq3YRL3HfqBW4M+LcDKZiId2yYO4RUwWmcvzDY8
JKNjfknqILkm+yi9Cvq7v42e7T1UeafvJCXQGsBFuha7IdVQfYtmtE5foRwpn7VRdShr9+ZNnDTK
exOX6k89C+XHzorFLqOtnIAZfFS8ldIs/pxEZldAOZ/F/6We0V8LtDfehNK2V1mqjDS5D8kd/7y5
C2wblExsaXeeNCgUVrTgyu5VcaeGRrEtszHM3YJ072enUM2nLvUdgUp7qeWgBe2423uJ78cHWC/U
q0yt6qdIaMUeCK1Tb4SmDdc0fHXfrDaQqfWWJItthNgPHUje0tUh3X60wZHdx14hcgQqpjMc2Z0X
P0rS5ywdzWwr8iC/arKi+OrrZuC4hVJ273oraByNlWE0rtUgrr8I+iP3Yozza6+Rtde0yTXvCoXq
EPJSdXxSOi0FvTIYG8mTrCfDKryrWqkM+dDqnubviqbwFNdMybtudBEN7SGuqv4pztuhdfvY8W47
Q0qARUrN0QtzCTxEX2TfQRUGrxrzErgFRNovvmJU6Ta12vg1E3r/osL++M3JIbr2Y0euXZGL9DXV
2uLdiMkoAHo0QQcEUVB8zrrYefIcvzLBC2kasgx6cmN3vb8bGwgp4qzqXtViUEvXl8rsV992/U6h
oPiqmiHou9imWOQmagZRfRI6wYsWeegThkbQuT7B+as6qNI+8xotcOVMjun59/ruTSv97soDgOG4
aWeaN12ueve+VrOBM9no2UU0MwZJ3t50XSR/Heh8ctWo0Pl0cDQJhOGZdZ+UPLBh9zL6q8ILJY4O
s4wGREfH8lovpehxEGOTuehhFVeFbUb71KjJlxljUJJ9MHqAZyL6j76u7lNuOc1VYscOhW2SgA8p
b7QUOGWwzcusfPdtL7jnNGy2UpkM361ELfajDtGc1qZ94FZWDmfQOAz+TdiGhK7OYHqHQhfJS89x
vZdFpbYuhvwrsFLFnkaP6E7PM/EseUNwNAPNYDtEELjYZlDvfA3RDwBO7R7ayugrwBrJ1Yeg2UGw
Yx3hx4Hs0vSNdluWg0XST1HpCYHj2d/rg4VqrV50u1Ck+i5rI6M75KZZOhs70Y3RhfOgctwOasx6
qwZVHPAoK6kOGzks0m4L7+EONpJa21jgdHamEsWvttBIkaRVL40cYUY5bAAHjvnGkavoF0oWAL/7
rKjfiszxdoNW5l8t3auPbRBHe0hjqq+aL9WgdQBXlVJT70qrzLfaNOlBKo2fdaWRf3V6ZLuWFWVP
NAZYt37tVDco+YxXCo6I3IEUrOnwLJUCoDH9c8vNoscAsBRagyCcWu15DPcytQjF+qo6n2XqyaO5
kXI3Gvb6mvrRYjQ3tQtOvCckk2dmS3qgMmWqJUvVoUCwIi7XGisXo54TC9MXnOTy/CZXfXh0KOo2
w7dc+W/SAXFAKJkaCaHwhxPHj3q9xlCxGELqMqwRDrlyGsiml/qJ1aKyRNNLBA3R1PoYXhntvklC
F+m0MDj24WdP/08UK2/xpUCFrJ5FpyI5FUKuc5thFcCuPpWvM+8+DN3O3Nf5oavuvLVH3VLYdWpo
NqWIzg1OO1WVpfK1Kb9o/lWzpoi65BenJqZPOJk/UXhlEE6rNlpXfWJAyq79fWncJMHFS44er4mZ
/dxCRiObrk71N6e76YaD5ewcY6UmPQXU87cSMh4g3mFoMT+0cStVUslKO5VsR/u2s+PrOowQxg2R
ula3l2P7pSU5MTXvySgtq8qTmNF49outPyLqqqy19n6k3YDk+NTG7OUF/nRMnQAbkKZuIMkkRITV
d5S3lldCCSXdqnQWBq2JuA44Zs3ZEFW5cqq4keiPAwKiPS+2Wv5m0SRwefQrEz1vH7KtqPCqqZOi
9HeO9tY1ZBau/bVmqCWfNGji4XmJKBxPw3OPMdu4gpWGl6da/orK16D89A+jmDKvMJqgkjGX6iMK
qryh4jWTOLuicGtQJjDS2ulaB+Wir3BE0P1vw44w1/DqVEHyIuJ5q3nXqvSzaKGXWykxrJmYnRCy
MRSi6zHR2C9OGwKR2Mpriq5rNqa/nxwRWVS2tm7zZLazX0W0i7KHPn/+lxX5M1MfXswwjuUdw8gJ
1wrjs51985JNV67VDxY962RFZk/lUFED3zSwkyJQpX0S7UpeeG2qZreRVPBA8nSmqkh2BWqolfGm
/LV+yHQ6nIxhdp6KSIX2MmcMdXUtms+l8xJ5T5eXY2Wafl+6JyvueCnd4CUmQNoHMdpA5T/cCZMu
DZ2p5OsIwc5dapAbcL8JNapEuQ5ROuXGlv9aUWqaJ8I2YHhQTjvzMr0MBL5wanb5kNDM0j3a0lNj
3Pk0sJsrp+JSPHBqabYJC+LmIAWgtBnkgx4c/dJ2dfMJlvLs77tgpzGZyItCOT2lfM7nTVVyr0gF
lloFWoP7Ud+33b+sPZgo+vDJvdJnfm6i7NFWUzwK7XV+ZziZWyf/stf/GDBmY4jTOjPtYDrd20+A
xM3gJvMO5hpsaXEn0kEFQJrea6brfBiWHKZF1Uw5OOvQ+XupiFyxdlEv3YaQIoPDoAwEEfgsDszy
EThsR20tAFKe+PvIHFwoBRWxu7wdl4p45qmhmYOhIl/qST0Zqur8lqRSdJ2S1NhZdVU9gvj0NmUL
u3Vrmt96Wam25mjsYzPUNlChr0XcS87OvfzbD6keq7PgJK61MRtVtq4V7WW1B07/7Ms3NaqHvbKS
dVw6hk5NzWoaaa4W5FUwNTX0htpTh37Q5ZldtgDT3oQGA+E2O4e0GC0FMaVO6+qQZ/dau7KZFj2E
DP7//P7sPnBSKAXLnt8v0v9EI7Z+SrbEsXZauMZ7/5uLax4D87QDdEToSM//zBlxRGpaEC5u7NZE
S9Pg8SPtDR8aWHJW9WjR6mW5qo90VpTd0rB8P5D7G6uGzFjrCtjKNUjTws45Nsp94zkkvlbmYul9
ePqBMycGndaMzTQXjfTZNh8D8zoJdkGGiPF1kR+1teaLxak/mY/ZAUDO0XDgLqOySEGsCmvXzAeg
hUefBNFlJ1o6ak4HNgteUkcAHRkYmKBhUvtUS/eyvHICLPrppAxBXwJ1i7mfdlJqwAhBw4VQb4NI
Ifxeq/4ubus/Fubw+zCNnYyeDvoEkFWJq9fK2qfxl7i6laAXuTxfK4NxZtvac8yyK1QGE4T5MRPh
LZJ/x8smlpfkf+dr/kKvNHXohTdx2JjNIdM68mqpG1vxyrKsTdrMpYs2KnXFY+UHIMSQYlgpTIDR
Vm9fOhGvzNrakKa/n8RkQw7pK5yDXJu1vjWzT4kJtttembflPfpn3mbnoScroeVUzJsvjjJNoGV1
N3R3hUkAhcSYcnC0/eWFWr7aHMDkKDTAvjB/6+ViiDpdb7hOwtswufb6h5jeY1X5DLdSA+uY7urK
hkqwy0vxX/bt1JlF7l0Dvjeb0bQfI/LTmA6q67QJNjKJ/mBN7mlx2U6MzGa01dNBMqed69gHYR3K
pKIlf6V0trihTmzMbpkiDUdjNLDRwzeTTqQGzYrzrVmYBYVwceWhJGGBuXQ9Kdu0a021i55H4Q94
l/VbIebcvTNErMwsoesqtcWr4Eh1kwRpSWinzY0FXxtMN8MzlZN3ur+u/sEHJ+Fb0LQqIL0PXfdR
Vwm77imgGv5TYmuAe167qiCXnd+2lbVJe/mp7L+P9Rt98Ttd+mt2YV4qkKkRqE6oYetDnkBC5qxU
GHsilAjCe2uQj3orGf9BJxXd2namfLo84iWnZKrR+QbgINOPfT7ZfdgpE28zThm4SoT0Rfow+sPK
9lo6HE+NzK5FbPdhrmMk0H6EFgWdY2zkPCVfq+bt8nCmX5qHPqeWZnsMYrfBbxvC47yHphSuMABG
G5UikVZ/vWxpbeJmO42bxIwpxBAvOu++f7SiF8vaXTaxtBEmBDzEtnCE8II5XxtVLYoq7GgtS713
K0Tei/pzTkVSdjvnXZP2hf/9ssHlMf2vwXkzlB03dBNXGFQzbWf29CugGp5QBL1sZnmR/phRz8eV
Z4ZSqum0SNHeTHe6vk3jF03/h4PqZPbmj34jhTK+KbCilV8ScWjzlUzz0kF4+vvT309uYQugeo/O
Gk+SHv1GtKnF2q20uP7TbQg3BZDX+fO4FVUMf6VCn7L1UtbDRvRvpaxTTKQOehUOlInWwMKLG5V+
VyANQPBB2J6Pya8zi5wVFh3lNvTAo4h96ndu1yjEzfvLXrA4fye2Zl6gwvdvGCXzFwABlUx65lfO
go80sdNhemJh9g5K7SHVyx4LBR2Z4jovXzL/udQ3aXFoKBATO4trxd9Dxg+ua5OmKy/KxYDGMn7r
OtDD8iGg8Tp4IxsPD5QCBeq+xGqHT3ooUXAuhZ0BjvZSSn998RxbZvJgAoLKNlMPwp0Cvg8abd0v
V+Z8cYMD1wCpANHNB5Z+S/W7ovI0vqh9Eequ6q5rZ+XQWjMxbf6TbaElzlCEsU43s7DuowY+tVTc
p+UaIfni3jgZyeyg5/Rt7XDETNXG9Y1hdRnBiHIt+tDcVoa4tp04AI3u3+hFtvbKW9wlJ7Zn53JX
N6HRwje6qbQMbqV9Gb1kwQFeHOAv/7BH/lias24LUbW2X2IpqA231GW3Vv//PGK+4y0ts6wyw0Ks
E47me5WGHz1ZKU0sbvWTYcy2utMrOe0ruF2rvEENq/Yvl6dpcUFsDdYm8FF0D04+eeJzqRAodBXU
omBHdWUDXv+tgFHSe6QIdtnS7+L4PMAgsuWdwMEC7GA2lChWRKxNQA7oAVxPu2nbX7EHBeK9hHZd
ne067WglXwfvLjceKcldtr40TmJDkE86yl3ALc7H6ZlSKtDsZh5F9V4G9Jb332gue+iNVy2qVjby
0g4DfQqmCWyC/kGEEkpRwBdTo5+qy/D93CTie6/ZrpFtgvSmjbZV/fPy6BYNQv0CoAN+TmPO/COh
VazmXk2axs5uhuprBVuF3d8HdrcZPf91TIYtWvYrU7p0XHGJ2jKLSifovCRt8eyzUgUYSaTDYIfO
THszrPJALRqB+ot2C3qY4Ug/XzfH7htSi7ylS73aV954VQTyofLNlRVbbCiB6R3FNkB55DFn13fZ
qRPt3/R6COO7oXwYIbcOyuoeVrUdva77oAge0Vl+HkQFpe/75eVb2uTAleGfAgxkkxQ+H6TpjKlZ
OAT5BWKtUn/bZv9dNrA4i9B1U4ygEkwe9dxApOpFL2tcp5Y3HqbKXS7Je9+3VzxiuqA+7PATM7ML
TNaQSbamuES1gGepdOkm+0a86P8AfIZt8M9wZptZyRS4aOkD3XjEdCF9OFHyXijg99ZqUov76sTQ
7KUS2p7Z5BDobDIVLQznXaeNM36p9YfG2qZZeKzsfyjp2bRxmRwelNXnVHp51zhyWZCs96PrYfwi
m0el/IfqKsLplOwJsAx1fm1JGkw6QiJh4wixsXpIKrgi1xKhSx59amR21pvRCBdRihEYqR9ls3ly
0ufLLr1mYXYwaFqaZOhdsmfQ+VL6ByNeWYrFGJTanTEh2BTOnlmsEslD6Hclu7KyP8sZWKGbQX2R
mk8ieIIhPriT7kimjf/ywjuxOn+5BMSesTE9+LtopD3mrS4tN7e3qxIek+vO9+qpndmB55dy10MR
FW2UwkwPoTo8tf3ncnQezfFHAp7PtaLvl1ds6RA6tTj3iTTSsihjM0UGwIRJD6V5jv5aZ5WHy6mR
mVskaqX6pcewWucAi6yLcjgcpNoaJeXSSXdqZvLOk7Aps6pO6y3M5LzA4n5wE/N73R1zeQVosdiZ
d2podnLrgwLZ+YTNQ0964w/vo8eC3Xn5M9qgqMuhmGGoBFT/UNID5gsBH0llkOLzDIAjfFGp03UY
t/J1nVr37aoSybTcMwfEhDMRbkJF9UHoyTOyrqf/HhNWcV9Mz+R8dMOgcROhgZQpSNZcW1q67Ywv
vf9FzdeYFBaWkIqiaZsgWICozkkczLZRklDlEpFhBOqyg6BLQ/5mrBFkL3j9mZnZnQj419cjCzN1
TRN43T/UevGrTuXt5c21sJ3PzMyuxLoZizacsJRxJe6QjQKW7UZPveXclZnn0ouyctUv3IwW72Cq
aCBvP9bShCLJhai46oVZvOlqtguaX4EH7rx7waXoKf7uhN3hH8Z4YnN2G0u61BlFrU5H1rYcX8ro
yXW1PHRFvVIyX1wz3gnEtYhyAJs73915VSZ+OBnqBpg67WDfjsl1MforPCJrZmbj0frStzoZM319
KMxHUe3j4Hh5yqYv/bDJEOPk6YMuLRHT+Uhqr0AQkeb5TdvRqx/unJIsDiCdxK3/oUaD1h49ItAy
T0yUswvFgRyYoAxTfdBtG/Oo9Q0itO7l8SxOGY0i/Bpa5FA4nY+nSjRgEoZNFgYoHewdAz2ahr9y
8y/tJUWm1ZZQnGmbQxN9v1clH20KMB3KwQtIhQsd0jp92DqtA+ilJ5EYZisrtTQyBYgg5ImEfh8g
daIzAzAz8F8GNXpwTpkUW8tpu32ojSvDWzr4Ti3NTqRxtEyACQwvcJCwaPTbtHWufLgHuWmu/n65
VOrtNG7CNvLhIQzViRc7EUnRvEfBWoZNTpi7oXRW8slLXq6avEMnkT1ecTMvL6zGibOQTIwTpcj1
HBC7Dewb03IHsb88oKW5O7U0u/fRxxxBeDOgVNrD7OGa1vfW2bXay2UzC8EtnKF/BjQ5y0l4oUiq
7PNXzBjjg9U5hyxb0/NYHslE1slWMj5w7CNig1ahRmIpSX8NQMSdz1az69Y0Bpe8mkzy/1qZHXFh
pGhFMGVNm/wxa64GKEn6w+W5WjIBkw2JHdDNE835+VyFSeI03QR+r4f73niToKiVq5Xbbs3G7Ngp
+67krsOGre91/0unwGC2Jny5dOpQO3Ug1EcQEBz/+Tj6WI2gEuM2AL34PU+C21ZDok0T+xgGUqOw
XRv+2JXjdOkWn/AEU16MZvB5DGRkpejQXsJmmwOyvRcc2EWSuRDxbsx8BwITse7Ly7W0V09Nzpar
zdXYz2X2apFY9/R9bNQu+dHmyi5x7H1rJSvH6toIZyunl3SmeSazOmR5tqn1/t3LpeoqbqsvWSt/
lZ1Jdyp07hP6wVYmd3lB/0zuzPdRFo36OGdyRwtBKzkncQUlS7tF++G9z7yvcqbcIQKw0sawtK/J
OUJrTB6Qm3J2DSPHog65NJ2F3Q3PBq2P3DHclN6vy8u4lDCjjwoJHWApAMHnfR86QMYedDvnh2re
yZG5GWJzi/zvoZDETRJ9re3kygCHaPjD0TeaH5fNL3rRlMgigwqlwZwN2GzbtoQKmeA9+1FHCY4T
7lW/5Up7TySxspCLU3pibHboa4YcerCCkZSBWy8336IxunIqJFykf4mq+bn/HdbsDDBA4gmzZFhD
AKBatm+s1CIutI5Nnz2IWt6WQe3a42pr7NoIp7+f3DcpnwRNHnYDkR/VuNwIo3ENUB3/h7Pr6q1b
Z7a/SIBEqr5K2i22416SFyHlWL1QXfr1dzEX37E2TWziBAjyYmCPhhwOh1PWAlbWzbwsAdrl7uIR
cDCZfoyG/rFs7FsnBQ2V1hcHlg++oUSqlG6xrQM8iE+xA4rp/JswTVu008CPDzLXRbL3gJtuhoA6
8FUgcdKDupEkaD85LVAwEmhvzt9N6pfFsUAxxMjCKK7A/KEwXeldspEmeKR6AQIB5XqlQDDRl7cI
eVIDjKmXD4hKiuB8kim3NKvglmShH3WHyU8f0ZhCiNS5blThf9+YDe2tITEWvkVD/0a9/joZ7HCM
XjANtzPtdJcmPyr06l7WTFab5mwj/zMMkUkhG5OMNVzqbBV7mqYnIFYGxljtRqc/InpGeSULAYrx
MI50n2jNzo1/6Fp8VySny1+iWGORz7xnmh1h2o+noUloJgTYmOmh0VQ0O7JgEKwOeBgAMBCIyYJH
d4qusbwcb57YsfZTZh8xsH74G00+RJDzjUTHcwroe3i4boy/ZE6CZtLkJVpXhRipm9loQs/F1LSv
3X6BJuYSn9quuTHGB6Ny0QZiKyxTVmxEDxy4gk2MYKALSFg0ED52Gk08RIXApAOj22o9FICKoy+O
+Tav+yG6tSa/MkeAP+w61cSpUrqwnglC1c5soShBbqk27+3kS+IGU3MFjN9i+ImJbJxHwLCPBG1W
0+7yZkrd2UZ1YZU7Z2JDy9/IdQqEsixY7UOcDmFcPleeb6rG82QZyrOVFm7HOE6apMQrL0jWr9a4
a9Dmao2HNW0RVz1Q7aEg4ZwpquJSQ+IdjvxA0E+zjZpXTLpXQ2YTJaeqBSsmariVqx0GqHh5NaXX
EAf0woC/iWylYEjjYpVLRPBathIw+CJO1QbzUOCFsZpvuLYULkWmGO9P90CvAzwfsQy51LFpaWaN
gJ86nd/mxe+eeWNAYjv1V2I9X9ZNVuJAzVPHaIUFfCTQKpwfyLgGB6ZuQRw61cxDlzfXfcfq0Orj
+QRAJPsw2PRXn7LOn92hDukMDP8mWh9Lu1FhwsucKZw62gNMfM0nPFhS9nRGlFUEWeF9MQcWmMy5
KZSvLIm5ovLFH72gJgA9qQhM2GfxSFw6IomYPrjVj2a8r4HWu4Akx0Z1ftdpoORyFDb0eVchE6kx
tMdSULSI5VfNJUlaR5CZlYHRPaZuC4zgUz2p4K5UcvjfN/exQ4YMrJJIqS9O0A+PS7V31tvWfL1s
NSop/MRspDTZBDh9F9pYBchPXQxtGY+mjsr402U5ny2CrxrME02uuueIxsnSBEwHPdemeJzG+0q/
ZSrc/s+H+1yE4LsSq1k9j4uYnZ+xczLaMK7RzvC+qqoAn+9wzJzoBFxvf5jMxPaTHoAl2sJ7hefm
Pm69B90dFDlrqQQwzJjIs3F+FDEWM7IkSiMk5Ic26LNXk/5nl8vRPEGHCHw8ToYi7PqQNEs3/0m+
O88d3dOo9vPotsJI0OVdl1nXVo4QuJK5Qg/ehNSXXYZxUfixA0AlFINMhT6y9ULpCcUfJI6Amib4
9aFH4NbYyEy13i2p/ykmElxWRILEhaccVopDT/MkKLfvzTlpMQlRLRXCw8Fq/G5+0sH4mTglB3/x
2/rG895NO7vv6bDPs3t97I4ocDwNhIa60QJNq4aPYKpngcTgLXREc9xylG8AvSF80wCWM4zyI2S1
i6toHa7a1DhQZu0X2P6yqqqXMnHgEoHpIwcIsxGWoK6B8TA52My2W5tvixMBKKZcQS4a1EXRFX62
GCZwTQbwN1Zgdo990xwdf52d6UsMkpCdN6wF50FealBXDy5H1MrG7jlCEunOqkdTRdIm+17USWyQ
zJpojRC74SIwRCOPjOVZ8J7wo1wPtXX+4qb19az1v6t0UNkIH9M9r89QUM+BgZiYMEUUXM/3YwF1
7hy7PFDUWtAkdHo40eEas12hsy5hyzykcUrM3U4HtDKqdof/+CfhsAUTmB8coVAQjsmdThtWhDbz
6IXtpB813ds7OjppLWuvDWD2TieEPGinJU9jEysSVZIDaOH0gayMM3qiLelc9Qq+Zi0jxHBW/HNK
XJ8Aw+ryCZS4EjRy/Sk8AAYDQ6LnEooxnhkdI2Rto52ZnJhxNQMgqXq7LEVyTZ1JEY7UXCUG4Bex
iqNzameM2LJbz91dliF5UFAI4VA5OEdIdwmL1bVrurYdqkOVNe9zDBv4cewZgdMby6H38hxMDFMe
FjWAuOesn7+i0wzJG2OyvnTlcD/266L4ItlJgelawAXkCWuxRkbTaDLRAAhoVPKOSoJful8jXbsb
vAm1ijlUqC+zVJgocDzxoiMwmfOdpGOHsjZ/0jRGBLKUsrv2APS1S1jNvo2pne0RKdz28ep8BeD1
TeZqDkghcoXB/llk8bxgA0BzauC8okfr/Csiy03mMQIgxdzYU48R4ZLqQWyX5pPmASKnz4cWIO9z
XiVX6OGC0aVZjjKlgSHzk+Nk7dNMcwBV9Zpj/nDHmIbAs10HXG1l/kVnS5Xs8hW/5He93T3VXmqE
TdRwtLOqX3bxapfPxO4tjmNjPOm9qb2zqmMHL9PIixVF7Fj0SxlmibleJ6lZohISRYkfAxftbojb
WdWo9PmZib1HYIZwHXGNLdIY5DMe3mSsisAlmPcizl1l/epRRsiNFuicdD+rmhglKWdIBEAAv0x4
XV5Y/2y0zWlw8FoZlp3n3tM4rIbXynlKxh8gvEuRg7FvTCV9o+x84zJAZRYQ7YDLFI7eVJDFAo1E
EUwJwFUNzuyS39qtqWgGkDkrsFACygO68RfKuXFNBfDy0hmd0MXgAcrtlDbfM/fNdvaXj5Ls3KLZ
BbzWNvcoYs5qqls6YLanCEx32pG5ONleHiad6Rf0WzybivtNunYbaeRcqXUkY5a1kNavABAnZFc4
d2xWrJxcCGDx0YzM+1GEDSJJPseOB+7BuZx+TbM937nO+Fxnfa0oM8sNENQZKM+hOovRonN1MrTw
tBN/ndfRhJ7Tn92Czpqr1fPjGZXBHXG+jJhMbVQw0XzrRb9jehSHDVxGmOAUTMM1eyeyS6yi3T+v
w+PcfIkzgA/4ufast0dD9VaRZAUwCYA2fUAuAdsXBfVzNQcQ+JXoooON9M+YW59poOdhlO763Hey
N1oEMaTaX93mcNk2ZRHBVq4Q+mcEkIKTCz3drj+kznycFtVcmMz8+RsJi4m61adcattPPSkAdMpH
s5vuxKbjwkreN1zbqyL6kJnlVpRg+3kdo+sNEXDgxmCfiu2jaxW+XhZ/caC3YoSrMc4WtrYJxEQY
Km7muzl/88o6iJbfCdAzL2+QzOWjlwikPR58vin2qfNsf1dNPU4aRjW8By/zfM+6b6PHAQTTtirR
T2T2YMPZg+2IAsZM9PcG00bWUh70oI+zN3yveSQrdm6nsfsuesEsuGbeDPGPpQ5K90jz9675mjgN
KjcHd7zSzd+txvyyeSzWY2WHaaXC4JEZ0/b7BHu1WUdzK0Y8AMjoTPfHZd8697T72aeKyONPT7bo
AXDjAb0Gr1XcQoLjoa3bGYmFlWhJgjauQ7GgmsHBY/0+v2f2EiYG9fO+2hU1Lt/ie0MBBxQU7JdF
v+TzS+UCcnQOdPt+jhUeXhqZbj9NMPOBNBRlXiwCK6+ARoXF3yE11GYh9Z6ycm9n4Zgfa3CwxWVY
/fcRLIp5S4hHvxSwlsQ3BGNIeiATBdJgYJ0jd+pHZjCpKPNk7ncrhN/cm3d83jVehQFDBADGt773
rf7glHuaPE3WsYxuiapBQhYIbMUJ3pexxYrTBeJsKwtc2zfp1xnDcp7qdSSzXjz1dTADIPOLCu+5
WsOiWbZRw9vSfMTE4aldHxIA05nGj0KFuiHxG7gu//QRo7sNOb1zURiMzcrUhKg0e7TjFuOcwCOu
b2NgLdIAA2GXvZRkv86kCfs1ZSQutBnSwJeyMmA+Yj4/TUzfJn5pfgfOLlpeFI5R4uvPRAp7lmEQ
ubJGiCQt3en9EE71ja4yDMmGnQkR3M06ZVnU8mAqnkqfFV9QcMSy+kBaH5kipCLSHcN5wswsUn0o
spzvWFllZmEufA2Lx3Q+TenXvqIY0guteGdWT2lmBsn4u6t+p/Z1tB4d2oaTaftU37uAIk9Pfbxv
oyI0hh0mq4K5GIC0uUdEkYMdL7mdvP9+CaJa8vG5wtLAPw4VSfH7LXoUPDQvGe3BYT8nzd05vy9b
lwRXlDMtfMgSorHWxYzOyqOUiP2srbDTXlOkQ73ez5OTvuzadN/Qa8/YkfquBzrTUgWMPHjWW1Em
h0Z1Bcnc7+ZrQCJ9vlFgLosmXcfXeFhmFFZjkMAGVq773XgCMLkfTW9DOx8s664qw2n+i4oDxGNs
zqZ4mWHu/Vw8wKtpN/PQNGJ3s/dEVrSI1F/mRHEBSs/XhxhxmFdbI83rUoipure0ncK4OVas+ptD
vBEiOETL1JIZbU1YSu17B1zsId3ZKqBgmW/ifVl8rsIBApVwroxhnoqcl6UT+2cRndYCRJGn1gHY
bH5V16/zy2Vjla0b5npB94ekEVqZhe3Rex39vfGCc7fsNPdouY/rX1zBfHT4fyLErWnIBLr2BiJa
dlPE35i90yrF6ZZrAdZyzLci2STmmgAfv/ZUm3B9rMfFfNWz61Y1TSYVgcqJrSNNiElTYV+SkRjt
6kCLcX5EF/SSX6PqenkvZJVH4PB9yBCc1GKB6wI0I7Cv9m39biLn3gWa9Q9Jvw/jfYFr0RpKhUy5
WnjnYCYKL0gxbciafjBrNFIFVnuK4/cUySP647JaspsC5aZ/RQi3bWTobolUPFBao92kHRGEW2FW
fV29HekU72+VNsImeUtcJOYAUR5o12PjOKXf0R59WR3+G0KkjU36UEfYpHxYps7QIYOli58Wvum8
LG7pe8YVVRWI+MpcEiUcTsNhbWQ0EDXVvwztS9G9NzMeiofLCsle88iXGYT3RyNIFh9tazaBCQXc
T8GC6A49k6BsMfxoGK8cZgcRafGSa746Lj0sVnSTOPF9whQTpzKnt/0CwUQadMECjAFfQN3TuPxj
j0+EokT9BSA8tbtPdZXG3FELC4vJMosAlAzj3EAvPb+URm9N5smwkCdsQaOS+EX67NS7Ivoym6s/
e68UKeQeb8f/fn9g/gBd85jBB8OPOFibtz2LACP6x025blj2h3HeXd5MyUpisIbzSIHRygOIwrlm
Tek0M0tBSGazNOjdva0fEuqj+uZbaYhAK1OlvCQ2uhX4x6dt3j42Ab9EM0fYOjPzi6xBL/FpHa4z
qqhFSY72mRzh7h11DKObpYdkCcjXXQcJ7Nnv/uKCPxMiPFWdZrCqCmFpkGAYyosC6r1OKkxmif8A
fADSkLy9BJbA/75ZsNzW1pLmdhGgLHrd1QPYq7Krfkp3NZ/fHDPFukm875k4wV0BEQf8HDpsriC/
c5b6KTH8QtuB99zFWqqmQlXSBPNrrQGRQAVpxA7b7Ac6MX2zPc55aJH7fHi/bOufTcJE8Q6OB6El
HiG2oJquR3Y1OOCkcDqG7AVIDEe/qveXhXy2bwhBHRwk1KiJA/vhfLustUQFdI5Rf0U12hxCpqV4
nT442umynM8HF3Io2shQ7EW4JL6nsjWu9SaFHMN4z4FcCzIz9kpA+TcCvcmZgsRSRMyf7fBcoLBV
hT7VBuiAoVi0a6vj6H3p+m8gs1LStEnCmq0kIIWfLyH6RZqp6iFpNW2KqDmK0r3TR/GNQbNsn3qg
w2jKtv5tJnb8kBhucrAHL3+6vL5SdcGjy6krkNEQizRR67W01FO0e7KbDi3HBbl3nW+zFbJWceKk
O7mRxC1qc8BLK9PbyoGkfGpCDxEcs0HzNaPL85hMr6N5b/aKsEdqoxuJgktxzQhT4BQSAcJdT7uV
OGhovY2av6iyYidRX0NtE685XJznqplzUoFPF4J0J0jtwDI6fxyBzqb77fAemQ96+jR7X9EX/zd7
969YUzAgMOtmsV1x/QxgDwHhS7uzvV3l7fRJkdaQupQPBcWGByNuATtQQ5Jm7qziZlrvjOXtsjLy
47CRIVwyhqY1zpAkaKXmuBT1rkRFqF87UM2l6It9HjNfW06jCidApZkQ8uipo4+LAc1GsoYaGgvn
+Xu0qjDuVFJ4wn5j+5FXlVbDDSSlV0n2OIDPPFfxgkqtHW4SIE0u8pKmYO1NW9bR6kEGs/xqzXwX
LacAB0iQ7bq8U1KXsREk3C+5V/WRwQ/yjJy6qf2K2Y1Hd2vrMxVrlMRl2AagVqhDDDS2ik1XWjQU
3urECAynnVXdjmnYO49j/RV9C3kdOuV/t3Kw96CF1kLFAAUDYQWzhMajm6dIlmTXjnFXWG/lf49y
UI7ZiBDWLgXmZjYtSPrn1V1P7trxmdXButyS4b9fY6j7wCHhhkbZWhzuZAPqHs6INhM3uiv0x4wF
rhuYuGay5XjZHGQH90yUsGxoPHOdxsayucV7r73ZIMEO6mbxu+HGYC9GdhNHg+LFILH1M5HCMhaa
aQKoF9ohQz0Zb6t+aL3rSlU+5r9y/hzitbOPNRTc+rjk3bq4UMwzfi/jD/DeRd4DSx6K9BgRhe1J
NQL0GU/V8LKM6IeGqUvA+YfSMXKPI3ox0g4khtd0UOyWxBOBaOBDjuCJ8mkkNO8hJ15viRVGzdOo
6rniPyEuGxYNZwh1EDQfCfZQ9W5SkwgN6RFBK6b+TlWZM7kAAJsBtw35OfExR128i50Vw71gCwOl
PHlcrVox6i8VgYQZL3ajpVFsL8wTw5qgND+nv+vmwcYszOVTI9tvnpH7nwDhtkt6g8xrVSLBVN7r
8NQkv3WKh0TFBSzb7q0YwazajI24t6FH0p3W6sVhfhYpLEpyHXCGqX81ESwqibs4mXNo4tYvWvrN
A5E6qDbzJfcLFRahdFdAx+26lFN/iIzcbm5ORqejZG+l12bfBF3JFNuikiAokyN0q2veqAJ2I4oM
SKPiipNuyEYF/vdNJND2DcoCHpq/tOQ5NZ/oAiDfSbEjUhno6eEjXKgjiImrOForls9ovKrnW00L
3fqalu+XzVd2M6N0/K8Ibt4bNYo27nKzgYhm+QpK1cELTbRNNjdMA1UyAyWrappI5ouJi15blEOR
FxcTsuhpA1cQRY0hWfbM7kICzuFiCTX7Gv6ZAen2sn5So96IE/TrQd4BhBmIc9vryTimzotDw6U9
NqpeYvlefeglOMtpdAE/tELQMH+3swNDZtZUPIOkuqDWzwexePOJcI25zCsxKoIaH22epuY5TU5m
jI7Xxyz7i5iDfAgSyQnZMA1lyeD49eU4lk+I4YsmGNGBaStGEKSLthEkJB9i4qJ/F62tgZ28akXt
YwoTfIAKE5B6aA/pf2CwYPZEtDgdrfIZ0B1g4tQ3UdVq3VAfMKGriKalHmcjRrA0o88yI4khhuj3
mvbGtPCyJUvDMzQ+Y4s5+jlC2/OjWmd2VkW894itYIXTkis3y0OakqORTFf69HWuKrSnkYr5ldcp
igKyNaQIAjgCKf8nyO6BzEzXCqY3u7d1XvhWdpw09L2eLusoswc0OvE7CNlBVwQcTPqRrp0Le6iN
A4n+GZfbxVHlQCU9jEjDfAgR8QWBuz8AeQNChiZAj1pI3JvI+WY6B88KDDRMVA+Zd+hUDIsy89hK
FU19oeiK4FK76ioFD2fz34fSoJYDs4ClA1BOzF20ZFybtYF59LNmD4HpZN2BYnCTBczJbUCDDrpX
KmxSul8fMsXEBRokutzlMln9o3RAUv1tGPaXTUJu9hsZwsKxaQSE1woZhn1KOsOfWgvNVXdFf7ci
Y9lFYa3tdLK7LFV2LVK8vgH8hykMdAqfn7WZrgbqDxAa9WBe8dEqnI2A59MY+GV692BNhIRN16Q3
Wh8hsbiUxuHyB8h8PWdv4JA+eEqIveVFobl0KPABJgKLgu4YDl3kFb5WvJBKEWZIDzevFCHNjFSz
znd5EwPoJR1GzxvwOm/TcM2qHQivmQ9yYkRNlmoSVGoyG2GCm1zrqohmhpqf3twtZthPz7mrMBnp
2nmcdxANwxxP7FwfLU6coiomWAyrAM2h+Y77A89MNLliYi+xFNeL1FQ+pImMV8xmPZrMoNCSmo+J
+21t32JvvS8r/UqvXNycGE0xVV28Um+yEUrOVSxippHYgIolOkN5CDX+RU4SU3IYisZoC2I1MVNY
lg140xOoZWbvdNX8dfKp5XvVs6Uao5Bv14ckQReUb+ak4xYx6JjV6XzbC2h6P46o7337i0OFAXYU
OixcouJ7E1RuMe3tGXkAtAc5/Vcw3Y/uEzrIx0jFECsz8z/94yilGxyR7XyD7NxdUlpig1YgAuTN
tGMD3obk5bJCspML+B/MM+Jxy9Nr51Jq3aoAr7ngHeX8yOj7jD5gFt12tuIRLdshjKlhwACDTgAF
FFzw0A1T3CZYt1i7HuKTTr4W0xWp7wdbUSeX3s1bSYIt6GikGJKe75DRHNbWu8p69JXRigJYqRlC
Y8SYRs0OBCMbc9f9bqy3v1hQaIguG2QlPlE6D627rr3HFxSotp5mhjHb9fAc8ftlOVLz2Mjhr6SN
y3U1rUA9WceKuleZdWVme61T3M0yv2R+iKBCUSGfbZAgp1BlHl8XD0nd+ZgBpjem7wvqU2T5qqu4
UqXWiBYbC/1DNsp8gpk47kImI4JSJWpd5hLYxnsC2H2SKiJtqTkiseuiMRNdDpYgp1zSgWQWjCRf
jyjCNumTNu265tZS5Q2lCvFHKvRBUCX6wGKIuzrOCKyx0E52++564y+vALpeyxQnTCVJsPu2iNIl
aiFpIvdAgTPLV8oJw+J8d9nu/vS7iTk9cP7+q5IQ2OAljI7XyIBKzL1Zx9qndhuMVfbcdOZDmw/X
qd4Av/SJNC9Vmtxh/s3X0nU3ud9MvM+Wpt2tdho4LDuZowpNSLUI/NLbHIqhsJhtMnwb0G07b9eY
N3oSttrD5SWQJSCQDgZVHyI73ASC9cTMm4gxojfGnb8Xw/s4Bmt20tmXpQmm35dFyW5pAMQBBh6h
leWKZQ9zyYzJBQRekM+3tXELCAT/sgDpim0ECCuWU61ZcgYBzC7CjF4vfVgwuh//Jvu4VUS4zRxS
j6U9QI6Vfk/L1beMeyP/eVkX6ane6MJ13ew+Rv/RpsllLEPpZ/nb3MRBbiSYjX9wVSVs6bphmNEE
q4YLEmzh3pziES/ABbLaBjCWb3Pn66ApUZUkpZa2kSI4eZBnTEh6wwMnODp2tusjH11Yg37nRnvT
fbq8fFJ3vxHG/75ZPj0uJmrwJrdUv4nQ9N2h73zvGU9JHHTtkaWKUEqxguIjunI0NEUvfy7Kt6E+
zA3asJ5iFaa39JpEvMab9v7A4pwrZTQ1SKDqFY9mzT2sBiCI7f4m6p3T5bWTntONGMElWCnqEBEw
xYIE7NcpSLjJ62UB0kcsYOT/VUTw74zSMjcB5RCs5N0cdJ+1x8l7Mc0Hwl4TdCyBfcqtVb5eeqI2
QgVfPycjOO1zCLUa+HbkhRAfhnma+AiOQ+r8BhPVPqkeBhsRqvdtTpNAG15rvXoaMSrNshqgz9Pz
5YWQms3mkwSHpQ16bDUxPmnMJjzLHpsGMxEPrXa4LEa2oZiYQ/8ZRz8AssS53ZRNX451byMXQsIU
yEbluipiEJkiGwmWsKFenNttmbqQML7Oejg794bzBkC1y3qopAg7GGVYLMoc+MTinxkAEXHu9/P3
3nu/LEZ2zFAbs/hQB4Z7xcSyPdVdNjMoUyK/gVKMZe5XUBBcFsLXXIw8NkLEpLJLGj0hLYQwjOyU
8aPHQi+7BxBUl111dRY2owqzWOZ/txKFY62T2MPsOiTaDJjFwUBwAoi/VNfT77xSlbQUa+gIBuF6
w0iWCcK0+ikfwnl8pgqXa0itwePtXShooI9TsIa+18x2GZATstruycHw5XFeyN5h6xvQO3M/n9zp
MHftEqZA+Pri2sXbVDOk/7Kdl/4CtsS1VU57Oq+9oiFM5mc4hwS4JDhXhiOss0cGM9F5A7w7ash1
pECEiJCo+pHZfq+iNZUt81aWsMwtugi1ErR9QcMmHzX/YG1/maouKdlCb4UIC41rO3YX3mZfLWhL
iI2wLsavpQYc4b8qgSMbTVAIw+Ma4AfnngqhiZt08YyLwQgtIBUn1Y/Lx066ORsBXNdtXJC5seeU
EBAbGARE2zkdUj8aX2pzZ1QqYkWZ3wVAiQP2A2C8URHmbXDNRU9nkxcsvzfTLzbtLysj2/3t7wvK
sGQwnTiieL2sSRDTLkycp35WzYzIlmwrhf99s2QVijBRifG/oM5Oo3WIdIyEjkHh4jX0+Bf6AM4D
Qwe4q5C2P5dUTGUNWmbcU4uZBazb0yHaE0fhN6Sb8iHkT2yyVceKRtLpEBJhYMx1DsmomsuUnRcH
PaeUwJTR/y+oUYFJqZ4zXFOUHVeww1V+NT9kf9MtspHiCgmNyrGQ8STQg8T70nifAe1yeTckuLp4
5HAKOhfvQ3SVC3oMgwX/skCCjcpCZZ7wDrWH23Q+AAbLjU5N+4oTmveHJgZfDs4rXkKXv0C+kP9+
wCdgX03LWrRQ8/RXErSuH9nPdfc2j6fLYqTH6ENPEQIl1lMQyHXQ0zAS38XdUDx6qtBFeog8DsPO
sTxBwHJu2tFCO0Cf4DFfAZunfbTSk16d6m6XqbqUZLc80Nf/FST6BFIvcZYgdYKME5lupul50Y5m
/9aWR1NVKZEepY0s4UU31VlVLA5kZSjFrACZaFLFXarQRtyamsxmt7hYNlImfpejfHHtDtesD838
e2Er6vwyYSBdBN0Kcp3ICgn33Bp7ZjFwzzDn9T4lJBgc6zSs7bEzPEA6zH7fNopCsvSMcbZVNIDw
kSxxlJH2UZpGBeKkOg0iqvsoj1CaAhLqNmIny/XT6B8Ebn7Gvubk2snDXsWWIX2Lbb+Ab/LGH2pu
OxrpiC+I669kDtc4tKZ9U9wk8U3LDnH2EOFtcvnAyWUi0cCz5+AKEDNB6ELp+xQcLUGJYYTJRNnm
Lm3utPYqsTsgEWKavc59TG0rxPINFGPuP+ihaH7gMBHCTVa4blVWNsR6FdV+N/naIQcMWoRh1spT
1fFmUvTfHRiGqgInyyiiYzKt77q76vgyFDrHYfqbRhkg7iEdBhAajLUITpYhR1F5K5/g0mu/6t+Y
+94oUR5lB3UjRLzzZuS9zcnDoJPbDSBO1VHFUqytzL/xggiw+THn5IlPTCsHwE7cpyWeZolfx78G
IK3k3u+quVMOXMjc9UaUmGsxzMWd0jQugzkuQnCjXKdzEpJ5UuSgVWKEMH7I1jpvCcRE7UNHX4uW
4jCqAHRkN9xWFyF+J9W69GWUlIGp7dzki+3eIqjKJsXmSLf/Y3PEdpViWZ1R06EKXiO+w6jvqJol
VXoITiTSjVKvDEiw8vupRP4LMkzPT/6mDOsB8g/g1NxjiiFJ7uo1a1qgJmtx+5I53l1raKDkna8w
0XroSH+87DGkC/chTgxA8jLNrDWCVY/WcJiN+X7FjXBZhNTMOFICZ2MDipJgZrYRWWNcQkTX/KIY
Qc2T3RR/+88yHE5rCN4D9E3iPXLu4ge7iy2mNSV4kJbI9JdI1+8waJE5oVlVRbq7LE0yYIzeMovz
aiPBxxE9z8WB9TeiowkYLbPM/EyDL7WuIxTmBwel36BZc98dkqNR3NG234PERHG7SK7xM/HCmdJH
koG6ucWKmnsNqWVAsY2hh6Zdqt/qmiJAkV1lZ9L4nbO5PjvMD+V5CmmUPvR4iq39DricvpO8DBT3
DJIT11H/Fwf6TKhw3KwFELs9wQonzW0TT4i9VKE34ask3JVnIrjdbvSKqVuXWgG9NO0+svadu6NJ
HJr6jRW95dourTS//U1LbZ8luyR9TbKBt0TixRs46IdLryb7lx5/W9iTO0YqA+NPm0/fZltggfnD
FSqCM2D0rWSARizRsvZSAmBg/GGt+6lxD2X7ZK4hjA/NwappOMlBxVsD/YZAbEdiUEzr6IsZMYOz
1Eazn9EXu77J+v3lkyO5RP8M5aMVGOkPR5xTLzSdztQB6ENH6MGZf5Fiv8RdMFeHWUXOKHHYZ6IE
C2JoZ3LtGqISIyw0dIAeveqwqMAlJf7zTIpgRJhN7z3WQYqbH2Zy2wEb/vKKSTcFsfr/VoyrubFS
0LzVpEkhICNAyH5Ox32SKtqMZU0Y6CFExRvNpuTz3EeStIBiHjFr4KT6DsMz4F3blfnPPApT45pi
JijfFymI0XRViljmW84kC35bowWw1CifcmD3YHCty1DPfiKRACTotAmBLat8CktFYjYNSI+oBiMR
I4TIhpdFBR2RVO0HvwDoLKZ2BwBL9n6/DH5WDhhWRBQR/uddRNfzh1BRT93Nlpz3TVbrXW3f6ca7
Pf+6LOLPnL3gM7YyxHx7N/bWZOiQQZvpyRrYlyxa/AwN9h1GuvKehj19b4s323hEHM7s63JOdoaL
8q7r6zmmDq3klI72filBCWA/k0gHz9mvFKO36FvxR6u6myfrNsO0+OXvlpzTs88W79J0TAyrw2eP
eAWSej8ZL14aapXCpUruTNzVaF/UEYMgoy4c1NhMoqZb0I672Kv5knpe+T2GdQCZzaTJFU4Fgoe+
stsai5EAkfiykp/dBHDxAT+LAAXI8J9Ao6aClRgYT9EYUDzW+lVVKLT77CX+H3efi7AwiiZoV45N
2kYZfr9DrcVjcZDp+d7T3y5rIWkmgRj0SiFVhlQ7ZJ07I17RtECAB+yF9KEFxGe+1+lhBktZHKMx
99ZaQzb6jnfdB+zJMv0+CMBV2+xXlceSqQueWvSMgxMLyBOCzfRJY2QLgbqs/qfO7et+0Q7LQBTN
aX9G985PFKCJwTENJAZ0H6EEc67uquuD1ujwTpNtr4mvobvk3UhK+2qpyZj7etGjpbBnK1hyatqB
VaXACOBaGi0NjTSt7ww8q29RqO9SjFV6nR3SKSK7qWvHGezpQ1n5Gqgha79nefIUOUP3NK01VpDq
uXskUaa6rPj2fNIHTW7AY0AuxhFdHxvKwjazFiUrM8bzpQH9aeEVwFTXXNdnpLxe2gLxXIFJs0z7
i94VrCZiZaCposUUPWPnq6kZsweCCJzAuniP7asoPYzRq1UeLtuo1DQ2UgTTAMPFmFl8wsTtHvI8
NFqAXBjPl2V8jmLQUIUpNtMGiyhv2T7XZOjQat/QkTfjNndksG4Sjx7saMX1UfuuFikuD5nz4OOl
YLQGM7MrlgE7RrXYGKBSi55mryU+SX5cVkgqAakqRACcCOKT+4hqII0m/Hpy7L1nRsCQUAz+SJds
I0EIYxaGSmmTQ8Jc348AkJ4e9ezKyzvfUxEJf3b02ByPA5sAF9vAf8LmRCPYJAkacbP1K1ogdXaM
kl01+ZYLSsfd5XWTYBGeCfvUC95GcVvxtuyWhSW5mZZDyXZuvjPio23uZxrW3W2ZhvX/kXamO3Ib
y7Z+IgKch7+ssavn1tTSH0KSJc7zzKc/X+reY1exiSJaZ9uGDWxAUZmMjIyMWLGWd7S1NfXcJU8/
W6gj3jdnmSHaI0AFxELl8q6iFO4c/TVVt6WAcW5i9vQrAsfzlAkTbbJthxtYAwjx6ABEzl6yN/Wa
IPhCrVhsJzcLj3m+3vxdPWRxrGeAczZ+sa+bJ3l6VaOjXT+OAboPv2ztJtG/FVJPSx+pN/l7baxU
xJbOAdGJKxT4Htmh2PKzLfVK049ajfWm0Jwwu+N26kp4WrRgCXgTGtFAjmcW5KkoYtUUyCOtdpX0
Xg7XOLkWihOECnYRQi7Bnz4/AFUpySU6LtxaBv2k23R8UZyjFN/7zS43t74Tu2UNQoK/V0r9Syfv
zPD8MMRW5zddh2FQ6Y50ULQfUfOgjJ/q4qS8H6B4sci5Rl00cvYLscjCz/f1+L2Y1JMUhNvr53tt
RfMjVmaJOQrUdgCBmjk9Jtkt+a9n/pCbI/ixFWtLB/p8/2anrQXvUceyWBNNe+tb3Zyi/uv1BS2F
YUbFZDGHbQGxmwXHojCg022Y/LE9nV5nFf4KO1Vy+xy1lGDwpx10MWusI0ubSJ1MMLaD6bPtmcsP
UqCFjkBwpPGHpoG3fCPJn3LFHZ1Tv0aKtLCFiuBp/zP6ycDxbH1QJSq5ZGKrcaiKqbr5sWjMaZ9Y
UBte38mF0KjAL0BpW4gJMsJ8GSp8GVneHj6DTYjepTKGD37+BGL6QVKKU6E9BLK2tw3SwetWF6h4
SZz+M/umNTC0pAgG8SMcnCOjVYivWFs//KyN6lGSzFNdfKz84LYL6i33OEQOurMZ0bqIJuSkrE96
FBz1Vt/oysrrU1v4yvww3IoZfzKIORKk8qMutzKc186ZbJBaPz4FRi6rm8QJo8+8JqevtpM4N6HW
9sdIH+Nt1TZ97xZqg8xrM3luOcXBl6wq5KfMUyNvK/eNkRy9Om5hUO6H5pQN2oC26GhqW0sNin/a
qPP7rSqlwz8J7M2/Ag8m4lofxsHtQ1P9YXWVcZP1Y3w7+nY7bLirp5fWqRScQo6/enUZ3jDmUu8B
qNXpnZS1zn0sd/lK0/XtA5dPxlAaOAmeTAijXXpKEjWKHhT0+JX6xFNB0v4Z8/vEW5uq+qMNMMvu
mRSnvyaGnRiknmW+PHy7pgx0en9dlcmbIAi6e/a0/x22Un2U9RayCjMuhh92prcP2dDTwpC7uNjF
Q1yfemuoXpI4p7LbQOj3qQr1+KlMpPZH4UjTypYsOQu8QAZIecEJPHcWv5V1ZEPoQ1ujFB4kc1J3
ZuncFEVV3WgaVaDRtj13zPXu/Rc84ljgUcX9iCzv7FvweKWa/6c/Wj9DU+ha5u76AV362OcGZjG8
0f3GlnD0DQQnlE1yqXC9UN5E7y8oMfhLsi5IF/mPeSCXyq5sQ9GOss1y17bxQ6a1bttVK1f6QroC
QQNRjteiIHCYvXSytCujPu6pQ9v9NpQ4tMPm+oYt3Eg8CKEIZKJNR2pqdjv0AXJ4XcVC1HFTQSGO
pnWrQoTZuZWirdha+Dh0oQ0TqI9QtJl3CTtZL5LOoxMd5G6XfauGxybfRWuiWQt7hhUqE2yaUOiZ
+VhsOKFqj8JK9tW076O1xsXanz97SgVjN3WJ6A7bQ+bK0s4fspV9WrMw++qRHJlNqrKCTI1vzC46
5sXx+ldf/hL/7ZEIEGeJdlkESTmNrKHM/L2jQQgzfDEpwb5/oAvxFpuymxAzFlw3l3aMTimCLsVO
qjxPxuD69vdGe3CiYGXHFvKOCztiR8/Wg6JUPQLhShmYfBq7+7r/IrVfr2/ZQpX+ci2zkxKbnloP
HTYm/yXyAIanu8yKXL8/NtO9Wj2H2Y3sfB//IqJdLG3mbiY0olJoC3fWkfWsN20pb4r8Vlv7VGtb
OHe6IB8bp2V5nv3BKB4rf3C1eHt9D9dszNxuzCcvVRtsVP7LZB/zfgOSeS1FWzw9FAuZVuQRC9fO
pS+0thr6es2GlQ4YdGPrQDo2uqKyZsmfRrgFws9V8qH2UNsEodsmH5k6vb7MhR4HriJyblTgKejM
OcnyugQyneP2bbnXrOcu3QNd2A/lxksdVwb6Jw93yfuJZQ0kNUX2zYGj1D7LiC0znsZKsUhN0yOj
fPCt2PW26nbX17aQOpxbmQMWKie1oeDCilG9ZsVWn+7trnDjmgiy99LX68aW/EUg78XYmKCwnfnk
VChxbsugipJqW1VID1nUSl/+wgYkDAo3ky5e7Zfu0pPlOKWDu4TZ78y/ayBaWbvFF5ehceEhXEl2
Pofr5n0V9eGAOwi4QiDQf5Tr18j+l9ze+c/IHK072IEVTRNGmuKjR+88/JuCl3FuYb5TpChjlHJ6
pbJw6Uya7clb43teSkeAFgBshkFetGouv0Y6WpzpHvhNo9zJw7btvnbWXotvxv7zX3x2nUc4pSAg
ZX+UwM5uDChtUzhp+eymfJy8rV/deOqn6yaWbgzBJQLq8o/m9/xEtnnTyc0E8kZJvhbSiffPNu92
o/niWXvbOcTqb0ve59ZKqXfhbscqKlXsooIG/GwLjaD1TFq6BHIEJVTUskPvWPIQy9eAKeJ7zx48
GGIiHN41mmvzk6MkbVKraQyYwGx3uVa6ns00GzMwA/AvZQcsA0StBGqqR1d7in9c390Ff7+wPkvz
ujiWJRucBrjWwc3sB6VcWd/iPjJgwywHbRNz3uRKrK5uqJqzPAJ2LP0ehhcpuA/WLouF4ICB/8zM
1tEEWhNWDmY0/w6RxS44Gt7+L7bqzMQsC5tUyS79OAXPCFVvX4MB9j9et7C2CPGxzk6TVMFzrIm9
ogTh5s7voEO1rFjpBy5V+xnc4cHFk4sy8fzZClNVLEEuBhYD3bUi5GkXMDaguVn2wIMbe7Bvw3tc
5J+G9pO3hvpaqDhdWBf+crZGlHO7SJJxuLSLDrVjfZC78lbQZfmaCSKLefAhxRHrw/WtXYiIF2Zn
d2CYRD6PKRY9aS+1d5cY94PyVau+aWsTlm+/Ie9ACw4VHWFwemuz/CGte+gBZSuimSoHbtyWD6kp
uYkcrMSnt/somgtQ6iFWwBvwzZugacsmG82Y7l3t6u19MXzoy3HTazcy+hWI+r4fZyuQJthCOZhT
MC/ID0VqJkVhxRs6yZLyKQ5epPrr9Y+0tHdnJuald6M1M8fLMVEA46z0V601t/W4vW7kbcT7g5jh
srK5hpH8uHTAEZrvvh+QpC6tfmdG9bZfyyHehjws2IwU8namzzkvlaW6ZGZyiHy51bmFdGOou06D
hqv7fH0hC2aQXxdlE8YChHNfLgQvSzunBT6Qtp8M51YbkID/2Corb8IlK2De4bajkUV9Q3yzs/Nq
SKOpxJ6PlcRjeKT0XhK5fegnqb5RZE86Xl/T22Nq8+L4z5r4NWfWYsuIJklDkz0Ly9jVi+9DlnxU
/a/2pB7H5vd1YwvuBosrRAqcI1i3tVlAj6Ii8MoSd3ZyHxqF7wPQKbP4cN3IgrvZ4hMxZAqqF7qo
yxUBRm5yS7CUDeAuDJdUxnrmprT/uW5mIRz84dm2hcg2sMRZ2BkDJ1VKgQezvH08vQbwAEUho1/b
XNkD/qVQtDY0SROOn36Zudh4ORUvgCUqdOWzTDaYpNQJfLhktcKuJ1fWvZFBEdl7AhzJ17MCntxu
wBT/xrK7duv0Qe+Wik1WzRuZuQOJ6ky90Xuph256qvubvpf0z6lXk4qEclcco0KLp22nEU3l1GyC
Q9snaA10RNa7uurbOyrI1UOpjH57W1ih/mROJudtGqe92ozBramm8jd1zO3bIbTrmxb3ChkeSwnM
+qQrNA/jWIJiyHfM36mcD/tJt8cfoTQaz3ntpR8COllfithub3UnHvYGNp4LG9RHkWVqsE0Hpzvp
iWm+dmUAu1M8Boo7tH0zbhVfyh7yEEDzJCe1vxkrufsuGD3rPQRo+U1rToTtqrfSpz6rmumWLmvv
PTkgSx8ZdbG7TQ9VYuMOWZDfWEYwfi7aKthbYQcTaK7AD0BB0zwEoYZWgGdDd77125EBoEkNpMdE
zeTXuJy857ypQ/onllHepJ0UbRF8Qzmn07N6Q90qyG6zIs5PfEbN32lOPP5SSzVPYU2L04/QFRW8
syEM32d1Hf6umzJR95JVZbyJLauNeZf77auq983XfPLRlOkCO/qBWIO2q/xWR1ojS7Q7PagpvzWm
J7nXXf7tG5qamCyY8ixgEgA+Lk9WyEUVSCVcyWo6bXS4H1SpOUyRfAihZva69FckrTWulg4zJQmh
de1AyDYvihieb+lZyinT4r0J+Kgd3g+xY1FnFmZBvcgSK28EW6qPdKyUjG6f3VzftrU1iG09C7HN
qLT6+CdS4F91+DCoz9cNLCSYUBRp3BboXdGimMeiBrxqnjUjxY1clb5ZnWV9zQK/rzalnVEedSDA
3Kee43MKU7Ob3CbwQnXbxGr6T+VrEd8vrG+LsO/K7fVftrR0yEbJz6C3o1Q/C/iJ7w29rwOM6NtP
ktK5ZrDSaFi4LFn5fwbEDzjbW7tq4lz9Q2zUq59jFRpHEBjGWJwydcXS2lJmzm+EdhpZQlqxop0B
+qJY1Yxauh0t3qQ8vKHwpgtwuZbQCYnPAptApNqq1mcHjsPAWPkii0ZoLJJPYot+96UR3UrCokdf
fSPZz129T9qtoa2YWPom8LD+a2L2MnSArJpeRJeuHr7FhrmNWiDZWU8Hc43dcm0xM/eS8zYveonF
1ONRqU41GfkaCmEhP7Kp6JAhgXsA4TPbr7Ab1Y64J1AI2R7WwX16MD8EECvr3vupXKFDODM127ch
l9N4lChRekV4ROw0S/y90Wwb+T4I3p/1XZiabdygWH4Xe4y25oO3bcxwC8Nqkn/WZZjcJXNzPQgs
XRuwaEJqjFANaPaZsdLPu7Z22MK+2IR16BYBGnlHZKhcA73kaM0pFt3vzNwsJNRKrI+ZhLkx9dyw
247yb69zu+Tz9VUt+R55JgUWVVffdlJhOWuNxAAyEiB+ACDBBrShTGvcTCtW5pqxY+bLZjiSzEaw
TdnBk6m/mGvMyUsbdraS+aBdOlVTGf+RPi0M89BrcUXZX7mfoMSjWeRFH65v3Jq5mZuHI/LmdcLG
adrPxPrJnN2mYHIoiL5ct7PQzYC5j5yBnj39YSD8l6Gu4jhVXsuIfMe9mxobx3hp1Q/KSOUj3Ab5
vhnXG4dLvi4gG+DcUbCDCfXSphPAse7ngCm0PBMTfdpt3rYf2r5Id0r10NHDkZwVUMRShHJg4WeJ
smPRpL40Sf7Ya1YP14DU6+1O0p6MuPVga8jkm8IuX+HhWGtVLVr8wwUAL5gQtL60aLaNXpcxYTcf
E4t2m4LacNyHyjc19qRgU+qllxzSoU1XCmkLVzCgKc20bIohcA7Pnlx84iw2e9oqWWDc5O295ZWH
6z6zcNz+HwmjCTKLjtRsZVKCDrreUvmW4zjdGRO8kmZVD2AxrF9/YYl3MLMIjhgFna1lKhyTQjBR
KsopiKjPrXUo1HJ33cjShjF5LjhjmEl5U1JXJjuo4koQu5mjOzCGpa0pjyy4gnNuYeZ81oQUjKyN
ZEX05KOnSN4r2jFN7/LxL/J0geylPwo0AlIr8enOMr04G7LRHgWmUmGItHU2RfDz+m4tBCb6j7Si
AK0DL5qjiOM+sgqt0CAIUU5qf8r03Wj/zo21Z/zCwJVor4K9gTXe4q/ZpzeStB1DkVI0UZjvndbv
jlnnVJNrZYbpby0nsO9DOQ0efCdo822Vp+VD3yfJh3DSwlOSqml+8BjvjtyybPWdanrJB1Eqv1Oj
AeJeFWV2UOQGFJx139eeG+VMX+3MMBxVCgeh8SFxoI/Z0AQxb6K6LiuePYqUrWSBYhWXtQrWBx4a
jmSK3va8l+yNse9VNAh4uRnybuwzb6PXtXTTN8Jg2Yw7Ve31gzG2/aHqSntz/WO+PcmYZ2YFZmOa
pG9kRFEK7cO4oK0IXUm5b6zYf7VHACOZV71fdB1TAs0JeAcA+jwcDk6kRFlEfzFpu9G1lCy8CQrT
dhnXWeMHWVoVX06wfTmayov48hBQnpHyPmHUNhiL+ja3zeJZjRr7h11olHCu7+Db4yCmpAiqhg38
FoL8S1vkNo5Zd0yQFsVjqdFKQte4Gw96Ia18qkVDFmgu9P5MTZ0TffiqWVpZ3NFmBtw4hgrv1fAB
NZ5drZcv19f0NiCypv9MzWeJvELP5anB1GjC8Vdnj2NbfL1uYvETwd1CI9PWnDeBvdRTzlyBib7z
t6mnPcVo8AXxuHJTLbz5WQqQbPp84GZZ1eXnaUOHKl4y0l/p9+30Eia3UvTZV28MRrxDpDPL2wmN
9OihSIBjfry+xqVthMVAKGtztVBkvbQtS5LVhbFBgxip5rTNNmm4v25haRdtAfwmhQKs+Kbu0xq5
ZxJ7N2HxGa23SX3+m7MkorwNsZEgI5z3c0Y/zqupYnyzj49yinDBdAzJoq6vY2GnSANp4PCVdK4U
7XKnbCMvw8JWoP8YlU0b75gfWbGwcHrAyFMtEAgDmb8vLaQlY4OBF2SbLLv3goewvLec37268mBc
WIeY8EIkgAlAZjhnwQCRzKyJszjb9Ag86q/mmurNwvcmcCIwze1O02MeQ7O6bUZmeLJNAbNuH2/V
7FFrVxQXF24kE3ABn0JUo/Ddy51SE083KXFlm1I5KOnH3j7k1hfdvJGNF89AMYWh3usff3FRoDSE
QAAgd1U8Fs5SFiUGqe73GOyiO8P4HFhfYwbK/m82ZosaY9lvcxsbU/botY+UrKPww3UTi9/+v2XM
BQKqYaqBdmNCn8a9oiTHkSmB95tgJIITwj/Mcs0CitXrWQmLRLaRGF4NTYsaffwXqzg3MYuXdWgF
lHcwkUyV6zDu3K28Tt4+/UixKQXgYw5p3TxkmUYHdVdZZRszD109+xi90lilxLE16dQMP65v2JIv
k6xCEiYgYKiJXboWLuckbdVkCGA9jh3yyUxTy/TUTPgHD6NnHuQ12bIlZ2aBSA0xIwBF/SyStVGQ
O0XeEWfMkPWc0uh7u0bEuxTLzm0ITzw7MJVWSbzKsCFlbvi7q7/I/jYKVhxhYessqp9C/5xqFP38
SyNBr3pDJfVcWsatZEZuGnwwmYMMHFcxb9GMKqeVuCM8a5YJA+kkE4CbiRa1Ojuifa0iMDmOfCvn
wyTd6ugHmButAXQxrpGNLXwk5jV4Ijs618EbMR5b7zJycTnbVO0IhTivS/1jOaw1Zd5YEaQBJrOy
gkuRq3N2lGSZqRxyNKCHTcwM07ZQMtcKD9c9fM3ILHiWheI03oARwwPgDb+Ylv2F2JrgJRAMtDg0
8JF5jisr/WAOA8QEkUqtXdv2frG5vow3Lv3HAjbo2YrR79nF2bRFwagcLe+hdLZZubWdFyVxNvJK
PFjYLRIMRr2R6RZ1ffH/n50cL68K0uiCSnjZIMPKJNP4xX93UsYgPjK/VEj46qR/s7VIdR4YlVCw
ygLtWWu7rZEhv+evxNGlpZxbUS+XMia910aesAJ+0pTlgxK2j5q1hk9aNKOxXzz5dV6Js1PZDbwZ
zYlBvC4x7ppBu7cAj6hp+343RhWZDE0gh8QE3mw1k6SalSFaFNS7LYBmpebSQLruZG+uHj4MvDTk
NJSsFPKnSyNqXmY8OE1AoYax751wx1zmoffB8iTRyyD12yBYo+B5E0VnJmcxILKL0hoamhVpqDNT
vQuL777XbGMm7fRkr1cHmK6uL1L8iRdhlLyA97Uo/YHqgAnicpHWlJuF0dCote2anN2Co6bYwdtw
MCf7pfPS43Vzb1Gwwp7oIyiwFVN4mnl74EGy3Aplrp4yY5vsCpO2/SGPNrn1KY4/K8pzELw6/um6
2aVVMgqpoyJECgFi8HKV5Mh9mFYUrbXq5Af0Z0TL+LYeHDfvVvibFkITxScajTQwmKRy5l6TxclU
5pgyVfkm1by7NomhMSp/t07zfH1VS6ZEk0QGncWVMX+s6lle90aHtxhmJ7u1UrT3djA2d0VdSm7j
j38RqRiadKg90XESlZnLXexVu1Y8QQFdqeaOfit01lTL3g36xkPASQtsPCnrmxekA3wD76HEBau+
tY0t33KnJHsOlYTJ0yzfj1n2en0fl7wDjLRYm7jd58+k0qq6pBICDHZn/ErG4aCiwjz5Ve1Gdryv
zTUWsTV7s1ypHmqwVAH2ijT8LQcNoqTDaaACX0vls1m9O335s6H/LW92xMcst8okZkPtDKZd6SMy
vft8jYVxIfBbAJdJ9umakCfPEtksHx048FjDEKs3pfbcdMYOxN377/0LK7Od89O2iiNR3x8CdS9X
3mvblPfa9NMPq5X+z9J6qAUKuCDJDKXBS1/XpjGKpmgkEncvSe8wSia5wVrwXbhhKM5Rdud/FHTn
V7/O5HXlwToEQZSyDeQvcvjFqyM38+rnMkTSdSVeLJqzcHKgbiD153qF4xCALhCzz/VUnKz4LtH+
qfpyZ/4q6It3a9Qv4lvMbxZ4DUgCSGzYxVnMhZW+leuOjCN2nJ9SAqFjFq6Ah5cCIOmZxuOJNA0e
rMuPxCFCu70m1lIlupHbbNv24zdeIkxVGSv35JI/kD9ZPNJERXr+NAwV4HmZRaMkso5gCUFCH2s1
WSk7vKVc4aieW5ldHqYeppkjNNiaRE//kSbDPHmDVj3BcDV+UqTJYnLcLA40VRJqk1Z9GxVUQ9ys
ipxH1em7D2a6U/s1wvq3Pd/Zz5odBiccDS8wWbwEf0/SH5jwMKeNbwToam3zUtvowaFeuweWvJWm
EVcNbF+6+ieTOEu+FSh3rQk6wk1RNTehqd1MYXvnJcNx5Ch6VXuK9er9GZ/oU/1rcpYkd7k5epmP
SXg53EY33cH+2XhbAFc7OolZuHIel06IQO1SpNdhCpjP5rRJMWWJ4AhQHO9Jg5F8KD9dv9kWDwhj
z+iTirfrHCSi+kbmjJWwAA45PHVyqkSHQVPKwI0Kw/veBF3xN3tIuQnaD15+VJovz2Q3jp3uC/RQ
k4WH1pJfM7k45QUlB0u9b0bIBNM1VZrFVYo6J3xcMGfOI01QToMRMRWxsWgK6JMMa2J2q+cO8xfG
StVhMX/lY4mghsE32DvVimJEUrm7vSZhJLZ3de48y99H8c/BciXtofQ+WOpet1ZCw2L84RhwEHSB
2Zxta0Bfe4p10UatLRfpmCcwensPMZnrDrOUmlAv/F8zc2RMbY++2opDJ1f+zm8+SzQLynwfjBMa
xyshdemzUb7le1E2grlltiTfkBTUPUWiNwAlqj37H6fsrY3UDAF0NPHh+soWgxiDcDqPHNoGvD0u
HdN3OpsmH1/LbLWHsHrJbQtB6rw/JIa/V6fk6zAZyFY8RubajMviQs8sz8KK16BoUxv4TJikr738
ZYq154Li7IaG1v76KpfchFoiDQ8SZ+pjszTMKrvM8yNMxaURu4Wh/3aa9ERjbU1wayl20TIlpFjU
4JU5e2HYaCgDDkxM0nb/mpdO4GqrdL6L+wZBBI8orly+3eUXi9oh7bMGG5kFgBhB9DwCQa+r0DWu
vA8XnYO3PiUeIpaYAr00BU3OOPUT3WazaWzl1Dian9yTbBaDqyNlAES9i2rbNXs1ftAbI3hRA7W9
tQGzv79OQ6URqjxe5Qw5zw+FERat7Uj8kLhqPpFPM9amRtsMFtmVOL24ZOBUooImmo7z7kBkKEFi
l0RN0uCTZke+GyO37NXBN6/r/5kc9XOQahs1z54UnkPX3fTtl+XRSqhmvykUvaGcMbTe6AtynQ3d
t11vQhGfb304LrPs5bqht/EMQ+DV6HqK1+Q8Q9S63mg1h/6EV99l5rch9d0kO/IgpzOysqa3R+/S
lFjzWb4CvVehDTqmlBFVPWfn5CSLaxf6mpFZJtYZRl0qoqWDkolf/3Ckzo3fLREAypjeB9cMVSFm
5WYxhGmPSh58Svkxczdm0h1TK9lr0lopaGEp4I1IEZjJImDNG4ejQlJZKFTVs9r6Tlf+YHkEZL/w
V66ZFTtzJmZEenPEWSd8LR3doJD2tTTsPGMNZ7xoBrYncTuTh8wh4JLTjVJdmuza6HUb2c5t1zFz
eL5a7/3BSqHLwpQ1JSRIBObvOL+siFQJZP+hWbipvbOtTRzd23m4tatvZhHsbWaCpnfPqYigBAKD
2osC6s2euZ4Z1kHkhVi1k+Qj3FCf1YK0R5ZQaGMGyGDYLfWd3fXjuxAnxMiZKVgooVea+0in+VHS
TmHO6I+877QfydgfJjLyEc2g65beVl5xxP8szb3EC3O/HgYsNfYnBlvISXaSZ+ym4ZuhkuvtyrXe
/JrBWTqSNLkHlAuDQV26Vk/G+BD1zLh9CS17V0uv1hpgfHEv4TxjPk9gQOY3S2vprTHUcb5RgC2O
wfOgjlvZcztrJUV++25jJ/+1QyvhMg5WeSEXnsnCIkWjcv1Fd6aNF20k4zV1vtjSmqTN20REYUmQ
CuGUrEub7aM1BX3gV4SR0rxVx8LVYL++7hoLJxsKKUFhSxdApFWXCxrKhEIDM72bwlZld5T7aBc3
ULeg27TGi760GGrHJpBjcc7mL0I6aomUqBbtdL9wDeNpNaX6k8BfVmUQ1hNzz0QQEITzRKetwOBW
Hqd4MOrMLTzj1kqNZi+N0WMgS49prRsnT+3vFEk62XZ1I6n5p7Kc7gvV9+GB5xTWwRM9JJ20uTvl
SOB4EhmZL2vdyol8S53KdQ3oW/T/yVPYk8t976sOCFMc5MwGmftCSY9yIAjj5W3RoY82AImOvI08
/PQnYxspvmDaWyk3Lnx5yAWYsKZWRsFs3jaoC48O5CgJPMDJ7yzXr14gtjq8270wwtAsUjkAaObn
Mk3SMi1Gn0BAHubV8sGEen9VO28h3aPtweOYp50FbGaeTLdRmSlajJl8iHdZ+8kaBTa2GY5TKeh0
2u2I8JRSIHto1Gu55uI+8qwU1skp5iOOpIGlFhrY1iM4sYZmMxTKbRKsQQIWTo9AmP9rRkTA8wws
q2BhajET5vR3EvOhCdaE1xeitmgJ6iAqyV3hO7k0YZfICaUSwc2sXnTvocteIdZphhe7ftX1Y+ut
5C4L5QZElM7siWB7tqRmbGxvDKN8M5XbvHqIRzek+K1s++mkS98czW36T1J3fL9HUsTXeIYAsSKd
uTTKLG6eFgD56E/Ij6OWnwbfeAyl1/dboXfF8JeM76vzqg0Uk4AtE1QcjWTcVc14U1b1FpjvynW0
5BQamqJArcDYvSlD95EdlORDOAUjKlr9i9z//evQCRCqCj6ITtwsXVYjBgI6s8a55Y+KcdLQFEhW
1rB0foDYiVEvIEI43+UH8ZjIzmmc4nXIgWSVKUhG3NW7Ycm36dmDFAR8ym03u0l9084d6iHslHnb
MmoCiYnSP8fBNvN+Vf02zVfyWOFGs6sIfIiYXYP9gZq5WPWZbyddVTGPzpCzBien1Q6u2j83+VNo
h24ShW65pp21sIsMHIqmrAxkjQT60p40dkbJyybfxJmY1rV/dj6Xi6augQcXPE70LUGNiIucWt2l
nUxTCi8IZZFKVtJp6lVoljtjjapzyQpNWGqQ7B9X5Gz37Lhk95IxR2TkdkBQem1Ec8EbGADmiQFd
LvDxeblMbS3Y1gL+fKnaFTKl1Jhu6EelvoO3X/UP4xpKbdGeaFKSn8LkMG+4gU8x+kZm16x8OLXO
cKAS75rOb836Qc4CO591oG/83vFjIpyJsB9MbI7M/T7bxL7Lyj4mxeFiao6W3yMzvsbo9OfPmLs5
y1IEcxTF23kSobdakEN1m298ig8QQyThTSjfN2TEaGN2n9TRtacnhH388HvSHrrpMViL50uucv4L
1EuHjI2hG8pMzzeqN0knFL/UR700fr47DApK5X+XOYtRlRYrbCTLjGJ5J/FvJJBuLAjHrptZeMX8
acEBzge0wgDW5VpGRx4h2xaHizSiKeyNMqArEj6W+RqD4lK4EM2+/2/pT0J1Fp6MagrDIFXyTaJN
x1SHj8SJdlNvvrx/Qcyq0XaiY0Kdc7ZvSayUUUv9a+NTe7Yc/8dQhfcyGS9sSWvZxMLm0SiFVkXw
zeP3s80D25gmmo8tNSpu29Z/mkbzYFUpchz2Po6bo6w9KcBrk1KFyvxBVT6YZnXn14Zbaj+qOF5Z
+lJ2c/575lvclDy765bfMxnel7xTdnqlnIwiO0Vx8FRT2UjAQVrkq3SbAkhEVlx24QKCUxDpIvhV
QHjNQ07fqWPcN4ATs9pxU+VmUDbICiZquEklsrqv1z/0gj/ZxGsBgAMgxAjtpedOpl+NKTxlqI4h
7WwcxuT71K3EszUbs5NueHmcOF5QbKowcyfvkI3+tlwdGlx0o7OVzFzWL4tBVmpWoscHu/kqMVeU
bINod32/1qyIqHZ2/oLCYSK2ZS0mEnA+YIUbnn2q/fG6leUdMwWRBqLIEPBfWrGVKbJww2KTIMau
MECfhDSf9teNLC/lXyNznYAAMh15qsSnl+4z/TG1jtG4GdoVNMSiO1M3YHCJ6bw3OlxlZnnRYLFh
Uq2RdjQ3hVbetbBsM6avbnrFO6j9WrFnaftE4YURE3IdgNiX25dEVgwJLEPZth1R+XTu5DQ7OI3y
6foGLtxgsLBQASTkY2iOGizjMlLGosQXTPUeeeFD7v24bkE83Ga3NMR5QlgMZmrBAnW5kKCvW7XS
SA4tO0zhUoMYIA565svr7Fs/Ri1x0U9X4t9bmxD0MucLCT4ieNq80D6lktE4OilWE24756uu7bz2
1OvfWnnz3sVhCGpoMaNDwJvH/dBTtLbOSXOK9nUwv3rVjd9+rtTTtDa0+fY7XRiaB/Q6h5oq6bkz
lerVignZa/Lx4jhefiYkv03axbzlYISdF8hqvZvypjHJMobbqXkys4MUfKn8Y9nfFuqtX6+AOZe+
0Lk5cbDPYlDuZ1FbtZhLinEzyjdwKh+88Js0HJtoDfyzaIvJP1CIQJnoVV3a6iY05DlpXIby58aO
jroxPedatZOq1qWztJILvD24YoJdAPVgjePfM383pCbyc3FT9H3qWta+tz95xe66270Ne8IGxLOw
GSDONmcWyKPOHvMeDeY2/2WML2V0F4zAQFYex0s+B0KbOVcSQ5ois31TFNQcNUtYUZ5NL6Qi8nx9
GW/jKgLgBFWeB38iw2yrWrkssqKMik2ebc0CLc6fvv6oRTcp2qzxGlhzyQvOjYkfc+ZxaZkHbQub
0MaedDeMbwzr2TAK15Jv6rUX15ILgKYE0wY+D4TX7OqDzrbPjICNK9HeSKqDEIAzgjWGgUUrQk6C
O0nwB852L6hyg7JxUiBC9Tw6sJs5L5K1xsa65Glc4f8ame2aXfYSkRYjE4czv6nDn5NykpU1kbfF
j0OPgXyRWgzqvJcfJyuK2opDzNixcZsysHvkaQptqT98s1rzXvW9dOUILVpE/Jk2KZ0UsNeXFgMj
yAzZ43710n/EFVtbm1K6kfpi2+SH626+uIf/mgIScGkKMr2mjvIcdxiPUN2VfeE6BmndiplFfzgz
MzuupmeUbdtjxkt2Zve1DV6K8PP1lSxumol8CeVF1FHnEDQEJfQKqE2xUdXnLto3xkl2PMAjG/N/
SLuy3rhxZvuLBGijlldJ3e32Fu9O8iLETkb7LkqUfv09zIebqGmiifFgZjAPBvqoyGKxWMspVQWf
VBgYHx0lz7AOYhAmRW/9bFUQZh6yfbtYYY4KH4ah5OcFkm7NBob/fWMUymr2HEyzbMOCVoiNhSzb
LYYTjM0nTCnvdvl/cfjCbnDQIlqaINnH8wHjhy3qvdRr8pnt30AIJxWxsQTDcQAxJQ8k+5L5X1am
iCvKt/+vFMKZGWyfdoQrMkir9mlyRYtDB8qK1MacGeWTmqur6JBslkx07UHFMQ+dDTBap+hLnXnP
wHrQyHeHetHoVrtptaPOoTkoaaaLYvX/23qKXoPjoqkLXGC/zSs1nyb7EA+qgKZCy8UZOmYJWgKv
BUbZ+5GbftFHP3BV5TMKHRdLVTunmTFMDiBGEvnjbvL2xLx0VUEdqW6gAQl1T4iCYPTuqYZb+pKm
BgPK3L5j5ke37KbyvoyT0C1U/px01VBODJIPtKnBrTuFSm13AHFzC0OnP1ndrqx+uSpbKvVMNhDc
Ndqc1zwpR8uLIY1Tv3j1GzN+FH44eY/ebAYoqDlvhORL91cewQi5k1Y2s403WK+B8iijUcoYOmKD
mbw15OU8lkowwUoMSTLpXYO1S3tygdzNxF4JSj8M65vZ3kzmJ3xhNCr82SnBYCBTXvSJDTSztt9K
d8kCZCz3GJ9yPC+VJN4FT/IvkNjzj/LkFrl3LOGY7Pr4idSRi/Thml8wGjXORZPBuqcXsa4qHuYC
fDBSG1zhzl0NBvpiNLKGcV+8TH5+9NkTiTkmOtP8PDQQje76z7jNG1AhFtXE65AmBUDp3O8r877t
ZkxyPZjDtxmDmav5/fziKo6bmIZDdXRX6Py41RTlw+gJ7cf2odRchVSqpRSOHLh5yTpVgNGbd5KH
7Xjpghdu8S/SOVz8YFB5tiqx+N83Rzwp21RjFvDi5cYdb5vmyewez6+c7AG11UrhYE9d2XY+h1jn
R7a8WYviPpaUHpyqvWB0mRcnTj4BwGPjy7poD4afB62R3oNpBwNQyFVWf2lLdAhUjurEcaf1nOYL
hqT3zE7PM0A7dvNiVfQ6L5Mr110uSzu77H09XNsaRNTOjjBdYS/lNgz+J2aioOHqtzHY7FyNNldq
jTDOuWaHpf6u5+khrda9gQEzVZ/foPNWEa2Q6gquNtS74jn3ocLdQoMAK3N+4ghGAnTzrjZs0L6o
inelF8EGRjjYGF3Z+/mCNR2zaV95XtjP2ZcJ1MeV9Sv1VR3l0mVELyhCs6i4QCry9AA4/WhN6JGE
XzBy4swi9OlhBH+bvgZm81pMwfnDIBfuL5xwa9sg7h9A547z1rxoqIXxXocmWoe9pXoXq+QSDAli
f3HCBgDR4lGv0Uh1ObKr0f6i6Ze2/eu/CSUYEbSLaU3FM+0L/eHahxrsdezayG78PDoPpBJKMCW8
LpXaDYBGsHR5t3n87Megy3po6mtmfsasIH/Da2DhSBGbf8zmgPl6bFcFevTDNPOOTfqqWyTMqyV0
3BRMR0iwsHc9KR9jX5XS5VKIRoXHodFyCH5QcKecAhNnIHSdAZxl+pFp/hXM533eOzdTmqoOm+y+
2WIJQoJBsG70GlaEmcUhTaK5uafrBSI2O18LktQG35r3iSOwheSftFlXu0rarswg3lD+U3lXGv2H
jZiTEoOTV0VqLdMX/nAGASVqgJAXO4Xq6TSyEmQe4Vrs3RgNtt9N7zpemr1pRl6iYumWXkRbOMGW
VI1rtXQAXAef0rWPZWoGYOz2EiTL/Guv2bXVL+o4ikMhVZeNkKJJScvRbS2+hdqNxw5Tg7AhKhoc
FZuYzPxvpRMsitWgN21EjCps5u+FHurpXbEoPGX+Ex80H7F3zFFEsgysYqf7hdQITZwON0zjNbdT
Gz/A41Jc2SoIwYTUGNLrNWMPB6uNr3H6d92gegRKF4o3hGDoA29YFxQcAaMuw2gmFB6hR8pIvw06
C3IVg5z04P4B+VAGjSAXZnUwmEJ3Wb6v41Pmp8cMwVz2NmiPeWbce+B9O299pUuHKjGkMjk7s1jb
W6OQwMMcbYSJlu+9f2erWjulirz5fWFrmF4vk8Zd7MxxLjw/+5IWyJMnjbaLl8/ENcAg6CEzjzIq
yxL2yEmnDNzHkAX5zjJIXK0KMjpedqkqNyZXhj9AthD2pC4rzYIASG/xKGtf/9e2ozCp8pX7CyLY
OR2ep5uVACElOh3LwEOTP33OUsXxlJpTgjg4hgG56FIV7FutDePiWYBZeB1vUqZhWmEwGmFZuPos
aIvyYsaT77zWSTwmsBehTwiMpiiw/FDAUpM8RT17g76QHYjh7QlUHUHfRJr/ch5I9nzmzGLoHAPb
FlpvBetTgPnDqRwf1VqE7uylOmjluo8xPrPs14vR/oVs9C1BfCpfnOucqNLrMjlRp4NKRd6xiv+f
2j5n1ed6zlGsYtOORhaG0+yMufADWjQjBsmYdaSnoIg6L7PkSKMAHeWlSH2j+0AsUDNrWi+xgdxT
GdMSFK5v84JWy/MYEtYBE2WrPOj7m2tXjGJPKxmciiIR5Cz2XTWhHgho45WHGUeX2oJpUhrT7hBs
cq8MuAChueY/0LiLyiFnKoIsAZdz/u8Je/gnoeYVXetoExTzvO1i6hWzIPdE3kn3WCRFBN5hrPoS
xI6vsJsSE3ACJtg1iiyr3joAYwlDzYxGltAEvVSgpcvb+aWWXApAQqISzzO8oMSzUneIuPgDXKt+
mTCBLk2moMwyLTIW7dgtGdn3pW8EIIj5NbLm6Ty2xAadYHNV27h1mLJHwXuE5JW2OiH6ZVwzakdr
Z6uGK8jOyVZG4ZQuOeKDQ4vsS7IMty6cna4+WG2P0SgghW0uzgslW1DMIEAvC0jUUEghgKXj2psl
g1B0wAzdzjJBlKU77AWDewhCoPXPrARJcNNP+bPe00rx4JYtKUrPPFBGovEITITCkjIQuFKmoXZv
bfsgX/vxjoxDF2UEg6nWlVEFnmxp0RZEOJ2DxXmCT/HQ+TYldgFpO7QyTvTFHy5pfGEkN9moOBIy
Vxn9In+gxH64talsktmwCTYjcWCQKVya9CsZnbAw49eC9kfUKL4vrXlc9E88jU+whduyHgjCv4h8
4TWX300Yy50Q44vW9GExlUG7um4wEe3uvCLJtpIzf4JBwkAERXyJeHnntTNPU1P86+ihFj8bWREt
icICSK5olDf/xTFPtxDZz2HKLeB48Rzd1FFTo3Gpu9OKvWfuzoskhbIsXlcK6jOU5p5CuRotqEVg
bBowGCZZdQCTVofJN71xQewrT9WkIIXj1BhYQ5g4scgoJm1FfqdWqJ5kF93qGKCLQZXMUjXLrV/5
RlRm8U1bYkreeTn5KRMeJaCsQmQIrNngkxArDKzORB/lAq+nrb5wah5w6eqqERZS4TYY/O8b45kX
tRXrMzBY7r6NU3EVZ1kIb/sRntHRTfvA0tzovFgySBdUtHxwFea3i9VhUzV33srrH2fjSdNCP/nm
rsdhfqqQ3FE+xGV2dAsmXA4NNWNMDEfZiYuKlnT6aeegcEVFpG79KLU0iOerjPzrWlUMrcQLDFl6
hNvQyHC6pG2aTXrOITVj3TNjvFzHbE9nZ39+GSVthMAxeb+HjoUEZ+gpzkq7Zej47W7OmItpPSYZ
UmRgNEGBdWQm70jA4NWveRGpVC0askUFmysvuMNxICJfXq7nKC5vcdZ1ZMownnpXZc+6+0Kdy8R9
qK0MJQmfuON/U6mgIYTTsAsXBJrfknzQsKZGaj5SdC3Sytyl6D3pMa1Ssa6S0DqOOl7P/8MSM98e
S1EyUmBd7eJnCh7eKo7rEFVUz32S7bK6OZoj6wK99b94evJyHlx2EXLGQ5SWgZfzQ24VKZ5poDpu
J7+cYEkffNz7KDIKfC0J61ZRFaECE87GuqJ5JzcANlnvfnIwxzIq89eu2zFMOT8vF/8p0ZRt5RIc
in4d0J3La9km48Usf4CP4xO/j0QnKigRTUe3welZSPQx8Vofvz/41aORTm9mpUWfgfBRfoFZBmBT
FCBavbf8BiklkIlGJagTdQwmO48gs/e8FpJPrXHRxywe6Hic5hyBrtDVx5DUwTKAA1jVMyOzvlsQ
4Z4GI6Tl9TzGa/nPnXusyshcPTSLWWHFvlTv5yWSbvtGIut0W8B/tHSkBpjJtMAAb4htKDZeumYu
uotBbYMaZ7FOG1HkzDV7hG6WBIVDaJzOwqR8NvLhUzjohcSpBDGfuDeY0oHTwst7PC+dDzr84F2B
WurIMAZV3EG6Qz6oa2Hp4LWJzrCm50U5ENgfX+93o3OZZxEZf5G2CPT6yYof/v0WceIE1GmjHuBD
l7a/guy3dvGqaZfXEREcTRVekO3QXwB0Np3qwNKtXlV6AHDmHy6E6NzLVGWzVRjCyUmRBB3qHBiL
s/fze4vcwtM9v04yP3orhnBuWp3qCLEDYp6u0xxsZceWRvagsJMqQYQDQ8DHblILKL017Kuu2GMS
c1CNvUKbZZYfJAzwoVHviWcm/4yN1+dqpj/O3AjwYUdekPrPBaoiC+e99v85v2xSgTZIfFk3SLlP
F/i2QGrBy+6AU7dyDuWg8LikgZ6tPFzeDUqHfqelnbFsU7beE08L5g73ZmpEjl08T8YYpf6IjVuQ
2HIiex2noG6yfVnmt33HVB8j8x+2HyNcFItNBnPJITLz/JcZzW/Z2uxLUBu5TXrJbDuACTmgezZK
q0/UTXFyjf/fV084aymeetTmtWZJdsPYWwcOrHkHQokFc66Nx/+0s2JXdZ3G3og+Y4R+3fRYJ6Cw
rFE6RVU0KAoF8oRz5xj1sjYuVhONrL1ZBTZNAowqPi+LzORu103whOrJ6ZyMFzuS5c4wQ3O6H4cH
s7iulotKdWOpsISzV06dsbKB7xGbr2vqBH2OIevTsJvy9C6ffAz2mxTiSYMenNkIlGh4w8LKn56P
vhubpeP1dOjViY/lYlV7rONXt0qOOcYhB5gOQsKC5I+N71/q3dLu//X64rmH9x6cGmS1xSf05MWp
1aBuKUyaFObsfW48HMeQzAd7usxVt4FMXMDZDpLYiC4jrH4qbtnNue9gjnDopdqtbcCTJyNCSVk4
YlJIARK4JXV2iz4E+lJenJdUoq4n0IK9K+1+HPoSklbGTd7uyu6ljhUQEuMNCFRfWr9nrYlR7dpp
44zxSo68u89ppNm73N/H09VoKQoRpLJgXBe6KBAExMzX02WclsIgmYtlnJwLc7lMm5d8fjq/XFJZ
NhDCwSs1JyniDBB1tsvpTQdCPpCYrezCV3H98oUXXiBo4forjKATaz/7rGixMaAXrbLLpf3OEhTR
v52XR+LwIr6PZBGf4IISCuGguUXdp6sLjfMJxt8hgzOqRmjKNuUvwof0a2FmPjMoEHTtbmLX3nCs
4ujfCwHeEjBK4BBxDobTfQd3ijmtPNuWVDpD8RqYTOH/VgpXR7YhGxQxEOu21NLbGZ47tb+OdliZ
V3X+Oq6H87JIrC3mc/6RRQx/2nFFtTSDLLkPgkQQ7bOrMt9r+atv3dbr/Xkw2d7wjnfElznxq9if
4VG0nIO+AoU7S28i2uQMwby26c5FC5xi9WSKBluOTD+QUIgneLwaxVMHZp2nduZoWMerRVdlqmVL
h4QOXtQuuP+g06dqQLx0qkwQdYYpiLAxcxnze5uDiWBS3vj3dvrmWdXx/PrJrAHoyHgJO1puQZ95
ijjC9Z0xnwxpAAZ+wakLTO2BlElAFi3IiKKrWAUmOBadhUqG0uA+cL3D1OVwYZfDmu8XA5TYiuuP
r5Roe7ZyCYaUV354BW92mtitDio3jHgK4nxXVdEQjygFv9PghJ9fSpkqbiEFw9rPxbRMIzxilFld
FrX/dUSDsWWnqhyrTEmgI4iLgwkftaCCkkwrHieJhlPMUMVoFi+d++KjNtM9GtlFnCpca/k6/gET
SZybsVoa1wRYm6QXc1mj7ZJeYO7TMbPrQHPXX6bDaOBpuqpRRGarNlKKbdqpns9Ozku+G+IFtHtm
iRms2Q0oiRXbZijW0xS0ksbov524iLPZ/kgNuw/0gYRNsVy7LdtVuhXlevqFed90J44a71nT20M+
mMHozF/M9ilhNrI8mLiGcUufUChOJQnyLEQmPtTgWFpptS7OJnOSi2GAwc7Gf7q1V9hr6alE6PM3
iS4fHnVqAowBJbGWBhPq6E9D/DhaX/r6sP5MltdPiGOC1M7glJEfmmtnv5u0boX9LHI7XPAg9F00
IarS4lJp4AVgbDMnJhRTAZhcX6WdDRTdKe7xLWGBCUsxiF2qsrkcDdWlICskQQXbXzxBe9ZmXWHK
4E7hWWsGvf5zTb83DPPJqb1HIuZmNZanWH92hz50ShVztvSQbMAFK1cwbSqLZIJB1csrjzxWevxY
pOvexcp+YvM2SIJxay1jxeAgLGtTXKBcY8m/U1U7hFQYnzdZgpbBQn/6qR62bJ7soYYwWfqztyKv
3mcDWvJVrD9SM/0XRnRP2iKrSF8ARh/QL9M2IeO9JJ85uhsQQSv80Z/MrOdO9vzYzRfl8JAnx0/s
yAZC2HutKROMEYYcBoEAmGVkpihXVhhH2WKBLxlvOthijAkX9iSpChpbDUCa7hqzFvruOlVNXJA+
HZH4gQHiFH7g1zvd96zVy8JlOpwe750uT0nqBpjBgB7LWwo7wfLAzB+96hPpEbCz/0XldmQTv8LD
ZfEx8wUXG4YGjHrooAb6/AZJ9BkC4emPIlCMYxTrSTok0nE2YVdtZj4XFl4nmZW8UUZQ3TGqYjYS
s4eaLttAVN6A7y36cfPirM444Hxqxk90MkfOUhy1eok8MgRW/n5eMolWnIAJ2u2yxDDTGWBVeUlZ
D98jmGdFpky6ehuBBPXGPJPVMiY8uVfUxKzms1k+FOhGTbWf52WRODgnsgiGbR40fWjxL8bQs2c0
++7dEREov4t6z79ZqPUM9vKdk6vUT7WE/O8b9XNW05/miu8X0o0OShuqBvSYChPBv11wgk9kE06W
59EELKyQLQGRQeVhbvOoKiNSySEcI4oQHisTyJEz6woV+Ogh8CGIakq3xEc7kYT/fbNcKUbPNJhm
CG1wD8547Y171pv8PAVkrMJGoRPydQNlIfgr8SwSb6KxMiriD7De7dJE1nDVZaqBRDK3AQL9gRBv
ITL0Hq+xRtQiDegc+MY1IyEIW1wQKbMioEaI9KCjgpVbib+owsFN/UkbjQaoZUeCwbqvqm8tu55S
FiRMcX4Va+gK59diWTF0PJLlgFh+Xg6eprrI5Sf3rzD8CzY60WhT0w4+R8DbzpsDluzm/FAVnPgf
JM6Hub44bypUqyec2QypNLZWAASBLhrv1vUum4uQZtFsfT+PJD9Vf0UTDu5c+1Vf6UAChfNCEXEy
gtpQFHjL7t0TFRSObmfXw0gz7ggtqOOMnOy1r7+PaPOb9O91Hi1mMKkol1RKIRxj9EGhPtmGXJbx
QuPvyjCaat0Ed8XoJrCUM/z+6Kc/tGW+AIXY69iS/fntUS2dmPQZMRhhWrlyt4mNrp89KJaGBOSO
4DZNb5w6qs1LouLDkl6IYFAFwy1BeejHOCcu/9iECfTmJMoq/WghRONq7y5K88+LJ92lP0gf4p29
kekVpUBaerQW9U3QDp/R7w2C8ORsXJdSnZvzHlSw7vSOqUmJipJIemVsMERb53VD3lvYI1J+czDX
O7lFmpqVI/rkUXOqWDKpaeCE5C7qosE0L5gGQ5vdDl2yOEvmvWWUgeFFbLim2ZdWO5zfHKmKb5AE
06D7OaWFzU/t8KCTiOg7v1VZBrkC/JVGsAxWYmbNOkOaWYPPMO00a9zV5s5ox6AzwqafMSkEvNGo
fXspqm/NFM5UccJUXyAYCvDzwb0cIeXQ/HSsd6Q5z6+i9O7YrKJgKNbSX+OKcQnrl2R+8A2MybiL
6RMjUTVgJkOrKoJWKIgvpInJWsd2jQl5YQI2NlcP4zWcE5B/peGkSleooITD5cy9uVKD6yJCZhrf
r6/Z8nUqLomKhlSFJBwxC90qsztwpFlD1epVpqWhMQQOe2ee4oBJrR8YgVG8CoJIhD5PL/tuXcDw
ivbOUPdetRFDIpy3kdwNqtpc6enawIiny8zKIeExqtX9gd6Qab52YkVEVaraGwjhcI3eZFCXP55m
7zEd/1ns43nVVokgHB2Sdw54ebFSZp0HepFEOj1Y8T//DUQ4P4vdefPE18mcHEwUq9C/f7CSr/8J
RLxlq77PRzyV8TTDPZSbu1UjgZupiNgU6yW+nPvJyu2BB/AM9zm1v2fJofwEixQ2/I/yeoIv3Hmo
xPS424MG75BML9nUhX1zXWTXBlrpzi+a1LJtsLj6bbxiLTPTwu2AlbQ/YozlWbvyRc8tjLPVd6Pv
R11X7YlTfTuPKr1sN6jCuRlHwylX/mJK5u92+6yB5nrqnX1pGMgqOV5QF4VqvKTCIoisk006xbPH
7/exBb9/GvjxDtxSgaaq5FDph3CeXKfuDcZFM5ejx6JqflXyuqsghNM09qut47qDfvh7lz3U5Zuy
xFoBIQb5u9rTFpr8Xq2nkt75w4OdKQybHAKl4jyZCD9VNGylNXc6P0jLSoM0vyjiZxQPndcz6Y1j
/cUQNoM6ZswMDxhZuTxn1RhkzN4XLA7atvlW26oCZKlaIx8P1i0wBiMccHqYup6g/snCBeeifwG0
YoFP91OfRV17meZHXRU1lqo0sss2qkLR7GEL92kfr4W/uIDL9G/2cul1x7QJK+94fg2l+7RBESwE
KUoE4OsFB8e6Rr2Mzl5TTQHBFfZD4Al9NJjGCjlQUXu6bnNfmk6VILhaoqtMvzCK3QC2QZNFQ3Kw
XRasxesnZNoACvanp6ZWWBpkKr3FvHbgl4QxJchT6IuK1UW6fBsoQc1Xry1ytq4oovCL+7VOwyxx
r0qmaM+TqsIGRVB0Ezo9JBQoTnnwLDA531X6LVFVpksGSvACsb8bJVoeByzvzAfMvCYRGg1LvQ+c
9LZrd6x5mdCHnV2h0SSLr6bhYclBcrD3P/WgcXlXEhhQOMumoCs2KDZnhwfiESG32DVZvjsqsyHV
xw2GsJoWMuU2QSyUP5pSK6qqN3f8Ma47I/7Z2btO1Ukq3bwNnLCqg5aMeh9DJNv+SpZ3w3xy/Ctl
FELqSLpgMAcFJkL/Iv+gt5SkqfneDQsLp+4tjRU6KNX0DYCwarOd2lnrAqAfD0V1CUomkJucP7cy
A4s3OtgTuU1HYvh089E0qqVeAotnLU390KbjpU9QDrLSnFyOaCy5TXQMBjDtQTUxVLZFKBvzUDuE
2t0Pw1xNVjPi1wwGw3lw3XtUJzHzqlA9Y2UraIFl3ELnuYn+IkERMK5Ha7vU4sfLjGIw/CRkxeQ7
63B+FSWawCf8gTMBfbweUk2nqziAY1jLPMxJ19EPCrKWWA/Aw6aiKuIHUTDqJyjCvTH5ncuoAxQ0
td+1LVhQu3IPivvHAXFrB4Hr80JJ1g4zbiywT3COGBBLnwqVjmVpe4xPYqfprumHd2tkoaPpiji1
FMZC1BFzrjGMU3T/XdAlgx4AU66nvP1aT6hjN/o7X8WmISuXR2yT04pD2aBz/DM2brmbORWxU8yf
jr2a7LyuyB90J/26Fkm+yyx6XcXtbZE7rw2KAINpdW7ipLICfVy7gMWdfywGomKVke2nicHJvPAL
I0REAoFpMtE/3GE8NC+cnP1mDerRMQIX/m6IAUppkDsqAjYpJOf7QYs91lvksUuZm2B0YFWFjO19
ehmTHv99XzAWtVXV5ctitBh39xdLcKbszJlyxwbWAkrWKr2opzwYslBfb8c1sqz7BXQCvbY7r7Sm
xK6coApa62BiejOwEvQEVcH5WZib35hGM3yPY2+58cbM+mLEDvkVz8xr98lIMTmzdPT4mOjGdD8v
ZY28gml0SHQy/egbUz+FQz8gd9da1MAwT8033tMhcXZzlsCwjKi7ZkFpWu1FXGTJc1rbSxl12pju
s3giiritxFyjFwsnEqWCaLMVC0gto5k1jRMgrwRD1axH6h9BSJjah9m9qSdFtaDsZG7BBOd7TqC5
GgUYOmJNM5i1Xv9loJH5gWpZ+e38vqmwhG1bMq1ougJYVvIw2sfWOMRF+BkIXqeKSmXbFXXfbC20
Q1Act5L8w+o7jHxXDrSSSgF3js9hRwe22L1O/SbP5h5GRifLoZj1AKkExDJVVUeyNmgUVmGmN6aZ
ojxNjGeYJS1M+nu1siZYFvstqd8rWl6baMyjS/mzN9zQsPOQVMXFipkxSZHdnV9Mg2+IeBlZfMYp
bgbiENGeFqU+Gr3FNwyzB3aYHPOq+9q8Jz56HLoyxyRpYj/qvVcGup5dMZJp39y8fKgM6uzAkKIp
Nldm2Lafw83CxrxXpDWyldvSyUqDGYMPivWWjKFRXFb+03nRZRYGchvoI8PlhFEEp1A12tzTocir
EI1HaHigSRzGNd47xlLEePUM2qhKtEoRQVKEaagoE8R1fIqoe/VcWBwxt36Nxm5G1r1bLxxVDkUF
IxjsGGNlZ6MFTNHcxnnUxjc0h3qpuALk2ouRb0gFOriFfL6Xm72ic1lkQ1dUYVK4+X5qmyD38+t8
WZ58+prW5U1f0rDTs1fqaPu6XI/E/Hp+C6Xagspdzqbh8mK30y+YkqGabIKrabQxieEFuhyw5tBn
PytVFY3UYG+QBJ8NAykxW4tfgv1IIr/4mqY0KJgepHjzZHQ+tvGsiALJfFFoJ+bpgPofN4Qgm5Ys
U2/xCxAOMQuqgi1RT21VIYPM0tncbUG5GLiPPqjkktkY8FhjBbsoL54Zumj1NTq/S1IPwrZ13vmD
yaK6WH+LWlXX7jQ4unoCtqFLtrxQb9+v1x44/jABwnAjV9UaLCtGxnibv5iCIUmyGDNOfGCaGHnU
YBwhLFn7Y7JurXjfmdHqfEm7cIGh0752ZliChqLRo7E6Os3Rb1QuuGTCN5pVkY5CUzSnYRKPil8P
/NGOr5mbq8QPiP0rZvdtHmhxMJuPThysyc7AJJv+CymurCaK0djaXVK6a+dvZbZr8v35LZEpF6p6
/zc2BUP2hPeUEVdabxlDFdKJTYHOHdSxbQZFE5bMENmoeMQoeOgWuLVOj6fPGjjpJa1Cov9ah6+t
44IEz0Mj/SeqK3FZg3TWtxFbRNDvFIgWw8CIPVeovD762O81u/NUTdSykwJjh7JADA0FdY9gvIfM
ayiacaqwXsiFS7obtzEuNGNQOGt85cX7GKyreC2BGIVTsJyKMhdlk5Q+arHmofazYJ0N/csEjrvL
Xu+qyOpH/X6iJr2sllF3wqVK69fzqiGV0+K7hfSghX9OPwBzm7LVofgArTsm0zc9PlSq7ZIZU3Tm
/YHgf99cHF1rLXjZAaKrUhyB69XZZWuUTDqK3zzQFO4+IRFoSfCsx6rin1M4qyuswes53GSGduXf
pIzslmx9OA8jlWoDI1y7tEPhwthB20HFB35qt++DWnt1hidfO7bKYl/+ax/0ZIMm6ImZZOZqz0DD
w34sv67gkUqrZ9y9afs6erum0QPvl94dwb8YnJfzt/d7Dlq4C/V1iPtmwXq26cHUL6d+l/o3tRZW
3SEpI68rD71+6bR9MNjvsbdL7W9pf4zpXabi4ZfZF7y7OZu7S9CbK2ws6VDZSjysgZbz6u2Ltomy
5MVfFY812YmAwwa6SAyXx7tDOBH+XHaLgTkQmPRtHHpm7L0h3S2xpVBT6TWJ8W/oMjYxWQpZklM9
TYgzDXPPL4kFFDq7ak7JP9rU0yJYYjOP935G4x24ZMeHEi6rG041cqV4E1TpqLixZRJjehs48jnB
AmJ7p19i5CN142KCKs973/peV4GuqQqtZcdliyEocIGqvC5d+eWQRKsbFOaFWYK0stmDbcD5RAEv
GqoR/cJMNb6JwtJSUITiMoRA/YrrgZp5kNP8E4ZziyF6HJXG4IwCI/bQWoTZj8bRHNI3txo+E/3Z
IgkKiVSDqyU1rrvyaWhunfELW2/0/Ev2eP6gS3dos2iCma68uUNFN3YoLh6TwQ5KzI+2IwxYW+0D
vG6FWZHqHF70eJDBn/8wD7MnozOWBm/4IVdefijNe0dFlSCzF2BT/X+I3wdwc++Yi9V3c8fXbX5d
55/mEBl9WKnawGS+1RZFsEpmZhYWnSHIiInYJh0CMFic3xjZUqHCE03OmL6qg0zw9HiSokXIkRhw
RaxrgnbTCkWnqlC4zA/5HQnXYV0RpBKOp8/QfTYg+YikCOKKhxXtmBXePGabBKw9jHUR5fPuvFhS
A7jFFC4Wpy4MB1YQ9jxZA7u+HpMerbRXerWfl3BIbsGdgZK586B8rYTLzONDcnVi6RjnJ94h2pjk
Pari8U5A8fPE6cqqX/mCzGr/ZqnYD36HFE7BCLhzebwP2Vz0CQpmiCQlrd0JvZiUIDeNLkjHm4Kl
2E2ug4l4Pz0Q/M3ka2ssgZ+k8JP3xVIFhf+Pla83FUJEdLiw2bXvPo760fEeElpjEmkZueDbUVV9
flwX/qk+pmNj/wkGoZ/qmJ75S7tW+NRy2GXzg1F9w+Nt0vFGYb/O78CH8wLiXT6RFHZZB+2F+AQd
fHDfDqlTYiIp5sV3qz0GRbmq5p5+ODMcxSc85AoL82Gf0fDeOnWG9AT63NfLoRmemW9iKFztPP97
cTCK0gSTvYUMkhjTm6wxLvwV3oKeJj8qhMtWMwnPQ3wwzJCF83gh7o8slSEWiNSjZpWIeiCg235b
rMdxBdU1C4wkCershTi782iylUNEFc84dHGYrsgMYNXtUqykR5oq61+IkVx7af/iJypGP4kawEHn
3bk6eq98MQtrYLJYViUNvB/denWX4X6AZ3teEhmESQz04XGj+eGZqLOZMh9HKkxb6oTgKB1haVQ0
WB8ODhr8bBxtvEdBkv8hPN1naDQGR0AVGiVc8PnJqscwIQ+abYWrpUgsf7jQgEWgCuAGsfn4U+GQ
ZnE1+UtpY808BBH+0YyoWu8oezm/bDIUB+w3IM8gCF36XEE21+ZCZgS/GsLDN+w+t97QqXTT1h4m
KK4KY/wxGg2BwCyOeBQ/oghPnEJ1duJUtQuoHozNjF5OFrIxF35zodlXBgnZunMQLMnnb7l7haKl
fy8nHvZI4REkZUAacwruU/CUtlNVg4i7CVP34HpHvCcDpDQUQDI9xPQkKCAqp9G7LHgInoVxtf4C
IBR4hZhjfssS+/68LHIIuLvIR5pgORVkMRu9T23QF2JwbHJshxk9k1P7fh5Dphe8ihhvL7wT0EF7
ul5JimkaGLZaI4n15iGc5X7rMbRY/9dD5KAT2BIdmgdNx2NPgKF5MftOj9Wyr5rOv6lsN0KvvWJP
JFbuBEVwdpHumC0jA0rfomk/6zGswP5Z1ZUi3yJdM7xDOK8/YqFi88mYkdxvJsAkztcM0yHLOOiG
SNm8/7Etji/aHxxcRqeL1jpjQ/IZOGU9RFp3WNl3q7lcUzNIHYxE9W8bRCf+j7QvWY5bZ5p9IkYQ
nEBsOfQgqTXL0wZhWzYBzjMJPv1NOv7vnG6K0Yzju7AXXrgaYKFQqMrKrPx0i6po5Wq6sLtwbaNi
adTz2a7VhhhV8/OeeXHqhv1oeZb5rKNO8J+9ECTCxAbGAeQ+qJpdrjQfuWzHFrotiF3gJSs82Q4e
Nz/xrUG8lU93YWg+cmdh0AEon5gKhhozzV6oNI0j2rvFrarLbwnopjfWtbKTDG0pQClsisHxJaqg
0zAyTkwEiaZMPoHXLGijrvMwh+XFen4yUZTjlrFhc22JEEXC+xi5hfuhoJJQAkbkuMt9c3RActZ7
vQhYDnmHaqMyvHLaEOH/cD/P18qyyin7oa5citCBGv2Nm+XCcwh6ASbd4nhZWxGSVwrRe6jVoXZ7
+dGY0st+SLAihXe/hBYvezIhiVKbGzu3uqAzOwvnELpmOb3sEQs53UsS+QbNgqSZdtedfe2CZOfr
WdzFIxeoVGVYD5/yIEkmkCTuGho6yi+dG2irj2D2rbSgwfBmN91K87+CfOa3EoYd4SFIpO1l3yAH
i/A8TZ77DGMEREtCQ1khMYrn68tcyaHOzSwHFrjVkVRLYSYSeAbxb4NZvVh6EbQGORTlljOuWpsv
4rmEiCbiohkix2rUBnfCouAWelnc6tYPKX9FfRMIvH6uL23lYgbLM7pA6AfZlrV0SKI1OtBCWJop
80ctM+9o9f26hVVXPLOwcMVKV3WUMVigce/nUe9NpH2GQsWGK64uxLbBkQD1HSTui11rZa6yHvI7
fuNGTzodX0y5NT43H86L5/KflzkUmhy8QBlkAi4PbyHxz1lhw9lH/sxnXFXxSlHssErPfcnzEFyX
1DrRXzoI+fOs3V/fx7XQAQUe0ArPKY6x5KjPrabitgKJeuw+xKhF5cNP2YVcnzZCx1qgN2flNizT
BS3+4kjXdjYQQwKSFJv0BFR0MBaOx1XiMZbue5d4Mtu6ysjq2lCAYPiAjEJm6HJnUygl5oNl5WCX
ND9b0Xh0oCL3jabmbdnap7xrHH+yxKtT02c5jINnJ4Ica2vQb3hWHW2rNndlW2VeRMy367v+sbuA
jw40CtLiuQMFuvLLn4b+F+qOkMjwq6rxbGF6g2N5To9uyjDGR6PgO3sAtZRWdZ4dJz4BYsbOTwkm
PnrA1vtq8Cr7t11tDbR9qIfhZ+E6x/PXxqE1lqUb+D8fYoGEOm9pgF4plv47KZt9Qd7yydeKU5kF
13di7RxTG7hNXP4M2ugL7y+p1qJznuY+qbL4UOmp5SemGE+FmTp/YwoLRPbEwJu4PMuWKxueMyyu
qKcTU2hKj/qrQ4eX6yv6CN6EDQorQPKiw/EBbISGp5Ppc1Y6QQqUJuKtb+Wp6X8p/m4Ow9EVrfDs
TvfRy30hcgxt0KMHmqFDW6YjGwn/2gcFQzn2FX1w214ipuvSJoNUHE/NgXhm44PwMKp2kJ3ggOQp
9tqJjYC5dubAwA5VVFydIGNfvmPAUyudOoIHGZHHux+U7vJy8uUWPm51YWd2Fi8Zt6JCcwsNZfv+
rR0f+/yo2xi3QnuMnUi5K4e/yOVA5AjmrjlMo79yeWAloqTGB4ED64JbHNV1TRu8piYbYXLtOJyb
mbf3LP222jZuCFRBQTD0ONDCazFo4W5hwtZiMUIPPtMcGI1l8xvnIMtYJ3HmxnsuTlkNxmt6YPqu
zUOxpcG9uqIzY4sPJfS6aLI0xvVm6V5V3Rpy34Cy8vqZW0tuzle0iPRJEzVAsmFFqt5ptPNzDBKK
4q6Vb0b/Nw7+73qWqo09hu+GNIKpiHwt3cOYPNXGa7WlRbp6jM6sLO4Hhw3J2NiwwtwjKz+r8gFY
837YuPxXDxFKGvADvMEwerXwtijtY5nhsReZUcC6X7ohUW39TBuQOGhyR0zdd9VWIrrmEDOVFoMw
DZ5Fy4gv48LIagqHQBYfsrTy4joK3S16uD8j8su06tzMIkFsCfhyNAYzGsrlb11i98A8N7KNw96m
6sXCZCDfgZw6tz1ARLosKAnrv+NKHgLFSIQhPrdPNR8pASmeXUNrP40dkTOYqWEUkOkarqYEkE6s
LuiPTE3suXfqtETBgbgvMY/Z0+iAlafPePO1wv+CbiyQG1/SCkq8rSiiZBdpVt+i2QT+DE+06Hc9
1QMKagHupgYkrnEFEm7D1JPdIEYzD4dhsJodbVIHpLWTGTQ1LR9LXk0QKI3TOvW6sqU+He1yVwG3
kEUt5lwbq8hTbxRdyTyFvuA9q1syeY4z5u8apEG/KD1ppScpIIwe+EnwqhqtCSl1U0Wdb8Wl4dwk
PTUDg0b6y1D1Y3zqLOU8EpGxMQTpwhCFdDTSBxAfdwFwy5HjCQtzaFYKDBNmbXX+SZRspCeR4bno
x4NJH0id1UcR1XQ3xj2CNncjpDxV42Y6Vh/TtyGuotbruj7dk7otdpnllvkuZm2DbqO0hlugIsfv
XBdx5w+jVkJqyCjTjYRh7RCeu9Ai5tfTMEG+D8cjQ9es4fcdf6aoLbnJ6/Xo9bEliIwBTaiZlBhl
AkhTXZ7DJtYtQeY6phof8uIA0rxY36nqDaS0Xhnfcno0tcN1m6un8Mzk4qIZ3b6huYbCSw0YcmlU
AlWQ8ikqp6/X7azuIfqO6EcDtoYzf7k01lRTn6ew0471YQD2v6jit9h0nstu2Phc69v4r61l53tU
OYR754rz5ByI+0NXT60lfeV+t8pwmsImgVT6lhbMyiNjhlWjb+Sgno75kUWkBsIjqgEQRi2QnaLq
sRhO9fgzEt9V4cf2TuHAyleccw9TrUbZeoURyORLm/64vs0fI/nlrzAutxlTSC5vBX5FnwDpyF9q
lQS5PvpcBEP5WUhfNhvv1o8OBIumPaOSZ2Lh5bpzG3OtUrQ5VAlsv6y0nSXd48C3zKzUeGEHDxJ0
kx10NZeNOT70TplOBW7CwXmxGDR+e1EfWsFuHBPN4sxIBl+YeOS1sj7KAuJY4OR2/7trzb/CmRmU
8VjDCOLl/nICjDJJkNNn1SfJfiVCeWaNXdW+atn3Xt1jjFhNW62a1S0+M2pdGtUznka1hY862tMh
Js6XVnS7orY2soCVc4PFzV0HlNMxc7asQOjoEfICZKqgYAezYHZfs9cMN3/24EL3og6z5pTxLbDw
x7gw20TncN5S3IOLYwPlnI51NdynyX7VTQLK8nvOFbCEv64fjNU9PLOzOBicsUKlFGurm5si/dFm
IRmerpuYP8NlpnG5lIVv1JDQAUwFS2nrp0kvvBEE4tctbG3WwhFco6G2yLGIBGhqRO1jIt0nCg5f
zNVsmFoNJGf7Ne/n2QMkK90YXRUsJncfNPquNY43jSAP4x4ndwPhXgM6nf++OpyoGZ0PKRDoMlya
ZGbVjYOLaq/RWpDceVDyPu/lztziVVlzhTM7y3G0QTSm0gXsCJLfQrYmbJ00mNJoI1ZsmVl69pj2
VqfDTAdyEYZxI5HVQZltwc4/DqZAYASRiDrQjJ0Jdxd2APEqpe6iAlrKYULfZODWzgBFn/LGpDWz
E4auUL9yK+1e6rIPzVrl39wh62+NZlaAHGrgf65/yNWVn/0i4/JDUrO2kEjjF7m8fyk4eW+oFdDi
5bqVNQ89X/fiuJG8mUrFsb90+MzaEqp1GECtngA7EPqE5OwL+ufXLa6uy8VLGSWxOb1YWIxKmZTC
QBFYSpfv4kq3bwqzT9BkTLcIwtdiCaamZkwNsJNIBy+3EPpubVTMprrOvKt58Shzx7++mtVwj7bU
7D0QeYXU+aUNwZO4nXR0Aipw8Uc1hukPhn5o+x142wh7NBzhtd3GnM9aBMP2AQyPuieSpIVNTWOQ
VRhR/rXHyKOk9dNJHTPLCp283fhaH6sbIGBBIXuGusHaEtNFE1bVkzRytPYyb9KCqY884nytjVM+
3OT12/XdXF3YmbVFeYNmQztlGawJ1Ltc6I3rLSoPjVds8eWsnnfck8g1UaLFqV+ESW2q0yaf16Vs
HUTN7c5kWSCBvGwbzY8pCQb1GShuX1Xjiad0x2O14Tlra8UPQP0LsKzZey4dJ8uKEpJYuIYE3qE8
+9m5IsiAvteZ3PiGH+s5CNSon6KdCQHdD7i8yU1YKecGu2yaE0rkYs8ztwtaBVpYNik02W1hvF7/
kmunHCBAgnsIFpHVXq6u7FnJpA74b+RAcKvO0saPqoGHXUl+Xbe0FsFmeB6YCmZBzCU7nZZDiYBp
WYH+otl/0dU01NA5JhRyV43lfi8c1TzYMhoA3EJ7Es9B5KUbG7yaVlMHG6yDSWXWzr5crS17JxoT
imJ4zj3THNDOfamYN+bfbPUgk4fSenCc/VS1u+trX91lB1UfCMGifrTEqBOXdlY0OEiWtO+aBUkh
vOLzaONtslKCJ8gkAB1G7ZtiaHMRbpyaZ4YNLKlPDeHVal8Uj2P85GSo/eyFc9CbO8PYTdLyB+QZ
5CuqDtdXufaFXaALLPgTIHLLcIfZIjcHKnIGJj307rCbEbfto+3emfFxGKVHab1x965FPXTXwAZl
4ehg3Zff08XXJE2KFY/u94ngYfKYAczegIiKjkHUbJG+rhxQBAI8++aAhO7oIhQYVVFiNquaod9u
dVspy4VKXC1Aq2zFMjRRZNq3rdvwjVWuIANw9aN3A+QaWG2Bx7pcZhEbXZplsJur3Wg9DLbXsw7z
xT0evtBUOTHb79zfLvpoaFAExP7PROzzeBUwophXxWQhju+lfQ42Fm1oQXWUGTeD/GlVTyJ6v+47
a4H+zIa5RDUpanPbqWGjYdaTYXReBmWDUf8Z28kdEAkH9NS/tZH6ivqmZ3TkWCZb9KMrznTxCxbB
AWUcpMYufkEBRWAGvrSmuQfbzq3TjoENlJ2S8VY8mk/k4hGFZtkf8QgMBH4AOFWpmXQTsQpfK6PJ
2Wv2UH/ppojPEoBD+yxQvn2qdM3OdoYNmVeP2zSK7khkJQdaFr2561JLv4mZO2yNCa2kZGDpNdEU
tYHfxvP48pM7Y1+MxVxgsGN7r03urpRbKKhVEzhLGEAAXcYH6Z7eyRJFFYIxeLWOlYGqL1AZ171q
5e4mGLSeBSbnF8OHN36nKjZ1Nl4LWXYwqggqfne1NDwm+ManXLOESt/MSYfY8AFg6hRxmhgRIryM
B1R7o6BgN3bxFBl/Ywc5HqgrTDK3XC+/i5u6VoM7AN8l02+J/lOvqkMzItLG9hZPy+qRtNATR8MR
dIKoklzaMjSztARNZnq9ez68oR7j6eJA0gRSKg9a8eZ0t519k/VvwtkAP68dxXPLi/yyz41aihpZ
ia5OtDqR/GgQzbfNeyreyHS47iRrWQGA9jNKiOKp80F0KbZElCm9KPySWXdWYTyr/pX1ZRhFxa6M
W681h5OuJ3eu5t40hH+9bn5trUDxQkKBzuXiP1/hrPYgu9buICw339rsk7KFZxQm1KJdCLDpX+Cs
t220xVK1vmJkIs5cd8e00eJ0a6MyBY+w4jGxX0cMemqKBCNpEz9xojuHDJhcgeJqafo2f8+srbGD
tUwFslN4VqJXDgTO8kIxuSC0b3FaiubOLZHLH92hQZNZAf99cFnosj3juxQsdDHKgLtki3xu7TVI
HCixzmwdSHyXo0E1k7zpIJfuD/GRoBHVAhhgab8FYoOjHVJ1tPgJmkf//UsDuAs6hj/AhCWkH8jj
qBLzBYMZ9PguaesMIj5teWIZqNc7eU9j/r1PWLvRxF8LTZiOAUcBRhdQtV/ea2adp9JoC9+qTOgU
5x51kOwC+aNj4OP6ClcSJDBBoLUKHl/goJdjrry0ap0WmI3r7Z8QB9mD0y5o8S5kbX2kIMm/bm3t
K+I9AWALTKGE+6dLcXZ0upSD553hSYHU5+WPhLUBoRM9CYlb7YfmsWe633d8F6ENed30yp5eWF6E
Rq2A2s0wP2Ya/jjw2G9zwJbSaGfSLb7TtSgMU7i8ZrVLuOsix9XUhLGXDPGhncwbC71Y3Px3QosC
s6zDJLO8rBS7wn2eHHE7Dc6+0beqo6uLpQbCE4qVOLSLaJFPsjJEjsVO2jdAyBqt8cr2uUGX+fqm
rkRCjIag1wAWQBPt58VKOxdNY5xJpLmku6ndPkSo9p2K/NTy9qBl4zHlW2IbK5C0WQoKFyp6WXg8
Ld8sVkkpaH9hM5FHG3wv9g2J9nV6wNszdw9iCjL62dbucrYz4jeIRXlQzrXpQ/efWXSRV+NBARIV
3N4WlE0v79rOZKPQFH5HjOpCsrfMV2qf3JqjFX/L0i1xjtUv+q81ezFC0I+qkmi0Y6chTNDqn1Fr
CMbR8sqtkLcWEFDMwP6i4jZzSF4ui6eGGrpuwqNfb32gK9Bs6Z5zUt4KM3keWf103YNWDwuCj4FR
MMzRodFyaa/RR13irVj4hCnA+ErIcuySTves8gQiHDD5cvnM80/SBcmdfL1ufCWfRaXqX9vGpW0I
eBO9RtMcuMUIWPH4jogt3Op8AhbvBcAmgRlE7QNspsv6BaS+SuFyUEmmmhu6QAHYukIWKI/XV7J2
PwPtNWP5MMo6Y1Yul2J3GHa3WjRzm5oVexkJy5usLHrK3IgFvT2me9EVp5g6MA4QTaOs2BORQmIY
2W+gV2+PfZGpjWT+z0W1XD1wo3/EXTDntwQMZApJQ9zh49ao5Pcp8QYoWVf2O+Yyby19nmVHALa+
M+l4pV3vra72wa1+kNlj7TqHxG49jt5p7Mhb7jp7YWiA1G91+Na3zjYp+DtQobKWMyt908WRYvCC
vIeYfHzTJV9i7gFKAq7it9gqj5b8QhrTM5zh1cjSXRzXXq1vTXusOQrcAyzZeI4guV2EUnwQIhO0
5XxpYlBHWmQ8AIwMZHpTb6Tq65bw7nH/jCv+STXP7mDU76q0m5+wsWUcXCIOTZ+GTkr3111yLWKh
U4vOu41KMMbWLz1y1E0txqAqlH2ARSmbg0zeJUaKrS2qgtUIMoOn8RwAd9KHMmWuMMbVxhiOLirO
jVBA52dn63WLRELr33pX0c+kI+SQCVreNbQhd65Tk1srL0GqR1i0FdHmULx0ejaXXwBkxSToskAL
kWbDtGepiqb2ennHi/dO+220IQVtsrGv8n26dc7Wtvrc4iK3UaKsGzaLZsb510r3UwN1YfUwmFuN
/rW74dzO4pHHM64XTQc7mpHutAqoMzb62tgcIbUNpRSxET7WsotzcwsPGkwhRzlgI9P2y1SDBaB8
GeSzrgUFL7yC7a77K7HncP/hw6FpgD7/zFy1zCymOItpbuKORQkE4MysHsd63wDt1YQ4Ms5N3RqV
GUYAVe8U1Ko/6WVtPGo2U+ZNS7MevcqSjDsnMSHs0aFQEu2sSaknQxU69c3JNNNHRJ9qXw65RQ+S
J+P3hGC+wLdVZIZiihAGIzdKbpuKtUNgYGi0Bj9/X4hwtLX6JtULLZSz25q5wUHx0+nknbV6czCa
IVGBnjFNBr2Ic+o3I3fvba2KARskbvloRpb+Whkk/WLrGei4NOJOyPIbPdJ9SxKOUcSijY9dNpjI
WxUDRxum6PAb3O6+p9y0vVTXou+klmWAqmf9YlbmUAaqq4awi1v9G2YXcNYtXTqYDMoi4exsURk3
0QDZYK8thzb1s2awxb7JAAwAiHFmlSCpNc9l6QdWGSD2bNPOmDxWjsB3xGNeITSB6f5mSAQDd2EU
u+8FFDl81VH2O4lKcsxMJveoEqiApRjGugGoHlxPLcj6vKrAJntRE6s4gGJf5wM/COXBTreyX1Wp
upMzsaIBl2XMO5DKdqDTgDKL/TtjvP1OZKtcP4ma+mfXkPylgHIU9+xKuUHraux3amN7n2lBo3vI
aOixH6m0wHCENd1ZIDcO+zqBkALBtZ8PzN33OTdGzLm3x6zt4ptpGPIjCl3GUW9RBq/GcpCekQvI
3dYNPEyrAaO8sW2F7nhuF25oaL2MAhA45qCj6/lJN0qtPqic0ChIDF07ZR1811OFUXwxagUQDAde
0PJrNVVVMEB2rXgqx1jcOrUyLb8qpwrjO2NVzTJlRWOHYyKiXSyG5l6zJ/Ji1aOcAIKGKLtnmIVB
Hku7z8uwG0gXnbS2Nu/GwWhCE0nwDwy9V3sQbACgWsIzso0nxmp4nyc90GdDRDWXE8d13cJ7Miga
x6BY48ZeVCdj+JrIezPx8vhgFr/rKVDmneNuDsCvBAS8alDjwdjnzOO+iKtF37KqSZAZYFL4DnNi
93b0nkD9A5wvewPm1NDv0AW/rTLpNSlQ8FaxEZRWQiBYs4DlB6IMbN7LPkKu6VMmnK4ASIN4hr+3
77rBwqnUwf+wJcW3Et2RCqOfib+Qii/DX1o2VqYo8oIiacDIgJI1B7tEgtFGZqSoxNLaTG4xXRCX
G3F+zTCmnjDFiAE2+wNJB9FSuyGthtpWB8DvfZk56KceFH/lptzwprX9RFUF7IQG9DsQ5S+TklIN
iNcVUNO8sVBHq6zihuhjl3rguQWJEsJXF0wRSXJv6pxhi95mJfNCJ9MFEAa1HbCzL6y3pmrkNMC6
BSXoRu9wkfFjKrc0MFfSAVAFYkrfwpMAYIalGZQi3VKUSAdIG9b2AVIUuLFf6dZTcS29B1QC+Sp2
EhWApXcqZyzNMpKY98NefanQp0UxTmGcyG+BSYdAqhPhV4g4UUByDxZ3PIVL7hvvu77y0ihK7vKI
0FvR9OwgIkeEnJfRrZCDFhIr7VG0aJyEB0k7oC+aOqALN+pebI3orBWlsFuA+Rsz9Bf430unYL3M
bb2DpHXpoFogJk+keZhO34SZe0R8wxCNkQaZRTbcfs0bzs0uPlPS5JlRxzDb2UNYZq+mUvt0SxJw
/u2LnAb8KpYD4NUMpVkmo21qNqrXkRz3qFNHpnhIom6DRWHLxOyO5++JosbBjmAiyxJ8YS6ejFb+
9zfL3KNGUwj8pXMF+tJGXem0TxtoSbl6+Zw32veIpzuoC2zk7nNG+WG3zswsCgKdTGundWEG8ull
+lBgPEHIU8y8lIVm/zlz9tdzzpXIh2VhSZhqdcD3u3CBrEL1MLMbEN4rERRF+xBPNGxH68ZoeUAz
tXGbrJoD0cU83Dp31xbm4smpnI4gf+eotpIpDe3KwSgEeL1McSq35JJWYq2FHvQ/1hZ+gRGMUYsV
rNXawzQ0nmG8N8mptXcCHZp8KxitfToMamCEECcYTE8LD7ESUHCKYZZ1cX5ZNGR0Pw6/0/iVDTyo
uvfR2mqxr20myCAAcGJAwqFEdemSljmibh4lFdB2mI0seOlNqTV6XRL7SlDld07347q3rAQMVAeQ
w2I4fs6HFp8vE2PBipmnoSgAFRudhyiy9wayY++6nbWVIT008W4HD/IHiiFXKSpx1oCtbcJ+ugXB
qIcRGlEjOdya+1w3hV4aoi9IIZaYWpOD3WBKAaCi9ZdC1wFHe1PA9ZX8oLbqtWsO4mCI7P9MLWG1
jkyQRxGg1DHGZdT3g1MFxuT4FKcvdb9nTdBu0a+spa74YP+aXLiI7HIw2YwwSSGxV5VvDHmbPmah
pSWPQKF6xTxii27XLHWh71PG/IEbGxijlWRghk2BV58h6UBL6dJN0ars63jCDqeQS5Wgr2ZafWo1
/egCMn3db7ZMzQHh7CJItd4wtZkbqBqrg1vZgYbEtR0TjO1tXDlroQWQfAxbQIkNX3RxEsxRsdpV
gJ/GfR5y6BQEhla8aOMQxjQL3VQLx7HYuILWrrlzm4twRqPYEX0MmymU7fPaRIXw5fr+rZ1vCs4B
C3VIoCuWh4ED12c1CrjF0uZgXEzBaQ/AnbtBoLu6d/9aWZ6DHKNo/TQAlzx1DMUK7ZNM2P0M39Uo
hI8ia99HW2Joa0fvbGHLGn/RlsSZEgCuHfHZSR9d/tsYj7IJp/RRZC9O/+v6Pq764dkKF7d43EpD
l7M5wU/uCMKycKo/bZL1r/rDmRXz0tuljW6iOe9jTdG5GGIU1BNhbpzetfh4vnPzjzg7UgX6PmRg
MIKJa88YD6R7r60nW/507PAvNm3mrgNYzkXcXyyni7uWkgKb1qMpEOttYMoDdJMY/3Tdzqr7ndlZ
rChuWIdmNFZkzu7WJT/dUvcHEu+SlH21uXVTJsnfRIszk4toQfPBjqcJJrMWhVEeCPHcKPBnooVo
/xT9VpN71f0wqoxROwA10NW6/GYqatzUoHNwijQv7e9LINF6+WQnWy2DVecAFGIe6QN52fJYTbxX
hp7BUJN+trOTlu4wr+znLKxQT/qLr3ZmanGkcpTk6GjClNLu9MTwjKwL0/QmQm0kSe7srb7y6tk6
M7dwRlOaQmf1vIV6tUsEv42GLT3xj5oUYJpAweGf3Vs4YiZZJq1u3j31LXeeFSTFxei56qYFvf+0
w7geyA3T8tDGB0jD+Y58G9iz0z4qULY12uv1/V1NFc5/zcJHgRcFSbyFXwNlrK6+RTfPo0CM9k3k
lc4tQwpm6Bg8vhV5uMmF8afjs3z2AAIC3UDwYWB+cZGnaA5EotxGgfvANb4moDE3quFe65CbkGSv
WOFNeR2M9becpRi+5luqhev2UZQB7wfyFADbL09Mj57oIDVMenTEOZpmDwWz1Mu7N93pPSszwTeJ
sd+Mf7ec+oulb0SHtf4fMLIY8UcffyatW6y+MLseKFKsvh8+D7kTcKMOlDtToVefODOOKPOG5ZjA
NcYwspMvqN6G3Gnv6mxTmmQtdJz/lMUxA6AWIjMtNiJnGHIXoc5+4WWmV9Fhw93mNS2/+LmhxY63
GGCfx7GQqlGkv8kn04V4QOk1xavTd9By3FeovsRoG4itHtJatWUWO5kHVDGdAabKy48NWEHSVwzb
HZmFZ5aAjLyb+lNGwhhCEEn8INR99hcYzAub86V0do1OFk5WV8FmhUJ+FRpSmWngxNkA4Igcv2Kk
Yni+vsNr19z5KueU6MyimGSZ9QQWQVwZa7dJCUKGwhOjb+qnON2qVM/R4ePn/N+eYlji0honlYqN
Ep+T5sWNLJpDCUg7Zb+ur2ntvvl3TR+xDFMN8PK8JjV2fsErZCMQyJMvGcMyp62m5mpIhAwbBtlQ
wHLZEmCTGsQpOsgh+baAAM/k6/qTbaVeSV9d5wcwu2mhPGl9KfhDl2+cj/Vz+I/pJdqmGTU7cRVM
t9W4G4xd1nVBBoEw+ReUCrOo1B8sE6LPh+4GrUcMTBmwlBWfBN/Vyjeik6EPHjFv0jigkz9tyiOv
Hv4zm4vTQKcpzUkBmw5KBwndpTrqw6j1xzvNvnVAT8pDRwsk+X7dfdaGIi7WujgTsne1LiWwm2e9
X7Nj3d7bDoI75B7vgOjUtTZAVU8Uu87wuLN1Rla/KQDlwDTNok/m4oYl6AQCeQh8fFrUb90QP8lh
8AfxKdW2uKVWT+OZpfmXnJ39duxTsFvDUsHToBQiMDEmXGp5eH0/1xaE+jG8xwT8FCy2l2YK0o8A
7mBWMdUw/kDjGIN9EeJoblnfEtJtPH9XrQG5CS0I/LGWbTi3qjOi6RgV0gwM+nMTCFHhZ1r1BH5I
//rC1vYPs4P/mFr4p1kaKYh+YEpoGElOzBbNZ4x7B6Vj769b+lNgXQbOc1OLPaR2Lvo+g6kiv22M
bwZ7dMr7rroT5c8EeqrTN518Ivxg9J+L5Bk0VGxL0HUtpp79gD9aZWe+gias06CljNSneM+yG929
myUmXeMxk1vdp7Ur6dzUIs/pK241DAh5v5no70R8SnLpFU4flBocB4jU3ko3tnf1Q6JQCXgksF8f
2Ne12NGSpuf4kLl9BLr4rStFUPV/MckBpO2/ZhZZk+kK9NAsmEEWedsW1m6CCTnaB2D7NgTBVvYQ
c9XgQnQAhMZc5GIPIdH6f5+LsqEJU26xYNAzKGFE9DFGVS2w6xGjbH1Tb+QTKy8ikLlhTNBFhxZF
xXmrz/0EHPkiy0Th24XUns0uo34G5qeNDza7++I4oGmITuysiwdSqcVxmCqTF5mJhzHoQ5wu0CXY
QsAo9M1FhSOFIBCpN+atjbV1gZkflXvIVkL2dLGuquhRMaxm2BumCkyMQKddD7JcaNN1NlgJ7AN0
IUJpWF5ia0cTvIOURqHdyn07xV4dDahcDQF3hnBy6KteEM91U1RSE3AwJUGZMz8xkuB60FiJhDYE
0xAEZ0IZVEwuP4UaIUE1lgA15k0DPU9kI7GXxu9Z+3Tdzpqv2Rh9xR/MunyQKaR9rqGKhX782O5t
qE5ycYyAQARxjtUeKM7x/5+5RdQtSD3pdJrNRW8FEx5h93H/IPhbPvTeJr3/2jMA1NaABULuFtjx
5YBtVlZybHQHY8xDkEJnjrVenJCgMQD19Rr7OBWnYmssc+3LzfTdAHUgJH3oIkZGZ48iHTDsUAet
mfp5+itXr4O+NSe3EtT/0IT/z84iIIHwF90FgmNku4ceBECOZ2uWRyY/LTfRj/NLbXlkEVlnEQ3T
wAtg6Y3RWNeWhC1KHkfrURtBxdZ7IMjr2h7U8jsM3BflDrRLYLTdu1ul1tXPSIFamwdd5zbmvBVn
cSlzaOxkavzjpK3+M6m+UXtn9KC3hHQUeA26fTpunIu1kHFucuGoouVj3jj4ik5T+9PEXjJT24i2
qx/wbFWLOCgcUw12DxNaJe4qG2SNYCPta3myk/Rzv8k9uVYAwRH/Zxf/kASe7aLhpE3ptthFWg3v
tXigUCtJRfSAGthNaXYvWuTuGAqVrfWl+SuY04X1xaXGCtaqkmG1ojkmVVjFI5CMz1r3zqNPrrgr
yhfihrX5WlobOeXai+DC8uKgSM0wcuXCMrQqAq0Gh08r7mwnfqid4q0p050anjH4tteiPkjiF2V+
Iv0We97m5i9qIYnpqGIosflJ9Z7yJyAag5b5WfzQ/5FkyCe8xT43W1q/q7EIHMaQOAEwniyvWqUi
fcwtWBUkyNsX2jzyYRfnG468doeA4PZ/VpYsoDO4sdBsWLEt3OkdbtfdRA6G/c1ovHp4vX6DrGQP
KAroGA/GSCYEcBanRlKVY+gfoYi5GLxJ9k75SbH/R9p57catNO36iggwh1NO0IySFWzJ9glhyzZz
aGby6v+H3tifZyhiCHutg3UiwDUd2F1d9QbpuZQzF/oVHh6qmxjBSodkJej8qa7DOPp/TPc23+bt
J8O7iXhQBgb10lvLD10zW7n+pwN1duBOcDxoDUh+kAnOvhYU5hwfAB45kvJYIDKllsehXWvBL+yO
syCzD8NIzdSrNYKM/UPNKz1xkGggBzNWLv21wcz2fijZCoiCKY79PSg7auGea/+9CRMARgB+0xv1
N5vy/I7IBA6auFmwCZONnrzQj7PH3WAgNFqsLc7ivEFc4nqnmPJO0MJRQVXnMqEK78PY/hTds+U/
G/XfvwIY0J8o0w11clyPMR2lRCKKZFEoTVxh70xvJ5ovviZo4a9suKU7FjFnBVq/yR0hz78rOt1+
pU7hrPRD6X/vNIFP9YtpPFrjQel2XYMMwcq+WLgAKdBaFuR48DRUTM5HCOjY1pMpGUyMGhtX1Gys
XQ7Y2b4VergyvqUv2OIUBGBLSgaU8DwW/q256tkT7hQD4jw+OsqnIP9s971r1G+jtis5gS8fVEu7
hO2BbBUJE/Cd2UE1CDPxo46IBoBFqfY2ko5Gw+htVShK/ynU/H1PzyE2RDyFkrpN3McHSX3VoOWP
ub3Wx1geFU8oB496eoKzVKzyVa/ofSPfDHWZ/Mhgi3+3C0X6DFK7eK4s1cNnOU/8G0D4yW0yjtat
OagYNSiKExxxhOd9p+pjriBSnioNJtCBaLeylrYr+dvCnQS8QVWcCepLu2k2+4XR9xX0CDDNtGMp
rprVg5G3bgI1TMsDBN++XF6Cpb08eW/BhCXn153ZWeqbTdEWFfGCWrhxjurLl5503JQf7PAfKCsg
puCP4HGD6ui8uSHpZd5o09hGUSqvvRoMO9Uq7koEa7eA0+4xVAgPDH4F07H0jLbQzZiUOXgqvvte
g0SDHhqBLDZK03uxM3l4AsqhPI9hryobrU3qL52pxQdVT41fwmicb7BX213VNlrk9vR8jnpWGZ/5
4v3BNevUfrKj2IivpFzvuq0p2iDYla0ZvxqBhHy9qVVbdHSUX/6oUe9QFF9Ze9gs3Ez4v1Avph9J
TWLuZ9b6AXb1A1bSqMXe535+m2QaYBjr7w861EYAX9L3QyNoDnqHtGijMx0X1MLdBI6HrD5T+3bi
71q3su0XjjlOU85vaxKsUN/RDLMsyPVw4sMJF0JrMeDOVl2XPUXU/irNgyPrcXnjL2W2hIQSB90e
HvscUGRLZVkIvBwhnf6S4ytOWldpQjdJN20f72PnS56/+NpLlK2ICixxtE8DzzFGfdHEcq0RWEdb
UgCpr6Rt5DwY3jc1aV3RQbi5dsQVcrGhg43xQ2l9Dv0vY35frXELlrq7Zz9ldrv0NcY4jclPkaRy
YyCz1Sn0t9OtIX+LrGqjlQc1vfXHLURxH8ESsLHZP+hNIpeNmSaQf1Bdc0q1pXmwrzQA0h5CGZHx
IQhMV85XTrmlLIFblE8GGusktTk7VlWrVlPPnJDeFMm6faJ+89Ire9rI5T4arkv8h0xrVVZ66izO
suFJAhIvSmhk4FKnz/gkFfIKfkoXT4jp/Iuq36lOsjXMx0J9VNV+G/TXlb4DOHB5Xy9cIGcxp4vw
JKZuIXeu2+A2JTg3YwLjf/g2dQqMJIFCBoQf0M3liIu76HSYs7u1Hzq/t/QpZLmT832uX6Xj1YSU
UKxDodRuWBwd/45qcC3wEXksnJfLP2B5yJPIAjuIJ/NscXlgFEmbQIWU5bsi31b1k13TPR93IEYy
juzL0Zbe5czw/8LNH1VxKOLCU1jVSA42mnrInfuhPTZiI6U4A0Po88yXQj7QcE7NH32pr8Vf3lV/
4s8+2hzdBYjrDNcfj9gK6eFrAcdO3gzhp0A79Lgy+9FKzKX75nTIsyyhC7kb1GmGVfUxaH/K473e
/Lo8rUs3wGmIWVJdtG0y9jKzGsDOz0FRycreAAThpAd8tMppZVdugIXUB0tiyNGQgFBynCPEpE5x
ulEDFD8613AX5dZ2nfJ76F1Zq2u2FIraKgpFgIy1dw5kTpnq3uB3xaaXvubZ1hjBUsU7DbZcP64B
3xYyXejrk5o1vB0UOGbbQ68NG63pHtpESl8+u+U9vouit1YcLi/Y0pmK0jj1E842HifzJERpZdND
toB7rDEwQM4sHaqYnuio1Vc1FmhDJXOj9I6c3ZqSDWc3jZou2Qq/T1caJYvTe/JLpgPi5MxDb1eX
W03GqDzoH6vxLQ8/1yADhpje6Lh2aS7Or4OCGDpsOqL2s/m1Dc0vkW0AGTRiseJZkr5Fh/pz7lif
pQTA0OVZXohGWoTyB5Q8ZIHm0lZyiJCNnUcCScj01S7q9qCGdgkfuogfW28oj5fDLXzoIOEtKIAc
psY756fAb0NbOPA25Gi03UbEoLkUFbPGWl9Tn1waGc06POYNZBCwDj1ftBD3VQdjIbFRtOIqKLNd
1rbHPrQOdVOtpFxTyWF2DwNpgGzAqx2fvHk7pek6mo4VoeyoPqRWfxVYa9J8SxMHJYTGJx+e8k6p
xQskWZgaPrVRzTMZY5MfeFthpTJaPy+v0NJnh2IEvqccKFAX5qmMoOhWFGUnwL6AfJabGwAVO6f1
joVsXcl1eR+rAn/NYq949o+V2NPenk+khdQsiT8mx9RdzteMrk0TBdYoNqo37Gpv3OV1guBYuzdF
edeZAfd85aYSQmepcZUNQbRSDVn40KdFpHgFHBQVv9lNXzZZDbVeFpuiM+GF9APSAV17T5sn2OmR
lLqy1Si7y4NeWtmTmPPrHpkMNmWrCC4m7JWsrzKPoSxBKPpymKXPYVK5VSe1DthFszMshcInWZ46
MaacK7nr34RiHIyxPJiasr8caunpg1MNl5HN+UUmM//0SifRR4NyXN6pmww4pd7qWx90J9T+bSwD
bW3ENm1fYrKKtvWv/mP42VDtHrSYLwhfNb21Q5EaQkfY7btCB1sSSsOGw/xD70uDKyL/u2VEt55d
fl/5EQtZFLxCDVtJ0BFU5mfHOGTGEZiCITZwPh5MHKiprfR7xxPflEG9jjztqgG83QSO73J8rCTp
S4sNkWASQAHDB7v2/DvK7HKwS8cSG95Fd13VP6GX+iT58mcxOl8uD3Rp+56E+n2cnNyNw1DYYFls
QtUFnOohSz9ErRlszFJfq8UuHbM2bU4AAMwr2mfno1KH2tbA93N5UBDlSfel0423y6P5XQiYn0AO
eAgLyOpk6ztbthRlw3GI1WLyVBP6VhY34/CjiQ9JorlZ9TmozRvT/zQUR69/FsqPyCk2IrmTin06
HqzsSh8AY+4K/wp/rU5buTzfryrG3jzpKJnYqI/PZSCr3vD1vIXxrcCew5+rSf3NoL5FztPlSViM
gyclLvCT6OTcdqV3Wq2lJ4imD57sBk2JqKN5hZreqs3AYiSGBJfstwPw7LwPpKL0uhCnP3jr2Bg+
odIzeB/69NvlAb3fOFCFfle4J+ABAkDnG8fpcdG0PepMdZeYmELXaFl43hqVfWkwfAkU03+L2s7z
1aqRjKoMeGG0RZ/ckJZKd3mpwvEF5+gPXbXSB3n/4U1VXFpskESn6upspyoe+iWjR8mhtDzyp+bK
aKyNma8pSS3NHSrak+6nBi91TltGN0WLk4zHd28dUu+Hmny+vDbTYXz+wTEMiOWMBbYO2e352mB9
2g5mClE5NZBodL0UIYjgBlkzN9KPevPzcrTl0fyJNv395LRSFC/UkphoYWfsRhnx1sTaXg4xna3v
BoS8haPoBn2V+VcqHG3wx5z3kdxo91Ji75T8i9M/WeqLOjbIlzQ8AcWajtrloO8w6FpiC9OoeQB2
0qFq9oFxNSAz1KdXoQkYhbJjscYSWth+k0UudxuK0dTbp190MpN2H0RO22vUniqB3cJeGuVtvOo6
tRAFsBf0EFOfWAvObJN7fZcPfkPamxjp1sx7yLwSdYloow7R6xCZH9v8xZCSbew9wnB5w+P+BrJI
6WhbgQ7X5YVV1Pcre/Zjpr+fDLnqqIp7Uw7uOI8SXnFFjeZxuI25At3afs2a/KYFwuGM0i7p7vp+
WDnGFiaDByH1ZC4/mIJzpo7aI70c5b1ANtD+yLvNR1i/rTZxlaxlcO/zYFWn10kbF+Fs5Lln054X
ShjSlis3+YA5XotrqluM8oOw/DfDbD7EIrZWkAQLHyYQS5QDgDjTv5m3AowaU021rEs28HgLcu2m
zsTu8votTB/6BIC14VnxXc4fNl1ohHakqqgc5h+L4SnJroa/x5VMcot8FUgWocw6//ZHw46FFxvl
BjGCbY+ACQK7SCP7f+8vSxy64BPGDc3J+WyFTdL6XUIcgZo4auaedhDh0Zb2l2ds4UabnoEm18sk
JTjvmpQZD1JojuXGl27N7EkVhxGrxDW+x9K68GXjiyiTdKGYe/5ZOSjo9cLSS77tBoKffWhqZx92
+l9XOpgztvIEloMeas0umtjXUzqCzFk6Yq/xaHnChcdrUyP7h0k7iTO7YoYUXe48II6XavtgciGw
zE9IhGVuPqzUHRZO/bMhTTN7ciCFsaFFdkOoAVkBE6vaznC2uUAxW2lfSvMtKTG5XhM4WqhPn0/k
tGtOokp1po1tSdQR1A9qe476c1AQLOMgyl1LP6KYxyO5rlWQ9EeEyi5P78JBAXAAEzhAnlN7bXY0
lU5VZlHmlfRTog04HRDSf7+AEDEt+pHcOco7w+OUuobZTw2rDGOUAVic9SVKnsNxJU9YGggpD3wY
zeaxPNeGaNW4KfIsrDahqCECbTrSuMtTtfBhkbj9iTB7B+MPMSIGSITCORpV4koVYLd/GQVHKkfR
5HAqzzaD0AqtQym12iQtZsO0uZQ1W82Fu4jz+k+E2fEg9Y3ci4IInfMQJjspQxUPtLLnZtpKo2kp
EswXCpTIv4Ogm1bsZGNrfc+2RmRzM6Q3ZU39iSTiRx5ua+9weWHWAs0Wpm7SICxzAjnssE7BTpPn
LH0lUApr7c8Fkg0sa9WiBKFPd58xi0UDH1HiTlT47XUYuX0W+b0poVb4ZgxbNJ7r7k3X38bqnte6
ZpQuEPDGXtmHSzv95CeYU6nkZF5FWjbyMPATRnDmrfmo5yv1+YV7Cs0EevsmqcOEhj4PIMl5FmMW
XW1qRXU70pbSc1WldGHjX164hQP3NNC8tW5LQ9XENiORByDfqNnf6OH19DrmZWzoey1YKUesxVPP
B5bnktL6JvGa6JAV21InBdunxkaR3CL9Za1tlqUD42Qe51ekbYCXMmrmccTiQYZ0/t2vHy7P4FqI
6e8ne6GqtUrHdp2lQo27f0mV+2QNebG8GyZAN9UthTfYeYhORHGYhYxiwhqI28bfBdpVv2ZGtLip
dfpgEHWAUs3NFOhAWdLYMJA+kkFOp66z1ohdiIBWGBoWZMUgV+botTguvUSog9iYJOAuIJ0tUuLV
SlY0ff6z1yqtNci26Plw6c3fFLoVj3Xk6AIbu3IrmVdl/Jm2wogrYtF8CNYQoktDoqrEo8Kmu/AO
VyQS3RzLgAqemcjjs1mLT0PglH9fGKEM8yfI7MSDepFhSUXxswtLF/eE69rUuTDMw+WdvDBzE+RC
mToyU6tkduiIyFOiDJvpDUS3YC9aC7ANjoRuluUfROnYT54uxMcwEcZK4IVDgaIc/jc8znihGbNP
qG4Dr7GBXGxC+ejbu8Z5KM0rJboT8deqRhHk8fI4Fy6rs3CzG173Gb6lTzS7wdw18i6Wil0kSrK9
Lb4hK9txYYPg2gEZzQT+SmFhNjZfd4omdVpyS3Fs03iTgCq5PJyF0+Eswmw4VpIYuJT1DKcAQJLF
myp60tO7vOq3lwMtzdvpUKa/n5x0QYcAKvbnJKryY9XlbuZjMC9ulBxFZtCel4OtjWq25wsTo95c
7spNM0riQxrE/a6RhP9YjM6jnNXqytgWTnE+sKmLhOHZdAKej23AbK4YDMK1zmOWHsvwh9Ou7ISl
6ZsE93TaxYgQzMGcrYj7dFDHclPhb2u4XXPoYrBGz+3fszRgaJwEmo3FUz1AnTGB7OiAPUwkP1jt
Vm+2Q/AUtCuJytL2/hOLjPl83uymjQAiEqvun8Pu2v6HEgcNJ2SkuPUmdt8sXxj8oO/NRuNo8Et6
la8RHHhZWinVLLT34JjgsMMnSq3mnVRaVwdiJGXnE/K3Xr9NqnTrm24lv6j15zrZ2f0tKKzR+XV5
iy/tuZOo89wrRcNMraax2fmPIjFe1VLd2VX2+b9FmT0vuzxxirRjbKSRVzEUiTTJrzV7TQ9x6fKA
Tjw1mmgz0W0/3wiekyEupDMYS/6VJ4cufRrz2G1Ld+yYyO+Xx/Q7F5ld8sBe/0SbnXlqoONVFhKN
9rD5dWhi4ya2EpwuUsMbweFrGiLkY/lQK76xMbIqv7WAbh4BAFQ7WUrCDXbl1TGIUnPblbW9q+Pi
x+WfuLi4wCZ/l5MnJ5rz+dDCRK87x+QXpg9dfJ9AJ5af/iEE8kb4exgUmeYhWjvx7ThlEowRY+I2
hn9fFW7qeSvpx++8bD7bk4wb5p/kB1TnzscS5lo2pObAHRaru7Z+bXgfNIG6jSJn34k31XJc0Tab
vgCaIrd3tTbobifGfdV8Ge2HJCiPkqJfU3z4YMjetnDWXGCXDqHT36ed/74usFThRfBu8/i11u/S
NeDW0t4+/fen+CcXX65HeqzrHHIqh5CWHse63VrBdRQ9eC1wu5Ua2NLOOY02+5IwZJAiFRwDFK2v
QzkVB16MNQDo0u16GmP2/ZiNPXaiYMZQeYvijxovvXirDisbdAF5o9IIBZ4+yU/SgJ4tjI/Sfp8m
DGVUXzrfgpd5LIG35tYR7Q2zutapiYq1B9nS2E6DzlarcjRhewa7tWs/JfFHI+G1dPcPvD2GRso6
6UiT9s9BbaHVtCmi/UQp4l0oUnhu7cuY/b0R5nmY2f1np7Ynx4KFwkpqzLfOgAnMOKKzNbg4Urq6
tnKfLy/ZybhmSwZrturk3ztjqHGHBOkCmoRXwW2qRdtush5JkP3OgUo7Yk0vYmnnn87pbOXUAGS7
JjOnnvwYNl/i5qrsry+fmUtJ2GmI2cclqVY+yrFCPtEnT62tugPu9ZVVfizhS9AZWCnALZ1MQJ+n
bh8CH+9wdGKUjLDyCGcm0s8h6r5nWJRcHtHipGm81xDYgP07xzZ0vtfissL9Hgr7NURNT8nNOzsw
VsIsFcmh7v2JM9uJCiQ+USbECdLwUyU+hY1zNIcEiYVhow2v/ShdqW3zXIXdzu8mg8BwYw/Jp8uD
XXopnv6I2e7UrVQJO3m68gbtQ+MFOFtVuyjRbyXTv6ZJsjPws8gJfzns2hzPNmYbqwaK34SNS82l
4uMWCjAs83g5ytrgZntTC/MahCdRymRjM4z+k4ZPuwaA5FsS33i0gS/HWzwoT1Z0dgnIuRmLwJri
6bvA2wJxypxXqF7/EAXKFVtzkpqZWzBnSSDjmc6rMdNu5f7K8Lddc6cpK1nuYgoPvxScJW09qqaz
fCv0LTiJ02DC/KXUVTe8Ln9Z5tZSPyB0YCXbvv02rLnILh4mJzGnvOEkL/DrSrOGgpj4NMXRr95o
3G54daL7elXncCkFwe0ZlDGcQ7AYs+Eh7W1RDubrM+y7MrtrgrtS/1AXL9r4CBLx71fsNNZsWI0q
jUOTE0tPAjcwd4W31XHkkrqV/b42pul7OJk+RJbC3MSUahM0yS7vbUyWfoSmimxBDc9e25Cl7P7T
yObIVMxSGlH60ywWH3L/p9V+CtH9ceSVCVzaF1PfHxwYsvpcpucDw25X7iSLfqJhofOZ3Jvd9YgC
q1ffqMXV5REtnUynoWZr1etJnzcmoXCI8vJvsnU0/J//LcRsmbIclCmvZzIdBTWY8EEq3kT/92De
CZTxvymbv4WdSo9TT5n2XNjou0hGIVap8AcIaV1+UBxP3lwe1OLeA2hA5QwyLxWM8yUy68IGyTY9
z3r1ZYTruhnNflt2w42cZBAxtFc4nisxl85b1DlIF2nFTRX285iOHih+2dHoTXN06KYTvcbbYZvo
z5fHthwH+L5G7w8s2mxsPtpLOgSJcuNk3RGz9ggfT0fyN8Wwsvmmf2j+LgS8SQYMUWdCh50PCERD
VFUjkyjab1UBQFCDcn3VxzsEkbRsp6yZ9S5+VyfxZhdWWmR+p/bEU8dD3rmauvXrL5ZylxV/jTam
O6Eg+DBZ11r4zZwPTE0lJanDqNrkCsnhrqvvPEzB1OPfrhNR0A1QSQ2pDs8xSakeG+owJvieR5DQ
bkHhlv1WWnvqvZ80cE+U9Cdze8r6c5sPVXci+Pc6/exyi50xxl9pgSrmQ7HGo3x/FJ0Hmq1OZ/sB
iBiN/pH2hlR5yhu5+n55xpZCAJPWqdBS33zHW1RsoPZSa1ds6dtK+WW2b/mafs9KiDm7tneauFZH
QqjDMTKOmnyF0+7lUUzZ4vlnMy3EhKKnmAIie1qxk3uvkMQg14pNqSzEpqOmNe/nKyWbpVGchphd
C74Wyf0IYh7wGeJZhX9AmmUnmuyvX1OMRJNlCkMIYCjvoK5aUtd5zYmWd8a3OEhJjiEL3QEWeuq6
2t5nhrqyA94fOUTUNUDPNBJ1qHTnc6cPaIqjPEnOANAg8e9Hx7xqW9hdxyDQ3Lp007Vu0fvT9Cyi
NqtwewI58aadbljY7bnY9SL8igPj7Wi2awSv95cSoVABRG6DwiFF+vPBqY0dh950KSHechP79ZOZ
UtSThPmx77ynRm63uTl8urwZF8j150FnW6WSBVqsMreF5Y8PbYE8Q2q/2dG4cayvg2VhWxnuh9JO
AHtJj2Ze3WOgciVbn+TE2zp6e50Z1r6I/ZVXw+IGPpmK2ToLYESel/KrlHrce0153wMFzgOxMvrF
GedspJSscSvPKXW6HTaN3fOdpP1Xs9ZdHSMH/DcR8xj7Q2VJ7uXJXjqLeaRM5XEY7u8kr2sZUcTI
ZlRJ+qXWsr2tiMd0/JW12g3M95V0Y3FsJ8HU890kHNO3aOJSTakwscniQ1wdZQfTlJuqPir2mlbJ
4oqdhNPOw5V+GRplyVSOnud2Ld45hrzpw7VezdqoZk/xRjJlqfX4RvracSXtWxBuJfmbEr229o0l
/bi8Xovf/smYpjGfnNQtBvVOSHUI3ojq9qG6FfUPv8+OCfW+/xZpdnlWUlaG8pRKmdmvPKbVqbpx
9TGz/x4Qw9fOyQI4FSYMrlznI4IcqVuR4pCyabpL7fa+7hM3qOLD5eEsXnEnYWarBLGTrKrgYijq
WN56eagc0DzQdpejLO+FP4OZLU8W6nJlNwzGrG4h7u0163PbHYv6ypQ2wv5yOdjyXkCwHtAQjs3y
LHs3+mx0PIn9jb7yRmrIbszK1YTlBtnfywKzSGhX2VPDZcoNzxdJmL2ieSazp4ao0ppPmni1egmR
p6c4UzZKsbL3lk4l3vswG+HcAKubT6M20tULyHaz0nDj8r7EqiMvHof2c7km0bg0iSCiNSh80Ire
ubhnejPYUUbKm/uQNdvSVz+oahReZYXxgIhW/fHymi1tw6khiYgVuv/g188ncoLN6GntT7os0S5V
/fvB7/eXQyxMHngmBgOEGKut+Vrlhl/aYwQk1ZEew/Yu0tDwKLYm1Qs7XNnuCzWuiWPOowHuCL3q
+XurzLnJ8oKFCiL0V8c3p5C2+C+6RTjsQ6oYloZisdwN1MDGp8xYA4jxNmG+Zpkr1EvoWbA2UBKe
Nz2i3E4HI46BXqo0+40oCr5Y/hDvlLqTR1zn4vhj5kndTtb8/CiFWvpW57a5adGBfm4LO/jo1SQR
/kAXNs6kem9HocHTx5ZuO61s75ta6aAYGDk7otBi8QaFv/ocJ722MSql+Aym3w42vVJIaN/k/XdZ
koynStjWfZk4HoqUaXAAXtj/DBsz1e57T0fj2JrytGSUzV9mX+fVVksC9ViMvbTr/DE5jnJgpSh0
xkg96nEQ3RoFNSmXvpUhu0Zbq8N26AfTAnWgZ50bm7mjXqGLrsPsGlM92EVKgbFrJVsVMNsu6HYJ
PjM7y/PaX23TO5UbWFEQbpyocbSNh0nKcVC0/iZSpPS2StLuox2PxUsliU/wtx8I1R76PLMAasvj
2Lq15aANGajp5DWlavuw7ZKvjVXbm1EpkqeGYvfBrxwFGoOKbmTWU/4HUBCWxU43464F+iubV7qR
aDszkqOjkmTqLlF41ZpYTl7z0UjoCJTVUSpbcW20rX0cgGG01K36YFe3UlO/xV6j+Nco+CXgNNPC
xrreDPOd0EtLu+6CXoWBwJS7fAmI3zWZDKEnKTEpoRNcPOtlGJG8xlzUmKq/pEWJpo7kOPu+9YAI
CMtsXFuv5K/9EKEo1GDEYW51xwcZqERetIcDDnNTFK3/3IxVbT8nSd8MmxZ6zWvW1emh0NHP3phj
Gu9RYxp+yJYPsKaE9L9Lpbj9hOWQo26VzDPzq1HoxFRLI3jFNlHY17ovnI9k3ulhQEZB9dxUeNrd
iIqY46ImBnkjU5r6tlcLK7umlaPruPmo8i4TcpC7uUOr0dUyPOLdPHMsKKxhUfAhdnm7b7JMfwlT
P/aw1MqyaymV5YNguvY1ufaPMil0HkyxamVu7HsfjVZTti2KLneNVvd7mtrqdRVk4uBJtXOrdUmo
EtWPsfGQa/9QJ130hBDzeASvTsF77ENll3tomev96Ltl4bRoUBlG52+LxGqPmMjjC9CHvbIVo6b8
0sIW1ZuqDcmhWrX3XNPvvVtNkpJn2cq7n87YhLvBGePHocvrAzhs5SdqbUXn9pE93sRZ5G1T39Ae
RaVImzBFT8LVGO3eEG0MgFTyy69IV4eqa6WF/0WNIiqhRVjY3YOXZek1WFCJ6qhcJ496VznPtSr8
hxSkwZduqAZrL8eaczV2qpcdRkuqbgMlsbjljdDfpXVsPrZFguV1Z0uJclvLSfFkwOO4USUz+pUb
ZIhuNzoUkXW96na2nzWOa8Z22z3XXZZsokjU1+ZoDVsjTaNdDFdoWDutF+46bKDQXpik0rBLnqVa
nWOlhl2lnAp8EVtpRNS6TzeD5WyBcmAaFH0yxE8dt1I34Nxs3Pj6++Dn2yy/M+T+++VbaoHpx/v8
5MfMErJKlovKj6eLN/ERL/iYZuk2sr72vbYdG/9XLt6Eb9wGHjlnjf5Utfa0Xby7Tn/ALMlIsGW3
s34qdnXRdZQ120Zk26xSAZvqmBkpB12vd2YSbFOaAQj1vK5MwNLVxfipU0zqxWgpnqcCkiQicCpc
XWb5PQ70bVAFey2rvjbJa469ilu2+a42c3+bFIHrFP1KJrK4GShXWOS9PP7mVThAZ1hxWYCrgQh/
MLzmO5/KdZtdZ/Q7VkY6FSTmlzQQrP+Fmn7KyaMll/A7qBvQ4lIhtqGzkyOxy6Hi4BY7tC9meNUH
1426kvAvpOJwZqcnNNo7eD7MpjeWE92jGEwOyQ1ojN0LVnmHcZRRiMqsTVHGT9IaeXQp84LYgrQK
JG7E8GbJXeBL0pg0hAyrcNNhyOyrAbJ8Ry/Z1Gu+KguJpIJrFLVHhaeLNtelb7Og0gttIPPS3mq/
c6011tHS/jgNMM3vyaJxDKoitwnQ1CKEnain91nnfU4wu+dJmIjt5U0yfW3zPaLBtEM68nd9e7Zc
YDq4vIGNbbL2uexegujVN1dqg4tT9ifEnCMTDNJQSB0heq3fmn21rcqr/zSIeXafeaPemSoRmvK7
3R4a69M/dDhwk5jsOegG0OSY675o4DeGOFZ4QIQBEB/MRHJRuZKifM7U4rYN6scxwF9adGv9sKXv
SZt0x3ARhLs1p/bGWgLzW1arTVspSAh8l9Md2ZoUjLsq+djLKwDYpd0H083BMAxpMnb4+e7DzK6p
tOmqipWPIt8l43fJuiFPubxeS1Gwu1HQ5eJ7pdBwHqUJeGXKGusVZR8qKJ5e7wqNK/3vcQ0agOE/
cWbfklE4dRfGMqNBAVrOrUM1Jrc5KWOSySuNoqVNjke8TfYzfUnzNmIvlZjBBiwT1/9tYo+3KK0c
Ls/a0qeKRiP3xvRG5xV7PmtDK+tc3fRvpMbyIZtl1lb0obfJVNpG/xBq2uoUodHZmR/inVPGSWI5
U5JQuWF/nWU/sa26HGNxxqCqTw58kNeN6e8nB92gJI1wIonh9A+xbLieuoJgW5yvkwCz+fIDP2zr
was2Pj1k2FSuLjo3WTMnWJDw5GOBJArAmP/RuD4fhxmGIshjcyKyyeJQZTHlGqMehq0URNIxyLv6
NhoFpdBCM1Jl49t69DwKufqUd3ioeKnSH3JtzO6KEr383d/P8elvm30A9WiXaAuyZcqsBbPaH3Op
W/mWF3CC0/jxWJpki+jdz24QIUeh1tlI3sajztNQe1bEl04NDjFmfEVG0yn9WRTyY2sEK6ns0gY6
CTw3NwEIbVfhwMR7kbLvrGCfKWtGY9Nvn9+OpyHU87WtxzxQCtOANZjJL3WhHnyvuhqtYFNYuu/G
wkd02XyoCv3L5XVb2rqncWcvhkQr8VSTGVoqPYjku5CureLT5RBLZzCY1cmXFsNWfLnOh4Z5Qm9b
HssG/cnikWl8MIGMyJ8vR1lco5Mosw3YILUR5wNRuvCHXRybNdTL4r/PrczROyErfz82Tg6R0cw4
KXO+8VZ9kbrbWF7Z3YsLYaIHSr8cUtO8Sl4C3rF6lSZwU+JvJ/XuIB7bUV6puy5HsSzkZ7l2eX2c
r0XXBZwPHaMYqqe824nhoYxXLvbFEBQKuTpI9lDtPg/hK3bd1h2nrRh+py/3wOQRv6r+ZVedhJmt
tz2m/LsWIxHR0dBjOAgH3XyR05Wu9uLmPQkzmzAnkalmpD6omeGQFrexdWwkjHw2lzfv9GPfff1/
ouizhm/nhNmY+ERRrc0Y3crlVxSVHOVo9ztlTRp5cUQA+vgPLxtANOfrgxil2WtVWG8i5TYcoapE
8TEqf8BIXAEiLxYA8OD7/5HmozIoFNkc2oxq2DTF3jZvjOJVGV6D7BhnOWnSsY4eUzyb/bXG4OJ8
nkSenaYtpQa/zmKInAE4gae0vtWal765T6PbXvw99I5rCeGtSfAT6N38y02gdpoZaEmgrB9KjJLl
h7JzJVy41+7YxS9rymMnJQLKCdPfT44gkooojTxWLkSjvNIVt3O+t8Hx8lZcPOdOgkzb5yRIbJZ1
40QsmmR4rtI/UTO6HGD6/ud7fWo0oSEjTzC42Rs6LtoUZWzWZuTtXA/BZvSTu7x3Nn5RXWVWufIm
XNrup+FmW8GvNWB3BeGayHMT3d835W+lwTXM8dqwZosj22WNpyVxHPtbGlxDvhoSyrGHJtpfnr+l
XXA6oNkCOU1ndHVNIIPeMBpoeXCldmta4guKFxpyQhMFfKo4v8c2V2mDGvR0vGY7X8opzd/4yWv5
f6R92XbbOLDtF3EtziRewUGSJXmekheuJI45zyQ4fP3ZcN/TkSBecXVOYjtJJ+3CUKgqFKr21ndA
M+yTvRw9SjoFPlusHxL1OS2cIFoJqpcW9HQEgoGXA/RYDR1G0OV32fSEzCZFdh3JIEqS+C/cIl4Y
cLDQjImcixAFWXKaz/YI+xtPd6r0Uee+tpbOWdq2UxH83J2cK6lpmSpxEVOpPBQJqHnNwO8Aondd
OxaTnqdyBD1MQX1T9QXkdGRDsh+95KHFMyw/NQNNcoUbTU5O7sY1Ru4Fgws10VTQigFe84IgYgaj
KAICSFWamirKT9YDYhgghMrTGOBtsF85AwuH+kyccKhZGWcZXrOQIwmb+7ooXL1LfIYSUERQKwu6
YA/PRAmqMSMksweThzMs95ouvQlb07u+Z2uzEVSjYZKlTR1EsPxuVt4m5cmen4q/iMswESB52yDw
wFYJfr8edGKWM9zUODzhccCId0W3si1LN7RTGWLhmgImqqKr4KEmO3NR/+uSEJRMRPnWWSVVw9rr
gAAFRh8ArU0P1xdx6XZ8JlvwKxPoOogxQLasvyeVN6Q3WbUt49e59troJTS2nfY01buhcnX5QTNX
LMiCtTqTLmhkqkW6Xo9Y3TzUnUj+aMA/m0YhDUr5tazW0FnWpIlKSbIoS3kMB9wKRfutMxBuF4zK
+R5vzCvrykcu+GtctxHE8IZKHUXD54ZLSyqV2QFmZkz1rVFLBxkprqEL7+skQror+FYWeALvlMch
De5sPQZpwvv1ISyYzrMRCJ6gzG2JKClmm4x4MbHtQcHDW6MAPKheazlbXNiTyQqHBLg+eS8XmGwf
G/tICv1KN240wmiqZuhC+/ibiSEpDg8LyHsxcpTDOcoKwHk7Rr0D1uFc4jF1c13E8oT+iBBsSxaD
NF0aIULBS/Vo0SqdkWI4pGyTpK/XRS36AF6ogW5tjsUuKKWMh/C4MSBqyrYgYpS1PXjpdNWLi8fK
rFfO2/JxB+QbimA4wZ8IagolqAdVzmDOQE7covavNPmL/UyTiR0zo6UG6kZVM/TMOHQyRaUlaLR7
4xdKalYi5sUlPhmJcPSjSBnbmfEIEwWdAyh0CrTSoZ2ocYdoxcCuiRJ2U1YH0pkRJi1ZIDQ0UZjV
pW7T9DRhv4GVsrbGC896KkgE/l1jIZaoEmCSGxXETdLbCELSHr3UHMA4BCLQMzHv0a5A4zX4jUVv
aAOuCXzqyLOIFUfSrJp92UBo0Kd0Qp7CNqsHNA8o5Rre76JdOZHER3ISkhlGje42HZJC5L9idCgw
icrWyv1jWQgQXkDabaN+SbAosd12qSHnnTN0CE/syk9a24/kNWqL5VX7V4zoedN2lObUgpgR3fWS
WwT3gBYayEpuZ02K4GNttKRGY1ZgxdKtMX125D4p3JD8d3ZLRJIcFeefNdOEE2Wj7mVS0A7jwPV0
O7mNf0msqN+KNPmtMC3yrtuttUkJdivPOpukAZYuSD/NySPxM2ACstC/LoUfzQs3SvDgxZv3URMg
nCXDam0STbhXZ2GkeXplhq4+xX8VSp5I4XM9Uel4JBGKVGCLYpAl4Qq3UUFwFYAVDoVK1+ezaO2J
jls8fwlHS8m5pDLLY03hVs+0QC6k4qkIWK0/OqgGuZNQIf1/kyaEALPeR8g0QSPGpttrAWtpXbXA
U2YKKvo0GYyPgxnTnJByxQYuKsfJNIXj26c6qjt4tqKZnqoczYEo6inmTaZqzvUZ8m8k6gewjMDM
AM+JTgxhPXWL9V0R42gVNuqiOpDVljGdVMlLkQGU59bNbeIMWra9LnZpGwG/hz5+1FcCBllQ/jrW
Q0ATQPm78ZbkTtQ8hcouzH9G1USbZI2rcvGCcCpOcGAlULSYzCDOigCCZtxaRUJLeRto98bwEsd+
3jtF+he6cypTOHmsAuJllkFm2IGAWN8VTUZH4xahgWw92GsVAksXcJWD8FscctCEETs/GOOIhnTb
KJEIil/QjqB1m1ZCvjOkiXbgUNaAOBxt1wrXnu+/WGcvNeiPYPHsD3VgShUEs6DgKeTE/lFWLzXu
lRIYBu0a50OTdlOX0t6sUE/auKXRb1iubcBfTAnp/aBKXLnQfFNaw43mk742NkG7u7oNC02Cds/I
jarBY2G+J+PKCVoKjlAyAeoolE/gnVeQ0TQgjm0myJAiNGVNpJBoGw0M79dZ76Eg7hbUs8MKcI6y
eH5OhAqGieXWLI9hhRDJKl+ScdhYUe9WqNqN49JHb6LDdNRN198qOd4nxqeWzkddeclkiWpASCuA
H6tr86EJis31c72shicDEwyXbIb9yIBa52gjAGmlN7XfMrbJpl+6EdMCgBnV0UI5WL+7Lndxo8Hg
xZFDwb8mFlwUCS7BKE/GeozF1rC6rWqHeKpee41bNiR4T4TNQtnFRcYOlaI5Ku9wqFkzOWC4c9Dt
7nXoHTPQowO8ymc9Kl1moZJ0jlaWdsmT86fM/xUt2DB9QP6LcBvWm+wmrusdSD9WVHl5Ff+IEGxI
MXBc6xSbR1CVC3ZKmJCUVsj4/81m/REjnJiqQF1ZhoyNE6ej25LEy8zWGwDcfF3Moms7WTDhjOCR
rrda7trseGfMvl0+Ehj/9JD0oIzc9mvdk2uLJ2p+BzyTcsL+ZIrbDkfTPJjjx/UZraiAWGiWJMFA
Kh6gSuXzqN2thnGL3x+gkAZ6p1GMJaKTAt4X4eLMp1Dcdc1TTbbXx79otcB6A3wgNMYAgvDcR4Eq
prSyFqe0k9PDkJpUU5Ino3o29WrbmNmejWtt1Pw7XjiAE4mCDtS5KddEhURz2pkgeEe1gbQ1yg8A
VFyf2uLunwgSdn8gcog6AAiK7Lu+NcB7ibKiNXCexdmgohZNRfytXnQ16TBLCfiQYQIGOJg8G3fy
BHiqSH6XATXczfLKfi1FoYqNmh8QkaFGQGyX0vsyCMq84ZPatvqbrbgmwePBiu1e1AoAHCL4BD8K
qvLOtUIqA3CimFi60MzcphtoktXwnuiJCLdF1FCpXLlDLC7jH4FiXU3UlVWcDxBYlxtbvW0aryt/
y/azsgZztCZIuLeGkg1C05rPTAJhRecC0ixNf6qKQ+aVV6ulk6tZAM0Gcx+HjeB/f3IBC9uM1JbN
UCqkorWXeSpZe79fkoCHe9Q8c6RpnN9zCRWgJAkp0KmCJxBnrtBY8BdFkyhBwfjR3AQeXFMIJPVW
0WYlgASSMiccUNXmRohkpWHF/Sw6cZS1AGse4CD2RSNb0rEkqAfANxDl1cqQOP5tWgeWPqfqa2K4
UXrD1lJaXIUFM2QgWABiEy6tcOCCIgRNm0djDQr70XwpAVGS31X6Bpcs246Q3bqz1wzFgjXCVR/v
pwAGB+mcmKVUVWC9mQqAnuU6Z5uRALMYResMfilbexde0AsAFGhI9eLmgfphfgZONC+Lq5ihORUd
nET27Wr6MevyinIvzuZEhGDEi5jB8hkQobQ1BXuw2w13bA3hZcHW2cAwAncIjB2ag4UtMus+0eIK
QmYNd8MQjcmYTurjoeG6o1jSPgjCTQEI2chjiE42VHKtRasZBxm6GcGIgRcbpm+0gAJJpEDtTXas
oqfrMpf2CAlHqDsa8lH0LMwNGBlVkrIeeMx27hdBtcusZsWmLgX+mNYfGULybDYiFO+nkJFWwBgA
66yGXvKCN8b5TefOaNCa3ajzo/C/JzpRUQTsGoKqIvgP0S6RooqJPTRA5rsNgt/x+FSu0Y8vqgYq
y1BqjUN1kayQRzBjTnjmdbrquSYKDbVfVpbAzL5e36YlPQfr3L9yBCMeFTFatDrIKSsn1UCjfqt0
KxH+UnEUSrhVE3kCVPOiKvn8uEpWnI1gH4T25eXDnATVNgDaRzNroHSQ9XAL/rt508hVcSiVaAcy
tm9kAPRhMYf54/XZfmXUBaOIoQAyFT00eLgRc0CKXmiBko4AIs/GMKMtsdrXoYzCeysbq1+TXqDb
MhkqC/QMppG6rC3s2yiNTEfr0c8Ibq6k2OKbl5sitdDaX8M5HUa7HSxwyJlhSeN5vg856XAsVeMG
kIP1oYrC7sUAemWDOulqkKkcGvF9MerGBwCGyVs3qUj8gjr4NSaDUrkRMLoe4iBVoMANHcHiBnRS
Nbkre36DCKrJBksFi/0yncrPIZKmkKLRQfZCoGLdK0WNQKZWevVGBfbGXxSPYPkAR8YZOAk4ds53
EthBZSjb0Ba8vh8ypdnIUnEIwvAvjC+e7gHcBHpMDFuw78YY5maVzBy6zrqrAMwy4RWYGuB5vK4O
S3YRjFBIXOEd1AbwjTCfuVYGZuX8lBGQFZA+Q5JoMmu3tlj91ITtROewVB01UwZqAjzcU1Fv8nx9
EAsBG0GanDNnw3viOfF8TaNgrDLgCQEnskR8rT0lVUqB/MyGlzGcVizmglU5kyUYTD2ImD5NkCWR
G9JsjKg7gtMys6SV8HpRDlIiCHUQX19wjSYMZ3AOsa5xpNoPk4o3QkMCpBQxAX4wm0bxcn0NF5wN
ANKQD4Om4yiJNBDFmMboT8a8CChuBw1lkMPazX7BUJ6J4FM+iTlYB5i+CQDBzgC+tAQc2ESZ3I6t
UcMvi0FSCXEUfKcYEoSxrZQTV329+dnk6CgOnhLp9/XVWgCb5Xhyf4QIapCHkdEmXA1q6ytRgR6h
MX0v5J2ivGjZxgAuSsXwinfbo7BqTTcWrl4QjqgUSCmoQhMbC+dIyor0C7XabEH/th3aHOD5t6l5
Y0Zuiyb765NdCIMJENxldESCWhyrer5vOQN979Rwla+GXZDoG2Ucv+MZYF+G7KDrhSPP+s7Qhtfr
Yr/AGgRPA7m8MBchP/o4BLmD1HGEMOhLAbgUu3yBMwIKZ+7PZN62tkK1Cc39SfwzND7lunuyJ5VG
avIG0+vmBkBjUHlSNN9T8Lrr7bCtAJWXqWwlpbukbEjgI/TkUHloVTxfmwx1vnJtYG3ULt4PeFQv
y/FmtN6uL8XSDpxKEU5OPNtFj55rHM62Gm51QJIC99ROtZbKZjzv5KJNH1OZbEIryJ1qHO6vi1+y
DeAH1dE3C4gSGPnzSVZBKKGRCCcqGdtNp5a3mvEXlwX0df0RIQRRGUtyzeSH1pDjBybnj0k0OLz+
6/pMlrYL54b3lSJ2MUSMHH1q09nqC9xJGoIKmtlXq3lH8mlFjLV0Qjl9M+5xaFvUxBWrrYA1ql6C
HCZS6pJmBEcH8BjG4Mp52hg+iwzTt1k9Ptl9xW6rLEvdDLhx+EcSBkljOe4maslRq9Jk7ADiA4Di
0pWNRpqcJkrSe1DwakeARyAFC87wO7VLopEGsjweAmbNN3oS5IC8VpOQ1iSo37qAAGMrUvKOdmYX
H4a2mR+IPlTPbULmG4aHcpd11WzTODeB7VGCoyqkWlUliYPQGuW0AL9hvzQjC5lXqmW5lQqFuOEY
Bff2oNbw8Ko1+CBhLYBdq7ONVo8koWprN8gGRfcNA1S0rNTBTiqCXVpK6s6SDE+pZs0vKmvy56Ei
eOMm0x0whueNbkj6wahxM6FR1pdg6ytSFOKNqJ0HFJqubae5nV+nxlRyOlhJda/NSK5TQIJ0AZ2A
4OOhl5M9j9mobPo6T79JYawA6CA28WApgVR4xUYuxkE2GKgVuBww3YqXNZVIbZFZuEShNM46gG+6
uu3B3LHTkf55xbt4AKCkoh/dShrtW8XukwIwFdN/Z7vR8CT8ZxSCW8qQf6wGA6MYyHwYUwt4TP3m
+hFaskW2CUhQ9BaCrF5kJx8QTrc6a2CVbQWsdRGu3VUIa1T5Ulb+LOUSfW/2rjLXsppLQZ4NhFaw
/aqoHBbfiggBUqTWIjlSKAc1dkopRI1ogazjtpLXck1LwdepLCF1kffJmFsMy1hZNQBf+iz3Aev2
3GV189gS6S84DbBtJ3MTPF2Mcy71JeRFczbSOOtQMzlJBzuOf6dRdpysqHKB4FF4cgG0lNoams/r
m7pkF/ENgBmDukIDaaFzC19OgI/JOgxAqRkuQxopvWAafgZSu1aMumQZgeSFrBqSxryT91ySPtZl
gkAQrkwP3oqMMYfUKMDtNDx0G+CLkFES3hjAPbk+wSXtORUr7GhSVmWg8dRa3Vg80xpbrp4iRiiQ
wFmjiua+SoxbTmUJu1k0TWskEhYTyHw0K7Ch1fb6bJa3699FFHkK0ZIrtQnkOLF9awLKfRj2Tfrz
uoylM3AyCxFKy+5lMgcdViwsPuNGoriHoPgivOtqttL6tSZJMFpANQCcNl+vDr1/5cQcfXjSbG9q
V8KYFR0QubVh9bVpzDEjuwk9a/ZLkrrz7NbDE0ClVvzB2py4jpzcdQrUVbEuxQ7JeUx7MtKoAqam
V7cr9+9FOYA8Q7U1ek118SrQh6TTVG4VtS5yy8JtjGOl29RSVjRuWQ5y4Eix4hogakPNJgASVTwB
hUQ46z8bgFTphjcGn3+hdfyx/P/JEXShKdGQollYN0XNfGLWB9kIXpPMvoFDW4P8WZuTENaGeT21
mYXcsUGCnyaSPzREKUjbZDYdSuvx/zYxQSEmNFDV7YCJSdC6PKSNmXqV+hxEa75ryT+DKfDfFRRN
uTqlWa9DUDoW1OpHDwirVCavszY5bZze500F+Ph6JZ+7JpWv9Ym+4xoSGegNh31NboZMdivzAFJY
OilAV8kRR/pRl/vXV3TxOJ9MVPAkcjRYMkjScM9nqovbHY2V/iktakTJktOVaz33a9oieJC4bxga
4CAuMyaqBTuTAVgMzDJr5IiLcgDsDjYqVABfEGkMU1ko04SMvEnKfRSgRgWtRBIyWmaxRv25uIIn
ooQp5WZKGBAE+QsNorkf5rhFaQcIBwqnMf+iGJ0gE4lXTkC9A65GcIq9ag9VXsBQGRrYrqfyhxVl
N7WqAk8L7rHRxxWDtfSycSpQrHE2LOD8MRleBRfrnVzpN2bc7ttQ3hX9O+gU70zDpEoENc1lHJNs
d105Fz00rsEKmH4VgieO8/NQj1kJKmHsYiZVblJrwGL8GRjBSlSzqCsnUoQNLHO17LsEUmSOMtyz
nRwlfp/iwmmUKwd88YKD8g/gWeFSi5yTYFdsZB6aMIcsqfNUlrmpGiP4dlWg9zU6tUN3DDWq/0UX
M0GyHFdoIFbyTPb5Oqq9WefZgHeiegr80RwqqoDmy5S6lTzOov36I0ckXpkiaQhyiT/ipAQEYt+R
qB6KnjJ7kwTMMZpfBtG96yrCN+ciTDwRKWStR1stDEmDyAwbRiIX0S/Lnbb+nigF8jor+7cmTXCs
s11xwFsspM5LKp9C6dEkx0h/itCxq6/AIKwtpuBYB7Mw9UKGLJPV3iy5U+F3M0L7V6C91IB3TFc7
kNckCt41rSReUQaJypT4ncHchITeMCtuiJMdjPlLFo93Zr/Gocm/7bUtFM6EgnYsZpcQG4IRK68z
vDwZK4HkUs0oQWwHUEC0v+N9RVhMtbBgXWJkQWPpELHXpn7v2r0Wuoq6TUrkFMCg689zRoPkwZYj
agLT3Nhb/U6rQBYbO9d1dtGsnQxGWOcmzls2ZZgwMx/zfvKqdI8c9YqQxVU9ESKsaqYNiTHUmHGa
3mjNCNyRvwCzw+Olin4hHdX6F6x3FrYq6xiyjRKWUGEfrR5QuaAAzVnZvcX1OhHEDfhJWJTqGqqk
awhC3RIt0XgZaq+KuWK7LoXoQO+UkYBWkSwHL8y5kAb9agDF4oZEHxyJxZuy13G5Uf7ztpyLESwI
3qBDLdWw97aqMq+w5cCb4i5zr2vYpUs7lyKou4QCICDCYDL2rLp58tpkMa2Dn4Px/W/kAHmb1x7j
HUeQY4+VkWQmYh+9A5W7rW8bYlVUG7oNIPvWmLUvzRMmBawPVI4AnxHMCuc7pHIE5VFH/r6HGkTT
k4YOXMuNAIoADGzc5HFqVxTv8gydSxQ2K480Mw0zGf7MnG9xx6EdCR+ur+Ci2n2B8ZkgvDGIoNvM
GksLHOg4RFr2sygG/Q3tL8EmSMka4M1lnApSKh31jLx2G09BQjCVVdI8KpOO94e0vAGEF+tQZoHM
eP0NbzvXJ3XpJiEKdFG2AewpU1UFAzfLddv3owFrq9w0zZtiPivJDgzJkwZrtLKACyHVuTDB0MWy
GpbSDGFq5ir6UTMAnhFT2fZZg+6Kpybw5jXiqMWlPJmfsGnTADr0ODYRhmeMan1MZ+BsI/5gwXYV
MnRpLTUT3S0EDyGmKTIVocwhYKVkYdtKOkoaHQlS86wGhAtz+2afv13fuoWIn9dR/pEn6HwRW3qV
WJBXpC+dTjP5Nq++44bhkPIoTXQcfbt3WrJisJbONrK3KNxDdIqXSkE5x2qUojQDuB4ijCABqDwB
7Y+nRISm1VaVX2x9d32eS+cO0GWASwYGCere+IBOfAr4PuZ0qiGwQ5N2890qX8fg47qIhedtXT6R
ISYYa0Ot1K6R+Bt68zQXs9v3P8Df/V3nmYtJuVcqfV8ZYLq3h02N3qh0fkOd4YrDWah6Oh+FYDaT
LI4wDMx0GCqnMn7WQfGQj6WvBIUTgxVvCBEuHyQp3jSsB754tlJEs3RYTldBUKi0VIwcjUE8jiVe
XVV01t9m5WAk99a4kptc0qJTUYI7KpEwrK0WU5WRn26qhoaWq/UfWusjoEvbrcX+xvicShQsXWlo
idXOkJhOz0m9AfJ3WOZUAjdEx15aK/Qi2Wnk/54bP99SweSNDZzezKWO1kuJjJu+5tfXFlIwcHau
GG3LiV3aYo4oYElBC8poW8QHppWepgWvBao358J4vH5klozd6XIKZkBqg6pCSS/MgMaoMT7paUet
DsjS0e8k2cX//ebP1xH3cEtBsTDKhM6NwNzVSYu+MNw88s+hY7jw04K4ufJyfVbLtuaPGEFJ8CLN
FIufgG5OtkE7HfVO92S1Xolgl4K+09kIWgEYiFBuNYiR28di4E6Jvwo7VmJur8/n/2NS/kxIUA+t
DqYEuNwoFUNCfsw6z4jfzNlVrY02oCvM59dEw5kjF4+8K6HFon8CFjhaM1CixhlmzvfMHlulnPUQ
oJOZMfzOU33cmOmc7PD+beOVMQ/Yo1Tp7dvM9NplTV/e6HjN9Zokl/zry7Bo2PDoDNAuQGCBs/d8
JFJUpamdYiSS/BtsUUPjV9K+RCJMXoun1iQJCsQLtJIohySbhE5peUX1XMrvYR15ZZWu+IvFo38y
K0GLQiQB9L6KkMvMfPRBoce81icUD1U0N2K0nL8p8ev1dVyM4FB3+O9CCuoE7yxZswl1MqwNyBil
3pNBFpCYTtC4rH8gE+7o/Zoe8d05zzrg7J8IFUwNqYO4B0EH8KyqBwvVgLKxz9q3bFa8Vgn9ounQ
nIC0ywPKXBtyk65VQK5tKbeEJ/GHlpl9bDVY5hzEzlHyzEFicI3Rdc+KV14Gv9qfr01ViHWC0WBx
2mKqVtO78TBDJoTNyUudmk5DvuUaCDKqYd8Z6aZWzW8WuBFkAGuzcTjI7FNC4Txs5y6TfxElcvAG
s9FGaZPEwWPdJPuuLZ2MrLGmfmVCLwfN8QoRnIHxR9DDWpuAX9uBcclQDnB4zgD+GD3azsktjjlY
TW0UN7PxEWTF5vA8kBtTfrP6NSiCRX8EBr//HYSgJEo9swYbBXR7yQSfzPAdl9MYRDCT28s1MFBb
d+wNa0U1F93FiVBhu2I1T8ssgtC0oVqNmeNNslpjiENv0eIB+Hdu4nW6B8G9zQyIqfrUAnZPVk9o
1TdnFMVHCpi7mvEFJKzKoxINxeBYQ9TdtH0ctTTJ4/63riS6TtNgIj9lcM/uAWBPjnKX2x0NC6JP
D/MYdN9KltYHhbUBmtoso30EsFDvTyAhi3x1SIlbEtycuniUetpVFelpBLBcML/YWX0TJka3RQGJ
ti+tGpmlWlIeRiCpPpVNHyPhBOasbRBV9lveDsFN2oQoQC+HoHenvkLWThvm28Ii2SaRRrJpi7b0
2sBIHWTIg2OetJaLBFnjTmjxe2kkAzcNk4TxTYbCoDuwols/gPhnH/N+rnraWraKNv2SWaYfGHpx
o0Vj6huBJbsFKj3BGYju/aFqtW9xl/b3ZavEuUvQo44XtLlw5y6PnqWEmTSLcvu+y9hkUU1vANhn
zrOyBUu1UaD2cTJ/yVi2fVSHvHPX6mUUEZMKfMs1icatTfBghoo1C1CnnNimJ6R5tWc2PYNhoL63
xzG6a9GKeWOzVNnV6MHxsoHJn3GtsoeybORv4LkiO7Bc4DsGdpP71WRh0+dJ6XYN0ug3YQqcNqBA
hpqLvLr9AtyI7hjVk1kB9lIuPgJQ9Phgd+oDJ0RdxVax8yqHu8sa/aZPJsWkatSRwk/tCT2gTRAY
gKIL0n6kSGSrE7UTVXmcxjZ80AM14r0eWXDbgmbrHtc/ELuatZ1/t5owaGmZhFWMhW8kG1DcFtnK
eqHfy0Ha3YCAVjoSs+NgNbKdeMAgmD7N1tSdcgap/Oa6d1r0h2Dx1E0ARKNRQ/DyUwZtBmAHmIK7
UqfdVB9Nfba9oB9+5In9K236g1Vg1EY57a5LXg51CJIoX8VoQLA49xFxrYFTaczRdqi0fqC1qVPa
BAS8te43GgvRMyrBHOMpnMoZoCYkBffzsixW7m+LduJkFKJ37prSlpGydpBOvgWw2UaXdnO+qZPB
vT7fRZd4IkgwtgxYvxLy4oDjrvueFn3KaJUEB0OWvvWxTdm8xoi4GHigIlvj9Vq2jazi+QJLWUoA
r5QA73TYa8oXgE9jPSkwSV2IiNFl4zGxvP8+S04lwdn98Cm2Wehos+mzCTLl5ifnfxuMNxOEjHb/
Zqw9gi/PDwkOEMTbwAwS7zdhBAoxVGKAjkh+DkfAUuyN7Ahj69qo2rJ0PwZzkKKsTHDJfQGZGWXI
YExQLnivGYnDinUF6CXmghoAro262Ktw67m+jotiUDQLYAkZgsQ6pLCf8poFCGrKeduksN7SUe0+
r8vgcbUYgxgnMoS4G1cKjWgqZIRWVftKg/bvGhxuKwu2dMBOpfCZnoSCwTRpfa1AChsagAXWoNVN
nUF1mzFcie2XFULDXRevXcjaix1wsVlUiSRBlDE03jwYdIARtevZqdtyZ9SdSQukL6LGdsGDtHbc
vrbkz3Li4c3GGwGA8JFxMxW0UwvLCfj4ElTMee74yVN+rOits90/7N1P4m7X6ne+zPIfWbaqAPUL
bfsotkc8CpJtIYgaLakc6hiusnIHp/VAH+6OrkQligoXr3QiF7TWjolPXBKdzhudwVWcgCZUppUj
uQMNPMs13H5lB75w1C7GpRp43UGzv3LxiCFloTxINhlo7fFxMZe5qPp2Woxrpn/GZTmxg+DSmfzB
/WdUqVs4oRs4lms71YrlvcAxwlVaRpsUmpmBoHRZLqMMcMRI+ozUnnZxRpXQbQiFjTKfWl+5DbZS
vjdpjxV6iejTx9qiqOIJEMULlyEmJ6wEz8dIpYiCLkh9sC2n2H2/Kx1EkxpwVmm8C/xq+4s5GS0o
NGein8BKcNbeSIAKJxx5YG/zumwV4QtyrbhYnx/GOp9bptWJSV3X3bvu0d0f8Tuff/g+9Xc7SvHL
0fd9/I7u6Kaju82GPm7w5X9/4K5c/KSPdIO/3uHXR/w7/FuP/z2+OPzDwQ+Xf3Ec6joPD+4WH/st
ZLn8Cz4dfPB/wv8p/4P7sX99eN1/7Cu3wp/2e3x87Pn/gnHuVzTiq7XxTE/RVyzLqDOCNmiqQsQt
MaJCHrPcpgYt6fd/lFO761yLTl5M4w3zUa7u5s7vwa8dW/OCp/km2wz7gfb0tXJl+vlhO6FvudON
tDI25UJdcHI4uwkY/mRgwZmCwczUsclLKYuc/XtOUxrypf715njOw0pd6AXiKc4oIBJ0qIOJBm/I
OteGCFgNgVGQyFE3jYtN32wOrZtR7Md1R/OFwH++3OeCBNM4aOqYTnEAdF+af5ksIJlCu01Pw580
TJJ/5vi5f393j8Q73vl0N/KJb+5/6fSg09o1vMozvF/0HmEqxcsNfdt4T8724eNjv8a9deFI+JUc
6OIaCpnA84wlOl+YfkQvuNoi+VT9SnQH3Wu4kbGb6X34OX7LVjz9xS5A/aCLBAUc2HRshLDfQJ5R
2CyVkfPu//R3v+9/ebdP4appvqwR4bU7IPjC6xMImK2Llzap0vpozmPn1aDYa0oPWF3qeNsVrfp6
0z3dbD4fxEeg+wK3MkfvPV88NVCzUsX1xoF5Ofrvx39++LAqRxgX/vGPoeDGgluMDbcfO/x3/vn1
w/OoV9DDwYHZeNh+Pmzd/QOMw8fr9rpeXjgGDBUc6CanK+I9tLLgRvO6M/Sg7MG86LQOjF78ZbGc
7Vp35NdbmLAmQBVDOyjwkZCTEP21PJR5mk9YfG7NYGsxaY+unLKlHQZUnYLEH0iFEBMIN4xGI3le
x2BeTOl+/7p3j9/9zRuOz5u3ssUKvzlcTOdEkmA+5SJUAhJB0v54xLbBNv3FxqDPWEFkD2ZksJ+f
61BckjJp45kLcN33o/+bbqAOznbF1l4CFUABTuUIE1FYXkZpCTnH799/Pj8/hwhTnmF4eLAy4/f4
E0R7B8/ZPn1WztPn00D5z8+JTjTiv6w8uX3VuIpLi7IC1ErYMMiqCPbYoC0RPJ0KNIUfl90dXDJ8
JBzldgtHeX2ZL1OnX9P/I4y7opPYfLDgBY2aC4P7h+N/hJfHVLfcQV8XdeEC+FEDhLcNuPcvZyNc
RmWkRaaOgOSURx082tjxY8/PPw8BvsKBNZnLa3kiUz2fXkjSsW/rDjJRXk7xBZB3+PqK2aaIQH9v
3jb3h/vDwVvZxMvsrjBZwbH2NVMjOYVgWMCS+v7z5ptzu2ZUFs/76ZIKhtYKFbVqYj4992hRAut5
v4GmvqypyeWDmDAdwUOZcdYoaDaFoHfX321ws1nRjov7zJd2mAjR+dXJviho15KykNLpn53aW/Qd
vOOe68P5V96vL1PpbPkZWKl3XT7+J2KF459qQZ7PCsRy/Ujpe++8v6JZFu5gcjqX318QEfqPFJ6S
Rx0dog66eQPY69edKqO4UOIn1n/FMX3hlF1YgZOBCY7JBgHxDDiHf04LlMg9fn3BweGHh3tUuEp+
WPkXfMWPA379OkxfwTdWC8d45Qzz83JlVGIBtFQHdS+fjYqPDAP6x3vzUfCx8EuA9+VJ10agcZUW
RwB8AVRfAe0CcYywLmVJMkNv0NrJBX/dU/hVhd9C3jD7W+eGm0n3wV8Lar7yVmeC0U5qAGKD4G6L
Msqv54YTS9klhZREtgaHVNK7kIY0d3KH0d/43UxHfA15NOVhDBRD2Rzuncfd42bneRjS5+fDByKu
nQ/bg0vOHnehh9fX/cO2p58h7uIf/8PZdSy3rizJL0IEvNk2HEGCXu5og5A5gvceXz/ZmnhxRYAj
zH0bLlloV11dlZW5Gr8uco084gAw74B/FuE9kEe3jq9kZClqGTaGgBiZXryvmgib6T15953ciS4F
qez4YTT69zWxi+WFgkYJDdrgQByghR4JwFvDTII++QENqvT2OuI+fXigVwrm4DoSRFWbtXVZBlaI
qRBqwhx4ScBKMjPoBWKDZlGeIbI9fYSbxLGmzV/BZrbFU6i/Q2VDlwnKGDroqdbidurEb7YEDedw
SSPaAocigpTbsfZyIDNyp8D0I2+/dEb8lDh9b3N27GR2vSlXfMLiXcjP7M0u6zKTWpYvYK+zuCv3
0r3w+iXWvdrgT27v8q5isLaycuT/D6PAxaPDgmZQqKDDj31fiS0T9T6MJomu+MZreJ7cbvNRQ7vk
K9vBA1qoszyWawHm/A38v2P9x+wsWgg9LYQCFMxqvD5ezukXq4NsWg/ZXf/neTRS5xFAllUYPfUe
ixXFoiJxBa4ONB7fDrZlcWYmOthJI+VW+uDt0Vb35VdjPJyihIzHAHOM5BGJHtmdbP7uXRePzu8x
/7A+i1ZKrZ5KEYTbZJTIBOzDEy4cMFN5JmPzz2uUw9/NRcuxojyAty6PPPZs9+ZpCKAJKIlI5JZf
5RMPd5bsZIezh0v+MmzBoqWXUB4kay7irmEEtjg4eEAg+zwzXMde1xYMDKepCSiEiQ6a0s520iUh
vTtaqqWd+81gR+Zq9ovu1fmQf1qeeUVG8TzeE+nyYmyE3xaWeGoI8d3aN2Siksd6k9lnwZFOa2v7
3WJ7YxoMH1DXliDniKQTuLZud1YHXSFQoqfI6QxIcPob7SgQtA0ZngXaQyvcxWazS8+i7iNVC0rz
p1Nvg08e3isj6ak+Yg/sPFM8HCY703OHJ77xmKy8uXg6/Pk3fp9yvFOBeF8gqKe6ToS8hYSiIT8N
RDEhTmoKh9cCMRCAf3bjhttOT52ARAfpnFw0JzXgBmzmITclZ+UwLEINiAfAsQPMTZH3eAXeTpiG
1gE2L8RAHyyFJ2FNeNMzCrP27ZEnDOZw+lyxuHDnM4uz3eFrgF4lUCPRK8YKnxjADvVSz3a+W+I4
iB/S/yMvTS+n2YzfDHIWzTRQpgEMGybbbcbsixQG/2r6oLMvYQpxLMKlBhqj7N8HunwVidAExuWs
CZhaCSt+O7UCI09dNsiB3hnlwScKUbfKMb2AgkDvrehLNgA0QGY6drPDl2D25JDoLFEPKXnrif/+
+8csMzCzj5ldaijT11KTQ5V6RD5Qoi1u4khAKulC8+y9MT0LFCilnqMywBM5J96/Bg/N7M9WHc0C
fFlPmIwRuciU1IfK4s3kAQQyl2bDbSb7EVQDVkIgsGI0B/B0bdtNpmsr2MalU8RnqGAbQjUcOY9F
S0HlI+gMGySimo9aIh3g4U64803VCd6nA3uUbF9PA9PUHG7toNHVnu3BG8uL3QD8RNnBcm3mCele
xK/Wno41AUhG2jOvpVuHOOVrDnEZtyFc4ziw0CDJDTXb+SZkx06OGIiV6ZErGJGTmr2pmVh6BoG0
YEdf/oOy71Qd/EbG8NHqbUN+33h3TsHtB8w2XqjJqeChv5g+/SxmM4WEc9Wvxn35VK1xOxj+btiJ
X7wpEsCusl38IIJlSWe3hwblRI+AqHvtixbXE6aEBrFo4sO5VNjZFyXJVMRthzgrEPTeREc8k8AV
928TUY0GSpFktCLyFD8gEvH1TxZaqStfsAh/6AdQmlxw1mELfr+Wf8R6ojowsSLhA7oQR5D6APHo
n3qyGnss/d6todlISzFKEh6Cm7p0TVwFSgukTEixC51Uf+Y/eEvViLdyuy1TMrPBzS6UOM3AMyzD
JgoQD+yW1cU/Lebzr3oM9QoZvfQ9WzN5bz7BYYOuFkQ5NMi6dbRKUzJFxyJUll+HI/pbSpSVcN93
G99WNNQ/J9PsjRG7KjXWNtMdv8oJEl4n6IeiiynPrhZVrgYuVJtEjzdRS4ZrZmk6sHZmDZZTnUFZ
WPs7yfq0961hIvVureZ5d7p/2J+/G9goLARxgH2IOJ0VR65wnarGpOd2bzoTBf1x+vX3I33Hid6M
eY49CYcuagORPk1yAjg9ibfKC4SG32O9/BgweCMwB9N7LvZrkeWyFQZnFmRFCFbQeSbBnd2udBPy
aDeZfNSLXOGzsqaXdCs6wr7ClWYCh5KRdvP7WO/4zxuL8/mNmhqHCGg4nR118TXfDEZ0HPf+pdsk
JN0POry3np1ZK3yE2JOyXVVLWWQYbkc8n+ss4jw2lGE/cJijdvXx9i2fIiN21YfRN6eNEpNMLx/4
w8SseKnlk3RmmnqXH25q4II49gQ6dLtz2WiDt5oe/h010qJr/dgbw5bf4RVhCA+/z/k3G8TtVQkG
WzwMFZTPoXQxP8+J18oMn1SxLtrhs4i7CWN0872Ap9KOMSEa42juYIhw2oB/GBPxHl7AZewM2/DB
eyk/xZU9cOeM4XsoQzDVmUbMPnNpoMGZJCkBbs47ixfOyre+2WlAVfAW4gUrNoqe6GuvhGW1UuQR
laMoinwYihTfSekfs1+BlJDrtCzWhSv4skdbArRD/JPb2mGCK3uqXTD0rQRpy0Q3tcmDvwgJAUA5
vo/fD5uRFyhcPZQxnElnsI9DSDoiAtiiEmxwVz2y8KLMrrFQoV/bbMtXAUyDxI6qclBlk1l8mGex
CC5izDFyKyTc+Cb/x3NbS7PRRX9Bg/1Ki9cCK4KqP8S8QNqKKi1WVeVvN7cgJkPVxwyNheFLrOql
cY6QVlJ12Y5OsqHoAZ7JL81WJppdfGV6oWuPUPEBwihcQ7otExL4FnTcIO9JuX4XNGx1VAs1F31/
C6+jFVTySbYBPB2iF8fw/ffDtawxzIzNXGhegcY+T2EsAAJ9U32m21hXdPGDNSJzsNeYjO9uKcTc
CDyR+kCFcXZ2RLYsfY+BE+HPFSLQxHkPdX+PdqwUzyD+5Fm1AxZJ9eAf1/pqllEBndV/LM92lFZN
ge/JQaxXiQW6/i/fZT+qp8hWVt4U3y39M3d1Y2g2o5kWh14VwBD4JrRr/mRNNnJoiK9FIn+me+mC
t4VeHcCPKB+qxzWV8zu3McYJKBjtPIPq5pzsslaYihcLLOg+vzRH9SQWyHiUuuDpmu7r0Wt+Gne9
IyOP97yylegMLgb+w/LsDElakGsB3UrNiyqRIzMRzpYNQSH5B0Q5RqsioVHvwvfI7jJ99UFF//03
69Sj/HBWIQNVugDVAr18AuDR3xw5EPw99UaxZezQWg207jko4AnwXkCIicT7bDt1QgKKqwa+UT6n
b3jPH6YNA+Rfa6GjsdWLtzWKzbsXwE+Ds20VJ5Lq8ykM9joH5crTtDl1O/RKnAQbSVnWXXXBy3cR
xgXOdhGvIlRe2JnBKEkluUtx7Xrn6AjUP9xQt4XCGG8Kn95lZe/Qp8d89WSw8lLUAdQL5v5+lHNx
4CP4+1aHEEGQ6u0hs8AEaJaGfGwd6OB+hQ/tVV274pZPIh7X2z92Z4PsJiVgihB2M8DPDs0JFY1h
G5FP1uWRA+Lg51eLRPeOyQ+T8w4Zr/eaONAwr4kzucJOMEpdO2h6YYZO/cF+8ERxx42EU3uZVm65
e5HLz9HOaSGiuhdrKDXEevykueJ5MDTLQ7zc/2l2npVsu8tI1mzSCVwuLAQINAqo4ucOn2vlcJCS
Ntanl/5Q6rEbn6atoIdrzodeHAs7NFAADoeKec3etl2kxFIQwU6N7PZ0RSrfCrfFc1aYPrrRdqNT
XqNHCB8hYnN+37szADK2K67Qb3SXIgBksWDfSj2Nn7JmQKyi93Z4SQzJApHCRn6yoEukd3v5JbQC
bCrVqt3HkdQb/fcPuBeZ33zAbOyDFKq57OMDBmMPAPJHuKucv7ErO9FBQNJWzsh2jftr1ebM/wl8
ODRy2cP/7YOOoESlHSNLtsNz9iztkVdkbHSQc2YIrObKaGk1aL7SCqUahh4C1didHVlR9qWaoaMt
FZqvNGUjdZm/0rZ/aHerKZN7twrS4HC8oArHu35WmooHPDHHckK8sq06HYTcBv9ZqXqHiNdvCBcZ
lbUyvHueUFEg7YRoFLJd80C/rwpu5BUh1i+JRqQj8u9/atJkG3YnnFOjMvkLjG/WjundsAH4dkC/
QIUD9anZrGZiHExhTq+Xs2aJdn6ZNpRG1GlMdzQURMXEBUUOupLXwqU741UEQPNoRVdGTDjL1hRD
l8ZshBa6FPdm8lm44WXcPjCoig0byaqQnVK2eN4eeZIdfIvZnemrYy12+bZyu6mQKkJBGbp8iJnQ
84ZN9yN6kMGtwA6dTDMJ2MbOK48EvVGa3mttjyaa0cjTnt8KlmTCX07kOcU26La+0aB8xUQEnGlv
nunrwX6017gt7zwHwPpMdztkzmTQmMzCKoiKMCATYOBengre9B+Fd/bPaPDyXvTxDlzZfUt3DYC6
ikIFtFiRipwX15WUGSsvl2m6rn5q38Dt/i4YwWeOPkSg5SvAoj9BQP/c7NXdmhzenUIY1LQoaSgY
BfEVMnXxP9YAKVCtRItUrO+wCMjZoRxgj9vKqZGP13TmMdSRF3VBK35gXiuSm4UduciRo5HS9Fec
zKKhAmMHQBGMimiogHzeHMnB1TTT4uFbhONrqAsvtXlFastuzYcPCu0ILx9pbSJ5T3O24I0SjdAt
SLLNr741mYKpnDJbNVfWZnlSfn4TUJq388OOnN/3NPfTQ0yH9CbIc8zmPWHJaTQKILVDzMSO2aw5
3O8GmtuzgXQmpTsF7xJgxXM1yaFEj1uuhYlevcRvol5lgGN1T2gitXxXOJCy10USvG1bzFW9hdTb
1xf7upr/oG5g8REKhISwPcE3OXcTI8in1KGNEp2DuAh6tm11y74hfR0/5XayywJ92g5fQ23xZGXW
l4E+2jNp9RhOGbnsOSQ2yoRQURuUrvMDt0ttCGgZLANImoR2dbTzTBEZVloj7yQZb03O71ZOaUEh
ApO8nTnh5SFzfHTyPNOuouILa20HB+7MvQroKKrQfPT5+4jvm9dohxOlRFtIHVaZWorJ1KM+cGQD
3b9QZkhM9EEzp0Ooh47/oNngweoNmtn1DrnzX2TRMQE/vmDmjRWGTZkhghb0YHGWdA0eAihgGOK2
tItdGQGloStb3f/DvlREW7+Bl3c+yBzxqMMtKwBppNBz+MMPhQGYB/kK42c23j5/Y2oyXMTKhL6u
IaEfmqSreexl8AqLwFKxEPHBRvsumv2wmHLj1NccFpw9y2fOQUDFn+u/KTAKG/naKAbz6AHvpoNH
1lj1KvcOFs43gmaq5QPo2u1og5TOgCglCJyzF2y4Y9BZoAQx/MbAQhtsBM0IPX9ffUDfHbMGDR68
MimB3CzgEItRmAKBjjndKVb3Aok3wkKwIiLjKSP1SbLla2u8ob17LVy+t77ojJTpHYfxzuGUmRT6
ah6g/gVZJnMggk885Osnu7XiT2Qm4tXlXTM4c9wyVOV8NoPByG2/MsfbdrvGJ1Bzn75YCGWQtVQX
f8+ggi4zJM0RuC5g/GKutZVW8qhjgnrLUq4aCSG8QuSAnFzy/DzpBNB6Uyab9W7M5YMaUdwP07Nl
jdIe9K4DTAvHNjXqC6MzB9S9bH9P3/KlU+gmGUz/2hvZo+j6QJT87r3uBLI3HzBX9M5U8GNPDJfo
6it39Q/5E2fggo6uf5nX+sSdt5AqJ9V+rbB+J7GJLUx1TgXgWWgx9/YY5X7v+ZmH0jHyqCVaqr6Y
Y4hSdmFlOx7PXVcxe1ifTPkQbFdRO/TP55cjCJghsQemEDyBZ5PO9XmtlrWf6uhm6jSCMbvxHtoJ
sRMbkd365Pc5vndDIBZFt5EMhnKonM0itVROqg6ZXCib6ZOFTILub/2/1SZ49s/FO7a2cFELwn/y
8B3wW4BOZU78/Ps33Mll4MkgopsSvU5Q+JwzKAihBDoTFd8wbtm/4p+SFnjRrabHD5Le7sBUYUKM
cq2p+t7uQlCI9ALU3Wgv4+y1EkRMkzE8IEODNZr8m/fKmxMiwjS3/L/ZAajMo4ZcqxOd15zIMmsk
aih94VaCl4amxGyJK8+fhJIWdlGTYEdSKUR2fBds7erK4t4ZooTauSwj0ELFCUmb253cJBlXJk2J
gGck0gOKfQb7lG49V9mDDROZ+n36menpLtmuBprLbQzLCDooYg9v7nnGkfOgxSVWKCRHDv/qvaFJ
0QVO8qqhmOcZ+UuHg7vpeyD/t+lRPAR/V/3mcpKhR4skEqjhNSQYFqk5JsULTMTNXx7qM4vG4UcN
AKXe/kz2krGH8k9gKPYztyG+A7JzNEMWqEZmuooCP/rbVzOFy6sZcaeCJAdCTwSec/LgAnqsmpjj
ao5aWIAr2eQu6GmLnbfxeRSikCTMbDi5taO1DHkR6aOsrtEqJ8pisx0QpgWQMiC50flz+4TNbQpQ
7zNYZ9rmFlQ82Yd6s3KYl8EAFdWGtiUA7ABBzuHkXd+XUNzyEn20UdROCK/nF2WXHL0ToFlfmU/i
kPCAjTDGGuT5zl1JTVOuDjQ2gBBqNlhRiBsvjuG4uat0FbeiyZjRu3h+lw4dEt567KBPvN2MKUHk
K+ggDbP7NX/6DXC+9d+33zCLdyM2BGWShm+QPgRggDxc17TSGvKEDcz2XV7Let/Z5zdjppf4j3gz
CJOgiwLcF4HT7nN00xieC103BAvbjHBnxh6fW+BjnoSH5s/KSi/jg9uhzhwoA2m8ROQx1OoF7HpO
qBrdM9qMwbxEF1pvLrG1trnuHCMAy1mq2oGSKmr3t6NtoKNdjSG2cwWyBs8p3id0pJUEWgLEP0p6
sWcvA4MOtZWR3jlFN2bpIvyY5IgRIvTAqoAh2YhvN4PlE1LtBr19Ka/lbrXsuIz5AAv4Z5Rzt80x
5TCVPILMmvg2cHQYH8o2B5ybiKS2h/v4BXIQRnC5CttKTyKDMsVHa5fHvZ318yvoV/4YdD60ReMF
mOsJeRMS76EGqgdXzfzLOyAbQgNMUZJ2txvWttX9yQaETqaPKG1ejoOcgBpX0FFGw0lnSJv2kOrM
W4oXm0dounQ1BLp7ZKn0738Mzu7jFg2jfM1RH2lzieXZw4N/BoB/0jk0vvw3MDqsLmhO6GuJRYvE
bA+3IIT1Rw8OstWHjwbrmBLFwiYm/DUErqs4D/qafNWdiuOtzdkGVjOwvcs+jupgiV/xrjcBJLNz
NzmUDqAIluSsXXh0zuZu8OcgZ3OaSE0lKx0MsrZ/SR9DN3YGs9DZy+8n8+4e/Wcuv6PbH3tUKsJA
7iuY6SzFaiNSWxKG061syTUrs3slyoKRE0o6ex+T4Z89l89xfQnO72NZmbLv2+3HWFAS9pqkh5XI
9WwQvTzXBgT0rDXvcicJfbMXvmtgP+y0nNj40QA74pmDM2t2lQnC8Bcgf86/D+jOrvsOcAHGRhYe
EMrZBeFxWlMEnYqCIYdXlFro6ZcGkGot0K4c5ZXZy9fYyDe/W70TBcAqJURDGKAiKTBbLZp3DsLS
Q1HJzB6QetZTK0LyTXMTp5aBy882Qvak2IV+7omG7LTmrj7ilkuJnnsMWZMgNK+gHffWdbI1r0FP
J0UQQNJL/MR1xDcjTkcgQMJtaHtgCBEA4Nh3pm+lVwi4/j4Fdx5Ut/bp9/1Y4jKZ+FoTgNRtt5PF
GYkl/uEOo8WT5FHdfyr22+eKwaXPvjE4P4ctO1XguoNB71XiSA8u7aduxxHNlPYtEn9fqKusjXEZ
Z1LFdjyVWRQaKDrmdowROzKVNGCZK4O5Rqfy0F0jxZBdcOt0ZLK1V06PjdLTBWnV69xJo4NjBMsL
8XOkNpFPv7XdpWUZ+E2LtOK1Q+DuvuS6MgE0KoL+4NDtQtAiSUhIlUZ7St8DU8UWRG5IWJuCZRUB
n0GfN6A7hsynOstuCr035GqDh6TmWVJL+P2ov6c63pP8ScsM4Vw6oYu0qrPmde9kSJBhxPWFEEwD
7eG8vNNpUhX0BZK6LSr0yka7/kXjzQemoEI4BvCZzW76nbYpXnrNWLtZ7m1uUO2AaRFkYdACn/uv
qExVjtEw+eGb9gDxAZlMrmzgqekjM4MoqUOnjWqtoeuWfbk0J4OmYOQa6Zt9blZuBx+8kkhyqp0x
muI+MHhHMLLdaCUGhWWrRgDgKMkzaDcamW28bXXVXOm2v4NJv/2IWbQfKoVUiexIH1d4SOJkvWs7
z6j3IbqStb1Kys/4r8uT+FgY6spV+z3A2yv91vZ8t5WVCrZX2MaGAzug+PqK8uqfD2mrHhEaEvmM
7rbX9Jw/NIfpXQ5BCq9zpve24mmWj47br5i5VoitZILM4ysACftTQq5vIMV7+uh2T8yXuhEvTYyK
3e82+TuuBq276JfHcUOc+A2g+OFOhTCEcOrEIo0CAZFjCe1uuwFVnHJ8iBTywZLgS354rgij6ZUJ
3ksDBVag5FrsQfnQ7qI1+PYdWCIywdj5wKtxQF4qM/cuN5ISB56Y4lHfg9CTDK7qmLEd2+g5AqsK
2j8Z7IeeTC15ZOzVPpDlEsA8UqQ4EBB1gvu59X5i2I1yysk48tIu7g0g2KyODOdwP52bhJSM9cav
tm7fQfXS7DdKG0iK3sFCToWUN1IpgTOA1KTdoorbRASiRXjotoBkHsGSBwB1sRFARleNKDOnOtCv
0FNHPLjaR74MCG8/hr+dgXiCumdS42PgdYHgizq8Enx4uuYUWVh/9kW5AAsLWr5QP6xctXfCm1vb
s3uvVbOQizPY7l7ir3FrcL5ZEvHU/vlQPyd7wCOt2fSurJDorNg5fYyvPoeXr/DbT5h5oRbdR0VF
1yI3tavw0qF7QNhLNprL9cFk9mf+XKwxBSwRjMhhATEBiTakqZHZu53xFgCi3q9ypHYae6SthvUe
rvdY12Z8GtaM3RkfYBoQfcEOxz0/v949D/RBWa5AJfBQ28GzCK5Hl28Jez3FL4HpRxvEzvXaZX5n
T90YnblXngnSTE1hFERatr/hiAp90E39p3hW9vyGP0pQtgcDQ7rjaMr2dw93515BvQH+RKX9TjzA
WLfTq2jTUHipmqLxwrPLfeSoWx9K4e/8ydeHc/YUGpIT/omfw2tkr+WR7u1oNHhBWA3lUg5g+dmD
eEDXZl8XJS5OPXsAtzY6cSTOaBOkzuoITbS0hzV2fVsFgV1iws0/Z/ZqLLWMYHGpo+QCbCOgwOin
vJ2BrqmSrGHwEaWZBGZ0Sh9Vl3V4SAxtaacCB1Wa/yKEvbU5v8tQm8gZCTYrV7mCQpB2eEkXEZ30
KVg98fzT1aOyzXT23ycNbw3PlhsM4aE2BBXS3efk1Bm0wvZH2vHI0KqOYqL9ydKeuKdu7+mSsbLT
7hxkhYUPV5EvA4h03oiCVmVKQQLtW++R3RZXmZrjrVJFB9C4tqvv2sI9BTpbFLiApL9d0zDtRtCL
jEhFQm4ONWnmTesMgI6Q518d1x2fgQT7P7Zm+4eZ4giE5bAF9HF6SPfqZ2BRDDlv8Ucd1YY9+86u
aOvdeV/TpP4/NmcHh8vLke852MzNANWdHDdjYFBaLmEfHBqyVVez22ujnO1YhuVohyDKgAru3Q/2
KfZRRhodIGENDQyfnJ5sW2etmHSnN/BmnHON4TztJLkZME5ICtUmSmYQqtDFa7aLjJNyrkH1+Psm
XbapSWAwoZ0XaPGHT5q/b+pEnCJeC3NE2JLFHN4HI32rSYUKd1kTe/yoni/0bGY7Nz6C5uPpyjwE
2+IVXKb271+yXGJ8CQCkYLPj8CEoqNxu4bgrtLKoEqCPN0xjq2cW1MT8n0YisiGCw6Wz44+VAGPZ
RgSTyJpg9JS3E3jOW5ON1seDOkB/fjoG7mB1DnQmdO41d8UPkB+vuSIaKt28KmbWZucGBLMedjCs
NRZi6g1gxza3q3bTAe3MA6K7lflcbGBqTpNpJAmaNECDbgen4AHVsmmZ6wIHgoAGBEAT+caAydDL
dbvtpL/hYblW8V0+mGEW6Shcb3ip43aZLaMnVbxXDT2ST050VPcP8ifvoN1vyyIBhh682tBxpphw
ZR8vkd3fZgFIQjWOvpjF29GOma8EVdFh9xxRAe4Mn/JSqA+IZWJb2edu9SRvyp3mrDGBLKkBZoZn
e0gqmD4r0hZ71X4dYHg6Zm6P7WsJ15zEfwu3hKdCUa5BYBOR8pnZmi0gw28jAMGSsxqv0/tsvsmo
NsN/5mG2yWRIBfmsjM9palPaKFdgPXcyuFD4a5EbtTWY6LjclG54jJ91CIqt7Lk71kGbjQI8SvDg
jhVnEXsUKL6cQnBelx/VV8WlFMm17p20kOCGQBHJmLY8R5i9aqGRbMX2nf1+Y3u2A8qoGsu2hG0w
iH+lT5WbnIQd0Ggqhq0V+qQLJSke2ecVs/RvZxMObiIZmBJsPORAZ8cMuldI/RYwy+xksN5wrrKb
dprJ/K2NEYoChN2t1p2XIwVUhyJKQcgEyIE8u5oCrg8HpcsLWsWx2m14yA/5I9Z2g7QUQtkY7VXt
RnlYGSh9694OlFoFzzTY6pETmocYXtAkXALNQr3ASwsFuj/ZDqntPfrUDIggff5ubfnwRwLqp7WZ
G4mboQYJUok6yrhJTRB6PVG+I+XQbatN7GiPIPsyO7NBm5xgV5fQKFYzy/SkLMZL2xmoSjxavGZv
fznK81BMmwKJXlCx03yP7JT7auMD5+jA7DYaCPcnclaXd3mI8CxBlhcLjOovxLjxYT9yMF2CIkMH
Z6aPZwkc8GdwmuRbOQLeL3WyZ5RJt5k9GrHjAbq95j+WICmKHUcYiaZTpJuBFbo1nhVsyiZxCqm8
Yx6ir2BwYns8lS+iJV9l8lZ8IdFlQj7IVG30Ja0Vhr4rgrNJRwkSgwcLBSSA5xXRhE3qTBSwtdst
ZQoYzwjZSSxC4QjIEdbxNqORmdGj+vzvEXgY+A/L6sx1TbE2+T61LB3TQ3JsLMAPzVNmDQ2Z0FZB
D1X93u2rkkhrL7I7C44HKQ/0MNrWAWKZLXiSMl3NQ9AZMn7QDkcJPHsTzBbJzdV8FnVGs+lFuKOi
cQVoPzAB0C/5sbXiUJaTPOAKXdyPW/8yHkKEeIzjOymstWuPkqVrhLLDP9bmwaySQ68pYNhCT9wA
XQ+FG1jhHm9Ny7cnW7Kr1ff1nYAOFsEcjL4nlGTRiH47PpWZlB4Ck/ToTMZ4SNCt/FmZo+U9B6+M
tUq+T/9uPp0qqBQwSIhFAHt2a85vooTvk7aAWo7JofETb/jwkT1JHn28u8UaR8wyLy0B3w7kIC5X
gEL4uT3IVtcZJGuwRy1hA9pZU9QhJ7VjHsH61P9BX4POP0AnbV/YnhlXJH5Pv+LVPXRnVX9+xAJn
VclD2srwi4OP3GNosgCVbTJ0PIFRQ+T18sg8DKATaYyVG+HO3qVxBWQyWZUmqGcXLVpwyiSeYFdB
tW3Tp2gze+VPiDFP3KE0omfWgRwBbWpBvyK63LKSlLtVrN3aR8yivcDLMy5qsQKNxbmc5cVAKvNm
/5XqkICSHYo08FBlzp5Y6+y/19unlUmg195sx/2chG8q4B8HeBSUAjpxsB+5UPuxuUuIlprhpMak
Qr0emckMSdBn3vIu0bP8zJJ+wx9aXTMeBTs10tW9cOcAINJDmhpwe4Di542GqZzV6ZCOKHdf6qca
eiQQjnLLE4Ni8Ek81KuP8jt38o29mZPGrZmpfQ57zEY9jya7D7dCbiTPBVqrOCeyo218kvQ1/Kxw
J+BCLQzCF6DBA+PGHMY6jVEnCS2QZyD/EsHcwoHvCoGW+cEZyJpZ7dk3ha0CWhEkeFQSbSMHkb6Z
bqCi6wy70cxsqLGaV94trxk6v37fE3cezvimf75OmR2MIp0UOS3xdfK5CkxuxwPy0ulQYs+t0coO
nskaX7+bvBcl3JikPuLHNhSlXC7qHiaV60toTg74bF95PTi6nE5b/D2SBkR0Q0tA1f9306ujnZ1A
adKquuRhuv1SHqaX7viOMMyGNsv2lNqDHq/xnN150GJ6oVJGmbnQ47doquMo5lCMMVbfCB4AEY8C
knyNZmke0Xf/3Bv+lUOexoGaIGR4VhL03x3gswOP9kmU/XGpofw+97aK5vlBJbdI0JsJACQgEzK/
cQ5uxwM6LlkvPeEs5RgS7cCQ2m47AI1z/U9gCuBoVcmw40wwDB9Uo8/JpnkZsSjd02R75FwY3j4w
VxzUMr0OsDdVyVEhaoUkwPyVEEd+CMgNvjd+QhppMqp39E/g8fW3tWNwcTqBK50AEzDbjXz491lQ
GAfGHXSxtBsU8ePtthTiiKlSCTh39EC9QkdzeB9kQ6osXP0ZEU6/78RlMh/W0P0Lgm9KC4MS/a01
RZazIPI71IIqnHaFojMV0v15yW3KmyJ/5raioAcNrEqMO+lb6XPcrHXx34kcZQXSMzRyBNJuTo0g
dkPG+x2U1quXFOmOAK+yaOtdRjQHmSujveMDVaABQDoIQitwtMxCxzCJ/TasPHQu6KLeXXsRlLxk
hEDbU7hrHMFKkVDKLhro7lEYPWmOZrcZ+txkAiHfGgCg3z/nnhv4+Tnzhhk59+KsYrRUz1zVllFN
8c14722QWwh2wja8rgJB7oQ9NwZnoaXfj2WRRxh/CPZf8MWh1+zcbBSYGp48sGIU9ufKEBd1Ggmx
8z8zLs/8+tSnntDFsNjrDRQtCZgStpF1QqcuCiW8HRu/27vn1G/szS7XoO17NS1hrzEaV3CnTtdI
jJp7dhR19i0H+yvUGY0DljhAWgd77b9w7TcfMDtQWVDlcp1/f0C9r3kLe0y2PvztMy5VTyEsZKjB
3PVvR41gUoOzou4Cz6I5BUcYtZCyjRFRjTpnVM8onVzecZLRvI8HUQBvetqiZ+PUQmxurRa59CBU
BBBnSUFPkAafNfNXnIau1V5pKmxi/pUyd4bmx58I/fmhCa48C7QJJIOnfOyhPHb+94ogsA5KVbSu
IO2Pn1mKRVSZQOL7ttJrXF8gHzqAngdmUXr0950uPAk4y2jaTR828Wqz3/KlhtoX8kjogkIjFm3Z
uXWefi8PjJDXlc7vQV0GVmHVifXn/CV3YmvNd903RlEkoKFDK/Yc0DQIXiuGDeaZQT502mg6jRRS
ZzJRT9qsuqbFG4EO7Ye12TYOEsWfZA1DK015628ZEhwTIwyJfPwj7rJo5dguQa4zc7NNhI6XkuNQ
1MWbtzIKIBSgMKEkaPlBxkj//bAsy1MzW/LtqslcBKBiC1v9tjXfh11soy/ghWLHGWs4rmaDFnfO
zNxsh3JiCw4rOrTmpTXHN2XXgcwJsDMRxB7+tbGrx/PqmVxUUmc2Z8lVZJ/UnsthUz2nm8CgtbBR
D1wI5ggp6AoaUHQONuIr1srsteBp4fGpbREUx7T+BTGOmQfu0UlWjxVscx/aZ/xmeXseRcfWGpC+
3ubO6nIuXpMze7OdKoUtGxd0OcU9A2BRj1CF8qCV4G9HzovSYzZ6slf1zP59Hy3Clpnd2ZZt+lFL
mRJ2wTlmqRF5v0g2+//oP7g/Phq8o0sKCg2z/ZNA8ijgtA4ebvs/pF1Xb906s/1FAtTLq+ou3s3d
fhFiO1HvXb/+LubinGjTwia+HARIghjIiORwSM6sWUv0up/ZAawgQLNlIDiqnf5HtP0R7ro9uqRu
D+/75eT3+P7YpXzIyCUplmO0qhDuCZWoMvp39UftCAAN5an5dGH1pUurMQe1AEEFZRXch1rJfgaG
NY8Qy8ntzLhrnJOwnazT/asP1QDSV6Mdxe0hevqpmtMbGBDMwPXCfQT2TePxiZlLJWHg6tGC8UNq
meCJgCxSaFFKroiFIsnlGjTkaHSNNjPupbKpXNDKXQwoAVZ3PIhq5nPHswLU2u5Fdwv6xMAMgEQg
5VmhjBJQM/E1ytm9vinPuBVajnpCkYJn3FZWx7iwRH6+eAJHPDQxshGWKqeH2jreWrnBGM33GxmZ
R1yJAKwnhG+/kYILG4meyY2vqYh/nyM0MPHE8DSAO9Stfgdmzxnlj9A8DmYBxgdtKzKu2OvWcUFQ
EJPQnU2nb6F1lVXdiFWcdmJm95JV4gFnCR48+H7wwKuhmCHnwLwTErZzA63FNrM363shiMwBoNcA
YIpoFKM5jro8CoWkQBOvemh+6PdBBuB7hAzH9Km5aN7+Ic2m9F47wSMPrFr5GblGz1iGtVMPCpjQ
RidORXQ+r5e6FAPkJbuosTLk593yhMZeVznwXy0qUCXok0TjL870K4uUc2ni1BlNDou/X/2gGB3O
BrCgLWjYalb14XtTGFH4XQyPetll5aiCeCGECrunXkK7c2KbS0E2/jB52hcjMq7sT7BlCcDyIpON
GaVOuDlrUr6GWiNOOIwH4iqZCV8e0WKnHuY3hrGVoIinKuDDMIUyHg3vGCO1KgNwHuOxZJx4ZwZd
IBgLIcjzIzZjD1uXYY+EdSrsXdmjjpvEl/NZEjNAdgCMvsgeYRZ30aOA9JTdGWbrSBdy8JRmcRf9
Uh4Z1kmIv2WdOnTGYKjUOYf1zirIA+L40bs8iu+6zT8UX7UV/mQYXDnFkREF4w34pgA4oFUZRE6s
Zk4soIx9APB72Kme4pzOJ9QDyg1EzrzU3KEVuEMq4i8aGYkM8cI2tUHmutbE1oDt4tKbqAdY/inx
eudXp5mskujaqi5NUasKkXsxHcKyAXN6fhee2g134C6sou9amMOAICzLI8OIll/KSqu1IsDOFbEy
g8mmBa0MavlgetnWm7fQLV6Ng/gY3k/7GJeZ5COZGM77ncfs94z++QAqCtTZ3I0GTz4AmNjpogKb
pHsjRJ74L4CvzNoJXUDfgU8VdqDEdTVoC4XeeDLMZxD2OwzXIqOlfRkJZg0lBZAIIM12HXGTOqrm
iK8BXsHlBXEXGbXuGCLwBoTLQN5EdgcyQd5jrfXaSxE0gn8MU5so5yB+1YwwjO6XecvjcOcBmyIc
VtjAUfkX6hZk2v8YpBlY+qCJIfgOg+/BrqnMn7kpYt1n4Cgnm0e+A8xNjLldC8FLiySOLC4Vylhl
nSLAYnzHW91P/zHdc++g2TlKrHrld1AWNThql6Yq+i+VlsymG26B+t3lduYZwEJhcAlaqyGlsRFf
5PvbI/z9nP/uPeiYAh8eaqV0KV9BnbBVNbiy8aDutL30AjYINJif0YOIueXd0nqBK1sp7uP8hreF
N1aZcPXGANdFegP5UqB0qGMuNMaU73QMXPWQBLDirxC46mN05uzUQffplgXjXD3DlwapRe1iHbz3
qIyQNkykZQfz5U00m4dpU4Ds/W+mdzE46jrUVLiy1j5sFQ7vOyr64hKTRyEatJsvhK+JFH/O/vmz
vA+cFi/1BHVp/n8vBQKwilshAFcQ0QDWkNqpox8K0MCZcTv1fC/7Nbvt/mPG/VRzgCt/CM6lJwe4
Vtwe+/eOPFhVFLKkYP4EgoJOW+Xa7AuJVAMxWoDSxskOgzfCoRUzhwAbOvd55LyxZ1mEH9+BMcQw
WFVQBAJf7zfMl1QlY9PneApoojXuq51wz1mRo25B4jlfum2/yyBoML4JXyzRq7VNDBSpboBXk+dR
AiO3rEW8GOuC0J9M5AI+ujG05oJNim0st5a/kR8ASdqFMq5THfMVTfyI2sYAQxvgVwGgFPNN+ZmM
91U0zQJe0bYG+kr71HiR5pii5JQH39ERlgkxMvM6vHKPAhIaGVHQ2CI3ST+6dHVsdT+FWekB5H2p
q71Khu0/NO5sTVvc3NxmshletXLcQcEBrIUQBiWa71ScLGaBTwwOF1Lea+4JLw86inHy5qa88e9Q
yrV5m9/jhccIlKvejBsr8GRglQP8iIoa04yqftaOJP8zvwLnLn3EyOQdo137om7bS3mvBqbwkwmb
Wbk4or0JmElNVEgnCnW6Q5F30KZSQxbxYBwHsOq/JJtyEx3qXfokWA1UvbbB2Xf8n0a3ST6Ywfkb
aAFbaWmeihxSEza8Qcz3bnFE7w24GfMPHIIAMjabsGBdrEisv3ZjCXoguNbhBU3Yx6iL1TQI85j1
UoNnNId7uYjfG1yupKO4M1zc8wqvkXAoxcAJ77QtUjKNhcQMK4D8Lrx++wzAlAzAVHnkwKlJV3te
b7kE/zmP7tXKQg7BlbwenwKuok0HSFYIMvfEyxGwOahoKFseXLDy4S98Djh74GQJHRm+Raa+Q55m
f+BHvbGC5/pTdQR0V5xUD2WXn5qTb2LwcAu7iUHXvHIeXxulljxSDFBiE6Pt54QmQc2cN/VdhBOr
ccHKe5w2jA39PXRd2aPJGrtSJEKBsPdcbnXIrWcXzhSQ4Lx7MVAwbA/C4XLb4vctdW2QCtJTVkCv
NIVB7UF6adEyAeLjx5wtE/L98nhth7rYjPzcxt0EO/G2Bgz4rke/hAvShUd4kVNsJxfVKt3Jf7/+
/MhlZRZXXinX9qmIFaiBLzdkIQfHR1ZePrZu/JY5iFj7EXJW5LqhwYv5bbQ9/hrP4kmEcFr04WOJ
WTnXlfzY9bdQ51PB57Hkt/iW4LlzkFkGBzc6oqCdBtLV+KN5LZ85Lz4+hIfBij0W98fKheDaOnVm
GMqkKAlZiWmnOr6np6YBpJGAbkrSFq9/Jm/cRd8wM1PEkagwgnZRXAbw7kdC0qCiGZeNEye2CCPq
e263oNk41S/CsXSybfFV4V7PKs9+D9Zgs8U9S8A5hSIlfc2bDLHilMwgl83xVYOOUubsW1yqZWsG
TSWhn/BdcCE8IZyaU2HWu5yRBl2b6MUXoIZ4ff8xhkoakxlfwG0AMq+cQ+a0H+hq8FJQrhef/mNz
Hl7qd2Yjzcq5AbsoSktAJiMJSwVKRZO7OuewwKjNvkMjDVpD79DZDLYPFfhXN1liMU9G8l/Si7s0
SYVJKZjnIfExVN7qt8Im6Gz13LdA2gsW96aCciDeiUfuzG+YfL7EW79bRg8yQCygUKQfTKJSTqHU
+sg+eOOd+AQcYWyDPWaD48hDchlEBA+1N+yf/+eoiSn+Y5XawbPej1MccA26UvPQ7PfxL/T/olnE
FL5uG1rJKxA3/mOJ2q15rjZJJGN8GWC5x/Y1Rw6bcwo03UEktvWYPKMkDt6aT2ola90vNaGHPcjL
HRU8zyrntYciwNZ/4N0fzYapZLJyMFwNkIoLsjpGfa/BoPQJpoDsMPOWOJjda/MYzExxvZWaN3gP
8fxCnwKukd8K+sAfohJdYeGm1G5fG098w/XhoJ8UoKwYK7fmmRp6JHFRJVgFupYFXbPKmLOgBetg
cC899DZA5e1d/Aq13XtZdjqoB7Y/QK3EukKw7FIeE+WqlAQJ7AqfiRM+53YEzWURpN4aIG2WeJTf
kXTlPdIm/zcjBpodDCCElc6g3rihKnb6lGo4Y3flnfDVQBoTIYh/Arws+HnHHeYfKRigJRbXx9ol
DThHLCu6B1FnoVG2eVwNPEiu4UKn0Q2tCnC6I3+GlNJn5RrbbsOUsF2p08KNgJ9Dgzb0rUHeeh3a
uVTp5aGCxmn3Q++cqnfGHXgzJS/dRaAsRy0LBDjg1pbeGDO8FtqXdqm1FfI6FtSa2N0Nnnbi7nG8
HYrOag+t01rtG0sAdOUNj4ESPhFAtYHLpHHaUi0MGt9FrWV8TrJpvIQPwn12SIhE32gN4AvlUMbi
94XNayZjrCtXYcLGj2YMcMqgG5WaYz4Om6GuYLrRwN7D7/wcMLbZmc7gJdvoD+lBKs3sxHxmrN0b
QEoGUDrS6miboOKRVORVosyY4hZUncgjm/5DsH0LDwZbhIbEUjrWLkzJ1AUhHnQj8GeMsARKBQm/
o/KR/CwO0wlc6ZMru8o5cfn34C1ko6hWHenPKL+t6zRIRUdGSdqkkOWEqIR2zDdvT75V7NlruRqT
FuaoV4bQz20KRUJMKrqjBEi5WdEBMkqWdE9UprW79JD9BeU+0Z9HFhclcLQ7IktxvUnFegSmWIxb
lPRBUQ1h5I1ijva4HwQQk+IVr7x30A8BwfJlPDN8d+0+tDRNvTbK0UhziFq0uJUon6KTF8hCJUR6
/ITuPOMCqXcvAIrMd3JmMFw5wBF9iYQHkl9IIFDbRhDDQRwFmJ52uDL4B8FtQLSAk+6M8ruykzfp
JfZuD/c3YJlyZNhE5xTkaoHboDF5hjAmQh/BZvtIisAFepZL3PwCiFzi/umQFpLRyVxUQXbqET+4
C81hL53ZbR5kc976EMrPqgQQrCHFhyin1HpO9mloZqoltrYOvRogNTc/oFdbmdxj/iRtQxbz2ErE
upoGatWLsU6MoSDT4EKYF0QHr81o9ZvYNu6F+9YJTQ0pZ+v23H/HzeuAJwJcALQDiNJB533t5ZFe
JpDQSuFqu/zugPO2P8dnCGk8wsdB/WWCjd/tvjj7EuO59xe2BewxiBiBmF5XqONoUHNejKestaoa
Uu7JBm0EvyIIQ2Z39Sbf5Lp1Fh90km0FC95mur9t/XfJn15sUiX5fZFDny0VqTNtCoIpbPG+ys3Q
4nfqTsVWVycI6BJC6WSrHAb3GO/ezlCJAw/xAwTI7XSveJWbg2sRzOJMkqAVYC7wCX++iQ7pJT/U
taQ2KFydXjkn2EngDi0u6Qta68DXEL+Avda5JLypnKt9YANuj46329Oydjf5zbdI5NvQSE9vxqQu
cykzoF0GDih5J4EcOSRsaz3yLGAKOkumiLvfbZtrGY0rm9S+m1K/r1UdNj8CUALfjS/8eTrzr5X9
BhoUwCARce1wJ+8x6xsmk+jK4XJlnNoBgyHFhpH3JKFB+lwKx5+sxOMg2DRAVkUwI3D46syM0urG
I7yW/8wztdsDsFj4ZQKz3GaGdppiFrskQcW3+byrHuUTlNJs9aAhAy8yq82rAXdpmwry7YQb7yRh
vqWT4M6opOPi+3GvAvGp2sKOP/Mnw5I8GUwRycsDRFrNv6DrQNxZfgK19/u8rQfVxyeIB0mAi7XO
/WyOLmf93nq5m72WnraTQBtx29fW5x3iVBC+VCHTTb/4x16emqDHvIO+Da7VIK52Zv8qgRtFQ16n
3McQKcDLH4SivvV3RwyEsVCCgGmCGLyOt0KeDnHEj7+zK4JdbSaEvg/M+v4zfy7Nn6hAPE4miOat
9Fln1i7XzjdogqHpAIJNBgBK18bVvq6TaoZxiXALGSbKtqfsB/QCLOWC070Gr1FvFW811LuJaPqW
MfVrB9zSPOXyQxVFmTqSsYOC5HN8TQ4xuoZLK4BKAoSLkh9EpD47fd02uxpUNQhCEF4QAmakchJa
JA0g8EchpAbH+qVHplI75aAVLbfJZgDNj4QSuZIgwqGLGk01sQOOkPBJZpKUfA80YDYAkyxUEyQQ
aNI13K4pRCArUUoVEdFeXf5hhHBVAY9TbSMBxHt4DazuAzRot8f/+yC7Puiu7VLRVWiiRJ9UrK5m
Puq79G4+N8586t0LuKTwbx1kMTr8swYSfPNRcXDneGk8DlBHxamddhM/CxaQ9jgDi7sC+3R4YZJu
kC+49YWUX+pFUXelRL7wFHrhI/j4INeng+8KX7AvAQkEF8JON8V7iJmEIKbrWafe7yoU/QVI6eCi
DyETQtJ3vTPkZOrKQQTwUTud1DcA773aBsWGWQMNZbX7UjFRYt8W1icuoeYv6MjxbmJzbor4xIIP
rvirjMLdn2+h/DUNAoAiBXwL6s9I6wPC8fPdgDSB/4UwidiE2y/+VM2aEG8qW46doFiBdV99At3u
Xah9FacKPgGF4QydQCJE2dXtR21nH4opfU2gRClffI50DqEODz4UwFqGN+n+E33YbrFNrcFObFbD
8e8NcmORDMqR5RkbK+HxVeIhukdn8zvIyZKdb3/mZuSJpwJFzJcB9erJxZOXtY1WLinXc0I5aRY2
hdGTZdG9jw4+uAkfUEOeL0BOvc3oLI0vSNlod9rJP2pkkViszN+DN5ABEoj2UK/XkNqgXHQWjKSr
hhBUYdyd3E62NCWv6Ad6irn0XfAx8SnaU1pmOeB7ghVm8TIjlBokdFHXZCXp+KpUgZwt640vmYng
9ZC8BamXaKkzACeIpkD+3A5Z3w8K2CQleh7FWoRKqgQhdxOXiwQZbEj3imjX2YQozTiNVm0Q9gyk
cfGLp5ZzzKrZKEqMK1WDfSV6Yl9uyvLn7YGs4KMwkoUV6siLW71O2wFWIkKsOqEPoUjuK388NbJu
CX7dIzFf2zKRh6yVR/TlsUAP31MJ1x9ApmGBovFLpJiLDF7bJtOrioaecY4+Oanc8F1l1m3BWLm1
M245XspJlUzoh97HePPQa/vnaHxpo+eemVf8nvoioyLSUwb6F1EXpEaVhZlQdAneSV3yNfP6VyZO
DiibTakJ7nr5s8eLMuqAUeqkaCeLAHtnIE3PqwZ6BGoYg/fuq9SFQ4TuOLnNGYqkjI/Tqbxcrqlt
FPiY8mE2q2g/6x5o0QwFtWseCtgssOO6HwOtioigQXyS8mPRaBs/IFOR65NZ5ugl5YqtnOcMKMNq
9MGt9R8zlCOPsjAAKgUzcf/SlqduxuVZdvVUtya0Ms6WFjfO7b3DGhjluVMr+FXYwyKfzVarQ+dK
nwSraMeK4bMsQ5TPBqFaykJDZlB7SpQjAO1mGbPgXavzh6oRnnUCySZSHitrSRkJDVDyPhi1m+Rl
iI/BFNuN/2OOPAUV7EZlkUiv7kV08eiQLQCvFU1KlJZdp/oEJx8prl7p3tBAZf4wdYL7Fwulo2yD
NjDwGmvUQiXtJM5FAjtKM1mzvA1nwem4xLltZTWQLaxQq5Tpcq3F6OMAJXp5lzdT6gYt96a1wOOJ
YncpgpiVn2JZpE6hQvLFfixzQA463y26t0oBBp7HhacLdmKcbG+PbzVqLMZH3frQMx2rXQVrfbXl
hKe43ilDeJnrwS6g8irpkXfbHmt0lEPm2dzHUQ17aTO6mSadS7UxZT11ojY+joWYMnbZujf+6yV0
VNRbMdW0CF7SC0Bwjo9186vSvkbu/vaw1k/cP/NIE5cAQxnFZQ47rSG+NwlIU+o45/ZQA78TswxN
G+OoOjnYVy2+zACpEPtfXFuySA1YoxWvD6gmQqwSyGhrzhV1uwR6tkshI6Cx8hmry4hmOew7IIPB
0XRtyBDVTDQmLGNYHrLKHZOLUCJvW7+E/ub2zK466MISdQIMnGbk8whLhvjc8phHN0cWIa/NLtFN
0FT8jb+QnlLCcYJ2TiqqyNyQtlFP1rGCpUiwMwgbtrN4UNOBUXleXayFKSq0xHVS8iVIASxgFx50
cXiLlcnKB3VbKwZjVKtnzcIUFVOamMshFIZJlAPUcQwVTfPdh6wz1ci+lyFxQVrYoaJJLENe93fz
UA6KqNnO8VIRw9LO4RtV+thCLqc9z7qltPZtJ2FNJRVVEi0cu6LGVFaSbLaiUZhpDSpc6LUMucIK
KSs4YjJKNB+TNmvy12vnr7KihDAnrCnx+DNFzYgXg5M+Bts2i179PEMvedP9iqGXlBjoodKhIxI3
dlz5NkR5X2SkYm6PntijH6iL76HJYXpOy8uhQ8tWjhSSAFy1LoOKK1QdpXA51U4NB+xVfzHjIBxU
QAcImK8sUR7FFakijXkNmzx6nCGc7cjFZM8lqLRFmZGoX8G/yPzSGOVWac8VwC6hwyWr9lK/51VL
ju6GzC60J9DTpCjwR6xbzErC9tomtch4p7WQuCcNYsIuj05Zi4ks7TZ+SCRT7Wy5OAT8Jokd1K78
9jDpG2HYhe29Fjm1uo8CVh5gbQcvpoAu0XDcJIVSis9plOB9SJovVUy8cvQZ1UASTWlXQgoIfB7Q
aARDCxX+hDIopKiAmVjrvFHN3wR9vtz21rWjY2mCCntGICEBD7ywJceN2cj7Bof/zJ2F5Nnnf/w3
U5STqkara62AjVE3ghlml4ar3FLbK1xuNQVj5tYX6M/MUT7aNqGfpRD4thCILB4cBBwQmjLjObRu
hEj0QHwZLQXUgJLR0KOGw65LGnRLxqGVBf6+lHLGEq2duSoogv4xQ42ljtLCr2ZSD8wPY/2ocs1r
kx+LtHVVCC6HIPdhnE+r16elRWq3zZKc83ELi10+WmGxMX5icNJxKs1dxFnzZHV97v6Fc6AjAwjM
/2/Ovo7iLe6hbUd6H/kAADf07HLa4KTt0RAeW4lFhr+6rxbGyM8X+ZAyDfIAiU08ikrJGYcI3shZ
4P+3/NLtA8EUekcWngvjUtVIkTx34LBnvZfW53jxDdTeDvI5HY0aA1ZV0/DfR/k+THAgOzKHE6x0
/KE2dfnUaG+355lpl9rwpaaF2tDAbj0nJpQE+f5SgEJOdEuofHFpZpYqCr2yLeBmcNv06nZZjJja
LnnWc3E+wXLZOSkPDQB19HrWi2Z9aYluEi5O0CUnd6LF0nLDzBdcQEqKM283LdR8pLZ7vT2QFbAg
TiPIRfxjhLrYD0bdasYI1IBgnCAT3IovhuHV3F0mH/sI0jYvhug17VEvPlsWLcdqMFiYpq76XJXI
XI90jyUBrtEpvDlHj1wIGFvNWyqkADlNYUSDtfsMUgfAgQMeqX2DSChlHvPBTCAS5ePUH1rD1CLX
LwHIkCBM3G70wmFM71q2eWGRPl17XUybKYfFXvNa0VGL85TMpt9D7y9sTQmvjaY0+ZSFA1/1TzD8
AtxOWnfpx4YkGKjHKzBr8M95VDsRD+RL0G8Yo1v10IUZagOOrZEMaoHas859tp1ZaXcI4abuVxYH
/m3we9faA6ju+NgRw/egGk2l0BinIzHx7V6x+ARqJ45SmKZxSMrfVWbzoeIm8v0kj+e6Yxxd61Nq
QKNVBrH7t4RXXOuQUBtR0yu4u2a8JP4hD7a353N9Ov81QdNSB11eFV0HE1WOmrlW2kP6N7lBqJn8
Mwq6TT4TfMgFk1Eo6FCsk8IOpn3IZLRY9XooHIBlBuToukztbD4Q0ojTYSVNwjf83RNqfVNrpRP7
8yFXJG9QLzlEdPCWKBgH4mpQWZimzkOIymZz1OMllArP5RiaRtqbQ9RtO/9NGt6bambsgdWQsrBH
3GYRpKtQUOKhJxNqzJ40j5448E5ZiGZm9KegUj1Sl4hSwb7tKqxhUjsvG/tR4olZ0eCeOf+jT6vQ
bKXJLaR3oc+cQSwZSYXVxynkUEBLixoTqsrUonahnBntjJmNROgCi+OTMJeHSCg9XQeUS3iKhGkz
BvgMbQLBgw9NZdPgXtCQa+oN1KnVwb09Bau7BQoLPNAHUMihO6jkMZq6WNHRQl6NXip292PIqqmR
4PEtuPxrAgy114vbl3jjzyFMAF8yKEe8B+PE02VXGv8mii0M0Ud9p2iZMQKE66u+FflQMWpDs0zm
TR6y8s6rcWxhijrwRT0tIp4sY99uevWiDy+twDpn19/VCyOUr+RqO/NTi/FoWYAEqWQOQB4laAfw
WyvOnVZzRJJRaFjlOqZhavvnPlj9Q4H0JPPQAPQDc0aXu7zpgX+qR3NSN1J1rLS/ORoWo6VigN4X
iR5zMJqLtsbJph94WtMz7i6r6/Zb7hFJUcDkKSNSnmajTtYtT/TNGIGWYVIdTZCs27tq1eUXZqjA
UonqpMcqzEAawuzKj7oA7R6haIhd3x8ZxlYP74Ux6vCG2LtW1BOMVVNuTumxBAPcFPxoipkRLlmG
SDhdRGk1EGo8O2Eoys/x4IFVz9RQ6YsYlVLWGpHDYmFGKXEAJDEcgUfXTxZkDyE/uVnVPNxeo3Uz
oOwEPTgKpDSkFfzJYYauaNBbSpAtkCaUBh5GUfgrh/tjhQoUeVLWAeoSoABslY1ghI9TFXlxbjAy
D6snGagN/xkMFSq6SEuDTjcQY5FKmUNP9nNHiTYtXuhVYM+shABr7qgAodf+IHcFzAXFMRRBxddD
cpcFbWGNidqryH+Fhjpi6jIke+0a0A9A8ebsR5TqIBvkE+SnqmyQHCmdu8fbvrH+KMZRha4+CBKC
UuTaB+WOC9th8MH20ToKVPE6pw2BcSqOZbEzWhvy0x3ABMHIGjOZuG9n5R+7v+FGC9/Pg7ma+gRj
ngV0MwOq4I+sG8jqtXJhgjolp55r01SACQga2xxGUWobFYFWjK1kTKwJcF9IqwcsBSvWyKiNoOUQ
c0p7uIzCadux7J7nOvVur9qqVy5GRm0CRY26hm+waEZxqLMc6JpHDd5528jqVXVhhHJ90Fno3DRh
HMjqmzK3bRAFa1EyGyyYOkIGfTdzm9smWVNHbYR04LO8E2Ey930k1dMddF/eb5tYDe2LUVEHlir5
KMPqiLkVYL55fcj9wuvUQwTdjr8xJIFmXJQUCd2V1xsrVsPBlyUOJC/acBayOLDEHM2NI3QidPnl
tq3VUxg8Mv/Yopaqrpq0VQ34Q6bskTYYhdqWWltCWwf4dG6bWveKP6aoJWpSwGDyEqYEqbuTgsmK
5fsxAwED3wUffZ1u0c3uDKUvMqZz3eX/2KXWTeYT6MImmE4RMb4DQZ8aPAXjwKjwrEbixURSNwwJ
HUi+REany3ab3pdyBNQaRB0Vt6wNJwjd25O57ox/BkU+ZxEE567vDCHDoNLA6VEh60tPat5llQUd
ZdmhgryQDr1e8RiWCKTNSN5+VYSqXPLQFTEr6pKo+j2w/zMmMIBejynXucyPdNgywqdo2IKMU0rA
WdhZ8wDlvORhNn6N/GMht4zYsUIYgdTkv2uHdttrwyOnpuqcwXDUgHsz/tX4RuDqI2+2uJBUCedl
5UPfT6bRQ5UFT86y912xh6KiBE2FXrsf5eo8ZTyr5H3bpcCme/1ZeavJTZ9ijdv4qe33in5pi3AX
p8+q+p7UKmObrG9P8IYJEJqD+iwVdSRhKiHmizOvTnkQJ1p9gfZ1qYFC1HbMf0wAXxkhIyKsOpeG
DjZNQAYHT43rAY6JL4pRjaCNzKWphU7TvjXSz0plvHnXU88LO+Q7FpuF66Y4bnwMTau2Zb7NIlBW
fab1Jusvk+AJIs7ar7p7qtLLJPv27Y26uogL21RckPVKbFVypkvVJlWBRYfMDor6ne52gc13w3+c
UiouQORJiIUW5oLsZxUd5dKqoAWtMAa1etouBkVFhcaI1bSUYKVP5q2idF9CJzJu67d9A5Xc6zVL
+dgo8wgmogotbIhrHJK83Dmt3Nvrs3o6gLsAnNU8ND1Eygd1oxfbOAtQ+xiLAydLBzXjn9Vau79t
Zv22vLBD+WAblknnS4gx0vCC6qAgOTHUtgQQEQYOX9sc5JV8M+x4xq5e9/2FXcr/xIlrmm6G3Roo
tbqvdv4smXg82n4OJcIELLHGjyYPP8sYVEwV2ia65k7TgLe+Pf7V5Vx8BuWXkj/n0tCSWJZ2u1Iu
9w1wctmIRh5uZphavdIsTFHOmRlKOeD1Ba2C7EuB49QxHnel2wwvoGvc/Kdh0YzrSZP4uUTelEHt
BmFkwZYxWbzMuHquBhFoZKmQLEb7n04toiyPaqwNcNJq8uTmJ8BPZZHZEW8r7VPNN4zdvXoSLKxR
a2V0WtJqI9aKH97F+knt96LxPPghYL77vHSntmPsQZZBasWSxufkoiDDy2MzgDYUdxBq0ayLYyY5
iupIrHTQavz6M0K6S0cJQ4CNRbRJoKRgTsg0zHH7eNsz1tE3CxvUpcJvgKDKRwyKT/mLEQ1oGkyL
3iwyEdQP6XishvjEt81nLQ0AgcvzU+PPW46UtOroFNVCaNV1GjtFKvlW3qPaBZXuzIwNn2McGesR
8F/nopuDfDC2KmGFD435ecehipGW8jGoIKl0e0ZYdqgLBlhd4jLW4FbIKW4kv3AqrTEhCMEws75X
NJIlRfkV9InUwaHKBXBrGI6mPvXqbDaZ3bXgvADV2njhVaaK+eqtFQwA4HwAEwA4I6/tBYM2+okM
X0oTK9Ums+juMhR5x/BxBJFcvjEAQubQLpKzWu9WnXhhmPx8casJIoNLC9JqNmmVx42DN7BaYFaD
9sICdTamYabgYMdUjiCry2e3VH070TaFzOKcWQ3Zv5tMMYE6Hr3XQ9Hi2BiLAa6Rh/dK5URAVPC4
I8lO1LMOolUvXJiiZs0fxZ7Pc2KquqA1w1Qb3syCmBHRWFaomcuCEBwB5M3JRXcGKv8R4Jw5q9lr
NWwCvQymUrDAfwP6hgPAYGjbAaJCQOo8uptiqwBts9ScjNSJE/CkSoxzaIWWSAYVKfrZiMQJ2Hap
zVWmfZIlGky2uZkclPvprD42R/HsuyC8fQV7Dq4Y2+AXrhi3Y8fapl7Ypc9ZsU7yWPidEpm3Ogij
gYyNz2Kw7wR7ii+3ba12Sy6NUZEbRF5Jj2sZ6eE0TEjYB5ADAnuhqZ6zXeaVe2M2IdSbPlVuYCfQ
L/ZBrHL7E9b2w/ILxOv9gJKmFKky3Gce3S7eTxNyJI96bavCj9uGVstYS0vUzgNRYy4OASyJ8R4h
uZs6W+L3igLoiLSpVbcCjUvFSl58V2jFubi0Sm1CXe8Dsecww41ZHGZcOh/42BwDE6n48KV98u/3
Leloj+wfvhOwaq0Sy5mozSnOScT3YLmCWmLo+o/qOX5pbM2JQFE5eQEW9BLbui1b9Va5r2zuHS3D
Ww/soPDu0mo2OMTBGA4+1Y30Vrv8hdtHrFv7WmjX0MEJah+oo8s05W6qTnMSZ2gG1MajH43WxDy2
1gKUBpUt0v+gCFBeuvawOs/alJ9weOS+qUwAsWWez+xEWH18LK1Q61yjExq9x7CCRlceJOtaeoDW
qxx+SR0q+ynnGoJT8U8z7w2Gq0y8w/Busk/ojNLSPrXSqc+1fKbBfioBA9oEHg8AmJIW5UaMeUCx
k13Yt55cJlaJVyYXD1sgjf6mvLX8CHLKLs5pGZVO4CPxEUJxGTgQOQOlmOWswuPqA3Nphn4jtBkn
ZQm8Gk/yWneb5m4enlVORXvzaxM/8cVGqbbVfH97iteuCEur1FuBK0fAykmXrFxxu2TW9kP6ixPS
l2bivm5bYnksdfTUPV/kuY7xadNZEZ6m/qH1f/0nE/SzIO7SLtcCDEZMZkuMRMuXZndOc/u2GdZS
0XyNs26ESjeQSZNdDi9yXHc6fVuLp15xBuErFvaFYPNqtr1tlzGD9EU/CMde4EOYDZTXGnWzXrgo
4sttG+ux9d+4Qt+GFT1uyqzEKkUDMKt9hXQH96rrw/+RdmW7dePK9osESJSo4VXDHjw7djzkRYid
RPM8Ul9/l4x72to0zyY6B/0QoA3sJZLFYrFYtdZlS8lbaj90dnI4jyj2lZ+InI9hTtbmRgjEtrkO
VQTaIAqRRVpCDBQ3go8RFOhfKpLKzu7QxbsaxhDfVM6E9IhjVMP7+ZEI5077UBNCnRfl505FBdCU
r1QapDF9prhMvQ5z5hNF9xvzNsJr3f+Gx81cES0sS9cW+6z51hq3YbbL2FVqvxbh/Wy2kghOaHyb
wXGu2FKTNFNXNgQ2Lqi/P7ZZ58aZpCZP6I02IJyrzaJxwpM3QMKpCdD17amJg/u3fYtCD4nZyRaL
c7dmVKYkUwFVocrfQclK0C9vbH7QyaXSS96WhHNHVp43CxQrX1LzVt+xOg8RLkHQnrLpQgN7SCPj
JxeHvRsUzhxKg9QKyihRY3sd37aH5YDXq2NxXYOmI3XxcAuNMl8/lp5yXezUwoXMaEAk6ycQAkJg
uPkGzkr6wVCMNsMWGN9vdcTdT6jp+/XySChIbRp/9OjegjQ9e4YcvadfLBSMf4bkG4Tlh9tv4IwI
udG56CLMwwA+K7+YPPptvuz24BN8a97jez3IalBfNVpwfjeKg+LN2DmLykvCzK4BLigzbQUy3vNl
fyC/wl/gTMHbkrojbvOGV9JbkJrrVvAXLMKnc79a/CZOCQ0jy5wE+PTh2ikQiIdXE+qpUyAz1/42
XIbfyE24uNHb+YELN+1m3NzBnppdTc1VOjEFXRqyNJA2UYJO9ggkQfm4CG1GZ2Voe0ANNw6m9i0N
L2nuZenoLo3khrx+7JeI83MwH0f/BobQLgQr3jqJUeHlsfVbx03G0WJX1f8ssYrLlYq8raxkVuiM
NqhrHLxBhYphG48MqEP9SwkNP88OIfRGmf1oIm+YdLvzKyYkWtpskY+4f4MX1YWjDGv+lHmNZ1m4
HVsv+Ad9stYN7aCb+Kq+9Z76Tbkq9/13I/Xye+WK7c9/hcQrfvAxbj6iB00ePBbsptGwVyZtVxke
pJj+5tzaTC3nkSoQX4/xajdNW7qh2XgUch2ZLCSULSDnc/K2XMsUgKKm750WdIPfxO80C1jWuKlU
gFyUstwuH+dpqDK3hbV6WWXsXGahmflOtfxkHPyh82Mk3mi9s/ontIBKfJxsyTgXQ4ZGhTYEhtkP
eyQc5vw3SqklCyabSs6doDS9ggwuMBziTsvLVByLZW+j1g8ClLvFlGRqJPudL0ajrE2GcV24wg6U
IUig/FRiC6bHhYwecy5nRWL1smP64+8bs69t2HzSYvHyI8q3yQUkbuur/tIJcje57nap2+neN7b7
nu/Hi8mlkG0+v+2EsfDnhvjwDRt8dB+EeMvEiJWsDyLLQipQ4l5W8/vqQylxQN4P4kGemGccFKob
BKGVXT0N8dFyLvvmKc4DS5cMRQbERTx0VpqqWDmXarZrYtAhXaB1M5/84a/KaEDI8M+QOC9ijlMR
z+gW9tTqHc3miExzvLVWsg5e8drYFl4IwUuMxrPTc4Cluqrl5so1hBLXws5QjHQ8v/ri3fWJwO1g
psZksU1Y36KlLksanC6VF1rG1Vgpbh5Rv5ssyZH6kf3/ag+fmNyOttfnumZlr0vK5jkjFq54eQmd
TycvDlZXGzhgo4JQcK1m7DUZjAJdYk17WRRoNnfLRNHfyLB078OMhqrWsOcrdZrrH0Yf59/QXWmA
zAr0Qy4qAZJDsXSoXK3RStYMvf0HZYXh08BU9gbtSshtNTOoXTNdcTzWox4hM6PoEPVWuCt6qiNq
q53s2hqj8dpiLDqiFw6kmH1/3fUJXcVujNlvHD15H20GlanMoYfF6ozfsdqk0N7ICuSGFBqk+vyg
1laxzxr6oM+KczAqAj5HJbmrnESRLKg4GQGD+X+b4ellWLhYKA3A7ILwQkGx/7y4RTrgmHtpII2o
XC3Vd7ydOaOMQFt8Fnzicln2ksUaQRHZmoFcwImiuGFuetnfHd+fKFxkpFh5CYol7IgGNGd08MJx
F4e/z+8J8RTqYG9TIZewMuicbruocYysZAAZ0odo2avT94XuMwR96M8okp3SvbVrRdvfHHQbVC5m
MFYl53YGatj9TJqnREtBh3epjEc9e8ioLAUiXK4NGudaciuh4LwGmqK8Jvq7gW6rxQr+x4nkvctc
pVHoACSt78Phljg3s1q5Q3XBYr9DZr6svAlvLrXsCVx4EOjOymkIOhDQjJ0uYB07eb70oMiy2nC/
zLNXJPHNMEU3rcV+Wl3xNwfcBo5bOVA0Wu1AwGUTaa9G4zIlcS3dNbKrWTqjokp2tB//MzJu2cx2
cmxFwciclBxNJXVj+1A7rwpics26zGL0BBsBNt75hRRFRUhgrQKooItWP0ThNjFCAwJBpVw579hc
uG2X71iZeVM1gBeo3MdRemBFh0Zz9fk8rGgZ7VWTGwWFIHXiSxhL6BlB6g7y8WGHA9a6H2mawSl3
uPA51yoeSc/DibbEFo4LH8LYooo6Ay5T76e8Czr7e9rL3KTowN2CcKZptbazVCNAouo35CySzB9z
UCyAXaG6JKEpiYi01R/yZy1affC4a2qrsgAHl+TLVM8O+EbMLHbz8Odku6hf9vUQVESPA868Dupi
aBp2WO+G2ttfTCjItVd08ATwCdBcMerUrtBMbpFf8LNesjz3sgu6cD43GNyiNQXV22zlzMhiglaZ
/RShlS5F1P5Khl+GjE5KaCI26CVR02CYKHE9dSy2nlURnbDTSx1JnBgUQ28zrSR3EFHUh8T0f0D4
EzybQL+rrDSCTdU9xSXdlag4/5uV+YTgDmuzXpRyUDCOrk6CGNmphvWeOf46jyLcv45KNCjKgRSR
Nz5H750kSbE2o/bUZx4xU5gA3mJBIm2NucTUhYawAeOcMPIyC6kygDnjQ2jeaTa64OkbmlZ9ah3j
/i8a9uCFHVSZQzIEAjmnhhAOZW2F2iocQOp9ZLVuOtOgzCQbaP1mfvduUdbdvfG7oEmlFe2wgSrn
JkRpgmntM3KX5hIYkXvfwnCPx8M0L8xY2S2ipTzkvbHvRpRZ6vauzog7gMO5nG9VTcaQJtpLW1Ru
5zpZGDnTsKKSV2f4Q/oL4jyeN0DZ/PHeDyovHdEAMfQz0mcO3nlqm7zOJTietG/nsYTDWdtrDXvl
L1C5k7m08qIfDfBJTLAEVbMvJoO+tuDVPQ8jHBKeOj7cD3gOOZi6r1KmDYChuLqhkMu5G2rjjx5V
e1Tf7s9jCfYveEzJauOIBaETfWp+bZoYDUqK0b9mH24JFJem8UZPZOR16zpzRn6Cwm3ckhkVuBA6
tL60h3rp3VZ2RAjMGwCQP1NBGE6gsHM6DGayhGUhAGjW+QX6GBfNAI3p49JClzFU3uOucDs7lDzy
CPwROG6Jg8IwEDqpPDGWE8amHrU92ssseHA1dGfTuLfq2E3Lq/6qprIyJ4FhnOCt37PxFSxCWQjq
I1CiNu7AOpB21SEvjkuXScb1kYf9sl6bgXFnYBmbZt7FANLQfWEcKfF6c591QeY8WdOONCV6ew5z
uqfL4PaDjYBUVhEu2GrbofJ0JwjS6FQTfAFj1zmKqYh9yMrDedsXVVKdgHAevlh7i5d1/TKFBeGM
MpfUcZO5u+qcAvfaFLVVsRtr00OF8Euyyf8LOHp8QalGKIrfTxcThRcLm8iA7gJcpinaLRV7lyfP
pfHQKZUbWkdoSbmQnzw/ZuFGQcHmf1A536LUOZlUa0RfzbDTIr8kHgLVndrso8qtCzwnyzj1xQv5
CcjZLDrsykJZMMy2u0ZfizN7zSwJpoRTiZorEGOa0LX9UnvFDCuso3qCuapJfzM78eyrDYO4vaZD
Tc1BRyt49wc0Q+FljBqLCd6vSsaNIBqntkrQU5BimgiHTpezMHumZNOCtgKE2mFE0Lp4E1c/z6+e
yFtvQTibUXKUhy0jWythI2/OXnKyVyHYZXlTKzkXRA122haKM5ReBWlbmGM85hygvn+u7xP6HNcP
c7930B8+1UGeXcf5m67ul+Ew5R4KSJPEJzIiN5HP234HZz99Yqs29BDh88AWUutPpcp85BxQVT9L
toZwBaGqsWpBo16Wv8pkeDZCUT3BiHUKovcdI4pXV7vzKygqx0VVyicKFxLFTh3nRg6UlBa+1vkz
e7PVi1G9jJt9SC9HC1JM5CrJrjXLm4dXmv0Jl7dOVs65zhrv4LdfwVkrq1V16gf0C+tJYKGWcKq8
oaFuH1ugU0bespdkF4RzC31fsA5A7QXtNae7w7StMFcs4C2LU/t5R/G+Y5GftKey7KEuijWgNUtX
rdlV5ZaDytMmzuoYE0whJNkEs09dvJh5GSShMxePPFAXn6BlP6Ru/qc9sF1ylT7/hrb6LblJfG2P
w+w5h+q9epCRu4rn4J8P4wuikddphnnChzX2QxbGrr4cM11yZxE5CPSCQkFZtdbbGLeuiz6xPC91
9Ia3T40KH5GCLOOCLoFGZL0honneQnG+KGGQslx0DKfvAhXvFhnYAs7vFRkC54KKps+nbAFCBU2U
TmvcTPaaJDw5toPgvEs6z0VijIBI0iMIMWIjmIqfsXpIITqtXITdlSZjcxJZAfQJPkSfTRtZm9Od
ALn5gqXaagXGTrWDBs0GMoiPF0x+dxMQEawCBQiJ+QbJ0Ihxc0hhBRByveh23d5x/O492T8zf9hB
CdgPvRAUHG5huaiNDmSl8CKXvYXnLEOpCpqzdYgJqEZV+GlExpZxkSySc1+Ig1gfsg+arcPeT6fS
NicUcyUYJptvE9M30jezuqXk4bwVChdsg8I5bJUo08rlCocNVjxTOZgRKspl7XSismuEZKCOsKA+
RCGadzqWieSDNVbIGTp2caOo+xZ9lvZTGD0Ni6vT6jJz7grgG/YOjSKObKeJ4AmkZWzk8XCFAjPt
KXzOzCjWKoY6xlWtZ/Jn696Kn+n8TspHpXHjxUd1j41Nod8SGS+XYJuv6SMbVe3I5WuU2xGdhfsn
1DlRDaoqv+y68aOOygiyRBgraTqU8XDXxYXtdHxDNnY9c0zk2+qxdjVGdxDQuT9vKIIzlZA1o4fQ
AZlQhxuHOmlm1o4QbqaxDbrSYAF3RWv/GZKgg0h1Yu/Owwms/wSOc11mDPqCZNWJVibQbyn2ta7M
aOVBTE/nw3moj6OJcygQsERwaerQSkbq43T6YlC7t6GDQvzpokIDxuSBsMWlkP3yh4tqP6botKmC
N9T7ufTb6IHlD/KCkf9e+NmV7qmuhaaL818kmuvNB/FnqeLkxrQY+KBlQNX3b2bFPlx2DJaXMbqu
W/YXF2JMgIFyALSXQheM255jRNFBVwJPWyXAodpr+Bj1e/cSH5zMfZ0Kt7LcjHnnR/mhUfl13j9h
Od9D2hHpSdC9eE9FAG6LCES0e8grueHRuEuuloOzGy9zd3adwPmBp8vC/ekcf3YHUNvpbrTr3m5A
ltbvmBcG5z9MFMViPixQT+DqqkM3/NQgoj4BcXaIDwu/K7v6KvL7d1BZ2n54FQUauJfWrjKvOP4F
29IJLDmFDaNc0ZaVETjqIGSpj679fH5gomrWEwRuoXV1omNjAWF+H339gHbGm+omfem+J174QJED
dqMH46VGOIlyBP8iDjL3z//4CdyiF3VGozyCUjQEW10wdL1pV4Zffb8rrt9f62u6n55DDyut+LZL
fXYpo68WVSudTAEXQzokivDOgylQDtfzbfHH9tCHYh7s4/tLtUfTV1i6yg/jwX5w9tY9c3+dH77o
4nkCv/q9TZJrblFHZCQYPr29tT1zP75p/ozS2ugegos1lJl1D2yNMiIbwSkPuS/0VqEqBKcR7+Ec
KFbVxZKBazoMunpHSYLseO7Npo9HGrW/VqILlFSoqWejSPJHEgez7CFAeAbrloF3NALdCTzEng6c
1VZtWhCC8ZYel2u9dzPVcOGU0aez1/Vj5dzanRuBpL0obxb7ppbdf0UHCipqDYyf6mhl4/a0MkPZ
yhiAP9FLO/Wj9Fg6EfLBT+cXWAbD7eHJRFN2p2J9QzTaLk11hY7wd6WNv2m9TFdCpHRKdNuwTTDk
WKjC54YUg0dbo6stgb/c6/14H97bQX6cH+1Hba8fxsv5m3Jd/nmgvxB17HCU7DroQM9e9yzbVWKP
ufkUbtht2oENQsHsZtAD9kfcgXE1TXeF16CN0pvRzemOe3W3XFjH8/MtuuOsMY+GQjKQBCF5cWpX
M0MHkWakmIQekmXWvFeI4/UQVJ3mAn0dCbtFgvUn+lcD0sm4bURxF1LjBuwKN/EvTxlgQtKbhmFb
kQidPr/H8Nv5wYm2rQlxRDBPmSouU3zMxagDjg3MKokZm92orqxoN2tRDvWyImqC82jrr/HH8RaN
C7nSqOlYMwMt7/tjiVbbvtMDZo9eloCTIn49jyacOwwNVYEqGET416bOgozXMFU9XE6CErbualZz
yQ1KlOiHRjQoY1EB9ZFBPbWNKK0Y1ELr3qsq5kKByl0ge+q0dpCF1eVYlhfhBIkKIzlYreEu3eBV
GvRuW90jlF6cHy4ROQbUQIJ6Hy4IhIPc0UvGItLHoe3BJWIH9dx7hhNeFizfz+F80HKyK8t8Z00P
WmV6harv84EdQRTuNjZUAWh6Bck+L4Ye5ACGpiH8kZY/Mzxq0aEGK25+zRJ7AqlDjgdWSxKmCXcY
2CsQH+vUwAnC7bDMILESqfhyrXmxpivNcUn/WkMKM76jtTuXl6YqFdhe/QVvi1vMdTY3x6QZ0lZV
O2BGXeYmeJ0udcWLpqDQlZ1a3c7OtZbnrjOgomY3/EX6kGzBuW0X5yGZUwbwYVK+9116YdqPndYH
Kdoi57BxDfZ23jiEUcEWkd96pU27uV+HC1UvG7mguHzNkLg0Dd+MTHdqfB0aJqD31MGf1fVuru4h
4VLmvyd2aTm/JV+zmuK5yefuQ3g/ySN1xtdACdR35quPylLqkzlYwiywwrumfFGVAmRNz03+W7Ef
JPiCEjFiIclnwqEbeLTltgrNtLaJyYD5J48toiEjfsItnZAjhVK2tXMy1MfI3nBFV64tJheWGomm
1bMx9l6XP8Tjzk4umAJJF30H3Ui3iiSeSeBqHdvCVRoPdBpe17gtRS01Li0V5WhFl7u94jw0rQ1t
T+iiJj/GWvbgua4Xt54naNxmakOtNaNkLbkrIxjNdQGy9dDyK/NbNnVu1l0buuRUFiMixw0hs7UK
lRsfSrWMMusQW1pJDjUvpOSM5xQt90OhP0zDH7QOgqhNVr8gcvcOrmy4xqOuBWV+nN2kRjr2JkVN
EGQpO3pDQLxOSOkabaBOR5IHypJ7hoK6zZ90qCABcWz0w3nTFRxqJ1/AWVHMJl2JHMy0blUvZVfX
R6cnreQoERrPZpjc5BrJpETVWsKVjNExihLPpPetmXh4Sdr1xl8U9WJIePZDmzEOLoN3BmlvFfOC
pXQSNbDI4tnJs5Ykj31l71gKq9VqifGs3//FXD8RKUe0h7BNS8dhrR5DbWFN8kPYRV4m1QMRrxXq
d9DfjKvRh0/eHDGKadhTlaKwUMGVzK2V5Ycq00oTOBXM3ScE59ZDotcTWevg1LQ8IDEKruHdWnZQ
Rv4MbjaivJw3P6FlOAQKPw5opuA6T09NfU5QQLYqzSmlOyr6rgtv22Rv555eMv88lHizbbA4Ux9L
ByJQE7CspVLvWF9fO4l5PyzOvh5RqakT5YEYCfi0kFF25y5nd5BI14OGxhdDXqS3vV0U3yXftI7v
i+VsvonbGc5YT6OT4JvCIn2CCuiPQq1v8jx7D6enAg+AGaiYJyXc0yx1FwPUbmH0TkzIUZ//DkGo
59ibz+D8bVXRIbXXklUIvI0OvdAgLBfOT5ZMO12MQ1GaA2Uey+bbkpaurPBOBZwk8mx1b0XZsULf
lbQ6XBSeYECfQNxaG3ScE33AvI72uxoPe5P1SImG1vcoLg96/mo6kGoEm4rOer/onjsy3g3UeYbm
lKuV2U3K0GLqyMgjhJtr81HcYld4wJ/VGB+lUpdYVwbixM7eFxb6DtCpMjPJogq90gaOW1RFUQal
JZjsgSH33fvz6Feop/kby8FqrtpgkADlIs9JhfznnKLcr6k9qCDtwBnuUhRfZZrkDBFP3icQ55mq
1AxHlkI7Lyt/GXS5s5J7EMDS0h/Yux5OEo8uNtRPNO4Maae4S1Bqig2h67i5uqrT7RWtvXFUiVda
f+irA/gHiD86qgIUfLRACW2cvHbImueqX/QFOK+fm9i37OwSpHTnV0zUnI+jEfGqjdADgmPckmUh
Khc/CpGXYj7MEPrSUM5QgpM5N6qbDESRilnvbPprGP7Q8jdB+yxughB3dXxzKCQfI7LR7bdwq7pQ
0mRlgfOmm9LSbVE/4E+NHvtGEmeH8+MWLekWilvSmla5nRqAyqbomI8a6N6GI0TdQRAmI++XjIrv
aGVDPZMZrUUe1ZTrqkHGXycH05K8bwkPtM2I+DZWWE1eWSFgQiXfD4nxrFSo+KZ9oESg/uqJl2mo
ZJvM/SpWxMY0sBK8GxqGm0wyDTvR7oRXh1YfGDaQKuUSe7Y6DUpDYcZdNHk5hB3N3vI6h15N/Vui
zQ8TZCclnmc1U37ngFgRlRU2MmlfhFUmRCltvEqt6kz/7rSQEOiqNAdo2fiNTpgfRTIhL/G6fkKS
02glrEP0Vq3yu5bdWF6kLHbQJhO0UEcqe+BaJ+zL6DQT71sWNqrKn5SFNimJpWNCwQ11nUS/HHD+
EnXYq9CYSrM/Fk0RBUISkQzHSh0l3m89Hb+AI+1rmih6XpPPp+O0tVTXpwbgNUt3SUq/ZeMiSfAL
p3IDwW18ks6pWi1wsIOZ7VDWf1Dz3K9iWbe8KBUEPtHPoXC7Xi+xSvnqyNP8So+/T3GMouD7jvhZ
c2HGYFVQXxR0xf2Fq9GRsyfQYFuvIafzVzZO4XQdDkVzwF2nCHdlOuwt6MwpdiwpMBJ6tQ0UZ5ID
NdEmawAqts1gRgyRsgmvzs4tJLvvzo9KuMfxJqPjnEeJOt+imUE3Fu+umEol9xCtome9BPcBYqq2
eKN29Fdz+InGRS9tlHVGvgYWoXZt2njCTI9OnLiZLM0pdCObUXG2DklE1coZRsWiYj/H4E+p/zhq
dzHHzyMkcc9PoXi1PgfFWX0VVw3J1+4spQdDq3OdWW99ON12MrMXRRXOZlCc1ZMy6TMCmRpvZInj
N1GY4TG6v++t6SUi083ApsSL0H9ymZupIVs5IThqO/B05hhrN+ip9Y8oRVK1AuAUVA5K7c/zu9Id
nSJxq+4hr/9ImWKFs/oJyCvf15GOhrsGgJW2n5qfQ+872XOhynoVRXTUjrPB4bY1XmGbUO1Aytb7
2AJRkBxCf0Aprmu4dP9TuWZ+d7sEhR89KFdmcN5yhP5yg83t89EZU2ZVKzYU32me7iziHAtddqiK
g8MNDnchXygEKcsBONlPIzAvSGDYAf1WB2xXfmtALYrDbg9yU0kULHqNO5la7r4WTbjM2fUK+1QF
eewrhzAwrqcn43exLw8sh16U1/6BFBeVODXhvH4oZRooA/5SaIVms6QKQwDb5NrR0JDZ+MxqZcNb
V+fLgbpB4VZPIX2ia6vlpO2edrcUyj0FisSXzoduQR1VQcT2De5mOJCc8fG85Qh3xwabW9GysMak
VoAd9cYlywGiNlcgQNm3iXk4DyX0pRsobhVBKQF+8ghQpTLtFXDGEJZCPA0FC2aOikP6/TycbO3W
v2/yYXMd1kNeAk5zXmvtvlrrpmXOTDZ76983GDRH0ghJUsxem+BouC/6Q2Rd2H/RXoMCNTz8qTrq
ufDkdQrT9Xof25mKU6i8zBW/rd9jKSmb4JECjSYU72EoaMR/HEbTj3VhE0R1tH/W7OFimurWn5bX
Remu0YgejEv9UmqPWVk9nF8nYeCwAeZOvaQr8Ztr4JAgwec0XrXAkfShO6EuykwhNGzSv3it2A6V
O4IKaifMtNdQRUXj60ysHTgZ53C815q1VkyV8N2tdv1le38OkD+A4lKN43GNVdIeLQpD9HNkaMQ6
P4kyDO7wKaFk4IDOGISnWDXcDEJXZaosZSS09s1AOD/F8p4aQweQYahBZqVSLyR2sFgawq9KFgyJ
CmxgkGvXNar4UOzK7d+mazRGGKatSQ/Vsk+quzR8RY23ET32OhKQ7JnQ45De1fGxkz3miwhHTsC5
jT1NfVUmayuskQcZvTTIdWQ+U9AqzG6OB7XmSqOuPUpOG2FoBD5qzSAqQWTJjXhpaqurEoCWSvE8
x+huSBN/IiSoqeF2nQmRxNRTC2V33nbEg93gcoOdu9iezTXuXFDiwxI805qRG9osmKsncHN4Gnsq
IRJW2U80k2W4pOCc3xm6XLfACYTQJRtRu3BdlTcWfYeelJ9YF4O1b0I/ag+hLD0itOXNmDmvo0RL
5ICaGj6ABF1q3zeD6dKw2WnW0/nZFR5DGyDO2ahUndo+BlBsxUeGy6StlLuV3OU8jGQ8HzfdzUmU
9jSda7rCzE7oNtP8HOuLq+B1XxsGyT1FtmYff9+AxZmBd/0GYCn5o9XBrHthdAzxnN+sxE3TTh12
cwf2Y5nyiDgQREc3Rd+wCaJWzs1VRQEyqAixfN9ObgTGpGyO0Emg7G29cPW2OpCc4f+3R0NNAwMT
rSzWQ44GuNx5YvrvuhiO56f9v0zF5xdxPrFu0S7JWnR/j/U92Cem8XbM0e8XX1BQ7Vv6XsFbidkH
TiQJpkRF3pDy+ATmArcOGjK0tDEVS/PaRvq+N4k7z+atyQx04FhBrUSult73BbsY7RkvduqRxsVR
Vx/0PL5waPjYmG+T/Vp2xFMHAjOJL0YLD0kTifd9pf3u8jaIosxtKk11xw5vHytjyNTIhLuEYeFm
IFxYSEwno4xiIPl4N/bHKH1vUCZkqH40M8lqiR3s55xxDrYN69EJ17tnQ6DF+dCF816t77X+1sCd
QrHw7PJ43jzEm/8TkPOsUavmpjHBOmojBP2Qc+hUDS2ac3AeRmqFvBMt0SE7juu+KG6h3tHYILMp
3EhF8dcxy7xiGHyQQk+a9LVgtbLT2IZCn5iClAttbMjtcjNaO6jmIyoC4Dq56sJkHxoXJiwe15ch
fcuQ1ppTbyyv5sJvh9HFs6Vk4F8nGPja2qqIcknV4h+YFHPUOzxKIwBvQJvTIb+1y9RLIyF+2Nh+
QZlnVXetCsnF0lu6bxRM33l8q7J/z6h4+h3ccULQ5j/EDb4j7pd6h+TKBP4RsNEaZXsbVmnigpGK
7c4PXjh2iG0jV6dSBA2cB5gWkkUZ1RGOOTe5cYiax0xGWb1+9pflRRmsTQ3csFVeFm1cOjyDMjTi
hGaNNwLIO1BImNgGmnJi4jvhVYe+FslJJhoWyk/1VUUc6Xu+lkghFgzKwLBmdmOCErZgu2j+fX7q
vobLOEE2GNy+nE0nQt28gQtVDCpDmI20/ko2Cm5HJqzJw3ldnCL2RuTo2U2Tv5wfxPqR/OJsB8HZ
3IDMgKMogLDKW8UaQCYVmNFV3/3rHPLpXHEBzIT10NZt5s3NtT7/qtDQUNzbuuRJQ7wiKDJAlgXU
ACaHUjBziliOFRnI5PbRLuslSy6erX8AeIqKMGE2UzMA1Oyhbdd39Th8IGMosd6vRwxmC3LtIEiz
we7F12xFFmSFnHW2wjECYSXK3eF4lzqkv8x0KJ8jqmS/IJbYPy5hCjH3Ls9CyS1CONCP7idN1dF1
xc1kmRqTWhkYKIlitIkfC9XtrMwtZESlQgunAIA4FlIGFheLzVZTsA70mmig+2GPaO4JQehj3p+3
8a/BAaZzA8KFV2ZsKU2/ghj53k7ulukhH59w6LjD0ElWTmiBGyjOnVZRqOWLASg7vDLRtlkOhXd+
MELb2CCsX7AJm1GFa9bKCITJeCmSwwwVQnaj1d8782CkL9UkeUQTOW8NHcXw39hRXxgS+rlrIdTn
ILCqHksdjCVo+W7jX3H9blg/kvJ4fnDC6dug8YNDw+GE8B+vWuzQ5G9KLUnaCCcP3Xwriypg+PxU
pmfRFI0KzG187qMrXb3JaoTWzqtlvKRgSZ/ez49HaN6rTDMybqDL4y/j5aiywl6i3ktHA0KKmtvV
Kcq1ZYGDDIY7iVqrcIqpBkxOj4aDTkAdTkF2pBLh4mwGw51GS2oSm62DaXfVDZgrjtEPGrkdRdNf
kD9Rr/TMm8vll/5g+dOLjXbA1GuvwBh7fkoFJQnYzY5hryygCBn5PkS90RdUzyXoFch9cjH7yQ/z
FS3uh9AtrjIIOAbOo1JLQMVD/8TkPIitjEbcOGi8RYRqjo/k31dznI6Jcxttr6RaGuL3Y/2qrQ+m
892R0cmLbeRzCNzWKhJnUgwbEKZ9o9BjZGeulEdReGo4Ng5zU19zwNypMdrJAvEYYBTNSorzExmn
lbel+/d90BQNc3BLoP8y13Py1Aeq2TDj4Fs790YTLn3Jxoc8tGP0gNgDeZuzuPr3DeuniJwBLI0e
KVGBhqpyeh7rC9X5ft6qRTO3HRFnAEum1cVI8Ptad6jHP5MOHXe2HwtZild0FBJcc4AFXpYv1ZFM
01J0VcEBqrOvTbFLyWFUj/bUIfA7nB+SyOC2UJzBKXEJwacG7qLWkcZZMl+Pnxs78f83lPUrNseh
Mpp9lPZAAaNOoY0enmVNcGn9DQi4VcyVxAf1Mqcgy0Acs3fWoUDoBVIaBsjRYlmjs9AE0Kr3HxAu
Em8jFONEMUASdCwteuKbaEjNMg1y44/nhyNEstBuhT4v1QTf6elwSI2sXqph+1jGqot5m86HUA1G
mXCVoDAGoSvi15XoF8KnH8n5zdrMGUtIgrysN1qG11DrKYUkraEvrYsOdxeKbR4r0NscRjuzk1V9
r9bF32u22Jz12azXqwlP6R4pF2+g7d3iaJLbhiiYAPODjSMRuUSLJziK4iUuYS9rWUeE83YoR9/o
wFObDg4qpyrwk/ZtmPnEbsHwNg2SByHR9sIRCIMB6YsBh3u6iKNFQmtJECpZEMixI1Bu1/ZVaPd/
cRHQcZNa+/PAgcBT4w654hgIORGRhQFBd1k0Vn4PVi6n2Z03SuF4PoF4etyGVVNcmwDS1Q6Cv1ob
9g9lUU8qLnNQwZTsaLFtbuC4IwSpyIoVFcJoM5ldKI26eaoe7BkRbm5BzCUpvd5Bdex8O9SL7JIg
iqmRcEH7CBIuIN/+P9K+a7lyJEn2V8b6HbMAEiKxtr0PUEcLavECY5Es6Exo9fXXUdO3+xDEHuz0
Wj9Vs4qBVJGRER7uk6UjTPKkLqR43iHfpBi3WRaA2zHfB7FsK9JHBZqe63M75/WBPUAHkIjnnDjt
HdONulMqNnp9tS1MsQp8iAuGbC3noJ1tUCXKn/9vBqenj2oxqQoYNBKOpPBPXxPNiCNI1BtTVbqn
69bmzjo6MKHECt010MlMwg6A8/KW1HisKh34UqmGusGSfvjsDIIHBJg0HbHn9KzrgxiRdNydktzZ
THN6NTYLtOWDYr+6uz6aX1HS1HWhBxilO8Tp4BWcbE0Rb4QkKSsEgxtjXT3LBwL2O7N7bo+xBQ4x
+Z1uWnc4auYDO2in/tyfXoC9XRtrHRQgaOt1rn/P3Oxefs4k9MnbQRyCDJ8zLmLncRSFH69bmKGf
UAE//WvEkwMR8pTIUFOuLOKqR+8AyolzZetr/Zhu6xfBbrbZQTOhlINRpnvmVEuhytyFeGl/sl0r
ucwBKIN9BZycSbKn4dHjgs1Rqrg+0hni9nGkFJovKEeP6/vVa0cJoJxli45KHNNnATdg3DNb68CU
pXmrJMUbvq4g44euMjSRAhNii7xego7O+j4doHyw5oKZDwWXrx+ReNKQKyVeUFFcbz013KQaNaOi
dmsZTAiJbzb9OQpAVRh8XB/+nI+/NDwJcVCMz/Geg+HOZ2Ydrhk6WKtuc93I3GLqcK6ShvQvygqT
KRYzo4g1DaG0oK8GD+wlK6r9UIcFDzeDLBjvfFBNIEMHCegpdUdct4pSgxHHkvyzBiFadNVbYZys
G6ncNHG1DtX+Tste0LZrDT5Dm7i0lVmw0LEyO1YDUSnQsuDwmiY8BUGWBYCPwd9RJRbQuRH3zbRw
ID14fU7nbiz9LzvTvGfHxJICYYMdw6JbEkZOLmWvgyfajeybWf7Rh0twvbngiuIQiAraSABwnvh0
ZUjRP9GBpcALCRRTyJCuC47kYNR5Z0L4oWubwJK54FmyJC8JNM15ewDiR1GMMXE4vaAhh1FGRQ8a
BqL+iNpzk34OrdWVbvfv95GOrQUEElo6UMBkmmZF24LgxzIcj0afsnITRS9l+B5nL7X4vkSbMVPe
gy0FXDcqwMF4okycbNSyusf1jxlFSrlu3B41rdaVgpOkulRyqQzlJPlJXspXzuZrLu1OnGsXQ4lJ
BBebJSruR2fdCOuycOnrrfBICycsneJxwcvMrp4Kfoux3xP/TdybNiSoxoyd8jRBY666V0STSG9i
9BAssS7OHT96YWnizxK15TQcLeH9Y0LILhPf2thSljjHZ33NpZ3JYfA7nXR0tMMqIGWldWMmJtuS
mwrpNzs/556l3l8/8Asj+3WFXDzdvDb6Yw7DsRcfHbP8iccQmkpvr9uZ6aLErkQqAmo+4JiTp9m8
odQ5mJk7XL0rzZLW0r3LLUiF0ZP06t8NVrTKzyDzaM3h5brhuavo0u4kqqlG0XlOW+zK8offbEAh
5xvudRPy+DumgdyljcmJa8SE8FiAjcZNZFN+hIa43W3oprS9O34vtTazCKjyVNt/S6wd+g+sv5Pu
ufyCydlLIl0gQoLZHWT5HA+iC8IrSwOgY6DnJi82CwNemtTJ1duretVrHQas32kr7kjvAuSqITvq
H9FW0be2ZCd2uEK+qTaH3lSe/dWwRfPse/BI3aXE0P8w+2PADopNdOpPZr8KdV8bAjhxcaW6fOWt
NqmlSabuSsfcKkHq5ih2uSef0ga9zmwVrbQH7W+80UFE9ecnTKa/GzwIT6q4NutoC/SrrG3oEmn3
7EGFjhLcuqhAhnHi7NJSkXKRj6PMPurip6E0kMu505qf15d21qdemJl4urjLM2C6YQbg7rL5AeoI
jx+43EH9fDE8nbcFVlAD/dtgBZrsoniIuyHwYMuH3EBSo9KpAWjzVvmqpbUADWithUQF3pXxZ6WF
tt43B0Mt7aFQDkJEXSE5d3684A9nY2bspD8/alyHC4eolKnnNWKOSwWizjV0EYTUMvpND7Ft7XnI
11Q8kqU83bg9vvkPUEERYDkxGVPwqlgYPScybs6Uijdxqt3hPP+NwA4tun+amAyLBLHQ9TmCApkR
p4isVlqJMTpq/E0vbAO25I9mHcSFucluLWujEoKRwYgg49I26OdOkAiEuNrf2K0XZia7tdUyqas9
TJwWS2u/dHkk2siOWEJnZ0uNjLNDQhIHXgaRpvGLz/NiY/iIQ6Mmw8aQSlCh5pqpVM7fEYiDygEy
8yAFU2TExZOJ01iRVIhKUXuTfgbELpGJI4obepYA3tw0sgINrC7r67M4t/0MaSznoB9P+oaT1IdO
y6mKxcpScDAW5Ji0xYKDnPNelyYmt7CQg1w3DzEsIUTKNDglkclA7USyh+tDmXMpl3Ymd0GYg68L
CnMIoABioOWJlc7QMTPgTrWk1LlkauLzc5lLcanAVCwzG6zAWSGjjdcqqn0Svl8f1WxF9nJYE09Z
sFgDIzCeD8K67s1KNumh2iiOYcmnbAd5RDsxY0tyhtWWnoLbh8h68O2lh9p4lqZO6vIbJh4kLeq2
FqtxZ9bMSZnTDtxta8NUpZ3gAxD5cX3Mc8ft0tzkIOQg3eg5hTmwrd8LI/MOmEPBDNEuuarZrQli
UOSFJByCaZJEavOBCDVibiV3B7LPlAP134al3TI7exdWJp7KMMIklWvkg8J01dJmLQgQyPV2XZk6
GT37i5zj40vh22pd2Ju8JFiO9gCvwajA/Ud/6sgWPBNbvCFPUCL1GzPzLeGxt8W1fMzdyvUO/t3f
WD6kvfQRVgSOocmObQhUzYMe4xVQtYhB0xQqlrYk5zfruC6MTLak32uB8GtSPR7aovwUgqf4+jBm
83gQuNF0dJ+O0LWJQxli6JN03vgiE045PzMf8GngVN9D5aNoThrY8bKDL6xi8f664dntf2F34l08
WRriYDzx5eBDSgQFXB0R0dKrbHaXXFiZrJJQNGkzICFr5eyo8E+l38t1akIPyc8YqNESh2uv18c1
e9ouLE6WrONZbrBs3Bfl1ohewubgly/q0l09YwWsocAlAOoKxvtpHaQRM3GoZFjJPMGKdOImLTdj
emqkcOEpNNPkChMXpiYL5ccQXdIZnkId2MPvpMYc1uFhWAkH5VwUZrrxrX5nvEgL1boZdzIKrqDP
D7X9kZvsa5SalUJN/BZJSTBPUZSRoJA91IGpSKMirwOF3uurNrMbv5ibDLIibaK3Mcxl8j4VbqVo
LQm3101IS0Oa7EWg3Vqaj3nWQr1t0WlT2GlzqBMbTKXIDTpS87NS3ILuRHpTNDuVncvwVPp2DccW
LMzu3JMS40U7GcqhaG6cppalUlSFoUXhPLP9IzlBXuqOvynWbbhv9tU6uK3dFALZ63jPUJ3ZBg/l
krLWTHDx5QMmx4R5EPNSY3xA57le52aBHRgvjXHMgqVKxeJYJxdtkYthEqowRXwbzXPgk/JN5SNw
P+P9e+RGT1yyw41/bk22r83wPlu9LSVHlwY7uRsp5YCHGlj5OrVbxVb80ixSJ/RfSfR4fZMtWZrc
ionO+4ppGKvSW423y5Ntn9yW/Z0XLl0c44mY3L+XCzht4wSQgChRAUuFDJH71ypeCKjnsrwS1JwV
PBVUith9MpRSyWRPGVUSIJCieid0M3SJmxN3YLu+szE4YEysQVEXLkRl5piCQx2HAky+EuC8k6Jl
4JdllqDKDMZpYhfwb5DnRuklqkCM2zoJ9cwotnxDW6fZzm8OQrADK1Sv7jRybNVnrb0JWWjKPRiq
/VXs2RFvHNTdW3EXD27LbX3Ay4eYvbKJqLerPTAX085pAD5EXdsqu8cGvC5V9SbXYxXN0qEelMW7
vjjpleh2AerQgC5ASXjJA87sHBnc6RKY7RAKyNMbBQkZzoVBRRwAD+hDfQeEG7FloHynLnX4z83w
pamJs+UttFwTeTQV7iF9UwYWaSMzhCaAb2vZgmefNYbuUU1CD6mMFrGvF4k/tOAjJDCWNIYJ8klX
BPFrJT0L7Z7Xxyir3OsncOZmHg39aW/i2OqyZyHeoHg1CY+iDmZf+d4vNXeonet2lsY18WrQ0iRZ
qY3jUoEXBSkgld+5uiJDsMp0uqGLFFIzBomEtntQLOHZ8o19UpAD6oGOu7YkEK762SYcXntIC7D8
FErOkgr5zCwCnUYpilYqmDqn13/K9HwwfAOk9qpn9dlD7w3IDLgtW9gdM/f+FzuTrZhJJFBKUa8t
Zpy6+JBI9+GSZMCMo/xiYrIByUCMkOSYt8pTLJm0lvY3Wg8IYkDQTyFzimLxZCvIA9F8FmCylKB+
qthgN1lwy6KFmGF2HBdWxv1xkR5qJCpooQgrMfwbqSAas9ReNbsYFxYmHj8SAkPOBljI088sdwh4
JSWkSa+fmwUjU/EdReXExwGprQ7Al0rdtFSB511A5y/M1VSRiqZ5oyscIxFr9RQ0sg0NAPv6OObq
TZerTuSv61EUaDlGRa8GC8ZwCLW92sdWC0LJqid2FrL9CDVjQYvHuGiiZwSFbmahi94OGpBOtuLK
a++qeKlOMC7RJCr48lGTsJ01EasMAbOb1g+U3+X90fd3SblDVUqKnaa+uT4Js27irx3zS07xYk9G
ntiwSB73ZNiumhDiRuETZEW9eKHpa2k9J2e4bgxaZsZ4huPoXBf5LmX310eyZGFybfDcN2gnwgKa
YTy2kitpYd/P5f2/LM3ES2hhMkCrDHOVqOI9jaLIpENLzdroz10jOEZM3S7kZlXeGmhzvj66ReMT
5xH4g6TS1sOBEO9TrwAS2MrrUzqcoczWRYbVCjsmyAtWZzcjsl64+lFz+FZ1KAuq+YoQNFYKj+Ux
J1TQzg3Qc4fmwDftVvwbPXUEup0gfgfAVP6mjkg7pcyg39ugA7X5mRb8vkMurJaYLQKMuTCh8sxB
u7Q1mdC2onKax2FjSfsS3cS+Ge+zN/3g3T3It8U7X+idmmEaAMTrYmgT10w90MtJDOaad/EYPup3
8bH/zA0z2+m9RRxb3TyqN/6SixOvD1Idf35xvDNdTqCPAqt4nTrtzyY11YOyCRIzAMXKgrE5V3Ix
wm+knFLGRdbBFgqdNotyawCkLbqlyur6ys3dP5d2xoW9GFOgRklcRbCTEmOjJcouAL1c2y8liJbM
TBxxLQUFSavRjCpatN1GyK4tZe3n0ByXu0IdndrFWNBCqvf1aERYoxixKp6je7aXbLbjz8pdpJnh
ghuevfMuJ2/ih9FJJTbxuEgle/TfIPf7WtmlKTghEJWVagqf2U6+b4DKv0ke/2/LNvHP8JtJERaw
TMh7Sx9lUpq5+HDdxuLwJi666WNJEMe9oR0I0E2vklntwu1I29xiSPx52Hbn2IYqi7yiS8/tBYei
ThwKbm0t6HLYRl08T03ppKAQb2qjOobzIgJWoC/ESDNwqhGXBgk+NBRCAHXa2e716OTKKglg5yzE
2/6UJts4gnaYLaelHUZ3fX5g3rquV3lvC/kxihdO4kyGYfwA0C6i6wCF6SmuYuhAepMwoK0NYMnj
JrHTDNrZwFhBctmDYuqmDzRoojjpEuOkpI+z+TVO+mp6cnI49QG30tEXHWs7X0dNMgVN7jpuN9DO
FoxTyvdF/szJqtAfDdVs0D8jcIeIn5L0puGNoppiF98AHmoavugQ8GO2B5p766GJLT27R5YE4gMp
L2wDAMoya8yqeAX/glVVJ3+AZEa2JnKAAuWmUUoXEix9uS+HGIWaVzoIjlApYBtwJXkdDU6WbtR8
ywXm5O2GCSsv2mhsMKt0M1Awxa+K5i7uDh4BTx8z/ci3U/bhhzsfDJYaooqU28ZwTqITk9EG5EL9
PcvWHTtF0FfsXbFCvMoeQXoneutIX1PjkWc3oHeDpMEu6W9AX6NLsU2LtZ7f0cpNY2JmzV7VtpF/
o/G90DwE+pOBgv+wj4sdh+hdHm90fpvGK1a+ee096ibMuNObNddMvV9Bs5rh/IgNyNTC91IBQcWp
HVz0oDghKEnSZ7F84XoImmsPEgtOrB0CSNhJDyy6E/gb6SGY44HLAhJkmo/p6lFTU7alYBvhu8xV
S/FfxP4I+QMhC60ahRS5idYpdbH9rIg/ePka/LZD9bPKrcjYi94JaaymfKDxjxYMPuDRavJxQnbQ
vGZGZ8WN6ytOKZYbAU0VFXgPVfmUkNYUOV3R+BloITcNHfDnLt3330OnsSV1lHZRRJSFpu2+qep7
hRrUIxjHkjb6pnAru3ZCM9mXZiWa4pkcQGXrYIfdiT4aZBcc4Yx5DbkoxTAkyOpCCf3rxZInKq+L
ESYY7dEaa7VWbLFTIZqe+XSnQbCTbd9ROHoqnXxh4DMSmqg6XFieHEyN95pe4FL7BQ9Co9A2N4cn
SJemCF2tW93RD5lT7vt1sNHtzI5WkK0FNY+9dBPM+IcvnzG56IKm5JXf4jNkC0xjMO3Z2grOuHX5
8wO4303D1vex+Wx8XJ/571HQ1+FPrjmIE4EWQke9DERSQfqagQ0sy8yaLI1v/P6J//syvslNJ8Yp
mJNU1K9SMz0qFtkFboxx5nazqhxvV65raymlNFPI+jq2yQ2XBkQ2Koo5TR+hwLVhbg6JYwf5R/ut
OhyTlWotUQ4sjXISNScEPDu/8Lu6sSXqyuuORFhfX7C5W/RiJg1xEiMHfYYWpWI8Kpr/Q1TXg8g2
Gbhfy/YNFSfbSLq3qpVNPQ5Aa0zRXoOWtDZsbsZ+zOufMqOBdznB35i8DSORM2MsySMYvDEgEuOy
TWTHR8/+Ea86e7jFrWaizGKWLjUbq3WB9re3amTeXf+Qb5vYIECHA4xL0E0A8Pvk8LRC0Cei7CGM
6gtXprmVw7mW+kHub68b+ra+MITGUEArNFDaoQHuq5sykiHJNAg2IfEGunKNQWbIIbJ73cj3FZ5Y
mZxJuSFD0pWwAlJVcHsPiM9MHoHpF9jbDbEY9GVRvEoXPOHS2CYnlGVtqvt51KL/86aK7jPVbZc4
Lcdf8cUJTAY2OZDIWAqlWGNgQiSKmyTO0ydZIFoEosWeH/Q6Sn4KddQt5DHndgdal3S024Num04f
enEEmEwzJC3KgSuxRBOY/NgWO5k8Lyzbkp0x4L54HA2KDCrhHhNoIK6zpc7VVv5WfgEloL+nd+w2
26mHeKNa5RIS8vuzbJxXGRppqOKoI+XJV8u+PhitEcbQltjg1G100XwqzMYhK/RlOGO/krUw1PE6
/raQFwYnC1n7eR0WNQxqh2ofIjO8Miz1Rn9t3W4VbOlxMR3xLTEwGeHEsQpqz1o9gMFcdTubW40p
S5CrtxSXQVRjwa99L9x/tfYruXWxkjVLeAOyJDTO2NKJrpp3nphl78jW+D4bVtqpRGAUWNUbdlO/
Xrq3Zg8i3gKgfAVw8lsXWC9xzuQhbQGsAqS1WbdjFkvVlgY5u10JVECVsTVUmRYRtIrqmYFpRbBV
/4R0hqU5wj7fZj+8s+4USIcc07PvVksau/ObFYpIKF2Mod5U/qGmQ+1rFHZRWHpXbgCsdz07+SHf
D5Zq5af6x8JeHY/dt716YW/8+cViqoKcVEHAW0uXgWSpILZpEitcoT/RbkWzxutvYWa/4w/G7XNh
cRLM6rWXaKmAEdJXvzdz5KldMHE2ZuRqttSb5am39ZWwQYPI+mdn6a/ZVthHCx3+Y9j6bdTgypZA
OIOZnmIAiyQrKSejM0r2ivST1p/Xp3V+kBcGJi4AyLIWZKTw5VWnAeXNzVyJrEikt6wGPLXODOBd
UMov0PfWK0hBB5BMQ5G7DdZ+FlkgHzBlzTONIT+1WbuJKTGltrijaoNUnxAuPTC+h/njmlx87sSB
NDGNc1Eebzdto722b9A709zgLlvfZma5pu+pO7R2tCXbzpI0u7N6++7fRsB8/QRjErgRQemKRMWM
pcMmF1+F+oaGlkGfGDpsri/O7OIjwQJRSZzrb1rMUaPmYVTCfw2odbEhO3aduLpu4nuCeBwNmCNA
84ZGXJVONnnHdDxPR48MLm8V7eTH+uiqO9DQ9i+V6d+r2woU+lboFu51w7Nu68Lu5L0WeUVMoN+B
jR3KGyUb9qhSg+2zd4Lg/bql+Vn8a4STYA+SEupQ+bBEjacwfFRC5/rvH0/I9IgC5QLIC8ADCFon
uBO9zAJQeuXYkr66KpH08M5Gd9uylcSSY7oE95gbzaW1iRtMtWwIygTWeuOp9l1eLWGelgxMNoSm
h2onjQY0ejdSQTTr69M1FzyOzFmo7qgA6kzpPCS5B9tfU7SgZPlRqjavVmXoopvF8K3rhmbj7wtL
dHJQeYe2Wj2GpZCIjcWCABnnODqk/gekYlxfJgCXJpXNGuOpDRn64Fj1KDboZlApP3pJubDjvyN2
cdRAcqpAXRg40298KVAwyknD8D3xT8mUDLsCqKg0+f4IkBISIpW48BKYO2IGBQAIylAGEDSTcFIJ
Cdi28rK1fK+G3sc+Iym6axxe2r8m+j/eu//0P/n5X3u9/O//wp/feYYyig+e769//O9T9sn+cU7e
3j/L/xr/4Z9/cfL3Vp/8+JZ+/0tf/g1++R/G8YJ/+/IHh1Vh1d/Un0V/+1nWSfXr9+Mzx7/5v/3h
Pz5//Zb7Pvv8/bd3XrNq/G1+yNlvf/xo8/H7bwr2y39c/vo/fjZ+/++/WW/pD/4Rvk3/xedbWf3+
myTq/wSeAw7119QDsPnbP9rPf/1E/ifarQ1oriAyHNXkfvsH46BOxz9S/ombDT+DpBBFV//YSVeC
XGH8kfhPJLxF9PiDVMCAcob+2///si/r89d6/QO8jmcesqr8/bdJ1wYkEcdgkaIhkYjQ4iDaxCXK
ehINUddU67iIwHiua2DFDkoQ+aSDusuzpj2zVvU3etwm60rF/9MjTm/KKqJ3oD0TzKFuk3Mu+LID
wsHyXcgTYZ3roNCNK0jjmWFSYkMbhXrTQPkQBNjN/QD36daFkmwuJv2PoX0Zyld38msoOqpHBEBD
oA3RBfU1LESFv07DPCjXudGEH6QAZGuMvDekrSOnTdrKScI+drgIpB/BqJ+56mkO+Kz1G5UM4arr
RenYk4AfaUrWil/k60wus5cgqiSkloVhVZAwXCsFwL4K4cVLW4rtO+3UcAW1Tr4xuqC7EWseLlVZ
Rj/717Xyr4GpsjTqFKPCIasTR18XHJhjXy/WhR5BqBu9V29iH3dO1kkc+g0933iyWKxEDwn7sIW4
ZdRo8TbzJW2raW24qiMf8hbXZ/v7ZCMYwX5RENdBx1sdPc5FDJ6IdSQDilKu9dFCYYAi0Pey8tAa
rewOWi0Az8GC1b9tFFgy5JJHviIJyuxfjVYyWmB0IavWKRb6JawyIUGDqSQhwqty7Qz6knottOAY
WYi+ZgaraiCegioMaLzA7PPVrhd1qIwMsJvzBDtbHfi2FfhD1BXYHSJUjEMhWYDFgDVjjBb+Wnaw
FAC0D/S8qIDoSkdMNl7PF1OsZYnCDGQ51jrrtlyJy8Kivi9u+zCoPsDMQt51CMe/tB7nbsVEbwWU
UnZfFEqwF41O0SCsCsEUIrVKvWrrUnsQ8GY0eTgCVocoNIpVlmGJ7UEYQvrQBDyyVD/s7kIq5tu0
Kt9LlBN3LNCI3QYFipaDVqzzTvcSt0RB4wkQCbNqm3yDILhfhVHA7j2FDg6JqvY1gXrXKtZ8/S2J
dbPIYtDHpSNqmpSy/1jpDA2KStqoe5ll9F6s8gAeI6OqaXCd4nYeMiTpBZVsg3QY/wwNV6gXc4oe
Vz8KAfZr1G7F4c920ClP3nDqFIdkRmXnRQHO/UoLemGd9E37KsgxggsqKkWKqqie3zIpZW9SIHSQ
M4BCsWKFTAt8kwM6cDKaqjOLuqtORu1X4O4kBFUmFuwEo83dMsoks/chKeClnexEqadv+8hLdmIw
1JC4Aj9aB8Y8Tf7gei66HkuKdRm0UCLNZHCCel7xFIvFs5IjJED7Sh4y0wuz9CanffDk5XF9n8gl
3fGC8DWLSNKhPRAnlwSFZrJaDm6aOkDbQcp7cIWJmIVSknoIGMSgywNo/LOUk+wActBk1bc6QRyP
9dfTUt4yhVVIcTCvMlOqeJFZ8aiKrUHlntXFkrr1g8j7yLNIufeEVN0ZqSrbJeQVbT0oBBM+Mt5H
uuK3TuWjLbIOpPie+1EdgaFeayzZo8gV64y8SlUo71sFcpN6KDuG6uvOUAjnRhOrdSXUQLl1/oo1
unpmKh7uTGn6razkkL7g5RbdWD/6WNsPSf5haELgGn5yIgSOd4h0QM+EUjLrtuG34GxPXV+t3ks+
KBi1Tu1abu+IGuS+m1Fob+EKQD24j9k9Imj/LsKPzhIp83VX0ObAIFiLR2kYyJYxVBQtxiRw9VTh
ldkHXg21EdBqu0Xs9TdKJCtHL6q7MydV6WKNqnt0dOnU0bEYaLpIeRdiLXEGB8XgWA2jBxltDYUM
IRiolZeZbFdFHPmWKufKWu0G4Q4MXuQHMFPCWtAT6eyXQnsqFGIcjKyrbT0jrVn7Wb8iRcS1lSFI
0Zl5mY4aJPpJtLZQVmrAPrxGCGw5Djwnhoc49UomvDK5EdwmHhqLsiZcF5kolnbX95962UdWVcev
IUT9TIWdKw/dmSUXLWDJn3IxP5W58Ch3tLche1nbHvrW7tOkyLcRy6s7o0CdFEbf8x6aD2KKC2ld
JDoF4U5vBJ9N4iPPU+siuo5JIB9YZxRg0NBBH0tqfURuoTBEI2qyMtz2DOixOovdJGPnSNLJBrhU
wKvCdOjAUkRlp8tLnJ6y0WyhH1RXlqPkOYdufG9pOJulmWlpoptlJzEDXRhUDMEMXoGai7QksQu5
Y5U53k0OvB630p4Fa8bj7jbwGBjLamqYOECFpYvo3KkV5u2jkBqhWSjGtqg9jewlogxPnRRpVqmE
P5quEM+NSkGI1ZRExG+t8BZugx1IdADYBI1UANCiD1LyITGOjRRVN2WYADJGPf/EILlkNn637Zj6
wGS/O5NB2MtCobilIvSnVsy7raKzH1XzrAgetWpJ2YGrUgC2T+HhTz8W7suUkBViAw3ySSgrQ1gO
NMe4bG0/z05oNgUhSc7Ve5J1EBGsmTzSTB6pzrECNAlcuYHcuoRb673nPD1ppGYmNRSw+HsexKhR
F0363JJElUX32Li66yH4W9NC9SOnl/LqGIM12jYKvxCASyfiFq8J4lvIB1KATHhOYruviwqa4Vp0
22GID2Lm8b2o8XgNxRrDSqTSlGmg7+DXNBPlgsDkYKssTBQqMxPPssQE0ilwsJT8CZKT2o1noOeU
qOngDJCZGBWGjOJWKUTdVmO13gQNDn3tORQKQduWA/ogNQpbVUOqHAfu9atSlra8Gp7Svr43qoas
Sc+2FcgcQnNIawg/dGnI7UgaNkASo4EI2RUnKkNkTNElh+UQCqesePuCu0SwtbwXNkaDu7OSWA+4
fBg7pJDPmZEdvDJ6DOsAMnmCXjm0SIMjjZm/SiVZXQc1A9mGId1GpZhDtLpK3D7HvQUR3vKJlUi3
mLWAVerQVaabqtCUji940nsSJzVeqmF5S0UhvUXA+lBUnWoLYeytIPOk3siDEUPYqazMpiqow2je
QlmxyTYc5bt91OTpKki7xtQpuFTVQIPOIwanExJuu1h+9FO2aYUYebwXI4Ke88DgNkn+EzrZqq0N
HgoMoBkFxqTa+X33s/ZCMD4IhzrXE1PREwXM+JRaKlqSf6QttkKVaNWqp1J8RkOo5/T1jxZNjRvN
EBqnLreKgZxzntAfMm98mzRAoRAh1LaBlqs7uNt2l9VS7eT1Old/emA2PHMtb+7R8tHZ6NnxIfPi
e3uf5j6+FDjQXG5jh5bkRmwF7Tnq0JIjRBreJwGAcn5WRUcUogbASFCiFPC/4q4hJumDwYR2sLBi
VGLrMDCoFQjGOaPCMwfMQwuGN5o00S5XcIc3YOcvE52ZBtXpTZjUOSQ7DN0KIrmyNYNLBC2bQfta
1S3EzLystQeiP4RxcV/xypaz4k2XwbJOhuEjQxKUDdS/oX5ijcIDhzznpdOosuVxKbNzyvNDWhSa
3aSFb+USEhFyPOSoFUrGevD1tTF4YHJoYvTuq1K6Bv+hvkkjJXgTEw990WIH8k6DJnbeao9Eil8w
uRbXI+0xEUltjjFSQQF5idNEtvQcEtde2VYHxQvffERXVjlipvxQvI019UFOO9GBbkB50lSBu73Y
PVVanJueHJxAhZpYbaEVq1DLfja+5BpZoYBNINgKXrYTxcj6f+x92XLduLbkr9wfQAUBDiBeuSdt
DVvalmRLfmFItkVwAEiCA0h8fSdVp+6VtxVSVz91R3SciIpTZcmcgIW1cmXmygaMPIuQZC0iq5bt
u6hMIFQ8L+L8wfP00QST3TQuLhLOLSS8GEK89a147GE+SomM8Q7grOKieo3G2/Mc1VsZ8WnLPeSc
tv8Wj/MVzBPO4cgW7AYt+WVaZdEZU1G/zsGCBu2hvBSlDw5VVIvvRSduO9G1D1OVrpuaPxrSfCs6
zc+k6cSRiWZnoowkVUi/0kg2K5+EKzPmwX3tTQw0+95tnZAWW0ii5iu9YN12yqxrBrKnGLi8qNIo
2oAKNn1N2+oC/v3ZiobFnaNp4kZDsbA5Tyra+4ltxM9BshEyMpBuMvbMBPEuiC/QXI812wk+7b04
c1eFodW6rBrMttZkys5NBSl+NJfXNcrxi3GegmPY0+vU9MVOzvmtQEafuJ4HXxp8/P2Qkxbcc7eP
lL3J02cOXv0aO2Bb1pCyZVTytfTSbB3HKAPCWGOJuXw+EgOKGYoMufZ6yKsnMNowMnAjPHKuB7/f
M09vcbBeoY09rwj1z4c4j3cUkxcq5t9lKRIiW6jiphyDcdV09Y2c6hUOlpXqdP7U4sWsM1hp+e0s
bgcUHBs9mvysDgs45scU+9dgMKxxnV5pQ1PwBV9Aw74w8muPmiEL5a4iU9+turgVmzEaD04OMXho
Bmlhs9W2+aX1DbXuCpBJvg1JaM6HQlarWsLBcsQUscs6upzqMtpZggSMkVFgYdLhADr9RkxTlnhB
A8NSQqTceWqkmAFCgaliBMRTUIBkpk3vo9PAyUFGmD9CZrqPpnnTIV9JtAU/DRmF3XRltB6oyb9o
YciAb17Wj5p1atcoAydN+GMUiatrty9YBJfzjN6WfAaT3vcxaW6imOgmVxP3tsz2ahN23o/B+ud8
yqsHatQFXPOjs9zHdu+Qw2gPdkQgte7BieP6nsbow6TP4TCvg9Z5K5y8wdqj86HJJrUk9NHK+IYm
GrLFtkQKR3YwwYXpTdHc+HOdjAK6PeMuIpDZJlPvbIR6EOS8WaQX1LHzMYxwRnJ5R4o+hnXXsAvb
Gg7BYbxLvQBT5q0Dq86H2UGStaxMysqSbVXr2CbMMrHJ/CgGIdPUqBNadT2qAEOO5Xjoii+pRdjL
7HqU05rA9JSJs1lUP2rPru0Yokbyb61ovzpYBfbxeVHp4spm+bXsv7CiWQ/TUxPgQaDgmlZsytwm
prddNSFbmy8a2hZINuaEokWVIucMM+8rYqcB/AmqaoTPEZ71Qu1RzK7D4L7lSiUyypD6xjdpfj+W
psFODvbRYL74DSKPMnsixh0t7rDJ2BqEB2d4vc9n/ykL5CEKzpeZ55u4+R5NHj2L/cemCMH/NOUu
Cm4mDxP9sDp/dhg7+g2jp6NDmqX7oKDxqoctfWyL5pbY6hbhL8SMLemCPU8xH2HjibDCKR5jGmDT
w4Y1G7iCxworERgEMCs3pteDLJuXXPFkKOb0iosOhY/xtvALmu4raAxcUNdrjxdrb7LgpGJAQYMZ
Kq1LGJOov2fiX4YCgykJQlsyepHE7MO2Rv1C6+bSzpn8GQe6WhczJXuZYmbJrPU6dZE6V2M9Qfoa
BW4tJ9iO8z5uNhVD7jspOL7VKoepK/eOsNi01zrw4uusBaUil93P0GLsfJrhU/hO2x2cENJ1P9x3
DkNkUsVQrBhSXgSoNh6tl+XYznPcJLGl40NVgYxFUyJu1fTQAm5/9Gpp79oImUI6UGBQgemPjT82
yItlv/WKqISpA1RVZQGlzoqXgb+HzZZ3YTWZV8WQXvvSIknEkCr+xUgV7lXdXTKUhkdsfQMlKMZc
Mo8UqzmU/d7WJLtqXVNtfS6/F0y5WyUsSMcud0eF8Q8ykWHInsJ0RjvVjS0IXIG28yY0hP3IAUCE
UQ/MrM93ZG7JOpUiC5IgtKJOWKPtXqWtvvW8AYPJyYyp2VE548jQcFrkNjvD9slWPO2u1DRna+NT
c8NdNK9oCVYyZT4iRuwVhywPxAVLWXlGo2lv05Zeog/YnA3cNcccotAkIKPNQQqN+jzh+TQ+9RB1
7nIdoLqJihAFcqvLfYv6G+2Z9judyiCpR9lepP6MwTVhFm3ysBl+zXEnfrBmnBY1BOg5bR9U4OdS
HVy2cVa6hI5w8TJktjdeRov7KWB5tGJ0RioAq6L4Ia+pxglahuVN4U8mQenSfGO18+5mRSe5Loys
Dj4j6iZnkXoSGkpJL4cqGPY4wU1eetV5ViPZCxXn6aHUPvG3winwgh1mnp/VObltdGkveAeDzNLU
kzhL52b0tnUbwh2/Rmxe5/WMmmlQbD+kabyuVP7MTc/XWI/jofDZNwwj5k8KdX4S+2Xwy/NUA3ML
WY0HQLkpLOLJqPfIOjAAAhioxblXhYg3XqCe4H4IGMbZLR/7IWn8ssaoSryO70wRJla1TzMAmigT
4DV/a2r7EKouoX2oMYtFwyAnHsywchQ0q6Rupm95rLMrPy78LRnYnZSzv62lqb6lfn9eAZfc4PV/
zfzMbNQE7nQaCLDix+FCea44qxpU78jXMXJ4btNqr8a+3fLAFruwGruziLljNHWeBMRBj67ovmLw
hDggo52Phopi2EhSfhlR/4F6ja/iCl/sMJaGX1XZfFFqEyRjYPV+KcfX4eyCayxS9HSjHHxbSVx2
I2QpDhTnswcNyqqRQfiMrwgmEC+/owKXFKS/CmO4JsrLAzHM31GTFQfeIkMF0jmH4BfIlq0zifYd
hBdXsu+7Mz8f9I0ZK/KFkCr4hnOgvbWapdDy5wCp587Pst1oWS2TyCtUldSkkD9nAVPhhHaBvWyE
KK9Ru8PfHLKHX5P17G1g/O48C+jikE/4qmxTGIPmbQyLJONdeiROv1ib8ksKf9kt+D8hCuVU3dWI
sotVOYu2VVdeKeeoAu0f+ZqOOUBJnDZVu+u6Yt4XgZtgLhj2G9QNJVKewqrveYpMf9QZPSdOll/L
MevvXxH9Ea5F962zZG+lMJgeJcF5CDoAGxSK+HDyBrnWbVGvgQmEFyTwyNab5/Exncr8Ighmt0W9
dNXHCu6+rqeHqBlVDnk9lNqVU+G3uK7MOrCE3KQTUdCKj81jxNP4CgU1ZFvUiP6Skmo2G3zoGl6z
qnc/TFACj08Z3L86N8UXtozDm3aax0QMObQHtAH206f0qs0zfSHRGAXeVATfOzFXVzCu0xuv8wPI
ZDJtf6iySLdU9fQ+qiycq+csPqYkns8wnIZdwi8NdkNp2o8H4TjwBGcUoFnH0gpxzNX9vehLtQM3
owPZvfDsTulAIaMfpPhFCEoIJF8VMk/ZHOYhsD/mDF7yNoIOF3uMf5HZjLYJiZqbOebBrtXkecoN
zMhJ7YcXwF/9QztTs8VAPEzbYM4UGxdK/kLLatoUtLEaNiVefaMULa+aGakwcoXyeTLYyXmn4mPT
Uba3XcSeaetle2JpuJkD5rZTqOkh1DiEZzE1j0ThX71iCtDd6YfD3MfBOlNNf98POWZV1uF1wfvq
3q9UfwnztZmvUs8Dt20Iq/hYSZbv03bQu5BrvCQAefW+jITaBKlW27yxMkiquQEQjFL/fijCCgMZ
Wgdn63wIsivrB2qFccDBrepw3O76oXNJpkd85ZhVbhfm/nCG0XVuNRaW/+hnxIVk4H3z2MxpVt/k
PYY4J4QrvoXIlx9TLqCJLXvdPGbgPG8m48dPcCpgbTKhZNilUosYsXuMtjAVCQ8a7dr7YAJCvs46
6mOWdk/3g5xrjLgOwo0M6HyGMarzPc51pPO+sHMSZYX3N/HqXzW172rsVvVhP/sq/2Hqrn7pP/yp
/4e63hjZ/qY9t3TVf2t736Dz3tf/9SX/Ub/tfL/+1t+tbxKFf8GQBATWaPG3QiKFLuHfvW9USn8J
GMMsbTW2dJ4XisQ/ze/4L/wo2oscHpNh8Nox/6f5zf9CzA1BgMOEWNAm0Bf/P29+o5WIZh6cUnw0
9dBk58EJXwdi2GysCkCNdQqhU4NeNobmKODVaIvnCfAFYCoYn3A+M34be8Nt7pd60/iFPK8q5yVl
EOVnPDeQIvQxsKaCxJdRhR5GbYZzKVsBjWN7QYdygjPKKK4zRr3ztpr7T2hHv7cnwdRCTxS2b56A
8Qv6sa92OG8ahbYJaJ7SXG2qOjUrMg/dWqX5TagwcYi0kNwOBRQDb771O932hRfwP83J5ZqL++ei
yw4pC6JXMtmba2LqJ+n1rLNN2sCj1RfVC+P6u/CU/aTRvHQ5P7rQ8vBvLjSICd1JoDwbGAl9B0dB
rWIl7j5+mPeugafBDMZldSG2/H6NfvDR4uvzbEMaEifGdnaN8cefSgZ/b+i+vrNQwIDldTpCxE8J
CgCYvNo1iqxNPIh1VlUXtRLf0jzcicE8jGa4Nx3d8LKn28JRFBD/jjf/nxuAeW+EdjIIT6dCk6ge
KdSEcOkRZX1Z1ba8cj2Cbzn2dD1aKz6jXf3O8f7P9TBahILiggl8/OTb5aHzO6fTFOduO6/qNn+W
KquTLotdklb8WsMqOTEhAK2heBmRqH38Wf+eTXuyeECvCWE+A0WA98dULF9PJHAAOjeQqZ43YXuo
iGObICpewIhwRwCeR5Ds9U6NAH8Mr54Dv3jx8+qyYchLpUKPBb0YpFWYOrP1UYzfDEF8aPPwqLi6
hJsK0t7yxeuCAxyDUD/MFWyhLBLcegDugDomPYeyT96UlMIZkdGfyEvzlfHwjzn1j86HGFK7/Dak
7fcyje66ODjWIMvEHq4c8Oy+gKvdKgqLZ96AINY6A5Izrmb7VCfLbcTL8LJM8ztb19BVTvQYDNlz
ivFLSLq8x3guRDIufxSWLLz1QNjdRAynfCUhyIy6iS34T7euOt3Ab4zBbXn23DEwdbzOO/zVyAsv
84IdC4zc+PvJWBFczWM7XwTtEvNyUm40sdM5jJLKq7zsHkr02vyEF5O70g40s8mifqz7pRscHVrf
KrSdo0fCO/2tFzZdz32HyofizRElQUEoUb9luhM7hjHjyFnUc1TxwzTGh7Do67MSPd+rqhzEdg7j
uyiNpgQx3F3FDYBHLgHihn4GenaOCWg4eQ401D6QN6GTiXC0Orh/bEr1XM7+V5YzjPzm3UOqZLVR
HLdAcz3fL9815fqy6DnyxAnj1QeRbuB3TVdDg0lZ6D5j2EgTkE0AiX4SdE6spuUlv75GWEgUSRFj
WLsEn/aeZz7beDVewuzXYqvRs9zN0hOrOOcHISuxC808A/DE2JtG5s+BhvuwDy7E1oO5UpKBTwMi
hITxWOe7s7oOj3UFRL+OsRQmh+wefJc7YJIO/WpcqXBivgKkNCUteqpol7VoMyj8a6pxxLVt9RLb
5oFJvn+99yrjeudpvtcKPeN6ck92ZC9RSu7aaWi2ssB29RweEtjFSzRnbouhtehDdLNYRZSPv4Z8
RN+rmNszqK+PKsrrHazyIMX1cd+lyN1WpN2DK7S3DoG+rNHTmDDVCMOEKOqeRMg82/qFnne6wxbk
un9wIRYACfMXkqGnV8/moZ/Q/Z9iiLMsAdDHFT6mNhOOV5E3UHnSo0BRgKYN7owULX471ZfLpkHW
OYP6gh9KG/znZbsDIjPJPPrAt0jQJYFM8VcPSDtnVb6EGGWcoAB6zk10kJZesdRet564UwOoDuWE
Gq71seAd4vYuT1kHOkJwdOko0OefYmDq0UFraje6yjlEwChvZ/9YFdhIDNI+X+DFzDW6oVVqHkJW
XwakeSAEb2rm+TcOw8y1Z/HBKERpKyYkuSvyaL6SHABmUKY5JgUvW5S7HyMsU1ZTDOaMA2qYKnKH
yTVTsvwXMGVe+q561hm2LA/4XScp2SzBt+95iQYGPB4UO5q8waaF03qil4XvpRIm9iYFsZJMq55Z
VKdQjMPYGyHDcTOdY8otutiqidcqIn7iMpjtUw7I0+8Hl0I3jc8JXAXORB1u0iOkuPIc7slWMbZo
Uz2HMMhfhUqOsLFw2Za07YBmS61+KCf3ZbBQ55tlQGthHgyXz6M/PBhlHqp6efcBkBIeAUSXoEck
scR917F8qfIWteyyT0nDAdp6Dmy3GISMeRArU5v6rIlH7IosxHsbsUjikdxNc4nFRcS5QJtlG9cz
cIygqL6OPEU/30uLeVeJ9Jdn8WrZ5ENNH+C3Uo8dq1KhScDa9KkrwikJl7QPrTeERqD3l5gDQBaa
U0h3fmfbDQu5vaY9vqXLQCCJfQTBwsJEyYCOuQ90JhJrsLQxea/DgGLFyFmWG0BOhjzNUyZv/Fix
VYH4fTYwBPwyrB9ARoJ4SEAmchmkXbOlmWNfqMsxi20ks7kY+YxI65dEJb0kHhxlJRD0kg7kTAW4
ZRoN8y4DfXBj5hGRXvlHIzE6wU0D/DfKpowAMhfdN1NJeV0SXQGrDJ8g8i6B9cPUwYouXjPpew8T
SrSLDrMYtmnrNY+UxNMu1ika5BV8fNZeIZ+7DBBR7pEnCt4MpAPF8v0KDxy6tIFJAbOUbUbbBj8b
NErOcuoDMcuwWcal86qzrNpMM8OAEmrjLW9H78EW1fM04XheglMDCOwcnZOXeMLf24zm4fVYRN56
nK1hGw261qrzlnOxTM2FWpINFYeAsLAONcc2aBAwfDfigVRoLgDvAMLu7DVEzfn3WiOCv8aIMo8O
XtfoW6KL56xqUlArJXRjNcu3CPHLmVLdVSOq7iLi2XqJxxOmtK5K0DeGht00/nBlav4jkNUjLN/B
7iAALByyhG6SyC20EmBsegwNX2w4hhC3HXLIjGrQrpIwBxztl2q+mFqvvJwnjkIFIuB17XFA41m3
Zxg4XHSj2jKQMtfgCUw3zOIM6Ww3nesGYR0Z5QPoQHhM5kFVPGE/Lg3y70MuQIyWz3mG91ea/KXJ
8NO0XTbtkmC8pgvgaTzMUfncFnibcd75mzAe608yxd+FE0uiCLMl0A8wQRlVIecLA/ZNko9phn6k
MWgD3pyIVYDa7yyuhKBZvNgcnvUuh6EDBkfkn1z3j8op8jAnYXEpBGkGXGoUoW+vWze8ibo8BseD
4XQcK8wWQDG7dzx7KRpsa0T8l49z0hPbEDwqLokJTByXhQUjuJ2/X5INvu4Bt5K1nrEdY68M9iJA
zuUD+990nXscYr4HdMdWqgp2YxofljyHOUQaJUbM+u2RmVKHw2A5zD2Ls9kF2MQ4pWYfEJNEjFdY
3KOOMRBkXHcFN6CFVC9tYx78Bkfw4JBwF/5xihGARFc2qzxvcDzjPGIyrzZjHxxZgJxmyYOIw5Gm
kB12HpZNzhC9OgC8iRy9HukEsunXZGM0kIc5Ft/FHb4dQeAsS4PejEXw63R4aBx+Ehn+w1TQ7q4G
zzaHvL3Qa5HhsHApzpe/QzaKgcwiYtnZI5tpkjP8UTqDIQK2wY5XOCQq9PkSIUDvRMaBSSt46CGy
5XrJA/y8fSgjh74179LzDGypz6zB/6jh4DTDAy/0MOMOtdzp7M1p1ujc0YysOR+vZc7XPdgPfjAe
0xKUtAZCHySvOew1DFwvMJYm6slXytsH0DV2vNQ6USD17pYvhk9frDzTbjTIJYVxtxncq5MMlf4K
BPx92ns/wrgniZ+Sb4BHbsPGXLQ0brbtFJ5Lkt3TbvhZsOqMZugMLIXLWKUvjYFHsVT5eZS1yOur
cTqEpC/P1bLadIqTHjznvV2KPZsjyi5BKiyCg6/xpQp/JhtA0m7b9eU12mwRmFk5Ei3Id1BmVAIx
3HZuZWMQ/FVTTivSOH8zEPa3p+f/h9w+EZpAI/wmnPwBucFv5unH0+9w2/Ib/8Bt8V/QjADCgFUe
eHivPPV/4Dbx16IziiLYKQB+QP3/P3AbVCgwDPYEx58BE4uAfvwDt9G/wG/yUEIHcMSDc6z/b+C2
YInib6vxKFpCHkXIFQy76FSFNecerPxcxNaIjeSna0cJ+oXtm4uxMR52M4vWdcT1tmmCCCJH79HF
rIC5zsQFjuk2BfgctWu0UqnArL7RR/MymtAOa+ANEdhOS9hQdeY2o6PZgtYJSvJY1PyMSmDUZ5qu
/Jdx9PK902MagrRTo1yE9c5YAL646mV+USIZQ9mUu8c4aIHqhcJ2HE0Jt+axhCKkpipcVQFIphgX
BEvidZHNRq7m0WTbqU+HT4xtfxdtLV8CzmyIMQBOKDwOxMnh5LgK06lD+11U4V46/8JO3X1Q8mkl
FOZqvi6kf7Xj/vcQ7OsRuO9gfv3X1VPT/dd20D+feuilTlHv5cr/Lf36v0PGhe/40e7aoQv164kk
6Ak9DW8h7dff+88eoz72GP4nuBfCmQRI9H9D2jT6axlKBgVS5OH/vGYx/0DaDHouwFA4NQQmuPgM
CdA/e8z7C9M2Oewt4T8C48l/s8NO0hkOCg1AASCZGOgLIf6r2OtNGjW16TzStLjOYJANrnTX+yQx
TMMoFr8EuRAx915lKPkEC6YnON/rdRe5Gryjo0W0soDFb66r9Fi3YwNGDlBaWl+NSLSlgi+YsZdR
rn6BIrbp0rxKUJc8vPlC78DQ712a+TGDwg7jWQXsQH6/9JzytrKtuR5z31xYGQ3DZtKYRiWKnC7j
crjMruCX0+2ryTdpAtmuXVSghmXbT+7kJLotLwF5gcDNhNi3r5H87UuwtMuiYJbXuc5gJQO8nlUY
jRWggW5dRgdIORw16yrS9NnWBpYhhWpT8K5FhQws82PwyQsCTQQGezefOf2/95oWgzwsWB+T3iGg
+v01wSwBdARGDl7TShiJQNnwIosBXYGgijVavaNR9/PUg9GmZ+bLtRD9BCizG9JPxGzLhd6cAa9v
CW0DjAiMwUBBYPv9RsI5DpSss2sPi+K5Dof6eapFtE7ZlJ9XVFFwokJ+Q0Rbf/UiiCY+/kjLavjj
6si+lzfgY0raiQ5YeUEXhZ04FBmYhXk09c8YTyS3Wc+y3cdXOmkp/P2cMeoKbIpFcnuS5vsSToyO
pIcUpfJ9TKE8oWqgn1zkvccJ4eQeoo2FOWyn5p1jHWZ1lvqHLA2adRWAeT9lnrcBmba///eP8+rk
jlIJqGlwchZVIwt7dL+uB+AHd20XtddcFO3+44u89zgQHix9JY7T77RdMID2w+AVe62pmNukDaXa
ezDn+1LU/fyJIPq9zyNCbFLMiEBMPi04a7A1aJqX14GBq//Yy8ysVDYM0yfr7d3LcLRbYN2A5XYq
HAS+PfO+zPGySndXqCa7hAhLfxZ+T2qSZa29tlh97G6Y+sdLIvEm/IKPaUaQnK7pEAwGrUawLpMW
eIneBrGSdxousreWudBb66lniMVFDLtG0zDKd8iIMFT34+/4zlOjIMD+Yh4OpD/kkq6K6hD8yUPX
a7MvM+edjQRy1Y8vcpIdvT70azMNIwEBGZz2bhsFazZQ2Q6MAU8Ec29Ihlp/kxVKYGE+ycTeeaCI
4TgNORrSqP5OghbvQwW98XSwaQkpNPSTsIPOws8OkHdCI0zIsE7QF4cjwqu17NvPqNEV8Cp2EPPI
zlUHuFsZDNXB6oJ4KkAvt01ZgBYlbDG6UME1CYKIL2EEIM0EhX/pBpLuWV6ld23bF7esyGC8Yjwz
gdVeFF/CQehPws8Sw06iKQI5VnWMaeGLfdrv6y4YWNMCXDlEzJBrV4/Nc5SFTWJm8MzUnHlnnvXC
Lx9/9vde0ttrngSiXnrTUPTBoWC4p1XTE7aqtQbRNx5dIoFvpAmcHDhgrLCaL6MuIsePb+C9tYBK
KeQeLGF91FS/P/TQoOmAyHLg0GFDkmi6q0nK/JMFd2KphKCETCpevCHQ1od5wFKTvd3SXU3h9d9j
jCtePQrsqWYDUFcagBfqxLjQAuVjU1bhIyaph3QFcA16RwMTpk1QeBh1qPwqIlAXKah8Pn7+Ey+N
v29tQT4QoaMlnT3ZDI6CdC3a4IC1HK9TU8svEH1WzzWkMRsHFPErenx66e6Aro3DfHqA8o1uZD7m
D5RE3THQdfsLfKVPbajeOT4iuCIIDJZH8g2rnN/f2eiWek14hyEv6DmXNStWVTmO593YBVAaTPnt
YLr6EUBjfWGMzb/5XQ/kJG+7mUKjwdkmygzbT2CInmtFmruPX9x7CwdmDr7AmoG4+3TYQ9QMHSgt
HpiMod51EAhgCFE8fGIS9U5U5EBxkQ6A1oJy4iTtyGaa5WU2HsCGG9Hr6QN5D80BbLwxQQ/OasWk
Pjmz38ssgQ3AbgxZnQfbseWrvIlawJctBqp3B3AO+wvaQ6QEKjMU+dZABAqdRDB996SYIBzL6XQG
L8bxNnU+/cyi6523i+0IcIPGXkTBbfj9Nsq6qH30tA9VRmD4nA8vHpuqT5KGE7fp16UPDgHqHPRn
FlLDybP2mvlpKbuDMgxOo3FRraAjMjAFbdiXNpcWhE7ZtcgkMOsxGWbMF165uZcbbYz3yXtfdtlJ
7MWtIE5gnrjw/NPjz/SGo11gDhaU/5Vi9BHspV+YE/Kc1ujMOrfrMFHw4wX83s6H7QjzcQDClYC9
vp43n7ps4qgL6+bgL/51pAFCkhZBCG9l0UM6RNHRaiBcntnlVLlvZImR/nAMQXeCfuB7tuQcH9/Q
e98cJd+y32MQwpai+u3Sc34MUXCvQQHNzB5LG2gypr5/8tR/XkTAIgXn3GsGABzs94sQnRkLA44D
BP/yPvfy7o5KaDb/7ZOIEEAPlhRmXICC5P9+kZrOlWpDe1BDYH74Fu4dLiybT57kz/iIi8AECLsV
xjIIDr9fRBNRkzCyh96z7LbpXb9PHZSfaDCGEL18/EAnTr3LVkFVAuMKIB4BDDf4SW4wg1ttwTA4
gEin0byOg+wo4ZTy1YergNtY9KBWrCn8e5iWDPsJpcvTTJk8D9Djgi+Ua9dQSA+QoXogilx3fgeF
5Sd3eApa4EWj5QPYE1gJ4vIfESOEKsNP2aEuphRNXTtQaAngHHMBZC7Xq7gLc7WCRQ86vpHt0PGO
+nnGAO86rP7l11/uZBnKJWD2A4eXU6fu0p8quDPNh6jEZDkkoGiIeGghfPy8p18fF4GHiBe+uuQD
vVoSqzebd47jjPTZcLDalCtjC3sVeVMSzLr4ZAzBaYb2eqGl4kXagn7eaYcE+BMVo2gPkYLHz25U
cEwAhR8SF2Pl0ehRwvrBkl+9aMU56yPv8ePn/CN1Orn+qSlfzjMQ7uv+kAddd4XzQt+0zA43nmev
WhJEmxYmd/cVWsDVMDu0cutxO8cThZFNxiAYZKScP/m+n7wRcbIXJsiBCpOaA/j6MEhAXP0JS7Hq
aC1a3WnJ4cYBtfWmLKWFTK39twFseR8gafogh6LXCTzi9w8/gJk25GF34IrC+K7tQZRB+fBJbInw
l7w9jl4vgqgikADA8t1b/vzN6oIVBbQapTnga9MjGzq+he4Lyr0w2kAhWH72jZc3dno5MFwQlfkC
Fpx2Eip04p3o20PXxWCh+N6UXdR8nh5iUdcZ3nAP5X0bLzOD5tzPfoXwWuOrSFqH9hdF++CTvfXu
mgNnGRsYJS9H+vH744PA1IfQTKMqycSFGxVgPEjII/COCvIwipRCa0L5XkD5tppEpNYDlFnbOC2+
1CUbLmvVtE+fbIPT4mz5IshRfBEiI4Li5OTc6keYKUR+f+jHmZA15C7dI807Hq8cssdiNWhhr+p2
7toNZIqQGuZ1rymko6O9jUmlypUcVAG7GA+i5hVJMcOjgMZxSkjl0fE8wOSiX5/c8XsfFQEZoXCx
uYLZ0u8vEeeEV0+1OoxcQ8QJaVUkV7HnoA7OLRySwFnoCWCLrJPtSnRefzPAXuaX7yzqXHxTFX1y
Qpye/MsbXIowkBNCDzL/k49qqmHKorE5UNK6fNUMUJFEtILA/ZPnXjbg6WIWHAO8cRwh0YhO9k4V
+xiAli/P7WvUd4jixaoUfoU0qtTxKi1Vvddt7btkjAb4AkAKRNUahLbqkKdZq1aptsO/RUrx8KAd
LN2nAKneHzcV9yYD50BcdfEsLjMdVMeRSvk9d429/fj533nNsLn2vRA4KWqj03jNZQpqW0Wu4Mky
7QOlos1UtuQT2Pmd+ARgcfErQxAESnaSYHGk4enA4qvGDAGMmOCyo4EQw0G/MRC4jbo6+/ih/gz5
IOODFUWRccF+6DSh0+AE/i/2zmS3cubK1u9yx0WDfTMleY56pVJSthMiW/YMBpsIkk9fH9MuI3Wk
SiEN3MEF7qBcgH/b1GETsWPvtb7VDlrdjKU9fjSHnjgWzK0d6Q8hxBlWrHxwr+g4Ss2CpNfvjCSn
18QtLD2nbxblF8Mm1GAchyMGJE+/KA5KxTLP/Q0JmVuR1LC6cuhcxvRxGbboo+dM+h1lHKOIom6m
5ZvrKm3iGECOdrfQpUKHi6XZu4FzlSGdijBu46OE+X7RRvlWn9mW2IwPpjEG2+UqG/OSwO/RQHg8
cVPnwZu3XUyZw4fyp+XW2vr6QVae/Ebvn2xez7SQ24xbSAR5sGHPSt2FpLcD3k3j69zN9VtVEpAY
F+yJ36bRzG+FXtZvnj8SqCJkAwxKl01wvqze6lzkLfLMm8lXiz7K2Wu/rZPTGMlE37NKhdPO96OL
vBF4MoeJ2EJPNx/NIIfatdl2/T3obDzDWhEZLjclukTZY6dicyyri7qCBNN3sH7S0jY2kYi6bmQa
KAfelZPb/U4ZYbqVb1v4piwdIYFx4RROBMSLec/Gm+FELXilpo5RlYUErghwYkof4hSlEWvZWdQj
YT2gqxCk3UxDGZbfppowM1DobCRpMbhsKbZe1+7o1CFeZRENYYtuXWBIrpQqag+lRhhgUes4IBtJ
YDhzeD64xATfZCFwkxg/Wbkcs9mIlrsINdiZk6HkiSMs0vP56GTWz64qsdwTpA4OQW31HhGU5VrG
OMoWEYfECWCrDgcw4o6su4TiTZK/KSw7TAe/WXiAdSO8OCOHrXk3VbqZ08p160dbecOcRmos/Vhk
Agd5pjljImf3PTJCUUlj6h55OukW5cNbo3XYOW2/sd/6urGtW3dcAha/TPlt0nqj1ZDGPM8D6iJ7
+1RX2AkQrBbIT42i7Uh9sidmj0YzF2McRKX1YzRo22YI7j6LGd/aZWeK1TjL3YyUPb8eNwT9a9ei
usVKhwBxEg9TA48sXd2wcuPJqSwr8UvLu1snu77PN8kbZK6NRP4rd5VYFu0KBTFEgnRy1fNWR9CZ
zMQZQ42r0HOq5SjWDm9vOzjKjouejmmilnU3GWlrBY4QZUz0C6x2zrXdzNUMraTKv7hTQWJ07nTB
g/DX5dFZbb89uqD21JHh1gJ1oVrqRwAw4HgGsy4LqHCjulOZVm8twRAuntn5ySlfIvu7Xy+9dRxU
ZB/arVRXgef0Z04j+Eq1whydO4VzkXn8zyQygjijdV+984MVz2o2D8VjKTvrmsht40r6eYG2eLS2
AkVlP/sXSIWnx2mOyjcIIcYuLouSpU3SE3o/mSFEXWCRUXOYN+2yhiBNylP0+qQ4/lp2/2+oGCCC
PEzDjx8TMob/B7QL9l4O/e8M2ocvraBC/PGLZrsja3/95/9HsxBY/6BKZj+iD0x5tXvt/qULoqv5
D0Y0Jgd0zuBEuP1bFgTD5R8uA2OPDovFWJ+2z781CwZ8Wk52AdMKqn0ypqgu/8KHdyoM2vfHwOFs
GiBc2kPcTho5uaRR3Yab9Wh3EFrjoRtorQXZ1n/vETYfigmAhpFb+ZJUum9EEqJ/hHhY2jXGBWVK
fSxFT/R6C/LikGvdbvHYgJGCWLcFSWc6I3HvNS6+tLJX8VBtxudBjbBYOluLr6az1bB2BJrtA61J
4z4KQl7szC2wztmNWvvDbHrF99bf+ZS66wBxVMWwhUfyefs7aGjtUU5srom2eaUPfSml8ckovOgN
tMNpiNspUxd1owKgj10NV39dtrvfnvbdP6vF3+G3p0UUpy56n47l8hydXWjydKcfeLLlJsm+bswy
S4CjMc9sXZX++Sqn9cR+FTik+DVpsjO+3yvZ3055zdBMrHil9Yibejx0hRiOizPORxgSxcFRrXH8
8/VeeDH4KTT4KNjo52MVfXrB2W67zRm89dE3+/Uq74T6tDjAAo86i6Qf93NNGoFtVZAHchNPS2cF
uo1Hp5csr2Ingk7ALiu3c7+1HWGxmSmiCl1XLQjsC4DsYBQQ7oNb7r1cu3fXd3OwYoJfHJA4h7KH
jtehJR8Pcxv5MwRErxYpLv7Vj+tZbygt+6CDzdW6FXSsMZKp6/SrjXI6uzWibbZS3+0JtESlcu8X
2fK5yJtgR5DMzhev9IefLj53guTcPmghfGWQl/58B589sd1hC4jPpY539rv49AaiGOMsvPjL45R3
P7NNXOUG92aDsGPgJ/nn4/r/q+//8VmR/vfF92L40Xzpvv++/O7/hX+tvt4/6Iv8ElHuIzNOVayx
/7P6mv9gbeW8aznEeoRoN/+9/HreP34piRjksHKz1vLf+pdizGM1R+vOv8uoHwUN/+gvFt+TN2Q/
cDKhRxvEAZeGyv4n/P5NIx4ex3Ed+oRR7ifG0hi2erH7yABEeV3QvrKEnASkYufmevzlELoRUCON
OPmkazsE3lBwvbGrc4AKGR7B3s7tI3VJd6SAn87ol0CJcrwhLQrf+8iRwY2Z+YqLfuxWyJvL/eL1
9SVUPsBhs10fKox31StfDvf391P5/ndyAuGRec5+jDsFXEeRoDleIYoug+GzFLq4LBwc3eUq5SvD
3udPIECStV+NLZrR8v7Pf1tVLfTk5jb2VIRRIc80sLIzuwoDhKmh+BwsgJp+ezlf2CtOOkP8Mn4a
Gz6uWGoBfPZPr1faTckASwyJXeN/WasNRE/dlYlT1OvNTH84Lh0jfOW5v/AjqSO4GvLHvZg4ae40
VdMihiuHpHMCI6HB1Mf9WNfpAHzm3BHGzz//Rnt/jX5rqvz6kbwiNh8W3CewUk9/5DQOudOUtUzc
rSvwGpQ1OaOAkTpsNd34sUKfV8S8QMaDE/QkMGTb4D/AqPS+B6YgP1c7faXYHQarO/h94QXgbkCf
IP8ttyVl7uU/NpZyvhW6Mz/jxO103NMweahaRvfnf/4xL907XhBGFBRi9GP2V/W3F2QoYUJ6Bev2
oszwmmFifdaOy3bd5rXAPWD7hz9fj7rw+d3DHc5ywPa7t+NO2iUYdCdHNoBBRsYvl1leoSgKpT3f
laWJJKWGQ3wmZpMBzUiT7MJ3Guejgrh4JSRHalh6rVPdumuovBjQPm1YN+x6+gCGX14aVe6vhzLw
eSwy6tYfDqOvj3J2jfYid/PiphhbmH9wSt3xrAc8flmPeUU+7Gp17+fBJuak8MKCWDL6d02Ssynf
dLCcxgPuUfuyd4b8bZVFCkBwsA9ySL6ACC1sK4OftIrqfpk3sLmjMr/A3XZ5bhaGO47HOB3ich2j
+2nzOptzabduByYJokmUuYCMWdxJvo8IWgDg2OODBX5bqqO0I6KQfAwwE1j1THrn7twb37Jy8d6z
pvUi5mWTH5t+G+/qmQFqIoMyOA+kiXUUNE2FBQ6tzAgkw7sul7b5JMTUg3YrTfk1a4bwnTtEwZa2
RR6l2nEWI24Rn7jpMnv0sVCymd+0I+1Pbos9lmFH4YB4XMeljbXAa5bobhntuGX3FzGZvoBgCn8w
vUShIUAhhBJJ00+pLHmw+kKKmClucRN0gf1uaHvwhAbGWtxoUWNh3+ycej2sqx7bZG288MawqwWc
vKqLIBYNkcjns+qNIC29uhwQo2CmxMATzO80YqEoKZbCIIx0Kt1PowZ3iTHUXMdkJeAYAM6ohs+t
aRVjUu488LJZoupQqECQuIssq9j9R2NBA1T2t32H1Shu7a5yk0BqbVJbbyRLjM40aSyh41zu8FY8
hHYP/Ts1LKTICe2X7r0uNRzasKpIU/D7CN53q2kRUauZ3Yeo78mNGuA3fmq6aKaRteQ6jJ2Osyv4
1tq5nnADI+eFyvNh6LXLyT+MJJzV1dSftNp4i4aoWr4EPZA1jguTvCu8cfX7OJp6wAfEpeUFgBu5
3e4+cBIoMGqGaTUvzVkx+3JC5zULlahJjHOK5zqD/rmt/nGuNMEcvScDhM3laN3ZTZSXB+gNmPyz
rFjzw1yQIl3qpv6ptl7miWOp5gN2cX3nb+bcsoAwNE+qtc5v7YYWGyBkO9RH9ApMgL1JNm/61mYo
q1nsDmto9xdF67R1nBPyGLdKR+oY+YuuUj0F/lfdqe42HEJ6X3PfWV5csI2Bfxzmkfhtryu/w0i3
tjjyAdinG8/nwdIidGMzbMhehk29yrQg0IEsvlAuFzOtlYhvFAbSoaxCDJJ5VZg/uf1EMU9T723p
tmrr51oX0IxppRhIC2CMRukWbIM4eLVDkc5AxLgCyGJ1qXazvE2XDpN00halB7tPdXzxhVe6GMRr
BgeKTuOYMhdcmmTCcSeTGfX8lLbrZOZJ5xk6h2/QeKSPTv36FZC8hhRhyPKOYQRZAdM8aoY9Y2vq
2Gfi8hG0KA7zqm6GLu2ErQ9BIyUZA0rCf7UQhUD5K43HbqrXt63uA/NM9bRTEt2359Das/v923bP
QFFJP2GVUp8Mt48+jAgC4BKSXAMD3zdoqnY91IJ47dvoRxROxcZWauorfMheHhfharsxCJqSN5Au
WUsfMRcP5TTDUytnIbCV4ay9pu3rkcw+707T1R/8t2OHZC/xl64ek2EsxDsgl3UbV/QJvntIBj5P
VA7AQdXoIR/g804tDl5eMjmKg9XEDA4wci3mex8AA7L2qVvmIwEInR03YQCuUOvFVBeoZLI3tVvi
wFc9hOzECwpGo763L9VWAYOuCIDYpUuTOx9sPYSPEKXM6cxb7fkzxC/ZXNC8lvXB0ob7cUXr5dPD
xsR7QApDOnpezPIGHhUon24b6x846KMbvsr+c6FW8c2vbBAvHt4aIHwcGZu0sVt1tShtwLXwgwL+
m2xgbvrdYMcsz973zTOGKimN3v7MobPI8ehF/ZtqkhCWIbStXWIZlnljzTCk44Jipz4qpOZOEqCA
CkEn0P2/11PtWWnm+u6UkoaxAkqbcvt7leXNFg+8N+lC9/vdCLnu81YEJjBNA9hisjR6Ni8JxqBt
TvQhrKuprfRHRvp1xm6yeW+2bihw8nOMFOeZYrgYlyYIxoR/dzTZZoflmlxo2BtWn3nfVBhVzQGz
SOfGtfQzG9qyrUIkTQt1TAuDObgIyZ732NDoncaLCQFdKrFiDJbL5sfSEo7g8LvDI7NqA5WBRMI8
cJgoiW8PCpeFPdhoOo+g04wz2xX1G1kvCGflUDaMCNYse7dSpY7JwmgL1r3nNB/YwCZWYe31h56C
sUiqPtu++jWstz2mZ31oZ1NyN9qBrXy1VJ+TNCOYSUphwheepyYa+Kc+MQ7IDqST1FO7G8a6oISk
OfobYRh18DUMstphP4DOS5NHs8RbdHM2FE22DSa4oDc7NvtPoIIc3ktXiiJl0FCTUMARXiSRAUmP
L3AK4wkYyUfH33q+J7cxOcOvgfOzVVk7JnbR1wbV5sbSOhtN98n0bcChtMjDb1aUF8X1poP+s7Jm
CZk1X917d+MnxOjsq2vqLIS7BCBb3wIZmD98o3PSwKSYYiahsp+5CkUQ19yq+ugPm7gbTBiuuECd
3kt1W2fXTP2d7wxHST3qNvG5nVfvTVYsEe3X2hnumtqwbwyxVAPbXvMp8A0ABaUB5tqDOijjcsHf
y2CsPrbVwCZjkpBRBzmgW1HZcRQIghel0ylAtMKYf4ge15znFe6jIVx9ZQcw/jhRjgPit2AeP+lx
xTsni3YGTUWa0I3r0EI6rzZPf9CbhbWcG2feiCWw4ZdW4fxBUTB9gcwxWheF3OpH5gY266rNdgNL
s1kPmdtM8lp6QfXR9TJB011245GUKcU97Gp66zme/JUkDbDsqQlT/3Logz5PBKb8LQ33/0zCBrz+
pO0CSre1nN5CDCXpHk6Vsh42AaMHwO+6fZDCN0Q6Lt56WwkZ+fHAtClPZl4hxi8TivP7xdVMb1Um
gkepe4WRfxl95upB4YmCoJZ8xOVPAMuScoLIvsy2AwRYj/WjT0hcj/4UNXVsVmJ81xakKZ1n4+B9
5KUNHote95fsc3kAijNYDIKIkTaklIYySl2z9INYNqJkIqVD+HqmLafimFV9n4EibOATQpkpi0uz
CcUFwRoLsNnKwH9t46T+aKwgP2PCTXsgmvi2A3YUu8AIbjqM5TBkfHVsq58RYg0lrsuorb7KcNkD
dYaVEDmJH4wjcivBSsKKbw5D00T35iz96Nwd7V2MYXrjw5TxX0wiUOrvrM2rzmdTMfMZ3ar9tArP
vt+n0d/71lwfrWBat1QxicKubAJnSnlo28pBxMw+ZeBA3ZiNoJEx0z07PweJ3ZG2IcwybeDClOxU
hfOGEDAXpjD6CozYOmd9D1Wu35HzMzNwK9CnJ1M1M/CzKQRkIrzIuAMtRrnmS7u7UCJnSXIMo/4O
853ib5vW/u1qZfbOcrfVZT/0qxkHswrJUHC8MjpbiEWjZGuh6x5qeplR2kX9dlcZGQ1KZBf9930Y
yzHEsnHuZ+W4rXGfK+sizH3/3BfNeLbUJJ+47CR1omgwnotptngy86zulrWgUs8UEIpYLKMLXsUe
1zeGr5VKVjQnxlsXBRBQra2g/4kbxPrhUi7+GAtjwJWOfw5yaQ4BgOUxaxnPuLoeU09DSz4XtV4O
ozuVy8FvGhozwSznT8MQrOQgKpN7mrGY/gDgG6TKnS0Z91W9dWkYtCVcmdYq/aNPFk6Q5l1GR8er
u3VgIFd3vEtDJr4oiqEsHrKaOPeILnG9I971kDQDsNhKjiBTAxDtrAN+yRQzMJedMD8scG22xgFC
vprmW7fMAL4GJTqIZAtn2j1w9FY31UyrbwJn3eYkjwa20XpUcQ2OmULS5D8dZ4OnszgzHPXDh0CP
wx4+S0dl3PIImYMP54vQmPUhOWVlDAHIMtFZqOURk4y+DocdZkXyQ30BeJTZhEJJeCEZOpR8gL17
PzNwvtyFAB+UZRJiNfNpwt6a5PI5s23mB4xj5XGT1IO0Wnr7OHpyGjjMsVUfegJkoWIakDwIWQge
V98nVHgRocWMQ0DVOVg0ngBOtaw5dI0NQyRmpZZ7ZHusbFvpEh4kNu/HZE2U+DIrqj1Jpf0ZkVX0
rS7ycLmtxq3/RLTLTD0YVHnB2LecBmBsguCpmWiZj/OwlkESuoVrkAtjTSBKh8iioDJHvpxcmHPN
aHLIQMo6lSlTsDPbh3Ea3OXKHoB9H8dqcW6thrlIYjoVK3ETGPJ8A2vF9s5r7zONCdzsAFQApf1U
tu1RhwMDcth+FYqiZR3eG6sNgZ2Hb73BoQqGx1ODSpt5rLa0N0fvkuao7yZ2pWAhbV1UXEdjLqwU
LS70eP7ngCxqS3SPNXEnIIqmpf7GPCS6WdBmXU+90CqWcvC3RFR980lDNHqr88z4AamrQiZmwH++
JDdCk3vQKlvscWDzzZbva4rOoPYcqJMiOx7r0G1iDqDhmS2D8ROiiGY8N9euvJjQtn4HTOGsZ+E6
zH46hsQCpVtv0V6IoGR/dWfH5IFhWEGijaM7WWTYTIlqLAJNmHdxQ6VlBBybyVcib2LqZMLflDtH
dsTITOkKG9VxQnl7XrgwiCmY3frLxlfspasxt9eNkXO3i0KVt7ar3J8VXpwfaFCGK2hjgTqneOM0
B/y9fG9vAWkfXc564QMIywAwd9WblWIB6Ps6NmPSya64GPB++7Ff+e5P11nEliLF5YvYaD05UHy0
a5ytnecuKdwK203VOJiX9Cw8MIoi38h5slrKyKUGcSzkAjc8HxknHlUl+yUR5ViRVZY5TZNOulaC
EySxEuRZDcbV4pYTv5BkMtahUnF+Jr+u3Cjn+m+M+yuZeiLXt7VTb5+XaZqw1q3GZ7m0xudmN0gk
7gL2JClAvzmXuZQOFQK76JQYGuk68P95zY+cHvsvQzdlwb4WrHbST4KYlrlv8/DWtTrzARxbsB4U
1DTaD+1gfp8WLKzxFO3HZzwH2X0zjiIn5KgJZig6VvXOm7T7keQT9EztJN0fa6m3e8mAK9/lJzDu
BqzCPS+i5SGc9zLY8LnkNILCbTWuyOngRClqEb5DNLWDxrBeQHIGKUjnhi+ijmm0Nryn7qrqC+2o
8Drq6pI7roriwhls30pcUuAoT4nu+Br4VTuAV3fH7oLpsKcIGBuqy7EmBY2VWCDt6UQTMADIFgKW
ugnD6RG8PAXwWFXT2dwgWCTHyJ/bdGhNeUtfuTBohIIUOZPTNr7PgnF4I0tHEkpX90VGZ8jv3GMr
6dwkXWsP38uVohNIuwfln4CZ+W275YSX+Xldf0Spzim11FPkXAx82Ow3AqnTwSQiTF4W1UhZSQYA
Z80Y7YeHuIaNR6f803B6oyvhfS2tQbErTavBxtjN1Qe7gL3GCMMdgtRvs4Z4uXw1BK8k8RJnFg3A
n3qtQoLmCk6gfOLtV7a75Xq0Wr9I91YlsGRTewXfQJV5qcW/HHLT87vUnWC/xSxRWZCUvpvdoXul
yskrO5SX9FWqKw4X6xgbM4dLqHCuv11DlNAOmAj6C7A2+3ECdBaVlPqLgqv1sPDbuqOeDTexFAC6
YXJ8DkoOSjF84Yr4GX+11Vf24nk6ImcvbpY6yz2iCaqguyDEw6MaCvBcHop8fylBe+dvGmTtH//L
Ax9NlrHBw6W7eNcrud3rMJ9u/6vL6pXgBk2DvOlwqkMMD0h0o19y/HMz+YVpA4u243m0CHCFnpoE
1zrj3CdpxPemn19uGyHEBhmCV1bQ0l3apugwB4hz/3zRfYRx0v3HgeCa6F8ZkSEvfNoxd1pd9Baf
AP0+ythZUaLoSvpnWK++ysxa0zFgs0J73bzSOj9Jdt7HW3Af+D+mrqx4AI6fXtk0sr2xwkwXoY+2
YOboBo0MAsCLqaLyoSYNzo3FplPgV1gl0SNeCfrUZiK3sCeKM+9fuRW//Hin9wLxH+pkzM4hTq2n
f5E3tnSwB+6FGdT9fT0ugIkUrQW9bD9mpdV1axAXMQIyjTdjUheKqI3zCM1VUhd7HatKAnaM4Cfx
tv3VGvWQ5nx4vKx9nf/37wqLh8M99LDb2Kc3z5fDmG0a/VxRGy5Nprm7NtCx7Qyr+la2RvaQ7SzF
P78rp66u/ZGBf8Z5xqzIJwZ5H7/8Nl5RfpmP+VxK+Pcaz6K3or8FNDecDa6sDqbRZBcgystjwzgh
LbvFPjqNl3Hu9dxXhmT7y3HyqPZAZtPE0MXj8k/GLoYXjgJjMbzAZbYvSwkwoACve9t4S/fmz796
n389u1SIYB1QiYnj/mQeh0DEx2HDnujSEb4i9wlZSjH3F//BVaAHMbvah5unuvjRK0ZwcpwQndza
Ds0kjAfosH9pz+YBcoCJWFpcYNw0jU6+OddTdPIHauNZbuLYYephuszgyv7rx4MAZr9jDjptjA4n
q0q7WJjZi0mQW+QtZAHzQ0Tubsmmq/LvLwVHBuUuM1qez69l5rd30qOKDrBN0o3hEHNliCy4sJvK
PAwSf+HfPiMQT56zs9jNXS2yvym/XSqymiUcW6p2tkTsEXvvgcZi98pVnn9lqBwsClSXd81Fv3Dy
wgHGMwAPcxmc5GQk9LSL2VbDr2TzWQcoZAMHx2xJu4KES68R1B09ysTJzvxX/EnPNiTmmbblU1bw
voClP3mKORRRA4FwT7gVvq9Q7VsTmq6rZhn6dCwXJ3XyyHrlQ3i2Ie1DVHx3SNBRMeEneHqTA02F
Uu6vaLefaB0KyTiTeNfdKSeHDDjsGTw9yJ8lk44/P96Xbrzt4dL3kNc52BlOfq+1kqNolPzeAv1f
bFpZRAwXhBqCfu3rAVldonEO3Vb+YF/NxDgxGAuYlEJkeeWdfunG847hJuGmIyPb/R+/vWjWTAIm
Pt0+qdsSMH0prttqH0aOjPRyehiXmwmU+s+//vl9dyEhUe4jrzDR15ysqD6nb6dDbZqw3/dngBUQ
P02md9lVeZRkgRg5ZztbQpBS98oTf+G+o5bbBTUezx4o0skLP2UGY8nCRy7u47eJqAGu6Ohw/u7y
8v1CJHC61k0XT0ZdHJCCDYd8RgPPgPs1FM2zXWWX7WFMoga0dlfHyR+yVGHdDriBeM5DjrhSLxyu
qdUrTX7rn2/3vlY82VW4FL4s/MGoEANcM08fcaOlsiePqh/jSn0umyY7eI65Hv72KrxFfE4Yi4O9
vDv5QStGFHdeNBYvk9h7rDPl/WJI/5XX9fltw5O1IzoJVUCddSqMmixMqvkeSNj3HCZV0dZnhYtQ
FKi0/coPev5lIOtgwwdjYkNsPzXLZhUoPKwTXWIMhTkfCHQwjlMZ+oe2Il0bHSGdsyYf61dgAc8/
DvZlSgDEgR5r4Sk3ppSDMRIYLZIxMGpw6oZzRVBmd61wpFyPk23GrcC86ZO68tcPkAvvBCYbWJa9
i+WerASNNrNwmgHw2cvy2FBZAkc36/O/vwrWcIoCHFwmP/LpVXZ4Xu/3LUlNLc6fTgTAR43+7X9w
kQCbzy6tjgAKPb2ImqkXyJGmX4dh7VxbsrlTmwhfeUFO7dSEoCD2Q8jE/3cjrDcnv2V2loGwQETP
SCmAdWrFeJGa6NrvZX9ondxJo7IpzvzRLd7OJuQLHBJ4Z2yvIvSoqrrz1rPLq3BcjHfCUyFS8n/L
He/++YH/rj4+JQP8+vMg4OwRD9ABMDw9vQvInks7o/WX9K330yxz+Wnu5b2vEZw6Ec2GZiS0Z/Nm
mv6BDuYbPPDdwQpmfevjxo0Fzh/cRJX+8Oe/66UXPML9xGsO9RL63tM/a4jm1WWyTAZ4bxEYL8h8
HpVFlnW7O+yl+pE35CBhwPj+5+u+sHQQfLmfAFnd9krx6XXptwHKsHgpap/uCgxf2iN47WNtvmpS
POVv7Leea+06UM9Er78jDn//lphlKmOTJaqiukVK1Ddm2jarA8YVzdS01maiCD67FWMX3Hpk4cVN
tL2m0/6lB3u67mOs89hkdl0hx6mTrb2JVppJE0Nw5ZK0hiTTPjQUHnFgjiDveOwX1rpEl0wwCOs0
JvuzEy0/hwmI+WAwIJG2AWw8HLuDqoPsrkVnvsR2K/2HYmVik/eDYaXa0jA8F9ONjliFBpH40nxN
nfrCCwPOCO9EGJpsYacPjrhFQ2c95uHaz5dPXl6G9xndoYM3ed39FkDitZAT3BAA6r3yhe+P6eQO
ehiHf7UMeGtOq4XCNafeZHaQtJZLfDY5gmcmqth7ygjzXq7Ra5/G850aGivVGOUJokJK06evTYfO
yDYLu00g6Fv3VNnzm7VznVeKzxc+BEwiIIoo738ZtZ9ehR0GFk+E8KgrpHwwO0dek09Svgnr3nrl
QHvqwd4/BPYTxO7so7sx5eQdXCbPZYUZSCybrCKxnJa07X6dryxloNaYcuQp2rSYX5t8K6VN9LNu
3xOcdE1LKruylXxl8Xl+hwOLJYcu0K+z4i9vw2/lbt/IvJ5V2yauYVVnLukdyHna17CTz98bagZ0
vBx7WQYoV57e4cjOyZzhG0ryZik/dAPdSjVE+rxDw3srOmYEf7u0cT1ocyw0MKogvD29nmvUJtUm
13Px6hxHl5E7Q+fsWAgMb//BpSCIsN/ZsPNOJbwl079GLj1OoHkeLry9PtrqcLnwcGu8cqkXntVe
IqO13w9pFOtPf1VUI94IGt4Y1ZTi6LW+e1bgBX3lKi8+KyzOvKYUeah8nl4ltAqzXjAwJRlaGh4T
mQMd445kWlyUKH6tXimAnn993LnfrneyDQUkBpThIPlVw7w9SD9UMVLz6lgs7WtNhJcu5bDXsdFC
Rgr8k+VkiMaMGF9+Gmt1GMPrsxJidocrY87dV4rHly7FRkdUF+U/c8iTDS+3NTFHCu1G1U/uhZrq
LHaW1roV5mSkf34DXyi7EMjTPobPwtQE49PTJ9YSxEjbHvlcB7znq/QF53S3Cu8wcDrVUYjBT+bW
nd/V9jahIbPn934hcaB6vcQ5JImPnRCeowCYepnisrBe+Rqfv7f738f7ZCHXhu7jPP37zImSsZ9Z
X/2l7tPFyrJjziD1+Ofb8PyOw/zECYE/n3oaeOrTqzCapmukAhxSqA3PiqxtLqT0N+y+nnzlUs9P
QrhgYMNSS1Pu0gN+eimi7LH91mReYWfrCBFosuD9EiKyWa0JnojZBFaeqHB9rYB9/mliPGSAs1ul
OKz/EsT/tlhnEQpbd/SQXqx6Rwjm+cgU25rO4SlfcePFnhAzXvKWb7e2ctXVWgfirCjG/NAHdKuS
KlDlOxqEdyYSgkdL6u2VR/38IdCF8SmzTLqpzFJP7kwOkLc3Ae0lgx3OD4aZi5vZpKFU5MZrvbrn
N2MnOfNO0YDkIQQnz1u2tcnQpqyTxoiiz9jjQzK3A2dJh2kVd3It1le+s+evMZySHYABnybAjXqy
qVQkubSyp0sipDu+C7Wz3ofD5g+vrL/73/20xtoZENC8zICXzDr1oPRe5omwXui/MUi83JYW0fbM
PA81NdkWqLPRyigd6guD+WMcNQjB/vwhvfA7OeZTJIMRMzn77v/8t7cMq7kV2S3jBSro6BARbHSo
iUt/+PNVXnhTaOZiqt2PHxCI93/+21VYHgeUd1PFQNdR99Oq3tKUbT96DbvMn6/00u+JMKVgBY3Y
n/2T5XGVuVFqQyFqNKPsmPWt+hqYUf/456u8UNntYKGdX0GpCvLn5PWYCYUp54AfNNBpw6E/hUsa
rFmVljWZKf7YrKlrT6gpmhX6t6+/Td4YnuFf6c4GRnxHq5qq9M9/00uvEi/TfuIiboHTwtN7jFAz
o8oaESeVBXwyFMFJVzOl30ZICYyvcbnbftYdg0oCi5X+K+vVsxvPzeBVYSn2gx2kfbIYsCIO2ew5
WVxVqn5XGFF9Q+BJ+8r38vxYTylNPUTXYe8cU2A+/ZW1oaFs+GB4TER6ZOtORXFW6QwJetcwqPbr
OjyPqhANqIX6+tAW2xfXKtRZjdD8YJTzf7N3Xrt1o9uWfpXGuW4WmMPNAZppRUlLOdwQkgNzznz6
/ihX77KWa1uoBho4DRzAKOxtWybXIvlz/nOO8Y3Oa4TMuI+QFPz4/v/bavofONZ+uhV/iQC564fX
rP/Zavr+A/9y+lukCaydV9ZuXmQmG9wfXlNqMiz7Ils+1EGi+L5F/zOcQND+4LWyXmYSDfgvO99/
eU3RrP+xFlnAcGR+jIfwn3hN5bOlaR1lrc8LmyI2EQq6lY83VGuoVadVWnffZ0HmECauHyYlmG41
wIfbuG/NXdFO+QYOa3mSB6Xaq1VQ+dmsL6dWmYZDD3nFyaJiE6KfpnVfp0dI9fWdJE3F0SjE2tOl
KdyqTbscYmkRM7fS2uBYR9uUvnTw2Qvl48ehSUV1DZrNIKKYnjejhI8fR1QbTQ9URb3V0j4kl7sw
vcQ0v+DpEnY/XeS/6bB9bEz8eSRaWFSiuPWokD4eqc9bC/RBr93KeYbOI5rM3TIN8abQqvxQW5F+
UfXV3PHSwm/z+0P/zYfkiIyP2GCvS856aj+9TiKzKtEbi8EtOtfBw04RHrJAVY+hho3vHx6Km4z6
D+YEWGFulbNPmXDfDNaQ13fCqHd+NOuv6HEgEk2S9snS9j7l+6sW4AultmEExW2Ip5nu4FoD/fSp
jBI1Sq7P9V1qiD5+wx0YMN9cumNRix4iMp+y29aUXRFSE6qPtSgAVCGMLzmEwWtufFNViCtCu43G
bj/nJ7GJXLTJuxwWRJ7dan10j5XDUXJjm1XtIcnjQzOEp45EdpAs0un339vHgm39MNRMvB7pQfNG
+uVtZE5zgm0hS++kdBR8mm6lMwVYbjAxlU6sCoX/++P9cjfScGBQARdtbeH/4o2uRgI5k7lR7+i6
6pslmJatJYDbHfOg2FXIC69TwdAcufn0Dvn44ls/KVoNhhU8eWw2ie0+u2xJMumY3tS73tBHL6yK
wG3l4FOo8S/3PN77lXPLvJYhE2++j4eRKqlMBGQ6dz1W9G0iROlWTYVlk+aGM0smChothd0Y4s0O
Gz32araQNmPU1DGrIru2liB1k2kr959h/X755qnskHgxPqXhyzz3bAGtpjrrS/xC95DfSieAx3Fl
SAjHgmpobEkhXxRM242ApPj695f8vTb98MCsOz+KvLURQ8tZOat4pG7RxUjXmvtO9ZamQD0eRRHd
/OIafvZjowx3STbPjhFaok1L6g37HG7VxjVyFa1M1Z+iUcEVOEuvuFs3aS9/CyUFdqOlvpXrXtJc
NlO1wgiHT27Wsw459wzKHnaTaERkhPe/7O2Eil0twYbzfa3JF8Gibwilc/FsXrbWeEgK1dHARcWC
+ij1P1bt/65S/kNeWyX/GhH9UqXcEnLzWpXNtw+FyvozPwoVSQQgxLSM9yb9KS4KK9qfdYqo/MHI
TEMFcl6ngL14X3Z4567SDbBF/ypTJNLNWA4oXvgvXQOei3+AxFDOZvecFhvEtUjittHRUJ+PDvM0
1la5RrHpLeVL2Z7GFDVtnUBEqwY8DwZVCEps4QhqPvPUNVw6b8N7WYTFuNTRV9aE1dPxvRAmPAa1
5ogRpAV10v3EQP8w6NmxNNTtAsmsilfnMsC5Yg105tXoKLRzWk1zzFAs3JKuJPlBxg5LoDdqLa7v
mBS+SNC2sM5O9IUvZwFHlGKGhzAVyU9d3zrwMx1ElfwbinqdZIYvG727HhUp8CkLBG/RuotBZZpo
YsrScs9qrNUgfWoUImX1rLwtrCVjfevp8SDz7qtTNBk+shnHaLMX3VS3rIQ70eCDh8Fwoc9vXZ2D
FixPaLQ3oXLTYaGNk+o0yfw15MNlpG0n9aYM28GWo+BOhMSwqRsps4VBzXbNpO9oEBR2JRSnIibw
Nx9DkrHFUvWTqLQ2bf9Wim9ELPqClB3FdHAj5Ua0aHzlOiLZGzHNLyRD2KqCukU8dQoz8bJemg34
HXv9212XbZjHLUu4EQ1pL0nz7ZLBtDMspgQEVI9E6dhRvNymQu7g0LiIMHORJQ1bnS90EQMyrmUb
yy+R0SvyMPM4I22UHmiVO7F4k/U3RXkjckEjc3yopetADPfrga1Y2+iNdpC16gb9m2ssX+toeMnw
VZPsKNvQjbapyTFFHWF/+9QAohvn5laQcZQOBOAiUV3vik7iSndixiaMiMZU2+awUewiGS7qvnhJ
E0wJpZzvk1LelSvVo+4A7lm+NutOWod+ifWzNKaH2kw9PBVvxmzdwZZ7eL9vMpV/jb9jlJE9l8J+
DZYvNAznErGgE5iVLb7VjcZoZf20SSE+dI11l5XTJg1Kr5aVTRbrm7oVvFkeLgpjPJjloxxXgFya
/UBKBk/AQKppHkcboQ4Obb2I6FDqTYKCPAWvQLPHGy28OmZxOyRYiPLQG5vqItIzD3jx1/eo5JK8
9VFKvlay7qf9jTL3Ls6HQ5G0JOc25i5Raz+YY/UQ60bplrM+OvNoLS5zcG6nxHjJI3W+UbUs3elW
fsz72rhdito4FvwZyhiQTnNpHKg4i5W/rbkET0d+OxSRj1FJdqy5LNwBzJLb9nXg1zoJHCF/DXwE
zaL1DxsaoghE0xM6kWgjWk3k1wZyb3sB1celYD6aV/1TOFnfukGpsciqJ/AAAKukqfWSKZxvugTY
1HpCs6gHu1Jf74JcL5xxKL7r5LDC41X0g2Dx7BIOXbgGQ1HazVqBukvPDibkw42KoH3X5UW51YMy
8iNFFjZxQVxq30GZEqYAhftQbpUk1k4h9KHb2CzAMGq6a06WX9Wqm/IyFit8PE3si2n5olvtIVdS
EKbBU5WFnlEae9gMnsHEJGyGgyB/tun4+xWY3Q4SahrbvzSCBcz6aqiO5QYZlS+YN5A0wFa8GXTr
TGtascQ32UxDWFgeBOuztjpiNAq8v6qdHy8A8rRWUekKXDkfaBNITL+7T8sNE7dNblX7CqQithDT
j1DKBmWAB2hDRDHoIVDX4K6jRYq3zdIhbKtwxsxTvWd/YzhTRxJ0KKbf07RPXKZdd0PvaUJ9ZzDv
sfPFuIx7dbP+KwmqDTG/E4Jsr4XjtT7FT5WIbR7rLxICmJcz0bxNaYvI9W2ROGpANT7Oc6irLA+Z
ueviwc7CzCXNYKfxXhIG9k9ZezRATqo8vOuDs3QrJC08VEN4CIbZEy28zbG+bevBMfvoy2jcm4MT
QnQws5LsJs1JphvuMSxxBayQ/i1U1M3qsC/7/IQryMl0HkPyeg0ctLEk2dSvm76dHqqxvLXM9D1b
VkbCHE76pRIaRysY9lazwOZYBtGtY2xtuUDtLHqLpWy7DgenPN2zbO2G2sTovnQRoba6uZtYrpEx
eqHGWgx9csze5ry6XT+QxovVUPfNGmzd5vmxa4tnoyy2muVhjruU22ZfKZ/Uwx+3XD9ukDWcB6gR
TwZ3yscdQpvlmtVrc7lJ+maCAJA7FvEjaP0sXyylt5+Kp7/Z/b/XG+e3Iy4KduEqXXLaOx+PBoZ2
AI5hlhu9NMi3aVn1UmKCAerDxV2Hbv2GiYwvqKJXTBivVZ9Mg08+8ftH+vUk2KCvU0VK6fUr+WnL
jN9OZVypQ38AU1cX8VaZG1usA6qKDX/AMlS+X9D1dVZPD0PG5BYNSiaQjN7p41s16n6l8bIQZDcw
iB4UEhu4lt3we0pAWV61Ho4aWwLOGuvCjvj6y8BcTlE7btcCoe60VT5UvsrAhiZQvsgVdMgp8gC0
IFbuAnkvNJojTReYdLZJ9FVV36xYZCIzboxMdhMh/ERA977pOf9KkD3RIUO8sd4KH78SpoJyNIgA
MXpBwtsr7pQQwLsOK31emCU33qKEfpgd2ugRvq2vTrkjLyfsqrgveFvGh0kPKMYIGk9UiEA5DqRI
5NYuNmXIQjd+7YTxRjktUnRQJ5EU7eFm7gb393eX/Hf3Mpt5aucVGI87+eOnGC3WJ7Vnre0ZsSV1
eZxmFWZDDsNS99ps2BbK8CaN5iHT7kYs8PCFt+RbH8tOfiXcg1UggV1TRvK2ao1buekup4GaUxp2
WCQv1toTQLnbRuFneTwfd8M/HkJ0CDQtWanZEZ/NH5RKiItRm0pYVMrbLEQHTTCcBMaOLI2hXQ4j
fBRWTnzC2wj7pDR2VzV6OUDzaLEQE4HdeF/cqhaeD0XGJ52zd27pL7cHGwjeJHRmGKF+/GKVrFZ0
ePXlZopLisfOlejF2O8YkgldqZEeFfBiCCAuC1XdJYK0CXmBSJTe5APsukW5tEblXm9Fn/0zFEtb
am96Gu0q1rKkqK+FBWczSZZSrm5SEdKRJO/0cFhRLgBUBvy6vVuWyrUqtavY3gU38GVQoi0w09/f
Qn+7QFkGHROGBChxzl1emU7HA8VNuVmD5ddqTBaHrRwch4zuGm1YGlTbATbR+kaZZ3lLYs/tJ6fw
t3cxrVhGfGvywdr6/nl50qqqAxHGKVQT4BzR3LGaOs30tlbZUhwdpDbz2Ip8bQXNVXq8/1P5pCWa
j+r6+1pl66CiPjmltRvz8fqvXh7MYKtAVATw9/GUFhlCEq5evhXxCLTmBmzcyWh0X63Kk1HGX+ue
S512hOQYXqp+Johah0C/HJ2rAb+Qk6Dj/vHoYy0Hwtxo3H0UnobwDFpCWwPoDcETE/WafaopN9uF
c9Hr8EDL9ROjxVmPdX08+fg/ncDZ6ljLIUITiRdGujTOAhJFNbVNxd6Fq6LKwns1U+iQzkoq+qTd
pUPrNfJzrrP9WuZtr2EH0a8WnmcemU3TfFlX/VBBWcF9baaEXFYtDlQSuFvjMmhyr6ReMoFnD6Pm
UARbzvv1/EftnLsy59c5MPrnrOv//Lcx2uuB/qtFYrNk/vs2jv0aNa9x8XMTZ11jf/RwNPEPmqSr
2vPPJg53948eDn+yNogBlxDHB/N0HfP8OWuS9T8wwLCtpr+/joHWFj/O/S5aidV/MLSm74KUhik5
XZ5/0sM5X5EUFiPUXNo610KHR8fy492vCWDXjQzAmB6ZvY9B7HuJ3eSVGYNxXGohcxUIIE6aTOqG
SIPlRY5IcZ8BgbmLnJefrATri+inR/H9ZBh4QVSHm7zauj6ezJiKHV0G4p8X06wvdGuIniqQa0ct
nsujCDYfWJRQf1KdvPvRfjnqKg9GiLyCI8+OqlXFSBMbMIxQLX3vxElvUXv35FaytQVuOcXBq0Di
S2S3xMU4C5JFHqkYV7gYJBcJQ4wXohXUk1lXb3OZFW6tK+CUqeEG05WWBVQFwTCQuVXhuU8tUIE9
rYcFHqDYG8TRLtX01KzSOgAalfEgh2qPfn2AGGB0ANxm8uug58C8MOwuDCw3pvt/Oy8aPQVRjika
xubamuebVFucsevrp5mdRwlKAe5kHxVp5zRADb5lJkIwADVqkzB0H+fveOqg3hRpToT1YM36y9x0
JJIKIjiYnx6HvynM382z518xWd+6it507YufFeZmt2RMB6qG5L/ek3LZk9fmy2Rl9khTuROCiyH/
yjhhM2SDp7QvRW5ujOimHlIM5mvL5TZofMPw4wpMYjLtaO/bfa/ZFb9NTj0W5dglPdquVXOrlsIn
d8jZLvf9tuRxpIJVV5vLOXcdKgm0gwSJtgqK1zV1pkVSGn8WE3tWpb0fBQ8WlaVl8F5Wz/YNkrHE
4EMyRgEojD1B4/oWwfVKqzDyl8VAKZWt+vXfX5kz2/Nq0aT+Z2SN601D2HUujQuVpk0qHdQK/i9I
K2ouHkfmYRD/QAu9anKifGMJSRLbksLyGooP2/oOgz2q6IzYoygSjiJb8sekllBYMNFw62ZMN5M+
a2wlzFD95FY630u8nzBrKUoLyid0aGdvy0SQIWCEoKqMKZ3dRhmJSIFQSM+yq2w50Uu/6RXdWYbA
8HUsJz5xTMxGxcpwSmmVxbbR6GhClHmKIBv7XBICt5OrdgvSPnXzUTM3c9bsNSJY86wbnBzumpsj
JriQSmG8Gpk2bfRKhH46F1dpEhburBafPTC/LITY8IhfX1UrqsFY+WzbrA2CwrmPtZtgM9/KTbOr
47XhIKvfJZkGlIFL4vc3wllZyJrLXBSzJ1vWdQj0iyUtxTw7wDlwq6a5m+skt2dWKTcV9mVO/+b3
BztvW70fDbUydmdqUI0X2ceFnmQYsWnVBjaJSG+k0zq/EoHrFGosuEmumH495wiETuJWN1PVjafv
vz+B9zX9w4JElclaxKdFkMC4/mxBwmPZzD2oJzdkTkrLO1f3WZ8Hu8xYAidotQA0rFx7PYFodl9D
ZC3BdpC1Dv+DHnlpV+nSHsXBshg9QJtQujvYrjNEmshyhLSDQROphQuTL7IBDTWkzcCn6AsdA1KL
p5C+u3aXT9ckpwzo7SXhlBf4kBgcat44WOFNmwjmHW63YpMFFdCbpMntxWLh1OBygVXpTJiTDOyd
vhmo3lXJjnHMHibO7SGO6n4vlRUIS4NLN6UAc96/vn9U4f3b8u3n6u0/r/4/yw9ZFa3/vtDb9N8Y
2X6bf6701p/4U1Yk/4HKmN4AG4lV62esitAfpZ4g/0HbgGWWx5qpPBNzfurPWk+1/jCYxuHAQ2kB
/2N1hf1Z6/FHCOdEmZ9CQ8Bq949KvY/bLI0DrJnpBp1aVDirx/XjQycbaIMXI5xsqYmsgy4E6YNQ
98mlUdIS6JVcQYWtGU4QVt2FJbbtvtGsAfBO/FnUovRxsflxJswmccFR3srkEX88kw62WmLKxUQX
JQWwVjRKuqnyRXsDHiw+9BRhljCYF4wHws7uWU02jTaGzx17UvKj5k67VhfCqrthyIFj61J8I1Tz
8snG8OMa/H6S4DQtihbUNjRNztaoQSfsaVT4uuqhT/yVBbiBh2QEYLRyMCG5GVSfNWrWRsdfq9KP
Q1ICYNqlGsANfbbsC3VuDoEMaLCMEcwv0ZbedXSL+EywRX0u/VCfIXIG/VOM8cot5ZDhWEf11ppx
aqvmDDJ6TOPNmJIJ8N9PfDevCUCoqX/3yF+8fnkt/8ft/7r5+Zl//5k/R/Tk/4CgoLnGSB1n8uqz
+PHMk5/3B1YDuhr0tN6f33898rL8B++8dXAOs8JaVX7/euT5I6JcTJg8AF7Ihmeh+Acj+jNNsMBR
MPauFeXHJyxMJ7OqrZr0qkH1AusSDNn9pFyMYdzZ4wlMkzwGj/3gj4euOJKi+PzTd/Q3Bf9ZT+Ov
465P/k/NbxFQVCe35XAYZn/p95l0K47lZRHeS5G5FWvZudK65hUkIFAryG/GtDXKvSB6vXpTd9uM
vwB/E+rbN5HYoT4rPGuGAKZfoUWxR4p7wyo35KSCb0qL8NCr5LVNb78/dwSbHx7Dv05+fTx/OnnD
wocG+m84pPFuEr8l2lsWE12HcgEXTfGsTX5dfSmk78Z0OXyR9G0EtW48iSu6fbq05hPgAMfILoXn
+I3/lzN3K5ftIpPUfLzomBfnt0Z6n7KmNrkvK/shsGHyFXgjpn35Un9P1dmFsRftym27LS6Klzay
E1v1mf/4zWbeAglwQW94iLfdxRVs7bjY0Fs9EOFu7AhO4qZecSXYb4bNrNQLUjs6JkdAsUiRyuCR
SSFGcl/O7uTxcoq2Sb0LpGe9usyy+2La56JnKPdpvdpvvTF7JAYPSCQN34LuMFNe9qTDlVj5ZugP
ijtn+5eWmLp9WttafAX0rb4RoDi3W30m645fvkY/lnyfDpQ30EF2zzVBkvNVnbll4Bj6NmvuOCAE
2K6RXKmlGRn4SbNXazYgl2r3UBf7dN4q2laqtnq0ldTtNJzq/soM91K9gY6tDF/1cnZlwe6HbV76
Kb9YArX5JgJlaWGTSO18K6pe9Ra5/X2rbLT0JloutItM81U7V73McrUbSFshBZ03Udo9COqFjvai
QyrfXFmNzy9pD9hYqnnRTPB+n0ddJ2HQHl7VL+KXnkTsxCmMwtbXoVoi2JIOChJllyPdTLxLg86u
akf/UgZX5psaZc/FpuWLbfWdMG3H2/hpkju/tqTHUQ9tshvbYDO3dy3Gs0Uq7JR6nHwtB9NSK1zE
vSuVB6DFtARe6Qdi8Wk2mebyPUUIIFyBFAndXlMNsq1iHIrCVR4AkCqWJyd+7s7aLp4f+jm2lfRS
1/ed9dASy+ATKeO1OwZQ++ze2sp7zUcP4Yue5eqBI9IxfyviT1qeZwXAX0/Y2TsVymUOct7qD8Jt
dgr29V7aRlfKpXah7IvL6bLYFxfSKf/stfpxZ/3X0c63ilNDJz7laMWxf6gvm9N0W75Et+FG85LL
5hKo7m3hNRfmZfl/e8SzwkaejWwZaaQdpCtxH+z1h2VXb/BsX+hH80rbZ5fiUd/Kj+alcvf7RYsK
cy0O/ioe/vqUa9n306o1AD2XUP72B4C+tcNkGGYxwQLSo3UZ76edvs/uMFtETNEf5r20q7e6t/jp
lkdg3/j9nt/z2f3v2n1xtL4o/nBsTt1V5ceHghgTR8t8wJ1RcEFraJIYLQPqtMlvZIQ9+gg5Q9lD
+ou3KhYRhjhkLtBGiKApBORc2PKFRU3yBkh2vI4nrH+21ZPr5vaJk3iSp9vkzg2ic7ws/WtjZfv6
/bzT2NE/VUd5E4Jkn47dcC02DnTYCrC9vpXafci85xC0R9jVhkJXxJ6/z4Ur8LEfAI/M3xkfLr2d
QMX8DlcG+SUJoNfihZjajBDN1/qmvrQOd+2GFjkTck1yZBAEF90WtCQmxP4J/Mt8mgU78HPBjjWn
55A7DnC1lLZkQ0ysHRPF/EZNUIPBkLTzzDW6bR/6pryp831ff7NYfcvqu/WUtl+y6rlTHuTieyju
GmNrJtvpi3wxHoTnVHC0hGmXm2xynYx1gM928018Sy6UXfy91Ww1c5sv4dsCiNUeEnfNNHmbTuL1
Axi2sDxM6csA0BfgpOII+pb/0WcQhO0g2+LM4n9UJD/wtXwHubl8iS/Jk9mG2/pBqa8tdX2PKA4X
ydq2h/nAnGB81G/EG/E620V38G49SO5+xCOZXZTb3ml4iDr3K3lILnMIN7yymNDa0sjy6FudE5Il
x70iuxVrb2x3O8XN/HSDvOCC+a5NsK8vXxOQQri6p9jgny8B2IlOdRz8ybeuxO/R6RC6gHmd2OVC
2SOHxwG2y55qz7rCMYoGjmQHF/iW6o0XvPR2hhf4sW3u+YjVzrLXAQc3v8ubO7Krx/lKugxf2nTT
WdchwLr5YTUdhXdFxMyTLTydh7l4E79Zh/qmem6euQnqFQ/BJn7TEBPRbk3LUT1uT81j96054XfR
L4jcuM/YPAm+OezMYtPdaQ2++SupJvvlXjNsfpR/AC1ST/DNjTjfmpmvXIsnc+RVeqOZPiq8nXDd
vCaX2nX9JF3PV+ZR8FihPUJNPXrtzux2duIu9h2avW15IzwZvnZcv0zBiZxg/9LtLP524tcO2Rk+
wPkLw6nsZ9JX/f4Ofdwm8uZt7T9PzpfJM/35mH5NWl5d3Wt8yi6D2/5pWAnXNlo+/ZTuAXyv/xq9
4f2y553lkrKBfu81VTZd7CZopmpXJmJ39KQ3qbMLV/RSwvz0w4DwpJrpVUKeXROkKC9sfb7hvpt4
B8cemmGUeJZt+YU/HHja1K9JY5dPomUbxcFEeUal6EgFjn8Ee357W13ogTvMm5RH1hU25ZEncdkg
Qou8Kprs9Kh5wmV4HQsPJH753XGI7al38twdv0PorKzdzI0Pr3/YtIovTk6s+Ei1ZNPTWid9UT0s
L3sgwVRL+k56lB6Vrep1O1WzzU3W7iS/v1x2/WV9qe/zB+GwnMbr4YsMlrfZwt6iW8UT2c7Ad334
WBCoky9J5ebXhGqEJLSRCBRtatMNs90au9ITbe/G1tFMD31tr4P96VpTtk17WLoTibMLLEu5tTto
3ejkl1MwX06zh7pb8sZpXz0Wt+khPIDrTfdl9SBLz5XxZqUvuvBoPJEq/dyKxrbu7CAWV9+Z3d6F
83eUIkXiJffZdTZ1d22RvRlF6XVAKE0bTBEr5bhNQD3bFKiE4uomEUU2QRwIAKKvwtNwN5ysNVEA
EWRdv5QknxiWr1eyK6Ryzofhwqd2/S3/Zj4bN/JJPM1X+TLZsEegtAZfulf26DfDdfhUj6ds7Dai
PnjyRCBX5UYQrcnLo5e2hS0cxC9hRm4e2dSU+ZXNcLKM79VmF6U7BijEGtnNTQGQors1v3VfVZSD
dLMaJx2O/WV3pT6DPMm2/fykCvrOoFvdTvJOalZANbcEQPXXOL4ahk047Cx5m4U+mlryQw5DsQWt
W92aD+LwlrZfZ2knPOUP3ZN6DSRFIIerLlHfZ3vddKw3uXdBwZV8PzziKOqqyKmGh6X3cSzC4pUA
DU9Un1XgAmYnOKS2Qz28sNqvikVP2lUrtxo95rm1sovuKyYb+Hbt7lF1jQttdEHbxyzbLLKIi+ON
bt3kkl8EB6U71ZJfKVe9sGFn1ByonleY8RE18VV9i4EUGNwD0N0eZgx9iN4pZqeaXVJYu4pSz5vJ
6kqQ17hh6GHBFlO/yL1R9abhfsm5w2JHfObtxkcLjqprXQdfwq9kQGsN/2xVnOb8WRdR+fYYyoDK
AzpFk0mN61JljuiCFYduIx4Fcs/zb2Cyo3ajSTeLda11B4JKWOe4psn3YbbTk3zsrmfuvWrLBFVR
cEQdc9RGhBOwAdR2rblnbyc193GDziPHlzVuGVdlCBcrjCFOULqadFj7mtmbBLRdR9LX6wy2ddCn
D/mEt3L6Ggd3vDYNCpjOF67mB9bGa6OjJ4J+8KD0l1p/mV6rXnyTvmpX1ZNSvmRPQ2WXj/FteaXc
B0toS90DDe9y17qo+F5OrEle51T3sVvWXlWz04oAZE88Ztsi9YhD0UJHL+y5dVVrazKAWBnfxejO
0mOfFIdQkmyRxAFxN/PW2yxeempaOPzb+Y0RinyL3i4fUidiezIWd/0tKTl6Z5uP0oV4V59wPlWw
MmePXcdEtstsQ2D/oswsEzY3XR17Q7ZbYqdxep8bMv1SetoxIXT10bgz/faUoUXclIELqhyjW3rb
vZgBKTeEz5KefjDUOwB7sepYxFbkXu+mpItsc7d+A9ad3Ru8nQ/9bXGdfcMzP11wh4cm4SxAT+3y
Lf6eHKfniJmcauv30TF9DGCn2ALkf/RkIR5XG9n2o0VNFjpztRY2srytSYMgNIPXN8pIX7zhMpui
I4vO/4xnoPIlZKZDDDreFliMxF6h5Z9cC0+6o95HwLpDO/2mJ67VO5IIpf9C0Il42Ddsl9r2Afgi
iNnKx10NnLDwhNoVxXEDCAnZ3LNUv/YZfoA+v8jU2WM7bUlPIwjBqfwxT/h/0BC/fB3i4nt5roz4
r6h5WOkk/74XfvHaN3H3WsSvHzpj6w/92Q5X/6DzxBSfBhjKYNQM7Ez+bIdLBi5brNLmmvmqodyi
P/V/pA/GH7AHAB3gF0fkAOX4X70x4rQh6fDbANTk1ev+j3pj617zr/2SRs8dtAH+GBR9EI3ld7nf
T/smWe+scujjl9gcazszpsDup+kfwnl+HMSAv8hOE2zsubZAzXMjFKfwZTTTaFvMbKLaWBD2IiJP
+6dv/29abn/7cSxmhiD2AHieS7FDbbHgi1nP0pylvJvIoLuBNFam7j89DD1FYmlVuFjAQq2z3WY/
akPcltrTKNYSKlox7+8mjSCBT+bSHzez68XhMPTegS6ijUE0+nFTK8cAf8xaeSrEmUgJY91TEH/k
hyZ4+wBnKL6WUr0wxtrcKzPdxN9/yI8Ngx9Hh0snwoVYb8TzJNGUu7BvVPFJyVEDKlLOBkMQab2r
mhBg58/Z5Mx6gqUorj8ZOvzd5151kFiqeGx4Zj5+btB7gtxIyxOisC65n3J1DJxRJ9XOL3tZELed
Uqjsv6YAXgOwgc7wSpPco0/upbM5xPu3v6bPMh9FoEQP++NZ6HNcZUslP/VJpHqo3u7qilosTfPP
HAS/Hmh1TCt0vIFfQ8c5u8zobqLZiJQniLe4Unqthmw3E/8wheHu95cU9dT5807ELaJseB8oDWFy
nY18C/Zs3LTR5TIraMFnNY46XpIAgRDWVfltjGxBspsopU0qz0OwNywmTewSc5MdNNZ6he7aQHhY
240RirsySN4CI6gwKje68komW4LLS+qoZLDLYLjVl4ncWQwswwIXZsH5KjcxRjKYNJl+UOpCNMAH
DzRImoWuGPEprfQFhZIK9nlYCOZRg0TB+QRNu7MFNaS+K2rFoChExdEeAkVaLkxt6Y/xssyTn2up
Gftj3VevZo4T+qIVrKC4Ni0helT0lEZLpkxUMDJI39pG0TFYdiopw1VV633tq81IB3PRLeITBWZ3
tzpifaLVZJWiklTBoHPycUktdnR5+RWdd6J5mZhkA/GGMoqBYWRXp/PizYjnyAVjW4GL34ElwJi+
CHo5kTGgVbqtLSU9iDBUDfZEwYzrSZvm4c4Q00U5LIUO+hJb4fASCUX0tRELElKCJpZTkT6NoQev
EnCT8K3X9eBmGTShuxx6PeidaWpMABySDuG2gAkoJFG9rztZicRbhuyRIro6Lxvhmnicli2AFExF
a5EEZTSkpjEQIfxsTJxcIJcrM7CcdZ2E8ryqGkpFtRqLVrgU1nDD5rmqyhj1rryolUl7edTy9iYR
G6mnxksyIdBvx9Iqu2ljNXVD813p0y4+5FKT1qIvqckgU3ESv1NpgMYUISxVWnOzsXTmXZ6FdRgR
vYKTThJ9YgK5+IQ8adHU0GrCA6aori6HRv0YDIPSqyRUGX0VsrODsB7s/jd7Z7Ict5Jl2y/CNfRw
TAPRMdj3FCcwihLRdw4H4MDX1wrdSntS6KZoWWZvUGY1yUnyCoHGu3P2XnvEAcLBbrA9Tz2UmjQR
vXLMSn4s0uEQmtumj5RhhKrcojl2iMGYbwCe5uQqFE7rSOoWeM0mKgOVadT1Y59KctzYYoVICFdN
1zrt2nW4VLaqsqTtzsKuJ3dxUCAmr5COF+b5OMa+yfE7kx/T3CBa8hwpLiEvJO1ZY1Xi2cHgT6Ud
G9b3vKSF+QGHB1ZrP5cL+8MuboNrOxmNayXKLN4B+DfSp1mknLgtUZv2jkSiitMyeNbbtMq95Fq3
ibFwGKvzL7pRebAbJRLzaaVcMEIptXrdPKc24Wy7dPEFubR+nPr7jGYNBztP00LK68QiaQP44otf
2GaH36ivs421+LDtlBXW9s7Ay99+TdJCq62fOHpZa1rs/Cl+Aw0UaUyG5IUApFFuibyJjcd5UqPz
YCFDiq/BvFjlVqBDIqV9LjznYfYrM/0WEnvjv/dZh1BwVVazhYLNGyq7IUjPCjnMa4Z7eEmYFGgx
ZFd5iB01JB7FoWiqphivbS/H/LFYMkl/JsN/Nz3MTlN7FB+JFRqYaxAVXBh9svAu08QF0Jb7N7No
6awJ3xjEqp7G8rb3/IJqFaWEcDV6NqUsC7+pSbps77cIgVr7ggbcwvHXkuWt5af6ZpCE3lAZ6Ulb
VmVLcZd0QRJoci+zPsiMY7HuszwV9LdGFxtwGxDWgjiCXIpqGtPLipmFQGNroF/dZj0rbFZp2NE2
Vg/KdaWmWtfNuERqj+GSoU6iflGR6EpEayYCjiDj+BAngffYwHUlcCapyLYkjV5OpCb5JJnYRuzR
qqmHrI5iT6aXSRNkX/p5cgym+VzfkHziOVHYGEUWFX1sTBF27dGkTOdV15PjMrVbc+Y91ZOdvMJh
lvSWCiP+Aje4eR9Kc2TnM5GAF6R2/j11lwmrUZ/1lGhM87LtcFCuLbh2CUpFZXJ2NsX8peH1oYL0
coREqYOeYRVYTfjqhXVWrGtX1ufLnCjqfvXUP/dTn36ZhVd9TaH5TawfdfdVVY2hIz+bGhASdZPt
Up9+Xq2tpTorcDYNW6GREVAnXbKvXlB5t2M3l4+WMThveWUg+ocLdwzPU112bxVl/5pqy30Ekja9
M0Pl+aYZslCsWeYIss6DYwBZOwqSYbCDoGIlcPVDJxq1+cJlBnzbkxOvW1NOfIFlWBMRrgbzbrHd
WnMRSVGm9TvPjDJvKYuVmGIL9obVUMWolrBQO9LlMW+3gaJukdfVwvAbbCLr6tyhy+AkxXRlwh49
X9iQUpYHq/kxZAWFMWOc7kkcbqa1z8Jao2Qd7PKSocOpNF9sJM2uiJcIjzYVL8fogmothEwphbNK
hqsmF/rdIQu2iFzAzNSNliJ5nwkLwsEcps60CmaDudD23SNTa/aaq7KPg3FlLlP7VeIyN1apNfJe
MFRUb76QnbVukOkaW4esLwzcXVD3m8VMaN8lSzvFO/4aJGgq+rHYFEDDL9LCG/0Izn9NNRdBzgtD
prZ2E1SSlFjTviLoryTyi8pq6905xC4s2x/7ov8PJ9f/bVKuo77p3x9fd98bmfx6dj3+B38fXV2f
gyY8y+Ao3wBAKjhs/X1ydc2/AGTDyUAvDvPvBwPqXzou5B6IGZF0gEfkXHkUQf9Lx2X9BawHbFTw
4/CE0Oc/EXXwU37ZyoKSQeHNGg415kjrYE3/dX9edXkYsPzTVxGqK3blnJtIOYLWf8o8Iiq36RCb
lB2T0SFz0pX60R5L8cYv1mekqOHQHxeftliRDq7B973YwwFrTI4Br3DCFy8eMLYqVYVwWrIQTzt0
n4ngkWUcryEV9NQ5E5uMTXhA4lWVvjOs+tCcve0SdvFlLUK83HIia5soRaLEItKEW2dFRCjNPGWB
YxOkuEZJAJ70ehrjfJ+NZngRSBVfJM6UEGPm5d1Hgy4fM2JqvrG/dUhkyBB+NCHJIAzMEq9tUKbm
VZYV+osiQu0xrKuJ2ZBwR9p46DAJ7JsThnU8uUFPibta3JVOqv7NLzrrW1pDkGY2y6pnW/GuV+bM
tVlkF9zjgFM77N9pXxF6TATFC2GJyzlTtE/f3kZ9kFnlte1KQQw6+4gDYk+WrqqvjSt5nJFWYZPn
39K8MKDBue5MuaqF92KOKvA36URsYMRjtcjzthUQT1ca47hGi9bTN4tr+reugVAX07TjxJsYZni9
9WunvSQ+GNtaawz2KzF1Vr5q/FLeBmaQGKjmzeYlV3CnCPF1SyrZthLXkqx3QugSkS5RV/VarjQS
b3tjGK58dkh0/Vrqkc115xR0W/tqst5Gw7JklKQI3Cj5wm0aU/bW+9icQXA4bV6xzbZrNbDpdMF9
BNWw3Pi9bWElmOappb8JAnSVBAXZdsZU2/uR5FDOrOaEsqexFvFI3YdoRyu1WYn14ClWBcVKu0ZH
kRm4K8PAwJ1NLsih60FTr0rP5FTS1U1HDb4J+yEaYW3Ye9WV3Va7YaNXcJ/EuEnDlH9MZlIk6D+k
fU9xNrirtUpxcy/iTseakmJm184c+Q7fWJJkhG8GfT8+6kIuYxQE+cw7h8XtHxaSHjEQ4uV7K5PZ
JI8Wrdd5J4ZYbmZf0BCwRdyXK3zPlFKJynEgjiyGuAyWxmdRmQIxU/qOKQfHpeGLVRH0y4LuZiaX
282k5+0bQSGTNqRTixXJGfTMZtfSr7XS4RdSww26auyDeT69i9oG/CqGCFFO89acZfgVHz3/Ujew
mKVzKy8Xp7a8KLNy6gTVSDA7sX+MW8fXE413n3T3Dfyp+aPQVvYlGMDhr4JRKQ62ufTms9QPaUWE
ZE40dKc6+WElgq1m3hgk6VpeQSLA2IBcopyLVzkasth7JkidvYTjahwCKnSRNiNBlU9sn8sPcsKM
16pXnUMDpY2/q7b1acBW/XTlcQjK12WLJ5TuOuG4USFzCA8F2bQDPS0rfYZma0/R5CDvjAKdmvSC
VIoytMisBKcbR61k3S9u7kWlJWimzVZNEFJx/Hii2sv74FC7qsPSr1IUNE4x6nLVumR+74gxXm6A
gU0ZUJeU7qEpVEXj3W8HiuLC4Oxep31gnvm9mHJ6oDIn9rNEqb9tlsaesD+xPVv7+eI7+5kDM/3k
WTEfOgmZcBsJ9skFJ9aSJcSqb0igB2Bvt3GnS1zvY+G+NJ7s3EgInT0J1YTf2NwOL7UCQbaezKwf
d2R/EhiLIUw9hHr22YeVY+Hvh1bZ9QakR29tYyMPpm09W0nLzGM6+Ts/Rw9nmV9lemv6vfuqQ5cm
NDc+3KVBkaSbqmXPtJdE5jo7TL2WunNlyhdiGLPn30zCp2GqTEV0bG1abrGdpn5qQVP15Tcj94nC
CTrSuSu/WrdtchvmDkboAAkxG9+GzPjVWLT7Gk3jyothsYAv4L2ic+X9eZzEEo/ine9Vu0w37sXS
1Jf5ZLurDtm9x7sXGT3hZr7BgLOh9EKnw+JMUtG9IbbDZxxX7XjtduZ732a3Jp6PlZNbh0IOO2dI
iRmOJ/TzFShiwrAdUZ/77N/DvGLrFy7XfduJDUfW8156L67pfpv7+l4X9LKmdjta9puV3LAjvqyK
mTYLsrM+PYMNe9Ym4Wam8rKYTFhJea2zeVN16YschbFWHt3MQE4PQx1bEBkyvXd8DmJ1fTdWnFTC
zluVMZkqsEWisvM2JviIYHgXFUeSEbb5FHK10kx2uZw4FsXiEDr5M2aydKs4XzAuaQ3H1dZY/NVE
XvZ6Kcp178yHbGmLg9s7xkFQgE0Kmjee26+J7232U7G3m4qhOkvIFDOdvFrsJYGVpRjveuBdo4+/
DVFdI/IE2tJXCBMqqqdgPuO/f45l8tzn5H3GtXtfFtlhDNJzUTgXxTiz9xVLyGQ778YOZhOlrGrb
Ju5tWup3z8hrGltpH0aTZ41gAWX/hHtrVVeMVKk2hmtv09FljC7neUv+bW2dY32wItI3ccu510OK
IVUy5ZhFfZYQ6k5pTnQv5IGtq7z4DjQCxxtt39wmSVg8tchHVwQEkxhdieJpoQht+u11b3N0zxw6
7KK6ZDJyaBJW2SbVebNJF/bS7LCfguboO7OOW5lSvWeNfScRX1PJaMJoWMx1YJTbrukeRjt/YT6N
PD9Mz4zavqXOJdkbNUwCGbH1bucGzpbNz30XNOddV77ZZfqsYyXeZWNZDxosDilqyBsoNWOXsjhB
CX3ZT+awzkN6uF6jb8eUf5Og64KjVzdRfzNs97wa5LuA/QCPaLQuJ1BMK6VfXE7ufNX+dy6Hvaq4
SmmdBms1euG6gtxJ5ca6zC13Q+JutxPsN9Z2a3xbMHPXNKOXcokPdivb+94N2JvY4Be0cTCKGzef
CHN1qGS1xFCHQwYnyZ9RyYzuFzwmywWHo3XR0R8sO/J76/kWnfq2ypFG1vbR38I7BBKHj+VoQb6S
yZicgce7qheOj4Y6k2Ud8uSzr7jcLhd6gDjhI0cnVwZ9YDX7NwGHLHYYGWIBc11Xzr3t0ddOp2lt
+8kmpc61SdulpXtvIM8qRLoyqe+t3QbfuiqqPYfOlW0Ul7NMzovCv7Gt6q4mMbwPCuQfSAHM8Aao
dOTR+SyotERDXOzDjo8t7HbJvE4JqXfK17Swt4bsH9llvFAOWIXpe92KC7e8zeYrY6AdWTf3w+wc
fGqGKw8ZqBRGlIUoj0pQHwmC4CF5KsssCiBZxFJth/Cb0agLGgYbcMjxZQnmylQ4CkpCL8RM28n+
PllOVNYurY4UFUGfaqouZJzu+gVkUC2HvZVAPiJOfT0eL9Vn9WscNjdum5jWLnaokBA6sE4KsCrj
VFx7I4t06KPci5mZ7YWD/ZxFWMqXNe6Qgbx5diPmor7VfQrzqqVasFC+nGp3H/rVFUfb81rLGq48
00mfvZATKznCsrFtJiDz8Ozf2FuP+7B5QwBxFLiaM5ovX1Xpa6B4QWfJYgbfnFJdW1PcpRwMlBIb
SCUoXnQvzHrbFIOc99KvilfqhqE4xvGKfCsbUg8pB5npj8jyKVLxYGyrImct6Nshu3LHqa+iMcvA
PHR+5b5LL6/eLFKWkZqEftxu/CD2iQ1sK8rXseeV7LXqOpPrcSitveeP6L5C2CN3qYKhTW037s8p
5Fpgc3TvHDjCDN95tgVUDj8OsrWfxRSGdSv82zwhM77EALSsqtF07wNDIJ4xRQdFQ+ukfoK7n44X
hmZ/de2TH38TYGFOj2wQ9761E4tWehui6Utp7NirfNbtN4YWlA2N7xMCxBiQoTBQlSV8XHBja6oi
AIAtlobbabIxulpKzdel0Y5qQ0U59NZaVRpRT6ZNsZ51cpQaufnxB9bskOgz+rhJUmEfd5ZhafuH
psiMZwKnjCt2JnN3Xsx+gUZlDr5ZymeZadtBVRiW8+Xr/xUa/naQHDvU/77QsEnmVv3cIj/++d9l
Bsf/i162QMvL6YhO+dHl/3eZwXb/AuwIx9GFKE17zKNx9t9lBsf6y4eTgfH1yDnmr/iP/oUGsP6i
n24RC0ErxPvROv8PvCO/9ssCGy+Ldyx94BjDoUVi1a9FBmHMjSVdjieTcFdCO0jsy0OLEATcH8LU
fttlDz89mE9b2P99RQg1FlfFTAPZ4Bclc1ulIpU41KIiEOeO2eyq+NOYz1+9HT+uAW+DxjJPkMbu
KYpoLklfkTUmrli+g6QvyTZN/fa8Za+RJBw7zSvq7yC3/xaI4HVMvjf/cGsndFWuC7KBN42flYvj
yTkp2WTDMKfkReD3UM4aHuDOkNZVk4hz3yH7EQtI3t7apbcT/uufH+rxNf0/mcPxwnRWsfLTXA2O
OoeTCythNAkomSJqWCpXepScU4J2U1I+bxxnWgdW/Bk1+rcvh0tSITtWqGCr4yr+9T1moyeqhHSz
iNP7117r8RAc6ffpYNyMZvAokXbc9ezoPula/8NlgbqDxKAK5xKie3JZU49siiigRs2S5CgLLftr
EQ8YYXRxNh0PBeGBM7nx/ufnSynw9Pkek9DoqB4BV7+92M4SRkfPOicFhA15NFiqfJ5LUem/C7X/
9gs6tsJP3iMf0LHcR0Y5r/JkOILd8WVPkwt3MklwjbXVNl0esz6f2OL/+ZZ+7cofPxnc0eDa0Occ
iQCnnwxoJCyXHZy9Gh1dtlxpmwH/meH89+d2vAiBk44gpME/dai1pFY1lsH+NoOemKkgRmCsx83/
4E6OWESHUychxicPjY5SLoeRKGGZNvHWGNlX6aV9c3L2F//5lWCKM5sjaII+d3KlJA9zmzHOZ0DD
m7kzIk0+YvB9ckP/9NQwCbNcEGfGKsDk/7PZI6Bp4dptk+O7SB8CT94T3/HJJX6Y73/90jzTZRQR
8MOr+U39YUzW0JrsAKIRFEtUxI4NDLdr9lAV7xdkshQ/QlJ5rWFcO0Rq7GU4YwqoafrYkqM0LEdP
bXQ8f0aH+YfPkl4LHwxAZMyRp5ioyrAcEugJNVvYeduUiXvEBq6Un3z9P1y2J/fP6kOBHxHOUVB1
Mo8os7VUn6nj8WT6KsNAb9HiPJghViuz8IyNbTbfw6Dxv8BfxbPf+IRy2x0mkYw65UWXdNnezbV3
1rltNASD86EGR1KAdlKAqYP57c8f3u/zO0olOOyo4X6YUE++CD9I3BKRHU9lvi/1tyC+IoDqdnYe
/3yZEyfpj0mBrAzItaBOSUL0T9YRNr3I/TV0UzpWh6EdJ7Qmlb4S6GAouMl+7CLZg0FazbZG3EYS
634o7IFokyTZzUbR+BuTcu2ff9XvU/7RYUvwBjsiYdNd+XU4VG1vm1TDWNwotwg5Jzc6HN8KvDgc
KqvJ2Nfdp/F0//AZYqg9Svqw9R5xGb9e0zeqmuneKsBHor6aBNr5rD7EjTr8+d7+YaizpjCbHBOK
/N9mFJ21/WKaHU7XpQ6SlapiztuNiO/+s8tQSmSNZopk5STR63RDlFs0NIaK76edE+Oavme8BvzR
f3Izp6vX6VWON/uT2HIpmtip6pSbaTrMYSBOo7JZfPIknW5TVnL45MM4fUmn1zv+/z9dLzVDOiUj
d+XJS9c6X7on67MH94+XOBq/wVXBPz9Fm/qNOUgVcokQYDjI86NOrKEQ9+fXc4pKAU3iwYs40sFo
SHqsL7/eiQ0Qt4AlzbgDd3tByc8/IkH0F8py45UJRuWt73HaZvTNdaVveovJcaHC23/yQ07nmR+/
40jI+5Fz89vtEhpl1b2Ycfz16W6scQuImNNmanobZZvjJg+bT76ZH2vmzxPx35eEtkltDAjG6ZqK
iMfxzBqpPMUfvaOgHt9WR/Zm7DvlasnG/D7uOQLPReyuO2dc+xB9trpIb2hVtJGZXyHE2zvBLaqT
7kF18Scu1n/4AGAEC5YJjkj0fU++MW9xOZ+4FBTdeOrfDZKttzSnWApRFX6m7v3sWsfx9dP33Al6
dbCY8IZ1WTSbzjd/DrfgMj+5pePc9dsT/+mWTnYxiB2ndFrYuYOVFxdJ3R6K7ChAda+p79zNdkqt
rRneAtmU6z9/56ez3Y93/eP0yl6NvfvJlRcUHQSrSz5zZEnUQ/zinAS/z+bU30cTqxeZKNAWjwhM
hu2vz5E12FQJwdNRUWEoy6pqP3PsW3kNJd7W38o8eWwmnAxxfRiHdFeG6ScT028HQbbujGmfjChk
4YCsTmbCxKikXoSLAS9JvgXKvSqd8t5sTHSkFTZCqR7MwV73mYPcJz7780P+7Ss6ufbJF6uakVpb
j/lPOu/ovqiXonoR4pOZwrJPv6KTy5w8ZAuodTdxlI+6ad4EwbAPjOxNUeag4NwefKj19BKODLcz
9G3uaqxrqsiUaP98s79NWMdfQYCXANtGGM7pAaMIup5eGq9aFfkNYQIHhPcbMobvnZKmOlSrT277
n653nAdA2vAx++7JwxVBPBeO9mSU+sWKKWOnNQQovinf2+rxs4Dhf3zIJNxwd0dAJAepX7/kFMlA
3ye8y24K92mbHVIUkX2Y0fbsbq08vGx9BGvWEly0GSXydhY2dd/P5ujTDdjxaz7iS/nfAN716Qas
yIJpmJQFriCt3eFB9TZz1GL0wbVRdDSCQZBO7X2JaJROfTkiYvrzS/5t2uAgfKTzUEATkOyCk90v
MWjGohR7z2KZLnjKCQT29D+soBwP2yxA2BAoaFCSO1mBmzyrGlvjQW91+cXzMFy36Y1Q4Z2P4kLF
c/Q/uKWfLnccXT9N9VOROkua5DLKiQZcLUV30ONw/+drHEfgL/P8yS2dPDYt3JRiA7hZVlZv5U9y
PdXBZowZjcwJn9yQZZunVTd0SgxBm/mWOhQbmpOxEXuGSMsqRXhJGn2k+xkHhzdYhvwYFp8eqFUa
9FN73yjiTaji5r7h6OmBQx88BztcDN1pVfa559M0z1sQIPGQPqeJ8MorktPr4NDOY47uR83ecm8v
AFpKOosvMxr7c4cCe/Ha912c0kZ2m+up4dCCl47Uh9Wc02OFFy2GfYFc+0YE0PK/g2m3r2NzlMVj
aC2JxbQxLBeTDu+CPBebPjCCRxh61e1kp5O4yOx+Ent/HLMRFQc9gD3KzeZWmo0T0WkiKNdfRv1k
TvbInmQR87VrVtWZBjROS9iOPzJW1pekTNpLu7GCqzzw2hUUuZY0LaIBPGQOZz3KBnydI31AtDkL
5DrdIHhX2FSKzVwmib+bbY6iKHwNu9uhIuIkJsPirSwEjMzQsg81Jd8Jvb2J4TDu0/HFbEMbo2Rc
X8T02MTKE+1CEonKnJuCBlVpq/R88mI4HVYxbsuCprDdSZ9cF0jFe2+2zAvTqt3bUMMOm/Pl3i8a
ddVltTqblrSHHihxJJIOEpMJFJ9ZfYi73G6Qwk51qvZoepvpa++VcxWpoUG3O7hqXTlZcC1HZd+o
uGiHDcEyznbgla4B3i/DfYI28tFTuoeMv2QtHRAcXtXZKOrl3CpaKBSdXfHgqo1qjIFmquwQwfdm
egPX8kBzROHPAEIhzG5XtUXwQgJR/yFN5dDol5dWn6BXaJd1as7dTaVbokAEdQZd6g+BtGLVEOFZ
rMy0xgrUVbvWmw+2ORmrpXT9b201pzneUAT++VKCpJj8TbAQbhLZbuJcdZVd3JC/Y97yvhRigsy0
LsNu+eqZAB1NXhpS56TkObs1UpmCLbUT1h/OqGe2s+KmORaWGgPYQp6Sd9S4dkQOn/tMYu7XwMn8
LyjG6gsL0QaqseMPzIr2bGz89ixrggU+QGKc2a390TpEMkbFlKK1LbJNm+DhDsKVURaPxKvQrG6b
MzEiXkMgeBen38O5R19rJrPxor3mem54x8xM1qqbnYfFkU00LXN7CEi2jfgjY18F83SQxxUf9ro4
b/lTL24H+5ru5czxpJkhdKQATrVpbXNrvCbP1o56f7b2U0UNoZzOS93RrjYfSqcbe5QQIom85Fj3
GkfUajp7xZKBMYdITEL8unfHlPmmy8r2MrSs5cDeqbguGWHfJj2YS+T4qXuI5Ssc2nMqc9YUhapO
wpcACu8UV9elWh4rqCMxblFremz4POpbW6S62YhpqLd1mQ17pA02dteiLu4ng67JyrQ6+34wP9zF
LlERDUCUw7Uo0y+Lbb8ROM1G1qK1Hxi9CUK0UA8Fh/3zPu/Lxz52s7XV5f6GInlaHBRzWzdmmDeM
bjsYvo0vwPC3WdeHZ1XCrLCBEk5Gk3UpW0AGsFfnFNs+0XrfidQ+70vvANgCkXa7WVTPACpcMpZQ
PmAX9hRsIRt1m2Mdc2FU85Rg8l/78FVRuCvMgrncZBV91RBI8GaZlp2bpntXkLGzhGdp5a4gGr56
g72dUaQoVohyybbHZKwxH55JOVybOQoLgaTLKtW3AWFowyll31v+Rrm0ZPWwb4c9eqGVBUB2Mmnm
jvGalWA1Ns2EZqf1nedusvBV1f0L89g69BHAHBBlHjjt4kw3lw9fKCKo23bVlsGTavV4lftMC4lP
3gUmHt1uSQYBUWFOiJ58+5oIn+7gSneB/OL43RbXDjo4sXBywq7Rv/d59y4S75b80xLVIkGXqC+r
7rp1VbwZjdySG78W986xb9t7bnqdDwuUBzEty3aQcXenC7Xwvh3oFc1sm0gOyPJwZ7f4uiwBbpw5
/iZ6VJpVMvpPZp2UMGbTS7eOL1RqPNWe+5LDv2gFHu9EiBvfqfUm6J19Mi/dDQKn7q4zQKyEoWZ6
rQ30agkMKr6nZAgtNFOWrA5y1u5tFVKItDQZB6s07NzVHLA+LGX8rGrCOGMxEHNT1R1ciZiTzQ63
yi7WDO94MYYPl7Alc5PP2Zw+1Kqebxyz0DuDvJmLxC8JHFn6KgATV6TGehaLiLK+cjFU2weGXHIh
RGOsJYCEFlWrwlexmpRAMGVZ7/2gn81R++2BjgK8mXGK38Ffg9GKtYkx3vNuSqdqObJXxXoq2qvM
aVAWjf2aFvqaAwP0+vkg4HOUst0oNKN2Vrlkz6ObaXu9z/BpwgyQsUeZcRANmk7XfM7LunEPZllL
965PHOe7tNBh+e00bNjEbkzpXzomGpRm2PUx+nw87+gn4u4qG69QHiCyC0nqKNPmrCxJyEXMhBYP
7193J2cJ0i5F+r8ynaxi3Ij8RSRQjw9INmaQSB4slbTCbiDnUJcMaIaoF3e2PJPeWZ448inUhXcA
3OqsBhKKAAnVdRmea+y7UUeJAn1cbuaR6oEV1TOlHOqx/ipNFxJUk+UBw0XDDbadesTogrGwklwt
6oUPKS8Jlj1ZdMGavc97Yjr1e98sY4/mtn1hpnqj2A1po1IIxUIdzreJbUz7xa+6q5Jw8mDdx6bO
oj6enSvDweUHYEwTXZOExQSGaC5s4lewSq5mC9w2EoHmUgezuW4gyD8ahWyQsI253iMeArVMJQER
g+nJbI8PYugjmYTJVb504rWT7bTTIYZllhRPJ2sbnSXqE6u2yCTIUM1Fpdc8h/hH8tx/6dG1r53S
IArHBrOhbOPMa7t7LazmNQs8DCTuAhzKN6yApzdNEI+m6QqR4nyT1kEF+yB8dnK0fS3BdzhmpiNX
ARVi0BY2uXhzcm3pBuBmwExtEFe4ssaYSHu7WdqtWVePvZfT7ugmZElzF+aXqiKlJMfC+JLYDRuU
OBPMoVW3b1UNo8L2li/uPOPI6SE94RXbEw0cGc6PsChOKDdqEuoiLnT+Xs0OMJ06nAQ1I30bu/Eu
GJtzy1PdXZMm2XrmtL5Gv1rsqyFNL2oxnanUdCxqjclmWaovMh/OprqU6aYrbqtYPNRt3V+HcfBc
GchSk9rZLl6Lyk1DaIgl1Um0vGMFQIancl7iQ9m1rA8Rc1p81RdusHeX8Tqs0ntREFNE8jT7w7HA
FNXWfnXnWOxxVwVjadWwBzaQ4bp3eQeVw8D0dHDnRp6jNelfylnfJaV1S2j1szE7uykoVbIvS6ac
Um08B98S/2LivxXT4oybWDrQgQrTym+cjMVGxWdyccebTDU94e24rhEdiVp+ndK6e1axkHctG9/r
rq9VNPVL+zAs7flsjHirkDPdZUQwr22ldk6hAqJd2uJjSc0dwm390iK0K1cBBvNVV7pPqZfDkDDt
t2DIvlfQbC5SWyftBik0lIlguMxye9pZmptoatvcpkX25DhNs5bFAHdIw2+JRzRGw1SeJ17jXSdl
bu88kq5X7sh2vJ+zq8Q0L5S0N1jYWdiCfrrvFphKiHZ0sTLaYJ03AP1kGvljG3zIwKdaoNrkuhrE
wc8gjuC+4nQa+TSz3aExdipnP0BqTnOBcKzej004bn3sCnuovzXrsJDr0AjyBL6kCTAWngjjkXBJ
rH8ah19hd5dB6Ze0jI6hf56u1C6EyB1NbcnCbdP7BdfkjU0aaRnvfO0jX7XUBwpKKr5Iz0FhN9qs
doWjcGujT7TehwSt3eSB9Xe7dHqVhEWsvSz56tt6XA0xgKQm7e/CsHmtuzmFqpUs1UUn0b0yh8yK
AQD6Rw7WcNm1bLJSpTT8xRrcvtfqZpuHPlrPAfX0OiuIzMUQUDD1x+m4aS1/27m0m9yM+TTQUgIc
WuL6A/OvQWRmG27GvMtdls0gVRsQ9rhXQ0llCpz+xi6QfutFgaPL+q/IqakXxdlzQQDbCkkkWRdZ
xyRepCMB65L4dTtIcOrxGYBGLvRT7QLBInLgKtHFR2MP8jb3VQ3yawrL6yxjmdwrptE0yoaJfail
qMOs/Qm/7pqBU78tUxh2B47NcXI+LrhqLnRtz0vDxt6pq31BmvhdGB81GpwxE70eLDGWURarCvXi
NEgdOUFHPOMKZb9Wl0WlAtphsQ4JtmwLfttshYV/JynfOFtaLqO1zub/4u5MduvG1iz9Khc5Z4Dk
ZjuoGhyeVn0vyxNCtmRu9uRmz6evj3LkTemE04JRk6oE7g0g4JApNrv7/7W+pfsHhv0kT0e3UPmV
ZThFGGiyIEGst3IP01nSamvpOsamyyYxPcbKMq0gsgd+gURbxI4RLamqxYiZtgVWmwhGbviI7piw
dd2SQ70zpJHgPejc6rl2EBWvkjQt2B7ZenY/NcQGgrmapnsK/HDG6mryXyMz7dt1b7kw4RIhr8hQ
bW99J+qeMDSHxSaaJwlmKemHE/5LQ/s6RF6U7xLsKQ8yn/spIH1jFN/iuPKvOHaUzMpVIsQlGxJ3
eJAd2vkwiklIDGMN/XCPjD+8lFXfeCQvj24MRqdxootSTDqk1SKqmJLyiiQEvz2rSmnsRzXcDNgM
UAJj78S386radAykXbTNqso5aK1ofitxkqdF7T+WRd91p9Sjs4K4Q+Hv0tT2dzH7sXY/znGLu4lz
FM6+KN2weIcOX6N/MVntcE4T/pkUz9NCM6AUFAspzNCKVq2Y2dLv8KhgJhmDPKsUqNGI1gzTYGdJ
CtmtNd7HvbCHfleFd5p/G8fqhDg6DuJYNJgKKrCerCRbFr6qlxclRrDEeo2j+lYlWwG00jPNM47m
0Qmrab8mtSQe9J2hX9spx+Ix0rNxkyvh5ns5rwngjeKBA5vWGOtQogR27E5fo8H2zsJp9upt0Rqb
3hOASHnQF3i6T0Vsbyp9OhXq0XK/TrMfzMqIt6GYyosoViK7Vgrt5T4h4rUL5pnv7qKVdnldFTbB
sFdcsPwy4OjeDn1Cpivb/Wg2OGqdz+Gj8taaUyFrP52aDpRdYlOiS1S9lYn1jYKHRkYo7AdEtcVZ
1cRnstbbc7Tgiz+n0nhKDhEq4AEURN2xHVZprO/6cdZfsR2bMN3sOXQDorXUHYF9+IEZeHB+w16d
EvMrbgjKrB8Gs76vTj1Czc7crsxYLSv+dgXzkvO21lpnpmirTA9K4sEjuLupaVw4NVESTOeOr20J
0ZTGNtNTrOMOPF0z7uSaEzuoNDZ7UvtmwkBysDWhuJ0DcAi0H+FdFlUwQXFsDQhyPYgskjCrIO7B
fQ3sDnlCrsgQ2tOjPNj+XGebGPmtRl8t9pngorhWQeHI60nPhQYPopTteW5rJ9I0v/oQJr67EY7m
0tQAYEWD8CTUz5bDjVs4z0WqUXQpSooyioJ8AfUubtWWsHu5MRlza3JJEQ/r2dRcRCmxsDhQAFQ1
EqX/io1btulq17prp/E07SI8Wm5RPY2pfnBViAU3trpx2JQRX/yFNqGErzt5V6MyqzaDa702ltjl
bvPY1pzC9nneSpeSlXTWGLDSC6MoxKpgbd6kjJM79qTRTetXWztzrGgTytA+mAYlqHnQxaU3NY3a
ZlpUeytR5/14ZzkllgWrqTFWeeEAs7rZ6FF7NzpF5XzrDD08S1LPpQKCeUqwMhNdCFoFKGjDfAee
0QUHcOhs7RzUvbEtpToZyv6iV9NSefNPOq2qLjooxUWpG+up85p0bbdzX0XrTrONCJHXIDAt55qd
nmFYndt1G2l8UnNh4zJXHf2Gvno2UCmPwcRO+8QtcpN6QorkjmLCCDSyz8bLvkiZFb145hzmlj+y
TGbJdYFz6tYPaQwFRjNjP9Qz7bFME3k2aq5Ovgn8HXZ57RgeOq9WZrhSZgcQzQ1VN5/0IJ7PBBor
bxOGZVOwWwDz52bRvE57NrjblOoFZsg5Le7gqgyHWTrysZQiKc4aaZZa4KUgvzeRY6bD5RT2UbKb
YeiCpK2iO7ZPk7bxtWFuV9Y4Wj/0dMqHTZNyPuw1M4F1GoH9LMz2e2g5w13Dov+S6SrVyPMAv2r7
+Ns0azLWzHrtZZYkxaHQq/Yi0Vpjm/JbnoW15gE6NpJoH8497NqQpB/hrDK0NgfP84zN5Bl0HrbY
yca62FK2rnL7pmpdGY5sl2aflY6M14pz6NMQC4szl2aNTcXZqXGZ3Vd6F6EzMrYynPkraNmmmtbt
ZpAl405iosr2dhFLLAOuhUVfXYlmLvZpDipv0hv7csw5EhmdIBUlTYfkJGqz7C7p+aaoSBhlE+R6
71mczCBhbMx6ogC/HzPoUtx/qkwCvJ6HAX2OplshJvt+HKASrBj70/7PGgp8eG+aKQfpGMqsY7gO
roKZxN9BBQ1RQjGFr4nZ2/HvwvGThs9xw2m5EP08x3BMnXy0Y2IQNElshj2dCxoKLcGpJtHjRvKY
SueR4ypURcmRwO6tz4KSjhtNb9e1kWujr9YBdSy/17uujESPHWkZQrc+z7OdrqL0Ip/K6hPJw3EP
cbmKjdYHVJFr84+jpl5E+KWUGY9RWg759ERv5ma9nV0PhKPTH9peLz7pWh63hN+uuLQtXfJHkBsd
Nbda2QMMGWgjFvmlNp36jRU40v7kIsftpuUi9ER9G+EzQKm3EKp3D489ZYFmb1EJxgcKzpy3Nn6P
jZvV7M8/Q3z2Pi1Ryxaguz6+pSojjtVcNBgW1eNIC3dJkaqLtCvqGxCDn3TTf3FXNloF2p8E51lI
8T9eLBkxtHlZy8V6zoVsOthhN6UKGL2fPL9/yBZ4gCQEojZBh08g1Bvb6t0DxJs/RajL+fq++JdF
uHXUfUhaF8tCoaiUx1vPPjjGZ9/8L26QSY5bROWEKP/4BmPlRxEgIhVkDWHvsql1nG2Ycgt8Qeuw
TLRPHugvxhiSS7wGgPKWcXY8xijPqmziM/HTKKFQqzerDk/U7z+RX1/EcRBtM4dAsPv41mydncIQ
M8RgkGC3r8miF9KaPnljv3h0vu6i8kAm6CyiqY9X6WiuNoPg0RXeZd7fFMOLJW9U9vD7ezlOb1sA
FVyGWRAziI9V46ivqjthnlbJWAdmRpMsSR+aeHjOWMgGJzsRSXKFnmcrdGjXWReuXOXt08Q5M10C
dgbv3ix4zFpjTUBw/Ct3aP58NDIQUZDTOXdRGR7NLbLNm7pjv0Dlycj3VUGxvp+q4qAQ6AQCidEn
i9Dy6t53tZfesokW1OVjRb5sH82exuCK0qwYJV6T7LAQB5nnXSSEJ4pu2g9Tu52k+tam2ZdP3sLx
dd+cMgvITmfm9n/iOt6NTlyUbR/6NKiA1h6gLgFBd36EJ/E+Xl2Oq1fcM6vO+a5WJ1XgfzJk/vmd
WYi0Pc5kBAojBjn6mmN2HnXqKiadKt+xauEHk4HdODc4UD8ZOL+8lAWN0WJG8HE8fPykx6JOzX6p
j+QUo1N6UchcDMXh/pM1cBnlH98iixGCVBZZwrT4cj5eBywbM3jFHC7qZE1zeN12RG0a82ZQcj21
IIEwi3/yBhe9w4drsmkRpN8hFQJVyiT08Zre4AiluewqOgOs8TQau1Ya6XLwokGv3zcGvO2y2Ud0
U0AkbUVKrVC0NwmUuU9+lX/cvQUtAok7unvsiv9YwYBvNFO6iE3smLsV1+WgBzQoV0JxOMz2xWde
neNvF4gNY5MZCveKyxbuaMzYdNd0VZr0KjbZVXs6r+o1IsPHdvf7J/yPjQ2XWWb2RVYPUtM9mgqA
AsAv4LRCmjfR3rhL3AC91E1la3dsgOPAM/v1/90VzY+v1C+El5u0DgMne1EZZoaMEC1B60NrQRh8
ukIfKVyQ4MPkYbHEXOYta8vRF4RCqm4jj9W/Kgnfc8IL0UBJ4GRMUaaM9ubsb6NK28rq70DMPwI4
EbXM/46ZwliL/h2j/L/hHV0856/N8X/0/yB4mPX/3ateP7fP/3oFftFOyw38r/94fMY93fzruXj5
17Zru+L5vbny7Wf/5g9jgvyLJd5ktnJMBFwLmvjf/GHvL9Yj3CRsAf5trcRAQi6X99P95KFpM5kn
/vZWaob1l6AjzuaLjTnqPmLD/sBcaSwr83/NODbbAgYc8kSkoOwQrGP5XjTQb4gNvb1PQIbTLyQV
/mIsYhId7XHsdv5ANwotBpXBeTL7b3WnOgk3m7CiFprnfVi3tO1Gkd8YYNl2jSvUH033b78gcwPK
SYcQavacyw28W9QG+IY63J/2vk7aq8oAEZWAg+Jkn9fWJ4vYxy3Z35dawKysnzhZ/mG46d0hpAHa
3k94TiEqKTKtdJl8sq4sL/bokaMiFzpKNDbrJt6zozuaa0dTWNQf+nLodmjCqdHI4WqsEf9m6MO2
+tBRq2vRHd0Z2eRdcHw+T1V2qqgRrRwjKg7gCmcab9K+zT2euEZtfZ1MU7p1wxsEp9Vp2ifVPokq
QTtchjvZ1fbaR3X7yXT6Jof++PksnDFWfD5hJtbj+XQKLQF0rpEPrqvJF7crxNUgkRkRdQorigL4
Ku6ME1hP7rqzpmrXZ5RRpxQZSgunSVUzgRc5u9Puzrb6BOpuFP98qX80L/3PzAhFvv27+WnTDM9t
XMQfpqXlR/42fRPwJ2CXs1/EJEv0379nJaH/hbcCLxcaU9dnxeAD/dv0rZn2XwiKONh6LNdMacsU
+Z8zk7kQ01m/UbUb1F6wO/7RzPRminz3bVHCwdOCVIJfBn8T+fMfx4lArGFWY6itIsg0dVXdWaNG
c6XoC20iiBOlGkPZRW9ADEDH7HVZgXs6Hcjy/ELN2v86mt70XZOK0Irap07nekjyDrDLLnuETaup
jEljKVoq8Yl8hDlEYyD+5rEh3NqJdVK0SOFF6IGSUeukte+4lk3vNTmYE3lVVM7WXeGf4rb80qma
yhlhz/BhKZCP5rgx+/xOQL/Du6esh1xz6o0koC9bRy2Mp02oTT28oMxr5V3C9uBFxcbYAGsiN/d2
lEVmBtJweqhRaebdljnlazubk5Wu2Rwn8kGvLyI0BcEYq/ZKs4lxWJnTmJs7KsOo1MYeAciDWQrG
laE1oN0oqk/xBmK00b9YdQ1kQ2t6ulwqjmQRYJ/UNKpyIXStVWUYsmGDOxjn9JrqhVOrca+Zk/aP
nSUmf+MkrrOL2YVDsoL8UWxMNRIXEVVddC0teziXTSpR73klMUSVGMK1KSaPOoEWRnfAcOvuAmJT
tzNDV2lBqXvRuVUO44MJhXpTQv44HzJjx7WvwdLMK7cUQJswmyDY0pq9OZTRGZ/OZkhD3mJFM0Mr
lX/Q9A4TvdmE+9qLg4HovSKJ11GHgCyeLOrfFeIeqvunvk2MT4p5WUeDp9K72q1psYXqli0ZeWP9
PF+7RpoGuhY/zgCjzk0piWKKfZo2QKfMYt1Oll4F9I+V8egpzc/vpZ6bHkCeXNJQdSOf4D6tsASu
ubch/Eez2f9vAExjWTX+ezDFoVHPr9n7WertB/6epey/8Mcw32BwWlw5S13w595JWH9hq+B8rRvo
kxfN/79nKcH2CUP3ws033+Yo/ug/0RQkGfsCKiZ0B7Y9rPl/NEf5x4dRNiUcQTHxYLbG779Mr+93
J5bMm9h1qb2VI+i59cwo/aLCXF17ozl/CUs+SXqZPVnOrqgeClObsm00mIN77UqJQECUjkFKVpoj
rZtzJ97WUqNvTj3FvjBanxCx1M/v+iQGhxQ19kw8ZJYAeEnVziWqkU+RFqu3tq2QhKte4HvAUqLV
5TbXvJpwLJf0dBRsqCTOImSH8zqqO+LiRugrxjb2vOzUonxP3Hhins8AfohJy/UE/JsFUgm84VSH
OGfL+hWmQNNCdRqr4rQFigg111SWv9NgUJnr2sit8tYUoRkdhlJW2WZqgETrnQzLA+a4wtgbJuTi
rRBdi3A89rsZVZCBkrItXEBKTqQjEy5Tx+j2UP269DB2ieetc6bzb6PTEcUTg2BeGsuZMQZVBIN7
3dM6O0kdhOIHlMEpnTFLB8/swXEugzD3unxjgKMnnJjQo+saqLcMojEedjB+COyci5A0l7HrGrh2
iZ5ZKxqUxnkdNsVDQ5UIUfXkT19hRCLNa2DagftBw78yvdw+E+04FAC3BlGeh6J7TqTbDns9TAgc
HHNbebR8PBelfxL7VdCgrqLtSr50sqI6lMXXbWFmL4hj5ptcLDN7XCUhPPqamK9E0LRGLJclG6ss
wz7oxpZOjphQMPeqLRymmcgEQBXGPgxnmTQzkXTOZALbhpm6GlFWzWsTHHIfmK7ivqjYThOX51aR
O6HcodMd+68zBgR6tSoCv0XgbPkCC872Nu2Ual+xulD2yFyEkK5CTrnKWD7Pc1/0QAzR9n/3W9mo
jWw6Xe19P7csIFG296XqrepkSHry5OU0RDAd3aQoWB6r5KJJCOHd5l3chiw5SVEjNTe0H9NklWdd
OxrTDs3ORL6aV4TVzlJtAhMybmqamElXSt1bjYXRfi9AIeXnjkn4IgtmhFy2CNVUfEn1uvPWXi9q
nAJ+ivPUsQu2vBUiWGdXpEM3rhNH0sk0jbkiry2aR3qHsZ7coAgukSXQQgfyRO9jOkEVmcm9aZbu
BES0sopkb2jpQnB4k7+MKSeVAMg4aVlvAhkAo4tapnuTzojUi5qXRp9hiZJlvo8XhY39JrbRfwpv
qtqYA2hS9R0AOPOiiMf4rObsiXDWHdQuRfy5nWthBmza80+yPT6ePyhpURawOIwyeWIc162jOSsv
Qd9ovRgDXKLNZhwk8nUfYwsj0PgZQPpHy9X/zM03JJvfLWqnz/NzKhtyiT4sbMsP/VzYvGWzzBbZ
w/a+LEOLr+7nwgb0mSWKEz5LHmdQd+FC/L39tu2/LJY1fsh6600sXsK/FzZL/4uGHXEicEz8N1zS
nyxs/D3vjqhv7kHaEpR0MZwtxezlz98dugs4wh12tnlbRko6UJfC9NWo0EuCLtXM09ZmebLiAarx
u4d09XNz/6+iy69KzDfN//qPo09zcS3ybS6sJ+gy5JUvy+2768a0scMh1GfkL+je9MoKt+jmK/Z8
zPS/v9TRyv12KQ4VJk1cDLj0lT5eilR7WHOtPm37anBPMtE9+O3cbs157les01e/v9pROfXn1TgV
+VRZOPv7vO33NzbUtAqTdpy2mtt729RdGLZ65qxrv4231TCQ/RzXECid8vb3F/7FbTowuPTlGGf6
xgLwen/hGGFmCTmXN+m5pO82jv6D5DoCWJPZAAjXlPs/vx6+U06PkI7xYfLxvr8efTNHhmk3b3OM
duMqSsDDriM199eO8np/a+UZXLffX/Nj3Wb5WhdKDNyjpQeBWeTomo3TOok32GrbYxdjcS8IYy0N
b/dnV6F9hqgAKb/FwDWs4w61pqwRhjmsW9vLnI1XtXJfowv/ucH/b/FKxyNgadKBcaIyDS5Lp/n4
8flJqyHwxBnGLeJvAkkFTdXHBK1wDE9v1g+/v6VfXYwiuGVwIZ8W5NFXSW+hEqETgeklP2hHnMY9
WwF3K2Lz6fcXOn5Dy11BzDExCINI8d6qkO/GdYXShpoiLCrNdy/Tyla7WvrjJ5/eLy+yFEQpRS11
8KN1jS+awnjTjij4rO/CSsfTCPXlJ9PGrx4ZfCWeFrOi7hz3KcCZZlgUuRPDc1A2zvNNbPrlWRaR
9PH7Z7Z8tf9V/nBBSiyTP1U1SE4er+doDh5kP09GnqecXOfGgjOhh+pGOInRXlMQaOL92JqVGxRz
mNirvir76qEk9uczocvRr0EDyKeXqdPzd1z+SWTAhwHtmNPgaXaWnZKyttI/GbnLDx/dI8AXkHD8
nxF1jFLStEZ482ik21Yf0vkLflj0bhIfaxnEY+pVexdm8dexr6TzZ5/+8nSZ+ZmnsGK5AGCPPn0b
lH+m5i7bYpvIdlNc2HjKvClAzm/f/f5F/uommTZY5SmzL3FyH5+gRSCkYB+aLmc7916LGvWdOQ3+
cWhhPjLz7iatve4TgsavLroMadIN6eCxwn28aJiYeuz2inS2GOHhpnPb9hFwUnUonJYQpzEyO0I8
+1K8/uHNMv86aAFgtvE+2UQcXdfUAbHrVb7FZtPeao5bHzpZFE9NhhYbbXB5xcHHevz9RY9GPi0M
GoYc9xeFCOwgsfz5u+nFGnAUF76Rb+vJ8K6RWWMUEujg+k8+16PB//M67LLokzDy2Wp9vI6MQ39o
Gi3f6l0UnuOMs64q07WvZTSVn4z+4/cHT5PkO52WB8+SL3RZ19/fksycMY0640AMV/s1/uQIYIq3
hfj90APraTKkqagAM6OdtNzruwsQ2mXEDhK3XY+mGTvaNIMakaker4cMJDAy+b5aTG25X6/BvZnp
OkOtTcIGBzUi2o0I7W/WaGwJoUdp9241xT7GLLysVmtbWgCAe4YlUrq422u6WQoutIqYx8rafSqt
DAdbWuLaEN44vhqzQLfdiT4m+Ve0xIhrmA4SYADkLKUI2btZNfZ5ZhJrgF8sJ2TbioW3o7A6POKn
wEqBBEHeoC11iLq3tadwnKwLg7rtd3ey3Rcdxdp1piWdWLtN6z7FqR21IM8FOWRpNNuK8LvKR0JP
RJUVVFB8IO625bRvZdnY6zCydKyL5EPeMojDi65Rc7NubK/tt3GRFteKXD5wwEVv+ZQKYE7bbWPb
G2G0Mem8GNXGPd2QxMC167t3Wd905mb0alKQkNby+DkjjNa+YIDi+va16ZuQk/lFwmTxV1Nh4BTy
EaxNgRWZ9QmuG2PahAZ8O7w4XVlttSIiucodouJLFBPXQ4FZz65r16laSr+GwBK0wIGzBNn4Pmxx
g2E8R9BKmHhjUFzV+gzwgF1jGGefUwIpHtzmLkRfdVXENMvWPpYH0AcKByuR0g72upA/IKnDb/1d
JmakEJSMsgMJIJJykNNqUPsx8b5QyJovbeom5lZMSrQHLa2y8yrWQsz9KhqupozoLzg/WPbPunjG
bBePAzCIYVJFgfe3M15mbAPNRuBQfBonU3w1jXggvFd6Qx5EfIMLd5ykhADZoqrWdRgZOc6TLMvP
U5t8uFXr9shjI0/05daRrbjp0xTYozWPxQ+fRhmhZyH+R/TJafsEa7k0D25JweJKJfp4WsO103aA
R9jrmXiUntj0GbiwDFLJAKGxhhHsbUEknwZJZovlNPyGoxgI5yAQYEIwjVR/h0zDmw9wkQm8bmnc
bah1ZfValbWmb0C4E2yf5HX3XXAIR2lRT30RjKI3IcKa0t1WdPwM2mSdfs2vkzgrpTfIUcIQTS6W
i9pAx+DMZLsoGiVREA0VFaPRdYbLuTBSDKuOmL76pOUA1ojcEf9WyAHtLA0JjNgRH4psVxs1AguR
PTfr3LCbchMlsKu3IouwwbmoXNulbtJE11pXArqawISd8CSmZJOySz1FiOxTdSs7ICyetEn6Cim0
o82n9nUSGqTarOYO3Egwl5h6Nq7wB6YUId1pF9bxnK/kMEOx1jpfGdiumtrHNlZEIWcIcmDzjdW4
UU9cZgVSawae9E2pfrDXeZ3Z1ja2RxNJTCYGuctHjE93vlVSDOqrFP2RRfqdvtZbzxjWUimMVjJz
hy9DQdphYCNqfzTqWdn3g125D3FMu2mbinR60fzWNlezpbdwL+aJglLljeSyzyJuTsbaxXSSNPAX
wxzQ/gFDyhLP7jrqMWN+SxGHNwOp4HaBa5pKpYaHI3U6Zi7IBAFxFaBMCU2Epudl8/xosfM/g6KA
IcwmdcvbVH5B/Dyb/sjaDnpeko3g1NmOSp5GN4hYBezIDnmcWx/95Y8Bfr4RGMQQXYQmGTBbu8nm
16rGvLuyzM5+qAw03IFXFnwCFfi2dk3dWj73vixvejeO+OEs9NUqg8xtnqZOQaJ2mbsxGRyWgz2O
EuQ47ipH9jaZCL7Wbygi55yV55k5ysGpAiSmAr1w0mRTvc+90Qg3GqfpjLwYU8+ClJbwoR3ePrUm
r7elNbflIUq73lybCemdAf7XoltnMg/NDVFG4ZVjNdl3FPzyvJ1c/jM6Nr0W4LHP6JVpFtXBBFzX
a6c7mnsW2TZfPv0s399oNU3PFYbcirB7KwM0Ek/o20Ez9rTpsqFz4k0U96MNByBqnb1BvdDegcaH
FCEjX7vTDT6stVV1xq2DkfLr1NdPuasZt1XU9CcA5sdNluR833aHQy0mN+9cow79jcTTF84IRPi5
oX6ZDyOc/niodoLMOQQ47Cw2TlTfiJJpZ11muuwAmHrV01txJSiykCo4kOKBJ5o2/nnDFqHEgD3W
p9kU99XOzxsq52Pen4Skjpx1bMOYEMpNZ/vPhWZewqHwN0WevxRa0XMKBkTEq36xu2a+Hcz0B2ic
rdTNPSXmWwIUym066V+oAIMZSb+0ebK3KvPGjsoy0OumWU1ekpwLF6afnO17a4kAwhgxMqfVZ7VU
0ymoKW1fxgwpGnEE5NioqhRZTRbkfG7B3SGJKYMMQ+yZ6l31IAjPWQNFubLdMdp4SRyu0gZuB63X
LiDazgyUS1QKjrjmBC69veqKaItxdDoAGZCXMnf7M9gSc0OKOhNe0CSqUGvdZqwXHm0KURvVi9OA
59sknirvlN7XJ1BAICfknOpQRWXTriFPcz2g+vvekKOzIFb4xlYAU83bGUfjjZUL9q+xP93FhgrB
GFYUuhJuZAc6AAuaXyQEwETzg9UYX/00dM8EZfrLkZETBdRV4i9RhbBmZRRedll7IWA3Xw05Tcm2
tV5IC6AwQqBMqN8pv5G0Y6zU8e/xgz2HtjiEk33jdC0ZQj3ues1usN2bt62nl6RDjuZNQX4C3RBa
MwenF+6NGw/iR9c35C6IaNrojWTbEevreWQ1KtK47OBtGLGxUUpX30K2sBj1aZNOuF5GElfmXukb
uiRYLwnsxOIhwsH8Khqhn2Gywq9KPTnf125j4p0dmis8EebandD9aGx6viWhNg8PbU6eJewODJab
EK8ZGE+9nl5nsxlPpnF+LW1yM8pBa8+JYfAJhcntxz7S45csnuzXpvfadV2mbCigsTyM6J6uR48y
yDJE+NwS3RlOYGWQbVQrYT5Vet8d/MHSf3hRTLxQIYjBFcXt1E57tkXZhjQX7YeW5t1Z6Yd1MKXG
F4lv6BHXZx8QZ3Ri1HqEqW6IOqanaFYXA1EvSU3+A/X++rpuhxh5QQdZBHlwvkdv94P4MPLJJjSQ
4ZiYGxzdMwSmhLSbTpsrjNfmdEdoc7VOwedskOkNu7gmTEQ35PSaoPe8Amuk0YupTS5sFDdOPOx9
fb70NGgwND0M3GJ2iXEwCh3ntZFTwfJZagWZLFrWPQ9hloFOUeWwYTcKw07lKIkdWubDoGfrGN3C
ENokSZixuUmGnB5cqOx47blzelgUT7io7bE6CeecIWtU47buBGXIzvHXaUcyKVIh3fxmWSHBFHJ8
CDsnva3KpmfrVPnTSa0PFk5nHUY8uZBPIu2MuxZ61xncEDap6ehcJeh/7gg7iW/0xOzpLaQe8Zpx
S8Desqu9jOcmmVeE46J48ob0DD4BHi5VdSdVY8qdEhZxVnNHC2sSTCl2y5CbEsPea1p4mmr087we
BQj3LLcjoKNVjF6KfQqMZL9BDmGoYlr4hV1xokdNc8nmDwFrnjdBWNkOL47g1lM21RqJr11mXyVW
3j9YVTPSIkzjGoG4k8ldWNXjU0xzbOVN6MQ3OabSYTvPZnRJFRebaC+mHL9l0oMGMyGu3M7s7U4G
3tJW+obUAjZ/FeNocrdtT1F2pQr4IiuAljJbuJLhvHERxHP+GCLzOrHZiJOc0dnfSf+AoZMDUBAH
Epym+jwsmTGByUHwOBO558zrZOxKdipGAa+fb6nZeDUJk4xlljpS2407i8jqXe6xoeXcJSNSDKx4
Ji/H0Od8O8c1LbNVbpsTsVRzjQ2QOTZxkvayY9Znz5o7hX4Y0GgcaqdJ+RQ8Je+cti6761q3YJ41
2mtVYUyeptrYiMbXgwZXIZ3dMufXiNp7n73Na12SXberM9O9IUm62SC20S+hXj11wrDWakwvYw1F
vhNLg8WZ7VjgRp7Cvhg7HDKVV4075qGEdKKEBXkVkc6G2CPyx6c57cBz6Y0oduOA5G1kkSVHXREo
0Htwt/KacysBftq6JzkccAmFDhkZ7qGQxnkxJ4+RFlknMgqDuhDJxmHTA0ylcs9dvY7OemhJt44m
vWJnzWjoc3Bx+ygUguIysbermDivoM3iuLmqsqk6izsr3TB4zCuVI1PcOBV6vq3SwYKHvsOfW41z
YY9GtdZstcfqTaZdEuHA7+IouuIkRV+/VM2Ksky910ZeC13oLLkkIvdRVU25E+5kfKe/Pj3YIpWc
RkxORbYWYyrPK8zLzE/umvpPteUJPNBj0Ov1ggoimpjORknkTQo3aUAHKsiYsnwOjpVdHNgSujuh
aovwRruMCNyWZyrxvhMK7h9a0wcPNOWQVrKefimYjH7vEthSkDGC4VvrL7zQ069QPxSbpqTDns3j
N2es88vKILRY1eX4wpf1QIVNMWcasly5lSvP+sF3TmiY7jxd9jd0RQ7uEINxmsqIZ9tFg34wChRO
cVE+yQiama/0cWdkYGdXEp7WdehSVlqZsPROk8jzCTrqnAANIpwC3KaPbB7iuzbrSP9VDlX0ldRa
IBqJCrNh5zdjdOfljt8tAzu6yKKQVPNlR/+VlREyQtFWa4+5lJ1UzgbD7atVZhDsrQON85RTfxmq
WpdBMrbFvZaVOo/VbE2CctoQHJzVn8G/CQNEbTnxmpURw/AQIIGcPtXujWLS6WwTahgv1j1Ah53+
xeLfb7PSgZ4wZP3z1Bj3VJasbZSG82rC2URqud3jY1SYADALVVvPzc7iPqzZmvdkLhYlflDMsh7r
D1Hed1pbD69YrYm2z6vHxu4GvK0aEX300vqls+5CdiNsyXqtfMXELmQ6Neewe6rxXlcqe5F2FW4p
LhdPkausxzbyRbwWrYg3tfo/7J3JctzItmV/pezNkeZoHM00ejKCPRWkOIFJlIjW0TcOfH0tpOxW
iVSWVPnGb5ZpqRSaAODHz9l77dj/6ukp3BaN2/DXzJ0wu1VFYuMuGkTNL1wocRPafJM3flJ+d9MI
uIoZGVcuAUXq0h0i467Olz3DYPXTZ0wQxKFFFBHXoQJzsaefVqitGif5KUEFw3aC6u4FdZizSdWU
f7faOkOd4U/nUQ7iwTYrb9XTKMKRLTus426ZkMXoW+WwF4aZu7xouJ6aKS1iEBH2MYxR5O1gGOHE
IVwZ72rvI2au0tnYVIXRh+uAUGmKT24HbIa2mwDx6JYAVBXz6xOPLPxjaneW3jlytsEKDvCniSV3
u3MPE4PwpbJyL9vWc5+cOPNI4exrl0wr7RORi1AC47yMdFFshtmDfKKbLtrxgOTjJiCD68pyM2Gs
KgvE1boh/PpLb1NRrpOqKW/DyXdBbOSWieyFQLd0o+ZpGjajOYvXpOWjDkupcuE0jbRPVlDi1GMa
kAO1Mith9RtdCMQ/7kia15avByhJr/bb+1GnOW7ItlPF2qsGCyobkNM33MhLMlrbmdFKth5ColqH
cbTCJi3SVaGHtKW+o/7a1LVTAnnssoqlIHXFNve86i1kPjxuwkFh/I/oM12VDGFPCJTZ/qYIQnpU
GtNwG9iw+zYhj/2tMQQQu2TQx8NqrBu2EtRyujsFRHw3uE1sZmH0eNkNEnperuNwcB5JFmWLAlxt
ttfEz/Pdm5x+fqZRg7CxHdvulPOLF5sylHrYeVksua+DjG5qFvB5jyaKH5gk8pjKnXgF2H7QIpmn
9IvfNfdypojOFPZrp514THi1bL4qzoT8elS9CbErpf1C9WjKUzmqJqD/5PUQFfvWoAFDkM7G4VOr
V4Xn5XhZstwzjjievXSLogZ8HFkgzWOetwtRRht0qDyCOb8OmMpM/IYJGw9afgOdbPRCqLehetyI
VLBoltWCscS0UyrSKelSbOD5ES5Kypd6Sey+5gOqBxiIAFvlm11F8rkOHHiKbRWkxtbMJamILior
QAG2mK6coKmAhrV2fQMkclbrzOyjr/yN7lsZA1kFK9FGn6XV+W/IoGZ3JVShd7aBAn+duoEz7Ukf
jdn4Ta3rrAqmjSB+geBU29Id6dUiou9sgF5ZkOyActnPE2n0KNNhNcmDWxfg4pLJcNMNoj76DZno
p5PsarNbml90NcJqjuDrMOK6IUJI+2vDB/W5SRCt+pu6KRGmBSjT/E1DVcRrXyCA2/ctQtOLoq8j
SacvJxsyI1YUd6qbIz0b4mIvwwVxNuu6ArRRGpl368nUbtYGTa18m3bAF1d493kTaMG5YpXb7vTi
eYn8xDXDMwHqQIll2ZGLDjdomsuiH7gsf4k5ovdWZc6xHlWmL/Ksc54FOKIA54RvfRFyhjKbw1ci
3n4WxoOpfVL/SiOIyEHsUZLdNLJMSfrkK//QmnVZbFqG36TCW9Qt1yGe9PGqHjK2+Ggke2CdBUwa
+oCQNGjHwzQ7wdojy498mYAWpGmQerjJTDup9jEC6CuiIMU1KMHUuZirzqicN8pUo/XXIknBvKI/
1J5Z3xLkF+UJZmyzUyyaIPnHciuGNkwQG0qGk90hybivMD4kCdvRAQFavgjzKvR16zEr4/LWZzWG
mEa/ne10lbFnt0RBbyVf7C2Ewc3QNfzeR+5R2BT3m0LY4F2qRtjDzilbpZ4gyDXdqjTZoO+Bdgze
ugdqF26YFbawRGnoVaSaCH/YZFndU3LztV5bdUesDLCTPPEu24H975r7Bf4pZ0ychkcCVqd6G9Z5
pJ+HRY11YXWZjzqvYK9JMJ5HaxouXRpv6d8OvVo1eLiCjQMNYh/bqP6eOqIqKUAS9tY8/2lhXcRk
hcWfGznG85GJe59v68qsyi8sJL19tLIShZ0ZQbqa/ISN2jQaTFvoBaNcsNuI/b2uKGv3mQvlFChK
ZkdPNA+aEOO4r6h2S2B+28IWtYEfkTkUSj8G+PQJhqj+DhqkMtDq+QVUG0C4ARDWlgkqIePoGyfp
ADfPuKL40iVO+gnesM+j7niEwzisi8mGDKROHY1pmu3LQYUOdCVv2W7dzIA34VVGod/RvJLOoy3R
U3Kzc/2dwE9xXzkNlNghmXrjFOag1lDId85xHHqR7ENTF8HJSenc8FWDiGJIW3vbhFSMYd0Ogeve
9lkZ3dPwxZm/inVrGDtRwedlsfTx5pZlDzcmikuASYOJVuY5LAh8PTnQFfpbhONGtidrESKtbTiL
fr1wpy+2bAGr8SgJl54Z0oCtE6XeWzr2Jq1mmhuB2FFJkEGp+8F1NgPPibhcaJreXe16GWjIFnQM
cy6XGTsxmaB5kNOTo0Qjm9TcPASDupD2SLkPtaqKw+jV+o26O3FYZMI+uEtGbesXsjuBuUaVKfQG
QUcB/QWeD4L2OmM/v8YFbuffrCjMEZr6kx1saWIaLV9YgAgrcIhjsWZwDgdvpn7a+OY0oyyXI07b
2K6r+DvCInLajdJu4afEE9C6yTMfZidDe++VpfEwQ2Uq8S24g153MvLavTUrnNm1p7t0Y5YC7/Us
6zS5cMcug/FkBfWxNefZWSFgtG+VUzkPIGq8bG0K1X8LItRLx5mRWQJcozZuK3sYWYCVch8cdsNf
pBWX6dUEG/rNJjWDUIMMx+F96PvuvVFkBBRPXRsEnydC5fUtaJrxYQos7LuV79bzMYC7FR2GiU3k
qTdgDu7yTpTBnvydvmRdyecx3WKk9OVNnSX5g468wdy1sLI66somPmOATl7YTWMwCtKw/0aTjC34
3MSzvwcjJ71daPZmcR3GfcRenidtWCPbdtQuhg7hrFue7pu5DZtrCjHFXrn1mwL/SeFn+0RM7njq
q5QlHpGQ/JzYiQFwIWIvuzXDmu2nz16Wd7JOw1dql/6I3LKpyAAmuv3Sb5p42OnIiR+iOmBpDgpB
AWl0ivZ4bTglywHl6baoo+xT3aZJvEdGTrKU6oVB27eIc9o5Js3nDFHbN3jJ7ULhFsQTSrRfSblx
MGsUR76pmXXNtphxiKBX2/Gim9haOq3eRBQQOuZ3gcx5LGfIjI0lBrUhxEqZFxlg3Xwn+0pVaxeM
dUXyrIjVcCAnjVN1K/hgiJ+LlKo/7QZP32SGQBKsyzqNd16S1OVD0Zv5uG3CmYTBaUIcjdB0bOCK
4vN/ViT0EkugmE4jt/XM4VgWin22RwsCvpElMyzARQ/DNQF4+RIQk2ZumroIXpQC+bYVWYcZpmsY
lFCfxdgVeenCZLyOTHeiCA5I1jh2WUeTTTqz+13OQlbrkn9PN6FoetB0Xa+9lT3btdiK2FOX3cSw
dGMLW3911JwemeBlDM/aTBxV6lS88qOuPwu39NhBDzSuqQvH+JMpeDmvg5iBNWbEbNrzkzC2CXlo
3a1J69DD49vOh6TLXWb4YSmJEa7nwNj2SnnRqeFCKK9tp01XVMMNTC4ZV/FlraWt9nMZYsdMJ9Pt
9nqIYsivs0nbf4Qdxh6DNXGEqlRGL9aoGP0y9KDPTruHRgqzTUOshj6fP5VxXovLIHX88dIJ2YFe
zL5HeRiVXdVsI2n0UOT9uEovl8E3as+U/iikKdp9WnjDfBCtyudt3ImKmZMztiYpGYk4jPlYfBet
hYwxRsc5UyfFKL6DCr8WS29KXK+MKJGbatKnkA00JcrU84sNvj+VB5loh16qpMrelQxtW97Umgqc
qO8p2+b54rThIyeewzrEACSzYo4uFTPur1MA3xCPkCzpaLXdUoDRhlHbpIJlc5WwOFYIzLuZYpS1
995yx8In0ZzSbWNMdeHufc+OMSUGfMxZ/TEn3ZIGwRMpYDOan1tKt8emZzmyRWgEBxdJO/GRUZwb
rFgzKNIuzVR331DhMDALlfF9nlziijNO6SKHj3emKAHlkbOsq41OZfjJKa0p23Cvlx3pnPFxmMzE
6fHPhs609TNrCg+9HpxpkyfaVBe06Uu6hb6ZANLMeN6ePMbu0ypt6SJtUXMMetWJvHNXKjfj7AH/
icVs3y2sMdkkrpyb3Ty6Mv8y4tzq7mQtkhP5QGF16m2fZtsM8IANnWEl+kgHSb4UmQbu12Xo5i/q
ymGGUI8CkqfllNJ9kIArbnpLDuMWqk1772fp1NPNyStJH6yCw8CgEZ/pWLvjY2aKadzHopPyssEA
ER4MZIHBoa9HTpHyZkLgjg1l2PXsoKcLz5zH6iark5STBlQ+Xg+5mvQG1K9BmRcKBPdJ2MNX6w0N
VzeYJHjlOSq8U5qHjbf3+rCtX6o6E5ZLfjstiW3q0NF5RgvQvuh4ADHCfWRSn5KUB8kdvttVFqbO
a1RH6ePMr6eBzk2W4Zykyzu7BZjlXRNkMAMMI3icli6lNCoZGap+nwy0Ai/KjC0+ljjSegg4n8ax
ZPkT3tcaBNbCNswjD9Ctwigm87QEwO4gs8XsgjYEFF6f7gdW0vrSAndMSEmNHvJyjmJHvIQ478yT
EctegoP3Q9tbO9VUt2dvtugSw+sTAKmJilbR2YsVlcgqGCPd5avUHyAmjZ5iA2ZCpx6P8TwpGKs6
V/2u99y6vYBfag2XOmOft/X6OR4PYMXxiqCwcazvoeRDuRljO6tWcsjN9KLt6MetLZIuXu18ZDJa
NZFEo6zdxj2OFGvfMjnmYLbqnI1IXjfSu+vnZJYPXjvCKp3cBo48c4Hs+4A2glwDBG/5ZbYcrWsM
+xsTTpowzViP9QF5Sl/t6WYBknMp0d11IiXsfg3o7Z7ACv2Z2V+cb33HDssV3sWaHr6Inbc2A2V2
zSsFy14P4lMs3fHFw3UB4HhhPBlDX31FxUS8xmh7zbgepVR3g009sHGdGgCP9OYq3ngV/YlVGDI7
WyWWqd/cJg2jPb+x14LMltZISgAD8auUDTt/sMxJxGa04bxQhtFwKCVj1xO9TgondDYw33iZ1bM1
GfyjwfQSzXXj2wyjkkSTmhA2dS/WWW5BrDe54e5p8ozU35XIwZordJFxw67WbkDjc5do1elksHYo
odtoXaseA75fZwCnEfKl/d4opZNvK9r+z7W2LbRJpmK25482WQWuYdkFNbXHZ3iKWSMOAkM/G1pJ
UMYqiWsdnJBruybJ7QXh5BTN4TOdBsgRbWZAPHFREn5zpTIYmI5uyd64CcXWzjC/7Vz0XF9aZdZg
rnGgY8Y0CtFAex9lPS0Qbms+tnGZdVvP7ygnDLcpmZJOg4pOk2UpVGTEgVhHMPEOLfuxKo8RPXa1
Ec7g3AeGYGqrnKA48uunAXTYiHU7C8fuW5K1BcY7k5p2BRVvrtY5XiuFZrRMiIJM6A+CnaQKX895
rThrqjl6WDO/0zF1TOrewkpCNPg9//dFPA+p3BsF00zAOX1143ZidtfeYuTnr89yc2OmgD5XJK1B
DTEan4E+2KH6NMaBUW8EeQuvvteSjjDLPnvy2okqv8nbsGNKzVgT/xUmuyiujdeIm/YJUYScVyEO
3zfTQSaz62qfTt2ol3iJVk7TdRwXgXWDsJdGNKeV7AkD9XAviRJCoiUN91YPVIBkFZTjS08/wlr7
VE73XTXmEjK2X0d01jFRryXz1nxls+G5HaLCve4YXp55jBHEjOkILcSINMj4mtmstaKXxRTPGSOx
RirQBXzau5EttlsWtzYMRjpXub+UNDlqwVXtiuE5ZPdPcH2AOmIZmLY38YChC2FYxgNmdeRtJq4z
vQppyTvPzuzPYGuZ16RGSPEDMbi9yWa95ElExRdamt7FYtaanobYl19G14m+ezRBi7+psqewF5Bd
qzy37oX28vimqGqD3mHPy7VJ6bi9Go7K7E3jE83HTEG5rxJEnnHbBDbUnsxEBkUwaui++SoFR23Y
qt3lSKNQP81DSRk2WcmVqyFzr1s+DQEbSMMML/ukz+oXt7UbuulhWgAbrrJpXKUQJ8O1ykKgo2bd
TUyPZ0N4N5rEWv5MyzmuQhkCJ1YlIoITkxNv3phZawybKiOxdNM6A0bhKK7kFbhzRyBN8SjvkBNT
ZDRzl7xZvMJLpo8HOAZ5DDZlBF0+VOnSIhh9ahPaMypy6Cc5OXkXKdtvAh0Ura0rqRkCDaj1grWV
etYpTtMA6G4QW7elMsVbYGZdwAd1IrbIIi/jSjrOzJdg1vObVFn2yUC9DIOatv43lrMeOYWBd2HV
OeM4bzs5mwV6gy5tHnucBog9WxnZ3xonT+vTvLSg35IkFclr7dcgxJWKM8jWTqmzda6C5CvzUaUY
nvelvigjKmC4nQOqqzjQ09XSoyGJpx/TqxrVU4q+VJTJJ6t3Y6qDNpbz3qviyHpFXjD024QG3fzE
3zi5u0JotjlhCSx2xWQEVvU8FuhyytJXCFb6Tu2KZPblxsjzbgn+Ue3kHLgOmoGDrPzyQpG4S+u/
DenpKxmx1YDD1CyePKTNiNNaJ0yjrdHEvBA0+BjAMbaJ+7UUNO/RKYTuE4hjJT/jKqn9k1EQjoSq
JqOS1KgwVpYFwwBo5KSyCytCv/joM0e80nHXlBvdlnkMDYQP4aGtc58KamisHW7HoCTpw0OTgEtS
ltfYd3PIzDKxCSVx4aqu0iok4Mq3CqRYgLKS+ikGmIr4CfKYh2bQtumkhas8ot57qXNvng9DEInm
PIiqtG4ocPBfpSxk6jWdHVleqsbkvIx8cQpeTXlCA3FtZqWuQjZmJSgWGQ0R880sr6ytz5bdP6m6
hGWKQK8sTkbkY2xkjjCV4YZor668MvsOuSCVEvyDQ+UKQ2xGjN5EP9nUfT0S2LiIWCMzOfDZ2zGn
S4nb6MYJYvPEBrdEZIEGq32NHagwl5U9t221ajXp6quo0cUrpcjQ7Bot08+1JiN311czcwTN8/Go
BqQim44RFB17QzdfxEwkyq3Jb+JtAcAY6hgYMbEaeTmOdP9dR0d3E0zR8Xkh5fRXU2GV/QGdX55s
CwILUJiSgCmsPVwT+Uwig/3W8hCrdW3LkFwYqFbLUHLoSFLykUPCf2I5BCoRGnV+X/EmpsRWJ/64
0TP4xZNgzX7i6dXNPmTI8j0n7ik8mm03oMmc2mK6IhUkCC7CFFb/jmt0fd4oJDXrdHQcSOsOm8wv
Ske+s5ltTDGgmlmAlgwkwdDfIK2YEmeYZHQNSypM2dSG3RNCtgZtapoxDndQ2IKitZRPV9bg12Xp
SFX/Vfa4wpEuzZWLliJ2i6XPUQyXBVNvsHM42rz2MFuVNCiAh6Tw7lClKLoSs2O/hrR9061IHUfQ
3im4wXQyogTycdGifoW/LpGO0hWfwdcJNF47xxu85zixkSikpA6nuzprNBQ7z62GS5kHxbRzIwTm
u45OibqMTOYih9DhcjaVAqy78g2o3BtTY0anP9enCcRoPQXtNpAT+FuvwyhwRE5YsdLNnSzx300F
AiGrZ3TZRc0Y7MMAedVnwyRjZ8v2Z2oO1qREfESUXRAgPNUemfRtMpMlCZt1hqHN14ZNAQ1PqD7s
02960bn2Oqc3JBB6dU17Rb4uekh+agAU2ho7B0ljvwzG8XeOD7wNmfkoLL0MKHOjEdQas3EXWlXl
nkwjFM7N0Mw1/lOfteyiNpreBMDtzXjyZziarTyi2Rh4b+JC2cVz6DZRfSzZnNK/qZWR3VVWOCVs
5GxaQKVVGeqpbWfa9Ojeo/aLkTIlvM2IpWvPTYkw9AQ8ZcK0GFS6yplJOIn/LWlmZkSrNKYfblKO
KbrU1uho5n1jURR37Via/RNQFM8qsH04BrocZNDdTP80qprPXekPmaJygV+0xg0L1GA1U+PIk8GZ
q2eDzLeOLKuqDNuNBT+tf+T5F0DEAR0E3UAmmbbUtYNrId8P05KPasT9FCEaovs4bILEaJqLNKtU
dDlhXS/2U1U1tCiY4/vfysQvkyfPzAVEbJdt2N3cgTGisA6z2LyZSZ4fUYi0c/+57DLTuqoErIRN
OCdePS8ycdTxlLARM+CcgLVuOpaRG2XZ0SmjtrBuhiAfZh9FvBE2m2JmRLKvHGXk1zTZmvLEyFIm
T66HjOaYEEcx3YxtiWKvUPAvl5XPOqmZZIlV25K6lbiFXa/I2QWxkgZpaq8Tv/IO7H8ZHCYUcShB
cPNPuBlQC64Em6LXvKvQDQ4ZG+NVQOv3GEB9oMIc+A/HXrC/MrwDlWHkoWCSSAPCfafjyNH7cKRY
rR6CNKHzdLFAwWRxYA5iqeaLL5KSNzLLUS1OR78ysQTMcmj6u0GI3qKVJEkd7Ag0mGqSkQeVpdX0
qlqibsh/ATgsuktHD3Ht70b4kO5WG4i3o41tzomT74bcAts9hcnU5ttBTS5C0KoKA6rYuJboAdrW
j2q+nhbzQBbjqHENVLixmtpNqeeYOWTcDVGQbCGot6AnwzBeoh9s4dvtBQIxqcl5sgRLxcC5BQ82
IIHx0DBXgYsBBIa2aF6oZjWOrb/vSjs911nPGDgRkbgb7Vm9Jbhh+pVMR/mdZW1wqEhr/8mDJPES
INLtVxVy4se094O9FibhhMoyshezqeVTYcjgOW6LeMAIo9q03DVkX9IR66TOtziITNwrSUmCacF0
+4er9H98+P+Fs+knr9gvkL7Hsoi+/GzB//vP/7DgG6Zn/+XZWNUkLnyk14vd/IcHn/8U/AX0MgDX
Z9q4pHz8c/9hYJkSqz0We3yRTKck/Lz/48I3LAfUH1KqgGkGszMM3//Ghm++N7aBBSBJFj+rj5+V
7pNY8AE/m7S8jHFsnGj5SfslQzRiiC4ClGGbgpS4e5nr4WBlonjEC9UiziWn8eAUlr6YGoM8XgG4
ilYoGo7YbObtT7fxH5z6i//s/9rHODMXp521wEEx0ZvyI74YiQw9hMToPoUibjZhN1DyurV5W6N2
2tH6y//gh/vlTizH4+fA6bdwfP0P5t54cIgZm6LhEx/YfpuP1QBrnnb076/qQyr2j8vCQO47XBGz
+I+85DgkIjLkHf1UeVm2LQz6xOg0fGNPjtB47/fEzsUpuVmK/deGiJthbdCx+gMs4L3llpPwMfzB
fhC+DPg6eR+seQnVbgvHtzwb0pgOrWWRIFvDDvNB2jxNjei2bGL6Wwtg4F3jhPbm394EbNqBB//N
dZlZ4Ml5/9QxRW1nszQJFeqCEUuPUuve0v6tLTrzetlq0fpMraNdt/o61c5zn7El/v05/PJzw4GA
ycBm1/M9PMjLf//JnYigyJhbnEfnhsV/HSg6Wl3j/bs0++VGc5QFOIs/lDfsb1LjT0cB2TSSz6G7
c+3azYWVsH3AkSH3TUot9fsLMhdv6LsXxg8CEy81b7Fj4cj9YIzFiTJSOk3TeTIxFLpTLvbIo+M7
kfnB5WBJ4m/KKjafg854JgjZ3eeFgbzCKJKnMKIUXyf2HxkY702my/XD1KLp7wnhuiZG7Pd32fFU
TVnfjGfXNl56gPZM7YpDquWdhlIbJ7T1f38Xlifn403AO8/vKvk+Yjt9f0DLJ03NZWBzLnXabal5
g00EDIvORuL94Sn+5VCQCxcefkCDWvpW8OEJ6mo5EelbDuec8cFKJY63mYMh3mqntf5wVYuX+t1V
LZBEqM3YKBAt4rl+f1X0n9IKz09/7nGt7jRK90vE8w24cSnvywlVnOk1HkN6ZW//5f1cjuzbAo4M
QCYaQu+PnHY9IF82RWeF75zuRW9sXDoH6BPJNvv9oX754HMoTPOe9OCI2J78cD81nMAkmC18AU54
Itvr2RxorWgvsaGK2F9/f7BfHkwOxvqJ/ximmstNfX9dHq7qfEBFcSZNNUhWOOsLaElsLitisU9z
wh69x+/zh0fmH47K0B4oJt9e1hjrw+/YMJ2bCi8W5zlT4ddsLF7tpEn24DCMg9G3WIcnw377/ZUu
t+3Ds2NKfkAQD1wssMv3V8pZOMMQ1OI8RNgbAwJT1jN/weFfH8WCdOM5sHVIWPuI0izQXfuyC+n5
tnGwjSWKOd/W4e73RzH/4RnhvoGfX6ITuIUfvnEhzeahkoN7Tiv/inH9Cjok4pnqFj3qaWi2pv25
Y8cRpIc4P2ucJOzzwVhM4N8oH/T596fzD1+ApVKQvJSUctRw729tbcc4Mkrlnv3GXrXs/edSb6y5
+O9ctU+xAKcQAO4vEIsp8xhoTp17Bv5JsAiTL/uYXPkPI8PBO26CdVG/zkTrfgsI6Ar+8O35p4v8
+eAf3hQCmfNANa17LpDs9ydml1H8A+L1/4mk4Q4CScLRzAOKJY7F68MhBozXxDGl3ZOtRb7P50bt
VIaaK81l9q+fUx5SXnzqSvhX/NP7n8wY4cjFWR+c69Ed6aWgtXBrGHW/fzCWLcKHl87yAGyL5cmg
gv/IcTC9tEl8TwRn3x/KDDdw2X2Pxpw2fog6eckUsVoS5Mq5vhyxke8rXItvdZEjMYpMnRIrWzvO
Z9ErVOdm6MbEkRlO8U3Jgv4aQXNIzEInZt+ql/yxPW5oQikZ9OYM7Wy6BU5VD7dN7xbTikHKhlEq
0p8ROYc4gIHiWWmJHhUrWHvBG50KOmi/vwG/fnS4fpsi01oI//B6399maWa4F+3ROxct3tFKhei3
qnb8w4rxSxkbWJSxcqnb2cggQHp/FLQYVmP5bXCeQr6dWWgyRiDiy7MuLZpqF3HtTFj+SaO8TUOU
m0zec/UHCsqvHyRn2aGBAeU0HLhb708BWgQDucSIznK0gguA5jSTRJbR0CgLGnbZv96lgAINBLW7
YDkWUPbeHw9Lc61MshjPgmAmMgIdQbJvlv3h5/v1xnIU/noilwU+efHhhbRwVuNAbLNzzEpNuq5d
yV0KqfOQjYO8LSJCAKMChbhdawRz9Nv+8EH4x+Mv29IF+A0/58NVNohJ89krsjNBTsl11Q2fjbqw
aGVR5LjKCJhhai9e2aXxXC/2rt8/vH+T2d4vmVy+9MmzsTk6SJ33N1nnAIni2E3PeYwDR8BmEG5z
9CJRb7U9VY8YxhL6ZWGK4IW6AVFhfmCc4fzh2fr1JYKtA8+KApqlFdrB+9OgJ+nICljr2fT8ea+T
rl1Zfdnuf3+1/3gUFDkmNQ7fq+DDEzxix6prjyeqrDu1bXOtLyvMlaf/xlH43gas2gHr9ofddT6S
nojSKTsD7jDpf8W04BU9zt8fxfqni4HVA7FfWEuF92FF7sOhC4dBpOfJyKAlZ2V7hSvOXLVRKzHE
qds5rsZFF+gQWjrW8RUjQvWJCG/xKgJUzGUYajgg4Zvn6eHNE71BovToBct4vJjezMyw9o7GVYJ1
FI5CDuXlBdsBDoLBrKvV76/mH94CClNCvparWbbrH35/HZEhFfbpWZFjt+893nUA2swFDRP/xkRO
rRGWX1Vh3dFf7f/wCVjwkB+WMD6tC8r4bzYY/Kz3Ry9Vm6Omb9Izqdtyy71DeGRU5kUjzG6XVWa6
n5BZH0ZEJrtajvK6BOZ7r0PBOI0x5X/jXYCoABXJdQE4frwXLp2fYFRFeg5y4V209Il3Y+wUf3gX
fv2ac83UBn8fhxbbh1p5YCDbAKVMzjPmYTISdbxLgkhdJORlX8yl1H843j/cZG9ZN+g22XhWfgnH
IA254XFt2nMwDp8rD0oQfhjQNEhNL2Ztu89mNzwPTouLuhxTUhnwymj8EUcMidkfVtNfWlP0YQQV
GGUmGkXPWbqOP7dEmEh6eToV3TliPFcjQeiI2KwstUVvgU6YGegTN47UhchBtcxY/Bwn9Z+Abb90
JJezYC2XNDDYK/Eqvz+L2uB3zmya/LQM/HWf190T5SnUZ1H29N3J5UanSZhro4ipRMz7tevt6TE0
rO/EM9+WU3c/ySb4Q8PMW572n5YE1oKll+Hw+VqCESGAvT8rsxx9Jknh8Oyx2p9QkqXPbtsSmwtQ
ATFB4/m4DtumhVw1jZO8ivy8fnbryelWZjpDspogLV2jOw5fYrMj7016ucS3GNtMUSDq41d3cxcZ
dzSYj8pZZi7GFJc3nTuTaUYJLp6tKOg1psixeKyD0mTaynjtFhuaeUe7TaFjtBPn0WorW69sRJkG
Hr+ofokSZEOwXJzHHHkIWKa5Rfer2aZNeDbnFLOrDOv7YTSKF2YT5nnC+yRRu5Rge9HCxenaxLv7
xRLdnK594k2PJZGwVw2m8NeB+R+rkrTKr/Y8lY+lGdvfOs8gGBAxlPXVHvwE+5+rna+oYuo7YDNE
OxNvzByN4dTiEOdZOiX4FV4rbK2QlkeKczyLQFJxHjSPRlsuOJC0CiDpxIwgSXev0s+iUOGPrcH/
jDD+a2FI/r/x+A8le9Sy+F8XLb7jb+3Ps4zlf/wxyqCD95dJSWi6P4I32CX+GGQAfP1LkuXhOEu5
RBXB+/qfOYb8iwY3sRpEdTgmPGM+KP+J8jCtv+g70xak7DB/jDj+TcjQ+8WK9//vvE2SMBcgLG/p
h/LCyjunybFm35YaNBBVXXFwG3PaiCBPH0qBUZCdlImRusi2zagRslYz5DFdpM+YLL//dPtuf3wV
fmYMfyDf/TgbwtX8Bd2/zDE+nI2nUMw6cL9us67ynkOnNHm9GcI92mg6v49T3o74gRRCKE0bWEov
ulNTZ31zgfmTu4wYRa7IThefyLZAd6XBlYEogWPGq+MkyOgmnSL3W5wtr78/9SX36afv3I9TX2IQ
LJbZZcr0oRq08be5CMaTW7aigdiUyCUfGzRr4JBwl976UwzMrJ6q4AJ9xXCvIepA2Ivcr3irrWuh
TevTUPn6UbJcSCK48+Z7Hpfh3tBueDdZAYCgcEhecQbOnyDqVw+Zpe+x6hvn31/I+0LwP9dBghWo
Wxazj/BBE42TcOImuXUt1k0c3unak9Lc/f4oPPUf79b/5uy8lttG2jR8RahCDqdglGRZoJNsn6Cc
hBwb+er3gf6tXRFkEaudqTmaGTfR8QtvmG0gQEWr1NEMa/4Vb8r7POo2CixD5GW1hByXrvSbcqiq
hxq4yEowOD97//sAvX4QWE9tllUnpca25nyoLgF5aoN39qSofQHABnzEVx8JBRu3doyv7/8uWMAa
wRDtEaqG54PZbWJg/K5HHrI5+kNQtOPGwCnAIyJZS6CvLBQtNxqZ1NFJJpeausREUTZNdexBoo/2
PaI2u2ms+pVo9uoo1OlUsvVZyXPxQWNmyNFgyrGXBlm857+od4MtrXnjXY7CZWYxjEyl1TGXAZSq
mL0/TErscUGBdW3hivp2rK58yyJOm7cC7eQ5L+aPwRvLmi/DN7uuGfQoysOErTCZYDpAOB8pngk3
GmTXCnAOnypVdZGkGnYT0ANXS4vh8fYGmfOo891Ix0NB9RW1eKxJlqlpbOSxRR82xotLfSEYqpEv
7KhDIakBFgulra6roy2lmLUTd3kMyMuZ5bnkQnNt2bZTEnhdvmqzkLL8bRhkHY9e6+vUdL8UX16z
qLw2GCEohtFEopS1F7umUNI2AuiPuexYPsuVo22ScNwbivRPRldn8/4p5flEX2Huk1ENPV/VLrbD
UehoQjZ1ipQWqI3dlAPlq2y4A9rgAHbVdVgQKLivbag5sF+spqPI3CzU6wz1IvDvwtbOe1+knj38
TET3qI/argd0aMfyXZtJX+IUfUfkbIbc3zqWvMumz+EY/8Lr1h2Qk2kTC32nv7en4/JqBRRBo4TQ
wmKvL0+s2VUkQsUUek4qRd/Gou22te/DCTT8ei0LO6/WzgfKpGVB/WPuGlKbmM/1mwPlo7hhF20Y
z89bskUML9hiATLte0cBoR2G1tEaJGLOHnivhtjTE3IvYl+CMX73HiDNmNEHbDpO+NLktlf0mhwj
jr0wVJJjWWoNKmAySoAAAsGl5foeodPok2ohJnN7ui+3OiMb3CyKTN5LXeF8CjIMOzLQd7E3kBfs
ijHSYXoV3c7JHOMpB1+9NudzDHS+5yiszc1hbN64z5YD4iCa+w28Uq/2Q+Vvb6fmp8KR7A/maMQx
BmSaIbm0Q/J4k4xVdielEZpHCQjt29+9qPW9rj0xKt1NleefFHzxriIqDJQSXULPKhXnQYM4vDOJ
YtyypYvbwei/a/26+RzTh3R7wxzmCqC/zZNkWpmRV0Hw8xmxAbrwuINT40Zd9rbaUhmbbswaL4oa
ng9kFCxECWKgwLu2U9R6F0tZ2m56pwgeJKnemWNnV8DAe9oXhQ5GDdaO1Hm6T5thV+CXjeZTG6Mh
BHRQLY+2GMzOHYWGinLS+Db00Fz9UeT0lAJkryAxDnnz3er04VMGvgzfIqPOP1SDIn2yBqX+lKWQ
/dy+FSN2HSAsX8oWYZqV5bjchsTN83Hkbw7/jJd6exIjp6G2ECbCK6ROhfdHCCrATW8A4qMAV0Xa
59vLP5/sxZyDl7CxYabQQCC36CD4uGxDux2EV+lVcpxAfu5HP117tC7vMgIP7jD6QbIF1nRxuJS2
rEaIg3xVq7yYIcEHtdZql8hptLKJ1MtjNcc4VHPBl80Qm8VVNkYpCEa0jTxi+ONgIVww/B6VzkXd
YEOFcYuKxPekk2GWpkfF/tFIPRZQ0HcSZY+I9x7E9cmQKwgp7V9hw60jabo941fnwqIQTCb56k9z
vsJh1YXw5YvGQ6Qy2mH2Oricbd9FpyPa3h7qyuJSPKfajGcNALJlnMSCxLwbogFqjL5Dii7Szi7q
94eWaDOq1KosHeAYD8j5B9kjOGJYFK2X+aH5mBRYbUH3XbsdLgMuRqH3Q0tkvi+XNnANAYPT4LXm
6agpAlZHkE5mO99PSAo9gNULMGtFHxzy3NqbdG0W5xSeqiDrhbPT+fehr2+gEKe1Xj37QfYGpL/M
Rk7y9lpd2RZUdWntcxJBSCyPSJYrteEMde0hSDRunAqHOIlZcAfDyFe2xaLCOF/5Nsh3iq4kU4g6
mMscF72FToOt4cXFKG2c3IdkozXyYWJn7hA8AVcDKe2DqofDRoJouSmQGtr1QaWhaFsg6IcqwVdQ
9dq7nD9efxcmyQrJN9VXqhiLnQTxxYRYlzdEgAZdCAUtzxAok5vkYs1n4NUPZXHxkaogyQgIj/x1
2WFrYGGncm1wNuDRfJPGOqlpkuj5TO6HX12gko5LEspneidTCzb6HgqTH8TUOoOuD+Kt2YlG7Ec7
f45aiZI1Jcks393eFFe2HqGBZlCPZq1gFpxvvQy0fTnUBUfLMnzXwa7jzhiidmXaF8C513k/G2ax
H9ATU/E/ZRgFIObeGLXgSQ+lem+is7OlsIzydm8pXmkgMGrJiOLpCAceYpirm1gJho2FqNvKl79C
Hhbr4+gztIwzMW/YRY6XN2Poj4rRe2UhlR/iTMDPrUsL9qbf9X9MJTJmxeRcxMBDJdvcO3pee9Sc
IJqIrmkaF/JNhsmqHSJZHVqhid9rMML17Z0W94MGf0JnV5mt2IeGpPauAS03gXgglZ5ZzHIft1dS
m5+45fcQXAJqJl+cn8LzpbTzCYtvFDu9qNIEjfE63nejhuB8b9qulRkF9e/4X2xR4vIFAth+c98n
h6alWRenJqqhkNv2U4t0fA2ny9VGleIUDE3c4tXub09tfgt/08BegS+F2P0SNq3u2XoX4E9CNzP3
B1TV0FM62DPRog+FuJNoIe4GKx63HerJ+9tffHmhcWmCCdJVakOUAhZvfilje56Hcu/hKCttwsap
n02IyWiPafHp9lCXxwQMOXMK+5EEjhjjfG6roe0g5lm9J9WjdghF+q9KOuX4/xjEogL1+g/NkPNB
JK1q6jBvBo9KHqrJEvxIKojqyjNwGf9RTwMVzK0E7J2q8fkoY8P7SeQweHTfv1u2tDfL8b4p0PTF
Neu/OQv/R9jRfO4ZjNCPrA88tiYv5s3vEXPKCiSCUJPCrBeIFbAjeRZDrtKV87wArv1nLN4c6qrz
aEAqzj8M5akY2e1k9FA4KDdOYEd3sFXVvYqALTKyUnXvjIn4hWOKinJS0pkPdm8PEJJFIRz0RTIH
n4241hAIg5qiHhor6V9iPNLqlZN6ZTNhCWVpgE01/vdlPtQLQAIyT7GH7ES5kVsn3EDvylZGuZJ2
UXEg6QbVOtePlpXTCtqKlSnMBw+c/MURCfxZJdGhbPdmjdxMbeH6iWMoqH9dCOVX0CZBsB/8QHz2
W6gsKzHBlX1H0Q8jLOpZPL7LKqQBpbJGu27y+ilSftmxCZiWYsxTbsGeJnJcqyxd/f63Ay42emgH
sY9HweRRDpfvxsnBd0FXo02K+df9GNEWUKMWXpQljE9Rrpb7Jk21vSnnayZg19YbZLpG2YcbhFrX
+cZEq8EUcTZMXgE/82gpo7aHh75WGb1SswSbzrY3577InPOfD5NG+OqZvTFRYrK1Q0fJeasHevCA
T4p9lCBf7FQL5Xu62sp9bEjlF79W4pVNd46neD2DlNUIe6gDKySXiytZKpGuG3EO9EbOKbom2fgI
uYecOC6TI02icaP6zQiGVPtT1520EmZcm2hdwYgMPBPPwTLiwl7FaOIQLJo6pd+1qsApJtHX4Nqv
cfL5O0sJ4c0oi3mGYw9QqpcUD6Jp+ujLsaPsFVWUSF8qTfM06ebstOuntNF7HJEQa6hV6gtlZh6m
xh4cOsd+/SVoUt12R5gNSC51NapX8NIKTIDU+o8ddTLk5LRS5A8QKlXTRQYxxlik0JwNSiVBtXI2
L+9Om1LgDNiESsHxXDb3DCsccsWQNA9FjAo7NVQInVBkXqgH2CzYPSbKCHuOiD9pg1qcHFHKz2NS
yJ1b4o2Q7HWkgA5W5FgvflJL8l5ueulzInXKt/c9kersjgqiHHy+wR2/ZLVEkQ37G7EGz1ckjFsU
bTr0gIpWnsjlPqJURXoPTktlPKxdFzdHD9wPxXYoQchEfOqqHphTM6bgDm5/zPJGZBjSPVpAYD24
pZfYyqxuMruqazQq0RL7AJgzc8shcb5KkK7vJHNsP98e77Vl8HbnghYldqFjSsRLV2NJX0HuChCA
SGXPrzTrT5Okie9WCsJ3yO2jP7lJYwuEVUG0i5oeZWyQsqmG4HFEDP5XaAmtgFqgZQn1MoR6W7X4
felx7vQIewolnTVTEBXNiGGyDb405pOSRSmPfWVGP1Fi03FBwcgkRuaqFb/rWgkeRVtaD2GPbCWo
HENuXXPq5GBj5j41M4w7wIuVRW3gHS2ihmanmoiJKN3ovKwt62Eb9jq2IDOqCUF3I0TbKzS08jGS
7DpBC3go/9yeQnt5wfFoQyuDjDL72M+53fkl27aKnOS5aD0nUgBvkLZOR6e35Y969UcKNemrkUzj
j0mPzTs7jypXNtu02NKTiCGm67FzLxdT+RfeOf9zMrVSts1iSEFunRTS89hZCn4tvSXf48siyg+Q
H6e7CEUpGVCK3vwOQ7usDpbVoFkKzComanFCT67N+kuYwntF8tg28a+uEQaK26bUHttYMwYQu1lz
j6TabPRmjjLVxTGJ2NSOFFS7Vuv0by3OATVCJ7F0yJB5td3SgWy+M2O1fwynSkOuuRjFN8AseF6D
Ea2MDeV19CRh8rXoytitcaLbV6J9aSrh/Wg0euWqPi4JU9/kkwu3GacyvbHq6QEmcgp+uNObrypy
rilyuaK1N0GN/OCDbWb+oxRM3QmVj8lC4kL+yQ5DvBVWl1K72OvI8gZlyTDFZjvs7Q02T0V7MFRk
H9hqQXGXq13xJQKNHG3wFUD7LXPKZNhlQW4o7qCXhyzPxvBI4wnR4hrf8W+qTiaBz12I0VI2adDt
Z1o0l3P9PgNa3mX2D/BMMBxkLTBL55zmTR9EjFmELpHaejKK4zukjusdmgLa/vY2XV5gjEIJiyYs
bCLYPvr879+MUqZ4QxR5Tiiso0mc8zF3DnIDK8/tRcTxn2FAMFPhIWB9hd69GcYvUBT2pXb0ELIt
j7KJMkAiVeWmwf3z4AvLg5zfsvTFuLcx23OFk4iVnGl+bM+vNM4irx9tSnoqlCHPv9SvKiUNOpLe
CdWoTSSXz0VB7TXm5t0GHfoQpln8vD25rwS3izF1HghqaDPlcDFmgWQmuDnQ/0EDSRyRDM18wcwV
Pk4vOc4LDgTdixMgQMvPmMyPpYmpZTJNjmdKErCYLP2m5H2uu63WdrtRQWfXtXucrNymUdMVmPec
M178VppN3FmkYQApzudH5J08xa3eoTLVybiwldEhU3r8EimoIBGO5AvkrFnYxVojaCyz83lzYDz+
+mLT73tF8LzZHFgg2FiOm52XOjwkAyqaW6kUmqtnq6W2Kx9JTQ/+lQmelIrC/NC+GUo0WjIb+/So
Q2E1uxFOh06uHU1w+y0tr35E6MEMm3yswpcmaqNqc3tDXPlSDtkMsgJhyqW3eBO0bhSFDCLHE6Fc
3QUoT52MvLvrkSaoV0KGKwfbJLil2k7fAV7doo5WwCIVY6OMnqMmyNznondzP4lWro+Lch1rxzC0
yGVKEXOt9HxCm6puuEmDyfOHZrizQ1V/0Lls5ipXcz+oIb0EGZFPvwEgnRujBVxJajY9Oo47sNIK
BJnVsPvabyJ5ZCPNlw153eLTQUhHSoHNp2d3NDRwJH2xJaoYiB4Xx6RsXmLKVZ1AGqmvUXvtguQX
1sHNXaYl+j7EmGCl3HDl4mFzA9GYV4IbejFFuc6K9zga0NB2Jlce8vYpTQZsLDKVbp8GS21qR3l7
e6e9/qmL4zxHisTAlNcx6Vpc7CiCxqVWjmQ4QHpQMm7/JSZSm2aZiEM/Sf5dTSPyUUewc1ZNF7uR
OvxWDxv7RL5kHQDnKXTbkwotb9QppShoHgAGSfu6Ra+tQ4/pzzjTenC/Q/2+s9Ot2in6fSfr31AU
D3chweXWUTEa4ImVHtSGbj3qTv0uQgSGAiIcPQ7ILrObZFcNIt3imKI96lGXr3Adrpx4mk5zr4bJ
AP67qPVkldwmLMrkBehv7VRKHbhRoPLhlHWGuBomsIlaBcdE0taWYBm0czQcHbYVUrT4MbxiMd/e
NRA4DOwO/ckrsWl5VIBA7rCOIcRSsZOKw7o43F7yKyeeUJOyLsxddv7rsXhzt1nhhGkVlhFegMHr
VhZ+sQNa0L//CnMoHNMNVsGJmfoiLIGphL+U2jFKZllsX9sAnQJpf4hle2Woi7rMPIMmgdAMc9Wg
/yyyq3zSCMxFqHg+lL1uY6KmqIFvrPr7YBi6Z8MJuWR8bDw+FQHymxvMQa1qLyW6jLJUgSrG++9U
ZoxIie6bMYslnF92XRFKY4Zbilcj8rOBBkqAi9L0yihXooa5xUeQQgXM4b5YXBhpxQuFPhYeUwZG
BRAM1eooC0qNcKzi8JkCKQQTPwgqL+60ltQriZCl6icR/YRoAw/RbytaCYD5xNa0Q/FRG1Dqci2z
V5yN0uK8tXLZXO48frBDZ2jOUyEdL35wjJtLBviUAoY80qBrao65366pCVyep/9WZ9FJ6NFjWew8
0nhU8RGF9yyTy6TVwvAjEoLOQ4R41J2eJkhe3j5QVwecGSi81SBAlgeKdy+YRjGpnunbiAXhtOz2
saLsfDb9psP6YOUAX+AFgELPEOz/GXCxvygAKHnVaqqXaxCIrShG+2+6R8vgQ4wn5V7pC5QBMy06
WAoOzBgT2wgWRvqBmkyyxRm6+kTJI98GvaHcU9T+geJEvKtoDGADP0lox60c0Mtwht8LURhGHGUJ
OJDn50GoyGO2E79XQVHMrW0J69oGqceh1J3/z1q8GWoROcHHs6eBerzn6Bl2Pxo9fTmdUNboR7TA
slhe+bRrW5ozDtuRHr9MIfr800YRtGOoZyp+B2Zx10jw5OCTjivh03wwzh/p1/PNCljgUeCuno/i
l2OBiqHKDjMqc1P6leXlZoKbpo8/dabW+gYkmPN8e1tfvoiwejhCsgZclYbmYtBcVjonQw7Oaybc
cfsmfZFLw/6CIIj+RdEQR6dzOf3yI8la+dpr58mCiWw6M4YQbOL512qmOnLMYs0bjDI6cnejgR4W
00ecxGkoj2q7Mt612YU1R+8EKBftk8WHGiGRr0PORRPV/qwmCEiMCDveoRFgE3wEKIhaRnO6PblX
jgRbhsxCJZ8m2Vw8WZBPeR+0dPKisZK3qlnrOxy5Oc1o/a0k1Ve2KMBEcMdAjBhwWRT0MTTuI6OG
T61V8iEPrUfQrGvk3yvfA7QXTQB4jzO4eLFmuTbotmQrk9dC/joSrYXbSaUh4kM4WklArw3lYGD0
St4GLbU4co4Dl1oqpcmTGlvFeFJpv1mRmn1Agz94/yoBb4deh+oHlY/lVyV9SgNLzWUv6wXOIDDJ
SqE/Y7+mebe3w5XCh0P8wuZDJ4Mdv3y0xkIopRGZsmeW8nQQvVOftDCTkR705T3nNNwHdqW4ZWp3
e6Op83vRJ9Ld7R9xZWL5DUiLaHPcAj/o/NzlCMWMGS+4Z1Ou30cderW9GWsHjRLq+69NgjbEtMgR
EFNbKjpEZdCYJnhZryMmfAC7G1Osq+WVG+wCNMRDOffISA4d+saEY+dfVKBDm3VzwDFadvlHk9C5
HTRJxUrdV++FnIYPWMb39yqU/A1ywgJXjlj+mMWB+iSVmnLEUzrf5wmIktszfUE2ev1h3ORw0Gd6
1jI6tvHUHIWcyd7otPExsPrwg9HH3TESvMbQsQ7AraJ7RCae0QDOP1hjaRzKgdpuXsbGM25M2q7h
HQX7AbK76o1khyFwvcWahpLRypN6bVuwWNB3aefQBVykyXZeJSO1e9mzGrs+SGWbfeosvSZN99cI
QFeenLnfSP0N8AwN98VQ6oTLcIpFiJc2DeY19BMehzrNPzYm1oIQn5SZgSXzJKjN39srcu0jeQJg
KqNkBL55ETeQmgisSiYsB6fGR+Nq+imgRx/TWOl2t0e6kq2QaPIXNX91FoZZHDPbb6aE1Ve9yS7R
TSNCUYKs+W12Q/4ZvqnppsjDu9gNKT8VvBm+GiIdj5oVrTwLV149LjYSXhnxPED7iy8ewigqprpT
vUCtkSuf9I95b5vblorJdsIFbLYw/Hz701/vy0UcQ8ea5wG/SKS+5Pk3vUk9S6uTkgHyrYcNKrLC
lR2mH/QBghT+8SYu8lxq9xleungsF1DTXHioGDMVaLCg9mSOiYda7Qs9wxpJHRolO2eUnWfTkczf
ktRG0j60AoRb7KikctNaSf6CeePQA30UJczwTmSJW0sW9r423qM4eVeO+l1ps/HjiB76YRobyXzU
DRHeWxWlCpdtXm0SG2MAP+lBcGpTXDVUn41SbKMC24pNKfXdA8QiDADMSYwwyeQwzbajEkz4ZSgS
7ekhVMwnzacd9qhYeN7S2YC4gD68hDayabRi2KSjP0hHnOnUg2GZ+YMs5fkfqF6m6WKqJz0RQAMC
gxBZHKbBiYpN1djFsyb1srrN/cnGNjgsu+dyQj3ZdLT4L4rhRXnXtIHRYJ1Wo4SQBSVtlsYp4oPl
+8EaBPzapgaMo/CjqJ+Yjry4aSeaSyB3heaBfMEuslQ+iMiavk750L7oo9zfN9APtxZ9vB85HjqQ
g4dSfFSmd2paze0Qji8/Q+W9VgCCL05XryeSpPq95nV9HtzRG4RDaNnB4fZOvhJTzUdYhbxKCo7Q
x/lGzi2h+tgUaF5aRfbexiZop4fB73cOolKgQXgM5jqKolRnzwdRmx53Gq0xvUYP5V1YYE1SwzVZ
eYovbj5GQS4G1JtlqNBIFpHo2MYlRTfF8joHBQ2evo9JaSnHqqUIcPt7Lm53+lMc/JleTJhNsHj+
PX0PdKKJEskrLCjtbVp+SmQo8+Wgyvcd3mEQf8Nha+tIlr974Bk3RkLBzQu3dBGcprRYlaTXJG+s
kRJGe0kcrbrE0APHlF00ZX8lG1v3GAGkr7cH/k/uf3bjATKfcSuQ/tQZY7C48SpwnZOkRcnJFhZJ
KbWccC+KKX1shRRh265NEj1fpe4eae/FR0MY5a6cjdnRmqPsGsg9RxrxnCe9cZw/aAFY36KprZ46
9Ir0jeOLovhCNSWaXFwncn+vBL0p9gQ9xQ7vk8wnRQxxg681NdlYQgzFfWWqKqayZZG1W25X6ylR
rKZ1ndZEZVhKBXjxOgm7Yz2VAS7k6jR4juEE0bZL0uhkSk53whJOVzdj0eUeBQbnYx3k6a8Y5h33
tsCJBr5b1HqJZCbPcfhKZMj6/p9ZT+2EJLlQ/ykW9U1j7KlONL3zEBa6Lh65RGPlgK/p+NwYPZap
DviFYC+EYeBjFYvh79Aa2t+sDuSXAu6u+QEDJxVjdLCazq5JIgjLIcnc3Wig8LKFKir+JVl6J3Ex
cftjVAkctzHi6SglSf9hjB39M0YVEh8ZpSZWQxOFQ9ccrQkJyiTYIWyAey12EmO4rRut/duFsGs2
Ud8Fu6BTMSKVEycXOzpS0REvVTXYTkVL8cSuaMVbeefvUQzDYSdARVNLk+dMB5bB2kCZev2q+J6a
nu4leFE/63YlQqRhQiPetF0ovje6qKqdQ7jloS8b73VcVO4qJ0l+pHWrYeRWttrHEDMdbnicVHxc
P3M8gG7v38u7gd1L1YG2EGtMHeD8xMK0z83c0qITixBtlUgU2ziqMiwN1MS9PdRrdnF+UiBrQhnk
WtW58JY8XFmq9Nxs7eQEIiPidnCCX/D7xk0lSeVROAjXm35n3CWoYrhhPKlHvO7+oM2oPFjCjFZy
zIsSBBRm0pNXPbj5RZkn5k2ggoLQZLeUP06a2fUuqbrvqrOkbjz0uitjjL2W/8237PnXg5OSYTRS
FYVyvGw4xkpPTmaJ4lR0lJA0S5oOeC4YXxMkfZ6mzh4f5ATFULlpk60k+V+jLB0/ZWYT/7u9DBcP
26xZpJO/sxa85c7izZHR0LLtPFZPVuAXD/aYdg+mmo0ri31llFmWgjBh5l3TjTif3iDs6grNSd2L
KKgS8xjmFoBUsrJ7r47Cg0apFO6IuiTnghycCPxG3asz2vbAbEJ8Hnx7d3vGLl81fJ1nBi7op9fV
O/8WIxy6Sa4T3cOXfmuG9A7HfIwPuUzDsu8Ki8IqJe7SN5130rnBXrIxTWo7M62bfOJ84HxE+6eP
BJ+nOjVuXpb4hV2Tvnd6fBoTs+8hxdLbwclFWol+rpxVitozUpy6LgqiSylqoY6GnVWZ4fkZysVJ
Y36xWoy6O80I75UkRCW/Gu+4UsKtqRfOxwHbOMdMD40U/r49+ZfnlB9CcYanHVLQRdcOgxETLzHD
8ITftU/GRLbsll2tHnEGoaaAFlvw9faIc5ByflApS1rA+GTiJbrGiwPCSxiXWaQZHuj9CWOtKPsQ
WUNwl41p/1TU9kNcpnB/UZtjs6011S7DbNac1Bjq7YxXBOp3vuZdFlpDFhESQn4oPTmPymOH+csT
ZpWYzuPtF5C0iOdQF3rs8tuqExibdDeo8Vpp7NrhevtLFjckabgU2YmEsCBmBxiqgT4pej2+uz3b
r7f++XQjN4OY3qwGQnS1xHwMIO/7FqkSr5bxKMEyLU2+a2ac/TJ4Az4ZJeDSTYPJWrBpykb7ToCg
CHTnkxrkvTqGzWaWYA42gYXR0r7tRZa7JsjS70QI4NqidDQbtwJrWmJlJZIj8ajRQms0kfCsmkj6
LuJalSBZJe0xVZRebBJwqH+GmiDm9pdeWVrCYjrAEAUZGkTl+dJW6DNJTm2b3jjQ9C7wu8aconY+
spPbPcheWEDjELq62v0JiubrWGLILpCbfC+GlB4DW5ubmaKADJ99scWEWvQYNFWmB5atPuW584/D
3B8xlrQfehUfu9vfPe+T5QKDLqfJQGsQ5JN2/tkF1iVj2PWmV2GX7RqyJT4kUtO5gM2y3e2hXqV9
l2OR7cwaGPRm4Y2fj2XMQGpuK8vTK8n4DWKdRH0MT0qkOk9qgTNQICGzro2S+NKl4/CoDfFDEzvS
X9hVhMhqFhi7QPXtZCurme85vhNsZdzsok2udOMKIOHaxKggMmbyKNfNMh6yUjkqW3s0vd4KJkCL
gboTgAph1An1vQ0Q4hz2HBnmKwpoecgSs+xNVN0tL+mL6RCgWH+QqKo+VI0S7tQKeaM07vqVEOvy
3URFj+8i0IJXfFHxzlMNaTKsiU9GWEX41ghGxpVvlzpSux1DRHADOc529LDzlbjgstiOBgpPJrhb
NFkAJi3CD2Hi52MNZnjqRXhS5czYZV1V3ZPGldiWqro7TP3kJqPvnLQu/qEhr7CyFS/frfkXzHJ5
c7RLxf18JxZ6g2J8YYQnLFXheUOc35R11LoKbs77FmzvymRfHY/QGqQJ1wsdjfPxEgzlgzHFVyCm
5X/QbJEdgyrDPa22EQiaaMTfPmpzWnt+0mYYDWQk5L4Bvi/bGSEg35RkOzrJVozQQSYhRRJjNYvW
NSa6CKKEsVi5SC7hEKQp1DLhIc+YExh859/YAkMWUqtEJ9Ufhs8oUhTCrcIs1R8DXALbjZ+n5Rc4
h+BwE7WxeBS6IsVSsPJHFOyCIKbbp3Z972p6NJyaydT+ZSF2l1tzFNlTrNX5GnDgyuvGTyZ8AeiH
nAW9kPOfbOPyp9RaGZ9CXF63eRQGyHBm6vcpDaWDjMfatmxsnFeVml9r++UdbswWiHlN+kyejKt4
EmtH007sYwReYze2CJAouGKdLJFH9402jjtoz54ciAR361hDGlLY4miC0rwHXaSgLIC1Yk5y+/79
Rv9o1uymU0ukuLhpVR9rgwSbtZOm/Qa+3rgTLpUbZxiiPRbYK5vtyuamHQJkFyE5wuDXjfEmWVMD
s6MoEMUnqiPNTpOHZhOOzm9kIcfDmIVfb2/t+agstjajAdZFKG5OiRfbLKVonik4Kp4Ap9luGxfx
h0IOs02QCLEyi5cxFvkR84eZDth7HoPz7RFGMJ8wl4xPgeaPAOc6E0Fh+b00ujm9fzvKoizX9C0c
flXEiNI70ZE3GrHySbGOeQoMEx/737fn7+pqUfufY1iT3t9i/uSh7ywbtd+TNRr65woLxk03jhbm
jpJz3/bhmsnBlauIojmirGgxUK1ddnbS3hhyUof4lHHh7qBjYspcmuGhV4kOjQFdGFiea/Sna5tk
7hcDZH9lzy3ud4tAvIWrEJ9wixYPdq18R4nC3Fl2vEY6vzadNAyQQJplaCDhnO8RKlB5p1JaPdn+
6FB+y36qlfLbTpu7SFG/3166K/uRng3pOurwOmiCRcYZiq41lJRb3VDKco9an4lK/Nhtb49yJUzj
SZ6VJ8mnCRDU5YbMfeGHss5FbsQwLgDeN885TBfZ7RPuKhfshHEnE5Jt6SJTy2x7qQlcvwtLMF6a
hlRcr8v/2gGy2TThwm75kzB2dh9P+6ZzJvKkvE8G9/avvrIOsDA4o/DGZ1HNxVWOra8x+RKF3q4W
UD4ivd1PKo6rKvqv+xEW5cp419YCuhCcD/odGgDu83UP0fmpK7S5uWHN8o6AJnZRuor3t7/qyigg
wyFvzxAgQtH5q99crajza1ZV44yOHJFOK4xYbCTRev8FPptbzc2buUxjzKfpzShmNip60erZyZFj
cR9JBUfUdJJdIU/Vzq7tVTG+K3fCPBhhAsR19s9i8rKhHmFyBPmpV+ingIqcg64hcKVukA826IBD
HRb9KRt056gXKKXFqWP8KnEJ2ZL2G5CdKNOKMR32ICuVD3VrVx/1yXcOt2f/yi2CYRzVJSosvDVL
HGnf2liT4z16itM2ebDlyXkY6wqX2iZb275XFppVpuJHy4nq4xKQ0dh6Fk8NQ2V1bG3rXKIZa5bB
8fYHXTBdeWugQIIj4O5/DRDOVzoO/ZnulhQnWS41wN+acY8dUvZ9qrrX0zxt0TsW951hGjtinWJf
grp+RBWUOodhVPtyaqy9JZX/6rKI9sCdcrypWIZuSqI7s0t/qLHRoK5YTn8CCHAbXZrClbzs2kyB
NKDHieobYccieTDaAD1DQGKnCU1mV09wiRR0IFaO9ysAbBFmzGoypKszywb81vlMBZDzwOY55Slv
9ITtGHfRoczw0HUloJ3pttXK6HeYwOLdVmqjfcMFr7TwFtX9X3QYlFM3qMNXXw3Kz/lkmr/9fBRi
71gEE4Wh+n8gu6mYIBAv1+D6GwWzattfS7ivTdVc1p5rya8yheffMDmVVkVFUp40vZiVAhofL1qR
OT9u76prw9Dfm8WMoS+SeJwPozS5FqY48pKs1dju4o67HaNwLWuc/5Tlgsy8MApR1MwgPp2PoqVj
xmrl8cksSjhXRTncxYbWbbTYEQdn6l8widq3flN/1YY8XQFrXHJVZhzaa90PwS90fhfPPNYscgwT
Lj/VWmdB3cSGTwtRrYLYYx5iTaEfU2pyvDHkInzskfrclWZnH+CKxhszxAsg17ViRd7/ykPN3YQs
mA5VCdSOs3jz2qAJQgzQq5OlDcGvWnAWXA181Y/R7KTMlSqVtqo82gEycHr0EFe1dtQ1iGwuh0j2
dxH/1e/UUkhzhiiGB9JUw0s/zLzROMdB0iUEkdd6D68ihecLCSqcSgdNaOCKCJecL2TsZ0MKqZMU
T+j1J60Kza9pMBcGA1oJqCYh4IiZuto6/saCvnwHerM8IP8cSZs+gqKzqQy/TfbIwuu/C19WHhs+
bq/mA5svGaQODI3ZxvDwfKmQNgLUeOjGZqs6G31UE6/DBVPsLDxCfihRxr+Domf3uF50/i7Rh/jJ
HqPR3pZa1Zc7BTpysm2ceHw02jD4L/bOo0dupFnXf+Xi7PmB3izuhqaq2qlVLTfShpA0Er33/PXn
Yc/g3CarUITO+m5mBAgzWZnMjIyMeI3m5qE+QsIJTJD9Dbkf+PJS0A9KNckQLMwmCpyuVtLSncXK
GPAwUmiABth83xMJmyN1DxkLcxSgzrpUq/Bn67n+24SqW/Lr0O/iKee0sfEOTR8IKQM4ilmb9Z8F
GikV7kVC/bHDIz1xZDEcvou1oSYOYEwF+bQmyX/6fl98bdMZlyYkJfJTa6JF4iSNr8kQZwMlJSD3
PmifcRTE+2hIdOx7Gbt2JII3iri+ATSkynLt3CZaJVO3Daa/E4hClYNBN13OGBEhHYW7EGxM1zTm
70ktaZzeDiivLoCrLbIcNarbi1qvTm1qs7EVvC6juNDms14loHyIB+gv4jglYuwUmSnE39nQnamb
rfwoWOkgforx7j70co4eHmAOKXmggzdiPl/Uyi95HP2PGiYnHR2SOHDqudA5HVMrdhTOU/lb2c9+
60B4Gx6gu4u5k/IJXqKunjUP1qP8NTJbfO+nuYagrSo1ioCTND7IYzuPNKjr6tUlWbEnsHXfER6Z
PxdiysGp+qpUXD8V8bFHX4rWUDslqdf5Ueo7RRHlpYeTXvZDRb9UdgvZbGV34MRrQLunAe5EavI6
M/pS+TpGeXPXAqLAOKAAMXXU4n7q7VpVqTuMaSvXDoip4GA0E1ArDN8s7WB2ZS/ZAlSGFr74hDCO
EeailxdT5sZybGF2XiGBUAVa+LdfBkUEpjEIUydLJT28h4YnkNXHSvhbnNvgC2KZ8Qcp7EbqkrVe
n4SSMr+jKsIk2rRbLG/IZiBkQHYneGhKNj8kcJVzj9tP/YpOLI72eJMH3/0qgPs+QE2y6wEylD0J
gyY4glD5TyE3e/EuaBN5uI99TeyP5gQ07DDXRfHh9h5bUszNFtMXUAjRYwHgiNs0ItNVwZjahswa
/y+tLI17Va7PfoNJiorswcGfp59iUUo7XcOLy5L6PrQvusw0UxY15nX0Q4W5qmOcRM96OPeHQhNL
VypA+92e3bVR4IkvZWURitkWVGTUdKYRxKF/4PfKPRuIPmQ576HOLkfBjmABawLpoZCwzZGaOeN0
iFl/7lJtwklD/pkWSunenspFEr5IKvGOp6Bogg7dsgP8FhGYQO66c4G2kMtjAB4jfYJDUuF4d3uo
5eZZ7wmqpUCU+DrU/amfrb/NIDVlRl42nnPkcx2O4+zBPDQfDLzqIcsADL893mUhnErw2wE376BY
KcD0dON4ntVR8iw4dI41Ba2jJDJyD1xER1yRjc+axo1YLq7plNSLncfflfXVUL3goQPowELlZz1p
1Qjipsa95Gwp+e/C0pKnfJolLmDR3NmUly02pivzaCYXZb/wXF8PpddxUmm1MJ5HWSqOQqb3DzVM
Pa9Wh+kB+2fTqYIhfskLvz4F/GgH7FbnCpW290uubNyF3Y3cK8BbTuLmh4SWJEz4og3n3p95UceJ
dFoKpDs799ooC9YOD0pa4/IWP5j38dRrfT6exVkI7nHB+ouutLHzHLry+VhMcH20C6kRbJNvVKci
c6aCeLb0MT3qc5Gldtu0PgYeovlye79eG4tTwdvRApdERXT9/dB96wxU36bzwi20I0FWnrMg/Bny
EN/B41xW5imb6PQI8W6AcgW2Yz2UnviZEAaqdB6Aq/JEEo1cPKhkMLndW1YXudEQl+iQjhmJY7ao
430SBUl4jJqxLZyYFZPt2dCK9xXXz2BPnY8lA1lpvOhxguNvfVx/wbvpP2bf157TiCvMqcfh9zgX
yU9idzc9ZIMw30Ft5YIzxlmNnmZ/yPfqSEtM2cQcVA4oxCIbt0hXLmv+pvaijkWvBJM+nbsgrQ9C
qAfuQAHO9kvjA5LlxZNYl/pOGeDad6QB+w/GiErfZvsLfdcLUyJMZ2vqJ9foYazS6Nc93+z3qIeX
1yy1XZA5cNx5NAGVWU+PZqI2kkhO5yYFZY58lEi+EaBcKcz8ESHxr6lY5DY5U7YHnrsSzQ1QMvSb
YZXBU9pEcxpKsxZ26XzWyNERqaDdVutDRaavMvD4pxrNyzUFkp8tu6BSwJCtZ1rpad0bxiSeLcgk
EKKqT0qmtHfjAOH59jG8EkcBoy2MGjIJnlLKJnfpMmicZZpq5xm8wiffonMeWyYbuKogENk9kqx3
hUDL3871FFUQa7ZG2Q3KBMBM1Rifb/+cyzBHWZ93OXc0aAXWYD1xtQp6goLRn5MiTyCv1haGyfIf
wyJQpF5otxRlliLD1lM7l62oquRKO9dY0R6GvmbOMngXqTURBe9baedxfWVWeFjqi1+yhf7ctidv
ykFadVGtnmkeTqfCFD+nKTJot5fucosu1SXgU7DxaSFs3dC7sqnFIm70c15r+X0C9eLUBUp4NDAG
OhqIgTz/6XjkhNRbwWAvH2orluw3VTpP6qSfqfxLTiaZQG3FIXbwDLdObTXtIQAvTz9UE/BDVKkR
4ubf660xRgGSuX1onI0OGawYZ0nYF61wV0nyD8QCR7fprOiI0e+v2/O85HcRc/h8AOSQDlWBta4H
1sMW5YqahcVQafitqpVxDoS09rRO+MQKNy8lLWk3akz5KZx8KogKj116jqoHD396J+EN7Fix8qMh
4UIpLszPJrq0B781VBs2ar4TkC/LS/xeMLfIKBCw6NtuwmST4Ag1dopxrlIh93S4KY7RNfFXv0D3
SxxoLlj+ELl4XVnvtCkxXaMJIk9qSwHOWS27yQAI5vYamks3aX0zwTomSCDGwSFQt41W0EmDFmP8
/CJQ+Drjdyrw0Bs7IARS2Q7fi9FXz0bF69SZqcmbhzhAW8aJIkkqEHSrh8QmWS+eU3nGok8LI/MH
dkKdfG9ieHPK48A6hnEM2sv062iyxzIKBgorTTW7k2a156nScIbSc2CYtqjFtYrnl5Z9RsN5ftD1
vM5QWwstAPE4QNtLv2r2jDBOTrFl9dlXAw2XahFYqBI7NfTUoyZQfLE66Nt9HSYvlH6zv40gUtuT
KAz5p6pWrdjDKFp+8WfDOJC1Z9/FqghrBBv8MXN1JvOLjrQ44+xbzF9lJcF6qWkn5VWgpr4fy672
vUGqpDtAD/HfEW6fIpcNFFbHzNS6QphMLx+aro5/V+RqyEfLwfylKmT9Oa66DLfqOVHeZTJyckfD
wLIEweWxD+wOMbXRqf0yxOZ7yHsnDVPdSYaKOh6AobH15LTUHoXAD4EolerQAdPTE2kne7+ov/Jo
JZVlNwAZoj6jrI8UcoldZaRt9BLKWu0Jgqk9KZnR/tWoAloeSt/e11gYekVFq2QupHGnAnt1+Ney
EN0R+mGb2xzZGwNVDTF60Sf5UwjYli2V6I4xRPpy3UinEDy6ow5B5lpNu+eKcJGloaFJ8gLOGEw6
WrebyesRFiMdveYX+gL101gYGOuEOqqrlF4Omh8HT5CChZ0TeDFljbyVW5XjRyObp9l6xYWUs8mZ
kl+yOgw+6iZLHGEb5QV1Kh60IvEPJW5Sdp6Uxd8QNqudy+I1jVgFAMbn+aLQn1s48tvnfVvL0sAv
UF/Q+AePNXamJnixrA3PozlJ76Q4pKDoI5Sl2LoadMBceu2r0qhmA32w6tEpr4vmoQ+yaTj0ea6+
q60BRZ88m8XBLUlbEBFEqp7KleXnhyEOGqCkUTjaiKl1gaeNuhq7aqFadwnZPknijKi5K0l5CRuA
smvuxDUobHC2FdrrgdHWe9bIF/czS08Q5B94PPGo2STKFFHqoSbpeEFrTwOvZAEzgYuAmgyu1vgt
7G2zi/tyKde8Fm1oz6GztvyeN4+BQEDiGSsj5aXRa97hIF4X1fah/ViJxcekFuWvVTFoX3Gza/60
LLWMjKDc0ufkwtz2N1IjqOGZTMqLhsiVKzei5qT+8Pv2lXKZuDIKwDv0V1lLarub9cQ2ehzkslJe
oiko7kWrHT4LygBvNEBLMJ1T0ylSTXmU+LbfuOb+Mls1ukOAeC/vungALb8DqBLPSzIT+nvrdU5L
tYujoFNe+lmW/srVPjpYJW2ksMWU/vacL/LIzVCbFIhEK1PVuFVeMhPTx7EUMod8ZQ/vdxkqeLuS
F1O0QhoVSMJ6QpEhiQjtdPpLOCnSIRGj7A7ItPJ+yme6FXlbHQNZgTpb+v1zkZft4fYkLwtZ4F+o
ptK+Bix+if2L1IH7XvfVl1IdTS82s2MUxqmtttUDUM6vfS6+a+b+rlDr597Y8++5tq1QDqNLD6tZ
pyu7WeN+MASxzUPtZZ7H+alLJOWMXmr41Cft7KJBMDwkaZm/SxQx+1an6ae8iBaJ0jr+4zQOUNWC
fQTZAAyFVv76MzRWZ8wGbJcXsSartyVjGFobRY72uebvcO9BU9Cu8rFUHLNRjd9D0J1aYizEwqGZ
nLktI8mtZiv+sfN9lhV4G8rVpe4G44e7RAamtAV9NUkA/BhY0VnupuA4itqjGUzKyVALpcCbJJvu
EWlt3msJ0IsqzgRPEZL8exMo0d5x2B49GDPwrHiRU68ivdyCi8AlRqFOUfWcl3IVus0klIknh6TU
VlIluZOTzBP70cGYH61SCKF0Z1U9OYFqtX+Z/Le+O6K8PYF86iTFnRUzXVosgxp59Ywmjy2qjU5y
wHM9dHDQyB99Ix0MG5F04VSnqvazAob+SH1+qKEGRs1Xk1u0s1tlKAcbOer+h9rN6hcLn+XHqiBG
2QoSJJZT5FDBnKxeyklxkIyfTWVqAbXG2QOeb5pLxyqXbdK2UnZrHhbCsdDLeaSGmWIdXQU0FG0J
8siuDJm+/basCHnCIlvI3qOKu950YtDm0lBWyYdATWr5bpyBbNhtGCD4F/VmI9uE++RXn8jpYvjd
UMyak/aD3HbKicQ7/RFJsQokN8LIBstoKwgdUcc4xJawN/m9sw+Xd9dqH4Je44p5ZTwDd9m+KVCC
Kpos5rd2I5VRMA9p6/R9JR0zReyOqhwWd6FUZEc5rpMP06JjSHu/d6UhSRxKgnvSGhfvLswyaC4A
XVg4CVx/mxQLHdUIRI8gfxBwa0AO+0QHwJP0b1gNIFCtHxZRj0L/nknxO21m5Yr+pI571Mvtrc+P
AImPVyYqKbANth+QBEkQLBopHwYa485YYGXYk23fZw3mnEVT6x8ScxxtOZF2ascXIBcSWqqAr3wq
bmSi53rrtF2r+YaeGR9m+X2UPjXSc0HPz1Q6V/UFV6SSqqK4GscvemvhlfXXlKigs0sn0J4y466q
TU/NJduSv8R5fBSz2nvdLv/fXPy/qA++OTnu9/b7//mVt1E7vfue/fq///Vh+PX3r/ytqfjrf/CP
q7is/gdIN5KLi5YbgOsFFPivrbj4HxBLFDtpnsNqIJH7H1tx3foPABG4esit0vDlfvofW3G8yCld
orJLBQr9AdTr/+sPXMXXmxmoND+AjuOipUm5F3bHekt1qRIi7m2pjlCOk9eWnXFOExyI8K6WT1kt
+b8RTtc9EszY33mhrq+Wf4YG3kYLCxlPIuImDYAeVOGJUqJjXpuSnckqsvF9E7lmKeU7r9HrQ4FN
ADeJo9qrU9ibRB1GSSiBRoRrPqgV3NlxdqKqrFyhF/Zi1DqB/GdWZHRLbH8lg29yZilIk1ppmJUU
her90GmTq1bqtFPuXD9w/x0FJz4uZbCBhITNZwPoGPtloTl0iSkFYtd56CexvO+6vLqr8zArbA0+
5V7R/OqwVI6pLiGiyY7dDFshOxPHSM9XQguar1Pr/C4T0+LQZ4rgFENkOD5K9DsP62tfD14y3Gdu
IMgxm40CYKQcap1RozYlsxCn0aHWm5/KOmnu3pzb9/9cbW9t7deJ+eu6Lnkg8HcMTEh6Npez2UrR
JIE1cOiBACHRM5Dv8ZxUZx54o4t5Te+GZuqjAFuPTz5q2t7t8a/snkVAgFAAEYSO3ea7QmmJJTPl
u/ZjHT/IhdXqTlMr+CTfHmedhPwzT7QDqPYu5Wwyu/WH7MVuhJkba44yp/MdVFAR1r7ePJZ5WGMy
Fpqn2+Nd+YSovlCVAIKNRviWfG0KAL672AATTdJ70oMBRxq6aJ80SG1/HlYWujGvYpJ7JOI2SX0K
BFwpzUwDQVX9TOvSOAakLedQS/aMvK5tFko9qoUCHeS07b7k5Q/jVItYxMksPTgTOCnrWSA9UVtv
PmajOJp4SZbhZxFg+GPVi5l7e1WvHEe6SVTrpSVJhxe1/oqQdKVYIBl3wlIWPlp+B/rfCKe72rd6
wHULJE+mEbtzHK9cGWxRKFi4SSPBv328Fthhj4HMAheRpJMpFyGKUYp2IN4I90mJdkBXA2cqacfs
5KPXdhEFAGIA6HdQZJvYmvUUpNvUVB2ZBqSdSp12BMOkuWZlCTtLe3WSaHmS/CLRhOPIemmlBsNc
bj/QfbqFfUg1x3ejPko/yqbXn7Juit73qWAlPNFVHhi3P+uVaRJ+FFqhi7I5SIH12FGkxoFYaii7
8yg/NTKCtY0Evh/59XDnXG7e4q+BAEAQHQx4jrBntwGvoROb4IWmoieIGK9VpZ1taLHpaZPsg0VN
H1MfK4mhqfQPSlaInhQbfwsief/tKW8qEv/+DtYZhOmiJ64uAevtDW1iGQDVTXVCBUmY0A8/9UZu
eVD8Ansu0fyMQ41SjBV/i4eMAnYn/rr9C65ERNIzfsjiPUTwXz7Kmx/QdvkciKGq4qfSVu4oaMmD
knThQVfH/JAou2bk1z7yYgxCnZa0RLE2Ey7z2epVbWCDFWN1gLysuKJGkygQhT0d6StxCrV0ziuK
VUuyt5na3Au1qPn00/HEChyK4ZDjVWkaPuhDV9/5mYaaD32hX0Y5pM91n+1hJq5MVV0cE7hPsSqG
I79e2qmXxSYXUvaY1mVOpwr6aSJMOQKy1sfbX/HKVFHKIidGVxWK47ZiWZYttSshVB2DO+iZN7x4
CKiK2FJtyV4KNtRBmTEAONxisJOElXd7+CvX99vhtw7GZQ1yCL9dHDDqZcsGIrjnZip2YtN6q75m
6ZSbJZIhSF+o0m+2jqjjWkjhsPSoOOMHJmf6F6TZDTfVED7yEz3Z4VWuv9+/4y2aoEutjFXdjKcI
EjJZElec2SX1UU4HdP0RU3FSY1cfev39XocyASkuJmOIGV9InotygJ2b0bWeWFL5iOUEQ9RZ/p6U
qn9oelF6QNepoK/aBW5Ifr0TDdf36b+jc7NJMAZ4YG2hEbA7xCZK1dbzNQlSrDIpUJ/15r7Dh8iL
0kHyaq3Z07K9NujyOGTXgjmjKrw+HYBshUmW4ppeZJzdpfmQeiJyJB4VteQ3DMjkbMzdn6kJvM6U
qg4GDdyilPe2DTI/TmPIcCWNwUpbikmFdorKSXfEajYiuzWK0bZAcR6CuVR2FvnK7kW/AN6xStYE
nHe5ed8EWtDU7ZSNfe1l0CEcJMCDx7a0LEfEewv1hFncuVqW/9//q2H9M1WEFpdkkAkDFF2Ph2FK
HMtUDz1q7ujZRoFxb2hD5ZSjrj+mRVrFTqsI9UuZtPJOpnR1qjQseKeRjKKcsB4aVnpm+OBAvckY
4gcDNU7Ex9rxc8eP8OJp3FvajdDQv3OlPvQqQEbAX47Xm7UVe1nP80DF0qpUrEOeQQuDuztLdqDN
5afC0CvTKemcQilQrfBXmJvW+9jnNld8BVNIKvN7dOJNgvHPT6IaQnXB5FKl1rH+SYkwphHUrxp9
uOET58s8WAH1BVy2W/Q14eFAptYf40BRPFOsRzuGRHEw1bDbCZpXghitskVT8LWVtb2EZEUwYKJr
jZdrxvQ+ygfFGfv4ux83xk4jdn0J/DNjSFwUdPRXZbbNVxesHLJHH7fQHgzrSR3k4giirf3r9lVz
bW/hjEhdnurQ8gRZr6vEJRdOetF6Vi1lLoSL9ACHQfqErVnnjhCv/iwr/Xda9I2AdgN+usCXQEar
jEisWm+RGD50szjeLz4ouCzF4fHP57awKsFZAvenDraeW6UESIJ1auOlKaJ+JWDS04xbOJ7kneUG
U1sdbo93bW/AW5GArFMdAri8Hq+pp2woFL3xqrofDp2htadSt0rHl/0/g1j9s4okfEv9H5IwJZT1
UOooUjlBo99rC112G23OPxaNmTynaiDbCak6npopuort6O/VrTf8s3/HJjFapDWXJ/LmKM4l5LdJ
jxrPRKr/rrFm1RsjucPLr28PMpLAH6Op8X9CBmxOYTpb4qkNouQgtIUR2iHGHM9tKNJTGQPDfNBT
mSKTKoT+nSq1CKqlxmTuJB5XsoGl+YDsMruBE7UJ3b7c+BWE8MYb8kR6sszxcURU9z08rvC5iNrw
I10iKv9RM+UHJR+t0+1tcSWcIt9Otcug4E/uut0XqRZPFDB9YleYCIiwdL7u9VWsBS6ka11ywrmR
YUHDLPteIrAJPK5rAVOosXnEvLGG5TQrn3d+0/LwXF9n3J48upd0nnzhNd6+CfFqWVY9xtgl6F+/
PRhhZyLvaLT3ou/DqltkoodoAJxL/8g8lyiEvw+FIPp6+1dc3qnLFQ4UG1gy9evX19ybH9GrpTJY
RUPRQzMqR6sSy2GhlKPcdMI9tr/maU7RNcVZL985qpuH4rKJF3iwvqhNwogmUVsfoJlaiqF2AkND
WziVGjpI3FuicqzQX/0NjUy/a/QheBgtEFie0uvysxSJw6fbC3AZMaA00zsXobhoiw3B+leEho8W
c45qrCKUhqumssSJleJnYyqmu//NUIRSMPCs4XYTcpqLovUZKpnV9gfuS5rnN3UT2pxKfefAXfuu
i7qOyY4H9rF1LKdtpymx0pceykHNQvXKcJXTBXmgJmgp2CLX+TffaPrMkSur3g1Q1/Y29+ZCIQQd
QG64XtUxzpopscLSQ1FXfvD1ELEBMRAxTIPaI4pB+YCMH9YHU0PjGXbfPe2snR7bsn22xwvgMkgT
oJRcrZu3Kiy2yoBhWnpxZ+bvgrIfyJVCXX6YoQqfpDT58xzRIgOno8N6M9z2xQorsKXlKWRejAX9
KaqQtkqbUZOcFhLDQxSgab9TXlr25maKpEEgwJe4in7pNqoqJSg838q8nioTxPg4fJrizKBg1/jI
MVIK7tHN/V+cW7jPXHooatG43UJm+6KMTblPILa1rX9UUohLo9Jgd69Z9VnQOuO+slD3coegb9y4
aJN3ehsOf//xWeLeA7pL0ZaGwrbIQ5s/R2+5LaAw9dIPpJazo4JC5AGIZL0TIa5sJG5r2kALcJsu
3maVZ1Gi6iLUlQdaIfjVIL1wj4vGaCutWLtaE8/Vzme9FhmXjJNHzlLsQeJzfXqaVC4CmMqVRzUY
gINQQZpx8Qb/6GuCP9liqvbfKiJqiYtYph4bTfdbVwnAW3h/vMqwgTAQWSrE4PE3Z4i/6YVUiyqP
CI4RYGrVNMJGVXIVHwsD9/ZgV3YzUwX6qKEmizzJJnebTaWviq6HVIAW5VOXZVCwkY85JZZ15goI
vF6IxJ3EYPl2mxO0gEph8SucWjD665XWNEEaookJBkklvR96zXeJ39nP2zO7Eoyp7zDG8kan2L2Z
WYy0caRNCJx3Vq2gI6Mk9ziNNs5skJzhssnf2fGILvxxNsP4f7F9SYaJEPShFNBq6ynmil6H2miQ
fSt+85iVUe/0Ye9j4gr18ajjL7XHTr1yYMgllnYmRXd28Ha6bW/A/vapMhlZZ4dTjHG5mcy13ae6
ce5RTz/eXt8rdzjHEiIsHhsU+Ld8vxRjXhEbaqZoRONdlljmu3aYczBxmvnX7aGuzW15/3KtsEdZ
1/VqKiV2RUJikEhiBOYA/pFwjc2EB9jxGR5WRb6TMyxHfbNBQSUilgjqn8rStjPFdzJi00Q3QY7D
0olVDgXPUlTDIiXU3VYvhsdaqgsuGZwzvRk9sfe3J3z9B2CCQ4962UObCWu9EXKJ8QO62c+/oTnT
PcoVLxoz77LH0lLxJxnJ3LvcKP6Ka/nL7dGvLfeiVIkGO01OEor1cseoeIgDcgceKcZstyjZh3ZT
0pzue3m8J9hnO1vp8qWwdDehryxIBv6wRR4bGaU2TUst15wT4xQlS5YyjpIrCuNHVOGVux4mvjPN
goARcxZ/njohcuLRKt1KMPs/LUDwY+jsQhwSVbAl2yq0CNegszBAQJxzaJ/qEauIyfTVw+1FvgiC
jMKDkRCooH/L63m9yL6VILc36KarGOl8iNt4tiu4Gqfbo1wcUvTMuEPpmNI9WAzn1qMUzFGeA1l2
R0ANTjbV2Z1Ua4NdhMqe2tLlUJgaU0vhEgF0A9F4PZRe40o/A9p2O60qf0dmPH7RBR1ikVa1O3f1
laHI9LCIWnJtEZzIeihosC21t0l2Kx8vTLsEIQ5uMQ7yFjwZwiLe7UW8OA9U7Re3EjIRxGfoVq+H
02rT5FGoKm49Yf2T+b2nYdV1gABJFwTa7M43uzj8jEQLbXm3U0whAq2Hw5cvUGYDCiPFT1hbuV69
i+O8fYag1D+JRdPcg/zJQhRZwvnU17Wg7h3HZYRV/FvmymeEo6fhKLsAq97WQXHrwB1O7WS3J8A2
TiD5+oSu3ah+CXuzix34PcoXFRMn2mFZ1SeggWKI7T1ut6GtJPW4J/CwXF4XP4hHFX7eYMCoQ65/
EHhPnBfSTHHNRlC/mSXutnUbVO+hLb6gnzx/AEvS/gpHaY/Qe+XTk4bCnIdZx7+23OEMcK3QVjSj
0iKa7odU0d0KCOpDrCvCIZ4bfSf2XNZ7CflIHqLoJwMuo7ewnqmFcWk3dvrsUlBbKiepn9zJWYSI
LYeLI5ymEOXsRit5ZY4+uiKuEZRSerQin3ZLL8rU+W7v/iuHjV8EHgQpDxyI1M25nqROznIitCtP
U3xXVEaJ7dRkeRbHbWeoyxx8AdVwzfOZkU3g/lvPXpZztGdFc3KBJ4cA68PeG7Dmeph6NT9kgHXt
XugRWZmHyY36Fno7OmN/2nVYfgNrTxYFjOjiC/SCmBs9VrdYeknVXeFLmIj74K3Lipf10KXBTnS5
ctypKdK3h3UIOHeLJYqaFFJXoomugs856IGwesLJS7hvzFz4JTWKUnmqYFVn0CIo/M+kterOsl/Z
5CAXlnSH2jR1uk1RNfYj6qozm5zaWHIviy2aI34zf8pHef41FFaxR7a8NmWeGxQpqMjAbtts8gAQ
nBUTAmnZZ2b8kkACvlcQ3NccQdeq2qEjhHsOCPQksptZkt5H1Fm/3d7WV34DTw9uEagx8JG3dh1h
jM9PZIaiizVbfMC1t6VgU6f6sdS7UrN9zag/pKUMQUDGUDudYHHe/gFXzhVJBixbngfgC7aLoKZx
DTyxnt1h6GQ7RkwZZ6Zg9EwlHHYeeVfyq0VcX1zQY8QXaBHrczUGfZpYpalCJsjrwE3KGbcQ9v+j
Gda+HcSJ8bXJldo1Q8E8JamVIkouSNq7qTZqd9DacId/dRnPFz00qo84iZAxbAugE8U+qaef52pq
UD4FkT6eyGpryJ9zeg8RvMRiru6PVKr3luIy7aIytYigAE98FYVYr0SikFeP1ohhU6NGJyPV+nuB
Y7kDmL08UaRBC/Z42V2I+GziWDTR5y4jVXM5WvIHM6jkY1yFKgZcleomCUFk5whfbiaGI22Fkrso
lWy7tEIIYVTGuMJFmhLbTn+cPUXB2IgvXR7+dN8yFLU9GJrwBMn21is4pB3Wu2muu1zIEpYkJuem
QXbBHI290Hh1GclACEoWysZbXe85qCNBCn0NHSTlcezi4BApqeL1CIg5ZRRHO5H42q4kvwMPTOts
qRqsZybKAqZcEi88earKj6CC0wNHt3Ra5Kpfyhl/4UxSfIguefzHdw5rivILVw9VarCB65FntU9z
pR9Y00iCIFpiTjQOofiUt016onmy15q5urA0Z0QYgcCCt511ySz8KaAO5lo0Ok+GPmQfrUDjbZf6
+R3mDPXft/fMZbClsLYcduA9i5rzsvJvGh40V6rcKhhPKeA/ygukKJy0+nGYM/UQWImOzGipO2Zt
JVhuafFOQntturRBKXMR76mRbI5ji+qckqQsr1xO1gkFHOU4qUrgKK2l3s9jsNcsXz7XOl1Vabhh
bYUcA6dk2wcoJ7wHgx7hPB1fPWfkAkptXJWChyFtfVdpUJUN9GAvSb46Ku852A54UF3IXSizRVnY
LHQX7KV6b8Hbd8KYDKo0J/80CX11HMp2z8zj2pc1eFvycOf5h8PE+stKY6xYFTpBbmNivu1giFAv
MgGZakthr/9OxCDrHVGKsAyuoly01doIP97eXNe+LlBAaqVco6zlJptow2mYW2j6rui32n0xKr03
S4LvYtrdul3X7j2Pro1HMYqnGfcI1fBNmLBGE6dkaosuilCI5mWxdAD3WXyVANkrdpMUyY/bE7wS
3Kl9US5YCgXwXZcf9Ob0JKm42Ccqijs0ksLNOEUHjbzXC4xup2Z6ZWrUCxDb4aCg0rLtbcQtDoZS
MRvw1aXHuMm/F7MWeVEUZ05c6XvN/CujAb8GfE1aAoTrla72Zl6owQnjHImGK+K5ZHcKdQmjU6CE
JmPtNm3Y72Qdl+MRghalO2ZI8WDrQVxXfpjpQhR44ySlB4Mb2hliQXAyfHud0e/7nSzgFRm6jgO4
W9IFo/9OHRF1kfWHK9PenBWRFwPEffnnqEbmTxNF4nM29OI7cVbUb1la9u/DMA7usN+pkqNvWOFB
zKLhkV6ESKchb5zU9M0vZLA8em/vq8tciCuVfQV5imycL7H+eRbCo7KUh76ryzhScjJLR57S4e72
KNdWnZMC64/C7ZL0r0dpin6EloHxQRQPxbFsiujOyIyPmWEh8Sm0Ozv4MgjSk+OGsYAQSUCIll/z
Zk8pNP9IHRvfTcamd2RA5tiWFootBvl4CDUj82Bs7SFKLw/oIkq83KfLDcfpWQ+qKnETh/oceCpC
qI40Z6ETJwECqLjOu7dX88r8kBaTyVHAxS3VtvVQBY4CQEkbHsdpON63gWHYql4V3pyWCfooIgz0
wtq7Wa7MD9ErBATpjtHT2O7jeAxH2m56BOhOA+oiZp0TDEb3IWvbdqeBfHmfgAigKcQzlNIrUPb1
/CyzB+UcyKHX63iyp32nHSphyL5KGfZXNv1c5TANflthNNg2TzWCojuH4tqhxSWJmwSJyOUPm1PB
c1AfhiGPPCMfi1/oWtfPwzB3UOhpXEH7VEoub3UKudfl+qfY5YXX5EGRu0MxAWNouX6sQe0+TcEQ
PlVAcHay1A2NFQgHaQVVEmC2nFyRGuh6iYo0VfxgFEJvhDdb2LWkRPeRXArPcaShyd0MaWlHY4bj
+yCX7+BhTE/wtkO3hOH2pVKK6dmC9wz0AtQqMremg8CulWHmkeuOmmB9a8uaoCAoCCDw2FRIJN/e
whsa8usElr4YhImlBg6Jez2BUgX9k/ltiBpX/qFA5vhOqpJw4VKFEOKBCoVZ0x6TrsSEzkjao8B1
C4GhM9+lOWx5QCXlzppexCiiILqYi73kogGzBdUuYLJ8CGfVidHovQvypOntQaXAmFgNIiGi/2fa
qywBA3KQuBroay11n/US+G1eCN0oqGgXS+pJDhvlvuzk0TXSvLgr+zA53l7zixMMIY5hwPFSW9OJ
xOvxjGr+b87OY1luo1nCT4QIeLPFYGaOoydFShuESErwHg339PdrLu5PYBCDOFJI2ijEmm50V5fJ
yhSmFTJrZSbjeGkYaQG5AFRhGd3pwEPt7CVBNlYYWUAiaSsjRDyspINVovY1Qn/qdxSR/vVQXv/k
FQoioZXXHRiUe7V6ZWUDkkhMbqrHs75xiQz5p11RN4yCOL246qLSHuGJFh/v7+CNY+IP59pRFkQy
0QFpvt5BA3IcSlNMYdjJuJyrVhdnbS5ziBmcBZq3sUNLYq6gi1KGwI2KI8T5bWEY+47EnRDfQ4K/
HRuLlbAxejvFPnM+gaWL6Nlb+vZiWD38bopiTLD3dmF3SbRR++x14/wmc+rmIcrCI13QvQ2XyFnG
LClx0OBebwWqEAhuRQzERDoUQU2tOUHZIU19f8P3zhHNQLgPpdYqdcK1FbWJBz10KvMExH+4FFr+
vg2H79BXeEFWGa9ux8ntJWdDX5buC3nx2trMxIgzTcI8GXQXHscyKl9EM+Sn+2u6eb2lFXIHCXnD
/W0jUG0sJD1HZ55wsOFPoyL2MhK7/J7RQFEQ+9TN9zPIo4Np572dlFM9GhUGBta3pLmw2tHtmR3j
lGi9/a3TS/RcLLtWL4vZaOm5N9qjGtG+RS4KNT4K21vQHSRSA+IZDPI0w0KzMWM0Yo5HBh2NBdh6
GvYH+3p7IuHkpHICZIbyCZX79dcrdCdb9BJ7uoCJhAG8/nHuHOvy2q8nmT9JwUCVEH65GxdgemEU
U6pmyI7o7L1uV1FgtN78dqwFTBbWrHipX6mddYAqvN1MYi+DJEnK0nL1N4tDj1NDTIqL0DdaiOYH
RD5mqqgPCXIRD2O4jAdvxU0ZDO8t+TGoGDq80lt9JDrwhVd3HlDq3izPpjOVjwJOlrOnTQRFIbXT
yoL0rCogi7y/wTtODtNMmqCFAMEd3Fnr7zhHpjKCrjZOlp6F6G2NEJH3ln5uO6dAZaVDpVMb2ksh
pjGwCn26KLZifFQt8Lz3f8ntewlrkEZRg04Ud3XrbRHuCmt0f+F10IbsHDYNNDFa7zzZ1nwUXO99
Xs4V5XkCOtgcNp4HDY1R0UMoJCL4SQKnNmA/1GblAfXawde6/ujz7tqzJC8ZSDKZn673uMsNbQRA
ap7MqdXOkVKwgcLOXwRflZHZbj7Igve2EhAJNxNuMKgBNt9U2KNN1gCjQ+aqSI6qaY7eqjuchaYf
Ner33ICc5KYEzmgouIf10pJOyWyjxFTrROKMdO0QGKX7aqQV9wPaUgqJxK9UieWCf0sxo3GO4rBp
rdPI0C9cnLntx+YcwlmZfncG53WkETJUJJiiF8P951ro295NSANUr6GYO/Vd1xBOpdo1z0okJNS2
e+oY9T51Wmkf+IDbh4pqHmuT3M5U+rcEeVqNWqLj9BzKvCPv0uzOem9Qoph9vIb1BtkZqMGnTJ2+
3b938gutYznsMqnAzXMZ4d5O89XxYkFpzhhxm1QIn4gGTQDF8z6T6NZkLKUXKHY9fqhhBzjwPXvX
glItUQ2vJOxqm69qTF1Z2SPb7OZ1c+nMvoEeq0quXtRDatYZR7qDvw7jdql0fX9RXfJ4/SKk/e0Y
lbmlZrYacQ87OLR9tORtJicj4f4c3dBuAr2QmlmNEtrQsRqRpfpzkZRv1WmovmkkdBMk33UNQ9FU
atG5mmqHxCnpuxHqymoY/MTSFJUHsU9oX1Ju7k9loxfdA5D/rGNSsayH08xkPj1nxc4+uolmRj71
fyAcVroIlO2XoT6AN9wG0RJwROGUFISTtUWW9VVM/3rh8zYTk0Iwmtq+4eX9OYlQx4wbqffn2WhR
UKjz85589P7puk2dCYIozZtIkkhM8fbqekbn1VboGvC+qMmfs2H29HTsVv0x5lqHllHaik+9BiDV
NyGHaxFWNPTPjTZDsbb0ifmtck0Uems0cKxr1ovwvZUIZIJ0KttAk9u8WU5Z7dSPUWE1iIrXVv6v
Odb2URNzx6XSGgb39IvlgHRg7YHSeSmsGAbLk6OYU6B5c/5pnKCyIuuez/e3bM+URccYZIKUS9zW
Y4xc1LWWmQaHB+gln49WjdYtvBZ5f1Ce3fE5clDo/01tHsLSlF4uYVWWJbTnQa/zb4tMh3ySvhiZ
h7KZHiarWi73V7hrVrKe0qzBwW6pdk0zglglYYU5Dbjcb2urnRmjFFXiq7Wov3leopxDs3UP7O7s
LN1TXeplMJxFoLH+iDH1linm95zU1igesipp/Bp295dQV3/cX+GuJZizSGHw2pBWri1lFKK8BTIz
zvdU/JnXk3PxzKbVfcvMvK/3be08wbyI/7O1iS6mEqAxAmDEyF2ufhpgxfmrln3p+1Z2VwRJFIUT
gkVrO39tqrBc5jrCeLi+BhR3430UlV4+JRXUuq83pfGRkOMBCQYobr15KSLSXGbKGUKL+ndRgXi5
mXSMTuXlz/uWdg4i4QRtEBp4ZIdb3OlQONDFxiFJzNyCe4LT4qK48Ipn9RBds7TRPs5TYf153+je
9wLeJs8FLS1S3/XyKBu4cSUS86TCnhhkaZl/URh8/nLfyt73IqsmjqB0KeWN1lYolKKX3rC0rm31
P6O2/Kcudecjemf/4aizFGITWKioYm2+luEMYFSHyThV8ZC8qSwU2XlZIwTqkMt9fP2iiKKZp8MV
k7ZsbNWSOSL3GITuwaMGANd7RsaXz1MeGsF9S3sfiRAadhfo6Um1NpbiWRutZsQzal2KPFgVoZnQ
h6/GOlKuk/O7TF2zSRz59UeqS8sdbYgxTk7ffp8n0ZxbB5xfBcGNFMyrH/7DomT5k2hdJpubRdmK
N5u1K6hKUA19KUVHjhXmTqgebN5OYMey/mdHns3f4iz53jC9jh1jZEorrbTlycm9BWIML3+CG9k7
KBTu2qOoi03eSzpCa3uUEDNrLhauMeJdtR+isfZ1SOb+0sSO8yYUHYrnr99JEhLKO5ZnEbPLX/Tb
ClMt61KhcujjtLCgMSnbUxmp+uvzODprHBA51wKd9ea9mt2hGHW7I3aqUV3pF+YBojHTgtk5nMXa
84Ryvgy+XNCgHMj1giotLYuk140TOKbkxQmpw/V50gbQn6OqE7rPoxf++9o9pMAiKZWBQNq33Oep
1uu1NnL4c/KDwLNq+6M2GO7n+1ZugXiEbcSgIPFlY5jZ1/XKumLQ45hxWyZJnPwa17b5oFBSYWr9
PL44ToqsdsKelk1Yn4qRkKCCk+JUVqk43/8lt1vMD4E4k5oyzotBsvUPMUVLf71lvWXhDG8MxUi+
gnMWz1XfwGlE1ndRFss9aO7dPgPUk2QBUsJqmcvaXHmKnF0ecxshDxmiizvYNvvgwiiJLNyBd7m9
hdIUyE787q/S2Xp9GlosMPlgaq7s9mR4iXcKeUyDKe1/zEp4BB3bM4fr9Jjas6k/bumoeiulP7pw
6bNBNCeJ0AvsOIt9DQaAL5kolIOSrtypdfJoUb7hj5GcUJLQd728RIM7aIxIZEi1ohN9zPFBjV3z
4HvtHRKQGdSmftVutlWwtIUhj2lEMCdel7wlCR6vypimJ3UZpfRJ4wZM0ZUH/npnaXSNIBqRs49g
JrYnk7J5z4Q2X06Jxudcz+OzN+B27p//naNI/omeDccEG9uYGIkcu+hzrND8BHPrlLGfmHb3DhKw
7NV5DTGPrKLw/1JQ3fbeRmpRg11w5/VUDQMirtR3Y3cJvKWuTppZitNkRUdTyjsH0qZhL5tVHJGb
hl/ZLIlZl7x6sSn+1CBEf6KnVX5VlFFBgqbIDmIh+VHW51GOzkrtbT4cLemNx3asgibtMsMP5s7j
ezMdpzPzx84pN0mr86YeT8zCF09TFBcf3Vg/YnK8/ZrMShBISB0JplmtTeiSx0OuerMDUr+Ixr9c
O1SboGRW7rxUcyQOnttdY7KGwQe1mcTepDjFuEyqWEqGgxv4vJpkNl/aZbavJKza9f4pvR2IgJoG
9TM5TU8FFd6G9T0vFUfPK4GCbTzmA7NAw3RWuRJnL0WxL+qn7MWa4EaaYosZYWV6MQe3fX//N9ze
R+zSsJIPFqQyW7gBeBrFNhZIcuDmnR7VRKvPUbLEl/9gRb67RJ/Egqbc9N9iGBJzzmjuFsFIxeoh
IeQFT2GYB7f+9lbIyIXJGlnoY1Ubt2n07QTTPwU1o6PibSSINOj9ED0l9jgXvlb13cEH3Ns8fJhB
3ISU0A0QPDI7iJOBDwRLY7Qfey2z3wy12736sWNFIEFAreigILdlrSJ1IL1d4hLkXGY+xBNsAPlS
TXCgTYXfa9GRvdt3YW1PbvNvH2uuaCozqFIGzqy8yUFGfaUeOz8kVpUywen+1Xuxd3Dpbr6clC/5
BczmPScR37wKaliKuoiggJ10tLGGFKHv0XTaB1OC0LWkOkLw31xy7EEWT0HKhUn0hmYN6eil69OB
k6IgfBW3CCYjXdT6/Mr+4MH71eFZOU9pS+pRyEPCKPUmKJxwjxXsvkXQtcOMbjua9N84S9M7ZxED
lHZJUdJ3m/PTXAjv3NSe8beapCirI/uRvvRLrH9ZdAOu0TmFJzfLC0pK00Br2SyLv2EB4fcXRfV1
LozuQbNb1CmNYYDKzWgmX6nag3bl7s7hs+jB8MLSMF0fjrKG+3niOgVJMdkvo+qIszWQ/rhdpxwc
iptzKDcOM+AxJPPoFoggJseYRtLwILfnv6zRLf8eQ8TCy7SPAdA3XTqczDw5YsTbsypxYUxG8s/N
TGDpxcSUBiJplaLNZw/hdUYhLMUPodC5FD2d2TjTtfN9/7i3qxROmEdmahjY38ZzLVkqwsZWctI7
CMraVJ+Dbow7SoblEaR71xQ9HxBmcAyS8K0/4Lh0s4MGCKqxIMDQHbOaE4pUYRBTCH+tP+YDonkP
4TswAVmEWptCd2I0R9fMg34s3KtDYy0YrH44K1kcXwyvCP+4v4u376k0CIARXRbJ/rkFYCiT7OyB
XQm0KUJgWjMr7wLkOX8SrVK9jNHSPStT2sHTm1U/E6/Vz46aVgcv6s4BwgroD8bY6ENsuVy8Asxg
VbpZ0A2JE7SJUQXLZKIaCCvGWy/0GojTzfLA6M5XtbFFeZEZE0mRvt7qruiZXXTNLIDbMDmHaTh+
XjSnoxMDWOL+Lu+aolgFepNRD+KytammZIR5HjEVtWp07bo8ugyuLt52Vpu/3tkA2pFso3Ly6aZP
nxTGYBqlgqmh8fwqXNyL0jQT8jXtUf3jJsQl+pEkdwB8IXwmhVuvKipSiVMKMzhhCi9Qo8y6IqLV
nqzB837YVjOdBw1K1VaCFmCZOkqL9jYViLbk7iKVoEixNt8QEdkqiTlKfFruD0KB0bVW9ZNWh+Kg
0rPz1gIuBfsgmwU4gY0HX5w0bgpL5MgNDSrDZG39KUcmku1tywetMPLr/fOydx8oohL9oQ2tUYZZ
L80Q1EvsbMoDlO/rp8KxmnNV6+UFCiD6aVpR+GmcNgeuRy5i8+hCEv4/o5tHF4nDZUCcPQ+m0ICQ
SxT5/IkZb/uKrK/zmKGndPEyB3HPydSzP+8veNc2pS3gFyCqgUmuF+xq09wP+kK6MvXG81KqvU9k
aJ3UDhWnthR/Z16pPYnJPkLu7R0iysiSJhcmVyAna8PeXJaukiR5oPZL9DCT+35hDjc64a6OYKC7
phh8+PVMSgantSmKXHlZq2XOcIH2YSlU51M1OMwvCzU8qFLsWTI8GrvkJpLLf7MoNm0yGdzL0E0q
ktPSLcp5nEBmppPTXl7/4cjFmIIn2AOSuLkZJTXC1FZxN3CHlo9zkaJz6uXFx6ZplatRM8DMI6mc
Yr2dvty3vPdyUZeEAxbzDkN0mwAY1Cm8haOFp1sULQj7XD8xhR+/rwbV8UU7oQzpJO7XoYmrFvEk
OuuDYrkHoereTaV3zqwVboFXe7P+OUwyWTfJgt5MvUehx5D3mSVK3Hn5t+ZGRkBb54jh7SaFwu9K
sAmdI+J+Vr4+SGjUFkNUz9hMmASdzE58gAbIPSio7V1JxlNgMpJ1DMY/11b6IpqnuPMy3KuY3pUm
39OdJzRHa+MvJ7Tq5dT0Tv12tmG3ONjUvYeFeT2mu+ju8IZtFojGLaxGbZEH5qC39cnsk/E8oWH3
YFlZ+zXta/dv14um2G/dYj51i6seqTXsOXyyR5h9JdsHUclm8SJrYlhJs8DmkTuRPoMViUUajCrV
m7Q0j+b/926sfEGJ3sFT36jiJblNL1XBnpWiPO0iXhxojZ1eYq/ND27s3tIYBCLppzrEtd1817Sd
nC6pDMIeL9F9r3JtpvrD7iG3y/k8dot5cI5ul4Z/layetNCoLm67+rbZaksYRVkwTOPHqO3EU68S
aOYget7f9wh7loBkyEXBnEQteP3Rcsn35ZldFhRpLa6jymUHJA9Suh3MgxN627aQyA/+pjMtX8yt
3/O60qQYjGhzpyTTn3qXDY1v0jVO/LYbl08zHb6fyLlNJ3Qfk0tiWwLGsdL2dcg7LsU4Vgfe8NYP
8WMkcSoukTnMLaYwVxXH7JcMP6wk+eeqtMbslFud+WCPlKv8sKi7L5Goy+ggaNi1S4UFCmIX2MG2
5St0+v/9kGYBxKg/JkVJzqAQnBcYj+BxMss5KIRlfHr9d2Z6A6ECyQd4g7b36IOZRVNlgTlqOVOD
Y3Zx0lF9MxtobPwHU7xq0ObhBciT1kdqQYeYP5TP3AJwvFhusnBj0BCP2vZIlOr2XiIxjL+TL7ZE
929cTgcnqSVMTI2mXvlDxth7T4wbNFGkPgA/0x9fvzT5agG2ARkKenO9tDaxhV7mDbeltN7Fblud
eMvLi9vHy4GlvZWRKHA6JF7z5r2aS1paTKxlFCUSSVVU1v7SFJE/JUn3qUfS/ABTd/s+SrgIUTMT
GWSV249m6nOkOJWTBrbWNJfBUbp3jdvqH16/fyBgpAyAHGvfdus1vaLGX9RpAMspyDZFs89WRqtL
4HPO903tLeh3U9Lx/VZdLFGpL+MeUy7Qg3dZH6ZXmL2H/3CVyaNoQgLpZ3Z9E4NPPIVahCAOHGLZ
9OyVvfsmbGEZtYYp/O6UDDvXfXU0XLhzNqT0iCRiwW9xnddLi7qyUHnu0bpP059hSOkGoICDNgbz
ZnOoHjV5d3byF/c28FKSfphm1uZCSKrcCp4TGAGa7tLF9vQe8svXiaEBUAZX9qsQRrRPs2J7AFtP
L8y4wYoo6qH1lTSsTg1Ew39NsTK9BW561JHYefkYTaCuQCTKTdvWwiDkc7FoyLM4tSeGv6yTHceO
P6eHDCR7pnjwKCxQz+T127gp9NqzKOv5YHlYtAFiEN1lLnlswJIc9bD2HllZx2SkiliFaHeTMRlx
xtw3TjfIx1D1kTTRfmihgkxtmEiilVwqyKBaEMSTp16jsdBPkKHk11KU5WksbPH3/Wu4t3SJUFA5
pqRW29aTydT5aCltAlm7krzTljx8g9ODrkiNjqCQO8+qQ4uUbiWtSkmLuD6nHYJYdrHUCSOqIDAN
p2kvWS3AXcdJO8BWpIWgkLzl4bULlCNsPKjQdZNh3BQfddp4rpoxd9Um3lmfROtnEw7BSpP0IEW9
vfcGA8VAxZiCpxO8FQIG1e/UapYkQTGNOYT7zXAGvIaGS8V8v6dBs3t/abcXHySfrKxS7GOR2zyN
+WAgYz1E+wukcV+p9RZnxgaV630rtycEFiWHXInLQYt5C+cQ2WTnTLjHwdSPRlA0aQNtVof0DqIw
/n1TewtidpXEDPqqWxb3sYR7rtSUKCBiV0DAMZk8UuYP7luRt3ldE8ICVWEG0DmFnOb1OYSClLbg
EE9BCTvVB7X10ottQUHVkhteM/4334mU8kPXzEfImJ0DwiNOdZFoSLacNmkK8+bO5KEkG/ACI/HS
e+LSGd38T7mkyEiU2Xxw9nftUTb9NWvBFdhEeogxhZ3VYy9sixk4VZWfClVEj57ezFc7Z4b34APe
XnGSByI9+q+a5IvZZit1D9VQQYTcpU14rRnXhfN00U9hAg89zSrzyUhEehC07BllSBUfRmYP35g8
wL9FEkNmEJlP0xQwL1+e9Uw4Z6dD+0qzhfJi61H1IUHv7CCw2LkV4IT/Z1Ru/W9GVb0FIwEAgk6o
HZ6qZnGfaUKNp7bPo4/3z+vu+gjTIf3nZtzMJPdZ3o5DzXlFLHf+rmkjchpuopSXRJ+VoCs4SmXl
vHqAjDyQWUSuPLVoGF83n9KEXqia4nwKMouJFbpuczBBT/5EDOpR37Pc17sZ7BGioSsgE/nNV6zF
4iGmVU5B6szNiVCnR4fbKU6jkzqX+xu64wBI7X5xAtL34i1af7swVLqhEvUUdPRunhdYFs5taDB1
lKappj3AiqNcQ00t31TGGB7Y3nFxtPdkN4wyDEWRzbnJ9CkVjbeMvHfjp6735ndTY6af7y9w53Ci
q8zwMUxNxBrbcghRk1Yi7DoGIjYk26JIrjzvdZAlc3OQl+wcTub96FlKxwbtwCac8ZIsmysP7+mW
dOfbbFioSKrlU2HR78vrtPtDKYb8wOjO+iA5oIQn/ajGg7v+gLOqLJRmkjGwvcnz4zJXA2jXu4fU
GTv//lbK77F+LBjmZlKcCXXKLzArrE3ZVhdq3si0Pycy+UsBCHcymZj6SBWvCFIK/weVpV17IDZB
4gA+ovqxtjeDuKjHlnjInC33qcin5E2cRzUjx1NUfG88URwYvD2QLJDerKRsI2nedpw6N27GSVuG
QGsRTYnQzXlOGM47eIl2rEBCJwFGkhwIgPF6WXG8ZIbeKCLgwOYPEgbxhHBReeCUdzaPog3TjEBx
OJXbgtEyGJ3QeFWDITZGg4h6HK7hGGVflVYkz4vWhgdVgJ1lyYkpSRRBfYp3dr2syhqrhKauCLzK
VK+1Myjn+HjO/vaOEbbSiIAqR9rZ8qYvrp41nr2IoLe65H3U9uGT0s4JnnnUKCcL5z1UJu3BF9vb
SwgoCFOgdZKp5XppSaII4hVLgGkq3O/QAOeniDGZh3iGhTsdpiPCm9s7TQZG3VHydTIrsIVqdl7D
+FddDOhDFdNZj5PmqTU5MFRvj2C8O1+N/gpIKupt8FtuB4hnkXpL15cc+XJonprU0K5ZTEpy33Ps
LIhbDBxMUj2zps2RX6xUaV2NBU1hnr/X07Y/p2aF6mB8xLN6awm8CFhrZuqByZhbn0GzKnb6tCIW
cdX2ndmp1mevKBbdT8bGiw+WdTtdKWd7fn0leJNxwZvXE+KtIUFNbwpEElcD1OAlcH1weNH7KUq6
f8J4pEClmlH50yKigetnTiyYpMpUJYGtVSv3Q7SKfxRoKgOG6Bbj5zjO8w/F7ZLPc2wOP4haISrS
GhjRHmYKzIafj7qxBPc/z+2lYhiQ8gJcGZI0Y4sRGZhzyIwo6YMkolrjx1NRfcloGkV+AVeJD+M6
41jeeHCrbrkPKE9SG2K8AKZWDvzm6fLwt10R130wMOr1dQoXBQrkwVq0cy3E3F8TMdoXU6ruXtqR
6XN7Do1/FaetbX/JYtM7cGC3txwObjJHCeCAcH2r4D3FzACM9BcgIu+S5448+TxHeX4yhqx/zhIn
Onht9uzRkQYzQmOcEyuv5m9hs4n6e6alPaFXYemnApLcs9cwiBuDnPQFcloHL8LtVafIjUI5OQnu
5eY57QaaKnlFVJk4SQPSoeX+ldlRrLxnRTpK+rV03HHU61UhCwpIGyhmMJSpd60Qxr3QkGoPTuzt
NZecRJLckOeaaGQTGgxLq1URorNBpLvJmapb+8EMm8xXuYGvxoZIU0SokDfTBt4iCNIZKHvuNQT/
iI351lKMfxUOEq0E5NODHVbRH/cv497S4KmAewneS0mTvt7AGr41JpuIimtzck8tDOWpr5dV56eG
nf94vS0ZhnD8KN1TsFnb6pRacGAgqZo7M37m7QvPlJ6yN4Myl0dyUztOhgNBpCpFnAgTNutqp6nE
E0SkbqpQH5TJc/xQjyu/BoL02MzWdNJJ0s/3F7gDIoDOhNAYYmqeBXDl6xWGWjN5vSo99NQIsIpJ
/KnIRnGKS+6XO1viYYYl7FFHNu7UNepy6eZB+3b/R0gb67hZ4u6o3oLYgqx1C2SYvMhblpwvKhoB
e98oaUh4Ckb3+307eyeHMBnOLjmsBlfeeq1u7jgCqi7yj4VScUFD0c9rt0ZRtp4O9nXPd0E6hB0e
WZLUjSk6CfOozCHsZtxDP4VO7lKn0BqkbvtsZ+Pw5/2VyXO42UFiSjhjZNhnACRcr2yZsgQ1WZml
lpaGkihQTZF4deMPy6I9zD2CxXEsPH8wliOutZ1jKyMw8g88ACvexH7ANDS9aDMCimjJGKE0cugj
EkADht4r3+gVlv7k1NP1/oJ3PuXK6mZ/jTyal2Wk4mBABPSQufn8rEXRdKo9cUTusr9AWYeWLKIc
m/XesmilUWf826RGyWUy7RlMS0VxQ/AcI6o+PruZdqR7If/Q7QeVgFRAxfTWrS1g0gmrCYYODfq/
TLVBwbXR23BcjoDZO6eUPjyelOCKVGHLUsojZYa2RbUo1hEtT7zoW5+nzsd8ccJLEYdH9+/XCOF2
VRT7qHwTTyGUKLf6txcdQoNw6SvgMnbnFu+sOBePQxSa4IiT6q02TcrPfm77QO+c7gma6OojaqyE
gxAGpie8RPYxGZb4gx7aP6PYDE/EHd2/9F2pxObWjGJcJI46j3sXi6k60jWa4Oh/baqiYTTCU1jz
jurxIvmmYAzPW4CWFYCjAHbn6hyJcjnT41cOntXbY0e5Ga+o4pvpgmyP3Wj3Vp85DqxWap3MfuNm
9Qe1VJvRp3ifvNeW2dUeBaM/0YHh26tFaUYlk6M8ikDEFtEwDAbwkZlCcD/b9mXpG++ZTD/3lyEM
X+0lMSVn+qB6pqO0pbG2ezW0pwm3lc5KyWyvM9SB0o72O0upms7POuOIxWh3cTJnBCgCUGZLTq4q
TQubi+CR7a0xSBLPvhSoa/iJ3moP913U7dFhcfRYYfQBXs7h2Rz2UOipWXJ0it4xL72+ZP9kSum+
Q823O9cDg39Wz1CoqmZHcP3ba41lnBWNOgop1FHWlo3IaBrbS6Zgrpfp5GVT+FIVPHZxOEJ+UGZ1
++n+UncNosNEG5vqF/DVtUEC2Wb2Ehk5u07z7DDO5+dVWp2KdtIvcQJQ+L49+Zyt/YgLjyjdLPRa
ZDa72drI1IQZ1rjkAq30p6Q1xidPg5xnRhQqgLcp/1QB7LhWQ7345tL+/WrrpiNr6wY/AEj0JqmN
9LwR9AfJBm2THnOUUMD1jcLFhXltf8qY9bgwbla+SRPRnzW9OUKw7Rzi1Q/YPrljo2jF6PRB39DQ
o1UCnqQvhpfOmo6Gnm7fIeIK2lj8XsCtdKLXX3bSMscrvFIESGJ3AeyQ0IK4/REqYW9BeDsuJFVF
eGK3B3YcLbseGhE0Nu37cMbRzKFALh5RoNP9j7dzVGUXlDYFEYukYF8vKOE/1popRKBmKKmGmpn5
5QhtYT0X6ilWDgmm9pbGWCGxAysj7NtEZkPZTrVVqyKwsqh8cBUcadxXy5sa1ObB0m55qim2kINA
2kFPEL2qzbnoM6USAE2oMBbzoBKA0c/2s1lxvtPe8hYfiWDrghjzXF5nXUVsPIaS550rYqug6yYg
HgI5oYkz1ebqUzaH9ksdkRFc73+BvSNFEYE2MY8qlXK5Y78FAXTfqAnlvQj0pG8fIrNsgn5SjYOy
/07xhAAR3S5m/kEFUqxem5kGN/IaTedDV3V3absK1TqFom7dpuj1liV6cXotLqiwTFxZ1T25kOc+
MbXVHnyWnRPHDyF2oORGKrB9cpqZSVyRcwIqkUOcx6Ss5cPjZp/Ibw1GFiPn1WkOz5vN7pIHELRu
G6uxngx1kUZjMMWJeHTcgZLlMECTYYXKwdp2HDGzA0DQ8RLkjtuOh1pU4PLmcQhK20CWgDGxxyUt
0gDdkT5gujBhrEAdHpolXgIDzboD8zuXi1I3JTlsy3xuc+CFzTRtUrk0XJJIfXJz43uBFM8fQ3t4
t3YOLYkcOEguF8XgLSK7Meu6VJMQIueyNmgZd+6nCGHJA1DI7nrAmlNnRk2JpvD6zFpNbhKJQyzY
TsXylC7jeI7zRKNuqtQHW7cTnVCwgQ2DkRdw3tvQq3G8sqAJMwSWHRdfxNKVT3noGR81PdP9oUao
qky0yS968/WlKXDe1FMoTmmg7bzN/XcUThSg8wGOj0YLmLohxG2q9DzHvXEQJ+w6AcnvRzsORA8O
f72h5uyIrrdo/rW9R6FZK6JrUabVecriT31lZe8HS+9fcERFMNhL5gvPra5iVF8/1UgVE1Y+skj+
umF01YTrNm6Vj0E1w5Xn50tHy0nV8ulrXJpgpuMZOrH7bnYnfwAQzQgxg5S0d43N3TBn3c6XlL6u
1/QJTf/BQKbKdp7dGc2dCT2ykxLCH3Xf6N41kR+WXjikq6TM6/2emSYUuiXYb9ImP7cn5aMxV+n7
+1b2rgkBtTxARGAMk6+tOKmRWGaLJp7RR9Y5DIfKh8yueTvp1dGQ+e4ucm54RygZgW1Ym/KiORXo
fA0BmsfQKWohU7aJGKoz7JD/wPI1fMlV8yj531sfDxZgCk6My+O1NmoWmiXsqhoDuDkmDqXoqkAV
tv5W5NaR9MLeAql2q5xO2WrYtu7ydgn1MZ5xOdoQu4+21SfJx8YNVeuLMclXKqrgzLX0MT9qDu29
iwBQKQbg0ng9NqHluMym2cO1ENQqHPURsXtQD524iEQbz8AKj0g6juxtwvZQCyejTrGX1H0aqM0Q
n/OmrS7q7LmXaDCOWMb2viIDLYAJ+Zf8nOuvKCmFBjFXQ6AAY/uKAB+a2SI0EQloq+SgVXJka3NM
jQkGgEwHCQAKRT+Ps+U9lTOVsGqOj2D6u6YoGNNdhrKKLuJ6WVFvNPBFggEw6sL60kMme4qHQj1P
iv36MT6avIA26L3JVHpbicgGTxkrnbNZKa13he3OveotQACP63G571L2HBeUOMglEj+T8WwOBw+Q
W1r6MATMUpnauWQ/BzmIcOSV9w4hSQCnHYYm8Ncb1xVnCeV20yUqNe3kg6nkNq0FK32qHTPqIBVe
ju733ueSUq6MQ5KyMvO0/lwusvFw1kRgZonQLqotzEtTIs4WTkI/KHjsmpIQByRcd2ZFaO5Gpb6E
BLrqXJ4zJEQ/czAEpQArPTC197kA6NInoTxKwrjZxjZ0dVSBkyHwwqF7LEnpPinKoWbB7oKAk9s8
o7R+t3glSLoWN4ZJKKgYpLimdoEalj2Iyk+qOjt40/b8MECz/7e1+U69URlu6oBhgHAgv/YVitJZ
OaV/k89V16bt3EvKdNl/OPU07SBaAGFOmVMGib+lYnla941IcVFUNKp/Cq1liCvq3fAgKtjdx1+T
uHK2GcTN2oyV56koRw49Q85p+qjlkfnkRiaXWIRLE9y/ybvGGMWScA0JQ948Ky0oryqaa3KCoTND
36it+GnuW2W+mhpe3v8P1kAFwFcJTREi3eulaXBYqUOW/kKiVG/tcEQjZDKeovyQvmtvXewdwjbA
nuRUwNpSqKWOpjBmB3wojwJ1CdtHhEG+xEOlHGQhe6kBuQcpJCk6VPOb8MNemtYuE3awRuPqqzJB
LuBUeia5sJPz0PeqX05Kflqm/Ov9zdT2vKMMkZFuhPaGW7deY2R7SlaMZFlDMubPKgpqCEvM1TUV
A6zvQrGueWFO75t6SL5BoRQ+t3oKlzn83dm5iqvuaqeR8ZcaisJ+ye24/EcYw/zv/R+5+xtlSwAf
Ttdye5hhJK9TzeP9I70NGbIck4fStrsL4pbixRvSIyGTPXu0aMBbAJyUfYj1nlglA6qNw8tUhh6k
tTiJi93NkP3roCDQ9Doart47ZxLkQrgLRgHo6dpeX2oJ78nE+57NsIqVdvrVlNToVe/+l0yQyUI6
aDIBhQVzbYr7G9OpZGl2k6LOgBBU+xWW7QEOyBplkf8j7bx25EayNPxEBOjNLcnMLC9VyesmoG51
Bxn03jz9ftTFrpKVqIR6gZlBA61RZDDcMb+J3l64SxPb3gsfWSBoXvuGisRs1mkXY+SGNcubyvWb
m9JMERUsUD94e6hLawYabku+wK+AOz2f2Dh6ibQnKsTj1sqXJrbWc2kvpNMyw2s7GPPvbw94cW70
Gsib+ZLkursB7ab3rVQNqJjZ2q3MTUSiyzFZOam9uPJSXXp7kaBD7YDqwZafnI9FRu9Vi81Y1WiP
L1nm9lpMTjh6V9brwjhbwxUKGVRG+lG7x8kzu6UskLGNnclKbp1iaQ65aIpvb3+5i6MACaDXSbL1
qtEKs6cYC5lSjSy6rjqOVWLeytScgtP/b5zdXqeMA0KRdzAGpDWHiz/XgLiS9ErvztxO564zQqWZ
kueGpSCS3e08xw7S0cAaNq5NK1nu3LyaDVwHcq6lscmzr3qfVj+mpWqHG6vKDTKSIYF1b4Mv+YHF
lWkd9MXpbg1daklc0HIewjLNPUgEptd/b0vD0ELdStIPfVrmZjyUyG1xKeWlfBrbrOTP5Ys1hqMo
rTUa4NNm1BqUfet35BOHtsrWj+2St+JKPHjhwG20P9RiyEoone3qPJPTQZ8cMfcVJTK5fpEuH9pK
+jf6FIA37Izu+OerSUzIvvkFK993ETJR2kGNLkSMQK4qwmnS29Dr6/pajnwhKqQ+B8OWeJqq2L78
YHZNocZap9PTthDSTND/hGx6jFVHf9Rqwpme3OjKVr1wmWzsCprPVCFJ8nYvwEpXcbV6PqaOtsfN
pObspasLI4QnYF9Zt0unb9OzpOmDMgKh6PldMuSUVjDG7tmumUMVrMi+WPSErwQ0l0bZGgGbPufG
6tt2z29hbq2Zo6nJkoZdo2tfwZhOiCpTIo/f3hSXqo1b7ELbflP65hE9H8cJ+szuTL9HlTod9Nj1
Z/l+zGWaR2WZun833QQnhlheTo9TW/Yf8HNf/lKuqxkH28iwP3n791xaR2I4ajsYH8FH2B0KsIu1
AkDKlWNRwFqlYd6Ajf23NPprIOlLI6ELB3Zr41jAlTufeDPpsy5WTNN9ymLfRoNOF1Kz2RyKDrLq
27O6dCS2tSSRoD4Gy/h8rGyWWd5ZWhcbneYZj6b0PGCNo9KqyEbiNnsJlObnISKA819vj7z9zfu7
lToqtwxtFR6LXXS6dHnbGfjexomj4z6y9Dk2PHj2vAPP7EYw1Jf/sIA0QyHbejRGoc2fTzVxNN/W
tJEwIjezUPM0D4ll5P5r16yv7N2LcyPA3Ij8lOT24gs5Lth2Njl9XPV2f+tNuRsJJxlPo1sPt86m
hfz2t7y4Y4D0oggHaoB+x/nUWkrDRLbcMXY3ivuk0iycdQLjzkqMa52OS1OjubzZpVNJAkpzPtSI
ZlE/oiAQe7Od3Cxkh1EDv/hOKqX9rTH+lbjl4jUAaAvdbyJA+L3bD/rtuiH6m1A7hQ1R0OmJinHw
Ecef5/t6LlcZTkU3fypXe/nb8XDuC61hVidatfLZtbLy2mm59J1//y27k0mlrrMlFfl45NsgmQ+L
E/FgB2mURP6HZ4M7D6jLLw2FPQgkSayxcUcINai3DVFqlwZITtUdm3a2D2/vnksXOrrA2yHcHMH2
z72hTwrBNHLhZNGyKDPN6YEirP717VEu9dNBT2/CDJRWNkjUbiF9u+1mbR6gxFaee1CTsRytdFOn
10t4x64/PTiWqh6SEoxe1zjLElL+mvtjmw3ecjNQdDkBAK8+lsJxbnvy5yuh+C8I/P5KAjILbBgB
UPb47qk2EVIsURwbYJe1/T/VqrxHW1+W+VRyjuHUdtgkF5nXcZBr4T/J3O7/TmwrO2LHq36ktWUU
uFT6XR239VReWaVLe48mJpmkwSKRT55/vrJGOsigBg4otfXSqJmEfwNa0/newbi9cp9cOuSbVgC5
Aq8diMnzsVo1IAExL0OcjtP8IcO2JCp9IbAM09awSVP7+e29cWFuEJ3AESNNACVuf8arREs6eiro
rnK52UTAk9VhkkYYB3sAifwr09tynd06oxkN0Zs7hW7tnoVqo/Q6jT4sJCV8O3QHZNVLe/LCqanL
R3C+5jHN9G/mPHVXEoqL8+Sg8WEpqb3S//G6CuZoDjGJ6uQU26ZSJz8Ddq+P/jXxhV/xyKtJAjvk
dd1sKPaN4RLO0mIZDae6tNKbZhnMsPTqIQwUHsda73uRIbrpWWrcJ9qUYjpgLX/s7cTIdC7h+yL7
Bhdrf3cL8E5JT8drGAID9TH3xzB05aFD++LKkl6eLjkaOI3Nj2Lvwev5qgGPT/F1XA3tnVNK5wXy
l38XTMrDuqHNwnVdvLhAQz70rMU7+Epcex4uBFOEUf/7G/bwVh/uBvkHOvK12bVfZ51WtIvRyAeE
Dsq7aU6D504V2Z8H/QSjtKQ5NiQ2+7PaiSDRigLQyNiNU4jUhnkviFOvjHLhRthIDTSqqB5sRi7n
N4JEnbXPXUYxsHP4KBNVqaixe+9pnRb9IBJKM1dW9MKrBOl3a6ZSzNq6/Ocj6nraDaLT+Zh2skBt
NhLi0L63pj8v9pyNswto4AommClTgaTvUR+nuRCHpgZvMxVTc0X+6+KUTLA9uJiQDe4jUMw383H1
BpaqqSbczTFJspv0Wonz0i5EeBVZGbYi7iK7ipJrNa1eK5ZqsInrpSm2YNeeD8PSNnHSVutNsbjX
eFiXbjbiXKp0EKjRg9gN6rsVMp0DXzHQq/JOX1Cy7h38yHBPSK5EhBe34lYpAOS8GbXvXmljBSzR
93Sr3AoR9BInZSNcfa43YHJ5LMuu+/Dnr9PWVkeofrO+2Df9Jh8BaTkTH1mNBfNcrfRMNU9+crs8
O/2XoYjFyFDAG+/ZWMay+tqydeKMLssg/C5V3PjKP3iVdY2xfWnF8LJCYp3/UpveHsnf4mq7RULe
0LbLqqmaz0Ozyu94eTgPU2mIj2/P6tK+30L3jRyOMsn+vSVx771h2ppIuvI/wp3OP2uIFlzZFxcn
RN2LNBZVOBL18wn1uga1pOfBo2ynHbH1aMIpa+ubqdSvvTaXtiBsEiDLiDwARdrdTRJ7ktnwecfr
fMBnCYPpm7xV2cfVGtoj+lziysVx6UgDDmBSm3gNn/F8ai0cdIlNAcmAPTdxPejBu0TOc+hT5jik
iZXg2ruKv95etUvfk/Wyf5GgCFh258xVWl3PmKPEssj8j/D7J8zBh/peTEipvz3UpYDst6H2GQjJ
ctZkNbUV3U+K+ZgmqfaUV55Why7WmpHXO8Xj7JWAIrnugvjtwS8tJu8mGqbEDtTId/tmrVVq1xqg
7M006JH08l3utHqsm8v6mJrJNQ/2S4cBKBeUgq20A5j9fC1NLBORg53AgNu6OLa2Mx+1Tr+m53Rx
8UjlNi4ZN+U++mvwdmqKjBqSk67ygC1aeZiSuqE0Lbor5+7S5mRTbsJ0FB9AkZ1PKBEoOOH8xeZc
hwV4zrIcVK7KsG8d82hlFp4eCcLUby/axa8IZo3+CFczeNnzQTOzMJXsKA6C2stOdY8JBSSQay21
S6NwD7P3KUQC+NhtDYH8h+WmOe2MuajvPdzPH5deFIe353JprYhZUSwBb05uvG3Q327ieYWD64zs
foVC55dUlXMIjWeRoZe5/yWq2rhp0EN5XoxXmFik9/PBpYLh1b5zVE5VwKXxr/G8Lh0pAlKuRwsa
M1HI+Yw2W3eVDDqUIK3v0Vm3t2jAKU51kRW3nlfJK0f4UpGIUACwzIZTYMzdY0YTTwdzAW0S/2Tg
mekanHItdR9sbU0OkwC4b621c2xWpYV95pZ41dnitJrLNTP5SzOnv7yZeyAQR+PofOb9NE5m7k0k
d7Yz/LTsXEUFKBe8zzChMKSyv/353kHNbPMRweoYHsD5ePpSC1G4I+PllfZIFJ5FovHTF19BCXh7
qEuHgX7ohppAQeG1n3oqFj+YYLIlcxscZdBlnyb8VP9DBIQEFaEWsoFEk7sJGXmeWMYM+akWphaW
hpLxovmEsFrwH9hrkHFgr7FzNumT3R1StdyI+HzDl3N7ESpHVGFjiPFjvkzLlZ7JhTuSxgHdchA7
iHjuy+xd1lEPCzYhscRxj5bqynDJ6+mIRloLk8HzI5qx10QKL7yqm8knORSa/ZspwfneGMWQ5r7R
01G0NPXdVL51U7XjEFldm/27WO0KNTR9DsRgXTHku3Ch0cwDZEhPm/R/3z+vAT3Qw4MROGop5C1k
tqJK1XVEPvfjD/ckFaON77gRdOyNnXc+RXfEPj1NEwpuSd5FSwc+oKLX+vL2KK8O9TYKzxsrByyJ
HtD5KEnWlBTtc0YZh+nOBVXzVOIUciREfElG7Y8lzrfhUGSAec6GIYk7H07m1tSOdVrHVeL7J00f
2lgbbYVPq2H96WmDQ0OAgAYVNwiPwj4YWWhciqqv4yaYhzs7KNa4W1Rxj9jWtfB8+6vO6lGbRCBf
BCYVmSlapOez0ntZeIUkBEEUDZGXYZnwLSzVMYUydBKge0PkW5rbmnJ3OAXzH0v5bcOTGaKBCn+M
KuP58AXqXlXagfkp0Ds6UC5rXupio5MSkMVt2dDvavlJb2+cVwdhG5Qe6Ybd5y3Yz7nWW1zFCtnE
m91R1MFDP1Ya1p5WKuTxPwxF5g2YjSI42+d8fu7Km9s5Vh17q7eeOmVyubiE7HXrLVcegleXGbMi
ekBqkjL55slzPtRmX+WC6ahjPZBbp94S3TczKYc5lLWtPVdW7zxDyUg+vT3DV+/PNuwvmMCWS4KK
PR+24ae0kzTqeDYqRAoWHr1UVv1/+I7btExY28jW7M/65MySBJh9Uo59ebIczYz91DfCfpLB4T9M
aIMGcIVRJ9172srF0wJbMCFT9+oXq+CQUlNz0Rt6e5xLu5CqE/hNXjtk03fX19RT705yu0bfKy0O
fqP+nYcAPMoYXOskXRppI+ah2ceEKOifLxEyw4FGsaSKXWP1b3ywKmGjAv1hVE79p28Mu4GOFWsE
3GEDjJ4PJXn3tMmjPuLU6YSL86Sf/HXmMe3s/Pbt73fh+qcZAsedTQE/Zk+xZAukIxrmZSwrd2jC
bsl19WgS5N2CPfDHTbUiK66s2aUxaRGA9NokgF/15TGIs1JmiAdqN6WHFJ+lUHXzGhr4aJ9K37/W
HL90pn8fbxcrzLlgNUfsQZ3B4LWuey1Ss7nc+oOw0GhIklPdZNe0jrbtsH8SqGiw+w2evFc2JSXv
tdPpTRmbWlkeKI3rUU5h5X6efXdT4QYKlOseoaYvI2t2zSvn7/WcYZJuHiJkkdDfvd2cvdRp3brl
HitRHLvN5WrFUw/rY5R5/0HPpubWMzkwb2+m10dko69SbiBThkm3V8ALTFArzYgyA/9r0ZMotbuZ
dCI0kYb446uMPct/KG2gtcRw50dkqAjQ2NGb/ffsfO7GeQlnRxQfitarrxyR161T2BcG7BJaeCAs
YCKfj6UcN9dWZgYcc+1T/CY6X4WlVmXf8rms4ATiFgxQoJB9NMxG9wjgnCc3g3xm8mLJ9JsIMrsI
vXqtn9smKT68/dVfvx3k1wSIXBkQYPz9EW7GimqI7fIpNEt9UBTrIh3PlU9vj/L60NJ5AhyB/hLV
AuSlzj8CxpF9nviEOEo3oYqnmhNKbww+Dln91Zx6/0o38dKkGJCUnaIB4Oltq/1WN1gXt7UbKp6x
7/b2sYUF3rzDpNy9JnJ4aVobjRbGJwomr6qd82iXK5unAaPdoEHWJ3kWAjSVYRl08qkbtGsV/tfK
Nuwm8nnEugEHsX13OxdZJ50SHDvXV4m8neEGPwUkhh97DfoN5o21/dFbBAxCMXrdoxiC4VvmBl0s
sqD6okrfve966d/rY0lOZwXNdFs3iY2brpIveW2kdLGaqyCcbYuf32b8aMy5txot0g57+ocnSJot
O20h4falF2pBpj83q5nfWZhvPgVerz+UzmJ9XQwtuJJeXlohUAsbKo3oD5nX852wILs1+6PVQOG0
/x1mGTwNpoZhiePUITTr8T/sc6BGcG9pPG7A5fPhrDINhN6mXbzgVPSz1Jz5ZsAFA/0Hyw+Hwr5W
3rlwZ/7SMvO4MIli9pX9tHTtsh+1FnEOc3xK+tYIKaLat7U/XRMdvvAmMNSW5pECkHztzpRuJ72e
YZYTd047rke/GepDqZMk3MmGA5xbnR93Mk2vFPhft6+R+8Jog9cIkTNKR7v7s62wnm0zOAErzqpI
YqkOkLshpjZUuRSfsINTBk5/NQKRFEUNnL2sxa/D1pb5NX31168yPwVJ6a3Nuz0Qu6Jn2Ync7yqz
jfVpGL6qwUZa3S/mh9aYEmTXBusz8gQljhHmlL4sZTZcebYunCPeKm5PnbIrDbdts/92rQXdKuBg
d13cyiX7WuO+EXpJmiCFADkSW1X5c6mH6aauvGttiAv7bPNgJztlHXiidxkGXELH6Oehi2tf8+LG
neR7U5fJPTCG/Pntp+LiUFRn6GxvFcs9mqeHJE0zpUIEpsTPuFilHQ6A+KIiBen99lAXLgdqP5vi
jL+VSPf90mowoOsjxBEPOuY0p1Vrp56n2QHoafRLcejM5Fre+/aQYKnOl9BXFt5MSH7io+zRMnV9
kZIcOq4Wpau2PIydM/8pZZfz83+TBKJwPmLjuYvSNNHG0l/XWLotraJ+WR+cDCTRf/ie20GlFfxL
++p8qEnrjFTYGcKt2Wh9SYMhf1jHWsOoekkhEuWB+/7tAS8dCGxGKG6Tk3Iv7eZWJ26trymipok5
pKGoyuo2GNN/UjNt38OGXu68zgmeEES4xvG5EGBQuQBytbl10LLaBcjIHXSdlbZtLIbMPZHktBHy
Wn+eNEJQoyCzIYS2/vruyl2aYrBcsu5Y6vWPqszXR8swBLyipT+8/SEvHDq8/OifUvBCqWNfEO26
ulrlSFLlCvwm0eZr4mnCOQIZ3GtQoAuXKCEQ06LBBzt538i3F8OERGEUcWtZQxfNhmru2wEmINJA
Wnfno6X1ORmn8q60y+xBDWDt3p7rpRdlY7iRXRGSM+fdi7L63uiVvwALA1QplUw/x5GiXqNV9qm1
qNsYiesfJNFQWPZucCJsv2ZreOEagFlJAktIwm94JSym9GXuU4zc7WLKj66yp3dTEwBSng9pEeQ3
b8/4wm79VcSEd85RASZ5fi4RR+9mkXHdoGOR3OeVm3wahy69MsqFw8go0LXI3hzS7t0bkQ9G4hGA
MCcMhb+NeuaGgVU0j4FX1/cZNggvRDA1MeB67d65tKUI8KCecxkgfrUP8mZ/SaZWpyQgDecmaWs/
LhWtJZmq6aZLO40em2HG82pVR8+f889vf95LiwnrmObW1l+jnnn+eU2V5aK2qRAow1q5cryvDeHx
MR/8f3UtMf/8kt2479x3ABgJaveLSXxS8vaWlKMn74Skev/oFFlyals1PfaUK648kq+XlXY8I9GF
MQnE9lzZyg9aNTaIsgWTWJ4T1xFRgblGCJzPOSHmXscyFVipCvuapMBrXDRhNCgmSiBoB4FH3a1r
I2Q3JLLuYs+RWP9liZMezEFruWxxBs9DfTHtG2+dnIOnjX5z0L0lO3WkNtkxqxI71PumVaHmFhY6
gRrsn9Ge+h9vL/7rBis/krbtZo1OEZEQ6Xz1fVeqKp1QE21nudyb6/YaDVkVDv1coofl9w+r+0Kb
Pw6gaiahPrvOTWq11+i0r8NzfgZsIHYgFQK6I+c/A6UJt5ZyQA2rstzbXhu/yQ5zr2W086OBFupB
ifVa+fT1xoe5vfFGNrkqKDnbv/8tHoXfWqVSdPCdiMHVQVvn0Qhz1DT1ExB2dCGDvl3U6e0P/vqp
Iv61ad2B96GTts/oQJt5Vj6Qcw94kkQ0JGU0j65416ncuVJG+IViOE9cPdJV8opNBZzmyG5th4Uj
ERQoUwmtt/E2akSxhp2wAjM06mS661OUyk84RjYk0xMgmWgs3fmvtdVG6xBYCq0XfXX8R39o2yLS
ADh+m8wWrwrNX/zP+TzVyxE7YtmHXal376ox969liK/XiLVx+GDoSmzdzl2kAuS3ErliUw6KfMie
XC8CLqX9K6skhzg5Fh//eHnIUAgjqHhRgNmna3gp89d7WRt7ypYuqph18LwifPixdSY+25XBXl9O
oNlIDmnrcPnyD+c7sM6UcpbWw/c816vmMTMt4XybsglHexQ1CpgIne9MoYZDbx9ruYYXpVMMShw9
eunqmE89itVLm9dfTFqKXVhVrpmEvl4lj7JIKZoPYyKooGjrkzUAFQqToA4+NTV87pCCGsYMYvK9
9wAfk4/rsNZmqHuI0h+FcpJ3nvCHh8nXdBlXFTFR2OQJreUst7wyAlrYVQfDrx38jAWgv2jSBsfB
zxwjwJsRDtgSzfW0pMc1KVUdSqi08q7IclqEWYWKeRTksw47bBUI5+L4IhX22akaj73W+MP9SJSX
fG0BguJmYPbSPDRtgAKuJXXx3pozo75BtAyXjNLIW4/qmOt/X2s0ka48H6/3H8AIii/AsClb0ZI4
XyGQp2ZiulSypZcGocSpPXJGWSCiHASHfEm8P45koSGhJ/wLJLFRGc7Hw0LFNTpw3/FKxfFrZzf1
oUeH6X05ITb/9u57PTXyU/JUZJVIAsiKz4fCG0A20D2b2Jya4iR8I7n3FgPglZct97BQriXhv9pe
59cRvT12FRff9tLsqz1Wv1jgoYD2LsLR5qfFbNcvphrS4ZTxf3goLUv81aHHK2OiWCHf50tlF1FF
qWaNPFcE4lPlz9Mnnuq0CjMawuLeblvjZ1U3bRPyuDRfBuop79O5ooKSpHL1nxB+JtlvRjndFppC
TY6My5yjNnMbPezNNEgQuQucz15nya8OztsfG6MtRei4hVMfCpnPMlwhzXxuk2KoIoAy9d8lHqYf
dFVq3/oR1BzqEpP/OekQvgnbVHa3NHPzNU7LoX2WStP/AYSOlncdCLWG3lIStG+r8cUc7OEzOnDu
Xd5l5j/LiI1J7Npr+hcxXlsfjHnF/LjOMfN9tyZ+QatENd5zMubdZ0yL1iL0NdEVUd1BMr8vMsP/
tEK1k09ll+hOWLBP6w/rkEzJ+3XwmgGoTWf3eWxKvXTeiwIx8Sgwy4yDh3LAXe4H82erT5w+0qxm
/Kq1RdpB1GrT5VhxBJDkRE2I4hXmlVk8ADArqGyI7DnPNiNq2xDD04Rskx7Cdl+q0Bipmh4r6hMf
B02RwpZ4ifSRK+xFhcPYyvt1CKrp/TCv2kFK+mJX9vf+pd3U04lmaZxzdmFv7Pb3xDEDJgwQbHbb
+s7og/wByojyonbhX1wZbJ+jbIN5PLUEL1BigEueH6a+h0ixDI6BJaqeR3M+eEdfDNeAP6+ita3F
sTn58TJtRTzHOh+GjrzdQOnTI0OViXYofTnfU20SB0dy74atGcwfhHSGe3dsOiR0c9+ewtzXNRUZ
pdFcg7wi/bFN7PdDzS/avvMGzN6Uwvd4TQQFzXRePIwoSsK6j96QayONPSdoUSt3U+fLJHG9tTt7
4wMaDYIKcnLK9QZNFYXiadnMPegCU8MBvu7b+vOMGbwFhmpKwFXIckpiM2gzL+zqoVU3Av8Gqlt1
r5tR6+Jw/Vw7KrMOVWcWSSjmVBiHrHC9Y9f1hTwYiRjet2Mn+dN5sl05Qd6F/uRX8gh4cR0jDCaX
Mhyc0ft30tOmPAXWmOYHpQXGMzeFVx7yfg7eyV5M39vasDeWnHDSU4Py1Ndch58ajbbG8U5Exwef
pNvNUeJW9o+mHgF5pk03PIkcXn2IAv7k3qpSpeIgzFr7llXSffIQGMOzGC5sQFm/4ZgpwlDOoKQQ
frAbs7pXSTKPD7Y++F+rtrEX3Gna4rZL1k5G2Zo0+lFv/fkb3b/+dmlnBTYkE8bHwfZ7J9SGCsXH
TFbv6CJVKp7lilFc4/uZQNTCr6xImp56hAzOrqKbtnyEDu/dYRxAWIe6NN2UohKDH2KgRP26R0F7
OJFSIcSZ5ct6L/OiBEOON0rkobrznXPALzTBBdwN+uBIyLQFFil1rlXTsZH2AlHNn9UHV9LhjMfM
acjFEgwcw9ZrszoWY5G8lyXRysvgN+33ROloQUu8CT/R4iv9cBbm9K1EcVKLS3Muf+p6t7o3FRLG
a5Rphf91TmWrEel0MotAQjhfKdQuH8a8958SH0fYaNH64O+VH/9hbmuz3lQ43G99Zagi0jU7+KTP
q0gOnZuIOl7K1fBAEAkTtd7UqnEzmKToo8UT8t1glIkZzT20ohAPY6mA51hzGhbuEnSfq8Lvfo5a
ri8HIPL1E1Az2g9WajgPxdqYWRwMTWGFbQPzF5Cipmtx0FXq2BYaslEtahDWkeai97Ps8+WfNVvK
9MbvK4vPkfvOoqI1N4Z/SSbK9pD48/rJgcayfPIsiZkptuxaF6VlO2kP09I6TeQlvlIoRnnuMwou
6YcBdqRz72R8vZC8eePRtV3K3126aXHi/MiX1hp9vMXKdu0Vb2E/Pjj2UAR3jrSrKRrT2Z0PG/ku
Cade5eWhbGh2YImzjNZt2c3lV4xxuzlsPE87JarHPwClmuSvdC7FUzX5TY4NUq1/dUqz98LCsuTz
MOG7DPvBtGNHaqSDGpol723Nyc3ITRbrn7HNvT60B6g74Yxey5OZ+C1bNBvzDxIesnkKdDSxslH4
zoNnCECScrFr/RabDNuJlMpSR4Wy9EozcjCbfdiaiN8LbTY5q3OmXkqxldbmbJ0/Cg2nSgC+0q3D
QmTTGAUzEKzZMuuG+MOwccipIJk9uSRC8kaMaf0OXr77oy4nrw37FT+XaHOuao+o2QxjaLVsqjtb
Wdl7qeHmFibWUHtfgkz5x1Gn0RZn3eJGtsj08d0gzDx9NrH6baJOtVWOQi093JCUyPBjrR/nF88y
Wz9Gg8bvUXat5w8eTYcy6q1EgM+Rfl7RUnUZ2JhVmh+1tkzsSPkiWe87e2rzu2K11d+aIF29zZWs
lgOOP4l+bHxkTCNAzV4QCz7ZGvrzLHGOWrTpBSdUWR16O82e0CcHU2ImOKvdQUF16/SkRF0lYSXX
oHgcpSv/pUvheQdA/Yt11Oyhc05evug/5okGb4imyeTErZFZP8m0iYGqRVmnFXV2N9r0DN+jSVKI
qKlFDzzHmzzg3qbKqTLaTq/faVoVSI7iak2RWuHtPJpsO2TLgWG+1InpvRs9w/4u0wD1sbWuJ/c9
9OAhPzZVkBTHMm/05yVz1mWTsCzfeVPCmmAPlGCSkuYr29rM61tlOsUPfROYifAqHZ7dytWTU84z
Pd0t41wOoVYVxue1aHuuZnNO7kaUPh16FWb1lXqdPSIvVU6fswWN83Bavb7HEA7L6Km1OC4VpJTm
WNiZ/zy2BiZds9F7TgyoePUPWicStA/KKW0irSv9f9t5cFrAB035mWOpjyF+L1p+O5lC/1vZa1Pf
rUNhPOOpYQ0H1VXuXYbQXn2iv9j5fKSqfRGuS9Sot6a7Pk+tkvcaoSkRhWBZZIek9q0n6/yjlmp6
x0PYFT/SeazMsG5q/S8It6kZCrH0j61gm8fTjMLXHbJWXQULwHbSo5MEwY07jysMJnxr27AD6yOO
ydSPQVS3hMZDCZckBiLX2vdB0vYoy6t6bgB7NdlWFguW7824YcMDo++/2NXSv8sTY9FDt201I84G
odd3lVGj9o3rWPqN6NLGgt4IqiryRoDLd1M6Jmlk4wxeExUY2h3hqQOvil2/5ifs+KoMBm862MgE
LhVC846qbcyge+tz2zbchek6pD+B8Eoz1Bo7l7fNkC5muN2+5XvRsCy31TqazaPyETj5tBJypw8V
3ZQkpLOyBlhglmpDwCTGu2w1iiB0rUIMh4VjPUZyNHKLjKD3Jy6F7eHpPXv9gFGhWR1Apa0dVY6u
W26ErZYkzr2q+KznSokwa6r6Xadl3o/BLvhjypUOikBzu7yrFUyJSEpuqmOdBiogEJfO50oE9nNN
H7I/jJnhzUdkVSfzuPZZryIeJ4H2vVdDHKncCf8gUvD2mNdyofggzUQPR39md7SdMz3WRrOOoW/P
xvRgGDMZ4kZFsSOnbsQL9t2UzA1ZixdNM4YykkBqfsxSBRa0WF1Yh6HWWaZFb9sno6l07zSlbdre
1Q5Eii9pmhLBeWpwvnRK1/oIn0vvq79S9YhNJ0c9yjORwdxktuQjku/CD+k7DNOjk9iDF678raAF
K+oWQW9qeThXpkXBoxRd4oat70+P1YhhRujXuiJzx8wzDeHTLiKShTm/84ZFYf4ldPc9WZV/25nD
pEUlQ/7EzFQigSzR6Ois3MqPtjLnGsyT6JdTvQYeHGblOD906udBKOpW/A2soJAxrjlV+skqpU17
3bXqL8rw8iJU9mg8BO64BqFZGNbnhBIDUmdapt0gT6T58WCOtnXiVm8evHW1g7BZDP0fSgYOrpXz
QFAw+SJu5pwASrdEIm5mf0r1SDVO0ka1MzkqRszC+AlvQdvWRRpsYsPK4kxY/nBESbd8sSpHtrwa
5lIDpEmbNTQhs3+HLMsLknU2kGkjxw6B96KskqiSyp/uLa4qde+Paq441R3mEMjpeXdrATw7XKam
FUcOZ9tEhduvj3bZmSL2B5kvYUrXhRfWs1tKG+DNwIiPQ52cBhjMA+yMho450Ai8heXgjzepqRne
0ahK84tTUgg+If7DcWhmXX8mQUqzg2eUfvCQZDg1hvr/cHYey5ErWZp+lbbaoxpajHXVAghEBGVS
3hQbWAomtHC4Qz79fMiq6b6MpDHmdu7SyKAHAMfxI36RVNNNZTlleVEZHFthZ+XI0SbMTh512Rsq
zoZV/4r9Wq/vk9Ts+0NRTeKjp88MlKgi0jtnopSKRIYoXOgEU3ckc1kYGigdw6XUbfxLcmyrDU2a
pfWB1pXm7gRzUx31dou3uMEIcEZ7dtSy0N2E2zD6wUebcq51cVwUpgxtqg76VRgkgP1woKZEmG3I
pyRwuD8SuaFPMkXthx2aLShHDJlPatk4X0ppKhFVuAURltjgHOo0UK77WaCjJnUJXstkZKXRp/DE
EpamkjfNXJVjKGpvBbIHnRmxt57NG7lr5Vh7O6WHECZOAIycZw+di5VT8K5TN3yTRe42BKE6+KNw
B98gl+ztJA/xz3GLQ+JO4P+Y73Q+CRkunWEJ1vmZFNomZbPd0Q/FlFrfuwYtsdDER0rufU10xZPf
zAEzDdTRvNBxxnmE19fR3Me0tooHzypl3AI1dELQ6VBKasg9BLYgwJCkX7VaHirkSS5Xay64DLSn
jEPtlLUdWTBQ1nC1mnKN4CvORmQ1w3jnrNkEzBTUxYtIU7eiNsi9674VNiZljd94HIbIU90lBPTP
g6M4Swr25RqWq7teEx5IsK22J0nB9dd8acosue/rRnySa63V11Y5LhpKc84M/dJCy2ajsSRRgQPv
sz4ui4jGZDJd5kp+cFWki3PPEzGsqKcg2EPEMD3MVcb5j7RYQLuUoNiMyB4TCwM3J/WuzDkHLQ4R
p7txpoVjvs/9Jofhxnx0l0yuXZF2ddqu6LVhiQLZuz9dZ3WCK6dT2R8ZTiQ8/WGcPw3oc2CMp7T+
R2sHNLaM0fYujNYezciXlnU3W8bS0PMT1fVc6hJsZ5l1T3abknCOacFjnhQmSpEr8KUPe8usVdTM
XXJlCkTpoqkslLXL56yuojEV2eOIsLAA/toDfMmDfMiuumyYElxs3KkN6WwqJAdnZ41HmdntJWLz
zkvm5Xa5y1VHQe4aU+odF+hh7U7mrprCvgy057Ux+zZyaBm2B7PGkMY1h9oPncaFYctv0BerdWoC
OdbtEK7eOBe8dkGX79ie9rcc7vbXTCtQaOznbsBSnKBeYwCfqB+OUIN549VrJWMrUO7LzJwEP9G1
q6ipSVFDWRZ5sZuCgp5biUNQxwFe8yurhT3ZD0Nbze+DSNnGelFsmgUQAyQzknx5WZJ8U9BSbody
CQIx0UhX7GOv2SAtcYivedH0RiMwysF+RjDS/+kZi4PRhaH8bFeMs/Sup9pW983gZp8RbnOrXU6p
UIa0buV6ueK594I5gLrwyb2CqKr06ruhl/rESZzTWBh6f3g0uylPj0oHaXn0E2viBdTn5mc9mVMR
l6RoJa3Qxvo0N9X4dfCKVovwPNE72jB1QBummvr5uDHgMJfuVluEzmiPIhr8wbvXeoc5CRLSNpjY
BGE7oJvSG4h8vnEDqwVYZyNSywvRI8p/VtgLZNtxiUZ3Axj9h8Lh6NtQyKykliqbagdqaih3i2HB
D2T0035TCb5+u8SoikM2Z6PYkZ5VBY3FQdxOXmLzMLyxoynkjSbzBO74tNfF6HzSu5EpgRsUowqt
vPXasCDMNHE/685P4boUFmO+zTxRY6AAL3JAzmyvcgrrRk5/QEZJ8yglk3rU5k5TJAezdhRMaPwQ
IlzP2TwOjGdL5CxCK5kwupXk+n+IWli4uc/j8ENrUnFbiTz9Xpdt8nFe8vzLQNpMsxpV6Gdh5PYa
JU26Pi/YmpthZmvQWyvbX0IrXdM0MqtlPHgUaXlo5Kl50y8UOzBQ4XLGy2ykhxEj5od+adXD4uf0
XWQni5KqWnAq9nSghx0CTG4aofTdPfkeZquhnbbzPeGaPkUxa9PXTrPbn6Kb2g4KU+710bjaZROu
qPjdI+tlPSZDUl5QFgw/nVVZDxkv0MvctaD3KnooLbW/Tu82yCwXypDQ3SlMkNP1Q51iFKt7e/Gf
BSXiGGb0Hb4ahmyzHdAWr4hF55KHI30sGa04a39HQ2epSLJVMUZMZZr+3qEWzS+tYIUpUJi19bnP
3OZuMM3xa1B25XgtlsqfmE1OnhPqwk2767zP/CamDseNZA6mdpdLEbQXJbODHzm9/qsAS8jmEn1J
7x7Fsk1rjrljF9nLaugxjMDu2leaeionbf2O3mTzBBXXK/dN09A2Hhjg3nhybVNwiy7SwUC3ShnK
oXE+1vU8JLtV+F23NbnkA15hCbNWW2v6I+G32yu7zrTQNRMC+MwZxmBMbzU9qonT96vBUQ3HWdGR
BBPnoPCkGy3t0SJtHgy3H5ZLehv240quzKxvpGyOgZKKPExpvGNMyvDtYqzplEZVrkv2TK/RvK9r
7O/Col8aI8p8LajiRVlzHfVDhfiZCbzuQ9VbYjmmQVD6tzaDw5/I2azPLVJtQzQtWx6dLaV/kSb1
VJCm6WK65xWgNSRUPtzKtGh6tKjdqY6qAJ3cqCx769mxW2YWCsOIbeqiNca1yCx1mdHGSMKph7h7
WPp0FXGSN151YAY/M+qc1u77tMz5M+DcFsszRHWLXZI52AnIfrBJBpie/0ymab5exLj+qEri6I3e
GhOvJSxwdSD9HS+dtTXlcRGVdnQXPR0YB7kDbq20WZuDJGf5GswzlazVrea+SyxR72pbFPfYyGof
bK+zHyUT1DwchOvdw12uP4t80vK4KT2g11Iz+ZPzgkN55DpjQ2E42QmNgHnhuOipGp3IIniXu0wl
G+ZYqs1RslnUFxLZ4mM2+ByGXqJ1KS+9z/QqR5rtSGdkHSC7WrwVZVlQa3mL3kVZpzfoZZRic3d1
8u+JNToyVCPQrFiMc1oxhzFlHcJeb+cQsob5TEriPtjV7MloqPz5Mm07Iwg7z9EuqnFR9tXkgp0f
h3rIj9ViZs/1ShvpOkPnUexTJHpz8vuRssS2OufzSrGSxQ4tbo6EQpacJZ6fBNHCwP8ZdSCn2END
a53dUC0i2zO6Te/BSlWYqxi0prrWCA5g6IfPjpi9m37WSkZrpalfgPIvWuZKPS9CWQfltcEUS4Xm
WOZ3mmlwnvfDKIu4UU3yNQX514Vi7ImGGDlDDvOrFWqJTgr1mCyjQepYNaWK3TGRH9eqAf3ad4SK
ELXF/hkGo/a9YAN8V+AZsohJRfLJLs3ig1RkDdE6CYupOBovh2Ht6fBledcM8eimEsfDsa4uq2bQ
0r2hS+3SJ9q5MYIpNkCm0UuaYymrtY5cHBTqsMtdThspHePattXgxegUkG9RA8NlNr082we9mbZR
1gvjYqVNz1ShFcOhYB7mhEM2k6669Tj5tNiFauieuTaHMyGWDCMF1xcQfhZGxEFx4/VtQErkrOaP
GiTGt9ZG+DUqjcogD1BoWwRpTqQeUI6PGLpJLwzapP8w1Wtu7Hgzag89jwXDPzsYFvvgGpWeUjhk
60dlOZMelYvbWjul0fEhgzCGIvLa2f7YVqC5rzI8mMywB15ys2hLYEQiqI0P47qVlgQfJ7sCZdo+
JfiDbFAS03hwSJ5RALQdhrl1VV4y6vCzCA0y7dETSIpEvlGYHyoqnOY+Mev1Rw3Uwb9o7WZ49vM8
vXOFv8/TTpfHWTPojdVub9IVsJfSBmQQBDcqWKZPDCz87ghNqr6iCBI/tColMmCzyifKWjPv1mmV
AfnkqECJUgJ86Dh/sKvyVzq3CZkDLR3PrigzSyuLtyIbQfyu9HcE1jSgdTMN4tgC8aJ31FVMgRbM
4avrvrIygqU9FbeLncyfBWf1g8XDyUFwKfNn62dkupt23rWyghZ+tFm3H+AAdKSuxZzQJ7f4mZ7j
oBUiRQzoa62CihLUY5uH+F3YEGTrETQgD/bemhI6+zT2nS/u7JE2mH2SfwcRgfqTQvSzCD3EOoIb
xrq0/PzGpj2FyY2j7xZ2qEP4rjT4TKBL+g9Zk9Z62LpIiGH87qo0bhuhnuwA47CrgbGGjJcKBh0l
sAtNt3PXDtsQffG/giEpu/2iUVfHSI5y2Jh9lq6HgJb7Mzxpa2saO1Qry8jA6bjQsxpCJUvoZFlv
pCCLUq+2Q7rgPh0gjbOD48FNm9heGyQGyfSMap+vJSDIWPeHQBehJabF2Y+WqrXbms4zprZdWanu
pcv6PrudU39KjpPMS7Ic3CythSiam6UZV9WsATsZU8Cc/e2QM5ReIldaYngWgxDrgaylS7WwSCwQ
TcEMbBOdOjPTHk012z5q9GYJMCpMa5c4GHvCaIoHK3XFmIQ6GqMVOqKLsJ5sjHebW9Fos07zhUPH
PkrdhVWFuaZJZt3omvZRz+qpvijmSXjb5+q8vcpQrhgeXWNcya80f/XbF6/NTfIZhn6soboADkM4
tJozUdqvk24cnbk0pxth00JnXtCNzU+ErMe1jRgiU3zt+85Nk59JsHp4RyM1W13JBmvcjyX2K+oH
xjnGdKv7beJGM8Lz8x8MW3r9qR7dciyiJHBr43OrdY7u7quKCeExMcaRUbK0Vn/9oc3tBuMhh8u+
NoBmywPL9MwS082Ke+FIxJzgk2VrOi+34SGdH2BYnSgE8v3elig/tY0s6LowT0HuoeTuQJuQg+cc
R2cdtMfaMVsyjWHqHO+jTMZ+AdysdMEr5YC28L+5wnK9b4Prl5465ExJ0yy0Z7foJF2n3K4/dT6n
zI+AcjWJZ3+28qs5zyv1wVkE4tgRtDckvzNvTryruYesccitcayvdapy++DjsDHFFY3z9d7t+P5t
qPsMCpDwx8bvR5qnc/XkZro2f0mWmWODSckSHHv2N5fmGmVwoCk+jBeGGjkyM91kkEJLbeovF21A
1NmVXjkeZT3hJaKaKp84KgdZ3AKDysS+nbyhvexXfS3i0amt8gsaH4mgtpV+H9PztPVjD8BkDYuG
/HVnaUvtMcmgwRItjt34n0remAckAov5Wi4OJcyqc77GalboI6D3vHwe0jl76efV6C9cgkC5m+0y
+aylfauHqTZOz4hupuZ+1gOc5dvaGkJo9JW3Kzj+7BhRs7L9ksoy8SiwrGA+ph2/FHFuLMlFyuvy
Y3BE4ex0UM7LATim8Qz1iL6SQ8eeJnVA7y2ETqPdMUdNq13pF+uXRXjtA7xo42nxU92jSpJ5LEWW
N4wQyBHDTMC4DRmgZDcN9fadj4wHEGZb1k6YuEn2RclUGtHo9GoM665bPtXmukwksqOu74zBFN8X
RMk/TUM5X2qdh/p8QK/uYpAI3lOZubFm8V7gdFleWEUhQAqo9Zoh0FjFbTraVy1vzxSu5sDwpluS
/jjY+VReVx5OmZOtGD+kVtfV4ZiZHR4BjMWZy9P4+VavxvzUtZ1Hy9SrxmYnKoDtuzVj7vtQEBGf
dK2XNKORNMUcwvGyhamGBfSgMlygHhl39ykX8Ep2ZTv2n0Ab+Q9JWRvlPm0Sz3tocf3+KHC1BKZj
z86PoB3LhQaMI6mjF6duImeay7hPg3kTeSg9RJrTkrbaNGOFey2VMR2TpBL1xahP2XECwtzeOJCY
8IjIHY7voG/oXyBrx7QG7Un6PZOpZ9eQ150q6oakSOk3S0x8Ofgbxp4i8exQOF7/RaScTfG81KA4
Cup1TuMywP52WJPlSCsrtXfSl3V2BYZKq7E3zOsqzpN1eF4BCciY2nH5VrtG9h0he98PSTDlpZV2
trFfhMi/9GoCpOxnWXGnOjtncGn6LWjFZVV96Cqzv6JeomZFhj+42YgNaWTUbqYi8D0LOYtmMOtV
Y4PzQVdjvhriOio5rMbK1kKRrOoxyyiHQ71sES31yHT6nT0v850qrLHjlsyOHmZEoDVMe68i4hkB
MKt0lITzIOgWeTBoY35krA/uYSxRpo7YljSrizXvrtKZFCseIe2MBLfNmdBZc/G5FJb9pAdzUoWE
ffaNKRdlXmtd3+ehzhzoU5pKt6LGkwC5W9kzT7bpRc3PCw3ZG48+ksbmCeS9I9N1w/o55k2b9u4d
6jrovdYt4TvU1tJf4ixflrscKO6jlQtRX/UMMbI4sccCPXjABipOnCT1mfGQXuz9nmn41jGgiT86
Q9rRuTQcsTfMuqj3Q2cHtHwo/Wi5qnmMhsUYvjScunZUGUjhfIRW0aw7oYN1o8uWeWmsZ0GONLpn
yatOgiP7ZBSrn8errflfvVb6ViREM48xrzX6CUXd1Li6zzKwL4TeqptxxuQqQg2Jnrpf182l2Wo0
rDODGm5PamD+IZyxfyF6MtQqc33rDdHH1ik8Z8OP+gIv6Oei6NdjAYQCXdpSYyQLHKh87rPeeTJm
FIqvDE66+7U2XDKB90GZv+HIQIcjreQjfKSTzZ3qHjWVWgbSKbquXdHv6zlzLsbi7CqnaHvUflE8
QgAcdboA2aMT5DvliXDrtfGjrqPj7FU8fac1wDqVYDnmxUqjHDHyM5f2Gx5vW/QX/BMWJv3D7ed/
gtsPqcEZlCBPbWMyfIVgcvvYejI51Izu//pSmCYDzkVAivPklKSFCI9RLWXnRZ0BnsDyc3VI3XI4
ZIZozsiVnKJoN+HkzaH9lx0EanQniLxs6hpeuNGPkqJrwjLBJ6H06vzAu1AC2Gy+/eX9seGDcaRG
4Qwg4MmTK5duTUCOBMAGFvOiWsf5wieCnrl/b10UAGZorCYyqL/tD9jstVfORRCB2MNudgLwbSVw
k6vRYdpb9M4Z9OQbW8PAxd0kg4ccwYD+9dYwAYRLCcc/ClzxLbf1cpdOQMrzoT0nDfLG+4WrGTQg
nNvwsXJOQKGw4kQntDyIaH30j+AAvJuKfPfM/fsdp8muCKDmsSFcdBVOqbmd0zuUhTwmTdGxb8vO
vCmdDGyXiS+dJ2kGjMIfo6LKkgfhzsYfzBKH2AQf8/jX90vggPO2OTFh0Zzg1ynsPKgZ3FnZA5eP
8gCYCggtyzrnVPLGJWPjwcb0adzhAG2drGQWmZ8XmJ5GIHD0nTJymoFaBpGBM2aPUq/J4zSdLLQA
DkeO1hq7HrRTuE7dOXHP33eThVQkMy7AuETS4OSV1DJDMkqhvNeycv7GPIVhJ5Lc4hP0u/ycCfXv
oZTFNlqitSnUc/mvt25RSCNh7EEzzDP8m85rvnadqzGjIojCtrB3ZTpOZ4g9p7QRAwIdnloQ25DE
506frOmBBafdtnKrsbra+Xq9MMxc5aEOum6npe4CeGr64ou52L+/m95c2EPuDE0YXHJPEfzATGZb
lMyZFI0OGO6A30H/LfsZM8JQ2aWITUOAMW2Gc4bAbz7TzV9kY916cIJe3+bGFpgH1XMQJdZa/1Fp
dfOwWBVt1mme6g/vX+XvMQJiL+LI2wnJiXWqKZNbsuhGEbBWk/oHfVrEwVgZLLy/yltX5FDtQjYi
RBinmgSU7AktVo8YOzs9POKWQdbQ1FcLiPkzZ9Rbe9Qx4YJBMfW24dDrm7eWgRQeKk1RAI7rdlZL
cmtrRffZQKVBj9fGTqaQNKFw4vcv8a0biUgeDmm4LUKu3W7Bn058rdDpjQ5Uvetk1l8qM3XqXRWg
9L97f51TAu32PkC19KB4OswVrZPjQ2oGNgmLG0AugDyIUCxvXaGMHdMKCJUAGvCkGZwfPfDI28ny
szOX+ftpCZAG9D/yMDbqqafe8MNoMq5l2Bwl6GlHNrruYWF6mNFNRXBMdHVOpu+tnYOw46bYatHT
P1XhzJDmKBaIrZE/6OMek5j7BC+hHd5p/plz7NxKJzcWndE1XwQ3NnVbJ65qA2+Iokx2tejsi/ef
4ZtLbf6tJmIWSJKdvOC0upK0T+wgsrXc/oZ8BVbpVt790eXZORPzt54XFIr/XurkpCIHcQeGUEE0
ZgGS1iZeoym9tRgTcAeoJr6T71/aadQ0wQlu1G643ZsOtHOyHuUPgm9DOcSTNhkH+EgzUK0l2Jcm
KELLmse9l9LesZZKnolkpzf118oBZu3sFd6LUzZjYQ6wHE1ziH1Z+j/rtg0uSsbBaOgb7Zl38K2l
kFXUic1IEjr2SYxx0eivFqUP0GhH/ydgezuCKPGkxl47V0icPr/tqiCQbSrCqAlz8r4OK1U19Gae
gm/VrPmGaYzxR19Pfcjgwn2o/OocT+40erLcRtdFPwY0I6qYJ1dmqAGPFD8Y41nLQU+6/sH5RaeA
XcFAtW35Hkz2zjy505C2LUo4IWuzt1IwOMlTc2cUymvBbPoMQK9NzSmPIwIlzz3s4T0ZhxPTAGov
s0H4X7Nlnh7/8pYlpeEpUkBZXPPJiz+mDNj6pVZxvfTqoMp92z5YdTrc1ZnvxIxhWyAk7bmLfmMP
wdXnFdl8WT14VK8f7DiQ77OIikvEAD4lrqmtEfmr+zPtc8AF71/iG7toOzRQndpUctlMrxcL+iAZ
S4y+YorFcq9qu7jvDZlf4YxlxG5vJmduqfHmgg4yrggTYgFyKmVe5V6qp2WngKf35q1JN5dhjO+q
b5Vqg6MYp+nJy9byslDSvKf+qz7SK7ZiAX1XhHXABC0J6pyGFRyOOGkTKzQwHj+XPL/5LQGrbdKC
wE1Pd/tMBY/ZdAFSWYetJ5S/hmwQ59hXmjz2rlN9f/8x/Mpz/kwg23a6BwEGejqYBv23zE4CXuyX
eYgzOGN3XjJ7zyoYxsepHazb3KQhbKZJ/hRIOr2VmJsrXFfzHSyn5KrMK3kcvXYK9v+bL0UhaiMj
iaTMqaBMTzvU3KyP4rJz6yu3WILduroyHMdkjP2FbpfNaD5qpXJupL52sVO1YL558rEYkGrHnbU9
ky++FYYwqvFJvVGUsE81e0D7p0lrMpFep6y+AmSu9p3yxw/UWN/KLvUYSc3iTBR6a010IUiHEZfl
ADs5uRDp1FdtSlUMjagAIGOO2+RKeffF4o9lyKyPHkSd2N6Zw+TNdXEZ2LQtQTG4pyGXofma0ZvD
69xyGTeoZhOcHbAtZfiSwa3V9GxflMI+89zfXBcpxC3wwfY+feytyuZ8cBoV62ZlHb2idF2Qx6q4
SqCG78Z2MZihwDw7E4q223j6CvDKcaohpI3c44lOwwQCeDAtaCFIbI7PeT7LnTm4zvP7m/qNIwVb
ILjlvNioS56KDQA3rRwVrJLg1hZxgDzRBRwCMBcy/Qm3eaSanM2IbMFConWwzuR3b9xakweJ36dt
gO47TUVIHZa+NDK2UlW4V4ULut7H0elA0ipj1Zig/YQ8p6zzRjBjUXowJAob1f1k/3K4IVAbcIwN
AyNn5FU4sBd68KWX5JHnTONff0fRRDK3cxuTZv302PTlJtTs+iq2q0W7kq7s7zPAv+1eh0iZR3ql
0v0SeMvd+0/2rXtLQ4Asjxtr4tz8+ihT0CscAPcq1oZVHZbWqI/K6fQYKq5/ZwJph03YL/f/i0Vt
Oh6bedGWTr9etKtlrlcOh7VbZu3VDLMcmoWjfU+7bj6g8XOLD+9SnnlT3sgQyAzYwib30US5//Wi
S1J4bmUnKm6TWtIZt4ZHhS9nBYy9h6/6/hW+kbfjiAHBmV27WQidpiPKNMdhnMjBFgjIFlyzS2da
rUeNsWeooHhHFtree1Wu/af3V/5NdZdDkbkpXrObwtbmkPv6OvVm5ehfAuBHNA8YaiziVjCz/AlH
Y9lnnYWRqtX1zne/Szq8cw05riBRu+Cywif8mRHOdNWZU5PtAEFBKXj/2731VnFc82LR2qSuOHkI
zjjpGpGbw9EH2wYlFaA/EIgbBul6mKTjX5UA/HUz6HjTtyVNw2Tj9c1YMt/whKCKycBTho5C4sCk
m3nITWX+9QNgUxMGW4pPm47nzOulGDBZMoM8FifA0A9kwX80vOUHAgzlTNA7HwKzLuO/fjuxzkUg
D+l9jHtOXiT4b60LznuInbqlfWA0w4cpb5Y4SMCh2DjFPby/3lvRAjE+P7BI8nw8pF5fo9/oK1So
ZoxHO9GPczYYEO2leoYqaaBWXSe3btuW51oJb20a5E8xgEEbc5NXfL3qmGfBlEI7iJvBsSI3EADR
qlzbgSPUNt0C68yTfCNSWKCIbYvniYnI6XqdTwRmSj3FzpKWN52T9x97014OtNjKz+/f0DeXguWI
chuuavgivb40w0PCxktZyhP1cpEuLkRFbQAbnreiOWNq+cZttGFjc34zG9z0/16v1bQ2/BSoFHEp
0mTfuNNLbefmEY81AMxguM/szTcuDclNlICZCKM5cVokMXIfmBPrUyyJVzEYwPIAAsIGfO6eUxr/
pfx2kgVtKRDWaciA0Vs+iXluBsjMzec5VkW2HB0LdQORa8M9nsUo5E5KUozqzV0+SP1SdrBvHBms
H/RpSL/kSGZ/g/1to4Rg9cdx83DxLCd5TJN+uPUpAS/ZCsWxgeJyTNNSnZMv+yUj99uX30pWWpDO
78ZYq2HhvQlSLnZ62QImSqBpOebsXOFt13xswXyQwC5z+om6s79oRY4uCaAi7UVZbQ5lBOEAuXt/
W75xfDEfYK5mkOZ4TLxebxVdaxFP7dkqhqs0YEm1v6kzjai2gP1CyqI8rlogIWG21pma7q2V6dTT
1mY6gZLRaYRxhqzzsnSOC937gUeFTa6+qluY505sKLP66MoxDycZDGeSzDe2K0ORzZuYmRvoTvP1
JadwwxrVGXOMenoGEM0tQ8wFrdgR2OS9f3ffiKLocm/r0BlH/+TkGi1VpRYn4Yy2Q7LB+O2pPoDp
mcNumIFBLmt/9IQ5nrnAN17/LcjgWkFOoJunHfXFcIa+bCHAdwsKKDrYWVDdyHoc12luiABIgHTR
+xf62z1lN5NbOtukgubeaXECVKA1Zn9YePtyeSuNrDmYrT0dAF2emyG+tRQbFjljEhj/Nw+7rqhG
t/DQy9jgmZcw8/KwHH0QSfS3z+Qwby2FEpXFE/Rdh6Ti9U5pjG4pfFdbYijD9Ovr3h4iB5BLBqBp
qs7sle0EfxUcEBmkTYmuOu1WILonb6IPiwbMLPIKOcDqW7DahQtDrkWo5S8/KmIPtY7J/ePfyUUZ
KeIIqbCWuBrRS7BhhEGPwSA4DVrx9f2lftv+m26iS1ZMxKbq+KV9+afRjlsGSBVs7XNIreKoBtnF
Eu7lTg3asqcRvnzUjWr6q2f6tii99E1yliLg1D8rQ0MPKqsBSAmgG/oaZv7QLHTwPAWM9v3re2N/
sJSFV8F2caRJr/eHCyvOAN+44aEU9raOZGKPPh3g+cD713TuP7/P/yd9ae/+tRHkP/+L/39vuwUJ
sEyd/PefN/n3vpXtT/Vf28f++9def+ifH7qX5lH1Ly/q5mt3+puvPsjf//f6u6/q66v/QJaAQXQ/
vPTLw4uE4/NrEb7p9pv/vz/8j5dff+Vp6V7+8bfv7dCo7a+ledv87d8/uvjxj79tw/D//POf//fP
br/WfCwii/yPC1l9bX7I00+9fJXqH3/TINz+ndmog6gzmnG01vmD08u/fuQ6f6c35+PKQEcV9jih
sml7lfEx/++BqYMdxa2BWQ44Ks4B2Q6/fmYaf99cyjb4E6U6+8j82//7hq8e1f88uv9AbOiuzRsl
//G37Y36nzd7q7iRxDJIaYkgVIinTh2eMzuDC778AUbQHOZl2kd21noHBQi1jwCuJtDiZxq16+Of
btW/v8ifF34dUn4t7HncHoRLCc6c8K/3J8mGDZavtx8Q7G93rcc5gD1YduYteH2Qs8rW+6MGxhyE
Q4AR1utVnGYswMko/X7VrBvNEy+JgSdIrs2X5fQjtYvmkkrqTLB8fcT9vuZJOdQiHdnNBTx/mSVh
naXewZD1su/09M7v+jOLvQ5j/1rM3hoKHKX4wZ725FutTkaFqep91kz6LiiR3BIVYFlM69bHGvTr
mQh2gpL5tSDqcBuwiiYR9/fk6tCttvpEeeY9LeYHaIDyuk/ERYNyQapNT729aBe5OdBJPiKn5yg0
aN7fNyeixL++wAZ7YiRIfGMIsd3+PwXu1iJCBao171nKuh5s8zYP2u4g8Nw60nLvws4FOaMDFNi5
WaMey/1oDk3YdU2BRkdzoV3AllJnAAq/PXOI8iAuaAzSdCXFOOkopPglGh0DkrvVHlLI0MtCfwVS
qNd5K25j4twe+/0usCDWYmA7GP1soIHXd6GHaOn6sKnvGmdTEPLzx97Qroy6ExhhIH0BV2d9qhoU
YzKhAZcGJDlNeaR1S3dhNoB+ISc+poPnRe8/nt/iCd8LIUELO6PN9OAUTYR6UDnVEDXuWl3E9Gsv
bJV8YRqDODRovUPm6tdDvxbHBfjsOaeS10ceO4O1sTcic4AvAUTz5GXvq9STw8jaXiqvUYH9GaDj
9Wyk855vO3/0guFDhr/EAcwzwnSWnV6QAxxaD1UMC8WDa/DJ5u792/HWvtgc2hiCslt/Kwk1k/ia
CpPH1PXlne4HIlLp8FJq9udG+uaZXXh68zeBcKbkW6yjUcHtf70ppjxJ7Iko+OAHw9dAmBd9p+1H
TTzNs/klW9XznG8UjTU5E4ROun1cGccbqCaQw+ijUlCc7MYJn1MUrlbjwQ4ec5iDJTLKNtJw6WXq
3I7atUC6B9XlDT2TYBeXA5AeP79/p38dGH8+yX59B3olIJE4Vtl6ry+eKh+GwQRDbxxCIONWlFnf
bHM/uLegk9gLPz13P+dHnD5SKBhwFy8Q4ynsvxqeTr/GSXiqUBuFqsfXSH+6WF99N4ajke36EYb3
5eaxMIRQMaqvLgLNxqWtndlvxul5cLr8yRZQbVonyLIbDxM6C8YxNY9jvkNDpfE+TNoxfaZDhsRO
vz7/X+7Oa7lxLFvTr9IvgAp4czkACBqRlKH8DUIpZcJ7j6c/H9R1TmdSPWL0RMzFTN1UVFVkgdjY
Zu211v/9ae5Gz3l604R2+PPCp1h2u+8+xdl06Ghqp4FalO46nU7J6qUH/NKZtd2P77l4WzJByAI7
zXSpx+6zvPXlwXhwcOhjBUCl+s850GP9FExRKt+p2SoJHVV0ZiCRgYMkqp/v/GCyNWXD0WAnwyEG
7FcPr3NxzNXdNHhDek8ODL3wpldOYQfNcxep2yyhdeggy5vvh+gzrvryS1kvdGPQjciu9ecvTTWh
q4tEke6S2huxuOjta310TXB7ndu2tlG4IyjJZJWf+sap3vtfzVaDtbEeictSr8zXVUdC3ZYtFCT2
4Iqe9tgULg2yoKRUybG6DaLS73/zWX7rn6tcxR2QUINOHPKFf/7mMjR9CJa9fJfk6yHZTG+1vAe6
I+QvhkpvlRPhC7+JVH78qopXuuTOAejxh1FYoREaD+GF3e6zI+d8DH//PWdfm47DMC+Ejt9D+2jm
AKI3jmZ/CJLVHHm6sYJ8HCeHJtiSmQpHL6seYmUjUdIxu+vgFcFmnN5m4pUmbkRElpqXiE9oshHR
ytUO5F8P3A39HExAPXdTZGi3qb+hi0O8w4v4+6FdFsR3b3K2d1liy7UTFvNdNL+21sYyvHQRubx1
0yOEm++f9SWCo3655LZEnB0o0FBt+/MzqtTbFzmndGcBM75VvGxTrP2NdbBejd2l+vtna9gfb3b2
sLM3I6GrGiF9UHfd4JYoURXE2qtIt+zMWBnFTssAfe5wz1CTq76nR98RiJ/G+S4aNsW0U+Lrvju2
0grBaQJ9YQWzRrsV93OyArUAD3BAV5na0ik6JT1Id7t5Vr1CshP9gA4G3b5gK8N9o2zm/hDGq1h1
s2mvBC5/OHrXCzcU7uT8Qm/zl9Dsn+NL4+nS5UU4crZMiDZVAQawdDetLYRasMQ0T3pXngedArXn
R2uUzL3hRuG+ShzICd9/Xu3L5ruMOIcwf1uqmueRoQBgw0KNzecN1uhu4taxZnfZgSmj+Rw6qymG
5LouhlXsjbi1wPH4UHV7MGl5t/PiMFRe6HsD/Qpy/AhUChQd1Dk/u817V2Wt4SnVPJrwsk/yJqJR
BB3eT0xI5OzZKu4CwZEKL6xs37yfpSux3FAgKdz8ko3X173o8y0JGTGg0GkQPNs/wcSArQsY5DRc
Q+dNYGK9ieyej8DEQvzcpUNFl+C4y32nPAIQbXUb+7KxgXDmis26vXTuf7YVfZnohHj//YPODl6/
7aWsGUfpzpychXUpP8bqfoCfcU3jSZ8eqva6j657fdfFV5K+QzTWUXU8wcJEaifpiMcB29iLktF3
85yrizvyUXI7uAYvAEoartmj8Q7P9y681d503zZOzC5/3nrI3RfmjGnXd6bnP+swQR6lxAZqpP7i
aDE1e3jMjsQA1rWFUwJsBA8SrCw4Cn9Kdsud8PH9FPws138ZCxoIuKEtgv4le/H7FY2OBlESaRW9
E07WtfYef1iYDvzI5KtW3YqSpwtex3a9r3fazxqdIYWFa949eyMQt57D2C7egGRmx/ZOWZWP2X21
1X7VuIiBjbbz5850EMQK76TO9v5VTtn4ttk32+LSbeI8dP9cxtQeKNfTwkNp8+wljLRY6DssY/oC
ertHeg6s4SiULvS9UrOlZMNnM362oKzANK6BIn0/jJ/G7+fDuFzyqHLSLUA/4Z+/gPKCgLQzlO/C
D0CFzUOISd066eCOrul3JytDfjK1PDZNDdPYZ9k2r5r7/I4P2m0zvINVO1W52Rzah0VSOrtAjL//
hWdFIyICViFdlgYJJC5c3KL+/IVWZtSlbjJGtSeCjgVaec/5r92u4shpbtoH68I5efGBZ5FlDatF
0JeZlddcJWz9Z166pUjK261R4hzUkPZnu84vXGovPvZsLuRJ7pvZMhf8h/m9lW1k1T/Ne+k2foPi
9JheiJ+/XOP+HNXzHhH8kv5+WvDowz9XHPNN/tBCVKookP6PJtm/PqF+VgYK5lYPG42r2zQ74rhV
OlBb10XREFeCAiieQyOzRzXFnQK6oReJnio4JQQTTmD/vjM2hXxjzZvSP4pgM7T6Uc0Pi81Sz81L
u/arUzFeaqH5twHMb7PuXGwXYqfYKRFbbWW4SuhOD3mxKWoXnAQ0x+gdPHYeX5p4S5zyZS3+Nkxn
h3o+tKkehDzT5zsgGppWguXlzYkYU/BXygOunPkdsnFeHWuK8tJCW77Cl8cjK8CXgbwvSpc/F5oQ
DLnazZl85/+CcTzt/BdLWuU/yitJtYX2OsouxNZfb/TLHPzXA8+tVuWgzxuKLvKdbq1kE5w4sHEv
m+5z3l2r7J7ljiY1l68wQLVhTnnypX78Ze/45pWVs4nZ11ZDDymv3N/Xuc21CC4NcfqU3H+/iX2J
vZfwga0MgcGS0fyMp37LJ4ZBPYxwdcUTpdAEuk7a7abK6zPfBsANAfLl+8d9zVOcPe/8vZIuN+qI
5yWUucxNl63afp1iYa07My7zmdtmrlzdgqdIuDw/9LcN7KxVlFz4wpde++yMHrAR9Yeen2FKOxPx
7+BkzU4KXuBTZOZ/vsucvfTZ8tHiYobaztME0zYjpxoR+XsQ9bB5AchjqVCqrrMDHDwfNsq4FV9y
OuKCg65QjQD6iywZzpw3AcMssM1wKomUJml8p7zUP/WZJPxj2p39UvXPlaYlfm+WBb8UGUbaOqjm
gFbN/TomU3gMm21QXEHzBY/a0Fder3MWBN7Ptja9V+pRRUHtg5oFd017G8mE+jCYu7k6JjUJMBfC
EM4q7KP7cO7sLFh3YuhoHFyAawCp61UHYMCF+FZIhSNyUa2MU9Z/XJiAy1h/eUMaSmkrWsoiny5H
v014TcCsIgK3furz61c4UA7+2KO+rQ2cm1+UZGtxtZ9v0tFp9Uvn6Je7yTK4vz36PF4wI0sMRR4d
qivDWlM/BrCHSYIVOg1LgebdS+6JXw+Ls0eeRQx5Hg1/f890X4hb0Rn7XW95ov5hhCy4g2KtjObC
dv15aJ4PMSXsRToNVRTh4J+TKBTECKzrJJ3IwrXVVhXX1YRXAskZ4PK21S2X1ulRYOe0wJrs4gQ/
tLVEJm7wZNXuW07NbZau/W7JAlHSjwXHN1Y4eIBg0e6GlwX9sfXVd+F1egmYi+ArGcUwxenEVsHF
YXzhqf4aSxPrYEY2aUZwLNwJCFRhqYXm3iphgqhPZrVug51ZO5CGC9P7fqJ99nh+HQX0rtSKZNgJ
ZztdasWdHLSCeAJjwvMwPg72/S/dyWfP8K8t1RFzSGJrFRnbj65Yz5HL8qmfxt1Ie51t3gt32Dim
JgNwIMBTQ9hZG6XxOnMTvQT3ySFjXdqjtopMdP3rcLrqGm+Eqk4zS+eE44MlIPT51Qk7jPeUwhk6
b6alzbRl+PnOzGA+hTrp+J9+vjW5o5EVji9EV18iOSafjMTrv0fgbJNtrcZqcLsTTwhiWjzR+3UE
znH7VkH+lYTt9+P92c773XifbbIhDjhCrjPeJFm29bvBpzaz1VARPxYQVEFoh7bwMwV6KdstTTAE
zTvumNyr3utXqKscNP6P5IIC40vgtAzBstWgHqfv5zO0/m23oR9CjJI5lk614mJ43QcO95LvX/xr
sLI8Y2nn5X//KSr9c7nlmC5IWT1KJ+AfNX4HFl0OdvuR/sD8IPYdLFTm2i5QfgSb4On7Z392ZH0Z
9N+efXZeKKNiARHk2RBN1UfjSfyJdRtTUHvqn4DwZLGNqQaG5sEL2R54TsGTT05lA6DWD2zxgtf4
vzvUfx+Is2xbYIkFINVBOrXgIHGeu800R1zs6p1LpaavV6KzMT9LwOTWPAlZPUunZso3Jjj7gtXo
ih38wz0kWzp/BfxSxMPUXdhWLj757BBJsinE9YCXrCuXBFeFf/uwGgan4YYi2zgcV2C1Wxfkx/ef
+uI0OztKsiRWlUnjwfpr91i/MMf0t9mEW2YLj8LPUATs46ajTWRy4cHLwv1ujp1F/xpEL9PAhOOk
KXeK5KqQHKu1eCSAVK6nN/VnN65LhS89X5hOnz3GXx+8lNuxE6Woe7aDW1gVKTTLS9RDnBjrJ8Wh
Oar215qFz+3rgpfqwvu6eM7BzmPEEwWn6WEud7XyUkmSnUk38IZnn1ospUDkfhkeSDJo6Kh2aISi
wrL6fqD+/fT/1889226xu5LoG5OkEwroWnVKzplm68MmQT9TXUrzLu/+ZWyW5BZtjDSin7uYA55M
h1ItpRNqq0qX7AGvJAn+6NJqsAdtb/uRV4a7i6nPT53cdw8+mw0V3LAS90LekrA9tTkDKRtVsG3k
Fa5Dooo3oZv17vxEISSRvVZw9M5NEjdvyATbIjYmktugRcjdMNlO45VMMbxdq7Gn6HvduO3VUxB5
cb+F+qF1hxnE5yVV0789Fv81dOdSa4wAJFx5KqaV6rRkptEE09MLmfelHTdzSLyTuN/PjK8pyWW7
AhSFamA5j84bNFJpxvGrJSILja2CR0Md7xup4/6Ru2q6lTsAch6KjAqjGHUzNZk3cgfE7kDPvBQ7
mfxRyw5peiDpJmMwGl2P88Gko05wMbSqy201HAxuTUbxVIsvUXdo+tWcPqfqts63srlJTfy25n2Z
pdhhViv8ZF0Z1rsu3YX+Ho+PCy/7ZR1QAFBoRaEFFdmYapztzVOkwRwAE3qyykNBaKeandvB6JXM
dfZYW1ujvY3La1Zrll0F2Ra/3DmlLAtczca0wU8cOnGHyLV+tpaj/FraFTM3kd2OWI0gjODhKAjQ
9+ww59521eLN5FReOq3G2muM7fAsX8FdJB1JjJm6Zn77/et9VnH/WABnr3d2AAj4XbV9w+vRGWp1
3BCdpnKKN9MRdta2ByJYOXm4CutbssiGzMCvMKRQNRJSnlp7pNQwVSD6NDUXHqsfONbwKxbcWkZk
53bKutAx0nAaYV2Wa94d2M+4UfNTLdowz4cGdDRsdEcMXQ1yKz6WDkODixlOgdns6ckbHKRWPpBi
b8ACwrllstGyjiUkkOwRdxO7fR0ru3zl+lrLOBXNtu47qunV2lNpXdDzfT2zlrHSVQvNxSKt0862
xFqKACnjn3OiRDvJngi2cG5v8gBIIC1B6rpQnaa7CardvMTe405vf174Wufb5NkPWM623+K/upeH
Vq+I/8x4Y1YPZXs0dMeQr3DU+P5BZzpsMjhnTzqPxEoUFzpUvJPoo8AYyNE9S/qtbGyrEtzszvI3
SX1lRHhBuygcLjz8y5Z29vCzyEvMlGr0lzlZTRCnHZhZFpNh3InCesj3Tb/VQg+rFd/fRfVaio9B
vdZrx8rtkWPxUurs06z1ywr57aufbQBzreaSH4fSKcuvWmNjUp3oVuqp+KBvr6J9oLkUk32JUM5e
/2xJ0tGj1rPM69PgmE8fVb/NzADHsCcxo8PZrZrbLntm1Ald/LHZfj/4Xy8+dL0gKkB3bIBD4LZx
NscaOR1zTB9OWB73BN9mbqttFq0QC7/4Bj4w2HWrXC6716Cy8Etarl+NBsWnMbgN5WC4APn7xwF7
HDTi0y88jyZbkoSfdau/EvNNa8Qx72HggSs2DpxY93ODB9j3b7FMzz++GS+B8hY3a4TqC0Diz5dY
SvUG3prJqc6Xpgq9Glcjx9b6+6d8zYdwGUVHDEoNvRcduGchXWuMihAHRniqTP1lRNezQohPg2/R
UmLCdXVFq/LeYlejPY3KaUdRXekvvevXbenzV9A+CuFsEaqfJUjGmq77wJ/Ckz5SykyawDVxrnfy
rtG3au0WJm1T+BENK27oWbERhH0TywDWIe8O0Xxh9i6r4beRN0VaWvCxoiGCriG688/i+mocqzb0
/eA08hC3itJTiJzRFtvg14Bf34Xb6qds6exxYHTIglHR++Sf/fmhE/wkxNkqePde2etyJHkSeHNI
FfKDnwbQ2NVo08pKvSrz7K1KuEkpWGxcQWl4LnpO8bI3kFXqZbXCuvadAmjQdRr4DYXb5qgqDqQR
R9KGZBsCu7gQ9Z7X3ZexWqoQJnOHsBex258/HjEnlC46H+5kMNH2XJE+rKVc9SwsVvw2PWiCIW1z
MLD4+2ShawaZ4AGSxVKgSirb0IvHqaiwARPlrVyaAWjLK2xR8YEyxtjROvTCmnLp+34yJf8c8c82
K7pDqeeiBDqLmAcsAn0ZeMlp1KUjNkv2UKnYIZlRczXHPkaRiXALqj+g6j4amzQscYJtZHGNY9wR
X8X2ahxJFtJeup8iBJKdIjmlrx0i+rpxAxTDG5/3dLpuJgrATeMYit1wBPEQOwVsUOf7FXy+2/EJ
UJEoFtIVSuxIWM722lbvYivSxObUx1a1jkNGPxAwS8GV1kC9B7Ywip8NXcJnryE28rFF3RlZQhdc
QcxW5x24aGEgG0VlOYdkfowjUnDBrHsRRW4UCtVtKxsFQdCUeW1fmnYBgd6VMSS8sBTOayG0StMs
Ci2W9Wehwz7HDYh4b/ZWVlp3cVkXV0I0PMiEmpluHDUmEvTxssEJpttoM7lSZdSGY4YNrwPNLNml
UrLC4jDeKWlsc1EtXNqdYldWOO4/R/xvfcnNP2fKmaDl7B//P9W3LL1L/3t9y//Kgy5K07fftS3L
n/hb26LLqFQ4G/mCXLlNWq//R9uiK39xIi/EPniSnMxLDudvbYtk/kVTElhCMJtQSkgJ/o+0hf+0
0JNIl6KeRdlmqv+JsuX8pIN/qEAeUBfWI+3X/PXnVjVn/XKcAOQuFDF1NTF6CiwF76CyeC+s9ocZ
mbcdxpQbbAnLXdPTdzaBbrs0xc9KHvwKNC5cwpZGOwqM56UAFeKsgV+7ys1CFK+whtyZefazieP7
UWiuohizSjM26MTJi30zZ8Ol837ZDX7b+z6fD2aP3nMdmYi0qIx+j7+tqS6lpqvofFNNIaKDS1ac
EtDldZlp2OP44txmUOilObEnQCSlG5mVoKHnxYR1SHPBxjwvIp9XBVbpmkkcupSp8NCoi3qTpmX5
d+z6f2Ox9cRfXf3zH2jJmn94Xf7x1qLf+n9AVoZC5Lt1ZyOBjfK3f3hvTfH72vv8Y/9cfPJfKh24
OosIyhpfd/msf+vKtL/Qc8mLmgLCMufe72tP+4uKH+sV6b2B8HHpnGj+KSuz/uLYZnZyTaRiBTTU
+I/WHrnBP+Yd+lfSDhIAA3qxSf6D7/1z3qVJmEldJSM7KVIH64hqPiqZpfxsBZL0uHdCpp/R3+q5
pa8zOPIveRB7VR9uBOJFR4aUKtuszlUIK8UyYt8dhLDj4o3XoFRaxhUO9xO1Y7oP5UnFntyKNrgN
UMYCwW+3fg3BF1cOig0Pdd3S312VTiqHESV3o9p0jaVfFU18CoV5PYxNT6914F9HxVg7raV7Yt3Y
9eQHh1KQqxXSnuHa7BHYFpYgULiJ0pxv2N7VBf16WCfcTtP05NMfGXNotZXhZaE/4CLlB09W5OeO
ZOT7SQp1LFJm0R1mXX7OxibEexfogVxhmz43yuj4etWzIJuHDH/B64EYcJsq9LwZevYrSw1r5VdD
cyPq8fxLE6JX2ZxAi81SynU2ibcy2NcVzgL+dWx16lVuDskt27C0zUKMS3KrAcxkZMVgd/hJ70Dg
i/OK8Fy7U4nRnCrQbsuITsJSf7X6VPpAiY5PPZY+2eAiNhZvpzHvA25yqr835bEkh1ioM22Ns3Kw
DDEvVkMQ6x7yA/MXXqDaKgyVLllprUHjv1VmwUthNnLAKS43N0EiG09phZmvDaFzuimqNDsqrArq
N3hR2DiIKttGM4fqppnH/BDVxi+rxSSbPtRk7ldyO0zbievgepxyfcLrq7VC+rQDIxgUJ87Jg3Yo
9DFAzem6VeAv9O4QZNazHKvm+KNpAt8VmkpkE1QacpB9Kkv3lRiIx742bqmhqSuAB7Rx6mmatLYQ
69STAjwIYAEk+yKa61URK3lr1+mY7UY51a97i68RJlG5Ctpovvbr8ohIB0JepeTjMeW8w1Iim3Zz
YDziGSAnu0hW83UhqZu+wK0MfOiE/YX8mqUhTtai6LTjHD1FPmCpucgtDFMCuxS1dTVriks4uzUt
f76eaj3cTbO8AqlOx8QtDtWTnXX5EWuvvZqI+xjyT48aMG6nZ6OKD9gnrAIzuso72noAp6+CMFh1
Ge3TGMHYSi5swklywxgdHaT7GcsAdBtadTCM5FrpjXWa9Y4JQRVXnHsDSwUN0th6FGWMMODmjDhO
tvq2Ve764lRpNEr2kxPI74kyY5qx5EXEZ1GLMRZMumsfOyBwzGu2Izx+AHrD2L5Kazx2J/8QKGgG
AAXYyP2wHZFBbGU9fDGKv1Hsb1IxcmYKQEMgWFcmRmdbPpXXp+NVSh5+Uc2ue/yWnA6PO2fQlW0c
hc2uV7X5Rgt5bhgnoy1kgbHCuqjEr8jfS/HNtGQtxdcoMR9CEWT8TGJgaVfprK2SzbiW5dupja+x
5HDKxHCmer4CpeSG0S+VXcUYpXAL1258GGoFJ/GspfxXrVWuTI7h1ys/NB6MFHBX0mQa+1zz6nPV
2ofx1DvgKn8VaXqTxrj+zLFhOp1YPZfV8CH4lo+eIjW2stpxE8ncbkyPedW84Se8loRx3rSK9AOm
7hgc0tlXaIRruvUU5356WySi7yZCoWKzgZ/SwIUBPEGkYCtSHnHQcYq4iIJtk890DMSlz0WsT8Ir
DExgxGVpXAcPgdUrmFpZpFUTrIYSV4BvMDXpKUjCn1xyfuRATRwpNJPbbB6cGWue0u/nVa7jOBIb
nXCnTn7zocz1nSiI/l2d+ZFMelg4xmFfwGRJrX5pKLP6g+ZPiSuXQr0ZysKgubZLtwHE+0fqvvhF
Zk3xLBQ5vctq7cMsna27HHw5XRTS/JbUjXVQlcgLfLl1DOSPq7qk68Es9NgmQDyQQTqFPr2hWmQ+
pwLJ6TGNx+1goRdLe3FfR3G0CxUQVGZgklWW43Lvy5Nph6m1irERbsrsHiTATVrha9lijlDPbbqv
/Dy+9vOWvT98gBfmu4XYPlVZ4anJG2QSRwuDkxFNMsUBasORvgl0f5eTC+ujZC1hP+mACByvgr4q
V0JSvUuSfDCT7j3DsMzxG7VwkiKB7Cm9V0JNAlqNUzuQ+truCFuLuOVYGBMALLNagtq0xFWWRiHk
eMrs1pSbdqogwlI6eXBCPyfZiD2lj8Gul7b5bhSt+KMfUoiwRf5h1cVuSHAYRwflZBgllFnfObkY
rmI/O05ZdF1VIsWZejLolghXiTE5Pq3/uJjiX/cojY/z/EJejWIUxmiMcp2ThWWyNdRFrH7YpzWn
WavGq7YbN5rwEgn5enHvsXV5fjLMZB0LL3rdbLqlnKKO9yiKazuvq9xlduAOPtqFZtA0ld/iD+ep
NMnMgc4ywKZaNfqboC2vlaC7ikpgYhHOFYZBS0xkNgd5FvFFqrd0UbpTnh6sCl+3Knz2VWHX990u
YfIWAG8CSIk5tOgulxCjBOKrjxebnpVbrFWdzDjMRvcUTcJOFpR7bJkl26iFo2HlP+f+VDVG6Ek9
3jpDiRKqn9RfOrgYJdbwyHtT8QQ2Y0GyRVxx/VE7gSx5nppfmZFu+oxONxI7uBKxA4vxsUglOmpr
3ZbN6CbuVFvuwhuLCwYdHCnF7UlkedPmYzSth+XcIVSuBsWP+fLvlRhtg1JbyQ2NQ7iQY1gzM+SD
Z42vEX1+Cp/dDkdNoRogHSDIritcm7am2GxTM6GXFfS3RCs3kyxsnsIxuFKmp2kI1yD7vXGcEDZI
+PSIQ7kTyQjYUdDf9ZW16efxtg/poZmtfAUx/YPF6oaNsvbThj4Hw5+2WqWIDh6kH3pZbkPLolZE
5YZEw5SG2yLD7mY213kN0Jqymqjfg5F/q0NxrVCcIbd8DMSoYuHVR1+kcJe3d3KdOdCEnVyothNO
b0YGwVytXKlSIqcQJUdG/mU2xuIFnL0kzU8z1Y9j3jzL0uRx9duoiebhB41z1ZA6aV64Yroe2niL
HzMtRTPtU2pYW2usAvi8EOuQ17uaFrJFqXuYDftJJIEvSsFtZ3QPxaAIbja8zBnaQT0tNkqf4cfW
YDLUGNa0a7MPPuU2kRkT2gPHLjuwtGxyji7Iu53eUJiy+uRYYwNk54Nxq/c4XRgdDtdKp2HMQNps
BpzbkLYJSn/kSzR34FhoF+tvBNy6ZuglWjhsa8ijtkXbhzw0a2nUQE919qDQqwzuyC1aRCWRiT4A
D73OVdWx38yN+mxZ+AT3uZqvFK2xriyB6afjNIbFuKDdT0r0LBX31jwe21I5FcXoakuLt9DehmZ1
RYJnD8PEHqCM5HBCXbVudlRb8WqsbtVavjOjfjPK0esgmjdtl3mCtZcHwQ1ncS1HSDQZ+xSUQDaY
9wize28W249lI/cyNeMcKOiQ1SwokO1DlctbkcvqEpN6OORYWFmZD1bor2pTxQg5c42+9YzpSaVv
Dt4V1h2R1q0bc4fTtG1W0abvQqqYRoQSSqP5UizJ2sUZ/dzye1D/yMMpWhOikziDzYZzafeYK9mL
NJmvVBn8nYZLOsl7tgCJ/UKOn5Q8X0WWvpVIbuI9z1nBvoD7oUUSVubEiBLNVgz/rdWwj+rTI/Yh
NlGJY8DTVLJmhZ251yS6PWaHTMHXIDj60WtOrs1Ur9OkWfe5sNWa6qWhyzRLVaeS6R8qxVcFRFiC
d3yLH/kQzKtELFYaKqAS12q7EmuvyJB0+ZTX2WPeKl1ZxyO0m4gPogn3xjBv86h0Sj1ac+/cjErn
BrLF5BlKJytlGlsFfx0VnBrxgpTQ9FVSGD7CKRxsVf/OqF7jDKlTbuaGN6t3ipktlCrae4cEFRIF
/SqYsCfXpG0sYhRjGHsudhRfoSMk8IXNNHms+taNJiSjo3XEypD6bfrDkhoIgm+Nod5MqvFDCt5T
EfWuHlaSXcW7TnpSCvlNS2bmDCZydRJ62YwjkwyoJBYm6mkYAJNMqZTXEKv2FzOoOEBzM64Ee5Cn
9VxzgYzkorCruj7Vo+E/hoUfL/8umA44v2heG5XEDnpbbAGnc2A2eWLLKnGVgsU324R+pajJD0FD
0cf+bFPHkGh3Wqak3q+aILqRJ+VHNlJpHKPqJI0G7PFh3llD8yRX4d2gqfVTLCYf8XKW+slewHBX
loZ1PUe3GgT6lVxGR78TP5pK2JHOpQkhx0ctwa/Qrz8qdXAmppA1mgdycMcUB8MmTQTHagpqFmKx
5uSHPyXsA47Sm9jimidLQnLI+yo+ltDbaG/QZKLStLYiEA1xZ0mYx2f1kRsuuIDcUrbdkGintJUb
zzLz8LnVjeTVF2B5pPmcOpEqN3s9JZxvS2F+xbS3coa+F1aLK9ihB8q2sUytKBxJLnucxf1B99p0
FvZ0y6YDDo/dYilqRNQ9pWxWf/VlSNnOiPPhmABEvQ60WkBvMJtIvvKi0qlw4BFREfXUYeRKnT8U
qyaSS2kPoEccqnWeCB0E8rgYO9P12yTQHjMRX11K/D2FVqAXwsHXg2jNTMvsIF/aRqOYuGMm9L4p
hz4hj8+W62CNFx2tSKFnwhDabVt3WJQ2PdZ3SRrSJy/DsHYApyFwrOcEK56yUCWXwZKo2PVGUKx6
0h6kNggsnjr2USw+8UkhPEkFfTMrJmLuKfCHEXTe4nPvW/kY2lJA0ZHuXVX3hoRgY5DYvAlO240e
R6V6NLCVlO0x1qPt3AghtctgCjZTbdRXVpda90XGSdAoupATkhX0/YlVwIxOIMIjTBsL4+i32ISi
uhX4gvzHTUfUa/d1mB+6YOblO5xOb0kdpViTDo0wxNemJGi6h8HRPN9jYhgl7jRqAjdHy4IwZknR
Nqu4prkqvsqPVV6EiqerrKU6mZawE6W9HotlcxXMGOquDMM3KhotLEOQ3k2OZXGLOUBM60NhaHWi
bOI5ESvQqFIllQehV/JAIhHJQG393MrTfTyMIs0etTT3jojdWs+92hiN+ohlAz7gKaS88RR3WirR
h5eHxs8ohzDQDw3a/lDz9fE5i+Zh37bqvIGIlHXEYOPgUIeMEMrjcnpXqV3t44HWSVc+NjTsTNFY
Teu8jVP63VoTo8JBJbK2K3YT9rMyNw8xvCeaPVtcKtx+hOhuF/wrQgIryNCeqzrfQp/j5qA3PZU9
KxHm2umTRPtRYJ1AJ2xrtd3OH3Mt98QZs9FaU0LfoZWg19ZZ4BPrTa0WS6hfROO6HE2tdCliCnd6
kypI36zuB+lc+XaSxuZn0RKhpFaiuW1dhusxn5pdCevgpZSkfDEc1+R5O4gLdq+zfCPiMJnkVa6V
+aLjmau7MIrLXR/7wS0W4j61O/Ayka2PQe1BtZS3OfYe0BzC6DlK4+aqH1MgXY1Yr1RxMGhvZxug
+D773B+SQPrZ6r611frEOpWtZt5VkVkc5LZDvg0rhTtbPki7uim7eqVnmvWE14x2W+WDvFy342Rw
Uq2pW1uvFpZONsXTTs+ycvn6AzKrMtKsG+5NGsKJON42mDDbVWgUiA/9xFC9EUb606iF7S+xxvnC
HoBiOBHW1qfcUJT/Yu+8lus2sjX8RFChkXG7M7MYxKAblGRKDTRybuDpzwfJMya3NGTp4lzMqWOX
q+wSzd4b6LD6X3+4KpLG2NXpZJ3ljuS+IM4TE2sYgmypIXJR5SfePLHT6cakq+pm0rpN2S4f8Xuv
TpUo5W3UNdQjDhpNIKwBlM2lGL/MEyt8bPuJ0ztPIhVupkjLL0WBSHnIuROrthV/pX6Gnm7RC9+r
dHKBF6WBTruKy8vZFs03IYsr5hECmK5S3w0VCCbqOA+EpHctRwzP2dt5QXJpZibgaMH+QtEuq/5G
1bkgUraVzpNdtshVM+yTgvOuCrwHoSuqGRxyVlNlDwLIR3B9mx0LXnrZwyFa1a6ewfq6ePwE1jqS
xT2aw0HgS71KS4ci2bmyscpeiczGFcG0icu1+z7b9bptD8Bv9omrpfuxEUHEZc0u4dl9jpubsZGE
MCNEOQfxnHxf3/qDnZzWrMJT25vtXULvjtB4WVI+GyL5JtKZEkeLaDolX1V+lDJwbkcbn4vAmduV
VSTtnTbjiTPQRg4ge1dfZL10uLZWN3PqTJcEeEYsLnrL7sD9iufdXdvsMJQdTbEd9Z2dggxYQAuH
DJscyCIlrjAx9Dec5WuuN5WpzzDnAHcJmmGX2ZDIaztndo+FSSJvBJLaXfZjfGFmHKeu2rOsso3Z
pI/15MIUoxIu94YOz3Qunwsn27cocQ1KG7/NTvJwOvShQ1GBGUyCGQ9Zrv35GLTRqkxgnlVOaTE5
C9JYfYBmQRboBeTF6NRpJpfLT2o/e3lnPChpx/kOxrd3n2I0OdpL8OrHqO6SR69VZ1NQN1/1nMcX
+aTt77S8oaNPjjmc1USAP2blNH3LHDt7Ek7nnEb04AMdk8hcRCkik2jysaGNgyo8genaErFapYXe
Mz/z+GQg1/Ex8wv1bHdufJWms/2XM8PyYlM2kq2fOtkntDHiySvD6tImzE6uR9UaX2RT+z06ZH0S
x2l/J2bCx1eBEQ5XkyXn69HvIuB2s/O+qsZJT62EMpYf2vfuiEmHdrznSmT+eUyFJLajlQ5fmg5K
ohq7+soushyGmWvuk9nwuXP5874gHN6wi2utwYX66GyaHEKIuxjmZqzjx6nJxZ4wCmsdmj26t/JK
cgRuoirxUKCQkB3JJDwxI3vXspnW5iyhAFKtqXBZkpoAi3iuL4Yxb8GcYZ3LQZ4BZ6l1gJs4FvqC
+GYJtjv3oXc/zhB6CvtQWUb83PmoVJ2yPes0Stqo77sD8eWkfs2us9GGf+6HIPXSDW9zWvvrEsuy
Q4szI7VCzME+bH0XnU9WRp/oO6q953jqHNd8c6WrztsSXD1/9NvySSfNNzXojSLzWFoE22VOUZz2
QPBra9DlJhXydOjyeyMztnZU21/8qbe2FQrbnddTFtT9XgZFdFIFCiBm9D4Jj4lP1JR/1RcKpAUJ
ACrYcjv1HSVdYNRrgN3myqvc24HYZdIu5gpXDj/6agXFGU2IzYgn3B4+y1NdgVyWGJQ5OdM4rIZm
bdAV6nrb3wbDs4JGX3DROlQFfhkQPq8j6eEJSvA47SPcQ2ilPmiZNqxj9xLQRt1Tfqb70h2GLdv7
PkradKWJ9ebXTDeBrTb0g3Yyi8vdMIQlPKdyOpT24J4sMconISDvYSqa4WmyspzSugGssKXxMXMf
3aDct31zKoF0t9NyubG96Zpk9G43SHXWkzd76GZtk9acEmRuNp2/1jAuNmkWUP861pXdeMDDySLC
Yi2VKK4ymMeen6yD8a9gHgkX98wd1+vqBO/xAe4iInM/Xewtum1n+vkWRa7eGgLy8CA/T0E5gbLh
puL23YOTApkTYr2LRosemuOOH40AHUxGHbbuDC9dm5HPChT6pNXdIXPAHLFHaa7HkRmTZvqSVgIk
9sBT+M702XnepNVtGJkXYdiKk97I71oxnVtSP2uNR0xVnwWzf64qdR/+gPpGUqWrwYTImMMjFr5+
lgB3BGo2l+0QGJ9VkvpXnplmYBRNj391hVd8lmVnQV4oig++zNiXxNNb6deu93EPYaXFdBU3OCeZ
K7K/UAm28jJv4k8O4L2pyhzc3qKy709ofq/pVl/TGjzkgX8gOjtbD4HmdBopv+z8kLbNtjX6q8Lt
tjgzPnZ4xF1PiC3tZiquVVu7X0o9BDe4bmYzHSamLTbb2VnYScoKbTl3mpvAOsuGdjvOzqrxymJn
2+CYOd2V/dBl3fno26cWIN56MMfLNmr7+zBM46vIaHeu1SU3opiB3DqY+n2lnZUYpnkVh8GXuqad
iHPNBGN4FKA67RCdmKUDIIYXbWZ+nuZaHArC5tFOWgCB4360pdiRLXTXs5VstNTNKZ7w3VetJp9i
NEV71Bc3NkFLpDCcB8K7MVrxlYCDfcaWGAAC8kZPbUw0rPA2LejWSGyPutE6mSLjTKYOBoHU52H5
ucJIkNSVs9HIOwpxormdqky37QycWFUZkDobe5ghDm8r8y8bl6cq49sQNv9M5OgNlndnpZ1cZXGz
mRTcZ6B9D+codzp4Mfk3g5XdT4CPBMzbn/o8PO0B8op08fTJf8CCLAQdW+29nlT7oHMDz3i6LUHc
VutmhM0s4tk985v6Scn4zCkVTQI62zNUOt3vfF0Txj3RJzLN8dFv/YcWy0Ous9knvk4OARRlXBWc
jFW2Sh0QYy2rTa/kue2ejnF1pgCQPo69mez6yb1SybOVjSpZqRZcpp6IvCuKteZC+JQMlv7aNNrF
4GXsnhM59t4WO3S90bpfkPSkDvE1Ygk6MKkASVcwRsLrvIg6yuBAh/eSK4hxRmfcuLKnoHgqpet+
MRfMLeNT4g0TLOspqMzGIPZXNO3WCq16U+UGcnGrIEqdfTEj5n0wxd61RlDnqB2uID0Gm6CKzQvh
eem8aXwaUU5mzn/5MSUGeEz+jWJU0j9Uw7rzs54NLBNSnkmbpiVg8DdzkivyYbdJV457i8JsHXee
erL7cRovIqixgJutgiPJz+MHX3bTT7bb/wYdpPrv8haGt/EWCeSC0iUpkrr/9pIC8uN/+hf/yvyA
xbjP3/g+Bi5xd//mgHjig2Xh+ur/iElH+MIf/Yt/5XyAebV4f5noYdil/k0BEc4H/Ib5owCr3IB7
4x/RrxZn41fEI4gpC+MI+5qQ1gSkxSMCSNubNBcXlVFRA3LAOIkOaip0v/Kmab7Lh9jBbST1d3q0
500s+/HBA4j+huVN9KUy/EPvTOwoVqXAbBxt1Q/CNugPVOXHIdXGrdO1wfmsmvCO1OYanonK9r01
hnhVVMXnmpvpHWLI/ltbuddS+rW3mmxzINp3qM8UiadXNGGj09jAWAViJGe6NbXOZdCUWCvlIV0S
jgRBpd27j9iNNh/xEo1pzer2Vla4eK90B4EKRN7ubiFxYZ7sVtn3CV+qeuGt4J+cFI55L6zafp5V
7nMHDV0S+nTer6RdETZkaYfmHjld9kBfK8gpTAe33NlDG5xkJcqTyJbzo+fhJ2AGWXlR1ubwOcpr
5CdYVrhsdbHP3uSDtaRdSwslTK3nrBzknjbgTvXmxwqV5CevaKtnO5m7+wyWg8nhIOJ95Ov2dLaj
mEKEyGecGVV9QtYCllD0KvLHYIizbE2o3biiUk/+ejGT/+ZTvuH9TEgYxJNl1sL9xpV/IQ6+5KQV
SBmdQoYFbNk23CRQjU/MyQg2P0b5o63jTcPxV0blV/+1bDJ4jW9wOJv+62sC5z/8zfAD5EQHY394
mn8bkP/NIfPND9zPCCtaQlp+MMX+2T+sDxzrSC2WVClEoQHDtz85ZAJWGiJvNhD2EQxY4YT9gTP5
MU+esAFspj3CkBcnTwAIOHMvZ4kRQFnxDWBvkKL82jVHmiTzLA8jwob4BKQDlGZM8rs+MOSpoJ6b
926O6hdMOr1L2mo4NZM8IxmXSEMngyQMoCeuKlCufiNgjZ6y1JNLz1D+jTUGxe0QtEG5o/CP/vf4
w/+9k3CZB/95Gt72DYzG/PVZtvwvf59lrv2BY8eEL8iVDmYj1N9/8xmDD3gHQAwmFeKHoSFMw7/P
Mu+DKUAL+Wn4x6gOFtXnv+biBwyJ+fnlnMOKGp3CH0zFnxG5L1i0nsAk38NTcZnUnLnHaQrSshpP
MVlXM8gDPTZr9mm9W6oEYwNki3eByKorryQ1c533enzIvUKfuUD9FqoaBWHJUULex4g/4lWbwLeh
5sxSay20yHd5ni//anl1sVVut6hv49zFDSQzdtAfRLLOcfD+rIwZbjtMQESKgd8m9Bn83NSbaHRJ
Xcce+4uj+4Lykh28x+7QhzCZQtT18RSMLGttTykhiaGKYmtVJH11FU6BSfu9kqWzpXmCm02/MC7K
pMWTT1lzV29o/eDLORu576+zoHG+BsOgu81YzrHY9ZSV1Ykk+sug9JwyzK2LYk6vnSiZQwhz7pRv
A8LtYKaVKhxXpIPSJiuz2P9rhLdwXxjjOO+4LudIp2MdXjtSR98dsg4/Re7Yfmps2D5wPqX90PQy
viHeUdMGpIG87W0r79ZcLocY1kxUXEH6a/AUbgbElkGXY2tp6SQKTggW1V+aUKmHkmSTzzjAV/2a
5A/trSmAq3pTCpX0myq0BvAQolnXYiK/PsRKmpNORjejpf2HUvZZupDGsrscBCzfmG3S3xUmICsK
YDu4rPGRwlGxC0LQcXO4pnlWN5tQDjkyUlMkhyIntpp8n2oRI2KQ3xAOQ98vLBCpRmnd6+1MY6K+
gKUd4PNmN2CgbSjhUKHpaXBpamt6D8ZQfIlUQP/NUtzsNzKT/EI5hs53pcYh3pAvG9ibmu8abJXv
zB2MTaOeNn5rVCjD58bRu8mVxTXoJhQkXibkIPQm5UoNIz3WpoDoB35VJd9MWXIBUVKq/YTupVrP
njQ6Cpa4C7ln0jjEirgovVULfxadv+0Q82vSH412rKNWESBBrw7ZuQmCPHez65/FTdkHXLSEir8U
ojeSUxI59Pc8cLRxQs0nm5UK5iK/ljDL6UV6WchFvUGfRrkqNr1jNI86owF3KrjHqBMvaqLbbujL
qN04dIisT4Ej3for1mUeCKgFLQfu7hA8FI7LfcxPPI/4Ydeo9KFujOgW3qPsuA4X1D1QBTCmTrI6
q24MOje+Wo1GEdRr06N1dIhdS14OoKvjCgUUUY1Om2HaUwhlq/PRGscLUVqAmyN6IKxUZJcvGagl
IpWwwmTvY2QalbepAAM66DPtQDK042n6Jl4ZO+k6QRFQ7LpazbQzJyX600GSj30gBMvrQPwKh3QO
4UIeGlI5nLdlhjVrNbouVqNC9sVWE0OM3bXXLiYrkztc42nW39L+TZFC8226k7HJ2ru20q4Pp78L
n8HzHHuj6Ep9ycYivQoTU3Ww7HgXPExlf3F8NXweqxiHN6nleOlbA0aTOor1XTWH6IzMGn0TrE1/
NlaVXGg7sS5xPqisunpqbDHXaytovaeo1LFa17AtvmRWFj2iLJPfauGU3zPtoYyulDs7a8urpmRb
ctPELsnLbL3C4zU+d7Oqac4CO0qfYcLDuVVqHq+EpXoYfNLLvUsI1MKi5z8LlMXGHHx1iwyJli39
haDQcvSfyMDur+uQW/A+VOCka9tNahDfJO7iVdk1FuSDsqruwCSzaJs79lnajQLf3AHfDTyG0MFg
M5tkzrZLJL2zKcZZIpzDrN/WZZVfulZZNV+zOseqbpIxlgqhDOBPx9x6gKqc1IdZ1zc+rOiSRjmb
G0wo9F0EqzTN59EG+aa70RDVMJmktMNMGS9Sz1s8qltJxmFPisCqwEINIExH1ec0aIfPfVlokvrm
Rg+rrJ6Sr9EQImE3lRvClBuzuN7qIB8wgSosu8JeoZ7qfdA0GIsRoFs/WG1Zfhu8Yn4uJsO8snN7
2XNU400YyloOM39hL9GZySC19UPStrR2fU0zXFSyWGVJK767I1lpgBLMRNK9/fi6Cyf3c5JFE7aB
9ilNgmANSEhNFStCUEZy94ZVO0zDndMlELdR6GAkzC8cwPddZIOdWfZfk96z4nWaG+FXIJXFVM2J
LbUOk3megJld1ubs5RGWEUkdnFhDhA3iMHvp/QCwDq43Jw7EfI7xi4gAlmyDsre/hbRn+atIObLf
O3aUP3pIkY2TlrSdQyom8taMGMIKyv+xkKvOh4SPMe8Q3xnTYD4MFIrweQvKgHUCPSi4drhiQSGe
qhtZ5Ka7jVwRO/QAPJczroTGDhduTsP/LyZ/iV0Si7/lfy4mz74V0+s7zfLzPytJR3xA1wJ+Rs2H
K4sfUhL+vNTYlJioYhBO2mhivB/29X/XkchiULTa8Mz9pZhEOPbvOtJwPvhEM/H7TI5fxGTOH11q
FvHNC1TEt6lUcQUPXCRuCL2D5eO9vNREsZFMeSG+urqIhPWohSIychW6bmE8zNPY1DdA8aNxErcl
/BUntYriuoxc9icBW7167gM7b8zToUAw8vTiIf7mVr7cp/6pcX9+NC6EJFIRJ0RmHtX5y49mSb+s
orR/1rEnyq1tRA7+k3kG31rovvL3b4+23PH/GS0gv8fzELwTVkKANXjTkegavmhDZB2u14kUhIW0
c3Zfgdxc//ko3GOXiDfyFNH+vv5OcTyldmzRZMQlT7KhKGiuhT+8I91/DXX9/C5EzANoELeGJmt5
6S88LiiiQ+nTXltVIle7oRrNy5BY2kPhufIsjY1wa8bVNwfazjtf7/Ur+3tg0mWIAbNMpFtHQEpd
h0M7AnyT0SWz/SQm2J+tke7E1NTvyI4XuO74fTF7AxSd8DMs8+hJzgXUuHpuYEMIVeA2OHO4zfWX
0Zi/m3Yufu5yIC6/jyX75YsRLMUuQMIvF0Jk+UezI8yTTCgTR8R0kg+dQ35S4LTfJk+8p6ZePvar
rwUljSEITGbt2+Aar18dPLy0ceC0rCIhjI2lknxbOCOMRw/jJjCH4ixsoukdT7xf5j7aPJNExQCI
lMCakO3m5XyJHKRJGvUGMSRI47dQLvvvolfUjX84+5dxKN5dXzj8Yx65LAyhJUIoZDSgyXR7dCP8
1WVSqa9vj/LDa//oGYLo4TTE3yaT8mgYV6mJIGvMBR3V9bjv42ykwsHZJzK9qxrnIpOwe5WzbyFY
1XVzYLocUm84mc3ygojwfCWa8pKr4ce3P9fvnjJRCMiQUSCjAz6aQxzl0NIWypua3eJEuAqcdIje
m0C/mamEHuE+A1gFL+yHK82LtW+C7SIN5BnnYzMGsMFLDQmpbUkYyrhwv+ek+8sy5JVaDoC+jY0B
NgBHU8fBZwFgDMovJh7GbnSCz2IIztrAJWmplO/s0b8fDKw29KFm8g1fz1O39IXv1Au/2MmLQw4p
+1okpUNDilJqG1l1/d5U+nU5WqxCsbhXuRzJx6HXkatVMwqW4xCONQKh4LEVwSlciHGdQlEy573R
PSbhBG3e2swR3H0btx1/qMlU6gwcGCWfdirUfWwAzfzpfOKSiZOntxingDodbbZQqdBXB8jUetlz
3RhHZKr4wpy8Pcqv82npvPAUkNDijXKcHiKiJOZegEa2bk1vOpv9ISHCorGneS+jRP1dTv7HjfZI
Jc+cXTo9C9QaknTAez7aAG2YcXXhSsJSEL3mp8PgedkadCf97jSk5BKYJOWjcqVSa6NpZbCt7cB4
MGGFB5sGJu47ttS/LlrAZSK8KLUw9IG38nrKdX0hg7zh6+dp2LeHcUD1c9AQLN7znnhvoKPzrFR9
7I4xAxVo6w5EMcVbIZr3dodfKgOeLoczaAv2MtgEHs0ZdKqW4w083aIYYrFpCtvUMPZt6EAaF2Z8
XpJxIiNPNUjx6xLA7s9nEwGb6MFJ+GRzOnq7JWypKenYA1MuxpuJ/XAHBxDD5WowDm8PRf+Qd/Pq
HFhOAd4ZDBXG5D9evzuztY1C2eR3FHJs60OGGKpfOfi452yOhTQ3fRKEd5ajkXREZesj5EOdCTbk
uCJ8FpEIPiV5VKAhsMdigFAUV+U8cZU1hqD8SmVfF381NAr9y7CpYGqvXDTGekW9hbdtCnISPXXV
1AvcTgpIs7pILGPdgt+l10RGEFDVN9lk3sQ64eApxroFKpTdHBV7s6kWPpVEM21sxOQCm0Uldppx
paWz7hWfaW3MQ9PtQqtfwuy0R6ju2Gh7nwdowtdVD0FAGhLecNEaEolAGeInE0AYQuM0dmm6b8PK
5nqbL4iZZU82VNakBD7sTDqJ+yYMmhr2beZ+piCy8/O0yRprjxUKkQ92nbsgRY6NVA+hCLgT/sZD
zmUCmoxMrDG6gEnry+w6NgbSMc/MUjqNelIVxBF/BRKQDuEKTHkIMTcMhSYDNW6aYIIeYMgGDk0Z
dV+c2u4+YlGYXPtB5XfrFr4EkvaGaxM59k41QWcS820aprXcm3AkfbgsRfoZAln+jE8SHH475Sa/
aSdfEXE0RuHHdPajpyRXGGO2oHRy1bPaklMrJjbkRGQNxrGBbhJvk2gbbr8DLz0+9SI7eRoMz2zO
5oIiKob+NaFhH6gDm0dzdOoWvmtmPLV2BhFpE/DYvJwjwzV4wLFTn0ajLAyCyCLD+SjDpIC0lDdg
dhmgo9rAwCEFiDD3bD9PWVnh4NpN1coWtsRvKW8n4IYIq8YyNUQMkJMl1Vk8VNO942KNvyMOHntN
YBjnIOsEZEMi6QFAFCUA6qZJc5qslV0JDa2e0OyVint9EzcFgJmBjOhKBTXsj9DX7g5O6oy+fAT3
xqV3tKqsXPnIB/WF8kvDDel3GQ2AiwIDbxk4A9ja5/7YPMhewD8uuq66NspsADeyvea8bZ0wwVqS
zt1dYc/avBlz1bSr3O7jcF85YgaLh9Y0FPdat6DeAJkEEQTaa7aBBRS9D3Xm+fKUzjTY51kxeK2R
nCiOquSEG03hHXKjgV81xj0JZVoF5kcfn6Ovo1BdfFHqJGw2Bcg2lBojCy5j0WbgpVwS5EqWha/W
bP11tm7lDL3VnUYgnGRq42/ulEX5Ko1bHW5BkCFVa+225kZZCrkh8Zr0E0qEyARRFYaHpHmoCncd
Wp3Z7+Ka4GCMJAoNW10Gy68UjjWuVKl4dH0tuogFpx29qcZcpwcv6CxnY7XBfK4M3aIECkNEfYMT
EosKsNlecZcrwy2KO9QetHhQ19a+YEK0pszOvZwATfyzJU7DUZVVKUI6G0VHmicCPWxcTLjc6iRA
P5108xcRzu5DNgln3Op4yE4SScNzMxQVHqeEJFVP8TiO4VM613P74EQK9X9nRelfdRYIVsHceBa+
Bk4RnpUNqoHToPErfwvxAuZl49FbWhGKY38eMN8Su7qaOWvsUNfGJsKB/q84CLFGXxyTD9AKk2Jb
IeleaLqpB7jlWDpctY2qoQ6aNb6MMZAKcjsWNIy8qp+IDVItAiRUYvVlK0rnMQt79b2E20/2WtvP
pMXUNdwJVC/5I+JjDDjG3KridW4X7BJ2bLcxLk3DoIhwQKe8Nroy7/ZlnLo3oNaZt848O3VRSVQK
hHtUCKYHANTsrMi6errtPJFaYh3kXe3sLSsukLQaXdwIJHMN0gMEdapcjaNOrozZF7ics87m9H6E
vhukB4p+ithtnfRNxVuE5dF33TfcRNzmKY8rt6th4jUixnFialhhPbV8/1EP0jox2rn8jKUFpG0d
uQTK+G6dpqdx6ToFO06Glq5IShMJXYO3laHXjZ2PnrvhIjJKZx9ak5nWP2vDP2I0/N8MWl/qvP8M
+K3jZMlQ+hnZvuSyLz/+LxaUt5AOQvo3wqK6+ZvAQEzOB9I1AySaHuYzP7hRf4N9hvA/8CfQGnx8
Fr0lUecftM/1cM8BAzOXEFkwI8rvP+gbLwXPPwWRB6gI8oRJm4f8kOpPHNWYto9ywBB6PhNoCwoY
fKWXXXdNkEWfrCIvxadYqvK9K9TrkhNzPpA7QjawneKuEnoLy+wVuGDFAn5sFpymEZGL5d6nF1zM
8c6zqpVvNevIzjdhQMbkrShhBqNqMLSL0UC27mh12M5pmoerHo7Eizf28ee3fsn5WSrNF8+CzwTe
Dz5GT35h/xzfnioZzZpDj7XvsxXSssVIKsEUpZaG/87F//UlkvqToejY24C23Mf8xWzp5ROojMjS
6Dq6veFG5Z10A9L2tDqMhkxPx3CkRkhr851C++hVY5slbHgBPHJszXjhR/fydHKQsHlufqhb0SJf
hrXpDn2zyS0CJnPLT/ZvP84flfvL57kMKHBg5HWDKYNyvP6SkaFqq7EsBsz7GDsuB8FBQTRO6cKY
6auxxvK7Rq+r4nAb40l05rpNdWjFGKzTUNY7SYPrS8Wlr1p3QqCHQ9C2AZPiEO0TPW8MHSn6oD+c
UvPwwod9Dy03KQ+yqYJ9pYdum7SDf+KEIj8zVFpviUVHI9tzmLgcruvJxzjCQ0XDv+XZthqIwXz7
Gby+wrGolmxBaA0uF2VyH46x9LLL/TzvQ7mz4bjuQgjli9J2+NNRiMECk/Bc+gbAkcdQ5ITQN6JM
q3eTh1BkdKNhh4a4eWeU4+VBOwDHLB9XR8dZHFGPwHdkyakFXcLZdV3Y3ONgS2pJ7Y63veeLdy5q
vxmKSz9dDvZNNsJjTNxKo9yP08jZTdIvNikjf5ryrt8GZNffvP2GfjcU/QTcv+hgAL8frQpMHYIy
wSpsNwvpbuvGJXQF169dbMXh+u2hfpkMwPvssMJZPMcAqI8eoLKKuQI78XZ4BLvbOahG6PNcfN8e
5XhrsXFPMynQBFOBAyQ4XnVtn7TdSLqyT/fme1GJOV43CCq+Z1HItja3fnWL01aYvbN7Hm3qpAww
4AIZ09mCnXschmZasVl3SB/2UkLWWXlD1jxmbjqmu8JMkofO9ZunhNOwXmWitd6LXTze3NjdOCwd
wN0lXp2Eldd7TZ5zXxvgOxwEKl2ic2QpcAxAbz6u/SY1b6whlO91AI6fNP4n1rLkOKPxCsZL5fWY
Qa6bvKPW3w91iUbXD+Rj5SHoaCnizuZgLrdQR7p3lsbxJHLobXBo8BcbC0vy6PW6eTTnQJPlIS8g
vsfQYi4AZZJ3MK7jVfFjFFwpsXv2HJMv+fqrCU/IiQVYHuquzc9EHhEkkrndLm218c6q+OUpcjLQ
mGKTRMSE5vXoKaqy1v5M1XzokIGnaOMHTGqaPi/93bjcV1cunhN0BeoSqdDbS+XXb8nJ63I4CS4N
rnfcm+qDknrfItBhhFkDwdmOIXHkCR7PY/ZO/+3X1wZRFV9fZgtnr3+89ueeW0XsetPBjKLm0o2y
Zm9WoX7H+/h3o9Dco5VgOi7EQ+v1azMwVJQ+6MBB5JOx68akORh18fXtp/abQVzTZ1OH7uhQNC5L
8UU7oe2YEqGhxkNVCvTCY4mlBdZl/fe3h/llRfO00PPDxKaIoEY+mhdlgOe1g5nVwWAZXvl9HZ1b
ZlNfVBPks3bS019vj0dJ/ar6o/0Ei9vlnOY0hd55POUh8Uhk0frgFY689tLO2Aob7Z7K83qDiXS6
6aqO/BIVLeZxSfnOq/vNXKT95WN6HsItgin6+qmm7Gp+bA3joXUTY4u+E5/XMQaKzWpv+PT2V/3N
G6STyPFKKxhKAXyBV2+wnsylZy7GgyySlJi3LEReineR/c5R9LvvBJkBWgIuNvQkjqZjVLW2UjZa
Yj05xReeqN9i9N8mYs+tFPX129/qqE9AobWQHxb6xHL2wXQ9mjHQHbsEsyXjMMjRDnZx5tXBR9OQ
5X0hDeNyhrXXPqk8DO7GKAjI5y1tegWxOUrk5Whi39lDj5qOy+chVc6lEY3WGJD9h8P8i4UitYdA
azTNg+Q5IGVL9BDuDb/ws52FVL3Z1N3kttsEs4l6wyZM7nQae0O1dpQFmSGNdFfsMpeb+yo3ZoV3
I4TKeyGT6aOFTPe9ANlfFgAf119kOh4RZSyBo8enPV/1uT1PB0VP7bmIDBNnHavvwGEt92y0MD8N
c5zKen8k6M+cxndazr8cBMv4AXkw0F+4HB5fv/yuB+HO8bya7Bo4DJOmtRiHhGCDvHmMaGCeAxUn
70yaX6Yog3IDtkXoQk5gs3m9FOZ+7jSo4rRYNg6fU3xFwYvSFoXNIApS29+eor8dbWl4U6RhOxsu
f/5iRlRjqhvIV9OhwO+SUBsY0hjH1P7aii3znen3u8cJW5mtc2kHktD9eiyWfTT2UN0OdB3LVc/F
iG16wqk8LJNxW/oWWm9/Efy9/RV/FCAvb33LrGdnQWZNBjCb9/K5XnzHWNjx7Ld6OsyQFlf1HGc9
rhB29NFOgtFZK7M4ZGgTq8pPH0w5VleOxuGzsNO1HTf2KtNDciG4XGR4LcnOeqd8+uVU4dNRrNGf
JBBv4Ym8/nRG4pOJZSrzMDmdu46LdrrDmMEYiSjumjNcuN+7X/zuNYSAK9BSXF4FpsWvHkfkqyQw
ETEf3IyuJSzZ8KK22/JT5aD97Bt8KnBHMN5Jhv/toGyEgESOCYJ0NKiJGxyiMWs+1NnSjimU02zd
wapvraSJb2LbXAKsqtL233n5v5nfQAz08pZKHLDrCNjRtcXVp0vMQzKGlbNO47A1thlxtc8eL/fh
7Zn2my9J05BCB+obteMxzwDviihLfX86xKlpMIs6glLcxOsvx7gttnwOyN9V3/5pIbecY1SMFhUj
1JTw6Oz0BrvM7MbDo8epyFBshENjHwMhX27f/nq/HNI/BmI3Xh7kImR6PXECGod2BjJ3yP+Hs/Pc
kRvX2vUNHQHK4W9FVXe7Hdth/ggej60sUTlc/Xno8wHHpdJXQhuYPdjY3jCLFLm4uNYbErWjZmuk
fjYiK/j6UWzOKZPSuTKXzWy1gmantaWGOEBNKw3D5UI9QKrK842BfqNMFnHBgOZJZc2kkQ926no+
BUB5BWSI5utG53RHQ4OaAKfBDGdg0HL5IqGWn0ovpuU3zMio70StNyEyofTa9+2QqWiHCSuN/diN
Ufx9/TqQoQOOk719jsz1r0PAthAQCDQ/yRAUOZRJajXIRUXzVhFg7Yj8OdDis/KiBHhM6823ihEM
71xUCICIsco+aHWFPMP9ad08yglxAMcAMkokHkWo62lVEFHKIS2IPgq632FkKF/spNURWRjzj7nV
OG/jGpNVLzeMLVuBlXTCBImCyCSddhWZ9+uhsb9Mp8whFky5V3yy3LnFuK7yxg/cCyYeMq2nPoVI
cz0YniX2U59tWtuunCCed8zdBlVpw9G7/gWOXnbg6RvVt/OEriX7rRke4q4RWxZmKwOxs6lW8WI2
XfiK1wOhOjWnRdo6vhqijYLlwEiDuc1ff3XxQiFD4m4F6LskGzZGN7TeGDh+YCk2guU51iSHHnrh
DwJRhMDBHJhf72+flc2K67xJ+YvvSCNiMTE9LSNRRZnjl8rg4NHqNEesptQHnoDBxvtn5WL2uCUJ
dTJnps54vYZkRvDTWqTGq7xt/4H0UrwzvEDpD16VS9+30gEEcH92IHb4SxcxiUcstTiuZ40JLmIS
FWorBx5n+33boYmTjiQBp1bDXkZRQ9N+1tTaKM6uJdrkHHdejYL4qFs/2hC7g5OeojPAxi1662jH
bvoZiYcK4zYCd3mJEx1R8DarI/fYJ0b7GZdvBDpixNLjQ9ijkCylL4KPJVq1X9DXyJ/VaGyqr2hA
1Ybvpdr4FmAFQpduY1j2AVBgbp8jRFXFSckSXE4nXTGHxyitWheJrBrJRa8H1LCHpa0BdejbX+R9
VYkQkaXgUIMS0edKiXKFfdM6zjHOmvKD1fWmA31DUbFsakC74E7bmj96zx2QIkO5C8WyQmNJhknx
vnZe7ox7yxzT+pBaveJCi28xV1L6ZKz3eWpgmO20ffkhMVwrODhGj5enQoHKOhlJBR3d5O2F5Wrl
6sFxhi30j9ZGSotuRVejUGQZ6c6OLGyeBXnxPnM05XsDxMW9IOs8TIfas6bPeP10nwQUvmRnNLP2
ycCd5OdU6+YP0F4JtnWZMr+3vUzofMwE8Zk50D3kklIeVGS/o2W8zzS7Dg/9pAfv61hV0AI0Q/tD
IKxE3WlFGPyIihZlFlTmkB9Xg97xmVP/UnadFby1u5CgbSEcWB2zss6fkWHGAIievS7bq4NSHwer
yP8ZVOr1Z6Nxs5dxsGBY4YvQ/YeyFaqIcAeR68y1JtL2VqBaP9xQG5hPJYriMcpbpMqdeYRKF5Yp
/QLb7HSwvx0/6NTkoVud4oLH4Ht1HsoOtkcFscjugUogWGqowUXJpVh7q6vwOiOjT7E0zyMdY0FR
qudR98pgX+p5Y2DQO6jIyPSp8aO00HGCM6MhMJk6dZ8/uIrIviMEMP4gc5svE7JzgKY0qJo7C9qg
cardMfg3BFf+r2m0OWovdYeHuQOHrDiWk6t8VULVbg5pk9XvBbc3l3en8jPYZ6HUzxqg+SvG0LBD
RppQAy4F5jHkbvr1f9BOwPAiqQxurUb+1ZNde8DjY0w870eAlesRFBjewQ4PQJeKyHXQSQzhVQoC
5r45GDXGDmpWYUg7ortVhyOSxKFVF36toNi9C/o22Hpx/4YdL+MPVQsddQbaoDThr8e3ylpMGtqa
fo66IYJguCSgUljl6Ts6/tXjPBQwd6qw+2W2KAXBo4q192Wf2f/jaPO/QizX4iAYZBv7H9biN+/k
zzdbDpOiGFSh+y2/8rmmr3DIM2Ae91dbzmY5W4ItC83zUDICrmc7osBllEau+3qj9NgXkh9w87tq
h28BIKMi23dG5vwbOVNT/ro/9NrtwvVM9wo2h7xFr4c2O9BmpAq6P2VJlUMttqZzY6jzB0u4OHRA
ALw/3u1UwbTT76Puw2tTX37YQIAB0qLB8ucgb2Hl9goiP14FYOVRQUDN3imNNY9osymkv/eHvt3T
IH+pgUm2OV2t5Z1NawhXEGVMLmIKEw+yomP8G8bIMO8rdXArFLAcnDY7nSC/0yPQ5xtvz5UyHIVb
Gmry0cLbbPlwaafINic7QfogtqPQ7+Ge43YbI5O7M0Ly7GPLkw6kixI3hk9PQLJoTaApXERq+2Kq
RZFuLMltGkPDjZoWPX1SYLbB9ddPlbgyIDOklwr8sLvzGvCHU6NZD30du9/vL//tTmMsggq8EBUq
lrt4Hwq4vUWpZukFkjMO1gbaea6md28igIMnC9GSjbnd7jTeLDT2WXIq1zjpXs+t72PTjTM8R9w4
Sc+jFbo725rzN0YyaWf05TTs/4xm4ySvLKgsEELCYo6AJhaDghAGQQGa1+cKyZ7JKFCdmWxMjDtV
3ZjfbWhypLIGjRoc2W4bJ3UY2U6LTLFfWgJBKPhYD20ybfW2V76aQ3NGmsWx8dl+16uoBTOPBdGB
OVERFizrQPnYRAMqfYM6cEq1aKOKoOv8hdexkEweZAQdPI4K1fjrAZNxBpDHq43asI77lBG5hD/q
GUb1OA6V8b5EZ9a+gMpFWRDRtSDARVFDEAg2zrtYMUvsUYaRBiB628onlDCxJ9UaI8/eJFj2WDvg
qTOK8sDH3idq2wfPTjGZ39pg8l7mkJzsdH/Tr+wH2vW89qRFIqyIxTsB6xByXKsN/FFF/gC0Bs4V
R+DXjgPV2BrT128/F5AOdQuGlKW868VTGtcTM/gcX1Sdi+ZqUSC8RtW4/mRmebnlhrqyA4EFEYhg
HyBatqyLV5NWYwimBT58efLcsLe/dXZebyCC1kfBbBJAEH2ZZU/Gqxkhy6bAL20FESclNZLuRR1h
RWwMtHI/uGhn0WmVDBEC4vXiIT3cV7YpAn92YmfG78vQSUPdZl83HYoedWAPR4HO6lM8zflWUWBt
o8hyAM9Xtj2w7OvBM+rFSt/oAaIBbfyJ1KzVvyKoXrzoSm2KT6/flZQGwcrxhgXWtSh+hA2adN4I
i0CpW9Q/qsRLdiX+MJde8+KNE7ASQNj41HeBP5Bl3IBjxrlITWQ5/DDz8kPWt+1BDfXh1NbTvyhl
9htRcSXq06wAP0clTbI5F/HKUtsWnXhN8SGdR291FSEPe7azpyZFjreAOXGptdze2Dny4yxiFoNy
aiH9oD+zvNraPsKOybQUXxe5re7CXEUJPK20xjp2djOClgNeipBKXAzfFT1wz3rTTOZGerE2c/p8
dIr4D/iqxcxR+EWL2+4Un8IlJD2cEYBvIUQxDCcj6yf1MKOK2+zdYKo/3t9OaydUOrj/v2oSCJfr
vctRjPquyRU/Q3X8EddcBJl5V2/Mb20Ul7NJ/4t01VqWzdBAmS2sp/myKQoOu4E+nHEoOq9xNgZa
27G/2Z0ASUgTl4mDDdEiteBn+JlDNSnxWoF4Qf+fGVJzrcN8i+i5dvI5Fvipgq4EmbRYvdaLk0zg
hgpupTEPJuLftJ9aFO8SxHvuf6iVLUIPXfZeAY+xVRZbxLVocOtdFvhd2gLi6tyke69GObY7ad7l
CAuZguklYOpfHwSIp4gxkPs6YDAWA88oiRbtzBy7oG19yrLZbtZm+yXrKRRRbC2O9ye6sqasJfet
Q49Av8lrLWgIuPaZLjwmC/2ZAG/hKUJbBynoZqOQvLItabIQRvHTlkXOReCmlV8YWoaLEkIo8XOm
F9FDZ/fJ+fUTIgWjcw7AkL0vv+wfvcMQaMBQksn7IZK/j26TtMew0sKfXogU8f2hFjIHsjtP6ooV
AVwl/sVOuR5LR7NFG7IETw5sSS4mhZ7TOCEITBUABR41MLND1uKMmYUdWLqm73cC0seX2phDHKMU
d6P+uXIte7wVCWjy9N882zIqLHk9yvu/EagQp24pzmVX9w+QDZHzUMIMyWibjI8LrdpYi7V9hMwm
h1Kel5tWcQzIy+lyxqbXUiMVZI/AodzCBDtrKyPSLfeXfnU43qiEHQL4zWM8NmKBM45Ftqh42GzZ
o+Fi8mQP7waB7tPGYCthzoOpK1tcyGawfa8/8xDM3gD7yiPdAfCsjThkkvEYUBnbaddk6iZbVWYV
i1tS9vbJOvhr0NVaDGgrMOCQcfb8JkNRape3MHD3nR6ZM7rcyOOebEhmySNl/ibFQaPpy2NUGHFF
YXacso0D9fuxffNrQB+7UiqRS2VxopLBbMzENQO/SYbc3HsUYSpUBfMyeos9MnXfKINldgxmBQ12
JUvTxz5Pxp/2ZHdfI+GW7Q4rZRtpZ9xoNO4FLc/PKgLYDxNVLWnUOlTB8f72WPtiMrvwZGVMdiav
v1gR4PKpzlHge0ld/xQeTDskEMpv4OVQvi+S3tI39v/t2eMpRqdcPip40i5DgcM5tyItdwEFzHj1
mE2vfQusoFIPoCuy9tgIXJwgegnz49w0aFzfn/BtbHUhEkOkhtQh37mLa6OzmtSbg9QlrzJqb49i
VOKc0hGA38b9tD4Q7mTEO54yS4huBD63a0PX8SsMK5ASyopL18Jpuj+d2+PNdLglAKxRbGHPXX+/
JgtrO4U761dplOGN0GPsXYOoBpc4bmzv1QnxBIJEAhwR4OP1UNFUdhFoYsfPAkA0KD/lvtAxhPyL
CZFGSD0DydhYnCGgsOrcTDa67U5dHBpPq/Z1rxoXR6lfnyWxdjylKUaio3wDhkV0zIpHMdBzIFTs
3QIfU+FF436eSu1vZuWChOE25/pbbvoCIXouI9Xx52j8ogEWAi49NGc3FcPG1XZ7oCXCCsEecma6
scuUHZGLOJ0RkgPYVbaXWCvck5pjnzMi+gWVx7BeHUCYE48jALAGcLJlbSWIDL0AXeT68JjVBwQv
012FmdWxMBqEguxhK+SvzI/dbnCoXJ1/lmyFIsWQD61DwoeTqO86Wt3vebdVzVOQ99YP9DYTfeMl
tnLEYCoA3gSwJ7lEiyMWDm2ddopw/Ujpph0WeCX8WcPBGnsSG7FxbSg+HMkBqSbyIYvNj/FNC37M
cP25mF2MqtrmQC9qPGDD2G8MtXKaqRpykGUKJFPA69OcepVht1w60pbS3bV1kx7GWhk29v3a1/pj
lN89mT9yTAMasGinxvU5GoAvYUHSfETsDRfl1of3b//FbmTTUxF3CO0kPdezGkjfJtrKfKtyLqQ5
CHqR9jihV4hFg2km6utrLGgSUzBFEoXr86a0qLi9Q42vdH2nD8Kj0+BcbQPIo902bnE+5Be5zi4o
AsMhhPyACjKFneu5ddhkkxAUrGWNZ1cr6JClJjsyzWfUNgdD9YVLG7yCT4CBZa3/dz8wr+TwjA88
gSoI4Dr6Ldfjt+WcRpDKXX9wElP4sRamP71q7nCpiXEm2ue63ZTvJsT9BlQFdaciATKaj7mtNw+C
Ehlt7wHRv419vJJOEAtAeEqpIaDkiyODP2zSobvgUHeyIO3TrtPeJHXgfO+6qhn29L+9ZucaPYpK
lUUv+v6irJ0iulzQUSixwfdb7LdcQqMrj4TXrhXp0WfjLmFqyuX+KGthQWrugBuDwMhfcL3yUeiY
Y4yQpe+k1fRcY7WDJ64UaxjFj/sj/T6Qi00GtYib6jeviPfC9VAtR2qmwOP6YC/6t0NBr3SPzKhr
70fY2d/MAtOcXeyFw0VVeWxjfETbucWe8f7vWFlXiIzo4dHT40Fxk6UZsQENZvL8wovSZ5ytsSec
ildD8214MFwmdKs80IXLyF7b6OkNteb5eHbjOiurI6CwJxcx/vvTkat2s6pIDFLXpoR+k6VFeSgB
HmHgQzIog0PWKEZ1QNAjRYM/sOMHvAqqN4bWqlvF+5X4K0X1mR1sy9vOx4RxT1OUmJLZWao9Icql
P4xOFL4xw7rdF5Nrn+9PdHX/SLwh0D5Wlb7z9f5xSp0cMdWokphG/y11A4HZIRaVgUHvIBqC8WjF
5KiQUr0zYgU5tKN2a/OsTZr2AfsHmrWJUNX1bxjNdp6bmC5WV1vptzEpG+9sO3ni7URh4OHL/zCn
GxfPyhElBYd2TsOde3V58VD2GIzc46JzW6fDCR7JKiRfxAlz9PIvhmIsSjcyDJMlX0/PsKau6KyI
Ow5ExUsWe+bPhuCMPnguVWHvf9CV8ApW9f8PJg/qHxe4qg64UU68YuwuUs29Qhb+rZuz5jICH8M5
fA61d6BOXAc5jiAb/fujr4UBnhuysQ9vDeH269F1eo+mhxOEr+hD+Ryb6fAEU0DfSJnXvh1vKBlo
kGTiG16PoqbkE6KbCK+ThXuldEoaJ9s8RpX4H+n/V2A/JOKOPJm3GqJWy/aWGYXzrGZkXUGHwUYa
zPHBLZDhe/2yAcGUr2vZyL0BBbQJHLsitf0oy6Mzhq7lYY4rsbEPVyg3Lo7ChBXsXCTofrERKWCP
Atld28cjUcC105oPk6F4Ow44NT0ztfcimKKzQHj90IgAcVyobk+g2GhaYi18UFFh2jlOVT/nSVhi
8pVYG192Le5SJ6Tvy8sLDYfFLwx6mSpGkFO9RO/2KnZkO+1wxBBWPY6a5W4s+2rw+3O4xWGBV5nH
ahjavuh77XvQmsZ/HNU+P3VljelvjoehL309P2W8Oyn90W3F3a90E7HRbljb0bCLCGaySUxWdL2j
S1OfbGH3to91b/vVi3AMAEgWvk2tItrYBWtHFM1MqHxU4UiBF0vMl49sDPUcaJ2KsQdVMh/CCPDl
/R29FtIp9HtS/JPS2vJDAqMeYpcwg5vb5CCG6+oHA9QYZY6yeFeZfbSxgCsbx2ADOCgqOFTgl7ge
SG+iFV6ASR+Cc49Bj2hCPecKut7euB9R5wU+hs3h/UmufDVa3+jDYXwBM3L5WNJTLwhdhUGNNgsw
xBX6YRgUy9c7K366P9TKesJBADgjeycc3uVOjeYe0YuIrxYLb29rZnzoBXqREd56e0h87eH+eKtT
+2M8+ed/XCOZ2mEpliSOH9pxvK9jXX92ymbkhVAlG3fG6lB0MzASghxDCnk9lBjxLQP4izKVSNBz
A3v7dqiU4aVEJur+pNYWkctesnNBiZOdX48k3WYrgF3hZSjx3gjioTrWjds+zoOb7BPg1xvJlfzl
iywSQVrJukSkQdJJr8fr41zBj6INL0btONmlDfriJSk0DUP70hj+ce3Ry45S5QGD3sTQH9u0Ty73
p7xy2iltgM6gNwXTclmda6NR5f51w0snGu1oCR5/3EFb2sIrSQehCzYyMh4SC7LYLZaOYFhVGSFJ
RiueUPPo39gIu71xatt+CoO29A6sUBuiTOWFH+7P8LeI6XKVZY9WBYJiUZKTX/2Prdryns+VsYgu
2Ed7FZkAAHC6QXhSPHXNANZZq0rqg8gfY2Nh9U0UPFhZT6ezV3JRHjDxNc/1aJvzSaoyzLvKTZzu
PCiumx4sV9ToJWgSMu0MZrVFIVhbOAtODWsn/7OsH3XA2Q1heQAjKONGyPtgfBt0UfQuw+/rwVMB
K7lpox6dKXeP99dt7dhxCdBpksCum25igGRg5raj4qu5Ohy8btbPQW6Nh7Qch41NuHYOAAlJvQSy
qNs3BodORXQtvhRdlHrnCsTHvAdynbX/IBWo/+P2hvZtVEwQKHFkuk+pxgtogz+7Nl3UnFBK5d+3
nS4j89oa39To4mpjfESsMTjivPajmaJ5I8qsXEWYcfGU0WWTGzGY6/2YpEmomlMMsMYTnb2L4hCa
VNwpaJNGOeDIHe7L7XCMwbwnr791qfdIpV/oKEDAFkPrA3VR7OcUFJpdp3uT925S7eq+5M1f8mcf
GjPqqo2baWVhTYKqhLRKmsiy1jFGsS68JFV8MNIvWdUWL2qWv+St2298wbV1ZTVJAMESIQUg//yP
c55hDKFoehn4WVbjR6gqOa8ZuJwP1eD0NfYRroeLilPmW2/ytRnCZuQZwOek87C4NiZVa7s2G2g+
4zztHlKhFOoOLl9i7JyxnjdS4JWQAFaQr2dwbRAWFrUjrJgQcLRpN9ej0MOz1zrQUd2pd3GYTqy6
RH/LtX9G2H5+LJSw+R+/zv/1wbM6PBVt6bRAPXtZYknxY+K4ugEADV15QaMSOH3oNBPiiaQZ41MH
k7f0TRdZxUs1D73y+X5YWokVUqeG6j09d87QYvqIEeGcWCfRJcl7p/8PYkcbPZTsv/4wY9Lj4Pjq
oF+fOimqWR0UBLHTvEb8RWFfwv2BQdgqjbrlIQYIV00p/qw+ApPhY+Z22JxnHZwlJ8w3DtAKJ9w1
XRrCkmvBzl4+Z8vCzVIczxW/rmwlfIPMbKiekC+JsHWcDJyE8XWAgNgpDdoIka3mzRcvD5Nxr+ph
5pyqPq+TM7Yu4YM1Kkr3OCjK9IyRWGlvbM21gyDtRYFDYSRw80qx8kGoXh0qoKmHzkJjLg3/Ufq+
NvdBitb0xutsJVuTMn+0ngmmfIzFscvTAKWrFIBiVNg8jKyqtHamG83GJTRE+D3m/Eyn+5tvJVvi
RgQsjsAqNfNl+YIcB70DpD4u5oSrG4q85WkebP14f5SFMaIE1xDByMZUD8CXLINfR7LUnWMekXgg
RnUb5f9VYarFj42lTfGu1ucUoyhDD72HqfWK8dypuDNdym6woNkA3sILSTey5Etlmig1T7VRD49B
0XfP0RDb7b41emHtMQRGb7iA7z096Ikj6g8xr3X7p0IWhlxtjizyfoYCsaXTskJvgOHJoQGlSzf4
5vgOpjamAFzji+JlhnfR7NnBh1hCXTBVnbzwTZeoot7rAYoq+w65rfKUW2ajnwxDyZ6Fh2XQxjZa
+6bUijjLSEzyTJOb+o9rw9aURh0MO75oTiAucWWLfZQB57v/TVeOBnkN+GQw6/Sylu/dqtLdvrbd
+JI7VoJvZVa9S9tZnJ240L7dH2p1QsAb+McmYCyvoxlB4LieWWI9DEckfPF80uBBbizbym0r/26O
OXQZMsTFHs3UKlWpWsaXtgPXrTh1le2GGjBBKSCuCVNv34RaJM5/MzcWERlh3rvLt2A298jOthxA
HVOZHLcqU0kOZeVmG2u4cstBvpHcAlQnoDTIP/9jUwSDiz1PiK9YGkY8iZgjRcrY0Q3sGdMiGM9e
4Mbimap//4LqSvJ6QDTvHSZowalHdmoZaMJqxkQ+Ra/FnGqeZThG7Ku8Es9FrQY+otCRf39dV2Ip
U0VrSForAf5cJIZoPoSCSmp0ya02Oc3Agn1zFsYhnqLpi4qS/cbuWRmPeibSrYAMaOwuIxyoLgcS
QhVe8rQRxyzCiQvv9eKMctPo41fwFzeTNLX1AEZJmNCyrecY2OfQuggvU1+DB2kzcZoI5Sd4rFvk
lJWTzlDcgCYAAxTmFtcSoTsZoioNL40dewDlbP2xUoV2EeiJXe5/tdWhKNeyVSUQZZmEoHmqZaXO
67AfoL3OSZM9BlXoPih5N2xQblaOO8qY1ASlOiBN2UVyPZdaPvRdGl3myZqKx74JjHoneBAaB1HN
UJ2nCBPUr1beztGX+7NcQeHRZQNXRlOWnO9mc2pWWukW3elLOaP1dAZEAqN0dL3yvyZq9Ue8wsPy
1OEOYBxomk/o3IJ9s0+OHWMSamMjOO0VQ5hf+kaSwauuc546m//haFtJ/BxiOxt9vv+T1z4MEHsM
eThUEp52HT5SuEmgWnrPHyoLyWqIez5VoOyBl8+WAOBajRr0ADpZsoV/yx5SMJmcaOp6EsasP8d1
ZZIIl8Ox10OsaqsoOg55Mx6rII4PVR2p+6rFDvX+fFfCJeondM1J/bgRluGqadyhTtRa9l1F/6ss
x/4BjQzzECA5up/MePjgWvnPIKn6jb2xcteRK1GfADPKk2/ZVp4jq0TRloYvxj+tjzSI/c4Zhy3V
kTWkBBmLxzlDNvqWMjVOojNGFcYe6XZawPZXzOCA70YXnfTcqL8Bg0m+tLnSf7Hanv+DmUQFb82o
LMuTgtWKfXba2Ys2stGVIErRDi68hp4O678I2pmWNRGde7CydZ2+iZ1w/oUq+owkErruYgrE11d/
ZWBoLDRfGNXlG7zg4IRIv9Drwm0x23n2L0eL30a1/aYK7S+1ZnwvC+Aq98dciTuSeOpwD4MJvnnt
NgOkgDodASBjwvCtCdCtV5H3P4ajQ5l2Fv+pqW1uxLqV08vR5WHBwZWUvMW62kYetaS+kC285BuV
JpwyEJ5CUGeuN86N/JsWpUlSQQnmprlNq2CRRNm1ZSPnbNLYjhHvR/heR3apsRMx7rB+M90d3rBW
fygjrfo3rOcm2Ht5rbweDkcezurySWmfLYNVWWdKH1cUFDSh6PnOSVX7uXGsAGKQ3Vbl6xNhms+8
bBgTrtcyEbaaEUirSbFkiLsMJEoZfq4tzGNjo6/+ZmJ/DCWDxx9JXB8rfTjmfeDjvVucq075Zohk
OE1aOvzFSaSgA1kO8SM4jovbEXNU7GqDDs5MLn2O9Uh9mmuCgzuV7d4dG/N8/1Ss7VDIlMQiT8Jc
l+maMAyKaVkV+IaaIoKHDLPaHfWmzX/iyatvITTXziBvI15sNEZue2dxoVZq09pwPWyrwTh1xO/l
2QMrkh70acKeWkt0nPxQwYi3WtJrEyUNB5xMkJftyOtP6BmjPUTIp/izm/RHqcf/XJTS3bc0q+Pr
15QKHm1ljKk4jouzqIyxPbkRvKeqDOdTR59135hY82qdu1UBXpsV+GAqJOBCQSsthmqjXsWlGfBw
ionvu1zVQs7e5Oz7WVRbDI61EEPiRFtQtltvMu3B8Yp0VmkMCrNz3lUoJly6wFTfA81HNEBrh+YN
z6zmArF0+DbQmtl6X6/kBvAC6LwAOpFJ3CIXCs1UmQfsjfwyCgL1oldB0Z1myiY/VdzXf1UoTzeH
cMiML2QL2Raeb22pvd+6FRT2+QXLDUQPj7aD5/hOPuVv29weTwLH6h3FHevL6zcQ5UdgPHAcQeDK
n/JHuHHKKootGr5+2fXBqU6M+VD1cfqgNvpfYLThUlK/ZyC+6TJkG/rE20phqMbD5EbYeE21gNz2
UZVgl5XWWxt2ZROxeBJMAw7stjkSWknRxbPr+hL924D9suaXChRjTSWqDL9NVsrtVReIO/GIKB8m
vYl/3l/clUQPUAJXMlFWMp8WR2YK23o2SoBDurCcfd202aFH5f54f5SV3QLjjz4ltUvoTst2m+Ei
g6hHwLW70UVAuzIjWAT6eE7q1N5IbH6npou7n7QdbTDoAyvSExFOU6XVeZ7fd2ra+9YQp0axa6kM
/oto2OB90UQW4NjQdVn9M1Ra62kezfhZE4EhPs8mqkBHsxfO8DwgnDSeBtx0ss/K0Dv1JW0nR0NZ
qgzzN7kW5R9LQd9lByFofrb7psNMaqjT+akXmvqRBnBbHxVkxDvcsoLpPy8R6GzEQaMbJ32YqkMH
JrTYDxhox5cyQ+hflp01NKWgGEcPeDztai/zvmoO5t/vEebzmr1uxKbmF3GTfdTmBmeJBtJ4jyeT
V/5qzC4D5Cwa0e6TvNDRuLPj9rtSVnqASho+5Hu3aqIPduriDSfs1CwuWdtXPX0GU+BjWOAOt1e7
pAWApNImO2q5sOadK1zzOfGmJP2CRp6hbuyNlWwbbh+PbU4BG3B5vKe6n5NOnjmqWsp+GBJxUQxc
6PLCmi+9XtivT5QYTwKdUFe6VQmJSUEDC/9PdobqvC9x4XhoBcCrXvU2ztbaricGQqGi9Iy6gfzz
PwJX26PwgtJseIksMy1PDhaN4V5LQ7c56XFSbCEQV9IJbj5psgBti2br8ihXgB14Oyt+BzDoxPUY
frKmEcc35JsPiWmaByrHw8ZxW50jf6sUkwXbtDzZlV3j26LCvi/6obnw8YJnxLzstxCd2+P9ILIW
LOGfI5CLJhSNusWF1zijOQ1NTV8CwEpPR0gPKVpYmOCh2lMn7sHIptLcx5lqPkC3QhUuiRyj2qjo
rU0Y3JFsuUI5vrn3oabnECWoFopoCF9AyxZ7c67dz7miNxs79fclugxl7FJq5yBmwSYvZpzHtWO0
qGv7NYng9LHzivIf+qGO2IksNqNTls3DdOr0oMge51hJnsKWBtou6VL7a4oe/3OeCa+9GJmlFAfU
22y6txaIJihIipm8j0PbK/bxaDnxTom6+gWbvFTak7UqMmhtquCTR2/kO9iN5DOpaqGcIGNrD7gR
ZVjbInDyWGOt+hdsMyk270lDCWCZy308UpNTNFtXUL3JX9LUwH9vspFgVkdj41uuXH5Sg4NxkNrm
CpYn6uqAJrqHYAMnJm0z1O1zYm8p4o3PuFZJotRMq5HGDNFg+TQrhTC9Ojf5jLE5PlWlgSyGJbW8
Pazp90lhmv8KuPjH0U6/Dn0UI1ik/bx/dlaCLD+BKhKg3RW1GK2jkFngt8mXN2JfMVPcBctYzEeA
QtpJS4twAzSwckwIexT4uexNib6+XtpmttMha1AeSYG374qgz/amp8TnTuHuvT+31a9IDkzY+10n
W5ySah6NxOoMxbew5fFR95r8wautDaDj2ig8rCWgS6qqLotCcVHh5YLtot+E5oSZCsB4vQXDe38u
q3tFguQQUqWkTgJzvW6lq8TuOFHAV4PauXhQYv1iNMy3vU3l2/LG+Rc9a9Xemb1nPxm5NUcHEGD2
+/s/Y+UqQVDFRQyPiE4NY3GVjN6Q4wEUU9ZPx8ifYJnu+65OjqSmKD97Y3embbilO7g2qMQqAT8A
Ww4b43rqFZ2p3AwHutxRiPa6qgQPhtYUbzBhrTBPKKoPele1GxWGlUsF1Rg2KIFAmnosQkDdVLE9
jgibhFEsPmuopB7DtgKkOBvxYVTq/BGvTnMfjdycWvE3DAyJN8G6igfObdVGRaNKarNxLmlyvila
URw0T/wMXCqNknT76qNCXQNwBzh0mHg37a9EazWh603gR7Ojf3KMKZJ012nj7N+8TCULAiiWKYHO
/COP0h9hddKrtmrpavieaNz3dV+Lt52nN4cuw4G4yg0HEp4AlAh+6dUPDYaGVCK1HCknk9NfD42p
WZDg59D5Yx916m62o+qfJpjnaecUVrBFkb89rVI6nMc3LSnatbQlrocLJ9ecIdkOfjJ24bDLrQwZ
Rxa+bJ8jzO2xRBYUQvd4tqYTfEOR6btMHwpyastKkg08y8qy80D26FlyeqRQz/WPSZLWVsOk6Jl7
gcZtCnA/P4asxpek6tyvrlp15ilsDGegqWTxmLgfM1aGp6IsLxjSI27TRRju5sjoBzr8PmmLsS9b
Cku7drabXZHG/VNTgOoUWeY86F3+5fUjQ3SWL0vu8ptmhYdjEkWWeuACCGo0SkT2qBZmNe7MvBjO
2hy6j3VddQeg1cHl/tC/3VKuUjT0nsA2knDTIiJdWewAFMrwAPEsdsDs9A9p3ZrpYSoC/aD30Xwe
tUZ5EklnfPOmrqdrFDenRMWMt7KbWfYw6x1qeNGPLii2VH9uoqkUouLC518gh2xDZgR/HMLSgBgd
JXrvd4Nif3axBkaBa3bOcBDmT7UXGS+dmQ0v95fjJs2g+GZRzIBxzsOHC/l60EqhkAsav/OHpEO3
WQm85DKpU/JpNIvBONYo/BYbN+bNvSzrfSYCZ3RsJJ9/uevRc9eTUPS+V/DutfR4OqqUwY/3J7Y6
CtghxDC4LG6gYo3TanHpNpwtXuT/Gl5UPLf6HG5cRmuj8EbjFgIvIHski+UzM7eoY4oW9eBa56Yf
Syx5vK1OwdooNOwdFZQs8hFL2FszCdwpUWP2C1FiwF4k9n5ya2cjHNwikvgwwHKkZATdPcrW15MR
OJ9rNloDvjk47rnTyxCH68DW3mWGw3/9v5yd147cSNK2r4gAvTklyzRbLbVaUsudEDPSKEkmyaR3
V/891H+iZtXfBS12MQOsFspiuoiMeI2XT9QZKIA479ZMqfe4cSr/QE5qwQwuens6vL6CF1sT9gY4
EuTUSWjoKGzX15/nwYPD7xnNuokTSDO0KqouKKHrKg3dQJkaje95+fn6mBczvY1JeQ0XOWieF022
vlbp2AEAu9NIT98Pdt+9K+tkurE3r34ZZFmYMMR1AtLLL8Mo0nHQW11JYZDtVTYmi/mQNR9o35pn
I0uDW1T+i5uefjhHjb4aSRpZ0+6UixkxcFZ9uVsLOz8GwNkevKrNP+JEX4ezIbyzaajmTvSZ+NsO
4jYyvQT+Q4yhlvzyU92MZhAoEP1O05r6ZJdW9mQv9BLcAG/rGxfL9ne9uNm3sYhnrN4Git0/Dn0L
rmZfa+sd0Gb72CbB8tC3bvpxau3yFtvxMpFgMGSJ4RmR/JLBbGv8x+6c6RAiO4c1zlRozRdrMtM3
5KN+diqndgzC0UaDLOw7p/8xicB+54/B/JjnVARv5BCXO5YsBt0C+Gloa1woRGtanvadPVp3lSbT
g50Ca7CH7hYf6HJqt1G276QMB/Fyt4xbGQcgFkrqmOw2kbkUUzRZc/0xGyhJvn4ELw8HXXxseIBV
g6e7yO9z2ywSmenW3QKfNPQxpD0ua+cfcWrPDhMQxRu5yEXYpV5jgik2NiA5NA/z5UISFBBCH1K0
0zf/eByWmu9K5Qiailpkx7zAQTgE36ffeJ1em9GteIpMGqvHo/vlsArepAd53r4D3ZYegC+NUWHQ
QVSapf/1Rbq5xRJykYSF87C/1yux5I2Od9NdU+DTnvaDfBaNuz6seEv8FyzUsW4cxC2CvzyIAHCI
JBwRjuOFBq2DomhWp1DiJnyi/kEw22vuYcCC0rbqUiETi3C7cy7aEsMyyp9xZZvqx+u76Mr0bk0u
Qgd3LOF/dzwTc+qKOqtQJUoMLRwCDzc8mRhH38//WjyKQjGng01LyLzsdi1LSulewBVGtzE9wxRy
Dytzc3z9g64cC/gCHApQexQY92A6eHFOOcJY5gpvPPoVDvoCtTMcYNPVZ1wPsHl8fcDdxUJ7inoe
gg4EXuAQvApfblCP1mhF2b2IeW76D06Chm9vp7eS3iujwAs1IcGThW7QtpejFO2Ar2NXFJAYZPUO
X772sCr/FvNtd8a3bzHxE+Nta0J+u+hYeHYjZQ0eLraNagiLQRpHmP7/eqOx1qG9IMgRCtrDN2Zw
dwx+jwpKgEyXwhrNrV2YH/reAHreFvHkZNUnXEO6+zHByRIx1lwFoZLNxq0cMqC06JBY76VPk+F/
+Q1QRdmbG7B7j0fTLHuZbXsuYiRt/Q+ORRTC+sfDiz7JIzdb27eaFjShu+Tl18Ju6+fXN9G1iQez
RI+DFwZJ+Pbnf0TJuqAfNqpWxfTekP1bJutb4rlN2NdjH5maWb2FMcOt99ejYmBOkx9UCE+5PZB9
ndq5C5ZGxSsMnCfR6+a5cefuc6fP/tu8lv9lNKa/vj7mlY3M/qKN6VH5v3zSGqoq+rUdqzhQjfXY
KK0JU00v7l4f5cqWoidLADZ/W7QHu8cr8jWghhqtipEj9b/7TZ7L49RMsr6rQJyJQ2mKSuE5I3I3
lCpA86HukjZ7ev1X7C7XbWMD7qHeSfpDbX9f7596PxgMp1BxlSTd18QefyzV4oRaNpifXh/p2qz+
RmJBFuAi30fJ1KhXLNxKFTdJ0uN7L5zTas3y/PooV7+HO+53qKDetruE0i5LW7tdq7jLycfpy7Sh
shKP9E37SwzI76nD7oB3FuyHzSL45YHoHEflFc4ssefN5ufJKqDJDRpn9y0KqU4XZ6Ya3VjkaV4f
qM445d8fDd6rPO8ALXrUMHd3EuIZwAuzvo7XQWqHbhiXGKO64TgpuzwgakzGM/fWjVznyiqCzPAs
ndLiJm6+m98pVwKnpVHFk9Ctk5UMKgzm6ZZH3ZVVhCpAYXhrbgIq2n2ahVo5D6CkilOjsEOZ1fW5
tkykuTRtPL6+YfZP5W0ZGYtXos1LY1vOl8soCwqausZp75q0nc9WmzRdiDtI+b6YMAg71aBxH4Tb
jsthRCREPpjQmLRju3jNhHVpUN1SULs2xQiW4KQNZ8i80Lyby1QMq7Hw8eNc/WjMqYchjInijRrB
1WGIn8BOqEZciD0Ocycb8h0Vy6Zrn8QkvRhXTu3w+vTunqu/Z5e/HpjWVhy+0NptssJs56CpYmcM
pBVWVHjcg1UOuXHqRTrd20uK/G4+avlZmeji3VjdKx8Z2DwHKBLCy2DDvlzcAPctoXVrG8+Na33S
HDXdG8Fg3pjKa3sIUVoS8o2RT+1oNwzl14l3SdnGQrP150Brk8e61b2z1hpdVEubSg++ZtE4rv0J
R7sgMuXcfHK0Ut54Ql45ODSuYJHSyDF4juzupGweWrNPRRvTGq/eja5TfeHt3CAtJ8YbN+21qaUR
z2uV9ir/3X7KH/lAXmfrbORuEw8U+o9jBaOIPfSXfakNwUEyvonjgMQn89vdBHBAE42Xsox1r0LS
smCn8TVTMHJGCZ/6ifpk916YyfSXZqu/RybT2Rq2MCMvEMRFRSqUN7ClKOKID1YPGRbO3nCDXXox
i3wfiAoCCBUq8srdgiVB21e+IXOINd4QVnDBwmppbp31yw26DUMJFUqgxQN1v0HLQmRkqEkWi7Hh
jC8lyOzQacugfjfKckqezbRf9ftpMjvrNOpjBsK3dCrt2NgYWfq0VfLcjF+/GvYaFr9neOsVbSxF
Hij73C6pq8700i6Pq3qxZuKWTvq42KKkYTSz4Y56mSxx3arVC1M/D35YZL9JCGlGz98kabZV93sp
Q73FLTGcXav7ZiwwNk44bKWfuraWFSoxMrsF3784ZEwm1HiAubDoSDF2a2YPY5VibiNjpDHmN7lb
ZfGsCrwDizK4EW6vDkVyAcQUXYWL+0sL6JyVwSpjKBrybu1SM5yV9O6ytXh+fTWujbT5c/P4Bb13
QUIUpQLXI/qcg1a6YW+1fVwkswXbvNCOrw+1dzr6vfBwAHnGbYUobs2XV8eIjKvAVUnG5JrmT2XT
PIDPYwXPGjSXBR/YovzesAbf81yX+b0LFdEPDTHo32D+tEXUtINthQ1pz/DWqUfnqS96Rzt6Reap
aDb96l89SWwjHLvZ+qx8nDJDsyiB4E3CWm59zdWJ+12uBHJxefebDfBmupB57E24NgGszMNGb5to
pNp8I+O7dlnwhEfBGBYsZ3mXquA/mFaAOfPYznBFXYclewDP8peNkN+rQ8gG/LMZN1Eyerk6oBT7
oPC8PHbzwD/kKVowKlvcw+ub4Nq3cPKJzXT/LyXdcRZdkaMZstgpF+eAB5d1goz1lx4V27dwg9MQ
3xCAG5Xh5bdkgPhThcFfPElTvJ99pIoddyj//hJnFPJIULZAl/edt0Vzp8oaBKPoS3uEnCFPiGdb
N7KMKxsNZWcqYJuSNRnr7tpptUBR/ZPcBVWzeEdPyA45utn3q9CtcTQ5vb5AF5kbU7dB7De2HznU
Pr7LMkWXrl/zmJ75cjeMfgWyvoCqFGDi+mU2UpSS9dz6Ry/yWy+rbYf9UXT8vWqUOMlNt2vvQkKq
Sz13K6jksQpa69BaotGggxirdTfjLvrWSOfpcwX+5xeSrt7PRnd+vv7p18bfdGwdSg/QXvcnwE0c
WVVtIOOxKtVyIuvzWyiVxeDHbiClwFGtaZ86MEnDkRsLBXhr9aW6kWBt67mfBRQ56eSisnaZOhfo
JlpYUsg41cfybM0dF7ENnuVDb+TVx1TmmXnf2N2tEvOVbWZRquX5QSbJLtttM1SiJyRBHbwaJ8da
osSvGifMqH4DSATb/fcBjkckF81WUuLdvs/vLK/zUqeqYtVMuhka+BZ/aPxG/Jytxb2V0l2Z0ReD
mS9vA2knjeO0CS/2QZZvND8XB8TL9bDLn7Vc/6oSR904RLtS77aT4UzTakEelCt1f4iGrJ+aoLZl
7CCjO4ayyKdPXYUEK/7Ame5v8jLl/Pb13bsndv4elI6ns3U/KQ7s4X+qQ+NwxP47Lv1mfUL8WqDH
NC93CIBh8etW02nE1PYw566B16Aao1w07ZH8sf23W6pbnIBrk05gBKyLtRQ4kV2di92TzZ3pk1g4
OR+sj8P9HPj1wyDS/JDwbgJDK7F+fX0SroSX7aIkraZki/TnLoghbiMrV1MyxrF6feoVqJhG1/x/
Xx/l2vLSiYFXtalGuPvsHd0S/K57Epk19bVThW/wCZp287GlJftBYmJ9I2heO5ucEY4l54Wjvgtn
bk963gUac2lRbx7XWR0dMeDb4Za3FMuvD0VeTh2UoLNvUuizO+MmUMrYbU0ndJr539o21mjB7/5G
XLu6VHABQE7RRr+4AvIu07QCJHOcDnn1oHvadJ9QW7tRbr0SzjaZRbLojWpzoTYb6G03eBMPLSzH
1/GxSjoxh3OQrc0xQ6q8xZpWWOYhSObGu69Slf56favsBY+2U4mYATcBKjHkVvtXw2p3ntetpPKy
8lG4A06r3wkNAnasra2cvlpG5hVfqkbhdetTVJ/CTFuQ5A77wFPPS5ajwooPettFq5Pb1bHCXtA9
BXVg3DJjurIg/NIAxDQx4JIUAviystKWs9N1vGpkkZVvKG7cODrXBmEf0xaml8kwu608JjbVXyCn
ceY785mHjQyddalv1EOuHNDtbckmBtRLrXQXzJBVqcZNKzF2ptb7YCRL9tg5c/bPUmPD3pCr39JQ
vzbgJiBDveB3x3IXzzxgXlpajiLWlGoOfYbAYD+L5a2vrd8smt/H13fV79RylySQqdMbBf63vfB3
lac6wcNgUmMa92Wjnix3Te0QflPqHOh5Vx+NKRnVWz/RXQhUdDzvpmEdKe/b03LvYi3unKwBG/dD
tbXc/snz0irBBeTpcnD7crRCfZEiifq8mu1omE2jCIVhpeLoBpklqWr7FnUYiA9aWJW5oUWqFRJV
0U2X5FTopToFXq61903iW33YzkVuHcrca+laT4HyTq0xq+zv70gK4iQUxD/el/sZUWZl+3D7ENZY
7OU4+bjKwECwDknfLTeGurbYdFXJxTnWW4HqZT5R8EcT5VVA03OwxEllVp/6XhXfIXTpUSY183/Z
XdQyUUdASIfAvtvOCWBzuxQ4XU7G4B2Est4Jw+a9iT3V/bpqt/Tgrp1RGp7U+rm8Nquel9+3llIf
cDXCWFPXu0NmOeJQ41hy42a+EmkAj6LPs3WoL7vTOuLMoglc7c4wex2+S2O86cq2+4BKgvz4+nG5
9kF/DrUt6B81S1gzSNb6aMt0eHhFtibLs6dQ6PkfRgF+TVEAyATKMi9Hcd11TseNRiCKtg0ldfEz
XbxbxohXAhpgZpBY6GFt9M7dBVpk6Vwgbi/ixLNwSZCGdoQjm53gGpr3pdumZ+EX+kEU3Hmvf9+1
bR9sWhKglABf70/YoPcmZAxO2DAvWdRx5M9qLIwwkHzuNJbOjQThSgZJ6RIHvU1ggWR6t+sDcIm8
Qz10nOxFe7I7wz9Jyn+nRWC7hbBEAZtwuUWEujropoBPV4h/7WtUPc3WInf8NJ4MMznKaR2joU2d
GJ0O7zAqp78LqKneyFqvHAU0b3AIRCQL4l6w7d8/9qfXuU2iaR0iIH5lvKul2/PY9YbP2hhYp9cX
8epQkEuALBLmOeIvh8LFzh39gvhbZZl/GtykCEutFO/8Zvz5P4zEGw9cLQEYlPDLkfIqKJ2yRqbK
d5pmiIyssGsabKr8VuIVeAuQuUfzbXkWrAcSPM4eMfiCVD2LtO5lmsZdPwwPtq/Jk4cHOO7ovnA/
dhMSZ0enXNcyspPO/o5vevPQrGV5qz37//khW/OLw0Jrcffdom68RhVINGdGYx1So5Fn3JCG02TW
+DuOgcYbsBmZCkP5EVJC3ErJ0B5fn/wrZ3W7HYhRUIp4hJkvJx+qQzU5MyLVnRzQl8q9n6Vldujc
SIfCiuv9DxvYoulHZRd0M5W9l8MVarLNRG3+2lt976DmIYOz1af/9oBGb6n1XbnN2U30uagiU7De
NzVmtWJ9oWrtLiunKYKu1N4vUtfj12fw2kHZwIubZCUy3/sguJSNOzgFjMi5zrrx4IDXulskXJdw
7DPr2+uDXV0u3kGIkmwKUPt2VzrprlImNKx0HBsnqnrFyiUGXZBcGYdp5V1wY8WujQguGxUiCl1Y
o+9ymNr2ZmILxF7g2YiH+3Y5AGPIRfKu0NylPzhF6ek3LvRrC0dhhBb+Bgq9gKA2tcZDrRhEnGc5
x7C0A5DT7q1Rrt3gpGXkFVQeLuvYCYQLWnuk4m2lDQAxXBxVzy0snhPS2/2bzUwOM2Yrdc6vr+GV
DbO1mhEdhAYFA2Q3o8FEcSmtdLalkxv3aaqyo7QmL0yADdxYvL25yXbZuRtwYWtFQfV0t9X9I2Ag
hbwuQT5m8ZjivX42y6RvDmVVJGs0TGarfU4mp3FPVmmW2V3lOloTJVUHMsZcE6Axeq77H3U/pY8q
pKXu5FCOz0XZ5e4pdxJHv5E4XJuZP3/t7kZstSUv+q5EcAHgyMFeRhS9pt4M8Rn8S8Pv/zcx4MVM
JKyxsNk//Ioup39Hj5r6zzp+0udVRaqidWxpXfOohto+dH0/3Fj5bWV3j7GNOUIGCbZ6Y3i8XA30
aNtGteQMXhXkT/1kLKGrGWk0YC8c+W6hHRAGsL+xPPphHILy6fWNd+Uog8rZ2OrUGrcw+HL4UaVu
P+UijV2zsqqDaAsap77Tl+ZZzLgVhIvuDbfeQFfSUJ4HgKBIdHmV7N/xJSpNADGRmA80M3tjDKo7
OdMkw1UrDDYRJVYDXzSggulf8hF+LzHJGVkSPReK5LvPnUWdSxMMZqzVifuoPL2m4ZcakZm33o2F
vTazMBEQgtvAeLRFXs6st7hg9cqtF5InW0rfWMa5dKV5dmsql0Jv1hsn5dqsYirBqwj4AVSR3YD5
UOYWCME8TsUovkydrAFcNfmxdYzFu8+6IVAhV2Zw4vWulTcG//237/YxFo4k2rz5ALvuS1XOYCR0
tRtmdkjzATadZjeHohr19N5CCaI9ilyN9DtHkR6snicvXZBUN8PW8qtHLe2mZ9FqwGKlMLvqER5e
60S1MJJ7zxp6+ZQkWf8UtH77FqFSTCLr2q/XU+s7qrpxIq4EGjh4cDu4IfGW22/OuU0bG33GNG7q
fH7EedEQ4YAvz+n1g3dtmICeCe8TGkYXVSa4IBJZtiKNq1FbHvwBpZnK9m4pI165PdHTREeALYjA
7D6fdDtnHdzJLePascf1YIk6QCxYq0HI2ZSFv7/+TeaVLegjTATAh+YpCKpdGBtxvqnl1ixJrM4X
p6SrcX0HoWV+zEp7GiI3rSsRsk1787yYS52HiBYG0E47PMu/l6aTrye+IysOS74MPy2EsNbIns22
uPOUx18wlxqy3EPgJ91ZrWJ+mqBmTI+2norpY++6QkZ2hclBNDSJ0O6R+WyIWONQvLHFUD3hLbc2
NxbyyhRDb0JZBOgdRZb9fkEdohy8wSrJlqtyjZJmnM6WsNM6HnL+eSMN2vNXtxsM40jAPzB+IOnt
h1uLqh+xPGOKs9HwI8R/CiMaSr0tw8opxBClZl9+73GUqx90+LT6uRZaPoWu8CgwgSvt/FAbW2Og
Pm8hVjetZd0cXt8H16YExV9w/eT0qAPsbtlKN8p1HsHbV7nP+uv1cNLmpQudovhLAcDf0wGTDtjn
5qd50d3obZWm2FwUMeqRxgmFqP5HUiZVNJhr9evvvwpJXbgeW3eV/tDLC11s3e0aXYxY75V/WqTl
HnrEHyJXVp9eH+naMSI+AZCjPIvOqPVypCmRg1y7soipxnwvysw/BkjyhTpKEk92MI0R/hbyMBl1
/u31ga9cSr8tUTZbTUBw+2Qk6R2hlw6zqVRfH61l8d4ugL/+vn+7SWVQlUH9CCmF3S1RdHZRdW3H
9sDD6m6VWn1MZ0yQtMG4JXe9ZYe7qMRQ1COJTECU9ild1utJaeg5H+SL9D4tpypqXV5k2bAYBCAt
jYpaV8+vz+KV7R+AgGCHAEe4xDsn/eYKMUKdyZa2AwzVJW9yAxcr5WU3QCRXNgrKd7ArthzjUnyk
z8yg5TaW8TRr4xoHJhqm9ymXaR011gy7Y83VPL8bgZq6H4XwzeTWdXQly9m6MVzKBJhL2EO/tKUu
lA6BR7ezH4lGzR6D3TT/ZLhF0YSd55afUDCiUoseWu5+0JYaok1LxuuGg2Nnj2aPsfF5hKb+BowX
bpv1JIQdFslY3tKjurIZePTQmCQioqexLyplnj0OuaSbVpOSnUtzdkOly/VOOdYaFSX5fZLN4w0G
7NUlAqTJa5L6El2Gl2fZr9WkJ94o48ErrG9GoIrnRVUT73I7PeddLx9K5pfwpjvx69vwWjGJDINT
TDjmxbwfmurRUuGQJ2PTW1K8jUv4qSFMlTWPCvSpmwORpihQWVB1FY2jNCy8v3wL3urYaB9e/zHX
zgQUgA06TnJIo/LlNPSVxdvZcwok+dzGD3nfm18zYTebn4Xez8fXR7tyj8GSgSRDLXZLf7Zf88cT
l1d2maqaAAT0z4Pm0KFOh+jW4fVRrn0T+S7ViI2+diHOIshXKBwOjFIY3hMgWitM9aU6CuLijQ+6
dsxIRilo21DYLrJFLNlko/UuDDYnkeeuLL0ssubU+zLLKbXoFwzV899+HCxccETgqUjmyGxeTiFK
qTCZg7yMzQJF69C3sXxDj67unVCt+GO/PtqVogSZMN1PCssu19memFLZlAG1hHvEH32klgeVI7Bb
lY78jNMyLxm77Pwm6iEI1k+BmlIRJkkAfHxpHW05uwTihfqwGJNjNbl5enQbe6qOTWX2CSovVmP/
9YIg44pezZZ1QG7bv+7MDrGHCu3D2AF9dMyC2bl3ZI1XrG/Kxz7o1xvjOUz3y0AGS5juJBgdqEMX
Dgfg6WrqLiqPE/RUI9KONsp9tO4ra/TubqzFFn/3Y5F9UCClGAXNYxefkVPCRMroi5hLZekO6TCi
Uu1uWr0h1Hr9k+LZ/i0pukadV6/NhmiBrjGHcFRzAVe6qWXY9GXqvgGVPt8Xswh+AmJqB9QxZx0e
g5gmcYDq6k6HMZ+Ixjd+v3n5+2mI/BYdBCZKM/Xl1vVWhEG9BgBV5hnt+4Ry279TQl4H1dNc3ahN
HPs/Ho4BLKgy4AaSnp1/LKUslwe3KhCOTeHTZDeSnssTjHYH+xtgDIW3CwFn5nPAfmsL1YaqPxmZ
5obWFATHsRyN53qYv7w+CVeG2yr3XLjkWJdC3JmmT1MxZgXMOd4jKVLO74Z8BdAUuBR17DW/xZq5
DK4cXbJiAAH+FaxMbnPFa9IB+5P12YcpBZM96/oCed/28UtchjtQm/mN/OfyngfTjEo1Xi0krPTU
X640bAAFh02OcS315rj6XbGJ73o3Aul2xC63FC1THrVkOfDn9p0vt8wSfZRFEHeitdKTC4tFvKsW
zzkGxqKlYTnh+BxN6ex9M/pJdcfUmTvvgGzCuISlr40/caaozI2W5n7tZ0c81kmRlu+cpsNgqjXK
sXmAVdJ30VTNi6LN3KYCSI8punOyJChANaKfx/fdVBVumK2YL0ezTAosWQe9bJEB94J/Wr3QvtqN
U74vibKCMp6ZfPWFSNfQLUirDsAOtV8rck/LoVpH9c4oRf/PssxF+RCs8/zDMcYxhxrhjFVkSXgd
EZ+SFiEyZAipARjrPm9HOA1nyqLOqemddInWwFvke+Sbik96VcqvXm6qr8a85u05NYvuc+pT1z4a
2bquYdFOExYpQyLlf+hmpCoeqA1poR8U6RTWDkaXH6ek6nFVgBsp7fM0ubROAm1Y6n9EZlEjXJbG
+aDpyv83m4LGOWbk4dPZxK5KIqMg+/ZBarRKH0roUuIwOHMh3wyltuhvAI1b1r9jEWRaiOLMtP7g
RpNIEDWFCVzdWKskyoKleFuarkbEa9sa7ZsqaT6WjpaIEbbIHOg/17kJKmzbm8l6m1uK3iz+qLNu
cjV7WlW0MUbDAFN/mn46uBE4rGom37Wcn3QWKvcND/jlLJe16aJhMxC5m6k4jXeFPxY/08QcvtIw
JlMpgTM8Dzq6xHdzwf8hBGU5VYe8X8w5RHbOw00FzH2NQVg6NREAIvHLr2rLjuA75ms4VGXxXS1i
gtxdiommReP7H1B7NQoQYWX6pXGSuoFi1hbfemQui8j0O3LyhWAXgHEDuHfEkaFsQtA8xhqWawFU
p2irAMwVjPmfiUCTKjIMwB7A8cUiDuDUguJAuXf+jDm68Y40pv8GiKivjmndyfY4FmJqwxYDsCF0
0UAvIj9A/zRqnbX7xRl3DiiwyaelC6oszJbefdCqwQdq59F4LJUhjYiXiIzypHaHaAzS7EnrWrRQ
HURmhxCa//BG5n6hcCBU7WfRyOJN7ljVWavK+t/FcsvgbMrFqA8dZgJFFKDM+pT1ys1DrTLHOWL7
yxzvOFu3wnZ1vP+M0Uq+rtiH3at8zuYjrBoMkyq9sIpDrxNnHtKmMSGXyNq+T6lXq1Cvp+7NkCHX
FEpPJE/GqmdfA0JogdZ0Jj4qmeSfdKdZv6da3q2Rk6XGEuVmIn5gD5NqYWaORRZJWJYi1PBmWg6J
9Cr/rjb6+bNlNtb7oC6sIcyUkJ9nuTrPgbCHKVqbxX03lCBLD2nmTz+UrS1mOIyK+mXr+yqFwTVY
UP+7OkfV2MPQ/ZCqcRnCQK2jxv8+BMfcH9oE+X2VP6JaKQy+LPOa/DB0ymkO1tJlyw9oexzlLsic
9KDo/xV3Wt/YDyUts8c1SYNDCUMdJROc+JYQ2KG9Rv0I/fegaO6VYYmgWVQW3fRBs9y2Oyz9ZD7a
wir4h1O1h7Je/TKa18lJozIYqq+ZbItfeIla0Iar2mB1F+H17MIKg/QFq+/IWbLhSyqKTkTNLMo1
xBSCAzK2c49crlM1/0oHJ6Aw4TIrDx22ncmpT133s6vn06/O9YvPVjXI+di7Y+9EQeem7x1Et8QZ
PDlEoKVqBnFIi9YZgGhRCDyQ8AcGWY5IunASmnm2O1mKk6VoIoWj6Nq3szR1yU1XTs+JaVL8qmzy
5lB5ufUj0zORHpe2WbqTlItPaYfuyzdrrfL04FMqw8MSZaznTkuTISoz1/lCfa/tj7kmWhXCy1x/
afR5Nxrb7K/hamjLF9yIqzYKhFbetTaP6mhqpIHYBGKV8uCyZ4LQ0OrqPRy3/CsACzBgY9ePcxgE
ev9diKTBUaZS+j+I6PdfCrAWSBh0pvxeOIvbHAVaZ24YTD1ieF7GWFGeZRvHAraZE+ZJVv+aMiBE
h9Zx8/I4jrPnRY2vF48mdIAnA1bCHPVzmvY4UaXWZ5jc1CD1bPDr56TX3R5E2lj9s24AE46jobXH
VVT4yZke9mu2Ufb6Afurvo18L50/17B0SE3x8XSwwKnw7ZUIDqKHgrS7Ea6tiZogRVuET91qXb2j
r00eGBxPA74AThVlSduul1jpiZOcO1VvjD/PzpgUc6biHzlSmlqENJ5RHvNJMz9THlANCpgTAL1B
KetnVwbBW9hH0A29BY5L2JRqqDD8K5Ynax7rB0emnRfaogXcRIiUj4vZLs+2kuuzKhr2qsBp45ef
kMcd1Uo6zd0hzfs5lwhhFq3wm5M94+UVBvXQL8Aq0UgMtby0iwerGe04E0P6j1BcC1jGpamMlnxs
njvbSuUpHyG5jJT51T1SPGtD+8fu4rnujH9wZMvxDKj5GwYksDOu+UEXx6r1pl/1uFroDEPsoZpc
dlyDeqeCt5AcEnFYhsU7G2bVNZGVOG4VIYTY/+dUSeGEa62n6Slfeq/klIngFyTuFl9NbhMtXBXR
MsJCfE1xuMzwR6QHXf4aMndcyS1SRS1aFfYSGsAK+sgQrShCY6qCx1SkiKboizNHS4HjT2hbTf51
LIb0P1Wb03hIvNJfqGpr7pOwdMX5dzS7ouNUOCQYSD0CUCKwyoZ1Du2h6h5X3xy6aCFl/pBo0OFO
HXd/PLhzEhzmMiE5rolEJrXCZfCBU2fIgULVI+q6btJ+MW1lroBwhPzULiuu9JUCABtiseM/1ugN
jAdvTtiTyuzn7k7CVvvPqrTqvdQqXEac0i6nSPh+LaMpD8b5sMjt1qKLsTzNQmXuXW7m2VukqtDa
6/AwA8/htON7iaz+cl4UJP8Tt4T+3scmeyYpMJajGso6eMcTPn9C85+3b2s3XnmonAWo26JtcAni
zcKNvIqiPuoZan1hLXTCDjZWqYcgTqFnD5omahX2rSrqaIJsQXwc55ojym3/X7X2+fu1W3j9G3aK
kSZWDat5t/bV/DMwBnHu3MoJOC/9/Em5i3qTLlb/SddLwiA65PQfqqZrklCZ3LARIvsl4qu2TvDX
pEQmxffAHbjt5H4r/JwTpq+tdZ/kpd/zBZQ+w6TlUo6MYqoxFdPSUYXCVO5b3nLZHHqoetYHO7cG
/bhKZZrRnDbci601O84BkA4wogJ1BpMjEviPgICwK/CSNJGhNi1JxfZLtYcOUYoyrJtu5A+zMXhU
BX074oyH1WoyBdN0Hnt6hvTPChKvHCn1/2rTGTKY+SSxwClL3BuLzmSvJMsgf2IKOifox6bGx7Ks
xbPmDMFXr9MJ8qLgTh9yvG/OU5om7anFOhBpItc0WirUtaaw9phdjQ1fabRQ3Ep9HQN9rP+PozPZ
bhTJwvATcQ7zsAUk2fJYntMbjtNOQzBDBETA0/en3tSiqjtTliHi3n8EuWuWK8owq/6qNcJ76eal
9dg/HOGl4+yiaUyW2emP9mT5CLoDNBo5rIbirtB98eDHl57ZyocpRosUkP/HhtXSYLi5lT5WUDWK
DDKLQGWDvWxJCQht/i5uv89XvV9ZT11nE1IkEaq/OheBSBbMBKildYh8PEUd4V71nWXg74jFpI/J
6OU5EeNkZw0955/SdsrbioKNjVZ7r52u2JOdOsNSwU1isew0jIedfz/7RQ83GFfOWW+Wo08dsjuZ
trFeXohJCfjUdtDSfrSF9mcz1vVZh4Vusj4iwTFT02jeJ0R7Kq0cGWraUT1jsmqZV5USA1OM1DDr
pjo4C4N4lvRsNjmPqtNnUEnzd9X4K2lFiYjqlFvGsu8cCyHIDctB1KYusWmsUqvbPU1CDDIl+sf9
xnYeMIIkPQm+0TR2B133PGQ+7RU6JfBjeiyRNA4pyQPFX29x1Ns+drPJDcNHz/d02QTmznRzvm6N
AjiPTTOnBaQl6ptpEs+y3pMHDAvc/3u4zfooGZP8tJ6S8ltNXvEF7el0WRBP9pqFhT/y15Ktej/A
I/3MfsCEXdnhU0dg4Jz21tzcl6MNAbv1gfmiZYW47MTBB535wyh1vjF5/aXjfX6/JIxZR8088mHt
zvJLal/X4CFd4ssh3W0qbZhevrp25cdz5baCLuMDuC/gY/TRtVrxzYpmftuxrSSEQMsj6nfj3LBN
rJNO68rnEC5MwAfW2iG0pWXH6CQQU+GpOxQNgZ81/dh+06gzf/tlwq3R+gS8pVMld5Gr2vI//IXd
LPNNpD9YaDnIOLDQScYcz7dN2fki2xyxVjlj3nj5fjoiRdTebp+BCacxpdOE3TJwd+8ToyiTjyVW
ZfImSNoZ/9I6fIhC6J9g6ZBy1B2rU4o4xXpgYg9YX5epLU7r1Dk6XRZl+DW3wSQOtG9LzAvoLBW3
otn+dIIQulRFs21lXPD1uaAhgtNmbra/li7FzeAaWf/XO0iBBqsL3yqM4s1x1FuCGWEYE++GVGgx
5rHsylNczKrJmTtHBCzOto6nbiWeITXz5pXM2cXQIztxFzbnznd5rTvTZnYRXgDjruQap65i/keT
aNyketsFOyDYX3u4XNqfu+UblYZIg5qcM7q4N5MnfsNQ+XUeSKt9Wl1b9Pnlob4ZKJhgcJ9Ce8rw
Fbjk3NcRQJtUqOc00+NzvIXLnEmtjZ0hCbG4/qxm+WmKHU9aYu00lrPkmqu+TiYnZbSaX8t4i00W
1SRQpNY8W18tl8bfwoTDZ+OVe5LqNlk4+4MhYCMOmboc3zgxx99oJVndjvJ9a6OApnDLzNGRe397
ru1BfCGTmf4jf6n7nMPdiU5mdSaVJSRkl6kMt5Ebo+uXIav2LuL475ADpx0bDstxU/lfyzKre0/w
96aCmoQfMzZdy9a964IcgdrjquGuDjJ7Mvqx5b89tcJKrFPYOdufouuSp2JVdZIXFsIr3oRp5mb2
AfDT/1uE0gpZw/VaF3uVWe3iIQeL98DNte7Fa8Pse0q6OPnUe+hzjid9HXDekd2djmOR/CPzZ2pS
hsF5PiRz4bdHchHiOvPiigN1K3T3ztTo3GpCpZfUHwOHiurIkfI42FP8ZYp6+/S1q86Bc8moo89y
++G45lmJVcBfmHRLzymJYrBMHSCAH7UF8cMS7dOeeWEt/jIfJX66xVZ/xpShIlCKBcUBeMBUXFfj
Do4kJ3vXpzrRNZC9XXN7hPscJSy0Xneq2czN1UzxkoUpPrCcQyVbeYduZdsyoWIxcDFNQFC9VfLb
r6dlblPp9i3Xmbfp+MYatf26VPPygOWbYWj3u+qWoZl1bavaskclIVdaelcXwE7slsdciNKvTauR
UPJDF7jlfzZlCle96w5PepeSUPiELo60cGIz5LqoojHd41X3BETEsciqauPtWLBUAJet7naI/ar9
u69O8mlbaq4pI0scCNlpT5Z0jTe3TMcYkDxbltF78ex1+KxVYmh+nGOtAZ/laF+zNy6aiVXPIqPy
y3ayCmC5TIOY2NXSH9k3wnWq7m3q46dL/nJlHTEmwnbggwye6ip0+rx1KQPmsZqomfKdkMCTOjLD
T9iudJeVa7Rz1yexfGtqUzxp4xVFDsng/pP8NPdN4uInjJw2/s8IZfiMXX1xI7vRZ4Ekq0ubmqUs
lQWgdurPSfmliHMss26YRm6Ysoqnw8jW/s/1dFzlZCsPXCtq9fY0GD1soQPC4vvC67hTJwAaeXQu
Druz2qf1wWrrrkIPqJLHMZwXDmjL3gE2otlTuQXa2h/2YLB4GGC8ndTudvc8LEPo84GL8IMsF9xs
cbt2/1m+U93RmWBCED0zvEfbIv3MDoV50bVb8n2VW3i25sGKzsiPYwdiaSkNIbdlFJ4pdza/I9ls
ZOGjn/sd/Q1YpvRtMn475CjMK6pdfvo1bljfik7eMZlty6m7WP3SRIDxZKYfzcPMGPvZJ+FCTg1k
/GtCh1bFQi7rgTzIJf6kzKt9WQmc56owxKSig4zZxZp9WB+TZKgrNu3BdQ5+t3chlqrIfoYQtObr
XrFbp0nhhvdtUHjniBfXTeO1XD5NGXR/meDcX6/b4AIqylVp7Bo9gnzGImoqJrbdmU9FL+wbPKTj
jLC6GEwe63L8Et6yxVBoSSkJcUhCeVB7Ob+tYG0uw3vZjAdmAaDFaNmFTKuumn5be7IlHFDRfa9z
yfHZgtnGuY4HizdvN92jbJzqF4UOO7Y7LevL7kjzsPmV/sPz4T2FNHP9rUA5m9RI1KFEYxbTZ0de
xF1ZDqV72pu1/NqYGONsrjd4wCRiGUv3xh3eS732f/bGsT/W3hmfZ7KCPqxOzuFJox98wK8ffQlR
FiOxiFtT5xMIXJ/vlmNO6NJQFTJkuv92VOB/JCFGH21vOpMRdcTiyqTq/nQbOH9OklTIM7fwkiyx
1xCcZzvNS+gXxOc1boGoxOf+t9OEaOYk3bo2mbPANsackhmEhbFlUG8Q1+5/dZQMz0tQDTfOJKLm
SnW2XeUN2SB+prlMTKoqz6YawqU8Lt20X74U1rSV8HBu/a6TyuLYNNr2DsMwB/96K9qAU6F8Pnax
kLhZtWL0gbYbezzA+ejzGGoToXqI1JtTutXEoVZ60aknQjpOeS6RPPPTETWwLfYtBxHHmyiGAuZ1
dNZfpIScKvZWUaoHuTRYR76vC9vHY/6yjZFhX1BsOdfeaHSQbgM8YjomjYlTRo/1c8I10KfYXmKw
uJpZNm1hBfp0GoVP24PihEk7BNgCymThwfJKt/0nARjAsx0bMeYsvf7ooy10Ml/RRJ1v1YwdF5sI
R+NktazE+0iqShoAFG75AHpaIiVp28elmejxrXQXDty5Q5JkZT3NZ+0S78ZHrNc672h1vqMPJAkz
Gmzst8LM4a+Evnjuy5UZQzU8nwtK3xmcMBh8jidpJZSYtf27qzQBuUZE4nVdvNV7pd3Cf5qQko39
MR4hvd/hrOW/ZXItzngZL9RFniR3XXAiJH28a9xkYZ+ZuvnWEeg5rgjgW7vDtg7F58LZcc1kaLpj
PaKhyNpQDT++KOr9MBRtPJPfGgI90/+VsDoP6/I6SV2BsnJmV6c1UstdohRecKqx199q0peNjQXx
v2BrxsdNOFFP0sHsaYb/urvTo+M+NquxxWHCoCXSeJDbb92F3s1QRdtLMDrNe8dTGpB0POnHzXjz
11BP4VsP0Q6CJkLWzd6rl9cWufVwG1EmMrMRtZq1cnIZntfOqYGE1jVgl+AgFdP9CLo6O1ftEHtr
AwgTbIEHtG9vg6KqndajLgQsmGV5gBXoI6acemNytxEGN4dqdgp2LscT55FSNP51T7dUasXGsfOZ
8/W1thrvMQY5ZdxAivNPEwL0vjTS+pj5LE7a20mxwQtJB3si2/pPpDwfeoUV2ctQHNRnBaY15pUc
Lzggp8w9wbLtgAvL1dOhLvg4sBomPGON6P2jXWEQ+mkd3Mq0oM+LInWuWJlkEgZKErnY6DkckKEp
MtyKUBT3gfFtk61blzz3ejLTlUtU73ZaO1JeL+CCPV65miXuELidWQ+t15fvvYVOFvhiBtKhW64K
M5vY1zqvtmpXN3ZY1sXBeHuU5H0fxioVcox0PiDFiBlLVP+EY2OrIea3CSl2pPkimmTWzwARg8zq
pLXjn8puA1jBuJrts1ycPUgjbs8qk6PHeKbiom14mRjTTxBD+5UrFxaHKRynLp+6btrAT7FuHDyn
t1kARWmTxpVsCDyOdGga55GKkBXpJnfcu7sVMeB/H1xSHUff6+wDzRfmbY0WleTaixQO5hAqK6We
RO8P/PomN1MhjFuu1ni84dLuPtZZe1dJ3U7fDTdYdbWizG2Osd66+hhOU/LQrbJrcl4WIITajaaK
NSNsksPg4BZNxRIwIAoA9vF4uR6d61KLIbqrWRS+i9an0WtavT+DqrYhr1un71NDOsuQJS1eFVLn
duc36H0mmxQ4TIUnJxpd9bgFYtk/AD2MvNuBwMODzxhTpUWry3+4+Mrt5EDddTcdPTCsBEsVdW8D
GaTu0ZmIwsgBBf3pGmlxXR7XaK6Ge38bC5OWeo/6aw2cPrOJ+tQn814wBINGi+3ceb50Pji22GiS
EReCSIWelzBtBXfwvbFbETxaCcEnXmolm1EHzKPtC1NVEV67wPjlQzitLHZNHGxu3tnD/jMIoMCv
5WLePCkeNMUrb0PcVcJ2Dh5HXn0QJX6/bFX0SHPq9p1znOJyYTfl+YFKdTQhboLoYMX/cij8M2lU
obpJLkP3K2UKsfmuW2uRvMEcPmnD+sj3JYU092SvLhxtg13PZPW2nncXGROKM9tu12TYI2omMa0r
kkMLbvzwewiDMTkB5Xdl1sYSfqQKymQ9wE0kb9WWWGgBp9399jZfmqe2COVyGHTTJLCqvZJ32l/J
LagSf7JPbeW6zh0Bs5ZzsmoBqWdRMTEcOeemX+NZs01ZbkFsg4ILPba7o3/GsgYHaYrNaIaXxPld
+cPXWyC4qTl6gJjqlZyxvk0b+mjNbRXUq5eNmBMYbkng8TJ+6Gn9IJ5nuXWolpt/uEhincE09c6j
VUyxl1XxmFiPPgPbSDjDvqz3SaFjKEned/2fMyyzvgObjvwPhwCQ6CBpYodZGTZXn+st1uqOZ95R
GVvlSC6n4gXI/QFXfLquMrC/HXjtOY8FUPy1p9t2vAbGJU0AvT2XhsJ/IDmnuByu5kCNVR6EQsuT
uyAfSnGqbO5LCxwk067RNmCODXSeTdtg+rs+kpz9LXurzPXcI0g3ZNV0aUvyc5sijLBvbGetAZmE
N2+ZO/qJYhUiEPWcALT97OMGp4wWXaoDi2rhHcupIPmv5HxYb/tk4rmB0t5Nrhh1huf6YpbgbhLE
4JjFLFY+0Kvb8DGXok4OaABCkxWDWj/dZl/9LMEIvac8YCq8KtuoVkfZ7CFbQ0Jp98Ht115ls0+B
Zy6padsOBYlybl4pf9rem7hzbchJfwlfAjk60TmBS2UpJMcw86yeD079l3qdJ1PgaKGrd8hWTKUm
kxTc7rlo15UGULUpZc6XHO8tN7sv6gMuGpcfK9zxz1TWrIf7RPfBE384F+LAD/cmlZZOvqslIc4C
Hv+HzUlSVe+W29XMy/4WCvLBU+qVY/vWroytj2OimSQCzXwJQ2cx1lVh2Y3nulTcg01l7WGO4mOH
7VaRN24ZsOnknSly8Z991lnUdrUi0C4FnGx61oRi2d+GzaZgjfa5uIBO6GF6h2QpiqO92v74CvEg
+cWsdVfeAFzA+kuhFJgyfFZ4aE2F8BCdmYS6LltnfQN2r8rjbgrSRXFGhFM+xhiFz1UQK3PfL5F1
FyCniK+BD8IxtUZbODcBWMcrt1Gx5gpcgfMdDOnZ5VsAifMbn5aYCKFh1m4eSfjS7UYAOacrqqOK
yrBLa8HyeB73gAhgmtGcJ4BYNgp3S/C2yNDCEslvov6sfGfY80Hvosi6cB9pB58GX+R1j1znz9h1
DLoebFSdRl7bt1fzIKT9kDRYJo/d2sX2nU28HQf2CkIAhQktwpCDE8ALDmSr1qRUQna1h9j0mMiW
WeLkqeoWTNdB6GvdewVq8/+CSwDHe6OqqoL7XSFnD2NdsOb6CK2D5zEU9povK3nCP7Uq4glugGOz
ZRwHrgGLtXnOJ5ud6+TPIJT3u+vUIrfQuXoHFehEXfWlL5djghywel5mMzM9YILrj8YiOHxs1224
0jTSvnTET9/M1PzOuSvUDomIrCP3KifobyOvHsZrLrUOYaERICJCSXjBWXgrDd6e6D6At4owE1Nc
VLTABMtvt6tQkAfQLv71WM5kMK04P37G0ZEPGq7rAyu7+T9MYoP7K7V5R5Bhy70WIEDVS1wm8UZ9
lR9NuTvWVkF0EBOwIfMYjgsxgXfse5ICX4iqQaEe0cf2r16k2c89Z6A+WFrEiD448Yi9H2FpNG+b
+4TcYhjsrGtAu/8NrW7rEwbTpstmaOsod/soXI+TDyuPi8xYyzSk0V43VCDb9rqOdyUp4ivpxCAy
t0hcxXoM62H65ElloiOQw2D2IMOTZnGnpIxaujtO/Hbd53fWhm59mIOkusU+PJenat5W7ziABgMH
rA0ErUx2p0dP03tFPrpNQ++yVjEynnAG/ZOT7UdpgP2sS43l6TsBOZ+chOYUyRwJN5gFnXG3K3ea
WdsWS4rl2DfTeFKoqsrMa729unVhx7q8WLAGX8UkYSG33fpmyymaXcZscDdnz1UZDEsGmcDVzH0u
PAhs/1K+HkTlnaFXiMT0XsdAeElT3Su0mkiGqiXgBxPOfgiFo7zTlvTzn7qfy/sVezKiF8Hndkj+
7Y47C9NbVU3h/cbn7rOkoFIe8FIM79q07hdpB82TH7TjZ1k4HRKLdff3x4vEJr5zvBV0FZGSJK0G
dHvMQKGGPdVExX56jRs1x7ml4a21URaedmP1/xzBu3xsTaH6I/VvQXDi/VPxwa2itT2SDYEMSg3b
Np5cK2zMKUQzIDMpyig4YvmRxcu6sA7ns+9froBe2e/8Yc58qxhJnS+qNpPgNAyW4+ZDpffqOMah
TI5bTV3J01Ks4tWvfd5WMczFnyZOJBiF8b1PCB2UWjXBYM9qAxI8mFIHn3OJSSSdWOFggxlLeMs5
i94kqFqVFdU8/WraTrtcwP7cg/k1CGdCFT1i/p+RL8TBWh/hzw0vj1sVdmp7g0BRNCx2TxxgGYJ9
d3b/Wg0mea23cPxFF+y3d/5mC+TJHd4Gdx3aLouGChQtsMWIa23ikz2rYBqqK8RZVLqZFWz6ZYku
tASz9PJfqKftr4PapiNOMmYrja1h+oGCq8UtXXBc8UUYSv/G25SUHxpFZHQsGlf6p7niSDlv/TCJ
E5Y8Olkn6a2oYlzdYTItWF1qQCNzvYhIPRO+y7NpWeH42eFW+6vRVv9nJWQ1Z31JjAy4MCW69IUS
CJCHkR71q1f2KwoqbxHbVbVZ63Cy1sk8rUbD+QDnE/ui4OCT3I032KHSahWAXCVoAxhHFljkGnqT
V0iVFp3zf7UfMRGBhw2YFUkOZaOtjh0L379hjQ300xZBN08IHqab3XXVkIU0fD11i9p/imI10zXS
Pr4IxocxlRSBdMe42fpapgBkW/e2DEpzWy8rFxDNmzDWKb6Pgezj0ZXVYQFgre+aoRZvlW7aJp+G
xLEPfTTFw0fbetUHloMe9docJjUqwW5xsq1wCs5yekLVle0oXxMj1Nl/VaFR6aC8D3b0U3r9K5W1
E50wiUVdIQuiHyEKAvqkY031Th65TfBgR9Wsf9ppAVBZPLi4TNsSu3DbW9WAnGsOxbHya4JkEwL2
iOLzxvFNu8RaH2c90yHKudR4B/7ZQpKwr/Vcyg6Ptpw6pTGfiv3DqeqiPxHnS9AZGj1fXarD2bVd
ZPWvdVva0d0UFqXCdL951aFtO20gba3wvFnLCDJURVMLYTNfxlMSMIMsiALUISUuc5DU0i6QH8G2
9Nd9S/9LvvZxCYiq3LnKJ8cNO2KH5KU/dIyBAp0hst62vmNt4uv6Y1sx/2kZ8YxB48P15mat4IQQ
VtooHjilqTosze7m+9JG85WASf/apQAriwCKV4a4smHMENX0sq4iWa9NZZx/oazC4jADdv9X7xJF
ERdlhY1ijMILF9ktBzzYIf4RU/k55GHwMqGdCQ/4F4p/BA8ixLkk5jzuodvVp0UUYXRd0TqJ4NeT
nss1MU6sv8FuIxhiea+OJTNjfAr4xf/afF8Tw62KxKlFldx+yZlY/JSBAwI6FVHvXsEBlGds8NZy
jYM0aS6il33Mws6wzLvgjdPTEAKdp24fg+jJOnbMDUdorbMgGeNDfDGKpQr6wLkKSGntTmxFFda+
sqnaMzLlxqDADCQu9AhY7cgj3zd3DmrSjpcRSOOAO7849/M231WKX/9xDxf7GaZsfUpiL/mckVvM
F86vGmzAaJuHB1Wi/SvmxGpSBYtZ5bA+jndsEgOTAeTeIv8yoN7LJOanSPu2zqnIMfg3l36MU4VK
TqNSlto9ALE3MHyOcBGLA8iLm4YCkxlvnKNKWHtArI+o9wbrVnjjIvJkgvPNfLshm86tXGv/D4EG
MJuaiiTMdWsHdy2Cr+ppG/jENU2+nVwyJCjirlXG6R+8Xc8wenKrkpNnCXGJzZfOk43pkiQ+S7jm
vykZSpzC9qj+mUHV+sYA+A4PDCTbJcAgLpiGe3uwT/CsjCR+qCb3ERhqUDTHhkhwJhnX74PUjZ96
hRvMLztgL8NUUwIEF0wT1rszTdZ6u7UOVNyOkyS4B+tq1yPVAYH/ag3t7uVouAw4cSi8+LKiaIwa
KJSqXDLWirTRtbL4msbksWY7A6uGBbWvUC8nfzyk3vVRLT7PTZK0Bt2i523fy5psXIfNBM9cIpvh
oSpU+WuNc7I+lZ4FMYfLqPMe/SrekIyCDOnH3VvWT9SzzYx+FZleOq172J18hfKJzvHEkkQ4b1Jm
g4nWx32hu5cxthj+KIahErPJYP2hupVRsQ1cLEyJ1636Jcb0ob5DEGB0475WOGGGfTTPOy0h9qMC
HUIf4S6+P10JvXJXlcjf/nOjzfcBPYLkvXda+2tK5ujNQ5a/XJa86U9XtnXy7BY1SnF37+rkVttj
2T6a3bvAU7GIp5OLxhZBr4dwOBtdmN3/dgGMdDvP05TcOmMEmeCrtXkOMJWG95Za3PrEFFS4B7eB
NaGWKFktQC2rmFlrw1KY2zoAfDroJVy/E27dNZPVOHJUy8HuqcKc2PMLx5EA/YS9PdQIELs0FOOC
1qJnDX7cQIuGnGCvvkgZOjp19Me9XVM0sDNRmPTPAdSbS3QBW9fKADPuNL/OKkanp/y9UFk0bwO4
1+AuXlbyvZNTtUx6YNAI4zGzOXAvYywmwXzYILpB8RFMngtewSTbBIBl1kxdPDDKjFOfkXnMJ4yT
0Z5/d1N7bnURQy/bYU7cwM0cMPA/otEt3fIOl/ZhiarIv5PzwO/RlyQ13xFigV56TNxRvrQAsvtx
o5Dk8jQmIHDYMOo220PZt0cfXcqG7pLdpia2AwGUB27AuR8GH84IqpQx7TrdqbHkON/otREvzjx2
MltlvVn5YpDkQr96CJR9wOqHnboN60jdc+cd+rEsx7N2prq68eNxZWj1VgSZfDWMor3Q231PQgJ5
XlM7EKVq6qFm5ZS9ZPxOtjPmj7r9wN4cXREPujxNXoVWyEzj+KWDqP2FeIxfqKIB/17cAq397u53
rh00Dy0250fdD2o+GGgJ5JzL5j61zMQQ3HDbT/7KJQSBSd4RY5KeVVa0Llpne5HrUffSS27BJJ0o
X+JKfvI2TCbv2P/hwR1NhcPAQPqni9cVZ8Q2o33byiD+LU3ilodayMZkqODkeJVUk/fbWWhZD2GL
goI1koI9cnKnegwhnxvzd0Hv/24kd8SFwA7l0d+nxn5wNs75DM7Cna89sRT7qUGf/gdJFI4Hd+vi
F4fu1/lhRJGnwKsiRwOyxMXwsMQbh7SMVzLrVhMHX5Vo6ugEzgE1NpRSnL1oS3AwEFffXnGpK3Sm
UWkfKBGcuwMCVpRyEsPlzT7u0BE1gZHVuXMS579ByeGq6AfUS+5U8ENtQhcMMoPtn+Oo45T15kH+
WTvLtY9RVXO+s7VzyPIhWZQa0YbTl8OF8mqqUM5ZRRaOd7CDyospgGfWP2B98kemnD4gCKoohwiT
y4iMrA51923aeHnfNmtazlZk6+tGlav/NDrBuPlp0S3uTxlFUGl+74L7a4LD/qy7C+Q3EdRsHXeO
rxxNed1jxB2n5LgvAZsYcK2puqNjGUfgWtDLY2VZ/Q8hH+zEm23Pn4No6+GIOguJcr2uoPkDLdgB
A3tvv9OWJqsXrDf6lZUFG52JtyTfdm5PhBKejaFm5jbemN3/0m6oTW4NC8cZRcEosmwvRvHcsWze
18gsX8kRgGHzp2r6jpCnqTRukvEm8gbahONiAdCReyNugD94igi5NTKLKzf4pEC5fttELKJUwpFU
6byh7MBuLfY19dtKIL268IW3MXUz5uAUEjlGpBzE4fisUW9oz3JBUeRG4JciPOPF37sSqgJpxHe0
YHC+jla9Y52293A+Ri7a8KywjTedPIa14kLlJyJb4S4Ok1UxgxFaP3wLXsfqrHqcauCJrtvmlvY4
Zhdr8IGs+IHq266DxUC8PyEnQUSIZr532RMOrYwteRiT0twTlqTDvzvfJNEqzI32zRj5HcaoenHX
YyWSxTuE2tuaqzYy/sT3FXBStHurMPmslRE5ew6R9alhnORxsKE/wOXH4ZO4LXxe/Co8kUOHXjRG
o538tUfEVili8Vbc77Zsp4MVxsi5mEt8ny/X7zmh+2ktluOMP0ZexRY4O+ztjlB2Vg7PnETuKnNK
RIYEkc2GqpeWcpCwpKQ57ECIt4uapVL3DevcXRQpWeZRpcroNvQ2569niCuGTF21fwJcMttJikSP
X42MpJuJFVn8+SIQG3OaMEBDgPniNQ+tEmMXA0YcX0lH1/XdPjnDN9vy9sSp1ogT5hlxZ8lwGU/a
lCK4QReevJBIJb57tWzkmiFs9lEC9zONX0MvKjZ8UrvTLlq5oBFS9eJgKpSmGf4CHEgwtiVA08De
eCQkjQa/SXhc0Gjvgv2k61X5j3ipHHEsXFXfkry8q4Nk4G3uJXvGsV88orYSa5o5M2k9/KW3x6/P
aA3Xj8QvxL3PvsH2XDbqXxna0cfo4bS6jxM9D1f7bKv/otZ4zR8bSGJ/3ctVd1ex2krFM4pxJGeF
XBMGhSaS13UZccNwBDqvxiHoNmv9lrOOkZ/Dl3twIUqU3UkSQOv0/snSi2/l2BP6JzBs8TtYq/U9
otxju1sgEFELLt2X9T/SzmPHbSVs0zf0E2AoVpFbSZTEzm6ntjeEwzFzzrz6eegBZty00IJncBZn
YdglklX1pTfkBXkidoC4xDMmkrFnR1lKEpVMkYeZ6jrlcqwYTBI57V1Di6E41DrIXOjsViq81FCa
TeN+Ud+LKWJeZwyQg8hh6nQ5TAXEUi9TMRDCAeU16yw1QCOnpF/ML6oHRHUwwGJnJ12q4Lsc+alN
H/SIHDGCe4QoArqqn0DCrAI4wHe6vJg736b9fUzlPNWAHNhLORy4ovkcJYNmnkEuIjrYWPY4nWr6
nzWXQu58gzZsvQNRYX7nbh/kCp9KwyMNxzp6b0R6XwHnJ1J376J0LBniACwNvCSf5pEgZMfp2TBD
k2xbzpSYINuL8qDRIX8p60j0J2um4GKMFZb5fWTimwKdLyj7Jz2yq/Yw1PNwlw5pAcQUPCQFlMXw
7x6uRamDhI0X5v25VWEmKbq4n86aQYt7R5fVOJtVJnWgXROEHngabXJAA6i4tZOiFo/YTETNUWpr
X6Yd3PiJH1R8BVrM+9ktjMbI2mYjorGAuXL13gom5h79MnQge1GxhwgzlnN7k6jSzT1XB5SWQrED
fo8+uXPijtOHsxaBWQUP4bbcjjTMP4BJn8mi7doM78OmL7qH0V2WnqaGWgAs6DAgmF500FzaHnb9
KW+CQD3zowp6uLB1gv0Y6NbHoGSWu6+MmKJXRZEbgL8ruIzdCJTgrPcwzQcQA3eBqdnqWMBzuE1T
Nv07pSOWdKZaB5NPpQVuTtaGFrxk6dTTGS3K8ZcN9mDxKb6a6aQx2bVuQMiTbsoitY6g2zM2UhKn
931pjABSgcV/gDAF4It9WmbPpKDuD1COKVRhFfb1HhaXSd2KJmj0QdZR+A1okZqPFeqdNvUEdnyQ
tIQyj3X+u/hEHM/i3NF3/2GOVTPugNAm97SOmvgGc4d82E952v6azIhOd6roY3K/rzAIrS742jHp
+3LU7b5abkqOcnjIRBw/xWGeQMpQHOVPROcC+D9ggPA+AiDt3IAlj61Dn8JABR/J5PYQzF19m2dW
Euxp6Tmfa3Sm0hN0QfKZPk+TyleNkUY3hhmXGGqSYsDJYcqEYCZu5/EuDBh175tMtNXnsUw5ZaaZ
oGOJQhrOB3ahd51H39vJHsHmIrAvpxlCymxW4SNucSVRd8gmj0GACLw8GWl2V5rlfMRKvQSEUs9j
cM8hA1WxlnTv9VAY/TlbHDKXQDlcEdKGmyTh9zqH1mgJ/a5VlfKunxRMA0UzgMvXGNX9mMrlJW5s
IHIt7Xl3n1sBgzc31alszGSYn3LW4a1ATog5wBX1CC3pIt7rIAZsz8JsY/RyCyqgVxhC07lhafft
+gZw1V6GpkhPIHBS52jGTi5Ok8a8FBmuojnpTgyitm5nKz4LGcTiOMSRtULG7OSx68agBNaWyupx
yZu4eMf5LaUfGNo4+XAn6B9non+MFOTZfVlFAxhRXiIZOYpVpl4Z/T2iQJNz41ZN8RDOcNh9d0Zo
BMRLulBJxLMD4CVIfi2QWxufCSdFFI0pN9afcs12qh2qaqlgtyVLdsi7yC4PDZPU723O9N5TrVY2
+1rRSSLFWsJ3LVSA6VvdWXhdxGRsqReAB5GnamDida6GRpE54ojwyyJEQutQWDIddGkmxWnoxTA+
dUaZSvh82fxJjUj3s4TMHTgKVnPrlFOon/QOqOuuX0IGFag8cLEXIRRFulE1kSdPQb/splQa/NAg
YQJCiy4Doaxr8qcbqbDZh+YUxXunmWvDy1Gx9ieX63MPwBJlU5tsuSF+TU37sR3CRTKrwlCpJGkS
sLLCfv7YpoHzLmTYY5A6gOI/6KLDxtsAiwTEuYxgOhcoNkPkyOx23NmBqr8xFGFy7xauRSUrItCF
vJyYzgV5YXoGP26knmmphYaN7EXMJAwesYdiTqiORsM0wJ9Bz9C6KkCckoKlektLEETdoVZjrO2T
tCW2BYg9Cn9awJCf7Sl3fjKEgH9FUygJPWuqJ8tbynz+yClmpAj/ct45xlwaJ6tAfhYNhUF8qIEc
lnelO87dTVjbwycO+GrKN/Shl7tl+dPqrPkXCN0Y0litzcDAHJJneuEm/Go4pkfCbB57ult2DL3h
0bknbWqXZj+FQbB4jWVRRbHdn0pgUb+Yo7sHYH8r/Yj+dPOyzMOS8OMkufBIuQGbZAjrR8ZVNenh
BMzFJ3MfHfLypnF2ZbBw61kuqg572DZF6eHbYQN5WQuewxShBL8jqZ0/D67dvbdqo/0y5Wo+ZygT
xTc13epbhTjaylsd4dtkeKcA3VVI/tPZCpK7Gtjbixk1TkFqWRoVyGsubra8qicPGauAviYOK+rs
jJqTHuhbwwZyR8Q2Ige8w6kC24eKg1Y7gBKcsHjCG6z+gsJt9BzPqfbF6AsmPbkimtwhh5VZHu3K
wd6DdXfuVDLBHcFkR4B90vHxs1IFRiIPzPG8DkIZ8oGzp7sOqO6+FVP1XcfxePT6SaA9gIYCNHHl
lKE8TVh2uPQFQRk9d7N0KfCIPTuKJfdTC/wuhioT9BJlocD+YANgTk70EqYPKl/qz1KkOE1ZRhl9
67j1Ji/LdfW91gB57cAVh9MJIXr9G1sCsVDKFJ26SI3TI5oSYhXJW2yBdUiTpl7r9m37hLVLA47a
Wowfsl4KqhEGc8WhVAhoH8JFVe9jBH8sr6768ClGNeonwVzJg9Zns0k5jfojisBZ9r1gdMeEIK8V
dc0yCoB1VsqMqxlKEESLRTK/VNBUgcM6qX1WJsXZPgJqTwvJRHaZyS6SFHvTiJhriCl0kaWIUTDq
wHz1pzQsh4AwP8oXzNdHKC1Wbj+GKqQWMhLXehkCZQIBKNX0LomzMLuVYFd+STXEL61WcZZzztbv
RunSHxC5y9UeNaTokyrLZDjX8QJFQ4XKPWuuZY4PUMKw9hrcqQdCacbWfONIgKYkjwM9kTLFtnSX
dpP8Mo8TUIGpd7vglPZUMAY8vfhYYZiikxq1a/MYDqQ4Ldoy3/V1N/a+CevOPciUohWS4eiqW8am
bc4hrPkVWl/SjoaamaQMRZGRONhGl1QPRRigasHu1T+m3BbFCZQW9k6alc7tcyr75Clt5+WHAcHB
nwyIlIzpejzou6GsQ4ziZ3uBj+TQtnYD6Zp7UZEF+IWshQ4aRUNmTsRRGp5s5BgYzNuiDA+TIL88
0ZePjK9TO40fSjFo7REeo7xfujBvThIViC9xT2VBk7XKn8FwFuNutHlxbAPECfZETAQ2xkAuz2XW
2/OORsIMYLfRkF4LDQmgpddmSh6q/Tk8h3QqPVOfYrZvnBuCxGWof3amQ5HQAS/odt0oJ0G1swTv
8j63tKMFZ+CHzlxO+mI0rf/6pbJzWitSfwqWNAdlXzr9y+oa3QIRaypSBVG49s0CthJ3d4RCHgvk
qgTc/pCtteqgPNYuqH1vrgZ7OUI1L8DJwqXZ2eiPfhuhz9NFd+z2myvzSPN7+m3va9gJyQ5CdPzQ
gSFODoZViSeD3jgbbrYYDphzGQf3sA9jWJ5p4z62RpZNJ1iZWPCa64gGQE39XjM6OlV6YbqRZ3dZ
zUnSmq5/dMdwCr15zDASa9F9L8/cVCRfbm5g58vOzDAOmpw0Y2splETiAihJFDIu41LqHOtUmcIG
zvO7WZSvvFDaHESs/Qy7+9Yup4HNl4NpIoeKGM2g4NIDDDQYYn1Pm8h9TIh0aMMQU75KyF3NTRwF
oelpk6IVQW9itDyFwkh8gHirns1gMQC8W1WUY1bRqKcuqrnw2558T8truLEI4lRc5agkuowJ3Cy0
DksaVDTczEoddQZVIJ6KyLL3PcMYGpK6Xj6Tr5HTjaVuQHRrubFOi23Nj5nBdbobZuZqo53Eazbd
0IBeBpnQJCvjaB9PoIB3Q4CV0q1V6Vm7klHIKr9T3iiFHohtPvKeCSu2reMXxnB5fidQ4/oclHWL
9EJkgcJfYi6TI5pdXXOjU8w8h6NKIeHbVQxiCDrVsCsTwOj3dCDoiYVlKz4FTho8deES3OuMboJb
UcpF7VHc0EbPdUcj3y2zIefbKhSop02dnv/Ce7D6okV98GkGOrr4qx7XL6YhMXZmBfCIndMtA5rg
dUSbzAjc/A5xaO5fSwzRd9SMInVCUg6rxHnOZkklhCiCr6mqfgyi2qAlL6nBPLth9sdniApYTLYM
rLPSgNDDxod+dnCaumEoUTrGQRQ5aFesBu0zczJmF0BmkuAgFuUAZQPnjPNGmvXFM4yH/mlO+uGd
lZctNzZw9hYsfjR9bsRaqsAeGW5QYgBF5qS5Gm+57gL9PbsRGoWcrWIAwGbbhhcG9E2ggYJm21Gj
rrL7ejfeBs4EctLWbLQymeble+mEhh7uUgyW/qsZua8INnjGO7r4w5fecMB/U7I0z1FXAdhHC+e2
BDRle8HMTA7VphA2WmCF8c+w7o3pAGAc4ZdVMcPcLcBBgqNNC6ZDLsByP9uBGX1CqL18n04xBycW
RXeeZanrzGUicQs9JzR3CZsG4X9Sn8SzUwtNiTnW3VPpJtYdY9quwIubvvdj0WcAdehc2x861xna
XdVbDQcBTFBAZyEkeAoyyfZhCeLa3YVIVdn71ihWDndIiuNpoZG8yDapl2PN5KV/4qdOzw1xCll+
rXZppkrb6rwFsgHoSsKY5HXZjDxzsbSfEHxiHJRlTvWjdQfV7IxQOkSNrIe3AcADPIloOq3bhas1
wj6xgjw+NfpUMTboG4w7aAxZ7YO5uPEHev/SfmAjZiiGmrIPPKO2CW9MA5ilhz1Ya/qXdh16ejqi
B8NfHWoP8WNUCxK1IIQHmxGJf94tjCs6SfRgEXZQyaEZxi45tgjaRtRa0fBgmoO+Sgg40f2yWJrz
PgzE/CFfDyOdioSCtypd+UFv6GkCp6rS27BxMgt9Hbd9GZiCTqcchv1DTmzATK3AFDZkDlUSJfrx
a4cw9H/oJYg7oeUCYSPlBM4+FECob+Cx6eg3V+Xko01k3zQNhos7aC3AJBaSLPYrJb/91aA3+tkA
r0kGBR6J3iYgS/VemplVeUMzSHRuiM37FoqRjwzFUJ/4syjdtePEvCAzZaUfLHhFoFZEP3/N1EiT
exkiNzyYFMP5V/qzjgfBd+3uWAAQzlR6mnUGX9jfDNZAS0lzapsURdnuN8ZpZgYF34jW+IA2NGyJ
bLQ+oMOmv59aM/uhsU++tPlU3kcinFfSSMANagdz8QOavr7ykw06Zy4Sdv9FuYaVHQMZOe1m4tet
y06fbzORZ09amqT2fgElnOxsBfbgBV2MEK4bLsRw0xBnpoW/UDQSZ5g+H7qpGp+nJFm655L5Hawp
t+k+5bQnQYoiQ/8C5GJ0TkDLrBqEUMFNiSWksnd1TQ16HvVSa78yKdeLvTnGdXVHi6O8KUm1llMD
Tsb0Ij3UIDQA70KiJ5+id6Qk5lcjDEhEiwUcCQjuDmDcoid1h5gOvg+7mkFTSYfZqpLTsrgzfLIi
I4+upO6y56JCkDFzAU7HnGqOW6BsjerRLUT6AJWmSe7GKrO9VOk5gKw0tAqww4kIPZu2ckU2OayD
0RoNxndooEFct43YKXxgM9Lag9kKvqG/FSZPVW83yREjDLPwGtMdwWg6Zv2AfXNd74xY51dDszHN
G9MBDA5m28lOmZFn0Q290pIUDnMiYPNFO+svnVNpPynMC97uWKp3s8wFSMw5aeQO0cg+fl+HS3u0
wmnuvcycKP4Xc2jBw1pBeQRxlzwZ6BwhFFWW1fIQ17WF6SxEG+zfAOOG+cP/ABeUWhd3oy+dIbpB
nLNS94MZB+5uUfNkHP7HDKxGgJHN/SUY8Mky8qIqENwRReaNaAJPRzDpesk/tYBSKJNqPlfNXCgv
64lYc8+HgzaRjle0PS/IiEoSHMQ10XalXFn//A9hXKahMzOfqveRi9bxOCwtgCLAeU1KzmvS0KvM
5kZGFIkQ2q0SIUr+28iIJqtWKHye3u8RSTgESB55sTSdhxlpmD3NIvVVCxZKC5c8kCE36LSSxBwa
YGJd0d68JBOpLIzjmRApTJk2gqAaW5rOmd77rVq6Y48aJiLZ8XB6W3LzggKmVEjDOaa1ejpYGzFK
LaSjO1OR+H3QvOcDhp+tiLKRv6D5tBKop+oMOvbbixoX3zLy9wbwZqyDto4mBQTIMaD/6I/DYDyB
a3BOwjS0vWA2cyTrQrcIwI2Xt3I5VCMsZaxN3X01ltcseS9tLUS7/s8PWRVJ/9haaC01qpG85CHP
0d4Dd+U4RnwLWXS4YtB68XOC38AOapV1/0vfVU4yU6Lpfcko+WQ5lv0gEY27olh9cRUlFG/LskC6
bT7nAGClN1qLChZvVhpVwj6XY2N7b3+/i5vmj1U2uthWF0pgWVPvV1CiffwpQs9hUPQZHa7iJmlA
VpLzDVfOw4VPheGPjoWpoStchTePhn28S89R9L5CDdFjhN899OkYIN0G6e/t57vwFkGLArOR4JfQ
qt/In/dILQEQSXofmzoT9mwnnSPYSebo/7qOyW7QLbxvDIRot5dNVHCdg2ph9yWt9VAuJtjRZQqv
7Im/VXVZhTTSwm3N/FtvFqlGwOI2Oy9AbPHolLX5MXAnbbpZ4sT0aQkG5hVj9vX7v75EcaPSBT4C
ukI+frvXTYxOFGpErU+K0H+KbMoMLclSbypkiKDyqvSfyhLtt8A0r8je/rbp2KytsExwJYrjuK2q
9dv+eaIZwEALixe/GzRp+GlQQKphyuBSAFeFWfqDAojoNz352JkBgawpUwz7pu+hLBxT3a2pqwIY
xYzrUW2xMzXnexgSgX0uINOCJ8hRAWXo6rjhTa5sBvIV0O9dBiE/9zCD6tAdRfEE6GC2iA+qWazq
yvX59/ZE45rAIIDQCJxrNt6DhpuVcRybM9DWVH5AJgpIwxLp797enH+ft3WVdb9wQ2ONtDlvTaql
gvHGzNQKkYFIG7u9NkSmP1ZLe3p7qYsP5ErXcQUCiogyvf5mOkTVxQkVS+GW7aWCJu2KJbxyqi89
EBYX+MdZUkh67q9XQT7KbRpXYDEIumg/tzbCBwtFHXyGa16DFw4ATU6dNitVj2JA93opwM4FLEZn
8kMKpHIHNBt1qH5cBY2QLzSjO0RWo2+j24PDNTNtjq5cLOu/vzkEDssbQkFYZUSwucBorCZ5L+rJ
p12i0U3MGd2WI7g9Og63da0nB2mV1yzIL7xfh2agjU8Z1wy+za8fugqqOFFdM/uJFmPoIcfMU00/
ehaiN//+KVlqdUkQ+HdgI/l6qVAmSMin7M1ETC/CnHrIXox9pSXyKytdfJN/rLTZNF2tISDT57Pf
kYQ+A+OSD4VbztBmzMGv0ThhPOvI49vn4eKiLoNFCxsdnYzj9eNBj6OAdiB7tOA4vnNiwh95RfHi
FPB4c6M3v80MYb+/veilzyeIeYKXKhx9qxYOiy1kvpOOfgj/5abOIV5pAgoE3ermyku9tJQjTQE4
z4VJsI0PKE9Too7V5I8CSfBR1BCT4uG/fhrdK5HowpsER6HbTECIBThQvX6T9SzKYjDk6Cft0D2h
IWodZ6xDPjLlre+cIATPGOs/3n6RF9fEKAgiGjEQqObrNeOZjqKxTkoHcMI5A+A2u80QmD/EE7JJ
KAToiP/MwMvF+e2F/w70lmEQD3Cj1eVq7/F6YWBxRYoqUk3QsyPI1MzdMxwwfpZ5X/5nIVESXvmO
f9/bLCh0mziLzYfcWmY1HLwxMtsaJXutpWZESS5P4/bKN7y8CiktybPJ3b05DUZboO04dbWflxNI
Ehcc/zs3keaVh/l7U/IwONE6hFbz789m0DoVQ9A1fjOiZgaQp11Okn7ieIjQLv719qe6sJhcozee
XAj62s7mUzHomlUdR52P3I5222E+eIymIH+Y9eqa3dK6xV/HAkuaGPqyFVdLha0vlzvaNgOFoPWr
qq27n6g1U0WZ/Zw9IE8IjHpgDjncFAh6PuFflFHpGoT6tx/3widEAonjR2zHCm5blqD/uAQpLVXf
DqL+Tu96kC8QkD69vcqll0q24lLN4R5kb6OeEy8l5lJl70e5GR2DJf8GkTf3lAB+/PZKF07aerax
+lYUr+b2eRgujJExqcaXyaKf+skJE3rYSEEzfh76E4Kr3b8bTlMTYuOrUwIR+rYxoSqxUrAQKvD1
RpueiAZoCsnFvTXh6R7ffrrfCeRmyxDAiTsc6RXKut5wf+TQsAAjIDFIIgl4ofnNalfXMDyHr7OD
ZiFuWrsp/4MvO37DisD0uAf1DyYi31fuswvfkw1jmhiQWORt24gEyHkya3OFMADv/YByLRNLJ261
85yDt3/7mS98UddCbpjrDE8kwuDrR1Yqz2Qfx70fA/S61cbK/hjUfQ4DsKVRhAgkDjGHf11SgCjn
6hRgVbAR2twBgHaKIouT1sdgAl0HW3qMYduDjuj5vhghsL+93N9nkOWwYMRaRWeMqDaZzDLS7oo6
p/EjI+p95C9ggPKsV1b5+5uxCmnvalem06vbvMcMiLEIxqDx485dHhDbcU5Z6IKzXoVe3n6g7VJ8
KV1JenVEHoln1iYuaLVAt7/XmKU3Q33TllYLaFWVx9CO/zVh+b0Uh91yUBx0/zJsZAADoKzJdB8f
keJM0vICk3BcaVrhlfe3/UrbldZ9+sfRM9BzSNOuxJ4iqsbj2AfyIDTEPN5+dduYsK4Cp0anTDeo
urb1yZDMBpGiN3yDbAS9VVt+sixX+eTsyhs6I/HQhHTvcUxpvQmFwyuH7cJD4tNlcbYN8hRKsdcP
mWKUjHMRgpEm+IubQnP6c7zyDt5+yO2R5iFJhzAowf+G/qa+2YpIeUkRc7P4RWrDW88hpsaIeOIi
EwPwxgzmH3191vX+d45isifh5bx+qn7RyIYCTfcZDOrDPl/S5KVpFGp0bz/XhX3PmyMPcgDM6H9F
ggHgz6wV0oTOgoMryo/JgsJSRyMX0g2iB1eWu/CxAKHyAmmHufDDNsHALmsg5FARKJttWEl1ktzx
cZX/9kNZ69v5M+bw9rjoKTtMXWGDt704zE4mFLMA8jjxrfspLouIBoco2w91pQEHc/B2i+mphNGx
EO2M90VtmoTbBY1MoKyDudfC2ED/xOlVfAxdvTmzt4123zguYOd6iWY8ELhWoawzz3tXNkWnHZDX
kU8LsB1aN5lmiaMc09j9gizz3H6NKnMAig21wGQohs3JzRToab9HT6aI9nj06MDIAX/OV+LvpQ/s
4NNm6Mw8FA2L1xtpCk1UaNAs9SPdSfwFAuIu0bKSZgLss7df+4UzQtuU146R+4VWUpKgboGa/OLr
UzR8VvjX+PDTxkMv+uq/aR6ueC2vMWbzkS1GBxYHZe2PbAsGpxn7YtFZDpM+VIaWMP+FzaTzMcSn
Yo/0rfmI4Ae+zzluJW8/6O/k76+lbUoVKhbaoNtom2dh0tY1yCt6u6F9WxUifgEP4T4PmmOvTqsO
inZRHz4uvVa/mHlfH4H4yw91UJqfx27IHwdaht7bv+rCl/7d/wWszkv5q12fT4YRxqnABDVq7XPY
dO0NYiDlR8B0yZUXcHkpRltMX+Xa13u9qVyxoG2gSb50p6MYWTagdey4uC81ACb/D0+1dulNmkDc
75vAnA9mjas60RJ1E2hMSGR3h0yLomco6N3T22td2MDWWj9JWtwCm+nNY9UzKUjSOosPPmBJP4Xk
dh8nwAT3fYZG0A/TnLUrweviilAb186Txf82K0ZaHodGWiy+MVYK0j2CkgDg8HnpQ/qwWXjNl3rb
TuBiJE5aNlMCsra/6rd20CpVp93sp1FoHiYTGuRQgaQCnpEDGg1/6K4l/zHz/r0me5KLmIyH8eNm
s0RAOvPQ5gIuVPkMOASCJ2jgUzlm8f/nUmv4+SPh6Urm1+HgzP5iOknsFVgPvMtTsEE7LdPN+crW
vPgybYxllbRwNNzmBAgFSycCBuK77Wjcjsj7n3qRZb9WHP05XKrqE6q41ZU9eunomRC6BDNsxkrb
0LaC8qqxp1tpwz96mJAXPHVVE5/Wku5KDnLpgqVt77CYcKTanvKkbSB+F+4Eb99kSBGW9RnGogFz
MkUIbCT7wRQLj1KwuFe6NNdWXo/Nn98R6dNEmwseEmTivs4V6Cd3RlJ0KtyzmIz+5xC1YAoaWRZX
ljYurb3OcDlsGNs627BS29XAAD7lqw5NUxLJu2AA0TjHwwGR4MTZYzQSTYeCsmjcS9DG/gzFNUGA
P3BvkNVyjJ0OFyDaO4UIEbiGLo065DwFzq6x6xarosUcIUqPaAJ5b99fl/YGXSCSH+YS4q9MPI/y
wJhRP/PrzMmOo6upA1oCGdmj7lzZ+5cuLhIK3SSP497a1kv6gMCzGJfFH5p6PoZl1J4xyykPejgv
d+iFzKe3H+3SWUM4kDEgSb5Nq/f1jgAZbIUh0q/+4AaueRS91d+DbQnCp8EqTcfPg1Vmwkjb7vnt
ha1LLxXECEwEQj2Z8mZlGRLndBQv/FKbzAqxiVh8a1w8YPwOgaDmJMBBOEd8utLYG5s0Qu6ghgkD
znKyX0Z0FIpHCCipibB8DLMpKMXoHCr82nC3RG8gPbbQwPVzWQ/JxxxhtFU8J6j6IyoKKGsw7cW8
AFD+8jFBhBSk0mxLgKRg2MTXLoSfvYek1P1YumVBRsIBKHSATlN/mMdEIdDs1BMw/R4ZvFvEdCy8
g95+PRf2AT1b5MNcYgq59uZyn5ICAcD1juDUrApnlZFpt0kajV8B3SbZse37uD7++5qGolFGt5/G
/zb7qvCViIZOow9f6qjJ1FUxs/m4Hzxgr4EBe3Wg9fH/siZzaGG7Fo3dTRrShPSIp4Y1Z6ECPoIB
rLnjhjja2jS9H3T3yrZbI9UmwwR2QcDULZrwTDde73dUC60hQIjeD3P8G3ZBh5XN3ka8+xp85sLB
EnSobQolKckONh/QRSUWJlo++QIRiAjhCd3QQMbnOJai15oi9R8ty13Szsm3t9/ohXOFqhqiIYKH
pAuy/rA/7vhlTFqp20z4TKTGsYiQ8ex62PZYgzeYtnlliHlpn7JHDdTlUMGhK/d6NZFP1VzDrPLr
bumRPOoQBxWxZk4H1S3ImEhEzK/cxhcCCYMMmy1KCUurZ7NlnDIKOyuqF3BJSG3ed+nKF5ZRKgE+
5t+QzbxXhbKmfeF0wZXIve6O7e5haLoWAYaNL/BmafTSCr2lSPW5WeozISDz8g6YXuOIxMdVVpwl
1lWHokm0ZVcNdXPlbV/6ttKlxMaswKKDt9m9NIJzUnSDW6Er3jnYCfmYHnxfcGI5vb2JjEsrKXTE
1w6QSxa2/vkfuyhFfmMswprvSrJkPkaJTWsV+oFWHBDvYS6yc5e8urdUD1kY35fia93WxRmolvNJ
zwsLLCJUx++cglrexKBXOh95ZbpJb//OC8eZoIVziDDJpWiSvf6ZIFU65ebT4osIMqfZd6iBt9CS
r6yyHtbNd4dAA92e7iK97m3uopkGLoIoRvoGsT87BUPeV7eAr8ObHo8gmMvD2FgQbYzkVmHGiQhU
WCxf6OaWOJROKQQXYPTFSVcx0H8Fw/hnq4PvRl3ZtDA6WUzV7REa04oTMj4QTSg0sfsK8hnSR+K6
ifoutRahW2ShdfOWKjGbz05bY7wshUpH1E1zhXJw1c18pDitEOHvuKzvhnlOvk8iqt6JOAx/mZXM
u0MwGiF03gATtj2GpZjVoJbf3FiI1YWHXJNzgUvOaN5YepsXX95+kxcOkKSFb6zlIAPJbSWYISKL
eEJoU0v3sfmD1KAa/+uRAPoM3zpqn3TRCuse4vQMVVghGHpSwMPzK0Hnwuaml8/xoTNHOrqdIzgG
spdZbQjfKsG770Lb+Eh9L57wHJzev/3AF+5HqkEmXXilWzzvepn9cY50tynGsrLx1NS4T1B162pU
dRKFt3DYQR59ZsAQ/XspQwOF7iMAGpbcXpDhEpsxkv8WkhC5lGdSBTc+jibeMy+zMNS1Odt6xjaH
wwEPZKOlt9b427QhamfGioth+bkFkduCr3BqJNL/KK7nnwFuj8dcr969/VovxAA2EW1jKZhiGFuY
EEWjGroiEsyzFchTNI9WS3EnH5+a2iVvrgcaVOGS3sKDDq9BnS9cOhjRA3MEtMM17G6+6ZgvEO/x
WQSPilI3JCeUtNBT//erjeANJpAZKRSSLUZujPFMQWxT+mlvj3hSKuy1I+Oaz/2Fo+CsWKAVrMnw
ftsPTzrbDQRJmD8he39wkfXCYq3TPKtkZvj2N/trYknDgurPRrXKdQ3e3vpe/zgLIPCh72LN7DeD
gmIuc/tOOF3sxZq9nNWsZnrEefci+sE6RJqTHBb8Tq681QvnccWa8OVo2fJLNr9Bwj5AXipRvg3h
6HOW2B3i5kZwLJ3R/ow/eHhtJHzpqYETi7WjZwKLddZf9MdTO20mK2g+cs1wC4zsbYgySwFP07Wr
A1Mk/PpmbHHScUKbNYxHTBkXdeXCu/jUDpk9aSE/Zntc0lmfpyjTFSqdrjimUHP3uOQgWgWY4FBa
KrlW7F84Iq5Ou9rkol+R2xv0I+z3TCZBr3zYTomDSoibol8rikPnYGmiKrHaXTvxM5AH1KMcvcXO
nk7/bCfNbqDZe0CH3jnFCNF8ensTXvphdDwF/lEmUjH6JmEwSqToR12zObuOeFaktTu7H8Irz3/h
SuRN/99VNjeEjUoSJuix9PXUCD1i3Vf86M3P0yi+DcgC37RjZ11JTX+PeDbXMIGGWTUzXSg07mZn
I1FPmu4QWqsm77VdpbS+OZbFVGGDghPwrsO+BYZOhnLAY4GoBSylCpWhezPpC+su1bvhC7qt8xl3
m2D4EmeawPfBLFDhmZFLQSkEjBZqixB1w30zjulzIEdcjFJzkHs6oytlXsumT0xvNJwPw7C1ceWz
W3WIwaqcorRDiM3C8heuIXL+WMU0iREccCSxg2cnmEAkldbaUQwB4YeHdkTgAb1dW1wb3l48kBZN
PpioUBt0Yb4+kAqFLNSlW0kTrJzdY5KQsJ2aWunR2Ujxet21jXC1nTHH6mzIfkaFwQT3ChUrCuTp
7e144fpdhzrsRsgjwLA358SNe2N1e5H+wozBS2SILVpiYurl5vqVO+BCyGQpeuIryHydFb5+7NRO
IRg5JlErjKOfKewmJIwrfAnDZr6H8jade8QIbhjm29fSZ/7l7c5c8Qw0zrgUGLtuVs5RAU3mRfrt
ggJcYZvDXkzxtSnZpVfJ9JPKkCwLu6/N/keJcU5jR9n+uEyYJIZGzs2WWJ/RrP347x+Nmw0ygwNQ
igzy9fPgmoE3jJUTmV18ntM0Lr8BtrXu4w4gxdtLXbpI6BJjJL0mq4wAXy+lFcgMVhX7I5+UdRPa
2v/i7Lx65DbSNfyLCDCHW7K7pzlJGs1Isn1DSCOLOef69eehLhZuNtHEnF0s1rANVVexwhfeUL+Z
ea4+xiTaj+qECLtlNjux1dZCOmRU1GQ4HFyBl2OGCcprCS6kvqWFvXWUCMJyKmVDdURkJdlJCLYH
IxkAh03Qqq4Oo944dY5tj+HHuJhzM5SLqrmSnNF50ncOwPVQpKoyASNUPMJjbbUN5zg2sF/mUnbU
TDzUzYxydWCI10pEe1XcZYkud/ySFWu4U1DKJdRYDYXoQ8qlqhq+AcMeXjSPfI7y4en25jCvj7Sy
XGOgcxfI2VXBzhmiIFL7RPPH0Kidu4l+hfpi9OUYPWD4jPEPdlz9w7KvfhX4VSBkzLOKYlibvmFd
KL85OohCr8mTGu0qJVFpmKPZZqEAi4ca1gttpzSHJOjsb5NlwjpXIrX4LWA1vA4VyPxTUJo6Vckp
CN7NDBajKxlR+BWOWJk/2kii2W7SU290oVdIimcPgfme9amh3cUoBb5bBioLCGZLxr849GrvDYZ9
n/BTtX92CO2WHmkrnirpoFYYHtZWexc5VW+9wTKjrJUKUQ9f2ilLiocUw4YXURhjegqGSvzCObHJ
z0GJpP9hHgEDoalZq28jvHjQRzX4Xg9MV6GcqMPhAKNnxai5IQIB71kaRMOxnJMOuRAC5qe0kkzM
8/K6k+/xX0QYUJFz2e2tRVk9M7Xe3HnGN14nWu484daSMFLVWB2IuJNlvBRSzScKxpkRrSsn/CnX
Ea8h1bXYhjObJnhYRqaToYlOKRPxc2Qi0VSwK6fZCZf+xMOrnQxehhxSYScr1jqXHLphRC9Sph+R
R682FswIfSRIkuEePDVP9mx1R0ydUbxI6FiVku4cIj1KEB3SNFpLEvJBlJHfbu97ZVmD9Y+iMg4h
i0SCvuvqAhZ5ibBkVqq+ns19iloIpsCPcYEMB1vNCb9bAujKeSpiNFlaBNATL3dkId1Dyemy+7zK
p+SkxznGlDs/bLmO1z+MXjJRPthuapOrH0bXC3jpXCJYFZXlgC5ZUCXHbB5r52l25P6HkJx0doc2
tUsPQUe58zBowuLK1TEP+6bm3SSfJdSetIOGPW6FGkTX/aArP3+qYmX4dfvXblxSKnAeewFTE3qs
UyEDR098UBuNHnkuv6bYlE7erCHluLMq1zUf/IN5wUhiKbyzMJfvydDDv7IjWfPlsXD+zoYQIwew
m5804lTUbTCtyZF6HpEgmtoM2aMaSwVlBw9w/Y7ytAD2R3OEeiEQwcvfIEH5Riio5kLmL175pDZ6
sbmKygjK8SHitrNzzkBD7uQBW0vMK0AbB0y8Auz5cti4Qsep7QTlLjGo+O7myT1Zg7pzSDceNlXX
QAHgsqXRvl4tcJBB4IeKovuU/fEJQSzFee+dKnzRAUYnpw/vGrIM4kgq0FDO1vcTIf0wFYhj+2WV
G/6MP8iL6JJwp9C9sXBkjhZFXVquYBxWU6pHu0jQ0NV8YsrwPpBRtoHDVT/fnsvyp6yOK4ANQHqq
Q22XdODy8xSiswJtrEe/iIPA+e2MqpkeoBPo6F+2HMCnglb1zpgbO1GHwgC/mMjgug1eCHOyrRLW
l1Jr7T+jvIBSUBlxLdR1DhXqgY9ziX3f7Ylqy0xWM8WwwKDyAe2Eat1yRv9ThGg1vKrjSRv8IcXa
5ClXayBySPTTLAHF1HxmefCzwl+0WyRkQ1rbaH4Zx9Boo2oRi4eSM1YRDiJxnifKIURTMfw0QSr+
OsaCxtaCz3iysrrAvyCNKuUtCol3XDD4i9FyyoX7Q8NkJf27IrX6IXWRUp5TLowW/JYaW6cxS5GK
zQmtwy+ZPeSmG5X7nMyttWdPAcek9iPz5S9XwYoczdLrrvOTRJtfA4xdMAxBWhAUS6eeJirWWKQo
9fjl9upvbLOlFwdIn4YcdNvl/P5n8aOiRsJNB7auwJ36nIWooCMHZHkwXe0XLqtu58JdbpX1x6ZA
SfOR7Hbhhl6OR/2rJ3oGPx5PkfEyFkr7jnRX5CGWgPRo04l38DW1h+hTsbPPNo4tiSV3kEHewEqv
tplRqW0VNDQ9ex0Nch2ZsTsjNKa72+upbCwoI3CKltsBqbBVeF0LOxnryoSaFvcolXRGILdnM1FU
36xGM2TDlqlw8S6SpEOG+pB4MFr2xGuP82jqYqMcdL+aEKOAExfdgLyZ2qjAfUpp/KriQa3v/N6N
bcdtSSNtoSxd84iwGcGwuEno2qHyQD/YrD7PWYYI/9Bpae/GTZD55dRlzuH2Om2NyxUNgACks6qu
sSRVoqEXg9i/L5VWdc76Ln7RmxIj4CFVPvFMtkiyNvG324NufJs/hXHKfgsrct3QH4YJTfWFNqjZ
okIjUcb2yR7s49SX3wJsp/zbw23sONz+6Mbyvsq0oVdHuilSWR/wr/Tbtkfxwxoc7Bj0KtvDY1yp
YQBDpum6RJtwCxwuistDJYya/h9Olr4BBFocxlCLfxSUlxZx32LGCzlqdF9BwXcAm5HGrzKK6+rd
oNcGbueqPv+4Pe+Nb2sR0mh8JoI3MIeXP2cKCglFWbn1Y3w28fDOYuulYh/fdb1aPqSoi6lHJYvK
j1dZlkiRY6Et3/aq2SPSVI7pR0AkHJACDwI8FLM0bM8DYcHx9hQ34kbElyl+kNhSZVmnHrMzk6jG
VeuXIlI8IzQVt25kx5OTuDtNWhXcKYHcnWLO0inCWO/t9vBbmRibilYSdykFijWCIxFA2mO16nwU
M0RwUK0eJaICo4LPMXLVqDkNtYGykMWrcdTiTKfEmijhdzlC+3fnRt+I8CxiSCJYaILAD1b36kSK
jdgjhJ0J3+mDCSjHdHVp6ptDO5TNXlN94whzg0Nc4FyBQFs/kyS7ILa6FkrXWALU66L+TJrVuw5e
OgdE8oudnHdrdhYXJJUMvjaR8uVejnBoqzQn6XykmuFq142Gp9BUzOHfuHK06qfb33XjdaQjS3rG
Q8XWWo9GB79CPLHpIJH1+LJJCrL8hlL6faJIJ2tCI3hSLOOlRgRq5z42VCZy+TBTa1nCZqa5NGhX
nxE8SxKUGbwhiH0pR3UgVD8oRp8LlxqGTP8LxsizyOzx1UkivBVL3Z6/I/8tjQegewEldtsOzGMo
hG2jBV3JWEfZwYhu3ti12DyIeordGRcF5YAIVNUc2zFDs64NQcfc2Wk5LTrqAk3QUAuU37mDBw1S
juFsuVZQWa9K1UqZK5Awew56xfidWooUnYyJloGvUTB5K8MALeAB23uQHW3/6ozoTpwc+Bmo/3WG
pPHxZvwqB2t0BsT+zBQML6ZkBwMyIqI6UTD+LiN07Xy4ep3l4f9iFIcGicnAUzAOniLXyJFd9sI6
Mo2dbXb94TnKQDiplSnkZGtIi5nM8PtQYPNRz67010V/wfmNzVYf3aGQDnwkyhsoJgn3beASsql7
WLftH0BcRNlCVq4wfXUYYe1mSbzHpt4lX0QLmAad4rZ+Conm7mgYJc+gOdpPM0TSv27v+uszTby0
9DuIP7jU/lx2/4lB45ZGm0g1geoyb4JsIS8qYyjnjminnOaRsOj2eNdnmoCDIJClJt1BZObyTGep
FdW4/kAv0NviGKNhfjQa+d9u6Efv9kjXL+HlSMuh+8/MJlUtYnwroP31xnwQeicwYhrqE8596QmF
2oINPNd3twe9DjsYlFNsK8TzlKJWEWiXzNDQI6anBlRQx1iz74cpbXaCG/rD1zcGUfSfgjXN26uL
v8jnsaN+srTMk2L8pg2o3P7j1GWq/agsuBQPsh6p4x0kMxzVu7hBYTxA6Rqh+AxpxaPeqk7tE6qk
lKRAqyVuZc6dOGDMq6YYwebCcDWlq2o3wyBs0c2rquQhcTIq4qGZVj2yO0BqD1w0fe23lZ4Nn4kt
hIoDgD38qvQAQmwU1x3q01EgJAwAFGwy63SyhkMdtdytSqt0aH9nQZHehbjaDZBnZq3/LEUWUShY
7mh6AwQkfTXjBEnMMAv78MEYbMzlcJoPf+MOmVoHvUKk9lD3MW1H3YxaV4wIDnoCC+zkjqJ/9Uw7
O86OS3VJoNYSm590GiURaiNd8V4SJJ50I1BebDDvnxt+/IM6Okp0CKNQxrUSs7D2IASlCBS5k6R+
hMdsUHVG9f2b0il26kV4kU1Mr1Ofx04RyV+twKbOpSzeUWYPMFLlecyb6h876e3mZ5eVFEVR+nKi
BwPBwPlZyFLyrZvnKDjUdTuWJ5ROnbtBLbTuHVuc+BW90Dy9M030oc82Bl7lZ7nkyLwX1AQa5itV
IfaMZgt0qxPqK2r+SHi1Y59kx2qq+vJzUsNI8+TJsOMfakt59L61G54WiYXRPCVvVMQMjWJwzkj/
B7HP4UU0RGC4AXm86pCfTxtlvsc11ra9IoJ59ynrBnMECF1gI2Hj+hH8bVaJed91Kn5eVMap7WuU
e/+SjKYdqIcr6fSWiUp1DjakF+1TECd6dYTskKeehWyz/W0MQQw+ihrY4DcTFe7yR5imkuKqVtOd
tQbZNWr9sjW5eoI46KPUBeHoTlNPdCXoV+sPjYj15BzmZUM+1QIgd9EClhT8sGczxnlb1O0JnURe
vcxuaADIiaFV34c2tsbvrSG1qpvVqvojrLWofSjjAvePsI3QMZq4f+XzjGvohJ/IEs45nVZ+MgyT
axLOpSWfMKWQ0XE00eWdclC9Bz5E0Rw6avExurOmoifHrsEtHfidyO7lEjtkT1SG+g8WewFiuhjp
AY/NuvkFIy089uwQWyoHtWaNvzSnpzJP5xpFzSLqvRR0xc8gaExqQ2meVA+F7Uy/nNaKeaPGis9O
oWrCGD2yDMm3OhgKboZXa4zbKDHOMcMZwnTJILDl42lWM68d7E7BXNvWfjYGIIgjbR/a+/iIIrWU
R12bH0K1keNDMUlxflbw483BqgUI9seVk3wr8TN+MPF1oyNuB9mLbHSmcbQTwOn30HmG+b5ylLg9
WcIKfO7gdPxEJhE/4TYil3fZaHaNh4U3B8uKZjqLUzTn4aOsdKN2zjJ5fM0QXHqH8467rp6hO+oJ
w+yjwzgOIfY5lZQg9mg2feoFLdqgdzgOiKe5sesHVo1Fp31NH6um/5S7sy0XylEkDmaPIFHM/tsk
d431C5ZHjxVt22P4xbsQ4F/dqLy9s1Es5nngQWBv8WT9KvD3UN4nVR6+TXFXfFYyVflqwI4J7+Io
i/1xanPlMJeYmz3Ufd00d/wRmj/YZF5u2Rj0a9AH2gte/4SIqxDyT8OP8BH8OgXEy9cO0+sSVRLb
9MfaDiUPewrjmcqzoXtUW5w3QJXJb1gNBo5TAOEqd8GdNl7bjIWJZDnIC5cCiVWdELOTyjszGEbl
MFRhkp4GGw2hA1aVjX0IHbNqPo95p/YHcBCK9bnAUEr6NAsBzxyKxGIoQo6IbDP0/tGj4WL7g2hm
ilpJqr3Tm+vV9w8/uTTBeXBBuADCXaMI6nIQM4Ielt/VRXKOcCh7EHLR78To10knFGoYAkSK8C6u
1tdx4qFyJM2ivD2WX/q5Sf/Gagz7a03tFA2LMCu6L3LEnV21qcs7vG/q77fnudFyoxy9dKiXEopz
VWG308qIkyy2/aCLw5qAPbJPeq7qP3SkAV9Tfdb+qQwje2oqrXmK49A+taFqjq7VGNE/4VBMwRHz
V4wI8JJQdsoOG2EkYlBIRyDnoF5DOSQzVu2plxAhCILa42arTpPjTA+F3MwP8lAYHw/ukHbkbqXB
Ae5dXX7Pf4K7LsS1sKtYi4TU/6XBLGVyCVSyc8B1FblFbDpvcxn0325/g43wDnywQs3BoFx8BbvA
SArx43S2fAe5kQN1iOExoC97uj3Kxl4DQgKdgFsFDND6LPec8M4J2NFSpjmZS94f4ByejNpzoenp
t6aOigfdqIZHjCPHL6IR9c6R2gjSkS4zqWmp8H20dZcFdcZE7RpWF4eg7tBq4EyrEAj0hAXa+fZc
tzaOBsaU7GcpYaxBJTJkY3nqVeZK/dMN8GYn6+bdx0DAeVYgt+2c482pUZ+iPoy0xFWAriZtizcF
51hRox96aNb3InPML1kg5J2Zbe0VjiqtetBHy+10uUWBQKgpLwbYyjAi/81G5dkYxvnL7fW7znIQ
AqFFhS0rhDk0fy5HCWZTrQdlsn2jleSHJAklLGUji0XsqjNNn9IbVXbP7UGvFxEhgD8PDWSXhW5z
Oagp8LhPB2q2KtZYSG1i1wFGwIBoMCjH/89QtOXZIbRp12cBZ5Y6kMeGSuYcRydUPjU30o35Lk+C
aOfYXX8wqopA0Wh7c7avgNU4t8URsbvt1xGkibqfxBOJTb1TZrre8IxCtwfhIcCYFNIu105kgKeS
Ubd8bvJAPgLKDTNXCw0Lzy8pH1xkStFh//giOtAqKIjTcOAVuRxTTlpOAz59SNWqS9jMKVA8Yi3J
M7t63CmnXN9ewNJNlGMRfkIQdN11bts26rBKMvx+MaNwEfoJo/NYZwnQ5hG4+mGaNBsreYJ3jJRB
eR5o6k7Nzjn/o+J1GRBp4FOW2vxSC7+CXMhtnDQBYn6+NlqFegB3YhavY1o1/YNdUCL1wFU7uZeR
Ir0NGJq2GEfJ2ERD2I+7vyOkZMdDJ2FKdYbBhmOYjGxr/VAno6UdZ2nEpkjBUXKPDb2xB0n2CeBM
aLcLFfHyS2XCkipCLN3vSkUc40TJ8RLDN+PD+2GJ/dB6ou7FnljtwRHPT6eJHcMvFuflLqVJ4FYx
8aCoM3VPrmi551YfQkOajyNF2XjhFFxOKcF2pQtlWBESObHXO9P81yBGK8FjJZo/60QwtddHlvwY
a92umsXGemrMkMaMTLWEJb0cXJOHUEtNQPa1RdkunM3U62Zj7+b4w1BYzxGFZhZTR+cBaPvlMEih
tFZT97aPSG33BAGP6c0Yp7+0qoQUHXnJLFFYkzu1JksnhIT6kpIVpIWkjfD75VDB5N4UP2BtgWqj
8hoSU5aJUrroKnQ59jmiwDWEmn52tNOkua86cN0etqnxU00vHRRy2jd/mwPPEe5Skd0PB4unQT7C
vnPebaVDZAt3XO3ZycnySf9UqfSQ7cGRWxMFArd4RTg7YcTW4ht0Yw0oR7Cp1qinfMgD/mZi+3bf
Zkfsq7WzBgzn45cbmo/0QLh1qJ6qqxewdOTADCdCzxg6vjd1VorBQIGdUj3vXW2bEwKyCzzmj6zH
qng5qBlXLL6WBA+tfKAGbhwiIrmd6t7G67qQpv43ympCFPSSWtdTlk2NBaidKj+FUzC8JfgI7Qy1
ET0wFGoaCwabZ2kVowRjnFVpGNl+Lysj5sszFpNkOvhcUht6dGqa9TDkrZ3wYeMJhL7EcVzw7ba6
ZjAFosOATKF4qUd4zxiZGE/yiFskDYXp2GCg9Pn2dbf12WjrWLiHsb+uYIG53EyDPo6Wn7KWzwJ/
bQ/wmb3z7m2t5dKC42blXWcfX94BTgZiKB7QYaMC6fxdYvHtYNpJXWUS6n3VjpKPb9SwJye+sVng
1+kLz46I5erBsCnxZQ15t59NOHzElRT62LzhFudE9k4otvHZuL1pxJEBwT1bh5rc7uD0CtlBZCoq
SEhSQ32XNGl6psuTPcGnzHfAeRudVkByKP8C2ufloOl7uaQTng4hToSBT/U3fEJWy/oFUFL7Tn3K
eZvAPx6KtONCFKlzSNXcfKmTMphOt3fPRjxDq5aUn3o7oIn1+0WkUyIEV4b3pUlpHdf3ZHwQyTwh
T4IowbeI8oODVVWURp6jFiERnFJU8c4lt7H2i+gN9lHUOhC5XK2EFeVwp0Fg+50ii9l1ZCmfQYFK
8+9CBFypkRmVO7f3xrtNPq8i9wWgALWv1X7WDXRDo8mRsM4RsT+B3/hcYpHnDfHcnOOontzCiYQ7
EG7e3V7xjfMKkX1BZcJ90a4++xjmRuUIipeG1VmfRxP7NKdwsp3z+udyWz3a6LOhk0Qqs0SJy8/4
Tw0hgUUaCqeWMDqYZAWvdYSoBgW/TzcdwRi4YLnlf2XJSj8nEKHxsnLm+JOM3egPVRGGeMujNAlc
k+AwIqQ2xPRcxnmZu+DLUZStlNpUPEcaOgxZQilWTl2nWIHXKImMbVAfOhQ6sZcXxwEm62MLsRKZ
kj5TRthNGbZgkTnb2KnP8Zg+Dhl9BncAtG6cqzBU3qAxOONZAV1NbyMctC/t2AbfkeeJv3RNkamH
FHPu9kgrJeruZkiwLwLZKzDi4+IB3pGvAlOfax3j2XTxGB5ifXo1Uwj7Xory3oRxeq98wmjCxKXM
yLMvQxHl5gHf1OJtIFrD49GuiDS6QMKoyoiBlXrNlDfAMevOag/54FS51+E+Z7pdqGAyZ9Af+sIz
MwDtr6Kmd6N+qunllFPxYpQRRk1YMGAfbhfZpH4uEpSGgIxrWKYmqT3fF2Qqv3OjU3/3IQDvamaN
j2PY5/+gRZk67kQ5u/VkGtc/IRprb00e5z9paQZ/903YvNsZlgv3SZ+IrxCr8MKzmWqD1kZvP8Kj
hcWVWFJ2wiWMCmlA8QBjTLSkMnhtia1/zSXLjHbe3o2be4m+AWDReF444Jfbb+7tVlP6XoJsHn+f
J9WkO9Ao9lHXi3jnAdwaCvloVDGIw4mSVhFFjcUxP4NARS6K6QW9lfJzgbnWfYzD684jsXF2F0ij
igwG5ICrt5YGXxLgHWf7HR2Tc4q35/Oc4JN1+4bYuA7thQphLCg/6r6rtTPxk8K63rJ9jEqkv/iA
9UMUO3IMTUWzSZlKuxwOt4fcmhg4FJA/oKpkgpfV50raMKHBRzl7RmdDsobhKVMhrt4eZetLEfux
bg5lZkoel6PY0ajUMXhxf2wVcUiHfDro/fgOnCzd2X6b8+GGhbC+EHK15dn7z+2nm1JmmhHzsTCk
PmM7ia9pFez1w7fn879R9NV8JFigRVYARKMSlnkpchd3NI5ir4MAe769dFsT4r2iJryo26BxcDkh
HO7tFA8/ihwKPvUttZBfrWQlPz88Cu/v4oK3MNOuug04INuZ1ESOH7ZDftQQhjspZVl8/BRBIJR5
lMDUEVKuli1B+yHH287BDCC2FTK0MXDO+EqP3c6ibXwfMiZaMotS6aJFcblonSyCPG8bCtpV37+l
YwJQQNUQTaOLXoc7QczWYDo7DXwVmK4rPoIaDJRfOhIbyBjBAYo9KNx2mFzMxPas4DaCFwcoMLZo
1K8tMt3LeYVmQeSiUqjPKH9IHrae9MeD1E40dy6lqgMQMNg/iwgTPIW8++X2Jtm4nhBG5tOR4hA6
re+KSEOyKhcUZbGvzl1pljACHaNKh2JbzW8omYQ7n3FruqAR4eDSL+C/q70vMgpxCeAMHzWI9B3c
Lz63QxuIA72g7FnKwGDCyJCf26FBFu/2ZLe+KjQJGqQoS1EOXo+NHFncL9kV8F5x35mDQahjNNYT
8A9d3bkfNw459C4NixMyAkS0VoO1XCCBsEoLVF5oHhvNyZ/tXM12RrmeEpIUlNSpbi8dxfVyDlqP
p2LbBr4D3OEMsqF1+zYqP03Wru3HBmcNBDGCYwYsHYeq6WpGAEwVutRR4Bc1hZ4DWfocHZayUUwZ
Q7O/klI0o4dfrDke2i5vJ6/M8T139UovcMPVdeLDozW15h7M9npPLT+MlipcDDhrawUQGUkhsy3i
JT4RYXii7pn+RFdUP2E8rFSo67Wd7qlz2MRuVuKGery9rTaHX4BUlK25bNdnaLJLfDZkJfDjvjdy
D5/seUDPCPSnK4Vt+TCMsvYdXGQWH7sRKbMPRxi6TJhHYQSpbq6r1QVSNnhhYrERoAcO6wcHMudQ
yNVwLAJH+5KH6V4fZyPX5UEhr7aRjiHfXadbTVPXtN3KwJc1HNQHvYNOitSBeTf3WJz2SicfDSXB
/KOyx8/YFuMqqY/Vl9uLvrXxSbhAkFAwta6aExgsDG3rNJIfTaPmzc4EczbriqNaWMbOGbs+ycsD
SsmUO2Phsa8W2EpbMyzHUvLVCWcKPSGfttRc+3/sIhqYCKPx8CwK5ZfvgCW6vioKe1nVZD7JSoZ7
Y1ckxylFUL7HMeWQpaN2iC1UG28v5fInX2aXvN+YQywamiCm1kWuqIeYFwg98JH7Nb3a1PSnsK8L
z5al4pNEB2Lvdd0QydahfS9nlTGvW4EYvun4e3WOL8AOLHlbnqr/IAkW1l+MQZj5qcj74rvVddrX
dij0zLMwsre8IrDjElvqsvk9QN170cqW6s7txdi65cBDAqpeRC1Aci+n/T/RppHaIpObin59ZqT5
aRjT9FU2ExWNVuT4vo+zrFQnuOPFP7LkhLqLIn7xosWW2hzG3kqEV0uVku5swevKDhBUwhFOnbHU
mVY/qk0XKZTGsvwklr/Mff5Yoj5+FzutcT+HSnYkPPiFtbY4hFmd/XV7Ra6rhawD/yGHQS3iygbQ
LNRIM3OqhaFiPvVFekijxgOIlD1nZQTsDXnN8+0RN8420BHsbnk2bboh2uUnCMMhlbS6dnwniACA
O/JwjDJF/lUp88db31R2CSp5zhAz5gW5HKqvZvhe4Iz82MpVT5Oa/gDlq9v5fJsTgmmy4HIQ3VoH
HmmsEaRSgvGB6eFhSuJHhgHV8FWMGsnGx1fPgObOH0OnkLD8ckoIUKl6MJFChyagQrCnxQE9HAN7
52AvB1y23ermAIzNhcW7RwNz3TaRS1jrttQ7fm4YfXzuBihkbjDhiOHiNTWVnmzGINHVwQ5fZZwe
9w7rxs3F+IRZ5AT83xr9Qe3DJsTiHpFtSRxsiAFHoXX1obSGzIO0tifrvfESAARnwhYNW+gsqzsa
/qmqzEsy37fG+EQypCOmH+/1PLdmRbEFkhYBOQ/c6r2ZB4k+AImJH86OGd8boVK+5rHGNSxXVtAf
URr6ONadW9immYskwUbbfcRJslVDsjhr1P5V5bZ5rHIRPFGJy/aonVtnAUFZ5GAovOBjslrDWcp7
Z2SP+lMlj+i5InPcUJP05AjVvQ+fBLqDiHWD+1iEQFdDyQJ4hDabmh9ZahQdxUjng5KZIf2uojbN
dx7wrZeD0iw0q+XiQlpjNVxaK2IUyBb5IDvr32OuoQQG7lhO3SQjR76bRVlOX7RmFIjshw3qMIMD
e/qQpmpDFbaFzXqc5ErOdt73jV1rg5qgBMVeolqzuuNQP6nTPITCn+lS813I4ffJKKQvt9d6YxBn
SetI31CmuuqUyVGgKdg0m75SqaGnUCn0pRl0/+1Rro/GUtACqgGOnfd5HXq2Qa30+oJq6+2yepHM
3pmx6opNoKIi+RHPob5zmV7fcAy4iKZSSDHQvlidxRSZS6tVENuDxxe8dKaen6bYqV5LcCOumKPh
L7hGheckRrtT9N+c6vLgU8MDmr2+xlsl6LREHixA7tN8B6SoopmkmZ4K4ZZOpPZxVQRE2w2anLwb
NMKvbp3UMenw12A2g2G6K6dAOTfDaH34aUfrZylGqSgQEwOu9mKvorJJjcjyIS/D85K18LFoxE9H
HcqPrx+SpRSKll1Px331DOpWP6TqCFwPmWz1We0dYNFdi9BsIyknIcfGTpXyOkyi0wiRBtE8OsZI
7F4+u401JJEJ8woIAWrniRk3xwmlCW+QguleSvTZQ7Xno2blOrihhZVt8hrxDK87fgAzHFW0FT3V
xjEPcYkrCBuqOi6S719vH73rAw6kDfjC0mFzyFNWVVjAPj3jT8F5MuPoZWjHxrcrZdxz07p+HpZh
eGKRW2MR16zgWesQuITbdy5tXao8SVHKA5RErHdlNd1rAWwORt0LfOVywteiyGgi61yNeXCeZTO7
a/sKGyazDs6RUu/BgP/0PS9iJTQraesTk1AsN67oawoeZ3ZuNtG9NNuA9iLkOayj3KcIITWz3r3P
eTVOhxKpddOVmwwtot7oih+FcJLiGFpGgWT/NNXfC6PM/x0Lik6nXvRzSaUhK39GjBuf1HqsA083
eivzElEDhp00W7I+aSHfTHXDEJtaNxOJbiF0FPeZVxYl8rq5ijTaQfRpGBx4TOfvWh3U/45zmoC+
B9jVIx8FoIObfe7dYmG0ehpqXPxDUYzFseitbvCqMag/GZKgxJWLMMKiUmj5d/4FFLJEUwy/RRI2
Z3BFhnKICkfBoH3sMwgfski/TMKGBvPBDbss+OKdQ2eWSuM6Z4KBmBcBxkf3wdSGB1o9hV+oABxu
j3K1hUBgcgI5g2RcIAlX14wcSUgUdJPkt2DCvupypR0yofTPUcCbfnuoqxP4Z6g/ahGMdIVltSNk
IAwDdIbVtPFRGxr1QRT5HohgcxTeAepJS1lgHdOLrO9N9D0opo2Zcwd1QjoW8Nd25nL1uiHXgnzJ
IvIJCv+q6l0Jp0kG2wh8movqMbC6zFMkNf4rcPrkXm+meM/MYOM7UeVGNHcBvvGgrx4eWmGtKbAm
vsfPG73aVrbuArB4bhQNe1nRNaCTyeEwT5eCLuYidn/5FJTKrNbAMiVfREH9lcxS6w5LMe1R6RIx
uBQ3huEQZ302QnUUI0clMrt7nALDL4maTF/UYpJfJ0PrIozoJql3y1JN7CMHt/hJ67nZa31tfHJu
JXRWlvuWz7FaG0WYydRBZfOtvEhe5KaP/4FcKe/IBl3bpbAsDEG3gzYo8JzVC6mEqZTVpgOxypZi
mvBRODq8yRopxtzAlTunw2QLtw1i9FlnzK6kc0jTHmtwpbN/5LGjRS9aEUoDEu+D8RcGQDCmIqSi
tHNapM3s0n/srOMoc3k+DCj2pJ4RGU30ogRTaiAWk5sJGrJqZ9xJcSy1HpD09Ecx6cPstYMBXhFZ
zIIbDnlB7WhYfV2fIg19OkrdMlgLcEbiN1XgGu5bEKh7xtBbX4FQU+V/5EXITF/uGslIFAO7Auq4
iR5x2dbzvRbUEEpv3yJbB2EhIaEehNL51S0ytOpoFH0R+LUuFe+9oUVPlZJNumvGg/lhzBefHIDZ
8rQixOmsUyJlQOSD8nzgZ8mQQjsUqmuoWf4Ikm443p7XVaS+DAVPgkoVNcOrrjcq6n2gBXQn5njS
vdFE9yFPM/s4y2J4bCls3UkFDjr1ZJr/3h75qjjHyIsAHZcLBdyr+vAQoVQp2aPj1w4QRbeaU+Mc
55QFEG6sPclGj1E1M+B1uSGOcNbKnchza+OAliBxRxSKK2e1cUZFyDynreMbRRDdj5EpPNQA8tPt
WW6tLwgGmaIt0gPQpy63J2KZYjACyfF1q0HiDtXG4S4zouzvheh1lqTxRzNarQco78MVA9aXjtPy
HNHlIDa8HFkqAW9hsB34xii0u6rR5LsJlBPo4qr4aMWA+J2zzMmgl0btZVnq/xR/W31A4W/Zr4Hd
pI+FKhcPRd1bp6Ya9jLLja/GVgURsigZX5fp5qVEh+ZKeI+cePut1sKF8ZkPO/J9G18Nzs2Sl9Be
JldYrZ1ZhtE86QjQaYOd/g7VYbwrBhi2x6oZnX+Ekmvca0YR3eVpFezsmK0ZLiyOP3DdpVN0uZhW
Ktl2Rxfsvip74w7+vTYeZB06zuH2zlzmcBlZA0GmFkCCTk+KWvXlOE4n0oK2QXgvoH4dwZmfRT4c
nbibzpiY7Nlpb6zowmOCQ0ipg928WtFZm2NdjcL4PtKq+phllnOq+tnERcdMvmq1WvuqnTd/dRBI
djbnVYa5kFTgc3L8uOZo+l3Oc0pLBxHKJv4/zs5jt25kW8NPRIA5TMkdJEqWg+zutieEQx+mYizm
p78fdScWNyHCPThoo904tUlWrVrhD6GwwfhN2mBdOyHyz9ApjQextP+DHx8dNFxeIvTm5QLmRIAL
hwoGU9sIPhc2MENHiBBqQh2d6S0rSAi5VSx9Z3T76dzJqsguXZpVxl00aXIICxBtwNaGJP5bYOM7
+TMqcT9h8uuWP5hpWZ9p+2Mbonu95QtZyc43BrapL00lvmrKZBt+67WWSxiz1PdTYmgibAe7q0OZ
tFHnV06HV3qK+uUvt5jhEiheej/Ufav7deWlT2Br439s7Hb/iWJ1/F8aq/hyxQ1YLz/pPP0neAvx
tcSpID7biAElT5aFDW+XW+YnBrTLk8OGhay/qPYcILTcfH57v+5+R8499S2I1Zv+buOVWj8KNAvo
kTP3Khat0/xC90bLl0Vc29dxxq0tmCCMGgdHcueqoqhmYexS6VG8sEN+i2/otaTomBdJmDm96K5i
yGNwjDI2rU9VLtt3bPjxhwJe+j1pca8/ou3KXOvtx7/tk7KPX/bUmo8TnDb3VaoZoh+NNA3nLO/y
j8Li2gbPyMQeIglhye9RVF0CBdPkHzDUpw8TBkXqCQKoTAKtcYbnZTAy5aAiuR1r87NQNwR3j/Qf
FJlNuLKnMYplR6isSimHMwvJOhiaGmbLxBBS871CS62rpg11F8i5sYRvSdssfVeY2kFVufedgBQj
KGUwyblBqpg9gAnaAXGo45x0Wsec56yeoychwFhFhY0tq1KWp3SCjZYzNP759idaH3V76AEsMvdD
7/G2gInmoRpbr4jD0mwb31Vm6zEiqT44BzuZKOriuJiAUmNTbufqs0sFCNGKVWIqTWBPaKKwymVs
lqPQub/UOjxltAtae5O8UIZKJ/Jyrohc985dP5kfjUwbT2hYNAd56P5SNNt5LAia2/q5jnuymCyO
w6wYO6ysVPNUlMvi90N/NBXe3bKUs1hs4Xy5go1e3wjtKJKywu/wXpS5/YDuTHlWIsP6bCilfJrS
CoUwtRSBikLopZs0mF5GJP56e6/sHmcQ/1QSayfyRm+gwUosTTQSmV6bna+MOVNy4Kat30tVZCiZ
4BRbXKfcTFbdb8LbO8w0quVUxcb4tTI1xfN1uzSOfKj3giw7eHWlwGbpBp6q5sXiEEXikLtt+IEO
+wSUXcTqFyfq5AOSmuhP6CPOb2+/jZf+5OboIBpFJUI+jgW5abz+JJhMDkwQlTRk6oIAfYNryo8K
XPr3aprVr6XeN5+G2RHlJz0bKpRLGrVXfdh+Gfo6oqUo9brO+YQCTvZlQUZX+IWzKN8xAxzKoFx6
7bNRe3Pip2XTDL5qjIoZoGKj9SfXTma6CkrdXobK1CEEe1yszVhL2Hh95jxjiCCs0ID7h89U0mJX
myyJ/Mb4ohQPBS6Hv3D6Haj8hVOfsYB7gaojcxOgAJQAW59F9imbm+aXkqXVGFTwAADIo3eCNlKR
ZMY5L6tIEhnn6rt0tUrzUa9v0GXLjOIDpaFS/SNdq3oAICqN53iZ8nNhykU+NHLKfjaJsP5N42T8
dfBBbkPZq++xOSJ1PLtzbrA7Ryv/rg+pc55bpwlKM1/u/nglGNlA1mFxMuDcxph+pnAayYPC2QT0
Zg2YdpXj4JzKdLI+vL3U+qM3m2yda6zmmIyHnG2ZUsoGAWalS8Oh8qqHboE2b1dtdXp7lZ1Ihvon
tRBzLwSstxeiAwgWv4EpC2mJ93+jRZY+lV6UXkqscw7SzFttUoCSJJkgWwAT8KdNgKY7i56vFWfh
qHjNdzmqy7cZZuFfKsIgz33dje/Hti6+a82Q1nepmoyYLI1GX59H042+vf3cO6GDe5c3S1mP7sJ2
cpRYIIyHhvwE7Fv75HYLGkT4slyY+Dpnq8r0fzxL2AefdKeIcV3aMUQNEKo3ag+tJ5SyqbQkbNDa
OkNGgNyBAPJT3LddgIFJ/OU/POQ6iKNNucMVQ5irX2KeMszSlB7Tqlb+HGulwx9FGn1l+j8tvkkX
yjiIkHt710W+khkIoJEbxA2xEGknZrZhQrmb+kbpLrhQJ+6nt5/vFmPGjqJeWXHpFs4z23t4xo68
c/Q5CdskgqIMQHD4rJoC0e4uMpE9q2PxQYGD+bMpo+leDrVAak1ix3oei7EJuk7NtEuzDM3Bh947
VSs3ESIDm/1mThjrUCXaPiH717X8aVSc8TpGrveYL/nRLG3nVa+CexSL5CFrd+r1XSSSwS6ruklC
PRnUb06rG5dugQX59pveOS4eArPwGAgWGIZtji7e1Y23eGYcNjoXzmQsp7SPglnN5iDKoVz16D39
eWQCzsE1S8uPFvs21I5Tiepmh3dpaQlxMu1YvdoaA3kblY+DqL5zLsHWIjyP5wIrbpsLiIlliirG
NKxnqTwMmds/LWmmzIEg6+8upVLp/cEJ2ekwUBSuAsUr+oeh8uvPVoPo1WKNE6Iaon3XkHk/S8ed
H5AVVcMkTfoHy5auwoQvU/rz2x9zZ3euh4Z51np0bubzg77YTqHatBFro7iaTvp1aJTqg940/769
0N7exFUCbgrodaAAm70556CMhvV4VmgNvwcu9F0FbnBQRu0tQtIPWhkpLLqImzeJqcxoLDQiQk1i
sjOhIJqcE8Nsj2ige0eAy2AFwIBCu9kkiqWVadLxMH03PDe0oa/Mrp2L2Ym0hcio1kHawq0+2Cd7
34paFaQYc8dbHLZdoluGTR+RRDGjD209FoGr4QtjV/ORa/NLtNxkHCv/nVYeNCwC66Zmh7FhyNiu
RQiJd4ouei+b7D0y+f3/WtNC+RH6CPJdUxebJ4N+o+Mzw+g+1KhNAJ5dkq9ZNqAm6aRR/V0CFfqp
xnH/XIoOzcWitOrGH73aOUrGbz+/xVxmzSaQKwaWob8+SBwhU87FLMLacPEh6iPtjNZwfdA42Ftl
nZupa4fsdm7jej3JrhPTIRvL9JShi3Kem7z+44PJNjbo2vCpIXLfBIU+mZKua5BkXGxxYcOLa9tq
9X3ewrb406PJsAY6yToEZmizHV82rZvpchyz0FHA0tdC1ue2Ko7UhW7PDNwpOkAcF41m+3YaWMxd
X8RdloVqh/6rr3fN0gXoYzjvo47JrK/Xk9aeByAnR1CMlxrs9WZmIkVasM6JIEluZ8E2xRTKkmkR
gg8y1kRE6m4w6H07nWpsQRI/0xbTGymyULe+0o+1bV9RJ/V7LfT+S4k86HAasx5KJbepzbBpkMXP
pug0TKSaGMG7BExA/OhVaQL4FZj4v7Qhp/cW+ql2ACnCfG96Sfqp0Wz0UhrdawvfrQpjOi2dJvD8
6zrXPqNVagApT2J9vvK9yjlIxYJyuxUNroDBLM0WhrZWdIHbrtIsQhZmGlS1av61GBV06cGzCDlZ
NVMAmqJ1EROy+Ndv75XbGMSrtMjb6Z0hc7edLwCLB09p6FyPZZddBb7eZ72q86Bycu8gmO9tmJVr
D/8XrM6NQE4dzcmoGFMaTgic+iBW7R9m3oLzdYb2GU4K9myT/GMsLpcg81hiLF04lKA3IWToO81o
ctJkkCPanZwhvKiVhx/cpCsn4JzNwdm7bfwBV6GgsynuwDTfdHRk26F0VGah5laWOKV5Yv7MWjvS
VjJgjlIsN9DFmb1yPIN4cX7qcYNM+dvf9Db/WM02SHcwTNuTqcySXJHRQP5RZ2UUDNEcf6YXLR7k
PBaPdqc296be9sjK8PsP1t7bT5SbjDl47beI8hYg1qyPrF0K4QUr/nHVUDZRxRVHDd+9uL06ndnU
IXTit686VxpKnIL9FCEifJ7csr6rvKI7iNu3+SPy2iRTqJ7QEULZ6fUdJGZj4dzaeagrRVCJorhG
9N99tUHaBdjFQS6u7bw/PIfWopVHupXCiDORK1YFhibWex1lgDm27zLQb5/dpJTReY0G08mKJbxj
d6Cb47dNrjwOBaiiNk1FUCr4Ft7ZI7JhQQRR/SFT4yOxlBdY3Sb+0lleJ1hAQLk4N+9kiol46Jpx
l8U4A1wX4C8gYZgIYMvUIQ/+qCE9p56bvu7fx9FkdgE4r6E6p30tPqv4L/4PH+BiebDVtLq3dLVb
Za1bE4fiNHPONhS77KQOqQsBUah1dS/ofykhPjliCFx39YOKEGKZzkVkyxxsZjbIg228s7cAGqEI
4qylJ+KFr7+6TScjnXs+g4YayGezMD3fQEf6QKDv5aLavkjGqzh1wnQAMbl5kYuR1tzjAI08t53m
MMVDRfMrm/mYj+JK2T4A6ERzu08bS/to1ZWpBEbO+MKX1kpl04HlFah5zWMUZI5aPkfxYiLqASN9
8qde7WjpSrNH9W5wK1/H9qC4eD3gxCCLS9EG8TS776hHgDDOdq3iCTUlgxVMg25/K/rF+GRV82j4
GvC41FdlkmbnXJ9c+xT3iiVPUkDnOmt9Y+uncWC0S4fFmf6qWqMwg2Gc47uqssbOL1JN/dbUafRv
UUf2k2bPODg4AGI/p6MwfkCfR0y4K73ae4hKhJv9mqZndJnzZfjaLkmh+ARwVBZErGTjuegh0z46
MZ1BvxpHpT15eCh/IbtS8suCydj9nAv1lxuVzugrZtv9KJph5uyC24zRQUER3aerkWrvMrOZ/tJa
LNcvLuR3i5xgNo5K3Z3OGBUM8Cyeggb7zQ072wkuROiA37dyQpaZPukpM9s4iNVier/2CJ88mVVM
y7ryXaF0/aljfhI4Tq8fRDJz514gV3oppsBw3YLvY90o8nF27xEsMcyzFw9JfWoy2bRPdlp5va/Q
T84fcs8bs2vRkRmgbq/k6Z3Mptbyu84bvSsQrWi+GMaI/nzhIKuSI5Br+RZtefeRkcnc/6tqbdoF
iCTR8i7YLl/U3pIC69clQS4+buH2TMqgVp/q3h3qS9Xl449COFgDoHmuVe9cd/He2ctsm6c2sdsP
maVk/7g1zq4QMcy84D+bJL+8K+Y5UKQzZr6CksBXxO0s525JzGL8BImcAzIjhF6Gw9xX4SjTHg9h
Asp0Et6svVeNBXs4x2NvHQSPnUSHYmKF8nCsSQTWK+W3Ie3QIJazTJV3r6tY4jZ60Xh+R011GjW+
u5LL5pSQ2R6surfRWBZBCrjkDJS247ioWgG6reLeJ8gR+JkNWmPMi+qU1j3Tq74SgVvIKOgk6aeq
1+MDKlvt1ZDzEaR2Z59xHVN+8Ftg9t7gRtBUzxh18EOgkp3GJl+eFH3qzsyerKeuVydU7AvnYllH
jd+dy1NftSwQf1RXje5N1HbACXhGvW5w1SsvkczUIGs887JKM17fzrF22pNcTMwI6XzwqW9aE1PJ
aNVE9//ezafuI0I6ePxmLphrXxoLM1+7yJePWTogse80KpNLCGB9+rkfleWboSOW0CDGCLvJj9NI
Lf8YUQbOn6xlZURSOd80ZyYsVsZVOsRVWnHO02IJjWksDlbZ2+frpIyYBinkBtfFXxTFDKkeL8NM
YZgFUPbznHvtemP0Xjj1uYP9spWkR5mftpNlr0wGZusWaNcbxBxI/NHpmkS5jyMhp7PRxqtIYuFZ
YFX4KxNEflcjEmwN84/JSqd/iT/dJ/YNw9QynzVMehOj8862FlnNHdllrp8ipx7+ngGWMbxzMuXi
Ti3z+owa9NPB1tn99Wv1SnoNhHo7l6F9PGp6DB+9XohU4EaZYVuZkIACtMJ8nA1sKyB7xpe60tSH
KYr11qcOtgL4X+bTiDdKIJVBee8Zk3JZ3F59jmc53oE9Uf4xTDldE6EcafjspMEI5HGLUSsDO91W
+723ONJLgBgTR8R9thTJdazN4t9smvLPaaFoBy9p5yhDiFmVl+iW3LYXk7yBQ9KxHnQp8VPAKGmC
aujbDzEX/RHTYHcxGuAOptcoMGzb0R1K7hjV2cr9PPXZiZYTriy4GNwhvWZd3v74O4kl3HRC44rI
upVurNB7QxSG52JwPAXagrtBNVvGQRW697VWTDM7msfhu72+gXhCUqikpCYQQE3qZhFnk5bQNSb5
OSWVfoSp23uB3HZ0vaGg7fRPoZ602IFE91Nh9yeLbOqsYJruo57x501TIvsq+sX0RcN6e9PINKPI
mUS8Plo6d48wUVWkll1MvsSQHsS33acCmEu7buWF3UABupGxap8r92Y9pO96xZvu6VLKb4WWOP7b
2+Joqc0Hw1xGS6Y443ghwnJxVJdWGtzhL3GU/rHMOZ10rgWb/zEdBcvwem84YP5GaL3RfYYFT+L3
s9EGmLuMd5NDEHn7sXZuCNogKB+sBTTzsjUS/pYJKW2nZ2BI4JfnfXyW5pI9JcWQnRxr+db0yb+m
1MaDi3nnTf6+pLvJAcZysfLJWrx7zU6hg+FmNz1XaKUOJKTyCDKw93y0B8CovKCbtylXs0JqVMwf
7mvXLp8UHGke8kaaD6UtUZsd45FLcHEO+mh7T7h6JaxdFvpoWwAr/3LpZB+5eKqqeWgnPb3WatEv
sTVWB9tyJ47gfbkKaTHMQtd2sy1n/Fo12ZFSVoPSnRZkGE+j0WGUZ6ZpQGlun9/eL3vrrSKsK2YN
FfntzBc2cNQPJWoOeT9kl7Qbl1+jtL6aXaeHqT14B/X3zpukIqOzw9iTdHXLL0+1tFREu2JLkgQN
YgsLgwKjnStSkkfmE7tL8a1e7s9b3uxUpfAUYReEBN/x0Sit+Ykuj/2hd+EWvf0SdwBdFrpnCHSh
vMEIfdv/t2yBy5kdrWqjnnaZ5kIJ6qk0TxM4jKuiOTOFyAKRFkLaU2vU3V/FmJeBrtXKQxzT4X77
5+w9OWNeG5wCe+lm8mQ0rF95OmQqVE7PM4S3O3I65RzTmT1AoewcR/Rm2Dnrtcf1p78ON0M7RKMz
wOXD+2x+rGUV32mpol7aJRbnVlofJqXKDsAm6xHYtHBAAXAPMZ6nX+pshLpVWQiE7GflPpNlfPbm
Mv/I7KE90CfefYm/rbJ5slotKht3JOV+sLOUGhwbSz/zmtRHBxqw0ttfbK+SBI8P15Wvtbp3b66I
PhKrhyEtRWgdzndM0K37EemJ0xDBCCAV9YwPDQ5tD100eX9pTW46QboYQMea6I9Z7VQXECzW6QRl
xk0tbbQU75lBalbPqgg72xGhF3tHlku7rxdJu1WuBqr+tmJV1MyJs6KOQ2lYU+gKQDOulXRPnlf8
h+Ec7xQKAGnSyo/evNsRBGHWNIBm3SkBcql75Z0Yiue3v+DuQVhV3mg/0IjfXhEID3itGwGFjvCo
8mdnxivLznEWzJC9HUQqgz5PDnyZ9t7hS+AGrsP1tNUFAYykTQ6CuKE5x5J+oF5hBsvbzCNIwm8/
3u5Sq4gE8Y1/bIuRivAp0CtDLxrGXTDPOeYaUi3uI+TaDvL19XNsjzcgDkS5IYzcArmZmLWV2lCr
Icgqrn3vqkis9PkF0dTsVPRj9pUCzPrSxdN/aEEDRrRJPkGurOyN18FsnBDMQRyaKJ7U3rVCYuvk
pP18MHDYC18UWLRLSKfXWdnrVVDk10bL5agDNEb7o1XU+1zX84M7QNvbkBSOq/IA1kuw/F4v4/Qa
41UPiTKltZbYR5KqATXbDbPm2/gVtXeRsxj/MhBjcNou2lSfWjkP7bUQi7X2raah9un8d97J8Rzg
s+veSPxKLMUvtVxaeaalqR+Nfva22SqaTF1DJ4UU9vWP1vUlmSDEKvfloM7h4rbip1fqxtl2Ju0/
HFgHqD5TO0QIb9CD6GK1o1oLGhpV4Z5W2JSf2mp/rbtyuOT5XPpFVWUH3LK9j/Ji84ZWG515d7PD
QDJ6SasCL1OicUDrUcPyEuOHc24pH213hp4ABes/HN2V/G5TntKk23amPB3ejI5HeehosfmcV20a
oLzd/pyd5evbQWLn5HqAI0km1wz9ZmcX2aLVMgPWppQoIzFCMNsHI421J4zQPOwkrbh4tjuzXq5A
SY8Kn51jRW1KgKcTSadnG6GcDLMjHF/j0JoA2/paq4LRRPFWPXidu+vQA6MTtuJKtp0Ls4rspJEW
rPg2r0d/sEbnMmLT/uPP3+VqBwhWTyW/2kaJpEA5YjEHmpgoI4UMlxGxmgF/Mt+NQmTmu8CLoQVi
8XFU7u89IK1F8lkPXNtNa0ZnuGXLiDZr2xfDJwZYDfSS9uhS3st4qIfRK0dwxuEMbsJghA+KMzdQ
VJNklWBd0ka6J8gJq6ZuPS+0Mceyds5F5hWRDxVlnOjeJiMDksXoncBoS6M+SGb3nnwlzoJZAJ15
08yu3Cm2sgq2fWGq85Ok+wADYDrKznefnAKPYmEFf/L8r4OcJRBErCGn3MOG0O4mOtMhHlnVKbah
dBhC0cF/FvETaJvJ95J+uFc7rzn1o9scdFt2f8k6a8cmAUjhDa1utHpl4NC690JBueRUJEAW4IFb
aXMq7dmx75Ac6hFtVBscpnUKlXONKEt7MYAWuH6u2GN28JN2LgAP9DxQlbUWvVEgsYBStrOVR/f5
nIpLCyrn0cgm7bKCBf/D1waDtqpbANi/0QEulipCTCxlnztqcra6JjsrU3NEONqpr5FKRD+ZdAIh
w+2NNs1lZMgGHwo7BzGVNHV8N6haDuSnjU71kv18O2zsvT+Qbrw6nW79DSPPo5iuRLU68dpQ+tUW
KYi6HHCMGXLx53fZ6tu3wopWMvG2c0B/okGLKlYQLUujqzRkpvim3daPg1wsg0w00Qw/t5Llr7cf
cecOJc0mKpKaoKy0xVVWiKd3uKVSKuG7cG17pQ1dZ44foszF6gLJgXCSxlFiYqxF5SYr9SCQEBgI
+ZRbm5s7qaGz4ypJfl8rpXlOa8SWgjRBe4X5R0k5BnGzD3s8vA0/M5L2Z9+6WHM5DaA4qJcRF72a
m8oJ0okz33VQM3K/h/VcBU3bzv3ZTcT4cV48BaxJm4MM1dJ+ynysN7LvtBcnpunFUqSXDrmjf7Bi
zOMAfm/7Ve1gmnyQ3jDgKgfo6S6rW9cJBkJYfJBS7l3vhCwUSRCvBHG0iVuOktRpU9e0nJWkQkR+
cvLHZq69S+NkdJ6LRFb3iZd7zH/q9Pr2R98LzUDmXfj4hOcbRVVhQRovtQbRbl1Pz31jdNcijY6Q
A3uH1TPohYClWpdat95vzdOqYKaujlx9SpOJO0ttVXCpmDxHtYWlSWXkB33FFzT1dlf9vuBmV7U1
nsIQDVA5dSqb/rosglWQ+308AQjkT55vzhghCQBuvh6h6+WkTErefrW7D00LkChFv5Hi9fVD4ySO
bgo8NEJG3byfFK+9pEusB0pjWH7sVUeT0tsQBV+HYQL5qItE4Muk8beXrDQyGxI0YvArGXATHkyU
fmAhnO1IHBVBt6Hi1VL65tGqDECRl60yza5T/liKZQw81JMCZnfGk2ROzTsujqSB1g7762/KQ61S
zYzsVsuKzTdtyLCZbvJNp0znfUYe+EeAJ2c3jcTgC1tWH/OY7p+nSAynhP3HJrgrQxgEqcYRhSy+
LfxyabnLpPdJaBhF8j6ZlvLR7Zt6uc8As0YHO3jvY3JOkDtAT/ZW+koOctQVnOvDPI7FkxHJDveU
aPogqi47uK/3lqIqRKH3hWyxbTVOZjybWSsAs9pefeoyF1MhpAnOMkft+u0jsbcU/S+syVwYZjd0
NrUtazXuYMKmc6o8zJoifklj6E7ObEyf317q9vTRA6PXQAq2Ct1t+0aiL5SZawdINbWnIrktLGOM
L3k05ieaJMv57eV2Uj7WW+3WVtMzcr/19/x2+lqZzWk8opGLNKL7eWjLyJ+WCPSxUmjnoe9nUGe2
ccGBYT5hbJU/1thWBVOuGQdtkNvbhFYLTAM6IQDKcUN5/UNsMSZDPfBDorHLPniV5QWGTW2KTIET
mNNs+WmjgPUuB+vAwGOnW/966fWy+e0dIGokrKGf87BZVFWC1JF1Z51VK8/fLS6afH7dLung03qG
MFxorRH2mAjUYS8i9SK5mDveXmMcBY6d2wDrGTQuEDvkCN9IGEw9Q6yB+jzUS2wiylLa105Z0ks2
TJR7hagfjEFmp24YXD5am1yzalT/w9Zf1RZxxKPGvanhpalhT8EeCfPOcoKobNWvWt93gY2b2cF3
2Nv69HpWq2TasjeQkkGNG1pIEKfyevkb6YRSDVzUZ06KrJ3nkk7CQQDZfb8kMCSryEwbNzxKIzHR
prCUJIyyXlz0RKPDlc6F4fdaZJ8qIzLPVkvcqnQteW819GyxHGoP+gd7T00ms2J4yV+psV9vPnTp
3VLGsOO0JnO/qW1nvx/mvLwgoyEfTDK4I0Gx3QV5vxhygg9isP56QUfLskh4xE3NZWtZhSo+zUpW
PDijknwUaEEfpGp7ly6FDvIKKDoQQTcRpkr63Kgxtg2LHmUKZxxxFSwnjOnKPpspbYfo1Gam8ent
wLb7lKA7VsznS5v/9VMmMZl/NqAx1HrD9HWqk84vlSR7Gq2IYW2cHnWp9255RjUvXBioTNtbVm/a
Qu1KNwmdxsZtb0QaRiuGr7MdWWjwFwtGgUkezFTLfinmX28/7N5ORrUJCXmYJMTzbU/PGira9B62
lRFzKtwEYw1RS01DXeiqdPZyKbDJCvVWdy4YA4zvaJcZn8oB6/iDcn2NlJtcR6MfC5sOETDEnjff
2m6AL4upj0PBPNsXCCo816OiHiQZu6tQZQLbNjg0W/SWyxt2hcusaE4b4xeduS8NEoR/H7zTnQuJ
Oh2nLMb89BG3+9ag79H0qyWOWiqL5dMmoo2YLmn3rldrfJtnOgSh6ibOP5xckWOiiEiqXw6gS33R
g/P1lSRaWn/22Iw+NqF9HCw2HuO4PzRWd+rLYfWSrPJcObrU17ty+xnWVh1BdM/oS5Bne2mhUYrb
ZuMFypgsj9mUSPea9qmp3mXkOBWpp979ExfqYJ0cd1IftCivv8ddHz3alXCLE7lA9cd2A6vdOVkU
Au8Ay27amCO8C1FaCqAyJR4vU9MZlwTs/C9dVOrHqVyOhO/2tgqZCw1FdBFWHvfrMMBWcZQBUedQ
h4ceWnqE2FAPZ/bD25tlhw+HFj8JFCglqsWbeRj6PkpCFywOC5EJ14cUl3xPItv8Ihe9YScUEeqF
UJHi73rvaNM7ZTaKOzSK2iFYYLvKJ2OucuesF2tNAp1z+po4NgiB2tUV986xhNsiIjTM/4Dsd360
Q9apV23ixJ9sN2sQOliK4rlyIwxEfWY6bnc3oiDmnau+wt/Ngnbq+gtmE+NlnJBkuJs7d1782ayq
B9B9XuyPg5Y/l3Ot2+/UJOtr2rB93F51sBLfHP5P8v91CXx0oLVt7JxlTYp0hh/TxM8Hb3Jn65L/
6ngvApu7iWSOvuTVMncwctXZCEFv20+jlOXd26vs3EnMDQmYRCuaY9s4NXhpBeGfuUudVepDW4/N
g12mMhRLXjzBNvziVZH2z9tr7hQRlEWEEnAhjBO3E+5uqKVeVGx9dBXqYCrM4r5hBnyCMZIeBICd
yw/oACRjZulIBG9DF5d+JpoF0NDcVD9rzx34pvn8jLmH9z6KvbI/SBJ31oOnQ89gvQAZeq+h9LcE
eo7cGFBJAUQgMmYIkytk4NIIhYZVrBjtFECvVLMvb7/PvUUZSqwpEwXnzWwQV17RzP0Q3Xepop2X
Uf/hJIv07blGirFejiwgdj4foyzeJUxRAuu2S984qYSQxHyib6uRfDteozf/tWUGVWpkB19wJ24B
5qRzyz35khu+fqOxadSx2qz4j6pBEULFBA/MoHFwke68QiQ6wcGiJrKCuTepoGFCuq5txqutyhDl
0uh0J57t0UuAQHvtUp3rtort09vfbedFviCEqDVp14KNeP1oGMRaEvVA5b4ZzQaNw0W55HXGeJBi
9+At7izFXAUoxMqFYMCyeT4h5yxBpAzASjNUF4fy9d1QG0kRNOIwcOk7n2xNcyleVjGxm/43lE9b
0RdDhA46y+V5iDTol/aiWoNvWUNr+yll5M+2d9JvaVH0BdIww5RDzRLmv3meNe+IuPVyMlqYyuc6
19F0nuLEvZizq/0Ff8e1g8SrdQ+yVQ8vSBk7+UMbdPWX4cY2BilVNj67uGcduZHvPRdJlk5nn5bO
TavVnHo6BJOSh3XqtYjbz/UpwjrkICLvrfLSW6HrgdXq9niZ3ETWFFODW+Yi7uoRSRvPmI96YXur
gGqECUaCSvqx3gu/B6pYi1PXGEQIErB7TOFiBbLqjswUj1bZhMO+YZlRlyJMLaAExmQnF91u1P+w
uddwtPIOSHG29wnwfJjrkEvCulCVYDToFzF/qy4m4NSDOLH+4Nf5JFgBggTit/8vZvX6tYEamaRc
sjzUojhtA6qJ9hzZhftp0OwiPhmj5VxQ+r0znDw5KNJvjzBZPm3Tl84l9iqbI+yRF9rqZObhUpol
Rk6p6hvmMIeJ0s8HxcveU4JaZIDlrEDbLS4sQWyupOoWoZFAbLsmMpP9pXUmNw5ECWH+p+4M6BOY
hRGF3TRDuH07MO6uz5wZkjOZJOS11285bfORSTRvuaut8sFcxviJ/qnqu9JK7opkyp6gsakXGGXy
YOXdl4yIFZh+ioYbHnenO10KTpyVF1VbAjzh3R8WLM/Yd/X6aN/eng5UgDh+GMqw5E0eVI616CXK
/WEK+RpP+Tl5hJnXX99+mbcZHowBIEjELfj8N14hmVGOzHlLCNJI6JWo9U1WcUJ3QFb+EDXE1ibp
onc2jZejodFOS3UlK6D/gVodyeV2H7VqXPbSyIuwQnLiS1S10zshMls9F6iD/Uw6a/jYydI5oajf
P+SGEudBXopK+LaLi9h/+LS07WBRg6G5Jc/HIKozNDQEvc36c5MUzn1iJfpJzdPk85+/ccASK0p0
zQO3Mk+gjPWut5MiBJku0BL21I8zFHXfE7X83Hp9eXFAQR4MnXc6HwjqoPS0DgKQDdzGBzk09G6L
uAjLoaovsx2jKaFZ04eRTvOpd/Rfc9N717ztEGEUsjzT8ziaBe9taL40O42+yVq3bM6tMkboEzh5
2NIgv/aNawQZuN6DcL/7pKASgJKCRLmdOCumG2tqZOXh5LXiI8amg+er+uRlvtDqZEWZj/Nj1cXJ
2bXTovLL2h6/LDgWHoGTb7PGFdC62tYDuHZvokWkj53ZY2sX4qGSL35tOOOPOof2iVTmFJ9LLf8v
h5npGUFZAwp9QwNqe7SDe/KClUKMNZPL5fowSob+QT5GduP3eTrkQasPrXVwfPa+7e8rr3//W8JA
+xsfI5mJ0K2U5ckcGzvErLg96HzvrkK1S4uCOR3o59erTDRI46KJ+LTSs8oQEmCErmka997p7TO6
++kAnSDqBPjvRsQ3UUeqDY8rLjL15mIZv1Ce+oGxlx6UHlLNby+2E4KJBsRBerBraai/fqq+U6fY
yY0szEddzz4zJ8n/1nHI0N/ntvN/nJ3HctxG27aPCFXIYQtgAkFRomQqblC2/Ao55z7674L+fyFi
UIOiN9zYpZ5GpyfcIbxgfFA9yPIwX+8PuzNHqH20tLgX4AVvSz69vuh0qQ003rsBBPQoyA68MKUE
lqhZ96iWw3hQ/bmt/SJWihAkirVoBd4IvAPrHOukpdZslhPVdXdqJrV5Z0u9BCrWrsZPQlZH7dyU
SR7/6lCg6s/FFPX6y9snDlh2FSqkvH+zuCgoqRlDJ4ENIPoJSmvl12o7ApOronexNRyJQO30zZg3
QHr0p+G733CFRi5EWiMozdjagClWHNb+mCz6u9YW/aW1TKxC4gyJpUXtPLxxWg/r28dMipTvhHXj
wbLv7bb13QVdtYK3tq8uouyDrlPYCao4o6KZD7pUnI3OWb6gxpX446B3D06tRG+XGgTvDMQV/MIK
tNrWPiJU28KsoGsVRWHh66LM/dY+KwVw/2R8N/bOs5Za5cGzt3NhEKRiQLPWBm4b0gCFQDCMDq0y
OUSupe6t946ojrhgO2Eho6D6t0oorCp5rw9w7KiFQ6KEwKkhJR7kjPYslCX0lwKP2vt7d28oiHrr
LlqxyduSfgmgpbIEok2OmOA/NX2Ly1PWOyHqzSOOkfdH27sioChBsKHAvyLaX0+skWAZd7GUBoU8
48yWgG7pARBcHZH8I8BVvf3WJT+jPAYYierANkaJUlHpSaumgdoVzQNtbtsvJ617IEXMTmlodAex
797HpAi3lqPJ2G8QcSXCIYMqMd44dXEQT6E49ajo+BVyQqf7X3J3qBWZScd+h3KSK/MiJciiB1JB
UFKLUj1lc6d87fFdOviKt3seQpm61tZR9eSW2+zGroscJ63nLECFnviSzPOk9tAh709oJ8xiGB07
GV6QnZoREHyTja8yDILCHray2WVNZ061E9nQ+jX7Gbmw5mIhYepKyqz7pt62By/n7YOy/gYLhy8y
e1T2NhHlnPZIBy1ElIYxsGG4xa/zKC3vUtbbm2pnNlzu88rF5Qs9nSU94kKv//7rfJ/xQe2jRsuO
vSmPy31koihoE4+oXZu6ptk+ZnbXniL6e94A8scda7F87K0sOTiZu4vMwaSEhlc7+/H1yeyVbkBW
veDrF3F/EsikX7pS1968a38XxumWrkAT2B6vRwFOWiZNhnDVHEuhV/F/eVOrWH7UtdLBxbb3KRUk
LemHErnegLtXHr3k9DVDhX11nSyrP/fGXLuWLBx4U7N8BkU5nY2+M444WjsCKUyTPFslK4Pxs83I
ukbvFYkyRtCMpfVxrvT0ZzEaoH/XTsR4oTSJGUceS8kTnbe6uTq9lZx4CAbfnLvkpRMxWBPEHN9c
0uFn0XYBcERofYPziLRxLCXNIC6MzGYBuZWGnwQykJ0vtS2g4fsHem9HwSoAPo4OAwTDzY6aozq3
sIdOgxCxbM1FE8t+aey+e7vkH7PisAKIXUlW2z2VWDTeRVKlZP1DO55TJBw/24gBj+h12PNj1Rfk
9pCT8wgFQi08yCBUZefIojyEviyQzVvpfEsf87p3ijQQQjTZJ7XoZzTKtEhEvrIqDX4t5npEvqlU
EvTEpnRSF18Dyaa5qoLYm5vYeh3jg5CWlSslIAP92ejs7poL0X3rZ7WGkjHUI/qNS2ie62KZk6ss
j1roikWPtYML8PZZQYlt5VyQDrF3t7VNA5XboiqzNGhltQiKbJ793jbyay+0o/2xe+GDHeeYoKRD
CWxz2aqhozTdOKZBDJjqQzXqGupkqFSdFvTYTkmTzE+2MSHnBMHtf3Yfg8hTsEl6+y5FwwgJOjh6
9Jk2N1LaJ0NkGAjGgjPs389ilDyrKKyDe2/vLBCj4j1HF564cVNMRYI4Lnsb2EKRNeODYbXSFZ0w
+6hAsLd6jIHwJYuHHsfmi4rRHisk5uiutorpx3Jiel0PY9PJI+uAlX0byVGAABmHzhcw9BvFLS7t
CWLKRJQj6v5JQRAei3ZKlvOojL7Q7MW/v067uwWsJF0z6lxUcTafcMhmtBZX56VcaPI/qAEt46m3
ylF/zBWrVPyWYnjj5qgJ5q5TZpX1nAyl/UHOeihM93/L3mdGg3ctcxIQ3WQe1GwjyV6QcI8hCfm2
3oZBnDrWOcWR7mDau0ORw9Pj5ZzcqCTqoEgggwLrrcAKjr6Sy53yNKHz5WHWQt/3/sT2FpW8ktIp
C3oLEomxQpEtKSOl6o3Sm4E0PUYp2AMnCfWfgDCP4L27iwo+BKYR+Q4S1Js3Qq1RUKfkhtNNOKm5
i65h/qj1ul5f0TUWmTdVVA9Qp4peljJOm1MdttE1m2vtqD6z850RU16L/+iZ6cRfrwOTjq8yaeh1
UTIRs1coAgcZ4FbpdSyn5uDJ2B2Ly5X8gFYsDIfXY6n5wFLjPRMAb1avppO2J8eCT5cpkFDuL+jO
vUOrl3oTo9BC337faGr1GBox26cS8qUouvocyuERH2XvDSTWwUiUagxP4e9l/qNYpy0ztF0IFIGJ
OqvuIkI5/8RHSvkBsMl+ryllhTXHFKrl41CNNY8hXoPz32irp84Jdfb6c+8s8nDSkeu/Vm0fyf5U
p1OmuJqyYIOq6KhUeymZd+tiZpKtAB7bOulLnTtvP9pAYEiGyb3RRdlGbniM02FGrTiQTA0L3sZW
3LyIsmtm5sbB0d45bAzF1cmzAwZ1m2sUY6KN6pTkQYWe+JMiDb3ttdCRvieDNJ81PVyUg+O9t/Hg
1EAaIiQG873ulj+WKe4Fah0F0TeuFMvT0On2pZGiHtHEwTlIJ3aib1w7AJ0S/4LJ3E6uXioxQuuj
C2RHybNUOumDaDOzuvDx9Scoc1ZAX7PBfhKe4cEa7m16khjiGFBGxP7rh/9jmmhJAd0oGDtBx+O0
AMY89UbSH8xw72Ouylg86VyXvLevR6m0UQn7tZvmNAW298CaDDTZpfSXKfT0oK6wt1XAkYJtJ2e6
JV2hqZkia9/n+LKZ6SlR4/pxlqJPtTpWfmnZ04E20N5wwCjW0B1SADvm9dQmxIfqCThdUFaF7ne8
Nl+iAXqzpI/ZpdCMowbW3qekZEwMhmYUjfVN2GIkmdXqepEHAh16P1On0GdLln6pSW9vGeELQDmI
0iEc/xsMDPkKWiqgtAI5HMNHpR6bUxoVRw3l3Qkh9kDTBJDUjcoh8Oph0G3KXP0SWWgKJyge1Y7u
CjR5P9+/4W+rr0wIKg4EbmruN6XCbKxAR9V5FthtL84S9yI9sNj+AHS2uHRdlz3kTSi/uQrKoMhZ
EC9zT94gdEsQfE0TZVwkDaGyESkjb1n97/2Z7e1CSCnUJYm0aHutM//zGBdYpKtQZgMNFC8U9Nat
nGY5R8vY+JJSHnzHo9E2e1Bvyo5nAdXrsUqMd3Ve/J02Wfbcc/S8uluy0/3J7e0QwGzE6pR50Fbf
DOeoC7yKMsqCZYRnMAA58KQY9mlUcQLuD7U7M0DJQPVQiL0JIfHdFYgYsxl1SXLOiabmV7WLei9J
E/nUxvN4vj/e3vXLvofNDsr4lnanqcKxSpvCi5Mp+ZlQvg7CVUn5/ih7H5DYCXELnunbHletY93r
DBUicPbonAxouKeFSuU1GtT2P6wVHQYyVNotBImbtbIpGeeTyXUYpWpyrsIk1nxpFvMJweexOBhs
b7UsJHVp7FAluym2VpGw2kjjLpRiGZKiEk9eYiHkLAv6dVbVHSFQ9u4PUDcgUyENAqBbf88fpwzU
CcyTkmdscYryc1v0nYuAbnJO6k7+jL6MOKmJdARb3RmUIJEXhkyY1dtGWezDos3WOjkfoAuqHNVk
N+/N3lvMPvJMqcC8eGi7b/e3zO6o3JGrMhQP91alSbJUOKaWSIOuxNowIYO+5LSIznkbW4/I9JRn
ISrl7ft0FeykN2koa61+k+HUoyPGOm0ZdOmy90Mp4k+pkmR+oc76AVhs50iQ91MMg19EbrFdStWK
dWcM8SGcrVixz6GZNx+iDOTkQ2WS2hykFjsblftkxX7AilxVNF5vnBn3jlyLQ/LxLLd+NHETXsah
6S5GMkmdS691Onh09paPJgQp2iqvfQM75iOKchyxdIQWJ3lJgneIqsfRVYvV8VwCj/d0Gevr+3tm
PdubgvyaDqxt3d8B0Wb51MYeRhNb9qAplfrZUub3pLHmObHw4bTiJrksUTlfZsy5Xu4PvLeYjEl6
gPTdbV1KKdshA3hCIQ5hr9TDnwfp32KCxTSaZvgf1nIFrVP2596+KU8tKiED6vBJoJlV3Hvo4ted
V2t1TDGsglL1bJc89Afv0s47wQPIu45iO2iFbdSHx2yxRrzQ4dZei+mU+ZON59bBAu6Ngo4YCRYR
H3f4ZgFTs4EW1VPzbgqj9rNlLTfWY3lwa+9AzzhvtPwsiD8kVtvJpFE+1UhnA+RTCCK8kbzvm9PU
0nPLMUy9DNWK0u3KpqxdBSaQH0W6EfsiAWgiW1p/UGHY/zkrOHUlTa/WZ68PJ+SEqgDBSHihgfWI
xqrwSvwy3imiNL/iCl5/K9EpxytKKq45fTd/yJr+KZpRjby/jfd/CZXVVc1thzIWO3POyVVIqPPM
aL1l1pN3RiolbGkzd4IujPr3rdLq56Uylg8oN8tPcYuHPK45/dt5roA0ZIftQP8ZzaPNV8EK2BRl
Ra23zeKfOZozZG1p5yK6ql6mVGr+w9Yj6uLm59q/xQlHeQcExTAJKZVUfDKsJvsQA1U4OLs7F4VG
5K/g6rCK5W0L2IhvmEuEbnoA+Gw6dZr9c+ni/kyoXB+8Lzt3IYx/LgmO0crbXo/an6HCGNqzVcqQ
8duq/luPq3R+KOwufy/DXqjdLi5KMC8NRheDPZvS5f5O2hudwi/yrmg1AVjfBCqRsOsup1wRSNRe
aQADt0mbrjor7Rxfs0Y3Ly2+AyeVi+xgHfe+MGVIevpcxLyt6y/7Y95DFCnLkheUuuVsOaWWZPux
FWYXKlXVwT2y038GPAA8Aio+V+J2h6Lkwi3cTVGQia4PZLlvsQ4pCq/oovnFQsPfLbFHu1gx3pAu
Tda3swRJwNdHgBeHi3nb6sc2YsKsmyVexuwEQ0WcRS/g2fRd4rOyBx9250XnxuRnQj2gzLtFg+Bx
XqHB2IYPZeqgxiQZ4zvbihevldvFz+jbnuJJjl7u76MdxuDKgETTGfQAaeW2WNkReVdRzosg4xoy
n0Rk0RU2hVkUJ9FUuLqMoMVQr9aySoE3PJmfUqOPoeAbZjh6s1UrXxUlwrbAtqdf8hTnja9mWDF4
bVNI77I6jHJ41ioCtS1uV9ZlFHP0MVHmXsdBqK8fwyoTsossR5Se+7arvultpSwXcqksd2nC93/T
LmriM82u9guWtInOoqOY6i+5k9jX0jCXxC+UqHouoQcO/oA0ZP6T8jjJHVoO4iT6QY+uc1NFyldV
7ZcX/Ga7I6TEznFEMRZqCu1dPua265ohmQjBMYkDIw+bS4FTw3kc0MHLpTr9X1rTkFnCMoaMk8jX
+wu4s2ugI1DAQbGOyHPbNoxDpWnLiSaXWsdVgI8k7M05Hj5S9UAfY4xaBFGzI+z8zsEkfodHj60I
aOdtbN3kWOYMDuzIYojqkyNy2c+Qy/7aqFqOSk9eX+aoHL3OAn82ztXw/f6cd6IYqgWrSSEwphU8
8foKqqwxzaCFEqAhRP7QJVZylnPRHiiB7I1CpQUQH3EMTg2bC74u8MRylmxtsY1V5OLbO/pVXs4H
5cX9YWhHrOUIGKfbkKwTPA8x6EVjEmXhFktU/F3G1ZGzxU6CgrYRFzYX2u8I8/U3i1adGnY+9o6x
YzzVNn5ESaepbodggl9N4qifvTstgln0YyDtsElej6dNuEM5JUF02Ut1kNp9/tecj0e9lv1RHPqg
Dm8xf16PgrC/MUQ89dT7UPn3o0U2vCjLE/XtYQX+xsA6ee+IwrfoDSuFxg4SCfGiSe8jd1Qq8q3K
6qAtTxIg97fvb0aiWgStSgac8npWcaWoadGAmctLLM/aGkR23B4KDe7dWbBsYAETloFK2Yxi9sNQ
NyCQAj3SpPccJ8tPEXd7J+ysQ9lytnxulNJTlPntItu/rang3agocdyUkITkwBXLgI0qggbmUsnY
0Alp+Ahr8Nv9L7kTrNAhX1HBcDJoZW524RTb2twWRRJEZj1+r4yyYWZJ9zIDlD5YtL0DtirtQwWm
qXTjZJ46o2YnPR7O+H3Sh2idoFfz3DNL8aWP+6/357U7GGtGPXjd9ttYAcK9LWmZjrn3EPVPjpHE
bjHI9rnGjfs08y0OemU752ydFuIClPApcm/2SiJ0NZ+0ComaIl3OBBLLg4BL6t+f1c5qMQrxLLEb
dLttaJn0+TQvyoz5tpqID3OHG45JN/Dd0E1HKM6dzW+CsVndxDkAN8GWKeMdhAFKHNBocfQglbM8
9U0xtNfKlhwDP0EzvbRs0i9OI8yDK39vnkBHIW3QUyIv3bxfpVbhG4PPUDBPeZv54VQof4XplNa+
HKvL+f5H3cs5wROATKHLSVFzewakPApLszHLIEfD8KQsWuhn8py7qdVL59FSw2uiOC8kingeG6UD
KVmJfXvIDo7izpZd3djwf+D5oVW4/vc/8ga05puwTcciyNUqeihRwvFmsOpno3AI0sb0KEbZWeGV
RLhecCvGaDttVa4kvUmsMpi0WW6RFknib/IsqZ1vKeFC5JKYH7osTvwFQuK/97/5znEB5Ad0BKwK
7bXtc9HYE495qBdBVwDxY4FD4zmSrf5IQ2kn+AOcRtwH8B/jki2HXS1Eb0iwNIN8GiOUiUeosbzH
p7ID5Ncg6e11bVdc/8PkqDiC+UHo9CbxjdIaPbRWKQM9lLvHQm+Lh3ZKm4P0em9q5CSwYCnDgfdZ
l/eP7QIOVa8zaSkDOkPGz24U6jVUrOy7U1cabJoIKSe0h7MjzPreyq0tZQojBuDjrS4uMBXgi2Fc
UhXPhlPWWgmim+p0ABfbuQDo9EAzoCOEhMO2PhZS+IZ6lFeBrNWV7ErdSCQ2WaBkXURiDl3Ndo4C
FWmOHsVpBeeVze3d9IRooxRyFELTGa62NXVPtFvGb52jxKVvaWAnPYx1BwUA5jJXxuX+jtlDAPMD
YELRuyRj2CYpeqhkbBubNo6YYaeIQc9kF6BY+3cXOylOfI1Ri+vIvRG7VhYV/2rY1H/Bg3T+p+lV
O6W43EeKK0G2Dg+e7Z2l4MnmDCmgvHYwVxjGIyJo8tMixFTlyF7OlpbrV1If+eAz7NyAxCC0wH9f
SzeMMAkMv0kRLCeYa2rfENX4DnfEAW+01WsdzvXBLbT72blquYXAftxakEtGHkEvBvoxOGH/vktN
45ngv7HPWKwu9jmZZUlgIDhnst+h+WwGWm62fyG3ioy7NUip/CCKTLsCwkfP8v6W2PvspDtrPRBe
Go7ar4+3VMdTpczsiCo1ip9SskBul9D4CCdDfzvOmy++vgCrj+BN9VdS7Xwm4ECgQEt+GaHuvLPb
YTxrVB8+v31SNLfgoVCD5ErePHEzlKEwUY08yJas8hc5SUivUJgr1MU6SEh+57ibVgyt8hVtShZ+
G0Njs2kscdIUQZ+H6Y+pbMXHfspF6E6Zkz0ok6NfTEowpqunBeI7dmWcpp76zZuPj8PFQo/NJkO+
BaukSik5aaUVQaMpk+5BLRwyH7Dbimpb1PZIJ/R22zhU6wkh1nxvZfu93jZVNoy2HAMvt9Z7s8qW
/Mtimn+j9Kq9+ZVjJFqUBKQwYW+q4yPPehmiPh+oWGi5hhyKh6bKjwA4t68coyDEhKwlFrk3FyN1
8kkb7YTOBAK8n9kn8pUoLvupAbizXDk2h9MoIzJ/sGq3NxF4MGyduPgA9t0UjTIe7bRJZ1QJhZn/
hRSwCqW56t6bi95El1FLFPV8/2jcvquMSDZLUR5iwA1e2apaMjRDT4IpibDXnvrCl2pLObhh9z4n
uwKaxQqEuIm7tIrLrqNfH3RNHl3bqlJOSzHY7xPM1c7kAv1fq57n248ifXuUcn9nfvzZhCpxQqai
CNLZJC1VNws5esIZYo9K4fJXi7Ttr4l26YMytPkZFcLIrSGNlwdLuveBueVAIq3tHKLC1yejtvWJ
b0I3h1J6cQljJ3wkejmqg9wW/ugaQoykVGUCUd5e2wA8FgXvhzSoJWkZLkuiO1eJx/slUhHzO6v9
KMsQ4OP8EwjcZPBopbbPb99JQAwptarsJO6d1xNFty/qCzWGPBCO0YOmSYo/oZZ7UPzbOyEcTUCb
FLAM4qPXowx85KHHoSZQ7Uh4SzEPz1mrIogeRf+kOWiX+5Pau9e4zE2KWCCHbyByJTIuWPPAH5AV
Ljep1TRsaWL7oUd37GCj7J0RbByVFSK35mObjTIWqsb2s8B2x3ntD44BxhwxUigmlhmvMst9dBXl
Mny5P8MdljZlEdi7K0mZZ3+b9A6LVE9yRcYdGc0cejZIG2+eQ/ldBOb1l1F0be9BmlcuRpQtjkuy
qIenRgj7A6ZbEv2dMrJ/3v9Ne2dmXdyVgktUvE1JCyQQ7XYZ46CbEu2fLLLLZ338D46u6zNNGQqM
JRjqbTIo2RJUjZbegG30YWBN6LA46rg8ma18pJn/uyP2OipgYdHA4wKkX3UD6CQZRnPK4WJPsyTH
zRU5h3dNMRWLK7SmA6SRRfikRRa6XueUJ/QFO8Ei+qeNqhj6iNp9Hc16+CD3fdH6vdmM2sW22PLU
6HphuiKudMVFw1GjCTMDiz3bvWOcsMypu4s0yPWp7mw9p57QJN96zZkWT+tGGgHKLIBvOUpSWZ4A
sKu5s0LSc3D77yznqtlFwRQpqlulVFSnifUkIBRz5bwoQ24+5SizH+SlOyeVQdjDGH1wF25vwEjL
1T7rtSSAXdT7GIbTFFBF82iMk3zwZu7cQaBzAYWsS3mbNalxVi/NCnrRJ1lBVF5MH6ZejZ8sIdS/
S3keD26G3fHWZif7dEfJa7RKNPMt3mgpRyUxScxvCHHm15Hy5QckfO2Dd3NvuRDmIC8kl7qlSUi1
MyKPESNU18oDDTplPkFR7w9G2Vsv5oMYMaW22yp3Ewmlq6BeBvOSp4/KYNZ+JamKBzesPsjq15tz
c/hWzXACgFU7nBfq9ZtRIciIDQkIh7g1lp8ZYpPeQAP/Og/54NWSnb6zsIp67tND16qdSSKbSD61
tuWp56uvR1Z6he6ihjqZQx3IOCPsmb1PirT9nqdS/+P+pbmzS0ApUUeA8sUn3coMma22oK288gnk
JTnj41D13qDTNC6zTmrdttTVgwRuZ6PgzEtWReMFht32As00TZRzUheBiKXKM8dSu6ymM6f789r7
hvAJKE+specbiyJTMiAliqQI2k6nxB3FSYBTr+mBSjvS6tgbihgKHDfxBcXyzUZB+GpwcBotAoS4
xN9YCkahR0fO/JZA0vv3/rR2nnsUYUDdGLRLefA3Y41cznpq4JhaqVP+pMzT0nph0al/JaGalO6s
KhVyqVV+cBfvD0sVDa84hSbPuqZ/lO+GlZ5cLwBpW3suB3fgWqndMc6NUzzrkuG1yJYFizw5R357
e9+WNgywT4DkRKmb+S6ckv/HI5rmwfQTDAZfSg3r02KW1U/3P+3eUGvVlcL6SkfcRlJSZqhzVlg8
BX1pIDmDwrxr1Xp+KiYNvMP9wfYuF94bYLiAb25lJyY8kpfCxJBDngzza5fPCgK3Wmc9mHlrPKSi
1q4K9KGntEz1I1bwtoVAEZ0iEnkq0kIATs1tLT2ZsUgEyGEHlvshcj99fff+r49HDepNanEzxrqj
/tgxzjLqNaAPO8jcbz9eIvdd6B483dt62M0Qm9B3MeuiEQ5DdKeP355enlP/WXjfZfdoKtvizM1A
61z/mEujt/liLAz06LiK/xL7TKbwjxLPgy9mrFz8P0aB8Pf/pyPOHz443uV96x4RQY+G2DwsDf30
McxZ+ML9EXsvvftedY+msXeM6GDA/uPI6paqbaYBMHvRe2JWw4ZVVTW6OMlN0pyTxI4OXpK9t+vP
oTa3Uj5MeVTPCqAEu0jPZWp354nY5JfQEiytmjh8eycfgD2mlb9Lyyt35/XcNKlr6qTE5GJQpl+J
Pobv8i45wgISxfDPbCKPNYziMqLwSKV3s0zo7CR0scDkhXVs6C8FybOoXMQYJGjfgyqfc5F0lhuG
atZ7aDUZgzcOjhJETZinOPuUZeFZyiAtF7OxzdpbIkP+iImS9tXqishyIW6lLXYVxWz4sp535vMi
svZXBgMudW27dV6izCjLq2OiZnLR7EaJTl1cVp0rof8e5Ioi9b5TZKHsxeU8/TLl0sbgp7Llb4pZ
OqofAcL9OI5T+CkbTdGdpkIta99UZ/wBnDQa30mz0/Xnxkm1b3YpzaOvZ0PUeGWuicLPOZCO3xnN
OLh4NEsSPrZCvJ9VrTYf6mmASjFJMDo8Bxb1T6OjbPEppI7LixSamXJR67aDXbsIugAjiobeklRZ
7vWhZM3uYvQgPgSoWCw3l6Ls3sNnw8i6ye28Jnat5n8K9CwRUKdyCfCpjOYvczRnn3kDLfGhcyza
ni5Uktz4Fy3TGaWRTom/d2mTTA9FrTuXYoSS9CCpUxedyBWV1NMy2c5PoZxn5kkuIh2TEj1SNV7N
RJO8SkuT9wI4Su5jJdb9j7dpNh/VfE7UUyRJLbC7KS3Hz+lCCu0LWy/KZ1E13V912phPqDdGhSvM
aW6fuRHj2s1bU3yzjcz5OZliOTszFmnukKAjdZUUs7UupdwUCGhO4/h+yEo1e5q6aZxc6M2R7VO1
mEgeCyOLfFGMUJMzZ9LFVcZ6MXIjmZjqhAuElfvKMuitV08mxpk1lc/umsmjUrhRXje63/ZO8lgu
UzfgK58535C4m2yvn0vjc+MYXelaYMHsJ1WapsColSlHuBpKuScTxszXMa6WBlURu9AT3HO6QnF7
B2IePLJ66v0c+F3zoGSxibUboUjj2mPU/9voqEi6YS6ZDW6IABq8rlkK+bHuhfFlkMIYfKGRll4+
lGh2mhkQCHcBRBk9j5QqOrewzUb6Us6tanoR7P1Aqjvxl5biofBc4uIsXDKCdGRT8rw9zEnTfh6X
zuhdve61r3WjCuWMjq9Z/cLxVC08Fa+W/3C9gkdEC4baIH+3OOU5nTuRTw262Y1TfZzjecGhMpzI
WtvsfD9G2bnJVylOIhR6OvYNbikdyzJyZIiQ4QRftSgjAT2jNs6qFB7ZdK0X5/bGI5ildYqCzy1H
I4kFYE+7pN/dTM2/q1vZT2WgUfj2Ca3awFzhq2bStqgaJWjbQWYgedRG9lUr5tTxbDs1/l7lc8Xb
QzwkMUFGEONRUN4+Fnpfa4tTkj9mKBW8cxJtuow0yOeLqc1E7Y2TzA/6WCqnSlbm/7JNcP6mKki3
HRDOpuBZNoAPqZClgdFhnVn0eiu7KuM+lFLfv10NGBARuAh0iYHu3cCJSjOR+1hQRlYVNA8ylTNk
9/Olw4zl4Jvu5CFryAreDD4PTZbNtOpsjqBTw3IzhkJ7huUQvjiNY/8sqHv+1XTKv+1cLwdj3hyD
ld2Gvh7JB4nkjQ1Fl9mT1UDPwqtsSbxuBTLXiZSeFsn45/7+3IRn60YhtQMrRRkFcv82Lp9pmcrG
ZBWB2an5d3t2io+R1psAOp20/1YjfnwZsq7i3VnmL5Ah0vp0/wf8Bja/OocrMpankg2LLfJN1qya
klmh+AteIs3TyV/L8Y9L63T/CL20/2fGOu+VXNiZ6hZtWz5lZhvbT4tea5Lfx5Kdn8M5T77LYSkD
CJgom9z/fTeB0frzcPOD6ELn/eYA4wi76LjhFkEctqVXqhrvSCcmzc9r5+8xsrSTbc+5F4blET/v
JtRkZPJQyAsrQhkV2NeRX6Uk8RQ1Q0GSG84nSSuLU17X48XILPFOTYzlqHq3s+voyKCxDWaZnHS7
F1C2bsImZsAS0+ygWuSZW6v+BOMpP8ijfqP9tosOSZu0lzY3BedNHoWp0gIA3KLPrYpwdNUpghAw
q5MR+brWt7yLYWNXLhHLStptygbF5CVtf6hZWn2U8Qh7UY1EX3yxILhwHQe02N0yMbr4qjmN9bno
OnPCZ6TOfgBGyb/nagg0bpmZ3mlUK0WcpkYTP8tZQku2HkPte4uer5LjzNi26heulKF3007M48c2
pg58sjo4y/RwEXBwCXtMSraAQL83UWTMLumAlXgY2KaOy2Uw9m5UYS70nlch+6tFZSx0lcWevt7f
mDfvF9sDWiodEQQWod+qr7dHWcbmHJe4JiTM9WSKsP9sJFL28B9GocZKsxyC1809K1sp5mpyXgRy
3qs8I4n01BbNkWjqtjzw+xqi+8nzQBJy23tM0jQ3cyDLgbDC5JLn4XQi3pH9OUkH1l8JvThX9Q9x
0ieYGBriR9xa2gek345IlDe3PV91VWsi8oOjCsnu9Vc1p1CmTgqqJMn05YTXFW+p1IF8kLXZz2yJ
Pcnbc3Ac9u4YhuMo6Njb3jA3OWmOWGFNVNii8n+RUYwPqRTZlkt+aZ1DvdJ/QD9Mn0I034/4nHuH
HrmolTgAuoUI+PWE2Vo1h6wuA3NYpsdWzkfgjCHOe6NzpC69OxQa2hTsGe1GPCmVatK9FRmH1rlN
+VyKIEKhRTFnwj6II3eW0ZZp3yP6S8mXbtLrWZFFRNqCHFSwdE51WfSsDurMMk8KjSyvbuLqUbbC
8mDQnflRrkR8CFgu/cltrNdqjUlkLooAJff+h4bh6SVph35wE1VYR8BNZed5oBqLEhXNlh1PVcqy
ZBAjm6YlbXTb0VAezLYt3KrL0b5MFtmFDZKe2mywf000ov06AdKZmXJ3TeFoXaRSGA/UWPtVDFW4
YSMfiWXtxBaACag1ogMmA2XdPGCrMJUyz7wniWEBzkM/tOCyRAPxjHNI9YLXVPdNAE8/zxkSZIi5
5Mv1/u21+43WJjxHdu1nbu7IxgZM1ZJqB0LNzEd5MJ7xP0H4dSog4mGgcxC27Q1H15BWA03xW+XM
2mxKQT+zCGpbkT7bVYeuhVEgbFuP+UlYSz8fDLgtE6735sqTxssUBNxtS7wb69LJix5IdGjW70Gp
Raeir2NkvYws/Y711XTOm762PK10lpewT8cHqHTVQYy0t/Fp6KAAQRx5az+rzlLeFjoQrsLskscC
ch2y0GPj9lKR+G9fUdqmIEjWWAxo4uuDXeSyaOxsKgI7N/uTFSXOBTme/OrUkfXYi9b6fn+8vanR
OdKBXYJ3Yo6vx1PjuZ4mc4BuHcXdD0YyhIewt/7ZGMdWP1jOvf3D9uHQ0c9EzndzYAa8zCMc0jKk
vDBvz5RMXJRGbS4VujfeYM3xf5gceQaGq5Q02bXr5P8o/+ZKmVmhwIij5qRcRFh+Gp15PiU47n55
+2f8c6R15n+MBGZJiQThUNADYfABHWbUvai7YU98VDDdWzHyCZy3Vr6tsT3zaofJkKOQcS9dXbkV
KNGnvOsxLYNc+fk/zOr/ODuv3bitdg1fEQH2ckpyZjQjyXIvOiHsxGbnYm9X/z/0BjYskhDhJEAQ
JEjWcNWvvGVBJFMNhT65DhYmaNV4PYO9S+SivcUWh90XNvfbgMufdFBJWHbaKmReGAEazZPfcnqr
KUwplclUiZJbF4WdN9jadB+V9nwQiuzN3qLbSmhu7OTVQ2PGegvYGhn0WfuUzFF6GltjPpdzc5Tk
7n0QCQ7pBpnV0nl+uSf6zCGjrmgDN2GG6FVkVTegYUf4yJ3Yio1A8MozAJZi3WLD391MxgozO/jA
yO7KTeTq9tRcjd6MTpFNeTau+uZCQHh0Ve1NJRE6DCFQplu5gtzMwKzwqKH6lsTQgeTpjjw89bIx
FefXN+LuVPLCgUECDrBhxjTmiIdZZGY3wmvI9FOLZGtvHUFnd18boikIheTEdJ9Xzyny7dHYWEvK
ETjdKWmSmUKpHH2YtDk5E1zSCUB+qz1p6UytYuga/LAtcUB9Wvfgfr95C+kJdgwP3yZiDTrkYkl+
MqzqWzU8JWpgjtTSE/3cJyhdAFmyc0jnEjoOriicursIkSOYnaYYApNt57kLUKW7EnMf1RT3Nht3
Dr+MktSWClD3YVIEKk2AAjD+/WBWNDFMS3qbx+LHEIzydwctwOeelsPBy7G3AbgaSB7I07bscTWw
TUlzyuw2yr35aLVD/AUlnCPls72omlceaBh0SHxiVuuP14lapGWe36zYCv/JuzH86kjt5CojGgoA
1EbXGdPq8vre3jtGfNIi+bTAjdeXbKvj0GS3qIUZuSE/5sqUl27gWK3uAvhTf7w+2N4CLgKDGM/Y
VPzW+HuzbuxZzhmMHwNjW4uH8oIcSUB8XEf6Bcmp6M1YyYNPfa45SLWXC3x1wS9IePJLNBSo+Kya
sVGZhWi+ch/SUNLfV4r0bzpmzi+c3iJy4K6vD1qZO3vmxXir1ayjQO2dBWDRZkqfuYXaTj+cWU38
16d0dxio9tCUCGk2MTjXP+zZSEuRhxDSo1RBh6eJexDJ7F1N6HssRF2ARfpGip/VlOlb4pLXR2rf
36FjRSlpkhLTN+PMVHzJNGPFNYrOVN2obuvCxcQpzvwcO7sjsMPOjuW3LPQC0k8Oyuqllq205vIj
ZqxE/qwZKSbVdmd6YJrF37/WOOfgsMGdjOnMujMjB3qtJS06pl2Xi8+tsKlaFQLyaTaZ/yEyWBYR
EMfSB9rAw3ugI1qXUYizkTH5UFqp8RQlZeBbY28dpG175aClKMhVQ1GCk78KDXCZKSSzQbTPaPQO
ZtOkdr/ytBQ/arkqH8ZECc5K1lRoRGDRd4Kh219VregUF6tE7WD/7q3mwk5B5khD5MRxXoYpU1OX
tqQQJKtmFH7p6knxjEHUtywLp9PrR+X1oYDhvRxK4KLdzw4gvGgKYk90XeWjiZa/kTQS59eH2rnK
YaUglEkdxlnQXS+HajS8ppslII9SBUScBftljJL46oxteqkQ3r+boiPsxPYmABcHGJX9SgLHC/5y
zFGNqzYpakrpY4DBXxAaH8kb5SPJ6e09yjBsRgpAS1y+Ttm0KLSM2aGW2Pf2dIrDWHtsBqnwA6kw
H+KmOdKp2BtPRTkTxjmblorsy89S00pos0LZJ45KxW1KJXhUhyh9o2q9CToOX6bXl25vGiEUA9RY
kFREmC/HK8zRaZsKGnQT9NaHTlLSN62sVAejbPciHmT4mtDx1Yho1mlUrJPLm2hu3AZC/3+QZA7O
aReNj5qcHugQbt9cRiIBXcQByG7WeUCq0y6cIsCZEJbKf2YHUy7PamXjYgcjTQFkca+GQfcptvEj
PTgGe3PJmAuxiIwH25OXcwmOAzK7BmRT4Np1bcZReYjH8ginvLdD/hhFXa2YHkRRPqkFO9Jo5beh
OqXnMpqms6l03yRg9QcR095w2Hcu3hhEhBt8bdIRmCPCgJL2VLZeMUhW4uKPEt7HZtdcGv6bA3m8
vRWk7UzEqwBm3AAEzEZTggHO661WqtE1IwuIDRIdKEmOwQcJZgBFyT751peNc3SP/XaUfBk1UXMC
F8X+WZL+TX4HW6QjocpvQzK1YEMsIii3xWxe8Xr6Ix/LKlW4RWWQKFrQ3dKxkx7ghOCThtfoF+I5
8zsKvmnt2mOe5OigBf3B/t7yVuB806vmxBJSLg4XLzeZrabGQLMB+ihYkPdhKtLzUPfBRySy+gcs
yec7IF54pGc41lS5LbtIgmte2Df2Yyas6OBg/97T6xkD0MMvIinmNl79HEMGDRW3PVxu9CIKtzPz
oPaSVNNvQz7YtdtFRhH7eGvm01kaRCl8e0Rg1o0VLbM9YE167tpBbdoeUHGMzUOljeK3SVI3ltf2
CXZ3Vj6DvYojmwr/2NaqfPAJy6lcfwFRHjEIVwKg5OUA/FFNiio7ErFj5jeH3O+kU0Q6dwhYwTi2
60c1QDzKydAhnMqhQOK3PpJK3jlfBv6t2D8s8OtNRoLHszMlkVrc7L6Wnga5b8+KkRmXWkyOR03o
SE10J7jlMGuIe5KYUElf35AcLqkIQ/yDqsSRrxM2kF5laF/00RGVZ0zzjAtXKQB4oAXQv6kqI/8M
y27821kH/80pWzSgEFjZvKuiMLPfnklXjIq/VrWev0VdwVzarsZdXdb5kzbXoMDkOVvwWMb19Vdv
E7DQn1oI6BC+FwuCdXOFDzNxohnNqyPBNBLgxp7oHfWPtB7Gc67ioEvx9Ija//v2eLHT0GNf4Nk8
UBZE1zVAdrSd2U7kxLk6OqqWD5pqQoFqhlRP73VjdD6jZm6jIZZ1sWvWdvW270rZdPO8SyI/RTXu
iVqeLN0FzkTncA7S8EPB5n0jm8juznoz3xM9qEf5x2Z/8qPRvEDLm8oumm7Ldf3H8aBQPY6ZkOxr
X0VfEvwLL7oVpucGJQmvbfTqIGrdGY642ITODLViyxjDc7IJFj/eK2Kg4/vAahqPDjH28lMo/bCr
+uPfbgSozoATKKoturDrjWBbodzr2AtfhVZoNLTSoHvQevWrlAX62xxN1DuQoO3Bk7qJhjB8wdYY
S2Eqtzo1y5dTOuZl1ZMbOVewXNPV1ivb0yfEK4cB7czXv28TkjAUZTo4nDQT6e+sLre+E2MYNCNb
zkQm0rcRLwzvdDAg/74+znbZIMJAQluoRkzoWnCwNzhN1KqsazVktp/omXS1OtBTwRzH57aslINt
srm0kT9j2dDroqdMOXW1K1t1sKtcbeyr0YX1OycV7V0FoOIuNEpxU0andyVLiDf2iJT+pOVH5fPt
/YEKDMkOUofUtTfglkrPHHluFeuaa3LwhHBI9o22ZceoRmE8o5vJo+xYVei/PsvbjcOwqL3xWBAg
bYL1rm4xJYDBc40sab6k4Is91GudM1L1ycHG2VlQ6L8EYRSPaH2sN06Yh4haar3EsZc/AdBWr0Ms
W2fc3gu/L8fs8+tftjPc4i2DGhRwcU7+KoxADDMXi+z+NTHrIXchEzbfBjuN34wix+dhmP4aDwU6
Al4mi0hbf+novjyDUwM9k0qAc7WHwv4gVaXsJkiKfgV2TndHqX+9/n07G2bRM11Sf6419s3L4Trs
JMlVFecaLBndAJP7zZR2ypMmWZVbO0p3nWWtO78+6CaSXr4RGQw6PYsWwDpUhOQEPGWunWub6054
CTHSK10nX2AfMyij9IpGqPRsZIXyXeR1e2SEvb17GB54xiIauFxDqzVF6rcbTJOrvOajz5OtpXcB
H3lQtdobhf876r+84xzGZWf98T7ZiaZ1QWs716qu9C8VErU3EYd/XXc02Cw0fAxALShHrMupediM
oSNBzbbigjK81KinrkyPoumd8/1ilNWM2bWuh9T50eybnOZUOSXIyUCTXaoOR8/6zrSBjWZP8iaw
OusLOxRsez1EsNlq58pXukm9ap0dHFxYu6OwNIBdVerfa2bhGJXOIBHR05/N56sypmDlw/mvbTFZ
HLpVFn0ciBU8CC+3gBIqSl7VaIlqSfF5boPsktdK7FWWORxErRR/+X+9jOGI0xdMBtKK3ItryICa
V4M6xjhyN4NtPVmiCr/2qKM8KbMcJW6npQhYxUWsj+4gcjT8wIWo2eeiNxBsCPrOBAkZRcCm9SG+
Qy4GQw+douRTJGXJr1QN4YBwpEFTLzzF9DE2Eafzo6ST/5FFZHYuVA31vdVagEQLynoYlya9/hjZ
eTa5uU792U0JafEIl7CPsQA1x57Txr16zpS2Uj8SlOeya6Dw1J9Qt7cINLNcTnxRYULp4StMr2uy
hPnWnNNCJueRrOwkDTovm9Mp9r+6ncol7IWQ9yatR/2tPXXkRk04O7MbDdU8vSHINe6NpkaQtB9t
+bsYneRXFGnWOwjkYeAPEnYGromxzk9oacX7LEPR8FJw+z+hwBUIfzAt8JdyJ6Wa12Mq9CWRCvHc
9F3ueINh5Laf9WUwYLBqRR9TG2aN30LuPGmBPXR3QTeaj2YxFP07c7a1D6XhjCTiTaB9TVqIGNTr
tQW4E6XSaei0MXRNtD6lc6rE1UM+Dk3sDamUPseIosV3BdJyo2s1Su2c8V6PCs92pAoQaYyeCCSY
EUm7TjWqJzz0lMoPxlYtPT3LK/06N+iGIRmWfBF4D1S4fEbwXKR47irXaFrbdM006iUfWpnVeYng
D9eWjPIJYWwp9asAPrpvErvJrJQpUYZoeYXfTDVAKBpGk3Zv5dZYP0pqPjXvmlCTfxZiVjQvrRD2
cPuqmqu3apCml8QUOLiEFK4kF8BL/U/JYvfeMKdB4lVNAXFEt0fxbrbGwXKNxKnqO0lVq1+IXWTR
tWZI1kOFUeMasZ04b82kVOWnvjepz5CdNA9cuKh0AIcrgWRZmfUdA54ohSnV58n7AOqyOJBD2T2F
XCvkI+ghgfF8eeLNuFJkGGbxbWrD4V7RmuBkmEV9kCXuXcc2bwuJD9HWBqw/cRWPOOEgpNMNsQ/F
Z6YZ3SV+HQxHtkx7Q5EEU31YVPHo+b78IGwg0WqNM/TzZwnHKdIPkBJxeiEVag5kAXaGIs6CL0+5
ZqdYL6uNGIykkq5B0mpeUtX5uazM8EFre+cIPrMT1kE+wF+BBwZ32PVt2RomznvgmnER0buTOcnp
yRBG9l3Kw+xhwDmyPghbdzYG7xlhBxL9S5tlFWdlcKtV0RfBdbaa0c/x9PArjtlREW53mKXRsXge
bNXOWgDDGQa7BB2EU35WdY7n1Pjd26ipuOag6v8YfZ3emVOu+bkZivu+mn4A8sv8cDaLu6FUO6+t
RX/3esC3E2VSikXSjwCavvo6FqJNgunPHNrXxiwxewidCLB6JZ9ayxbP+mQaF4KyI7jIzn5iUGDO
i9HwluwZcCHNGdjia0fh1A8QWzn3c0inu5Osg2O/3U7UZZfaPpXhRe59WZY/Yr1pttFhNEr1qoRh
1rlROAbx51qGaz4UURN/F0NwJKKx/Tq2E41myt90EClXvRwyLKCXjk2vXONxsP0apdFToALhToqq
919fve2mWvBLC3mfr9sqSQU2aE8d94ErKYvxrQ+D9jPx8tEoIMH5yS9CGD6FLIQ/l6ncAC9KZLYn
u6IZk+i9XZ1w8jbPqhwGptdGaGm401hav9KiVXgVszaxXVnPLfusiaBMPFwWrE8qfbDQp2oWB/44
hJAxUbQceZuEJdxUU5vKjzrs5XEIFupTjOrBiN+1IDRCtllPz1IzGG+dGiPoS1ZM7XMG1vmnkqT5
Z8OZQvXiUNZ2rnKIy8ODxsWoezldXB4hZ1T/NdvaaM44mwxfLTQbp7sSsSbrFFBC+1ZgyhRD+M2a
+dxqWXaelaGnjVYLw7oudOvyrDjJZPtmj0bLvdQ1PO8hGki6b+hZ7HiyNHToh+DOE5wiMYKxVQir
nnPYtgL3krxKXBXUveHHttSqbq079YemgSnM82yDA0Bz0VI8EXRk5cj1axaq7H0dudLYisCVHHNS
XT0LU+XbmAtTgB5vMhgeqZb8MOI6DjxezvSfkDaSfi5ix/kqlTbkDycssvtGcYL6UhMdCC/TzSY6
dxDVf6S5EmTnzhjb90padgl+FLEY3QKyXOYKrdMehnke5nutdKLw0Uklu/cCgFBfjSE2CQAjC1nw
3Enn+0iehsy3UdlpvV6u8ZTXu0D82+ITjM2iQLnRV+IglSA4a+WD7WRp76H7M+luMobazznL8+e0
bbV7PG/EcFKzcGxcy0rC6i5JG/kOM1S5dTsnBzwxFNK/qokipa3UxvM0ONJd2qvZj65uqq91gWsG
pIH3SBqJLoj1uyzQnA9Tqk3JqQlFF5+WOxfKr5knhRvNSf+TRa8eE62blbeYL5jmyVb7LnuHKxnm
sj2szNqvVGn62McjNJ086/uLlEyxdtKDvEUuo4ydJ9S3pAri9hDTfDDn9pTbahJdi04LhIfNZ/mc
ZbCJXT2ujfbcOLOc3llmoP8UY+lUPumWBBwsavTUz7oZ8tuYGsG5ksOy8NRW72K/aLqQLSBLYz25
gzI27wP474snu9CqBzkk4nbbojEsf5ADLXWxgYStPc5Se2f22ezcUdNHT3PEmPepkiKd02AO72cR
OI+N0OUPU0RT8K4M2yx2897MPtG8yiZWUw/rU9XadnhpLK15hg8CI6qEZtl/D9V5UPzcqRRC9nQy
qksUg6jP46ZO3bmtRORFil0Ovl32+d0YK2Xtc9Wr71slMuY3jjQ232phOj8sfCKk+3Hu5fY+ikLi
cimMxf0QmZF9CttkACczapniwiJon+pUy+BYwr+WLpOE0BnUxMD5hBneOHxA5YupVBN2OOeTp+RJ
EKi0H9BojZt3s1o0oddlJIU3VkUFiz63XwIE5IyLXszlx1LU1XxwPW8eH65NOuQcbsD4dLNXIZqJ
dndXLEpbCGTBfQjlpD/ZBuXNuCp01yEwPohlNk/PUrORFz4lzSkKHKtYZpAjvMFbOMVhAnO9lWTt
HqXM2QshDx4UUXa+jYI7tQC4BvjVrsEUVh9IkMxwJMvDKr+r0iI91VnbXiohlx58/8NWiLZ9g7DD
Bc9KA2qhSK0qHTQsDbONh/Smt3E2+RVifBLewlr2LpeSuf6pKim3ZqSpA52ONJreFiM+PX00KYo7
TQlqEkYxWnedtfjq/uUzzLTDW+S5XyxdoN68fPEDPcr7SMf8VcrsBushJXjXBF33/r+MAuiUBaaW
vZbIcLR6lszUpo7QqaUvIYz8hrus//f1Ufa20G/wCpVySLHr+kvfVUZXFkhH6YaYH4Jq+jezJqyb
Y+2vLXOXL4GMRQ/VotK4bqToyTA3aBWmaDbD9+oL8mhoB5KLG/ZRB3NT+1+G4mOwGgM8tmkdtrTf
ZXRhQSQIhNrCrra+OZCDzhlye1+EMM1PfHJ/LeMQnpQEYuAgCt1ihpcfALaEShC9B8w8X+6QvrcM
IcoAV9bWqsZLXsSm42qV7JQnqwyKwNUoqVrvanzXftptqaR+61AYwuQvgE2apTYE7DYyLTdUJOOv
KXj8OMpgtFbZWFs5fHRJHK0xTE5WmCi3cjb1C7UT6SKw+js4KZt0YxlqGWSRlwaLtZoHRDgmigos
BB6c0LByJXtjFmbqDgPdOjcKKNiIZj7qnu0tP9gemoRLaXtDBGuRDUd3Gf1sHJONE4xYboihMi8a
EeClpYD6CfHb2UuH6KJERwYu24sSlQC8Bkj9QIRtLgdLG3D/KsFkV5IhPuGeJLkhmnZukGtp6uKj
IR9k63tzDPAMGD6dQvLaZTb+SHlwMJMDqQWKOhpG8LmPQsnDOyNw03bIH7symZdIuzwoc26vDb7y
/wel1vlyUHiU9J6SGMt3NIsvBkLB90O1kP6qQ4nkTdLDHsLgGKfRpXS7eVWBa1WdDQnr1o8q4Tc1
iyc5SOsDmP+yE1+mPMsoiz8hWugI6i3L+scsalEHpS3gg6hlqu+xvMzPTW8UHjInuuKKMTcvSTR8
lZTGOb1+A+99H4k9wSE92C3lq4y45rFhTG84mKdvEnTun63Y+E+jUARnWTj5vOQvvy/vUymweE9u
PTV8KFd1x43vZHevf8veXlyAyKB8QO5uqm52jocM5HSwglXsjSglnFSl009ZXCPrMzfmqRd/Tb1l
eyywM0hKi37smpduCWBFwB9h6OXDcG5jDNzKpo58Whv11Zqt2O/1ZDrY/ntrxsVFR5tKKe/Z6l4r
SvHbLgU9gbEJPndqqr+jJHwkjrt3yFAChajOe0VncLVmvaLFc40i7i0bq9wDR6V4qPdU7ztdHCnR
7m1/QldwnotgJVf1y+1BPYEWOgYfNxLrPnaHrsSGr05hPaDPFLgtjpXAokV2TrU4/PofNs1vtAtR
FW/2amwR0wFsOtDX2LpaXlO2Fq15fTxlVktUO8ap5JEKy8+vj7ozudAeADeBtKBVs46d8zxCqmvg
npbK2H7IJBQYKktKnlHmP8IC7A0FvIIFxCiTxVyFsqiGtISiTO4866nXT3jAKFpe+B1maQdh+s7G
ZEeinWkvj/sGraLZQaOPGfZraqE8xVQY72s0mw6Km7vfs8BnFz1QEACrBTNa+MacRKSMmijAGzkI
XYw7oo9tNx5dy3tD4YLMpqSzijbnaqggxZUohcF2C1o1eZzGzHgX5PMwum06DvFBOrUzedwl3JAA
feABrHF+iBFoTjggZ66aqewNWhSfNaU+YgjufBJneZE25VRjLrC6OyYznQXN1OQmMuk5bYrcH6Vc
vSI0PhxkEDtxEFpQgG1YI3Cym6uxAk5ZTVN4q1K1/xEiADTzktUKzX0V0K6LcJhTvSsLy/pHmwq5
vkclNzlCB+9NKvQUugmLwfFG4ULptQr+dBHiM29OgDej8KxL4oj8uDMKfJQFXURoq2wy4XYWI7k5
3ZEEmYJ7Zxgjw7OS0j6Ke3bHoSSKeJCz2FGsFg9YxtiaCNxBmY4VLJuz8CmDFnjwvOzcxqAeMb6i
K2KC+VyNotipqQ65JF3VLi88GrUO1vHKTP2rUt/YZaJ6EbYFb0PgYwdh0M7m5J43f9NuwGOs00HV
iOQ+Rj/7FocBenWGFJwQ/7f9Lpyjg7h1ZyopL/PeoECCe/AaexJq/aCSFmDLjHrB23qwlO8w5JKD
UXYiEuIRfiJD/WZov3zY5riKO6kLwpuw8Sw9KVWo/jRS00HyZ8xq+wxrpRyvIqQ68/e35P9RsugM
gpNaA9Cyoq+FrQLVaAcqf06U1n48zaU/FlJ0/eu3jFvYJmxFuhgQ0SpQGJQmzgCz4VRQxljqUvEo
ACqG8RkLLfU/fBapxtKGBPu16Q2kfYqafmCFSBqGHeY9WWTeTRBRaSvHxXAkTLu3H2lTUQACiAzz
fdlEf4TlQ204tRQ38S2tSBstRJr8oQoM346lo9bY3n5cymgA9ixqIetoy1aV1s7UmepdEYSPlEqn
i6QNv15fqS222qRTTE8aXtIiqLR+0IRTG4NJPQAl06g8JVpav0M2KveKetBOY9JWPnE6TreJZJ6C
eDCQ55z+Gg3Db1jUEdDMQ4NHXbdAo9jqEjmg5jPIeXXNtEq5aAOC/VXYTAe7ZW9SOd2L3qHCA7DZ
mVLsyEmBomqaRe2dPSbTZUzt+IBaujurkJGBkNH9Q8JllY6SGtAzhkZwk0tF9SOhWmcx57NrwYX3
OrnL/AFVMU+gROPWU5e/qwL9rxlMy6xCCQFxj3bbBg8ZT1OfhXIZw6cV4hxTsgV1KQYX5Et2MKt7
p4LKI3cnpHjQ16vzHuG0XnZNHd5Ar+JI102WW49j/Tw1h83A3aGgeoObo2q3yYsrS4t0A6L5DeZ9
clKRRvO1MYYMHWt/jV1FYgWkJYeDcicElVWYvCiMaU6m5BDtu/oDwBnrM+okKCY4ZmQehEbLDK3S
/SUVZjhQB4hprF5YidNt6QW6LlLW9mdZljt3XnjYap1IF7ko7R+vn/udaWQ8hvsNRNsce1nqklCV
Ec7pyjmPUCBW2weNQt9bMFvBwe7YefJQkFmGWtDjG5Zur5cDxIWF9wiwIPENYj0fmQSnQD0hzfkH
eppcULm1Prz+jTtRCyQVXgRqGbBX1xV72RBaiYIsaY4q5lOtljH3m5w9aX0jI3SbNDTZOvmpyPLh
76MWWi9oWMJaWfKE1XkY81zilBjoILTD6BthFPn4b2anMT/0oN67atijWG0uCo3UpVZXTWNOyHll
ONfTrdYr14rN8VSqynhOCtOEwq+p1bkzhXVTJYBXvhirzryvHK378tezvYSGNIBoAW2fq1Iy4jBT
JRw0gq5+jKS08egW0LdOg5+pimO0jDmSP45QzV4feOdKZ2ATdswifr7ZyiKdtak0qcdFueo8whfX
H9syiU+vj7JzYEhjudEReuLpsJdN/sfDX4RZxRtFv0mlxPJRkbvhrIbTIqhxKCS7+0F/DLW6C/Cj
7a2RVuqtHUvTd5Q58y25O+pJ7JyOxf1aJyNbZFZ/Ewv/+CBgrlHZLGXadBjy73B3w08qHJ5LScxx
1ZMiTqARGgU9aLMrPr0+mTu33YuxV+dD1aa+lima3vQ0L05oc1kUkkjduT0UN2ZuD7bIllC/kPYp
/FP2X0L7dbVRVEkzNRLKUqA/wwhARJhdkza1v9AWwWhy6NC0chtAUr48BSFf7mTagxGK+RHpwPwI
0LK3lxbdApqJ6DyjlvJyLyX6zOrj+njj6Uew36JD/GiCyyhdXRu6j38/1/DcIbprBjCr3/fHH+tM
i2nUHCAaiAuVzwXVsnOUIF4N0zH2M2X8a2wVM41cyfKucNVvKpEOMkagUydqMbFT3iJdb7zE0iU/
Ck3joKu1t4PJSIkaSbCtjYW7GlXBEGk4Nms1SBHgokH0bpAEwulRB3xnsEKarnVsBqMPNiv9+z1M
9LG087gWtjEP5fNpNNAUvMnxbAI7qn7KE3o3hlp27xIryQ628M6eQZUFxyDeUO6g9ZOiDJo9ZcCP
b33dt2+RjtJ/VeFQfSt7qTu6UXfHWuiltCrNLSjPNuhfdyZqOq1ljA9FYBpXBfDetTPgWL6+O/eG
gvBBQG5Qftq8lEVAu05TuFajto/ezNIwn80w7z8mUqVeXh9q51olxuXmhsxCL3YdzqXFYMoioEqY
jUbydgQYfAd45T+sE2EpM6dCn9pZp4DycWXLS5e8ir5NTVt5LeCjx75rtIMPUncOAJAEnlvSGXgx
66MtoSOXBEg93AZ7tiTAy6VVn8TAVXIegQvFnlbnSedBOAMzphaW+SModFR+k1qTn9sZ829SEzGB
cDWU9GOTj/wnUTuY+O9IfYOYbxby960xGXA6BwJhK89tlK06BMROozolvedEjhT7GFqx4UORaz/x
TB+Ss2wEuBDErQ0K6fVV3NkwtOyX2B8mFA7Sq7sTZFoHPB42A1qq1Qla13RyUJ18iprh7esj7c0u
nqQAKJHTIJFa/v0fF6dkp0FTIxmPCIuKvDEI1os9mukFowaBDWCee1oXjtg94rL4+sg7zyPAahaV
Cv1ChFx9Y2e1dZCrAtu6PslPCfPhVmk6XJI2bN28kPuDL905GWCCAQjpvEjb7hHonAlfMFDjnamH
JyGC+SvIeucgHN9bud+k8aU1vNPgUKNoBo8Z34IZkl7Sq8N7aUCdDPXdo8h/bygwMVhkgbklz18v
HXVCIwxlCgq1KfwqDuszRJHMTWHsH6zVEvetEjeYuEsHE7IVj/kyt3/ukgnmvawGWLToiTRczFar
vqoSSlaeI4L4nI9J/g6uaRn+h3OwoJ8QBSOA26BxqkGx5jCxGTcC5AhpavyWB+ObLrCq96/vxt3J
5NVBxo8IYlNHoCsAhNgw4pslhQlyc6HuITmqe5MijoLsvY2/bEFq2VQsNo9cO/xurE8xAkBT7pkQ
Zr9nQSZ7hhNOD1ZFAeX1T/vtjLRePfwTCIwgVbNdVicNuzoTnCoyQNYQGV9pOqhfKlDA72QQul+M
Mo8+jlmFQ09s1VGPHHug/hKgvT7YEGtkT+4safKId7CBtfqquCJI0E2u3WDJOOCx2567xOq/90Zj
lwBqqhGu02hUuV+rwrjX50I/8mrc6bBQO+BDEDXiL+vyJG9FryMbk9yKzu5pqEv5vyV57w9hJXXv
6bNuU/+p1dGfwR580ga7mQ8epb27BC2gpey00EfX56Ex7NGqKwt6/2yIL5pJj1ik4XjQVtw7dfQv
QU2xcosM9MtTB0mo7XE6W4x+pwLQZdxcxjj/5DhjdQfwufYcHLnvXt8se+eAouuCrKeDtUm0ZzLP
JtBp/fWW9APKkfJYpkl0p2Ztd1Aw2TsG9kIqJgSj+LTOD+aQAgUBF3i+WZaebUlXvmtNloaIm83i
YWiKI8GxvafOAUD4GzoATXA1nZGDJ4ppLKbwUV0+cSQmz4kxnColW3flcmg/a400nbKMvfv6pG4X
UqOYBdsSksQOjLPRoPYIwU3dOkN2wuR7AABujycb92Jv7LBMrXIjOtg9289lUPJ4OJHIuW1a7XNF
BJMk2MJKQVvcqZL+YzBT3cvmUMXtKDOemkAYvoq76kFdaAeHx8iczEWxmp7F+nTYk6HV8YBtiy7K
9CtQnsxwh3ieoSLiLXCClwzpOalTFAhaRxq4dwznc9A04k2FsZPqNoSwqtf0WXR09W5Veuh7Qa1Y
uCPaDogUEXRVJSkknzES6zMowYIuOlrqgW8offETlzFhwJSQkqdmaosfeTgTEOmtqn1LgX/MLp3D
PDt45LaXCb8JkRsYv2SVVNReHnNFjELKOoJpOe/aO61H49Ss4SS+vge3B5uyAtgBNAr2FBqtIgFU
JQi3nCA3br2U2pFXZrGkup3u5EfOPXubjxQODDHFiEV66+U3dUoe253EFZ1GsXSfZ4bsOnI2nkgm
5Usua9O5C4V+r6PxcxCq7H4nyRRII9RLNwZFUGhgPnY0+kE7Qm3owUDVFc+YpCC89PqU7n3kIqoN
Owg88qbeUmlNksOkJNYLo/waQWaJvSJwJN23M6nAEm4K7M9V0JT3yYxu68G22d6ftF4IV5D2W5Ce
6/g5TEIz0VnBW6VNjTdlcfrOCq3IncWQXHQ1jQ7ePGvvFqOrSnUbhZRFnuflmgKmneJKLDbovZY8
xmo7CIjAZdFCGqnRgMebMa9ZXFgi3ixsyKkZHcvvVuo09smyu1FcoZtM9XsU3mC/zJoNezYa4uFN
r82t/aWPB6k9UTNL8sfZUgW3Ygd+0ye/M6S72kzH4IK5dZy6TTApjh/peOCdx8pptFPeg8pHzzUo
GpdSRadBkOirx8HskxY/rsBE+ktVgvs87aFNCHs2v9CNtkNXjqpiof4I/TEou0j2QPL3Jcz+VrzP
rBhp0WGUNHFChCmPT/UM18O1spqaWci7iK2FnvULvFVDbKyn8Sfx0bGAQAQcDluzbvofZ+fRZLWx
huFfpCrlsJV00gQYBgbwbFSDMcq5FX/9fcSK0VEdFdf2zjZ9utXhC2/QRsSbzP6HAU9A9QdjtOhw
Nn3GIY/tyfKKdsatWDVEAzOwlYrBn+VWwDAZ+9R0q9noVT9rA9M+ql0cKW5WyfnI+Y306k5K8rE7
diji12fiOO0lLyq5e8yhrlR+Pfbyk0yHP3a7wOwjfxaDoj3fPgJbp22R7lwEz2jirvdEh8ADLxft
9ikJNZ+yDtaEhIenehBi5xHdHGrxLuE+Qfdovd8Fzeo6NjPa7c6cH7nAGg/RleC+xZ7+9qS2TtYy
ELaAtDev4i4DBvucxz19TZQeNLdrzOSZJMQ8idEWP4xa3oOqbb0AlIppjS2awFdBl7DmHsxQDW06
twrDlYKwxtZR4ijt3FhbM4PBSI14YYReiUbJZmfSRsC6fZaTxhtox/qdUguXilxPcD/tqYltfTNa
UwA2qf/y7K6ujDHQERO3sdLR5Lk64alU+2Xat88dvc3D7Y+2ORSKWGRV+EZcKYGEPDS9XETJnSl3
/X2IRvidUmntYZpM/f/YiQTIxP8azFpl7ahQTODXs2RkFYtCP0htqrt1GDWHSId/9PezWopAtCbN
JfteyUUL0xy1qEJNecpHtPikYUzOaIkFAfkXaue3B9u44CHwIkFHeeS3KtXqgteVCdWJxVhQs1NP
mx27c+GKdC4KDdVJoCL9gRR/Dxdxnc3RTgNuq8FYIKHTln//R22hykpkR2VChXzU4x90bOpDqiu1
7TbGiHs7hf2AVoUJnhg2q2O+hFLn7MaF19xb4Er876gIU9BHv/H9j7DkhiuZp+UOKLVFtaaopQ+S
MyBFWkV19oAYi50/h/CDG8TvgU162NxUL7ks5zy9MaItO59i46ACV1xMlJbaJ/3d979nVHK1N+MS
Fe2xRA0PBUa3SUrVNaImPZgi2CNXbfSOFtsEOOpsMsoS8moBnHoATGURTURqorpicsZz3c22m1SR
5adGnZ5Nq6yOejiHh3SeE+qwXXA321gm3t6EG3ehSuAIzpWwkX9WP0TpDTnObbK0JMu6sxUY8Scn
14Pj7VE250uFlb4KHWXUBlcHq6ETiDIyBiKJvUAR7Nw5Yuyse5htGPdtbxcXy6kQAyBF8BoDaZGw
BeOiU3veCas27i2wSVScaA7wU9bzRc+uLC2EH+7GaQx95P64TIx09vBw3ysEbW0qyPnozlGzJ4Bb
b6oKVzO1YmlTPF7dHGCEN/HdPyQEGT/N0Op33tGN+wTbImPpRzoqAkqrk50r5SykOk7usrJTJU93
HnI0qDM3kEPtZ1/I7XPe29XO/tn8skBW2EN0QZae7/ujk7dxEOcA5u/0oNZ6Vy5b24C1qzY/iRGr
j3Ahkpcy7oyzEU0PA/L4pHqFemmjdk/rf3P+ixoRtCRucHO93qrJfOeKT2u0EjzhKOvv6W51T2YX
dyeS8eYrVYdx73naGBbJB9iwvLmwM9blsVAIKnRUVC9KMeJKWM52pHgaUqbHBipA4cHKR0OorWw0
HG+fqo2R0VKjW7jUxvizViiNygpbsxepc9ENYR3VqiguzmCNJ0mHbpyg9YPDTLEnzrVxYQCZXbxX
Fs7hVTVQQ6HFigoGjTFzOIKRyQ5mT43j9tQ2jimWX7RkqE5Qe1zzQqE+2fQJkY9OgK76Up2EfqNr
xxY6+M4G3pgPVn2UoblwKY6tY6ZwniOgitz6FagLd9Qa9UmEibozygaiBl1gZrOAERlonaHjw2oI
nFXMS41j2eANopaeE8VuCQuHMJbcuatM/VGGk7Xg8asa9dmoLcOHmsJO8vexG5+Oa9hB+IJNu9o3
CMwGViCL8C4gWTyWKDC8DKlluJE17+kLbsx74Q+BSuaVW6KdJan/I9wgtM/AvIHyNgscVgsnmCce
c0X50ar5XHuJ4tTiUFVz8DledC68Imn7j45otJ+3N9T2DyEk5tWFt3jV17TrPuo7nqE79CYCHKXK
2MP6VotdCmUBnOtWObZRNXlqrE5+Ho+qqwa6+d/tX3G9rVkNVEd+c8yvndamujQq/H+lSydXiDzz
exCKsk2Uh4185wRtTpiNxg1BmMGWU9+vfFXmetSHhnRJF7cyTwvrRHPjUsMaNgM9cUYiQRWnMpKl
xLWC3oiOuRE2dwghw8S+Pe2NRwKwI/OlMArtBGHU97+F4ZxUGEZI76yNgG2Xlfk5QeztQx5W/b+J
pMXYOM3685Q106Ur0bo+4BCqa24xR2h03f411xHw+x+zXhhF5j2eYYyohVw8R4aFotegTNZDnVSD
l02KjUQT5GTHDp8qdMH+/iog3gPYyglERBE5qPeLUbeV1vXI390h642ahE4a8xsZ/QMHB+LbLK2c
D1NfBkcE/RaVO8m5Yy2kYucWuL74Fqg5IR+EdWsxXHv/MxKdzRiaXXiXGpY454Y5Sd6cxW23M851
GMSfTa1iwS3SWll/+1JYTiQNCmwSfYQmbCXgMo2yO86GGbmIokmfbn/erTO2mIpQWnZ0XuVVGBQh
KjTrzsjtlleS347VeGrmvnORTXF2eBdbQy2Mb8AzTA+F2PdLWNh9WNgDd0piSLEb0tTzQ3tGpa9A
aGQnRdkcC0wmSMHFxEVffS4rMYq8KNLwTiRRCxUNUKTRyiPYMmOv3bY51EIPsEm7aaIsO+ePO7tI
ARCMkYnobSZHnxDG0V9yc+g/4PjlfL/9sbY24YKHtha8jkk5/v1QbSDhcG8msLf0fjjoVSAdrTTL
d9IPe2uYhR0DlJRggsLP+2G0PDTKYJiCixN3Y3y0Yl0WjxMyGuGTMJTuW9ykmeLl1kz3ua9q8RbD
3ElOiE8VqReVTml4PBBTDIbPSb7k09gmx7CnVuzWYpJ/jg1Pp1sFY9kidNTEKeYvItNPDZHF7Pfz
ROWyjczwV6wnTeXyFmFFE2nxmHhlk1m9L1oJ9vxsGXHkqVSUfhVIg5D/GMb4hEfRGLiUwbLxYx2U
bGcZUUzhDY5akBgnjWWdQ1uuda+PIrPgSc20I+zZvEYMsDMbvxfj6BwobKQ9hgxgiR5ldbZfEiUd
8we8fAVq1chiHiY9wWuxxSjrnFlFDj7EqqLkPKem9mpmOAK4QdGFwSEd+3w+WdkgtQdFlMh2VnKV
2Q+E+9M5DBHsdBcdmw+aVIKJngap+9rYWR5cIq1pfpLDO9FBkqv0Ua1FjWLUkCMCBNFedAcBhhwN
qyBGHbJBhKV0W7kNP5MVwiSNQoxn3VbF780tCmVCCKttKA7Gkl6+UfuPk52HYuMcgAZamqayYpBU
rWKXIKYdrKLlc0n0IbvnXcfSNwuBfMxUm6Od833d3SDhX9xheKoh0DrLj/nj0AVNU2ph0cR3jhnG
B/oJo4to+OznsywOaKL4RZ6hvmhFewNfZxEgZyizLAVDAwLl6mLp1LLTGsuO7nQ5Tb8m2C98G5Qh
QYxdtcUFa2HeYlGF5s58N15hLNkMKlGLKDtUnffztbUo6OpUp5Qdle1Hm0U5Iz3/cdDt+T5x9H9p
a0qnZuwpxJddvXNxb/RMqVlSQ4cYBKwAJaP3ozvGrOi56OI7ZEQLB62wvjphzkTxrRNwENtG78s7
9DTV1oVanL+CM+qeOs0hmUSzNXVHpdFOcdQN59v34caWoxyzNJps3q8rALWVh/kcNzKoqRIrTZ5O
8sekG/2RptjO7t767lgbcumSBfCsrDZcjJScOidNhKZAbEIpnTsvc/L/ZC0s3aRznAM9473O/Nb0
uIJ1BUbKAm9aPZhRMuXZYENURBNGPXKBKJcAgbWHRFL2VL+3hkIKgiSS7HxR43n/hVMB/IwAi22t
0G416P34faP0+GIX0+n2R9uIcMiH6SQv0hOL/8v7oYLBsQGn6DxiyRRobpk54cPQlb2g7Z6IUww1
TN45PRtD0o5c+pGLOSVV8fdDhli1YLtnh1iNVdEBowHjC/2n8OhECLylxijtHJiNzbI0eenQQMi6
rt+ViTZQwUAnO3ZUnuhu/Fw0WfkKLtv0Zq5J1xim6f+4mQAns7ILWQqa6epmyoCDW+bokDvGdec1
vWp+lKaC5HlsMw/xZeGNVfXXDo58RcWkII8aBXLx5mpQEzlGuzeJ6UajRPQxpO5qeQEHwvo/PuES
jRCjkpMCg3v/CZWwLVGtm6WLhjO1S9cm8rSktP1FE+9Uxpl0uL1LN2IgKv9QehYkMcXu1XhBGuSJ
JUbp0qRN9WrZRefZqbG3UZY/5T34bWEi016gZUhVbH3spLifEyu1pUvWFuppmLrCK+fC9tqyMf7+
2NEGhZ+DEgRXib064dM4OV3mMJSuhuXjIEH4yDXne5LU9gGDzz0duq0j98dwa0JpAobZpD9M7h45
sRtFhnKatEL4RpSpB9Bpez2JrZUEjMbjaNDhsNaKIUKL2skKRucy6fPgIjFT3qH0qntdL4kdrO7W
UAv7GLLzIoa/Lk5NFTQOBRHPSzuly1zK6qxXI6vYwSa/vQt/d+tWG4QdsgDQaGJf12HahrOVWhHG
cIVanE2kxrujGQThi+iROozSEsPjIW2c9ICXdfKz0btmcAdKzwCVuokTqWuTPZ9FoaHmnZE8m5/l
2JnFF5SOdXHQMZORPfTpg9rPy1k2nnBOU092kRrfEl2Ug2eAzbmPssL8bJWz8Q1lV2J305wz7QNF
OSs48syXP6tMyxEI7W3xGJALhT9sAs/JhfeBvVc8AizzRlWJYt8Cwy67gxTYjlvpQORdtP6F/aOd
eyEfYLGGrzGOJZObGYOsX+ymkAcviOX+e6omQ3dCYs34Sj2OR4oMBal8LUKGRpeUMHV7q53AHkxW
8iundE577PbH2Ig5KUPw95K/8pAs++KPmHM2zcSMKzSwIzU177MhDfxJQWl96YKRfJA0S4BE/sug
+O6c3Y0dR9EV5hAEe0TM1tdEqxBAydjxYophlMeB/8LPopZ6z2SMz7cnuVUIW7AShLiogjLe8rb9
MUtRSQKcmSZdJBz8zhO5LRQxKZ2Ir9mBUjZJLo/X4DWRqX/UC+0NVbX60+0fcT1fHF3Ap9Oe0Ok8
rZsEOXaInVEAScxF5XgmMF4vaKz5iybSeeepvr7nQY0voQEtbFLd9dLmuV5YoUk/fqD7dSa6lc5Z
Wne/bk9oaxQb2T+bITaqLMYMhqcqCN9xdlQeymnQLyjyqnuYL+X61kX6Cs03+lnmApBdBTpirFG5
A2cFWs/uPil0zd7SfpxND+HLrPeAWFNCRxlDfCSbFS+4C8ynKYYWG8+K+QZ5Nf43GRoHsLIcfZmw
ETgPbOeX24vxGxr8/lKjzErLCd1Qgtur+iblmky1iyG6Q/K7vSup1Uyu3EX5r16ywzNpBdKoKtTA
h6kIe/LefP6Sz+lwqBLJ8o3eko+91Zkf+8icL7d/2sbGo1uDNAftGnocxuqRjLo5HjGHQXrebvsT
NoPN2QjwuClMJfP/fihYA0B+VfJlVJPenzNbsmmDZciqCKmTfTnr8Fwo6uCQaemuiNHG9gOODhOD
ZwQs57rXWRAWgIgjHg0hfb/1lFBzt6TMmJ4CrRveTBRjK68jeQ3d2gi6j2B8+t4F0iTeTMoa4kGE
SF+MetvrQMKo9vjj7Kg/KiBeWDDbkGVcBNXm8RiFsqC0J5V16ta91n7BwjH+Zjf5ELkavezzpI5J
5idhoCyll3J8dQzAuL5sdN1TtWCxfc2ckaFvJQV9szwfUcBUQqMyIE/J2pugB0P5NyuNxu15Q36N
QxnZrsCKwKQhMSW1p2IgElCNLuPPdTQ7eyCljR2yQCrJsKlG0xJa/v0f16NExyttI3RVcjvuPXWc
i4MKbPvTqJV7+KRls62OyYI0wEeCjgPWIKvN2DmZoQUO6d9cJK9Kp0WnWTKEZ+da46t2Kz85sCF8
LOllNy7EtLM/r3MY+IAUHGj3IcZDA/P9RBVgFXaXURhutFT288YRPjTk2gsdB3dheCHAGus9aZ6t
KWtE+IuFK7Jb60MRDlaeSkid341yYh8a+i8XYbZLe74bguciCCaQN0EenKKqpK5Qdw0Q4dvncusO
XUhLS5xMv4Ea6PuJI5UzTE6gBih4i5R952T5hTZQ4Pya8LpQ/nUoNHVuT+PjIkBNxmccnngUZ9ro
0qEpdPVpSBP7qzoXxi99KAfEvKye4v08SHvwjK3lohkBdJ/a0EZdptaBqllNcMmxramBhwCaQ3A7
JgasKF6Zrohj1YK7M4/NuTLDSH5R4la3d5Zs43oBS81OBRMErlpehQxFLJMZpQ3hieZM3qCa2ZNe
iOqvKRkkSGxHGAMLU3WdkYk0tVq056XLVMXy4BuSEz2PIXp0XjmVjXpEK7z6cnsvbDynbH4LchJk
muuqSJgRY6atCC5aivWn30iVeWrzfnIOgJGczzbN/ZfbI25cLyBg2P8LxAha1GrztUoA9LwNg0vD
hVgTVB+ERr1gzNJ8p3b2ux67ul6I5VEUQ0RvaTatHiAjrYM0noR0GUZTetQjJ7NcktFZ9uJqHH+w
4WZMEABcgUCuiny6pIkS/xio3RS+VFTNG34DWu3CtnP+C0yUIF1dMpVHIx2MJxxVxsFtlTpRvFmR
RySVc0luj00vFcbdpFZUzayWCvp/Souei6eGw0gMEFShgzPD2Dx3Q4yhqTqNAdi+VK1ejLilqEqS
FOXYz5BKHvq+7oEgBJ34QbsFqSR1lPQvvTLTXGoqp3iS6JReHOpZJCxC0p1nohL5HgczRfH1XjfL
R67vUXyiUwXK2u6SfPYDJQP33ev1/Ekn5JY8u3BSaLh5ITXnOC3Q5LeLWol8SW10PNawVjw50FGz
T4T+AHrUckIrorGd0fDwO7CEF3eq3GGBXXUfa1k0OdVTi+ZplMkvHVySzx2yTo0rRVL/GGd1FSI6
w5XszSMQzjJ37M+aRkIFcLu3PmgA3r7aSlvaAGeQj/Tj0qr1Y0TXFJz7nIyzX8zzWLt509PswuEy
bDzBuvTuHOLI5NZFENm+HZk291EeZJ2PgU/S+bAh5AxBltmBYDKWGbwTNZRk10qr4h+YEvgyIdad
fL292a+fGIw/objbMN0Q+Vzn7H0jDJven3GRKSYfhKTG3zP05I9y3qNVPBrjEauFvbhrI8FZ7EbZ
9eRxcIrXb0wkSGYMozEvE+piqCTptY7OlV5OBj1JAP6uqTXhf1mjYXhGddLmk6hRM2X3EJbSdmcJ
rs/7+x+zXK1/hBPIEPFxJAt2f5qHfoEn4aE0a/Uwyru2ehurja0idG3qWrSY10RLy8w5WIOqXxRu
Tg94v3zXGWWUY2E5O8eZg/IoNNTFbn/jjQkCniWI4ZJZGibLFfvHBGHmibjLe+3Sc22eAlOufaQN
4GYMe5qxGyORmAMV4C9muRYWj4WJr0KC6U4HQN2vhZE8CzmS7+vOiL7fntTVu/BbVQ+gjrHA2Hgf
VpMapLjq1dC5VKr0PLOsd8rQfnHaGA3BWQv3HoWt4VQaazwIzPCq7asUegksKcHnFL+dwxwJ3SOY
UDwnCTRPz+c9D86rlVw6a0tmQtwJ7HMtH47rSWQE8gxGL7Dyl6AXAfgqCZ/TqpilPfmJqxhmGYyC
HZIIvEZXhVZcAkMjQ1bwYqRxHJwLcESGlxVqfqhVs+28earx2+txGgm5JaPsY9vNxY5Y3NYCE+/9
ZkEaPLyr7zmrtCPwNrUuNm3rx3DSrezUA6mtie2z4r7iCt2JLH5r+7x7fZk24YyGKwgZ51VKpnN7
5wB7nEuU2mZ7rpU2m32NHhrEYLgYPaAq/E8KJTbgwDldofmK6IOfbTGoF2F1kJcjOw1fqjgawDdU
bdpCrc/EXs3rKrTjZ1KAoa0LDJha/+r4SvbM8yPhBlsDY/yi4gfwn9Vrf61/u4yC9CFUMaCfRN3v
z5OjwlZDMRvT16IeX6t8MsFYTfT4QxSSXm6f3a0ZLTQxIH2UH64OU6k5QzDTz7igdjIeiIm7+7iK
Vf/2KFtHCKETB1LRIjO0PkJEd3lOssKuTobUS/H1OVFfrdzAoaZ6e6itA0RSDy4Ebg4v6SqOM4cW
x0VQ+pdWKeTQtYxe+17xbn/qujz4loFKiLBuChtC12AEwWfSNpl2MoCtAwRQD+WxhcbPpN9/QAWD
Lky/JvsygQ9cPEEpG0AGa/uEQm4hyRccSffmvfEhKaVxakkJ9MVL4v2YE3YZhOaqeSGlsf2iyOuz
huT05fbq/oZcrg4qGRZxCpcTF+K6raY3ii0lMvZ4ISyyqvXLuR2aA/FF8jlHUEAcEhJZ21fauhXY
YJlIeOIfljVPKJgCoZljo6w9tMwl47XB5OmpC5A0d4GIh6EnK7OYPjjI4kQfAisqv4vSENL93CGM
5U2OFf7sdT0nxpaK+YjcrtN6soHVmR5IGIZ1OO5g3NUqWnaphjL4Kgor+Wl3afoZK2zN9lH2meyz
quN55A1N3b/K1gTGZNSH4d9B6OUehH9j0y8CyEA/FkEHagbvv4g89LaVDpiwWXbTnBQ5bI9Fr0nH
UqTF8fZnuQpmqIfQmuOVR9WQh3E1VJFNUWNKOHFPxNoeYBDHbfUo8WG+zCdDzUmZkBE73B70unC5
jErFkl4n/fgrFAYl3LQykE28INEjHcnLC9IB+jefS0VR7mJCydAr6Ok9jn1tfJzbNH+UKGh8FGaa
XMzegSgjdNV8dZDjjXbyuY3jYLDq6NVA4+fXra4BHi5jTipqAapklv8GkjF/msKx/n/WnXQCIo5K
QrwOnhOttURc285FKtGoSxAIKr0gi/TmwYLQ0F0SqS3/rZMUQfHba79xyxGKLA8ECcFCnn6/txo1
a6om6YMLwGRaPY5w/Hl0Am8yk+IwJKV8J8bMOQglHJ8x6v1rFCxfnvIDwSUbXL/ab/jyTimeLQ7B
pdFdKuHEnpRk+Tlrugo1KyV7aJy8O7TdoB6rzFB3uhRbsweQRz/GISSD9fl+9pNiJplSx0SAtt18
XeQcPhpaKbP0Fmp9Slv4tZK1Lgnk4I2WvIuO3rjfMdHkOVtEYfgFy8n/I4pnvpMdFFlw0Rf2LnJ5
bfGU2Fmi+KKb1adxVqWCDLGp/0vmIWLjpdY/tRHp9yA6BgXR5Fkbz4JG5msQ6AQphR6HTyPs6Gpn
m2xdQQ6c84XX/1sU6P0PnZoUl+ue0LWIm/p1VBMLsEAykYcPWjjsPPIbRw6sG+R2uo5LDrs6clY4
jlITkgaooFrplArjlznK3T+3d/7G2pM/ARAApkuxZr32RaRksiSVPEDpbJ5R3lJeokmIoxzokuyJ
+q85brCX6YctiA4Ud6+i/1QTTTU0kXMZ0iI4tQiJJwcr75p8JzO8lrtgIDCmmgp4i9bEb8vRPzbV
rCLFESQELoUi8GPKlMm0qUF02ivuGFL52Qmm/ker6ojj8hCINzWLdbzBHJ3as1XE1V1iVXH/9xvo
3Y9S328gPEotXDtrG+PPZjqiFR98UrFYPtRyMO8EbteViGUBQCvwkoGGIrh4P1atFVZTVrJ9GfWg
Ow0RuKcYBrJrlU51zrltPIgWmsuRiXFZHSlSdUWW7mzijRPDxaZT5V+qIjxs739EldRzKlUtET7P
7aNuSvDRmjK4Q7V3z5dna6iFbUaHEh3iqzC/6OZmMnJ2VqmL8Fcr+u6AVbn4apnll9tnZuNksnHB
6i8seW7sVXigGFTSYrBzl9Zo9UMehOXz3EbWjpbMxslkjAUQCXb5ujw82zQujYaoFymq+ascieQ8
4BbyFLPUoZc6nfnj9rQ2noGFgrSIGfAUUpJ+/61EkgsrlAv7UrbAlF1rqOPXbLSS8Xuk5ECu9NKJ
3uYm657HDB6y16OhundAtnbtwvzFKw61A3T5Vj8C0WarrYvBuqD8ObzSmwtOTVNhSWf3WpG4ASlA
5ELmK2YaEk1zD0ZgvptsTLR2zs8VHoNEYykt8R4vXar19TvNAdpXnWxcnIjyZ9jZmqsYQ3pIFFSO
8yoTn6ZuljwDKaGd5/j3e7tKCmBLcGYXfRMUAleHxsLMzRrC2rzYVmXNB31s9aOTAqxxq7Ap1Q+I
XFaNq8EvPZeOFnyJhBV8SRxr/jC1abB3hDeCYRy2FkQyl8hCbny/LQJSrCjLAuOi5k2LhR7fxx0g
PvgmsihHpWqqg50389vtzbhxxpBItFASBBh8zQLnQgckX+fmJe/M13qui3u4CNFOZWbjykBRGswz
xG/M7NY9UNLKDBY7UxMx9mS5PNbohk/d9AOHTbM+3J7R5mCANOi+APDGaGW1jkm4eJJP1KOTvLwU
SLfcLWa3vtMO+t9H61SgwWnS0l76PatP1si5GWTmaFyo4oDOyCtxnGQj3Tkhm/uUoBXKPM8iIoWr
qHmUc20IpsS4zPpYpwdbLnKUf/IseQ5qJRFePSvJQxeXSerhYRt96CqgTW4xDrg7F3KOIvPfrzCc
9sU5jO75VUvbscq2zaaUnaqW0X1PYal0B3h3qS/3tt7tPG1bOxT2CvAKAG/XpUVqlfo42615kWjv
eYJekoencbaTEm3tGki3AG4hFvOUrj6ljstQX5SMQhsfsp5mDF6q19MR9E33fywfLHzeswUXhdTl
+w2KlGFlVAVDwQdI3cwZxouTjI4fhI2yM9TW2rE1uUF/g6bXUWcUN9JcQRC9yJaU3/WMB9Jx3DMD
3XhMEJVZin/0B/AHW5cMHEolNnxwjlycOz8FtuCBF8xCDO5sTkgdK0BTfxIjmWgc5XOG8XhZpL6m
DxS1bm/N68ecX7KA+xYZWaLt1dq2IR1zO1aMiwWI6rFP077iEjXDHsNrK39QJ6Hu5Q9bQy7wp+Uk
LPWl1c4xQazGISHiRYWpdoa3tMjeQLk6hphL3o1at1fNvd6qlAeApfNRf9syrJ5uiuh9rtmxdYFA
0PtJ3oRH6knGoWhAFN5ezs2hKEggHLcUj9fdZW2UNRCShnnJsLKENS3jBopk6bFuE3mHIros0/vH
mFnR8yGatohh12oZRGA0mrHqvGhVYx3kYOyPk+jflHjUD2liURKN7ADprBqDhinZB90tdLir8cn/
Fn6/aYLmfn8q5USTIuA/1mXEmQgMRNh8xjFLuZf7AFe/WhlOs9aUnZvivBS7WhENH9Dm2cMqbC04
dx3VMCAr12liD1UuMfTQusitkh9VyBWerk3ZWVHp19/+tht1sAVcyNflbVk4qstv+TNzK0EYw/k2
L4CuEVBFAEz9N0uiiaTFlr5kIBhOkpE7n5tmNC/jWMSK20HTfJgzebhvbK0+dXGfPFtdOv66/dN0
S73+GmxvRESQE0R4eH2O9cRm6mA+L0EaOv0b4VelfxqMTJE8TdKs+qjPJgpmFqJl6gOsHgFSepKm
yV0U1pTjGHUNDtCFUaMAEqegAc1PVSUVbfVgpLqRPhHxt/Ghzvnj3b4Zy9jtrbT+BZbNLv+bClOE
x1oBwfog5CJRH2qH7u4XIyYjcDtM6u07texD4EKTXM7/RJnTFp7Z6ujGSYYzYadjamHyBuinHvxe
mzrtJFlarpyFrQjNc6rA1D30vbvgl4XNVg7iYESMzaOTHSaPbT80SJRCTx/9Hs14niO97N4yM0rS
I4h8MFxRjjCdF0roi3iF3eXCJ76lJ9Eirzt9jBK1p3AvOW3mtk1S33VTPARuDCdhdJHxR8AOzSf1
yY5LOihNW6Owk6aTknuqFrfEnsCjbZBGY/+jMcre9GI16iJfrjv+zyYOoiek8+ruLo1rJTiHQS2r
B1zswG23oTO0X9NOy1XTtyiOW2/z0CjhsdBbKzhUGsDuw2jHE9YQYGjn7BvwDLt6GJNYKe6HxJjK
Y5OREvwYynyUPeDtZu8Vo6qXh7joUMEqkf1sPslZJWXojM7Ta1Mbhe7D9Mg+C1TopR84cJYfwjLV
ZB9WfWEMl3ZulUq4nRnK+mM24VXj1bo2PizcKNAUvTB+WJ1qBE+K2VLtRuGu/maYdZ/6yAsDHlNE
BAoLZrUqu8jBofqL7ojcnyiy0babnBYgP/p5hluo4/iQ17A1T2bF/nmGgZu/0eOwapdyfRq56MMo
36dAldqPsLVGxW2UQmgPNHq0D0ZvzgOaWHrys0O/tPoahVk2nSg4Dw+oY5X508ybEB3i0FATN+nT
qXWFYY53uOT0wXGYy/4rWjCq40+qNDwrgWHcy3IqfXUm/ka0eJp4hGMr97opCv4pyesMV26CtPcH
Mc1IIjhKYTluF1vR7MEzKd9ymrmhp+uV9tRQ5ejvTSR9UDScmKOr5Z02eZVW470VccG8WEMh3kRr
d6rv5AmtCxnATnefBk2unVIp1rpz3HfFf3CtqsEvRJH+yJ0urd3UMRrNrchHj7Mw47cY3ZDX3MIi
3TXlDKGwUBqcl7iNZIXGV6p0bth34yepkggGk6SKW9cx6M65XW3GylEH2ekc0TnE9EUiD/fHhWtR
Rb2lkOTFeXERCaXgc6rlVcCP1OPHBDPxn2KwldpXlGp86cLJjHwseuwnE5W8ovfNZtSsT6MS5Lqn
xUFnHGmvw1do9CoSpGedIn/TcEfmrczMsLxvoEQEkteYwpp8Dd40yL7IAGpVVAsgsdEtEuyhjZwA
TYzBIPTrNE16tvQqt+4puImXXNDoe7OnFHbI1HZB9Kg0iWJ+HZMpPROtgqePy6gFqltn4yDuxzTU
go+WGsfNY2JUVukhMenc0yoXySGUnOmxcuTxR5/MFMFgDuA6kCi1/qmKUiE/zYhROdyFiMNwlWb6
vwo9kNSDsOqMd5rd6v2JTmT7MFIJMN0MK63QLRF+QUYSLLd4ipMRKGXQ11gizrBE3EBTeqBnTVJ8
GzBrhPGgd/MAv5zi3FNXtdkHCWH34NwHVdofOkpKIZsunwxE7uLyuSoLBeDxxIrVxlx/buu0HL4q
URdkh5D75ePcicSC7yLJr2Zl1x9R1MXVWGtbWYHcXQpordSlJhd569lybSGsJwv5Nx3CD/prD0qF
zMYnKHzi+9xInA8ttJvHxmRvHyMeBNCiTWp7sjnWiYcceD15/+PszJbrRrIs+yth8Y4szENbZT0A
uCNnSRRFvcAoicLomN0xfH0vRGV3pUia2NEPmWYKSrwDAPfj5+y9tmsRvxXXwBuXB/KvymWfWujZ
LprVyAmCSee8eci0YTQONhb1j5lcam/PtfWDa3b7RUbEnambNmnSOUIUOE1X7eKhRQML442xlfdr
CSsCzmFY5csgQrvTsyrymkp1+6o03XTf1tTT7HGGrHaWCRGfisRo9o4g3izKU4X8S5Wm813a82iE
tTQrCPAc40I6edy8C7lhobdUzYcZ6cs3Q5P5s+f11m0lgMfgZ6yLH/nQTz/00nOLuFXp4IUT1gI9
nuRif6RVXiBNNVYdlwz33wM78iDiQDbLY2B0yUflzsNFM9fLz9l3Z8bG1SLvFQdv1ol6HseQ+MPu
YTLXinjmSlv7fSWM+t6zhvaxTYz8I83kjMSbsmp38D0NEjFy5X91SprGJNzWeRnXsHt+uj6DgXOi
Z6o5GbJusnhSmX7T+FrZnQA859er9Cc3KpGUE3KtCJqLIEpl95C3W49TCXd1VOieaE8j+s8iZvDt
Lpdj4zoPGZqghHQI6ekhFO/55+QzsgGlRXKUj5vwqoeAbIdO74AZrlwnvbSrui1DbC0ZoPZl7ONE
DaxnTumt9ILHceCSoQ+8EwxcGHOO6bxGWl3k39c2We0dpwrChOzRHr6qtDHah3n2xWeGi5OGF6mB
ylM7GSst0Uqad5JLm518oiYa1g0r+Dqppf1uE2Nj71iKhP64qLlz9kmfGIQ1ZItu78aura9NT/SP
FoxBdvnJHK+k1ptfaCiMa+RYg5xDS3GACRuT33domyV3426Y0b2EY7W2/tnDLG1hDhtUH5Z9lcOF
AG4H1dxt6rtpTWeH3reoZJQMenKilvS+uJz2yogeW/LJryHZRv7SDf0tNaTJ/lLlLbbdoAiaeNG0
9XvtKd0JG0nKStyjUeDw6LmLdZ5H0y9izPqLsZu1atYPpnL642CMnhNrTaGyy8r01g+9ajr7sKXJ
p+Df1vlzXyGojORoejLK/KCsuCIdJ+6yR5uLFskhLY+Cob0myW1djg6MVA79abLej2nGp6QVuHwQ
TT4Zke1OECLnxRJahik3Wd0f9Th0/cPv615K7zfqXgJY6URAYUCw8+L8KigxVuWbJnizTHtqgasl
cONzEOLu2ltV1PdSL6OxVkpFrvD1NSyHYbjsEktHE1KTQLZbUix/JCgQTHtiifSfzIH8lbCgv1qE
dqqrLu51HmfuUqshBqXTg6fF6lfYUBseJ668MiVM0zbHBztV2vww1Z1ZRq1dO1+UXtp8R1peIqpc
WxcybsJ+oUM0Lkh/Fqj5135sWbIVQAvqkDbXdqUZjMmZ35KsF6293WQUFUYfZy1d4RLK6OTfJMy8
lw9D5/n5TlOi9Q9zV2W3fasv9tfesGaLEB0TRjN7mZFGLc0GaBQZz1YaV22Ai1LHHJMcmlEjjhRq
TH8OgqHZAL5bUs91IQw5HxnzmsAF8nr2QwxJmhvp+pjI2M4tYH5+oWvGgRbWXMZKSx13nwezUces
v7UEEuF2zbGbPXZ7s07M4qb1U604o6TuinsPxpUW+kAs8ws8k12781q7BXhCRDGxQBbS83ub48PN
OqPvjQp3tGTUymJdo9SCXh26A7NVzpuLfjsLX1VXSEmdj6sTFE2UBTjmdipLDbEzgrQhahjoNIJW
GpP2sVXN+jTPq/E5gSrCKiDaNr3UDG+oQ3rr3Pa2aARMh1zk/QENUXcrg002Ag1BBCzR5rz9RShw
O5MYDvxlNNqycEm01WcCkbbablR9PkYeuBrOSdIphqhug+FOs3zhhSmP0LjXxo7vICqbxfpUt24l
01AE7jSS5y6r7lokedf/LNa+fnD13KVycezFv8gNP70EYUhkHWVcKSNUA8m560siJoNa86Hf6VUz
XIrJHJzjornUTNhExeegrjoXCbnp8BwwgHxQk3TPbTubwWFYjAJjp0iX81g5fRO2uZOoA/nvxhqP
rl99kTmOIyBoys5CMuitj9Jpg0cqrOLjHHTmRcoQRItk5ojqsvVR6IV9U2vBEXeuvKrsBavXVK5e
cQTVPSTRUNKk3I9VwZolEEI2MXl/sg15VHVYL53pX5cZPBUEkTUco6FL6zZylWiebJukLh7BKvhu
pyKbeG7W1t6xzuvMQtIUaTyeaGONTET4DsS2Rn2Qem2Xl3qFPRwP1ZI82EKsAgK4n39he/KqyK2c
9VNAS+6nWjt93XVpNX8q17mVBw2r6wj32dp+ZzHn5b7slfshXcdNLa57I4fQ2qmvW1V1DUMXx/pB
9bFqV8sUyI9TDVUyVNgr9V3l512JhWDxvEPiy5yjpgCLv2+YEz9rldsuqOsRKYXKEpYAaO4sH8Bt
dXWU0d8wQwuEujgFbd0f8kEEQTSCPG4ifQlSPaJ6EPXFnCOSgfmj51wsOWJ6XANpNWGmWckuL9sk
CHXN7co9xaRFYUmSLRdVc/bWlEk6q0YyX0hTySKi6TkL3Igt4zSvGadPKu99xiuBOXwq+sYzY0aa
rhsZDoUfXe+K1FgCa76kQ2qbB6dL5zgpVAv6iA5yFo3poJ/K3prVTvS9JqNyQVlxms0UErqhkuKW
ct/9KkyZ9e+MHN5oEG1taiAA29gZoMivTZsmqGfDWVfr5CTNuDOmmqP3xGEsgJ3yToPojZfilRBg
kHbjbfakX1+KcbObJ9VgAfl0EpoQk6wOmGrdZVdK/FTvdG5ft6oBQ6AQtmFVEaDyso0KfpK8DM03
T6tCdkSF5V6to+28M/N7Y3+lumAIxYTNAATzYn8tyC7qqi7VcX/r+VXv8DjmpnAvnQXXhdL1Nlqs
yvjbM7ZtwggjhYn5G1BccDuJZ+e6fiJHRVwMdleemkC+x9Z466MxAWGUSzrlNv/69XL5qA1Nm3Cd
E1pL/8akG0wrYhxuyYu3P3VdoCfhkjHQf2fE8NbLMmtjjsEd4oF3/vVlx1SM+ZpL/WRYrX6n5QW+
3srJ94pWgR0ZJSqusAkK1b3zuq/nxghzt2Ei4PeN2P/iSirFycHOSuMkPGGfSq2QUzzqJc4Pa6Ff
HKZ6kl4M5GdcFtIzune61W89G2hkDaYMm5z/5cQDtI5ecfo3TkEVbB2tNL8FnSLC1i3eA7m98VI4
PRiMEyeDdOhlY5zDq6i0kXMrKR9TnM5lEnlJMhyXsf3beEQ+EOlBTMBsg1H8y3Z/Y+lpk02dc6oH
y9klBNHsU/bRu99XuW8MTDb6LFNuk5Eehe6vd0wzCqnLZnJOGK40ikdHtp9nzm8frWTq4WLo6fff
v+Bb3+C2rmyyPxaZl0+GsvtGTFWAe4Ue3M5Qo3k51R7Y06p8jzT/xl25pd9gfiXnicjPF59tVlAV
yGi2OaY1RrdbCeDYJe2S1Mcx0YYD6GKfUMhxqukjtEb2XmzZ669203JsdyS7A6CrF2uAKAeOCk2D
e2ZM7b2n58mFWWFEsgOlx5CHl3d2o9eLNnhLKBM8/ogaX13KyoC3AKLIOq1bLxFRxBCbKg3e2Yje
GIDzMkgX+URMoV5BkQyv5nTeFfYJjbgEleIMw01QF3VPdTnVz+hL6ptlqJ1DmYHZDQO3aN3NTW0C
EbWKx9/fTa8vMTsRWF8d+CXrzsvb11+JWvdoBp4I+2oug4RGjWaa8kwH3Luj2V1AFA1k6NuiPPz+
ld+6uohH/9JevTGjHqtuML2BDXnoTf9ulrPBYXsRe1v69fVkJNrfXmL5pFsaOoJFeLovnxs7g/M5
tZ112p5jFvGxif3OyvdV0nxNAuF+oVcg6Nr3av/7D/r6gSUpgad1s1xgOnu5umqFwp5ruebJrdIV
GJwj49ksfdq7+vLOS73evngp+rigAKmqCO78dTGix1cWhZNap85K1rgSQ3o1UlrfwOIv9qXF8F+5
nvu3ax2krWSfb6XO5gTbbrF/m7wpdxkauRb6abS77hTI5Luz6O+llbxxt2DI4usjkJQcspeKhlZl
TU6ehn6ajdHtIl9O4huB0+MV0Q5Btxv83HnH2/3GZeNuwcTG/1DTvSyucleSd5Ba62kpqed1J8sB
itX5Xmq+eKeOez0t3iLM0SwFLHJMPV5cNkJITdU40jgRBbTu1t41v22QvQPuTvvcwyaJ2Lx7MByS
dhcg4XdWpDe+W4BpLhwY+CdUPy9ePs/KyqsYXJ4UPMRdrxCzl26R0CRZi0hO9v/HA4FCa2sK/YWe
ealUEyUzYTHq68mB+BSOXj+ckDmok+Oo6h055GtMJEUkN+cmQuMLZln/9ebsHXeqHenqJ5E0PNm6
5g1PW1pFFxpT1n8PKlKjQMRZdRsWRaAVEfv5POKZ7o1rOXYlpl9PVwSGz0H9tysH3holAwjNTWzy
8muwKWddSScASG/ufOgta/lmqLko48lv7e+tQQfxnSf1jeWBlR6FIAhAAo1ezsi7Cr+r65XYk9Ad
nZQ+zPGyWkSTOq08bzGgkcTA/fvV7w05Da4UjgosSNDJWCN+vQJst6atMDKdaF97mwemZzRb9f76
AFIfUU039U4SD+y8+zaf4YIZoxBxWQ/ee6E1bzzRtoM7hwH9Fkb/8jHTRgwohujYeJe13Cc0tE+m
Pjg7oxveExG98VKQSqg8twXx9RNde+OYi208Y3ftdZL743VpjCBLas3c/f77faNo2Z4kFwkW6YE8
Ub9+vfjNhmYgruVkMhfoYi1xmIc5jTDeWaPeeh3Yg/h4+Fgco18UY+acVbkgvubkzEVzidi/jhdl
6u/cLW+UI6yBOCFxtSFhfflpqM9rzWlt/eTO3P/YafDX7OelKMy9X3StipxRFt8WqkJGyUNdvnfs
/EtP+atwhugVEtO2jZrn8uU9gjvDlqm7GGxmlNbhAC8Z+0pZ03hj8li1tJWWSQ/RpJsfIFgE8B86
y/4OJC74Erit9V0v5+lLQi46AUTMWq9lR8s+mrONJz4xvfxaWpOpnkxDDh+Cnvl9qEt0tCcLwsGN
RR34VGa+89iaedbFJK1rQ+QNnvzaO8V6YQ3lqAGvw+QRtwtt03dqpDd2AlS7WytmIxm/CvlxCr8Z
StR+J4tkAxreM3RyLWXuS78rwmgm36m4Xz4meML87dCrc9E3/df2838rHQZhmbXv4s6TKusZnDGp
t7WqjTSRtaffPyd/qQP//cr+ZbBFG4yCEJk6i86vrwVRTPhMBmbWoYKJ35AYw3WlebN5vZYo6aOg
n8cLkAukFWhpnj1yitWa0FGBfcMi7V/OK6KXEDMZeL2REbgZFVPTN18KO1m86w5NcNQjTn6aE9Lh
f/ROFVzq0zjoc+h3mevSvZ0ciIbKMcoYkoWT3QzZ7DA171vZRPOWJBallZuk+M09/XFdgpU4QzCi
436udFCpZtv1c6wNbjVE2ma/CklVw2Otr32XHuWszw+OZmbIZoXLBxyF76dxVkxtfTtN07B35lEt
13Yi6CYOsF6Doz0FuXXbmWlB4yhVJdAT9ub2RJ89Tw8NTUr3iFBnIaPQZ/Zy//sr8nI34oKwLxj0
G4irfe2XhLFSaTwX8pT7rQ8BAtzawUoSWV0opu/qSOvf/BI02Zy+Zw1+tSfx0ps0ffO60wtELfbr
vUB6imlrmqtOlt+nZeRnLdlR2dSkX/Wm9FSUESGind0RxPTJGDXjM08riHNRrcjl//a3QEuSR02n
XYG2dXsk/+0R8GSBLJ4R2GkYEhU3MBXCwijc74GNosFtRRvZ3pC+s5i/OoPyBdCyQCqHaA6x90sp
LckBdN/bRp4mhHKKk4kb3BiC5jjUtwnKWWHPjGSyJWn0KzGnOCm6tBvdWCvaAc2OkRbvcQJfLgUe
gKFtf6FnQ7uP///1e8jqvMjBVy4nu26Cm1RqxcnXJyteu6F8Z5V7uZXxUnzb2w1AIWS+EvhW2Eip
+aeVtoYsjvYoqnOL/u7w+wv71qsAkEHnDrALHviLY5EogzXRTKWf1kqKOFtL7Md99Z7h5I1b2eL4
/lc4D1/eK9W+A/Vp8kuW7JxE9A01rgMK9Ied10kjNsstqx6/TZN3F4HWuddGXU/vLOKvn2PeAa0D
miYAM+hi/nrlmmlAt2Mv+klOVXJEcpcfOxy5+9xLvFNp9UvUuOn6TqHwqrDfLiLHTZ5g8KdU0S/q
HktBvKsmaIuEd6LPMROPnFoNk3O2l/Wsn1RbdjaDQ2YuhrkMsPlsvbtAcJeNYP8YkGZeqnkIJQGn
vPPeXvnz/3pvoBZwObDXvNrWqjQA3pGN66kyKvOiKSZ3m+j63TdvJbYGUYsSM7g4pqfxsE0O0QQF
a33SVW9nEZrrtI6QhcKIWtqpzsPBG4R57EeqjUgbCQgNXahffWSNdOCjJJvcB8sa3DnsW1g0sTS7
4dblbDFHOiKOR0KGhxbQdqeYYjJee5p4+m9mkRV9mGzlTNiPnahDPdWnn+Ra5LSARq/IQ2dkZhdW
CO1vbbD2j7oc2/eSrF4WfNtXhXEAhAyX6TUd1HbbJA/GYT31jpFc607tXYoiJVbDXsvgR40q7yeh
xrLfe03vfvr9E/rGKkj3jaMofAA6UK9qZyxl5sDzs55Q7+bNzltM52eZAqsI7VJ48ya2Sm66QhZV
NLA41vFWRDxU40yYg2GPNAl//4Ze9gH4MkyQFbSotoKINuSvTxLxSiDrulE/sWBPGpPOpVDwsQho
MyxI0uGYlQxoDRRfIl5sK6ei1DXr6fdv4o2FGCA9BTiLF+3Jl1vDbGt1miz9dGqbvqBNry87XSuT
jxSC7TtL5BsrBwhQ6jF6mhTLL32e9pAkFPvrfFoZlN50Y4neQ3RtNKWtfq5Z+WNRFtV/f8n/8X3+
X+lzc/vfJd/wX//Jn7837dLnPGkv/vhfV/l3ZDHNz/E/t3/2f//ar//ov27Ucz/K/vmPq6d2+INl
48fTmDf1y3/zy6/glf71TuKn8emXP+zqMR+XO/ncLx+eB1mNf70c73n7m/+vP/zj+a/f8mlpn//5
5/dG1uP221Le1p//+tHpxz//NLmz/uPff/2/fnb9JPhn4XP11Mvh5T94fhrGf/5pmf+AxI2vBNwH
LUT6/3/+MT1vPzGtf6DW40zDoJEhFWf5P/+om37M/vmn4/IjkOCbj2o7HjpUMTT9/vqR8Q9soTSX
WKrxlGC9+PP/vLFfrtX/XLs/ailuGxraA6+Jh4GH4H/qeI/WOT05XgXLLlpD+Ku/PiRqttIyT9DB
GolZ2ru8r/ATzp13qOTqHdOh9VHEeQfHZ//radadHA5WCluqhQ1xrS66KvcOtV1/RUzghkawZoSv
wzAtFu0ElLKizjaBmfJBQjnod3Uq8RD4TfXRQ4WygypDpahIWUPRgo2fvJFBx+Ixa9TQ1SC12FkA
CPsIAVyxzveJD+guQzlnJe4Q87fciPQbNx6TYkY1Vqz4QvKWBvvYriEiYUmGnyPu5jWdjiiHHlt7
uEsTfJNKDiWmquGmrtbPAA3tuE8y/dIw1y7utKUM9cnPdmge9n7XtgfXajOL6J7hQiB+iNogSBEz
WAY8uXS6EPnyY8pqwG5ejSx1DiJSPa5MvR5uC6V1Bxut+742+uZcp7V1sjJp7ZmikWkbiOaCewRR
m96R/d5V2pE5SX40m1zDnge5aC6lVdE1y7K9b9fy0MA9x3xrYXsNUJ5Hqu+Kz4afdBxcpvUTygz3
ItdaGm2ZbGI0yvOJeHsR+Wq9tJ1c/hylfwRusX6AvHy23bGLMsFQvYdaXXSAxubGvMSTu5wLDBBD
yO/PdunkjTtV+s9dawJ0R40HTJjkpTDI6vme1Jof6OH6i9Ebmn3Q9+4Z8WJ7pJX85GjrTT1wCLTs
0tyrWoMTuZbdTVb3+k4jUoJT/AS9cW0syB79LdVVeaV5zVdbD44zgmxuA6sCAtM1OBuGgrN/4gVH
9CEnq0pkmGhShQodXtyWKKfThuNuN+YXeW98JftD27XUI4099yHkQ5MrKOIVEuMnTAYjfIug/2ro
1Yo8tquOTDeTi7RzWrSplAHh4quDPrpPhWHHNqzKxdAu0wqyZNXFJeDFcOY6Aua6nFAnd4Z7mTXO
Oa3Fg6vZOAIeuRZbnbQei964R96Jwo4DaicyLVy6PhSpfQT+E9yIOicDsidmJ7EIqdIBkt3Ucy5J
TpG9w2MBCIPH0x4+A0Bx/BCPpX6mTu0ucugU90qOuB26KOHROpSjXUd8+xd93yOMXA0MoB1nIGke
VD/xDbZG5He2fxzq3L8ZrNQibRBch4ZiOBpSOexsXZKzrE+FEWZkc0aNqY2XAD6t8+B0dhcGRDvs
GsNLd3h1Y8aVmG5QuCLxxv49WAq9fGK5d9WIspf7w/0xlQCQxLiTxUCMh9XEdaUZceubCih0occm
Ntld5a7i3m6MJhQQLb+Qr1TcolXrQpgpy3lC84W8NMM8Z8n5UK7SK0IpFZIeZ5xvua8vvcGUH9c0
NUO3IWdrFwzFFzMhYnYoxuNYyHNFDmZsNEtysDvE5VGHkC5UgJPOMgFxU5IpgZ9tOpApgfBLT8co
U8V4trwnD9TVhVKdfvTyMo/MpZ+v0FpiK1rQPOxR5dexNPoyDEgvucvNgW4ByM3QJ/M2yqY5AXPs
3nPwf4RQACXb9A9BSfxXqrxdiUMn5ET7wW0MJPeJp0XAQet4doS3X4iOPtTFnF7mg1bsKJ+Cc5ck
rQjd1HCuG9LhPpgEBkZZgUGlabNrz9zs8HoT+bmrXRdZ8LNVHLTbFFJAXn51ete6WhGOLSwdV7o3
OcfBQ3u7+YkuNT/JLXpF3LT6XDuhraS8UcJtLsG3j8dszutIdeK6IJgiRkDZXdNZq+5pLBIMb/j0
opPRC2etnc594KHR7q32QCVtXK5oXQ86W00b0hwqd4qkKS+UNsa9rLJ3dmEFY6QW4L+gU5Gdwjyu
GCQyWhAIs5CtlplxIwLxuCzylK3rp5ItIu09WPv6rqiRZgVqZxOUlnM6Kijri3GJxJz5kXIHrD3D
N5gViBY93nZ+iZWW1zavq9m/TYP87DiYJJTkgWzukGJ38WhqfegYROy2RjqFUjnot+WjyME8qYfJ
zj7SjYqqYrmzZT9+bxazCisfP0rCB5yD6jb1GuYhM823OppYl6JF2j/0ooWmhMPCv1rMlQQmTjQz
j1ie3XmZpd8ETWNdQh0AAFaBO44sU47xMospCsC1nhZ3Cj61qf8D75NAzOLcJ+08IT8LUCM7EzYx
uIHzYSEr/EIZnE0K+Jvkx2U/ucP8IzCz0owdmBnXmqZvsfY4v5PRXijLycB5sAvcLkXZJzdGpWzS
xnnnw+yEwuqMi6Uer8wscaEvDFN6rMYyh9m/VGUI+EUcsmXKiP3ofHwZfvqkuaXxGRE+21SH5vBg
91vcUyK8/Gq2jPIc1El3tTLB+zIW1nEeF+tb5i1plA6F+60vrSwcyIE9QPGjXLBmzdsNo+kcNVey
MCOahMmJJ+PYofL8NNV1cL14enszDAWrBXEpgsfQrQ9lKzruue2/uSbVUj+JMA9cqMuBSMMRQO5t
WThfMFstsLUdSOO+OmeEaD42crBjbBj5kUxSHk4AUHd93667Qc9jGsbr9xUyb8XK1As60VJcZhB0
vk6s+vvG8j82yQKOzx+/JXVKhuGm6hT4QUJTrcYp9duOw1fQ7zTXFd+UyoIrbqyvjYMEi0uUMkkD
K3Dq8qoCcuz4HzIhvesKHlK0DNCBlJ5fJ372KBJzPM3t+lg7MKrmseeBkHrYw1+JQFrrn6aCYzth
2NURq0m9r525eRCC4MaKfZmLnnVX2qSgBXJiA2InJ3qymR7stJbdrPV6bZ8vm0RXB9zb1uN6mTai
P0yAUHii2psiqAUKC/SYLBOTi4kk5dnLnRB3UX8cRVM9ELSGJY6kd6vGurI85SppHusg7/d268/n
ZHTbKvaJ2IlwOqUx5DH6roFT7UzLvytJ1d73AzoJ6dAjo+JivFTV+UEak/gsDHMbXrBxqUn4u1z1
zLy6VhyYAcQ52Nuh7K+GVENsTk0ZT7ZzpY1LEa5jdk+rHvuh87FrxNcuUx+rEiOG7u3HUd1WQ7oj
3Sa5TY0kP3ERMfjZdobvS5Bdoy+f1pXcHAn6WSz5cgiqpvjud6kLo1/W5wE92y157zfu0mhcTQd3
msjHb5iqMAQPhkZUl25UO6f164hkjtuxV+WDp9nOPb5E44b+ZB76CNopmtH4chZrPtFKdC6JARjj
3NG7sFFeGUu19AULI8p7J1BUlpkWgw6df5SJDw3X1/YYBQ3Ot9WEVVR8Ty3mwqbKQido9/D7rvsA
Fx4hmq47ke/sHht/i1Bt2w/evAIAW740aXpyySOgELB3g+tHeW2fzcL/wrAEY0976B39evIQWFtz
etBdzvilXmehv6CaTmVAdmCjjiLJPheus1tWyK6qk3eTXCnZxHB28uCMnD32kynBnpOrw7rKD37r
7kqn2g/bab3+rksvxtZ3QUBdhQEu678Kzf8qG4IzK0KHlN/cK1/89BdznxTg92ue1nryr622mKJ1
0K5qNR/IpDij8dhlTbpb6+ZjoeVsF4YbtbDPm8T8kE6peFZT5cbN7M3nTkrnErW5DoXXLS4GLWuu
h4lszcq34yIHjaaKinoJLxZni2y40lKX9CvdvYHb86gN7L+zME18kSZXi7WOt5RXxya1HzZgGcR0
VrE1WNhL8+ZcGs2B2G+IJ85yW4H1zufqBPNqRxJzQAmPg6EslurKG33rqNrcuG3p7B5rry1BstGb
S6drbXIurTQwHo1JNV9Hx77GipWHxTSbh0TgaenzejpUhpV+EGLSn6alr/ZrWQRwLeUz7NduV8Oq
JZA1lbHRS/yjiTfdoNNYdkGBJjtYHeuGGJ1ri8SZudqSRdrCePLyqt1TQGXPRZ4DlifQ4Vu9Dtdz
TZeWlqUTKvWAQ7q+D4wWg18Ru3V2MOosqhrelKDf4pTGFHllO18Lr/vh1ka7s6x+vK5XdlJcK2VY
09zbITt4zoyGeks1aEdaZz91lne1bOju0G475wJngHXO6+Y5kYMX48EzrwIrvR/M/iJP7AZE+/Ct
KJbxLGRl7Qz6HIfcIHB1LNKnoPDbLBynoVijxu6hUzDx31WLK56Y3Q0XDgaHvfJJ/bTyaUfpaUYK
DM7NPHj7ieGQxljJF8elt4+D01y5OIU+Ara4c/22Cr26u2uc7GOWZl+8arxye6hOSZp/czK8rdgd
d+S0HbWiObO9ZSFTm/zcswNf+Yp6geUov8iIQcUIw7hAF7obkq5ymQxUbkFXrwdbkc6dF771kPQz
E3E40k91Z42PPchzXGfxamlxoQKPw/u4azAqZq3zWYjRjDgBMbKyjpWTRbXsg2PP/nOokI0gq7dV
KP3mwp7Se1yb2nn2lzvobN9cO6l3RA+VyBXbJ9UYIW7XZ98pn0aGYlGLD/ZTXpr63nEoo4eWpSgJ
aADKho0tF/Ol7oKf6crqVmOdTBLw7OZoHQ3tSQktxKu8dybbPeZme56FduvQrXsaZ+WGvVlUJ9+e
qGY1nr8UC07orKo85pNjfULilICG6v29a40XPb5XvIwd9JvW0LFmmt9l3p9AA4gLU9eLa3ut5l3g
4SkpaulfTGb/MSg50TgJKXmN134lZiPARuu7xxI3CaecoGInMVhbg/XW0sS9gxt6p+z2Kl8YrPN5
zlbefSZlGKeUpvojjY2mjHLOcxdr6nKqosavST62O8JuZg7OVk90mw+A59wL+56cp+reG4yB8svU
TuNQDQ82ocOXoAWwZA1Y9kdPjHejxD4U2+ua7EgUplGfVxxOK8PBdSPM7DZvsWd1Rt7EU0bJMTq1
umzY5p+DRRSoghmHYbFZLkk3vyehrz1aZiW+JY3RfypxQ++6Na+fe2G5Z2Uv9R5PbMncOiGnxxJY
nhNGLzQeE9Ycq9w3bl1+6aoieGxpLD8RbqfCPHeeCxPFd+lXI50gaAwMuWin+HRMMuFrIV7M5jjY
Qh68mV2ngf981n28/Qm5SLtVrOu3Mmu1Q6e5M8aVdiJmGRfRBy6NiocqaKM0IRpSX0AQRFJ2WqjX
yvtoy6ILC9fO7kCFWh9Gy8u3OI9ZHEc1c5SSc82VgTeDJEPeWqprbzmI/2/qzmvJbWTLol+UE/Dm
lQRIkCxvJJVeELLwSCQ88PWz2HPntsTpUsWtt3ns7miyCKQ9Z++1vStJ/BzdhN49zQJgAuiiclt4
w7Bdchz4au44gEi5BiJtkrAGb7crXSc7eJnQnkZPz67j8hzRI9ziOjdwtVU6+T1x3h3zOPHwA4pq
/KRGXkM/+3TjNKkdwEA9wvHcN4730+6lt/MSp2HqTKysNa6Y01Abt0brsl+PE4QTugc5T3DpuTWr
dfpquarZc4IBsqlraeQiK30Y0vWTqVXXyTSoGwgIXmjCGQxU4s77Sfb6d4Xpc9roObu/Y5N6tQH9
SGi2JDr0cS7nr00h8F1WKnnE1VEGyQKnNPCT+EUXhsw3IqZ6YHC1Pl/p+dNTQTpQLWm2rB3Flzme
3JvFkiY9suTFyLyY07Y7GgH3m2v4GBiWbGG2Gylz44WedBclTj+yQJF6nVvZiwUeC+ef9jWG8rAB
x6hOHDcxmllr9qVvysc0Xl7E1CKpjXVKRmMVqJEsYrQlRwF9LtA61+QkOuoWV6oEGl3ludHo5tpH
rxCgg88Mp3LTCmvG/01HiQTFycN5mxAh3elJMC8ULvpR8yJHDuVHc9DTqM4qnSemr6eWsX2K+zS7
xS8xP2R5an70Su22VQ06lK6JWZfVilWOzCaKkUmNURFqXkcEOnJyXJsMwnW5sd3C5kpXp/dSquqo
rWaM6VKYu9Q32BLx82Fknvof1GfiYNXn9WiJ1Ihi7LhBLqaTA4dmrylDv10q98bjFKpqb4d/cMb/
PMdPTS1/Sk5pQTxwTEBQgROz9VN738K/D4cFKAnlxImjWkeSj86996+69NlfSKqWoE82d3ETLj5J
nvaMFGKS2b6oye/aZr03XdHnwDvsxFim0m2O019pLsftgjas8s2MWdDMjzirkqtujg2knXFyWI1y
2jVcQ16cvAvL3lyjtk7bUzUtnKIs+w7+Kg44t3wCMMh1qcFE1jdwHR275Nw5u+Y1GDjzZFgxu+fc
QQGGjUGQSrbcEuiR+dxBjb3R9FWQn73ZhdVGg1jJl5yku7NjlxdcjV+QCnyPF2pyKR6uotY2laZe
CIYXUYPOiKWo0jYq1SlLYIh19vlIDlZZlM7GtFIgs8Tdx08Cy3m8HpNJBshOrI6teNXvrRlDrerW
nQQls6mV7+9N3SOoXVf3fgb0re9vlVNfa2tzO50jDs5qXtSKnIiotPhKGCxbzUCk+fCBIc3VMbXv
qxE0fuxrn7iXHf2JMzh+5kkt2k7TZQk/IWmDzhePdeUmnFtV8j12eBNe6ezq1PJxurXGBmd9/VHX
/GM/Wg+a3ZAmaRU/05STH+X2+gOqIICSWq0CZ9XpjJnzV73O4108FQRxJWPYko700SEO7aY3lFZu
8xLL/0iKCS1iLPluMDXWg/BqaB9HKfKTJniSmF5+KkMiPG+3oliNrTYQVbqm3cl1zJZrfTPeIAVx
AhyF1dFsMe559pWXIgnz80Fs1bA8Lqve41VePlmtnQbcLH7qLe7BUov3WeOWV+ViYPSbvP1EJTrK
SNU7EUMqwrEhPt1dhmsICVNkDjSnsyGpT4XvvrjYtL8bFDgJB3jWKWs/JU6ZnXdQUz9NVfeVq7m+
KXPqBF0BkyVfoIUohFqS82+9tcbMumtjn//cZlnaBKaADXrVDdiKqNvmzTeuwSicaDRnt1q2sua0
i2521z0YoB3G+GXY4J52KcQVA+6PBQ129dUhh7XbyiqX6WYgd97AYpZ4Dl++uuda9AgNIhuzlRQ/
W3ArmNAjbldVNt+d3rduZE6L8xgjbIaz6mXei04iHxEEFDS/zX7re4Ey2uxrn9fz0eiQ3o0CciZ1
a4M7fVH3HxZ7qegNz5/7JE83jJWPmgs1YsMlIz16wgRSsxIRNKRXrBnU2tCdXWlcTR6h1sB+mU0N
dkuBvtDu/Zsk6SpsoEV6Wiu60Bvh22ko0liDVDQOlIktGjcA7fUdTAj3zte55nlakp60psdt7+TO
gT4q+cG5RxBIZt3D9jzhNPwMG6WkorIez6kOm8Z094v7HXk8FXhdUgtbfgxZXn0cKCnfup0VbwRc
QF4/hI2mb+uNs9Rq7y8GHZ8V5O4KJojmSeNtlyZJ91o3fZ58+77Xx/ywNpUMk2VKHnxB84nm1sYW
rEPg+YvnOM45jDS9u4tpkKHDPVNQp3xPMFxYuPWxLazyOBbc9PQEZIvKx4AgvCXU4zLfzwYtDnxp
hMn3sRfYuXrQlUPNLb3Hd+t/G8du/gKnKr/JVjbATb7a42ZZcxk6NVPOmPrVw14bD/fVsNxVds66
YZ4PK4VzA1eCiFw5MYsnZByc5Yw9Htr00CX5M/ebZwapsW31coON6yU14tD1kqcB+Wlb+/fgysyf
FL0Ur4xYtkBTzKC0LspwEBXDIrbbJ2+ZEVVq2vcE5AciBo9y92TmkcQeH5YxJIjZbW7y2f5hrWzH
SgzmbUt3B5uoQw1UowBNJgenAoj128Gz189U3etQBwfC2C6GQHIcIYtM1IGDMXajF7odDa0MpNPN
uIJXZwvE8qEVPT30mDaRz6WZ9d6EMEOEWjOnQIBxXe/FtKK4UNJz7vpqGrYVAr2dA1jmhSo42rS5
LXbW7DqffCEd1hgt/jkUpWAXr8QnDdIPGwr7+bLR3ax+wNJafqLjVhNpxPmhS+vrbs5+rk27pVf3
TW+kHZpenb1oZf6Z0vwAHaP+7jG62dc3Rg4FDIRsaWQ0TopaqiiW3KP7Vfl7rv5PuD8Gqt2cfWTm
fWf/I6a1AWSnr1io4/o6N+3lRPV9Dlutax8tpzCuz28QRnC6BYtkbXpVPmgafIdBrRapy5QlkQ0Z
BHSWcgsghCNJvN5WeVPvm67rAnIKs3BN0Mc5SFJAcHwbLffZmevjlK5gwYooMW2qLW3dXqmq/eDR
EwrhXpiclnO1MyES2YsSd64lK4O5YFW3xlyN3LKzyK6AmSQg6eA8eNNnDuT3fTaWNxnxrh9c8nkp
kOdxYE22fKgRdHEYAdpF5TwPLSNNr2gypg9qAZEIXsi71wxzuOp66QZy9CMlpb+r50TflpkmKPas
TfnUcVAMiLb2g7nyxcHr/fyx9/Jux7AbECbly7zFNLbs8IECRhgMM9AmpzgljuoJkjC+sVkae5VP
7O8tbcyN11D98GW871X2aHrCOZmVvSO+rbgCEYUpvEk5z5bdh2Q9F9+MJugc9cPQ+4Neruz1VdY8
t6l33WudGXiS84sNfq0RgYyBBdvGlwHlRtjOXoAsR78xEk1+w1BhbwYXgEcylGVQu1wF+0aTB8Zi
feM5mX2KF/b7RiODtUoeYv7wY9L526U4t7DArRqBdnbXjWttnfyyhSRW5VtqNB97hd6p1Fy2L7w9
kvS8o3LUFIFwCcTc10/cCrutNRlPqPmzTWPLu5rsudDL6A4kfmdvXS5Tm4GUkwR1LEN1ZoeDqEDj
egi5IdUpO0zMFUnM33BfZP2mrvv43pHxvAGpp+1bSr6FI76LIan4aegcJdEnmEOUf40NWa2U0SG3
mpaar/E+w/Rapg/9MPzoJxB+kECHLThZ/i/5yUsANnHv0EKjNLu7dJ23c5se/XgK+y4Ox47MPrRZ
1VYq40ml1bbu85NSDuH0ej6t9wmZNTfs+TJcjdaE8NMEaTFdqU7PCFhgOY3bLkfnmxwMb4gD12GU
FRAWuDVQ5BZmR55Qyd1suPdHpzhmnbzKRnUDIzq7zlAU0g+tihpSGUWPaapoAbvW80ivJEomkd/G
qhaB2+ZUbpElURStTe8IDvVp9bkezdnyUtGxSJigB57QrTdZ+tb1agq7mglkDxqHf+78WfRoImSm
1l5P8+H7kvfcpuekf0Ag2XBmHe0lzAlx2gxG3Ic2UYTrZtJz2H6r+9mmHnjSu5F6dU+aLiHMM0OG
uraJRpfDhydb69GTKVK2cW7QckpnMyV1ffLSIb9Rmd5zQOqK7Sq0nAp4rW80Rem319ckair9TtV+
exoWtqvUnsvAz0qoVbLTvMCtrf4rWm0r8nPnZTqvdFD5INe4A/0Kh3ZjRSDYwZIlyTu6kZxil8i1
tRb7OqU+WXgvXYOCb5xTNtaczMwiHkKVscgWizCvJwKuKwJXkrT9jg+SJ7Js+1nt8758cB3AnNDp
hmabGsuTqZjiGd1e3WmCuPmk84IwqXP4LK9trzS2jf6pbCgne+pR2BRRsoXxKZDN2hR/e2el8J7v
JoPiqjL2vYRYO+o3/exNOzmOcmv400em63HS+sfVGxSqQ+NQdA71tDHUFmK/xjrMmUc1uObG6Pcz
BgimP73gMg3rHnJYUZkUEtjGuoZFeh0kogHjQODlNhP6V5fETYTlm9yjN5hojM+OSanboYKwU6/8
5Wmv9uuUca2Ej+hhwF1bygvimOIfpf1cUdo/MyTLvc458wAhU781qqFnzEA0epbuXGwGXOVhWRJA
Qp30buSyvC+Kcr5J+zg0JpwLuU1ziKoSz1DTntdJ7FMYXHeJAAajD0SpNpaX3hqDkgE4GHOD6mYJ
jH7QIiemFFVQVbzWJ+Oz62ZIQoj6PTA3YJdkSaXuTGQM2z7L40OvztgQyWamdd3X2bHFnqXxdq3J
8xL0RNm2refeo29CTlpJupKLRqCW65aLjL9P2+IF4RrWe9I4w1Jr1sDttB9ebS23mdsY22zuBi6P
2RJYOrkv6Fedj2s1MIFL2nqU0rly7R3ZbFpwcoSNvpjcUKSs977RkhnJcudRgDCnJhgUCkfqzuA+
8jm0pR7FrgpIXONxeNl3ri3QleXeNRc/SrLuqDeuCr0CskSSDSNYvTg3qFTGsMIoi33y8cyYmUFj
egpyOXCB8ho/KEeujm2B3Ou8LuY/FuXvUqvYTqQPs9Rm63bVzGtQi5SgOA91XfqI/sTeG8qoV47U
4zUJcDtEqrCWjQcYivo9rjF2gNF7KErvk7AKQDQzRdl44ICh063JbU6sbebf8SbEbcM94cXUOy7a
fdx6+8Gq0dpYXWbcTNR7zk0YevJD4KL1an6a3OroIFazF43Y47BZLPjWcm1LXiOF/xmV6Ln/+0wj
/AQddAwNnW0th4kapiXwH1+Uj2S5VachttUWKAFXJYBBDF3IUWtCaIhZnsCqBBJ7pZY7d86c3bqZ
elhF9qER437ukr3XOneZ5T4YWWWSiJqKrTZ2WZDo/mNiKLpV/eiEeu5XNNjS9VRbCoWTxvvaYCfR
fuIRQzWqC7f9qBOlGWp6avpQ0bz8udbZy/Zjmib5jj704N9UHkXvVZk3Gn0+atTuPTSxbbzADW0G
CjI6u56v8RKhma4y5ATqYzuxNWrQrpKptcFnkO69kRkZrIZanSe/XYBMpV16aMdEe4YEm+cB13zb
D/hypjMUUe/BLgtmuuY0O7tf5X3hVcmRgySiMx+yLPc61qVR15MfqRsj1Iu9zdKugcTMfOBOWgaj
sghcOdc1dSQGW7lwIBLWeGOj593CTLxFLswi2jBViXoLpB8/Fo1zXmKBqHWWkRzcNGmvU3SOoZuR
ED13+UdUcWlQOv1HhGPcCMxhPcgWYATWHFYlmg65W4fIun5oHYmhE+BkS3hLCCeTGj+hhBvHH4k1
cHKBS7eBp6fbT4tM7zSWobmf7nMG3DaN22NTyhttNm7dQj6f65+7ztXl4eyK2JqTVu40k+aAP/S0
uGTmPy/z3AaEst60hcGi4FBhGGjk0T9vHxCY0c1cw5lqO8mwkPeS9RbG03aF/hrO42riKTEfdEi1
lEXJ3dbKJygmzV6z5aMU8UqT2CU7WtjxxjAVJS5u7C17OAWzSnXipun6dC9SfxCbhMESpHL5WhG/
GzQumEkF325rplTW8l5djS7nVdIJijDpUB9O7gKb0e6dkztoA7tPLa50okH3pfHXlBpBQFrK2Mk6
T7aDPz/WC5e3XlP7zJvn0I01BbZqRNJnUKhvgJg9qtHymVITgicd8K1rZk1QrqaxW7L5yLlEnZpG
in1byP6KJ+JuCOutXjCzGVtgst5VnXHiU830qXHMKcotEDki7mSgJRMCwbVd9zTrvJusUz9Gegng
TZMpHOcsuxNjZ2xs1ueQ9nvY+fE3oIqc6dJzRG7XRWL0p101nk+uFqcy6jPxla9Nn+m7dhFqTrZP
V5gBgcw+wYBaEk3Q5HflOiV3A/XYIPd1kFgD7ZZYWtoNMrp26xjN/NRxajnyXc+ZmdnBSq77bbF4
ku0UBt3dKqw2hGGWBa3RajvHHYsnTvrzdqF0vDGo6ty1gPPvlSxLNnaOQtw+rK9JC/WaaNz12m9m
qATOUGah78X2AUU+RyN4uftcHwY6/1V+b5IeduI6BOITfaa5AWJIM4tLI+mCjmq3FL6W+wpv4vep
shuuz3nsPdmjcccxciUHsR8LyYGxp0eqnQFrn5YUs11IJIEog3IptUDQE6ZbQQsUzlYBKRq74wa3
Xv1TNkaqPjext4htiRz4J/BSm0UNJdcm9RcUrY1toeFN01k/E3Ik56Omu0a2PGa7fjmLPkoGqUeM
kZnc4Xpa78HmUZXxLIfDmJwTkocTlTbdpvYddLQmyFl6AWulwUvNHVSrrQobs3F3zOc2GPz1W2Mv
/d5e03HTVi6SDSvj1EbUXxfZThIMq3dn1CUR2NxXsmH17wdH7wIkr9rJammPhVZGBuEB+KAOsc5D
DiIo7xGNPZ9i03hqpF/ephPHoWUsribLb+710Rh2eTl8AQp5awluOLlFk7jyDHWsikpEc0yXuiL/
jhIDVbMU6herkfvSQ3O91vvskAgpN7Gn35n5vESjlKFZu7e1R+ndHT+lnGljfwhNf951/XjSeDtZ
riCVJx/zlg52mpIyWVlXseMfZnCtGoBpOlrUMfLZ6aGEiWJHuo/sNoiukqNKBsh7s51xyVkIj+wS
FeR9au05BXmhU07mKcltvhPt7rlnNH42umXXSAKtNuvk7nRMf0gGOQL5tACPIw60B5XS/9zINNa/
dG4OkG5s4vHDCl3ueqrj/Etf5NyPlt53gtYEq9uaZJz3HG5TFCNtfKWXTf+JA9i96YH+5tCSeJFI
unFfcHPZkK6Ss7MN+Q+nysjrcZoHaVpwRG0I5Ib2Q9oGjWhBDMt4peVyxyC9OfuRz8GbWYvRSLaP
cW1/hUTMFl1b3BtbUvt2YP7Fbs5F8+wYtIY3qLdvijzrtoYqWkS6Vb7PKztsMP4TsoUc3ggGby69
L2Xr0hgwe7PdtmttfmlFW73MPSe7NMksAJLGaHHJKw8mgIPQMOr5Dsbw7TC1oKN8CpBXzkTlecPl
PnlJ1/MoLaXzoZhsKJtzXRLyW51hgibnYfZEd+pvq1QznitgEMgXM7Q+akhPbupbNBf0eGcKYbxQ
ZX3Q6AUdXSyplMVG8b0abIHmGfr6c9UwTIAmVkej8fIIXIa/jStz/YSfkrIHLeMfCCjktVUt+VOG
Wpa2hBCHGsMSAiL9y2gb3xowqxsvq/NbI65fhnKwrrmuLB+xEMUR4un2fkH7s4dUTG+fO8JhaJS6
hXVm3aGrN06Gk+dX4JXbW1ZlehctsTFUOGdAqfV0cPOi+Nq3PlpghBkAMYHlDhT5zKUdrmpjTW8q
sVRhUrXB4iR52La6H8ne1z7ms/sV6mt/gs0It7tEzz3zwG9ye/EDe7buqz4ppqhQpfk5qSEruOCs
H5mvW7qkNTdLRzugi74qqunnGeO+9kl/WshjQFQy5ktUDk07hrY1/5hqBGBZudQUmZadxPwU2MPy
XbhjH3ZZI+/9oUHMX/QZO5Ze3rvjQmlR8/RdLEufgrVanMdc8sETmoNtqUk4Rm7xEaWm/bm3YOMH
TYfzrPeG7y4LnNqs6I+5SjO9qPFTpOpWvdlnrmHcNBMHV93Mv8pE0EeYLO/opN2PrsziPqIARYyG
GNxHbmBGCKp23Mmcp5Nlzed8pMWIt45p43la0FTLsyRzEa1jZm/JiiAT1JM31IOsEzU2luPz3F/y
9cVN0WPSPAYj6hn1o6sXbAVd6SxRNzmf08H3IcHR5fDmun4GWWxt1gS7wDryUsksqTeum7B+Z+MP
6cAZHg34mgICMMJGzdiZvYYSa1gQjphxnwW1KdbdhEsbNW1aulEvbcovs9nVIWKxKjLH0aafrtOc
clf3hbsHHeMegoY5nHplILNqYmuIHM2OTzqOw73bi+KQcZGl+qHHh6WyYKgQbbJTfn6Ch+TdGLL3
qE801baY3H1Xe+620Sjr2EVRAIRPvTvSZnRUJq7YMyNWOlBr/GSUHDlqz++PXoqqkuNCGa2rl28n
vJF7cm3TL0gAEUIalHpdiuqc+/TlSiGXCqHLsgsm+kcCGJK9CcEWAS5VRtZtLflMzYSDkdNqjxXN
e+j0ib/tHKd7KDv/CMZKkh87X0s3/ZatDVDTos5BmHL404vJDM+k0wZYL/cd022dCJDLGjaoIrbj
XHyzy+kDQPuv85AUqOTUcACqM0dnkn44r7a+k93yRDzM8mFOxS0CbOrRrv88ZEa9IUD1ZfRXti3O
BttMO2uHFezqur6pS+sR2FKHnImcUXbAbjti/6G0bj9jNkv2dR1r4ajkg8E2fT8RRb6vhBWHeqrl
kUkarbbxUEIFBb6XZ6Nu7lEb2NucCiKi2XMHdqEaq+WLvwFoe0MHIZxUCXjwr8FR1/aDiWhjk3XL
GsqUk5phUIHycyqNm97zxHZduinQWm0ryJexsxZ2/2C6G13X+gMSzizirM2y46zeBzxYFnuZopwn
hYrUlHlb3ylqpIYZDhIh7Mhuc/sKl1sdegnuAgS3/cBdsjXrb8hn3CgrrJek6rgyyeJaE5l2MwxC
36aK5KKxNJZ9xd6z8zXMFdLmRIMqhGt5P7DeoMCdTdCnyYqhahi54zrEMae53txNkC1uOw+hvZks
tO5FPw8fUI1PUTs28xVHr5aGmvi2wmZi0dHNs4/+tiF0mseXQyoCZnTfJFhd/dWcrpwuX/7HO/8v
A91v9rB/e/QurXy3zY/6sW9//Ohx6f1/sOZhgnzdmne9fKmrL+1v1jz+h/+x5umajs3OgY6i6SBB
sHH/rzXPN/gPtgNEjFsCwHYN/92/rHmG91+Y7gAsWKZ1Dg23jH9b8/z/cjRH5xh4dikbkHGc/8Sa
hy/wF1+eMAgzA/LDQve7H29d67k11dBELZXqKxTI/pXVc8R6wxv7u+3v748/f+0vfIQ6bxJVaEUT
uUYnD7jmGHhWES3ThAdGYgbBYOW5KFlUXb9BSfjdnvr3V14Y2lPuyWPTuU1kG4rw4rLz+k8z6keC
IhypzGhQ9mrf9ZmgPffLy/7XeP7V3vjaM+Qd/fojjTm3paNWGaXCjzkxGHpzSsuhftM1fwZb/G2e
/PsnXQAvVJ+3qUVbIrK6YRwOWBwTfT+1XvKxTAyHAKQ2s77a0rjtYEBccTzz7ihHiW992gntDeLF
7wbjv/+Gc2bVL29SlJZghA4qcqzZougJEYcG/VQOz2b9Hybg/e+X2JewPQ5odlv2rozMxBwfEVfr
P/NSedaWy56c3xiT//y6mFu//5K5wcKTOmkTqay2aWKag3xCfAyX7j3DAUPt75/f91wB7JTmq8Pk
upEzlxZ7rY3/KMfy70d0QRyRWdOPfStk5PHSn4sF3vY+5xSC4Qj7nbF/32+4WBY0rtWG48Uy0ukx
cMHt5c7RS+eNsfTaG7hYFfJc1Hrm5k0kWXrux7EFJks3ym7DP//1fyHR/u+Egdb5+yvQ62a2FiGb
yCmWebpNMpiGhxze+hDYzmh7CHWHBmCPBsO84C5HIXJyyubo9l2jrmgsWxwZ4h7BVI+J5yxjc2gG
ukWt62/9if88pzFE//4nLpmcpOeyTMWrJ4iGkBq2k8JKrGrHKSfXXjJA+z/0Ziz0cBRjesRRTTwF
Uvyq3xOX647vfBkXi4ttpdNIyVFFnQBLj1VNuQ+iHvyvf34Xr73ri3VjILCjyKdcRYlM6gdTKyjm
LK3F/e1dn+9dIAKTrFm5lBJvXdolAnhUHtWzW6Xeh/d9/MVi0U+AOMw8VRF5g/mzSNv827Sot7jK
rzwc72KpGPSkpV1eqIhEpM7aNKgusLJT137fNOaI8NuiXa6t69ep10Se1mP48vVEfTRy7IBvPPx/
3hRs72KZYINd45RYJtwIFOu4zEyrtcUY7nUoeBPx88/v4PzX/sNsPjMNft16kNBbS0miA41tNd8M
Wtb9mMSge6eOoVve0FOLszf2hvOD/6evulg4BgpWbkzOXmS504weXLeKnkvsPLvXPpdm8Cz8XtQ7
CBTT6Y2l4LVBcLESIFDn9H02sPulk+PvpZGMic1P0v+MD/fvLcO7mOFQ0yY6J5OMErLdEtqGhikF
RpCzSKUq9QyKne70y+c/v63Xfs7FhB890RjxrFREYdyrIU6jkMPGktbP7/r8Sybo3GCos6TBibUw
zh6pppPfLQzU3htD4JW/372Y8SKfUZKoDJ0n7t2NT4k8YG8o33jZF+Snf78M92LKI4AnU5saZOST
8703JyDc30hTyeYzpyU1XoTwbBTaLlygTY2dqr4u7XhacP30mvvGkn+env8wyi+pZbWRjJau84pE
M/rgDk3jO6rxOdlWvSfu3/eazt/9y3nREcKlubBwDG/llGzzdbKOU+y6b6wJv0N3/n6MF2tCXY6F
BtFPUbFYkLRa6An9kO5EFwNlyJAsm12mztJUTycms1iKF/I5zW9//m2vLEjuxSqBNb1YlMXxQot1
o0J6kDj5YaE/L26zRkzi0U17KR/+/GWvjceL5YGkxyR265IrVOfZh6wAZElS4rzGb6zhr33+xerg
KENkau5V1JeLCPDdlAw1NUZ//utfWVDdi9WgopYNfp7tOXUsBEm9P+AtGpKxPg6qwQ7am5n7c5xt
IE1//sJXfg7Amt/GHdkpyrEocUSZhr9/cNVzO4Cs/fOHv/Li/6Lb/DKoQYDknVLncyXex2GXxsn8
aBKBnO5XgaiABDA3+PM3vTK+L2FSNOOJf5Hcy4m1q+pnffW0R4NcQntT1lr2aawb77kXFT13zUfh
soXv/WaAwGuP8Pzrf/mVFV56aeocz2uuswekjdQptdGkTPfn3/bK8uNcLA0+8mtkMVxhGoRLBUA1
3Z1CpJAaiV2krNp3f/6a137G+d//8jOS0kTuFOuYzkaUkX7n1FuTQffGj3jt083fPx1zeoVCimk5
Q718XMlBfBTDqg7v+9svJn3s9FmhUZCLmqSdjnY/PYoOc8f7Pvxixqe65WED6flw2LwbOlXarlWJ
/s5Pv5jxlG0NgqdaHntnmifXI90QOu47T8yXmUOpMJRfYfGjapqqL3mS4nMYdad733O/xFN5SnaY
/tEi5tUib6WN8EL5xpsnsVcGjX2x+cNr0Rtjrfjrl+mnSXos+XXtW1C+1z78YtouKOhB9WCyLNtK
7svcQUai/YdgzH9vuJdgufwcJl+TohiRj3ysR3J29cZ5fteAtC9mKmmTfTyXLAipS2chofK87R04
E+/79IuZOswjCnV9kBH8p2TXm50DXrItv77v0y9mai8FAHiN51IL7KXTGW6UyUoF7/v0i6nq+oSD
mQ1Hdz92zftV089a8vaNrITXBszFTK3p+I0zZZIogZiQbrvhTNPF4wlh+F1/vXWxF4uRSFZ9saki
eQT6TQPB5Bzf37cAWxfndGU2HjIqQ0Z9q+4wNYS50b3vqV9ixNO6t8CxT9zInBXJ+9wz+q/qymnf
gq++8uSti6lKNmPeTKqVUdE72FcAK+G4tYdu/vi+B3+xw9rzYustbKOo65uFhVh2D8OipW9U2F/7
68///peNVXfnYcT2IyOpsq68npwqtgIH0sRbB4TXvuBixi60iVfz7Ns2Ch2EAGEzYE6tQbed8H3P
52LS2q2brPp5SYAVY0Yy6/Ur6OnT/n2ffjFp07pDGxzTDzA9xwpQWuY4/RP1zr/9Ytb2dlPQUKRE
weDMH2Ni6cjEeyt545Unb17M2KaZXW0SHU8eytJ+Rc/+jUBrwuL//GTOc/MfLp5/oXd/GTlI41K/
nGaejBEbTNwWNNYiP9VWyhnHv18BwKHB6O03psF5uP/T111st1UH/JZIb/aVrAHltyAYWVAMe9Oz
UH3cve91mxeTeRUQgfOEZzaLGdFZk1gHz7bc9+1e5sVU7jsrxefBYGJC4y88U7+JsC3ed1gzL6ay
1hK869csoo3ntPt5kO3R9eZ3HtbMi3lsCGJxTJ2FYrEynWxVld7FPP234OOvDdaLWWy45O+iby8j
cqjmTaITLzq7dffWo3nt4y+mMcRAjOpFV0c6GEcv4B8VinWnH5AmaEpt3GYeh+MsYVeT6Zu093iZ
HgTgs2OD1eQKU2ZqQ3jJVpgWlmk40KDEf3N2Zrtx60zXviIBEgeJOlV3W+0xk+PE+4Rwkh3NEzVR
vPpv9QZ+wObrduPnqQ/YMsUqUsVVzwLTboT7Bao5Y1z+W+Hy/ctElCzvUSVHoQnmWRJAU/SftFCz
VRAtj0qyAhpqHhZH3D7o6nuF5pPvJRxBq90wUtHvBTO4xYDL3bEEbMW7isCn9O9pFCxtqrNaLWkI
1TtgL+h34L9jmVG4dkVT+Bc6gBHeXWbLDBonVQTZKTDkT3lOwCO6EPHB6WW8E4PEWr9tDNADFDr1
cdgowA6wFgwhrhxHSGCNiYClyNAdwXf+xLL+jswA4qSlkApt5sZb9ZGsW7AUCe6vW3Xh4HDKZe88
EbUSaD9q4PObpsW3lZkep5YUDyhUvcDwz6CfhcKWAz1HVJxIP/GDVDAQvjAXZxbUCfP7et+EaUMB
BXPWHWHM6KdyWtFZ1tYXstAp27zzXxHrOMTht12vVdEdzTgN0S7KyLbHgb2BjAs4v1mZ9fHjHH7u
v7CS6qh8EUJW0x5rQZrvQdCj/zr2xKUK/LnhrWyqR8ggDMzjjyBLAYPSRgymBvBLdHv406++2oBq
yNG8hTDAV9miIfSB/U68i2bRP7uNb2U8CHaLhWVbfYQFZJX6DMYfUz5d2j7PzY2V8Da5rFDlk+pY
1ip8lpkffxoCcCndnt3Kd5Khlwpaq/rYo2XkqgT0LYUENLyUTs+sTyvq5tXAHhlGHMcqi8AV3saB
/FnyjXoXxj+z19uevZ4cdE2JGY9MV+gWrAHMRwgXlYhxt9rUT05zZLvlgWGyVgz9Mceqa/gtOry2
bwJAwwujh+/PUWCFFuCkGtBsmMb3PAsp6hrKyATGoCSp0HzTnnps1XwhC55ZS8HpGV5FQstDPgON
D8CLmKu7cvT+FLGp3L4QbKsyEwC+i/48mQKlp1PobtT1oiC4//glnHvVVhBXfMRdXEvU0fc1HC/j
RmT8AARQzHZNI2V3YYaC08J/J6UGdjD3UGDHBfCSoyy25boC8JikMDuvnldgQ/tbzuCWcYOuoRL/
I4kh+gPVf+Y3mgPX9TDnWpkLj/L+y/ofz5MeSIYZdzPdEZSzAeLk2O9+YAf32IXN49z49ubBiij0
Y689Qrz+Y4GBT9rBec9xMVhZy8MpzS/CEd2yw8AeA3RolnXsGpB20gLhGV8qAwZvhT5usAY5BAQ4
3o9X2vvzAhjF2yDhI14nhJrZsTIIzh1FLn+uqyFqnOYdZthvxxfTzAm+cGN0Dfr+oSr8AfZPrNs7
Pb3tYQNwKfwYJhansgjZz1UHcaqFZ358PPqZZGVbuGgQYSMGa4m07EKAynU1AAtVEjAAV7QYLFc0
6L3e8T+xklU8hGjq83yRAjAQ7vWy4X3H9JKz5Sm9vhPntgYyoLgEBwMqO2pf8uJfNGEN/U3Q9cBY
en7bo5nGj9f2JvJhJeU2d6f19ir5jk1WgUiwAC/kDcGuHQGJS2hfDAyKuhPamsZAiBw+/q0za9g2
0l60yOscdvbpKtHOha6rVdXg6/ljcCEdn/sBK77RDCZ9XXno22t9tJexaKqqfaNB4XD8ASvGoVch
qi89mS6hLH7CZHD7AnF27Dg/VowPHLw5vTUeRFUdvs6WLdiXAp2aLrPPbDEg4OfFSavfHj1/mz/x
bY2vxia+ZHz4/tSz2IqLqhmqECiO9gg7SwnEWp/fT9NFjdq50U/776tVGmd1A0x0Q9IAQkmND5ai
VQdGB+YkZYSXzNvx6QAxNNJ2g2ZKAJGSPpLrL5x4DPz0IONyyx3M1gKKGjYascrqo9zK4hj5Abv2
JczIP36/p7n439zBbBlfm3mxB1lDdWxYDFqGD/OCevXJY5aZ8e/HP3HuNVjLvzfgtS9ISqCnFv3N
FIXtVaOm7MVtdGv5S7L6Ao1r5XFtUc64amvNGuCzWzgbOP2ALdBr1MyHXuMHwEycnwgojl8XE4Am
6Ta8dXQpQa9C8EqdtnB/fCB60yNoxlFVXrmNf9o0XgVBR+Q2o2mqPBpIWOqd2FpzCwp9G154/jML
yJboLdr0YVgDZ4Tl2V7NPvPrvbcClAbuQxheeMnnfsSK5EhlQBcYiXcAqADuwtG5KHekHnixA/+N
XhItnFmptlAPytHRJ75Gj87cs0O3DgSt9MH/nzXf/7uBZLYFfBWyOuu0Ao4a3cQl8ChN/60uh/Cn
24smb180WWJdrS2G14q8DDkKGtnAnG7agAJ4O3adrRMspMEhWce8/0xPb2IbgNv4+MnPvV0rhFdt
mBkVCoRZPkQGNCvQZ+H3Gs+PMRAQbtUrZuvuyowZWBN5BbrlcrBbKiGybNd6VLjdurH/Ed7pNcpL
LvJjOQGbCBDLv+uiidNJntmyuz5CH+MG1f8xyND9jfYtBYLc5lboZragrq/QBN3ktDjOSwgRchgE
/LYFwGy48IbPBFZkx6/PSa08nqP5wgNEKwaJARbcTjUx9AG9XZwwTSY6WDN0tXWBdwxafO7g+pA+
frw4zwgemS2Wg01jAApWBnCwGeL6kPUi7wBhxxcsoMgxUP/5zH6NVdYUj9orvRcgjX1YCG0CNerj
x89wbvqs0J4qb+2XEAd8U83DC0hC1UObldF3t9Gt4A6oWniF2/8ThJtcR6cOOvicOO5vtoAO3iJG
c1Q4gEvP4lu6cg60ZHVR8Hxmamy5XFd7FFBdvHKPlfEtz3AbDWuH7pPT1Nh6OZgp82zou+wYxPIv
H7clQc0kP7gNbu3MPW41GGxF8uMwo5TuS3z66zW/FHJnkmpoHa0BvZwK8PhlKltcpAPH0MgHGHwx
tBjAsYW6BbYthVOwbYAWBUYkOFvA2QJYIFhIzVs9Xtj4z73e099fnV7QdRiWNDNeGgGIjeulYMfU
Wu7dXoBVH0OzDOpG7eyloO2i0Q690vtyk25RFVoxC4ekJSwFBkfjYL5XXV/ddhvjjmvHillV9+sS
lB6QXcVQ3FFtYCHhtW76BRZaGzIsl2vT9SJO56kJryK+hVdyUo3btNsSuAL2QTWd2gx4ie4vrA3h
vhUGjpVGWwBHYCAYb96IaW/j/K5rQC0HKKFIP14xZ4LK1r/RQQXtDD+gVPQRGqoYUdkE3GY9pb3c
utVxgqzQxSWbWdF6gC96WDEABQZjqm5cZ7eznC2Em0s0kcZlF6fA5JcHOcVZuqJD+8IlzLkZsgI2
EHoyk5RIO2oAgA9wiUmDyzgsIFC3AQCzH7+I03DvfLZyK3SBE4U/D1qCYKvRRkCw5Sk6xx2TGrdC
N5rhYpABlogtC0yEYFpr0KCEm8CbcSt0wRZZBoDfZargAv5Twc7laHI6fXabGCt0I4N+jKKkMl37
lSXoJP4xwgjBbdZtPVzXc90qUPhTeD8QwFXlEyu9X04Pbsvh5NxBhBLXoD8ZWV1TmuWg2kAh4bZR
2ZK4eOsmE7UEboY+nJK24brucZvv9uhWvE5CVSEtijgF3Lq6G1Xrwc66AIXAcfxTrL3aBAeaLZDt
b/D4qDR/kgWLX2pgrB1HtyK2ZWyNdR7GqYFc/65GpeyYw9TILZcxK1Absa0AyGEbXAemrpuKwcxT
k/FCtjnN8Dtp4EQXeD0zpCWgWIHcl1J9YoBCGYKkHIwcDgrNuq/zKnT7xmBW0JIqB261UadtBc22
sqiAUC2KK7f1Y8VsAdByCdyQl9Y9LAmnKvrazBe/Ss9Mka2IO6GQYPuLExQ4BtOzmLagOpBlA3SJ
9ejRuOODzt1acf6zaH79Osq6p+ATFTKthwC4ewYHmgj6F7d3QK3zMvCGG0MTBP6TSBE4tMEc+PcA
rpnbWd+WwfGGkXiLIN9pS3oi9JfFbxQlMrdPOFsGt7XIb2xqkH94+LVUsByVQAa7BZmtgovC2K/i
BldZRBTDoZhhvAHq3Oa2PG0VHC1ADitZDhwQvCf35QhzLApjEqfbVejI3oYw/JkHukBZhvonHT7J
cJGJ6rrMrbxNrbhtIqN6MeDyyASZXAB7b2ueDCZo0bkVyah0XJpWBIN+w4AKxdoBKk+CSJmt19oP
owsr87TA38lytu5qWAd4aqBtNy0mgAHxkdiQ6Ra8r2zcl00OB8F2rMHcBiO+Ki/M25nzla3GmmKP
T21xohSTZfocx8t6hNZr/fpxwjv3D1mRTKcChoto7U69QpR/O7Pxx34Mgy8+DnNgh4OV9+TXtb5Q
GP1PEvLe/J1S4+v9U0gkWIO9v/OHMP8qc9pJ4OFhDvG594fmcxA2J2sH8NuDu9xDYw7c7QyJr0RH
zY9aN3GxyxpTx4cNTjjL12wu2ARSa174e+goAFX+eFbOzbm1zatxQ4kvY14Klhv7R00VFJJ+NHVP
bsOffvbVLMRBlwVBp3FK8TN4s091fIRnlVu7LCPWPs/6GgdyNkg8/PI3ZuW/6wAwl9uTWykC7GB4
0cNTLs19+JP5qwJyPoOpndvoVooYQNocM8hwU29ZPoW190UWrWPNmVh5YQT3aIXhXZzWa/A7q8Pv
XA5/nR7b1outcJhqKMy6UiJnaCSXeoOtEjzX3EYXbxcL2kML0B7x4CIYfxekfCxDdeHMdmaZ2yKx
DWbUS4UW+3SYuuKGwqF4T1rqu33d2rIw+L2KUPot9tmiYz9o5MWfUYAJU7dpsUJUTtsEmywep7Aq
BrIvALcvVzCycBvdilANWxqO2/AY3j7q36kf/9mWzHFarPBEwqvHtocABTbdMfx22vBIstlx+/tP
O/0qtYg8lzjdw4QwmETxvcjl+GMoZOR2QvhP3vZq9FKOuMwiMU6VIpzuUa/rUhPCltRt0q0QjSP4
NayrFKmvWv7NTKr7BABI77ZgbIEUQdM4gJpY7GrqgIj34ry+n3q/dbwWsiVSjUfmqlmQBbIw3FKl
YQ0b1qy7MDf/5al3dk5bIwW/jggO5jV0V3pqfkfQItT38Feg/+TeNvZpmW2fid8foINoXuQCb2WQ
SYv2APNz8JJh4EjyFF0+v0EIzNQhZHMFoBF2WPCyaQuTTPxl2sNtgT8W4yjYhac+k2BONLrXG11Z
az73uhHpRjnqup0XnzytRt26HeVtuZXW3txURYStrmDzFe6iOUDpa+UWqb6VBGo6ZHBfWUSarQXO
HXH2AG8Bx9qTraWqxOmbbwtkGm245ut6SJwabnq3/OVb+3S1BAbeaqgkTBub0c8i5cEvQOZ0ClTf
2qcX2HrCVpzLFPWE/iHsc/Etp2b76ja6nQZKGNTKHk7cUwCzvCIL4Ww4em4iDPg+vl2ScA+jMPNF
+o3AVXzxi2y6In0uv7k8O7WBcHDRXeG5huM02FRPkgwrOnW2eu82uHVW7xdW+U2Ak0Dp+zAKm8Nv
q2RuyjioAt/Oyxh6HTwMcLLz0BZwBReM/l6bmX93e3T+dnS65IScKKopUNhVCms24HJ7eUl3dxrl
f3MjMKlvR9dm8TjrZ2gg5TL9oGDavRAze7eD8sDgdvsPrG0bhmQwUlhjkepa1dc9b8e7jnM3BAS1
tV9VI7e2a7lIizn8hwX1c9S4NXnS2ArWlQW8X6ceB18TRrdZPdXXsofxodu0WMEq0FgwgFEr075Z
vSujCbjLPvWpWw8PtSVfcBuhwB83OOah423v+f4d2iUuyU3PCAroiaP6en+aa2iMwqDC2dpXQMyv
QiNgORj68Cc2Iazn4fw4wwk5r+brCMYJ7YETHq1AjPb41neaQRvcBuQKvokVXIpgp+4fcGnTwn6z
cLtAQZfw2//Qm0MVSM+IFNUX9bJOmznC1Hdz+oCgNrSt0YEuIoFly8CfD+Oe7ocQXupuE2NF9bZ4
pGEVavldTkc0tpNHQOBLx8HtcM7DBUZIqI+yJh4Oc4RGYh328gIV6/SI7yQkYW2/pgtNoOSIM/6Q
aVyuNuSQh8WT27xYAY3+B7TJAwqeLvAWqXaw26pLKAmaUTmuSCums3XZmoXNIu2mDgzaMW++5k01
PTo9vi3+6j20kcIhSKRcqPwIiUuezjD4cPpCobbyC5U4nVUR7svXvCuuSpg4HtZRX4I2nXmvtvTL
wGdvjkO8V65UlYZjjyYetENeKC6eG92K1bEF+xckXsx7JD7rmPa7NvTdkC7U1n01EMsQyDSjdJBw
OIK8m35Z5753OohTW/ilKNAEfRmG0Heb4kskOvkc025y+nSjtu6L+LMPI9Ycu6OI4RinJ708w50D
52a3JWmFqw8TcZjv0jAVK/j0hwLfoNkOYNHsq9v4VsRSCfs6lqEi14qZP9csUI+9NtkXt9GtcIV9
xMAmUuAzBbvSNxLV4nO+9MYtXP9H1RWxuBAU52VJOviXrSOs65ferc5CbVVXKA1u5XUepR041Ie4
2by7ppfqs9PM2OQzuKvSqsxZlJ4U9fsBfvV741WB25q3ZV1Li/Q7nvanntN9E4LsROBP57YkbTUX
rGh1DacRiAeaCZaHCuSoa1iEdp7j+Kcc9KqSs2RzZfz+tLmW/dPWD89xQ399POtnTuOhtbVWUjc1
gMNwolVF9wOUYVOmceXXQRorOGJ+/CNncqWt6RpNW8NTCrWitcJ5bOqbLGElOJduo1sBi8qcglAy
jNLMpxU+teLWH5N8KeXidvywZV2RJ7cCxjPoQtPBkMBPPR1j1085W9UFb/N2nbdIpBMTZQX7CPif
AFMtYLfoND22smuulKgnJXDsixbw9ns/2sEXrnGbfFvZVVHIQ0SGjNODYgproeongTv0lduj23ss
nct+0Dhtb2uggL+HYg8IVaeCEbX1XEM1gQowoWA0GZjkNK0Xwk5DXWwiPn2VvHOqtNlmQLeGdSPX
OC2qOM+O8L9sppuRhPqTJ/pK3ogAvgug+w9P2baYeVduY9kmEr7DP2HuFqfBTKfpO4icwU+43AEI
KZnor0vo535r2cUcgvZa//54ns8kAVul0aylZ4oaPptyrZfvfPHg8FoXQwx/dKO9nx//yJkkYEvP
hmamS2O0SOFP3pg9rjI2WLgpKanjQidvsyTv8bBkxVlVt8v4nWy8fWHT4qb2prb8TCiURrOMIIyG
/GHgekQHjXlxmxrrUDBumxf2sBRKyczNFY+K6McIQI/bd5+tPhOwOQ58aFnSHC18gDK2WxUlU9xD
ZeL0+LYEDVUQUveApqQGHIxnzkL+U7R0+e42ulVIq0vAxcGSw2e/NsWvpWyq61EKN4EStYlsErwU
COBz1LpklU1JVkISnMAYgAu3BMlOMfdq795IpHTcYXfyYGWUFlQR4J2LS2nmTFCx099fjZ4NUQyH
aug5YSy2q3A/3YOE4Tbv9O3QMYAHc+S3HA6gfXMVqeEG3g2h45KxYpXmrc4W6cFUNOcrLhyC4XHk
ZriwZE7l4XdyL7PiqR5NRPMcNl2kb/n1CuuZf8mkRn9HeXfVok+jM+u3fA4kGDmNY63aFoyhLx5M
bzPwVHiruYkbJnSy6nV1u7KiNkNtq1hoFC05auEVTh/C3ziM9gL41Du9b1smBnI7lBkCk+ajvrKj
dJhgR9673V5TWyU2sIFpcpJaUR9m7/na/VaBvgSbOhMFtkis3gh2zw6DMwaKe6LnCiawzRAxtyKO
rRMzs4JRhkbXQBmJ/hOAgSbhPVn/cZt4K9AErlHZIkSYjh29By/f7AMYMbsdoWyZGAyOfbGWUZh2
2xak4CvW6QS2mOPo1tE73Iq6V7BkTcHC7pOM0T+yii/xus69VSuKYTw7dHQKWDo39XBo6gxaN7q4
fW3a2rBed2ybAMNJ+TY/SOr3ydjnlxRJ/2ky3klAtgysHXDizpUM06WHf+cRl57TzRTCkAPevv3w
FTynCWZ+Oev7pCCVJxMRFmren25AGEDffTXAlq6Ca2gUaXMPo4bWS0zvyU+NaP01qRZR5m51LGJv
r6gYNN5gUKAMIVsrSwBh8T3o1iAJ2N3bTYRD/w/tVx6mw6qusO09VWx0fHBrY0VfarwYjsrqaiRJ
43yY06bll8qq/wmw3nuF1s4a+jDkZAZnsgWFkPkgtqrJngFxg9G6ADh0SObCCz4XfjVk6KjmWX6z
FC2+bseT2Vgy8Wz2D2Ew63DvQU8Nb+RoWL8RMvlwUF4HviYClhzrQZlN//KpiOCgHH7WM459SdB6
zUvUNr5yUiXiQuftW4CrPMrzcIFL1zjPhx0ckYGdbali/36cwU5v8525si+wvWWAN/mKgiLMuomX
5CSHOyYzJv4TRh173HCn8fTxL53JCfZlNptLMBlzxdMFfpZXYT6rf+IpUI4XWL6VcgBTjHDaIagt
euF8zYHZR53OsZGd2LfZrejHrYEHcxrB/FftqimAlers4+vTaXJsLaEqoPWDMhSHqi7KkkLrPOkI
DLfdRreObEWHBRSXjKedmn8HCOoEJSm3viRKrI2kOtV0MxPyNMzggNuY7FsciN9uD2691DqaqB8r
VFgWwcfbFmB9hCR8kJ1Gt/WEqBWTIFIqBE8tnz6RyeN/NVxknt1GP1UXXp3veTGWkeERXunCyK+1
wnPvMwjFLrXInEtztqoQbahzg/pDiAvnqL6j1bo8VzVR1aHNZR4nAeS0j5CAi4dG1xu7RRGjnX40
vAV4VaP3/VttSPtQhqJXe9Qu1s+NynJ/b7ZKG1hebzBVxZ3jiItaf14fYDnJ4TArl67c0xOzfj8p
YIMuLNAzF8TwtH87WVAXFyFcrzjSXBlBjBxm5m/eEcYSaHW26DozWS3vc8DCnnAzZO4gg+nQp1YE
jZsmltoqSnR3weVbolWb+B7/bxlPyIWOK83a8HQmDURiJEorqjyTBHUzB7sgLxz9P2hgbXkdXWIo
enGzMk6MpR0QMYdSqMjtrGhT9eJqyeDx4fPUCCD8GuCHb2BiWTrezNtayg0YQBy6TlUOv8x+r71C
iRP3H74bpYLaasoom9W0rJrjiMSiBDs4qjVNPjhOjpWjemjLiy2cwlTmOPTCmzJrn/NeVm5X3Lac
cotmXD6PE+a+yYZrmnNYx4dT63i8sOKuh+2Or6cRybvecKmIK7ObbnBsngSV4G1Uw6GsxlFIMHw5
TpB3gCeawOEl23+cYE/B897R5XSkeZVgxQjfkqnFsmGjr9hO5y2IyQSdz9lNxefw78e/cu7YYofu
NpkBPtpROpNh+aaXPKcgRAf5pfviMwUPW/wISiQ3dYVtQqnoRXW6BjnU7/xtZ9A5uNtkzv+N/K77
VXFUMNE2juOZyz9GbMxZLUqKs+TG074cf8EQ/kU1jhBGYovc4IVdC9GvPIUKVn4CtLlFc/ToO0Uc
ia1XEjPW4MyK44yZg/xOsCw4zjmvDm7zYqXSfGz00rYBTcUcLw9rXqpvsZDl08ejv79oiY02QxWz
3NqsoBCV9PW2y/Oi03v0jUzPA0De2qkASGyZG2BUcx53Gf4HHCwTORTfmOm548KxDnw1y7gps4Wm
suzkISuL7Rj0zG2vIbGVTmUtdTAHLUtlWAZXzeJ3aKj03ZI1sWVuPQjVnVfXLJ2WsRkSbTx1XILK
8TqZ2EK3ENXiycswfh976n7jPtTgcJq7cEx6PxcRW8IGmtAY5FnJUk8tIQRJ7N/x5EH68co8N7iV
TvHkIMsobDRrYcrboCqKhKouvHBld0r5/5usia1gWzqtg3ZBSdofu8bsVFeN4Q4cow1sMCJ6djWS
Wf3MFzL9+vjfOVPIga/k2+1BSrigmUBQSPYDVAGKbeRjsqED5O+pNHU/d6KpTt8rUz1fBVqGfQkO
JgqEeyp9OiYGNabgMPKWLIlpu6r7Oouhua1k6dcJTovReoNuOlyHf/y4Z/KCTUrLy9yc3A5purbB
pJMQspvvPiQJv/ohc6OFE1stN9aRiRt/RVaAO/l+CEa289pW7z/+D86tHystkJJ5neGGpmYly1HR
ufnC0Z7plvOFlRbqVUQgB/kkBetk2IMzP920gyqcjkHE1sqtPc3U0DGMvtQmoTUp7qnnKLQntlaO
zlAOhVFLU7BU6DWtYvJFmPhSv80pPt+JLFsrt5S4L1Fga6dtHzeo3bRV/6M1qq4StMbM3Z754ejm
bUVsaNoIcso4NzRIB9Nh6cMKvPklFrq5LSFbOxdmkyy1jEgqcnDFDizncKLrp3q8hCE/s0Zt+VzV
dMj7p1W0xnF5hKmA3OeQVjg+Pn2bcZrZH6JspD7uC4XY5SyM9ngZbkpaEpG3o3uFalHPhF38mkfT
YZM+39fN4HYDTyIreutRZ2OIS/iUY3vf4QoMSM6GOV1jo1z59tFrr45GA8valHZV+1zCri+JJO2+
OyUeWzm3ibxiTecHaajK5Tuq9uV9pZtLzlDvn8+JrZxbWoF6SDcGadYP0KvrYWy/RxmT/4COMXjJ
NHpyTrwx8x/9fFiWNAPZ1EljS2xZXUEJ38plDSCXXHHbAQLoDpfG07XbtFn7/cpZw9ZyClI2dWU6
1PwKbW+O5yxbVrdNmRC17oO0UvP6yIqSXy2ET25H9PAU3q++/FQX4XOmwaPXWVT88btga9DdDUiD
28xYcWw4azUcQLAboOT/NJXjjPZUQl7cRrfiOJ/F0uME4qdwQ66vGtQMcGlYuQHkSWjFMcX2HkSh
8NOxgBgzgY3vCF9Jwx0zqC2oqzcBolUw++laB3If6XwFZSV2k3QQW1EXcZWNUC8FKWQAxa8+Dznu
bVwLTcTW08HGindLJwOg9fRws8IzKR2D0neq1KA/5e2qjHiJr9B2xYv1+ui7UrT+bapiyS+syjP7
PLfiNfLqrC8apLmiAbQy8b241sniQdmUqHIsn1GhDbVbgNkCu5yNXgZiFHayjW7X4GFsD9mwXNJM
nYpL75xYbH2dKcoA/lGen+J8rtc7SsroU2jYBqw+5Uu2k3PUDgcfTShkP/x3VnWKPFvGVi1NtfRt
66cFrPIefGqyu2nO1ZXb6FZcmyhahJ8BvQ6WWvapG+E8UG/b6ri4rLieiyYDLawA2D2a1WHg+S8Y
75kLS+uUN997Idb+zIcBzGeDuJBsWX6Pm2ke+VRf8mo4M7otYhtaQUfSZCRVDfMTGAZ2uzhsL8mo
YB92esx3Ht8WsXm4WG9AbyVpDj9OBTXA0m08AfeprOcEKqt1OOgMfizX/sZAr+W6WvRJY+LV+82Q
0HybwWOGtBbAsT+iNnRKCrah+MDXKCa7TbXNcpBDG8oETrQFVH7chMWdibu5SKCpj/g+ngbp78YI
nU47VOvmeBcOIpphHDcU5U5MFdl2mS79NR3Lspt2ZTd2W8rpQudjnKHCdZhXPouEwyBvBoZ4brur
jTYQq2yb8dUNWlIXdavqsZ93VYnbnM8qgxH3kReoCBzy2cD7rCIhD5PCKwm5nU0Omm2eLSbHjeVQ
zZ8LGIv88HHKm/7pZxhTY2C+5Dsyr57eNaXxq990YUbvxmYplqQBX7D4GhejXyT+FoQsrfD5uyYr
xC7PULOC4xROQ00T6VfTdhNtBgsUdnVoT/km2wAksmoyxXDkkefLW9p7huwaXOKYew4/tXK/+WaT
L23bn1QTSPGaJLqKRQzXpEpVL2DCV//ixQl5iClRwa+AyEk+UFGH2NN4qatk8CYvSBrfZ/g+l+NQ
38wTKoE7DZCzfwR+nw7XAZChHR7RV2IXRFPT4pgTBi8wY2TbzoPLYbQrMy/4SrjH4s8NrKeuYQip
+HEDFD2DfSDV8skQ5i/3ipASl7KoBhb8hnrjLHdFl/lsD7uh9k/Rr2V7yLy+jMEYK4LpYawg/935
W7xUhwlniU/ZWsH7K5gM3Y7GGLEk1SrldACtTJmrKRvIz6DKw+EmWxlQa2Qcmgfdy/wJT1hAz5UB
G/rcM709Ffn0wnEofak88I/2Q78hovqNqMe2m7evzVSzp3Ubp/JANgaxykzLpkv6uvSAcg5AiUvq
JiT7OQq9LzFws8d6wtcEihzxoHbDRLavBFoScpTFhIrJyMOVH+u8bck+UBxVIRDJijEp8q3APfLW
hf0xDFR+DzPoun1kwDXHh3jIpx/QSjbFftvCcvpZ0l4WV3SN2u1qEIEgX0vZLORK96UsryrcY2LR
jv7afhUk48E1hbOVhntirca9FsKHrp57utgz9E57STPqsTzEgqrt2KlJ19c05FiSWLtZAQ71FMh4
J5DfcZXuVVuf1HmEKuVQjnCa0lNcDruC9QGDEKReyd7Dl/9DbuZRfF3bobwZhIirP5taSHTVRY1f
3rIchiM4DuYjLr5U+LdEIfEXGUL+Kehpow+Rwds9irmZ7zO2hXifRpfDQW2sX74shpH5mXNMza5S
kPDCGlHN2127Ee95jioDIATI8uEnODoXTdIBadUlzdp3Pp4eZIuHfIJj5p6viPOrWMztel+rKfb3
eJlSHIIxj/7Irq3n5w0Xq3IPpZuIroJY9XdRPKMWCWWE94IGiCDc5ZmuUdUqij7ekz6Iq4Pv5csd
3J5w9es14P/fNp2q4k8nP99GJaqnJ/PMbED3xMbU+I1jCvM9E37t7cYMKtPbbTZbvVtCrYGZCjz6
a1YIcfToDKds0gVhfjjRHIerNcfMf5GmWNmRwhJ3vA1Z/5RX3qEplu3Fzwa8lxZg0HUvMjgHlEnI
uxN1s1sjIg5s9hjsF1sdNjcAMGcVXplAR9AMvIa+E3MQ4PZHksXcD/DD/iW0mKfbArLy5Uc5k3a+
L5ui1Ne1F/B1PO0OUREkrGsVysAih6DUN7JudjqalmYXTjL8ITiKlgfPb9QfX1brfvZQ+cD7P0lj
pkNby3ivi2lKI9LDt30Cnz403T8nCUFSznTY5ar6m/tQCCawWYDqX/CfEoy9K6rR89miH2tfLAs+
IUUf7/xmLnZbtagEX2P8C8oU3r5dIWvW/8fZly3JrWNJ/kpbvaMaC8FlrKseuMSS+6ZMKV9oUipF
EgBBEuD+9eNxu2amS9ZtNXbNrulaKpWRESQBnOPuxz0Jpx/bKC38TpY3h/gynkZYzHcLi4cMDlQ2
r8DKZqZeUA7GRBZ4ZOoKlyKo0Wa3UXWtajIv2eRCco+UUsijfbzjsi4dpr5TT4MazkGQEKSQsE8n
x5asQiAujgBXFZGbRI7cti84weqr1XU8o3BVrNKqSm731Y5VisgLlkuwtTNc5sjzMtXfecDK70gT
4o+hCZGwPpM+7SiOm3rh2NFp3WRB67enwY/+G0KbputecfrV9LX/JqK+zFzT7BkNou7JuRYf0JDk
JNj61a7R04TU0bSNXJsFYR3mcILhKR5KfmWgjYIMf41gIqzUF5g3RPds7t5J2wCy3VokOKhleVpb
DACECfF5XcKLZehLkFNjctIzoFBpIDkQonzslHkURq9ZXAXjkXTj69Ds79JRXqyYAjxa+EumRI/+
KlQET3jfNp9kLGWqbfWowuC7G8N7BFFdJ0k4Htxq7/d9TcZ0n2nzATMcvhdy0skXlQQVUCL4yOzz
XMh2iE/GI2hZ9eBrxDCYbF/29hMrO2TZrt1H1+3wSKNxe4XixBWmdjd0i3FYIabiW4DA2Pdy6s+C
r/emdWvGDA3uwsUch2B/1Bj5POOgoDdRWO+HWXKX0ilenqZ1m785rbdUkTHOsMam21LgOtWoPlLb
6PLQhehkaD1FGYqN+q1st+3Jgua+igge3wYe0flQdialFRy/59ltx7Hn73sV4qItdSoT49NOtIet
gxOQgLniUfRiu2MkERhtKn2VQo43ZhVn/B2WStOPehI/4JklMohV/JH20Ru0jurkGYHRCoLpTzXS
U1OMyO6ncOt7nUYBXKOx0HB5Rv6tbhIEjiByAQ+db+6jUm1RGidx9U1XONDG0I9p3VuXFHhGirjq
XF63Nb8baa2+B4MfbveQ8Hxu6SGIquEu4Cgmx9FcSRRqGQt1X9BQUcRytSiR+By8eZDcJ2frNTVD
e0ZnLG/KZblravKiax6csHgKVsmo2JaxSduS7ekqKc/0UF+5sXwpKz1nAjHtmWarTw0yCsFSqOZq
oRQ79yS+Bnb6LmBhk/WQHZp0YetQgDMYv2OWs827mDRVOi2NP0UaOy3ZYnoHs7HoXrA6wEGxL287
lO75XHce2TgiScemcn22b9Oiso1z/9lAd9HkdPJdky0mqnMETdh0hBUg9hYr36tgjavjCsbMQJlT
ieAoJzIOmWPEnLiL52yryzUVTMp0RVmQ8X1+Ry85BtAYsThMOwyjG0hfeOyQ2rJeS+UDm7d6snuW
zJHKuMOWyFZWXU3IY1rvMC7cpBAlhjlFSGg+XfSbsCTjGBYUV03J6uPSlS6rbfMOzyWdwvOkgo1h
xPI1msTLAO+yrNkQMYRfwqP91IuST7DVD4JD4vRwLdvpbt6SL81u7oa2vZqQdnQKk2ZUr5g1TW5Q
Dwbdo4U/Bg65eBm/IoJ52TK6inbCaukhDJ2Xx77Sm8pZOeBwkKJPYMkbK1a0gNSam3n3ycGOjt0a
ZWWdIpsojDOxrEGXBsQm6DQSgfqixV6TNiNsjh0uxU2JRK2vlVtZNqDyf5JJrFKxUHJj97iom+ga
BdBwS0Tr6zSY/VLUNP46Vf6qMyNCLQyKNI3a7x6e80ExkO3Y+7a9h9XDt1FAt5z0bZL6eY+GFHYW
cTZTjebFNkEWycjj0ZAeVRKlV0kVDey0By2J0mGl3RW6E95CSiu3Xw3MZo5r2doh126rCsTkDCnh
dhOHWYsGxevFEj2OK31ogqDPJh3cDaDQUlLVJo34oA8uGqJXDlIQcVbIHB1gqpWaMsBPodNNzWZx
7dp+pOe6aXxe4gSdMir1fnIczylMKYXEBF5rP41oHM8aVnVP5a6AkEj0YGk/J22SlyuMBM5ORvph
1+tUJNNa5sbCx27Ymu5bF7TTTb/EE8KidIU0h73PLZv9wRmFIghTBAcG0O6L5b0/YdewReJ7W2ic
1wWp1+ZJs4Q9MtQUKBU3YjMSRcm5Wbv2C7LGIVRDdi5ST03fnKdgdA/o0ebbgDGci/Ee2xEhqFZk
gZ5xiecmDp5nNw6fywjP1kF3/MS1MDQtbR+dGxTiNzCQFVmzDvTJt4s+Cs0wIDPhwWfQYsKmvB+G
1K+SpQxejC5tbN/9pAwtbbLPL3JNZK6c6oHpWHMF7abC1KqtXk0Ja09M93U1LaaIkTANlVYfvlq6
Z9CQ7Y1bZlTHkfdXPLIdHrGqHtMkZuSc7KLOF7WSK1GO6mxZFxVAaGP94JZhUoW2URhhx45W6IBg
n1ZuQVXn8KYtXxepujjFshy/JVuNQFhkMXW3kKY0X5ZypF+lqHDtamfsqxCeoZEmjqD4DxlYUm7e
QmtdPieX6tq3JtzTyI7hmVY+vB7mqn+XFYh+9Dmom9BVxkWZwJ/Lt/CgJ3DXu+k3K8dT6Sebcqva
8XYVcEhNYS9FsjEeZ53VI9lxOqm2RL8TsggcQIn+SawJ+pfFz1frZuM7oAHs+yUSJ0Xw5YCHudIL
YoVcdTWvrJOps6F7xaET91kYekgs4ZNZRalNMJfYLmN3XDEZesYWFz+rOtJvzPAFYQ7ktvQQ4acu
2JFGvzLsgGW/RLn2CXbMYFjtAUfx0meqme4IdJM5ivDkE1O3Q1fgqfTqTjuBuanLPFO2DAAMIFKP
cOTy5A7PyQ+MdC6Ikk8e+m3Cc7uptZDhlHSp2nrscHW0qxeECV7vLQI8q7F7mwRAhHSdKbXwC1O9
KFig+SOLRD9/m4206wH5xwHG2TRDPFC3Z8vS0IfVtNiJQz40U64XKjGntIz8vU/c9nUh1azTresS
go2tTCDSayp0JiWpXmrZbIBBBIEOf+4rcohFmOyp36W/q7mvp3yJA3SDwEMkTaMKxsTpDADoEGwE
ufCQoPWv5bD7PFIlQmEkJAfXGzcoY7iQPzsUIllvSlvU2Fnu9Mw17o8XSFkrWRWd4qDcrkoMGL7O
YJeKWgTztXT1KxRI8XVfAzDS2BNSjI/pHeZyAHLgdTPkHYy6z0G0aFyihlenttPVEeeIup33dsxD
vtncB1VwULQNMatFgyotFzIVY+vs3QCSKUORrF9dyPuDw9cZ4BeVL4jjvRyGDigD5e07YNL5HYJD
dwyHtsqFX9piw4aZiX6szsDY0N5twFEBvUAQ3G8XDznpHhWcIPKoDvVzU/aDTiGdr/uspv3rjCSF
VMzz3qWwbg0PiOnbD4PGjjwz3+cTC0XRwqv3PE8TT0fsKPcynuoUymE84d4sKoUbotA5wyabe16y
cxk4+QvaUXlCoZScdY/GES/4GGi8JfjYuxwVoCzY1Lyib+UHp6foMYzi+8j21RvZ7dcpUOBfjM5l
G3qYR5nyBWlj6gyfKDOmZkVIaqpgX4yyL2gyjGGg2Qkoi6/rUahMRUg+6/iCXXCBdymQO3sL95c2
5ZGas3GC2HHVzYYp8kn/mCXrMo9sgGvCR37QJCgPocLExzCW/bfKKxTUK9JbGlLJfGf1VMDc0T/a
1suHHmfwF8QMwvZrEMtp4AAq9qU8Ra5u7pSrW8yow7hpNfPLHjCaBlCaYQ8PzFWDYPu3fmgKi+Lz
Uo3pdG98WDCLjn0El4DdX+domySarebR9JHLEJ1cF2vNfoZhFR5Hi0ek4cNJrTxJuUAJxnYzF7BX
/bXDfPZ7jKbiKgyQnhZobdJeUluATXD3zEVHpeWauaj9tg1kvmivh4NkXGSmk01Kpm0pjBJzXo74
WFSJ7Qhknp11sj1sKLmOztfYdEV3HQXBx9Yu07Fr4nsaLfgEVf8wNfIuCtAoLnIGbBSSb1Ui6TFI
FFBVWATezUPYAhgBxJ1qVx1LwjGEE0+Yx8EM68tixR0TlwJKKpbBvbktoFL6GpIGJWWs38Ucjxkb
ox+N6uacI0z8LqB6wSrxPlV+n74aUDVFtGECq9E8W7ZOZgsmkI6btTqrOrja1msMJ1Gxm1vUJ7in
OBwQRL/TtgAMgKqrk+glYAmImzMSGPzT6lBua5y1DnNnPVyrL7goS7vW8TdF6HBFl7jJkR9oU9QP
GzQr6psbKiBNq5aFt8F9P2uUpcq+sLV/S7qoQ8UwqGyuuIEmsLKH2RlXWF2+G6ohKg6DYobT5F3F
EdVIZvboEDvzWAbhVNTzjAqu1iq1BjFtwsUHUq1JjkD6+NQMhqU1U99U2ctDFC6ryGRSkrcQNwFQ
9Vy/wDz4POF2pwmBBBiPfHhgQYn9oO/azPNmOMCd/CkG7e1V1aZ7PW8WZ7iJryZkpj3QRCeZsRRb
kpwxAbXW3XD2yI+/HpJBFrWs0B51DkZriwdtWDLuM6mH6UYRPfVpCPefr6h23lGz6isv1HbXi4lk
Idm2a0w71Q9sGDzOv3HHhwNS3LmULFLcAWTVt1Ml3twSm/tRVNF6wYrt+nWAHiBbuC3xxrW4g+fb
ks5QwqRQeszvq2ow/xKpAZdqxCjPsgCs9q1axFVbJjiXZ4iVCSCvOnqQFTIGjiv8JjBFPU5KAQUv
50dR7747rEp7/rNqdpeRLhb8yspl4pkqge2lJUetk4YNS7q7dmmW+iYgnqfo/tocd9ZhCeLM1e+X
FJL6PIoIIcMwKrfseaaJ+rGVdo7eguRSXqSLkfFdZ9l23lRUzShTcAC+j62Z+RVw9DnKMJJ0WcAQ
fR4I0lR3DC9PUYBatqN9HrAZ7egFjnsNuylyOc6vAAo8SeRNzahTz2UUGfskYBS5Htaq6ssHRAj3
x4ko9MjCa7SaUzsP4rbZpbsqY4iusRDkA6UTndIEVFH9uGIU0QKpW9rbIQjcdNw4G13uB9dVV7TZ
x/7Z0gnnrNHb5I5eBFSleuVr+c2XAXMFIFDwK2YcvkDowtHRXKqsdFUMSWsDKoHukXouMeGIubx7
mDzBojMFp7Mcoghg608/Ivf9em2I3/NqQ+5xWpN9mn8xveMQxhoJl0PcNO6LT5LqNJWme9Ki27vr
OPLqvsKphIURyno4j8Q1L1NXofkPki14ids2fHZ86fZjNV+qi6qJYO2L1QhMdAiHBbm4sJYP0NGt
SfDQhiO7Vxfr+YMLyw7w+7h2G/z6oLM/R3Wg9C3O7kGfeA8X43PLG3bC84XTy85QIqmmne8N8IKP
jo3qBmOJPRgtwzC4gIT2OEZE66YRfIB+qU6n0HKFhAejVN52srQngd0CICm04if8Wvm8oJMR5wm+
ruJIwrB74NLDSqabyg2D7hfnYuxQ5fATTrDji8J42JNbW77mVY87BI7fuZ+jnCjJ0XZz8oDY9ejU
ahYBI+oC+eyCyqpfi+3gf4LSETk6JZxgfVri0pusjBaRJcEKDmJQbbWgUuvLr83U2fpWIwM4yBPX
DFgmNXH22hKtrpJh0DcGPpC0QIpKP6VIASvDhyj0c2bo2Iu7ngRuzLfaJn3Wk/qnAOmhM8FK1RdI
Za+fEhkKTEsPejuhkeUsnSQH4DO5BB76BodbCq5G/6oYBytSJ/2SA9fel7xc9Ppr2lz0jCFIvh0U
yLgryWpDfrUM+HFRJ95hSLpRzTHCIPaVRpc7XIRM8Su14BpvtmbclqwXKxs/uq0JeZXGSi3ujkx7
R87hHlLxqOUu62KxcMs7tG3Pr7BXR/NVX8GDLk3Y4my2watSZmsoogfcDKnBtdABhYiJMYkLE43Y
5a2ST8idcRobXc2AMLA9ALzGx+40hcNsM41aDMKkYSkbdT0GZUh/UmDK4aHbpiq++G7CZPVDgvTQ
1yBPBvFICBCgvB65MQ/W7KAIV5w9x9CG43b5HPVB7jaCzV9AsXcqp4XNQqSZv0JSur3BJ769jecl
PkztPn+BIAEAtsfhfb1F0ncZxviaJSW2tIj6CWb+w6JkfOrBlb3089QmZ9P0M9p7RiP65KTzt2ST
fZtjzdafuAf710XFMjrJkBA4PdrVZpzo4H5a1fZoVvDsdYvuMiWtQivBWyGaM9ElsCZg+3WLChWA
Td4yFb0mzE/3KP7FA2ihUqd1oyYFL9A5Gd5EvzZx5pLdllkICPdSbFSz/2RsnclBsAYxp8nIk8da
TfsxQmeA4O0a80qtWfRdmEgQCGwfDnSRm8CuucaA9mvG+owqach5ZBFrQNsOnmtALL0mbzacOe5d
BztUZPNOcXkDNrmdHjbHIqD2+xTSj0Z2zXsCwPdmLOeIZAnML4Lr3vIV6n7g1ipbASGBUlQxf0Uf
512xGSVfRhL684YOeDtGoUpeRbegrYV3Un/eqr1tPxVsOWH7bN2F7AUrcKIr3dFjbbtGIRzL6qUZ
hEtLRmhd7OHFBrmfwcyn81L6Z9hr7d8T/FmmeyUnkQrMdf/cdE3tcRzx1BYzytSnHigEejXduHQj
WuJPuQ7sqsIehi1giwGJ9dinVQGra0MzozaMYUM02DUnO8vteVmq5EerNMp3y5fxGXVo/cxKgwtR
TqvFQCKI2I8WqpEm1TgOPPh4GicFXADR3ckAlIupyu5cLpjpTwOzdQ/o6PdrJ/foejECXnWIP9GS
52YQ5Z51vWGfmIWS1YEvfa2R2LAZBPtBSP6zbu34wbueDxd63U7nHWjq52BLVRasBSR98AwdLJDm
Fmdv5zXFURus7MnYAcA1i3rX5+DTO53ZJMR20QqCo2kHY18CqW6SOa1ImbwBmKuq60pj/wAc1ZHq
BD3dAN1nszA09kNlfk2hGn7obscRADZw/TkPoCwzSfvlkTfbEt/g8ASbwcYWbKBomEAdOy5nQlp5
65aunq6cYyrIatIiYsePG7gjpkL1pQdDx/FEQ/l4hMUn24uOGv9TAvn8IG0k2usE/s9lvvkauDFp
LPZwAKxVfaQCxsRZYkBqZ1izLMgrCzoMZeTefGlN0H4f7dzTq70tdXwoTdz9BFM/R+k+JSYTOuY/
L+1HkkGC385Z35XLPR3HUmdeYjI0A5GOvZ6W42vYQn9xGEw8tcdyIjiWA1n28ETeQ4DABGQ3qq0I
s6R5RZdWFw5GcKJYLQCwAtV5+20FzZxidwnAavu2P8RSL9hp1WrvsAmTa7oQMLrxvP4Abpx0GQum
HcAkLftnxI7iiRk8JbikyxzSo2Me89SLJFEFMM74+KWB9YA8Y5MVMmUhGaHGZo36Ei0TfXWETOYj
GqDkwEDCvnvAFrq0+b56DH9PbR/f7r6al5wN5Xgn62T+sQM72LOtsRs7dG5Bh2hXM4IgXiT8z3eE
+WSYIWPkZp3oivYXONJhtNN2vTj86D2wK8D2GFtT8ckq09kbjbe/YVdUWBF11PdgM0wPscdg8WSg
L19XRE4sBOmVM+pMiz4bNkWfKiZowgYfrG1K1oTJg40T+3MqJeAACo+bIA/2dn4BebyIA631PB8u
3jpVTvZogkJG2P4VVsbVfiwxsvpRzdROqQ4Tx4t5RPGWwajSmkfDGg9eQjdA/ogCKIHHWltgMmaA
uBe34tZr1tz0QQuZO9VhuaWeYczs7Pfej6BHBtTt+7yIoYhra16xPih9meONd7hOsYvzFe03zyTn
HQQlaDPeYruz5DQuFCZSTYyKJi0xluee1m0PRlSjeul/sb7dkgN+hfuKzQ3J2LUy4KyGdgggy4iq
JSrgSt+1KVwCmggKHqmCAwMDPWXAL7oPLxa+Fh5PwpwCy0U6Bl3AZBVBNYZdXpMQl3WMdoOiPdq3
j4pVQt6aAU0b2s9+3C/QVLhOdxFg9+vEggXLVsH1WJgKhMeRbmV/v2A2+0tc1hcvkHEMvmm0p/7g
oQqZ88H0sssndCH0DU51o39k3bZE1/WwBBhLBkgbyAMZqw29tx2C9gvocYu/6cO4/UmiuqN3YAHi
5bARzKF2qEgxP5UCF8DBJEJh47dGo4yA4gTGqFdmw+mSI6QtQKMfQ++RhRUOmrsWRDgBH9KQMZOQ
AVa3myLYOIUhw3NgbPCt4+v0DiHockp0V0f4eHsHLQHn7XxeWBuYbNva6ELMbTH/qFU7C5zwIyq6
HdUertBRNJq5PR3pHreF3TWPc5yTFz7CDA/IxRxeGluD8iaCD3eONHjTYdfUNTDheXodSAW/wmF1
r1vIRZMjzsTt57hq+69rFQVdVtG13jPccGylCGIPV5ToLV8yWJlAVEbnqUK5twRB8BixiPb3jbTx
fNqwgycFGZuOZTgB+tvYqjhOQ4x2/gQWs5RZhJIcAIByg79kBQU+59PajzeTVc292iNJ0sVxNL8L
ttscW5Tdr3Hu43mWaBbHVIUAjCHnS54WqNN1NvURbbLGYNIh7dYd8FUnUKteJVZRANPb3A5X3E9o
B9F6YtuN9341KTAk2BV2PR7tlpEA84nGm9tg3sx2rOCXar+OClzeGewhDpUIeqQtBRLLbBHH5Uwv
SRuzyffAMHY341rAnrvkKklpPIzzl2mC54BNmwReVTg2VFg/IEqkghavGscXOE2xxz4W+kHH9fId
lwplscTYwHSOp63WqBT68DtEhAIyhVCOG+aifR8W4EITxIhtovw0Ltxotqx1LTOABtE7S6oN9Ki2
K5adJvuND+bhZpMK9Ek4zU3Rcc3fHTfbM41aZV+ZA2138kmJlwTGGLnTQhEh/iuelMGgcYnbVng6
2fC6opat93FD3a9Juu0j1t1cQuF06dMJ9oLqMHWcr5DbUW3yMRI8L2lb2YLAbOZXzALw3qEPepLi
oKXfIB3c8R5bFSK+fCqnKkOIYnDaVIl8rjDSx1jIX3ZdkCQzh4T2iGMmOPSEhx9JKmDzIHINrUf/
UI4+VrccyzssTMKrN2TSdMNLPJVA0C1CGWWuaSCuUYEN9AlSGVS5abnJ+tdS9t1dFfEkyHdX4Zyz
u3mjcyC6rN7WlhTW1dtzBO3AjA9RoTupqk61RYAozCrnYpdR1ofNjh1hEHWHuD5pXbrYEJAnwzlV
pwz8qAQkHXbleRyJ/kZBWq7p5AfNAF8tEyxiRjWshaspSJ0Fq/G6oTRZCzXG4jasB/Pmeo6innrQ
9JxG5Q7B3wZWaNkFp5lEy/JcKr+JsyK+LsHuDGV5gtBlR9UWMQ4augIn+YH5ig44coLHOQvcLsWV
7i6fAm2+eWpXEj4OiQbmKAXuDy1V3inegGH3c3zuFURjcH0aB1wGoKsFAtX9gjNcRA4o1yr0SZNJ
36LkGpfDDKfuGG8yYR+ilM1L77oS+MVKHIA96skB505jDyYJDAQLPQaICvDU8Vs9Vw40fRQNKMXg
8zmAEJXmnfR0ejX9BVKC7Lu1J1vvtkYYSg9oUvm4cYeEzc4d6olETS7AJVTQrQiDg28M3QvmD6At
rZV3l+uONv/FxPXwvE0Is38spcCyjkOEZ6UqwNRdWkNOYvMwGZpP1G0jstfEgMs/yhrlehzWaLWB
GPKtwB4BVL+OtQIi7Enwjso1AI1VNhK2d7FhryXKrgbwIRsFENaem8M+RuudReC6yvzM/fcFesi3
chKsBb4hxjxA0GSQDfOAhIiOl3rMdWNRo2xrN4H8QguJnWhh4ktERoDGle6n20tEtjqiV6o84r7B
Nx/AzO3dVW3dtObgeAKQj6YP6ImhdlS53MjFBX43w696qqOnOUQzCilCDBf01u54WSIcLv7OTZ1k
slTBmSAdYLhO9BZmSYWZqWIcOqBwCwau29zHFf8k2qzPu6899EyOdXs+QX36aYK57bIhlEg9FLIG
gDbta4mA2oRMHiLY3QNKYaa5ryEkvlz60Hxoov172UdYSHSWEF/BEuUaIjdrCh+H66/GOz+j8uph
yOK3srvVpRE8I9NAWJ4gTGk+CB51Q1HNpEOhhqIlPADgWv2hmRNj0eTvUX9c6DqsoFeFSzCu39no
rox92dzUzYhdidtWrqANg74CR61bjdDSZX/qYIPU3E2x7TmIpICvB6pVMuKEvpTarZyqIBth8NG9
tlCPrv9iXPZ/0pT/NmtRTpLhEyWXYYh+RYUNzfqPILb+809p+X+3Ft3Ivq4rBUsxsr292DHNN+3a
iX8xefWHb8p/J1iX/zwpgol5BGpuDT2GJQrWM6mwSo9jAilAimizeshbEaAuRQu8/UAz3X+wwQQu
b1qEkh5qtFhtgfPdRudVkvDPDZv9bkcKFrHpIqhusYlAFt3UZsuZ+lc5Hf/D7Mrvkdgo/rmOJRCT
wQbtV9Uuw48VkPmeBuPQww+HDYCb/tyt+20Mo6qHSNtE7Ee2rNX1RgzWXeD485979d/GMBgVCyz+
3H7kG4YwpZjpmdKu+XNzGH8MOPyXubbENrTiSK4+bqqnBR2ZPSAAjP25oZ7fXU6NSzoaG7z3jiUt
LB/DIOJI4VH1vxjx/x/W5O8up+QSseiiZTuCsP9BzZxOg338U5f9d4NT9BmiQx7qfsRS/KaSpECS
dPfnHpjf7U37YZogjb0QgDo0yOXkrMDH6P6cE8fv/qYrVBWyp2o/Iv1PXXfV4A7DHvy5iBr+u7up
3nvToMDYjoN3zc+wd+beia7+RzjCv3+s/6v67B7+c0vyf/8PfP3R9ZtroNv57cu/v3Qt/vuPy8/8
33/zzz/x9+Nnd/e9/fS//6N/+hm87j9+b/59/P5PX4DfBkL+OH267enTT2b84/XxDi//8v/3m//2
+cervGz959/+8oESYLy8GjYv+5d/fOv8829/uUz4//t/ffl/fO/y/v/2l8N3o813+/PfQFTif/73
n/z87se//YXI6K9o3wSNKTo5IWSClbB8/vGtkP1VBBFNEkEDliT84i1nMYpQX36M/ZUyFgeQGCYR
4OxLQrfvpv/8Hv9rAqkYRTxbEMQ84Pwv/+dd/tNt+n+37d/s1D50jR393/7y38Y/o5L44+D5LxuJ
ayZTYtrNnPQq79GqDheWGo2gbMRhHZ14p16TL5FA4HSje511zb4c2h5yg61cMRpjtuRI975BbVqy
V+3mf2Ug8Ie33u9H3+Wd/bY910SBhkBCwsmIur3mwdbfANcdMgVp7i0H4Z1RBxXNUEVoF9BxAuzd
v8ykZgeOAQHgZaWc4U9p/jdzZ7YcN5Jt2V+5H9Aog2NwwF+BGDlTosYXmERJmOcZX98rVNVmTBSD
YZdP/VhZmUQAcPhwzt5rc/qFcr0L6E9vzJM92yndaZvZhvnhxZv/zzP9xzN8zVV2+qWrqZ6jmMSw
kKY0CwW9veYkRtQq/BlOGj3rmRVhX5hK2vIRggo7sGj41215YTUW566+suSZbLzUgIHgoNeGvZMO
bSrUvfbWrW3Db6IuP7SUqakYj9WG+vpwLesg9t++9df8mdz5GjlWFma8WMpID0sR0tir5BA/cshr
j5rd2j6FWP1DbMbz33PJe/gnp2uefsuLETuwNhmaMJJDlfb5bsz7k1S4yG7LQP/19l2Jc7e12jO6
liShAaMOwJ8wugbmi4AmLcqnXFJoSpYg2iYoMNnNUz1wKg5VNLK6nRsudzTTNgr/0UbhDL9Vafuz
qKW1K2Oj94UmLvn9/yIzX/k41jGuGi2PopUjZIqUUk3RxsmWcmK7y1wT/8OiF1ejnaVXoVK5Dy0m
epIQ8PF0UVUqez3k4w1B3DSZQxF6ilChCOOuWvrp2sQkdtRbhQEJ+aaXk7t8wZd62rK+9pNXW9m8
HeMuc+3isBBH4ydoKzfTlAzASJwLW66/+5PXLnHab7wYGn1EcYjMmfKQDXp2FTk0XaPC1Q52Vk3X
VLAmD9tluddaVW6WYm6OfVNjESLB09OnXjy6TTxvoyay78v0VE+OhvRLV4TWIayi/uAkc+cPhigo
PYc1R7JM21L8HvY2fUOfVqHYpoC6ak42W8RFxm7oluLaGvr6CF8lQWbDLTetmK7R86G6Bf1MhZVl
QprqlsBpF6xCY14AJ5972uY/H0UyQ96SliwPRbDo9KliZ4PbjFMhB8ILNuZzM4++mqHrxpGG4nB9
yJyE82FW65uBudqnnXBXhfmXMWi+URQoNiNhZJ6bm/OFF/13DXjtRa9mXCDZqFZQSR7SWPYwkKie
S3+0hPVZD6Phdz646FbdJMML4DozIp8eBxuBPpgnEWLgpTgsnaAsfWG+ON3waz9nNQVXk1shELF5
2FVu3oxLOmSeAqtwwDqLGqOwrgo3zPBimybWqXLckr2S+llbT4fBArt24Wec7v6/f8Z/BenCzOJz
10V5CFVIQ9RI0CIPc+M3YfAJoaG5iQsyTGdES7D5a3e7NMQduS65NG//gNfObngX1mhWG4ctQlrs
He6I1EjoGhjbMquvCw4TWGRleOF48vrYhiH7z7EdzC5fFgLUw5BMxDTNUrLYq3qji/rp7Ts5/aXX
nuTpDl9MJE2m1BJUisIcWq5NYAhk8KmmeIOiP9Ymfo3EmMWXty9mnhnO5hpTmE9JXxCcWBxcqc+/
HKgioVc7znwl7UVTu9aeChwarcwcr2+y7DoLdTS+XR9MPeowkKgYxyE6pGzrJeWm9DbBx3UYYjSJ
fja46e1EpRtvQTLrz7bRBT9qPEU9Hi0z+ZbObf8t0odwk0dduQOHqeORaaIUJxYNcYzcHeJhby4i
hcQjiJ0HnRpw4pcqEDV+DWfQKbAZt20/zHdmQJ7Idsl6VBpz67L/iIW2bMlIclxPB3E0bSRbNKpI
xiI2sWn2D5pR1VR9ncK5D203nzGuRMl1jB0Vua0E9u4VraF9wVKa/lGuhoUWfEuZ38z1FH6DDO9c
x30yuXcDfQn06JQu/cTOQ0TMpLAor0/GhLpb5NRyix0jxFJZht3eiEr5RPJUSb29KJc/WpBoz2MS
q60RaK59qOfCfKzdJcQOrTTrpkmkeppbZQs07EFccdG5CDbhkKPIyMq++YpWctQ8FXF7Xlurpdnm
uI7tm3kJkW1TGm2NMjr0ZnaVoZvI6MqCJEZCWzuDL4w++ZHQEn8y4zy9T9uhOmK46Paos7TO6xqb
N58NJlrTAesjPRRpjbQd5jbG+2moZuRBD1Au00J8lfpJXDlWqYvkB/fZvUwcpV1Fnd3+LqWd/RmT
Sl03tYNmigYlZnSlyi2dNuqYoKOwaNUF9VCfTm2e+qKZ3CeK8bxlgU3hQ5EXRX4KxnDpO8S5/Eqo
FHzlprVQ0tamSokzGET+dczjIvAw+1tia1VpUQGMD7X8gGLa/JrMcjiYbtp8Sook+SFSKZ9zHImt
14flXHyqO10+K3tAX+JYcuo2yWBM4aOMzaL2RaWVEWwDlw0n3Zjyg5Xn+ecQnCvW2szAXY1mtK4Q
enU6woG0sI710BrHVAu1fhfT5kaY3sqCvU0Z37T2rFCjaEOK7LuKh2AjXZK4EKfq/aPVFewZil6v
R9+NW+Njb2m4/ePOAJgj5iLbjJUtN7mKcJg0SiH4L/tNYi4oPATdbM9tcrEBnwp/JQiTBdsKLTc/
UotElBRM3cea2OrCs3EgJDu9rzofiwIm22nsa9+KVPcYCsY1UnXciHbWhX/sCKsoCgYgxX4oElwE
GAZsz+mX+qApke+mtq6S+7ET8mMXTf3XRteqjmZzyThk6IQbmx5xu0Ngljy2QEUzr82l+lnyrSFR
yxrnI67Q4o9mtvLZDQfRbaJ5sH/TRpOxL+oe49RQ9+i2aClgmsC99LMb2g71DC3732VoJZ/issWS
Heqz2W8yayKmRZgwW7xa9MWPWg/7u56a7Jd56vudoTX9k2ziCn5AEJrHjvYHph9bC4QfYLJ0W3cb
TpVE+NP38R+0GNU2yV2gHZFdXYXZPD11Ig8b9J95TZ5CQuhBRKhCfcAoBi9gjMxsk6G6/Ta0PUL4
IiyvxlyPjuj0G+HTz6mrg4tSHzsqjpZDZ2WOgVhILD8JOak6AA/JvGyNMNFuKMGO+MGXMP8Q1NnE
rNlV33ThzPmVXgX6bdyby7Huo87xzMopP2M24cX36JZuRL3QfE+bemeRHNQwzoP4TtR8vrxI4Bd0
7umVoN3qfYW+Ce63s2xOOcJMFN0cHwb4DDSuJ6V+26UeB1tUZPpzTo+68jhQ2umxUFP/s2bLWuzc
isnTqxwR0kgnB/p2VjSyvUw2kliRDnxlUzjRPqhCt8O+VFnfdNXlP4aMxAIvaw1a5CpHjEO/OWU8
t8MQBMzhzJn+KS8ObxMN0xuFKTG6sHM4s6KvYajdjAuM9tTpbJAYuzpMC4ZAOmD/oRf49ip7OgO8
sqSviajVqcmQcjblMDAZnhm35QbyhrjArTuz9XFXGwY3GKMld2RxqGuU4o5ST2WTq2t8LrM3zuF4
4TlRE3r1Jk7P78W+pEA1WdRC4GieqoWyrz7ekZhzS5dnuck1mz3wjJNW9ogL5RAYFx7d3+Lpa89u
da4qMMKTVoTbNQ/0+nPqxtyQ1BLma6gTy1cUTAjlBUh2tgJjiGSlyQIA506aI3kPai296cBzoHUP
4vRP4ZblZ4J5WugCcmiIoymxwTHMT9sMbWaRJEl0Gq5Nuy73OMvGhwrO8ldnilFgInrVj4ZBiWET
OFYUeCBYu2qvp0Tp+Y52spAa7tw8irSi+ZQjAEYe27XDYxz06efipAXxrKLGavb2qDo3cM1/vpB6
NHu7p0V74CttdyQmhMcskLNXLmawefsS5wbu6dDx4p1PUN3zOi+xGqdzsycv3jyEyTxfqDob5+5g
dZSi/V4qmi7FYcrLDCNRejLcIPXq7XBGHVa2HzM7Q3ZoYEGmoHMSNZjyijq49BQ6mF0q7GBDx0bQ
Aca8CJMj2llLEn+uBoRGmKNyjExtfEhsB/VhlbA9HNPlqrbc9g5LwSUm8ZkP8FRgffmUGqRiTe22
CTs3w58SLScniE8h0uJfkzk7F76EMw9rzeQOnQU/V12lh3gwrRu0CMOmIVrXHyWbzLdf99+q4Ssf
m1q976JYpJah0IB8skQ7iAiWn8Umhdm5FM7GYflBwpvMD0VBdGfVl+o4uuT50g8Kfl/4CafR+9pP
WI0Jp9I6NVBCOWh9Vx6rYJ73hiow2KRd/Ah7AasCFcdPtHF6zt4oz5I6tx+XOq39mZzLQwUeZf/2
bzl3ElsdrYsmjAN76lLkVjrCAHTmfq7bo1dmJfLkvEy2jpqHdxVNzDXzm3KNkyYda0TvIhrCL+ei
giq1rdkE5Ye37+fc613jiadkHMAlLdkhAaVwo2NO9exEi8EnWMMuXmaYOxAm2M6o9oibX+2zoJ5u
RDUY27d/wZk1ZE0wdiK7wRhQxweQofp9MljB7TRWyVetRthH8FK7iUMz5NUjE0mWcN69fVnjzJtc
s41nZ86GqLfiQwAz6leCp9fexegURIRz5aY3c2l7BGoFhC/X+fgJ/nqLBjjHn171M1oxWaXo1hfV
OspzlinfIqeLY9gvQ8w/CIb6M7W/pkJDaw/zdmqz8EnLcsRKepSVaiujQX7TyKm/zhA+csixzIAd
mlVc4l2ee66n+34xTxdWBa/NZfmK+gntzxydSsVV1m17vFkwLmrGsYdLF3JDoQfFr6hNyvcEXPDB
rWnLJBrjZIdidVCFzL/JcJq3s9ZMm6RKqgs92zPVPnONXO4LlEN5zTUoRpi7OZXpI7JXjfI4tdFU
SBSIrhkdNav609NH38gpKT5eGDuvF+Qhtfzz2VIKcee57rQ9Ho/iqq2wYOmlu3zDMWLeVmyIaLBX
avERmyKpqoxwohg0kPhDWJ39U+/oG6HwFDXOZ4Tzd8VMIPGmIRXwENtjvtMouJxMx5gvJha/nynQ
nK9WHFV71etR52tIJDMEz+g8NwD/JnjWYzXf151U3fvmOWe1kVDIiRuVpckhKPnzGf3aHfrk5QYh
VotjP00wK2bhhd3quce5WmKkGM2qdKv4kBrLb6gwj8siWk6HyV2GY3Tf4hP7boXQKN5+fefmPGe1
nkC/mSE30KIq+ugGxH7/qJe5zgXdALJHXO36NlJI2tIfweJoX5Wd6l7Pt/rw9vXPrNprqHSKAaSC
spYerJYxkqBa2cb0E3dGDnLlXZdYk6VxBOsuYSDRgVZcfwxitIUdSYjXGe6DC/vAM/PnGi8N/CPN
qx57R2fmJlyjethy2EhvqkZUx6kesHAJS3t+3/2sJzOlXAojbnjgaN767qjLo6LgjFZWdy6sQ2d2
bHJ1ZIqcYloWTpgHfEXlgyD5krREE38NyZRgtvBmvX0rf+Ger+xm5GlYvJiY8UjZqCeZuEQgi+uk
mk0fSW2wESVkn0IztdvebXEU6/294ASBhTDPt44oq889Eo8f5ZjDqorE74KNsFeU6GfdTn8K8QYe
Bk9qQQXzsG4x+aRfljiWyBSz8FSDKPwRB5qHiy7dYUTfR2VOwa/KgV65OjyPfkjvZ2E/J0xuFBDi
jj0y9LKBNBZPdyLCJ0v2l5OM8kfoDf02SOFKOMmYXqfAS/2WnPkNRqvvTofz2uGIf2Ggnftc19Bs
OBjIf3RgFKcQe7SfJ4sDfACJNaGUSLzpGkSNoR8abcQ5XWf49Nu697F86hdOJefG+mo2LAeZw4kR
4aGFSvcdGFPxcTEgnBm9LvxBS6l6NKU1/H57hLyaj8fyKVfzoVMjduzA+cC3dPRbLKQlmtoCAlTb
NMdxMqI9EDCDs02L09cZTjo/Sq45KC8viGXg093/pCJNnWAxjY+8G8MBzKZtm1vLd0mr5dQiRDtq
ZMaGw2LuDRBMLnxG5x7Vam5Vg2oR7vbhwZmmdoutXYe4Usx3S25/6eI0flwy6kdvP6izI2O1G59n
bGY5gJ+DkXNitMwZ3BpM0J8OBoHrGBzs1SChNUZZFH0cyVBAVZ+0mzqOL93tacF/5VteY7+TVMWx
pnfcLYbFzRw3mp/Hoe5fuL/Tfbz2508L5oupAm2UGoyQzQCGGqrjBg5MUsQbqJ2swmqanOtKm4wt
7pEERBRmNgyOl3JvTtPRa9deTbm6WPC1VtRDdDtD0tCjo0YfG2/GAmbj2/d3Zspdg8Gp6SXWgiPn
4Myz8RXZ+HSrt8EzkMdigHKDBfLt64gzg9JeTbnuXCAnghVzSB3EH7Wa5kcTOCEes67bGIQO7l07
03djFooNXpP4sTB6bRvLmNoR8Tp0iWideO2kzeAVHPNqtg0wOI4MLmxmzz3r1X7SDEOzm12W66wp
AI0aVNsFim06Urb4/PYzOHeJ1RQWz27ZV0MfH7ooVftO6we4Oa59b/WWfWFlO7ONs1fTFmp8fXLM
mEvgob5yRoEOR0vVzrBztQcuDDAwFP2Wllx14Yrnbmo12Wi5WS+V28UHXl/nywkQB0O29S1Z5Rd2
UmfEN6a9mmPMqQsHC1byiQgdPVHhzvcDrr8HCAOVP6M538x1OXzkuvWRJnt0MKao9kGYLLvGKXr8
eiLd2s5k+Yuaso1VSKhGGeOuafA7vv1yz3xIa1A5zIAOVKQWU4e1KZaPkCQhbswn9GXrO/FS7993
ndV8FMiaSOeQ+bsRs00zPZ+vlxIKYMRh2o/yObuw5J95r9Zq7lF5gUastmNqjP1yzIYp8bAWa9tm
hHP79q2cmbnXQvmSZisSecQJQJeC7dIp67ari3n79l8/dwOnf/5i4hZymApGfXFoZCw9y3XtbWCw
QsCAVu+8xGrOSImQNHugZYcEZBd0MNe5a6vl3pVqvLC8nruJ1ZQRqrl3G/zjhyZS7n2FQcxXZbM8
DEN+6S2cG7irKUOL4kUpS+WHEMPw5yAAsFdNqThKva08pKCXImPOLADWaqLgpzdTn5rJAZ3lR9kC
EExA8wgS9TZDBUBZAkF535tfTReLZGEBdMLhrqBqbRTx4iVQKGlH4L95+xLn9BlrPXwXYmt2qwEq
cIKODw5+cKUDkPGTgSiBccRHXJ86YgZ9ii120s5rhGVcNbmLIdVxL+7Lz7y8tWzeJblygUObHgAn
VZM3KrdrfWEL8T2oy6ryjDkBi2kEhApETf8jb0vxnZyDqvSH3jKfse2PVyoFQmOlnDmQxmUcI9xQ
0Il5+0H9/SWv7GH+S32vxTbHezS7Zl+DmFj0j7PVI41Iph1x0822m6hmIz1E1CtLF5P3rHza9P1O
hTinrMy2N0i35rs44zWOGbzXBOnYlz4U7r6zYf0MeTBt0V4umzyA4ZuEANDBel83Y3tTD3j7y3ah
5QokT6cZezPMofwiI3fY56GZ7vqwueYN1rgGNbWx4tC4m8gOFqB9334AZ1bktUMgq+rEqAQDBXmF
cYSexzlFJehu9YbD4mL80YDseGHTqAsTN+Cf17eNa9sASs0oBZ2RHMZF6Qie+9K9xgyvl17GJmzZ
THgm9/YpDsGvCO++FXGJyTzSaBRugRfGG46PKH5cOvKNj8erEZ4zwSv0x2QpvAaZ1xUtosE3cGIP
TRhSjQLPZPpkV47fc3ykcEhLLdh3qdsejZhzgZfTzP0VDUEDW41V+8EGFndPwdD8mIHmfuixtP2K
6iISm1Yfstbv2ljejnT5Y4gpLV73xDRgsCkNC/qgqfFDSOd6gDQElQpi2TNNaEJB8jkw7opOkC3A
sYsWj7FAujaNKtmopatDDxzotHFmkhWIcSkxhQq8jbgBXSc74KSjd6U52pLBFRGpsw1aU8fLqLn5
bzyBEUxgGA2beDLbbyQfxz/czkVIqdUNjjWglPrMT1uCH7rop8+lnn/oZDReCQ2sDdHnn9B2zF5t
FeVvq4n6yh9mqdG3IffjphwLXQcPEUF7D1SL2oHbi3/1WSZugiSE5yNNDL0bJEjNTtYlkHSnwV2I
lxClnh3nGRDxwhJf7a4GZR4RgBOBsKv3el5QqRCGAwMgHcdG+ECU6oOpcTfx2OPVclm5ooecyYAA
naBPTJ+e+/Qb9lc3fEA4WX9IQB0iRHBVFqDJsgP72AX1eANeEEQQbeZco/YZNuNdp7TsV1E19tds
5uTpaTJ1cKUvVvLZhZsWe9CG0i9jHGHynUYXhm6/jO6nruxA0EAsqX4m/cznsaTZUqJQnIejmBKz
h9HQUYUN7drYoXqCxUb4PKjWGWED3HlbG7/OAmTWVSwG9xPU7/iPhpos3hdtTsSFk7fBYQI7Zvtt
U5yCOmeULZ41mmSQVy7UGI/swN7aAxcbnzhlFMjCelg9O04h9oIqOLemfTpawC3NwTS2VRJalm+T
CnE74lUGnWCP+uMYEsLpl7JzvdhQ0afQFPwLriiwROjVpJvHYVl04aVzmBXbMlcI4upWK37GnSVr
f+o79X101C5waZr71VTMD66ayXtIM+XsB52h6BMyP/oJOKvFi0XW3oxZNac7Kln1t3mIwx8tPuAd
KZTJqXIVgcOWra6uBjqUmEZdh58+0vi4GmNhAAunuvHYO2HlHtjS0Ux0Gw1CU99UvFBmbOunSqL+
kxaQaezxJThXiSGmyU8JQWpBp+vJvSzt/mvQ1wM8CdkEHlxuO/Fp0KmPYdxqJ4QAHRCaWapJPlBd
LvdFotnPA8j1DWNBw6Qb5Av1vbSOP/VF4PwqeztloU7yiUei2jbcxh2QWeRzyAx2naqWkJk6qG7D
cYrTnall7WNoFyReu9Q6sOynipy9xm16eOvYG0gYiEBmMfWP6ZNWT+jrqNjAppB4izHMRu5PgMGc
LlNp1Qv2hJPkqbUt+35xT8L9Mh3wdSVOF+zRHzbRVlOBDdWUAuJdlpMF5E3MGpCD1CKYXqpBw1GS
tSj0+mzWtpBnK7HJTJwC23Jxu50FAuYJmwwS70F3buCtgbKJVN79GgZhK28RzrKbYwVeZRSQ72Hw
tJm3wI93PeCzKbPhQG0cB/btYGHV9vh7rg8ILzw0QZsYV32/VNaWW0eJWcE9/qWwffabfBT9rqXQ
+E1Zjc50RfAOT6geMKObFpIzYlFs7oDhO1xPSxq6Hnon+17Xsbp7qgH9k5vQD0ETxfYjX32NKjNS
UCdzRvIMfsEd/XIp+mYfUrn/advDrZvXn0Ndxs1GkIlyPRla+Dvnv2ckoI/ypCjiewsi0HMQhSdA
L6kFDRAKwz6GSOqdnRkxOW3VEtPULnTbeaymNo13pX6qdE6ZY3myZhEFxN8P4I+ajl5BW6TzhnhO
uJFzjjPUoyKjfw3m0cgOgAvuycl27nNzEE9xSQN3SfWoxJZcSYZiksFP0in4BMjZCusGbgXaLrMa
g4dJz2zgT10lvjml6sut3aLeQp5W35O30N1O8fwJDeipUargcmrpokHVAtX+K5tkOfuEQ5klOu80
/56pjB9XximJZQl82yuqigD8BEN2M1elNnpAxGDmGV3af0DkN36IEjV9D+F5zGTvmpoBNtZuOj+r
Y1DyyZCp2WMZ19G2kCl0KHgE3smX/XOKG2ixZZEDxcw6C/UdDFmvKOA4byagiANA5QmyQQnrgOCY
cgx9nUy+3o/jnozxChPac8S3+43NQAPSie5dhXKxBdg1QxZYTt2vtADOFhBNIciJOVp9QYGPJnl/
g1TAhmDbQtMrDM1DA3gTDw24ick22g//Rw0MDHYK7n6Am/0FJQk/LdKK6svbu65z++LVYcMNp8Va
1JIeArdyHklBoZPAQcA31IJ4u3GsC+ezM4cac3XUSEOdHGhpOPsIoK2yjHKfqpbcMGnDdrPT/YIl
98JO+swtGacm84vzbO4OvSAFItjrDY7yGfWUz6Q47gxXR1SPUPRCnPGZDatx+ucvrkOkkoS1KtU+
cZnnRSyerTFr7xXT/jEPA4teIIv0kPbqQnnnzBn3rzrgxQVZdaYiOl2Qpbx6TJGl/6EsICHEx89v
j4ZzjWrj9ExfXGLUrTaybFvtnYEiYmGa+qbMo3QHY7X92ZHIs2k7qDNV3jaHGPHrpsvK6eeFi58p
c/yVWb24uI5mWWoUPfeDGJ8gWOj+PER4f1IAl0aowx0e7HirhUwLBgvaEWaTfj3Wo7utrLQAzJ1p
u1Qffrz9c8693lXNYlpAh1YDkbA60ReeEQ5y1yxFe6fiqNwjo4W8qcf9LmR/d+GK5wbuqobBjoNU
Ciz8e/hf6WcDW9WG2Cu2a8z1R+QD0/vG0drP3KfEwUyBFR5s5OB+CWyD/f7c7diOX2q44qR9tSJv
ru6lx2oYQfBND41pqk0JNGdX8Z37ynTCZ+YVcM/JMuLyq+HeFUH4rZco9JIJXi2pPfNVZrDdDFxI
1cvY4QkDE3QbwHPYcWzCHRaqh9LKsse0K58bW8W7t9/5ueK7ebqdF0MwKoOw6DMqz0uwdFsIyCB0
hhSo7V9DKBCVB/I/nye3Nm/IB7QPKqZIbMQk1FWs2A+mUNMdUp3GJ/xOfSRa24bZpMSFGefcBLD6
daIcddMwRmdvdxYs/czIbjlDDZvKiNPHt5/AuUus1oMlCwAvVI67X5aZKqOS92A/UcoHyyWR3rkr
rFaCNsmFqdEk3UtX+9QlpvmQZKJACzfrx7fv4cx39NcV/eIl1nmR0RtmfDtxbWxHt82vy6kUO9zP
5V707iU8ypk17W8V/sV1AkB8bUWG+j5Mo68Ua46EHWJZyKNfdVzOx1R2zgVx3d9i8ivFob/j9cWl
JDRrHW9PdIDJYvh1mYUPjmqGezqqBFZ0rTyYEj5q0ybFLV5L0y+bUGyNKJo2JhumzypTf/KxYZ9O
8s3NEEziM3wQEy8bOXAGFYCtGyL3tUptZons8i3WCrk1slg+mN1U7WIHTYGk/4IuCyLKqCUM8dkC
3Eq3fVeLGReMMrL7cBHx3nSq9DZwJFoBsPY35JJNWzg7+RGOIDKILGYnWVjLthghWqU4XjZOj7aY
ikuHaq6dL5UeT2P2tYe2WsygdyYIxTJtX8uiPRLVl2yZiKINZt12YwVWsincGUN5mmpXbdzpH0DI
cghxo8h7eyCKMyuaOH0DL15baoS10QR5sB/GVpkbl7iAe7rhJmk3mLL2jpC1sXG7TIF7tNr2x2AM
OeIv2e/dsho4Nc+pIPDFtu9UQh/mws8696tWK5sZhW1naWN0aDJCoIuYzQSKRWPz96b/VziL2/i5
IWT1T7eGVfyDb3E//G66vvn9P7c/qvZ/dn3x6wd0vmL93/x/CLgQJ+bDecLFkUxS1v5/szJOQIy/
//6/uRbK+ZclbEPpEHhsoaB9/T+shXT/xf8WytVt/l9DP/0//6FamM6/dIc9sZJs8/7DwvgP1EL+
y5Gw5BTVCccSEhrG/4Zp8drQcDhHr5ZtZcSDbLPJ2Z6oY5HHIjB/iQw5XfCxn/vzqwUsccgJHafC
wSheN82HUS56+MQRpPzz4jE//PvbfomTeG3mP/3800zw4ntT1EjcPg3kVkFgXx4rkSsd6UliC0+3
9JzMJhPv0u7ti527mfVCxjtKRoDi6GVNl/KnTnHPAwXofn/777+2vHAza0W1o2qdpFvQgr2orFsh
Riv/OOqJLm9mwgEISnUW2Xj5XFcf3r7gmRtaO4kqV8d3cLogR2VnuoJdHPS+RVE53r59gddkvqc7
Ot3pi9fjwj/Ru54cmjFtnfFKwpE0fCJKjejGTqPEuBU9ycSQb2luOgDULAHju4iG5sIh9NXjzekH
rFaEihJnarfsZ/owHHDgkgrlmOIP6ugaLHEdjuiT+tnRKDQT+7rtjRI8BilqrnGpRX/uGa9WhAxG
JulNI4/ANYiebMo/jo0d9e3ne+6Pn/75i+db8qWOLimmxBO1zle9nIllHvrk0iaEv7JeTk8PbzU3
ZNSmyWxq7G2KbuI31ZDyptBi2JHv+/GruYGCjg0sxCZZtXOGz2KsKTsiaX3fzOOuZoYGUH8FThyA
YKkt2L8mbUBmXZVU9t/381ezAR5b4UKDZzYorZ6cR4md2qtrPqXNuy6w9h5Q1NSKEvn2vihnRz60
cRt1n/Ou0y7MnWcGz9pj0LrkjGCoZOdfCgKuQgvoMKVjaohv//7X9v0MH2f18asytbLemIN9qbkL
8Bmkt8MWj5+IEblF1qWG87nLrD5xkH6UAqsT6a/rje5QyLLQtwsZ1xNRTN04ve9TWyv6UdHURLfm
7r4y0uWJVMbonvA99fS+Z7X6kMnIcAWNMio9xHFvaTU75g2R12X9JbXhxV94I+feuPnP6SJyQ4zu
TuXum8yaj/Dp9XsVClJz3r6Jc39+/UEH8azzcOS+d2pj8vRksr7Bx60uLCbn/vzqi+4Hp3RcXcr9
gOL/Cd0wdFwIj5fkWuf+/Op7prBbQGJO3L3VDinvYHYnjRjnmeb6ux7PWvae0qJF3MfTx3leF8dK
2MW4bRJnGR/ed4FTYevFauAYM0GO2iT3qo1OsW9t+zDFIf2It//86YN6ZTmQq+/5RMkkJDR09jkw
luCDk+d1/xmNm9KvOi1SzuMclqa8cKQ/8zbWgndnbkzg8razr0wLCV23kALkRWk+XlJNn7vAal2m
L1HLzmicfdqGlXVsESi75ItbzaW1+fTUX3tcpwu/eBtziMM3J11lXwdz1WyS0HScB4L/BnkVdgHZ
CVNIXuHXDPLF9x7ofHHhyZ3b88jVV55NYeAgxGXezYDxXkVaGzjs7FPFts7txsTq8A8nywCNFCXi
jlN46GxgZJjlx0HvZP++CXOtE58DSrtuitghdzTqmjFVLMQE5oXB+Kq6mtVFrmYDe+gmij212psE
JJTbRZCdsbWDBbNgRc1xvg/bvPxDrNGYHyz8IPbdZCL4vjUc102+uqlBpe7t7+LcSFpNHNDm7aoc
Y2tfOegifLmo3+Q8jPX7Ju21ijuj/ijguTv7RqvGfdgJoPOh6Ya/3vXr7dWkQeeEKD769vsQMtM3
m6X0jgSO/H1ztr2aM2qTICtNc9QeW7Se+L1wT1kCcTO3F0bZma9srdJu4xq589SgeJrHwDi6VtPo
Pydo9uSOGxHCniLuoQsai6zCZ1CnpFO877mt5g+AtQS5GI2kqhkQ6FrVRptjXzkFPrzvAqv5gy4d
aBaQqdsekNJW0ljEwFJqm/f99dUkIQOlF8Dgl33bQ/ihxAeepKmSC3PQmU9iLbYGSh9pE0vDHrB7
7hskmm6CmZz29/321afPqad0UWZBC+bceHIbfQE7d2nXeu6nr75mIavCmkjG2IfO3N0CLtLZC9Q4
Ut43btZq6Cjp/y9nZ7YkN8pt4SdShARo4FbKTNXsocrt4UbR9t8WEkIjAklPf1b2ubHprq4Ibt3R
JIXYDJu116dhtrQfZVABz0XMJk8VzVjpNTR/l3X9sumAFRzDkhSt64qwwlK4Ei4KzvB+rTvRnMGI
KjMpPmugCVyF6IoCBAm1gV/rzkG+DQOkvGEbU05RA94TQCyFidlx+e/Wr3H5L9sxc+K1r2KBws3A
ljaAQQ/UoebCtBxB1LJp4vkXOCFLDVCYraxsSRG4H7lGwX0EJJXfddx1+9Y9jkL2SGwJRGBym/EY
7kl777ncMPL7cSUC+LKCNcJa1kvH7htgpR8BLfHsuhOx2KgrKSOqy2lo4VU0Q+lQpAIiI7/VzHX4
jq8q2eBAmmfsm+1O6hpsl6rq/ILKVTQjP4pCXyjyLzMcKJdnamHR9y6eQWjwmzeuVhnMJTNB2bPh
SLiCODXGX3e+929M/FcWNFdmDL8ECYl/hQLYDs5bdAFSauJ89ey6E7T0yuuo2sxg5IOvYL1QoNeh
X/zvmH2t607MyvEA0wu+N//fdUYmsBBM4tv166/+ulbGWbWCYmjAvkbSmFxbB8XUt3Vng4UsAcYe
C1qHOYUo1kzC/SN5U/Ly2sg40QrJRgZn3xCtM/LX1LDuUje1Z2br+hzx68DIDYw61AliYA5g4Dq8
O+LmlWx+ZwNXGLSBylt1uzTnWFeQdEWG5NFYab8t6h9aIDGSHjCm9dwbKLKtaP5a2yPym+yuAGg5
Zj0Owq5nJQU0diz+GpjlLeOoVz6pK/YJq3imuwj0OZ1C1O9tzZ/LeiyePXfCdAJ8vcVJeD3DmlHk
SQsnO5jTveX081rXnTiFhhpkr4Cj63yNHhc8j7yv0rp7w4Dhtdav//5LnG4rIz1Dy+UBldeSH32W
xKdAB6gy9Vpm/q50/uUHyLRxtY61KfG+DY8VMGvicrRE//Br3olVcCvJPGwKO2u1dHe8XSDlR03J
2a91J1jXuRppvccrQCf0W9SSDwujH/yado7C27K3at8DXTYieMLy+HUnYLt5te1KNlCZrNKoT/H+
b0V2WkX8Mshq8Pugrk6jl0sAt951LYNGNwCfpg8pmXy88ZB4cJUZeL6147JlIHZ12/8aGNuigvQN
uc8rM/1v7sAvEzFrbB1gv76iPqJFo6R6EXDrXeCT5jfoTpyaOkb9C2zeSs55+IVprAP5Ap2+30nj
b1HEL90Hh4mE8LJbS4VCPEjA0u+iQf2aX9/p76tAlQFpbRoQ0ON93qGtRv0LEOpvvLy+NvBOiEKj
zxrQwXQJ1gR/zJY6euzgVfHZr+tOiBJN9KwBjygDUYmcKvslzRrPT+rE6AGgUVsJuZZzDCPbKNu+
dlP23qvfLrCAWVirNhRtw2z2ha37I1ym3qgpf2XAXS7BYKuq1rTW57AKgiJoq4fmCD3zA6FzTQUW
ekyPgATnJOTv1J5+vRaK+i0t/2AJgE6M1RxjglqiD0M9XCol/Fby0IlONtqdbkjgox7C3MyW3LPY
bwcNnR103GOAUOEmWCaqfsiGrezntxBUr31IJyybDlWK64pOj+rTgVq5Nv3Db/I5Idlx2JMBMBqc
mZDf4eX6ITsSv3UqdOIRVTkSZPNEl7CrjV6OXZOyXely8uu4E5G0r8DObuB1tQSQEoC9coMygC8+
bTPOf18EZdcscQqv+HPc4HQbhMmfDKgcrxWWuY70mNjT1IXYkkUD8mq8sAD1IjDc9uu6E5TZYlLN
YhOcp+R5Hk4Zsth+DTtHWwE0GZvErss1g5jDUtRmR1Py4te4E5MW7107vMuXcyRGFIPhbR+G9m/V
KP977LB/2HCuayiDDo1nXfyeruMP2KXNnqPixCVnUNdOGV/Os6Lv4br6Y1uNb9tOaMJJMKV0i5A2
JjR8WLO6hUPplnjFD3MlXQIUWcA44XAyxQekrmH7qUuE1wGLcSc2N74yKzkiHzanuoUdYgVANMEJ
6C09+Suf1JVwjVaxCm81uqzZ+GdgzWc8PnzymoquWMugNGNGsWtwXkGaPk2rRNVlRlKvcwRzlVqz
MCny0Rs6vqHoeAjvNnhV+c1FV4TVwkeYpfCDKjNJHzsIDs9ZmhKvxZxlToSiSh3ayNXoMhy7D/Dv
LtrZi7wXsez6kX85z85x0O81VUtJCDTYVsEiN2LtT7/P6QTojheFJVN6gZohgSXYdtek8bNf0058
brMGThZe8eUedRbAhXS6gJLnJ8NgrrBqiG3PDbRCJZ6QjlN/DE8phV21X9edAF1HskgR2bkcoLWB
2/46B/eBCfePXs27kiobUKyKbMUXNfv/FpzgtiX77te0846qsfEI1NwvpUzqj9s43oZKeR2WmSuk
MlUmExCy5/IwgGsZW5NT0PU//PrtbJ9AklXAFcul5GIsJNufwAt449h5DcF/PrkwVzJlA+SDzQhu
s1AmXvM5TdrHKbmaccBX4i3R/ysrrut2GgM/3ssBTqbwff7WCfY5GOWL39A4IbpB8diheHNG/Jvl
xixwe4gM83uqAxT099WlJiJuZvhIlFC9flYmgNNIMP7h13PnhCs22G7PoVjKmKAw/nzQdYeRbtYJ
efL7ASdOmajrbM06TMkt+AAfi5dm8ruLM1cmBfLmhAszmq52/kGHzTtYqHs9QzHXFbTL9kpNgDyV
tFKkDDKiP0S1fcvW9JWZ6OqjCOA+sWmunrrhsYMXB+oZ81SnMVcPpbYKFq+LmMvegB8emvQy2dov
O8xc0089M5gQcww5lsd7s5P7Lt78Ysi1x+S27tZ2qlH6gkI7WFHv93yGCYnXLHSVThyzJISt2lxG
g0Ep3vSAAn7PfjvROYP/WiU2mMolyT430Qz75snvEucql6qNoTJ6bOcywcjkHCL0fNrVWxZPr81C
JzI1baegHfiEdxv40sxEflgD7ncEdaVIYYh7Vh+HU1k3VLW5RaLivIZB4jcwrhSpbTlUae2OuOG7
KrI1ST52TXj4fVFXimTaOKmgtZvKAwZ5IBCyJ+ykfq/neH//fTFfA4A64m3AdBk4CyXW2l0uAp4Q
Rr6xmb7yXV2XSGiBQ15vPca+FjYteiTPyqpik987Aouvv/vLYXeXK/zUVDWiFnkBmsDYUf1ceQr8
jlesxs5mGikSMsuDsZzFvpxUncB3ZxHxxa91J1xTuOpkoQnHcu0SUoQJROwgFniuj7GzneoOCjwA
m8ZyYWkNR4eDyD/lvgE859d7J2ZhR5HMdsPYDAKmMI1Wn7Yu8tvzXL1RR2DJHKQrxr3PRgCawgVO
ojDe9+q5qzcysP3Zx86OZQvzl88hqqlvWHo1QvZr3kkaUayTMdnxWXlfTcslBWqCwdtpSCbPH3Di
Fo9xcujhJIv7xmJv5zn7JKbOLzfPXMkRiD4EGuN5LFOmn5t6+QBvGb8rHnOitYZvC+06gFXTnn/r
BxvlAixtz0FxQnVCyjwLVjWWdG6zbykeFW7gz2I8pwz5faHRYbDtB42HEpHKgcUzV5BR8JZR+ivL
pOulOIPkoMcOrYNrseZxNN7J/i0V098e+P9yoXFlRlOzQV6XwcoExs11leO1uMVikzabLGrFa7iz
j7t9BoOou6ULDZJSCzHFLyhxS6f3jMfL/MxTldxIvEsONy1oewkocg2S8fU2ZaGFnVE7zZ/sRIK1
CPepl38OQgRTAUpHQ05RjFz7GShC+ER0EbJkRYJX6u12nYKsLQkcathtNbTwvolCZBO+BFD27pcI
BLv0RNMNbaIUWx+XeuJiQbUdOdaLIgQeEItRtP+2pYxV72G6FbTflyiepjI7CDclXFUSeRr1EZ+B
GY+zok9JJItkT+sV5s9DzR8SGO6jy9NBnknGbW5IMt+OzTIfZTjwbAd6ujPsZGYG2LZJLUMKuxOG
FXU3KuDkDOcwqprhQQSvnmaO7m1fteBigkvIShjfg6EVU2lujyNQ4Ebjbl1CAdqmeVvBqeC5i9oh
9TuFuGovtbEVxq50KJMYDDcsnrACodwvtFylF2XVjoNkN5YiUX9VTD5XaePZb2etNHiJ2TqCfsdr
VS68u6viyC856Do1xgbKlAgZJICNOOCMAYfbVgdrf69F3jVlnMOaJhKPdiUcgVo4j00/k3Z+8Wvb
WSdblLeaPg2Hct3X8QnVYPAop6C8+7XuLJQiaUKU0SdLWc+SPTCcX6H8X/VXv9adhXIGjseY0cA4
KavXP+YMximz6kEh9GveOdRMfaNRJgKDDI6kMix62wdx1H6VZswVeYUI4Zhdbe32YazUaQhtW25T
2HjeclyZFwzSoiOgmJFJreLtTJZ+PfI0iOV08hodV+ql1WSrQOihxEPVTzuyuzhY/Co6mKv0Glc7
m2lPh1KEHDoyvaRbV1Dekp9+fXcONSaeDmpWMpYd0LpZDoATxRt7RoifFoO5vk127Lso3GocEMII
8LvUtucGbvR+UUWcmB1TC/POGls43mjmAoqypBgDG5Z+g+PErA1RKh03PQwXh667S6iJNdzy5sRP
38/+9kf65R4FP5YaQqYBy3C/pneip+E33Gl3v1QwcYI23eAKpRacV5HK2m4rVq1lGurUc9I79xBC
waJurrtT26i6WCx8YWENo/wWHFfyFc3RBk5DNpQBeNF/CajN/zrUqvyUn8wVfcWE9q1o5ViCpWCC
W3lFAYeVtfEbb4ev1NUxV/iF2taqSrqsL48uovPLKBszFFXak/FklyF4QcHZUxDwrj3hFAffmxpY
7uQigjge/L6+qw9DUXASri3On3afRFYEqoUBhQLkuPO7Rrv2NUlID9xZritTpaPqHrQQ1J3B0VK/
BQ25xvC/nKBdidgRrjPKa0lfUgqD4XyzrWV5K5nxPGBd7Vp+TWMky6HmnuAH9pVAtnysn6He/+G1
dPzteP5LaHda7ZqvR1+Oc7/Adpf+PDScSf0adyK7no5oWWQKfkPILiBz3xGy+KUA/p7Qv/RbBbDA
tHAQKTUDcUEC4AaP3+OjV79dkZiGaXUdWdOX1Tpn5xXg8lzFjedW6erEbArboB5ftGzmLfiuWkt/
AKTUnv367hyZlxae06yPVImz1lNqjvtuqr0UhQDb/D4P6w3vjAlIg+UCItJd1M1ZXjeD9dvEXKmY
lUmTGUlVSWU21HmbZdOdSAGhLPwGxtmCGd8GmvShKtO4b4uJZzeSRbvfTA+dEIXVaV1XvOlLzoR9
WGbFilS35sN/d/2VR8e/rd9/mezcyt3YCPt7d8C990mHS83PXRiBIZXgVtf7nbFcDVm2J1WW0Hoo
Ye+uYdAa6/YaWiEf/Pbi0NmLVdAsk+EN5iagECu8yuqo8pr2INH9PjfhZKGzcEbfkV2LT82MVP6x
wpHvvz/Avy/x8Kf6vfUekzGQUAWeo3SuPpo9GJ97EftVM1HuhGzX9NEakqW7rsHZh1HRuNRNnHkN
OuVO1I7ILoQV3ATxGI6sxDBlHwIG81G/gbnO2F9m5rrrfl/3poNCABZOBYoPp69Hx4e3mKqvDfz1
339pH4Y0VTXquSuPOf2O3NGjSsVnv647IctMiNdqVAiiaHWo2nxaVvOXpQDL+TVPfu95g+tbL6rr
sI8ZEH1gbNwCcLt6TndnZx1IC5tTkKfLqhZIO0VkzGGp4rdDwZTi977z5Ej3eEH+LbI62k99Az0C
qA99a7ySL//gLGcgAI042XZlJJL9lNVh+H5APd9Hr6F3VWV70iDDZafgBIjbNty1YRQ+ETLG6xu9
/zuL888TH3WFZQmjZEuSFVMnWWP1borAwb5ppJnmCy5iK8AFnAGHO8XdNjwEO24FD2MKRPZXElF2
WRNy3KYs2OOcHxVIGskeSPlO9fFGCuCO96Y4alEd34dqhzdvP2LPBVOw3X5Qxdi9GVt9tzfCXGgF
Zgo/4IEBy3vVsONFRKhv+SCvPhUvfZONywkXNnbgvwJXKEIoP5/aUQSApzRsaR5B2RiM10GSuoI4
6Bonci1IPtdV1D4ZLvkDaUjtt8FSVxI3BDIeWGhkSbbwr4RMH3hUv/ebLs4ag7smqBaJlSU9oLPt
CLslA3jN/934dZX9t6nirDLrGqj6WDZZAthD6e28HOAM8B2qh5PFDaG+TXjSCa/sGpSSv8dtNPE4
YQZG5MEYJKDk2O4CAHX96b//lFfWYlckJ/ZqxR2RytIMTJyC6visW/LWOF03jH8bJ2fJicK6WeW8
yjKBcfEzVNXsXSbq7c+tjYI3cjCv/IQrlAsrntZknOR52ahMTkJP89TkZkay/baxqGh741L9yid3
PcggT6hXcCTqcw2bWjCH4i2COizozo06MlJA0e2XVYLXzu/fuxbInVRzh0GD6z6EbslnLESeG5iL
FA9gOIJEQC/LCM9xmtqLptEbC/RrX+L677/s6imFlvNADe5J1lOqb3m3xJch43j3T2rThV7qgn8w
w2O0DZ5kGsCmA0aCqHWvv3BQmd4I7FeiIXUCe9k5qKb73JZpGusLNNdZXonI77JCXSGdaZCKpGsk
ygYS3stodnUCS8PrHkf/SeMeo65LOwCQTXMXVjRnQ+I55k4Y7zTslkGj6eNg54pPF9UQr/shdTV0
O1zXmoXL6iQbcg820/0EjIfXyuZq6CArvBrWNtVpbO101y6LLoOYPvs17gRpFafCgAyDyR7VyxnU
E5bvvGMXv9ad033I5VzFYdCUabOM91C9fp7q3c8clroaujpJ68CQtSlhV99dVq77m3Dq/KSo1JXR
BfuG9xQ1N2XTttMJLPiHIJ2Xs9+4OOG5teG0LnTgJ61YA/gcsZ/GWUq/pOI/gNFiAFQcdDp+6s2E
t1uwFObBbxN3pXS72LZa1ThIdXptAAnvw+Lo4jdW3ldWrcSJTwN1/oEKPwTRYoYcqrECMBzPJdGV
0h0w6VmMHhtULam96OsRKKdq7rmfII26WjqudtRcyJij0Go4SJ511QxPfNn41UFSV023Jn3VpxNI
D8oeeLP9ABXAGwvMv3qopxF1tXQsOSKYU9WijPaAmvuwUTEKjGoYh77AKWkomxi48xwccsDhQdUV
tpi0jA3sOMdkv0wrD6fzMUY1+VOlMTFlldEm9crAU1eFtwVTBN8Nfb0uzbq+bWiYrWexyKU/ecWi
K8Prm0YnWSTS0zaLBAvU3q59IWB/R3/4/YAT7GBBrYepxvW8DmI8q4zZ08iZV6aZur5fOLLFdKRq
PUdX3y8bT6jUZukbFJNX4tFV4Y0puF6VRuMGyLK8W9iUDx3x0/j9g6TMxIpq+LUH3KONxoLKqM2R
kfjuNeiuCG+QWRaGtNJnQ4QCNzFAAdfGQr99zRXh1dCahiyg+jxAWQNe1Vw/dSnVf/j13dmTmR1H
CmyBBuANrx5MHiDP7bHnwDhbcjPbaMBDrD7Do5K878GN+56ER+p3DHIFeMDb2UmvZjmDbdEVcK6G
Iwyr/FxPqKvB67imBy7fy7lJt/kSVxr+4oH0e2OnrtsXtYQendTLmVoloLjSLyivfgtk8koouWZf
q51gmZXuy3lPoyOXoZyLVHqeVVwJXizXJKATRv1QsGuxev8ZzsKvlpC6EjwgYdVUdXQ916ieOXEr
RIH12O/xHqCi3y9bB8ogKsDYFojsyPdF0WcliF95NXWlX0IhpTyMbD0DGhfmG2ic56qCjO6/o/SV
a6Lr8tVFciJyoNklqbrYvBeratRlT0g3X9g8Yhf87595ZeK4SrDK0IpFLf4IIL2DkyFxXfQbuKN+
rTt33VFUqdaAzpzrum9OGWRgYHrv//Nr/Pon/XKRBmA5FtAzzudxG/eiUVN7WsA99Gvc2VX5yEKt
4ng+g/5mLkpkJIeB8eG387mQql3RJDlmCyS0OLpLtMhPR9TGnp/USY8fQrFjQK7nPGYiLVQH5Cwk
qX6yf9Qo/z7qfbqnOs3A7Q1UMBctkNzgRu5+zk3UlYFVjHVz1CYjWKiTKI5YdUUGm/yT10d1NWBr
tCPlPNfZpW374+UAq/aPNuzf8q1/JZRcFVhFQSJdIVY+x3OEepTrgWMk0Vs5wtdadzZWFkVIV++c
X1iA1LkJfgxd/+I3LE6UyohEFfgZ6QU+X2C2gU+8/qHFtnzxa/76F/0Sp1E30OEIZ36JRwVytW1B
C31Ioq7P/GLVtfsal2zFKX7kF75EecuBhQ49T2Ku+AtGXJPeCZpWDNvfVQ/R+wkSqav8AgyiqUQ6
8ctxtT6SNmIFE5n1W3mJE6Zt2Al97AMD1re66efxfZj4uQkCiPf79wT9G8ckpdgpgfyh7YMH1jdv
vPW/Msn/IfmCjZAAlJudCFhoUcnGDnXXwqr1k9dUdBVf/RhNbQcW+IUN0QYLdbawu2up3lt+gtcj
9L8k8l09VxPIkWW2Si5qDJYbXRmjnpY0rOsz6lRBja3VYcWjPqq3L9dgE73yo074pjupetNOHa6t
m+23IuqajoxnKRF13UVUm+zyaVDA1QAHOmFv39p9BgJu6MZEqAsu1q1UAI1Ls9+Kag+qPylYzWMJ
1HQ6yJy2+2FtjkPOOD3IJMrGR7NUNkput4Clk8zno6sD4Jkpb2idzzodcRAaEny6PObTUP85zkKt
Uc5k2qhbekjYPZ92XOjT+rRPxs6F3Gm7PcNCzpomjyUQP7D53ptt6fOIr0HCcr7DGl7eRKNMYH2v
kLPUCmThuVvRwSUdesDQFS4yILhnP9Wo8M/zOjFzSiD3pWBv90YWxlig0o993UBdkiFd+j8HJG3T
Nd/mKIxsDtxQLb72DZP8h6pXgH5QyHkMs8rh9tXuX64ivZvxUPuW9zCNWgprmyUCdx2Fk9X5wJMN
OQek2paiyjDTeGESu8cK1NMjDu+jzCT80sTroVAXNg37DSgBfZEmo0ke23BtslPYUJBSRQpKer9l
KgOKEAa4+TbVydRDv9kOoj5pjvt+WiBDstUDejb1cwrkb5KibsQ0ZcVSHBuxliRqvcPXGsDsnjOc
7HIeBZ06raon3yYN8qvdjy39sTbHTi/jPMTy6ZhJlvwhJpKmT1RXlD4clcjW+tQdqFFhF27XCI4I
R5Ku3SMqNDJ8r7FpRnSuDg9er5cQrsY4jalwADl0T+hmv0+Zaoa6GAySwbcpKpD4S7SlMCMsup6B
JFZnwdUGslu73gaoYjkg2oKDTrqa9bzjWw7DLYmRSCO3iewzkctE8ksiRQ8E/WbVjGzKHizmerI0
y324LvJsZ6xRT8lQr+3LtpG6zzAdBrJeWhovWzHUghG4xIq9O+FeI7KvoE33wz3fDlz8RByu25zb
USOZn/MsTglOUFpTSgtQ4Gj7IZLZnFxgsCK3+57YCFntUMNb7cAzszY1arfCfUk0lJwJTNbCbv1O
ugA1M7NJ2ficxirKTqJa4vY77j5Zh6BRbDCnpY2H5UmuYZ28QJ41qUu7pygT4kM4xHdHHBD5EAkr
j/81fTes7MTmYGBPE4JWnPtR7OR2VFE7fRaBykKC5Q3A5jhPFePjU6i1jL6ztqqyPa9qrurSWmPi
u3Bu2PClBakwLuB5H6IavbZY9WHtHCfdj0rbWta5nGT2PabJNH5GdfkhCrwuYe9CncewP0LVt2T4
nwGa/zG0szluFRn3/UUeYRSBzY5I+tEyTPObWpLjSfOwvoRkytp3IFumyTnMmlF8nKTYjvcWBR6g
aIOMelUBXZ2Ik9vF6r7/KfFyI+7bZKJ7OQxtV5UT4dF8v048JUXLKCNfs4Qw/r/IyuoJJeTBHZ6R
jh8obVF5a+P6VMMgKDhtzZHZOzAkzHED8yD6peMN46exQ6Xjh3QXXf8U1VUT3dqhWfdzMIl2u+H7
HCZlmmwy/Bwmlaw+ionXYzHuOoAnYhvyBUU0KlnMnTmWeH5cwkOHt3RMxu4TwB3V8G6NOVCboZBD
etJba7B22jibxQX66Wh+nLhJfnTwBOiLCilD+05sIcjXlRg2e07iQc/1KcRrlbmXLQyOL4Dpjiiv
CVJTv4hs4exWjeOY5LoK5uS7ELwdi7pfpG7zrI+qEKAjRrfbpVOLPmlLQF7XS0+ivO8OO36lmqMH
pzisI9gZbuhFE9QLMPVbsPTn/mrJk8PQ7pBPk0Vh2jkeZ/uNhLtNgFere/hyAgWRPOK4VP9VIYTT
ou0EUUWibDx83ifkXmFwpBQsz3Iqj6O5tRpVsi87+HRzlYtJA46NUtzRDkPeamzTNkfG2yw/ZKR1
/dGIg9+DwzFjV5CwrOEfOzR1/Zoj0JRnEBfx3AkiKVFxjgLQPi4B5eTybExNuz2vI50d93ZbaqQu
NrCs+E1Y7TgoopxNiNsFqLUgP+amCZ6TWM7kJBhQ6qclNBE/pftxtH/M4UHbG6MPy8tVDUF1miyp
9gcKYs77MFra5hnpI7LLvOk6zS+wjq/1HZe4xjztyItlFyYbbHq6quIJYm8mtgdVh60shmOOdMHG
OQ1QvDAvVWNRQncs0UcdSoWKjJ5p/b7ZwpTcDHg3bp8G2N01U252BooOzMXzyc48uo0oX/S7eJmC
/k/SbFn3kHR0wUTrherE/2iXHZgOCr5ty3mos8Zc8Jdt7TlWki2fEmlEdbfUTUtvUUmbdI/rTED5
OmNN6pIT4Ey0+uuAXzKMzRfRxjfL0NQ1BM4ow8JEyWCmdCdavY83Y6sohMMEQuLwvIxAH+ZG7z15
7gOe3RnV8T8yIpHwhU16XL2wSHTBT0jtn6+i1xtYqZD9ovc5fYb8c/s5LFNoT1GADbAwbS9/jiiu
+UOhDCO+SbA8R7nhk9xvItt/ljOosLBDbj7iVgOPpCMMACTs5kOlBd8Ipr4KAWx4MuNminHBYe29
JHg2vNQ6ICC1NicCV88PSdob+9gdZGenpmmX+FnxKQsuYgjGQmwDyUGTCDENlO2KcI2P5dvcElzL
shZGKoXGXfCx1aj7fC8Y3BRPkDlV9xb/8HjUXX1qcHZCboFIup1aNu9f5DzXulAobdsfYAlI/xTz
vOWsTR6FkuGtWZaAlqizHentBAXWDU8z9nxECmYwgiPqX8IIsZhzEhjMhy4uCMG+H/K26U9YdZbp
6QjW7Gwy3hdrWD2MbaA+wbPXvEtXLPGnuFP01EzDjyMUU76rqvkGtkr7wOwOt3O74EnkRiZg3uLE
obdhP4VzTPXnKapRPoqD1hHDvlDDcRBefRLzIB9swF4IWDHk1Ngx6n9khmK9D1C7dz+2CyTrLUTD
9T0Hndj8hL5GNznHK+txCgNQ4u+zVB/b/9Je2UttNKTLuYBB/7ts0okopi0Q4wfg1hPzjQ6qAjY5
GKkolNxXOKpUNeuGXM7pWN8dJNLzCZojvZZ2SdSjVTgM/uwBAqf6UNGpb6NaYagESuo7HkzVezKO
1XaBMLLvP0KzpttnmCckDyJsKlOqad/3pxTuDeNp3vAwf8tglWNytRJLcrpNk/iy9nMdfmsENe9a
Sqb34zwfIrewYF8MHiGOLfkxRM0UPWsAGYMvFE9hwWeWYCWFbZPWMapoWZfEe5E2syFFPYJAeyea
Yy6maU2R707WtSrSIzaXTK9tW+JycoyPFpqY9xybbTrnxipIrer4iXDVF3sKYuJcQZaH9XvNg3at
ID8Wa0HmIz1vCW9ud9UUle2/KuDL8nRr7K2Fjq4d+s9Q4+3FTgdWEMFkAnMTC1zCPPAO2xcKurK2
CmHStoI73bERJ/tlBHfQ8Oih6TVo1GIW4U1sob/dKzyKsj7R5wh1v0XXzVPe0BjGEXPSf8Kp91si
43drBDBDpBGibL8qsRXZcP5MvtQNfzSUF8MUITKiKCyF7ExfHG2L16MgZM+RstMtGGNyzqO2o6Vk
Iy9WlLi+X8IuuwvatJ+LsB6ecM/QpiRdGicG3yxU09MoJoHy9QhWsJeRt93wSNVoA+wVcFi450lN
T+0w6e0SRw0z76I+nGHojId7/sKy3oqL6YBeej8RQb9kC7BBp4VVyC1lTaCTp70fq/QSzq0l7/Cg
SfuPi06OdzHruqgcu2EItny5pi96hhUXFRfQQGaliUbcTY6+5vcVlsxxKzLG6vf7lXddbAmi9+Ny
2AkF96irJraATWYli5RHzfhOLshhYvDqbjr/H3PfsiUpjqb5KnVy3WSDhJA0p6sWgN3N7+4Wlw3H
PdwDxB1JIOB1ZjWLeYp6sfksq6a7Mrozc7pWczI3ERZubgZI+v/v/y50gW673kICGWxERts21X5G
+iRQRR3chGN/TQqOzLW4FqDuFnkixcRI2owD0unxJtCMt43lm1LUsOaK1wbS2OceCkp6yU3UnXU7
oqxPirz0kqCE9SAeXTFPMXcRNgkywltjn0euR1HJZx+9YG4xyYVPgHbIWKKhZw8KH8Z/GDsszISw
aEirpRjbXTXjPPnCfO2mLeFVHSADR8NcLwgVFenC6+KbnFgeGxqs21GM8+e2zQqClodlpbkdwdbD
jqdR0qsjVb3D7D9b7sRyDd5d9UpPRojK3wgkJ80o31DqpnoNKbu4evJyJMC3zD6PdRZMj60egwSz
uYF8XerMTQmblZf2VfEi53GMp977WCqouDpMemI9I+q9sD2MXULo+lHs0WRdrexjjoZ8AO23erLa
J3tSEbebu1FuXMPpqQK7/1ONgiqZl/Ith5H1XQBI674ISJQjpsA+MTcduw4nw1G4fHkP+jK4DC0T
xZ6oAvKCtTSrvBk8ou99B/9h2N+zGziHjrGIFriojP66Q9kyXHJATvoe2e4gmNuZJ6MHykXmsYsQ
rYmXTtxgDAmPAWTuUh0bPz9hi5sOixbkBbt7vqlIGVVx08wW3BuEnRDmvCR3SIBIKywdXJ/RYc/I
1F6NPN/gwUBgWJQvxzUS7wJx9Q8hCcNj5Fd44GitE+VHDzXTzQtS1uc7EfXlQ+73BkSqsa6qIZ59
JZ2Jc/Rvy3ZB+OKyjyaSX6Jg7o+2XIRMy3aIkmYd13nb6pIdFxBywxfnCf6U1w4sn5TYlnv7rOGT
q+MMa0XA+GEp/Hdls8W+MBZFSzypZhYgJweTW1J1dbg41Mu8wghI6GDpkRU9DAZP2axoV6Z5NAXe
cQpC+AtAKO38oy6CTN4abzZ2O8G5wr+sUU2iRC7hZE9j2LP8K3qxZkBoBvHIvle9Cs/lPNWIL87b
CVtr0GtxoWPd+3cDHWm/gfHI0sJkw0TFofMmWX/xsDIRwsYWxVTqm7Kw8cgUmitpR64SXaPqdnFG
PUrreGHLqL7NgtHhPM3dtL4hZs2hwC+sYDi9ayxk1sclJHDlBr5QGdlpUavyYQ6AZm26NqTN1nJs
fCl69JwfhiuhdDPwhtA7yMRKdgIjnAZpIGcmDwGEgPN3hVO0uRuNFb2fLDKfiqMZDPWjGBY5AvXf
WpJ6eQDYwwlwHZCQ15MxtcFOVLQcNVTfYOk/VYBf3JeKVfIQdhj6UtM4/iUwtPK+NqAMAPiZO4YM
UYxVigRPByr/OBunCgkwepzTqcm1+BTBpcJehCt88dmYQZIyZXzwUKxkLfOmp8it5ZzHHiGcosrJ
dJPIjNbk1qxiXr6HMLCo37WCPnMjSgRxPi51MUtYaLBO3yO1nFXzpp3gV7yTyiPdfYT1iT3Yp/pa
ICAeiQP+LloI9fcl9Qu3p1VR+U0arnrWXVxHUZQj2KBDR432pRySBUUqCmvUPdY9lBYlotvJKq/0
pTZeN2270rPyYIwcGe7YKp1OB1LP09dKMqjroqKS5qt11TBt+9xvvERWY3BSQ55FyQBqhz0vZRnm
uCVcQd5qMDdKdD8N6LCGCAZJl3GFqzQk/0N27nIy7Fw2i8eBksWa2LJ17e+Wuq5jjbTbGDLHfKRI
zBNlt12cQPmSIyB4PKzUAHIo5MhjYx3q59iO1pkHHjhefJ8Q1iM2a+X7RRo52Hl1cW6QmrLP0Die
Fczm8NTRoKHHrETi8KnPl+6TxPapU2ptGNSxr0DiuZh6LT20XIvv7eYVz/WOExbwo8V5U746R9UO
TW0gv3Qo73mRMJn76hHxagXKoDJoIjXGeMgYTQT26QX4hAcp6MqLQN2K0vlrorHgX6qANZs6U1GL
pZaNx84HJncDBI6ye9HOUXV0k5ZvwBY/I/XFkgghQRFEDR1Sj8hjS/LsKxxa0GXkDbZJVerqxlpf
QvUAyxx3qLkokn5dEKEDoZK/V1zT+maw1NQ3OhvNaez7rnxF5Ln98IbKmHQePdzGcOaXary2FFUl
2sd6Dt0lQkVj03wd0HiCqWfnuHa82UJ+L6O47F2O4gTD9wnxjWLGBAI7oQFiactbB90UMkXFFbuE
lYG+VG7lMWHQVBwwHJLmTAcxePeUg5YKmhtv8+kwRXlua9yUcfENPAqyUm1mn4ryWjZE6iEflIw2
AfRYw/cZnc+UeAWw2K9wH0G+s2bChJsWfR/Bo6nIk1ZorndLW5qYlNhA+3gaNXIZczIW3wRrDLlQ
NxZTsjQmQOvOw3qa43IStfdFqSB7E9diaC9m+Ca8LFH/YavahgcfKEeQJ0MTVuNeIuVGJDLSzUfH
sGRjgRCaBEE3fripZSh+gbMruuIiLGIDx9YsRF8ufLqdCXf8c597Eop6JTNg3Z5s4PVlephupKiA
GndkUdd9q+sZRobA4oqyvcB7UJYougtH96UNl3eAQfl60jXJPpqiXiVDov0ykXNTuHB48TI/Yh8B
QmDYO8CSAlhfmbOz7HSFvcMvloTkweDutcx4D6USpqVhHuX+vfKiCPMZFDX+iTlY5G7lpCOSznb1
6WaKJvQhdTPOT3D5DsJPvZbTg+eF5pPIePACNpNdd10GWdve6wD1zHUzT5soFLCoXsup/4RrXp3a
oAJRMyoRKQ/XnrA7dIWUQ8J69Gxx72XVZ2jP53hgkCP2feiik557755Hbr6J5FqIbZfBTGRTs2Xe
DQhK2QV97R9CpIxjz2upuRRoYJa7Pu+gh58mOFjFbEC3+uRGmBZ/hSUOkAazuLD4jGEHnIaiacF1
IK4ssS1IGtAONQiaIaCh9qWYI1SkFOAYiivll8yD4TFiJVINYQfbMJEDCXQj6ZC8w/WqdqT3+wsC
BcrqkYgOtgYzMkUeFT5ITNW1NE+wbS/WxRpoL71DIcjDhPb4OC9dl7luWw5ZWSQk5L17u7K3D11b
N81p5nyt8TsqzzyiVXb1Hc25O6GyVHQrRO91e5CCuXvAcKXdYJto261mrDQpKaY6AAEUUcebzvnY
ROD4csS9AMCW9azrgR050PCnZbGPxivKKWnZGNRHz5uadQdDvfXdYwgCi2uEnZ7ytZuxfDKBy1E5
f1PJcESHad2RdgFK2EK1p6Uv2CP4+AM0L3AsBXIH6xEa8uyzt0IgsRXQfC0vQE7nCQeR8YN3K3RO
OFKdqhVYl6nHvj20mLmpr8U6mCbBnYKFg6gKtAHYMeupSYoh6+HIDzsueQPTPwGkxkX9eJi7cBA7
jlR7hP1mUyRU7DEYeW6dpNdF6JVTnqNzH9C3YfOp0nI10h0sZEYyJt1sayxjTHA/Rpyd2aHX1s/T
CR7xPrjFDQmDSxeiQksnJ3WR8HCKoF6z0VJdVATjpdQHnqE+10Dnwrhpx6J48ecVu0fueVFwjHjQ
sKSRpCZpB3x3Srp2AlgbF9Ey52kJuax/F/aDFg+IuFFTvMDXvN+MS8bQCpM1RAUj+8B+8zRyQmIG
8ZJ8QDrTxHfF0jv+LcKXcp8MCtTozExQ8ySseUXu69z5sAHv0WYUyjTN4wJLimpLSuM3S8xgHzEB
ki/aNY/D2sIwBg/1jKKwW3g2ICpemuym6Hy1HoLQn9sb2WPyEEc9dUgA6Av94TOqiluyZi2Ydplf
tXtEMXjkHkpgHmFNabo6TDTbpd8ikdTpLbibfZNgTsjGt9Y1xkPk52rFwauBDX726+Z6hyK0VGmg
ZV+iqUej19yOQMSrBIoha8YY7kIBOfkRYWhnmfXavQJzaHpzZJEmzaIoszuH/dqlmvV9tanByBpS
gowlW8WDbpZiiw6jRqscwlAQdOL6GniH/L8uLQsl52NmfS4SKJ9yyVJ4i/hYUCprwNDAcL/Lj9E0
0xU1i+3D/dKGHfgnA2q7GJOFoIohgV7LdMBjUG/DeQyGD65YVXvoHYLQUiQ4w5bne181NRSKFWa+
FodpgzoxTLxay11EerLMhyoQVFxGjWyiswPAMPf44iosQ9QgM+3uGFf1/MnDt5FeXAAF6cbt1Z8d
je8k1im8Ha89+ynzumpG8QUG+BqXS5bnd0sTGDQreqQRFnhYAYDlCaaHzNnYN41sv6kF/TzYqgtv
/A9tJ29AMcAZGqbOQq07IX+p00cju1HcMWweOUpFUa7vVYH52teydF21DfOw9QAQDT1tkS4eafUQ
otzHWiaSh2zbozQaPoo+ZE7ENpDwH3c8HMVzALBZIdAIEy37JmFQXF16b+y8+y7HCPNhkuVg4MGx
iJokfBrg1A0haK/rQ9FgkouHJOzpVnM0PtEGyaDjcIKmNWcuWTEV7Rr4DmqueOqzyIqT6zEbPaO6
FtEZZVFontq6rPSR59R1B2+s8+Yr9X3gVtG1ZtuOXeONcc2J886dD7+1B280o8Ieh6TNRKIybjfL
2Ah9q4yFdKthPp+e1xok3UT4BmNLResWpkk69+w3EZk+e6YATRPSIrGjnNajtyKQHiUrnDrrg+tz
uqCeQmh7EvDZjvulayXda8yN3K6uotW/BIVl7KgqzLaT3m9AadlAIe9rgB4tRlcYaJmZedtBEzIm
NGpKL8aau4l6c8VoWwbDl60fQCwwbJUXYIIZtRhaLnGN0EARL8Pcs1QXnIV7O49y3ffh7PktTAqJ
G2Vc0Rzpf0AlgvLMAm3MhRnkBHzwPBybMwpbxbc1K0b55ByGjWmdA/eG3hYUy3vVtnV0yvK6rZ6c
wIU5LURU5uiPCIkCggfNxa4yy8ruy5E3+XEutaxe0OgBXgWUjmp5ANQmGsxgQrgOKj8ZsZh7L4Gb
TbT0KSbbXMhtBYLr1ZSbf4Enp2+CREpYujabBsNNMx5QgGlcWMvLXt/jnG4xRQG9DMNh1G5yeaK4
7JALSlZU6wvmgUB8J6zkrVxXfkYTHXkn4mWA1uPIhx8juQ6mBdn5ZRT1u6rkAzuvdQcvgYAsnf3i
1CiBaVcjzHC2Nu/npYgDh+EEpvYENEJ/MGJKIoAb5mszhYLcdzASMWR7NS8OgGnMbBIAF1Y5lYls
nKvSpdHXjERrolums7A9hNCmu/3Q9iNN82np2zMxcF6K56zyg0O49oyePRME3hbzdqvSWuQSDWc/
mB61EW0UfZ15OYanbM3L+RGTltBihFRken2nLaP5W191fn3wKWS7B1+5ZbiBA4a2zzXs1VHVtCyc
z0HomeX7MrCyP6tpbPhmHZkAKChRiMQYXo+YEypjQFwdbHgz+o1xiV0QgnvQ+AhlOq6EVAl0HhH4
H2F4pYpPYivB0r+tJ6Rcv/iuys2NtmvQHjkiHNfrfeYZdDvSLlOiDA/LN6CJHiBZJrzeADZHJ5OY
Fs95s0FNXeFoxBZ6bfCd7t2d9PREk8XzAo1lIgYN6U/PrtdO9sCvUENoJu8Mn2oP1hmKq/fxejK+
8xEANHwRWH4YOrkEGKignHqiWhM7otbGSEvHYx3CnMRRZJ5xzAj8lBLmgSlG8yG7JQW3bov9E7ae
U92q6cOWcz+fu5U37JOexyhE1zKU43EBSD9/Erzpp7urHSndm2bM4ga+TUOMMjSf05ZiaIXDFrP4
e7Eskh9NAdHMLcZ9DbwbUBSvwLSGCnAVQwZryOzrOHqDiKGRIw44f18BydND8QjGT4BSaEK++GMJ
ki4ORMTFwIZUTiKTF977EqKJ1sdoFtBvpofOxgrS1TDuBCgxNAGNQ48fQJBy4MRAanz7CphiVV4c
WdStZcywvdo1zusOwqUYeQtoOLczlM7IuWrnMCq+wCwA05p4dMhjGnbNZJkqEzfACh8FqB/NLEg1
LcBKSv/FaAunaY+JHeat1CY+yG0ANoUdsgSe3/SF4qe90+SKvD/I4heEGX33jGlECwvUu44YvQFM
sI7QC3iZd/iXbJz9eTFhvYfn/DynflR2Y7wuBbvD2LUd0yiDj8E/R8b70SQrWsK26VpTb3z5uQyf
o2n7z9HZfiAps5pOM4ruekPVowBaodg/qQb70Rmrg/GozBTnW5yPPtAjOfk3Btu0+QM5+m94r9Hg
B5IyMDBiQa7ETMTD8huKTtlT47wOdp4GRDMg1FOJhAsuB3I/G2C26KxKz08wKMF9+v3L91vEuR84
kvkM2Ft5mm87BPPWqYI+6wY82CFBoYYhOgbg4vD7v+k3eIE/emrpweBRozTawtti4E926bIx7XMU
uDBCMFejXTiZ1ChH56X9gyv8G1TKH422SlAdcYwQto0E4mUsHJQ2A0DmP/hCv/Xu1y/6D5zeHuGU
hheSgQTVvFU6uDjRZ3+gfPit9/6B6Yz6fGj6PGNbTJ7RKejloMaa/pNv/gNZ0gaBbbsxYluAzxtw
kDHxCAA5/v5t/q1Pfv37f7gq2YyxIpMq2ua+Z3CYT1kcFDj2/7l3/2G1k6qnILrhupC1gc20lQhM
Xbun33/z33pCya8/eqQxO+3nEo9LwSV5NwCTXOJHC0FEliBNH/cjhAV76PVYf/v7v/K3rtYPW0Ah
csdhP8S2SPZln8JBm9syAK76++/+i8Xhf8HF/dFvi5cLBR6Uh9tGyALQs2wXh6kK/vtYAhtdQpTc
+Js2DNpop/ryuVzVc4Anje0zo8YCTUpebBA0+j5PtOhJbDlqsb99un/9Nv+P/KO7/9vnMH/5N/z5
W9ejy88L+8Mf//LcNfj/364/8+//5tc/8ZfdR3f72nyYH//Rr34G7/v335u+2tdf/WGDgtwuD+OH
Xh4/zFjbX94fn/D6L/9fX/zTxy/v8rz0H3/+6RvGLPb6bjC5a3/6+0uH9z//RCiey3/9x/f/+4vX
L/Dnn57++j+7P+Hr/vV//em1ff/Tvf7r/0bj2X/8p7f4eDX2zz/xn8OIBFxGkc8lD4JreKD7uL4S
4ZUARghSBtQHqe/qC9cizbf480/Bz5FETy5B3QsZI/71JdON15c8/2dQDinDj8krWBEyAhHh//20
v7pf/3H//tSOzX0HsoLBe1/Z7v/xeHHgTDJEwI4gAusgJD/aRdUhwZ49jCAjh0CtLGLCWljeJC6k
ex+ym5sqI55KHFo9jH7rMUNjIlgY07Wgx6nwpjptYBIJYCkf7hlC1oME5+L6FcRoaJKl6J7DKLd/
KFLHFfj1pwY/QgQAU648iSj4UZJdhd1Sa/4F7vcYkWVTENwXKl9KeJgZzFwp6jfsW+1DSDPAiY3O
8rtaRMN3QQi9oTUNj9SQ+YLeoLyr54jbBC2Sd3ZRiCBQ328/K7wUxhPYy894YACnN4hQ2iD8KToH
uJJeLBRcPOHe4D58NfWP4K2DWTHS6a0MJ3Xj5RnfXHUGYBtlY3YhC5C86ZqQ6K/aA2d6rcwaC5gL
fWcV8MtedexMa48lY4/J2B9suL/eEwVIdRy+dAFDCowEBfxH+yVLJNjI14vFbUp9eVuMg0oq3YUb
wu0SB4H++/35b20LN+obaM/dd/vjov/VPnHXf7QgCnx82JvX/sd/+f/j9nA1XPmd7eFDv6nXX20G
1x/422ZA6M8+Hlk09xIzKkmua/Fvm0Egfga5UArp47XrYvz3vSCMfoa5AOHcxwu+pNfMur/vBSH5
mdAgRCAp4QEowojg+u9sBBhP/3pRYZ/CgwLzrxD7FTakH2tapYyCy5JGuoMup6MqKm8z1WBuezzv
XgGpj5+IRn+2lFER22X+SmXnJQWx+k6YDIHZToVv2dCvCVh74lAXS/GpKNcV62INz7aEhzNCQTj/
jGwEA9JQ1hYnxmV7L5GudnadUd9dHvoPHpjTB7la75ZllX4Ea3K4DYDexZVyI3iqob2ZoxGjjdWD
2NMV5QawLXgRM+izlVVmo8EifCntEKY9APMDXPBw/julDcJb5+EBk93wCRrUdUe9qnyDCmDEcBuE
MUrXdj/3jX1wi1tPs43YfrYFOa9FsG46OPluGWbS5864G8L8+5wEm3zmj3WQYf5JgqcM48JEYFuP
F4BSuAw0e5XiymPsgs2MjSDG6AOwbE/eM9fgs+dqgwlx0tf8qBs+7FhltyXIIzGNiiPcr++i/MUt
3aPHar0vgBbeA31vtg1SzGQMD133qdXTcm5bkePTj/ZDwBl+B/Zus0cmEMWMDOc+KM7LG6Bl/wnY
13DwlvC5W1vQETJJkyYPvZ1DL+0KelvisNmtgW4fsqYD07MT/YuDjGbDozHaX7HL5xyAfayjPh9j
4tfuWAwuuu66UNzRmeGgKOp5k4eDvJOYc45DA9oMmHOQKPEYKAyF7Tst0RfZ7BuGn8WuGah9oLSX
YHHn3q4H6SHFsO2OeRlUVJ2958Z+9iZAtgUYSG4hLPHn8NA2eTqHQ+qA4d0O43zJ+0jGy+wneTW+
cfSTrKKY31bVzZUpdhRL6Se2WYstDctuA67FyU7zafAK8JhZUvf6rSC6jfMxrzZtM71MRBQgDeVj
cfYGkDNjO8DzPTaBHlPSIqSXV+IgBj5eRl5WJ5TJ7pQJXB2ID9YYPM0hUZDJbv2pb9K81KD0ths3
vBOoSWLglS4Gv3g+8OEIUA+f2lCzGebO2+nIpcKi0QfxKDt2Y7GZof250ZCuJEqKMo2M2IkSsUOY
3opvAWiq224IMzBFCi5SHIXjPUaKMY7dHUJQJLiTy075CxIVlnpKSgYMW3sbPwQQU6wxxdkctCvA
xaGb9wNRw5FM8kPr4ODNIALz0p4C2BfGCCj+hfY23xTT3GPenW+RqZIj/bM8TWDIpUDRsOBoMW1c
WJ1or4LjVA9FDFh2C0WpSSBRoQfVU3pruv7WTCJ8mL3axhUfvhlPv/DJdXeBYA8t8RUEKwhtWoAO
4ZqH64Zz73WGCdDZRKp81HBDxNiA+ikPO0woZ5XMdVSjq4gWkUBkcJW/hPp1tSGmtoUId9Xi83hi
MFqzKAYsQKy4L4svpG58BN4G7jKiGAOOPoxPI2E3Vni4VoWXtj0wPACAdUu/l4066LBQN1E+h5eq
XQk0F3fWSNDhFlWC5wJrPerct3bJVJwPPr0w+OOn8KFWJzl4W6qgvLKhBysz5YPfVYEsrIvnbNUp
2PBIAFiaPQ+wmlLRKX5GhEF/CRcK+85Of6uL8oFhHHqvDHiRMrzxaHBQi710nDQxjNHxTNr+KSvU
e7vwVz4Ot2yq+1uuCpAjrzSXpsv2BRhRR9bbEI86EnG8upouQN+aGyIoBjYcqZ9kBayRzXX1jU5S
n1Xe+LGb6/W7LrsKGF7tNl0d5SdoAcxurCJsd8YHd7tsyyzpAa8eLZQuW1POQAaLGutp6F0Sknbd
6UX4ceHQps2FxG4osyJFeLfbq9rkYGlXmMc33e3qwivvZGq3Oeq/NA+JOC1UryfohovHBVnNX1UX
MgjXChvcTlGj7yA5OIZ59ZCRoW83yEVX+Nn1pq6WJJMCQGkbRMV75FXRPsCs5jPcGsCC1kZ/yKph
HzNu27Fa5UMA2CYRws1vrPTE69KDtgcq5glfZOUYE5A0H/IDiARuMw3Is9Eir58aAK7WBjzFtIKm
ng3aS2fX6RGavvpilmaNCXjWhQb9Ls9J+wDuU6CSBbxIA75a9NkDeB63stnYfv668PYlg54KXH4k
ilz5h7dQ2nwD66uMDaLYksHjdeoXdV5gbQ/ktccQtQf7kZiLEgCl8VWzwsdEJ8eIuaq5ikk7DI/t
GkUe0HwouXZm8cKD8GbvC4XS5IzyoxLgPLb8OfQ9YOEKGP0XDu77XoIYf2+9cTpIWXVnkLuuxODS
gzYCKatgsuWTPiPQCXlIQabJC4hf7h7ZUNgGVIPp5+gLDNIwnMv2cIToL8QXDHKJziLb90o1iU3d
RnJvu8x7HUY1Pk6E6CePggRE+sI8oRQRMXFtlNTRaGLTIOYqC+gAwRI2rQ48sTsMKdYbkL7GI/jU
SFvI1uqlu87GB4VHDEKXE5jH9Aj6+fyK6wGDjjUaug9oEbp4AEn3+3UmtKQQ49AXjsn3BGY/wQ45
5SWmI5reV+2uC6RIoOecHsmVqyYYiKjySmDI5FNZYvJY+rcD3KW9iuMk7rIEDLFyO8r6JQLX9jts
ZaItfOT2xiy7moE82qaez6/+93DEW998soUkskqLAqPUuJKg+Kq6y86iGi0UI+4QBtMrRthzAzxd
YcdTXg9fGklPmK/K+yY3GITMa2YSWCaMYA52r8MEpdgCidX18b0B72QnOdYo5jwpkSCPe0g0eQmD
0aUoIyhEftiO/Qpj9hYCVQGvl03gc/MwAdJ4wcgdtVtu5+Gp5JSAPRjK+wLarFelR5bApUgmWU2G
zbhWUdyUpTjAIQrBgRTVX257vbUgRHxE3LwtNV9f6mF0uDiN3vX+GL6zBTwc1F4GJyg4i6NGkWaG
4MS6tX5iVcW3Khs01ArRDkJVBIwUwRsv/YsEVyvFzLG97TCQ3ecYQ8xxl81fwG/bI61sR7AukZl+
zmHSRTKOXVK2c7yS0L8o3GMNkS7JTziE2g9ocVClrA6satLnOx8KJrCC6jJ/H0z1yj2h70gTbMp+
RqNGq/aR9byKw5AU99f+/sugp+nUelP3kkOxdOdACdhH9dKmJpohIXRzuBtqW36bWpltJgDC8VpR
+oI0WsjEaDuI77SpKZYqxtlg7qCc7bo8hcVeUoALVEXT3ZIf/QpkgLbZMcdBTA6jfZNFalN6RX2f
d7o4wjZD70EIEbE0ZX7nC4y3Ngr6/A0n0IJBFAifFJywh5aoh3Fd+CdGC3nr1mEFzanDyA+8oO6F
YwDcJV1jRh9sjAWcbxAQqLcJuxLLLsffIe+7/OoWsLg8u+FB9iTrsxLrABoBaP2g9azDDoz6qcTY
TmSHsp6C7xBomX3fFCeuqD1qJLaeRkh/Yr1E8x4j+gZph+DMrCMnnwYRNMmEQhiEGQKhRsJUVPlx
gyFkLFalNiMHOThBb2TiqWbZOYdqFpMvv4S3PkgRwVGHM6yKQlDhs5hPvMIqxdwP7LsFIcW/POeq
W/qvGgD6pmcWAbJt99nZGtOsdYEFdYoHH3JFH6oeVFEAEXCVgxTiAoSQYKGBPQmhlo/Oo6AbPbfG
bYhzsokHLr1nqb1lPXgcTDxU3xDvltDd7kEEB9mqNlfKRL+OnxyUz+AKUhiTIZkBEy+uRv8ZaT2E
4BepCel7EIEEae38DBfOF5fAYvxbFN2wyXrKnxdQ5ebEIufvcS6RveCB/bbN2xXEnyUcoIKC7RHu
fEOSCQocKD0Vhmymq5ZnEClNEtGyucP+n29LkO42BnT+zVo3yLf2BrWlOdOvpJyxoL2y6r4Tz6yv
EE/ksYUSYoto2efJdJB6gHsEEkOLQiO0qOZICfMQ0PPprVfs2bpE54bhTKKVbm5DPepj+X+oO6/e
yK3tz36h4QXDYXplqKgqpQ5SvxCSWs0cDw/Tp59Vnvvg7v/MNe7jGDBg2EaXVMU6Ye/1W5vpMF9M
rgEsTFzq2EBEiE8mjecqFT94d9Sxz26K36kC7JDavOs6175LpHrtLN2mKzxqJVOYcvtgG0R1VZ2w
5DW609wDiJuHJaOBa3XQoeNQcFSxtOlksDmfehIr+wqhfuQNrXaeNS8NtdkhdiE9HepG1+i9D9YR
t3l/KGwmAmZF32jkB1T9Ilf6v0XnbZEiqsoOglqdYMF64F+xoeoDl5a9nEsDSnvayogL65Pe++81
z29grg3Kk3kFyq7TWMM+GYLTbFy+eq5FxGRZeqAp7ykpk54nmxA4pUY70Ik6+Uyh7WkexMkDcopH
x3jgwvBD+T+tJT2CTO0nNfvHHCf4HgIWzcH81HLjCyZr9k9+BlW4JCI/8nyU4TjO4ws/6GsyNXZY
jO13bc6BJfpifHNK8TkX2Xlqcgdn5RwY9UZl27oshNXgI7s6oGPyy7L5Rmh654RCmVwYCK/EblF/
X7zOvWNS4TdfaiZ5yy4ljZJcNvqfYTmr+jpYomEFqrzDti5eEnEvti/uyFoFTxYVrqajQAAWl1wq
AofTYqQvbhKtnC6XpgFP5dQrt8K6E6RqGLrQnEHFQ2sodwSM7Odhq7Ud1fgNcst+nUj9v7AQloc5
L380ekPmzreLDEopN7RverNucWe29p6Pvo0SU9rILsovM5QhcuwCJrjwR+4KXOhp/XbNUws8SGiL
mDCZZ0Ov9i0dHmIGNHsxB6DkNBKnYEpVj+nRX57zYvtYCYhEgOAiC5pCRWCnyUPv2tx3eveblTc+
jBcZH6iIQr0Xk6GHtjHaRDp6K6ZPvkv9AmbYXLSr607+k0kLk0hE4l16LkaeGi85rNa9TdXmbPX0
bPpVOTtnJNhsM9tlhnCKFovbkSXXS0LQCFSEA2Y/XolJfxTKczj8wEzVlYwXzTxbeW9GpdP70er1
X5WtPRPOH0KzJ+qbGfJ1HJ35wKWS59Xm4+h94nM9JO6hF6nHb8iGNKfXxDDEabLX7d5Yqh+b0KfQ
tSb3ME5cQLm8wMLUkpNzfjXhWI8L92W3488Ag9vbnNDhq4aO/JRuxkVa73PHiOAcOPCAAnEA4dUn
abzl46BYWM0fhd17RKZzPE7WEAHrJ6FPXSnm07M4EVci8KZ6jJlGU6Jm3B4N1Tz3Rn/sOx4yzV79
yCpsFmFhdDsjFXfstySIkufSfNfICu2Fbq87uQz5+0IqNqDMdaom94crp/PIcb03jGo/D2zGbWk8
s1fIewUveqrdljJFY3LHmqFVktvIgKQ5mE6ShrZIdtMwPvSNH68jbO9MCkiVkx4k5CcH6JewS5vm
mFHvwyNqT3seN/txcAQm3yRZcVh0a+QU8vvs2+pelo0eMC3gxResKk1b7MtEbWFRJlTuB4I5Cbmk
dUuJdtby61wXO2so7tp6+NnRX4gRM3BT5ffar1gFTo3sXyyjGR5r6X4ZExtguWo5x87+uG+EN10r
6gVorbSDEr08ckUfSlD5NUrEkIYV8DaZDsQROqG3WNXmoz/kLmupZrxzfXuHeyo5zNfmsSPVHZhy
i8o+SQJGJoaCYzT5MAJnzBOnWz7pS5D3tk1YGShbY3sOplQ/0mBjDgqYytms03uUCoHlp+vNQEHx
L8/BVoWjX7qqTiLbKr4uiXVl4I5+gPYQfPMo8UCSc6UHcY22qc4+QIcbFQzFaL+lFikSvBzPnbm8
jbgiyIb5mFYa4rVpCsWTdwv5YMLl+TAOx97BstE1iU+FQnsynf7EHFuum44gEG+lh7SioqeXZh6B
cEXDuvQHgHqS/Lb+arDx3IvauyCT5Sdao2I0gAT1kjmzzXeFQ+ygQfnuAK7yO8OreWxUPLOiXM3E
sfXbc9IcQMDYLurE368j4gdf05koRJR+slRYw+VFfNNPy2qxjLRcMEm/pQFHwF8Zh7JPb80+rLx1
gqlc62BOPQLwU7cFre6t931vHUgxcDtN/Xzfq0aLMn98Yu5q6GxKhizZ41NNIsPPqxfLLPrjZtZ1
iGYu40e707Xu0aErOTBy+JeXcE7Ok33Zba8Dg6I4Y3LBIIJJoJCCRcCdZ2AWh3gZbTP94ftTSnsk
CS2zuuum7MNlUwyYk7RyjCuMF6PmjZ8oFjhkxDdjmh7bpTibo9whW4INKm3C64u1T0WOuGOpohTK
+ws0abZfxHKWqfTYONZ5hzTmrS+dU52MdwYzXiaeK2vJPyvG/ZLs4AkUJDw8dGjG0HFGJ2I2nm3l
uNHgWeV5y5zHZeLjIrQUJzLj6MQIYIihLc7cjq22LFKunE1sJrvcqb/kDpGysjJZhrj3VVUBmLeM
K3d601+tr05m/cKpa9xlMHzgJLa10zJnuFMQpnee/KH304smRhLRhRXZQ//T7RuwFjlWoeIuGJtb
UUcZAdUsEHPzzj7LUBy7JGxqDYeyWV6XjWRBNi5EZ/vPAXuM4SxXitABmdQPJZcX8m+oNxzyIE6d
ke4Y0uKSz9l2Z/Sm/WVLWdw1QUusFN81AkmtOVkHf7oosoqHvks/yrbe4rXXl7t5lUukiqXCVpNw
bJGB7053Rq6fZ8VmsiDOWcuBSEnnXOsaQQCOEh+KkXevY5uezW1HgFZ/zek1eItpx6pL5MFa63DR
PmUbS57/fnlgjGmMumZvlr/W7ZvSX6eWqD5741ZWTVRb5efKkCePYfC7bmyKB2eTVaRKXUJ41RMl
rOy7LCrtmGoOrbjtzmU1/6JrDFxpLK36mSnTiWqmZZ5cQuaPlDOh9bSxxY0zgPZ2WnPiOJrczXyz
cq15dovkOjKJZD/B3F8q96ZWkctXuMxwtLNzlpLasJWmRd6iDQEtgxdT1Ae1FYgsNi07i7KoiJWk
y05TdPDh9yTrXPNl8KG7eKvUi9JebJ8U8brEQ+U65PJqiMw6KaAQjeFZ1LdimmeeUmM7kuPN9hxJ
Phwtj5MyPeuDGSo1/WyS9ioMHkquRz99+jBmS4KqqvSz1qb4A1Lesa2I8d9Q4IBUZvBfUBhtJPRs
OzkbsoQkr6zd5uKOWBLjnC2MRWqNTnxfOSjBJs6w22T3Q4wLQ4DBa7ukSesdlkR2O65TFQftTj5C
R2nHnI4BeXogFsLgI1u3Jz4lCNhKdcVYmJjj8uO4gL2v5U0IockCWPp5TZFm5DyE9FarvcpLopp5
PLLj2ikXWPe1K8eA7WjnKkedUiRJF8L66a6bjHiqywD0F0qYigplcZPzL8+7elCuBa5TPA+q2KKh
Aa+WY34uEo3a1/ykRruPLOwC1PDk14ZTU75ybh6Gfgpr23VPy0TbAj6Zcn/ufiyVcEKHowRBMm1/
Q23Pg8NORRFsOIu1idNZrYHTUkDoXb4Ifi/OPYVZi10vRx6ju5ujszMyC5DkdzOTbcDjoQI1ua1x
K/91l2UbhnNJHoa6ycyiwrjyEiuSvFAg/dV2aAK0pGfhNTj5xQCB8n4Edo+rTNOCVbBNAnOlh9VD
LcFh7YuLGeUwAmEeQEzzNOgMzj3CIKuwZOD3zDDyL0x/U1mgyJDuCvBsVtYiqcLeKNyv7sI+DXaN
24Dj1HFyC6cmfOBkWVRD6V4So2VhYg9K4YhHb1+sXJ3xbKwRL+eDUTvWu6b3Lac7T2qh3tbdzu1n
avxbq7+RmL3T0H0lXpMfYaSz75DnZjT5LPPT0qvdJPriaC5+EkIwpfFqTM8j+/InH24fT403FwGm
L6QEZaF/1yqp/8w423RBklTZZ9tnObdJKmIePHW48UZ+2FLod1nl6m9DvjkMaBnnl9Zdlm8ltefw
5oPcMSytOmXE/G+9dJtyaG69mkJgI2A6MQMFOGgChsp75gp+rbcxuVuY//qYcbt5n3TZD7fRT0tk
Q4VGq7Kyb2OBvywoQe2vTV+XF3xd5c5YGPFcGHZ+WWfVvSh380/g6smO6pTkVFvRz5eJeWmWYYjq
rXlL++FB5PQPMp1akrR77ZjJwr3yQKidgaCu4wPT22eOfd1Z4bF/NdsVS1xmp/O3xS+Kk6qFQZ0p
Efdrp7D8lT5pcL/dxNkuje0Z1j1HyWMsnDuacWWrNdN7t+I8DEvu7MfK8wIGQXjfCU8PPydbqoh8
VktSzllvVrNtN21wkYal2BZnRlkRI30SzIw8mmYnXxrTXu98G8VKm2/Jz8GkdEINqEkNmDS8XTzV
dfNzdilkC3DeqNvk11EzdJYbLd1+qpwghUZ4ck+p1GK8wLdCltobCYWEm5EzHsxaV48yFWnkYUoj
bM/wu6UsCBdIfzjLRC5sYRwuSrw6fHn6FfNOvYRy4lzEGa83kwcg//mgm4Y4G6lyw3WxG04IbvXR
8QacNhJyB0oM40IIpB3pT5bl08ANP/5fgi/yUHtUb7dicoN68htAdkmKYUH8Z6UpKQQtzVhisBr8
xSD8VzjG/2+ghXFzlf6/QYvTW/f2G7f11///fzgLw7b+xV7xFyvxb77CNP/l40/ThaEDC5lAFP9m
rYT9LwYx64breXA8BKigNf7NV5j6v8QtKg9+4fkA2474b/gKoJrf8Qr+fN+DPSS3qfse0NIfXGjD
fA21TiW8g05QzNNarGt80Uj+6MuuXYwt5EGlsDjOXz1/vtJ8SNb98CryNqps55jP7Z3S35yqZ4NQ
nx1yisDHBSadU1nnu91WbdfFam4bV5Dkj76ZHObVnSNTLzmvLFpNMaleUMjZCT5livxJPTeUIIo3
XBzkjzdOCnOKK5J+tBEQK7BD5p3l8AyZFVZhknLUhy/fEA6ZP9OV4xjVegeI6V6m4zkv2o9xG/Rd
veKc2Sx8GWn3bOq9DFXGSXocfAs7uvnda9cPYdbi4JdudtWqrIplO1WcxZr6YklDcfQc9+UDBzaP
vpCf3m31XSqGCM0JVMh5KtMnjSjL3p2pZjaDQS+sXLR4S1MS68jj6aF5Qf3htxn6lpNV7V3zuAof
Q8eOwh4LPAEy8aHKpkOLDclG/AkdmLU2od007Am4vo9zw0FNc0kVzjm+0dmJ2p78jvmBE5NQqmPo
VhNsCyRDvuD67GVrHBoDCzxYq/Wr04bhPt0U+j/NEi/aoL3VlkjgPUYztubmRl1sxd636p+MK0qg
DBIzHgeLVKXY0r2p0zEQCXetZuq0XbK1H5NavGhLWx8GupAnufZVtDiUeAdhMy7Do3CiN3p+qWcK
0TMjhCPEgmaYTLL/Qj6guKdo6e43bkBRqU0ZuRdyWDSaX9J+lpGrVe9M7qrZfip2NopnIecztesH
PvIR/DTOW0Q1RIz1klFf9hJaDrxBSv4mSqkWnSzAvwd9TLydzFZxbsScvhKSxcy0tkuU5A2Rhwbj
VOTWrfqR9UWxIy1aUfCmPc9NhrNsVXm0QfQiVvgRToXE74oMveIHkU5IBIQec88IePZUcZcUNS3F
Bb8YMvyOWzlgDaVXAiSaoqyTuvQeqdzafx3QfkGGEK1JCyNmy63fxs2lPjknbWxIUqgezSVjt5tm
zq1GuaHEa1PrfphGhz+Dj5bRGGyC9FXDcsOUYhBQuRrCkpFM6gwNL7egKtm8kPItG8ZQ9i9VRlze
NzbMTfoo9xZdqjNlxi52Co/yHiFGMwIDpWZEDH6nSkH9xtmqeMqWETyjyiLYQkX9x5QhuRfIC5Wk
8Zi21nHxhybUps5AZ1Un4ZpCgZQTwTU3nb42S9eF+WR9c7QZPsvw15PwWERom30vR9NA0mO4Idmg
X65IZTROACWzLYihqPUewzJbKjqB2B9qcc1uUxhEk9IcTPHD9ZtfxDe4Nchz5+bT0ABNhra/VG3F
WES/WCNbLXwZjKWOzSnB0uSbeJeSKj81bcNj6nLTJLfODbFmVIrq+fo0aD2C9Va7cer8bb7ZKmj1
taeUXzcoyRTvPH2gaJZU07FW26uHpgpLpk9XZrpVaZeh5HPEKelZdhsPnXQPk8l8+77AxPK3reXf
0OzfIdn/28oNsueYN9KU/tjtv/+Ni9caKAC0Tc2DS8e19lVkj22od17kI6FL4FvD1kj+IZnwlyr+
b2AuPzU72I3NZScRHnf/318UB95NQqp3CAd0L4mNRXvJsiY5ZqU00Wj0P6ppTehgNjyV/YjFcV5c
GhjtuwEzEarVfYWokqxmHolnZDFxYSFXdkeV7czKfmYNzcNGpulpbm4lUNezDyDMj6stG3ioKol7
0eqhIHn96C+J/w+/3i2n8Ptv59iCdKYNDWnrjv9HAEOZYhw2R6qHaeW91GTqXVs9oVrtGu4/8Pm/
46+uR174Rr26gCgcAPinP95IDcZw6FzrYSiLH32DmHGbTikD4/LJxyhh7f/zw/J7Gud/vtwNuP7b
w2JsKsW36lkPWl68CKzL+Foi1Dqnjpf+zy/1B7DJb2b4Nkwo8BwaX97F31+q4Ffm1abiEb3QI1vY
98aVT//5Jf7H5/T7S7h/ZIzshfLS6CicwYXxncvf0c/X1w2F0X/3MjwKPAtAyqZLERhnxx+/SXJL
74PPPaw+ZcTifU2/uf80r9i4/ax/f+Z4Ed8xEcW7uidMOhG/v8hEUQAWCAEds5ADHeXZqj8U/mNe
3TX6RNFehZ5dhEXy7T//brcAwR+vC04Lhs2Lo6Yx/wyj5V6xrltWFA9LeuO/pqm9MInVYGV26XXo
NOXrW7yXoW40lDsf4oOk8A9TCRWMWvti6qAI2KfpgvSF/ViDJx5X3flcYJge8pY3zPVHd0+pyo0N
iPjQ01iQZbYxTIB1K4VVZ7dHGFcGXelZsfTt5N6bjDFgftW2o4JkH1rTnv/ha8ejyIn9j18cKlm3
Tf4yLDLBf7zhBR1mPdV69x7rgwKha4wQB15+GOkrH9qFCccV2yalR5LmSIQEgsvC0CEfucq7/uxC
MqXlhYNjOvVTvBTkkTZG0O+6POOObjlUDjJSub7ucr+bzVddL/JQLSgKIuZ7iuPQTmRaOY1xeJ7N
q54X3OVgfcLBm/solTYOkb5wsY4p2ZpHG6A1boABr6CMy4PqlXFcId/SMLPSX/RBkdM1TJk8uVZH
ssaeOMQW3rIbZvpay2yVUQrGyMWSAresZdqgYXM8pGntdoPLRLWzJCyGOaE1crzutVt8ez8BiRGQ
9/kTKGFccz2rmaw6YFxizMQa6EgK0QWPyXcLAy5tSbAWpqVmF1n1XB2sqb2noNg/uaXeMlVKeigo
FRVWJPYMqQDJ+Cr6pb9konZoeqRDrCSDD8uG6cJAWuIdp5F58uxbYHRmQLNdee5PQlIzZVpXj9IO
rcrCpSBcPYNLquPpR8oO1lFDRLAbvPWjzuEu4KJe3YxhDUiJxti/ieKqNUPVkRPVN9PsSTe7F7o6
N9f94uwKxoeHM2qJcypTJM79VMK7WESD2x6kmDtRd6Fy1tDtnqgXexPsaEqnYqwz/9JWYrv2OWwg
RbkiULj0o3RY+0Ofdh3lQHfk4CbgvdNBHdoJotBgaUFbNoIs9xqVfB+PxqUXZXXsK9rMhCO8RwOt
K1KpxSwOWzMCWui4SuEedpK+aGBSnILn9MajURf+2aiUuDOGWb8D1rUDipPbiVGvPuhZRssG6JL7
lu5FtPi0YqfJjrpmoewLp7c12Gpq/pVetk+O0AWPjBKfLmdCEWe3RLKst5eG4YjHxRvm02pbAoW9
BIed/O2ptfz+jP9+/pUq732qDWygqEd30mcRIOO1YP3qNOjWdXssKT2EOIGyAyOAy9hrFwsj4QJN
yVZ4zwXCORautBACO7R53J5jWAq82GBiIb+ffvMB4RiI7mCFGRewacOtf4EDmEFnYzGulYu4N1mc
88LX7QgzXp0QOiF+rdfu2LSYEsEXTUrtODUkmZjjTeD8tKgFTWsmpPUIL+VgS/AwSGg2lu1kSkJO
+F1cbQhy0APjUC8lubeVjo7B7MSBoFvMTSLnrN3Jg9KRQRopel7e5HrPXTb9JP8+BFZrZYHNEEta
G4pZtnn/5tEfixtbf2ydrYls5ALHLFXtVVum/lgKWEUvRcVcEtA4ctBb74aNglPfGdat35jyP1OP
hVncom1wKBivipKi2LDvN5aLZM8TM3wvoqbVUAWN5EEP2gEFYttxRejaOqQeanD0WvNTL4UTqWQ9
Qec1xVvt0CHgBxnzNEySvL2DX0b8YUFblKJpdymfYOAVMiyaL95sRwjaiRzgi1X9nMeTVf5kT3um
Vwmt4Pqt+AFUPkT0p7/ODkAbLlHEClnLGA2JrX7Ls+SQ4yMJDAK9J7skMeEAfRwHKhMH8GAMwuiG
LmoFTsEIAINKQU+HwQKa0sZqeoTQ+kDUkkdzMnoP1L8FOqfhxn2PbpRLx7qs2lIcrbHVA2Gp4qAq
DTNoxaAH/Wat88grRKiBKQcvORi5N7v0RfAacR0bNf1Nc2x5xlbIrF1W1v2QMcMutZgWUWQrX83J
Rx3pECog4dDt6AC3O53zauAhfngwZg65GBqqQ0Pz8TJN9rbL+v7nVnT+nV9o2PRznXN7Tqm8pSJ9
Um3yomwfG6r+OoNNMROg8wLGj+Q7ezLgaJfmw5x0RbZDbETgPNbHsirfF/Rhh4VI/CPysukT43SZ
4SUVZqg7avoydX1BO0f1x1Em5dXtjO4+bak0zGWR71c/fzKU28UdjtCQcSXP9mxMhyZNyXFjvzxy
C9NDeatHqKzw9xmTK2KtafOdstaCCRcoCmaNt5LEmv+aI3CIW1CJIw71Dj5jSV+NBdOt05aYM01V
PKBB9uK8S/rQYmhvsNmpwuY+0U3rSKMECH+RnnZFHzRa536ZISOocNNwIyDHzpewxIU2epEQcmp8
MdbSNoPc0yDib1vCLejyoffULzxNb4+6sspnv0WzCziw5lytE/209Yt+HauHlgteQYnCnT9k7epM
V+AmNRS92FPJeOqZuLHDzDjtjIweHHMiPpvWIvHaNP5pIENCj8jQkf1OiiWsx/3nuJSViuwT2zFP
tYMnyk4a/UDvFvOvRm+MvTN/WFzrndnT6U9zmrVbuVzee27RvmOZRdyc0R+LNHOBXisskxXbrva1
Nckj8g0j1AzCDYun89bRzwxVW3yoRdQQf5KMZsSwhPIxw0rLezcX6b6c1twM2Lz7SGf87742i5QD
7SSAu5mmsGupCF9bTgexC0Ufwmnij/cH2sESyEIHRuCGvAZi6c1ToQkAwda4gIG+Q0JZyIzRYxG+
qlrU47g9VcD4y9u0BKt9xhGBVDyv2LYbBveGduKMj41Lv2YYbf1q5PTdPDL6MfT16sFR1cSH8CYb
gQt4dtKym+mM/NQDdfoa4kmXj0ulBmiBnqRGw1aOZZiugsDNChUqQ8tK6thtp/xl5rR5rH2Np5eg
BT0H84e+jjQcGaoegs9pMQ5VA7XVCpgwZXNEGwnNoyx+FSIZ3jLb+Jxvf1Mcj3hwxlMmRx81neb5
F7oSb4VDnZP5s+iNPLM6LENffVKxhfvAfEwjQf8QRfbWzpb2NuFk3inBAFyt1E3wSJKVym7onFXF
Ol67UqN4Sfk+qnzwjEng9XNHbyZWk+nhnHcyzL0VRJ5BILHUSbZ6Q8MJQ07rg6r0t5ShHcSQ0uHd
sLZPYTfasVPGQLMRXwkGBDc/L/QySTBQupud6d2qIK4RiLF4jJlWhzhX2CW1ab46VWoHFnbbiK4p
PXmta729Pzn3GFevFsXRkcjpIL4N6QsOnDg38K9qLJXBPInlHtsv3TDV/dLq7XPQtJGaicQBQ9yY
ISbZfOaw0RIScxCnKMdEhTyrSNItDDsQbDTKwxQKf+xjWc3dHvFBHZBNReUwuDX6iqa8tCw/VwrF
TbDcrufCrvTd0HdtiChU3ep0dFz45IY90+joeKPaiLgHpFFdACgp37yl0WwjtEv9B5bF6rAWzDBQ
OYgM/j2117rav+GYOhtmyltnMtqJbIy3qxZ724uN3stSZdMur5wPq8BUY+mIDjz6hGfEhHgW7T77
inZzCjqLc3vJCOEjil3qZVR4aZb6/l2mudfBrzacdpv2La1WESsKI99yo6KA3lCo79lhqUqRWslO
0HDEosrV4UdblhNNqT7se+E9rR4FMtPSlgseTGYAifGjYXrU3Uyk8ZJX4s0xOHXlNUb32/QQ+Msh
RX/oVXRrmapE4x6j/KhcrE0Nbf20dsb3dWmS62J6PbAHwRjkBMbTQAsTd7uy2WuzIzLgR546EenS
9+7hqMsH8jEqcJb265INPDr4qoO50IZjM1jfOw/qbzQXI9ar5pe+2mOUtOULxlqcsbcRM4wXyFTU
1iCmVe8UmAIlYHKXT3E2J+vRaJdMhlXWm9+ksKA+hcENxqdITFutTc6ZyWQbvmpK7kprGqJ5GpIH
p2K+xJTa6YW1bj1MfYWU2i6Y7tlT2eU82O6MLlc8whi7WPgTgMUeXNgaOudYIiHHqKc3jRuI0e+f
pLTsj7opIQ86QlQU59WX28RwNs6emQVu531peVRiz5jYlISNV77xTPvYSp2mIBel0+jr9l5Kvok9
CdGToXs/sdU6cd/QyED+m+1lTz+6mKx0x0HBjhv0Y0EiAKOFyKEeN5PzRUrfuu2smAJfdyngDKNy
IFZu9xDRS7++l1zkg6Lo1gMS70+79raLL3ncR9yhxyy3sysNQUCxqYGsGTg1QhExdKNubjPJzTSk
yWlG1IuzNEgKk34qU4juEwLs4DCrP0cT3MdBMZjnw9qWcWdZY7fvN2gku0uKQ0Vr+51qOpo0vU1j
s9Rhb6pmffCsbP1GN9M89RswmdC2IgCL6y+4grggQ4Ofu3XyXyqnL9CjGoy9csdlBk/Vyr3JNWtP
C8mNc996AvgneLA4C/h5YpdPltEdBg7jHQULm9v+bXhZu+fElp1sz6oZQNlzmIOLf5moKwNAVM3e
tuQcNTIBaGhoOWOlY7LHpvpgRMu96/TtmYuXQ/MG6J13Dr1wwsnusNKQD7fcmN8a2TgxAip5vzWY
myxjLY65wc1YN9IPKLtnOhVasHi1hJok0lWBcV4mty+eHJ6fI+audC8k2xZH0uIquM1f+80WO8Na
XnMQEzrKVhKD+Kx77LkMWQF4jieDaFA9Uy7lCs3INLtyTsRlZJQ7nEcZJmfh9DJ+OUVXH2e+uXtH
2zzia0a9G1glMVCJx9xI5yPsTQ5SMw9nR1/K3YTfN2I5M+9cWltEPdPs2jbOQM6xsk5G09jx6jBU
3WyhXSvyUAeyyeBbxUJKL8vpPTeO2gJSeTlwU+u/Evj61NobH9TZ9qEG+6de7v8YcSGHFTpchxbc
AbjXIOjgy7OJDJNrpv+NixW9qokD1DRm5CTkxGC6rTcicHC60omFEGDjfO6ICdbdZFCMMIH9Kg+7
J3JlVn+RG1HrCkTDqaGTVnJos21fkHNxHLPZGdJhmy+FP1GDkrbPnBzb+SqYire3U8ve58xAC0Xf
zuBNTgejKv39gsU8SDYQNk9p9tdlrNFx5RthwNn4SfusDDvfF3d1Ub0DHQ5HaMUptLZkuR/7dAGv
nD+Vq/zr2mlY92z/tiy2yzGF3EK9w/qeaUVzRq7rH/AXznG6clKSq8u+lxTcnDLBOB/lihdGQ7nR
kpsgEb7yjmuZ1E+8cSlv+VJ+wMDfHov6h5ishTXKuvI9ce5a8CgMUPoYm6NtByg9u0C1jhUNLTfR
rAPgUY3JzLoWj77yuLIJ4tex1RDrorc6hKkrMdiNZRKmk6poxSCENmcuzsuo0ZBxN5SSRKIxA4+f
CYP8COkpJ5I6T4bwUi+WylfnZFbpwTeaMVKpU5zadC53Xl5EomemTWvIo9435oGvSJjP4oi50r63
yrL+onmbE3Zj9630hyQWDcx+l2wOXeW82PUmlDeyOCqldjvHLvz9kVENLyJjkggzaOa4d6UOxFdS
JmgScF9fV7cxQCTnilrSvLHmPVVYc0f9UqMX25rLnsqXHyCuyXhXuRgfZ70cgUm1Zo+iFEJ15CIx
mSx3RnU7oTKu5XZAZQDIhvDZmHX75q9k1W5NXhmyhxUp1Y5uq35Z0mbmw0AOGTZOxtLY9KD0oIbK
SZRPbcHZycULv8+QAh41yJy9bOfmUMO4HJwef98k/CFmUMh44VfANbWI6iKy2bhbkmV8Kwrjlb7b
GHrLyLQp0azE5mp9Vwjcnj3i5D0DLLmlJ+l6oGDFRT3P6IdtaX3ny6z70hLPvce48Ks1uDSBPqn/
TdqZ7caNZFv0iwgwgkMEX3NWpqa0ZEn2C2FLNud55tffxeoLtJ02JNS99VCornKDSTIYwzl7r712
e5r37UBz1rPj/MDv9Mj/kWxOqJZiqy7qW1lSaAeR0NwDL0BramNt5y/mN4olqYySO84vE21iHdxG
05ywCWJ4XVXQpHdQTr1DUjbFCeEMpoUWWUDo87jB78VoGjP1AkFe0g+1JhxMI1qrZkIzVFmK9Cu+
zDgsFTM2AQPXfoBwHecbBTRm5pVd9p81UO91XsWk/tWtPAS4XK8UT+mOYjUfgo5rUJOVOJetpt80
NyZ7Sj/aD2Dqtgh2kPP4nbfrW92sbLh8a6qZ5T6eu+7gBmm/qyL9pbIlqnNKYPcVWZpbL6rws0qG
LOTL8C52oh7G9yj2gVjWKs50O0V4xZbmJNx7h9BN9jovfV0XB4kjgXAGLgPzNzxjKi6uLEO7N3Sq
QfNapO7MI3JPEK/pTrcjPfiQJqJfIi7004TqQ6yTTTdJ+t1Azw6BTR2/yIAhMyaZFttM7MqJckOu
y/pt8KvwARFUDoOPnC2RU7X2o6VezDFxWBs18smQ0sawD1F/sZpF66Zh/egyazU0nX0oyGy4TjDP
r3MlOPxjNWELhyngBLdV7oJOvCRhBTQg9hcSagv4f4A0UyQGMXRhR7laevnKpXt6LU05HlWIOcw3
5npbqqK8lrpFkpvauFqXZDXHdoubOSWgrFVusq6IRMTbqYsDjAkiZo38xxwk2RUzbbeDoNmS99tN
x9hOKN+2+NwV1Pw9L9I/9MFyRnQaogixCLxYaa/R/y3oBssdj8PQFEcC7+RjFTI5I8mExqtDcwdv
+Tt1cpPKy2ysAliM5HeVWINnNMlwzlibOiMR+w6JLMFk+Jlria+9iuon9ruoXzlHbacx9vEl2eoq
sDzxaZhwEsEmX01GCTiELdRK2Euup0ahz/GxpZzHsR10u37OZjlel5bxSDRrv20UVN0yGEwWCDr1
gakyNhoNBam5erVTaga90aA8NiuB62Wu75dy/tqDjorLW00/hrDNKDuZtJgQrceYY5PgkBAAs6ns
ynj2OSVcIyjON1GSsmfgUI/s3LR3NWU5sJb3Zk48om1819kItNluvG0dEYHcC9TS1CyRUQperm0Z
000okmRn9Drek6ChrsZMdY9wc9HZRGZ3GiMTR5oVtHj5c0xYdUV4vZkufQagP5aOyo1nyWoNCI/R
4XbRaSiUQdQIqQGYKOqXKEHLUadIi7sqX6gVjR5BlSTdTeFIYyOTBJqHUcgnOi4oYnHkMncVVUAn
IXeojGYojzP6+RidkjZN78lhfK77peCP4RSfRdHzhof6WnkUTFBp1m9J6fV3BN5Ud7LgGKsyOeyx
ez7Fs9+ekKUgKMYtjmXAx364IuZPbZCJWttcstexu6D4bNu5JOjE1C0jBS376BMANGjKba1TmLf5
6H2bBJLOKh4EBamUfaFZNxsHbvNJDPO8kUx4+1jG/W7gQL+mwmquGmNKdhzs7KOfUx0LMfgiu3JA
IE99iJQ8IkB4XKHdLu/QfQZfuqQwaCGxz2pHUKMmfNoVX45/b3FOJOIjtb9YXobColYUyqgeEOwZ
9gXhWKNzaiN3uEWF0OygK83PDWP3rjXxzXIy1Jouf/lc9TmqB2wJj3ZNuUh0r35JnLFATHltOVH6
TcemvAICMNy5bLnIDEj6gx8SFeA0kfiqvcz8yeHwC+ip4ZZem/mV4Nj4KXaLzsAqEjXPPejdK/TH
1t4YTOz6SIIriwNCqTQy0oZoMx0/WU2BQFhg7ns0ifVY2SFJTJAoZ5KNCRnep5UirghQV0k+SllO
7G4YJ4RMUL2ulXPHsfKNybC7861IkBfcfqJVGB5SVgEKumwZeklXtC8oibkWhPLJid2N19YGwymp
mWvt+IwL9Ls5ROmJoyT9m8rv72oz4vxZES0aNlQN/dD2V2U1fEeO4G5DByNIZwmk6mUqjOuJ9gK4
lXLcNAyQ+3igYtA3DmJgyXFf2BE7qLi2rjNz6r/R2idmyLDlFxW4r8r1gV6orB/vyALCRWyF8igs
osPM1BDrzKBM3VALrbHFMOWLyTN/ztkg1qlZhMe667wNwGbvpkYmfUePnxHNjqLfiMZrv7T0aXGv
b9OvhhhnZlbosJ7OcN8OI5FYUeyHrExR970VqX1FXXm4T03NiNSDhe2z0ek6UXX47EVJebTmrj0N
rI3rKsYcHIfauCmmDi6pQBIL9JaY5tjbchKrKUgZMfDbIp/WBYD+U9mXsJp03K5xOyA6m319MPJ0
MRelw/S5EzpGCVZRj61VCLtWeijwdCv28Oj0quisdjMXtf5hTH27cwvMUrPDWUsuf8sjeDdeVHCr
Fp2xMim/+lYrDlCQ30YiVo/0AF9Gb34ikecNgyjfXhdqzE1tYICIF6GsHzUI76IYzXbPKE33hmGS
sIa3YVyblAZAmwj7LcbwE23aQOprPwktdg2UqgpcOaz1SXDdIOg+T+mc0cGq1BFjJGrrm0jLcm8S
JHPDb8Iej8M63cusStaGwlthJUj+mtlHfM9Rp6fVHgfWYuofp33L29nj9eu/hLEVX09VWd0mDU0Y
XKsEBmYuKTN0AW+paMxkk7p9QCATfcYNDVoWWr8Wz4VrqDX1ZazROqhQT+Zg0GkS73qR0ykMzXnj
qppAtbIxjpSJ8yOVmfzKp2F75UwoCnRP9nMxQKqjqsJopP1xJva4P5QV/pHMzpJPHMRQjlWAgEYP
b6cj2DzDESIQyrbVLoOTsyuyfqb5zuffEdCICUTTfZuK+ZD1lr/Rw4LJCOx03Qea3D6ABtjifXfT
D1SRTLf7GsW9sw8KnW47O6TEZlUEiuCp+xkZ3gxWIMDnu4qlSUd+2aJZOYZ53sQ3YJrmG/Vsc8m2
mOoHLHsAqbtgJH0jbXdhgpG+a+HSjGZY37Q+aZl4nqES6CHfqUY5JzWqcW27rWTLR0F8bKI3ztcE
pM4xsrFlX9bAn9hEUN73Fu0Y5Fw0mMx2+qZFyNE6I1qcTp9HYAMweWR3bTd9HwTAlrpe0r/64IGl
zn7yFyEspdbkeYyUePWqjNjsukKPAH+KkxnhuLRAjRWT+WvqquTeoqG0zaAVrRNPpJ+mznNekjYD
Rtg4bbXpR0A9XkAkRwNyegVMu1lVLdVilbgvTlNYK5VzYibPMdxUspenOTdIj4wMilRa0WrkDERW
V6uWOO4S9jz8Ff+bMWFz2MWFoUDpYnjcjMn4dfD5rmEMFC2uCrfP2J0mmK3Zd9xOgUACLJdwKuHW
O6mH9mD4c8vFu/6QYQY7gqWzYfIr+TKlAkcW5mr2Jp4a7roKfAWk+/BE6KT5FRcuGySn8Yudk4+S
uKLBwpksQdxzXHnEmYHHM8gg/HQOWgItimevJhkjdqYJ+7fdYno2MVib9Kk72EHHzCwlLUWoEcQo
gGY3LLVrbUtsjaFo9/yacT+RFbtzyUd45sOhCm769hHTSfmQguF7DDKISH4MJoDIJ7J0hvY7mfcd
SuqceJeSYFQ0fv0pLJt8F4s2Q5QahSQg2LyLWLJHUvSkoZt0NZVWVU7pozGl8RsNQP099O2YFZ9I
2BKo447j+rDPRpE8xJPvHYRZYSVOyCMntbzfU2AbODPiUJ79MnkEJ9B9opdIs5RsC1IQvEJgv8Ib
fNdJivSD2WNXsuZoOrMC0oQFby5JBYgIsacGwKCseWsdGVlGP+m945TkJnWWiVOEu90Kw5pOlALn
TR8qenOdPe0cK7214ry/G43SYZqx3jJFQB4Bn/7tYOF4tOYsvpqp3tJtKhZZjeG8mpj+VmOJBaxu
ne8TiP2tCocZM2xm/gjZ5pOzDZrPkoXaofgFy5Gvwn5Y9xEWwz6TIYfTEQE6hiOSZ/DRP4QMnE9J
OsRvVOK6bueUc3RP7xCNK5/KXis5Q0tH+pkyvPEICjmtCqsOb1N6d1TaZ/OKMFbrWRSpd+BpN+e8
6qFi6U7eRyTtROye73o2OWeHc1qFtibt937HZwrLP1/2vOZWmlZ1VSRpjZ3jQHjaKYjQxyfDxEcS
Zovn2jIbABltRjFUCchmJm0JMmIlM3UVZmS1+8WbTUweTRPDOrmFdL/ASovR6aYN241lr8bmZEet
n76cCrBAdco7tqK1OVvqb7blLGiQbqrWZc1UUgJHIS8rXOed/yMK+MztwpJ3tB/kl4xTFs6Rmb16
s0Sd08pYQmSdyMahq4fpqSzb5oBLhRoDPmJ/j6eTsnwtjNsEyggnlbDeGm2DbctFI14UDs/Ct6Z2
79Rt+rMXtv/iN3I+Q210n7zEpzYVB+y8jLLduqn6RFyADW0oZqp8Xy33F5UeKlphon4VNs0Jtajp
ftFPVsTwma0TVPdEKt4omr/dGG2dLjs51XRnW/nnlgw6E31BUfbb9699qae0sWdIOgMaeTJaPetC
T5mOuTl0ZJndmWN6kxAm3xofoe7lpSYOmSYyKQW9VvE3tuy/317STZMTuHV1K0UgqMMYkAhKBFen
tG5RfbtZg9Ic4F3QUO3FeN3f+KaZbMqc86URN+mPjhwdjnh9aB77ABgVFdT8KiW2ntIuJ9+W6h2F
yI4ODmsqxXMCWCjdv/+gpL5UuXIbWqKHNi0emHTVxaMySXh1KFG2t4Hb1OjdFSW/RLA1QBwwD99N
Qe0gtW0yGGIaNjIOl9+MUmrFGkrhaGYfantZ84UzNko0qsvLkjA8+eh/YeAife/kUgBNMyYHSgA7
A0vzwXQckARt3GZX6CDcnYjkfD1FM1G2LVsRunrdhkhsWiRec5Vyztvk0vDW9EyfetlBFHEF8Woe
iIU2rtWhMKDVJxkHeSOgWp3XgNdG5bDlMMWKjFZprzHW0slLfL5prBp7sq8ReOEt3KZd2EIyaotd
pLLktiUh4GHquvpWDYybfK4ek9Fv7yJhNqfcQhmkrwQshl0IJ5nU1tg4lOVobMahfGWB9DDnV82T
GgyEUsHYbmpEB5vYhDEpdX1kv8cWNIyK4WjY6Q9Gjz6Hvabz7PbzjdJQPZXwhhccC9RJu95Vu2kS
JeODg81EOFS66klq3KHF/omuHPqMaxobYn6h9OXUQiqnaR6KxYY0tn18m6JROJdlkIDpy5KZxFyO
SzlS/601utnR86agpI8nokf8Ks7W7oxxwS++gkBwr2CrZdsJYxXOeuG2wFsUpht/tFYJf+YmTJd0
RTbkrGvR6PBsU3R4kZ88seL1m0GJfmsVJbK6rPF/aBfbyVDficreakgJVhCe0FjQOyArcDOaQ3E/
USP7Id2ciupId6hckfpHGTM3sYiwnbtCZDJdB1JWOzLj8lVpeJRBDM9eswZx5NLsOUnH7t4i6oNn
L1blVaNmdqrCiG/FXKTEf0q1ycB97Dl7ssBOCXmBjW8a60E26TluimmLo5NGrq4mVB2949u7SVM8
XAkn604tlbeNaOELrSp3dNNVp8kL7N35tTf4dznjL4GJmFDSV7KEQQnFixWHRF2gjtG8lnbUvQam
j+JGNMFt1ZrjJsaGeQNMhjq10ZubeWit4xAWAO2c2DJXmiPmuTS+TM1zu46kJDqPjc9+rEmA01Z5
b9QFuK5k3Wd+dhPNHXo1/LzIy4qnPGysr3VMunNQNdV+9nAklrD1j53owlvYI/qaZY8ylBYojWMH
ayN7W+WeIFGWW5t27XOBUO4zJie4h82BzLiqWTlZK7YR6me6GWo8m4rOU5D7X4BivPqNVX43au3j
dF36XhTV9C1sJg9to0PAzRyITUVbc43AOb2iqjkcTRVO9Fg6DqlN3s17EwPAviZakRSvZhPLbQpQ
M+7ls+4RPJqtRjlL8B2tyNqLaMV6hkM/jWzcHQ0ICdAUtlrgGm+lJynkN/mPAAkM0X9IL/gJ/k+k
HiVpfUGP8qomdH7CFgd68efUc1pyQ0UpNliEkqAdDmlZcrB35HCUzO280ggXPcE+j1pydhzc8ZvL
xuNN1AFO/URFOLVyWJ4h/lPDxRs+W3Z17RdDvy2bwYM1DNV0Wp7h4OCcmaSRUKbGyJPZJZVNMt2C
6/fn9ku7hGMik3cwTWAv8DBMXKy/ruztqKWRdxs7NA+twaVESH7bPm5leQKC8bUC//cBofzCZUCd
UbraMrUnmMHlHxB60lNcC/NjfVb9RGNk2yOHZiJ4/8YuliwuwmWEYGGnMa2dSx/IWGV+ZMqhPJvO
sG2jbdWbaL2eMhRP719IXKzxXGlpbHlUlEwsGOTs/L7Gw4yVTQLf7+ymjcUHCI7OQWXutEgDii67
W7q9nOxOTYPYeh5vST5+QoZ6fP9nXLiWPAtNLiQXx9QCZYtaoOK/bqTGYUQYYWsOPSXpl21y4qgO
N5QCRhdcEZW3DQwO9v/umrw8l40NVhteJDu4C9MSSbKNH2tL3Duzf2rDYA+3ZkEmLR2OfFWnPgKs
8f9wTRsqv/SkY2GCWd77LxvGuR78OnBbcS/DUI1b5Grznenn0UNgl+p7C8zwc63RfOao/qMPrv37
jvEf3w17OFvhNhYML/PifmMLFbDdhxGrZ9TtghFUeTz1wb+yFGnYogKao7JsPkrsYGr5ZH+5wyYR
TWma1XxP3zMgf2xK9klU5zuTlv3RkGnywV0tm7f/GmWW61FvVDiV/3mP3qWvSAwBiPoizM5F+IwG
eh5evIa62L1sXjBzokT8yGB3sen/44qXNiPkLHE4yDzDtlz7awCz1zUhz9BZ35KhoRsOlH1FM/Vo
FM0pK7vz+6P2n2H55w3j0dFMDVKZy/z0ywOerKilOx9k57iqj/5YvXQzojN6QD0M5k3f+y67KvTU
U+keMUM9GlRBPvgJf3vmGFWkx0wHWcW+2FBHSW2JlorLWRrW7Wi0Nz3w0RX9zp+6mF9Ik127Xvht
HOubYnRAAMGbpkZIpyb+FhvuoY4XBYVYj5leC1mfUKt8MH3+9QfCfGUaZbyb4mIQdn2AfQFl2znN
mNjmJfXK86BZ0+0DD2W5UMBqt32NVXL64NH87tv6z+CgmiRYIqRYZrTf305TNiKx4zQ7J0iKm4lj
bO6tRk6FmfO5dF6s/qturo3xg+nzYhb/87IX88pEISKsSwaFb4/sFg9V/30cvk7B2Qm9TTS++D5G
juZuwZPyRXywIl7QAv68+sXjNgsiQfSQZWeDwOEVLo0TODGHSgTqXjf73kMZo6Sdsy8IEfNRQH+l
Cvkj7d0Hh6BdFttdRRAkYesUU5wr26SaOUK5Ix8MlHRtUEk37x1jwq7Q5dty4BogFO91ZWUcRym5
eETMS6l3U9/9LDLEu04erBeZ08AhS+TIVQ13C8szJM20vg1HG9jq/IIIk2hkumF6wPBMcz0rwt3U
5vBmGDABi88ANbLzS86AVvo59YNHNzfv/aRcY5gaV4hh6axNGwF2XVdia0/Vw+B6ZP/S9RhzPdMj
cZMtYDC8zhSSbNwsazh1bMsF6baF3Neu/NFX9jf0xzgwhnZbEzpQT8UpQjNBZwZFUBA8VlHTreNG
PrOlPin9I6EazTHsybUXoUnX78uZz31AFLAOBkEvsL+eCvtxNIbrPCa8GinAusdqVDbBpw9G++/b
lP998QQGWcL1LCUvvzPmAU4dnBPOnMDvqXdGq9YjCBDQ/3EMJNHK1dbJ0NsCM7Xi+SRG/zPhFWuI
PZxK5Le8M85ILj+aIeUfSwIyDCkIB8GxhpPxYnqyCqqnkV2U56R6c1gJeE82TRZDfK7inUfN35i+
tf2j1S1Zlx8sf+L3nczySOjNUQlyWGbd5Z9+nwAIXYx7lwTOs9kb+WmmT7mzDEkiYmvPiChG82dN
v+777LUoE1Vd3rXp/J0uAERkQe6skVrucWEY3tXVhJA6CtqjTVVhZw5J9/b+67P+nKz4rbat8W1L
ZdOo/f23asSCqAec4lxDZe3fouJZz3gYvZji+L1NOyXubgLzK7qKVVHdWsr8XoOZcOb8uh7vfNya
qEE3lv6WJ3Sf858jJcHUqPl2cfOkFMJwOAbW9QgLdDSTey/+wLW5zKW/r4QUwYTUzvKucW9ezLVg
sUvKV1N5nu325E/JfRJVEWY6kLvvP6i/LPk4QgX7UrgBeEQX8Mqvay5gDRAVtLPPeYqAiDJM+EZ7
iTxLQ72N+ZjdRZ493uAhnU7IpVC+RaO9e/83/GVcUcQikIUtq4f3+OInuIqQOL9rynNUPU2D8ynP
YPLSokMC5aWvtpl+sMj/uYRyy6yf7OAc7P364iMyzKAwnYSHG+Se+2oPc0pzCPRDoFpYycUoP2cJ
hEprFIjwWurw/4fbtShtegrCjFwoOL8+ccPsaG0Tv3umB4W7iDriKijyT2QKYACYzCvwtpvOcz/4
ei+3yHy8WtoeGLTli7D+4Rz8srdqTHJMSI/mIYdQZGDwGWr89zuE367xz0f5yzUi5ZfG3Lfl2ZZ7
j7p/O9nr0nlCYoPCewQVts1FdDV1+QcD6C9fi+ae2JPbFk78y31jaREtLXzNExXeY68FLdH+80yj
+P0XJ/68Dqc4lwYA5U8OOZcHgCpC+SNzVZ8b4RB1kX8mQQIdT3oIiEhAhLrBfP6I7fOqtetdMczs
oGuYNrhGvKz8BJX6g5G0TLi/zxK//57lw/rleWMbyaZZ65od2Z3TMDsxcpACAWmud0Py+P7d/7kg
LhdTFCdZehBRXwzb0THNGdE2eukoujILtFdde0WC+AEt2AcHn79cSuAzdyj9gwow/3Hy/3JfUP3i
YKLliq4kfnCdwjsnovR2QSx/BpD0PniKf3mrXE0tWX6WtVCVfn+KwJk6EfftcjU2W2WzM1UOefGD
SefPSc4RQjgLIoJCvbQvrhJ6aNjbcGzOJTHeRDJ/U5jaHEszCyTbuG2ukU9+8Fn8+ckvlwTjsHz0
HFov57kJHtoIvO6cACe8QjRvnMzKGJ7fHxd/vYpnSw5Npqn/OLRZHkwrPCzN2Srzc97bD5YVfvDs
/nIwdDh6S4umkGWTAr58CL8MCERPNhLluTnr7Gcti3UFxD2o3kbNEbDE3TNu7PwM5BxjfvjB6Pjb
7f166YtvzEJGGmi9vLemPFSipTXeo2x9/xn+ZQgiySEwngWJJ3m5COclGl8kWM696vsKDoDl3uCe
yk5zBE3s/Uv9+W2xczMdDo6MRfeP12XEvddMbhydO/JaGHjIjkIL8/5E4XpTVvBf37/exRxFu5YM
O20tsXlS/jltJDADRVf007kXgIOMPCv3cwdXPEmncuuZQcehorH+VfFUUy41WRBA2lh41hj7FyPf
T2WKHrdTZ01ewc4XHgeecEpOPZEdu5Hne0wGI/lolF7sK5arUquh4u4uEYLW5TJkVZRO0tE0zhJB
0pVZi2TXttgTuwLWedIE4s5Q0fDMgRL7Plvlow6aJFvXfZK8zCrBKSDDOYaCOaTnqMS8maWNvJ+D
iJ3KiFitoHnw/su5GAz8YsFog26k6R0uO4Pfvyu7cubEG3PjPHj6wSzL4sEN0fkOQWhcm2ZhfTAh
/TEW2GwRYkQ5lq4urdcLio2Z9H2qiqA+0wrcxotootNrWz8bcmlsfVT//ePmlqtp0EZEPFJRspf/
/sukUbIFg2TQ1Ocxa/Z4CUC/rPvipfGn8/tP8eLrlTTJlw4ySEPBeYMg2d8vhFRjikUT12czIwtr
SVup7jJ18/+7yDJP/XI3SEdGFwhCfXYjILqz85D0aoO76INyy9/uBaIsQ5C8S7bGyyv85TJ+2vrY
79jCudBe05exvm3FB9vEi5Xwn8cFfRW7l7A0haTlJ/xyCe2haoUAzIljdB6lV10bpr6lowxvJTim
EWl49nKuff/x/fWirkvqKrtgxv3FjED4TkGs4siXpB2aUPVeC7iPelw5OO+Sg2M9vH+9i2XjPzf5
3+s5F0O9KWtihxKul3bgVeeHqRIfnNz+NrxtD+oYYbKaze/FhoJ4CYqLcKTPBpL9UWKzeKsctVJX
79/IXx/cL5e5mCL6KnBmBc/sTE4oUt59UO8ruZ+seIN5nJyhjzKF/zZHsDqZRC4DCKUQ+/voqDK3
cPI0LM9Nfp/4b5m/TdQ1Du30o1Lv396QYzL1wSmF8eJdXGiMI68OnIwRAeXDDfe9/GAI/O0F/fcC
VDh+vxMbV6DuXc55gVuuZLbg99FB2zWwHPuD0U1o7EXB458Bx/zDcZIeiHIuD7XKHF0ySa3ibIqs
QEno6ds0zrrNWA3eqkEgfzWwPt2S8ARQu0dSBZ8FlbOi+e9UdbwpgcVQxub/AfdJX9WVQEGXNYvg
LSUK9mBbbYDlyCZzGUMkxIkg1z8jQs8PxaC+YGCuoL7PPwjMUecYac0mnqrK2XShorkWWQSuDLRp
D3mWdvfgAhPaXhCUCysbV2w6Fr1pKBjHBPEEztCuaswOGGg+pzR6J3hUG/xj5R4d3iuw7BAXlCjW
QRV9pUn/NiCZ3cZj1W6zqIHd0kB6iGaSzpDDcJ8ywUhLk3CfJRCZHIog8Cfi8DyP0zGfs8PQtCaB
beAUUdZihcW4R6MsCGy82ANu9jQuQpeIHfL9VgZpU+QIEQAHNLNdRRIboUzIPPVElW+Ug8uYLZ4H
1QDYQiJH/+A6cXkvi/TVIuN1i7xVfVH4q/YWrJR9XoXdHSpqlG4SfYbtC5wfZjtsGp1JSJWdc8zq
sl+HkRtvDbd1PjVW35zMEj8S5sXmGuBDeZUAKCUHsLIPQvjFF9UGzd4ZumqrJCYgr0AWqkkgOuYC
sfucpsa2xle1URZWS7/uvzYEhqxzpxM/fRsTtayd4fNUuVCfnWns4MBAQplI6t3M86KZrEsfcTjp
C9uo76LNXAViNdrTUK1QoKAzruBzeF7efi5a194kWe6DgQIzc50OhPjKIPsJ/BoH+lzoq77rixVq
QndXzzEAMEJktmiy5RJHtoQF6/EreEAIGPj6tvAX3e2UR2R42VhbEFbWpO9ofcyGuj04HvFOSHRS
3qULET+ovjMw1C6Vk/UlmF0k3rJB+NgF6qpCfEaODXHgcT29yeE0ALvs8+mxUj4wlJA6exmG/a3v
l/7eif0Y/O5MCnE3vSGRNDCEad6HzquNi+843YQpfKASbdOe8Pl4q5u8vWpclBhD6d+J6LpPjlG1
AhmKQLrLFLlSQhJAGAUHIsvsg190YGkwaaMgTS0sBUS3rq2k+1kPxteK/ATC+JS/91Utbxs7o1HQ
lCRMRJN6AYcwuaQ3ZtjcIsC5yVjP+4ZQdmSRjcAGFmAzjkLjPh8KfZJl0e5aJx5XuUSf23XReBpg
NCCmWgI7wiq4aZT9w/BIfel066wFmVTrPsVLaCfq6yhi2locj9c56sZdavjE5bRivBIReO4htKKb
Ogn7q8YX/ic/mKOrpizgwY5VcedNOMM8wNwCEw4oMdJcvhkSt6htQxFIcN9sszQS2MUsfRu1IbIb
FON74qleXZhv2E5QyiSV/g71CygU4vi1XiLawNNSkijK+oR7kn2yGdwMWLavcl/TosHYRNU0vNdm
P27CQudPsB/UyuJ/7iy7czYjuKVdH88KQ0RBGhXEchTbPv4AY5C7crGOOWVebqrOBBqLXQhe2+LA
GZG+Z+lCYMqoZSO5CxYee7SOGtAeYVdEEIPq8jUwMJbBrwEMZiuDemZXQWt31I+QzdwqaCDTsrMM
t2DRSNFqdY6sLhmRt7oA0jSRK0YfFASGmC668rY5uX5ERnANQ2QIyMgNqKnv2sVI1pVzcQw1G5s+
x7zsFnOFiXSmGUi0z4o/4d+LORow85Zf4o6Mg2QKMEQ3kc1PrikZWTBh8F63sJAEC30IGiH2wDDD
l/W2RYTQZwaUs8sMkljb2gxeuzq11hXegHVUqa81liZg8MnbkDc/SsTrtCPjt94xnq2ygxw2Wq+5
z4QPTQCfAjqMFe/n1XEo8yrpl2vRERqlrDgmwJheb0YGyQOFKNIUFJSEvDUe62TkZ1ZuikCJDMAq
M2e0a3JJQyYYqMxqrEkkzO5dvNCrAXg/XEU7oE0LtiPvJ5QHuHKbz/xBvsQ0GrGqRTWlBGaMz5Fq
0MY7Vfqksuyzi6TrueuM7DRgRTlOcxGcAo5RhGQI6CgA+1O2+Uh6sVsYr+RueSSU4MrBQkPArhcg
AvMM5PpUCDci9NxjHqgftq7hluFJu26UB0BnaIwV52aTtlkzYpmkKhTUPTIVt4z3crDtbR8TCWDy
neww/rqf4k4Me8QJzQ0MHzA6pR0f64y5dzkDE06UJ5uEmAicWs5PJqFy07sBSQ7cBv9ELqmf6Jj0
DW/agyoYdyHnGYb20FFvxgWBKQKHkm1NxP/GM+HTJJLOTSMfiGd2e3SLXQeoE+DaPkKliQbei59s
v2FZJ78tfzVKTPorUDXkO9g1D9McgnM8LkBJSX4eUb8c9gv9zYvzdgXRDSe7N9u3OEYSMB1LjIrE
IwTUzk6uSZR5UY3zxem6p8mBclBbafQJKlsCoIGtk9MD5XLdyVvBjKhPaWcE906EhdbDs7ZuSaZY
O2OC7pbQlwUxUWdI7SNhWwc/jXkJJJfUx7y0addqh8w7JwjuJG+N9qQX7hQxPduRneGuJXliT+Yk
yu+Uj5/SjL9KaUSvlerw8Yd5ukrbfD6Oyh53srbiKyKos1uieVAnBDYsRd/+kVU0yBsMN0ezbdvt
IFL94kNPWU/lFB5K9h5rRfj6TmMgxnjkypcGJhAkD3QoaMpnMn8mUppWnR2jDw9E/ymDt8GYN/Mb
YaMoHoz0ZwnbaxUSKrtqTLeGFGhEd3OB/jJz+uRAM3W+KxE88Z+tJri23QHJINam07R0WuCpBBtW
PP+BGCN7HziNvW/NbNym+C1R23flU07G36HLKo3C3hI7A5HMvs1xB60Lo63BivbeHc5KxvFEqJ2u
FcDu2hAbUEPePQRIvbXNATn92PK1pmyewI2S+K7KJ5kbZB7irMF7kBCARWowUeOjOTPZy6TDkGsP
5llUlf/odwHW+a4a9wnJypvAy6ctRq1q7eUzs7KvIX07Rtbt53YKHk1s+Z/skCUQQSS2Wz0SaB/0
/pbiU/loL84jIKx62xpMPjBG0BCMVrxDrqj3kTb/h6Pzam4UCaPoL6KKBrqBVwHKsuUcXih7bJNz
5tfv0b5u7czYEnR/4d5zUz9tRixsLtuwdHCeVEm2sxFSP8aTMxEZuDa/JgJ5OHL59MCTzbMg1K9u
sTBvSsrZrkUToHP9Rpt8zKpv0IJyy95b3+gawlSSCQkCWNb2Xu9H9Impy++K+rMqTmki+mcSzL5U
p3dUP8MPLJvossxmexlbg0QaXfzM8valzUzjVW3gDJkc2OeYtbGm81jNM/0z62sU1Q7Het3E4i5m
fbvRSg5Tp0/Wbd2SODdh/9pai5ifwnmpidviZYzz/GVCC+uzA/tzjNTGEjonR8fCUVQQvUrqY7H9
V+vxs466C1YnUz2UjMtuakDET7irN/o8DTtUm8l+TpeM5a8SQOyjOYBqlCMcDvPAxtlM2kcEZ8Gh
Bj4tUtA/pHl/TJK8eZRNke6bWZlepXfTBfhq/8UHv+yMMcO1MQHyDVL7//la0/ERzPkJtHaKiS8L
nzFNrrsJJ86udCTOq8iBrEgJIlAZx+2JZNThra8cIIXYMn23Lp0LutdoK1dKJ7NW/RXwC82ADrT3
s0tpPLZZu0wPNZZsIqOWsfmw8/Y8z/ITIWONHcuJy0UdZdMnph/W7IZvdRxUUExkt+eRsRcyatPc
FaUcg0b1N+B6KV0vH2awexbP5vzawfe4qImbeVQWuSQ4Vg+yxxdV2G5M9rWlAtepq322JmojhfaR
d4RgFk3ibtemML+yRtC7OAUxOlwIE4CbhJDleUl1CikysjfI9ftNmEMh9vLezA5MGBeSmNL4Kmrg
9fA/WvspTlyolK31NE7o2qOYfTnHvXNVCYJ8optBT7QN3giwt3b/IaQxkKaKyPtYU/wdzFFLtg1W
aaKGEetoVNU+CYM1iO/pB3u99Ja4Q/fbZTBqLDB6DCcLWKWUPbrKXExctXlIa/vNVTZvi0OYIaU9
FjIOtE0ZhyRK96VnZZYB9tBI/Wy6HYVYpja1SmOaJmY7dHXxpehtWHKGHRZ3BbCV1HdhKFHYOxo/
qcgpY7Dgc2LKdLkANYBEJFK5XhxRX7Mm/xjAEu0nhd2IyDuMRFrutruJ1fiTPeutH2OxDSAtF1tY
6dwOMCPx/PBk4hSLX6kEGDeD2PtRcTT/s/VwhK6eyp0UVQn/oY/vIIwhsI1WSbwyoWzhFuRbdy4q
nkbiul3wihVnK1IL4t1Lx4ToMdt7gwTajUaO5K0KGQ9GMtj3ZEvy8pc3jtgIWBpmTVP4bbeAmHBC
957pN3gg2X1Etv2r5awtDJqS40yuxptrONquXbTqy11CrMzswn3LMmsv7nv+nSLucf2EpIONJl4p
DgpPao22x8zCBB3JwIY8x9Jvwqg9qwlJtW4SDuEwkuJw16gY4I/QXdWLtrOmifAGBbXoqnezs2F4
aQQihJwho3QlDgqoF7kYDMtNe2UcTHHnxuWvG+GUr4lj8kQZWZuSYs5PLDnfUrAXP8YK4DdSs/zK
HdYrgUXGYU3gmEGkWi6RScBhNbs1A/i23Vmyjs5tJ/GYFkSnrYhE77NCksVuGsPnYiwrRFfdYH5L
e0NdnhF1aiVvpThVdgHsCPrTtoBiDfl/ck54czOfRGaAiDxwxpXKF9t5FQN7cqvhCbzR7zgBu477
0d2waV/PRvw05FtyWlKP/ogvx8jEBxXuyOlDYbSuBC1GpjnctX1tBzH/nm9EhtyIvqYvxC2W+Ukc
Z76+OO67VSn8mTKxs+81tL/wYUwvOWKHQ6UvXDx6sVTJgVUpbA7ZCGDMTtyrvziT8yFrZw6oOc2D
XEe5UtchOiyBzQvyeVfddb3xo0xTO8KWmjf5OhrohfEA8eYlmHVHToa1xkiezeqzVHa/N/OKMYpt
CerDFpdlZaJcKJGl19jzXl19ebOxNVB8LRCuupoSUMu1nT0QwpIVTA6nkpIWfScYkKyqvBYQ91Yx
6d7Ybd/hEV4fmG+MCKaRoCFhUcRk49FJbAQEYsx4/Ryn3yVWGO2dpmwfY8Oxn/ilzI2yeVATBzVi
N32C4cHhY+FV1KmyNuyGcMn3I0GeWWG9DUmdBEufm599bBh3bkpS6KYhCOFv7XPyOThvT6OFli/v
SQHL9PANuwmqq1gjn4GD1u/BdPllTshrR2imjwn3e22zkbi/EUujY3KyIizfpq4d4qGpv2dYOC8M
oEA4kLpBwFoLocjiK16WxXos7fhlTScCggC5ItcjF7mKlsIv5oQ3Sw2/k2HnXi2yeh8PrcXRxLen
g1A7VIvsHuVYaqdWVvYJZmhMFni+bovMyYIV0iez0JpfQ9zGAtqHS37afWbPlLJ9SeqoZTHbiEJe
VPmPe+cXPD3EF8RVnrXgHO21GevKJF1f3SSIUXLL7yNT8E5TznCf4No62yV3IYHKgNTJEAYPbzRB
pLtfCFKarTaUM92j7L7WkSEl2nwKsG7aGlZV3FE2jm9zCS3GbMN4Q1dZAfCS7S4shuzmzadrIHwx
+1hxYm5J/qMQWchRpt+Bya0v+DrrPk/3fQVPOLKNv6ZeUO3W6+rVjQTeZDl/da03MEbz7Lhoi7yg
SSx9q58QWkaR2T42xUDSrUt0elwT57MxpwgIEdY+UjHCblvjg9qQ1P7NcivmtW1/4hnUAj5fYR5V
ydM/rOLfzdu6QRhXbZ0wVNmmA2/+m4VkBlSdFPcF3tYAXCzTOms0/aG/EfRS52yvwC9NPAFH4rhx
XyXOcLXzzMGkjbsbVQ0QGy3WXvOl0x9GU8QPbWeWFzdz7HeMVYyvaFs3fLgQjlfcvvAS5N6yu8XH
ZWcG8I+LwFJAzHQj7X0tGghDz6quuKVJhycIXO0+Ji5nH4ouvsIl6/yS4JzdzNfiDelEKvXIVxOp
yNhAl5FBNQGTIfFy3VWpa5wMPMCwqwRuNBPcseuKavc/Kr+Nuu1arl9aPNiMZetZHfrJirdo2gGu
UM9tRYdNuau1ac92H5aME/N15BNgfjKJDtNs7Z06eW4UjuW46oYgt3o6Nj1OD8htmjsX9O/RoIki
CPYGc1StsP7YMdYfyunfwzqPTwICzi7rQIHMSfoTdTNZ9BNjYWu9pd+E/SC3K3j6La9V7iOmYI7V
0DBYdqbfA1nm/ZZYfpfI1YOiMvs9L6e5heVvYScy6qPWzuWTEab2+7w633Y587zonDf4zvptZcNA
mbXSOViyqThLmvK505zONyxKDr0kY0JkWvIxGnZ/JlEq92SiQQOlLPS0dcVgVuc4mwqtflmTHqI4
YwtAyYR0hk98GYK2MK9d4mOwKNuiJpBUISkWnZIfyyrHIzvRAU7XbMA9bfXphcvPuo19jQNCMf0+
rplcUCSN+2W0b+iyWypwgQ0utUAgFDUdgmQi/4OzIXbh/DTFvzgCQVAOefHHWBadqdNyIC/DrC4O
ARaPZErZ3KIWhDBLjo8pVn5igkIY/MSMkQsPTYug0cy5hygYH9nhA9CFi+Y5IbnXVB6jvAyKSd1q
QPGqOvGOwQ6x0dz8Gk027UmxgDSgdNs69LKvl4DtBeiLqS63pjDji9FWE4xEGxqoC1W4bQzrTS3W
Ozt5nUqu/pRZ3OEqbpgLwHDoD1Yzv2ejaTB1sW6+xsIVEeKSTCmQUCI6Oy5AlvIGMev1vn03CgM0
RFt0/oh70yjfbxirqXsyKouroS/ln8Ohf7aL6QMleH0kqmJTdgyimG9+JET0enNEegVzhd4jnoKe
kySEABAo5y+V8UdqQ4gxCvyQQ2+nT6OoWvYHDbOHtrS3YVrG+6kWhlfFaMzIHyiOnUK4wSsnY0TV
A8WjYQzuqXZF/SHXug2hDHfGlqjRl8GNaV7M6SOub7Rba9ZprszKenIYJWwKZc3SaxpiZnZFUVgw
TwszJEA8fKzjabrYOIUzIiXCtX0ph7nvQeLPy4tqHRHUfVj7ddyunt7EBPXC7XMOM9TDt7DVO5/X
FmWD6sJDtDBRNtz4lTWD7pVOBOtfYBkM8RjvaX3CA44s4cs0InqvIvyCVJ3e06IO19swMd5zx+rG
epR+49TfhV5+k3YsPLB7WHilzfjtNNJmtkEeDtfcgcA2OMBeiSlI6adiI2jgnjD7zb4HwbE41kV+
i9lj06IPdvjW6Av5lwk553tQ7oGbfjJcq8JzWRJLewHcessmG/sk2bVIS+5WfIIIKcmDR6pLPh/s
CcK0WqZghQB1rTT1s2aQL8vJ7PELV//CPLqNLF/btyI9qWYrnm6/AE4Kn/tCqZMFNgjOdQW7d8ZZ
reMrTNnzNw029Cok5UCYjdgpAQayZ9MEgwVSbaQEM416cYOlHvqjjUVmjUbSZdPsBT/abRrXim2a
O/KRVJbvxRCnJcueV174nY5IGqI/A/scjDIJNhdrWgTJGx3kez35hU6KQc4+2eO1wNwkgboxCTUK
RRFf5OH7SjV2MQqWQJ69EHhbW9PwnCqn+xSQmHx3wY6Nj1Ss3O+YFYO06McHWzfXo2Mkn47ZvUa1
DhA5x6Tei5ERma2BOZ6rli+YNGLXqjliKvzqG8vI8vuh1qeTVYEsYm48bapEI9FJY1pdJgwuhrKK
GA33LfmCtK3wSNihmPDrzBHuMzbyaZOXxGXkgrE/wyRCiwdO4YVPy7MmgGxjbYwgwIdkC6EG70NX
kD2wsPUuTGY5YqV9sMtqfHaHuPQpBu0TPPMPznOD/64cz4SzfQ+LOPVDRHdeibdB8eJjM93oyLrA
vfOAbYRGka6BzmNExOWzyYux+y1s+iaT/NWg6ijWcGyTtTJFv7M9xwGJMwSYswR5bziAPNYvcF3C
+QsaeboxGSKxqtGpScChbg3NoktM6ln/EVrXneoeD31KwsQmYswDioDwOGZUEI6ZJTyYS9U/pkmM
jWTUhfkIjrKkNl7rxlvK6dPknPKJSC88CCFfJGWyljVUs2AHyRkmRmtY3BuRIy6sdaqL5DDhJ5Hf
Fe3yKY3UAl9RWuxVXMwenYjxHAo2t0VImuuSf+hR1OzHJnWPTKa/+3iYmBCnTA7TsrmZkNHp+Hk/
9k+NqzPNDbMW1A8ItyQngFDaUfw81tFwXxbtF/xnI7AaF1FzymVNJZdvMliOI7RKu13Y0QxvVgEW
HARdcdGGtqhPhZEVF51Fk41npZ+BW47pNhuJrNFwPgdlpBd35pwb9zWjflhWJdWiPvQvk+ioy1Nt
BtNc33jpxmtlMf5bDLzCg5TpcbXd7Kj0W8Hd8mWwb6WfNqJm20RZ7Lcuh2c72u2efQ5xMU0Zb6k6
8oNWuQZnX6lvXKbvfpjKd1HmrwhHHV7rLg7WJDT2xNjIvTsbVHBhPztbNpnL42iiHe3tyTxgup+D
qeuKczW3MO86h9aW/wU2H0CjzIxc0oAU0npLzRdtdZ2THfEnHOI3qg7i2JwJ1gW6QWxo1xKGQPim
R+fLqQk38iEWbdz6eqhaUrf1LLq0kIVZ3djGhnX7uM278MpxYhEDE4qjEnm2H3sr2d/Il7Q3JGGJ
1KVFgLsfZDPcVlw2tTctTLlgqiAQlwgR8AC1rCdh4I+SGIDkFqAyM+jd9hFjc52MuU+DYoi1R5R5
s2i604xb7qTLxPjKCHjZwCZmWtOC8wFAWO0dIi4fSFvWdlE6PGTktO1S1UB2t3Jx6dObAcQyRx+c
4HrCimEdlZL1wdJwTVVOSEZPm7SfMZnNATO73LOoPkkvLQyuFM7+pTTJMg/18ckc2dSAnehO4LzR
F4V9F8hyvalmBBYRIUk2YlhI5PRCNoqbrevedSMVjKMV76Z8Yve8vq3N2O5h8FcB3vzhkQN6YY+E
BztthnxvijA510Zbn8BKAFAzx+aBcaPDumsZKOxW1rRNlN537fRkUWzuiV9mVNZrFolZt7W1pX9J
t+0ui4VNq7R7deiYfjzVIznQOkWFZ1PIlOCAzDgt7ttYOYHmTj9Jpqb3aCrJN11u5niVcRTUU/RT
jIvaZk4S0jFPGdtunT8w3ghg5WQ90EREX700yx2ZTaSK9Bnb3qhJvSy1xzt8CFCs9UZneRY26EEj
90hki3vklDQOUZbWeAcKaB51BvWbq3jtsmXHwLX1qesbYgTr6VKKItvbjjPcakPNIwmD8njQlr3Q
6hKtg6ImXirIsdMSb1QqX/J6cHfsftpjrbpbWFKj0/GOGLpUDyiPgMXOrkJPS6b5rp6jCsDtjbBr
uhVRHO6flot/LX0Ii+t/EinGQTla/jaZVvYwLsvk6W00BPixrXvC7awgG9n5GjIqj6mbySOkpWSX
FtlLatk5zafQT500Zj6AHmJFmYGeYJXDHgp9rJqQ57LWWg6GDKO3LFp+yr75wJ4Xe6IoMepVXbJl
t6pvbZ36ydIIJLixuf1Z2vp9FGJ/cO2s21ZyNTZEPRh+wtlzKfMuZsC1sDlX88tY5Wgjb/nFFUvV
u0mFBdRZob2Cnzyg6r5bKpFs2RPcERjn0CnJz9HoY18u3K6O4BGH9RSfXb7VHb2ZuHNBeD2gg888
a4Y1Y7vghcMhd34o0gQgP7tikZQBWtGc9rB0MDnMRX5CUqn3aNXRmbghMNVhNjcl/fA2dqXgVTA/
nZTNXy3bxovdWz/W6O+rNSVntwyHI40M7ii25Ak3rTah6GIikODf8YRV8rjUqflAAlJ2ETXkvDXG
bLjGcROAoiAGrWrFvXFbJrglHaGF0nYjFeFh+WgVDypSDgbv6W1iYLrlIYt9Zl0gX0Qn92vospdX
mvUXQiC4vQj8efoMD7IMaF1b+5E0K8Dk6g93BpART8NwyTis96nGrxOZTH3qznpFYRDfDI4r0QcA
SNVaPDjT2r8pfjSfiRTfuG6EJ41gMz/r4w+0PUBPLdSTY2L7IoqnZ6eybX4LcJ0yY6AEs6Y/1L29
bjsIJ04/vlYhW8aU2HpPtEOyGVFs+2xCQs9pxyJwY9EfjCHvr4Me9rsuS8pn2EZEuyeD4YlIkiTW
UtJ7YTOpT2no3X50FvM9Ekv/otVOBOCuIiaMRYqDtzRnjod+yOvopwInZkC4NJRBADqBMNdqeGjN
cn0cxxGzIgMoCOPE1KKXvpiq6b6I/ynPzKIslv92+Axahne3mQDGRaU30Sew9WRJRsvZ6v+yzqHN
wYb5vfYhsb/CWfdznNpbMzYZKbKTrDTLq1xkW00Jli797avpLdaiZzJ2oNHflDtzzgwQ9ImDPE1N
r07EvwCarAqajtVivHIdW8SX38t0ar/1vhlf4QmNXkqPCwR3GQK6E2KHey7WjgCmOzrECB42ufRD
NkX7OCsm37UHEUQusoQ5LCNEZsp4FoP5q0s3xStEcuRsmKknRBM+kJDcbzpZiYeUgmzTK/YaANOJ
rDAodBCyAzNli7EXZs2aXxvTezOcRgLtKUi6ok2HzQja+B2BlLFNRvvF6ZTxaFq1safdQrejsoYT
vuZqcWRIjnOzbpepSElHCJ8SeH0nNonFSy8RXJSLk5+FOqKXIjUk09I3+Pe2V1c2kX0VLY/lIDOL
2eQ8mtknsntmOA8Ql6gAvJa3VWfinAB3yZADTK9psRUIjVgvXpry3yjSu3AlYLi/Ev7Ztw+6cWI2
syGHnPimH6jL3JXMe3MYtLdtv0Mi2gsix61U7d5Sz2Q5EMcj/Ew+1eIkJQPI+yg+OskeYmrCZkkH
Lek6e9lQ2J1hxYdA+92C+OLY2hQJqbBBYWp8vPs136vix7Uf6LU2iU670J2ZPoqV/kc/9cw7yyFI
Wm4VEDF8W1+l/VDpLyaNVHkfJ7vOZqQnD0tFEEb+W0z7nMlTp3lGx96qOi+MkpKDmK+3VfTA0jEf
yZhGDJZxt7X9H6whioTfTvMB5LbDeS5+BgzVRni3Rv9E0RL6QnSEi44lbrdR9RyRZt6cRZ0eJHts
ZT3Yjbvl2jtX4U13UwU1nzxMVJ+gvZM+bOfuZ2FoITMUjjRT+vS6MI7qomAaER7QDZlUXIyz82kv
0qO1nJyY9auV+9La6/lDWT+XvDot3fXF6Znug8aDa+rXJomtjuf0jl+NP7dvTcV/dJYk6oFJWEHN
B9K5r9o3nQMzqrNjZuwmcSL/4lDkQALpnDkZBv1fGhOmhkBVdDSSgMKmpzDCBzkwS51/OIE2BYi2
gQGcVR/biYsHznQGNEUvXyt1UAk0W8PaJOEEHvkYo0HiieEi8fmpmew14qqREWl9RNU1F4c+/rmB
lHEqepPkA7xoBhEqF7e4LcE+GKxM9oNLDFCH9tL+Z4nnZX7FT7lht9FZl9DZ1Wyz8MpoyHR6cDwN
KougFz95CnKUaxWqb7Jq5PZcqvAusUiLQcWVXRwuckVai9Xpzbaix4UzjSqsqLSWxe5ovcSjLA+M
dL+MzMjugOMF9kpDlV2m4jm+hb9TffUt0dGmdXWk5hUmiaQ5sZQcOqCD1Tk0mlMMnk7k+9wuNxOx
Q+CrQJaTWwGiBN0uG6WbQ2G+mASrWBx57svYcPK6rNdypqfhxhpfYPP6cE68hnIwzXZEjdM28bdS
Ti5Rgif6aV6uTnFRZEjMdPWye0+1txtLmbWvY14yuCtuBhKqv5fzi+4+NuEuRZq51n8MJXda+6qv
j4b7gpB8zf8mUOsktFaNuDEs9vqYolPb3SD+hhRevHwkzUtCjNmo78NoPqhJ9zJIj02F/d6FSM2k
nmqBtcFhQY9jIYxzYXS35VMnXjvTNy3tDo1IUBk3cjyU/OTXGlyW+AVEbCy+hOHV42389T0DSSvS
88q3NSSHOmKOs4QeUnSGSNoVuZEPF2/GpeC6PwanxmJdbfWDLNCLYljTcB0EU/bV2A0WnxvH7cKq
/nDTR7KiLOKLuxDbbnIg8gzQJ/laXgZJp72OCNMAWG6c8CGT1znO9pn5aaASX0oAnIgdovpziuji
+mcIbLercL61/RaKeA2BQL1xSVxIc0rSQqBceSZ8Uac5BNdeLhea3G09EZUUh8cQnqgdbvoEhjOR
AWagpacGSKFzY/mNV0HA4NiyGWc9RLHKgd/4U7WeWsJiFgK/YulH5mtZke7LRzHT6iAQqBSU5S0r
Tr6pZxV1eKbv4HJaAAAi57M3bsrU+S5ber/Qwu9urH0myWSxXNRy0Iq3Yfon9f1S7ATlUgb6z/2q
5BWcgJeA0czMirP52NITlnJXEoEyEUiTCRgCD1yoSbZjnJhPmjfb/1YO26n512bPtjzTWGxk/REN
H6jLAomKAEUDKsy7NUXXvp+0izPv4VP0Di/CdSB+pnjXqg9mVH5t0c/aX1r3FPGK9Mm2KHZG+tqN
/+yy3i2obhEfIHl7soiTaJAcltpAgGfKWQ1Xqfgi1druoC1WB7YxMEGeuvptcU4FFPP/mQfkV9D4
8RcjbBy/a3m9hYO52l6qx3z+Y9VRdT9IbvdgeumVi41u/BQLQWjubmnOacOtyfHdQ4G1US6a6W4t
ngcHqex6r+SVa21LJe1BSAn/GsYjfzA8SdP87bVdGb2m44O+vBeoRkR/0qiuItvt9zetMXKNhKNI
AR9NETQFZLr0x5xskh3ffg99sSLU2FTxqTHz64THki8+3lK4eGp6GCfEhAMTweJOuMwbUxytr8lE
1J38Z8+/HYKUFJSunKGfruDs+Up4GLwl/dXYMjhEl/TIrafY8kvre5HajlEiIP43VGaBCuGfceSu
s7oPiZxlix2IDNIF6qdcDR+LMLdddCicd9YDNNH5tpBvcfir7nqXiNFi3305h6a/VzX/4USXvBmL
Xc/+DY/TYYoPakRzCMM0Xs83bc+4vJgcp1nBYXE7GayfggsqnNlSxFe7wGFKolL16ECorzO+5A9O
L5dQLeKYyiz3FcGkHCqOwMO3fkTyqRvOqfsLUTwn6X4+k861Uf3l9qaxf+YlOriU2sZdUj+GBut3
aQdkC/G3/VZ5sFDeMReZum+X6Rc7E+6c1msj4K/JV5pdapQGwFNWFQwY6OSdYdwv4tB2NLH63prt
7ch9YTpHobF96LZWeqdYiUzrA3pVpOp3S/u4TF+24In5yJNPLSZBGUC4TiRGrV2GxmfXH0Ag9PTx
Y7JPa3WFzFexBqzj85SQJ/fFnEcrCRDPD0XzrJsIMb90+6Ssx3B6IaSjig6r3LbxqSgei3UHn8Cz
ijuXMWw13efp1UJ8m/SfedLzEJyk8wKjfOb6SiLcKy/SeI7S6zCe9Yj4ZVRT/XuqjoBlhtWhUAkS
bO48oWAmH12DGL+Hmhn6KHkf31dx7w4BLZwv+39cRGy2fZNbTIW/s8q2Znl2yP6UOVxxPQ9agJJ0
+Fb/EGfAEQ34qKm1EfpWNfhm0EmF3Mr6LXLnUhA3E1WHwX5M9ek8Gp/REO5yw2UwTS5Pe0cr44GD
p+Ehcpx9xazvsCYTRlYH1OdUykyqKf01pZMySj8S35W0ajY3r1M+wk1Aj/pCuCynXXqc4UPn3b8E
IXVBTPdSHgrxG4/2pjHeUg4AQ09xkaceE+iCyn1mdxhNv8MS+1qyAAJY7tOugCXEyFZwv/Hri+6V
zKQOMv3gXm/p1wRVbFeSiBZKjdkObEiZtXoyFCDYqXscIjjZq8UpE/lt+DFLdPzTS1hf8lB6WkPO
DUOqVf6NXeGv8dNUf5F0XsN4r1POg4pxZav5iX7fufK6utm5rwn8s7iqomITamin+dAnIjZdA72i
4sQbjBfSsIOhykE4R/8sk/1U+tuMxJVLVPyIZ7gKCVUejiPWWBbZnLnQrRkul/yVJUqWkHRLm7FR
2j6N4ztBRqq/hwWN1IITO9y25Y/JOh32JAvOv8oJ1GDtRBhCm01pwZtDbA/bUfw0TQsaltgtBe1r
QP9TM+7UsepsjJvEV3vX0vlQlcMBYQmT1Dn6a0OCWfcCtZvmJJtl5iKLnxcD3mjVBoz8zj0Qg529
ShT2f7VDWl372ivz1ciar1VX5JB3nmX+NMVfLO2TBAwfAfAp8vepTWjN0b+x82OzvI6EZF1rjYs3
fk3cl9gQwdAi812/Z1Qg4XO5/LkNQTsYcMTHAGJz4CeO99Z6KLG+LLSHufqMyC1s/XTV96M9ngf1
PDVblVCkALFKtY1gAUyro7c/JLYNzZc0HxqyblmuxfOpqba5uB9swKkHaQto7j7GjACthNdTHKoy
2Q3Ezk2o/Az9oW9Pg3VqWYKr+KcwpTczLu61g8FetGaEm4oX276MmtghAt3oNFFwaoDK8s1jYEEH
4CW3VoyRzfA6E+ugBkII84fZ+SFU53sFKW8VRDNYd5X5jIB1k1QzE59fzngrvGu1k7APRbobMmLx
+NlYksv10ZV/A1GmTPzzdlvEb5MdeuvEaYQz6ajxFLEdgPJ/Zt1syt8yqlGNPrMbSdC54WUB95Tm
f/p80ZtniW61PIuUhzPlgdbvVI3Ia9/Cp2+cU93R9MjzWPyZrJMjmP4tk6rkWQ3slkCq1801VC/Z
JL1xueubkOU+ZdmbQOe1QBeyGarT7fEAdOHFhkJblU/FCJ73yWkfp2U34qIuHY+5L/Pyo8z5H+pr
230YtC6We+oS/VAxxsgWKiDSb4r8lQzK+zm5q7UTNkG2UY+5fSrUewoafV2QoSsSDsmqiQG7khi1
CtbwWPJMxqoFvXRMXaenfyNE+XrYR8RyEg2XVPS33N5l+eNClicaeJeIHcFhpkEQMuTeaPGbFMNI
VO+H5HWsSJ/RW1bV/5Lpy+35DdEYaOZ7aXw37biLzcU39QOQdBRcPMerMzwMGuGaQB1VNfsCDDEZ
HEEMD3wlNUM1WDIssmGy6dtC2LfoGZy24YzR68icIdxg73uFsu+tnNRorLNj6DLV15w7TITempXn
vFrYjuN8ZNBD/kGyBMbYHTsAgHwedku3kyEHtNqrCTJqEBoOuSYoQvggjeVlkf7ntAiQjDmAIfzh
RviJmMKWBCePRblDRnG0+2XfE8mg31RMxOggl8dPgrTGQjC9/hOhcd9CRIObTO/l7syuJ2b4Bs8f
/aa09s3Cy24v08Gpovdhrt4tS9u76xg4Sj9XFQGDRMQzB9uoJb8yyQzMcT4y3f+QFIjKHY+TmT6Q
EeZP07JNamJ5DbsCD6cCJ9QPvaOdiyw6xaa2Ldn1g2oef1tNbYdifowWnbU9y6nJ8FbZHTremsTF
r1+YH+hcqCUId+A2bjdJpnkwv54sG71XrA6l2XzOmaMCo4I74ubuUXDhov329MHcNJoZrKCfPUC6
OP7+luKh756UNVIir+XGcG9tXP7OKug6JdlWzLgH7OW4rtEe7ds1d9kJme6ubAkGR4/cie5SFqzy
SlbyQ7ufw/BqJCPkJriNw9rdDWtxgt9OmG3phzrRI4yVSQY9ORzQtx3mFf3gZQYHVkbyzaj7zcil
2Wf/kXQmS3IqWRD9IswYggC2CUmONY/SBiuVSsxjMAR8fZ98vWtreyaVKsnghl/34zbhP1w4dnoh
sRRNa/FmAdfT9vamNrUP+G9MvJDTmoaBLvaCg6OnsWxbN+w4VFOkQVRCRTNc66ra+ugovqcYKJdM
hoPv7VlT/uoN/1i2y91g6bAlcqkogGKDSUspFbTvuPyPctDP6JAfyzydRZlEzgby06ILE8oS157b
hXZpme0UgjxNGP4KzV2IB3P6OyXuIbCNY877JDPdvct+mconRCIapLvtyXB5BUu+veO6XbKK6b0k
FjdK69Ex5738r7YE8KdQEV6yMMuGY69GalrGw2RqqjrobWKbly3rybNbOnAa4oq37w8/Oy9m/M0/
AX1Pi+WdlbVF8N7uZcvENtvLy4x6NHpdnBqIcSaSj3Z1VCG/o0n9mGvwTPt3F7ozLcHMcD9Dy+ft
13vcSKhMAfMPFjOHEZKyUmprBZWXrhZYaXB6LGNxKpcqCobqZJoNgc/i0OvmFxvkirrfLOVfY8TD
wBLm5jC0G5Dk1FRE3qLhiSYxK2L6qWF3ZEUKErylICjhbSC5l9oyv5T+QgdHekhmTblvYOAh6veV
7i5tylnub28Cn+s8MhD34M1pc2LxNd+KPANkQNMcLriJTuUKIZ90XxJkXEhocW63Ez6hiWsdTZPS
eaEvKqKh5YF2lGpXEEmoh/Sj5+GFJQ8/a3pqHA/Yp6g7aPzFizO+lzO3PEW43JKEBfl1cmT03Ys7
lr+KVeL8o4zZbY66TmHqM1lNHWMdGVHsjg0WszqirT5MrOo6sAfrRo5kph8ej4L3Rz91DyseSZXx
pbCa0MfzgF2VIDcW8I1TPsnp9uGb0PUMGFxw3CE7N8m4KzAFNS17bNIOlDBhgAT73fIiApCI7RpV
vttng3+0UVaBvu6LWe/L0dvZpXMApR/ZbnPPmHkm+MtNi6F4NMIU+p5vk2cfJPEhwpceuci8QQgT
1OixGcBYULShW5HRGvtzQPlfe7uzZZR91pY6CqbeYar/wdmnkMnZPq2FRdu83s3cDDf02M7D4+zD
vjYz1vMwfhtOTEmcqJlKJD2b4B904zs78HHV9nudtBfFhRCyf2gZS8zJcLo5z1c1RDZOvGCp3rup
OE+6MEPcsQ9bllBhJOrn1sWUiGOCmyFhtkI0n4qAGvc1NiwODtjCMu/6GZXc5wetcEvxLmExy0h2
a4/NDiS19kvBznfjU0QRJbIUJYkOARjGTuLtJunjHKB9rJKkyqi3XDCCe2jxZeegmRBR5fNcMTTl
S7HsFJbHcLi1FW/JvgPyV21LHUrDRdco6kgSVu4Gk9cuYaLMj/Bnham+3df70Gmaq+kTPLY4WSit
x5pk01wr/zpETcK1FGEmWPabPj5pXqUmJViVJMCv1E/LIN7x8xrbwgfaXbQc9slm7h10vc5y7iw0
/56e4F06wx5OB/vSiO3VKZwjXu4D5RQvUIGf2AffdfxyZi0Pk7HXQYsYWizHjAbWdJQHAlQR0bI9
K7knc2RUZQPpExYE5fPk1cavbsER6rPzs0xa6gtiGTJjZxxElE2Gghkum4znwOH6tjSnkYmd1rdV
R64GqE1JsxpIP9veIdB/BG+vueOfRvpB4cilH3euo1ESduD/tUAu5COjsEg3nO7iewX1h73+i2eP
A5Y4scBrPHrjZ+W6sVMVDwsC3agz1sENma/0kg/9gWg/u50xlLp8EKI9WRMJuXY+2LJ4Jg6OEMpe
lpX9yZT2yRLBv17mNFuWhHGy5qWFUHxbrjtmgCbDl0IH42liUV4n4rG1xohEPT+lqunmw1vocCC5
3udqoMCPyrtn9vi1YBwME6OHa6I1+yD+wMZmoxR8lF1y3SYSa8uYEsFPX4NG343VRJgQq7/bAR6f
Vn5Fztwe0JbZZ+QkB2lozAt2C7wcBFlFbNa3TYoBWoDQo15aChPXX3ZB+as/Y+BxPSCchLlxbFYT
I/RonqlKYAeQdMAZXNzbA6vVfTZqanSwqSVcUu1gO96Mmqun7qhkPYBAu3jTOh3Zrf31tRO7eXHV
qIy1sPddKj/MdI6nZBD3y9IiH/qALdqAO40feWyTE0k3ygxX1+v9KL1dHeuVuzwxVZPrhBzUfV8l
3MCtq9Pl/1rH/wmopx/gBHcUQQmhmAub8zKUe0r0oAdS4E6nys35wswbrT72s5sIhKYkEWIse0Az
0dvOcWmad1DeW4M3Nl3jIwJlensZGrZNxIvKomHFaESpbF9mjHI0URUSekbdp3vsDLG2abjt6Flj
YR/PFRtXRb680UN7EpkIbQALvXYZugXyCgSFzUEMH+eDVzU4KicM5kUj6v0ES+XZWInrFyTr7ttO
wiQuSg5mx3wK+IJ2VT1Q9+jf9kOz/WT5befH1PqNhzrPSHhSavldKP+POZjBven2LB8sQIbvm8P+
ynavShXe8Nbi+PiA41MdlpW3weJOGKElziAHNvIx8ejr2PVtSSO0Uz20EssXniGY1YckS5urmACK
klswuO24n9Ms+gutG99bqaYDccOcDHkjSccNJXVeWfLgWxaRz3TLeKadzMZ9h5BnA68w/feuG+xP
8v3+oy3WugwnPdgHgaYd0vieHawGxaGck+I82+65C8hsiYF89WYv1n+FcEfdEiTKU3QktQkyb8Qx
j6xgx31feriVFA49Tfkk7wWHhpCEDBNhNYV2/0ObDJ7agn4Nx/fsL1r2cGjNOODTbmTJV6TJWeVc
6uty0sRTA5udE7nqZ1xo2akYSBSgkeQ9amxfvLY1Mp0kJ55FeYB0bAUORBebXM5TAZTDB2aSLo9L
l3vfsnZhlqwTiqdPKSOkKffBckVCW4syXExO6wvr/jhNaZjzVg/gg6LOZbQdFtiwZepv39q2eCr4
4MwKmAcxpK9JG0uKIUqh68ygB0hTRkXl4nRnmqLNel6zJ28b23/lNnK9zfmlQfWz6S2J8G+WaTgS
5Hugz707LpP5Uuvlb2cOxblxrbvarcB0ZB6jYNGUz9BteNWOPpFjF9TKY5B3Hum7kaTksFifrJyD
V6zI+h3oC3UQbQkBgljnZVDDHKeUv1zMQE5vo7JZ/wb1RgDMI8CDF+upKI3tX6Oq6tPEE3noNz0f
GzalIFUlBvKiSNjmDKnDYL44xl+p8OgHxvTqpKSK/IC6C6skoDvl3C0IEvz36DdgKjjayqIny9yb
/MXd8l2aIFJuaLajszovud/bB3fBPsL80pXGGauKiUCtEK3dtOagshCG0QSrdzK1N7fn1rhxkNf5
FVOMHdGBMp07QqrMZM2oT7Nd4/mQ0/Q265ksRuCjA5pB+0ahFyPqbHBOl4RZzF1VCPJzBVl4nItK
4Adxx0N7W/V0S+D9CfKBUkkiXyAC5p5UYglFmX91HlWdqxEzUqbqPPNDi75BRFuOoAb+3Qt/BUeU
zfq7Nevp3p7MlENU3xbRMiVXh7hwUHP+A8Y+x9C8IA01ZUA8oWf5lQGJYuXR0aFWtfw0lqN8SNIU
Blb1ymtXAYBYM2zzPpJoUUzrg0EhFHVc5XnKF8qgKGIXOeT+wmO68ILu2LXlt5Nsr3WpSa7czbl8
9DNwksQ0oXQEesXnh6/mmA4tx7ndvRTMUtS+ZByn9S0a7SZu81Rqx+elRO8It1KRnGgLvKEmLPfN
0BPKJh1+sXvrfi+TgDSIkuvj6NU0HbWzj0sXmSHStvFrDrjGTszAn+VqtYQt7fm0vAEVyOaYH304
5WrrOQLQYJkKpzaqqUuimbFK/zpB+psZZbuzdNN+VohDYn1Lqw7Rm05yWBsJmANS52lIDJVDrk6S
f4PZV8/m5Cc/4yqtlI14kp+8xH9IeA++LIsYLsLAVFgbtC6Bigw4U24HR7VZe+1Smp5AA2OsFT4p
1GpQ8wnwG2v9VCCHMPkUbmhmS2BBbp/ktFdDBd6AAGx3dIgQhVC1kVnXdGVLUvTmQCoXubXQNk5H
xCs6ytIs5mNNT0beZ5Tu8HJ2CosHcDMs97JAecDzxG3hWg2f9fAZExmJFmBld73AO2wzo20+/ej4
y5GaJD1J5WgwOMt++zQ2dt1iMRyeCff3qnlaRjvfz5CVcMJycQH7niDnG9jYB2SuzlG/lxutBEiZ
CvtBJAdlDHCi7KKPp1XBFOn9hLFjsWrGb0xXY24tlEFUjHf0WjCok+ijp8CEZZUlkjwudh+++WYZ
44nlOzTV5IdYdO8GO+eFRKkkTmj6UqeUpt22ZlJODe9rI+sQVeZEfW5Jlw2TXIBSlRACmcaqCbt8
BV10MwUmAewVnHZ9qLIhxbkgn1KyIpRndxgmpmFMdghcRbs3qyQZonnr7rpl/DGBfM/PkskMD0JS
PA6LU53UIFgWkU8SqOnZvTPilSalaC//al7nUMAc+w/Vb3+RsoJ9t9RcsZj4yzBI2P4F6XyevT+Y
dzEX1D28R9OwDby1AM15q9cfTe/aT6Qapk/gQGa4QFLAdmD/Hse2cPZ5tVgMfyMwshTQ2YnFwXjy
N+w2AtTzY3+zPRY2QpXH/WbvjWRDq5Q3MXEsgspCBY99ZWNhVNalKrW6xY86zJV5j3AjDZI1XfXp
bxW4Hr/74vY6YUpKy46vPtPJPFDBGLIgINbvF1l5B7tgYDPb+WE2qPKh2+S/ZMpv862rv3H3/u1W
3E+69x4Caei7JEuI8VoBtyXP7OdxDxlO8D7rpOLZIFyFVIW4r7W8bc0Dwzw6bWF9JTqhOk6mYOjX
oH4kOele6wmew24Jlow9qK3d9xoX7B4aAPoB/Z/GnZ3hfPQXCmdH1+PuotEwNqsKgksrZRE85WnA
zlrQFLeSHEFIYlciQbWkOvjVjxg2YVfI2HXzhxR1u5+sMLU/k5HrBGJL0masCCg6/KFB8BlK2HMv
JkTCbn50FuPaDGX/niRugeehRxiYZof3XjGxCVHz39pWJrtj8baM1L42Xv1OV0l2J7J0enO5h3CX
1wi2DiF1Klqf1q59JlD1WvmkpgRJSd7lnKS7re8/RlCY93XBBCikAeEoB7ZTinb51Tv4Ur8J4bxu
BAPrB7Or3vv0lg5bPdZazWJYHl53yo+hJ9VhP20sCHzeFj4Kxa6ex39VU/+YomgQpfAHSZdVdA+b
iu9KkU5z2DkGbAaTxzQ5WDn9zlRMCkz8DgP3MhKanplLw743moPMp98uIJMDfI3gso7prZglwMQg
ClhuQ4aAuHJLCgF4QVNTjn2cnBbLfj4HrRXponYsdq2CSmm/UP8o1633VTnDbtiwXFeb952jyMVN
m//quoYYycoFqKuMbVeAbQmn1esRETZ2Hj4UjH2zZvV3V5v1F+i0m427RJ3ci4HNmZd6WO+l6Diz
berBd87kdc+Uf1vc7s2s3+CuFa/IGtw8eYNhS1B0ZeZtNvfHW/CmjJPMQFctfG2d2qJZGNQT2y3j
aXT5J6RYxN+5g8jT0JHYm2lKx9ZlFTKG9jDh9KETYJdQtflopcv0XfHVLveGb3zMlfF7a7R3gCfX
xLD5oUh5s/szO9XUho29PCyzmt9dK8D3LBUGqRs6tC7hNXNNVK+scV9NkpFRlRgeMSR7jPuKdT6j
d0awwXwHmRXok70mG2Ye/2f2eUFw4fGAYnCDjns4TSfH3cj9Vv5aP6gVDa73AsV/5HKDctiPU69V
3GWletoGQn3McTZDWdmLpzpr2EvUq8m+lLlpVzYTsX9CGKyh+EyouqujXI0eOkr/tsrFfzIoM4rn
bK4viZzsPUNNj95JEYXvUrmx80QWxH0SDD/ljdeG/YRhcfaMxwnU1F+YWfo6CjFfHFsNp1T7SYT8
g1QZjN5Rik1ERm2O3EfM6cpXrA0rwbMGLms5SlxJd3Mg+1Pu5/6pGmio9EVBZnUZW6QzS7Ds0M3D
sHC01DMiG3KlcxOOCRoNYEqQ9AzcnbeDA/zT/AnkhlZtb3Lv28buf5WmUud+CMonpYvkznbm4uPW
fUdu15jCpczXeF5Ldk+grs4eOw0GQ2rKiZ0M61m45veGRc2ACrczW7oY6iIwTjMp86NI7WnvopCF
hed0R2QSTAu2yXHu86MlmWOflyaXX5MJe3V18yWyIRxEplG8lf/3deEPJLtAZI/+nGmvcwOdLbCS
2Jqtn20aP+VK1t4szPW3j3xzcTShbbbx7Zm+jPJlMzHUmZXWV3zccgwJpLB7VvXr5uYwYSQ6pTDw
kBmy+NMJussFQ9dOBaP4540u30nG6JA+4PWZ6JYdapZVO4FLeMdCH521PufBesMKGV2oS2pWCxyW
HP7bku0Vtn/wP4xmY0JgSKWdFfs6oGTRZL06qbU7kp/G5IC3pXbHPd9+iB9J510Gz7L/LTa5ZqUn
Lkhjbmxxzvz9t4TR9LgCBY7arGf8B+dznbT1WJniB4gZjevZyJaKGTdgaCglCLa5SWLtAcrUXW+8
dF7pRqXUhGRyQ7OXx5Qvv+TUZe8MGsHnYvMOL8zcHY5kIpePoRbFoSVIQ8KPDDFqUN9+ZP2oWNeV
ZahAlcbTbMl/uXwWbXlMpLs89RUkybhOWRF2Qcq7wl6Hc+8YBUAA0yBsybQNaq36FEtv7rlF4s+k
RCj/oPFr5QJCCJIu3IlK5w0t5wZUvUijQVHJ8Dgxb3PhRjU5N0bzC/JeGVEu+lop48MK6GfCSz1f
AVgNb1if1T3raIfYYYp+ZZXJJSDFR1iwT78RcGh0hgZNej0ZvvsVfohNfe1uQmb41babiXy1oLJs
g3vl+eriond+qn5wSQ5M9TGrxYbaWZHkvAexOnrntSW45wZWwwnrq+vkpRaqu51fBoxcZ1ggy6Ge
5YK3qWhe65EoqVdR8zkUK7qTudozcy9BpiTsfbsqYjuxC6KfdYmrA7VlruKhXlgVuEL796kqFgRq
y7n0guDjWifrccMS/yLYnOK8V1VMexoVUOQOrla5sdwsZBvZgWHRnhIARAXivK+2zog2z1s8dCYT
1/uwds7O8yXkptJ08duu/seYo8iXtpOWUeNs787msEiCK+UgmyYpxs8VW1JHKfsRasVXTXwPLgvx
6p3q140FaNENnxtN2vjp7RYLQa0zO7S7CZCOZzmPvjXMiO+2uM/oY31KTPhMesYqoyd2cgC/tn2d
qeFQLOntbwjevLEa/9gWuptS5AJsvGcRi4M6HCcR7OutrP7SVzpcy66girtJqkWGymEfOHjSethE
5xPpHty4Gwt/X3GFO9ddNrIBZDGlbrX2Tma59/RvBU+96U7gfkY6NAx0uwXT3prDR9Vbtb1B5G2P
W7tYj5ZjyDDwi/GR1H0Td/ZWh6uy9JFNQBl2UiR/qpnpA72S2WFzzAMJWEwcitM+pzQ8XBp8cwmQ
w0PltxbhdhR2kuP4tnzfogLMZYBTy9dSqO6haGr3G3wAXDcXSb+G/7jxI7Px23RvHDLlZaFkfIgG
zUJVaqu+I3qMgcEpZ1yFGW82dlE5hz8Lkma1ciLsaRKNnkzfnIKtHO8Pw3k3B6M+uUGnLqN7e6J4
SxyQ7tiKK7OOc91Yj3wfblso1M06QxkFjEa7yVwHEISm317KR622ZrnJutXeMvPsQ3urea7NaXit
p27FKuTW2CwldcSGwa60EqaBizPrYKOCQqY5AJrHxmKsbIbfVpb3f5e11i9o8tORaEl56dO6u29m
/W1Kmd4zVdQ8V1iag6HviUltzTGQ3fK4dY286BroysoqMpKjC2DGSRvyg0TkZp8TvhvYe7RzT4du
yo4uyBHAaHa1oqpVxHN62MBY+7YFQzIcZRjFtMk2624F6BCnii+bhXQfWYPJiFmmtweYI21d0TNG
UjbbZ5lO4k1lDG4UykFrm0cJCNIP4soV9dFExdp1U/BJhfMNgT/kEDmkiXZB41LkCbt707rkJcXY
wlII/gsxen0Q8BT/ZdjJdlW7JEezJj3q1njxZugeLAO431g5JRxClmTQdZDHbMicw7TAbQWK1D7c
TrCdR+py1/Dm3TeUr5A+bkFWTcPv1cShm7vJfSIJsydrU0QDwCkcLNm/nNF1Jy39uc6YjIchcY7Z
Ur0xNY2hbxovlcMAt6sX0X+k0tT3QZ+a163J/wp6e/gh/TS9b/3SjLVeeL6DbHnk8ihiirzUZ99V
qNXCwSzXWay8svyn3nwWxRRPvne8SyKbUp2TuQrjlCZCkVbO2AaZArCe59VneH6YSbIttVnTkZPE
1eqbf7jKoig5Bo4VPTr23uD5CDPJANcLSx78lgvx4ljze1o0yb2vpuHa5s2854KEu2+p8xcWHOTH
B1zCOTzjbLcRi9ptQ/4nqPP2MrdDdcGewY8OQAkJIMUu3U6jda3KDqkFUC/TRwrekOlAVC+QyZzj
tDXWExshfN6qwZU2k1TAuXP7HFKrYBDZRlehvfbOb3cxm3ueOYALWfYDQgMDW+60D17iYJHIW8ov
83x0IuWgoyJ6ZNx1SNa4nWHvKIX/YDAMosSvnb0mhH2Yexrp0n5g3+q1iOx204d8upQPTsoB2Wjb
l83EaeNkeJDxcWIJG1syF9iUdhqE1sHexucKOQV1pH7Rk3isprTbm3C5D/A/zS/vZiwH+xXcvj2M
kMIdMOq65p2cjT9WtQxxroTu4b92w74orPkMfWShV6P4ImSdhHVt4ui1fXK8aW/GQdCvl2wTyAwz
xCIYdHPcT7bJ7QtqrjdlX7Bt6jjFZgH0rNTXtmm5aIwBxiaDq0CUiY653sRREUi7PuSb8vbpWg1j
jD2NJTXXjNCRBpdIGx+XP2hWmnq8BGRk16u/NuC8EhFkt6O/fMzQ/v/A3H9DtCL/pRZbXrq2tand
rEYQ56xRcfezfVNHG7jZj6XG7CmXvv+YZDiKB+rZHuhYvIGpkiHhfVQWM/HhtW2xr+PdJX7E/Su7
GcyngqZ0PHGqOyeNzh4sn0xgg6gMywQSl91VP2bGqhU9m1AfC2525UAkwRGI956uyGMGuORANpZo
v0zNSxfQF710YFJluon9ypR+MGzyQMpCv8VEKyPhpF8VBkv66a3hmik3jSBww6mc+jxcOJbDUgfy
MjeUzHm6+Uhpbo7TgKRvbSP5GSCiY9tvk9eh3Yhx0GofudBwY3tdbp5MPtdatL+K1Mcd7Bs80DPf
KcdSf7nesl3dbH9vGT1+3Fqp3/Y8Bny5zVs6AUM+XxBwRYuaSXEw97gCBblKAKFqEiBQ+4Mqv3MR
1hliaw+kU8qW5NUhGD/v1ZavnyQ7VBgoks4AF+ddIm9Ec2tl7IOSUrENZMpZqpIxclyKc+DoNRTN
9NL0KFBTxfDqLQYrYXBRR9ub/esiCAfsQAGylOtbxVNTpLZm0z2Ycr3UuQ1OdtbFa9LVfzmBIZ03
8rYfaovnaU30i1tPLccSPSuh72EVl5n9ucJduwq9lgz5mH4CJndglFn+1vQFsP4NU0fi6SzOTBR9
IRMTs8fmtAdMCUz5fvCTevXXyHVzX49Wfth6q710uqcDdfEY9Lph5fkAfse7L8clgOhovqXgKHbe
itfXBKpN1mZLI0ezidoVLBqitN9yhGXDGVFU+9oKTYdf2bh59gvRTuvZqQscIA5/TpH/RjwIuFbX
c1RRN037LPkfpKLkuJEtwPyLlU53SHhGwtKjmNntmgkndpUbx3oast+VIVkdIJcdbUMP54A6mgjj
BYbqBtrjuaqtkfeqMWo+GmZaKgvKKy3AWFVm5cb8kqhRdYMfGr1xhPdpcKmcgUs33xno4t3GHTw3
UHGDauC9n8ANTxOiqsjZ83qp5h7Mft6mB4tLWLyuM/qlTm8kEDgT7JWLHm53qvbCUe2h8Av3ZXFk
9bLmKUQFrytuoApn5yqilunCumdiRPFsT8XZYP+aKdp8WOHNgti2yBwngheXI+JFnBL7Z1HVHJnz
JIHuydR6SXWm3i2/xJpJsgcBXY1oSIp/lTLwQpjjNJwHYRSvwmdItkdHIplM035o8Jm1eTX+0rAl
n9sxhenJC/zLz4msljPXREjiOiwXbAKlUDa8XeiKm4/fr5mlc2AhwGQ8gJOE7aPZBBb6Cay0dTak
O34lveveyGJ6eJwtgCCGX6rQqrq/yAzOzzxZnOfs4vbSLrg/+7AbNqPEx0GIgEiMkLuEK2dsTVn9
JavS2U+LHj+biVsFFBKG7MX/tkA+0rqbODEzBFYX3x3Q6ZWenrLeyy/thGxq4VnTznzLtjikpybT
Kn/5bPa5vGNaGNfeeOwzv36ofNk/2ShaSKpIwo4liPrIDTumXiUu+TKnmAGqPnmQxWti3+EeyP5t
otVi8aLMtLf7wGWWIC+I4JPCOGkFp9XUg2sAdDXZyH2F/sFm3hx9Y/Ri4sTrAf7gcJx7egZMbFpf
lb0sGw5soY4tJ0YkNsV5KnR5XUkl44m1aPIuYNYnPaV9VYWY6WDzuOPiDNF+IYoDmIrTr7V+mH2Y
0tzq9h4ehrMymCg2uin30CKp31W0uz4nPiZcCGvZo0XQ3CLgteAhcQqfraCbHY3Wmw5Jv40QOLz1
a6AxIiYmz3kBDpDjnzAr64LxvcpWCFqilqwDbiET5oOjxa7pVY94yM3F3O5M3qAgIKQ4QIOFE2zy
/l0s27in9GmOuXvZx2UYsz9dsqmja011uLX6z+zS2jm2df6vAbeH8VGr2CqWLl5or45d1K69i+cM
zckBeymYcGtKAmJBTwf2VHdlFreUOFQremOR2wcNrXu3OuSz59Rl81Mk435zlIfRlCKNdpzl59At
aHW3w3Yl1XeaHSM5+xoRfJfr4XdpCP+3WAfWia3s2hNQ4CGStsvnATwgTX/VExZE7HPNnj1EcvQK
wjcJ3Sn7xmyLC6kg41hmabHP08ngcE2bvbPiT+5t/98oDDhQNwIYSg/QnqwEZGIB0Rm3HtEQ4Ab/
E5WBdacynlOzFZdbefizBlsFagEYCQkUDAuTa52SkiXeIm3/idUOrztf/mK0sK90BBgXCVGQKQVB
InSgLUdEhX9Y0d18VBSLhbnpgVxSLY0eZTmBfiyD4lS52Lgr0GkyuNwYPkSji+rTawwIjG3S0RVI
BCcLNutilF334U6wZiTJs/3E4/TgMAOdCygA4SCxplRFkd55rKSuC48+L6lxwQBBLKAp6VeaW4iB
mfuHBZHzSOz8G9cf2hzt6Id5kWPUp448BNz/zjRTWBffXlXM+7c7VBuHXzE0AYnPesG9LPI4L1Xw
i3Wc3nGRNHd0iOEolZRZUPOlwnxAM+EBDIGWIZjUmCo7kCFwneriD+orICTSAHfMiGXIdZz4mcGu
ULct5ksDbiW8bHEb5bxX0ABEJIAFhX4A+JB0S3aLpa/ZIZMLVbAFTWyFNL55yecCqhgH01JsIi4S
L71id8UQuKGTGtRPR4PVitg26w+0r3TfIyqG62wbTJxGfkHFy/argc4+1p35b8uCt4Hsy5usDL5S
CSTqJ2/S5h3p4iFmyqH2g8wbUXqHUm9oxpAsMPbRXehHw4a7Jqu1e0xtPCYpKIUBuIfHEvaeDaT/
YaUApbmWzBfb5OnY2q2LsmID5pURG2zM9BkUyXFbPVIqsmdhR8UwM9haoYMRZLSNpjqUNdlqRgPC
Asow96oCC5x55hK2ZmOeEHvBUlR5dzE9zqEwuHXwOMvqPRgm1qARSQj+F1/wsvUOZtLTn0yI59Oq
lHmFx72FuYU+EMi8PQasMo74bSEbWIwzcW2DCtB5864aduUcuNnJgZ7o4fRfmZo7eJY77Y9etFBb
s3eaPv8QzUo5CLohxk20/LNvuM4HPic3VrepYp7n7jDaCNBIYeKyESQ/FlC44lpjps3zGeDGgoNY
i7p9L3OveTZcgrfcmVeMWwjgZdW9Bqu2Y04JCHBsYI5jaXpPVWa0MVYO7x1nJySPymcjhTuBlWdr
kV9lUaOrCdp8O00xxXvopZp9aeTftkNyC5wNhGuJh7mxemweKkB39kfeDThKby2opvEmyhpaRZUN
b0atwWKxK7wHGM2veOzqJ9DuUDkE8Ei1dSpK3KUDEG4iwZdDdU2qbnttGcCubpY/rtAqoqKZfjhU
uCMH6cQ8CDI+oewEoghTrovnZycZFCnRQGmGvIYosZDKq+ZTBx/wmtTINkOPKMkvk3t30q/3c9vd
AHNTBt0Y/1dSzZ0ZeW75D8pny1MKl4CQaI87CfMuOA7rSafLF6GS3wqsxWnZsvV9RCaPWMfO8Zry
h+XNGDAIZPKOhVp7UMnMjYSUNCQFmnNS+pD+M2SRjgbCFqBVhMBkgl1ZslOsO9mGjpI9YGHePIOu
/e8S3uO193NWhzNjrGlu2R13uZ5LCZ63584v64M/ByJKVmShmw2HoC8dGgDWqgesfku4cKQxKOP2
mVtfA+REw1RNjh28TbyrtjvCsuV165+UCesEqr/5y+0m909u37hZHrkgCWwlLHSu7qxk8UI5lWvc
bImMfTMYPopFoSN4XIvhjcOKdzN9xW1uffPFJ3BaVB51NCWNHFwJ7kA2/o+0M9ttXMnS9as06roJ
cAgyyIu+kSVLnm0p7UznDZEj53nm05+PWUBvi9IRkdW7NgoFZCGXIhixImKtf+AM5SUGTYcWdJw6
yT3Y0YQLVcalo8iVH+WEGs4KVHNSAH5bH3H0uyhGUkPvjeqH6zf+TyVDezKM3OBaK4IWI9dJ4hIZ
zoxVFGU3tUEZq82btwB812eVuxoYXIimsqVStXJcvInCvPFf6Qe73MbjaN9hMvLiuEBuIafXKFV1
OIuZhfXbEqBt+K/wrZOG2JmAIm6KhjrlVUSRBhR8HAOFDeKyuC+itKBUUiQ3JKnxVTdy5Vandb+N
i4bMwh1Fw/GGK6TgURhKOHeu+g19ms+V6r00yLqj7k9dKXZe8+41k9TzNIo3T0Uv7TsPrDnQDMB0
gFyRfTHAB0ZelGGrLifeOCahe2fM1Bs9aXBToDy7NfQo+KRPRDBVav49JbLoV2LQglaBjT2qGRDT
Umv6jVP38R2vi+x57BNxreB7do0eCw4FVvQWKEaRXVW7MMPhBWU4h8qsTUEde5S16aGWvEvsjQHM
Udz4yQOsVXRIGpeWSF7rMDtCSg82Aj+TIkr9FrSTqoaNnGnZJWBJQHhS+AfF1xvBiNZ+mW3IH8Gm
xi+CENhddLxU1wMOvSwFowRhn7njDzeLBR9/gnOkQXHrVV4IwFVBn12d2kOhLV7McTQ2A0JMa0fU
ztY2+FJWiQ6B6iLlhazPGxVl9Rv2RubOCrO9WlTFNRXefyPmoGijwLzSege3o6h/tzs7f4Dd5P/g
POsfAIIA00EAFM6oCZGqwS8ASacmeaYMPHxuM1IBvdds18XytSj6clVK/pJWc38Yo6YXWN/woENj
GuiAGD4PPLxXRjIGW9T57EmmDeqcoaNgENesFvbZXdgwF+jAI5kIB6XhGSLQLpwMV6g+5XceUPpV
YHGzwvdl01TuJoU22+mI3RU16r4OJcyrWj4jUly8ZgIJnpXv+d6d00fiFgxfvraGgaanagwPRYiC
vQvM/VFLKY9h5xdvvcZh1bTSAQhE651OIPYbg1PeFxSbn+ljBFfotn+HsuJtEIn2ni2/0HZ9i2hc
SO8QNJGe3FJVhXqb6Nm2NZCUc5vSe+oL6wdS9OmtlrXweo3ORmN/aqbzWHvEbIqzBSg56YI3utZn
7t6ywEl6MkcdNUXDMaKJSfWjpGHES+e5l1ALAo2Kg9EhPFSHuf1YthUnpyOmmxmUj7BXI4qFfLpB
hbsURUO4Y8UrG2wWg11gA6jiwaZP2s7prmE7rqqUXNXVDibHASQUs86rvTnY+FBxTj4oHk5MQBgV
WDioY/JUDThE7fy7N92Z06Jof9l62/xIrMa7jjH/QlEOBRZfcdstNcv0oLaDh0GMqOlpITIbhqBz
pKEOVKnRG3TBl9zVEro1DsRYTOjoCoiBQeplfVdJaAKmI4a3ShY6NUVX3ILEgRZuae82UhJhSJEJ
lcPaRLOt9hHn9p2tiSvvI7JdAXwsYBw43XVrLL0a2oI5BbQYGLECkVpz4ZbZcY6nQur2aD2h3FM7
sYpLoiZuc8D415bROjdFMuZbRQM/04xKuWP3cY+uqK/XoQzWnp7YdzGA2DUXOlJS3XzJARPuKjAz
+8IeMQNtsE5EQCG8pgTd3SDtyZ6VFTf1QbVfXU3dy9js1mE2iPtRml/01kQ6PuZkrVP6EuAs7X0D
l+4+qjnvspr1UZgAs2Ol8Xc0VEL0GjD8GRwBE7YAgUV7lU1CoZTrlmKgVUur6eEPprmLDIg3iGvz
moGMXQ3VQL6vsjvNgSRgNFBF2aENyg9pukNHSwX03YS71DSLb1xVueCAQUUDJoob8qBQ6xt0tVi4
aAIpoJV4tSbfhShVNAL9YmeGSvDAujJusGsbd7xdmifdR1AX/d70J7cfyLGyzt+xRoI03CqNXGm8
SQEq6rBMStAfVPJ4l0tDI2GCMuqjEipSBGdGAXq+N9hc5EFNrK0RwkorShhWgVt9LsuyelErHB69
wo623tBrawTWzDW43G/0/ekEIq95n3HubKzaQ2E9rxBegJx9BaRH7uIQDQGjccj4g/616WVxX9G4
h19E16fSgC/HILpXLf5F607rvuGepm4h2tvXdiKaX3gXWbeaE9IwctQfCPMl1yUKq3unc7750gbP
VlIzoGf2E1ivtqFhw9M0iCuqR+i62XkHEkQ0GGq1FtU+NduagluaBgUcjRrTvZYDZECBj9daeAqU
eQdvrqzXM3Z8biS7RjG8Z92sk73gpQhovO6p1VOUvmVR/ShqWhN5kvFksH1OI7dVN52uAiStNHUl
pZKue/i7GJSkiBJyhbvqR/iYgAGzTeNx/CFkXeP5hIBQ4AT9tld8HQwdJRjqN0ONcRbKh44p69sQ
f4s1n4LHt68OGztOf+uYKa7RdYq/10PevZiyUb4VHaWhRDdqyIdiX3C5fKSnhu6U6vZfufG9AzCz
KLPChsH4tF+XDaWirgWoEIbZTwbHls56GB6TuUgW0oCyc7+67WMhVlVZlC8+aWfn5yhjYj1DU4JW
qp7CXgeAg6EKvQsdJlxkho8mTvJrLYE7S/88v5I9pikr3R3cG4AAmD41cgBMzMGmjqjONFh8gJMC
zFTJcrx1nBZhY9+OPtcutWpbp89QRRwNptoxh9S+rupMUai2lSWq+GUFKqd7x3mSYnIUS3RFVDT7
IZD0fbajM6NcRRHMx1Yzhg0Iak5NFQ6F2mE9NKaQJh2Mn9Z1Wxs4M1cQ08sBJwTai3fQTp7CKLJf
AQGFV0VayC3IFvoACHpcUeD3oQ00nP/A6+HKqMCMpVLdm7VV0GYAXkNjQPC0aIbc29it/O05TevR
FO376YGvIF0FUQryjLnOuoGWYeECUEb9Fp250BqaWwt4uscFMPQiAPtFVOIsa9ncJ+mIap8BG30u
7jGRpBJlaBiNowM+8LIyW7qrJrqLylTjC5wqeu/Qd9/ploKwOaKFwNU887bKPWooYDR+Wl3f/PYs
lAoFkr5KnP+yKcVuQd7kW9zghunXJb+hFoh1a9C/93V2N/oQqAdOYqUqCfgqsFHrTnzkftRPBWqZ
q6ykKWnHoluz7ZBJoDe9Fdys8Erk6raqOG6hu8loV+L6hI4pomaBDV2lcXR0gCOrvKdvNb5ZmCAc
+P/iUlD7yiZpAmUjGn+AwQf8CBCi+lNpAF9Sgit+RpYR8EiIdF6lBVNjTLIHoqUPbRk253xqmHfS
ArVXQV254R3awioIq5uooaiDbLy90enSIRViyE2TheatrkUB5qD9tVHAQM5piKJN37aK/kbXGkak
0O1tY0nrVrjcKDkhoDNphrfJk6F8QCnc3JRjUqALgReALAPYbKS5pDcQBDL5S9ySi2SeTbIflKQB
nQXBlSgbFGssE/SmhziRrbXBFsAMbQMY7rR3jPa9EqL5pCPLhYoqtaSXwgBShrOxeTXmLuLKBsuv
DJBwwXDyzab3fS3dJwf6Ate6yX5EHQG2FgqgGZOn5z3lQLSGIYWB9Zyao2kjvnpcD74UacZ42li9
7/zUfPYTyq8KKPu9mudw03rHgVgPkBUIZEkF3qSNS6sbxhUwb2lq2p3VQZREkPx9bCaQpI7+rBpA
Iufp2GzqOngXnISruKU0QSGduitUFmQ/O4H+DAi1QIGqh34dmAgVCbZJh1VRuHaEqkN3VYNtxPXN
eTCxGwEB05dvPH61bQsjHA40hii3haaxVcKWi7AW9judMwv8q9I/SmrZ6q4vQB5jOBbJ/CXrIe+6
YKhIQVTEdL20V3Ycs99ym8+WQKcJHBOxezNNPoMif5O1RZZpE3yNAzyFLScqfyHOC76J926FaqwV
rcdkQEgMR+KVU8CHHXwSuNKjTlbzQ6/CQjH3IzAoUHhB+RkbGH1r53F3iHzT4iBh2VU6bVPaZSOd
YwRk7EAXd7oOhp3jWgObYjT0T6lbCYEUQlCl2XasDftHFtZ4bdo0AzwXfNRlg/ZTH3PT0A1HNw16
MaauznzgG+EJHsFD9gI7+ZM35leZNny9HOLUyZwQpsP92dAtU6gzq3TKXpJecZu9aOP9YL9BXbMi
qMMwEi/HOfV+ZxCadHShkZ6xn/7Xf+U/vu0DLun/8y/tvwM8JMwhcdKXPHyilCByb22SOJvgvYD5
dznW9JsztBaz9Obn//zL1lXzONbke/8hVgnXKJgcDF+G/j31fjsIuDr0oDWK4HEC/OsOoNbliJpx
GlKoUloGu8AB5zt9yQ8hPWwmxXQLeck6dAOArzfjC3xQEHi/wLheNQqlUgr03U/HOfQRJcJqYcxn
viOb2jakEJpBH2T2HeOe2gfd5PTle5x9beGOpQ4H2vryMM98ROg2OvUUDfgkDovHo6TtbSQo06Qv
EilsMH5R7mw8HsRxdnCdu8uxzNMZPYo1W/uh6+ijgUvFi00FqYP3JhCX0IYvl6PoZ8M4hmOZzJ3D
FjgeEphK2ak1YTi1cX14QUTs2vptYo5w9akQn0zD3bTNq2/eYGFFz4fipYCy8uRkDySswOUN9RQj
yNXf4HR3+aedbH6pq1KdYKqGZk7/Hv+yPi5qRfEdfW+21ZdSfzVS6/flCNrJoplCAP3QLc4Di4P5
OESrgd3HmsjY82ABMoCQhO4iEdIa+AB1PxQdFI5Xveh9/FWj6t6bxWHCXHlhvMWDidJKwj2Me9T2
8s862b6S+4QmLE1KVQNXMv3qD3upyPyQ31xUh4iW+XWfUmiw4ZDh6DCqz07UHKrKRGsJTjnX3IT7
8t+HZxOpJFzNEvZ8RVB/8oH16SUPfRBh5YiWnYVR5mOuy/opzLEWVMcgpMGgmjcV++H+cvhpzo+S
F6MX/CM5MFWy/+yzmxC1B5ry5aHX3srxUCDihucM1DvHbjaKd3M52snyn6Ihog+lVOcM+JPXPsy1
TX+EAqtdYmII748qTWH+MvJkYUpP8sYUxTalikufxcVznpzqFERqZpYH8LVuG+DM/qvrsNRsNlxK
Lw/odNdYjmlS6rQ5zxxDzs4Z6o5FYXd9eQCuuC8t77YzjYfLIc7NGa1pij06uANtPmdlGvSjHZZ4
lkB92yP2oj9HWo1kTIg++OVQ5xaD1HWGwz7VVDFLgh6PJzU0svpA4xlnYuML4JddZ8GprmlOxlJ7
QnF8czmmdm4KJSmBnCCEc3IlAOLa0HwmaEKlkVu7de1TGIh/Iwlz7RG/bdrPXdg8d6ChWgcFjGCX
OOK6qOX+8i85N9Effog2O27qoit97sn1oUalwmpfhgyiZPH5cpBz2eZjkNkUI4JTAfku60OD/aXy
FA23pqRuBstEPWDdVylfLsc7O7vGtN8c8q4mpkF/2HGwqswoHxiUSs29rF9C1736v0WY5U+sXVtN
4DtxoKfmcYuGRtq7C9vsz9zP0xSrnwK9bUu8Cmf7zJGO2glzqA6V8kwhPKOEH2jPTvGuGelOuDvE
C1bY6SwkkrMf60PUab98mDxXVkmKBXR1AB5INeUmFW8umnYj0lA8zJt4VVATvjyb2rQATkZqGlIl
S5qWMT+HXaANiDz59QF7jbWq3ST4rLnPubtFfCPxb9qAnpXyC4DEwljPLpQPcac//zBWL0AUKvcC
4vriiWrJZxcruYWxnVxbScycsiiOS1XYyEIcx3BtEBsB2x2Z5JYyA9IxzotVPevNvebIK636ncnv
mvektK9+/pj415fDn8tutqrZmi5I1aS44+jUT6M4ArB8aAZuzS5KI+tCeIh/SK2+SqaOoB8P/kEZ
eblejnxubj9Gnq0j4aOaEdtskQzF5hGrhyRbOFhPr1aWw8AgpRmOimLf7MjTBnCZSZIzsxZ0gje7
4vxGLvbn5XGc7gepombE16PTwjk+SyZNb3BbyE32Q/GFJxbJGqsJesPxfVLthuLR1pZOh+mbHO8G
LmUqlBehCUwczdm4wlDtR0A7rEpUUkI0yhvJO8PUVzqa8WW5dBk7s/uO4lmzM6AHt+2B2a0Pvrd3
+VCBcqvmHiIM69reSYas4A/f3/bawiF/+v2O4+rHa7M1m5KuBmma/NaH715475d7Fujl73e6Doky
vYp1RJsMw5odPlkmMhVabH1AMPLKzx7HamGBnB0GnQdbs1VeE/MLBG0RY6C/WR4k1MZ0fCu5zXI7
2jRgGi8P5ezCANtmO1xY9JNzrbHVQgFCVB20joqP5V1rFuyXUkcPtm5op8Xj3x9BTJ7DsChw6Wyy
2VKMath1oSVQBI7x5xAdgskt0lNbQ95GEmuFSWkK5LWyEPfslPLG52pkYUn250X5IS9LKtCIN/A+
6CIUWoA6i/YxTd5t8+byhJ7eftjVPMscwzBNbguz7OghUDHAK+MZFHEzEe4Gr5WbqBcLYc4tQV3q
lH5sXCkcfbYEFdtsaIIZ9cGCzICoTreNg9H5DxbHxyCz3ZSDZawVTKQOBY+YBoA0fciqeM/a67xc
uP2clmI40D7Gmp1ppSxoYYeSWOmz734CHk2b6nryuVbUgyrvua4i/j/EKpx3dx0kC4nj/Hw6lLmm
F4hlzj4bnAiqgaVWH0yKpmPVPICjer+8Ms6tQIDeumqbQpD7pz//sAJ9bJJEJZLmIA3/KkbbVyke
ZYOM//ZynHMrkEqdrQtOGPvkcRgX0qbLhO89Wk2YI3ugiVEYbLrry2FOrwFg4h2HxEEShNI/+2Bt
1xueBxPxkIn8ygL8OWo3XXEjg0cdt9D89nK0PzfT2QmmMSrL0YHlgRyZrUWIhDJW2pFwMD8M7zUE
mZaaeyV6EfJR967NzJ8o5as8lFcIoa/BOl0JitOQghGbp1Z9+fec+ZiaIcT0oOQU4Ep9/DFBZhky
DKLhEJh3lq+gjkpD2rkVS0/JMx+Toh2vb4p3Bt9yti7VnkdrW+vjwbTQuP8xQA4Jw4Wa3fR3zKfW
lMwubCKT5/FsLAMd3rQPcvUgKuTq9IOHQ2IY7qS8Ddp+YdWceYFIzQIeLizeqoArZ+m/BAKceRwN
B0/Af2L20khTQRuCP5MQznEwV/TqOwCd2zEMFxbRucnkxmpysvLRKGcffzQw2kYNjmBAiDXcQJV1
Q2WjtH9/0HAj/yfIbDbjQUdwBXGig8P+xgKcrs5LbSKXayx8tjMpi0C2AyvYMW0xbzMYOnLIXdQO
ONbD4Narje6u/3qRc72RJtUSrsInRzVKlb0EvtMdVFxrtEx9MFBNintzQ61mIf+ey/86G0oY1OIp
A83P5wSJceDpRXeAxoJFuQMkLMvo7IrUhh6tJ8EV2oW4USmQ+AqROy9N1RefdAs9tp6LLOBqtW//
fpMf/abZpxxMLGOxROk4k4KrOvnZKvtCf7TVb5en+dyeOIoz2+RYyCeFqpXdwaAR1kcvaghFK1j1
+XNhv7TKpqtfhbVU3dOmjDnb9jrHBNdYm4ecqU675cN5ZGrcXumXt4cI1TsEjGO9hIK6pk+W91vp
xasxpO2cfkIIpjTyhak9k3N0A1yCbtP44UfMtqLixJ2j2LI5aM63ENkjCsXADtLszjUXNv30kU6G
SWuH5xz5jTR3PMwK2DJV+rQ9jPrvGDDSVCTKAdSE+UIJ+Ex20SmXwiCgCH167koD+fAMjvOhQeOT
w2M7atjDGEtP1LM7BQoH5w6lWUm5+3hA9GFHAFpDc4jLg2ZuvPbGCF+dfNvq93SvN7W+9TC4Qc6k
o6EVyrfLi/XMsT9tUpYLjU0qK7P8nXtGmiGFVhx0iNtOC/oS2deiP/Q+SB8IhmO0uRzwzErhjOXT
wTWFCjYvWVk0q/kDJz9oCaAIdyf8B6UEV43iAGiGhWU5/frZYjkKNo3+w54obMMFGmznuEkBGEhv
2+ZaqV68+Gfkv8oI9kxvXF0e3rn5/Di82XzGbMMGJGR+cNP4Cw7Zq8bXr+tquMUQGggCGoxjd7gc
8syOECR1miSoCaiI1R0P0gCdkTZSyw/tU9y/DfJGi7ZO+no5yLkSwFGU+b7rHGBIBlGGYdfB1RDB
5wpDksb5XVKahvSu9FsXZwcRL3zDMzNK4431gtWcprNmjocHU39U6jEuDjHIpFWpiNsMJ+QQ1gWa
h+sSQFmkLPVxz5zFRzGnP/+wbiLbdBz49sWhSH65irKeZBsuz+dShFm2TjRw6XrHqPIBicAEa9t0
IcK5YwhUAdaltsFm0+d9YhRECuTgWIpldVNXcE6U1xgEmGM9C/cpaZEAeTb1pfV/dlxc6DkMLJs2
/OxrRbpSxI0tWIxt/aUwsns3D3f/wdR9CDE7XpsM6YDUYyXmouhpX3n4edZhtZAYtTP5HwDDPyOZ
7eTMpOxuJEiROuijBGgQdSMaHVgyr3UjwHnadnN4G/rWVaMbW2lWCP1+jgN1Bx0NCh2kU0Rt3y+P
/NwZ/+E3afM74lgkgRpHzK4Lvh5eNYoIbu4166gKupWfxyPEOXMfMT0btNoQ8g5gtDQO5E6P5u12
4ddM33KWXfk1kv+AJ3HwfzneJU6ea6OdWIi1GuVeAloJBPgt4PpFpW2EDnRcONdtb952/AodeTVO
0G1ZqC+Xf8eZ/Hf0M2YfalSjkTcP6zxr7mUL3RQZpL4GQQRc4XKk81vqnxHPU23kRl3qppwnRQab
Snu1sscieQzUB5FDr9h23vfBHxYOzPPr8H9n2ZrlIk+36zxupzPMuTeqx8TmKHm+PK6FGZw327Fy
sJBxJQSI7w3u1S+m5U1eu9dlJ68vh/r/LOF/hjP9lg+pdcT1pu8LMz/4/mON+aJ4lfJtkhpQ8U10
8h+t/uoMX2NzK5ylz3d2JhGfoV1s0yyb56ZcT8IepHt+MMqd27YwcLceWLLLAzw7lx+CzMZXdRHq
Y9MW1aoXdKSl/657W4lW0uUwZ65RpoF0ow08wqBuoR9PIyjxmuY99zYba6Tud5RuTdQNdPkVYPpC
qPMj+ifULKW38F6CzvSKgxfuBvG5br80tNkquXCxXxrR9PU+LAwdkesoxUPs0NUQ+hDEx7ABOnFl
Y7P0n2QMC8a50PjnpKibdLmCUdq0jRHW8Ix7O33IigerWcANnE0XVOVMLmW85+kvHA8JpXgnDt0u
5wlxHyXfm2wb438StPtavpgV6P4YBcqFoOe+1seYs2lMaissq7jidHTcQ1LDByjK61iD+Rylw3+Q
NwRFQ+p49KG41B+PTyvUHj9lg/FZ1r2Z53vN7raISG/Auiw93s9dLD7EcmZz2XgBwqwhpz7uCiu1
+FaBnL28pc7P3P+OxpnNXJMgaGx502jUndK8WdFzmX8P/KfLUc7eKz4OZHZqopcStY7LQJoowrsN
FlD05lMeSPM7JXkWfXJNNWply++ix/HgwXd+GUhpmP9JMuThZ0get4gCzpteKkg0+EslOT9pqVBM
7tXldzfXF5LH2c/2Iczss2WBpg+WwXKsyucy+OyaS3WPpQCz7BQMSIP7mBYcOtDqsv5lZV8uf7Cz
ywKAhQraWaOpMf35x7wE4wm7zpFrNCJfvbbpzPeM3BTLpavzUqDZvdZp0wChQaYKwiKKo59E+qkF
Vzd0b5cHdHbG2K4CgC7/OrNdO3R1JMeQdT4i2wstiefHEmri/CLn77YdQQGFBXY8aegzD0kcFbwW
4ckXgDOs7i6wHjtfu9YCZ4VOC9ade1l/H83byIU/BAXbuadCsbD8To58m+OevpouTdqucn7kY1uh
d+1QZa9RrgQ7P/OsO7+T8iYfLGchfWjTmI6uw39imQ7nsQTWMN9RfQRKIM7G7DVBzTwMqXr2OEpV
a/RGm+q+QfQlA8gOhewqq6M9eNUAqp8WYKYS5eht6FdVEFHKVhem4ORc5WdZ7HDerMbUQpptkDJu
xkHJ2+LVqyCmWTW25J8yqkoa9Bd7oWZ2soRnsaal92GvxG1pFzJBcdm2P/uIzsLSvPJD3HPgQFxe
xOc+7MdRzZL1oFpRURRd8Wp5Luq78Bi7ZNMtVlXPTp5N9Z8TC3TAHEBi931iNllRvIbip5Ijs6c9
BR7qAaOC99oSsPtkYzJ7iCixTC3+10klsJAuejjGkL8CuX0z6+AORvLCIl0KMUvHgBwtocguf3Xr
7HsEh7XBzfHylzm94dsAd2FLAEMwaJDOK3wI4MdBJCOGMT6ZUOvhh6LPRcYsq/WY3eCLdR3W9dqI
/W0DISsqF3oPZ77ZVEG0wcZQzwQherwIMfzQTNSAJt1Nd9uGOsIV3QhFVOFpWCFLmlXRwtX1zKw6
lgqjQthAIIx56R2WpilChLVem/orviib1lmCIUw5eZZbiOBokkqxdYogQWkU5lymZq8BdA2BDqYV
/EhN9F1jmGZo5Gr2pl9C5Z/ZzEcxZ2sl6msjBnxB7oQmWYs9RDe0kq/Mfnt5wZyNg0Uv9T1LcmRM
f/4haSQoUdATbbJXg0pK14/lxgtzf9PlskUNavE5cyZzOPSjLGEADhBU3Y/D+VUTx8gyRq8j6tyW
E286qigFar6XR3VuTYA9MDUQdXy5+QNNh+HeAMQOX/O4RNvdFPmttNKlt9npYEwOcnhJvGYtyqOz
5gE8Z12hMeO/1p1/jYwtwm1iU2rtQto4PdosDjRaSwIsN2if2ZyVRp9ZEkL1a4ymLf6AQ/RVYqtm
4uN0ncbfL8/c6f61ODyB/tPBpug7r0a0EkWdDvNR6gBooXRvWXyPzgJqwl9l93451OlHIhSTB/QS
gtdJRcAz0LCrqFa+hgn+8bZiIWiAjvxfBwEfNR3AKggiIA/HC66iEIeU7+i/um6nP5Z9mmxMO8gX
3hWnK8HmBcZJBWNBs8x5tTeIOhUOoZ28pgOm2WihGQMKz/pSmNM+APNEJEG2m67D8zdf6gjdtexO
PyAAuxk68y5piytUYJ7R899Y4L8Uxb0WA/7v1JpVRawvT+bpzfJPfJPbDG05U8yRPWkxeqFdJPqh
R/EhN7W1YeziYYB5iys60gv+QzvcI/8MS2nrAiDpg51V7zFZvfw7TpLWn58BIAxBCLr28ywSFz7Z
OGz1g8xwmgHyVvnxWjYtRNzd5UjnZ3yi69l4A8iTaoVZKJVt495zMFG0xzFxlU16tsEGj9gMcrW2
zi2cVyS+GH/9RpwG+SHy7Bbvjmg+xKPQD5V6W44PnXdnBwulmJNlO6EuOaoZF4Us3ZqSwYfkD43Y
8AMjFQel7G7wProPDCRkivH68iSenJ9TGBg9tgrBDLj8bA9Gpa/WmlqKg5m9N+LGNH7XVIpd56nC
WxNDd4zN/zb/Q2fj6SNVh/SPj+Isoo0BTpwZgfdJ6dK9Wfe3EYiL/1uM+Z5Paft5VUeMgVJ/h9Cy
zBbm7STx837TJUsPvxBaIebsbDb0IPXJN/YBl/tOR2U5Ua+M5rGehOsMvIvKhbvASe4n3oRa4gEl
DUudNzjcsa+8EdPSgz7i2T0gDIeZLL7k7iO8679eetxTedZzr4dOzQiPlx7OUTEaTrV7iE31JwJn
O1TldkMc/7q89E5X+HQ+c2qCkwJbPH8WthmIHw8fgUPspY+RiO91o0FbxFm4g54mpOMws1uvafoI
+uqOOKQjBkkB2oioPXpYGNRLHfyzA6IJwneyuXLMz+eaPmyYhYjneuH4XY2ch2rEhzZcIiCeCcM6
MIDuAx/STpEJWZzrah1YB8/tbxTpwowoVnq7sMBPa7S8EHSIjmICXdEdm0HbM03G4wj69gCxcaMi
pJ/eqcUj4iSBFl1JY61yhtjZ338sxqTxOpoQLAzzeOkNhqr4I7iPg4yApjblAyonm6pNHoAWLNw+
TqeRrUQxG1An5R7wX8eh7EjzEOCv80+Zk3/Ddw1To6nSIL5eXuWniQJSocYVZ7od4lc9S3eNk9je
qIbhpz77ZOPCUCNyiPjgqrTlZujTVaf89bgcriEWexd0r0695XhcZY5IsGll6qdO1ZTbTEWzirVo
cxjXZb3EVJlvLg2AqrR5T4Jo44E+xyBY2tCNYV6Mn2xMVZ5qv6fUrcTV1ipUwO0xehALozsNqHF4
ULEB9zDVBGYLBK3myh7wtNrXbf+1yCssYRU03OV1ssjTn385usgfQ803ADiEoKRo0+z7ssOLQFlR
rYWNUyHO+1srburAWzi15jl+CjhxXRke/JWTN8tg5dXYeGW4zz3pftXsHvSWn08SebE73PVhMdzG
Whcv4iHmO4G4U0USrNO/+xWzJarkoe1gsBDuMeAST1o5WO5qdHADtrqupJ/l/MY5r0H32Cru8zZD
/StVakwSejQ1r5WyQXPdDbFTj2y40CWSMgtXyhNMND+Qtz1sBsGzGiTdbEk7cZHEIZpxe2TpCmyh
Y+S4rFqzMJbt0OvTJ8MVG6GuuOibXWFTCYg1DYqHdN8NkEG/2ngE+aNgrpO6troKYyzBOvS9fl3e
6mfm8ehn6sc7T+ORgdI1P7Ma/MdGpL8UgRZ8K2/+OowN9VXlgUthhWfncRhcdfJsqt3uRVXdxA3I
OAcW9ih3l8Oc2WkwLlTIp9RuoILO8n9YlEOdqWa5T83dGOB/WO4x0Lpywu+X4/xp9n0s4fB1ucAD
MHe4BwBjmm3p1HBRSdLqdM+vwRmuxptcSy3sO7NYv/aVwLnKJY53McvjDsUFJKzjHiEXKhThT66v
5UH6/bvhIkw0DkH4BL6i+4QlE4J6rWc/FRjmXlch21ZFFEZf9aUhl3bQmQ8PaniqaPAYISHOjpJO
wRvEs9N43zbdjQAZvStgqaxxkPlyea7OBeIZa5J2J5j8nIuAVG8iHWyw9lWets9jmqp3SG4NL6OW
Lz0MTj8/rQF0BgBdT9lhXkBBK0tYQ4Ufiqk+4p6ys9Fd6SWq62VzfXlQp3kWqgNcFPouKlDPeSsC
1xPQFW3U7kPxKxveK/9nXn6P1a9J/9vUlg6sc8GoIXNaWWR3nurHm6fPVYw0qbLupcQGPdiVTnnT
jiWC8LDEg+vMfr88uNMvNtHjp0uu+eeFNdtFKk50caU5FexA86lU3HWfD68tytuXw5weHTpFKM4N
1WEdsjSOhyVGCgqK55Z7tbyvfGvdDc+NfW/lT3VRL3yucyOCXUbhjrvFKc44zYXbeLpe7SnoGptR
ZPrKnwiykyDiwqjOrEFbBWg8oTcnCPBsX2FtnQHN75p9Rz3qS4p/7kbzP2duZ6z1wlvqZ56ZQ26E
KuxAqmvM5Sya1UGpSSzOe6Xg2hmsGuXW1nc+DgdLJJ95dU3jEJt4BtQMSa2QH4+/lh9KX6Cnzc3C
28Q1vipI415eD9P3Ps6pOlkbpR9L4316emKGSAdmStrtay+BTBatZNg/qm24awfnKZLZg2UgS6l6
6t8vjj9sXxIHjypjzpnWMVMfgZi1e0SOVrL50qEP5w3awuhO54+ngc6jmzeWOUkKHc/f9Ca389QJ
9m0b3QXSu8NdcQEtcrrKj0PMzvImq2y3IiNQ3AfrnaFpqsgHYCsLfUF92v/HH2p65ZDQdZ0qD5/r
eChN0YvBiKtgH6MYCooIbsfo4ngjx+ZROtmN0L54RbWudHQD0Qu5x/1o+OYFYfrdBqNw7USTrHmn
iW1pCW8q+6FBkaVi3aS2h6K++FtS/CQ8Q4ucIiMbE/Wbad4+lKXwjOnEMHrBPgiTrYf+oq1t03G4
ae3+xtI3Dr2kyyv5pK75JyKPQWAGrKeTV3XTFrFDxyXco+WtXQk4FJl+v1rXk/a8mncbGXsd6v2O
sQ5ta1hlnvGjLESP3UnUbjq0ORaS0knZ8c8PsqlXSAHB6qRkNlYF11WKCPswfB0QmeSFWkR3Gc4b
3YOPTU6sqZu6/O5Yf8thngJzyUASgbekdVI580e9GwsZRXuTZt2Y958j7uErv7NLnOWNl9RYFJc4
PS0N7oCCi9m/FV5mX1vX8zwJUy3c23AChupuzCP07Hatb65F/7mxr4Xy4FXI/Oq3MS3mVPuCpRnm
1ZOuNz4CevLl8mI4sys5TIHVOtB56ErMEmeRhtjEotG4r4uXCJmZqimwi13qHZ1JL0dRZodpHplO
RPkw2nuBucmLb9oi9OCkFcynnF55yD0ymlNdu87E5cNS/h9pV9obKc9sfxESNvtXoLcsk9BZZ76g
zAaYzZjFhl9/DyPd96bpVqO8VyNFjxQ9KbyVy1WnzjHzYzbeSIhXQlARVE346Zj7qszDHGTsfWRO
7yr+eqhgoHg0p6jgbxys7OkJriyqLDBN50fq3UErO4Osp4NrTn+IveTLtwFM4ZmOwA6Yd8BLT02h
uFTjYWGxI7SWoMz26kAlTh6ub4nzGAHpf4gZomqJByKa3k9tVAK94xNpq+PkvVggVMwQpyZq9GeF
ieuWzhqSsGgeonsLqG40zoMC7NQUL8s4c9ykPrIibX1Hmt+L1AWiA8SnvHpu+npvI0uQG+mu4p3f
NaDKNdimdeKVOv6FUwCuX4QOaCWYWasW35HnCpzS0H850oJ/43H8K/e6Q6mylSvwwswivHOxR3HS
wAOxNDMY0F5skI7wmn2rNt1wD6WiUNT2yrxecDIewHb4d7HBWkCdAMqDjB3t7o6p9FCBjVACewoJ
JFIe3dXep4v2UFJH8RkRmL4slLUDSs5QDmDHBnTLKMjdOPkbVY/Q1In5gUJ16/q2ubRaIJ2YcSvI
1Z4dgoToQ6mGgh3HkoeVe9tW0USfrtu4tFTgNJrvRx0pkmWCpG2h8p3WsMEd0OYDABoPz0iVge1Y
Wykzno8GPenoB0diAAE5KvinZwB04B7cI440zcWOVi89JWgC+nt9OOcO+NTIIiMw2tClgI4ZdoSt
gsJ4NiHxcd3C2jAWF0msYq01FSwUgwSQ8MHzIIDHVyKFi0Zs9A/OVWcLcf7pXJExmVpoKLKjo22n
ifgSGXOPvl8fycW5+mSEnhpRkKjE2wlGJIP6z28Rr0SolweBGwNYwZmVeXEZTsy0gGZGtKPRPBDo
tHSBccf6rCzIWbkBbG6A1v7HjrWYLIsOUwbebwZOVvCSzvK/zWEo7zT05ibOribbAgXevFs5OJdm
z0ZaHjU84CDhVE9nbxSdk4BBnB07Ce7M+BtJf315eeYXijsHsLg6vMX7vyyRr4Vcc3JMCHSb0ltn
snfXLZwvEFrjQcGigznBA8hysUANwOasKeviibkf4LjxLSgbedkavODcw8CKAyQNUoG4s93FONhQ
qNop0uIpd53h9wh07NFsgC6wWh5vUEdao885d9Jzw78BKgiQzKAEbpwujDItTZuQp32yoOkCZw2p
511t/WnBFlcZ72Ja69M+3wh40eiACsEY9sHy8Z+DqpMBYlw8Ce0ja9Fh0T1eX6bz7IJnIYE5v5uQ
wcN/nQ5o4lyYVQ6e51rwb2BV/+M57AZVqRBeCEJMLLxubl7103fl3Ao+F2XAXoLk6jzeT+80i817
sbCHY1VHhp6Ig8rENzDC/0El9i+0ZW56s0tvvPSr5wmZybkqQ9ASa4GybeFXUwoqfKKa9ggIJfTO
+nBMvTFYGdrs0k7GNudPALoCWQhyoNYSF4cSq5tBRnM6QoB8Omg651va0iKM2yGBoChkKtLW3Zlu
/04LTf5u6MSggy5nVbg8p+QINvEqMM2cmBtQdKSoKrjosGpbdmApuM85FdW3tE2z31wrPeXnpi61
LZXeFPaOtG/cyRm2Q0qrHc42Kv9jXfxQghYPWSVBg5GOU/fNUV4LYT4HWjOuROOhQdvuBqq90Chp
ws4YGyuAFLpbhk4FQUAImkJ4YUy0CAITBiR5SboDarIIuS7Rbg6973ybJlnyk6pURrGyfmgtZLot
PH19pg/9tIEQIPJUFHKWRBX7yRMTg4ALI3doVdf8TkwdNMc103lLIeiwMdMsvRU566BDXrQRr8fp
d2Iaw22dSrw9oMoZuBlJA1dr9a2IBQ+QBWmeShckOwLi8QDGk2HLShOK8SWFYBeQ49uyts2jMvgk
fZJYcTCOtf1gQ2TxF4TFFQsggN5E2DN6EjpQJrB8LY69R8kU2zZO8hOaK2gjuL5TzpzW7DqQWQFa
00F6dPnUSQA74EZuTUewtAREbHPtm0WjSq1BGs+YigHKQzwJsNPc0TRf9qenTUGtMs1tFh8VmZIP
CCnHUek6EEjVjLdySPMgN2qKLgwETX7Za9N2Tv/5HqO3cQrZTqoHQ6P9ERbgHaP7/NVJgAPAW3Mu
rsw8RmcRm9ISoizzOFl/CtfwZ9lNSI75nbP5LwyBEQa1Z/jrs4flYJK2KeLGPObuk1Q7I34Zx3eX
spVFPbvv5soo7myXoDwxY4lO59oeZtlZXEDHGoFCKm4YUi5MvFwfy5m3no04gOyhYRFF9OXOaXLA
XoRQxnFSRjhBhKdW3xrzQPoXqKFdN/WvknLqzsA5D9QDmiNmrOoyBoEqWEYISFGPfYGu7fFv3sid
CSK8NL/x3N+0vWHNndSTQIO4O4dgY/eCdLjf2GIzVUdSfZPdt6qBRNiuWW3JOrtFMA3/yBOwu725
jnE617regxEHXw4HpgfOrPFICygOPBO2L4o2oGMRNtq9424hBBIOcltwF20sf2LU7JL6Rw3CbrFf
JYU+P9UUUwXcLao4yCwsPyqdg+EErHtgsK/Rqz8+dZyDkav7IdRaBH/JlPvP2PxCxZY7HX+Piy7O
+tpGtVh+g6jRrhVGCs0QCAjTZGXLne9rsKp8sjXfep9u7DrOLYcVsJV27wYWGKBCvnY9X7IBWA9C
XSwaCv6Ls1OlrCygwGlFqanQVwyCmFhusGDXd/RFK/PBAagL7ArLUMdmZhtb3QQrfQHwjh7mrH3u
NbUSB5wnYsHMiqDqP3YWq+PQwUX6R7eizJ2lpJHHKsnGaJ6gUSaKzTD0AcTa/LZ8N9zXL48QKgNA
fc8kyWDMW4Q5WmI3kNMb9MgzgCkbNgz89NCMuW7kLAQmqCR/MrII7NEeq3U6hEiibAI5YPwTShuB
Yz+SZsuyfbtGNH1h0T5bWy6aEM5AIM+jRzJrHpzK/nAlNGVFujKoc8d6MihvsWajQPZCjhjUBPH6
eJe1Rz27pxDodaFVfH3+LpqaIVfExQsMjDqnB2qiGkkMSNZGdv53LN8mWoZSDbssOUK8fH/d1gVH
AVgmHsnIwqDgtkzJISHeAvRR6RFKz2EFec7ZR8JTkI//xg4ucQtwecQ0i43nlG7FdbvToyLZEQfa
S2yTmk8G+33dzMXNAIbg/zWz2HqjOdKedq0eQZwsKLWshWKl5kuSrAznvPyFPY7MLV7HyGai6WTx
KjILWzS0b0jUtdVtAxncrkcQazjy3WmGve2imDBVu1h1b2XvhAxydXBvGz2D6Jadb3KzgxZj5aGV
ToWpgci6zWbFwJUUyKXFBYkQqMRdIOvOupigWVyMokrofNoPE2ioR3vXSzTiyGHl1XbpyKPagrIt
auvA0y2mg/atZSStjm00soPjlRtSzdyxbiAJiFRGhVqEu8ZhfHF0n2wujolVoo0X+rt6ZBDb17zD
VN1So/Ed8efre+rz2Bb3G4vtciygtBWN1SvKtZb1I0nWyB/WxrK43wbSds0Ywwbilvtejvc9iUF7
gsdgnK0s1Xk1YN66n+bNPHUvZd478TiMeqSrDAydD3V+B0q5zPZCdwQBDsQXE1uAnvO9Vq9ch8N+
uj6fl/aKhb43RGj/0CwLV2DWkBnRMtiX6X3OHkR3rw3PbfqMwv9Gb9+uGzuH4GG0n60tPAJrjBiU
b7CGMsyNNXmbDEACZTYB3N6G6PzQWMO+znjoChHo7vRDqSLsmmSvGwSNvtP3RLhBBym2le+aT8Rp
8HzyXUsHAj29LoXmvB45ee17oASID7kTjQ1abIp9mnu+TtgmliuUlJf22afZWF4tqUuzLG5wZqg5
hjw1X22pQSWzRYPeGkz5oov8bGuxpyUEBRrDRawRa/k9I2oboxkLWpN3RMT+mACRlSDRn41Hqyq2
XVE9tsq+GZscoLdyyxKxF5ByZmkeGqA6ZEyJoCmT/coyzE7ibBmQqYObBNb57JEpM+61zJs3Y3FT
13sHYo3EPPTibhTMr8r4DvJyQQlp+5k+77rti+dgRj/NT3AwKy/8l43siIbLF+ew+OvhSixLMImA
tkF1Pwz1kaLr9Lq98zcRuhPBsoi3JwpWQEGdnvu0yNHUmJZ6JOzxr3AnCDRCzsrNjm6so69sKEOk
K7dKG7fX7c7+ZDHFsItrHycRidFl3yTCbLC+m7CLvpmANG99vMbQs2ZhsdMyfRBOXjKcJeAoUGcH
kuSrZCV4TwKdg58z9cBcWTydPJokSVGyAjEZo+EwbTK2xll/IXTBLQ2sCH7OTbPz7z89o7rBSvvc
M6aoaswfuSxCbdD/VKuJzotmZoYcvNjwfF++pJhIWVeCLiLSPEhh76Ch6E8oUFxf8kt3jAdwNkI9
MJgC0r8YDNONFsdtHCNG6T6GyniW9w89UosDczbQp3hCG8qubPu/ndHeOswMBlEGHaQvr3/HBXeH
z0BSB0E0GkKMxVWXEnNAhtoZIxMp62LDzZ8t+MlLsdL8celBB+Q76guosBtzReZ07Vy77ajtaSNc
3RAUDts3RhnUzm1uaFtUavyRfLNjsPZbj7rz6+tDRNqf4EKHgAsSS6emaQGx3LE3zMiVD1P8YfcP
BUHilK1lr86RH9g0Ngq1yPTg6QqGoFNDmUwB4ql1M6ppoe9aq4csBlS1fVTiyzsjGdJNDITRrrHr
D9pK4iMA4EGLTIjvpUO/ssEu7GJIy2ELz31YaMleLGzfdQkSGtyCqgr/KMzkzvVqQGKtlf1zwbHM
gRJq7rjtz2mlbDbE9pClmFxXhtAnv6POePj6+n02sfDKjgT1oQbl0KhOa/cWjc0tZNHQaNsCTeBz
s1rj9750JP61MKICgf2qL3wl8l2t3esV7HVmiL4H34C4NPpSwpatdD9cWiOU9XVsALwIgCI+3TAa
gB4JSvpmZEAndwRVDCFIxe2uT9+FSxQZLvR/zO/XGRlxagQoE7OrDGZGYFoZoK5aopCYWD+p8crd
x7xfIz+6OHvoYifzMxZ8dYtDUDNXeMDMmBFQLqjJvNqDFmaSoaNkZefNf2hxaWJc/2doMXlQabSK
hsLQiPrbTcvUAzSTgdFJi9cSd3voNsbaCb+02f+JIgI7jz+/VNDqpwRATUpplAM842fEmAKva9Y6
XC8NbIb/zPoKgEYu66N6xg1DtRmNgLvaZJN98AovNEYN7j8VW8P5ct8Vju2spoXVAos2HqenG4QK
4U0jyWnkjEn8CiobYyNqMevKj6YWeJa09td35KVtD6A+AGqQfp1BV6cGhe7xqit1GhWkDJv0MU7/
ELYGPbq0D5FJnl2+jia2ZS1BOD0FSNrGqLgFAXI7NGJ9a+YPRrvyTrlkCIEbwmMI1gFLtRhNO9je
6GZIIfQDKQJorL1QSVufEiQODcjzBV+fvBkfCYbbuS61BFMQePXc8DQSDf27I3/E01asocMuhMFI
fiLuBlcawC3LDcG5BhlIDRuibLrxoNuF9cT01gmtuCQHS3mI9ZtG2iGCJKZDhlM54fUxXpxSgBHm
Lg6Aq5aBXuO6eZy6JY1I0t83Iv+pWgiaqw7taUP8X00oLu75hTHLEMwf8ymqLHIIjZQ6oxGCFr+l
v0W1H73n6wO6tOPBm/AfG4sjVo5saj3Q8kQtur0DZU1vDVWgiKqHt/+foYVTHEAMzIiN3YHE3M5O
oV2rDWG2hhSbt/TS9X4ezuJKaVLFFJR1SIQTnvmidfYgiF05VhenDJANVM/mf0v0fOFVCdgDYIMW
N1X8vTYzX5drjNRrRhaJK97RgnRGjMNkPejCA2XTxszslRN7vpvxmESvPdrIILJyhq9poH8iOoWw
0OBjcpdI8gLaLaQYi/roiWzFt54vDbI0YBGAL7cA6VpiuqAb5vEGOJiIlIo888yTPzSVmitWLrxe
EO2hhApQDX4iLXB6aLwKjTZdN5JIUxBfR6ALAM6HUg7O52tjmSBWLHciu2nVwwgatIn/LvqV2OnC
rII8A3WNfzx3Z4rQUz0lyASmJBrJuE3adqNAd0+FtonjlYzQ+ZSCTwvhLeDM//TMFoc3SeNi4BDu
iwr2EqcsaLu/1w/t+VBgAA9bB49aIGWXvCpOb6Fm52hDZBT1FlsiaOqw1baFuzKQNTvz7z95Om6V
HclBkR4l8HRCA4sM38bWvlwt350fq3lAaN5BLgPxy/Lu7QhU41VNB5RMqlB0+q+hn2n41gB4a2bm
hfs0HpqrfLQYGaKqM7eGyA8Fr3+6RvHx9eWZ4V0z0xC4VJZd96TCTTzxvo8YixzwC9V16TNrDFvx
9RrBLDcwI/GA/zYhS3U6IBRWO7uDIhq4qHeV9Th4ezvpfDd/lsnHyN6vD+vS7FkIoOdgAtCWJUkC
BI5o0Td5H6XM9Ll+nB/FLt983cjMGQ9GTFwYZ4q+eqoNKVqlh6jgzx3ebJX+YK69oi5taxdZlBk6
Ajn1pctjoocokuNIZMvzG4eb37za2vJBhNxyD9eHMy/A6cWHB7Vj4d8cLJyFyqD444iaChW5U+87
5UFmG9BfhYZ8ZqvyXJfW57OtxVUeC6+TSEaqyJRoRHgVNbA92fP18VyeunkHzFxn6OhYbDiSoAOo
w9SZULIgyfCv0ubQb3r7eN3QJR+KJxNyInNd5QxtIpPeS4XRqgjvJXTBNX6xxsx/cbo+WVhMl6W4
lzNPqEgYv1R9EzOULdYkMi5ksdDKDvISkDwC0owU8el8VXEn3GKsVBSzt1p7LenNlNsgpZohHcxP
6irQ6I2gd6Jvdtcn8LLpf0qrMwMI8Jenpt3ETdngUBm1Nn8fHOMGzVtPOW8eJtfYGJMdjI1xC5iJ
7tsoJEy2+P5ffYA7c0rBPZ09PDjQIIOk2CsueAPoXzIMoSi3jXbQ+zeXbXq+78idaayEgZd2KBqa
/mN1EaFB63VsSxtWR4v7zRBpTThmP5M1rsk1M4ucDzR5e4uNtowa992uvvN6y/ObVSGAS+4DfaBA
uCFzgXLGwr+LcqoTNkqsoWA80FUbJlOx0zx3k+nJd0BK366v2bznl+4KScB/rheg3eU7yogbZ0zB
aBbFwMfS5jDLD/XqQCS4K1A/K+oVb38+vrlvd2YhdcAxf6b5OpXWJFNDVlHqjH6ZET8fvkNJhnhh
jXDjq2MDnSVeVGiaRC4BGIPT8yAGy8nTQdaRnuUh6W/a6d1yOC7LfpNVW01fYwW7NLZP9oxFApvZ
veKqaOuooYNPCs+vrezJLD3i67zcJyA9/nICF9E1BVAAdxfeQUvmCXDae1Zl6lXE9AxNTAyukwVj
4W2vz+O534QZ3M640/DkB8T7dB61YSzdUmpV5FLX96Tzh1SAVKtYrpWgLrwZZkuIComNTYlRnVoy
FC3SKWU1dn/hd/ygNQe0F/u6rTaGtrftQ1s+Tz3BR9Q+VQ/FVwWkCaotn+0vbwgz6/tqgn075x/C
JHdlzDofeaptIqpHs1pjJ7swsw4OwVzRm80uKzxxTJykLxmPvD7d2rrY5PbDsLYtzy9WMFBgRnEl
IfcE4rDTSS0kbxuE9DxiyUcH6pROrXQkrhmYf/8pyNaH1hqoCwPUfmvMvx55ur7/zj3v6QDmWfz0
91k7pNLqJI/GMvYHa6fi0APHKn+/bubC8QUrMxKOqB3OuhSLeaplOdTALdZRqQsQZAoTvGpVGoGz
5i0e3Hct6Y7XDV5cfRfpafTSYcMv/RMKUXXRuaSOrAG6OZ4CLLtJnFvNE19lXcS+noFWqCPMnRN4
jp/OoBfnRYn2eB4lnPAbNZbqWPfpGgPepX3w2cq8jp/WqUrHASh+7INa125yad7zfk0W8NyEDf5q
F1B2FERA1LEYiGkUjmyQt408sAMZ0AwHjmola3C+KnMBEo2vc+MAyG8WPmjM0k4ve0kitwM/h71h
jr6t7DVgx/mehhUbCgDYbEi0LesEDTS63FhraNQ40q+dgzZu+Bjpa/xzF83AawMzDeXpM4Y2EPs7
oweN+qgm1V634EunpPiGKAYFXPfrhWK840AVhSe9CYoTY7E4g9eCNqxOSFQBjSPrDoUWqBzwMtDW
AJcX1ghoeXdmDprTCEsQeMN6C5LPbIrAotLbj2b+Q7HXrx7OudyBKAX1B4IJXAzmnzaAVgvk/ZgL
FrQmcMYbU62ErhfHgZOvgwULFfZl915qQqTLLhgAkDTxcxUpCD44w/N/MRLgB7Ch0Zt7RtrBDbfX
mIj1iJcP6AKJB5CVr6XaLg4ExUMUvfDuATTu9Oj3rMWtaSHVZtObJO98a3qQdK3R5jxWhXMGqyqd
O/TmiO7USFow9A8VgNmi39Vkr1p78MqDMYL+zWr8aq3EccHVwFOC6AhV1wuvKZnkHmgoAVaJB2vj
SO9t7NeW/8KLDQXQuYICIMmMgF1EVvGANsCmFHpE9fGnkHTTl1aKxy/fF3jLpFazd5W5sWt7Q1GX
EtAB/nIECU3cOWk5E5gBd7p4MjZopQF3lDdFQnuxxnsjPRTD4fr2uzSPSLogdpwxtFi701XroPqp
AT47AfTj3BlD9y32hrfrJi54ubkTYL7d4FTRdXBqgsTETkQxm2h+0hJ9DR6YNUfL/y/ySJguVMOR
QgIN+xn5aodVsHgD/Hqu15PPK8f09VGFdmZkAefq6y4I0J9/BPMocQDqcTosN6twFTa2HrV1FlgD
84vsKc7S8PrknYc9M8Do/6wsns9unWkWaDT0qNSs+7Lu/a7qYe1Dy7qdrb9cN3buJ/7dQkhloxkN
Ud3CT3RCJCJT6RSxHrQnggTELDdUW4nkLlqhyJLP9x50AJbHKrUrtyyAWCKxlgA5Mz1OsgK8uU5W
/Pd53zq66xFW/a+lJWap1rORo8YJS4T6ZfkUO29e+dfKnluAQvQeVdDUCCb+5cARlSJQhc5OEPXk
JRVJTG2FaqTCfs8E0mSjL8Sjx35dX6rzc3tqZHFurb5puShHYNx6/WYS8s5aZRg6N4FkOfJEc0RK
oOCx2ODGkEle651AYvmOj7fNtMaZdMkAWkBnCMjcCb28MWiK1FA6Wc0xHfMQ7G5+2q5Ei+euBzoJ
wHnMms2ozCzf/HbP60bnqjyOxg13P9LsGZVilLv21xfjfEfjiTjz+c5uB+qG82d8Cq0LJkEBbjbV
cc7Eu1kGzEUN5fKvvxNgBlE1Ts0/qNZ8A38yI4rBmRpXr46xp6NnutgUbE23+MKRmW3MBL4z/ftZ
o6hOISDeMlIdXV3zSb+33DhM+B/G2KaEEHSK0FRy3eer7Xznjm4mfAFqBq26yDAsQZtoe+6TUoJU
xi69gNTGDyfJd5NV/XYb6nvJ10EDM6wOiA9gtwAxWe4Ms2Nt3bZxeRxM2zd47WsN+tO+TJJIYAWt
/qCXQUM8AsnTFVNJoTE0y1THvry1YmjNNqXfym+gv99d34EXZg93HjY7JIRACGoukluSmhVSQ2N6
7Er1PlQkRH0KFIIaqHiHjZLO23VzF0IjXOZoJMZLHCCms6bqpJ5gUHj8yOyfiROUCjwJXRnkw7bT
d4mHrnm2qatvMXSMrlu+cKJPDC+OmrCddnKMmB+VJu87W4aOMu7qMj4ABBBcN3UBDjoPElw6c+EY
CL9FRKujHb8xHZ0fDYCAEvbNpffmcM/497L3Nrb7YXvPBroqYrsL+rWa9Xk0PUdL4KPA8wY+ckmj
iHpYQgTUPo/c/N2JW8+4gxzExoE8SLNP5LQ21AuuGMlYRGfIIuIVsnzqiMZTPFGSH4vp0QFzIIf4
sQ7RtyQHX7P1x072ZgO2LCjBp4BsNo+esam97yvzfWETI9SButEc7xpo4Dw9LRkHgZ5JpThCPP2B
gMnUx/MrjNNsSxPjGbLW27413iFVjepd6ZeGvhm0dpuM8WM5diUioyokGWBvwqg/rn/a2fRQwBRw
E+L5BHL/s8SGyowGspNp+5RZAK2rBoQFa7X9swUHinxmbvXwhMLbdnkZWhUdySTs4QkyH3n1BC5/
XeykBm5a26/MlfN7YTyznBRmGSQkpr5M1GitLAYE0JCnr753VRv0xNxen7Hz4cz1NdBGI+xH+nu5
oWqLTxrJUvGUevdK4fKw76T523Bux2mvtWs345lXgMeDJ0LKBvlvdP0uTqoGRmTp1kw8ydT2Sdmh
nWVrOS+xtpJLPduhsx0wHc3IPaDhl68lbnpgIYl78aR3bqjq5KFpyoCQEl1VFXgk1ughzuIKKBZB
hxLoIzRrzwojpwei8FpQIE1KPiGr5hP5J3HQzLTCJId4+MKo8LgFufdMfTOTZ56aaUQ/xTK2jads
cF5p2lf3qAJVe5WZoKNwYnqM66556G1aBjR2jJ2AOmp9kEha+95UqjLwlD5CPdKzm52yyuKu6bqf
retAZ8NBG9SAquvGVMr+mEiavYAwXyuReOq1yi/cjma+KY1ftqmqR1U2xgH8Fw64uDzFQiY0vpF9
pe08Yatjqnp11EbP/gANSv53KiFqGGuVve0IJwAwJX95k257h2V+luFB1jSQrkRKVARD4iAg8xQ5
ZDH7ybQ83fIOrUF51T0ho/lYTXW2MUja/MkV6e+UGNPbCmznfiNo9iOtUtGDOwZk9pu0w+IXibmd
BIplQZNaP0TZQSA2dbJ30XR27mtJ/URc+VrItgY/xZS/ldC4CfsMvCxW4RlbXoKaZiDxtM/QsOS7
Pck3PNZwMLr8BTXw5K4dNX1j9NrPCQ2mwh+6iaa+k7jlX21Uqd8Dsb+BAKf9jY/kBW3o+YsA6HNP
uKCBa/VOESTFZIP9zQYgYNP7bO5JyjvvXSLMbjcuGol2hPcfeTO8EQ8Cb6Qe6a3rYQH8ygOfhei4
+s547Qjfqa2p8eOyfBl5jWsBdK7xYTSMNigpMx+dTJq174qqLMKqMtzI7Kn0Oy0tgyTphskf0SN3
6xj1+AtNTH+Alm+30Ib4UYEklfslo5byRcJLx4de/Kvkxatq3Tc6TWPqIxWuRx1UGX1k4QDN1cYk
1CdI2fvlkAC3ZnuqFkGvadVv20VGoUjiJBjauDpmiMr2pieekTD+YREVJRVLaSjBlZi1+p+OSOHH
ta0evHaSXdi6vVXft1rd76So/oJH14m3TUcE2sQH69nOhqYPYo6CZQi4IVCMyeBC4xsqENmTpON7
ZXdVaNWarfyRymMush+kQasj63jra6x6l4T/Ummjgd0lNYMq5xkY5xIZxGbm+BlP3W3LbXHwtN4G
ZDzj1abgUFUIdeTsb7spzRqfG82LOUs9+3oWDxvbZtmuZlOCmkvHQ4Ka2F+eK37I8/KlGFXi63Vu
biD4+da3mvFqV7Q+jGP7u7G7dvBtnlQ3oP3Rgr6zfvSJMTmh5kBXbl9mE/k9WFns5y3EYPsy6zYU
SFQRQewe0LYGKKBSQkwYhLP1ps4ytHUnuKfHzn5F9kDvdhqq1v3NCJoW8yHWQQo8tWLyG6urQ1BP
54EaPDt0iuyvzZoqdFoGEbbatQrfgqBisXXVMGErWdSnUr9jo6FXPqggm+bQjqXpA21HAptBB7FK
GoC4itq8c0iR7/WEJwFqOV2oj3lEU5TMO1P9zEqj2dlFmQQyNq0grQ1LbttWWGbQju5vY9La8k5C
0DMHZv6+khWkX+NavNCyvBuZFhVOzbXdNPCqRK+PPgAhmT3HqvhOXGY3vszAcRpamXzngPvIGwgu
sztrEGjS6MFyTHyNG6+topg6hK3mAzd0aQS5l8uXSi8TeegsLdlLiydPI6ruWihIz3G3WJWfa4mx
c6c4OTRdWWUbpjl9vMNOfciFvuti6G/3NH93dJR60XCHhuYJilcui5Xf56bZ+Zkg+gM6Ss0HAa7a
UA7DAPk7S95KvcHhqzKug/ZSKfcX7Vx3q9JY/xULcFxtBxHnGxBcYP9nKnlQDAJ6yGPYiV91uvtN
ZLTMwry2xJsrjPG5S5ufwC3rt2U3PFYFFqOqyvG9seoUviVr0wCJVNJuJgnpT8gb23eJ5RZbaFip
j74T8c4YIAKoa+plqth3wgZ+cGlj3dHCBtlog02BM6wFgzXEPjJKkGbV9CzEiyj2M1WNW/Dbj3da
jsvg1rAH0G8V5fSzsL1aA02pV3XPUgB7/mF2EP3IpZJhDxfvF6lphxRpsLC3GxDmIVM96UFh154v
pQnBZ7cAPxbHKR1YAXHkeogP6MCrQGQ2kQG8JszSWqCHtBJ91F0jZb5V1RT7HUWzaUbB/q11Kmqm
DErJcbs3+vF7PRZuaJeo83I6lbfJBEkAmYKQFiSkIKcufnpuitQyTx86Z6JhOwhjA5Us90WXSFdZ
cgBvrcm177gp/o5mlulBV9d96FKQIPjTAGSiX/U65zsjiTOyc3Dx5eFUFCrfjWNVYmOmSe2bU2dA
6ajPCj+tvGi0oQJL2xHEfSov49DoYhUqvdkzRwumAtVCUlV+luATdQMEyLKQxq7WDLrJUkg/Zb3L
7g38n37RFzsO/uuYYE26AR+G5H3/hPKD/khFUgUoc+JUmkMDoAdD54DfFF31Wlmk2PJRpxsry+Ow
MKEQGsYOkLp4G42+VUyDbwCyfocEb7Ir1ARGkk7+HTGXAe5YHrjItTzaIyTK5jdVWHqG3BimREte
RmP5vSlItkWv+WNNmnhTaaz7Ds8nvxf5OIZwyvVN7abt0UXjNtyBg8b52JH5N1qM03uWQhDvXuuJ
/NGXJoXSijACpH5BAdWR+LsQ5S/S2tbWhhuAllNGg0HROOBanx9sqLbuPKf/bRrdUZfklXKzCVtP
c59czoyt26e2CDJVNIHRxKDoNu14TwwoDsc8raGDpmeBiTapuzG1AU6zq/Yw6KIPmoJiA3l9KSOT
69neykFCk1Mci57WEFArEVHuZG72u5jm8taDCp3vpsqlm1zvJvRDV829HRPzuzGwt4666avsWO1b
ym1uiwQBGWUMVdUW4RJ3GhwZhUDu0Z0aj2+0QRl+wozqd/s/lF3Xkp24ov0iqgSI9ErYqdPu7PaL
yqEtJBEFkoCvv2ufe+vWuD3lrvMyLx6bDQiFFWeSwF+P+Fd03TRtvjLykzez6ko7kCc6L9Ny8GKr
5jtLEd05IR8vt6E+6Sy4n2krrsdtbdojNVKp3Keb1cjy19dEJA8IzkeUJFSheRzpN57O50GO/cHL
WlEEqt5jd5ZGC4TJy07WbK8nY48Kkd2l7y3xEfq+uQBxMuaaWHSviR4CO+1vEmpPLNDh2iIdqwPT
bqL2lm8hrxitdbV4yOfXZCoz/g2OiLYwSOysMDygR4rDUgwDPHBZuu2xuP4KV/+7GxxqjHgHngsI
iMr2VKblyKKfPOxIvikGog2MONI6xKXjocXJTtQIlnO4iXiY0dN24a4hGb8E56MfwNXvWstmtwwK
JuJgeg3VKIomiN+2NRInNUd3LgzqMkmHX23fpbeSE/MT1ezkGiFL5mlLGdv7DUIlI8/J5w7hqVXL
yHrgQ+yyaqUNkTewl4w5ohP5FRmzDRL1Nb5KE9dnZaBNNOdwgGK7paCLqDK3AiVPsYRFnemxYfNg
xJqwPn4ZVqxvORnD+pGSeVkLT4zhN+MS/Rao6SuU8N8cjy+5T8jibq18q1P3xNZ+eRj1HIV5jRnm
mkyzHZAIEzcEc6tD9kGKVejnkm7pfkml/YZtgi5xsIvylgoASXLWY1Vzb6wi1qxVpgJ5lQW1vgta
R87THIvdGA8RXkWsVCE5KiLyQazsWc0DVEksmJrkejYJSlE4Mv62kidesPMC8ovVs71rkJis47it
MPPisEDEeEDVEWuKrvdTNHG3HOGj3YxdqY41ns6U1fseE1Lh/Cb5Sj3dX+GgAM/k5tWLu+5oOwZP
zRB33QFCbTHsYuxmi8YyuVPNiChHUT+Nc/izV9jX9ZEswsis6CUyOEFk268sszNm8QizTYJfr/D6
q1al6rWhYXq9DYGsFgmqBvEw8+Mcb9iz98hZE0E0P3nUuxu1RSRchsxpy1dTdNPYIlKzaSGMRDvm
E0DcdN77qxQS5eKd5d5VsLZdDQe3hTcX21GgKbMZR2wSUR/GHbl0hnjxm8ULemNNFvGbaAY2kUzc
HYhYenocrH8LgNJCQWvDvmipIYdGRqGp6lTjBMtXAEjgmOjtGIu0lHXzI5ARNrAQid76mXDQR7v6
ZDlQ+9zHUfvFMz0/ipBxVw4BVDg47EG3B76yP2XoHWvzoVH16xLzNPeSBs8BaP+uwd8HUeqHfQVu
/1scbYqAMsOmly7peZinAUVJ9VgE0yYKxeUT8VekcOjusSXzcw+e4kSzAXs6vs35msGtzOq2vetJ
2xXLxvRrF3fnbbi00BCTFLAa46tGdufRx4qBBkZE2vBgDvAxh2kJlqY7QXhL9ANyA4M8pWzsbrir
x/YWIp+HOSZfYW6czDXjM03vGSEQ123ENDkbmx9tZJ5I2DwHo44wXql9rUk0PKfoLRpyL1i314Ga
5daO+jpteVxCKQ5d6JClX63YXmn6vas7rIKDRw48jryvspMkR1R/pnKRjEG9E4lrHxh0bq8xx6+n
fZ98t5tJc0PDe5hlompdh5deGlF0Et8FEoneJ4vGwlb1r9QtiLtAzVBeL2OfJyg3hDm+6YopBCtv
low8YbP7XKdUvMLqk3wLo7o+bWiOwhI6JU3eLKy/ZX2wmKJvcGptwBVXjW3WawOtIdkhsZM99GmX
dSUsWN1w2Kh5mFBA5q6FuuinmxgHuTqDPsM49u7b9V3N5sqOiK6Y4vbbmmyPPXALhUPSgKZKU6c/
QtbBr+8b1GZu3DU4iBHf9Hmcgq9Jk27E5gJKR8DXc48XDptScMzmPgG/T8dj1JPvZIm+08zIou8w
QUYt+R5MkNQEmIryTeBhINu+BQ6+1HhmI5tfNnA2xZoi7igxjf010g31i6jiK1adbEiL1DW/njtr
TmjbMmGu3HDNNu4VYopAu8jAojBa8fh1GcAn+mI9L02clDjO43jnkGcSw+6oCXv1BuHlSdTQ/SZQ
LL1uIeJmXVrveskMfpoY72PXoZ8+GC58KJP6K8RcqGXYsMHGmZQVJl7ddRaEuAcHYY3aGmTVu635
puD4/QJhT2cP0FzqO5lckAAsPbZwCX3cmEyfR5h4D4nTQhZBTdQ1pK7R86CQjZvbWM/5OMGJmmPL
GL4NcUiPW4D6qJL1XjLuur6N99aMu2joyCsOwa5sQajdYuNtqqntp2yPTfa3pkcZ6MFyxXIcmOAV
55gpsApmeTYT5B2l2bYflvQLHj3LsSsBw5tir7pu5KlvqDsogRN/Yg+17+8yMWcnohNXyAZBkrfz
rDS9znok9ppIBCcxpboA1K5L6uaXpI7CQ+wFb1mNTpOlz55rixtDgm0e19E1k+TRMSSvb4r/SKbh
zYUqqbY6zI5O49CXgalYEuUeB17Pc6U1aQpNnG4Kj5CuRIKTKHWK48y8su+JsayIvKYtQtoc2iY4
BGN86L211UhNDJD/FW/ViO1VFjeHUH9Jw8McI9J4jd6DhevdNA7+VVgjByc3EXuPgHZ8q5MZZ+6O
cIOKPtgd1qa7w/nyJZg4stosknHYMMmdy5IpV2Zqrqmjj2IdydvqieGqbZMEEX1s+OZ7m9tjXkWO
Y73Ft4xSd6/YpfDH0KgkiXxq5+2H5H20VyLtoMMIgubaJnH6LDfTf0NFQfpkM+RujTNCUyYNlzUa
+SxqaTavULOfHcfGa0sJ2WWfM6wrP4Trojesx64/bFL+uHR3XTWgwm4Ej8dyQXBgTjDHXG3pENzN
fkuBz7QeyS1lMFOk3pcscGeKlP+97qirejmLaxfA78EgFMmF6X6l9SXht8e8kErU2yK6ecB+uUwF
+c5YB6E9s0vJNpEceYRsgtMC8/8L3YBxydClfgFfBxyUC86wFllaaRFxf76jWm4Q9EUD9gLoXgJ2
CpDL+HY4hJMcnkXHL7khyavNAlvaJvUfnAuHd2FG2+YMs+eWY5fyZcCSsJ9DnGp3C06CiDa67P7j
eBh+TKEKcjeND9qfA1hG8DPQX1u7GQen7qlT8XLCSgt8f82a5do2Itktdvi+cIUJKbbO3JspGL+M
0OpBd6/bimsvu627EbGg3DSlhP4pyTVrF2CD2Vec/NHOPLfT6wZG9S5eEBlUpCnbcFvYrpziYBQE
mCpLdo6triBGwtYXpC/rpMV7BpjzDA3qa4ywqMMWrGFRI/EUE0i90mpj8asPnK7ZMLHGcNFBRl6r
H0YH6M/M5IRYLWqlKBG8uSLxdlLvCeFRLpjDJJjx8OuM8+aVt6XjT2Yur53QM373VC6arXMxAhUr
g8zYigGOfGLop8x9mz0EtmaFpX2SY9LDx9i1Lm+ooMWCSWc3055/k4yMD3KIwveUtskriGNpcheI
y8nCUxSjKFwWzK44/4aDkwcxeWB5pYuQmDgAfDptYbzsKWnXM8Q86Q11sHOvbYSIcswRD7O+hJdL
0qV5k3k2B6oMnp2H8K74oMPiYvRD9Qk58yddAl9CSiJU5YBo/8PUN/bYrtV1n+ADj27UUkbtngLS
1thE/p0F+pPAgEIXCp80RMtCAGXB78zCHPuhbYcMcyPdxPUadY9j6KK7wVj6yZX+5ZZCePouNkjY
Sv5ggHgNUD1QKXn0/XeAbYVbGHBGAdHCZx1j/3IlUGcXYvhCfP9hIXQCoj8oJxBtvAaIKxmdtleg
RQIEWgmcouqUfWK9Cy8ar99cQAF0oZcOOvg8IXb8KAPUYYJpsO/CRz/DIYB7UVO0oklByerpZms3
vkDcNCCKA9gRBz3po+gUCHY+b/54tfmpOgK7FA8+6ImcY33eYxOb3OKzWK/DdiXefo2RqeQD3r0N
l69rfy3sHB+UH827hnC0i2tIWgQZ0M3KIjndkS3h1RIRD1FTyn+QEuP77+PmX54xnIZQuiDOBIT0
R99TBtcTiTcdPqaAi7LmaQ1QDrvtcUz4+3X+pPjxaC9BTwANwb7ivf4+QBeFKCgjaPgIwDsP3dlA
kYZd8zphAwwInS/XxuyD9oh1BufYT7QMf7Kw0DCD2kdABrSRoBN/v3iyEtfEbBBPY+9uO789hf4n
fOWfV0A5LBIYLm3x0MzHl5H1D8UQmqjYMsmuewLLiDrQ9cQa88mr+qgYgjwWYADEaBA/XQbnRy7Z
+hTdHHC/P80J4gQDnDGDk2deEhhsjTlu2VoC3sOCVB/+/u7+I4H4x2dxYUXxDeLlQeGFr/5jsD+6
lkOfsyV8WhdAC1AmKJpznH+fs20N96IDpKVZ/yLmyL2zNjDvro+zq25w7FebxS1CKQgSlGi/awOW
5V6IEOI8sgAgQw+vfh4nVmObVKcPNbIyi8wE9V06Ta7NRTaD/DrZsEhc6UaOY+jy7KUIgu6GqcqE
zvY4BA9734QgAYA5HydgFfCrqAXUZJup5hqUQv3gsugJygZS/v3BhB++nsuDCdD/CPEyoszgPvsg
BgqdEMijGsMnmNogjmZK3fLEH579uednEo3q5EUbnEA9k/8Ls0ZqiG6wHcaCal2C3vbQRKchUPFD
O/XzHhNK8Ct27oYBsDuQwKWYWj1ZjtIbjtk2+XsA4WAfEwPi3Z+A46XTsLMzIB0LcnPv03opVgGK
vsBRY8oHZcjPccSzMOxSv7Qu4RVwkc/02x8Wn8tjANoLASaqkdB88FF8NcwszdqUhU+gZnOKU8my
nEAM/f1h/6c15cMoRGD7ReKFeAGCr+H3T6zdknlRGadPyZqUfbNn05dsbzH50q/A6sAChX2p3i+E
F/J21p+xfx8nXy1KTTz7mdz1wtP/8VPgVYICDL41fPK//5Qgmxjkpj19Ckx/o8emcrQ+o30aCBAM
WfV2iwSlIkLpZtj7VdB/lu74L8PuohT9/8t/mGwAPBgjBS5vJyCtKgeh7w1XnH4WJPxRfIaIAORq
QSAEFyJSKqFb+v0+t8lkqB/26S2W4jtUYYPMxLfuBrULm1FWTqq7MRVfFq/yJ3Um9LN44Y+xr5eM
gv9V2V3y2ChIiN9/gHII3AWayu8Cs803vcn8IvAIAMV+eGpH0txAxdkfa6noZTUOjhg7M4BcfCIK
kQMROZi04QW32a9tllEpESIHPHGBqExbdwDp9Vktz0fr5n9+MaqGoSO5yDtBjP3+i4m2aoEOvr6b
Zi+qxOKPD0Iva2nhuN9ZLP+36+B3SMToklzWcVqy0O0GoOJksD9FZ9Qnc9THsXKJSsE2H88u9EM0
pn74akJJGt20jbh3POiOg1PzTeKLqGgMuAqUjX1m5fywEOKDwPVgHMQVsYei6YexKYNh3XrTSyjB
f2aA9bLPMoI+TjYfL/DhAWt0cE2dwAU0AyeZPPv2Qdvqk7nm4wd+uUgY/kcQiOkMkrTf32I/+bWG
WoPfC7deKdHfUi/cJx6weKSb3C1hsPMjVjLBzokPorBLn//+A/7tJmEgglcEyy7mmA83Oc+pAEBA
+H1Tm5KLcD8ld8P65e8X+beh8c+LXF7lP/YsCdQ5od/6/D5YUSIrJIQ3ACu9eyRo//1C/3o38CrB
rYREWiQd/n4hE7kM0HZW3wOb/l6L/mccQ5uQ2U9WiA9KuP8MPXzvlzxAGBb/ULn73eJ60YX1vRSi
zU1tD5MB+CX8x6FxOH2Fv0b/sxnq366J6lpsnJFyctni/n5reD09rLSyvs/i71l0kOKpFSfUQ+Yj
8mld8l9aSy+3mEKjCs8DnJmwMH94ZTxbUK/FLcZF0+3BIH1LtPrvdrL/dwko/GKKDie0XP9+R5Yw
28L6ye/jdd0DKLvS0H78fTygDu3yr/xzBUXCJm4Fp2J4S3Glj2ZsOwCVAJu6nb1tFrsJfd5g2duE
42juawBjShcMxWAtONvbTXVj6cmmKfsomwuFTRn0qsYWyzAt+RwzNH9Z0NcopaX51pnugv2g1bSB
4ftgQVTnTdiZR25CoB6m0QfRBmnF3URv6eoQALeYsJwhirrpl9QeGp+/hMPkXlsaLj+nVmJP6iUw
AQRWy4e4Vm01LSMtEzsBk48cB1TffQfxBUQjJNvQlqY3HSoZlpahhGxod7BM98dRLPGBU23z2cRb
CUV1e5WJda1GAlFAMkG2QkdJK1Nr765eJ1TGC+4jKHYAIlkPw43Z+my/Ya3eTY1JTswCl/T7bgDP
DYUNBJMEgswL1i7HtIajIBQ4LXs+GpTi9CHVrbl3MHTfZRRYOqX8V58SAJyRbu6aJZpRolHHBSOI
cOaqx+ECJAp2qsQ/o7FsRLe3tZXR8zcZgkCjUesDRV39EpmIfd7XyDZPeExu26AjD1NLkd0WHgfg
u2u3gONhbSVQ0g4NhOZHBDWtAFPVDXYe/g7OXEyqMv0ZRe1WCgnLOXKFeNlIQSpJIjxNJ70qM5P6
0oE4KblRaF+KOoJ5EYfznMZL4l/PQjzA9x9CVLIwxE9l38NeucOq7GDx6BEpiGTLLjt41NRQn9Rv
2arBpEOI/cXfROqg7qDcFFpvbwhrj6YCsW3tnZd6iOpFWs93uIwmWro0yL6KlJO3YJ6nynPak4W3
JslzsAbdd4bqnSfQWP01nNMwsQfZuybd/LqFEFLg+TxiYKwVa+d3BIl5jxvomDPGh3hO256mxxmC
vgsXpuOSRiLNMQaD/oCl7ldtt/jBTYAbBc8A2Kcrh+4ntoUFvnaQcwOvMZEpVKJgDl4yJMF/F4Ow
BfFqTO06cN/YlLX3OHJ4JXNjzQuZ1FD5LE1yE47uUTSAvntECAJAp4bvQWNBTohkVYgtLT8ubatv
xTDTyp/lWtSXQbJGUFqiC+E80N7iOYsfKlzl146n5q4OIXDp8DCeJfaV8ZGBDd0BcY0fV4Znn8dB
ze8TiDJuPb/jT804fA2SoX2dhuBNsThCFy0U8ZZuQC8dhOfgab5s3hLt8JKWOzzb7DVc56DoUuWX
4IHmEuhKv1Njm5a9Im8A9qIIMrkpyHthEBwdDfiPxoESsonshYIBxffRdiXh4VQlC5nQwkFR8Jcl
Lb+h42xwoymSNxDUvKzfE/ndBnXBWQdZxTtvog2ciEKUikPI/hgM+B8jsIjxlEiIoORUpC6z5Raz
vozmTO5mCAKKDthz0RLh70Krx2PYZxTQb508T1SSkxXQUzZ85aCPQ1qsGHO525DyDa8AKbZxGhES
k0DSYZwHFiUGgwYqE8yGgMGFqnB8nSz1vgPOtflGgd62yWCLQDTeVVwLt9+atC1agPKQRVpSiEhC
YTyZDr1Ngk6PSQORacBEum8bdK5pkyy/oCAhVxopbN9NL5oj9BARuJ8e+olAQfe9ar4eMPGQAn5n
VzbE+i8Qq0x9sfbzdA2BpPoeeVCQQxvHsyKUertoi+0plGO0H5yXINbRt6+BUTjMLungI6MeRDxf
XXoIEFNXNEsdvOIQhVIppdVT0M5irwXOeTa29ZUFPnK/MDNg+vZA0GToh5HgGm+NktGu8bzpAfwB
MuObyZRmTgHIdYi2Nanqz9ab45Pnp9lhRg1hBdWG+gJyvT3IdfUBSEMRODcECnrR96d4AsjN1Hzx
ZPlpczW3lF5DXSZLjyB+zgcxK1l2zz2flYGcfjYMxggQKVNOm+YV20jU5nEPwCHcK6WFwGJHPEiH
vKzbbpVDdY+XQtmjxhELA3jym2kEDw4Buc2DBimR/Qzhsqasq6C/hHuqBlV50mNwSZNV87WVs9mJ
WZmbLQB1R/pUV+GQtBX0XmtBV68v62ilB86Jv2Mdz6olzNpi5L75ilW3qdZaimpb2iZPvAFovPBk
NSiMadvT+Khh1iiWmAJ98RoF8tnPbkZrmiLWKByKecfyEFHLZ51y/TDIod1PIa6bGB3t0ATRwU+m
lpdubpJydFBEwZBBbiECgeTPSHJUGZv3gzcNVZ2Y5ZTNwlVNa+OdBm+D6g4SHbWCNNbTKj5SgDqP
BpEU6ABESQ92x2OZDBg8k0qCKqltXG4tQBBvRTVFAfpClks48ZLPEDBDI0SvmzX1DsCuvUPEEhDF
NSjdrIdDtXWYNVZP6ROEzn4Fsax6QJMH34dg+B503wzHVm/meUQZYumvKb3XkAVUWM7QsObZ+Zsy
FxF1uo7gu4Feymh2+w4lTrqUeFp5kPGuipoJ4jF4so9NwMISQu3xariw4OGagePDKMY3LSCTX6j4
gRAlWaKJwh4CBJNCUgMlP1i9nz3cpznwP4nUZIyzRfX+Fb5ZhlgGP9hddNP7BHRhvs7pdgDUg6+M
pbyU3RwW0Jxvebg19Dh3nkX3EE78J5wAV5fXEmKZcIofleQIRgE/DFaeYNDGW102rO+rwZD4NPDQ
7sY2SvLUBu0N+BZexNMAQXMftQD8sK2qE0Af4TL0BePdm+rIljO6oTQyuAi9EQG0cylFLw1p0nzt
4gmmJ1ig1yHKqmGB5qQb4x/pZn/oZEnerIXXjKHhp5AmIHtte5lDE4QOBDGww6wHeoWSbA49eS32
oTL9i9o8VgSRmfeq6cKinaBsGjmak0lbJ7uI9HrfAVy7xrYAY3C1fb4YyB90b7MKsM6l6iuLcj8J
oAeDEmQvWA+cEqWuCFO7rDZyRlqivFgDAEbRh4X2kEwrj+jCz8CqUiuaArFXDl41tVRsmsShm2pz
3kB9H/rJTLftBpzKg0r2Fh/SCmkR53f9pMit7noUe9nA20nfc/veATVYgfwleQs9WYl4jmEn1czm
0pjEPK4Bf2+ivmjC6G68KNBQOuxeYwTPrEW/efprmKzT2R+N+kmHWX3JtphXkQQF5kj9Q/kKQi3P
QevPthDqiSwsJou9bIDSkkMf2WwHtTCpUGRSI0zuEmm9pUsFJetSsFbryg6U76QXz/k2OnqAzGOu
Gg8N2A1FOpZv+7e1R+JXvWTtXUo3WYZdDfiWInqFx0OaLyQIK057r6ohCqriiNcEAq8hiPYUZT92
px08eZ1dWE5r/so3Wud8njX4/qGOKtpqfq6ptNcR8M3mJDM5DNjNUg96zNmUkurwFOlsus148tNp
5fKhx6CnEHzu4G7B1tTx9MAyh3UHlTyFQOlktUo7HxMSmEfX+/UuQUzhWxhAzAbcf35KZq85TVO/
nWOPixiqfTTbX2m+RUjD7thYyGnasN8GNHY3LZgQ6gAR1iYGV7xMgMuaVUF+30TqPAFvhxe7g/qN
Dc2uRojmdbfY9BlKTDYU0g3mtIA8lvnMiINTBAWc743tzJl6SfvYQGt8NY8W3mRpOXQ1qVqQeB8P
aGF0yR4mIg/huCumhwgRzeMGddQW+O7Q9GN96DM3lVQll/bk+aRiivOyY+3LMsby2taQAkCZHBXb
asVzLc26W8IYnhpkJ+bhOJKnNBjEOeAeFF2RqHEeGs2+tSveY9uOT7YZUYe+Qc+TDdindxl0W9xG
2ametw5F08OrN+mp6mTcXncIP7gKRDzf1KHlBxC/413U6OUxiUd+JFpiqIB4Rzql/IW/JcvahchF
DfBtRshY2mdQKx1x3hrP4zBia6/9FOAkdayqFbc4t/Re7rlEVmEwN5A24qDR1tw9hywKdrGOyF2G
D/tpJnFf1TVry066uhSktSi6He0VQmm63Rrb9UHQdn6gCvnM4UYh/HZm2mnFilSmR6h3XxSjXmkk
0EkeOCgi287eBgtOTBOmw4LQbtpBm0F3F1qxCCfi9nVk/RIylnemNKQ5sR1PvRb+bR+A+W+gjV1i
Agnf5ixw5HS+hmVq/tZ0YOchzwhvoJ0Di53AfqzcGGOtXtSphg0FooF6KNVG9vUlozbroF3bgu3k
aJxWM5PjCZJDvgsjhmaLDUleWWiDAuwgpMezbq/ClGXor0XDdQo907U/SFUOMsuAXAos67qfnqjf
/ZRiTu9IiGkuzgbsWxz8NsILm+PKRfot0H4L0IyZMpj1fBe3Hb3yu2w+JYa8x0mPCdpo/ySXcMkn
GB5yQOzNbouY3dUAHQrYCGge6X6tYgM1HPLt48pbFn8PnTYkdk0qf9HABIULOdSXsZIn0Zt2pyCd
RB5AVFeTg8wCU7hXQX4o9iKaIAEgM3ahiMs6pVmqIVCP4AKD5yuv1ZCWSEaEJCarmyPoyehquXgD
UD2KHnXBh7d5lGuFSHUGJZVti4002ykLVvUNUH+8S7W/XCMY4tcqVfNMQw/PMlIvLkMwdW/YD4MM
jEcdyuE8NzCMIM0+OPdBYnPsR3llEWazx078Ulruow1qCBz0mn2I+vCNH42AuDqIR+9kuIALEJAJ
uSVZCAHZDDdVg+Lj2nf+kaHdoeLZ6t1RdEjCtEP7q44N/Y2l0t23An4PiJMet7kFdTiQNntkGb1D
d6v37GVIn8S32ot8lFl9rpWD9Kpebvow6wtJ2a+sU+YKoZnLKbBjd6RYsgoB5W3eA0VHrEfqmvsu
gNa7x8PxcHlDkmN8kZIqKWFA7JDg2QmS5m7SvGAiGq7C0Sd725G0GIfU7tqaqWIMoxc47tMDNHXd
L2VhM9tWCL1siLJ2FSFyd1n1eAfBCuxGQbZFeT/420MMhuIYG19CrQ9LPNRTv3SjsoMNIP1dOIoQ
FjGFV2OwoZ3d86/rwbVFygdyHpHCg0eIFp4587JShOpb2yqxb3D62kndGKAKMFHBLHIx3EG+DLhZ
Ryfgpstzv8TooNsIjpSLbL8oz9OvbBHxCWaxeS/CjOOM2HhnD/sp9FUxXqbjCFzLtv6hd2y7tV6y
5HUf9Q+jAHuBoyu7QkV8ULXD4h3onEBSh3KMGruLpN4RrqEIbRo4jYY2q7oJm0xuxvcUGqa8wScO
yf4AQTVURXmyINp9G4bhHhvmLffAR+QjwYjiWeSQ+774N6lZmuu61eLl78DeBX78gOohnB1FLBCZ
pVC8fIAnmXazp21Mzp4OvgY4fgNh+CRo5F8ucZFoEARmoIsbV/kdnuyxSVHDNERnRto7BLnKHHaU
X3+/jT+B8Swj4cUmjjAotKdd/vwfwLihPZUx6aOzwfwwBclj1FgAk83XBM3f+d+v9SeAjGtdKumR
mg+FwkcAeQXKMm4DIsznZjmo1p42Zu7hIX6CXvAHWQ2wmM/o2j+EBABfoVaggJAR1wI1xodnGA1Z
1nTQfZw7m/jVGLAIKKo+RSzeu76ulIDsbe2eltCrXAex6t/v+E+KDN5xeNUhlLholbKPLmi5BZrM
8PueNwC5HLuH7txplyfDaRugS4XqzZvbL4TRPYL09qjPLujy/vff8Mcowk/wwWqml57Gix379zes
vYVpb53oGVkDJYq6sWX5ZJz+210ifToIkYt5aaD5mJ8YWQ58mA3buW5M2eLAJus9zgy5J07duML4
cSvWR0feeFRpdmDjJzD+n9wtiAJ42UGfohs1Cj5+KBZeYg3zz3b2Iwjig7K+bOqWqw0HTqgm7rQu
QYry43/9XENQL1iwfdA8wcfYZtY5rE2ULOcm+OmHAjahT17cRx0RvkaCK1xa48Bo4vu+cE3/+DYD
Dq0lH92CN4deqdlBoFWAZnTznbed4W5/i2RcRQuw3emzfs8/aKzLpS8RJeklrgd81u+XRmxtT1Du
upxDk73Ytfui1vgRKFn53z/D4BKDEiP1BZzSB7asXf1aISZqPU8jsSUzQh8b1XymTLz8K79N1bgZ
jAsKXRQuBPHV7zcjMvSF2v/h7Lx2I1eWLPpFBOjNK8tLLRUltdq9EG3pvefXz2IPZo6KRRShBi5w
LtCAojKZGRlmx96hMDjmhEGvs3tV/C1S3NVEqkPD8+0lXXucyRoS8ZPnNpDOmlmDxIOjKmiDI1ov
ZgxaX48PTfE1lzqq02iiDjRRqr1Yrch4LC6SVpaBZNxE7jdzdG1HvxvgyuD4TcVD0eofewBgkU5x
QmsOyDeuXLoFtwLKFrSUSOtY0ebsGJFYaKRu1uAYVAUjP/kwKtW/mIAjF+EbmEyB3lx+t5z8g/xZ
GZyuyv+IpXuHGvrh9te6ev6mj/XGxOwAisy0eTHUE05Uf5dSyU7Sc58ywKrtb9tZ2i0COngKFRhF
6AdeLsXHkYTMDwzO3+KUpyZ2T+Fw5X1dOnrIaE4EcTglQpPZrRUHOGaLBFx6WTFCaA8QzOyKnrmy
NLQqJN3RxmV2Kovvh14OXjPmpfbwsv+4vdSFgwg2ClZt6tAQlM/5RRIBVgRGUnAdZOWGHtom1A0y
kGZFqjZttAbcWTSHFQmiKnjm52DLsKLaNo12OJDd7JTsS99UMIBUm6r5rGYreqUTBGfmSJiD4zGH
j41jM3/NjVLRDSnrO6fvxU+y5u0Z7SshGDA7IrMhZJQ63QZ6/FMa17iDFy1DwcUDTjtcnDuVTlXy
0pUksKRgoLrGgDADvoL05CofpPaJ+ckNzMK72x/yKlwD2gKox+DMwuBCBDU7sy3qni2cI44qZ3An
DMmjnuRQHRTbzKx1m8nuYpfI8hoUesmshiQW2lDASzlGl2bVqmqgw7Z6R0PciwEelDeZzJfJtCT4
/A5ZvvJRF5469Le4m7Tp8Qbz88qoLJOosHE7KVmYafmQEVBprNdCwQUPoAKenJgPQTUA5r5cFieU
xrxc9c6oGtt+1M5SVJ5uf7BlE7gX8PE6UdDcyUBgbERl2ztRnjVPg0npUa967+W2laXvY5DvGMD9
NZ63mZXEcktNE7Le4cTQNDtqjHgU8V3eNJtGO/bt19vmFjw0PI7/mZt+zpsgiNGsdkB6vXckn6Z/
/9uUP0LWsx/XuC+n/Z/fbUOGkmtC/16rUzVibvmelvYOtZBnzc3xkQNkNeono5Js1N83Vms8JuBR
1lKECTh7ZZjRFtKiSUNlft4zJhPBA4eDE2RAGVyB0gHDyFpFaedXYb1mJCie8kNVVg7L0rGHIFyh
yE3udxUzC4Kl1VUg9Y4+vjJjShHqTy78uv3tlhIDDcwo9E8cFqjgpk1/8/F0MaDhBY+l44lnDQcp
A/UQ4nPj6gwgM1wGnWl6VMQHX/4jdCdwFLftL1wImLYnfwn/G2uc/v2NebXLylgJRNkpUpRHqBJ6
wRpgfGEbEWSVuQrcOXK9mZMMWpVaeyCNjlWS2hRDI70WYBngwpe0FUe1lOYAiZ+CLhl0o/z3398s
Z8iqdJQycXRqmopS8BVZnVEI9n72SfV/waRAYR/2aOA36kqCt3DlLwzLl/sYapHi9VozOmXovQi6
sfPRR+icWq62Y3Bs4pW4bymOwR5qOABx4USbQxIhj1YIXarRyWXvhx6JP3I531Fupz7qI4kepgcI
HX4iGAW5NF35dx8atDNwBWjKQzRvzYDubRoFgw85t0OUb2fFrjb//IMBwjQKA2QlVAUud9Orgio0
u2ZwEk/41PTQukDCpa3EgtMfmXkVoJT/b2RORVq3YihaXUE64GKAZO45jRhiEKxfvU/RVBS/wgfA
aIW5NmWzdCGmSoMK0wpI3Pk7l+lDHdX+34ialC42/W+xXD1K5ZrE+IodbfaZTN+v1BF+HUcjFuvl
+tGjO2Jr/js1yqYkHN0J4i6QezAP/oXqv7l0llcaXgGxtMPsoj2NZGvh4fZ5WHjheHMo0KjElNNQ
zeV5EOh1ZVWok4PwAKQdQ0mNzuDsXSeX/3C0p1IfFSEV9u/5U2O0ApT9VT9Cu0K/VazhyzG11/ev
howKQOWk1HsVHpix64Ll80QHApCdFZbH0GUc1pJ2Zvj+nGpC6vPAkPEwPz737tEUugoD3KKl2R6k
WE4gMzDElQGIpa/DZkmaSAXtGlSuJ3Ri3FEbnUEBpuIVm9gwdk121OsV9750oP9OlZiEINfCAHKV
aqrfub1D/8Buo+8p7cQ0Od7+OitG5rcGtFOlNPlkJPM2efGZKVUbzql/MMKTOxWuIH+cR4iRNUL9
AZcOeXu5SYQ/2LKL+uW2kYW33WCjKPhNWfVVhUomFQupCPYO1GTWXTXm8sH1mhVXvZBcXhiZHTGU
0uDlRDnPSWDPiYuvKR2OXPnKl7GyfzFFN2Ga+yGxmgcSndom1mgAMgwZPLNlsbz/K+edjQ95qL+W
IK7+Yf8QgiDnoSaMIuul18njUi2jQqVMpaGPJp26XFk5BtLiYaOlIKkigzW8pZcmUB3JAVKyJGSC
Kp6Ch06HHy2uPqPcUN+7TUFDjRoS6XqC1hI0EYAGZcVO4I47NBACZn7LtHiyNly4FM0w2Ic0O/Ea
Dle5/FltFkuR0FCLyZPyRyIFD1re+MCe62BTg7GyrURsD0WarNRFlg7sW7OzszR4eUe04Q9OqXUb
0Am79dLjoompVswXpcr4N65681YZVoCgJnhbVuZ25LH0q9MB2pC+rfR7cZCqe6ENrEcQcEAuA9pk
fSokuzCJilNhFTkMM1mxERo1/Hr7rC0dBMaRqCQz08lozmzHoTtrIbDnIEggRSK4R13hNau6lfO2
5KmZFUXOjYltSK5nVgoTuFdr4dviXoK1EMBHeapqUJHGSmy1Zmj2JT0zTesWQkTHHWj/iRm0k8W5
T3omSyz18+2tWzqsDKMReRDx0+2ehTld4I34OWqgqSA8yN0AQ7ZwUIPsqZAopcVd+FkUg2+3bS41
HngoJ51mVCKZjZgZFa0hlMuBOCHq020Gjrein2v1sHNFn4z4XskI/bkn4V0bi6e8lre37S8dYzw7
OuU8IFSzZx8yiPoi0BuZHkcpwzsEBZ05AI64bWRpY3lnAf4p9FZlc+b/zDAwMmSyADhBv3lQBGH8
oBSeu3GVmlwjio1dqHbRS5X4ayMhi5Z5HYknGPUz57U8JQY4zp6TTVXHiYmipLAxyh8D6LIt3ZGM
lQBm4fIxI8QrTGNAJaWZfUy11qGdgHvPAV63Gctf4O1q/9PtzVzINmgvEvWpeB7Y66ff8Mbx1GIb
V67ayo4aR8a2QaPJheRJ6Jp7pdeOpVZHm4mRAkR29OW25YW7yIQQs5uGhbTEVRdOiVwpNHpfdGKx
CWwmVU8Qdbgb3xpfdSV5f6RO3RcSeQon6rSll8tUO4uJTLrJTlPpz8ylvkxQY1tIwvNgrvWRFk7J
ha3p399sqVABfZf7iDi6/RbH36QS5ZctVXv6cQnzVrd38TrOmdSLJ45+jQLoFTWCJLtx6JehcdYC
8B/enWd9CQDow4+57UPntq2FohCFepoh0/gV6f18F6180EHDQzwI6skvGa4Zzw2k2w1KtNoph2pT
r39JE6ZcuJfA20r9x9s/4PpCXNqf7azFNDOoQhhDBOu1APNdBndNIq3s6KIR6spTJYEi+ryB2lpd
WowRi5SC56IBtZrYkfF0eyF/+w2XSf7UeAOyRlMAwpV5PyIbKSmG+NEz+WuxL9tE7za9p2gvfhOE
n9llUMFZ8mwNVf2pyWUFb5YHvi3EkgsFa86AQm1V971slI9dSAUNiGYYfG6ExjxActzcq4HvOWhD
JSek95KD5pXRIVfos4gDdTUA9HKNxm1TwcaQDv1dTz3/6BF42RVVv9PQ1vH3tgi8p0RWeugYTelz
NPbCZ2/QxD1sHLnT+kwrNiV8Za4e+/DmjVB0hlK0MRIG37uokdID9w165GzMH0MgoKA2VOW1D62X
Oqv/BJ0g24IvxgAJx6Ae90Ts/qkcBg9SXHO8LwezOUEPG1DRbwv9T09D43csQ4h8+0ss3R9SEJMe
PXIOV14oy/gdfePpZ1HsIPA5jsXvPEFF1r3zgDbetnX9Ok7x3X+2Zse3L2o19kpsDS2cgHSydXnl
abz2qYrOLDxg3anwcS3Ja6pC7nuWfpag7n6CmpFxF60QPo6x0j1qrRivtK5lGV92eY5VRqgn/AbN
LXpNs7fYbRqvHeMypUZcFE9dPpwkE0DxDo7TkWk/E8oxKf1qinm068aoejRqZg5hIPFtpNdFEI1Z
dVeZlfWScXTNnanHxX4o1ZQCs2lsFEgnvmu0M56mSYFNBiH7uz2KqpPf0BWcpnH1q8YLz4IKNjE8
G2KxGSnhV1DCMoP/3g8/WSEu4/lZcNJp6WdyiBDBWWjvJcvfdOPaMb52WliwDISLqHNdA7R8zxt6
tKWjswLLm2aAYQeE2vV/3r+OqZ0PjJLw7mq3yG8hqenH5Cyn8YMBthecwm0L128n07wWbwyFf4TH
5+cpUEU/sBRIhSS5Ch9a0fQ/ikLr30WaXn5Q3bY7KYJo2L3frUHcri/nZBnEgq6jN4MYyuWrDUc8
4w1hWZ0hItno9akFHHl7bUsWqEWxLGJHTM2CY8WTVDQCs+o8lI8ChLfK6hKmgPDyNmqyTmAsoqGO
sus8mJPgpIk804P1Dls7L+20jVsybrYR48Swjt7YBB87gyapbqUqpNQMKW+sui1kEPxDAHdcrwnf
M9cqN7Xolpts0F7ZcgkpBg8Yf+rrzV6gdPMUtbK5heLU3BdWLAB2HyCHi5kX6xX5xetq7dF0NeEY
QoDr2cy7j689DFlIsWSyd6xAGeTMy0IsIyJYcN/JRfeaQHxqdzp8r3ZaCfCMV6U4bNMyN9Y6FAsn
jM4SI/54SkoIc2hWmNTMKaeldC7FKLkTQxUwX9O2Twy+SbtWj5XBbqoEqT6tz8QjQE79LoSsc19l
nkxgM2gftNGq92UoKaTjQ7ljstD76OlGsIfCEH3T24fm2qMTJ4BsJ9kQERuap8ZpOBReC7XnWVPa
YVsrhfIoq8Fw4GakH1BAKZQVgwunlBY+4CCCEhXEyywhiIgEPG+kEZX7ypM01M+jkK68UgvtMHKa
KYGTSBMXpvdHvXYLmJ/Pfs6Yaiyq/U/IVbVDF6JmOQWY9xrsaUdAL4zaqqhsaAjSbClMFmu/5Pr9
orChMi3EQWDyeu5virgbylwy2rMPJf++VNziVYlraI+tLI+elciXP465/nMY3GzfJqD7/RxRVOZC
EsHOLHdNfnVpZ3hJKY0bRAp8hNnui7Uh0EQWunOoRs2WcbZ4l5otdZeSqX/CIy6FbIEGNX2reQHD
Q8+5rjTbc3lY338Q6J1A5qXwMuLtZ097iBjjwEhSfx7SxwkQJLQ/bh/t6zdrQrX+vwFj+jZv8iS4
ZZl9jtL+bIrfksDR/UOaPd82cZ3dTvhrgD+GNX3hucv13Xq0JIYqziUE/ypzjQn0B0kjpr8K3fJ+
6hWcrWVujZseGvARVqjh/dnExB3B7QVUNUELZ7uoIJ3kB7UCHUsH3sZijE6ayPZGWiu3l7pwdADy
omcyxX5TIW32gNGsr7NRCeqzJX+Sxp3m31f9q4zwlX8wo2pb6IegvouTZMXutb+4NDtboDDoTVJp
mA0VbTwlvq7dDQlMb7dXd+0GdQkyOSJiQIuwHk7//uasJF7ZjyVD0uchEopNlAvtJmjT5FVIom4f
uQx83ra3sCoCNr4a4HOYbf7GvW/sBWXeVZU+vaTDS6J+VrXvt//+ddoxBYT//f1ZLFC3UpgmqiCd
YZwWna6sqweJZhikIGKrMFPhywEUgGKxEl5dX7mpIgmq3qRZgdubmTXjVMiUIh3PkQhRRBpHp1SG
X1zXytfb61s0BNEg5QIVkOkcNRnJsWCF0TCezTJnHkm+bz0GgcNhVRN7YSNJI8jcAE8R+87fx0Yj
nHDLihUF/c4cXytKSHKQPqjMRsGgdXtV17ED7V7YAmj1kjEQLl6eQt/1q24aOHJ0kPKe8kdzn/r6
i96cAsbFjMJ899W6MKfJl+Z6+H0BfrqZI2inzhwYQ/txez3Xp/zSwOw4hLpU1LJENj+04aGq98zC
v/veErMQvQDgppN0dQ6YRGPKK8kCsMadCB2Hz4y/0tlebuxdFcL+d6/nwtrMBaoI1VTwVgROoHc7
wwwffW01ir8+2SCvpuRHQZkWQsXpQL7xDE0KyrGAQtARDRGQ7F2ZI4q3xoe2aGTKgXB6wJzn9EYi
RHWo7raBQ9YKHHB4lDLhkeposbJhCwd6Qi5MIG1Uka8qzGkwVIBipQCI3qEP7734hCIAQlOUX7bl
Wjl7zdgMLeEXrdIYlchLr36lhidCe48QBqUjcaNqv11UoW6fhuVN/G9xs+uTM0OMBBuLiyBdcCGS
oyMJNc1KkX7hDrGFvLsKry9J3ew8JPCpePj6wIn1MnpFmKa8M9AHer29liUrMNVZNOVFRITngPpR
cSfJryB0Ell8kpOvdSx/um3h2pEC2gL5MzGfQWM4fxqMNij6pGW3yvpjnd7DEsowsmzrqFUB7P2H
c/fW2PTp3lwi+NeMDm7WwHGFlx4li7BH4TG1kzzcognJlO5KnWrpKBBQgzegYXT9ShhZqsFWE/vO
CEeAQl8IuQl7VNbwQEt7SJxC/KUDcKBRdLmsbvDIvlvfd0LzYFl3kvisSN1BkGG1CH/d/lwLl4nk
lck0in0LpJdZ2He+qwyek6LC47vdHqqhO7GvXqUcgRlFPCVRuUZQfL2LE8p6krGfoBvS/FGX+8AU
dFVonFzSkbVE99Y024+enKx8retgDzv0M4CISKJ8NQyhJlTDqWy3Tobw0CPd2XZLyoToZJ8ZqI22
3Yq9BdTiZJBEkLYiyLc5HaQ2iq1Y9kzjBxS1XEaNfEBP9c8AfaD8XHr9TqjHTS29O8YkhAAqL1KP
AG037wHEDeOuKhpuTmqMxzJLz0g07G6fkoWkYLLBBBVPMANUc8QiQnBGMAQ9PANpa3vMv0N9JOWw
aGV2jCxWA7lDgFpOj+ykmggrDvhv9fSyHjWxyvM/kmw6VPM5BMtU6wIl99ph6uChD/xtVJpbSU/3
yLHe6bAS2hYTw4Wi7IYUHhevbGpbTwS0TEFW5vnvPEDDSxe3RdGuXJ+lowzfKNnhVAy6Gl8TkI7M
Rq2ogTcrwibRQu3e903aH275TtF3iuNsAt6AQU4ix6uyX2gqcUU/rXJCZZv5kd0gsyVt2zWezOsX
YjIzgbamqgpjPJe+xzebGFYkuXISvT8BlHmWhHjlqZvC2/nnpAzFAyHioK/kjmGSkiidyY3javCh
+7/7GOXD4HumGodCfJLiiWBp5aFYWtVbk7OIDjplC1UZqXGUXAIvIX1MlOYfruEbE/qsy567jerq
Iavy0t+J8jOX/+XvA9nkpIHXIlS4/DA1B7BSxah1Wgj8wjjapmtEsNdvAUiwqQkDfgjS6fmzI1Wl
ofqF0pCWBMdEFe26bIjo2g9J7L76Svg9kpTtimO5LjVjE9jrRCAMiem8shJ4qu6jqIbN6GD1X2L/
EbwfAjwq8CRvF9Rfo6I8quXhttmla8tkkQoUlnyP52G2lxOBmjJyHOTyE0It6Nn0dj6swDkXn4O3
VmaBo2kqjTRIIufcHOLvsaCqp8T1tI9FUQqP2SiBwoa/0Q5G/2tgVf5ZRkNw5TcsPYGTW2KUlwYx
kx6XCzW0KJAEa2gcSCAh3NslZnTQ5ZNSrgCGlo6OqegijNATL+wcpKTAN/G/R0c0k7umiw+VbJ31
iD5xPjx6mnz2mzV/eB0kTb0J+pPAlBieuSpxjplbosWaO5EBl1L7FJanBjFfsXGhRV0rny8cmImM
nSoEgQRedraPVQ41Y+tWhWNl6q7L24Mo9x/SXH2/m6JWC3Se8gDFlXkAUZhl4+bNUDgtdA/oVIb9
8fbBXzqTBAqQL1gTG8EVzqPyvUnYKC8cKXyOwTPTnUCH8xHt8U0sPBR+jPLAVyRdV+65PJUAZj6f
ZJdCDi+YOEURlwfRjcxBia2ycoKWirec2jpgucINd37/uXTvR+8guV9a/ZuLHKaIcDHEQFL4Yrav
I9KIEglXXBmbTv3Tx/0pQZwtLx7UdgWXsvSR3/zGOVOEHytJroOUdJr4M6UGpQjtSny9/QHWbMx8
gkFT2i+VumJY9UnOviVKjU7hykuxcBnZawb3iXxVBkymf3+TFQkMorZNEVYONHDdI/KQwhmhPQU1
JRjQUNtTtugsvA4w6f3L6XprefaV5Zyxd70OKsdIYKhRj2r+CL/Rzo9le9J0r/dR7oz+l9tbuuDj
JmYPGgxg5jXqapfL7dCx49mVcwf2y01QfKsU3e6FfRv8um1naVtJJyRjQkkxQDH7dAIon7JycTgQ
6dua9GwimA1NT/nJz07B2jdc8m5vjc0WpQ4BCncNxqT8yUq+DsXRq35VsAeo2ko0Nv2l2c3EeZL+
4RAAHc7BWJBbiQasV0zoBZ8LeNERf7y9b9JCvKdAlEOwB7jAJMK4/ECmBE1xUunkYUga7AO1fCnc
6rPiF499a2yMoLWrpvzgDgJMesE9klW/BvIn9JBsWr7HMLI2aBfcBUn5K1d1BwjQ0+0fuLQDsHZP
rwhJKZnb5e+Dfkjve8RnHQP6wQmcXEcrW7DwNeHxYKYDcBDDpfOgGpVhpO1LoWXUEs68QStezCY5
FggnGTBybYeq395e0sKdmIhDqDAC6JtECi6XVMkgK6w26By3ZJSoasYfnVkYm6CMTn3V/Xm/MYbl
QFxDrDZhhi6NKUpem4kUtw6EsmfDT56aEBTaGD/32VoiurQuYkUDagMGAThLl6bCSjArfUxaJ1TD
L0igb+sw/mj2Jty2yj84M2QR6Ooy7E+MOBe3sBgehZ6o65jKggZPbLqHXiweJMU7FkCTTryc+1aK
HrUQJcg4WTmTC+8Ew3MTKz3RBrMZ04l648MBQYhl0g2dU8EBnPnfRfXshisYhqXN5H0A7QMLHNnl
zKHlI1MoFrAYouDwBFsa1BTR9y5qP1rU0W4fkaUCAg6aUzJRZV2TNMBNKwLwKkRnNIrkS2ehBx+r
hnfwIPizkQ9Pd2Rlw109Rvq2Y2xkm6Rl8VT2lrRyMxYu+ySORYseAA1dwNnGprCJgIAFWi4NxN9W
bSflbmWtCw/FhYmZv/MhTzNAP49O61WbevgsJsreAMsyyYv6eyZYQcQ8wwu/n4jwCgW5+2qDrrUt
agev7Q9p7GSivvKjFr41YHo8PEoKJkjR2bINM81UtNa4OHL2ITGyY61/KeD4rvr40+3lL6yeVjW4
DOgHwH0Y0wd4c3IBAOhhHwu4Hg/O3JppqXKjBA9mdo8gzTbqV1qRC48LjWPGl2AMtDRK25fmanj1
mFGAHcDrJQFeH8U4Rj5qwvIIwTPAFAG065B4994I5ekYFf7KJbq+qMAVeTwYIgA0Bfbj0r6ganWX
tFnrQHb9oW8Zb+Gko4dgrhKZXZ9cwAeQTdGUB5glzTsELWyXZWMptRNCWzZoT7n2Ma7+aN2XZDiK
sAx7dQETcrTJ4c1shnI7uOUufn8Vgh4ptQHaFFyfq5oq4X0qTLwSZ6HobNMsNrq2Mmq+sKFMfTOo
oP/9pPO8Di6Xqm+a2jjLOSSsTblLM/lZi9N3+wHSVF5iBpRJjK8avmLXWGoeF8Y50bSNlDDV2dcr
Tu/6JkCLBE6XzJFBD4axL48GZPlo5bi+dQZY/zCoQmQXAdIMuqD/DMzmWFrCCSjfitGFU3JhdHb9
KAWLWVVG1rkvgEQLIvrah9sX/NqVMC1IIVaeujxAnmbPvRkIoptCu3j207S0U0/bJlnqVLUyUQCv
BKeLtuBY/KvpNDntyy2U9ABd+qoTzpr1o2q+aspLK38VgpXC/cKeTZRJ/2dlPvAvMxfTVQlWRlRY
dLiyxfx0e8+WLDAwQiuHYhdR8HTo3zjFKq7zSmlz9xz7GfLj4oOXSR9vm5g8+GUcDwwRuJcJvJ7W
nj778BA3F3LqW9a5iOg3oKW5SXRppyGjYsgeDMlVslKWX/o2BlgaiyOFstLc80IHAU2pxJokQd1U
HTLn8IcqqVP4K59ncWX/Gfpb03izeWPSx03bY0gInuXuyc+qLSNasB1bZ8FdAxUuGKN/DTQIv0CD
av5QNi4iYgL02GcFZeniWADQ8/0vISIgWvb+izSB7HFDCJIC6pofisIUvPDvzI2CskfyM0mzO8iW
LKhvbx+NharPhIWmJWX95fObh7KyUSuxmXf6uYfmCCre8D7y07tG17d+1P/ou05kaEp5lTWkD/R0
9w/Wp+IjSfpEsjRnGNU6CMhMl9miUk53UX/QEPITHXG4y4ocSe3cbpuju4YYWfiOjA/+Z3Ryzm8O
DSlvL0Cma5z7ZtiIUbOpeZX9HIlrSeX/r1y+hfsN0JzsFtYqyJeuEjy9dH0Jyj2O6FkXvhXBGsJi
aTmAA6Y5Hxg86c5cLidNezOjuyaAytPt3H3VvM7WtH4vxek+ior97U82/bWZL+FA/mdtuvpvNi8K
XRNmZVM4e7LEdLbXon4R3ZfW+8cmqKTI0OfQ6pahQ5k9JUkKN0kMxPucl+OpyasPAT31KF6LyBe+
DiCYqb9Nf/YaWyGOBUpImWmeQTaeyizfJYm/ErVch6EQUIAKYKZhamfMb9gowTzc+rV7tlRhY6mv
uf6U6XvFctz4m1s9VuNaR2vhQKBTia9HMZre7zwT5tlFobmWPKcvkX5oauTu/f6IrKKg5FNDY1w5
4QtHYkKnTDMb03/nKNvBTaC+Qk8AajE0F/Qh3wZuuxNrtVp5VhZmj6mwcyygPQU/chXRyyOyDkYF
+iHrvX1l5B+YTj82aJEkpvwhTg3UWhJtS7UeqQCiYV9C4gUA/SoQdgrPZpfg7e+YPztIVTTK2Lqe
A5d+dYabX0MYRJGfLAuy9xxlgx1RbH6v9jwWZq19iT29vh8BI9t5Oci/xMJccaRLZ+zNxvzNsd/c
ymIajjNQWHeAxOxFqG3r+CMQb89DoQDsE7pL3bjy9C7U7qZ2B0kbDMog7+aNj6xQ0e7UE9+xzFoA
OfGNHpNtSMVLT6PYVvO2Ohhdlm8ks/D2TWTltpwFTBk3TWsXZdJvxSovtoHXBFtCFnUbhkF8T6ZS
7i31/YXg6bcyFYMWKRyN83i7RghtyMFJO5nZPWlx98xE4NnToq1l5Stx6eJteGNq8jhvPoXUenok
1KHvFIaCb/zuk+HD6n7bCy8EWMzfMPk/EdxMHIyXRnQkgcTElNxzp99X8cBEpruJwqdYXWvIL/kS
+q/ApSiKwIkxW03qomUkm6571twHwTp1UrhFYJlZ7bOrrpE7LtpiQRRDSSLAD18uKlB6MW1LVWBR
/oPlU/vNn/J6YFAC8eC1KZ3FHZwQiVPZA8z3bAfzIhYtbqpwBue0y8Nkl6vuZz8TfnVecfiHj8XT
b4KMBrc1j/CDtkAGURXdcwLDneJ9kKthJ3sfYvoutw0tHb2JFB4AFQXrq1AjV+tOtdrOPY+Cf8qT
8IFh2mM1eCt1jYWKHVyEb+zMPlTXUJt0rcY9G7310Y+C711AabyRrZ2SjA9CIG8yRq+yStnXonio
leTL7XUuHRT202C4k1294r73NCFOGVDgRY0gMck7W8ghPhVeY0Qr05fbtsxrGAKLfWNstthM7+tM
HnT37KUMp8UoRuLhjV9INTZ3itsGhyKv9Y1SBOJGUCTEd9B2RIetTEJEIavBltsaNRYKRDtjkLNf
gW98FtAFMV0dRz1WH1wdFXhriOUPmlTH25IsY1/HAsLoIr3NjHr3RuD5sLWxtrYJzwozJqn3rEeR
e8qr0rpPkI/aWEit2HT9rE0aVe6xFN2Gt1B1H33ofTfuIFn3lpd8R46uvB+but6O9Rgeuh61OBTq
ulORqtkjGi/Vzk1RFDQT3X0oo/hP3wT7JmgahOq7pNyIod4+CnWVb8poMGxa+S4M+VV9khtSY0qY
6oBYVnwfjlYLz8KgbDIXvmRPDz2UNL3kGLXBl0Go/S2jrPxgffzBC1oi6odkhwu51X4cVctuq84/
qGOSSxul7/6g/NJtb3/Wq6tC04nKHBhD3Od1AUZx2bSmxqgpOF37DSRY0qycnMk1XgQJkwmmz6ZO
wfSAzTxMHTLKp1iucBYDv7FHJCYFs1yxIV25sb9GptkfyElxZdNVefPajG4lU0AIiUR65o4YcE/3
pMvunQlRz370Ov87exfbZl3nmywJh30qyuWBMdRwo0l58FPMa7RVA7Q0tDGKBlsorDUe96vbOvuJ
83SrTeW0rGLPaa3iJ73nelc0w5MhSA9jUW6Q+l55gJf3/b8tme27LvbuKEWB5xiBv1NNfxN0P28f
nsUVaaTmZM3aNQeNnKP3lfuCcNb1z4MlburkXpO87Zg/g1O6bWpxMRCKTA37aTBpthivU4MEYRnP
ccPhNU7UFyb39rdNLF6F/0zMy9RQQSpao5MuaP4HK/0k6Js4+JcNe2NilsxB0VuGXSZyBEww39Wv
BjVvA8Ro8CVQjfc+gtNxI3yA1oa45SrdMmodkpe68pA2AiiS3snDn9r9c3vLFg/AGxvTV3tz63La
I5qSNfBf9MI2GVpb6n5kZW5X7X2vrLF1Ln6fqctIwoMjmWfCshEHpsEIgMNk8NaTv3WJvC9E9x+2
TSKxInMEiSObyuWSRthv1cllncsE0StR/VEF/Xex90+3d25pMZxiJk6muSACokszLdGxnPcUK9q8
DTeD0BylHg2fXFvbtSXHCEEs5E24YICRM8eIsCpok4Y72g7WI9ogR9Tj7yBv3YqduvmHNTGmw4My
MRzNE3y8BNAgV8fRS191/5drHFGN+gcT1Nan/qisMrRzuW1FIak94CDhXOWhfxqYVTzoSAIe0qpY
Sy0mdzx7tmSgpLwSvI6kbLODEJuMkdYZ7XqpGV4iK9HsJvO+jGnwgp/4XY7E5b0prc1VLVoFHU8H
CRTIVWaPmJ04alEtnaHb23niIUx7Wys+he6uGO9HMM2393PhAjMcCfU0JXGa6PPcVTNdT2gzSzy7
2R8vNewycO0OVkHFuC/AXd42Np3pqx0F3DH1kxgAn595VxyYYA1T6RylnXtvKGQBQ9DG+1ICRqai
MzukxqTkqAe2GiL5fdv6wo2juDrlU+zrdSkZBHXZRV4onVup3ojyl7J8dn1hZYnXZWTyAaJxXl0y
bKpcswPqhblvBZUknU35yR9lu+nu5Ey0vXYfGlvPRUr3aEU/bq/s76mfbSwoTzrKRD7MwyjT0t+4
4dol9o/jQjurWVTsGLBmZkQR/F1Q1OIxEStlC3fTazQmZWsb5Vgd2rpON+NYV7/N0uy3epBJj1bu
l7aVG40diXp9kEu//NoqVf2SIoJuK8UQPXRF7dmRKsjPcoEUouQRz4lDwkEt+uCpHPSv/VAkx97o
5Y0oNu2eqD3ZGOCG4m0WB9lOL0V/L4wooVbFoEBFZkEV35N1nN1RQA69hNiikPK1vs/CwaP3Msl9
gPeBwWv2TNWFPzLe35rnGPl4sgdJ+Y1EdV+c8xzK8+IrMLXbX+S6QAe1wFuLsy8Sy4KQVRmiiG5s
IUdkboyQRpMb7Gors93kXh72CjmbLP3ok12jv/9xAb4xTUcRC19zy/aF4eWyEJvnYtIuLPR7N6g+
dmawcqOWDrsKeRfQdEDNQHFmh90vB8ToBDrdUZFtLORtiwqiKRyWkNm6/12O7lJVs4E03N7dhZt8
YXbmmYMxEIJmLMxz4mU/lSH60fbBrk/+IYAiJ8LhskBYkufuyghoTueDbJzB7Ni5/NwGH2NzDc68
8DzT7QRuAu5tgcZR5JYZfk8PRm2VXTogSTnKmzz5XgW725umLlpiOgjwKQ/xFaOclilNGoqecaaP
W+/7ENKnfBzbVyWxwEroQfnFUANh70qQcdV90O01BjmP4f+Qdl67kSPBtv0iAvTmlSwrW5LaqV+I
NhK99/z6s9gXd6bE4imi5wCDfulBR2UyMjIyYsfeKAHvBwge0S+0kMB1BUG56YK0OELzmzuNgpxq
rvnRDfqI6Y0eUHLtBFV2RpD6r5qe9Y5e5Agl1hy4pq/0XViYWsibvks9O9PC8rluR/0tRIr2ttdi
E3VZLdpViAmfyPU0cHmueecHAuxpZlDuwszoH6QxDI6DhepkXzXBQ43yMc85KbPzShfuw7IxVxxu
4VImqP67ddPfn8VXdSyFURD4SEX3mUELtbordbDC1U0+PnXJ7vqHWvxOcJfhdEBOKd98NJZFfacT
dvXHNmRiLDkk2Q8WaHfS83U7U9CbXRqAE6j4cRdTI5un03QwyjCsVP1xRDTal75bf89XQRCc1O6o
mvLfBeFbJwccLaSiHwvm/PTowRPWaN4W0hcGCRnVhXkePa95ctuWKJ9TrXUfmY508rb9TTA8ZpVp
Kz63S5nXK99mzd7MEeo2EZsKQeFHIW4elFLdp15z8GQKSNBrZ3W91lqYItn8G52vb/ZKKF3LU4Ry
cB/dOi+dkbfxk+sbb6hkoxE7lNYuKGOIgiUv24hG+d4K6SsTGN5hNAaYI2Gm/HzdZ5Yir0G0J3oQ
FHGbj74ZimGl9T0tPM167IS3tgHO9fcZPhi8f01Mbnt21nxU6IxExERt3SvSc1w/Z+bKxM+S508V
06mWQM9m7jVqGJi6VQTuY9AX30MBggnTCA7Xd2qpIAXvEiAJJv7Zq/lAJoPf1ZjqlvvYQg3IxCeD
rgeH8XgfTr4Qbersporx1SDcu1A55oN11IV62xju1zhW99d/zOKCqdP8edOCmJ25UZcqYqtkMZVF
X4L1K4y/VqjyXrex5BoTspkRWLpgFzQuQl0WnprKHA1tguMi3Fk0am+PSHD9B0MAhXikU/HmeTZz
kLrPTdSGcRAjuW8kZSdF8YM++itHHebthcPH7OU/hmbZjaGKktdVI9X1VgluCxjmd7IZxPu4c7/y
dh93ImXZUCiVe4RRi904KO6xbtp8O7qavkv9qtxCo4X6i9QWdpNHks0M8i+FyvM+hmrsJh2NZlO7
VL0F2U224GDUrR8kEqhEq+W1WQrYynXrVesyg6liK9n4VUbZmnxiHxtisM0H5PHKOi43hRxUTlxI
DPbHlMJTq21v46APjlZt9ZldmmphG26mb4xhLJ02GLRdmmfpTe0p1k4NRlTdiz4GS6ilttDHcLCB
PdxHGRHbC6vuIPqhYdOEGz+bg8HFjejuvi8D7RBK0KQiTW7YXVWLz6pBNWOkvKpXEXPF4vAguh7D
dNr4OeH/eqhaK92Oxjjuq0R9NfT45xipxk7uBR1KjPBOFRPklqN2KxRK8hikZrHvuj52lKJL7T5X
GLgcvfYuGEIBuGo8OLHJHKTZeMOzWJB75LB+OmUeuhvdGPkLKiJbiF2aDXx92Wct9ctNgzrQptGz
eF82merA0tM7QErqByFQ9D0z9/q2MZmvArzeb4JSs9CJzD9ZkQk734jjb7O+TBAbrxv0mdyCNkSV
U73xAu/eiPJgUwT9aPcAR+xYGd+KwRidspHEbZfJBdCUsrbTiPSJRmPz0KaZuFV7OP2GSdRaTtT2
tuoCCVxa0/Ij3e8oK8if3bCVbqzS6CwHUqb2R516krZJEVjfaMydWnUEiycJ5o4p0fekbXsbtH7y
7jXCD7kr0/sxJn2rrTR4bgaBia2m6xx6mQg0+LlBiz63nlG49qWbzn3pU9M6+QIicqNWu/zWwbhF
jrjZeCi8OJ5F02STNaN2F6VBcp/44ui0TW4hr5rXGzlN8s++bBSn0USLfHKl9Nhzamyx60UePgFJ
mhTmtoEgNF0P5IZ3YiACVSijVzWu342yTB7MplEc6lnyu1p45k5NPG+PdFZ3Z4WKuWlKNd/1apZv
4hrFKiDy1WNc1CGnyMt3aVG1NwF0Swy7j1W61RHK2xikBreVBr8gRUQW2ifBJhbjt650m33b+cGT
ECJeBt+M91nWO2mibW+pZ3twMR6NLBr2SV4WNrSS/o0UCtZBFmvNMUbfZ1pVMvdZJfWbTOrabZGX
Kg1oBITHtPOPgVLl+3Z8b1Gn9/HbirLjRgFUu1J2WMpLqCJCZUe2w/DHLMCLXWt0epa5j5meTdwe
TWFXqQ9TuvieufUdsuy/rwfhpdg4tcEBlDODcTER1YP7KD1GvR6L3jooBYCTrK8OWekSFeQ1mMnS
9YXOFbAa4NQqad7HiN+UoZyGAU3+RG22cik9VUxfruzggo0/NFMgtukkogz40YYgSmOemGN4CpLK
7gwqIcOn61u28I3gx9OAQMHsQXd/ljvlXon6dcDQZK5ZN4H1BVRhOPZObVCTqX/9B1s8KqEsmRgv
5p323hRMUx+y8NTGBnSbO/5EDmFHHr5J85WLcnFdZ7YmVzlL2IJU0fOO2H1SgIzBrB1+G1uR7kat
xw6cg5qdh+rX68tbyDUmJntKDlOicVFoFsTBU+ohDE9+GuxF924IspvAfb1uZMHFmfcB88GxmihL
Zte/bAVKSAIZMh8GCy7BvxZ/SW63da2VwfA1QzPXM9vANOMc11Ok36b5LRVU2y0/adlKO3DhO31Y
z8z/GBaS0iAV8fDxe0YLO4eXJ2EWQ/OeKvnHf9g7yuZAamlBXQAwtCHRU5+RyRMaEQOg9yT0P8GO
4D8XVQDHiJKvCS0veAQChjqJ9h+KEWX2scQG5mJ4dMNTJ7vApsKH0BSPSG+tvBzWzExR5MzXJZVF
wQbPHjKolBe0VNW7ylo5UEvFQxZDPAfgN/GSzTLcDGLsGubS8DTkUsy9xrSnHFBMi7VxuG8ypXW4
BiMA64maOGGTiBu1t8JN4kXZSq696DOIuhFJqGeac/WwrosEOexYb189JdG93Dy70UkJjpAer1ha
iL8AQ/+1NIsiZSLoo1fWIRKRTEy4qho5Eff8dbecLorZcxoj9AAmRiWLwt7Hzze0QuNW8EGekpis
q3d84efYuNsJyFV5rd0kv6s1/bUFj5k6Amzf9D3ptHw0CdduLXWx4J90V72Bafml73hvauXal1q0
A989o2sTC6sx2z9ZiZmkUeF2FatyU5lvNUny2oTGmo3JW868PwlbIx1jbrC6L221haAgyHnSrhQ9
pl86+0iU6qfAoVGtQa3koxXP8FUvdpXgpGkjHZP3qC52qFyUYG2ue8OSIZQnYE2iz0e7ZracUKuL
rJG0AInJR195F5r3ujccdVgrUq3ZmRWN5NKg8gpdLPH9ZxrfZMGvst0Y9RooeOEE/emscSNyJV7k
F2JTeok6wirXycPGtXw7S9YSscWVwO47zWqZVE5mN9UoxaWoR4N/CkBe2bqYH8ww/awYwkHI/5pO
hGEjVMn/sTW7ruShCKKS++kUt+gbWZPqUD4I7kbW3HF73RGWAi5jepOONvksDF6T4585thCHXq35
rY98obmxSJyDbHwzK+FGTrON5vvvciVue2qotmtY29YV3yLV/fu614ffMO392W9Ia0rM0E/6p1Zq
dadMzW0VpE+8eNbeCot+crbYmduP1RiabiYSkUz9Lq555oyVKaxs6aIRKuYUL0kDUGL4uBrJakpR
9kr/lDBLDyAuuOs8a430bNEdz4xMP+JsyxrGn6Wua/yTWJwU5YevK3tZThxJfrnuH0txjw7QRDnJ
6MpFHZtHp5x7A4yQuR7aiSYxQrpNsm/XjSzcTaj9/GtkFiUyMYYSALLb6arVqpMY3AjCnZAfovhH
U/ys25UO5dqaZm+qOioqL/Qwl4mfXHggDWmvKSvZ0sqS5pE8EcbURJmbJWkUtYT+AD3eoRCbrRk3
95WaPJeduqN0sxLXp52aXyBnOzknlM4LUCFVH2FW+O4pjR26J0s+hWm376vCButw/cOt7OQfWp8z
L7S6odFFtMNO3iDsM2H0gfzLLmQuzcrFuGZo5u5d4/bEJgzp2W/Xf9JNqjNr5EeLNqZRO4aXuX/n
nfLSSL061AUuEVW1g/6pGL6m7t8/RCYRtH9sTL/hbMM8iNHr3nRhwrUyJ23fRu1T1ezE8Tb23q9/
moX09YOlWUxVjMrrtMwjXe+29QgjEmhiWWqdkFJV5Y+769aWwtH5umYnGPyEFkuCGZx66S50f5rh
F0g1Ean99R/MMPtNAotcgKjPQmvRNGZhjCiOyYl16vzsNkNOpBBGJ4zUH//BFLP0dD4nBYl5UcQr
vEIzWis4jYlOf22Q67tAH5u92qTdyWQaeOXkLt0aVK8MWaG4f1noibJaDUWq+yfTH2GdGITOVlNj
5RgtGmEkm+ySeTQE1D+6H+xYaTlEpH1q8TOE3iFtf17ftcUzdGZg5geArTM9LGHcDTzjMI3URZb+
gnLJ9rqZRXebpKeYSAHnMU9fR601MuYpeDGNv2VtcHrknkr9azqKK4YW1wOvAlAS2ADxuI8bZlWK
l3MthiegBejOUsGNJEfr1pDoS+uhxQHUjpYueIvZjZQ3fedGSRecKpiNqLUkTAqM2qapZPv6xklL
C1KYrhGRwwYRNJfbUMI8l70ety79du+76SehAorWCmFCK5XifQYtQISsburvu3hEqXGwi8S4j9x+
z7DX3lgbylq6JylmAfiDPA8N7en3ngVEy9f1KHBN7zSKyqPSdMPGd3mFVEp3k9fqxmryk+c2r03b
Ha7vxFJ8/EPpz+NHhntpZrgTRDSGJEa0OCq7pOs3Sibvetk4yHL9UnZrnP5r5maONMpJb+Yp5nzw
DHnX7yJd2OiK7GjJ8EhPb3N9dUsOBQ0HzEATbRWjkh+3NWpzxi/HwOdBFL4WSkSvOqIEKtha89dM
GWwQDNG8ikBB8Xid+W4daQn097yMh+I2qr751pfrS1nyWCrfZJ/TiAbv1Y9Lgc838UwtiE5pwQ2m
9req9Jybay3cpcg40Z7DEAdug2fxRyt8HxJcM4pOmvsz9b71w/76KpYSs/N/f/b9vSYKE4rEEUQY
dx1sAUX4FjNr7zW3vCJzYW38d+n7n5ubxWEYRwbJraflqJUdVq8+motjtjeilY+ztm2zj68bjV8G
Fcsy8/dyTMHPvl7fN2nFwnzMNhWntlIWR/B4Woe6vY2sW8E9Cu7nLPgdir3Tps91+Uuxjo20UyTh
pl37cpf+N7GDTzMelEpQkJ0tMRtCHqfGGJ/y/LUdnkvlRtb++v3LnQ/N1tQe4aKZI7tDL+isQhDi
UxBXdi2kzD4hDZWuvX4vfRBpbVD3aAQB6b54y+leoY+R5sdUpp8Sd0tD8ikOnnqg6kl1o9an619u
Yd9AJhEVoLUDhD//cIYhjEGuhvnJaG5K37KbxreDYSWfXjQCUh3KLF6oxLqPxzYzgkBA9TA7GchR
H6Igbl/VIGw+q11hba6v5/JIUSahyggVMZ0RJmE/mookuFlQDshPmQcbsH4chlNGU3mN0mZhRSop
AFeTiLrSBQMrKGHDKHoUtFuBFnNBsVmTynJjjVJ9vL6gRUsafGtkUZOpWTKtiWGiKfB9nmSKOxGD
qNArOh3w1etmpn35+CRF4O3MzHTAz2541wiYklcwE+VfirKnS2bZsvboireCcFKE2umGlVfCZcjA
IiycaMtNk9HqbGEweYhZMqrpKSh/e8q4qc2360tacIVJqswgXZkq23OYIiOSvSHXrfAoWy9qyHin
/rM2CnvsttftLCzkg52Zd4NpsZKmwo6qd3YWvxb5ioHLrITHDXQAxBwYE0mnP36b1EOZpUNbmSJB
wYcxnRz1waqSHIp/tlKuVZ0XQNPYo5kCI9v0ypkHujqrVLGQJ81giWHdEvBMspOYIa/zz73xzYgh
gEs/ufkaveDiPlKync4vYfbPHXPmgqPcJFZhRYyeRVDAyhNU5u/PEhcE7RV6cJBfzFsdBKEojAMm
p+JEhBLf8o+M0FRHKR3WiGsWTi2HFdA5i6FPNn/6oJWX+WoU8tL22te6zraRYt2y4yuBdWnLzs3M
PKNOOrUeW8wUgvzaBurL0Kx9lSXnk0kdmTRjXIDFfHS+qlHCLFM0H2GKaQRG3pShtQmzm8wPjpLy
cv0oLW7bv8YuRO7FLLfSzKBeOkZb39O+MsRtt5369vdm4A7iBUdBnZmL2YmV+zoVs54Cs1o/W0a5
B23pAEVbCalLO8e4GnxC5Ph0i2Y7F4hB21YZH8eQgdiUTJ66yXMt9sfQEra+EK4lDkubN2l7cFVw
fC9Ao1ozxmojF/icmYS23vgHWcjvTW1t7GwprlI8mFosU/CeQ2zHwAyNwezxiFLYhJ1rN+pT0/kb
wEYrO7hsiaBnMLxxSdY8qjEKtga6Nl5HCiladkFpO6uqvdl/ue4Rl0QJuAIUPIYJty/P+3mMzdxs
qMFoeaeB2JryvFbKnc4YmB3sIGKsNgHlq+w/ZBEYZYADnKhO0jd90bOIJ+UCc4QZI8OWdR+g6JoW
t765Rjq15BbnRmbO3oqDHsY1RsbiU2sg5OsejWEtfVg0ghQI8rQS0U6ZPcxgtJQzC7KAU6MEj00/
HKf6W8us/spnmv6dWZqCbiYsaNBzcSPOpR+FQS5MgObYyYUKskyU2Qt3pwjRadR6Zximl4bqZG0D
tzezH2630eNwe/1HLJ3r898wC7q+qgVWqfAb0B4Ks1dBTXfGqG+Y1LeR27hua2lfuQnhjQFNeFkI
gpgSpY9wRNlJSp66Xr8X4M6raE5cN7N0j3DrEhMZyYLhcPoZZ45YjNwbEqU6+uZDtYugUnyXSw0e
8etmFpJMDeD6RLGlTy/4aWfPzDB534PY4y4pVQJuJu3T/GihG+OBOfehrdOyl0ZbG5JaCiLnRmef
S6jlpJYRqzmZE5g59SmavRa+6/jif/lYvECnBSoTkGkW8KvETb3MryjnmNm9L/BKtLLACazm7zNn
Mtp/7MyZLsEmjI3S0lWEc2ADY+7GX2NGWgyHljZhNaBg4mNdfCmhd+Vq9E+9qN/mY/7iJuZj2gi2
2HonwIefGOKgwqqfIpSJhbBYOWJLbk/NmDo7XGWyNH/Ni2Y7uGLkTt/Mf+C5fYLBa++ayhqn4qId
A7I3qqy8gOfhBFhbT+W4g4wrH5y6f+/rNyNf07dbMIJXMyzFsCMA0XkekIVeqyKsSjdJhjBJE45j
hQ5c1B+vH64FP8eMDtsaFzN8crNP5oFJThSZPQt6g+mGHuSX7njCk9f8vm5ocT3AhUCmgBG/mNVo
c78Lshogz8Q47rXKvpY0R670ld7sohmwZcgYQ35/MUUh+31YywPpE9L0tjHUjMD8auW/lmQmQWMp
/1iZYXnSriu8IAqo6WsVV6NlCzpQ93TtEl56U0Gtz6gZU+xUp+aDqEIJBL3nJXcKm6+WEO+K1nVi
Nd/AMG63jKNI0YskF4hOP13/WAuX1Qe7s4vZQ/dS02ofrBKdZT/zgex/drNjOjIB4K/F94VrhGI4
udoEQ7gsMg9tPwpFCwUvFYvvcZI6VdB9/vv1MK9H65c/gaPMvLypUQPU1VF4lOpvJbzSYvU4WD9p
l2yEeIWUfOFAIfbMF2MKC2Lw+YEqjDIz27DwTqFHGmhCHONuxyY4FOPoXF/UgqtPUU636AKAEFVn
i1I9lfd9poJFGaptNEqHhvqlVWjb62b+cOfNsqcPdmZXYarXTZ55in8Cp3TvCpoDud+uF6t9UDwD
Lt8rUuyobuO0dJ6pzhwqM3f6bK27tZAFfPgVs2uyDuFkYX6C6wu2abXOnCSi5tjfRuNXy+2Y7Qfr
OD5fX/q0sisr12aA1bCSklEKyTwMvbKD5sFDmqhv6vumlPda1p30euUlu3AUDNIAEYC7NoFGZ4vs
0rCo09z0CfrKJsqrTbX2ZFmxMF8S2kBKq9QW2UZwTxfR1uu363u26JUUhhkRZGyOGt3HbC3vLLin
FKiA3GHrKbdG/KKu0eEvRKfpEc5OUVKn5DOLvoVQClCWJKS3uuEdzMH9kvfq56BVa7sbavUYCt7a
S2XJJHmuSgLKNO5FDahDmSY3erIYS0u9By8vk5vSE7Qts2iFE7ajtbO6KHv/+60kZlmiRAnlkkun
rFS5guIBo7D25OVPCm8/XW8lXi19Lzj3IUmZQLb88fF7VRJ0DkxqeQBsf9aWgO7YZ2YdVlL4Ja/j
U8HGBu6bV93Mr42Mfn8WpmRm4mtY3vjFGhZ1aRUTJ+LENzBNNcwM1GBCmxRS7cdCB1g45HRDgbTf
NZ27NlCzFN/PLM2LTdnoK7WXwfo29dbH6qlNagciODvWVnosS3sGRgW5T3Aq4G/mSxpEV28HDpLp
ZRHCq4N56yMcuHLTL4W4MyvzeJBosdUk01PRMONXWWkfskY7IBb14kXmgdvUsaLf1716aQOBA/IQ
h60Q6aCZw+ljFtEZoU4sN6MtiQ+JRPQ2KtuUtn9vaCr/qBPC55LoqBXiLuwzDLlafuNmnmv7qrBn
BGHjZeNaGW1hVdRs6e1MdAqAPaa/P3ukerA31maL3HrmD7Fd4xuZjMCV176V1Y/r61rKCmlSTUkG
ZKPUImeekYxh1Lh6hfR1696ZZfamFY3jM2ULxuLgeeOpLcMbK1e3ddauZb7Tvz27Es9tz91fj/tA
9TJsj5S2lP4uoevTibe10G1T7bUoIUDtVlx04WwzhgWRK50mVjwfMKvSzuottwSEYGjOYHm22mmb
2ForUC6aoRE8MUYRcufVDGYC+0CMRh5cin4jNRLK1O7BV62V4vvCgSNETaIJ0xOF0tdHR0mKNq/4
ppSeosTRir3bHsD2trppZ1kOCtdYyRIXbi6T5yOJIomFhCDJR3tKUlRilSoReVPmDGFEiRd0onww
fO9QGitHbtE1dXUSqTEoUF5MsGW1WxahVUQnMfNgbc0dP7Zsv5UctCdtmSlZq4EA4S3R1nKCP6Db
uWNS7p2ybvhc+ePjOnm+Gn4lp9GJbpBxizpAbPtlqd7Wcd8D6RdR91Byk8JfljkuL1FG0JvIbrVu
uDH15I+m9J0blCEScL4RPgMKrEAo6da2yMw33xjym6ZTYRKmB/X3T1ZzajzDsw1M4II+LJXNRjOr
PCIgRp8ydaAto0JHla31ZJYS+XND81ivR1mOSBAfp9Ct3s7E4FgVwZ0R3YsZvHPtQVLzu7JLN7Ca
b6De2AlafKzgoLkevpbOGZ7PHQqzL0dh9mxRykKJcdbk1CTjTYmEG2A1T/513cjSKYNrRlbpb9Op
mYfjoFAVP4/c5FT2xa6Jmy16ah06P/075aubrhQTe0iENWTWwsAF3NakYYzdwNtiqbPD1tM9LszQ
ipmtzBwFYl5PB24cvWlBatfGDWx3VgupaLwzit9BX6840uIHZs6XUWleuczKTFt/dgnROkRwMfSS
k2JVNmDWA3xZR9cvwP/F8rGzaMFOtW3VvBnl9ms6yLdmH97Dc/l2ffeXLkPTnBrP+NtEbfrxd9Rw
tDVJlPKJCyBKqlXmW8Gr820Apsj2PSX7e5dCiWsayKSHRVydxVQhRUu1slAiqvvUoXfnBMaz1H76
60VNVR/TmhjpCBizmoglpkk/9ATuKqR5RR/QrieRHYj/kHVaqawvuC9mgExOj8BL8nKlgdtS60Hz
hMpzIGlbN7+r4/civm+S79BHrVwRl0z/E3nhv+bmd4TblGXpuZgz5SeU1MriKEHt5sf3mghrXn8f
DMye/sjNxh6Gl9p7Hvp+k0Lx1v1o3fdU3wnW+/W9Xln/n3N27sgKNAulEMUAOJHUGJ9qExqMpzZ7
9twvsfj9urEF3OzH5c/cx0ilqtWtAGvM/Q3jt9K7zYfvovCWm7eVW9uCextnle3Cm52Fj3F9pMBj
p+pKmrNwaPgIwDUo5lDyNaY9OVvzYOjQllVxfIq0BrJmYaeJ8SGy5Ef6nIfrK14IwR9Mze7KBtIP
TUwwJca3SVjBVnms69frNhbyDrJ7bYqCcHCjl/BxObQo8yDViEU5wlq+/t3qzM1wFzuVt2JoaTF0
ugi5yO/wuJztW2xVY55lcgRiS93E3n023fyrnF+LVrih6bmSs11At9SmCrVC7LikvYQZZdGJ2ztV
X3GBpftj0tiD/ocxAYY3Z5smSnI7pJ4RgUc07xopOGZiSy9+dHJm9XnQOHIhQNPmSXZYpC+lnjoQ
tK/M/Sz5IUhFhFYn+vQLhFWhounRdUkMCUEj7qAS0bZQBsDsnsAXUuvtGgG/tHTYqfzSRSf5mQTd
P3rKBOxQrD5JTmFn3HWJbpte8hBH/jZVjdsJ3Cr60SblkeEb442Sy8c2ZVhRbX9odfhay/FDE+Tb
XNHv9cJciflLHS08CgAimCaGRebzftNDSxYHNz4hW/JLL+qamxQ0XQPfxY0XiS1jMCrafuIQ7FMp
vNOrYs9I3ZpK8f/yM3CICfTGNs0OrE8UypVCi0/KEN4LkKSJsbRXfGJTmOYQN/kPeq8+l8bwGCXp
Z31oj9cP85L3007mJCMVDZZslrMFWVIUtRql2C8cpX5IQRWKwe7/ZmR2kCsVIh4xDtJTq/1M64PQ
/hrllXt1KShN8zcMrVOZvyjjFdVgGZ6nJyeZ6qRY3A2C5Yh6fxDim6LUV9az+NXOrc0yhrqterVI
jeRk+N+p5QBJQsPbEO1WAfMZ+o5XMrqV3KjqPZjDlTt96VCd257daXmh5mIiYztsYCpVX1rLdxgO
snXctQo/V3AhX/96S08/mvP/7u1Uzzq7vwwSbNEvzeQE79uurxinEV+kPt02zZOJgtNQbCV1tBlr
XdnmJd/UdCjHORripYh5W2aeEU8SxnGvO6ZyM8Q/pGYNDrDkOBRa8BleLVy4s8V1uVHlg0eMKsby
ZdQQ5Uilmxo+YdvrjWPgqpvru7m0qKnD+OcFQ0FiZi/Wa6seAxqMrfbcZkehenbDlTi/5CGE9yme
/OHkmCXpbh/Imd9iIvV8xrm0Td4ITyTzYF/Gk1K222RMnq+v6g+gZ/ZIZ276X5uzExHGrQHUjCYw
45i7OEUzUjf23sRbVkXbiDEsj5d4k8QbAFy7rICWVQ82PFt5rJI5mAhMxqMDW/7OrJEyrv07QNvH
VMs3rMbxa/93qEbbQG5uazd3hKRAy6iGN9O6VVzjWKj6VkzGlS+1eMon0R/ot/GMC711GRCY19IM
PumaaWvKcSgHW6vjnS48xca2qp5q4VcZ17Zorple/IJnlmdfUIFLADwJve5GYAy0sEvjk9ef8urk
ZrXz96q5PBLO1zn7donb6bInA0hI6valRqyvjaK14vpiKn5uZBa29J4WGFI3lDb16JBWut2Wmh3p
pR0E6lFPVHRsxm+UpT+rcrELE/Mp1gBtaYrj94yIdPqX6w47HbMLfz3b4dkxbCMKQmbMzzGCO62u
KRyt0UGsfUP9Y9TUa9SUjIZdDbPWcdVPAwJDXnwconYXZb+Q+/m/LWh2kVdRreWolQUnoblVEo80
cuUxtVSHw02o/zFWMw12TQs+uwY8WED9EUq+kwcBZFt+c8NP5Oai+9BLT2n7YGrPwlihL/a5zb8m
cWHH2VaFVk5FLjxu91n8Tcp+1j18dyt11wXi0sl///1hsxwqGIzEKwZ+WKQ/tBkyZwAnvPIkDke5
Gja5ArQhOzXyzzH/LaY/2mLnu+9hdUzblffK/+Lj//+HXNAgAVBOpSDOg1M8Sk4h6A89DTg7kNKd
hszVWItMSMIQo5Yboa/3kNk7Kj93iMKD5Io3mlD9vu4Tk4tdOLlJDxCEO6XveXLXDjBn5API3GpA
IKE+Ajg5dDCSVH8t7z1FkDNDM9cY0RUbpR7clCoPNylF4SotbxtIJ66vZ+lI0c0EzwxnKzL00916
5oF9KLi+H3OxDX/kvZ8qvXNyDV4XCIq6wNvH7hrieNG3zk3OTvE4+F45lkTiuGqdoNlZ5veeWkJt
PUXIhvUiaJ3I3/TVtz7YAepyZKHf6t1DlZGxWGsqcYuZGPyuE5cx/S+mZT5ugGRBoJlP0LF0/Drk
ezi07KQ7NPmjhg5um/9Q6299tNKtXNz0M5uzwJJmlSuNETa1LkeUyXTS/NXSBXus6o2kvjTe/vpH
XkrISF0mNRYKnheTe3XVhL0x8JHLPNi3Rb/pXI0iVXevT9ieSD5cN7eUjyF9anI86EQxqfpxS9NI
4AUucmblsLK1dq+BFQ7S3XUjy250ZmV2++EKatNQkz/lbW7Hw7Oq36ZJtGcQpC9f0vZZDR9d+Q72
PihoP+UZj9Hqua93SbLy3FsMUefLnXlQ1YgydF78EN//IcRPrfabmBAE36Ihh0L0S6Gd6mGvh9+h
sW2N3J4wv1BZrezGlL7M4xJ6JvwOmuBAPWa7MdbpKGRM3pyU9EmsP4tD5YT1IQw1G75Qx3IhdzFU
W9efQn/lay8V0sn1JwgXOFZYx2amzTEfA2+coFVxV2xrVTKf63b4Hmp5YqMc/qbrRbwVfcndaToM
rXIcvgeDXL40QfqzC6u1t9Xi4cL1wNNMrJfz0Sqj642kmuB4pVpuC088+YG5EUiZgzLaxWW0adq1
VH1hNhf50TObM48nspSIpgA9NETtgc7Zto3kbZzC/SwOO6FuN2oSPlZJ9aMP3YOYBRupdTd5Hdy1
irySYq8tf/Y1dLOV027KPFXomCUDcLR+jKAy1YN425kHMf963fMWD/vZ0mdZnyS0qdDKxBaxCg45
0Hbd9N8HI/5x3czasmaHzGz9TgybKRcrD6libeLmS14TVtzC8USEyvG16wanDOfiQJ2ta3ZLaWlR
D8k0XhZ46YtbpL+Tvj/6bmanQw0jSa46TdpuqQ2uHKdFu1StRAWgMVfy7J1iCkoX10zznmq/uZfi
6i4V81eG9bdJHN2KQnoMohG5uP+AxLRAAMvIIvE0w5k/xuzM0DNBSoE2y1Z0CMbsWNAErmmC5dqa
GNmix5yZmj71WcqR+VLmqj6HRYmHbSsJz9LYbNowWWnwLWVqzBpNw6lgWGFV/2gm6etALUTMRGlt
V8Ht/5PZKdfad5N/X/jJmZmZn6RDI+eChRnZrX9EgvqOOsnKSpZd4t+VzL+N4rlJNxLRGEy99xX/
Ts7RlEYAD1FgEehjXH4do2GbDVB4XT8ES4ujT4BaDBx8cPrPgkndCaHUjgBYQHA/BF75hIes3ONL
izs3MftMnp6hTKc1XOO1e2u51sTTDcPe8JgMjSOp0Rsh/FGA0P36ypa8A2arqZLOtOqFxFrmQTSa
+gBY3IAKxFhvFaX5osbeA0iNlRVempIRYYRRmsr8RKA0O9Ep9BMar3+4mgA5KWHwfeIpr1zjKctM
fSX6LxRYMMYkMzB4OA7keVNEQCDTCic2F3gAEPf6Dan9/5B2ZbuN68r2iwholvgqyXbiJE6cdDrp
fhF61DxRI/n1dzE452ybFizkbuyXDQStMqdisWrVWr7g4I+td930pumNH7V4OzvpJiNrkf3iQKH8
5yAIoZIF5fzEuUMvDCtqQO3iTE3QAJQRaFNj7hAdMN13GrdZs3jpSjBalELwUkKV2VB7aGaoDMWN
gUdSC8FjsAWAcC3Hw3kl+bc4LsndAEZVoCVVfoBoElEL7gt0Y3KQlQ022xS6tS8Gem/wNfnEy+OA
EZ3YUq5TxyGC2gx+OHezfWaTu7w0Qqg2bhsWhWlZbrS+PbJyXAG2Lg4Rfl/uGEmqrZxCkTuNg/4J
SMIPVsiqGQjdePJp2u/zFmRP18/e0qpBUMMBV71MBKpvaBHNjV1XaBczmt8U5NM9TjroQ68buXRd
oPbFc+6jNVi7AMIZLNLbpMND3eZiRpKgzcHVvMYus2TEkGAkSVqCPah4ZtcY+GT1uKxr7wWwMd8u
15D8S3N1akG5LKfJziPXhO8X6AarahSUEHmkkbm5PluLfgMsSYCEOCAkQD/a+dk1UjvWwLyMPECd
+TMNO/a1ZDx0oEwzTP5kHKP+wOfO160v1y3LAZzfnwYQOP8YVqYQHdV6IUzEq5nJNk1p+Yn2LQEi
uRGgj8dV4EBt8LrF5Sn9x6IypaTXYzbasNik9pehZLsWyoQZ2l5X7Cy8UM+HJs/6SaCTuB2QPRyG
ynLXxl+0rApofaMbf5PkJyvysC3uJusrGgR9y9yXYLawBrB6D7du8nJ9xEun+2SO1W7G2mXoqNVR
SXAhNedrk/1sVMM+Z8V2aI3b67ZW1pMql0AKsQ46mTKlSQ86v0cuk0IIIEKCxxHf3DV89Nq+pcb5
HKfdGFu1jXeBoI95+kczWJigXAduN6DA/0YV2l4qieb6pa8hbVdNK8FRCrU4w5jkrLahVr/N4zZt
/kz0afRw3UbfTPEAuh7fmYqVs7qyf9Xymg5QYp4QDJmCgXY8NvrtPByvL6I8dFcOpZoUa9P/HkqE
LF9zy7gFi+9Nluj+PBTh4JKVk7LsRv93IqnifASdzcjyMJOj/hdsIT4f36+PZ+lWPT0AipPxEmJn
lIGajZiOD61y4FY9PRzTHl0xyV1HvMNg9U/TsIpRkXvgciLxskJuBuNTIREzqzNSSuZ300t2OXS3
hF7uunEMpqoORLPty22fGkGUyf/LzDtvWsnkL64kmkmgI4hY94JIXeg6xNpK+CCqHWYIIkV5UPMX
h3zhwMVcn+TFkw++ADROS8C26mUsN9XmLEXaL0Ink/61qUdfaDWUP+8N669bP1+3tpC4hXc9Mac4
mtYus9yuJN0efSkqIBTAdG4Bz9HsNfN35z6U2c3UrrzEFh3piU3F28Q1mEhqJDpAE+TuWu/eaG2/
6x9suhKOrU2lPDAnN4eV4T3WGrDDZrYZGgPKu+7GHWnIKbmFtk6YMJS+/uWEKqewaq1BS0vkMW0h
HisIxcaVfezMdI9+7bDE+6XRtB3KWDf6zMPrthfPJ5rgUAVDOH/RC18BZ66hzR3ns+oCt7qPUbSu
nvLkBaJXWy/6WX+eLg2bB2l/qbENpUE1XQrglAGVNQRuXqxv65L+mMosRF7iz/VxLTo25EYlYB2E
aZpyRTR6DV3TGK66J+UbJD390ol/XjexuFVOTChbxSMZpFwrmLBt7pvpsye8XQytubo/6tlXa16L
ahaPwIk9eTudbM0sd0XcQcf5qTWQDfiSTMSf6HadoHXplsMzVl4KspvFU44aNMqGJOcevAn6dejg
oejZ7JDWvz57S+4R0G+pCu1Ridk6H40YGjfrKwKqa63yDTZs+PSNxJ0vLDPIu5XQaGk3nBpTbqEa
j5TM6GAMLRRblj4Sb9hcH86iBbx6pJor6jwq+1bfNpQVnoOLNKN+OaDTnq14iaXthkZtCCUimwH4
vLKjhTU6bOZoTkzLP03ZBBMk09Dw7OfYCpCDMLOVUtniAklVHzxKAFtVcwqQfJhSd4I9jlWJ2u+N
bgWZ917r1g5K49dnb2lroxVAJrrAwwWOp/PN0EYmKYocT0Znsjekn0NhuSC4SYN2+n3d0tIsgtwB
MQHELfBIVS2h/GEMGlytMdpBN2VQkHyo6ruGTTKbfUiSfGXZjEWLeAx/8DyBGF9ptqB1EUVlneVP
GR804MsK1CdiaJLi/CGLPU8ibFJ0siLJ/qaDo/D7WKHrI7GjdlOICS+xeBTBZPf6DkJA04agR9UH
ErxB2xKfHlOIf/kiLmI/ovpvq+Y1UL9NE4KBo/M7QmcUBUwtLMjgfRubSKzskaVdjww4FO+gng36
PsUlNVk/2A4oJp5IAkIuDYx9WMDPp0LBx4HgBkVyBDgXyS2zosPcJCxHJ47T7bXWbnxQMWQrdbyl
LWh56IyU3Hnuhd6YxZkVA1KAriMt22sF8cux2gB/6YtmTXR8ycFCbA4oLBfcaaA+PN/trid58RM7
e9Ksht/MTlGDoyByfc1t1nRwP15hahiMkj8oWsDM4YBT4tyWWbhOXhALMOke6EZbYPeUs2s+2lYF
OqnEmzzfM6sZlfdo2EBtFXmGufPeMdXfNN5XgTZaddihHfDWJaPlT+YooCfSQFRMo+xALY+FpkbQ
g9az6b1I6/wuZYzvgatnfmy57q+Ia2OEXkhmPbZF/00beXJH57EMEf9bkKJIAZy2Bu/BQzIxEInn
PpVw1QHk897RSDM/M60S0MYY3vFO+cE1nj/rMUDXGYqxd9xz8k0PVCP6EREs8fynxtt414tMdomh
OF1xgXegMb+MCctuRnMw7mfXjsBvnto+GOUOIEhxbqDvavv9VBe+W5Sp34/FN43y7wmaswLUoMQ2
yb+W8xdPHOsn6JH27g4dtHybswGsaZXwkyibwgk1XnCYdiP6CHlQx3YQ1aD3Aw/6roG2d9h2AF2b
tQnwv4W3cW0WddAZvbf3+hZ+DrnUbdbU7drhWdproKdHwh0RHnrZlL3WzbU2FCNg8oUTPcVu/ODw
ZDMUa5WlpdOD3ClqWMA44KZVLtghq2N9oD2Q3xLBUgEYbYVJbW/JcHPdf38k9tQNfWpJutuTKMgB
ZWxkTwMsOfFjNkyaPxDjNgKTp83TwDKyMJfMxRDNNV2xmWh/SAzzzUnmwOTNTV+UIZmMcJrW/MfS
dYl2CIlSRcc4GvrOf1dl6hwaxbwAzcmPvnuJ6aPRbKP8OUZn6fUpWFzSE0vKDBSxlSZGOxVPtsV9
Wt72s8RJB9eNLC8oRiOdIVByit/oBDSYiqpD7w2eddE8Bm4T+6l7i4zWiiW5Ay8X9B9L8o45WVDi
aCyNalgC7koL0CbDgiwVoLiOsnQbmawEmRr4UuMGB0bjyNNdH+jSbFK8mbFpoTJ50ec51IUY8hFv
LIEOOQPWhPVWjyv35NLmODWiLFk9FEZXxAlEagwtAFH1V6OgG1GCFHGKt3CJKztkARgj+UzB32wA
e2Sjn/p8ToseY+0LyPllRj/6VRpNTzQh9W0NRfS7Gl4/0BM+b1xi0Dt90JKXroX3CBptnh7QOeJs
zTYr9jPepLs+LtaEiRanHM2nYCZDeuTi/nNMqD9w2mZPMxVBodVhqgFenb9eX9ilfQWNFjg9XH1Q
5ZO/4mRfFVUE5VOGZwyowgqpyjt9QUz7q/AEBLl7y3mMy2Hc6Qhf7h2nsle21cKKA5Qj9YDRjYVO
LOX8lFHUgCoFrPQZBxjJLr17EWW3UWXftBlUQqw1xa+F5kj0luIdjz5MtCKh9/N8uJFJU0HHeEax
GByf+XznJG8E+s5Zd0DpjEDhvEveW8p8t/07WVOQavuG/fLMF8R1Pk4nZEXSR91b6+aWO+38dCPm
AGvbh2Sd5Pg+/1nQTSFJHEf8UOlvY95snPadpybKzH9EZ+2hfH190S+nHdNtyWgHW0uykpybm1sn
J8SC0nmTPk/lz7b8VlCsvZ6Hmv7juqnL/XVmylbielC8sNrhgh/yMkK9bkuzTQ4sjOe+DvFTy0N0
dF83uJD2RhUbnOzI9OCNdFE5L2q7xYOd8MMwP1o9eOOMW8LfmHfI+21nPZXWn2I6crtf8SaXVwFY
UKQYoOSQNS/onsfULpImA4wq71lgtXdpKnHQO8K+rozvIxhRNsuZJcVtOQ4fkjTPAB+ERpBvIt++
tSftpxkz77UEX6+fi9p5Z56b3ZZFY93mltOEA9q4v1eRYD/BWo/uAhs/T5vdbttLObeem3xbat1X
hNz2AYVLEYg0dzbAF7mvcRT/zgfXHoJU2NEvQTUOgpK523pFO7ybqfslG2ojaDqn2sW2NX4p9Tmb
N3FG00dWG8bfdIrH7sbBtXEHFGD7SkbWBg3oGLbeFHn3adnMz21ZMjzWSH9MPPI1cXN6nA1SbmhR
a7uCz3i7xVWeHKbYYTvkce3cB6WSuXFLdFcGUCceb8cuB0mLkxDE6gNK+YURx/4I0MjOHHOAzAYC
NqnYMrdNFw13ZTI3t5luIwBvR7EHcXt8C/mKOshEn+wgFWmBBQhNJh0ae7Zj0Rph3BvRkw7vj4QS
UJqGxeEd+64LDDMFVf5ga977VJXkMckYb317ssefkzcVe01sPTb8jSj7YQECM6XkRmRmCJ3t8jnJ
HHbXaeMxIb21q+Z2uM2cet5AwsACeYUUIu5aHoyN1Qcu2jcfo7FhhwFZym+2kZLfNfCE23TOxheL
EnInaCsCbvbu99bJhoCkffloM852ucMzrLAueKBzO/nOBt071ogqDmgk+y1sO9p2otACz7HSbdm0
3cagibsVqV0H1I2mfTT2YGc1y+hmSmiD10DqblBeQhG+NuZA1/PsFshJB1+ZxoDNxs+h9iq06nAR
CttLQsSafUAqVGeCVy3Vg5zM+bPWu+WrqJn3nBt19pCgX9avwUZ/V7mx/jhGhbdLI1ai7gKev0aP
m7e2HIYd9wo3KEA+tHOLyH7QzRgwQuDRwECERxo3oMI6gD4cbTNu7+t24UKVuDJ/aNwkf/Ue0SfN
0DoEZWPrlpX5sBlrrdqlg4bJnkqwZnlTthk8jWw8Xvdbl+hjaNjdcOtEtb4n5sB2blzUAPfhWUO4
3gZtF42BkWXGzrFahGKlZ6+4tTX3orhsKyKNy1iePQJfuzXoe5vuaDxDQvXXdffiLjhsZLF0QC3A
iSopkM7vBpel8ZxXc/o4m4nzo7VdCE6ls93tI9MZcAbw3h+syNu4Wi9uECs6UFMwaNg4Ldu7ek79
ucxJ2I3fkegIbJCQPcwsKwNj+NZYGmi13X4zpOi8mUQvnpJSm356HXaM4aTbrp+MADxpRoDmbOux
Spxi5/WIwLIJqH9oSHdhy4r6oY968xlZxHZHDBFtx8hqw9kQ01M6EBI2XfHGacduUhtPTGJlbjhC
lSp0QACzy8pm+Dn0RbUtHfqLV2B6jVuUKlyR0qCmkfnAW7zuGfW2hj10zxqHVoRHvRbAhtwZX6DQ
VNyg69nZsLz/W3ag9LcYOpZMrg270SkZLjnCkqAssCFm27NRHdHwuIrM0Xe7tP/bp7rla9k47aIO
0rRJDm7qtujSx1IfmqDqkvY4VVz7dJwFRk5EuEBqyEZEFeLVlV43onKSPham+1BHSYUCsPGVu+0e
4jW7OImO13fR0iXsoPtV0oIB/ATE1/kuyue2rCrNTR71xq3vnbSf71u8iTeTPRgbUdnZPkaYBjXr
2qCPZu/Qu0EkZI+sZ/Q5ujroTEPRBk97D6EO4j70fJ7/FCMCw2WXteSJ6H4lQnstT3UeTAF3CHIk
CUHEp5EwRa3m/Pse7oaxZnAq+nwoisdx2LrwQVEQNyswr/M0ojQEon3Q+6IcAG480LadG0qqqZlz
x8qeWiR9/1Sr8Dj57/+JKz6+D6YAsC8AlI4trIpvcIB+Z711UWvIbwv7htYHc60oujAESUbgwLUi
gQhY5fkQihqs6ZMDrUvnSJF+ncPr2+7y80gXAggKgj1kQkEjfv75rszmhE7t8DTVwve+uPXngABy
is4NKHsJeQ1S6NLArPmIvaDQ+dkBfJC3oK0KdDFgT1DmJ0n1llB7jB5RiUemka8RKp/fIpJ1GMGp
A2kXJKEQxdmGMkFRH5mJVkQvaLQEyTHa1rm769fY8ZVlkF01KLBreLMC1gzNEOVEkNphDSlc46Xo
3ovojdx+apLQxwESHQ13E7QacBA8af7kyWrbs0VwI5HncaJ+eqyqaCWUVw4CDEg2ATw8cXshT6Wm
6dp0KkYr0u3nLc+/aol5i+Lb584yeEEg6Y6zBliT9E5qmUonbdJPzB6fDU38sBv7PWlXXL66CMga
oHwDhhM8RdBnoiImwQQKBcEsr49N7aM470X/8vvqUTAatGKn+H5RHPF0jprd9VU+XwTUgSRqFkpu
UAPS0aiuAv41EuWemGd6aBGaTRut2Pb55rqJ89MgTYCQVaq341L4oHk+30jVUEY670d6EIhafjMR
Rt1mGLf/zoiyW0VZ1BZuf3qweFC0YaqHZhrYWfjvrCieDwIiRQZdUnoAhFtMh8gIDMPP18SdlQnD
gdYN1KEtmb9FWUYNIxqtMAYwD5KjSH7kPBxytLI95XylxnS+cz3wDOH7kAPDksgmORXUn2vEbPGq
bI8DB18VrtKV4732fWVF2q4o9Vaj7bH93jeBtdYwsPZ5ZSmaWdRuSfDzLb5xi10dhdeXWu1nu5gf
5eQZNnG1mEftkYon7yvVj/F4P6UoWOHdG4zWLqu3HfWtN0Ger1teG5mMhE4cb29bc90MVnsk9q0+
h82wMrK17yuJjaYppwTRDxZGbCCNZK2h8de+r7yhkIUSRBNYmUocLOtZWwPurnxfzXW5dOjdGvpy
0FuoAUQ+NORzPvE/K496KBwW0tWqjEQX9zPSJqQ9et5LW+9ma6d3v66vseJ2VRMfgf3JGntWl/Qc
WYSjAKqlvoE0GvskHcqFCSUIQU2P4rkEE5EbQKnH0O+HNTKN5ZX430Sp9Vw9Y7FeUZhwYigB4Un2
/3Ih/3xf2j+ZpUhH23/e4/tTfsPKzfDy7xZBcSE6sVI9RwPQURRoQA/L0Z/W0pVrM6Q4kSkvC3Rc
eujV+GLM8Bfh9REsfl4S3wHRiXYRVc7A6wgUdxzGjtR9JE4F8MXNdQPnr67/XBIonAMgAFkVdPSc
rwDoRkeLayaOws5LgskJwGZ1K9Zouy8uPHkVQV4JZLvgHUUv1rkVewT0tnIwS5YOvs8786/oQ+f9
+kiWpkriX6EkCrEAMEmc2ygNEJEhQGBH4j6M3rYp1rA1awYUt+qYfc+EAwO0C4b2e9quYa6WZgmc
znh3Qav2sqxd2izGDIrmWP7opk0973TortYrQOGlUUjWMmDtQAeBPqfzaUqaYWxjUjdH2/3lG/Tn
9UVYHMLJ15VFABuUOZVj0Ry5FzrxbZSG1A77YSXqX7SCord8HcmnkXk+hgqSEwgP4vbIN0n66CW/
rPxdGCvOY3GioMGCh7YNlJ2KscNzrB+aRm+OTr5vtqazEp0tXRAoFv7v84r3FsgkcY1ozbGKBz8z
jvBPYBa8vhoqdvrjioDGN+peyEXi5CkO0O1LYfRDVB+Ze9M3u4Te2t62S/0UGSO2KX/qaw/vxVGd
GFR2V4p0u0ze1cfe8MfsMdGCsl7xWEvrgkc9hMtBcIYikVIJc51xgpRh0hy9v2l9b1orkOylEdga
QnMwWkh8oHLKNbssdfA84/Pm1nNuAK6MzZURLJoA0hXnBE9kMKidb9/OYsnotXp9rEXQZr8QopWr
iplLRwTtXf+14Sp+XdZwKpz/+ijMwLLeuBW21iYy12hVFhfD9ACTw0sDTxnlvHusKDhLaX0sJyBw
Quft+ga+HIUNKT0XTYRIJiDrKs2fxAcWsBJ5m87VUQdvfwrq/gP6OsTaIOSS/pOwk3cgSHHwDMPl
RCFzrVbPB71h3E5JdUR7ll36c7rp3jm9KYybVUDo5XzBlCRMAT5Dx5WunI84AgZ9gC7Hsdy72maq
VnbWwnydfV5ZDmo2HTM5kglac5+2yI/vSLxvnBV8yeX+PR+EckSQxgfhN5Rdjm25jyFWat0O1o/r
C6+Svso1QToYuGPQ5+Bramk9i21udWZUHfMfrv9ndIEGevKKfZcBgLW3hsOM2in9et2onB1lH0iL
4HKgIMPUbGVclXAtUIFhHxj0a1eGYgrJSNEHbASeWLknL/YB0nloFMcBNeFnUEc/39hSH5WQhBrP
Zn2s6NPf6wNZ+7pcwJNjMzLAdZIMX2d6v5nykFC6uW7hYqMpv1/+/cQCixwdbN+w4Or3qODFKYq8
d3l43cjlMKRIiSbpblCoR8713EheRzNwCU3yMtA3x3nNVpp81j6vLLcl8j6fDHyeORun3K7x0yx8
HoKPOOMgRjKgkKR44DZPGzOZ7ejZETfDvEMl/9OzIwUlKeJdCexVs6tpxeIxInr0nLo+2Na9zz7N
XOjDADVlSN5tALuU+MSoWpSctM59Zt0DA4prJfxZmh205SA1jJ0k43VlbS0zi3U+R89DvOdbNn9+
bREbwM0CWoDWc/WK1ZvabjJSxC+OWYOJqPY/fcIQe6CQA+wl5ClMU7nCzcTq5oK45DklcRDXX9o1
svul+TkxcCGaMDg6r5hHnmPuZ/Guqj8b5mB5QVwMuBWS/5Id43z+5xhpQ7Ov4xcKGIAJ3Qefr2nk
LQ0BrCzga0CFAXMl/37iIxqtycCh15HnLv5NH4zV/u5LH4T4DHTcEkePfKpaG7VJ3xPe2Cl4N0Me
b/PWN8UNNT6/Uc+sKOdAJ5z1zDTTl7Ta9Dxoq8+fs7PvK2+ZggMB0Y34fs9u+/SWTP/y+8oq4Jcj
Hkit9IV/dZMtuMmue6GFRQAlAhglEDJD2sNTnGhqe1EvZrN4qasQsL7iDuwIJA2uG7m4mLFFAWpE
0d3C0xiGzndSB7QCh4Zl8aINoHfzXqPqPoUiQ7xt1orc0u2chQCAH+uQqkK3BLpoEQOcWypTNIq5
2dC9lN4BQPmc+BZdebwuHAtk/nEt2AaK3RdCuVWiCc0iOnvZtvN7Tt6vT9XSAKB1AnEjVGWkTt75
AJK67ybSRN0LgGjMeSiTXb/Gc7M0ACA+PSBkHGqCXPrcRFwSKlqz6l/4HGpD0K91Hq59X4ktvIyD
kNLC9yG0VlSBNXz6bnBR0pak8eDEhW9StmwGlAQY463uRd8ScwwLYwo/uwbSAKryQBjg7aJOkHBj
NPe0IwzMb320MzQGpsuVY325zrCBUwFsFbKCoHw8XwRrKubcSOLuZap2bb4pjN2kr5y6y6MNEzh5
6DDAZUFVnARgUdFooUnypUYupw+1OBRkk+cr7POXq31uRVnt0phNNliEvZTWe2Y+0nLz+cVAsgBF
SmDAgVVWDgSeKciBGF73wicgJcytO5U++Eg/ZcTEg+EMpqNcEvlgi14fneRREpzWZbfHS+xZmPPK
XaSsyH/MADqBfeVi5yqXtj7YmTvmdvKIXRcgz+J3zmvL0ZI3PV8fj7IoF4aUI9LmLeGlbiWPiLwz
kGgXoBS4bkF+4cTRflhAzR4MAh8IATX+oILWXaYBSSUIoIWeAB1/5TNCfHSXhRCDCow1MbQli/CK
IP8GHxEY9xS3VXKkjdOuweQVnnsHwgv3Xtia2OhVSw9J43i5rxVd8iJ6w14Z7NJ0Is2ANQMRGbpA
1XVL64LYow4Ul+A1lDvAFVnxT1bNPmYUfgAOAT8d+q/yR5yEW1GaEQGUaPJojI+RlfpVufYmly8W
dc0gm2dLAiS8WdUehyrReZ10JHlsTXFIePJaDNN4k2TTX5FOxyix0eJnPIDH7b5Lpj9NO79e3zMf
Qa/yA9DHjwEiqP8gljofIrRmM2vI0ujgipqnfuKUdNeBwfnVNkrTbyFrCUfVFTdjZvOwG9z2npVF
t5maCbL3c5t9Awey/uCadgSHybNAOE38WutuGdIRC8P0eN5GkUZvWOSJLYCwf4FXax9aWnS3cR83
DFQJerHN7XZ8rgrhHBOQ2QV6V/D7KTHYC95T2LypO4fogURvn6D5/I1jVY4RH90jRH/ivxHz6i+x
BsT49clZggp+ZC3AhIrywUVSvOBjrnmRMA+G3vJdNpnGa4nb+9k1RHlL28jbOWgKglyq02zjDNsv
aVO6NYQe/73+SwyZgVWWiVIIwwAiKUmIVVYZjlhR52XqHBq3yCMwkhIX5OYptGhBUjq57caF2hmS
LJ7Hd23a1yFaOps9icBm0LH42dNjH5x35jYf3fqYEV3bjGgV+pG3Ff/WpjgBvtHK7jvd/mTogXIC
Lm5ceoBFoRAD7Nv5BvMqXNyRNeiHIZ/DOuvuAfx+uz478hMnkyNN2EgIAI6Dlgq8T5V4n5u1zikv
3YOXGINPe5IAGhVNAO6Ow4opxe1IUxKoCY8HBAiSTYopEICSCdt0BDQ9pqVfJNbwMyUA5H96RNh4
CHds6GchqFK822ig4xSY4vEwgHutrNNgGN8SfQ16q9x9H4OB50Qa+EPTSg2q0hZgdbviwOTM5qYw
X60h2TjafQ+IwPXhLBqCEiOA25JhUaWK0FkfTZrop4OuD9VtA333TcIgvNB5yTcdG3flbpDxh7If
KDwqWsdksgKe9XzLGUPlDgALTYdxan0rdXYeB6hi8rPsR4fiA7UYGAPyFWexsAmBJkZWCpvCRHJV
ud9d0BXPFZthdGb+bDw5rPVT83Np4o8VcyX8HRQVaEBX4+zYdYduSvLxkHR0a3Luc+ClLefP9eVa
GorUtMRLykCuSi1xMRAhx7MNHfokezViJyzG72Xx/lkbsv8JL1D8J/kplIPUjFruZcwZDrSv903f
PTjdM/rErxuRC32+EfAm/BDSgcu0QDR4vhH0iefDgD75gwXO6NH5O6CdJBH7yBo3hVWsvIEWjSE3
AzIUC8kTNbXqJYB+anE5H6he3Zb8gUJKhmupr/W2r3UrI1PLkNgJeAQhAyqF75DLv8glCrMqckbm
A3p7nkwDj/jOawIgF5/B6ga9DUZfrTx/IWO8783p9fq8Xm4QlFlQsJAQemxHteTSTmYfkXKY4J7S
oNIOzPpuiTWU6OUpRu1Iw8gwSoh8qNJEHkjQhyKr+SFjpHlCz8sccKYx9Pi7xrRPgPV7yy0rfjad
sr2zoAG8xuq0MErciVJlGw9/VOOUZ848stgazGE4DLrxtWi0LyC8+WN20YrjuLxSQJfyjxm1+Go5
TICvZxoOU+n+1TgIidF8cH29Lv0vTKD+I+tyuCfVrZnr7dhDVnA4xOJ7b3pb3lIQo3YhOGBXXO+i
JbzccEui4ktVGGbcAV6je81wyE1+57ZjHIx2GyTMMsNi7lZwFx+OXDnfsgsZqHFUlfGslit4Gp/T
qGlNd+4OTT3VW1iaAq1s2XHSY/eOTsa8GRwtsPJH0F9kPvOqeJ85doP+OJa/cEiKbxIjpX7TOGJT
D47lR+PY316f+wW3cPYb5Yyd/EZL1HpRjWN3YIW2yRPIvxRTtReg+rX06o2Xzea6vaUVAAIWLy/Q
GEvJinN7eDV7I9rqukPcGsjTx+TGaMcNCLQe+mKVMlk6UHUBUHPDywFVGcSnioNlg11pbd10B934
I6Y/KXl3zdeRP+nQW6nQdLTXcnJrM7wD2t+zuZJvX5rZU+PyYJ3MLDMIocnQdoeu6tDmZEw/Wnd6
nXONBqJybsxxjZJMraBKp6u7SMiifQg8NpqKX5lzKRdrdt2h0KpONozpN4ADQyTe4AyAgyG7awoz
exwMAqoFZscBZejltpk+BLgL14oBS/4JTwIUHNBxcBnm9G1RFmMi+gObwATcNeQxH4s/c7LG77C0
o07tKJEN1OpRstHQKla1D/qQhaQgQVYkQV9VK95jyRXK+gmo7ORzWH0Ne3HReFHE+sOQkPgn6HQ7
P8+z5Pf1E7I4b2g2A9GHgyBbrSI6Yydmh+v9ASjJJ17xG7eZN2mXrCSlF82g2cfCQwG5XfX6gBvu
vGiKMRinuhlc/sKoG0xetKa2sLg8Nrje0O2F6EN1ggQNhC7lQ39oadKga62+A1fAtsJ7zteYu5Ja
XLiUZUAIgRBDYp9UXAfNclqKOesPbmmHaHR5gI77UzzrZRB5yPage2WrVd5voybB9UVbCnggkQJ8
D2IeBI3qdOZ6ZPfcoN3Boi8auUGXOI5YFUYkD3kVJuSNTTE8zkrArWS4Pk48gnmQtqGiineS4k2H
vC1ctAN2h1JvQjQ6j6Axga5SRewY5Xm6A54+2c3RGuvw0kGQOTUEx0BUX9RMcpqJibQwO8KxJLnz
ghDp58qELu1PT+qLIzQG54QaX3WsN5PCMDGhYhQbOlVig8YiFIN6YvqV03thjO7qIDab4stYFeWG
W64AfIPpYHlqbL81dPCCV02/LwfULK7/uoVNjUQ8Orpltx/EPqXvP/HtemLNPU/z7lC5ho+uUN+M
98TYj/bbdTsLE40ymCcfbei4QYLi3E5no6c2HWFn1N7m8o/O1mqRS/v2zIJxboGDYzKbihIkHvO2
AdebWw/+mJYgOHphOhi8pq94OoLiSqzM4MLteGZXuZrLEi2/AA7idmy+tlYceB0YbG+6/DmLvl6f
wyVLEmCL9yj8z2XEEVUV7eQ9bOc/ILGZzIex+tNNB008Xze0tFgnhlQAHtW6JLMiGJrR+G3REd3P
a5mKxeU6taEsF7LZZWkSGVQ0B47Y0K0jkPfl27L/KowqxFIGuZ5tubsytoXTiJtCAitw811Krhh2
RAZwEXSQQCr5ZqitfiNZbO9jEwqj16dxyRTolG3pw4GUVGP0tJkLWutwLpTm925i3STRPbNXgrM1
I8o8VuUEuEs8dQfUsqG2+ta5P1Iwyl0fydLOOx2Jsscdt6Pa6CG2TrzbWJYBnBvLeLXNL9Ynmwbk
PQDFhX/mTA73xB+NpiAGqsy4ByJ+p8X2s5ubP68PZsnlnZqQfz8xMRd2CRZNDMbBQz6ufqamHhhg
x1jj7106RWDJQmpHgqguKidG37pJW2CH5xm39zGalcOZiHpzfTRLSwNhM3SrggZTZqfPR1PmCHSc
VD5DipI+jwzJZZZrNWgRTC/s06rd96Ngb9eNLk3hqVFl0yVTlsxRhZ2tF/cooSQmqgL3pHq9bmVh
aK71f6R9aY+kOLf0L0JiX76y5FaZRVV1d/XyxeoVsNkMxhh+/Ru0dO+tIlOJet5nnpFmNFKftLGP
7ThxIsDCAXCFc/OKR9nlzM9gHT88FlMzP5szVwe9bPyjD6H0WPqTeKbBsCVHdevtAcb5opUAEU3M
6WqtS/TVNZOB5TFrz27/vfPchw7NpzAxjiARtueujJ38QnJ6IUTF3bzxjL2xn2FQB/wWrCMk+XW9
rRkCKPRQ0T32Vh2OmQ0/6lfT2ghyY2YRBP/HabLU4FdjhLWjzitedY+5EZyKDFoVbXcGKTKU5amV
m0fzqvi2bGp05P8VY0I9HuWP92vULkZRsYx2j11Fn52S6KFJu73M2Xenz8q4YawIM2l/qmQXdm4e
qYrT3f21dGMzLtDSIgCBC/yVkposc9JNVcAf25J+C/jXYhy2BCRvXGHfhli3/uHdCe313uOPzDi0
vrjQyYUd7wdzpmHrihfb3viIt1YKmp+WTwiaqbHmOFglNDIz2+aPRd1+dwf1SYL7oylce+5P3Y3N
jr2HPx/XV7Rjr7/eoByzm4XLHw1q4/F9qYaPg3h2i6/3w9wYDojyCxl0sfW9sveBeG2rTyh5Plal
c+q1PpoHmOWyLerpja+EezjIj6haYI+vZw1yQKzmZaajfKB+t7n9lYjglxj8c1VpJJyAdIUG/lN0
f3DXUZeSGTQi8bACxWl9/S08EUyqnfRHB0ZX8TzMfsxNLXQzG2aTLIsmAl1UY9rCI/+O5j1utMQF
pwowFeieVze5scbZ1Jb6IzxeyhDGTW005UTEgyofYdOesMreD6P4aRbNF9xyv3fdvGs14ErGXEda
2ZN4NpydmvzHedDCIDefe8t+osQ6UF89tzLAOjD7SzlzGevW8AleWh9VlkVm1u4bXyaGyT+wutUh
9QrFykwlBNChgFiUNbivHVzoAA+gbbkRr3XnHtjoRK5mRYYwHpiUe5wKG7WDdX0XqWjRvMBLD2gm
ssDVuxqdfNRlo/7YtjlLZ+YPp7HpzUutDHnIctN4KUBAkCHUq5oUpMGfmia6D1PGAjd0hz1xL/O3
MR/aMtYKn10C4tax2/o/u7YDzCuGKbm/cECrQ3J8/wldfdHmx/0AOfRKBMHjbMqnpncute9WES/8
xKHTl36YI8sYEziqFqHBs5gTd+fW1g5Siiens4pY8PoItOKHKwhOrI6gt9A/Kpse6ro74o+KG/h+
6qyJoCyMO8MkTNgbz59qnw3xpPBi6vws1YVgJ+glwqK1tH+bk/+QNaYXzmb3NLTZuSqDZ9502YNq
usuQN0ChC564DZTDaLGn1jT8ySwOTSNC+7gbiiZsvdoNazLuVet/rqmgKKurx1zVY8iMPtGM8sFc
Tr0C/f/hmNssHIK5P/ICVtbVaKMzyy/HRAWFFReMxaan/fFbGikItPlFDeG2JsqFxkNPQhscYu1F
yKZC7AjwZx6SvPyqfPcsa/G5cIJ4rP2j3fLUMfqLQ2lsWfmLEPlREf1oi+CBFE5U0P4Ea6jPEA4+
5rZ7gIIcTJGGeO7nmI3lDl0Al0r1B9rwjx7p0H+anee83DXAumbxtWmMeOydRHraBSavyGpjkDhj
+1Rn06GZvI+GS17KXMrDGHR6zGb3nHXoSi/4+N2u9c+NNcbAXx/dykz4GEDirHys2ZgfK03GlvRV
YuZYBb6JbkLnByybT3omhqgOaBbVc5CFairzXWOgyyHQisfZokAwR/pSqD62hP1Dqx1vZ8MGOAbY
lIfjWH+zMq878YLu3QGe4QAg3Bb6b9YUs6G0905WHW2IG8Q9jFMiCPUBGvLJd1rk3ansAiP2uB6i
32qMfTBhQggP5tGQtd+UgKGAS5wNWpm/ImxgQ0PbCQgm2H7gDgHse3+3AD2pJaBOORe382qwveZu
b/rDh7rniZFbUQBNLysYWDzr87gLjMLcmS06eDtd+2n2U9JaQ0xYXiXZAJ1rKVH1Ctxl4x+lxl7Q
tvxlUF0MlbfxOKuyxALN8jMVDAp7SvCk7SEPyGb+STWjdXQ1GnVE+6rz9nnUdIiEji/VbD1rUw1v
APtcjCO7KFNWsHueXtygTuRg703sn6G1vxBWfguq/HOZVU4IkTIjMroOCTFQ32sqvzmGOJt6e5ls
Iy5ke/HK9piNc8TywAp9qGxPovgGhBRp2nHOBWotuynLGkggmmeRGxDctj/qk4NUwCNbWpHedTs7
l3g3olSfS+OB2OahoPMHo7SccKTBGUDEh/vZ7PreiY+F8jC8n8H5ukKb8tIHjFlI9+IImSEX8DZs
h+llMIuXRtdC4robd5e/aOUqe6L5HLAi3DOAvv2FId489vD+KUWvBueiB73+iCFmsFIZzc+T1tRT
BIlJZH3Hig19R1DNmOJUduZRL6iedNUfcJT3NcykNJiDqd+cxwIZ4dIMPSrpFncfK72D/J4b19Yk
k6bicwzXw/mVUaM/Mzjz7u/P3vUlYuEbov7joAQEhdjVq4uBDF9JNhuXYK6h05vnPjlNtRIfRhZw
9DEVBJLq+SQudT81/3x/BgdVB+oNCuKimbPc3t7Mo97xljmQebwwXJ+egMazHdwGx407oLsM4f3n
QlaA7BiEi6ARdsXH8U0gnN5AxksO94Yztzr+yatEdRwEh64JHtJ76Pjln1CV057gp+n+KMHUOBn5
AKOXTLdOcB3sTo7W+6/QDHXOXSHYzhdtaYeOl4Nwp3jRhlABREtBXaqEZc6PpjOzD8PUtCwy2z57
UlSXL0uLX+KUGeS0gdLqr2Zr6T97AjMRWwokfqSOJ8OZweaBU8dXojtiFzRe8MknJi7Ik1YDUeDj
2Zt7crb7Vj5wPy8umlbwGCCXOEwG9JjkQARkfo3iYegVrBpM5j31kkwfCXHHT7JuscxwLfptmD00
WrGZowIanSTkuatVUOaAsAUlskvQa2bt4TO1hfpc38jBd3Cg0QbG/6JAvXq2jbJggusGBhSAeMyZ
rYXGkH3WXZiY3l/Z108MREL1H9J2f/leq5WN57/RjsvUeVYRwgd9X1pfxYIzOZ/+ORBou85SZFgE
sdaM6tZQwywaQ16Y48lfRaXPewaj2bSglpkYwK+3ikbXGc8HcWTpocOLHj2Ty8jf7htntqcKe/Qi
e9c8zkMx7+u25b+qPFAfLKHTyFMj+KD3h3l9Z1yKGnB0W+SPwR9fftWbqBZRbOBaKS+O3fGkm3R9
J73pH6VocPQiCgi1/t8yEZh676M4IL/D7qSVF2PspieuJoYnQ2Yk02BtFSz/1n9WiQE4KnCuBZgB
x2J1zDPdyEC5ZPKSz5I+ysqGug4UrNPB5f1T3s7WTzaJ+eJ5TvbYzbP2neasOMAJaAQJo6q/itkv
TgSZIGlJPke1ADNDKwf6EsgAl8rGIHirwATSquc5dCvHHKJMVGVSwjcvVGUOrV8l4CHFG75TsvTj
sZuzM5LIELWB0ENsxvGQq/6naG0JKpKGNDM0PJkUNHp0hTuTbOFEZNVwAcHeDydXJV0ObfvRZwUy
m8pCsGCiljrZzlYOoJ/SC46FJbDx5tyMTQ7BpaGGNaZL7fIzOMO/DSWc34Ga3ahvhUiEbQwn0xhJ
UuSC72nNWarXA8qgA6Cm3zPJtEvpC7MMLYNCL9nt+vFZUDLWG2/dG2kDZmIwV8ZzF3qV62XRVpk5
62A7Xmyhk8vYNP03BpnqsyGaaeM5t3z19apY+JuWtbgXXh0Xc0fQpyrZeOm1od7NkMJLGYF0Itfg
NQ5BdSshoinPnlmS3ziP8/8w0sXPBxQtlGQA1r3fAKxnGmhx3XjxjelnN4DH7VJ40mbllmrVjfyI
N/yiqYj3K8DJ5WbwZj8XJNdBSEQmdt026tVjX4Bl037wszy5nzhuTCiu0UA9EWmRelslDkbtERiQ
Ly9WL750Zp5wR0Y+t+Iad+nK4bt5RNNuZcX3w9642UDBAD216FxbGPLLknozPr/3NL8wi/GCFrDL
UPxpik+5OJY5uA9oqWic7/fD3ZrORSUDKycADLoeJbS1eaCVlryM8zOw3VB4D7X92dB+3Q9za1TO
sjiBXcNafS3VNaGJ11cekRe38SKS2VVYTdUXT7GfOrPFoiD+OkNHeSP33xrcInTro2MIXSprADkv
R3CnqZwvIkdFLUtn51tmsGiuttq4rgKBsIdLqLcUbLAm1ykZfNLA5SOnqR2cYWpJxJca5Ttv60q4
3uKIAqkZsM+ACy4G9e+XhkHAN2euU6RSflFsBNXCQBulh6r4VqfmrfGgNBiAWgpJjStlNcpaG3gg
KVLqWCejzPe2bMKhbE6l6x/ur4yrFIlBBWCQ4MID9i9IfO8HNZmtSdCKmKedVu+4xz5OeN67/bzB
jPkLzb7Lj0ucRT9xYVaAD76aPBXoeKAq2PgFVhVb7c6ugcd8KNiFDC+ga1PxoYVYulaXIVUv0HDf
WIpXl5+/4cELXliK16w1XzSsErooUj56CxD0oVXat0HvY0ra0wyW+H+YVWSn/wm33IreZBHQZdoy
d6CjzUwH3ZcsMqCpukV1vrparca0mlLdVmPlTLJI67EPPesU9BsL/sbaQK6woCgN5UsXX+79KLIc
1Sd7xCjQLhIFlRFV9mvVHO9P1Y0vg6q0Dc42GO7gc67yPBaGznG9oWmr4yGiAbd+qDNbfg9a141p
6eFeBF+GjSx/c2TQWoXYLVAAUPjfj2ys/GweDWwwdNlEps+jKTjmeblxKN/Yxp4ONstCU0VqX1fd
XYdrrcpmfCArDwf7uVavtF88Mjam8Cq74/hAlIU3g7+vXsR2lZtl4XgsFX95Cr7Sd6IlQayP9icf
mTEc4YEZ2bR19ve/3bpbCuQZRAZdCQLaOp7L62uHxjkoJ5KWqcXzBEKBe9Q7drA7/KbM/iib9nfn
OBfmzrHN67M5/Lkf/noDAGuzMQKUExz8tQByb3ZZbeqV3bpFkwL9d14E5/V3tPPKrc94Kwx+999n
E6jp66qTHIKSz13dpjaFZh0d7S7W23GLxHtjLh1QTGEW4wJjR6vR6g1jKZOyzujaVC/LR6KbMBHI
kyZ4teinmtpnfzbi3HDBfANaLKqNDXE1RvS6oQyP/4Fnd932No2uP3NqzGnfy+DYU63fBTWcG+9/
sCVhvDsEVlGWX/Hmg2mL41zlL37JZF9MqDPNNK4mP+HVsSn39ixCnAz3Q17tQYTEQx6cF+BV6NNY
5TAO+12nMms99aQi5xqPqrRShMZmOcIA0ero83+IByUWQHxoIwW6+H6IQVD3M+3InKquKqKxdRKv
rs5BS38OoE/ej3WVxZaxvYm1ms6gqS2LBLmewh8m9a1+LzsFnRwj+S9hkP8hFoe+2HXFUGszFHGw
idOST2Y4dyIqlV+HvBs3Ts0b3woNduCYQiocddE1S9dWHJ29ZNJSyzzP7WfWPVrie0/zjWm75lWg
wwld/0B/4Z5tgYL1/htZXDCOUqOW6g2klywVzgxsyPmhduCJXsHKThp13HXKOeca6Q8SRZbEl9oW
qHWVtpefgawNihEkGK9sMDQ1NehvhUPPPBihniVZk8iCwAvjQ81k2G5ZUd1YLQiHYxZ8djirrZtO
Al5ojk0GDQfto8a+mO6+/2cewN8R/V+IFXjmFw0WfIeJlawJwYhBY2YZmuPr/fV4a95wmoI8gQc3
oJBVorT1ptIqzSepsH7mfhkZwdMojob2EEzwWci2bDKXXbRKWguwBAwZJw3EkFYXlJrmppUFJknH
+WsB3zXebekeGLcW/tsQy4jf5MVJk+1gUoRogdud3cp6ZWgYGSk0CrSyrQ79pIKQiabrQsean8wg
Y6Eapu+WcmI48USEWC9N4cKI2x/ajd1ya9kALIQGou/B6WPd+NVZtLUzQkhazg8Nmv0VSkbBFqoA
WP3GLCNdLika6rPQjXs/BTKHuk6PKkdqKt9IpxIIXi1h7dWOqBz2PrCiSrU/W+oFO+lb45fG5U3S
K8s7SiARcE/yvxp0gCkYzX71uCvERo/mWR08mMjhAY1l5chTgxAnEwWtA9fN4ZjVUgPgJQFlCdOT
e03vm71RYX9k6AIfQl8f3NBGu/cR/mQ0Rg2gCKeFGcRcw4Atacsj0y70kDjFN0+6RqIGWQNUc9y4
R+mxdFEx7Qdfi+3CRltOxA3wmvWXEbUlf5JNlHUqD9s5iCq9hPMVzbRwyhovFB1MmakczUcLPogh
M40+bA2rhUe56s4jNaqzOXrjQUefxp4GbnMuRFBFIGxpF60uvvDa672w8VX1pZcKkKAqyiYGHjqh
ZXDqtD2fW5FIizqJYHn7BA0x64CmFu9zleXWHvUeK56GQpzGjhSnunFLNIFo4qT5Gg31qpgeemia
pXnuoTAoW3BGIKmxR3/6a17AeJKMHkkm06tP9tzTAwucbj9UepsEOSiIOZ7NcW/BrxIKH2UKwi2J
CuKUEa5vmM8KGim1hjOGMGklnWvVuxEdRzvhwZ9l9mGUpVQ2nhuR26fCAgaVDQY7KJO0CZBm4NrQ
bA/RzhzAbU6Z8RTYcBVplYoVOpfCXHnTuZ26AR9oGM/EZxCqtEd3DzWh4aOvLVgp9UjaeZTsRjz4
097zitApoGhfAixHazFqnrau+TvbIY8WEWXSEwauGMgK8OfU9U/3c92tzADsC/eIRWHsirhbwqFN
CuL6KWxIIi8HP2c0qhi0oFc6mJ/vx7qVVxdJJVCs8D6/YokWvtPiCM5IGqjaD7FJH+ySXTRToX7v
N2Clstgog42GviV7rrMrcLzFRwid75BUfr/vUS4tg9lR8JipylNm5fuS07gOnCcIYTTQwHIP9wd5
K8/gko03GWBSkCpX9zPfG+ksgUWnwVz9hi9f0tFio2Hm1pBQ10F/3IK3XTGsJrxhB2mNJIWHayRs
/ew18H00fnFHJLkW/CvrGmcu+uzB1sF5iOfz6ngC+ZXQqjECWLGhVQOtYcyhu3LeYv/cOgbehlkd
UZSOEtoYc5DOXlqYPNTGI87MDZTm1gp8E+Qvw+LNOdgOdFbSRxBr2I/e89i8uBUs+HILhu5/emcD
k9oY0vrBNbtC64p+QjQZfLI0uhfu9ECQYe6vuFtbGNK49qL1CYB+HQZtvq3tz4uxWEYiqROIkZ/8
hkYgeN0PdON1hSoY9IOBJcMRZd1KR6CnUrceTKw10CzGPwVOJqs4dSQJCpyeYNiB6PD/F3EZ+pvv
BTMzOpAcEYOe79oGzejts3K+wVQ8HJtDbrZgEm4heTfXyJtRrta7O+L07ybE5HYVsbrCgfTqBiBn
tdWuL3k0KvtfYZxlh+FljO7ERXZoLSnQTqL2XLjSpdqwn+FKmzlgJ5Gv9pY57c2FEgDGWNAMuMOt
ttgkRcYAxcKEvHdjBaIbb79lQb8jYoOpdA01YESgnqK8gvwKGGyddB27tDqp3BRN2mnN7X3lux/5
qDCJzktPpwTl5zJc7P8gOJPvA2r9ur9wbmw94HooCC+WVrhPrK7wGhszxygqNzUmiNpUMmuiaaYg
anFtTu6HupGNEQrcZLCzQMxa44uM9frQ4PmautrnWR2yETcj5h4KWIL+ewMWGDHLqJY2PoCz68Os
dAPeF37nQsDMiXLix4xMe80jZ0lAWyjZZjfMzXnELKKmjwII8PX3G9AwRKbELNyUFn5YavNHW9Mv
KnD+3J/Dm2GWMgEKVSizr1OY3k4UABlxU9PmWqgZ5pfBtMS+MZ328B8iQTwaBT/Q4yFd/X5Ao85Z
30ymm/ZUhB6xdsHk7cZNj4hbA4LayVJahJQFSlPvw8BkrW8bPwe9bujTXjdlaIHAvpN2nu3vD8j4
K2K7uuFgq1lwVQNd4NrTfKH86YUzOmnnQ9F/0rwBqmzECIusA7H10ZEyguOwBtgy513C3QIgeNCU
oda1vytdNp/BLlU8NEVnHNB1B4Uup+rA7jPsZ86y8QEXNbXTeFPELq3GKCvHdg6B6YvIsRsnxq/6
PTEDhWmjkx8y2agYNN76OPKhPRZ56YZ90Llwis2Cc84JEBD4jETgP6ADE2ru/DHTAuvJJDmonFk1
RRDmgjYpmZ09MUWekgZGaNMosgQa0F3sDI1MMtihRBmISy8wMXCPHMyhsNNtGbfQFgtdp6mj2R7m
S0bHHzWcX8AZ9LLTCK5e1OM8BglPh6+vrdgJbSNe1BqLQWvWBfuW69ZFyB4uzVx+zEZd7VWDEnDm
UP/BByVhn0MbPgL9TT1kJRNtWGdg2NHsMNs7iopdY/AHB6/pIgQzs04KNF/hueJ7pxbI+QHFUbmn
IAw8GO2sp5NnT89VNwYf4WRgPvSZoyeaptfwmWB6aCtLP1Wu8n7XBANinTWfcjAd4hKWryc49/7l
9AUfWQfXb1Bf+/3ibr/zQQGJPNkaR/zTHFpsyKKhhW1FaYkazEgrC5EwstDye1CHMwj1U7E4LtvC
jEsPV3CPwAsJm6eOjIaK2ADf/c+gPG1fk8KNdKvwTxV6dS+SO/YJkq/jo6tAN8igmnHmHRqZiU21
A5Oj8cpyHbKjpqUUrCx841NddmTjqLmVfYEaQuwHmfG6nD5SMpSFWzoAtZuv7kjmiDRqCkmhvzpd
jwsKzTauWzfuByiGQHQKxAGQ79ZV2tHxW7vqXVhT53NSl5+04bdULZi16Fwef7T9ZkvRFe0XSf9t
wNUlyMph766BegW+ZtpVX5X1oyaPRX5wrGcAYmGvz5HcYpvceMVA5gqbcEG1QUFaXYIKOqBxzCFw
MzJFLJGT/9XwEP2wIHfiNYE/B4DFVe2eZbDQUVjdqbR+GQTO5jO0rd2thp6/corr5Oi4BuodS0fB
lQquMgfcUsBpSVntaDu4iTeHroW0hTY0P9Qw2A8wQbY+l7ZLowkqeZEz6l1cdhQUG+a1MUbQP9NK
+P/+NMBFDF3oQKRQkFlXxUEwLWvFlp/FvT+gOGRnuD7RxIIG9Mbl0r61XnG7RKEVzUaoGqwKFBkQ
LZbPs5/CjofH+QhuOLyFPutDaUZ64f0CgbaKiVnBNBMiTGDAULYXNV06yiH2Mgd29ugO8NsAEgop
xqIpdp0xa+cC1zuAytDDkRMLdlXF9KPmUyv0eAcgD67uAFICFTVFZRybFs0/wEzch8zt3X1QqCwB
+bR+LdD2n7iaNuzs7KBXwkFjL7CmeKgb/DteMQBnmAJ3C7QyQDoK0IiyE2QysPx0SAfYYOUj9Ujk
/x4aaX6HTsL75+vG9K1b3VxlWlNJDD/1Rget2uTzKGFr6ZpZ6LvevptkZNRQk70f9Nb1YVHigpnz
Ioa7Zu00VuMKtIYgqJzOU9u8utz9mFGIfdyPc3Obv4mzDP7N+yrIdK5q+NWnI57BU1GENrxB74e4
8egI3g5ltfzMoESzCi53KTQDzPKhd7DK7Q85rgD342xM2d9uqDdD8UAaru0OQ8n4K1T5cSJ+auTT
/Rh/r21X2eT/5mv9rOAQzCxx3/HTtqGxU9QfS1cLTbt/HPriF6vdDxgtRyekfWBWcaFUD51GxJPT
bpx6tweL5IMCHTrd1u8rra8nvOF6P5VaGWlon6jQdASRlWRjvLeOHtC6Fqoy1IwB2b1fH47Ka1Zq
o5/qjMQEDdZl44TSsA/2ZH3tHPuXoGjtmccjDOWP92PfGiK8D2wsHvQHX+mLmV0zV03Q+qlbP+pj
hRG+1P23+zGMm0FADcF72PPA+l6tf0cL2s4XExAn/ki1r5U/hL06ON5ZZ48+SQYAQ2NwGAf4cDmX
ob0oJsJh3HirXutD4CjEKfi/v2K1RXgFsryagXvp1aOuaEhzP9LshDVodfWjOv9tEHQQbzy5bm39
N0HXzhVMmeACIIemXtWkY+m+9qW/sSVvDwxsNpyweKFcERt4ldvSzKmXUsVSzqcHv2Ussps2RZPe
F6cov+OhBEcF8pOa/sas/i28r/fq8p6E2N6Cw673SO7ppHeMBleYweJ6JCByG3kz6Y/+YA8Hl7dF
5PpZ/aksJpLCBpQl4MvXECtFo55JsjrUWu1nLzN8ASZlXGQkPxjS9HbwaR7jcvKqpA3M79PUuagF
wbpnCFwKtV5df5Wug2orOJE7NvkqJLXVVeFogvh2f/1aN9cv4HSwVFBnhnzA+/1Z+z1K6rnnpSZD
mhn+uL1Wn+XomgfPbI1dQysWDQ3a0vjc4HolOhguVmaD19EUYD1r1TOEyrV9lQ/yeURbJYoQs4em
LlY4Ce0HdCZPpApCwM3kkOFyEUH5VD8pRbq9gfdhBH6hFqFiyE94VtnnAGrCIYXWwBMhQ5O0GrfO
3EExpHQn/hp0G9v35hIGbAZBn6XV3lyNHl18/dzhUEwLSE1YzpC4/2gB9/eSCjjifyMsv+DNoVII
u54cA9dgfSjiivWxVqFrrt4oUdwcBzRavGARvcNqfR/FyXPoG8IjOvVb/tGsmtPsmRshbm/F/4ux
Ln+2o2F29eB4aQNjrnJwgb65828fKqmhYjK1DZoopZ1qWSdzvtXvfusOAMOO/xlgsELjbGEHFcXW
SRVkRDPri+c+N0AYIJ14fz/cmshFgQZMP1yrr5TEoAYOBi9r/NToCHpoA8ixaWzj6L0ZA6rqWG9L
7WXN39baPMtdaXkAkMzQbdDgqElzq6nl1qt2OY8WtG+5ua9WhM51dPM1eZBm+iEwf4Cik1B2srv5
wLKNlXErhbwJte4azCdLYwCGg3TKLoZXh/0QCuvDf/guALbBklq21BoN44He+FBHDlJPn55QpXia
hPd8P8TNGYMFFgh74FxelflIa4yGWxE0RXA0GrEywPIaSz02qkaPum4w954JsYr7QW/OHWwCATID
4wZ14/3GlY7IaqtcOjEgZyCdh0Y+KH/jnP57p1yfY8gMqBBg/gBYrtZCJoSDbuQeNZAaMBkPfnST
8WV2wJQVzYsnGKBZ8qz7IgUi92xoHYhhFvSC5wyGWjPQOetLpbOjsKgMuc3Puf8nlwWY0NbWcX9r
Z4Beteixo0aE8+j9bOAeNXWtJYKUNjP/EXBR7jj1zeP9Ob/1HnsbZfkmb1JyZfsNeAWYDie3w2H2
0Kf3FMyHuoRmhwvZho2lezNxgswEOj6sdOyrUsaIGwoHEw33UGJyHJygpriQZoxzx0NrNQiVoV/2
/UON1v29YXL/iNnuPt4f863F/fY3LPn1zZgBcPV+IQc/dYSMTDrn+JLB4uKATkXzuXR4fD/erXWN
Sh/oOJDNBDqzXtcN9AO1tvRTm/dJTSE6TkjcweLsfpjbcwvcGvdfuE7jsft+XEIHQCIJ4qisfsyc
iaDloXkQgVWG0sqfhsb73jTqmyBOZPfVxqQuy3G9r/w3wVeVAF2gcbIJCjAfZv9CO3oMaLVxHt0i
AqL6hL45kB1QcVgnCMZtrWaQVUod/Smom3gmp1FB3illDRDnKjGHMSFmEBluthdGFt2f31vHLm6+
5tIOgYy4nt7AFz3e94gOStHOmqs/XtDtZofEVcm3Xsa3XopvY61mk7kgujcSegLdDFwZ8OleZPZH
s54/CgEdhkw1x7Yddp7S97Ow+o2VdL1gof2C/QkHQYzzCuMC4gRkRo243bS/ajFCVengaL//dTYR
A9dMDzzthS+zeiu6k9lAGkW6qZVrX2tTQAy5OWtm/8DddiPHXe/3RcpmsR5bLJ2uelq1fkSLsz2g
pFjtsxy7ff6mWiuU7YPlb+31623wPtZqWLyZCyozVPjMetEL6GNny4T0OmO/j7A6wHKogqrcxWho
/5x7cS1E1OP1ARDWHX5vYha3xgOwAiJcOIjA3lzllLn0RO4p6qaSGmdOgv08biQOmApcpQ40DEKs
GfkJFe4rWCTT8KoT9pQ9uQ16SnbMt+pDZbZDLHBc9JFyBueYWf6cVObYfRw9mccUxKdj24MLLINs
flIad4461Jaf6rrNd5nP7M+0oAr+fGLaYwuNn8Hrc15wvWAHaZDy0FquDOcZZDau9zTuChDroCJh
OgkahnnCAIB9gGg1viHJ7T1REGDkgkuoyZbyUNZmGfsu2pOsPveTuvfozkIzaTjrLD8xqP7naM4e
2AnGVV+7zv3jIfpDb5T6k3A7tLqZLEjAzfo6c13su5LKOO9Ye9YGe94pwuwHNAA7MiRcWqGQzZSW
ys1Sp+rRjQd2SMQD29o5Of2hph5cpSY3oqyFHonNifYYTPV4ZkHBEoAxErUx1u6CUbdj+BXBrBpy
5x8sdAKHvIQMS6MGEppFnicBoRZEM832hQx5FaE51nslmtvsCBUV+qEdbd9Ac+2h5dSFWo4yj9yz
v7QAtVC49O0QSnvZM1ACGWkZiplGDxaL3xnVA1Ryf2Sjkcd1rwGpHObfwZYPwHVqxgoCrWrpe4Le
wLq+MkjwNPMOEgyUiLDRUU/1s6j1mpD9ewsNRBmBonmLbiKAkP/H2Xn1yK0kWfgXEaA3ryzbtpqS
utXqF0JXht57/vr9qN2dqWIRRegCg4sBBCkqmZmRYU6cM0czW1AmDL1Sey9yKB2tkI6m7z7kZr6l
6WQLobitks4pdfV7VCdPbiz+dafj0vzsYWi8pgl66v0v+mB+GzX5TfPrQ9fKKy/AkstkxnVCxDHV
e6Uka9R6oKpw9L+4rba34ugBcD7AVuaThuqQSu1fZ03APabBRuaUKR3OH/baqCStkzTvxfD9fcJk
o1t5D7GxhkVaetcmMiyw+yC7rhD8Xi3qMITq3ovaS42dpf4jt+nUNfr+9tu25DTRBgWWSU7L7OnM
abahnyiw0rqnzMx+qBqT+LXkrgRDSzam2UhwR4SVVzOnZS0nYmNVwkkeqJkrTHXHK6n5QjwJqum/
Jv78+VmcLDWJWg4aEwitnuuwalutnSXR0autV7loHL00tk013Ok93kdYo2dautJIBE3PNaQxV8XO
KBxNLTBy99Qb8T6Mv+dUFOPheziufMdFOxQ4EKeYRpLnwXlQ90ojJiOT/+lAP/8VTRi7MT6p6fvt
M7EA4gK7IkIjYShwyFGNuIzOkaCyTHr+wom7JfNJIVJKBTizGVXznholggavSkxoeOrqCKZe2qZd
bx7p1Afb279EXoggoDSicDBp4IB/mv2STC07pWcU6TTUtAvlQB83mWa1Gy2FcDKMpfh96BAOgB0Y
9TTdyDdl64aHPBA1nLzr/6x55fZ95IEfrIoQvEcTH5R8/GaWHhAqus97LYoGuPkEbxfnze/A0h6C
VvvVRI36NFZys23DIKHaiYjj7aUtXHBWNnVWJPS/GLa6/MZqQfMwRA/uJBgxoAVl58WGI6bZ8baZ
ay5AkgAenEkAmGFRKMQu7XReHnex4AsnF/bFFA3mXqUMnCnGSzJqG7NO4eUR7BI2akiXDqrRvLSa
+TDQ/PD09E7Xmo3glwez754ks4JKMThKTJ/d/pELLhx1HmQw/hBYwf5w+RvjUuuGXJSE09B8ckXA
IvFWFgs60No+GT7dtrV0otBxou3C5CxR/fRbzjyFHqmA/oPYewly186KH4Kpb/3o0ASHQZA3+ppg
y+L3J3PQYU2dZDXmjzDpO+rRciecul6TEFNAQsbXFIY98xC4zwj2Iakt2Rkpiz66hlkzq2jEW692
30kRUHRtFHeXTNLKuhu7P/qYwYg8UVu7M4R6rxSt8QD7jff59kdaOpxM5kxvAnwc0HpffqSCd0bu
YgsHYL56MDApDMnA+ba7bWXBn0kkbrCKTMOpVyO+takVep+mDOVV8BQSWidwOTOQ7ZaJBCQBxrjb
9paOGQkJvoRccXpbL1c1xl5H9JcJJ4F2TU4tpbN+x9FzXTBCLa4cs2VbpP4TkT0Pw+yYQbKYWFXG
2oQpQG0QTEyabQaNTS4JNryN9u2lLZ1qQOD/MTf9+dmpjtVMzrWYpY2hZnvSwWIex7DeatkJSpkR
kr+/sLgVEL5T6j3l3pfmNOjJSiYq3RNSU0fBCz5aVzl0QrArq+CQx+NKzCVN/95lxQYwMTge4hNC
WWOOvDJqUamkabRiqNSfsrGF8W88aC2Ofse99SMbpuON0Ok7MbE+y2HxISatrUkxjtt467vuscjz
oysGK7WPha8+gZwhMcCHM/o4BT5nX10felkMMl6n0d23yOTGxb3QNnbk+8feSzbAdVe2eeFUXRic
7u2ZQWkI2wjgonsyBWivIus+TVm3xSs1DIg/rwlML6AeMEcJ6Y8mJv/wbJ+BArppBBvOaWi1gfZX
86SM6V6sPnT05O1iowzdQXHbYz6qh0hOQiIvfcVJLH5jpmkVJHYIBOYXaRBq31QRzoUpwrVV4bnp
D22+1+uTZX2N0xW/t3jOmKegygm24iqSK3MI4gB/ca7FdKvG2s6UHr3+Z4Zarws0PzE3rr4S1KmL
ezppFDE0NA3rzjyF1KL12GSle/L1T1kPlFCH+rJmLkWVbKN2jP4dFVZB9W3+Lmx6lt0CNMxhwK+k
bCOk1Sb6M8hCRDg+RYa4tbzOpkP7HJr6IeuPdVluoOfcVJps9+5R6ORNqCKm9hCIAw4QPFx9ymJm
HdyDqT2HROhe9xwE3zX3qEV3uvxdsL4O2t1Y3Pk0v297LWlpczleMDFRqeQDzM4zKsQEbkwmn7z+
o2p3yXBKoScz/NGWxh/6kNqNdJT19kXQntMuBF3vk7MOO9nqQVyicyKG0Bqt8dbISzsy/STYpP+w
Es/eCVeNB11KmHvSPYhM623ffLVM1wZjzyShshtGhimlfQ7WLf9QZBwttL1q8U0Ajqlp404N//Eq
6EfBho290yJ9o6bQl03cpb/d8NHK1K1brGXBC4AAfq9GUMOpnZD0s6tau4XRhKFm0ZFq7DTMdz5H
pvB+p924laV7oXtL1Zrg+WudP2VA/iJl15Ltyf5BEfeJGpI6K3aVfGh6arvugyTEByZHR+NL3h5a
9VRlTmW9depx7D/aOr7T059JwdhkYB5z/27lWMjX7n5KfC3AvZQu4BW8dHOmOaa1X7kqXQ/Jbv1n
obpPooehdEB1EDi91cUvNbijahmtkjROJ2720oCoJ1abFF/R8pmdSLWKWoivC+0U6uqT1fsHTado
AX3E7SUupMQTcB8Y11SdudJfMEBvWHlRaidTDiFcfaylv1ZK5r08tzB7m3qvGduqaoBHq46nVXao
fL29hIW7Sx1LnhC2aA0g/nG5SVYzKK2XFjoUKeqT2jdAfczXsM+/MG2+HQzv2GtVshJ3LO0OeQws
dDog5at00OjkTmpDdqcNK9xyZZSfsxZEadqqawODV6Y4eqCvp+STt4fayOXyQp2cKSia2IFwtUzf
9HY/NivTnGsmpmtw9prLeia0bV7Ejp8O7R1zL5RBGz8+ZbK51ia5cmmsBsTglPIwv3cFKxi9LA09
hFocsYNFvasPYhgaNvPdzKczgtV46eH26biK7SeDEy6fqgwVrHnEJnWFBoFIHjlR8NXXIa/9XlYx
hN/H22aW1sXwxsQ/B9E2WL7LT+hBw5g0jRU5dKFKBOGTfW5WgM26H0TDR602ft+2t7RlTPcA2yY8
uO4JF6PSea6lR0416LUt+tGXylNPuaz+be2UzwcIhIQRF0gvdHb6YkDZkjWOkRMzf1hCv5L/KOqv
t9dydYFnNmbHL/QCXw1dMXKI8X+ifft1VPR7+ly0atBK8LJn5pzXGC+WbcKtwbwq5cD5KzVSpxuy
Xo3w5IFd+Z/1Lt/WygeFO7V9MKu1YvvidkH58H/m5tgngbliBlaUyOlab5uMcO22xcZbOxRLZ53W
I7qxoN7g55k9V505uBJcFrkTVYb/SfVG7WtY+JA4fwlcfOHtXVs0BpiJtu5EezcvAg5a6sVkXox7
leU2U6lxZsHdRF0MH/PKI7VkCkFm6m7wVsq06S8vV6zmSoBufO40FW6iexsyZk7GH0SRt5e0dCjo
4CrcKFzuVa6caFkTKYqQOUiWSHshEr2NMGp7M5R+6nL4mYDmUazV+u8/JJ6DST3odnnnrdkD2ZS9
kjZhmTqIzoLiqD3h0YjKwYb/W9h6Qyiv2PsTOlyEFhNUcWoe6hPl3VXlSRukQBdaP3UQ0gtpOPWh
sOnoaWzo7JlG/lL6wi7MOuiFrdc6EXaIUp7iaNBgmaiirniRNSqdeSCFqNXJzZdsZBStMSFusOXW
yz9z26XRHsxYucNOb+s5LDl5m4iPuaIF27zQxV2eBqWt81fu3BQJe71qggfPD91NX3bRS1Xonl2j
EWfcNW4bfmXqDdBotkHAZRuT2OsjY0+kKK0dx31MnOtZR18Ux8ey9YQ7+tTulo8XnhDpSqW90jFw
JrmhZ1NfclGAKZKPzmykk1hIH2bmfssDYaj2jNjQUA8icdcJBrMVhllBg5IYasoEl/lbQnj3TRFE
2bZ6Dx4UIusveo7wYMxgiSNKvhVvQ535BXf0y7tQUgbblzzpHpJ897sVyTIAbsYnNkIUyJtYTbX7
JEa2Qa8YmJWAwT4n/aBsuyzq0G1KDL5LV65s/IITAudCZwoWNCo0+nT8z555FMviSRUkdaLyV5J/
uN2zm/+9K78wMfNAZiRBpKxjIg++60pwF1sHE6r/3qIP7e0bfw1fsnBjAZdApEVvYGIfmD0dfjKa
qSwEqcMUgl2PoIMr0JBJuy3bU+7/EMKVjGDpExJsQnvJM085bfYclh46bAjrhE7XFTuz6RypKUDu
G4fbjmjJjAawk1otuThFh8ud8htL7i2/49Vtx/xgZlVFVSN0d8xOiv/iUJybmu1Y4cah1hdD5LDi
F6PzGaW8G9tPt9czubC5x9Ho5FCmm77an9LD2cnLe5jk4JeKHAbcfo4CBJGu1K18s4VHAplJWpUw
G0PhNEf4arWZJpGmJo4HW3kwfkjRU9Ddt1zf22tZ2BvqUGwKaDEqbfN0I+zGpnSR+nPiobeRmmR8
g5beSoV4wQiDeSAZYfNDmXse9Ld+rSTGkCROMnqwLaUn5oqObi9//PVaMENzDeQ645vzHgQPG0Tn
apA4vtI41M3srpOPuTbsb5uZztBs+8nPppB/4ha7alV7ABMTRfRKJsM7W7ZAyXfhTpVglz/pzMC7
bWe78UpOs3AcJrivyKkjM7ximijURorD2M0dKx4+t/luCEK61oIJEd7u9uoWDjclQXzBxGoBMfos
OlGbIlF1aFCdKih/KxUPopyu1OYWFsOjOWm5ECCoDCNd+gNovhq/Zujd6fzqLhK6V4I85H2CI/H5
yl4trIaESVXgz6MrdQUsEoIy8cFiZ46qZ9Q5aRQI1rA2XLi4nonuCdp62Lrn0XdiNEKmuxnrUYvd
WFUflarumzrZuXny9+cA3mcUcDQO39Rzufx0MioEkZ+xniJtg+e+kn8JgRu81JGH6pQCJfntw7Dw
IBFc4ej4iHSS5ochq4a2h2Yhc7o4lZ7G2vA3ctRacJE3xkZqap8p7cD8iJVAXmu9LPgMTBPRobqI
55inaiVlP8tyg9wRqnehr7dG9qlmyv72+paOx7mR2WH3hREgsoYRXWH8sP0UrbYWFpchG1OIYk2i
oDMLBsLcENCNmdO0+qM25PcQW4OiW6uwL27UmZlpoWdPUtQSkkM6kVFWQYizPYzEv33fwE73rErf
Av/bv/hucPsxJwHFGSHYpbkUXuhMlFhVF9Qb4Bu2XH2+bWFxQWcWZt/NzTTSh0rMHCk1jxaMexIM
I+ANeuNFNUM7SN5v21vcJ9A6wGmom0NncrkiqCJCT0SszBnlkFmv8ffQFaDTXWEl5Jou6Ozx4Kn9
r51ZyBX0RZZrRZM5hpwN6Gu1+k6qhmKT9g14VKMWEP3qkr9/f3kVpwrVpIx01Q/QeqAmdUkmGAKA
bH+hZBqskSEvruvMxOQjzw5gnoyJADlb7mQZsmKaE0BiqOs//einFG5vb9WSqalGRJoO/z3/59JU
6qIBBe9F6jS+tZGz+MlNsi1KGxWzdigxJJq64iWWzgZhMqUIaHvwvLM9U1JBjNXBSB05kxBICUgn
EcKL1sY91szMLlWPL5J8g3UJ8k8SVlspfmhrIdLitztbyuxaUasZilI1sQHNVwXdlxY7QVvYNWy2
+poU/NK7eP7dZk5J8Bg49mIWZLE3avkG9f22lTOexZWAYsmNo2bL8AGDQ0z2zaJ+UU4gNIE51JFT
7QFE1aPi+ysmljYHNIUCfYc2DTDOPpzh6QOVPc5AZGW2MpxG4a2xVoKVNRvTn5/dIW3Q1dSXNDYn
YGxshO26be1Vyt+lXZmmumS0seFrmmO/WmpSha73iSP1Mg3QU1nnWyX5ka3N0i55cH1SxJjCZAC5
01E8W43q915v5FnmCMjB+vmxGT+U4r71262heFu1WnvL/8Q+c9fKBk3CQfQwjPnCwF7FIK3jzOlD
bXwwBG3chEKpbMVeEg6hCYeA3ravrggNbS5rww6qnnDXdo1olxnCx1KhD5tBUUrA0EK2CWQru3eZ
WlzxXkubDOkjqIspH75ChsI623VDbeFM0rdIzu1Rf5ebFX+/+OnPbMwO6wj+20ss7kNl5feG3EGZ
Pb5msnJfhPkWkT5YUcNoBUyyuC6YNQjYVDQT5xcEdjBmRQsiUwajN0V757f/0H75F554YjP7fyMz
j9JDRW8MA1VaeBM3qhDYhVbaVfjl9gOzuBRLE0m4mMC5guEYgjRpJOh8vuwBepfDKBPsQv1028qS
K+ZBpk8/VbFITi7vR5gXStMNRuZYLXNMwRc3OyRWaQ/FFz/+edvU0oK472DVYW21aP1emjJSLTYi
V8mc2osfPVPeS513J/jmCm5n+vrzC0jKOCVakBVa8+aU4SKQqLdj6ohqDqpAFF4E0/zn9lIWku8p
y2IcklYu/5t5FSsLBYQlBDpT+e/OPda6tbEEOHbTuyD3t4ALimHlYC/4ywuL02U782NRRLwY8eGc
HtatSHkqPBArJJI6QI/ba1vYJqb2JkJQC/je1RWCODgRg4iuWy1AchzuS2SHE3PlIVtcDnzBU6dt
grbNjp2SJP5ooB7nyN67luQHmBXDClayrNv9i9UA34YpAmg1MkKX360pSVGzxogcVfhq6EBPzPe6
+LhtY2kxU8DOyMdE1jfPrvQMSWuzVKduMqBbuERQnNyKUW43w8q5u5bShpsMjXnqSnCoMME5izGE
sG7Hsiljx1KD6qXQm48icdMMsoYQgBaKTC/w+p6CONgLTggzoRBr+4zHauP6uXCsRwn1LkmMdlY9
VnaRM0ETaWP6nrhDcOxGOfodK36xt6CdRX6lVO7b1hsO5iiUOy3Xqq0Bb9gRgr7ecas8tcuu6w+R
oIZbdrl1GCDqnlqQgmgTd/LPLK6FBx1IJHi+SrF+iHmj9hs5NZut0jTydhyL7nethuVGyYfuVzmK
wauXaOEPL8usY+YG0r0GZf/WbOL2AMj6NWxTkP/e6B0DQR8PYuar+xpij00rIIgoZ4hdSS5NszgK
0l8oOE6MiEy5epPUK23fNfHI621nVIy/RxWO3jRbf3m0dOpTqVpxtNwh+zVq0q4u46+dLz0m6Ivf
PmHXE6fg86i3TKhdcuerI4YG91jEUhM5ySRBXvkVjw796k2ZAV3o6nsv6x/6UvwYXPMxjsYDM7Dv
YhitpI1LK56KtFPJZ1I1mKUgYpSWYsLAvQOY0+mD8Ci2xNRaVh1NoOS3l3wdPUwr/q8t+fLran3m
0tmiu9uMJerf9VYf76Kx3uflJ7NksnfNUVw/G9gjuaImKEPEOnfpXVMaapPTME9ad5970mMr64fb
S1o0QQLHsQFkcFWAlqLSqk2tBTYhcg+8XxVivLctLG0QwCDmrpkhIUCZuVVPKOVMa2mlQP1yitHm
lMLItQMj/FKaxso7u2iLEiD1ekB+XILLDepE2UK02Q2dkCndu6SETbQ0qn7bGn269a0iX6kCLn29
iQ2bXIFo6KrDqjeFHmZQojtq7xl7jwHBXSO73UrQeh0PIe7F2w23GcNZxMaXq8piSY2CJqVLlMoA
jt+04h9z3EtU5DwwIbd3a9GWAQ0cbRzutTazVdWlXmu1H1EQSdovOknxRiNozhijct0DNGPGPyN0
9iuXeNqXy/iIFZ5ZnV0si/dCcpOQ993vj5Pj3+hKI21EU8lW1rdoiaEUILdLDLYeYhxRFXrgQbJv
aQ9Krfsk6yul6AUbHHN4HEwmGRhomp1CcchERnuK0Mk7xM1r8Ws+xE+y16yEX0sOmB4bZ4KWKJWd
ubPvh6QaZYQzHOBkw2MsC58tSUv2JQ8WuFHee6PP/ikFTXvS266lk16nsLXH+mPOwPKabuXCVeDQ
AG2ghkeVcJ5jpsJQmF2vBk4PmqHtkRTu3NfbZ3PB/QLHpgY55YjX5a2hK6ViEKzAiZU3Xfe3sage
/OqxCK2thJhvvsYls7SPhNPWxBoBqGxe4/dzPW5TI8GbuOWnRCuf0R06Qpb4fntZC06LIXKR94kC
zUIRjaHZpgb54pRuefRa8cPP3DsLJG/QqN9um1rcJKifUEwCY0iV8NKTFLEBP1nOF4QyN9sOgkKw
HsbWyh1bszIt+CwvSOq2zCrTCJzRQB9T7F+0zFtx9EsmJrJAolcKj1eJKMljWPcIvjjtKOxbGNEY
WFpBxF0PJSpghEAA4HiZRwCif7mMMq+GGN1L3/GlYpsl1iaqpI0Ao3wW9yfdF5jia/pfUN0/eWr/
mudrCd3S/abDw1wAGISFMVaualwPTeE5XiSftPYlr/9JhQZqyy6yaybdQ0U7pLW0Q3l6r3vS50j6
Fzt5/gvmU669JrqFmvILKl19ETP3tQ2sFde/vMpJNJNYkonB+bygHsA5xJiC5wiJlX6TDThP+0Fq
j4JZC4+QNnoHVSOKzgwX9JJF4O7DSAMEHgRQpJTl7vYNWbjzRLPURKe+HrIns/evyzO5FHvNd2rp
JU7eteKXl63kmdezw4rJoDoZOjBBOslzGv8MJnQeoTRwuCM/KcH98NEoj+pfddHsYZZ6QJD8VYnk
xvZriMtvr2/h4kBaxugwKvMk7/M3w4yatK6ENnAgLHc3kdIjsh4na32BNSvTn595gDpUlTTvsAIV
m61SRW9W5w8WHgMWMk1VUnLWSTwvTUDXmVkGuoQkuEUF6fcgBJ+RwykfxtGPjkMuDScLzuCtYvRr
mc+CwwZogGgbFR0Cv3n9tlDH0ILSPXCEornX+/o+Nscvcte+eoP6t4o401E5MzV9hbMP6fa0etMK
UzTAXLtt/PxZhgR1Y4rhmuz60qoQEEBfHl47UtfZB3UDhpatZgycQTnEWf9sKo9S3GyKao0BYM3Q
LNhTxFEtMxNDZfzqQostVJ/qtAdCtlb3XrrLIJopJ/+vGujs41EVyaVwyH2n0SRva4xe/tp7Wveo
lwDIbl+rRS8GHteaIAj0QeZF3nzIqzBH5dQZKgHBr5QGXB+h+mi4dZ8DLJRsH/WRXg+2hPLtVguR
GssjUf+ldM2aDtXiuqdXC5UQWuvzqxGlYQuTpOk5em8+SDFMm6279eOVzHFxGw3mvGXCCVIF6/Jo
+kme+shP+Y6Y1T/MMDsMo/UrKqjo1NVKpLu4IFjpmMAA5wPA/9LUxBGmdWboOxJo8V1XDPmp0QpU
BZkbXvGPS25lSlUnjO4EsZ49+oMAYfkQsI/QCPWnKqYroBUvWqUPW6+X5KfSK9StUhbDWrQxnfpZ
CsToI/iiqSg4FXAu12ghDwadYO/To0lfct+CGV6z63iwhxzEOnWu2EBWw4D9dYNYBXKz5d4dkFS4
fY6XNpUuEQx04MqhHJo1+3O3NFzZjBOnbw5Zx0irjorccKd04cqFWTQEiQrdDxwoDFSXyyWRHMoB
kQ8n9ttDVbxDimtL9RtcV7cXtHR0UEaZmIEl7qc28wGeHAlDi/idozDj51KXo78v0Ey4bWVpNRBx
cP8RfpumeGar6bMS/doucZBzsksNWv/+ewibVir8vG1ocTkmcqGTU5tEgC8NuVR0S72oYqeRGiRJ
y+Q5U+qPRotWYpQlO9hgvID8kiBrdg3CoFes3mAYKR0rYi/FK2zFyg5jUr3eXtCi4zy3NNsgyr9t
aUl97EhKsUeowIaj4rET0AiNtbsg0Le6J+7RFPg86pqdx8Grmkmfb/+GpWhlyr44jVTBzHnVyKvC
iunDMXZgQ/gAnPcCHer+tok/6e/8eoNdlv/0tKaa3uXGSXBBpUOQJo5VaF/UYoT8Ith2BcuLsg2+
DbiBWtlG1z8q9Byi3rpPsvAOGNv29g9Z3FjipYl7h1rS3Gub4SgnFtg/J5OLelsJBYQPJkOu/r8o
tFCzpDo8ddZ4EmcXPEqiIGgaLnjXR+GXVAu8PYQbXmK7DaOttxc1ncarjwtIdwLEUTGd417KsNHb
VPaABOfjTyO/twAzJum9Mmq7rqp3t40tfkGTahWhGTQn84KzZHl1z6hUymk5AbexUQ+NjbWxpWu6
+D//Om8rDxGEDnMq1trKDE+Mq9SpVOC6VjaeNNc8mEGIekW7VyEwy+3BRiFXlbfyKDxBc4Z+kQ/r
lr8m6Tv5lPnX1QAnT/03SjxzNkII9fIOzCaoohg4EZKb9cZXxnwvmam5NYw2gV25gBgotV7Bzq7x
Ui3t7TQazQQSDKFXxbQEFhkvlYrUMeP6aA3StyKDTGMgttv1CJowvrjGErK0wVR7SPhp1qpXKVIo
dm3kVgC/B+ExySskB99V+fvfHyJw0pZFOIPojT49KGdxPcqGgh+j+ufA43Io6uTQidLzGK/RGS1F
M8xno6YGeZhJ3ezSTOBKREyWBbxc+mbBze56v8SqtX3jvdETu5HW+rRLnhTiZZJaSv3Mss6epyQx
4eVUzcgxCoZ9UBnPi3ElcFgxMS9JUOsYI8+kzZ36dXI39EX8LPtet2JlMUeHzp8SGQUYLvnsAURS
fSjFkraSFiTGt8Htg6MQCAl0fm137CM3OrSJL93BPOzS0AjUfdoM8VrrZOkkGuQU3DkJmOr8FfZa
xoFrveUVFkZIE9P3CNW/NO5XFrt0wSlzTnBVKrdXwkWxkjHdjNKX06qPJjh94M6blso7LsUXHq0Q
qSJp5T1cCpjOTc7Ov0eEE2QWPeOaF8HM+k1S3smZZSvt8fZFW3x4zy3NNnJUaxpnSU0jPDCOaRkd
U1XfNUm4bwLtvmOEyY4RbDMZVbGE+mua6tvUFL40brgS4C+dW4rXhDqQBlI5UC6vouEZKEN2RFRq
D5Fa3KFsNq6sdckEEBNqaLy3CxIqBYyUeUJDFrSX/8V0E/fBNJBXvv1Fl3wKIvLTawt0G8DW5ULa
DN7wwWRSuEcjyfde1ZA6wVOmPdawchrCp9vWltz/pMmiQlBLh2OOY/DE0av6hA6boqOPmrfWMYmt
Oz+Kn7xIebDidi2UXyr7ggP6r8XpK5+5ZkuoNE0P6bYNYfXU5om/ScXyHr1gkCdJ8wC56l5odXtg
BtE2DRVlu3qNpmRxI5l/NRlooTw4DzG0VmGYTipwo94nOf4xIuV9+6suORawQv8xMHsXtDqqhbDk
qwYJTNiIGN41YvxDUdfA90vXHCAg7UQUgaZxrctvGfcUAn2Bvp4nCpKtjc0nCS1BJYq/q4G2/Rdr
on0Cvx1X7CplMVPfaEQ4sB3SwCdjUL8EarI1lPTnbTOLB/LMzHQ9zo5H1JtDold8Ok13bd+TEYcE
1ecJuyhK0YHY37a2uFFn1mYPqiSmQq+pLGoi6fFr3859KNL1FbDQbSvoDV6uqcEDJjH0lY7ATDxx
ennKjJWe6KLX+M9CtPkAZ14mZY38D75JaR57X0IAqdiWieYoknsyvO5zJa8huhcPH4SHTN4y4n3F
RoskT2NlPowQbS5TXHDbO0/Ujn0DeKhM727v0+KpOLM18+6Fb9LjTbBluFZoF36/rUv1sR3Nuwgv
3A7jWqS1uDiNtgnFDY3/zrxwYtb5IJZg7/z2PgYgkg+b0hCoO/yLQsA0nDMBCpl3mjOOGZEOyMcn
oiut76LwScl/tOHb7W+36O2YUAfdB7ELdcvL05d5Stx601LqxPuFhsYuE7Qft00snD5SexjbIdqn
7DtPEMFNuKLAmz6N8d7xO2QEiurSLjrtU9WbT0YqvA0hMha3rS7EVRdWpz08cxUZ/Tvd8MAa0MB6
Bjt2z1ndqFoDefb4W+6F7wI09Zm/BhdZuM0wc9EZZSoSPcf590xzrWtjM2LS13wo88iGLlinY3h7
bQvnTyW9/zMhDQZsPh0LVBYxgZB2P4Q2BHAeIxP+cQh4I4s1OPCiKXAOElU8fZrIvfyMQdLnhYzq
m2NMBFOpt63k32Lv2b28RmG0dEwmykyT+itx/5xl0I3CUkz9JqBhkDlKrB/FmpGdwWJGIxd2chgc
wq5aOf1Lu8W+szRKT9fFpzFWWkoAeeDIYfzSW/JDV5Wv3bDmL5bCGrCgoDNJBJF2mSOdE7MrDBTJ
e0fQ7iJN2+fqcy9vqtKEKPK+tb545fsIz6qirjzLC54RPhnSaPqpZLvzuDdJrbwLI6UDwxbbWvcj
Vh4S4a5Lj7m34oMXds+QIfbEjZBkXjFYG0mrpKLndeDsHaF5GEKo7cYPuXwphq9iVmxuX4CFfcMa
TQnm3HHB8wKNkiDm1gpK6ySW/ySE+kuVaq9B3e5um1lwjpwK4KvEUNARy7NIrS+0URPaunXiuLUH
/81aQxEtfLULA9M6z5xU6JqJZ4wdSNnsi9hB2xHXnPRnXYx3ZvqQp2s8BAvn4cLezCnWbu13mt63
jiUY9iCTfvE28gv2Uf3ChP3tr7ewSWC9JvQcCH94UGaL8yxkAcwiax2le5bqZFuMb568VpFY8E/Q
jNMvgjJauW63yQkzPmopN46rb9uM6QtVs6ca52CuUR8sDPLAqkw/GKI6iitXA/ZDFCeSlMi1Y6ot
0DX0/or31P3Hld+6+DUq7Tf/SGpivPi/BHPj63sAK5p3vP1Nr5fLWw2BzcSOSX1Smm1gXlk+5U+/
dlR+Q6zehf5urBHPWQkYr7aOpxN+I5ZKMxrWoencnp1Lne5+Ils1+n5lJu7RL8hsiO3Ux5z0esVx
XN0xTE3MeMArmZCDM/7S1ODFvuoVufASGI2/a6Q2e4hTYY2gbGlBxKHQPAANpPo+e8baJIqajuzR
MZveAdbyYHTKQarivz3yLMZksoC5/omBYW4mQGY06QLZfSF0e7Ha7pl6pm2l2or7uzoFkxkI27UJ
kSdf9UxyOTeERBHcF6UvcRTdRquDZ4DpmzFMVw7clcfAFNNGf2jdiOCu6GzKWHXbyPKcNE3Fz7EV
/0YKT9kWvTrYpq/TTHettYnTpSNBwAugEVwepecptDs7fSo9Zr2QSs8Jh97cWa2hb0cvdXd/eZWm
lSEfg3qMTvN3/jZaUjBEtaF5jiX/robvQ/6Rix99+s9fW4EcAwQ5SBk4U+bIzBiZgrA2Yx+40TSM
sKlrMDlatq3DtUjt6i2Z4s4zS9NXPftqTTBGvQgyxamQhAGc47TyENpaC25NC/ahbHxOcvnn7dVd
NxAno5SiAMlNzPPzDm9ujlIll4bn1H0E3MfSJ2Ccnu8qVdA+B4Lc2dWQh5tASpl6FNFHziYm7jiG
WLWJgzL+28B4+jlMdjIWAb/YFRDECqM08cXKczILFG76iRlPW1G/Kdbv2+tecCegdWg6g5wDzTxP
AKV6kKUeVUBH0l340oNEOsC44m3SPKj3t01d5THTks5MzVxxHZu61eaD54wDzLjDkG6yMYZfC0RS
XI6bEdnWcUSnti1XmveL58mkDM/zCjfA/OQmYT7InSoIL5EG5fAY5L9Je6aM4wQE/Q0W4w+TjvjK
Bi5+WMr+VK2Q3yLvvTzEfRGmSafmnhMoxSHpchD3xdZFgvf2R11woJMEgQq2FFrCK6BJnimJWui+
58TguDfjUEnP0YC6UlMMAwzLgXm4bW9pE6dCCEkhAEeqqZfLyiZeM33E1yAyCbst9BVgRofsuW2e
hH4XFrtUYjSxKPq1CvzS94SQ8w/rHTwBc8hCytij7MeS5yipe/CHILILHc5i1fsXH3TqaP8PaVe2
I6kOJb8ICcxmXiG32qmqrt5erF4xi8HsmK+foEdzbyVpJeo76seS2mljnzVOxAJrhpTAGkCDsAAV
hjzhzzUUkOvkR+s/BC60nj5cP0eNZ8Bm/l1m8VbvbFyHCNCYpIFz5AYEbYv8G8StNpyr9siWEvRy
XCjmr8ACBTVHe6AAcHW028/+Q4NGtui3AH/anbxbZZVa1HXR9wrt7Ge7alScz01xU1I0tK+f19Ze
VveuZdYsB8WwlwTMogryskOFwLFDdn19If120OSE6UU9bJ2QORgLRLK0fP8peB5N92jxdsMe6faC
yVD0cIANBl30ai917mdzC9xsTBH/hFZbij0f1ZM/EXPjBug2gw4q9f7sBfnl+S2DsAzl4FRgcZHw
V9BOxSohGwZBuxlMayxzX+jqrzfDexgDo6tYLBoV7FpH/RxtldxhHGxLm1Jn6hDy+gtSfyG5Xj2Z
fMGQE8lZ3LYFKPxJ4x4rKFAqGNfIKyjdcFe6jcHNo9+NLjS88OorNVMx2H0Dy9pMh05AIdI7DagF
XL9tukWA4sEQEZR0QHyy8okKsTdwdEny3OcliQRr670zeVPo9iXd//+WWjkkXxm5y6o0eTZhaPwC
cPhfZnVzfQ3dfYOXXTRRoFQCzNf5fZOD7YpZehjVDcwo69Oo2hJ/1l2C9yusLoGXNBZJJvjyOT9M
oxWls9xD7CGypw07oPsyeJ9gKVgyxwvHOvbuAPVqF5mJNHZsJo9F91alWwAdXWiCKRrgm5AII9pb
fsU7N9BjC12alghNSgnpD4jZecfEh8yOUkaLDXJ1LNJhBAJipGKjlazdIbIG8EEDPHnhUfMMCrBj
kxux9D0gNSuT3RZZZZ9Ey4qNt6T7agu9z8JmhdBhTYwPGUdZDnI2Yndyd6P52UG6leZfcF3+/j0h
Kaao3yGtxOjhyuWR2ZowIQLiBYUpbGNWEZvtp2r8ef2aL5fsDMoE3vj3q6xc3ggovakcwwfCz/4o
AnGooBaYBlURJWIExf+4sSvteiCxQOcE9BIXeJjaBPy78SoaM5cdgh4E4UMelgt2H8rZN6RDpej6
BjXvGPEd6HjAUQgY73o0wfUNu+S8obGfjd9UIHamqj9dX0Jz+2DZMIa6TOygx7AyrzXeV0fnyo99
9kD4Kxh/hnoDHaU7NozULm4JpdyLin/LxlllZRbEnlFlYVlYjwbHjEfviE+uzwbkU1t8r3+qVuub
8X7J5WDfveeW2DVIOtIgHvvxaBTtMXGrPRf0cURbyOLo+Wf0yLPuYz+0T+Y87UdZvHiK32ekuHHB
BIw5g40Y4BKDhNuKYUcLeBGw/eECrX7TxGcbXDWwZGPyKo30eRT5PhvEbcfm3TTIXxZ4B9ARGXc2
tzdeisa+EReZF+ybDw+3jtonLMUwfBrENiBIR8djXdSRQh55k2DGWUCPWEJiFbODW0Q2l42KZdf4
n4Egw+qQFznfdVbklHrMCGLoLzn3M3L009QK8yEFhen9ULsZRGZyfg86bfkiwC+w79BduQHE59f1
e35ZbF1+CAQncA9Reof1O/8hk+enXdrkLPZScGg0eeuEySwhH5sp65T6+fBV1EUeeiPrn5qWN/dl
g0nUEixiH1hLKmhGZWXE5FQfLXzGKeSNUT9gmC7/fP2Haj/Vu9+5epC9JQE9T1kQozrNwSclVVjB
l791ChNesvP4cWxNdxfwautb6UzB+xNaPRqrBst93acs7kBpTfltgSkJI99d397yn1y8THxyxCbg
4wWW8fwz5D5UNkeeBHFjO4cA8uJTupWL6/fxzxJrmMook75EtEDjcc4/CjSDLQgujONm0KBbB8xJ
iOvBu4rq9vL3d0amHKnheR0P4iF5Aeo8RAnzkPS//v68YJkxho1e6aWkVEZ6p5gtWLISen92vpBy
v1xfQXfhQCeGV4FkC3o5K1/tB2XpNkVAMRHqg+1Dhlnw1ep/Alm+xyWL/HR/fT3tsSFDAWoECgQX
M5lZ4DCWjWYQF9Rx9xjKlogQGqDA/KzYsrnLY1nfNuDn/llr9eghUZnIxhqDeHLoL5cH95h/e3AC
BQkjiVaH+zy2YDxnJBwr87SoCKqBxJNP/j7uWuYuYH8sCDkijTm/KQNvQVWvFD4iOGOa0Cls9we0
AoDJlLn4MVvZlg78H7d9sXGMoSNA8paJnBUGqEzSLs/AsRS3vT/eACfxcZbEioB8LR6GvKj2Zpur
XVN77huEIe2bAryWmKkD5nXA1H+c8qFcxJmGE59Ff3SgNXRo7X4RTg3GKOhc5zDmnO2qoSb3MJZV
iIYaP12/KLq4YWnCgelwGaRaRz9ZZ6iumX0W53Z2tL2T655cs95DagAjcBtmSRMZwy//u9bySN69
ZWuEVg96YSxOKl++UKtgp14l/CflVRfJod6acdDVuYkPUhO6oAUWvfnzBWk7WUAjOiw20kS9elWX
3ysfhK8jnGlkN/zbMDPvwVCuH1O/pN+VYZpJKExreAaHwdYMrM4GIDwDMgj0kmh+rpzOTKusc2tu
xNyovtYMYl+y3HcVqDPBxRM2Qv5O2RaUQLsmit0eAE+L21l5An8gZSc7HPlo3PNm1zufZC0iY0Ak
/602/5rXEu4f870mysDIsUCceH7eEpWdxGe4TPYcz+RHNmQhJf/FuVF0BD3IHkPRma48KKa4JHxN
xmI+2b9p6j+hCrdxUXXW8/0Sy9/fXdR6HDMmEiyhrKfAvU3Go9PH19/d1hLLu3y3RNLbaeb7CYvR
/blNWvZ1Ls1H36Qbea82NKSL6jqmURbjuLoAPT4+CAgki5uyfOSODGuwzg3T9ApP1YU1hbPrZ/Gr
n6dd0rdRIa0Nz6czMO9+gLcykpN0DeDG8ANEibwkqe+m0r0fS/u1SKYdtJC3iqe62GcZBwUzIZDj
F3wdeQD4QgX9J0i1+IcC+GrlbQl16R4V8E5IMBb+HWSq599uBqUnhFQolki9AhFtZr+hskYOpt9Z
t0mfdydkm9luqAEou35rlq+19jgYD8MLQygBpPNqZbvwM8EposdyyD6jPPTsZPZOTsDr5NU+UIJE
hj+HZbuFxNdZbpRVUdbAVFpwMePadvZs+/2M2mquhlNh2DBa8GMYzjbMqGFt8x98OeIwDHCgkOKh
YHh+wlYHy52lSONS+0OS/ubBY5F8aOTb9dPUXc0AGilAPqHTATmJ81X8wcqKYiQ0RlNwb8EQj9XT
WL1ltQgta4OQSvsQMZaCKAED2SiDrT5dM/k2XO0SAZrJTZVbO5J2twDvvbWV8UKD8c5yxIuVD96u
6shns9waCtNdnffrr6K0prWLDveKxkMnw4K+ifkYNH44DI8S2sp8fB7Vz+vH+4f4Y31bMZe9DBgi
I0RofX6+DB8w7cqCxoZZpxACboD2Sao5fYFKiPMzIII9WdmAfFCmjD90vpqPbcMylEjyHiq1/POg
xhycdHb95CF13Q8ym58EZ5ihKPinCpxNR2glNIgzx2kDSqO9GoD8LRAlgBnW9fehDiDY7Sc0dvv6
gArYcWRQe62ODsb5AJIPr5+UzmbBlQGFDxJy0Cmv/A2v7NoaipLGdWDfsKZ9wzTDj+tL6F7w+yWW
v7/zNy2BFFntpzR2mAwxuIBwMHLYXTd9uL6Ozq8FiLUgmuJ5SwXvfJ2kB505eAawjuFnUeG5xrHJ
ymkvA6O4ub6U9hsBwwC+BnwggF3Ol8rsoTNQPqAxke2D7MUBAdbtUPCXWRU3w7RF+3c5FoXoBlOB
GOUC4weIp1bruUZjumnXwOz3Kv+lUFWLKh/CUeFkjsbR6gJyOyMnntFJxVxD3UFes8xRCA7rDFOD
vJWQ7bULc8OwaA8cbU+gylz8NHdlKgujar3BQ+FvJs4BzBkHT+6arZEinfUCah4jvKi7YLR03SCS
VUlaaw4QJ1vTk5vxnzYmRbwCjKGpAYphtEB90e7BRPRSl/Z9NW9BLnWFPbQOwJqBJB0c4Gt1KTLk
Uy0rD2Voj4a+/WAXWdR2r5iZRoN0ONQuJmxLPzL9DY+reTdn667M5kymRBoFWBcrX30PKvVZWvQ0
QT8w7Oxsi2lI8y1ROQNoAzO7wFGsJyjnxlOYUUBFXyby1YXAs3LNNmxNcbr+crSbQt4KfceF52Ed
kwEqMVXKR00fin3eDc9UE858ZjvHHz8GU+ZtPFSiCZiAujEx1bSwV1ywNyU16f3eFzAKQEF+cF2e
PBWkt158YVu/0znodgu5/KeuBkH6XBHShCDOSh9QZMTnHVqruZF9Sh9oao+7LPWTm5qbfSSNdgxl
4/RRUptT2DW5H/G2Ge+5O1vPk9Mk4SC6NvIDFnyuS4SCyOwKHGdq7a+fp8YS/Rn0wNg5usOXpKMI
MYwudWjcj/gJw50zj+HkgLn6N4TWri+luyKLLCdaFWB1voDnBvacCK/LaZwOkNaqcVD73P97Gw4B
Iowko2+PvtL6sVfw6azGpHpMIcyTBNNB1E9uSzecnvbQFhY/b6mZX9CoNibroYqSUSSLTThy58QS
5xEYzQPPUyO0fGPj0mtt2ALpW3Qd0LFd+/SZpk4LSsmlBmd8HVL71Uvl3ZSLZzUTyH0IDifCQrMx
9mnmvBRBuRFTaLw85BD+XX95Je9ccF6y3ExByhNPXX875Mld5/obo0e6hw284sL7A4z9BavDmHRz
Y+FBxawtya0RkOZ1qnqMy3s5vbH55GycqfY2Ys4Us6awWEBmnW9JCWhJ1qRGBcx+yNrHzHnOxLfr
F157au+WWAUuzCpZhTEMFIBN4MNBP803UmTtAgCt2kCVgllgbXRTMgyOxdG2scxHNwfgMdmSqdaE
3khkALMBxEZDwknoTLqqRuhdmI+CfSRgMwE7Xw2lVlV9Hufv/dY10NlbdDRBloCGt4aF0wgqcxKI
CcpMHFDHuCeGuK0EnUK7gYxClzN3b6A99fdf6v2qy0G/u99BU3LRGug6TML6AFGvz71EzfL6Gtqj
BGs6qJ0BzXXXXIMlc7JUADITO3Mf5WyEdlMWGvMX0T33zkvfZjs1/QeLS8BrAS6NReh53emou3YE
BNekcZJl34Peem3MYA452yJi1tlDRDagLIDMDbjBlr+/Oz5XpI7MgV2Ix1T+sF15Uw45j3zb+2Vl
aBky6ZjH64epvSYLoeEy4LfUCM9XlMjacDcHtNp9NgGx3aldwGi6t3kmIhMsvPsEQddOOazeX19Z
Y6fAawI9esx+LKnhKhkGvt4GU0Pix8MwHcHfGk6Wuy8n4JE3DKLGQGHCwUfgit4AgteVzW3Qkh7n
jLix445xbecfRqP50BVbkxeX3DOAvKPahLE+NHguXaYBnRIpk9GJrVmYjxObgy+0LNqwc+phYXXn
O3/0mntawnPbojSBrbaCI+St0iPtKYxBY5fHOvCm+2DcnB/SHQKyJABfAO9axgLOvzM6QLU5+50T
JyN9NWrz5IKaHyIAbGvCQXOFodCz4PwwUbbQAZwvJAozk8wrndiG/jAWCV2A1xpEKlZ69MmWdJfu
EoF8A1gHlKTQ81ldormA+KJQwomJEZOm3NkYqaTO20xer19WzTNBXoXaK6jKFqTI6mFSWrZOwms3
JsEr90VIzIfZfMud+8q4640v1xfTfSvkcRBYA0fnJY5V8rzy6qBwYzcZh8hYgNRu2oPzqvb/A2AS
qey/S61SG8pMj2CC3Y2z6dWRL9Am3jDW2uuwsG0vddJLi4YS5kDHJnDisaDA+lGV7gppqpvMt6CV
NLj+/YK72TBq2kWDJaDEQCpsy+oOeqLoKZjY8OJNsmNFss+dPULz+6584dmGa9DdjEVBFQ0WBOTA
3J/fdxeFhzJvqRuXpPztcBmVfnkzNNZHh3bf1Fh+YDXZknXWXRCErxjQA0MneC5WtxHKHWoMBG4j
pqCjWsQWOdl+ubt+CzUxEUqP6BfABSBEX2NpSybKZKxdBxOaj3JIQ29LZE3jx7EAZkHRmADbwAX7
n5U2/oxyc9yDqEMJIzRSfze0vwf/cSjRlkuOwfT5+p7I0mlYlSORMyG3XuCHy5jc+deSad/2Aiy0
MXSlu6d5GvhtynPv6Fjgp3Ql6r+eB8zJnM1mNA9ee9fQvn1sKkUinme/pC+nOMcotccPFVr4CBSZ
f5RjC3S+AAFkCPg5BuSv/2jth1gIapY6pHVRGXSGrEQPGDYuqbMwE6g8OpBB2VhE92SWlvlSfkTs
tJ6pImZFDL/unXg2PymCl+oH4VB/Jw1gCtaw8T51OwIAAtxoQKlhCG51f9uCi8QgqRsbMn1rIOle
mFsYG51jeL/EyulzPpmd0TInzhsyh8FgHLgHA4BAYJ8MYuOp6CpTgHSAMwDD9jbwNis3ZNtGwRLU
POKkTbyoUsXONro7npX7sbe/GoX9kIp6T8r0Yz+XG7mLdqcwBQjU4HLxUldXehaGNTYm1q66Ztc0
U7s3MB0XV441HtxC1RsGT2d8kKmbS4EKaiF09fGk63RdIWcfFX0r7BP7OCoCKMu0cUd0yAq4DIzK
omAEzk6yWseaocfjZDjTQriFC7nHTMT1rLwnyHI72dIvsI+tqZQIU57Vx5aZ2S7wBAtHnxtRbYri
CPlnfvBzf4xy4GR3DijqPntNkz2jiIfSYQP65EpBoCipgUW2wY39pSo4u7n+fHXfB0hAxEQIssB7
vWp+ZkBAcqtoaRzUxjNn3itz5SkBTDcjW92WraVW19C3mcFzIQFjFRVG9dzdTCW03pEhqe//YVOI
TZZqF4GbXXlYVQ41kJ8oD/WZe1tjQNL0933nPkyJsRG96/wrsrx/Vlr2/C4lAvWzbU5Qmorb7ltZ
WuEQ/KDOtMPMSmi3P7Nif31jOtP0frnVraOMV2npoF9VeAQUZ4uFP11fQft+/t3QmisYmNHB5xwr
yOBtcr+aqRP6xVY3SQd7AdXmP8e2rpWLuqFNqwChttsJrkq+Oc78OaPN/QAeWJN2rw6tf0lmHKHM
tIf01UNFtjgY9BuFkYefBShrXUIsQEDZUTL5qGQHj1ntH5Mg+SLHv9b1RtqFmZV/llm+6LsLkuTc
dgD7QiEbJA95QH44VnAAGGLjHmp3AzmhP6VK+2K02QomSajR+3GafKrSrzL5XaQbbRzt80WR+4/o
LLpMq7uXcb/0+ICGIzce3AoTOC6wM9kHUny4fgN1VVCMXvy70Mpl5LLvMKqJ2j9Tza5up4hSFrXD
Uw0BTKI+gRG26/2wBb+Z2pLF1r4vxBju0hfErViZKLvAoHuS+DhG5n+R2fAJAkkbT1i/PbRQ/lQk
0eCwz2+E23Jp2QXx4sT8kiR8Cg1ZdxGUI4rQS1sAn8FA5qsnURk3A2TIJqBXrx+wLrJF8oEBdRQt
gV9ZbZJJs/QhpefHIzEhImkO8ntnOOWnqvPHFyMw+2/lnIz7TLVdmGZs3ogItJUIPIgF+Akxr4ty
ZoEuCMmE9GNr8m55lR8Bc9h1rI8s0nwIfP+ouPohk+ynPbU3wGs/Z8VwS8WAwfPhVvT09/XjWO7t
OugG8ij4U11dIGjn32Mck7kfKubFs9EnYca74T6pUhGbWateWh44x4TI/4B1+COCiqksmJ4LpB3m
ycsCuEAvJqCMAvebBBDI6cOsHF7mYTb3ilSHxOpPfPoPaCdIlAB2BDAl6NPXY6hJQFOzmVHY6sqv
nfMDjWkPAAIvOCl3wybpxi+wFMixkT4t4/OrdMZkxTwXveXFfiGFDIWR0p2lGmA301Z+m3n9ES4g
D0lttvuRm8UteBmL+9Ft5XM/DsNNl3F1qlNbRspQ3r4uvOfrn15nNd/9wHXw4/HM8EiPr6Ds7Lar
oG5ZtqH0/n7AFB/YWrAGHrLVdVZXtI7JuA3bDFqer63DbplXfWYgrrm+Gd09hk0B2iAATeiFQESB
VphneHBoAWggRCsxNKAeG4/9sMrxs93ILYyZzla+X4+cvxu/C9zOmCxE9rO5gyb9I6u3yr/a7wNk
LHwOwMto6p0vMSg7VW6JpylzGnrVN8+qI+Icr5+bzq+BqQPXE2yWUJtcmUMnB6dqkrbIGORNBWme
qWxOdWaAtXYLDqLdDmZfsB8MAV+QEIi5G5VwR3Tq7emHVKgHzv4rasIbG9pYZk3SDqa8bKobLGM5
Kq6d9IQsd297W35a+/0xQPOnZ7TIMJx/nLTMpybFRHtsselXUlT3pHA2+pHaK73wmyxUapczkQkS
hQQZEeL4QET5bIfgFpYccBaa3DoYy7l+ETTnBq9oo2IFmUR0ppZf8y5UA8eOZckllhfFa1GOIRmQ
123hFLcWWQU3ZpL3Q5Ghxk64ODrzUQ1oXgcbQbzm0wAcjKwURUZE7GvDK7ySklYCCxOYwxuY7qBD
wLd4EDfWWNtOlmC4s5kBO5lK9pp06p7m89v1D6IJVDBZ7iOCRrgEMOnKwtQQaZaWKL14kNUBmn13
Qzu+TKXYDTYw8XT+Buj2F8xHbfgtza2DJVgwPB7s9gUWJLUw295CsTgWo3mDzM8JMbn2YKn+YPPu
ZM9yA2it85OL6QGj3iIwiZ7T+cWreW72Bq28mAny4pBPgGQk914x72rf4y/MTPhtV3Cg+4Iec9zC
ioXIDwwipXvuFOa3PjfFDVB7W19Yd1XRLcVrwCOHFPDqgZOmryVBtyYm3p3BvkzQHbf51siB9rCh
c+lCZ2VBzK9iBJ7ZYBDqwIVgAU20oM+Os1m8zaX/EV/h1u3sjaehu1NACaPsvpQTMVJ1ftaqdo0M
AZYbt4Xowtaju3RuvwBmuS//qGkavyyau5g/2IoCNG4GMe+/C69OMxgD5LpEoRIP3qIx76PBBasc
+TFStrv+bHQvEwgfvHxcJQylrbbotaQbVD/aseM3NGrRxjy6oKTakG/S7QeZrY/GMxqlFwdp0X60
iqEisUTCMtn+DRUE9J1Gu4N127qKi1Vcxego5QCfu4hxLR7n/KtlaPdOwCaTuFV2AkwCiNZt/1Pd
V1/AhWqHhQeZsQZZw/WD1N2VhRQd9WYgoi+ZinInmZx8stFXl3e1Oe6pBFjBzr6BI3KMoI/92Q4M
O+wLsANfX1n3CdHMW+BvPsrla4sAqFuOoYDEjs2+/8BFcJfPYsPq6F43smwIHS8UpdB6Pz/SMoXI
Aqfcjsv2BPqnkBm7nn+5vg3dZ1t4hlEkXdQW1n4IYx0o0QaVgxoLUqrQGsUPASXnkJRe+ZuA2utU
YAh0xyoQyFxfWbs7mC3cF+DZL3x5WbWuLU3Djq12Gr5K2kwfKZRfd5KMW0yR2qX+tIrQK8Ds/MqC
FbOniG/UTszy6iGl4pRb/JZV2Ub5Rb8MvhNgOlA1Wj8BK/PbavIatECah1rd9uwbtd7+w6GBBxLR
NvAWAAucXwlqlGlbZYEdD1Xz0XXGU5Cyn3VP/3/L/GlXvIuzZlRm2dh4diwgXLurCHSZFJS4kRry
LdFmnXdBr+z/dvSnDvluqdbK+9RUCUAPqVeTEOmEcRJ+5exV2+eRKdCNGO1pK7nXfSrAtEC8gioW
4o/l7+9Wlb1KnUmYaPvPxeeR1Y92IfYu2Lj+/nO9X2aVHXlWIrhb2U6sDFF/yFMn3blCGF/G2eq3
llpCrbUBBjIW+StMBWRUV0nSZJnCtnnixqhqOOGQOsOhzdI2qn236MM0yap7MSt1qMq62tGWeZGU
xhS14HhEVKOAE8i7/NSBXnI/JZbbh6NpFse2n6qIVGZ7S8GSFmZeN4az36e3XlU/ZwBTP5lZk4Pv
x2WnBBihg4kZ0J2q+lDkEn7As2C2Gu8Ha21Ifrhzx6JxrLwQLrAIg3Hso5GT5JchCAnTyvzqGqbx
GVEf2RtctfetmtCuRMUbsHQHkFtUxawwd0371WWJFWYpT3dOOXQ3jVulB3NgWym7zofiQaM4gj62
e9HErup0ap0O8IPADHa2jaEeqOsYCij8fEv0V/cSkK2jXwV0OkCEq7ddZMGcFT7MRzV094AixbJi
CVi73KdyoBC6cbfm+nQuDFkuSqlA5UPMfPUIeqdL2t5w7BgJ1zffVwekIH9fvlnYtP5ZYvUAgjRh
w1DYcGGWtVOW+xJM1mlpm11/Zzovtoz3I2UHwysgWufPea7yySh7347Bn/Gxs+Tt3MxHTzgAHXCo
OGKcLizyLfiB5vhACozOIlZG+LGuSoLfEwrKnrRj5dFopGnYsHQjyNDcPkQYpgvuHOgWw5Kc76ua
WG9UE7VjjwY/EtKZr70t5F5Iw9k7o+VtBIzaHaHkiy4FArkLarKxa4epH4Dx8u1sz4i7q4eNkEa7
oXcrLL/gnd0dIfcXjAVW6Dl7Kd3g1Bv8rumhstSXfy22AveIwAlYSACvcCtWfdPcU4jjCQIMlbFv
iYcW8DTKT3TCA75++5Z3srK8aGXj7oE3GdI8a+gDmKrGpmDMjsdO/jKYxUM62zwUpPlPK+Fb47Hi
zWJs9Pz4QCTbO9DTdWKn7T46Wb6nokT7nG5kYH/UJdY7WniA0GIBO/MFrN4hc9Ol3kjibjKLUJlC
3WFgzd1T2vZx2rnurqx6Mwza2X6x07b/4JqTCm24bKhYNRn4sT2/RjbcGfQeMjTpKUsXxpaUDQfi
dtPngk5eNGUtvbdlgw4CNUCCbpM8shImX3Ge+Z2YYTGctHUjZdf81A0MYxcQFBWHovbGUz12GEfO
ZPbgS4zs+NzxTpA6aZ4wYVXcBQnjO5Wf5q6/aYCgpMmOFjtAfY/JVOwmsKAZ0ZSwXenRuyypnQd4
DqS0QjY7E+MsLxw8d1FlmM2dRQf3GXMLyW94TLp3g6w9NNk4H7J6VDvpcihZtEm56706jQAX8n+r
yk8hHJiRkMje2DlOO+1tRosD6kjpy5Ta9m3ASLPrBnNLiEr3ulDlWybnQfkGmO/59RCJY6cSWWcM
0t2wsV4ofRDl1zz/cP2+by2zclRM1fNkKywzWE3okhfbf5xgYa2EbzwsjUcMgMlciBcAjEMKdL4f
zLCWPk8liTNQyqlaHKveOkmKWZ1qrkPJ3OP1jensH5QWwa8OBULros8EHeS0dkubYMy8201u+thm
2Ua9VNdaWxRPQYsPUVw4+pXTxXBd2/V1a8Uq9dwPbAqSvV9V5lsxNeOukl7+ERKJ3s6UjvwwGCq5
KSVRUUZ6thMCEVDD0+atrM3gARNR6dv1A9AdOOaMApTYEWPB8ZwfeDMPdjJmsxVzOz+mgaA7k/QP
hDVTmElx1zWbZQPdkYN8DmxXQNUtk+HnK1IBcJ/RIMf1SjSM/e88J9Hf7wljh9Cw9BDwX4y7Cz/o
nBTqyrExxVn11UpoJNE2nZ3bftwikNXhuKDZ8+9iq0CkGctJoXVLIKkA3TJDgZ7fqAnDzlwCcLwy
D25XlqcqUxKVLUC6rCUsvr5h3ZGil7VMHFrAX67d0eA5UiSksgF4qX/39vDUV1vcFrp7AiAS+K8x
MwpNhNVXm2thTRB5J8g12EnRnTT9U1W+qebZMLfgGfozRU8OGTUqnGA9Ob8i1aBAQlQIO5ak2yNG
/oAZpAOGVY/oG56sfnjKwGnseCKJ0K3eMHW6eV0si0Y8+DmR1rurDzp1be6lFQJYu84bIL6cu47T
I4GPz0BRPbe5G1q5BPyUGl/I5HohD5Ijkq0pFMtIwvUvqz8KgNrQ/cCI94UwJeF9z2d41tjLbxt0
vJkLM5h8BxR1x8BNR6x8x+VDan6/vq7O4DsoI2NuGaQDoKs4/wJWlQeOATxT7GW9F46pcI6dssAx
ZBoYTKbdFv3Gcn3W4QdSBpBfOihK4Tmdr1cLf27KmRAUvtwdh06JSMxoyPfXd6VbBdB1MJuh63s5
yqcSKcjEhBt3/DsUqSJQhO2secOlLC5qvRUowS6PhADdvT46XzYJB9bRjXn2xuWet3vwr+bZGKUT
mIxlt6NANFzfl+5roYNoYqwBJvzCa8KDpdMUDNiXiQw8rVE35/ZpHrMvhlNsuDOdrXm31rqRCVxC
ppCou3FuWmCgSvfAq1/fzZ8Xtj5BsIYstVbwnyDJO78M7eTXhaAzCkRj6T11pY+xWIBz3ZAYcy8h
bdT/SAZZnmZmzqFQXhKlY3abuw+j7YBvYYSKReTVwn2E9i9GNMnAnAhpSFOHlbKy2IWmxVOLWuQe
Q46oiaSq3eeD3XQhsxBow+V6P5Tp85uZD7iJSuXpQU2e91mamB5PRKAi11HVfrBr8iKHbAgTIpsx
9Cv2GMA6yF5GSXI0umPhm/0vDk2EZzKnP4nbJB95aZV7d5jA7C8h/EoLVdwhaMjDca7GA5nmIQzg
u04my4qNN627/Rj2Bz4fwQiK56s3JrI+GGsyoTQ1J25YkKkAkkjtTJtvvADddYQT8lDGRgMJBY7z
72dIBGsuqvRxgOmzF7uAIsUwsuzbnCTJh7qZ/8PYATorcBX4h7m0dc6McW9XWQ5EWEALAsXujjb7
cWyqjRRJtyvwZC4tDwwqXVQcEEOByh8wj9hIMHlsOPwBowBHM+nvUbHfXX8C2rVQpURoD1cE+3t+
gvakwNCDOmZsDLSJUIsQt6nFmuNcDKjGEZCQ/n3VBrUUG7ThFrZwUQfIBmucSmdyAe+ju6Y1AE3w
bjKQLF/f1/Jyz1+2hcI/YF2IgheRgNW+LGPqxqLAXEJhJ/5N0KNRw9HCVTMw2EVHp7t0GvtdI0d3
f31hDcAPK6P1gMIKfsCFiXS9ogYUPnNRdB6OlelEY22ErPHhzdruXkAgCC/DDMHDEUTWUH435r8n
GsTKuCGoGmDi+QJhB3S80Wej58RmI29seNcQIn6HphSvrO42tru8sPU5L0zSBG0e4HTWnLKYS+aO
4OjxTPYYLeLxWWIdgnlLNfvS1S0tuH+WCVb1llSYGGOapQP0adH5x9plAgy6Vvlx4iWJk5TkqAcX
XXozV1L99suJv218Vu1GEUkjUsFQ2mXkK7L6f+feGPnQdx8x3wRoIOaAQi8RkVAqgn5ymE5+mMH5
Dtah93j4mG1xQWuuNRDLGG9wKZCb7nq+oapdUGz54LlK4XkK+/t8Mr6C9xKaXWB1GbZyZM2eMZAJ
KAkuEUiu1ubOaEq3IDlG25Oa7SQ7llQeRmZsPNXLgB//OfJCYC7QLcRS5yaIdiVGU2kvnmk63GBs
OXKsOC2eEV1F5vw/pH1Zj6Q61u0vQjKTgVeIMUciK7Oysl5QTYfZxpjRv/5blK76RBAoUJ6rVrda
Kil34GF7D2uvtVvZxumPzc7rhbFZzK33vaXpTVOeWv4LK+1LwA5M8ZiO8R1F8y4uUFzrxmoqIPmy
89YmDpe8A/BfWEwQEKG8O1c2Gqys5FUDGSUidnb0ZrgPtgCe+jDR9DTJsbK2dvporRH1Ly7xVLs2
UHfDuzxt9FlpFKJUZmtAA+eUaY8dVUHEXiEIcCCg4hniFfzMwqHB9QCKClT21jX6qK5RbU4HFxsI
cLPeQOikwRv2cXsfl4ygGjpFbaDSQxv78oOq1K7HDKM3J8CpNln/5mIYDmHbbSNLq3ZuZHo7z1ZN
uOWQR6NVnPqxDXj+Ww4eArBfaban7sr3LJ6Lc1vTbzmzRUYPYnUpbLlKoNlFthpKlBhA90dwgift
uGvc9ocRi03sjaFWoD/1//ets0jYAfbWszJanEaZBjmkNermoar3sThY2codvA45QGVvWa4DHRxc
g/mTUaRAHhi9WYABB9VT86l2gl7f2XTFzHX6cGFm/mSUhc51PPs4Ionhe5nwG2MlQVk8hBDLg7wB
GvNXqWRqaEmZCANrNnxvTPA8uT8NstI2WbCBuUqMI05twsnM5bkwpeAYCSyKU8eqwAFjGVOvXvJp
cMEkRPqvkdltAmaVEMAxihPnT3n6ezDu+FpzZumAwwZKHaDwg7TZHHheF+A8zkWF7UD6Y7ffeHTX
xPcMmUlLf1LnoyEHjWxIsr19rhceTDyXCMTQPkF4O6cWaNwqldEI6m/kHsZ4dKyj7H/UXrVJgfGV
aiXxWQhTYG0KpCf1HWhyXe4WKqmyLBwsJJjwDzr7bmVfPcwPV91vm70X2R2L/svxODM427lhdDs0
yrPiBNrubVX9kPLIoA15ew2XziCqmzYauVMgQGd+MPeqqRvZ5Sd7eO+SD43/cZuV3t2aiZn7oRJj
m2BJzE9KbmNPB8f5sUn/QzgzkYkgsZrIvtD5vNwdk456iaxEnJgrd/pINpV7L4xmZbUW3BtcG2jE
QFA1jdfMzkCnRRWAxLKGGG63Ma1D3hSYePgN8Zjbu7JoxwNfNWqImFWeV38SrRcDZyiLWl7tN6Pn
u2m7YfHoS+3bbUsLm4OBITg4oP0wUzkH4pp2U2ZRS+qTYPmmyn6kKEU2zFhZt4UCJKTRzszMFk4M
zHCTpscH6dUmyTIUzTgQhV0Qm9t8bA8glvV7Yfrj59VPLg3PLtFYa9AmAfv8qVB50NOn0jJ8Zhz/
wyJa0C8CReMUhU2u4+yBd4QdU66wXXU33HVpv1fDW1SvOPKFNw/6lJjkRYVuUsWZRREQnTa9wcHZ
6/Px6NnFBv3NlfBuzcTspsKbmm3qwQQ0i38BIfnbQOXq00uFysdUOTWAjLkakVOp0ZZulYjTmBWH
WpZPxih2lrsWFP9Nlma5wIWd2b4XhYFaHV5w6HDn4x1ahb/rznFA01KaD7mT6kcF6vbAbFJnO9p9
5OeR4z42lvPH7Ih9EjGxD2AU795UnHM/0xjYXYSVbXvq/NGqrMXQ9mhvalJNfHtlcayt+E/WIrdQ
lvZKhbACaUJNRA7u17Tr4I0c64simbnXhOMdwEcavSpOjEc3Toqvls7SgEoPIgX2iIr8aEDXvRUs
cEQU+XpN0iDTWy9gnuKHhLJ6JxIo+MrYtQ5jKdSOdfYQoLYZHwzgSjYtsznGldPklWe5PKoScndJ
r1tfPQti4UCUOa9F68g9RIna906wNogobbdxUnv4V488J5hbvHf1CrOZrh6/eySm6EeDD9e30BdC
g2/6v3FmFVuebhN+B+6J/A5IfxtIXQ/iKtxid3khgOXCwL4/OBnx7cHQ9mlOSeCMdboZmQFIeCEA
DWytNQG2hdj+Yu8nn3d2HWnMMuUx7L3I/rB4C8Ufn2C8qOqPibf27izEIMiF/pLM4GZeVYRiR+pE
ZFF1MqQR0PEktHdTZT6gS8fMe9DXoKILNxSFNTTOQKe0gJauPAuaDZbFT1ntbDI9fcqaNezhsgmU
KIF8cYBSnq1eqQowkTh5deqF6naplWm7hmXu5rYfWHjhQOUN/hrwjaK6NC8MJKmutaTFOGAsG3uT
OhwaoA2UM3ikPSCFWLG2dCLA+AFYCkByYE+ffZOFG5tClAbWoE+ljEMOes6GnKIyCyCpuOLilo0B
e40iDobO5iB9K2WmLOqiOjFxLIo3G1FI7KGpK2pfuqvz9lNgM3d0qAX+z9q0nWeHXXOHGCo1sNYD
SJJEyo+1TeN+uOIU0y+i/IhB4tqt8SIunXo02IAYAXYefHGzso6e9EDs9B4/WQxEDN2xbks/srSg
GQ7psC9pHdw+LQtRCmpzHsRVsKgTXfrlR46R4Sh9jNhJqnirjQ8DpAuMteb0ipE57quJ66bVBhhJ
JLm34uzYa/qjiNTnwXkASfz7MXOGBF00AwftOT85/KPLn6UafIHsaI060JpiqvnJQMaC2B518ok9
cLZoSRxreF74qbSUc4gsqFEK1PwDJiCGYJuDtld2qm0MsNOiuyVSH5wJpT+kVL9raN2csqZMD2bT
pg8lKNyCNiHqfgD961aBg+OlKc0sGCrTCtKRoNoOCc+NETdFwKF88jY0trdnaa98Qwg8AaL6UTXp
n65l2b4fvHarEbfcxMKNg9qzxYbY4D2qRpR2Ufx0wYdqsEBHLubrRn+yomb0GatdX5bdGgPnAjPT
hPEDoyPA96hazP1dlcdlrBcOOwGAB7hXmSb7akxBr51SwHWHaOyf9Jy7W9GSj6zLSzCX0xNJsmIz
if76OmPaEbicZFMy9wuxrHxjtnG20TATet/F7ZtT8LWCzgLJxuVvnmVtulFKWy9tdgLaZ89a7d1r
kvtI6O+elu5qswtYPfqeNRyAk3nIIg6ZjbWYd+mZOF+2+enyolxCRYSdiPrQtDsTouafv/NISkDQ
iHzrGptLPbdsKoRGJy7YxlaPVfnS2p+fUcOfPjMyW0jejq4LlAg7lf33rD2CjWvbigcr4Tugi1Y+
aAETcmlstmSuVxLDA9fiyRq/S+0edDxBrn1lwxQnvXHvmdh8J61/OtAQYwApi3e3F3RxxwDJxpsL
GkZMP136A6W4a7UuhX9z3vLuw3NWEpSldw+dC3RQMXWM/vDsUfCSIgaHCf5+5T536j4C+1zGv0I7
Y+jKlaVcen8AnAdBNCJ30E/NVtJqDZNZOd4fZyrb8ngzkNe4v5PjL94cSvv7ysItNBYw5QSiR/CU
Yl5w7kmFSnOAZ7FxRdR0Pu0rowsyaKod8NugZzEAQJDYmDpRjCW7wXTlBqFiDzH6gWKKQSsOnubq
PigJ0p3bl8kdhUjjLrfdIgAsvQi0pLISsEfR6kWIZnzTKV65LPOcJwk1gxcixStGTHKw5TQ/7bFo
X8sidV4ZhcwL0urhOOipE6S2ZAK8vi7ftLHX/6rTrAkYEdF+pBGEz5uO+3Wl2Gtp9PLz0BHEAJhJ
hpYJwlJUyS6PFnrQtDG0VpxgKsAE78jepPcWWXxl36+PMM4uoD0YOMNegIfw0g5P8X5xWqQnq/gn
Lkvfiz+dyV8amJ3hwRlp7cUsPY3pO63+6eo6IGvAwoWh4MkIqBwwEQx41BzZMGZjUmlCSxAAdMhM
0JDKD4I+ZuzYRm8l0tIGWrPe9zb509LfmveHpYek3eW1XHEIU9R0GSBMUHAI3OCyuoggZ7eodwum
GjD/nPqE7URD/BwqEa79o7W2rXOiJCz4y+2bNLnTK4voOqIpCCpYVG0v96/lRmTJ3oRFcucq9F38
rgcZ1LdPW0G30SL4DyaHMKR4aYVYEcmRdyBG7E2gue+97IvTH8pWrAT6114Imqdndmaht25qbscm
hbdC+47yTKB5J8PjG+qlCHi+G3yFXefav16amyUxhhsPhhfDHDG/lVkYJfux/AATbGaOK9fsOhKe
ZouRr1PgUa7xzHpTpxpjA7DGMd21uf0CqtuDxtfYGK8/CGbQGcY0M9DacOOX+1RlNlEqb3TIarBD
VDZ7ra5+6+B77kG2J2S7ctwXvwrcj+ivAzR8ldiqahjLEdpOYal1d3Ya+S4jPiG/bh++60OB/Bts
MJidhoO6uty2KUCskeDy1MlwD7D/i3TqAi+D+tVH9j1T6oubrL2819cKNsExPe3VBECfHfgk6TzM
FhQkJGWV+CovISXt/DZFf6jNfC19ufbBMDbRL6IKASqN+e2CktMYj3VLQjZ8jcqPEiiw2yu4tE/n
BmbXiqe6W6kUBtxx30/65Rr4wNeE/JaNILoEFROq7HOxYMPNSkUbj4SjxTZCNYHSXiy5+Q9fgn4B
BC1Qub3CldiOIUww9JIwSVPqg+KP7oEawGAsWC5WDvfirkzRFzCjUKiZj3CgZ2HESrg4dqT6kmT8
i60Xa6/8X+WzS/eNrQcYD1UhAC2u2h8m6fscFJ/4HprFIFCBk0vIgxDyTQOHhaMrK4hr+QdDFpWf
JOmho/yAjokv0Y+jotreXt2lT56wzEAKwNVjEy/dBxg4na6NbD3MzKQ8uINdbkTlrHEhLeRaE4E7
XCFKHejIzGsPiWZncWKmJEyhZq5/YTTfJ4DlGk9Gyh8mAITdRJuuGAKunrt+pQ295CIBSYL0MJhS
wPkyc5EoPvOq0JUK8wGiND661XVga3n7dYB73nUGYUfbHLuVl2bJn4BWVp/GuAh45GblFoZqs2x1
3MCegX0BYwDq0ZaIeXljt3cI8dsVGq0le+BiIMgagI1EzHu5k+kIKsU6liSUOt2XjXuQ7FjQXRYd
Pn9izu0Yl3ZGDKTZfBTTd0XfVF4fwK/89baJpQ0DiBRX25oYCuaxncgjqjx9VIBA8r2dZI82icCb
3A2PhWHfYzI6X3mrF9fuzOD072f1vyLRs8QlMMjkN7u7A4H7phpfO+vzjWI4KpT60GKdwLHzKeO0
StPYVtOZ6KsAM4sVJrSz/Oft1VvwyudG5sxDQPnVTpbACO/1AePb1rYqnRazYmswymVDk8qjAyAT
QHCXq5bRIcrL6RHzmoPUfkfNfd2/3v6WhY1B+AQaFYRR4CueH2quQw5H0wyF4aHHWn4DVUue2EAT
vtw2s/AlAGhOJT7A+SZvePklEioTo6SWCk2IFKZl/9gM0VbUa6L1S2agf4Zn7K8c+pxBi2peHidu
hpygSnZa3YUlWGQBnV+5oYtm4HQoKK6wbvPJvbF3UNBueyxaZ+xHrdvlVfMNROkr0Iolp04tzN4C
+QAGE1RELlcN7Dl5TVmMW+N5kR8Z2hiYRXpEhr3Lpdn44Cc8sFg/0ko9sJr/qg1P+m0Wf7m9eQve
Aj8Du4fGEWYv5452oMmIckqmwgJcYX2RPGl2+bXN6LsZJcjBxm+3zS0AdTBTD6pwPONgsLjiv+oA
To4A/lah3WfGTlV69rutve6Qouu3ScTQbUdPFQGUVYtvdYtxQh5ZPZoyDoakbv+UpduByB/9cjgU
ELLONiAGSzDRpl8y0aTWIKkZIw9TEXngZOFtSwvYA3y0OY2dARoyjexc7vVoow0sC1uFBuXtYxLn
77k2QB9E5W2yLyhwUdCUpXektmTQYFh302rOmgrTQqyC1gWCM2AnQQE8n62DAnvllK2uwkEmW9Ot
To25pru0uKJnJqafcPYQsD5jTJoQv0Zw6dPh0fK0TR3n4JFeK2QupDgT9h2DQoDBTCRAl5a8DFFX
Z6RjqBcVSmDf04Jshf6ljGMMR7/o3en2Bi6YwwZi4zCcDOjDHFaLbhpGs1mDmEvIfW3UGODtNp77
atgdGEdE0Bnx5rbFhd1CKA0kuD5RUCCouvzAvKugwGCDN5Kp3znKBqm5VndetDAxLCJ6RaY4BxLp
DLSHLuNOqIoPqf3xqs9HVJNAx//+/uwwVKLVaeIxEC27XdCTrQRPC2Rvq/HTiBEk1JMiJuBQ+oSA
uVwpEbUGs1zQeJLGfU9K4+BE7Y/bm7HwJFyYmJ22bDQIpBc1cNV5zofo8l3MuhF9meHwaTtwRmDM
wH/RYpzXlClGo5nsbByzCtXdTARJ/WB2r581AnJeoEkpetFwv3O3pyiEiUAsr4cScE+UqLbcyPdx
Qle25fpdgRlQI0EyFVA14BUvt8VFMZjXOsaJxwHyTtqOOqdSf2jyvUHebn/Qtde5tDQ7aElDSc5r
WNKGL564Kw3MtaYnXny+1nZpZ+bEK5ppJS88I9RpH1jmcysKv2owmcKgPAF5je3nPwvhzuTegMC7
gnW4HgA9BcisQ8eJIeKRQFDqsXN031Ar4du1I0C35F9Dc9wiH6vCJZOhyDW2Q/u9Rhn29qcsnQWU
U6bx24mHch7q9AAMYZoKMy0V5JyUlWe+kfU/qybfpV3+01D9t9v2Fr5owj38hamYGKmZveyaAHVP
qw9D6PTO74KWx9ZZI0O4dgkTEQIid6T/eNnnJiJrlHprcpSg4p9uwlBt3XT5/vZnLIQN4DBBug8i
mCnsnbu2ojCjou2QWFXV42iPuxxdFMIo9KuPcfsY87uiK48V/7TjnphTwKeHyRzwc7qzc45uqJsM
BrIGmXtBorpfvbC2hFnfMU64EhgtrSJY+jByhDLYNaMEZHBKnbQcsbZ3YN2fXn/Skq+3F3HhLGCH
/jUxeY+zmCQDlReKFQJhdqNt8n58lDJf6dgsmkApCvVP9BOuSM+FVuoi11KEtFkHzV3ePBmkX7Fx
HYFgU0DSA30EpAs4dJefAbCdqQaJz9B6D5S+xXMp3ICW3fcCs1Pgl+n8VIoVxzD9zctaG+gwUdSy
XDRKDKjGXtqs0Co2altrQiiaQz4TYh2Zzn3WjE8iM57cWFA/1y0fZBsrbdyFBcXgDUJlZJSY8L1q
dg5JzZOWtXB9wBgm4F1bK9wtpCH4NhMtVUyKICifR8OcaChqaUkbmsDktXxHJH0k2qFuMKelDnqT
bECiv49dtfOGtV7u0rLCEVIUDJH7zfHOowmMp+cUbago8CsTtrMQn89tsG34QBDmgXHhinYc6tLQ
7c6RI4vS3TU4lXpLj2bsblSxckgWfDsaXMiiQLCLhv48f4wBU+3LknVhL18mYYe8+hFriP6jeJdW
H7fv8oK7AI0FKpGoZ09w8Zlft6ySWqzBphmJc6BDw4My47/B27HieJfsYIgOgBxcuEnT8vLg93la
dkzKNmzHIhzi9BSJ+sVx13pcS/cLTPqGDdJDHan3/HN4Wuh9GrUhYSHP/rG699g86u1DZQdu9t1h
u9urN13X+XXGHqGCgogfiMd5RKaZNQMUuYU4cuazBOS2v0qFksJaPLYAMpmIrf81NF3vM5fr9RMb
oZwMlU8mJGktNjwoFR1MWr0Js/VJ3DxbOd+VwO4EVvE7A7YXmxDc/tyFAgt+Bth5Jqm7CRcwndyz
nyFJ5aqGwIswAzOQTfPYpwz5PQlqm6Kd02yasnwnJH+QHYPgG5GH1DVfb/+IxTXHJUQmB5TpVeRT
9bpX8zbDiW0tvywObndyHAwnrWFZ/x79q80FTRBuByjtr+KRDhxxgxbhati9g6FLds/H4bWChKbM
wehARropM2uTsne3iX8O4DrjdukglmRBTdxfmCjYGHx4at34ydHzfWUWz06pbyVZg08sXa2Jr3dq
3WHUef6OtSxGMSbFghT0wMVDDgSFm68VihfeD9ANoLxk46jjUZ5+xNnOK/ByRjbLx5DnaSAQsKOF
cHtfF67upA+PBwQDKxPB+KUFzIvHFRH9gFlJM3AAqR3FqRl/mfZrQn5G470rvtw2uPhJZwZnb3Fc
cQ9SEghphfagScN318SJFvw4oiQMuwKLhsBvTs8bG43LHUG60Kyzb5rydo1qQAYHzH/OJYaW7WQl
2V24GucG/wa/Z5tkWWnepLXeQb8FA+bDDvBPUJh8IZ+f/ZrCv/992N9I4MzOwHNMrBSwk7veIxnd
uzoB67VX725v0NrnGJcnotZ7g7FedRAZzv3WeKL1K+s+Bmd728zC/UEXlwK/MhX0AZC/NMPBhQPg
bjuEFoTMpTH4BSpecuWdXTpsKH/bkyiKTUE3cWmEWuP/O2wMyGOZv3D++eIAhjTRMwXb7wL0nrmN
rbkJ70NqgybGSoOYjn7uvBAF+Y125WuWlgxkX4hPgJ0DOch0l88OQA8yRIuCjyNs1UeVg6LxAUQP
t3dlyR2cmZgPA6MliuFtt+tDJdM9gI1DA8xFUPP7onqgNMVc2coxWDpt5wZnoUPNLF3mCgZp96Ms
7vv0gYuPQl+Jw5dXDn0BEFmhsDbXKoWwnMUUWu6hhuGBkaGJmExTrWsjjYurhxYvcgxgQ6+mFcoq
hdhHXPehqEl/n3edePRArxKAapLdOwOIGsqWdAdHjt4hyUd7xREtfSXiBMh2Q0wPAMtprc/Oh+TA
BaEFQ0Kdf4wQuNW9Lx5amLdPyFIuP9EVgLtgQv9cMeG4UT9GlWp15KGH2BY+WFBZ+zAWv0Yo3XH6
w3KZ76RrRd6FtBF3DGVJxOYLRL/CsobWNQE4avUPMPBsK+iiVsa9xzZRrQcTIPP2Zy6tJcbuCbiF
8L9XmRs3k5EWhiJhAwBoAEdSPA3U6p5VpWkrK/o3T5qFPBMSBCMugGcDPDj9lvN909BlIgNKMG43
7qR8TskJqf6Og9LYBkeprgKMwPhmL/0aIzca2TnkjmpgE9sysPRY+s+qhyr2L9KizZ8fhVjTgNSX
zjUmjLAek4LnVY7pVt7IahOYAmXto8YJeKQ/myDqQjwMdPyDle6p3KCrCoDuD9s65uKUR0VgDfDo
5gkKZVQkm6pYY1tfEJf1wE2H64wMeIGJVzosyt2CkCk8t8oHL3V9TMcTrT+V/KfGshMG8QTG90rn
YQB1Cf+pkhLdnM6vVL2PTO+uBXeZVsdbN3vu2+zkSj2IZb/ie5a3F8s3FZAxNDVP9mTOoo7p2F6B
KXc38Uf1RJoXJcROR9RauUj+oq03/FPaO4s9lOZdxcJkAHdxwcAmWG/rgga2MwAAHvlKw1dlp0+f
dbSfEP9NJRk0UKZX9Oz8RbXbg4PPRbdLQstv5Eb8EDNTbCkb12rBC9cYiQwwBqgMoGQxT2WyuNPs
WmLLKk1WD7ksx92QdeOdPXYyAHGRfHXztnqpNU873v7IRct/Ee5It1G6nc742UfaRm7rGVpiYe8a
m5YS6Cg8yfGJ1fGuB9xU1Su3+uphm4arwMWEk4lZeRz+S3uj0qye5DpqTtzGuGmbJz4ab21gqyg9
AHC/NqV75bBm9ubOH+xZsvf6JuwnXmWM/fmMJI8FEuOVD7uKrydDUzUNiSCu3xyfXrgGcKb90Ia6
6Gggaezeo3Bt+q6WvhkdxvcBJV7rwSx8nInUE0I9SISwprPNk9QsQBag6tBRCdS3RfHCKqUHphfp
324fk4Vtm+izIIWCsBSayLOw1C0pum8pg6WI/mCSPmOI9xj1xbYr2jWS2IWvsgDPQIMMDzP6sbOv
YqnSnVjYIiytE28xXX0kzuvtz1kxMc9NgGhyQKQEE7p2J+PYF/pTv4Y4W7QBYk3weKJmjGfs8qSX
KJ0mqYiqUKbghezsssPrXBRPZaScz5891KaBbMPkKVZtvjtlVCFZpVkdel1plz5v9AHs9cLAYDdi
Rt4kxYG2Kl3pI1wXYP66xWkeA+Vj70qGFIznbWrGVQ1oyV0zhlV0XznPjv4m+bOF2lrzLU+fI3Es
19iOLKzcRWAw2TUQFgAihtM4z5FUW/SjZvA6xKRgfsw0RwWg1NBWQp3riM7WMUDxV2QWN+xqAkg4
5TD0VPEwbpvXQjfeO0MPwEK9iYp8g+4KCG3baqMLewy8hKxkHNenx/jLYYwaL9ABuHiXp0ePOicf
SF9CParb5CQG6pX4TbtycK5X8sLK/B5YZsnBQwB1KI+Rtx5ZbaTWJuWnH3q5WZcmZtcgsSnGPnq9
DGkJ/vmXFpT3wCfvrfaxjb9XSeh8uiGErQIoAeEpckEQws3KoHXGLWpqeRkO+qY2HF8la/nMtau/
tDCt6tmbWaPdZTS8LEO4sd1Q4FCUyaHKnL1Oo4eGuytxyMImgbtwmmNAlx0x78z3JmlLIUg1liH+
tN+beZDra6XUaU1mmwToMWIdiPNg+Gn+eJGIu302DGVY5NH94KXfYlU+RHa7yUtyrzWYuqbF3tLb
u0TXtroagkFArYo2K196FYxg685/xmxhTYdJj0OPMFR2lwdpOjzHfNxK3uwdDL4A2fAnrdXH7afg
elTqr1Ebz5sDhqcrZDBPLOlqsitBtws5Sq84JDJ9wNDfrjayexB+bu0ODKrJ6OugfTKlCvIhQyU5
A4UFCUidbwXwbCu+Z+H266BlAs0TeFUxzDS7/W3rSaoMUoQQPPYtEWKobgMV5BUrC1cTVib+H7CQ
gVZwdrAah2v96DhFyNKH0cU05XOSvSQMTMN17jf9S/1p7fBpqREcgUNwwqnNGyIA2Wiq7LIyrNmz
00lQqu7AVeKnySPulC8rgrQjP9ze38WlxL0hGPEFPm8O99Q0rrqsgTswxaEttqMOps9oJZdZsTFH
WMS8aMuG4ruSSdUeYqlj+j1VazwgC1bQkJ2kbAG1mLK7S7fjKhRYaOmwMGbvg3jPy7fcePv0Yl2Y
mH7CmWdrJn5bUsNEYjyAxv5g2T+0rF3xNtexJECZZ98xC8l5Z2Q6RphY2OjvDSn3ZglS6WQM4nxl
suGvq5+5tQtLk785+xwrpabKmc1Cqtogz387RelDF8WPkh00LbdO8dMRSNKZFbi92DNa+LTcsz4K
FH8G529Q4M0nD6RUPtUehAJVJP8AiWLQd47veflhzKHqaAh/kH8KdjTKnZE2r2CR2Clvi7Fa3zP+
jBBfYvl7IUcM0jLkjhvh6JsY7GEQCNu79m/Sfc1B/ZNnLyP5OSA/abiBnsablzwSfe3lWnhKcBVw
B6c2AHobs/1Nu8GIipJVU5eBGnwr7Wzlui1bmKbtDMTwVy1cbkPZiNp5FRr6AOUpoOi87e0zuvBI
TGn5/yzMvoFQux0sAxbAEniPtMuPoz2eR59WO03rt1778z/Ywyww1B2QkEB/6vIQ6TkpNGIYHOiP
MqjiAvTpIaG7qo82hnYffxoYCrZsuH7ggVD9h6btLF6ykZhYTR/xcFDmvSU/inKN9Xxxi1D2x8QY
SOsB2Lr8oGYkDfg8OA6B/c0qfvL85faCLdxvG9NuUzICHrGreqtZtAoK4gY2CDNvvH1Jja+FQDFp
bUJ/zc5sYyC8l6V5pFdhpJfb1Gn3or2PXAy0r7kRrMfMi+B7QESP7cBr/FeR6syL6GVqejHH94By
fFeVagMuw2Mn3ZXXeDq3t8zMzjVTVemmINcKtWjvVlAEY5smU//BCL5hiiTxFOIMXO79NAdGpOVV
ocvqTedhfL9p9nWW7m4fgWnp59+CjjwGBQ3IjoGK5tIMSCUj18pTEUa08vP22U1AM3hXjyBnXkvl
l06BDSuYF0T17Gp2zqGRmUd2IcLRhbivAeZHhiZG1nlHkEWsxKdLNwczMAiUbbA0XEHsR5qJzopz
EbrNG4F/t83/sG7nBqYfcHbUVAJROBVlAhh+beN293r2YUGXR/ypzP3nd8jGlPKEP52GQ2YHQUTd
WMZjIsLYRBG96ckhLaJNrXFoqFn3nkpeb9tb3CYHciMo+SF+mVd7NZoUhHdMQL7pFyO/dMKRzf7U
41+3zVw9DhhQmqQPDB1FVMCsZ5dINIAy2aCJDZXuPjhM9yFkJqPiSx+1+6TQ7jPTXYlm9L/R3cVh
h03EZChIgDEY3YBZXFa47agqfF9oZBiY1GuqB1yCuZNTp9yLLqZbrWBxkLQRO0ajA/qisebvbhl1
933Wg8anVd4dZN3SnVXGatMhbAlYjkkR0yuyHfgRG2A4Ovyr1wV0YM7GksV7HvdQHEqohuELt4Pa
qGZCICMzvnSVE2+lkg2Gget+iyk9cVfQTAVDo3d+O4w62Do66qsmYQ8ox2pbI03bpyYrnY8CT902
g6rn2DRGkOAAVvlOgj5Euo1fF1/48KD3+UvNneN7slUJPbqOCIoX7agV/YlqxjHtjGILnXe1rVQH
6IdOKt8BfixoDbsMUlIVvoIn2eQJfq+XEfCVGU4VtLV8IdXwJ+vq1o9KKYKsGolvGEiuk5JLHzNb
5j7DcH3Qqf7N1LRmowkToBdPVjvZqRZfFhtB2tR2wIktjxaYi3Km6C7VlIupUgklqDbqA6LHf5ym
GDZiZMVW4w3zq9LU0IFMIr9Jo3qndeB0Nwb8g91q2UYmI/dHszb9qgK92kCB8uHE+wPuJuaLcrR2
mIqDipZrJcc+QxBSx5G1MXPT8DG6AHXbQh/3VV/UO2KNiZ8YqREMdpIGpIMqhyZSGyQBqjhUrYp8
08YXZhQRYE6LYsPwk7/Zjp3ctWUHEc/Wa3cQ6dOeATdDlhG5CvimNEt8LaXDXnpNvSUD7e49mVS4
YtT0s0xZh2ys5RY1SqBkeJGloRTmr3GwyQfa9M1RZJD8SXpoXA7IFlfCwWusGC4HHCYqIuiKXtfq
OgENJmOgeeiM4ug29wb6CvFDytMAlCOEs52sv9n1W589lO09HdaKsFcee0ISmgAGAIUHeYl5YwVl
DTZ00ijDyAlbM/U7DJHf9jhXju3Swl/urzOXPbi8KRoTNYvYuEvArymSxE+JueEQvrpt6SpAmFma
uWw5mt1gpviWRFMY6qBby+ZIUdbAVYsfhEEyMIajpHsl7EqQyuZajKpABmCDwX/Uwwsnv9u1odLF
nUGbEs7apROC5/Kps6JYSgXe+LCNv2TsCd++sjF/uWVmfhnYEwQ6E/J8QtlfWlAYiIs6SKSEiawf
7EH40Ao/Vd2HtOmDbdt+xrVTRc17J3uqnD2oXPdN1LyMYk8I9MrQ20Dg55c0g/OJHsva22QS9HZI
H1kCoekq9dWYb3qwFIBy1HeHj7b83evE760hUHjh2F3VxdvWLXxw/MX5U9zbeGML34peY/SiI/Fs
JLZvyX0K8tDKsl/0Qa7cvqswDKs2iWMA24FpIHeO82FjgXpZNrBQVr/N5v9Iu7LltnVl+0Ws4jy8
UpRkO45ji3K8kxdUhr05jyDB4evvgs+5JyLEEoreeUqVymgCDTQaPazV7VD1uifzzwhNoFJqv7Xd
eSlL0KfTRQ2s0oDoRP+o96o/wRpPqUynUNmVSi8mJFzvsWKCbaqCEGq9OXlIHUkwcG1TXk6Cn42L
w6x2WoKbFuOjn9Pvkx/eeN5+hi8FCI5xXo5220/Yk71DdnVXIxupBlT5eVvKNZPnUvHvlQsX82i8
ogcwAMqO01Y195mpACcYxwFMma6xd23KfMQHwAPoqAXCmYoFallc1BXKh/eoi/7RZMUvLXb/Ahi0
TIOr24TDTKAyAeiKYul/YdZu7XhYgIg8zcVLbXxr9a3ROD55mC4EG4ETd+WlF9Uc9yYQtoAfgMAS
qX3T63ytkpWIru4VABXgVsEzGkn75V7pGrPPHCUtnxM33tfjvWGXEtdSXzPFiHT8T4S+FEH7CE+R
Pimf8ayxA9ra071LTdNvdWSCAB0dHw3AoA2lku66uR4+Z/ZY3FnTQAM9bUH1PKWuP2vxdydDAfRs
oemwoTFAMPMIcEEJUMGmZkz2cF/tvTOgEnR0yRQ4g9n7ngu7RjQn+8gBvpiR4CuPoHtKIB318Agx
D/RLT7c+1rny0dmPaO97QF84YA7L8jFDwe5zav3oJhA7V/eqnksUs676/wkR02YMWKUUmTLkKbRM
Q2wQTEORySRCrtOr71NBtJynJfAqFLoUyqwamokqxXNGqk9JQYLMnPezkZ6KRgusMd+DOfYhI6qz
0+dxH9t4D5jV/rYlWT2uwIT//28QNrlj9F1ParBl5c0XO04ROn8dkGG+LWR1Ob33znkEWNByt9zm
JEKZyWSX5bNF8MrBbWhYm9nJ+VpeiBAMu5lnupKxtnxW4dyPgMMkzgMOr2Qiq6t1IUWISAFXhHU1
w0TAX7gDYdqOJR5ovQ+3l2vVKlxIEba4N7cdCL+rEuhYb5mHEgzzwavOWSy5CyVixKRG6RYwKWAw
fwYqx9NY6f4cpb6p/xwNSR2BRP1ioQR2vtIMJubTGgSrlSDSrvy6vWQSxViCIU0I6jNojbm0Wr1n
mXWXAiC+SF0J5se6GBDRoroJAWqxA6eAGA59WaLS9PM8R6CuPKNT+fZU1tXyRwZfzYur3c6GziBz
Uz4z3fbT7rOiOLson/bmIMs3revljyThWCadHdVTjNmQ+VuqKm/djDfn7cnIRPDJXkwmcrx2UnqI
qKZ5QPKvPnWVI3GC+XG48hm9P9MQngGlNnm5aUMGuHtfo/bZcIb9aH5D9IMl5s5L450xSMrf13QE
GCMT/SMozL1q7SYlsD8yHTs6046kyn09efLKfZTLYOzW5SArge48JP/E123tDZFnly7cYYR7+r5A
mp6BOvaxTiTVKGt64og5/y9IWMPGVLreqm1YaPWxdeiunGQNjWtH50KC+IwmrYr+Ch0SOueXqr8Z
zaeWSTYC/0hxI1yKEO4yPdGKGlEu7OfqwAq4wI33SPHG7ZVvwFHYNf3v7ZubV9Yj6smLeFxhc894
kTIHQb9nxt4skFObpaTRdO15B0cHbaZozEQPmnDdeKxTgKpTVM+lBgAd68jiHzHLgt77WYLr4PZk
VhcPYCX8QQ3ABzGwiqdqM3uVXTyDFT4gRrTL6+ey/DmhgVcZ7qRd3avbAbyRqPRCngJdmkvDYPYg
eEssr3iuksmvopOqlH4lw2WXCRF2tZ64noIOW5QjTO0rY/Qpn6ydBvLw20u3ZoDgwwON10SrzRVe
G9ErUIMYRfmcT+khQ5Sw+o2SK1Q+VGBkL3bUKvdTRiRCV03DhVBh82UqSkhUlsFJqF/iqQimKKgB
ZEG1j0SlcNkB4hKeG6p3jKWmWs9jhPGN0WlPFkVg4Zj0EuuzOhcgFiAY5QGwSzRzo9lVXa2ihKzE
m5V4j23T+UnxxXXPtxW1auVQlItCbESkHDE7rkYTQYNkXzzXjfY4mtNZcSeJr7O65S5ECPt6iF0L
t1yHfd2fCuuZ9Y/D5qJguLrI7QPaAUpBAExQCKAwErNSUM/EvJ9q+nUAmU73dnuh1nY0aj6BQYsC
SQD2Ce6UEqu57Ua4UqdOvbfpgNp9L/C0r5P1TzW8xs2T1acf2M+XIoVZIVSodCn6hZ6TqHlkwGq1
Z5CPutpDO6avt2e3piPc3cjoYL+hzZTP/tIpAaweA0kuQhRj6efWD4MavrK58hJaQuEVCgfAiQbD
IAhxDTrZtMISuqR6UWv7PnLRf3V7IldgquBkhFcAY422AlTdiyGKUfEmzxiS7nMzaF/0OjpMJDpr
RnnMsx9FBJTg9Dn3+GNfe1CUr5bxDYmU2O8BkSb5EL4hLq9e/iEoOUFEBkjgwGTjS36xpHlCK210
3P4zabyXQvV+dCXp/Swhpt9n6RFAQ/ejad4VaXR0GvWnEaMtwJrtXuI7i/v2/TOQ6zRw9YJCVCxz
dKnXIEKJz9AidkBB85FRMw66aXgd6xiR2QzBMhdYbr4xu7K6jvdnzHIN0G1pAswYKFYe50hYrkEE
rBcQ8fXt5xmZ8yMAbIoHh5bgtwXugJOQo2IrX0FI736uJ/pAUut7a7C/zaj9rY39K4sQsE08Eqpu
Ah4cvVCfCDC0Dy2yD3vwh5zQCKAHgBsokQObA4Br38cWKAPG8VA584PhzU+wFDuHkiDvE4R2xvLY
2x3/T+ejHfRTM1eVn9TO3+AKfLSYlgagaUt3bpQc5to6JkhlsgxAz7SJDmqq3ns6Trnah4XuxDsF
lVSR1mfB7W0jHEQ0paNyHrsWyX0bGhO7LjVmjHTKHRrG9ZfZOnoM19fptgjBrfmvCCgD/aMrHZAE
IFwjS8suTIZA6fZWu0Nq1EyDIQ6SWvIqWJ/OH1mCu6GObpy3bdGFLepZdeAkHbZSXonTEfdYSpoR
/6ouNLRH8P4Atc70jtKqcclEbMEW152e9KiI6cJYefC8ACl1pIdv60W4iq8mwn+/MBij3aBIHFit
oWsekOGiMrYu2fiCQWr7sZsJbTCF8W0kO3RefeD7UY/iwTsH9JXYoqCkMdpqG4OGRfoWH9L66weG
R2oHHAfAwbrqqG1HNe3ZoNHQHH2j2emSU7G6OhfDC6tv6rPhziOGV3Vln9wrfXHY/v2I0aPpmLcT
XbV2GrgOMoMWfTi7qf9MkFO7Pb7gMb5vH9yu6KBH+ve6t1CdAIkORsU+RKe9D4IBb9rpOsjae4mc
lYVC8B+d7mg+R8GbJ9ziSjqiXb/optCOfqNKo/yxeRpIuaNiBrk7FYB+wkFrU3sCLoMzhmoesOEw
F/fdfGSKZBIri8UrQuFZg5sVYPVCnLkyVSA6d8kU9sWxmvdA6yDkIZW8VVdX6kKIcPupmcm0QU2n
sIGb81rNssTCik1aTEJfGoyEkTSzonIKU3o/RDvUyhv58QPauJiCoI2pjjqLGQWmkP7iV+OjYu0S
QC/dliJbKOHspaMyzY0NbcT0bkQOlUp8IJm2BctndqMWoZsDC4VuDjzl2efZe/RkMBbrs8Cu5U8E
QGALUiqdkUmNqylE3Y2GBIWswFA2Pp/lxf2AdgYtQW3HFGoz2JDu0lxiv9e305/vF95pJHcLw9Ha
KYzmPdEODZqj68NtRa+KADMOSksBlIOKzOUUDDcqctSEjSGgMYx6PyS+re1vi1hdpQsRwio1RjsW
FGV+YdE+AdNybk7/bnxhleLWyKx4wBS8fuewAOdh+/i8QdxBqarHWTyXS6TRGsVfQ6eG2vCJqsqO
ApX1toQV/w+VIcgTu4A0QLZYUEJnWahbiFMt9Oh+KO/c9EGPHnLz4JG9TiSy1rQBUDjce0CLMtBX
uJxNkQwTqHsjPexNFTXEe7tNg9uzWTvblxIEfQO5gxGU/+nhMATRU3oYwWAlUQn/yItXDL9ZcbgM
1A+jsAYkb4JKBqCEzHZlaqFaBChhKLO7NLq7PYu1dQIipsrxl3jTsbBODiHmOFvxHFa64hdZ6QNa
4QMSsJ3emUbQSnp1bSt1PKNOIERPsx93qf97+/iIHPDObNyoSAQsNZ0Q/qrp6ilESR8xUMa4/3fj
CyvU5dOcNh7cDiM6dirKCSX7aEUDAFRTgRuPdyqgioX1SXM695bWs3BAOWThx7Pk+/n3CZsILesq
LgYk9zh62nJ9VGNC36nZjGFSBCAApeZJM8LbSyQTIRyFtk0yJ+ohAux9CYAMNKR7JedZJkKwfii2
BdXTDBGGcpiSTyP1tVoiYk0RvHwL+R0YDrwjlgsVF3M1eZASmsdUDVxl+zmAb/m/4cU6hlh3ylo1
MPzw1TWfumz7JboYXvD5TLsrRtJjeKvbp8qn0tmVg8RWrFi8hQh9uUBqFTFVxas3jL62nT9XyIKh
3eoDx+FymQSbN4PBDhW17Rj2Dur9wO6c/n17s0rULCKNJFpMmcPPgzl+V37m5T8fGN7RYLsRe+J8
ystFisFx6tJqHEIkUfKe+in5gNOK+to/EvgEL9wx3UQXOS0hIal3+r2R7T8yAX5FI7LNn1rL4YtJ
B05VTIewnpudmhQ72XuUH9UrgwRs3/8KcIRz1rg5c02Uy4eu85SDnMJgATqgA2X0K1dCfLSia/h6
AHsG1wBnKRQORYIYpDeqWh2Wuj/9riRmTza6oAirHQHVMWL0ut/18Fs/YDEWX89t4oWiFUqbYm4w
fjPvusKPZA/qFZsKohIQdsAqQRmij0TignVMI+AWc78lzaMONL/s5+bNBBFAKEUuGHjlIgFQjuA+
OD7zOswflRl1VNtt6mJ4Qb+qkxrJNBV1qE4+Y3+xXvbSXVMxjgAyVLgPOMnKUgX9oGqmohhVOJlP
Hn0mrS25dFYOAwr1kWxD6gNoo2JrUDlRg1m53oZJVX0ak/TQpdTPrNqPqLvXaxkQ1IoJB4QZjp6D
rnCcB+EaxUMLPWjx2IbMPSkV2QGDP+jV0NlWm8MdV+BowOPj8EMc0mm5bHmi1FEN/tow+SdC18kv
Q6aXlWVDahxNtRzrBYlrQS/F4AIItimaMGvR2Z4cehCvtkda+Y79dnsHrxwSjpsNCF5OJ66LLe2A
K3DGgURNaI2hi+QO8XvreFvEyiZDBwD8P1SOo0lHxFREq5adzY5eh6YbEPco7WWQjC+G9pNOxxFB
j2iYu59NI6Dj37e/f2VTXX6/J5zCmAF51I5M8BR2/P2uu0GWPRZM4uDIpAj3UhSzaogSA1KQxo/v
TT0g3Y7IErqyteK/X9hcRISa/8yljtGwjfyOxGLJZiGcjESxqVkZmMVMHxK2V5qHSPFn2aaVzUI4
HoSQTm1USHGiY5Hv9Dq4rfHV4/dnx4rdHi2tZ5sVGD8DXY/6qCunRD2kKZgbJUfj9nIhui+oo9II
SUtcgVWxj8tdRx+zb53sbbG+Wgh9vDPTXzedx7bXDI1Xh2hIA5K2NP28vlr/G98WJlHGxmBbLYHO
za9z/AkofGV8V0WfOhmpyqqtwjT+OxHR3fEc0vY9s+uQ6UEGVMzER5vebc2vK+SPCD7Xi/Ph0Ijl
IKSqQ6odQa6meq8l2WcbqX3f7w80kiGWibYCEK4K+xc40ABhQZV9aKL+LXlJ+34n2cHcyRScUERV
/kgQ5uESS0+LCDbRau+9/g7M5lZ9zpRDE+8j7dMkq5Rf3WIX4oR0pMFar7edAQfG9qfaZzLNy8YX
fOo6B4R2giqNsMmOb90kOYWSxRK9OATTMnXSsFixFpi236Iu5G+wlzrVY7T7SOTuUjOGcJvkTsJQ
U4CpWHrsjyC9jV9ub+HVU/JHF4ZwkTS5ZlK7n+pQyQ/oh7PULyO7vy1Cog4xcJeB/i9OeyxY1U7+
iaWjxGtcH980QBKDfgFAOy5PoTVWHnib+S3S3k3pM5rdPvL9f8YXbimmFbQvK4w/WQcruS9kGFjr
KvgzvnD6HA+PPjfj3x/tUwtgMH60EeHhvyYE+D3oRuS4gMISlY4WDw7A+kIa/WVXO8X+lGWH26u0
Pos/IgQrNTUlWjneXUPPB+jGUKA68wOKBtqgxUENUXoqdvKPTlHVfTriMIA/cjyqjqRMYs2cX45v
LDdSA/CAMXFZHdrWoSx9kh10Z1+0b7cXiqtTNLaXUgRdgJMqzrQe1k9X3prpmBbIhB0SLZhlNLDc
jN4SJGjEcXqrqDoIAuJunO1I9oBmHX0MBvXZlcE3yZZO2MPaGCEgyWgdohZoSpDyuZvHz9n4gZfU
5dIJF0fZq9SYcmwACiwcQKJNeOF84EpH+d17mRRy+OLzoOpJNGrc4Lb30Z2K8jt0Hkm6BNfs1aUI
waYr5TTroMusQ7c4at2Ta37AXl2OL2zjeezGPo0xvhMas699u719ZV8vbN8euXDE23BhFBVApvel
zJqv2ZHLrxd2rRXbfQr07TqMquci+6omJ0UGny2bgrBZEyDPle2EbTROh8jYDeG/WyHB/agoysqc
CFuoR0N+h6K1ViJg/bD9/x5FcH5pp6K67o2I39m69jKa4Lc9jPEXLf36b6aBlNtSCsF9MVcFpAC8
wDHujI3smu930h9FA1duOb5mJ4CmqOEW6A3Sq/fgM/jA9xsGp6jmjf7inTe73dCxESapGANtRq/F
RywF721HZThHmbhyC1Jgskwwr1qxS1s/t49AqAQYye1ZrB4HGCIwtSKth8DbcpWASZknZMZxUD04
nP5M3tqNBcH/UcSFCEHRhcNIjgg77olfc+F3f9+ewOphuxhdUDPhnNfjhHhIF50akKpLzoJseGO5
Pq3Smo1ewnlSnGNp3Ekd8NWzdvH5grkjnaG3iYPDXNpH91B9ezFkD26ZhoV9FNWsaGwekLLy3ZQ+
IY5TyQzG+iIB7R5UYABAEp8s6tQhHG1hEohJZcMuk72DV6dg8ZAgp+JE+HypBGPompyyGh4yQWH+
waZ/TR8oYUDNOmqgOPEv7zxaiihT0pUWGwrEarU7D0D8JpVs1LVJXEoQNmpF5mL0elaEs/FPVD2Z
zb2hygDGrxSBwkBEaIFRZxmoxnhHT7gIGIBZp7EUoCC+dhma4d/ckm41SoIA4fbUi1TXlLSqX/WU
+NnwgCkcxgGYkJvPHQoP0RsOEk9gBSIULKgcLA4Oq+KhejXm8h4ARlmvSrzxlbUCohVSCvDFkDUR
G7FcxY3ilMT1a6kAlAjdvzLTenW00R4Jzm2UHaIZAkkxwXR0GesqVHxUrxYuUPXFD7Rk6xUKCThw
vJUM1Qx4my43rdJnpeIRL32NrfspqKr7jaYVuSrAQ6KQAWVKqAUV/BhqF/1sR7R6ndAUCViGKJHs
pmsVgLoGXRy4RV0kF8SEzzgkddfWTv1a2D54ehpZzu1aA0DOAx4vCgxcnAexYUiJyxR9PF3/ClJM
tT7Y7R0YSlwZo/v1LEBKyGPyOHWqp4oRRwumaW5JA/CbtrMCb6+11Ay2amIpQlC0q8bKoKGk7mzF
p2IMZWg6shkIpoko2dR0EYavH1Oz8PNMhvq8IgAURR54MRBiNMHGsdyoZgmOgLFr3DNhzX56iqi5
37xACwGCXQIdac9AxOSeZ6ASUTfyR0l72/VWwgm7mIFwFloDxYh2hhmMFQ0Q0PJ/eQVa9uZqs6a5
sUCBFTBMAacjQgZM41BN6EcsXvVjE4+BqW6ugHIR4UWiEC4lEBJxoS5VYYARfm4HL3tFNYXv3jFV
FkW5uufeBcCZxMMBrWAiKZVtEZIZvZK9WvkXpIlT7XvSh7e1fa0MDu6Km862eRJPtHsl1aoic1n2
Wk5dYAEXz9x1QKrxZN1d19t2KUc4F6lG8smLIIdYnl//SFLPvz0RmQBBGS4I/mo6QUA9kv00mjst
2RoMQI8AWAFgnMCihVtIOBhZ1BiTxuzhjELcvmoCd5aV4l7pGxKAIYztwm0s+sCWG6pwvWp082E8
m33QRUHk7If2uHGZliJEwA44A2lppxChHQzriyer5rraTsLwgnVNO+JE7oDhifbQ/wMcLt+tHypZ
Gu9K11wKTB+ubNUBGL9gQXIrA+LaBCnJg6Lm/oBypdurtDYN7inh0QsTclUHMAK6hybGzM7TC7Pv
GXkl01sfb95POgqt4NeggRTJczHY3sxaq8bNpIfWG4jtVBki8fUiLYfnv184sPOgmUNeY3hjGPet
eoy7ZvNeggSUMhgqKq5QeS2oAWUMTV/Fuh4m1GfOLpuDrVpA+Q1UAOuEmMMVQgaq9khUwysJp2Lf
NXf5J9rcoZHwtpCVZUIMkfNNoVIGgFDiJLq5LL3SsMIqiXet/jI2z7cFXO8lfL2pI/gADw3lSkIk
dG6ddmxIbIc0fhnY7FffW4Tba+t8W8zKPHBB8D4gE4Xq2jvQ4YW6LWN2nCpXrJB5B13ZGZJZyIYX
ZpHpXoPXCoan6ouldn42b40BAf8COAo8hYYuqSuGjbbxklYlxArttvJ/O1khOdLXthXFhwjKcLZR
ED2Kes48AmSnPrfDbHxtE4LCNy3wnO1HGhyLfNeCJI1rYnnmvGLOaqUa7RC4rb4H4M3o92YtoxUc
TjjiHBw0hKvpQsuTXoImc2ic0NQOfRyYsvalFTXj9YDVVwEOgOIx4QYqdXUw4qF2wgLpcTzu9+l+
6wTQBwccGiS3IOSKacPuvSYf0WQRGiSg5a7JJdBu1xNYjH91vxFYvBxc4KGqfer+zqvD7c+/PsyG
x6OI/BwDQUEs2i+9gTqdrZFwKBIfnC5P3kifHPbdMTdv16UgYSeZrRszW4egNNpXD8q4l8GQrc0E
1FWGrnO+8Kvy+hEt2Sxq8uhseuUOEOK2+RoxX6MyBvYVhYChBo9HGw9TEDgK9rVDWZKWmnV0ns1d
ST7FpsSBXR+fU1mCVA/wwcJC5fWoN7TvojOe1Bm7S2XF49fjI5cIBx/MizgP8MWXJ84rUk8pPc0N
uwCZuU6m59XhXY6Jwsspwce5HL6LkrpheuKFUeke7M47SCwS//tFZhHPElyd/xufb4MLg2GDdoiW
ANoPpxlNwAHpP6vbLfdShKBha8oLQ8sgQrcPSufX+tbYCaYAXByEllCbDoxBfTmFMcnydpwyJXTp
CdEHr0wkZ21FB4hSotkEndgcpF1wWonDHK9WLBK6X1O0aqrx5g4NlOBqcABQTIyXL/D0lzPguI+O
5XQkpA+V6QGecSM1KLiflgL4DC+03BZjQ1tCSail2THqnYeKHawiaPXA1rs7YrgSM7i2YiZKcQHU
AZpf1Bkv5fVjU7ZJAXlp/mJUj7YkQrA6vIdDh5iZ4Vy1XoHcJEFstCZob/1WegeUVH1A4+CD4GBL
GggARI0PiUYb2y1J2DJEqQ+NvtmZMdEnrSLlxJGwrh5yidlPvU09KzRAoKHtgNJ++xpaWyDQZPO4
BjCbQaOzXP8xbquhBzhN2NJA/aXKalBWh7c5NJCJMPtVtJLVXe80Q2aHGut2tDoMuSOZwIpZgr1D
+x6PY4ENW9hAda0lNcqTsUDzHDR1g5aZPYhTPrBKF0IEw2SqRW4ODELACI9I1kuRbG3TwLG7nIXg
FNdp6WZRBAH9BBoDwCBvf60vBQjumEqrJk34MqGiPPA+O952d4zXoes4ZAhL4y0tXD8qoP7NmDhG
aFTzPdhv93MteTisaHohQdC0brKecHSEkChvEwUh851kK61sVnTKmng8gO0MLaeClnWaoENBJXZY
x4/mF5Ntt0UW3uhox0WFO6IzQla3sCkZmV7a4ZB+db8oxtvmPYrnGqDRdLykuRVfnuS40qpy6KFh
IM4a35Pp5+3h+eoK178Dxka8zR34rFc3T2R4Rc5p10P7u22xnQY67BpUpJUni9yvqBkUhByE2gOc
JSKiy3nMeqsqTTZ74RC9Nba1N+v6Lo82+3rmQoiwWJGhzmnEhZTWl+qQy5BZ+U4RFgs9JmgA4UBY
NvCwlnPIhjabk554IYc5cryftn0i+b3xNdU2Z2EBxQltA+YPfDAGgCOXklQbHCSwinBp2HRs4fVp
rXEoqH68rf3ro2E5oDpDFxNadOB3CKcbTZtxa5KpO8c29U8DiFS2j2/i9oH76yL7J74WgQlvzRUr
unNp/C6OVv1r+/DojuYxPttDWFQwr30VOeNYuvTsjc9uvNOqfzm+YF1JPVdGSzF+5O6c183wO56N
Hni+7vh+eJWC4Ru8eZxH4kWvk3rfWge6+e5BTzSWHm8TUBDDuVxuIa8gSPc5SXtmd45d7IGRu9+6
+u/+Edwkk1O+i5kBRZ8IwkxFc3Z0UBfvVbL5pb4cX/BhOjWyiQlOLlSvZ58LPykbiYBr24fEN2Lp
wDjE8sCNWa5QDFANtWQ5PdPhW2Yau0kBqSMSA0UjC1RenzNI4hzeGmpdkRzlv1+4317bxoNVdzhn
7Nh4fiNrvpGNL5zjhDIlATVHdwav9Oj4ye+tml5+vrBTR8vtnXyg3Vnpop31fbJkhYIr34/cNwe2
Q2EIJ5Ndro890LohrtqdizL223ttkAX31gRAA6g3ed+qYslJVYIPa55ofk6Lv7p9yb5tXiAHx8Dj
YT0o2BDWf7bdyS7qOj33bkDRpi4x0/zPl/cOEBgvhhfWP4kU3NwVhg9y63tzX/b/8vOF2yYvqEGU
AePrKCX/Ubvx4fbyrH2/5eHutzkQB6I9S/VOk6bPs5Kl5zzem9NRI/tRRtexomDXwBMdvPV4RJti
Y6bJqhwYiHF6VgcV1Dr3LTvfnsO1APAQIiiJoB7SoXAjl3MYKEFdn2KVZ5a9EN/sNnvBy+G5+AsL
MSVZioIpDA+mnYM1Aq5YAzwtGEL/3SyEjYoDSCuEyMpz41dpMMtgfPlGXG7U5SyEjTqTbIA/jOFz
c/It86uyn/q/QPG52a1AHMYF7Bv8SLTIir3FSLmjKDrJx3NbgRguB6fZVpwxQGUgBo36OoQurtN7
VW47Vq+P/dnemf1LroebtQAkDoTogZMGd1h8VFEFyHisUAfg+j9WhbeLo3K7nrknjMQb+EuQZhBO
dFLG7TRRbzonyUN0jL3N4QsAKFwMLzhecTpGccQwvG6/9cXZ3m9bH8T9dRQdoMoD2N3wuAXXxczh
xxeNMZ8b7f451+62jo6RAd/6niFBflJ4JPSuMwNoNhlO8V+Vu48aSa2beAZwxS+GF4xdjCqoFMQQ
w8mYABrT/aWbgVYd4q1BT1GMYI8yNW61yIIYZu5qEPTICJJFeyeOLxgkuK6RRxOMX3pIZEyfaC7x
T8VLAQJQU4LdifKYFXoDjWSxysaBnbTmrHmBq+IYvGzW9KUIMdcTGbGStYjwnDTdb5vdRgpkoPJj
BrBE4D4FhiYyPkubnXpG32RGwU69enTLR29r6J+Pj0wU4o881YNyg+X4vdJqVZfE7IQgD/qwUn/7
8iDH9l6RCXxIeKbL8fUoyV0DOAOnFIjoiZf5xa/b68+tzOV1gAkgQotnH65GEAHqwgJ1CaOA3x/p
yarvFYICVpBN3uM2yJTzbUErmxUsrbyZDO7XNSQzKlZynGjw7iW2T6JAk1zOsuGFswAmKOAn1Rh+
yN+U4bu5tab7fZ0uPl+4lbMpYeUwYHxV/aa1p/R0e3VWThrqRxD8QhAQgR5TsNaFURgIchbg0G4O
GvsNeraql2H3rFi9hQxhL1UW0PtBK9uftDggYKPN914DQlGJI7yiCGCtYMvaKGVF2ko4EWnajd6k
Y4n0F0fbb8algR6A1+/yCl9krDzxlTAnnWWPrd6euoNCzl4t0cPa17u8qRUReTRhiD5qrGtFY9Km
PeVsZ+WBNexu63ltfETMYU5hMeAWCZd+MTBHbVhGT2byKb3ri/t/N7ywjUhKrcqgGH6yzlbx1kgS
kStfz0v2eXgNCRfYvaU1mopE6RJFpafWCNx0HzmS175kfDEA2VClTGKC8YcsMIk/SIzpygFAogJp
YBSiA4tYjNMa7pgnRa2Up2y867P7qAYx0MskQ/9emQRPh3BQHbxFHLGQfnbLOhrAPnOqk0fNPWSy
6uQVU7EYX9BxwxT4wxXGT5sX3fvcpE9uJlko2RQEPRsN2KONBCJUcEh/sdvg9i69vnOAB43bDDX6
MHlXfDngrNTjzjbGU2L6uvkNoVNV30fxz/n3bTnX04AcXG2wE4bBn4XL7drNSeFYQG4+Veldss/a
zU4q2ruBeIuCeoBLwUFaDk/1JgFJI51PY/9PfNduLRMC/gTKFjWYOCA0YS8JpmJkFsvUyGMnChwC
463cnDL/jwB0xiAjDy/+ylIzhjJZKx9OA/2tO783cidyQiToGEuDalsUU4nDt8BALRplgg8fkV12
RJ+8xJZeHwQI4ETz4FpA7MUQdungZBGy/s14sjLLj9qTq4ak2FqSjFkAlpZnvwBbBYsn5ERy1C+m
Dri7Tx0QysC30Emesdc2CbBOHLkcB4HDcAp7dO5zsNVbhX2yHqn61a3zfeZVe0t7u30U3hEel34e
5IAKA0FUeBm4e5abdSYm6eImcU5tfNJ+oRVaMQ/tP2z6jVafu6iSPBxWTh6k8T4i5PSukwpDGeP1
OUFaH6Np/FSBlfT2fFYEYDIIzCMg6SCuLeh+jjy3UseyO+Wa7X8G28eHxke4CtEwUMyK9zQD/kcb
x113QrnJTt8D3UayeblxEPTB07WIuIE1HZ2rgps0VqqToMy6O9kxuKaTL13yhVaf3FdQg2QyFNbV
xbqQJeyxslBiryeQpVR4YyU7pdlabIBTgn4QlDGgmwWIviIk2tjmBVy+Fs+gH519jJzjdm3DnYQ5
8VDSiI6Q5eaNhi5WojTjnqvfO3ubbvZr8PkX4wsLVGnxbPUk7U/l/AkUu7kjyT+/Z7lEbaM6CBk8
eAbXpGoWU4YZKMX9yQNKbWnu1fSOvkzod+zUNzvfefl9mT/UP5tmV0+7gQRpEbbzZ7igqGe+vZQa
P+i3PoUbpIsoZlV5Xq8rRn+anNpvlCemfJ+S76nylOUchcPqTnP8RU/Ot8Wu2GrsdLSnoEgB/pcj
3JWRURttkcU4r3/R70h/IElxW8DaHkd+ES8P9BTwvb6c1jCmZaPXc3sCzZFSH5WtRRbY4aDEg2eF
cBd8F7HGj2okKeLJ6U6kIv7oBHG7tYKNS0CqEcXTuGhQbM6X8EIxOcqZIqa7/Slzxrtvij1ud1fg
DHG+M9SL4mUjrJA2jK05VyM7Zf8o8UGVtcKuKIC7KXj3ocyCF30tP78dO8KMGg+z5Kv2c/6xVbs8
wQ5oMVhiVBuJ9SFZgarwmbDs5GQHGt1FsuvkensuxheZMcZisiNrotlpcndtdT/qR0cWd79eH4hA
/xQvgUQyWXx8RMboaEU7ZSf2O3UPniYxYaszuBheMJEULUlePg9YIc1npT+gQWsr7iX6RtFFA9Ui
YoS0q5hBM3Vm6qnZYAZ1EJEAeKeE3GXEr9nmZ+BSkGCiet1qSrOGIFN7cevP9H77ZgKfDkp10YCE
ILbg0o1Dyxq9y983U58dZDCn/BwtDSy+3jbw6EDJBkIgwjlrhw4Fc1abnRRjl1tH5cn4AVSbUoac
s6ZwWFP410BjRqpC8IDsxGzq3HTS0zQGjhfo4INlh9sLtTqTPyJE1PC00gqd2XZ6iso9tF3pL26y
Y2SfS23ftReMNbuQJHinKZnIACTE9ORpfpcecnaYgDnVS67htSN4KUU4I21NG7dkbnrqEn8YfBCt
3V6v1VmgSx9dzwg5g1ZuaQIz1R0U1Y6zE5l3hubT0S+Le6s63ZayNgu0U3EMXdVCAZJgaE0t643J
qsuTY6A/8sC2ZxWwPzlyGc4GKmDFhtUkNzPXTvH418m+dQ6ujOBx5ft5CYGDS9RARbgYktcLirxI
SouTHv/6YaU/N6/OYnQu/eIWTea2RcVOW5xi/TlzTtvTXvjmi48XFt8YEQFr4cqcvPnN29v56+2v
XznUaKtBYxPwhRH3F/HhB0CfRFNH05PVw4qfFeu8taIJRnwhQZjAjMoBnTZcgrkvzP3wdnsCa8rF
3tEtpBRQtyOm4NMpK6xxjtNTmx6Ij7DO7eGv14d3f+EFy8uxEAMWTphNaWmXEYye0f4fadfZIzeu
bH+RAElU/CqpwwTbre5xWH8RvF5bmcrx17/DubhvW5TQhHx31rCBAVhiKlY4deoclU9z8SKL6lI3
DGTIAEYBFhjA06C/W54gPD4dasKhi9pvSYdWkR6tTmN7tI6D6TZf49hR9wfmlxI5vUTGYW6HERJ7
VtzhldPZRI9KEa/pems05LKRB3vnSwZkcTkvSauLLoqlDO9S5CjBJYi8x5uzKQDtrwnA/mj5xtfq
z8FgWxqIsa9S+RzYkmfR7vRYwvpBwhSABMbJQvwWHU+XUxjNSUW/GCO7dq2XaZlrJa9l+zwnsWvH
+yeDUkMEGFh6DKhkTpQdzmhKKA3htfhYk0NpCp7WjbUCzAYN/RAcQRyDt5alpEqmspejK22eCrdM
d5s4cCRQE4bMJCtJ4t8Iqs2xIoP6/loNPzIU9AiU7MY1XAzPHsI7JQuWpjJqSgyfxm6Q2G5iDJ4h
cijWr6mFmjZA83XEYBBKYofhTggyZX1gNX1xkzWvoKU30cjTk3Or7rYKlnI411Qb0zKXOsgx69tQ
OtPwz+NDu95q+HTI96BPEEGEj/dMbSPPEPBO41v70zBe5lZgDmwsEw4qomA4qgyiyh3ULjEHuUcK
F0Fu6y9Dno7JRYrqk0Gqvx7PY73pcMFgbqBIDycWdHjL/Qir1JrivAuujXSh3TGcj8Z+0wAOBgoA
TQSj4aryc1ELYqM/rxTewvFQ/l2IYB8bO7EYntOzGtWqQrUxvFR9tf4uW0HQc62dgM5GuNNClQFC
EHxqktYNVWu1yW5gICIEVPHf7OxmxF6wX3kAqg0HniUfcDc0bh46snzmoLf5rUTPJt2QHHNvVz+U
SaBOAnYI1DmCVjp3wXuNxEanWfT2CeXozgi+o8dnaWMnFuNzd7u0e03KyoDetPmgDWc6CLZCND53
p5EFHQDcx/er4zkdj5bADNkYHpkrWCEE2DCgJjkTAYSctM6VMrtJtlP83Eugz7ow3I/O3ehUa6wi
N2h2A1IVFLKNtvtxwPiojWBVWyrS3Nzi99WAlbfj7DYDNZR4kwhJvaEoFuNzi0+UoE0zPcpupnao
++M8u8I+4yIRnB04ztLQomt1dlPRwQ8dnK2TspeMC9XzYJNg9h/IK5jiW6q7rosyopYVVqn2jeqp
Go57r8ByfDbFu+dN18ewmMYiuwXzGZxuwpj5eomW43NXuAiTau5snNEw90ri9fbHbC+TJZYIyoE9
PujuBoQ+d5BooA9kAqrlCmcXoeNC1IJwfc0wPnxp1POA/gmGzHKJzCgs8jAPjatafyzPhgjdtn45
YQsjGIpwKOovcJOXw2dV1o1KF0zXzIv+LqNjT93J9nbvMmJBeBEQvcSzyWcuctQ9243ey9e0vIzj
gdi7FSlwbXfjc49yBbJMNZMwfkSuZXtRiWD81RoB54miMxXZXIC30EFzuUaR0qNLbaR2VxnNEwvN
0evIkc0vYf/P43XalIOwPdDNoMkyNO621aQbJUsGNikGJqnpvbzySq0UoelWdwKzQEWyyuwL1Evy
ZnEwdmaVJwVC7PSEIGZkekTU7HV1ZiECVDSIyzC6BJSKLxcs6a3MsAYNiY7glLfnL4+XaWN0gJLA
DwgqNCBLeBpIq0EBgzTl03V6RowsrA7/0/A8canU932TzRh+sF6VU5fsfZUZWvLfr+dz0AkNiFH3
GL6VjuFB145/8vUI8KHgnAEzuKXPshJJTkOdrv2rUpz78Onx8BuHB1//7/Dcs5ypRtAHJoaf0oOF
ZkbJh1jEcbyxvfB0WM05zGt2rZeHx5DiKU6KSr7GTeDkz5Mtyv5tzAECUBWJm4Y+Knx4pi1GtRym
SL5SPXBCiThjjiY6g8h125oHpMDAYL4tYuDLeeg2/CncNfmaG145epYoO781jfvxmfy7t3PsZbuM
RozfyJ/y+EKL4xwLsmWbIpCZR7KZQCfx2TJVLcNKToMZseJDPDyFxKlyQZpjUwTqhtF4FXUGFu8Y
RjqNNKWa52tMT2ro9ul5d9t6pJoZ+xl2G13RYO4xtXu3UHVgoAF7asxXpfaMf2YRxdrGPiObSJCu
BNITMWnuSsQFWuDFUg2AR+XOmWfsLQnD5y/G5xydarRabHRjXtP8gB686MiiCd639R4gewIxiDDg
tIKxj1ugOdPaso+1K9EihwZHLT4Exs/HimO9SksZ/Gkduqquka+5KrFnf4yq3WoPwzOHGQ4bKlT5
EkkLqfWiGE1yNUbpuXGLKhWkFje/HxEwGBqoIYVrslwjSStq2oaGdg3xIlvqtUv+YAZIiwIYgdwu
osec4m4KeWjlblCupHobpUt/erz+W3sMVh5UhCEUxshblt8/N51FQhvDx8mlmp0pRwtz/7GIrSVi
WCfgt6DwgHNfisiMMcmToVYBmDzL08t82Ts8QGhI3UNVMFZdPvRiGrNlNIiX+HJSu04qpOxlamCR
sgRNyP343AktlT5OmgTjT9XvgZgHTW0PU/Zktb3guq3XaSmIX6cqIFo5QBBBP+4ePNPx7OxfKig6
CxVrLJHCm3ipPQxaEAe6X5lgb2tbR/4TAUjxMdYZ5Cx52hxJGqc5RRmgb9eRKzsSaEl2zwCjMj4V
NCAAmIJTSbaSRLrSG7JfhXiiHVsR3Lb1dYD9ezc+t9lR2I5GNWJ8qXOJ7WmpG399PION47SQwO2y
Gad2HLaQgK7iCtq79k74MxEBHjaOEp4e2NkqPBMVxWLLK9fjaZOtbpB90/yURZ/kP1gllmwwWKEY
oujcKkFiYoRVrPimdQ5Vr5wd++3xKm3tw70EbpXAC6yhHXSk+K0ZOzY9NwEyPz8ey9hapHsZbKfu
3n+wYs40nyEj1Rxz8nIRcG5zDng+gSxFpHClucMJZhhYgRV/1n5o2asNKFsvMMQ2p4CCCWZh4H3j
CSTycCjsPqKKX2a9058tbb8Rgzz3nQDOxVWpnOp52yj+oH/tjm0jAPhufj/eBnTNhoUE7v7lFkzD
HNd6aSt+Hx2s0MujP1AXyIj+d3weoBzSuZqC1FD8WDkl8VO135bH8iBOSPBAACrOu5xwErKwD9D6
pjc+W+3b58cHdEtVgI+H0fMh1gzE8HJ1WpnOJKqI7E+6k3fgMnZAhNWLivM3pSiIl6uILLCGFpwU
RMyNLJ1lv52OdLiUg1dUZ2Fnka2dBrcAoO7ojIfMFWdnWGkXG8Mky37dHNLnRDo8Xiq2FNwjzaqp
geFDChTOIXeX07S3G8lOZD9G08viKP8ux9NEjrryFopikxvXGmE9iEFMDzYxTxtilENUB3kk+314
MhJPj9zdnd4Zoce9CLaYd5opo9IwqBNmE6S3Bu1oRXR9G1vOqCqhmEz8RXg6D4lWoLK0yexbZulI
ReugZ+SovKaxYFe2lupeDvv9Yh4DTexUm31JO0SNa+enQsQozs4Nv/EoMAUlCYLRcKo5g2CElVO0
mj37ofI0jc8ox+m/DCKm6c15IBcN85J5QitntG6NyOzl2Z+UU12fanoq94fGWL0eSKZRs4+iDd7X
ku1esjTwr/uGm2SpCzDqfusStTiA/4IuCa4KX7wXNGHZw/6b/Ll1Yfyl3uMLuHGkgFd6ZwW22A3k
9qEL1BRPhUz8xji21k+zjBATOIpImjd2G1FvNA4C9yCS3jx8sEeQaa5ShfhJ9pq3tVdPMZBkv2lh
u0Mo8Oy2ZoRAGfxH+F4bur1WtSjLRs23kuag6c/oYU46J9vdOACXHTUa/y+Hjys2jM4XHbQ1f7A+
mnHldLsL1jgBnDFYSi28VAIBcvoMzEaWCLZ+43bgUCk4VKw4Fybh8pbnekAK9BzR/aJ9rdRzRV+V
didfw/saITL37rgAPMMpkiENo7mVS92PteagWIM3/oGhg0n8K4F7QPLYamPDKHQ/S97GwyhizNh4
n5CLANYB4HIGr+WGj5U5immpaL6BJhTBixY/28YxSV/AGiB0WDf3404W99ROzaj1yEhpPu1UJ1Nd
q/Q68w9cycWEuE3vunpKmnchrftL3h/rhZIFsRUqWmCVgEpjeaTMqRwluyw1X6rOZXI+P9ZVG7YI
auKQ7QBQCtRffEAiJUaW50qIC5E50o9chHTdWv/74bm9pkVnTHEVa36vodeV29avliZIFjC7mHv1
FjPgttgK82Doc8wgpCcEkAvqReRMpQOAG4UzGvutaFxswP6wEeyH0+2F3QxlOqaaPzKaukPcCTTt
5n6AGZJBspCZ4L3VIh2BNdRnzdejU5k5tog8eGtDgDzGiQJxPXJcnPZAj4fKyspS9clw7OiRVE4q
YmXfeizuRXB7nkXDkCHHovoR6pJmb1Sfi8hNd1eSQZPD5GQQT8CZVqy7QxBKRqGEqq/nbvS1F73h
W/sAC5oQpK4tVCJx6zTMUqFopFHhsL6a5UddxMi+9XrDaoYLAKQXAsvc+K2uG0ne4fM7/a/I+pzl
xwBlVf1nYn97fMG3doNVwjBLh2ldzqWpVMTC515CfKJ+iu1DOT9pzZMiInPYuoT3UrhrodDGSvIC
04ltdx6P4QtotQfzFAcO+R0Ef/DIMkgKoqhwCFdl4WGFhNUkZdj6+lD/Q5OzEKC/tfssyYw+SfAK
bJ4HPtezubDZ4er1a4y2yaIOcZubAmDiO2UULiGns/J+ImWPODdm4IUfJNmtP4wi0MXWTWc0If+V
wb1KJigjJcnWmT/+PRqPrXLu+t+Pz9bmMgH3goAO+zG4XU+6Ks6JHii+Kl3M5BmdSPaOj15YCJbD
mIYpBRKA5dMXNDK60g86DOkic+ofgyy6hesJALQLoj8oXEAv0NVrKWCWVfj7Emzo8WUuDYe2u4GK
rAQKVT4Mgs4QtlxQJ1CmsZZSHeo8kQ/WmLrRLHj+1ooElAIAEQIMCctwxV0QBqDuTrtc86vWm9O/
UHqObLMcfifE278ZLPWiopwEtYG8RmzqKULXllbzgw+j8RzQpz8ZHtFBFGcCG8lHs8dWbXo9wcMn
py89GEKb2x+MD5sZeU7WdZgHUtcUtDlSjIxCM7lZf2pV//H46+uGdYHrzciXGNaSM9MiMxutxI50
5BPgtZ5BXpSKjKmN08qIQphniZqGVYskQGzKUNck2T8Gmnwq4r0MwnDtmBWItgjgSEeekLvOejnX
UkGhMbRmOnzsqvHweIk2vp+R8EEhoe8POnxyT5Gi0aSIh5T4kvVX73fV/h2G+WJiFwBKhUnI3TXA
CHLWtJT4oA8uhy/a/jg84hH/jr9yTsOMmkZtEX+Ifk/FazIWjj2e9i8RFBLjsAWqFqCzpUKqdfDa
6MpA/BQHKP7eaCL7dX1MESpAbAXGEy4BzupSgNyO4JYtk96XsmOOUr3YiUOBotgSAU4bvJpgqiCr
6EqjtynqW6XWr+ZzZPpZeiYiPuRNESbawIAWGSUxPFqu6WI04Na01lcyV0O3R8XRLcEs1k80dNx7
DTFgF2uITR2l6hhU5uCH43dUz43Jczm71v4kIVgpGGc3IyywAFVZboc6FXokT8bg22goEJWxE+3O
KkAAUB2gjkD0BhCPpQA7JwmS2uHol9+S4LMmgiys7b7l8Nx5RQ901eoLDC+XwPpHnhkCLKc6g6E6
be3kdu/JkgANs94YFv+HAmF5+rUWIXUUK4YUFj46BNuD6mjJIQ6JW+5tEgybHG8RimMYXzI8AW5r
gEyiXa8p1C8cA7h2W4htX7/cGBymP4rs0dFgxXwKtCQdk3mifoQq74Px254cVTmImnytrwqT8p51
Q0uDVQ8uZGWiOe4hJQUi0yFV5Ij8PbYQSwd8IYGvgyvSPtNBbU99kFiBgSgR0fdsjg8KFMBWgLIC
9cHyCEcNaboS+Ukf1YK5S8LdDze0FLpBg0OJRVd4u2ZEvxOiRyn1peFmJr5JD0IY2tYM2Jv9TtjH
CgaXM9DQOiTvQJPlFzN1nqZIZBhs7TFr/YQudCgUU/iIGnqKJ1YzhY0fZS4163OrTOdqP/gGSv1O
COezzF3aNfEIIVT2pMoJrntfPrQvAGcfEhfYDZhRyzVqJtL1QZvXvu7E40GTvD8YnrFlIEkFY5zf
5cgGpXRApxJxrhC44a/FX38wPqv3heWKrALP71lLQTImNcYPyi/5SU4+7x8evhByCQCmIifCeUJT
UVYJRfMzP+686Y0Ozu7hEQWFbQY1hD4GPPJJMwIFDeLU1pe/j83zSHfDklgl5r/Dc18/V1ivKMbw
neFFl1nebTRheJhmAPOCIGvlxaEAPmlNMDX44Xet+4uA+f/x6mxcL5AvIRsFKDjg2vzeJqUlVdGU
db4s1Y4MJzQrPFMUQdnQERACGA/iNIg68XhwM5YlFNzknZ/rpZsegliUn994N9/ZZ4FwQy9HVPYs
L1hRgJem04PWn4yXsXyOx5eJtbgT3LOttQJGAqYZqIAtBDGXUuwW5DSJhLWa5twJ6a9G/aVKIoKR
rbW6E2JxVkePuEZh9FirRv9WuR0V3OWNOTAILPMjgH4GB+1yDiNSOHUnK40vBadEdet5/4uzGJ/J
v0sFK6Vs5YWO8VGTLNlvA3FnET3phm0Bow81WwiSAY7Jb4Ma5bYyWmnrN9jhWpk8Tf3W0OtIr2H3
9fHt2NgMVscACjc8P1Cs3LsgN7XSjbSs/W+K7WeTYK3Wo7PyZ4YcQiUjGrxz/kqHvmqtGsuaXx9J
cw5aAcH3xvB4bRDqQ2YTfEp83xZlVvUyoiPxwzJ06jpxdvNAMN8B2DNQAqJEaZ0LliVzTPQJ4Znw
13Mf/bN37Q3QTGBwG3CSNWYo66tWUZJe96cPWfMxKAUe9VploLQWUVDUkUDIqvV2QvUm1qii+k3t
RLpb215Qn/VOYNBv7AEYDRmADrYLHlBOMVlWCGbDoJF806H11yj48niN1rcZSUb4QDIoVsG9vcKe
D5FVKVVp+XHffu5AQ0RrArCk9PmxmK1Z3IvhbLw407UpNys0nlMLR5mdftztyWEjWOYJUH2cJr5f
fGe0KMVUsNda/VNFdw/B97NVXlrxDLaN4A+ztOGUcEopIIlq0ELV/Tz7GbbH8ptcvI7qUZ6P8fh7
91JhvxncBrw0AIByohQL/dbTiiBUdpDD591NXNHZA3cNlAkoxzTQ+IFDic86ieZelgyfqk5SnluR
R7Wx04vxOZVkxXIyyUps+sqtDlLHCjuBvbEhAME9GDNAasPDVbkJJKmUN1NZyX7znPSXYNoNIDAW
w3Pf36toMyiljeynjhk4AIrv3t3F8NxFKAlae+cjho91L4ncWAQl3VBK6J1rQavCncUScacHhUhB
EqQAhMn0d6G+BtFTIB3tWnAdNvZgIYV9xd0bLU8maFAqINuI/quQL2lwfLxK61mYcGURj8RM0BuD
v25dKslaBmCbP2RAuRyqDjAkZxa5zmwtlpcaUhDyRD9mFinhdUY8JN2MHi6Tb9qnfP4kTZ86UdHE
eqFYJhyEigiVgOqN9z3nVAUhYdIU109WrTnQK7svA+r08O0scM+UBWdeAMqIRLkdFVc9oI6lpM7+
FA2iSaBuBd8RLFYwuCx3Wq31JM+tmF67DNQhx2j3QVoMz9v1aVDhcTUxfKR+ZlQY0dvjg7S1/jqy
xQjywUFEZ77l58djHSuJpeRXUAM5aqc4xW5EAtpJGvp7CgsGGE+lpIZ5Vk9hnl9Tpwm+FcXuZw0x
HeAJ0d8OXZPhwC2/f5ZpaVqjXF1VCgLdxkFtr/d4hdYvGyQw+lzYMXg6eQOVaqPSKoVSgSvLjWSn
sF8SxZHzV5qgCerubBwi98jnIseBaCtMpuVsulais5zP1dVr7I+27XWdazjKuPtOQAquA6vwwTPK
EzPkoARuwgE9DbRc9oLZdpv9BXVLCZxNNloZnOoRErKOukMse0N1erwrawUICUhwMDghzHqVnes7
BWuDcT0tbLm8VulzXiCEe26651YEd1nfDphL2Px3JjYk6Dg1Hk6NUc64I9emLVFi4qCcVaDItyQg
K/QO+HuvtV7Ow4ySaLRDq7qS+DMtLrs5KMGwB3YjZGyQBYfXyKk/KShmJYvj/DoFlzFx6f7bjfER
8jFxoGB+83igEtkg086CDM3WwSmmE6eVzrs3Gt3WYc2g8IPtBOesK3o8G1PLuLi0Yyl9MOpnAG6z
SmB1bBwnFvlELTEKNFmzgOU2BIaSZdbQ06vkpPWvX6n9U9T/dEONIAKErjQMtw9lyx3YFMHjUW+h
yCU9fU0G3ZMGzavQk2CUnWR0qubb43XbOFgLedyMsqgK+jqBvD6aDobWHmRR8mltHSDsjRsIQxOm
8qqTZS8n85iOIHAMqqMVRI5mOZUmuOZbs0BzF2R8EdpCso6zBknVZZpVdsVV/T4M7n4rDWE5hFxN
sFwyoAs3eghCbkoDpbh203dV/TWL8CFbK4RwLtp8wuJk4aDlqVIy0+wySwWF5o20jl2/xJn/eJe3
zi3TgECawQzAfiwlVCnQxDVobK9FftDoRUpuSGYqgsuxuQlgv4eWQmgd2ZqlENSUl1bepvRa2b/y
W5cITurWKrG0Pm7HFlbOyiJQWs16fi3nX8T+rFRf1On342XaEoFY1n8KEpVVoUmRRH02VUF+rfpX
yzz1o6cGAjuHadKlrYz8DwJZUFQMs8MXF9tVS0DsTLOrnfsyppB8LlXiTPgjB2+PZ7OxH0BNoUkU
dgTlLStVMuYwE3odKtH8aqC8VbAfm8OjCwXqlxAUQvRsud3BNAd1G4NfMXuLO1fYHmpjLwCLgwaE
XQ4ELI/UoVokBXJVFNdW9bLA001v2l3JoqKYCAgCRPXxLwS3ljMIc6uPZgi5DeMnRMCcSTnW9UGL
TnK427+AAJNRN8EcYdFStph3dggZy6Gr6668kTx3T2WYCu7e6li9j//uq4IMb0V3bkzSpEZWi/EV
ECNPHhjBvOZnU/2Iir93niq2VEiAwCXGZcSkljPJ0qQlI9XqmwEI5iEXNX5dnSqUNKCnL3AKrLx8
VW+idtJQE6Oob7Q+S/KzsjdHxEh+kQgHsJr1T+GBz02eBr2WRfWtJr/DA6ECBbL19Sj2Bo5Qh2EO
h3i5OPNADSs11Ppmq97Pdje7Ej7+fnTOSiu73OjMmNS3Kv/hGkTgIq0uHDc6s0zujqiWtGGPhhH1
7XsyXaXvQ/dl78EBhgYBXpRWopYP6afl+Ihl2UUfdvVNiQ9FfBDxnK+Xfjk8d8NGWc4ammH4rnmN
y8+ZiIFlY3xARJGcQ9UYDAG+/9Ewh2k65sl4G8zB04vaU7/uXh/0w4OZgWJ4MFvxwLIwaLLIiLvh
FtlOE32IpP3jI0fJ+mfiZVsTfxqKUU0WKsZu7bGxSwSPRQFFdrgXTxsYpqBLgQ5AjAZ4Zm6D5zzN
JtWM9JudfteTW4xiNPkowjSvTylirmCPwSXe5BfVgwmFarF2a66EjF7b5IdIxGW/sdULGZwh07dm
Cx8DMuJY9eLhS0VEji+7S/xSIQWuIabFnDregdeKrstjBRLKyMvJR2iTY0Z/ydMTyjZTuX96fLI2
1gyGBvgbYBgzVC37/d3NlsEmm1HwkN2sWT6nsgeiRbRlP+0XAj4WcHSyLr+QsxRSlpoShMNEbmb/
dTYPPTkXu9m8kVCGU4RHG6XTa4ALmmoGZpinBFfQU5Jz2DqPp7Cx70iiIZ0MwCL+471UHXF2EjWU
3HLp0OiusptmlGU9kEVjEQn0fuVveJ7KgZ02tnVr9b+HH1GTCb5/Y5/vx+dTEkZjou8MYsG3rOxZ
MwwNPI6GiB18Y5EWQjijSanDyYoohKATdWWcJcEx2hoe7yaYcWBaIl7Kfn93VtWkmQEeNUw4KM+/
QktwE9ajA38PRw58weAmQvJ9OTqashKJxB25tfWL9GTl58cHaK0Bl8Nza1NoqaY2EYaXy1fbfOrn
p2E6meluYALqMe9nwemnLJ+HMpNacqPzz3l8i/9+PAvRInF6XC2bMsTrQG5le84/UCLY4c1Fgj5C
vgC6DwHf5R4AUUGNuNTx9fLRSp2pdLRfhb03444lggsK7DHay8Nn51ReUCpRWiZ47PJRc+ypcGgl
uGxbqwSQMxqQIjYKj5RN8+6ggqGI5nFi6ze0oHFidC/Y3bSOTeFOgLkUYCTFnJQAJtw60juD5QVy
K3AatqYAXx0dgAhSQ5C1lCBVPUGAVNVuX0p07DYCUVxja3ykVVgpASLvqzA1+PfTmJSdcRuKzK1b
xxwkwSawNVi+o7AD0E4TPiiSB2iNt5xBl2oR3unWvPXDxzn07PxpONVXm+6/EQsxnGks5Uka2hbE
lLGneeHu1pQwmZChg7eLoAnQ8tw+WHMwoY651W5Rc2j6QyuqtH5/e5fLhLgSYmO4ESAPwqlaLhOx
qE2pJQc35VNj6o5KQyfQf5baZzsuXKl0lc4p7b35XyBdcfsYvSkEq3xQK+iMwjLHMrhFYXgKJOno
79VSDPDCijyQdwGqg7t/Rd7aDWA18Vs3OW17kAxBoGZ9eDE+bExmawISxNOnpLoR5R1J47cE3ZLA
J7j/cmB8NL8A8SX7m4+W2V3ZyRmAIjdFrR0zPwFY+AcLdCeAO1VNMGrlVEFAKR+bN1ndrTxgx8A/
R1j3vbSUG17uW5AQlKF0Q0gxLQHoFOS41uuP8bEDgCoyi5IPzqRKKLXFEEi33HyhymkQVfaujSW0
an2/FAyDt1IdqtQiUKfo6Zs1P1H7LTGOdNr9CC1FcGqDjpUudy1E6JKHAF8e7r5i6NzFfFEGQcEV
4B65EIDRVKdW+qbJT/lzIaLj2NgBYFw0RHtQBwGnirNm+iHKhnyWkjf6M2rdfDf5HpwFPM54fVAj
BL4obnXSKlfzarLTN/R/QYFF8XXv8V8OzwXV1b42WrPH8Dl9sboPtSk4/+unZzG+xZkx4CS00l7D
+ErnlmYO2gcnLZw0rt3YygR25cZZhUOFoAnSmMig8KGTMTGMKLNz+mYan4uud8bxpMyC+azNMobu
+1cGOw139kyVN0AnlJAhHcoBbIgHJUyc4LB7UxZCuBNroY1AkAUQUoASYE5eZrr/SiCYi4cH3XiQ
suZrhYcmMGgQZPTtSzN9GJO9GEIEcDEmYsEKmmqskIpp1tdjSCPzlqd/t4VLdvd+wfiAt6JsDnuB
jBO3B1nRZ6j3C4zbKHvxk7Bd1caFXgzPrX4qoZkoul8btz4ej1l8K9JJcIg2JQDfB7wAnnyNt8cy
NTbmfh6wQLXpxKDJ0AeBhI2rgIQGHh2USzFWA04pJQFan8qVZd5A5thXByM9BqI+gxs3AbUbsIvh
qr9fueVNKGJdU4umt24AfLpa8rGQXsqwdrPd5RAqUg+Iy4AgHF0JkN1fyinzOIuJ1Vm3MClfgudc
aMJsqKiFAE7DRmoU1VM/Wrf0N40PbXzUY9fMPFNUTsotGLDfDFELlxrpfeRreLaSULX7HGxd5C3W
X76dCvqaftulNv4jAMU6SJwgibJ6ibKmacHT35E3uQ89E12je9X73ySoy71o8hbYkQhTQGmHdAr+
YAIqKiLg0MGUgT3DPUYRhaNVNAqG16RTnETnfcYqWyAEpxkJLBwtLBF/sxOkUiJj1N6I+tv+EZIv
j1eH32D0TkdoGmxsMJjYzeMunS03XV6HReJHkVcqTm34JPUGIgjOcFcbZWvwFFEZxIKIABLykMum
II0VDlWEyucnpX5L6i8j2blO7yLY64AVs8Cexl25VBkqWGVW6Af10VJuNLk8XihO/7EpmFB+oPNA
XTK728tjRNG5e7LnMLhUSego2pu6s2fouwCY3IDJI0kGRkRuAhmlnaQ2mn3Jh4N8NPvD/u+HzYqK
ZADkGYP38vsVqzQnJdTtS9Z/fO31fa3N3j8eqW+Erlgz2hUadZQJVeTCtNERDC/D1yEXeDwbxxT8
+AjgsiOKi0aWX58YUkKmaAj9RneC5CcxXNV26lBg1W9LQfdwGK2Ia/Deeh4C5DWPcuiH6jNBW0Hd
jeipFbnPG5eB4dUQ/0GGHYlj/sqRvqx6pEkvWa07EwF45mknkwHbDjhwwB9DK+Es8Wz8ihW0c41U
7KVtXa0+C/uCbSwUymkQZoXRAROfD7bmcmylUyvjrBbgKxsc2X4uQbI97AQYYR7YdeClgFA0sFAW
d2jHzNJDtQ7ty/yzTT9lX7p+97mFAMYnTED5A6gAp11D3aK1HlrWhYavoLQ19lmV798PXA6WinUX
xL+Wx1aRGoQxMtW6mNJx+qAnArW61klso1H1j/opRH/4KF89DoY+29Z86ZQnQ32di+NenYENAFUu
a3aP7hSEe9toEzaGTcf50nYfx+QpEhH5bX3/3fh8M/QhMCVLiTG+/SkL3HGnQYnVxw+ylmCcZ2UQ
vMk6mhZi0WMwXxCkdIj8jJzllIjoX7fmcC+EO6KNnuuDASbNSwqOMsnZGUtazYHbAnuOjQYN7+eL
qblagSKwv/ZvMfJVKAq2UDCCDO/yhE5mNRlpKc2XvPl+aciPx6OvVR3KphhOiXG9ItzMfT1cCZvE
tNMviv1JaS41fZnit8ciNtafkSygQA7JQ1T6cVdMLiXQ5miVfkEfMid7jsJ/Ho/PPvEuwMo2ACXB
DKiExxmqjtPWmZrOKBwIzItK/5nbUx5PDkg2HPRTc2TFg3UsiHtvzYcdWQuzgvLms2RT0LasYMG4
QL+60/CcGKLWxiIJ3Jb3dZZGA4q1LiEe69xyGvPt8ZKtXwfUEiC4BM0BjrVVN7XCsikQmy22JNcP
hn0ctNhBysYJu538XgSPEDrnYbmA3AA41GRfchfZmNAAkA5mRy4Ntd1ocqRGFMBfnWAmAaUFKGyD
K7RK7I66ZAVZXKmXrnjRfqnDi7KzxeP7HAB8xP94TxlQdDkHyegtdClXtEueOX3+lFt7lThyQFgZ
1hiOtavio62DIsFNDdTxYtADlV7S9vZ4tzdWCKOCrxHv20bqvssSScu7crrIGXpKf9CaZynaa3tj
Cqi7QDQdAhhGYLlERlhkGi3D+YJewGeSe0i3/8EiwXJlKDsTfdtkTovLcWpZRaBOF5qDqaWM3UTb
e6+ZvYRkIlQJo9bmk4qZPRZGbZLxQsLcyWnh/ME5ArQIKEToQjQU5wkqrLZS7Faf1YuVN+i2dZJE
BGVczIEd1IUAbhdqjWQdyIbUC8qFHIUco+5pKEM3Sf7q1H1Zuf+IAq4ceGYWFeAbJsoz4gVJRsnF
NH4awY90/26zm/bf4VUuwDum9mxNNMPwTqkmzpztfrWBY0LghLEyoUIFZGLLA4tumDoIW+Tpgmq2
oHRSwaO9ceVYbgCtZ1iB/qoRU12PMWJlyXxRmm/G4Bjtiexkr2I7sBDBHpE7zao1hjH2TT5fYtPT
ftTKIa/PjYgKfvUSvQsBjzNK/+FS85R3jZKrpJkhhMyePrl0b/TqP5P4d3wu9BNMEmiuwxIGYHns
7VOoHIf2rI6CwPT2bvwrhVPgTWtNHe0hhaAcmTjxNyKax6YElGECVgaqxhVAMaANGJA7c7roxQfa
u2NziUXv3NZW4LQiOo2QJdQgd7nT1oqnSdJgxupO6xQiPMLWDO6H54MbVmvYeY/ho8701F+936P2
5fE7xL5wYajhMKG/Ki4EAgSsgnt5YqcG8J8pQakt6pDi0g2f5tE1dvatfL8WGorOQXEI8v9VsaRs
SuiCHcs4Uc1ROozzYf8cEP1hmTPgo1YI7BTGToMgznSxzVMieXP2IbTOgejabW0GMwdA7grTCYC1
5Urpc1BEVIunSzK8RN+6ypOjP5gHa9WH0hfEjQFbX0oIqz4KrHqeL1nwqdB8K5OdIXElEeqOvcr8
lt+J4bk9chR0BJKK3aCKB1bOev5aNM+K7uUqWseeH2/NxusHUxARcAvZJ3bCllOqrXiwuwCOmC75
0CX5dCzrFwShDFHMY+MmslAXonTouY54F3cTG1mZ0sns5EsxvwXzUR+eHk9kc3zkJNgpxoXn7YSy
CHOlHyvl0tjuODmVKPsuGp/7frmeQ9qRTLmoduKmKF2tdrvcyCszzCvi4UjY4QAvt0JuIzXPJiJf
5Ch1VG+2dwIh2S0HqIbRyAI4j86i3PEtreb/SLuyHTt1JfpFSMzDK+yph/SmM+e8oOQkF8xowIxf
f5f7SudsDNoWfRV1v7RShadyuWrVqqEokA0J3Q9TavjoxCZxBjdsFSeSRQoKbsiaiLUrM7VU+Kt+
rnxUtdlfFe+I0sP7C71xzFEZhJg7An08eyPcS4ZTuk7j4Gnf1/BpdRAqmqrfJ7JOr1vrDY8T4QOw
14JcVnCm9CwynWhucQgNFnheG5R7g2hYDTzweAQQFeoA1CyXu4lNq1SpDVcErHHWUzrK0O3bI/hX
gbBjDXtGIIkZc2jWJ3t4ZH/2rwNH56O7K7LwCF4vv39sBodNkTaH6Y9JfXSNMJIxc20OgHdGRwkp
Ai6iH+U5QzKnXjfD9f9NS98CQ939IawVGKAIAKyTk2kDcimcuAq8d5ZGJvtaaY/kiUS7V3gpXnh9
gdLX1uYS4stntwo8Etz/+vVBQGUkLx3liQkkl4Xj7JSpWamFZV21Gg38Tg65NLuzKyBdu1EhIl+N
NmrKhEKFd+qy097SKRgkjoNEgSe8TFDdiW94rYpLo8ZZv2r9iR6tWHK3rc0R7CivDocKGAyR49WJ
AUbVYs29auOnDhdabbUoIrmYMrdgYxtxHhG4NsBx8PTE8iS0KYlrRevdK1H/6p9K9/vedeYxGrTn
5eVCPAu4FB/nGuuVYi6ufeWrVu87reE3khTRegigQuFcVoBm8WtCPMzVZJmZUeXXiQTV60QO94fA
P3Hp0SzFc/U3z65UY0MyWBAfWT9mclTY83GIXmt2TtlZ24lzxq5CksvhXBOIr8CbFVwacBU6qcuq
9kr1Q6ucq0qyrdZzxcHB/DGBmnekyAWrkZhUb3NWt1f2u8/9nYyWb18PB4mfaaAsVylHL8vrOp2z
9jr6yjD5Kcoj76/F2uNDGST4ZvDu2gpeJyjYz8GXrl2nqglY4jded6jiY4tOpurxvqqNmYIqDhbF
bz6y5bK3iK20s2FqV8N+yO1XbScehUuEq8QDjMhgA+Ek7NrZI8pco3biqqN3tqqjFausZ+DaxmIf
vXllcI8R4RLOXtROrdFEhnE1rdNMH6f5NJHT7kmCCvisOOOw4mI6ZyaYwLy1jWvan6vkMMki7xtD
4Hcn1gCmfJ3ht7K40NGJfbzOzYPinWLj2ZDF6NaG9o1wBYyB8JUQIBJ8pWxOY00toQKVdBH8sYsz
B96w/9hxVpd/lAjHWrdQaDuiovGqeCDn8lNZjcp6npBLs9E0GAXWgPCK5WDTPM9WFundVdEOGj1M
+WmUlemtjx52IRKyHOq3Af63TNR2DGCfvOJg91lQFgEiOOgc0e2sC8PBQLc45AY5jzYCs6JvqWoJ
MXut7q6RWQG1+K2QcdmvDTquJHjGeDcCaQ6UzfJku66iZVnGoOBL9EUrAnc6oyFhGRjluRl2u1Go
wAWzCFxx0FGuWg5xJidldjL9it5xaX1OPMnltN69vMIXwX6QsYB3T7QidMiKyoFRvw7tc5qeAKHT
2tP0a+8p50qwuTBlvMmUMGG60id2WST6NdEPteF3+085pycGIRgKDkFoIRKboitTPJc4/9dJBcX1
U6EfHBlUaOOA3KoQT3kbq1VrgRH5miFHGAdEB15IcjfJVAizNAHVVnoFVBjjU/ZXnz40sv5Vaw24
iiw4/MgawbCLHm3fkbkqaq8Ku/kvO3+oql5OQyXTIYwC1PVjbulKFZbKh7y8mCiQNr7d307cpVw6
VNiwgNBzPg64hOK91Hc9ITFxknAqDpUb9i0a6QQdXNz2dYq/3Ne1vsUdJAiRf4FJgWMihojMPula
s+lJyIyHT1a026yjCzkn2gEeEkgrsYSV0E5PTCsioQUnfQw85/v9r99YjIV8wVtTK2NEyAPy4+JB
TS9UPZNqt4HiQ0AzNERueC08n8Ab79a1FNx+RCWhag+HqXKD6e/7Y9haAUC3QBUEJCAwH3yMNwr0
aNJK3ExJGD1OP/L9/jKvd/tXOrePt9JVVhEAxZPQUEz/hdayQ72+9ZbyhRVgczENmoevJx1Plh/1
6q9M/dnH1/03+FIRPzQ3A5nNsnApV3QdlL/dk5L//P+WQXAGU6V0SGpCfmn4dR/IKJE3dipvw4PS
RrisiJ8Jq6xFpVrXnheHSnxQfrntWfog3thHqE2C5cCrmB9nwTBlhcsUMjd5qFnxl8J40BBj3j1F
PP6Oal+8u1BxIOwlw1AGhZhVHEbkMX70RslJW08RfHGksxGqRgYSKZ3lCgOy3aiocmOhYh01dIbp
2wyk88e9Y1gqEWbJTZwGt1DOQi9/7vUPnSRss14E/p54Qz0DKokU4XIMLCuiCuC5LlTnD5r1WO7k
mYXvB/mQC0cAZ3qFKc1z1aptRNrDtHn1gmhnke+beE5FA2iEw/8Jb67BdhJNTdUutPJr8nPcyWu+
Ei/Y0mSytLTz5i6M8kPKfmbtXmQkZgepDmALYaoRIRBm3yzBe8hmuwszs/fzkwWU5/3ds7VFbxR4
whZ1e6dy4tzswso+pPpBd89mc76vYmsH3aoQNqjixEQdR6MLTUaOeqsc6J//T4G+3KK460mS1RgD
c35ZvyLjPeLRbIGDCJCuEXEvIO9jymyNXRhfND3zO1dGVrI5QYjIIfrD4xxi8YI9ALFSdzgCavRC
HlW6r9DzbY9yFm0HjZCABlOFJfaAaW+00utC70LAMNrN++PScOsgHIAaFGDA2i3nX60TvZvYVMNJ
fXDSz24tifZt7FGQgfMcqQZPGL7dUn7rVj2zO9aGtD1S5VA5F5Ydd28h3nAHdULcUK9cliSvmxIU
l21olggxPWn0933560cbUlkcbA4YCmyo2ImUIaw7xJpBQ9M8qbZf2M/EO2tEUn2xNVG4kUEN5HIG
P/HVRtHEs6jrgYZNFzD6kM/HaH/qHQMBjA2l9DzzLqZRolTN1dn1MJDJp1qQyaqetyYKb1oTQD8g
/3H9L9faa/CyjVAPExrJT9DjBiUeCql1MJrdPiqqFy2QfSGEzPetYLh1Oo7uMLZtGDHFB3W3LCm+
caaRWsRKgKUMrx6x0jArVBO9Z9Mp7L/r2hORsTRtigd2Src53hKsYctp4nSToEKrpjB/Tuy/HPPb
/e26KR7GiFMbonJbZJoakf5w0VRjDMHlFiiAWLQyL3tTA95QeIXgbkYr7uUAkljVEGMw+tA0kCag
1JeFSbYUoBQWGUsQb/AS7qWCWKdJ1tlKB3RZMz171W64ETCEoE1ELy3OaCTuHyOyaGq2bhfO9Fim
p0E5mN1p/yIAQAh8GSIw3PYJI2inIprUuQ9bdBA/UvzaLx+JJoSkLTzKsUuX8rMqH/BQ7MbQ1F9t
6+NOQnZ+7aCgELEdTvGPcybcCn3TllPdKH0YM/vwS2lk2LitBUYelCeAUA+GIOXy8yva5fE8pwOg
ID/77KInErdlw5iifxlPyWGLIuUnbCASaaPqtl4fTt2z3jwZ5Nq1r/tX4EaFeAiUpGm8KYOK0kt9
Myl8V+K8b1hTg3M283JnYHbFMFs1KZoyMhuQtejkFi+T/jJ0F1USEtmaKFQkIxaJuMi6qDrO7G4c
WTeFnf6K1mYtOTf7oy5IvYLMAIkH0HziKbhca62ZalQNt1OokC9K0I2f7q8DX8pleArQBh4v8njD
XMR1luLHrh1ce9TnsG5ObROAcyPSnjPYpM4vsudBPdxXt7FzTTD2IA4G+wROPyHCYLRInBZmBH+1
6QMLhMFEhqXYWBITVg+gEzBXrKGpiWcgZ+bAOsWKG9T6h1x5UZtq/zCAX+PlKryNzarWczBamMc2
60Fo/jP3q/777llaiBcWJR1LJ3Vygs4pQKy15yp/h4EC8QlooWGnAAsRi26asR8tUnksBGgtPWk7
S/W5/VuI52fzJrzjpJNBagrxMUoi1Gtv7aS8XSkQtlFObeLQPGIhmV1/+jFLW8Bs7CKEnvEgQSAV
FlYs5lVN+MTDmAyhnQSj66flExv3u/ZvXO943CLbYIlBpAlN2oYps/uwoeRcItMwD8fqHQ84C48H
HHEAgNbvh4kQh1gkHsMapaR+WUqM7MZxXogXLrqYmfk0e8oQavGhKoP3HDMEkYAK4bwbKzxF3gOF
OOgZrmlGDxp+JJfQ1irz0jzQ23BTIXrcTlLNCENaYwhMM0NTzSKYjf2eBp6evPIcwBkeTloehT4Z
o8wZ5jFEHt8/4h25Xz4IK3AxABAMZ1h8lPRubHa9zcZQH4MO1X+JZJduXKO8cJE/bR00cnCE78eL
cR7bKBpw0oJf6s+296msoffGJkKyFd0bOLUxKnqFTQTik14FJHgIWX6ai/PO9jWwFXgnwBVDIJJD
pER3NfMUIxq5uz2QP6rmj9b+qPxSgTBFRceYBRQw/PnXSX9Kxoe9lwHEo7Cdv585e6UwPaWmjUab
wdlzhsifzW+6JVni9SlYKhC8ya5HAWkEdHFoNqexPzbpddQlDuV6ibkK1C6+4UDQXWZ5CgaS1C5r
3D7M6pdYuVqS63hjBKDQQBgJiHVOGiZMUdOALs5q2i4s1OroFOSs4meciuPulQB8DxVU8IpxJMRi
P29qCajjNRayqz16R13d/+wBQ8+NAmGaWKqrpZkbUAAW2sGN/MSQrPXGQsCLBO0WYv44aWIxqRm5
bRJ5qXstbOpXhRHkqiQQs6UB6DrsVRC4IW0rrIVBvEFVwMfNkRM8V9hLEgsy+cJudZQqsrw+9a7m
FLD80H7bvcbwh/79fGO5U4nq9MPEIH6gwViUINyad1tskLc7QFJyeAF6/PEB3jhHdczAsIqq+WsD
un707fI7WTPtzSm60SAYpKaZqqHWoSEpX+evjoxqY+O0oZ8Pz2fj5uTv8+UAWKY3k2dl3nXOT3GK
9ngPZP+tBt5Nni7nhbXgwhA20ZikWdsipHgFyN631Mr3vu5fZg7sAVRT4820BQ/VMyrcFV3kXIeg
Gj+zWPKqWt+amJ8b8cJBptYwW3oP8eVE0FrnklgnWj9k7v6thHos4HpA74l5EmGzJDaMfDCL6KpW
gU5erPLn7llayBcOA3q9q1oHlMd1NgKvPhn73Uc4PLzm9Q0wu4LamOWs1MPcRFdn/Jj6Rfp6//M3
NupCvGAq0hiPnLKHeEDdus5354OMVmjjpC00CBOUowOKOXfQUAdud8y10/0BbIp3kGBAfxsehxHe
gT0e0mnpsOhaWKr/YGb7K31Q4wWGDTRwQZZtZYpGs1CI0Q3R9WAXXeCCq2X/99/KFyzFRBNLTdw+
uqbgYYyfjPkdls5ESTm8I3CDAJApBKqQk1GyHgwx11L56SY/ZWDorQ10I37Fw9iabTRkMEPa+JRb
v2Lrl65ILuQNS8GpFsBa9AbyFUeg20o1mRqmyGBH+9hf8vlpcn7vXwZcx4hzgsMLVZxCCKmO4g7w
WNwHqDOGh+3TWUbQv7FRLVStg//9jSlHzBNWXebGTdnb1+6Dq3+yuh/3B7AxSaBzAKYQ7FFIh4lZ
trhE8wfCEufaj+VjYl6SF686xcVOYm/+UkCpIF6b3Jyun4PIRJpNV0FNp53jY9ed749iYzctxAuX
wtzaVRo1EK9cbe+r67vD1/sKuIBlLA8PTcCb+FEG74UI+6s9A51EGle56iT3o9BlV3hfA/ORfN5/
8SCXh8A8HiRwA8TKLsUesrw1QbMwmbUfsyDzJCu+MVecDoYfazhKwEgsfYzOyx1SmYV3jfOD5fnl
dNQmyXJs7NmFCr7pbvwwp6x1i9ASjuRrYp+H9HR/MTbEI3CBJz/A3MhHim4eqeYRxhe2m31vweqN
3SpZg40p8pCS51lnFEat4kcxXAyqsjIJwShkKhc031UMiRuzNQZEL1DwgwAACOEE89oP6VAOhgGM
0OPsnLrysn+K3vr1IPkPFJL4bKu1sR0Hr0jCwX0ag1R/eId4IJt48p9DuQUnEtEjMppdk4SO82dk
qe99vi9/awEg9x/5wuVflcBo1QXkUxMvkaDIg3YnjzG3SMg2YuLhoyJKK7KDOdOsxkM7R9e21AMr
v1SlbBdtLfGtBuEUKNFoRRTRl2vfhf10TF2JTZLJF4wea7I0yW3IV/8U6cHq37GFbj9f8JAm1QYO
uYH4MoIXH5h0//WMNYDnhTA/4hciK8FgAbxrzGqEupVHopd+zh4qiwWjI3k182kWTDcSFqCp4qx5
8OWFaao7tUxTMP1c+94359dT0Ot/3d+tq4VAxpn3YoDBANJmlVJVXDzbWm1WrnkeVLNPs70rIcgX
LLY5wYUkFuQrn8anKrz/8aujxiHHyMkDL49oNt47S1ttTMQt3MxUrq6mnOPxwcrOKDSSXAgyJXwG
by4EhfQzVWtLuVL3y5Sh+v2loHtNEh8HmjPi8uTheDHvYhp4kjhmAwfgPFpfS02yxpsjQIESqgKR
j1ylpRL4kihNb+LQzM4R2knox5ge76/EaqOi6wJK90FGhhsBTplgL2JmqElrMuuaasah1U5JFdhF
GmiyfnQbQ8Gjh4OG0M2SAzGWi5F3pleNDSpCLfdSaU9VeXJl7QA3hrJQIdgOCtRbkVdQoWi+AZDw
+JigSdbv3fOFPBJoG97oqbAmy3GkM82ygaDi1M3QduiS1kGV+R7dXVTCC8c4PRj4w3lcTzggBQq7
mmxo3KtTfe6bc5oEXiIJvG1N160K4Xh0RVs5WkxdVHx8q/JL3Xm+qp4HQ7LBNuyUCfgTYqzANYD0
TByJ1aXp1MXuNQka1N54YFi4vyJbOwtcw2CSQikDntb87zfHvIg6ZoJ/xL3WuW9mhzS7qDLGs62p
ulUhHBLDA6GhyVW02msW+44aROlz/P3+ODYnChkfMGmAv2hlS6w8ncw5VZ1rY31UojB9xzp4NlBi
SDvgtIs4qGoy3Aoxp+iaoPeNGlC6F0UEwjyEQFEmxmvsVtUkTpm5jdcSGzVKZxUJ0PSoyIhGNlZ6
oUJYhr7uQEs/QUVXndxS9/VY8cvdHggON3pYAM3AWZ8B51pup9yJKs1ISBp6yIw9NqnEMdhYZc6w
quFgozYejB1L8b1OJ+BkrDQs3MA+2LvdP56XAT08mvehRGn1Sik0JbGTSSNhGwdNgiDWafcmXcgX
DtuoUdaiFxsJnW+peRqV/fcp3roWHloATHIfeTk7egFmDm9uSTieJvOTqn7c//UAuRmo+MUmhZKl
+MgxJrUfvTQ0vRcLbThkXt/GBgW8ACwvqCOBb+YKn6+4AOplmp6GHQ2N6NzTkAz7nRqYCBDE4xyD
nUpk3TaThJk6xRAy8p2ZxxSN2NVvu2cJiW281fHcRameGF5yZidq9LlNw8Y8zv5gSgwR3+EL1xjJ
qlvxwoUQJX3LhpilYTv7bvQXJaeEnqJIYk1lWoR7mkyg0PeiOg1n5dGi6JX5uWoxVcF7pgqtuDBR
G2U9XlMpcZVoaehEB2M6KrtZJN/m6l/5wlyxJMEjwlHTUMc6H6bm8I7PB8zARLqeu07CaUa8Xmvn
usd5UP5MvT/vzjfwz8dxQCYA73WcieV5o3pixV5RZKCI9w3rtTQlz4gNY8rdSXT1QkgJry3h+4tq
Tso587LQPKPies4kFStbe4gHWXlvDyyvWOpJ26T2xljPw8b6aVbBcPL0ky3rvK7xsIV4HuB48+ZV
iIYiK7CcpDwbIr2eoIXH3ppPY3qw06c8PqjtQYEnO7DZn5SAGbJymc3JA5wbOj2enRPCKYC4oKPV
MENv+xx9Hpr9phx09MC0IuTBiY6FtUFfHRuNxYc8TGOg6k6E/Nq9d8EEDYgjFh7fKu6tKbbY7BqE
hFH30fxR13srTYB2vxUvzE6WTeWQehCfUD81ySEZu/2Hj3MMAwmFuwinTzjbtLHJoGkpCesaVlb5
rO5mS8EQUBCA2xTAN1BFCRurbPOCzcxMeAlFGzAZIHdj/yzE87/f+N2OPY0xGgShuNQ9aHA1JOvL
94dwLHBLo76EZ4NQNCaIr5KpsNoBJZ9ojjqxc9/pvpc6/v5NBMwnJgd5Mzy4BCUOAbM0qzNeYP2f
ZDjEqsSCbA0CjWh4vBXX6aq2YQBva5unLuaoPFb5wauOKGR5xxBuVAirnJTFnLMcKrz6GKPjzeE9
4jkLGEwE98uWq1xWI7iRmzQNc/shc86KRPyGifWQ2fhHvGAlnFjXmkZL4GvER0IuNf3g1WAQPL1j
EEjsovgWUI1VJU4aE2I7Y5WGCnBEUZYemCygxTeKuFsBPfhHAx/nzWHQFKMsaIceMU5F/eFHU+wu
TMNhvlUgxE/sqQGhtJKlIdpWlJdeBnDY/n7gtzlLIQ6dIN5LmW3ErUJCxbnYANXJGNM25YPPDMXV
gLzhUl3OD8nzpp1ifH46nFTPn8r9tw0O2b/yuf6b+W/IbFZThG2afQUy1tmN+uSzD/CK/dZSagVI
axOHkaYt0nDKvpnsPLH3HOIb+cJdMMLnzphC8flzEPevGMc7DsCNfGH69bGltpvAG3YHNL49vucq
QOUZv87w8sR1tpz9OKZDXLrwI6fh8oPtph/C5N9KFybHKOum76MRW/+7MR0MWV/gLRt9K16YG3NS
aBNnU4oyvVPZHqYSqfsf96d/y8rByUbTYYReOCv8cn7ADV4MQw30nJeZPv3sPHVFMDaT5DLj8U3R
BgEWjsPL2aZWOYesUkfGwJMQRjFKe60X5lyS7DJUH6nngZJ8d6kvX5YbdUK4tbGbcUIyKA018sVO
fY19vD9pW+uCUAZHU4DZD0HX5aQRpRks1rdJmNmHvj7P6bmT3T4SFWItjkpBoMYcnvErf2jV1zb+
e/R+3x/FluHjDCuolAXsbdUBqqRKahUTnkAA4+LBmzX7o7gojPlXvmD4ciDII8OC/Nb7lEYgXv6P
qv5tZ5LgnmwUfCJvzCtC927MkjIDS/V1erbY/zkI4fZRJto7OsMgxi4YMr+KPlrTWeoFbJ3Cm6l6
e4jdDEJzyMzyNM/CiAbTeIiTSzyftPgdNxFSiwh3IwjEu5kvpyrJHV0Z9CoLDetsXgtTIp5PhXjI
b8ULprZovabWHYgvqp+pdcr+NNkx0s4k+bF334Le6I2ZFbFQ5LaE05dMXl70MyIbWQXAie+pvcRa
rVcDLCgA8QOziapE3NzLecKuHZ3EZXlIdHhM5HvLjo36OOYyQrb1GYfLAc4pm8cg4PwJB8R0KBtU
zqEEfmS/QnXubloOkPDeKhDOxmBOpVGVUIA2476do1p9N8IYj0SL90ZDUBfN18SpSjW3Z3NSFOHT
RL80w+fdKw2vDJkm5KlBNyVWDCql3ViNm+RhdrFeiCyRtbYcSM2gLhfvUBQmgsVsucyj7hVjHRMa
KujxMX502f4wxlKBcA1V/eAMNoMCNz20zWHsjvenZ2OfLgYgHIRSGR11ppBf0u+j9TgUASrHUuvT
fi2AwvF+kMj3Ifa9nCaSjgzUaGkdworTS288NPElo5f7SrbWAs4ZUu68EH5FukwbLdI8FNqF1t+1
99XUv9wXz79xaZpQV3cjXliJbiBqNWo2DWneB1UbFN3BjWStp7fGwAHSqA0BnBwo2uVEFbS2rJRk
NKyyp1BXJNmZrSHcSueb4eaKKOw5t60M0pn12BCKHm/UbwYJBmVjCAg14OPxmuZ1wMINYSlT5DjI
voam+krLUMazJxMv3BAKKlHRtQriIyw0DWXnbWOK4C2/EcBzDJOYz63bsmQxCL/CbCz80QDr2lUp
9p8G7lhqgMDzNodiHZ+r2GWWA/sY6vR5nj8qZXcmXXVRh1ZyCW3N1a0iYb2dInUVFCIBYBGQjPnl
KLvlNmYLiDKU9QNwhCi1ISxGD8JfdLGbAHTRf6jOCTx+pixQtmGgkHdFGBQBathxsbi/QvY7K2mk
XLPsW2N98KJjm5xLWTOUjZnC9QkLzhEcqBURrussjdPWQHemsLOD4sco62/EbYNgOxbihWPdWmrm
eQ2QLkjSgFG4Oivkm5r4HT1GwX0rtTkQ1A3i9PHHmBh2NZxKGfOGQ4+ak5EFOZWYkE35WGz02kOH
diQmlibEGF2tswYEvZu/1fFM6GH/53MoMPovIGgG0M5SfORYbdOVDKSK1dPUXGSNgba+HllpoNdR
HIounYJ4gBO1KnfAbtmzxz+pKnFet6UD/gPGaISaxHyNG1Oj1UZEpCf70PYfFFlIfeu0AXnwj3xh
7kt0X61Bu5SgrdHnk5J8s/fHi3mCBux3qClDRNQTtulQetRwIsw+zJf/0iWy9P3au+fyUYyFncNL
HwVnQy3U3CQ1z3+zR7v/4GoHw/Qj70B+799FUIQSWkRrYGX5Qt3cc4qRGM1YYxz0Oetdn3S7a4Cx
wuDAww8PmoGqa6mgQpf3iWoj6gWb5OiiECI1Jed4y+zxBqDwZLhpFdNXcau5rcumOPS0wHAKv/cz
AKelxNF8xkXDBNpGBCHghKPMTxgIBUW4Ps4MatDuxLhYw8nUnvM0tDvAQ4KoeYf1uFUnbgC7TtLE
aePQyAOaH5TdnW6wLvD/EAcHkB3JM0E+OjaMQ+bgwqvsH6z/OJmX/RsLIQc4l2CbQahXmC5bJ1Za
WXUSgu/cVZ+mfn8cHA8JVL2g7ftb7xPhQu1G6lC0+YV5ZZc5e3Aedn8/TgO4TAAyBze8SBFZaCYA
LoD/hIp7iZOz7K24cc3hysHlAEgnYskiheOUGXTAtRSHWnnNazDOH2Pt4GWf6+E8yJpybdgS6IIV
R/IVsDixDH/UlSRLPCsOZ/QYTU959kGlF/PqvMMzWOgRPAOl02Iz4j6U4b3ONKDFr/tLIhuHYKty
YlScsgUrTo6OfmnsoC2D/o+3H3uEPYVdy5lzOKRaGIdVgl0ITQdA9Zui3aVFfVl13tZA4J5xqAiK
I9B1b2kT0TypVfo2T8LKd8Yn4j2Z9SGtvkleF1tbDGRPwIXjzc1JbZda6OCZw6yiCKO3fxPnGBeB
kR280tfzYJTV6W/c57CIeAag8gUBFhGu1aFoyOtYjAyz8qgcXVdyGDeuc7Sa53SnoG3BgRRWpNZZ
3Uy2GYcO2iQnzI/1wNgPIeGODqcjQWMRNCgRbvTYs/s4LzxEbzQ9iP3M0ST31MYcLRQITwwPQUer
V10SDpYaxOOh6t+xCtAAAgAwDToq0OjLFZ9pHClVbJKwSUtfUUv/9/0DuDUCbFu4a8gAr5GdOQym
F+clgAok9qvpPKq76Ys8xPk5jB4OCbBC4iIA22tXCkcVGs6lBfOMjENqawRwlXHz8SQ/QrPLGbLL
Ou6pYhXIT7HzkCiXZD+6loMu/9WgLzU4I+3mzoGGvPJb9akzz/vXAJhdPLcBqQERs7BNKdhaC8ON
CvAv6H6tHHKZR7hx1nBXIGgNarU3/tPlALq8Ly0rchCOpc9R4x0LIz657X7vBkWAeNPzigPwAQgH
es5Gq4giNwu14mR6vpRxc2OdIZoTAACthYCvsM5GZ8w9Qsp5OPan+VXr99ujhXiu/sZrrjWUrFYq
yUOl/dRRH03R5t08BrzTBuc+QaoIrpqYSc1G1Lgx18tDVPZSX9oafMNpXogXtmliMtbo6Bcd1umF
5AfV/dCi1k32iNzYS+A94Q3qULSCO4hfhDfzxGvUmcH0LKTJQc0fhgbFBe/YSbw2Ao9IdF0Gk+5S
hQqebXPQnAwobeI8x7kkIbW1keCnoRyT01XjaliKV9y0Q5ARRUM17fzxJQNY+P553loIjrnjtfqA
BolFC73plWZD8yIk/bM5HUvr3Cff4dq8QwuuT1g9kJ6hv+VyGJoazTpNI+ymCVULX2cQb8xK67fm
l/fowV2NVmwAOYmsxnkyIScVW3nojZ+M8WNs+GoT6JlkNBtISVwNKFtFMofXMIjXRJtrSjUAaBN2
zYnUPrASM2qW3DPJUP7m9/prbl/YO0KEyKgj+cL7qIEGT9gK6OXYDcZcASKmBNm50o/3p25rpyGY
Cjw3nuNoGCSYLC8341a38VAGOYdf0A91u/9Fxhs8A4vJcztIaC/3AKvYmLoGIG56+VT035zdRM2w
WJgZOAe4u9fMK24/zfHo8ZBI/9CBrak6F/vBPVCBOw92A8uOgMVyCL2Sp5ZLKGJe3QHXhrK7/QMf
wr/yRRh0NUa96swFCbV28KfoMrOPxm5SMegACJCX2PNghScsg60nOVghsAyWRy7UT+bkHeuMwwdE
BugO0Ixe8AINvU87UwecVGEo7rmYvcQD2XhX8KprF17IW8mjYEsQ99KViNUk7Ofn4is68fatrxrH
xn22ndP+M4FXGAin0TnShuO/XO8Y0f9+aIHIsZosGJGSjGrJYLZOHVjksZXg1gIAKjgiA+1SrTd5
GUv5wF5o+n+KF+bKa5SUEC5eKf6ayM9I5i9vXbC4WXk2GNWhME3LCRrUMjc6rcGZcw/ECoo+SGRD
WKvA3HPGYJA2oD2XmIKJ9cgapg5mb44ea+WhtP1xkNhz7gYsQ2tQgbQ24IaA94CHezmKMk5p39MO
LyP7ieoBq9AM8ZzYB2s/em+hSHzZT0aiJkCR4Xxbx8H9Wo+/7+/Xzbn6dyDivRRPnluC1gdn274k
wDeCO8A43FfBV3Q1V6hLQ2kgKPdWzFBjyszeLXMCv5AGg/eTykqXNhXgSIBXEfylq2hREvXIoY9A
MaRdoFR+5EqOxOYc3cgXHDZFZekEEAkJOzeIh4/ITO6PDKJoDN4gtiyewngGLLdTmxSYu8nBCIh9
rKIDRQHF/kXgMXNQdfNyUzF1REnOihocVOFnb/6SOl/vS+c3gLjEsN1Aw8DGgohdOA6R09MkZjNK
9/xKuUxD4FjBKHvCbC0zSnHxjgf1joUugstJquDLWGM5JmGtfWdP3fT7/hi2xCNJiJQnXHK4acIY
usnt6zpCqKAqD2jyIiu32tpEANKhMBMAR3gbwiVajblSg/MItfzKpc5S30XLzmE3BxjqJW6VcLN1
83qZnIZkUQElKC51T6PscbQ1RQBoAikOZCNv77YUT3PwHjBmoxPU9A0eZfTl/gqsr2kd9av/iBfd
gFxLTGtOIH4ij/X4GFknxzr19GiQv0siCTVuLQfynABjcOA1ln05lERXQacVocSncf42zb+87o+1
ux8OVpr73TgSeMPgpl6q0HJFT1IrAXWDcUr7g4wNd70YEA90EviVcAet/ACaT8Y0Wfn80oCXqNL+
Y0Sf7i/HpgIUbPJ+ULxrp+CVUcDSLZql80s1Brb3MVH246tQm4ZEC8KkvExNtHpT7VG7cjtyBa2s
r4BWLpG1t1hf0xCL3neIPSEjAk6C5RLoUUyzapqTqz4cwLqbWccZxC/ojyzL3m7MFSdA4k3SAPpA
p6ulIs2djCHuJuOF5iBnKarHbreLDE4W+KnANSIygR27VKDXZZbFU+y8lM+adS1zSbHP1vffiheO
QzEoI2kNxX5h/WOeX8pR4i+tj9vy80XrhwYmmjPj83V6KvvfivefdndLHGjgDKAI6eKCA8/1coYi
uwc+ds7sF8f5mD00jWSGhBGAyAQBIYSpEdnCGwilOEvxdeWwWbfZ8IJG2z5Ytg7jHB9N6/euM/em
Ba1G4QJwlnTwzCy1mLrKjNamw4tJHH/+GrW6JHizNYxbBcKJsKe6M3sdCtSvCZAwJlLCsoYmwqFb
jUHYqgjETnk+Q0V8UcGkqfwO5gjB91/3Z0pwOf6nBYkbDw9SPE/FbGepMjeqOmiZe1/xzqPP7JMt
m603G3fj2LxpQYYFwQcw2CACIay6zdymzrSifynbS+ueCCpZ+8uQJL6TP2XWefS+Tjv5C1cq+S15
c4cThRbUiKv+ZfpgVMdhJ9HZSrxwhw9ml9a6m/UvbfzK5mu206i/yUcElYedkKxH6dHy8ymYOrSk
K7oX6jI/oYfO2BnV+p8Gfq9yTwerL2zhOXMmoASy7qX1c9cBz5ayz1j9TwHPc+JqxfUnQn3YELWF
7qj9S6E/Rv1D5p1Yeb6/ewV7u1IhGKuuAcQo7bT+hbWP/XTZSXYK8UDTIeKHmwIO1QotO5YK0Uo2
ji+UPabk5M6nvZ8P3DiMIMDvSDYblrjIgDJ4OOHTS/yTGhd3Z80j/3y0HQNeD8TRG/XRnY6cfD51
7UujP0fkmUi+fm2gEH0AVIkXxCEmawsGqp6sntF8aF/m5ECcAPuntYK4/ZCyfYXYfByIunLcIaqk
YdKFVe69hgDu0dQv0SuzPriySD//70vjhJaUb+FRjAH1AcJBmMr/kvZdPXbjSre/SIBE5Vdpp86S
03j8ItgejwJF5fzrv8W+OPdscQubUB+M3X5oDEsMVSxWrVrVj2TJ6vo1VY5j/TQMP1vbM8fj3r2G
0wFFQy023I4bJs98WsZaKXL1tdIOxtdB260JPAcLRCBMBvRNdAIVo0cb9ZxZL7PzvXG+y1rO3yoa
72kPthFkWxAGF0FDrCi1Ec1xzBdDcX9oZflXMkjW53YXUOcFHUAJIehZbqJNKWmdwenn+YUt4Gl9
G9hDpj8ZncT9uJ0HpCA5iEsIIlTxvVLbQ13FTjG/ZHWIMj/ZRbc1CYBt4FsikQ3UgvC21jPC7CnW
pxdt+uyQU9F4oBUc9xtWPN2vpAgHVqkTOpcqmV7U8t8MPEvlkyojgLn1b9YiBN2eiDOZlEAEdYFY
4ClCZZQk2G7NBxeBWhZE5t79gvUN11Ej0joGEXZbeRY99MnPuvPbxkOB9n3V29gVPO04ZhkJSWAY
+JdcuQJ5WTZGXwFMGYNTo0V3NQNSiqTxo0nGcbcxKag4PE6cAIKSKUFUr+WJboIF9SWJvAjRifjg
DOGcvQ3F6f6cNjZoJUjwP8DjZdqdvkxQl0up/EFtVrKzKQDMLmdW+c9c4K6vlw0Q5gFc4phLOvtL
9qWqT7VMHe/PAsGotYgKLNBTBTzwC2XHZTiXyg9VZt1vNF4zkMEFiRHiUXjBipvfD+YyWrWVvc3s
yT5Vi+QUbwyPkdFHB4UoyL2IWG+F2kmvKw4e3/nfkfVNxoZ+s0AcyYBAIAqCQJ6DW3a9QOqs506v
puWbGraTj8q4WEZqvCkBaoGYHV5lCAuuJTRZHOmJFpdv03Qq/pn6P5YT7jyq8PsBxwCZDHBit+lT
aloKXmid8pbmj5nzSKKvvazC72YX1iLEGoscjrJpNCNnQj2NxYnK8s43FgTjA44NO4UAFEyJsEi0
yY25nVU0r4jflocv0ZMuexdvzYCDh3BSeUm1iPqo8rSnQw5uafLDqbzieH8LZKMLjmaju0uplBjd
KnOfZAje9BI9uDF8WCGOMOUeFMJRIq90x/QRtzcI6TX2Vo4PDIVT03M1HogMQHRzXrkgRJc5Fwn8
BTEWBeLtjtj55L7Niw86D6RZlJ0wULjMaC8JxCyya4jP4npaqwRauVJFVyP3rWpUjzjHtK/3Po2A
cDOQ8UIRDeaAblZrCUqfK1ncDuZbXP87xIe4O7j1n91bvhIhmtYq7/TJhQjzuXVyL512km7yVQKU
ANcCSo8QbRbLOiO2xE6vmOYbbqB4ODSmZ1p7LzkOBLTQOxmtDuCviZ65OVKSTxF6rpiOV6qDX9vo
BC3rbbxxoDhZORxzUAwgwizodqcW+oBwo4O98BXVN1LP+LR/K2DA4Zsjoslpvta7rUadOtjRAlpP
tH8aTp2s3nzDOgGwzBk9AW2E+gnndannaNZy036rHX9ATKV7LesDkb0mNzScNxRFL2YeNLghJ7Xb
REHupXDe+m/lUh0sy7drULoVh+wjy3UliE/3yl3LKtMa+pE5b4vhI+oxOfuN4WoiwnYkjdUOaYfx
v/dz6c1x6d3f7q0DBRAuGBrBGwdjKGieZqA1XUx5p6D2oLJP8feu+MAK8bcYUi6867foNrV13+IW
0ey3digui96dXOtwfw4bFwanLQfFJPeaYNTXe0BokhJGXeetisuT3v6MYkeySpsS3qtH8V5Ffw5B
gttac6yZYFFGZt5TGm8BsvgDc7iSQNZzQMrFzpt4xByY36Ze/QHjBH3mVwScy5tOlglAYZRFi/NG
1Ydp+NOkF7ITo/JuYnmZIuws4uZonL2egWV1fWaauOuU+aQawSzzzN7THavQBwwspxsGAgNQmBtO
JrUCmStJWvetYH6j+SPok42Hevap8Rmh+fpvtTxVutelvkqOy+6wDoRDOgokCWJg+Gc9uySJoo5k
ivWWTE/tV73bR1jyvnjXwwvbr0Z5s2QJhjdq6p1M/Nh7vN6zSJzSWoUmila9mc1utm00yKFeZj6Q
nWVU+HwMj/5NWCC0Tb9BY2T6Qkgdz9bb4nZelice/Wf/9yMWApQE2jdzfp318mcRPJDZRPWc7aGj
qQdA2QcW6L0d3nuLAqRu1wKqOa9adFSO3qL8qNMXurMOlq8QBxm8BwVhBEUeACBY0gH1L9Fbzz45
XsE+7V4fAMN4z0MYcoA/heM5LkvbF4Qqb0N7sF9MWSrv1v7h6/GS4K1MESQX8cUogiALAEPKGzD9
Hm8HXUtSnbfXEATgYQfL9I5iFvwatD6qs1hD66CherEcpLZjr5536xgQ9ggMYn0QVrkJnWZ9Ubco
JVDepvk1yy615IjeOjYYHrcPImkIQ8DKrk+QOSsgYkjRvkHV3ubez37045OUGE2AS7wfI1BWADME
/4mjitdC9FFzs7Zq0WKpONfJi+Z41PXOhpl46s7mx1wUzixubgS0gV4R59OMSGknzhTh7eIt3WvP
vu8+sqvxhankdsvs2cL4S+khucZkJfobZxYl7QD1cOTQLSa+beaxGWLHeLMi8Fu/VOHuz0cEBTEa
VLejcFhExLeGVUxThxcFGZjn2a0so7r1+Zz7HlTNOFW2WEymF+jV0sIkvrHW6y7s9we+/mp0Lv3K
bW2a1tX7DqNX9ZeCvDqgX78v4EahgVuAc4/kPEzGbahpUGhM+7zJwxy4+mKyQ3NGueW4k6cRYQ7U
ciIjDPZvJHVAFbKeR6JkrWpnShl25FlTnt3g/ixuNkEYXvDuK5r2RVrHVVh7Y3awu8P94bcW6frr
RZcpK1uFINYROj/KmvjZANDN3nSUMAMhs5yZTd5bfAZLelTak/4/LpBgt8fMaBjIQ6uwVy/Kqybr
28z/95XLh68HDB2+BeJ98PiEBVJHLRlQO1WFnbKcS/Y4jaeKfc/KT8V0MckZNNTn+ztyY8RxgyIj
gpOE+Baa5QjzmZqljOp+KsLCPWWfcVH/KWQvuo1NRytBUK3BaMDIiiCGltEiA8dUEc4GQ5D00uSo
3GYS9ds4uDqPNyFXC1T0TQpsBoWLbg1JFc6mB8/mYM/l8f5KbUpAGQLejQRs46JDrETOaOlJXYZm
dIqVP6MtAevJxhccsqwyaFdMZRkaVPfI9IcuEuXbEoDugQDUoUgGTqVgOnp0uy57VclCW/cRD8pl
LvfWPvNDxFssA6Us3p8pVTWlaJcsRFYKiAJFOdb6Xq8JpxU9WMFUBrAKtENQj7SyUtVG88uwi48u
gskoO95JW8ENLJwN5Ic4UhlUXIIFrAfHXZpBpWFbHDP9slgeSqWiX/vPEnJraGuOMjxuy9dWHIQV
WmFqWR4SE1ko1AdItHprq2EmcFPwOATaU67Hz+xhynVc0biE+uc/rNX2epY6R6DzRDYXgSmsx080
PRrVqmEhSx6iz/a8XxVAgcaf7dhnDjhcD1/O5tJqtZKHdvx1pJGnVzubHvFdBnwGJKwAYGz4Sm5V
qamSFEWY1r7Zf7Pmvc+T9fgiyWTF0plFA8Y33KMLfpX9+3v9+WK77tilkanOGN5+QgyuyySWgquR
cAvxhCwqiTh6+IZTpZ3zuElolYeLBWb6qn/Q9TdoRGOmD6qy+6mFpboWJpxVZ8zBjuqWeThrT07h
6eTzfV3buOEAWeBTAf80XozC+AZlkwVio5zbjJK2Xp+VHtMO5em+mA2V4wI4DSTQCzfI+swosGJa
2YSgVmHFsSk/cP8gT45gO9BgOLZiYxlmZ41jl2Ud6tWbanhmIVmnjU0HXIhXyANKAiMoPE/S0tUp
7UgVmuTAPn2avjXTQVYXtbVIsBoIUMPDQfhSUGy70Iw6myBjYpXf4+/eNwqeJqhzBGMSahFvi2Tm
FgtXqFkTzknuz4dp/sgEePcjXsnigINGOEyqAqthTkkTvlC7PuT4u/8UIWuDmwcqcVv+kWula4+s
wQKBSaXvkpOuPdyXsKEOeL39V4Jguju71hoHbAvhEudebJMD0stHZfhV7g4hYy94m23AVi2A0sUI
VpIuczNPRh3GP+vk4lYf0Dc4lbg7QRgGrgJ+nK8edLYyxOpsWXXYlt/m2ie2zJ3ZOqvXAoStzkZa
9YkOAQY7a+o52ot1gveCEJCJGnkYWeQa19/v5NVCRmWsQr33K9ubZFUBG5+/Gl9QNX1q50hLMP7c
eOroaV/vH6MNZ281PBd/tfxlv5CyUXCM7OaiOF6EeMNuTB5fIfRbBiAd5VBIoK1FaKAftlLiVGFG
n5dLL6PM3pzB1fDC/lpqnZDesjB8C5oq9dhqx7GhEm3b3IUrIcLzSrPYMKHMqAoLdnLgsF7u74Jk
eJGpFD7MWOeZXYVW4dNSXni9NT4eVUiPwmCbN0HiqUkcRCmzKnS7Y116ZDdWDluMoRHGwPMTyAFh
i1PGBsZipwwZeij9XbUelTjaW5uMd4KF3lMIIoKaYH2GzIHWQ2xNZTiOzKvPffQY9xJnVSZCOEdp
XWqV0kGEmyqe9Rh/yaqdZH3cW0UqgBO/4D9cm4KyNdqoRPpgFiGbDlXjxZq3/xhBy3j7d1SKgelg
vUptlKbgp6AsjJRPqfkQyfixN+4cXAIIaCA+hky+I+yCzsbWTVuLhepy7vLK65PSa/LzP/dnsbUR
wLYQ9HHAuwGX9HoWVl+piqYqRaiSUKnRpRMKIbt1ZDKEnWAaGfIRPYnC5juzXxt2GOr9Tyv0yuKe
HueARvZhPYsMFECa1SNENk3fxuFVlywSX2rBtQehMWwqj/fcvqArdLLVlIWWoa4dGFLTyUlNzjpK
lrXj7t1AJAAzwCMLz2ixkLUp4yJSdJuGtPudZ8daO1FbMpeNzcBZ4iz4PCpw0z8rJlYVL0mch2g1
uigHPXlTxz/3Z7GxXIBto66O9xq7zQPlhBWtSwkN5/lLNgDe4hUoa70vY0M74CRxGmXkkB0wQ6x3
vM0MmqdJh6BGfVYV73VSvL2EB9yCIJuLyAzvhA3mW0EDyyW39TqHDFa1x1e1aCS7zc/9+lghCfTe
QQvIL06Wsp6DWaIyfUDn5TA6Rz1CP7uvUc5ZCW4OGHHeF1RwloZEKdJu1LNwAZjisZHFG24PEvK4
MH0AfSH1c5Nop8Mcue6Y0dAgZ+rAGz5asmKSDREYmBMpINwDYcImj5Ojz03ipmFKTtoygPCPHAxZ
r/CNXVgJ4b+/cspiHqHM0BQvZD8NB9yF2e6kLoilUX0IwgmgdhGiEdwZBFT6Ns0JBHwj7Vcl/Xxf
E7a+H14ltAF7gDe0cIocMnQW8gIp7iHqWxeCVN99AVu7wHFYnMoO+y2qmtOmhVmmThri4WarB7t8
HVv/vojNOVyJ4J9wtQfN1MRqXNvYaHoh+qu53+WDo8SrPBCjNMEPK2xBa+pDVLMIW1AcWXPIJC/o
W4PnANWHy5qHfm45P2K9JaA0cRSw1FyI9USczy6IvqcnW9/9foMgfkNw9x4QDWGdgPjoXG73wuRL
CY6wX/t34Xp04RbNXXShRlO5BI6rXxbP8O3vj79xkBAghqfB3ya898d6l2PLqMexIXGous+T8sIQ
cXAlO7Etgrc+RGUEbjdBmRPHqu1ct+IwNU8te1z0RyWSzGLjrAIZikA6j1hBKYRboXOSjOrUSUJn
SP3pryVNJMqwOYcrAYJCK828GGimkITV8qzR57SCV7b7HY1gEkIxCCIi9wD3cr0TvTpGmtpWsBlL
fRw7zWP1l/t7vblKKLsGCAtu001GYDFLXckKA0ajPxefaXfZPzxQGjyny6EmYqgYfdO6rCiVJIzy
c0Mu8z4iPtz8yKfjiQUNwyMaF9B6feY4p2ypMHzrvo5fo/oDpxS02zbPlsCtFEsgsqR0qgU8ebCo
lUf1xIv/rj9gUnmna5U/TxDFFcE4xOlHjRYkD1V6sQ3f3tnN4n2JOBMiL3sH+6J4K4C6uEBEfWBh
M58W4qfOA0jqjJ2Mgv9PCq/TA9MbGHxEfR5UoyhYrOZhph/sxu9cLyp/zt0kueK2TitqYTlpPHyN
m/YGdGnizuoKFmrt2X3t8g8cp+vhBY1mkR2Z/YT9HjTLG4E77f+6rw633jAgJkhSoscOCPFugF2V
tcTdMLEi1J0zoUctORH3rO+k2XnfDN7aFwaDm1cxw2ToQ5aAsherlPu5+S9q6T6wDfxyAxUskmS3
KawBUZ/apHnYaw9p/GTuhiHw6LOF3Bti0HC4Ba22lyTVFmbmYRpF/lzF/ijLg26do2sJ/PdXfswc
t0UCWj+kTVwPFQqduf/+xwyQT4dLz8t3hPHNqHVA1ooc3+K85Id++sC1AAwF8tyoCAJWWrgWCJuX
JV0Y0rio8tQPCdsd9QExKGrCTR1GDxhT4UUCCrCY5SXGR/yTjOf2H/IRe8F7ueBu5gWrIoDSSvLK
ydwJaTfXq5IzLU+J5bX7M4mYB0INnBIKzQXEgwRs5ag4NZJ7rvKdBk75AW3mL07YPY7GFot1pqJz
mDW3WCbdJ9PFGL3RPNbL7pgJJgFeLqwV75Em+gCxXnYWqVkeOtODll5yiRezZZJgtEEEgJVCaxRB
2aKqavs8xfAd8xfzIcu9gV2W4iNSOF8u0t44VWL4SolSN6U2MAF09kuU6i8e+vwmMru04ZGBkBCR
H5TUA7tukbVax5ORmsxBQKPWz8vyqrivqaygd8NyGCpMByf/1VAzLixX1fV5gebpNMxztDUfZsk6
yYYXDAeY/CpKIgy/pCgPeaz343AQPUSRH64HB5WRYmKpG5I5LwyWhR1gMrNfSErxtj7/enjhAu2B
ZW0nC8PH7JhnXyd7ZwcRfrUB3AOmeQ36hsIjYfk1UlaOkWZpuCD1trzq+5efc57o/FkCLKiYtxoW
tIMsejKFpDk5f6c7Gy3zr4ea4V2FQAMPHQpf77odmeuhH8Km9PryZMhAUBvnfzW+cHpaBMFMg4/v
sF+xcpjUox3/c9+D2dhhePEIVaFoAjExkeEtdfsxR04AXaKbz+ZZG77cH54fECHUthpeuHn6XjUi
ZmP4OfcYPWeoTgRLjOmjqVi9G7KM3QCdLO+EgpjhDRee4tCMqFXch0lSeKnxe/l2fy5bS3U1vrhU
VaEMxhTnfdgFrXagMkT31mZfDy8s1ahXjMYdPl83H9LsaZke21riB2zcDUBN4u2G1p/w6cXAattO
amej6jVMtUeW+rl+KcGFt/8FBI4blAugPhH+3s0b0dVRGazEbos9t726rL10d402EvTXEoSlAiaj
dGsuIam8rANd92HvTnPmNR5UIiBMwkW9vneUwq5LNSNtmH4DIcJU/rw//O1OY3gOOEC9DIcDCJ9P
6rwZKjXrQpJdjNRHHfV+TB3CVKh3wJMKZIG41YRgyZB1M54+tRJYZ3dIPYZazvtzuFEGLgBEjZwM
Ae9Q0eGrolhFdzEaBflzGftkN1mBMDw/yVcOfV0XbB5MDA8mRYRxvUz5Jzb3xukFGcIatX1q0i7K
oiDqdQ/k0N5I9l4/kIBADEpd4bZyvrL1LFy9jRU97t2gnH9GzpElsjKEm5MEATwUw0PcPOstnKRC
VyZwh5VuYGgvmlr6NV6I4+6gDISAlB0Nx1FogsCGoA36oqHh/JAk4cFof+vt7/sH6cYm4eJB6JYj
rnkRlphVH9PMIshoxOFMYj+FuwoSN3V+SW1ZMcLGWmECKO4CHS4ASyJfDxqFjNAJCCLmyRxem/5X
N0iiY1sidCwVXkIE0QAx9b0YSqfPdRKHOdqRWK9oz06H0/3l2hIBNCtQCJyBBMnK9ZHSp5Jas5Zi
FtHR+hnRk/nnAwJQ6oUoADjjbmhY2ViYpKwVJUi0V5o/wQi2MsXjB2blFGDLkRL4/yIEr3JxlveC
xDhkrl/Sx2p4dfPHVvcM9A4EvYDsRbRhqiCOPxl5l0XQmq6XrNCdiWBCSsC8skaN+ZTvvS4wH5Sy
c9WAA4VX/FoAiZQGhfMtBJT/aNXveb+pRbibHyk8SsFGLXiZJlXzTrNyJTB4jwqt9MxMcm63Vgg+
LMw4By+Bv2A9gbYrF6fOMAE9Odrgxd3ZUwqXHBboanxhB9phSVCG0imBGz/brWfXX++fWdn3i0pR
mUpXoh9awMaDO4Dh0vn7voD3tuXikb2egXBkm6h1u5ZLSB1fY56Wetk35bceKr+197+DclAMr/lX
r7w59SL9IqP+5Vtw8wGAiaAZG9z0G4SCkoLPNo0GBZfVEXBRsE1pMh6oDUsMoC5CUIh+IBQrXulT
MkZWPqVRwHLPJsfEOZWDv9iS8MeWFCRMdV6mzVM5fC+vbnZraVWCzhW4E5dL5Vxq6xf7re/k6OcH
DmeZcwRB5eHICQcu0sCOV6aaG9T6I0h8XCIJLG9OAiULOBLAWUAx15PIssZYXHPBJL4ueu6Vxs9U
9WRVtxunmhdIctglb80rZhKUctAyUCdEAeqqtB8Vlcxhc3iYRBgVXO2m6OSaSpUXZQv3x6FPVqDR
vUFfbAHST8iQI+sIJ1pdL1EXR8VSZ2MEm3JQTZ8qh/squfn57707keNFtzQhNqSWlpK2phMFake9
MmHebkgtzyiriI26sOvcv1pPoMjGTu9TqMN81PQHp5S8xba+/3p44YjaLk2WSsPw7as6fG4SyfJv
2IvV1wsGK4mKFgX5cRSkxTnSD1HvS7tsb4rgfQLBRA4gm+iKuG2hF/FguyCTODjKZXAOrbHfRUfQ
5r8ihFkUXdd0bQsRSXIedT+VYQm39BhuFLQLJRcgzBL8Z0atbJqGIQpGYKZj+CCnZvlRy3jjNqUg
PYTUL69AF3H4esbcwlbrKFB6P3ljhtd+ZjJ+2c3N4OS4FvimIIr//sqsZrSdKECNbtClXj+flcXX
FYkfwo2acAWhkzd3bIGvvO0JhJyglimZ7uAK+pWj1ol4VeRXKA4fa8l1u6Ub15KEbSGxOlrDCEkD
OWiO3+x/lq0mIpgOOjaW0gHNHWTOz7H+vjvoCMPhvj+MoRiAHQmHVqE57vHIcoKRejE6ie2Gmgvj
c/f6aquHTgGhh4LxteJ7VDAvzWT+2tZh+u8MkNBZSwDVQzyOleMEVvmqW2czOqrRBzT7nYvGQVEb
rmt+BK4m0bQlolFL5gRm/zgCZBud9l8PKOjgzU/gBiD8ux4/jQx45QN1AsoeM/pAZQGKzSMKnB+S
4yA8BEBrPX6sKHqeACERTPZDk+2ni+Z7jGIU3kKHx1cEDVDsOGuzNncD2+m9167a2cOUO0jYVu7s
W4Bn3XRLYkY31GoDDVN/oG6UyQLXGxYPn42KGk6Ni+C4sPrM6Q1rjgw7cEa/KdnrscQPW9byaWMP
EO7l8Q8k7MCoKCySOme6NiSaHYy+Gn938h+7jxDypbybHg+AgOdhvcV5NRhKjW0K9OlErKO63/9C
dySsEKAPAAOJ7RSTaZrcIkHsZmDgy59779/7n/+eOxHsNRJnvLoMHUB5E+r198+K0pSjM7nBWJyt
+LH/1y6eNOOYOl4zH8df0XysSj+3D4rEem9YDzSNQ4ITj2Lw+Ym4y9FOB7tOTCdwiieDnq3mIc+P
9+e2cRUhV4eQF3BUCEyJEdQor6OZTAZgSMtDQ/wpOXTmGfUw6AFwX9DWEUMc+B0VASSm+DJOF1B/
pO2UhA0YY7R/Z1nefGt8MMXgPkWPDCS0hYfEMnRqNFRNEhLHH0FSbUpeW5vjoxzDgB3UAdAXzFTh
mG2Tz4AWGuWTkh9cWbHHhqKDsBZQNhSf4cUoMnzgLmq0ehitIEIHrlLLHtRpeeiN5/wDMRZE5OFq
Yo2ArBInkpq1oZZqZwZ9ZnlV57ngvdm91YijokYcpwq2S9zqyaB9t6C0JcjGp0Z/ILtJH5Bn5nW9
CD0iLI+fa3VMaw3w/Ck1g0E/0Plcdp/vfz83R4K6r8YXtjqLaUXMBeOr47H8wVp6bJvs6DhgwXZ7
b2/3ZX6DAKmC1x2ewKDiFXFoHbHoAsiHERjwnC8FPd+fzYYRwbuUd6fjHQFuYG49UHz6FNtGUJED
qONq4qWuxEXYMCKg3EPgGQ2CUMMq6p5hDnpjj6MROBNQ9F6nX1zbT2xvMA7357KhhJyzGOoBZk3g
fIR7iuR2b6vjYgTq8ubYD5MMJrE1Pu/LC2AmmFTR71k4WWWha6BHswOrDiLlJQ/3fz7nUgKLBdhK
4P+vh59q3U5ykDgFxnyuD4WMcnTr3HJEDBD0iEPcpG1J3BI3TWonaMcjKw7qA/uugNCn9QEW+8BE
/itJJILQCjIpZdY4wWwe0spTZFGnrTMLmBVqZHntPvKG64Uy1YjN7gyfs6SX2TqR8a9ctlibW30l
QvD942zOGnRPcBDp/GR3vwxZZ/jNKXC+mPf+xDctzKxEo32Vpk5QRC8Le0gNP9td6wvDwZtO/keE
cFoJ1ay07CACYDdzOCe1BEy3dSUBCwPHEHC6W4gyCj4cuHWZHfS1V5sH63sOL6eUHKUt2wG6PZTt
4w+AysIklBkEMpNK4eCiuZj+hPoVmviGcVnyy/4zCxcR0E/kepC2F26NbIlqq54VC++Ysx4hHHv4
yPh4Arw3XAaUa31mE6pRBZXNuMAZrqSDLouibWk3L9FAKxFElW9yI3BQO5RZOhacQT+LDm19Gq0j
qn9J8ySN+m5tCqpxcGrBtI1ECT/cV2/KuisQuAAnTqANHjF9hx4V5bmZ/IpIrtqtI8ZZhXH1IX1/
G9Ahmdq08ewEVXkx0HDqKQU5jow+aEMI4oPAnPIYJLxowZpYqRn3RgNVz5OvpPjW2Z+74tvuIiY8
XdGSCPldnvYBd+t6yRSr6TPkzOxgwpIB9SjRxQ1z5YCBDxoP3KyNso318HFcq4szNFYwT14xH0pL
EkTdWiN4aw60kFe3iOTnQL9NY+P0VmBlwNcpnt6eNJRvyjrSc6squFZAH2qchgpPNSAe1tOoaqdc
sgqHOKaPDjs4aDpQUT+z/dnJvHTwm2V/dARvArBqcOplPDGEvWfYtLSzJ2i9fQBnzm7SZyzZ9fDC
LTJ11C5UFcOb/ffpUbU/7bYpuNB5bzYdHiJI19fL5RTl0IB6xwqY/eSWr9LihM1TdTU+twNXej6m
bTW3EcbPH4h2qmXNqLaGBwab013xQg4x70KL0bDy3jFhsr5lauie96/O1fBiCc1Ys2IkNYbPVOo3
KSi7JG++LaVA3SNg2CgTQRJGeAh0SdwscaXoAWHnfDmN9YW0l/3kMjhDHGcMYm8gdKEU600o53Jq
qqQx+MVRg9BBhgzd8EQ4nI9zYuOFf5PwTCy1X5LC0YOq8xMwqKZW6tmW5BrfEoJbHLack+TB+1xP
YmmjnL+Z4Jmzo2JckvgloxITuCkCTH+oo8VLBmZkLSKJE6N2x8QMYtfPrZemPCbktP9E4QkDF9wF
RzyC/GsRixITOqSTHljsE7LPZr//AYBOWkil8o5gGgjv1+O7CghU0PFRD+zBq23lGJmaZAZ8BMHA
ohjOwRbwNsbAb64lVHj5L2TGZivfu+xofGszCPL77FAVx0VWQL2h33iHoZ4TJh1scJowHRqXTHOr
iQQT8QE/8gxq7g8lXEsggm6wRrHRfkwlgTl8nrqvpqwIf2sGqONEqQKeGniJCzNQGKEz3ELMwHys
T93Ozrb8aQ+XAOgfkAm8s86td2NmdltZaozzlPjII15yRvd7tZCAsBFkABgnGg+lKudhaDM9mMkj
af7ERSVR7K0VuhYgOB75yPSOVhCgjofo0Zol53VDqXnVNBIYUDpun9YrpJTM1GptJgFznsjyEHeP
7SBxbbZmcC1CsBvVoFWLOeKUquXX7iVPg902YzUD4Q5d+qKqdXckQdJ/1+3v+8Omq9EF/8WsK21A
/IYE5Js5dQcr1g//2+cLGqAbfT6jHBEbMF1AjuTBBH7gBKFTJOcgBUseMjHCFlMS09hGOK3SjvMh
lrEf8O0TLR5yg8DBwE+6bQPVjFWeZMVkBnX7rCZhWT61zSVlzgcsEWwch6CC//KGs4hWdW5nsW4G
ue5bk1epEkXeUgQTQSHOYgO6OvF2G+o2o/XYmgGrXu3u67Kgw8N+f4k/IBF/4o95lLqsN6Luqmxo
2xwijM/kecgkirC5EbyXDtL/iNkYwlE1avTrtGJsRJl706c6PhTZUXJYN0UgOge4Nw9ha4Iqt1GT
GABvmYEVHW0GPDwuaZb9Hqqf95ViczOu5AhTQV2oXpZAQgbueEoND7Qg8Qfgp6jVRdYQ1aggRxbR
ukRLa1SYLxCxxJ5RfuKBCYDh7s9jy/Th1cBZ+uF23KCaiTp3ZKkQ+7WMU1V/jj7waoSb9N/xyfpE
2eU4UcOOjCCZn/FHQfianNxUsuuyWQi+ZWIsht7xWTDLLz71tmSRtjYb3jdyw5yHBxGP9SQmvN8W
1cQkls6brC9d8TWpJSI2Z+DgrYJWrdgK8aVSttbUsbkxAzP6Yr7o498f2Oar4YU7Wjc7dXAmDK9p
nvZEZPQpm1+P0BJMODYbGLH1AhnL7JamUZrA9jwYzSWTRba2x0fgDPSUDjJfwv4Sq6jgycJwzI+l
EntN/OcDy4O07X/G5/KvXrktmQsVVG1YfbQ2f3FLyStx8/xcDc9/fzV8p3ZkbAwMP/zlzJ6pnvNJ
Yri3JNh4hKoowAMEUwRJpnPbRsuCE1o5D5V21it67qtKImRrF66FCLucRbMZmzqEWMVT7dNJ4shs
zgFZQYejVZGiFYavCjsCt0llBrrzRsrnlvizcdy/z/x+Bj+OxY2qoAagA0FacHTMoHEeLL8qPzID
5LkQJgOSFD1i1vscaUtLZ6uyArU4zOnXtHxddpMic9Q4YBjIXyPQe5Or0/Pe7sqKWkHWPTru4/6W
nHx8pGVRxokXA2Ji6ymAZ1bvUhOXjlr7vXEYdvPkCeMLqrCQhsYFwfgm/Ivh1SRhL2vBdHuOeG4O
dz+wc8hziXCh3JwcjTJ4k4vqRSZQ9lZ2bHeXxSE9fi1EWKclZ8Cy5BCSNWfG/FjWtu9W19bjC+vk
pBXTIz6++u/QfKbt572KALwciNnw6gFHAaKH620eU6rn2dLpQdc+pM5l/32M4RFeADsRsNQ3lNEt
U5ImYwiLRc5BLSa/aOfDByZwJUG4kgdlSAY9tvUg+TKjsJ88/G/DCxdO1P1nAtmSeVPl54UMAsFX
eP0oWS+RcIDKSstsdbF0REYSP69PWnuckOH4aQ/7X1eQxIOHCPtgv8UAQDWXNCkGZgSm+8t5SLTd
0C0Mz5tw8kwsTpNwlBiakdVNMkDdfhcGHKNP+3cCzxGO5QAjiCqmHWK3TlnUF2YwqYGS/aXJYp9b
isbz1KCZBfgMWfG1JtCxtbMWFj0Y44fCa8v9BwnDchJbXAicXWE9vDpXhuIsAGjp3lDXXjXuB0ci
uYv3IO4zTgwuhvNqtFyo+lJBx4X62+9ZRnG1YUt5OJXX5fKSKBFc2KVoM02LGaQ7kUeGQ6H/cIcv
uzd4JUK4NEvGstgcIcI8KSzQG0nbnw09Q7yZh2qxy3CvBUPBi2xSNKFloZIcQbGoMF/5aScvnb7f
oiLxiiuZX81IZ4hqMM2zwuIWfFdoJeXZvWQaG8cU+EVQE6JGBW9nkd0Prp8zWSZjYTI+Vkd7N7ks
cqsWnh1oyId3/w3/flNqdRXnMU7R5Ku96plJ79/f5o2TxNkC8J6Fb8FRkmtFyNVmGIdUz8Nk8DPN
p+lhkany7dsf8KgrEcKdSWu1YDWDiCg/oPUwQtom+jzJkLCbUkD3ZiJhzEO3QoRBZ26HUmYN5LLJ
IbX9LD2hx50m22+Nx62F+wGVYUjtceWAJGEyBV5rlVEh2V11Z8t+Vl0PKthqpyT1bffJsf9uM8kR
44p2KxHcWkg2IZ14A39Ac2s74v0w2i73FuK5qNKefDJ7Y3/syCkyZHXtGyuJDpwwLvwex8EQjgQ1
XaoBWUpDkh/a1I/Gc7b41m5GRqR1gWREjg7JXdRUCxYYXbOauswUCjLgfzX1qwZqT1l90cbZXokQ
bEwxlujjXEJE2Zz69HfGjur0e7f62KqBewjGHskUMdGoaAO4aJ0JzVDMpyI6D4bqFbJywc1pXMkQ
XBKWty3t+gUnO/eLyuvKQ6HutwIAkHO2ciR7eVe8/yPty5Ykt5Fsf6VN7+zhvlyb7geSseUaUZm1
qF5oWRsIggQXgATBr7+H1T23M5hhyRsaSSZZKTOAAOBwd7gfP36uBbjFaJgDzHMa8w8lR2b/Sa2F
zS5JFUA8M4p8blG8ZHaXStuAf6IVVGQkPT3Y7b4eHrPx6jbFECskbOCXwIWeO/GerwRd/QYE7wZ2
8tDgfNhX5orfc+kwXo+/sCcoRlSeKjQ7+UFa9A8VTVdRLxemABIFrskM6UdkeXEzKr/3SeaJ9mTJ
m9bau+1B51dHPmYkI17EM94aedPFebtSgnPIl92p/mSaMIunDDHZ92/GBcuIkkHgg0DnNmOEFhtV
dLSm9pDVp+5QkLsiWlnB2vCLqIQWOWlGCtr1znu5i/i397/8BWHFpoCcZK4LhYO10BxjQ/2GVaQ+
TWJTVXHO7nOdFFe3IAJsbuZwwcMerwAYrnNZ9QZcubxCm4D+kweaGLZyqS9tUQDsA7Lu80TLMuOu
CEtJTYufiirRfpKvvfUuyGn0evzFVaN1U4vSxfhumBRTqqvEXmvfc+kcXk+x2KHRrt3SzBx+UogA
OvuyuClZOqmVPOPFWVDyjYIjYLnftHYB+1PWoksAP01lUtiJ1exYH3vB5n2ZurhdqBAABAxMIqgI
Oj9tP0OCbuxx2qLaALMTtdtarAS6Li0kxG1D1YnrIMmyuNZoaCXw8BBoeUgf3XHnJNO464oVNMdb
sbItZy5sQr4LFK/LxK9py3wwOlqc6jBBXF8PK2L7dp/Ox58X+Soqi6yHzEeO8W0vnsJtNG4ifrXy
wBR4FGCrkMdxlonN0Ss4MyJwcucySAUIM/PrQ444ZTwKfvczB//q4rArvzEBeuH01Ia3tNhxnrJq
hZju0j69nmJxNwZiMLxJKnoa+sSuE+ZtyPWP2PNVLORJAyInnRyr8MVWVptqjZ5+ZQnhQs2GbYO8
S4nx+zYx9a50btzrldS8BAgrqnZdtNFcSFPkDCLjVpafJjvt7W2Yp/6aZ3NpFQGK4MDkAIuBKopz
gTWyQelGgsAvVClKRYfsqSt21+oOeE2vppjv5Ks7EXTDEDCW01ONjSKHXu6N619p51PMq3w1RZa7
ojM6TEGDLxagYHwftInvrSzkkvJ4vZDFccytIgje49irbCPUvjW3f2GjwCw2V7PDI1+W5CBErlEF
5ABNYB7aYtPw3SqV/MUlvJpicRZOEcpBlHZ+CmQM1F/I9+8v4eL4c70anhQAgi1f5MKwWCupn5+I
HxtmItbcgnmLz9+TOOhX4y++fzTHpYYc4/fRA6nigj+EAA6vIUgvXopXsyzEiSM0SDuE+U9eubWL
WwYdFZ7e36i1hSxkSWnpd10FsvrgSwioe5hExQ1XK5OsncZCy6J3oJUjPZyfRr3Ngk2xpp/Wxl+o
2MEBuswf5/GdJATcjK1YiZXxlwlsg/IopAHGBz+n+FmuhcvXhl+8VRxZBF1XQJgQmGi/+Ctu+Nro
C/tgM+mE0Hz5Scobr90Oaz3gL0rQzBCIGB7wA0srLZUIA+3o/ARWKa/dVfSB9jF3Pr8vpxdX8WqW
hQiNKg+U3UEnsTDxqn0Wpe+Pf/GqvRp/IUICLGw1CYCgEtNhOBbVYVyjW7gwAx5ByFHgtTI7TotT
biUD2H0k5CTruEUxSbMb5UqU68ImoewUDPioMIDOW0IV9CCp2+Q9ONeyLI6CH605bq/dJuCz8OgF
WBtBCPTUWhi4tq0mzTLz6Pl7nyQBf5D9ykm8XcQ8BTx8F4XZb/1vn+ROrRxuHbmdBMTdyHzNEViZ
YZk0msKyENXvGeifkZ+otRfEpfFBRTw/htADHr7x+SYxx+m8os6tYyQOcnps1ghUVsYPFodQcN/o
pwyHIPwh5mnQXM8Uh2yRj5QXEH8XYLWeP3gWIg/WkblPlH4v8TZ9X4wurgCUrsjEg1ngjc5AGxkA
Ow3skOuLVGY68dZqKN9qpbkKFK4qosxzFnixRzbtB7MfB0CnnaT9ZFig2j22a/2tLi0DsSWkqGCk
3zLZsEiRwRSmdaRABZHnASQq1+/T6wkWqwibbBiAKLGOQXFHx9u/cs6vh1+Yhs71CEO3Gus4ZbHK
0zUe/LXtWdyDdhq8oTYxvBHsh+ZQmys24eIZg1MDUH+AzNGJ5fye9c3IWdW71rFxE7SRE9FjZN3Z
13vbkKRXsyw2CX2nUFOJyuhj1BbgkKXpr+vPGKwjaNcNiBa4FRZOXi0n8Da04XQMQ55SwtOrXWGk
WcA8BugxOvk45vIUbCNrFWB5R9tD++koMac1xulL54x6Sag8BH/AZTP//NWrx5l0Q61Qm8cS1dBe
s8uttXDGhRlwwfAyRDgRHBHLIB8D5IUGBnOA3f1Cop/lmg/z1jYDdwRk8NzoaBanxR4he23V4DmZ
jhTdWOWj/wVIrfdP+dIMIJmBlpjZN8EGfb5HjdW5oQ6peZyMe3MSSTAVSdeshK4ubNNMQAACLfRI
QYORpSiNfHIkaFGPWf1g6ofy5/truDT8fNeQ45iJQJZ2M5+iMeutcjpGTkLGuFxLoFwaf657h2eB
8sg3VZ5MgSUlmLQGD89AHgJzxTu6oC5AaoZ29chnzfzDwfkR2FOQRzzr9PHWDj5vE4Ncr47A8Qco
xGwNANFa7H7fupPkTOqj3BPUKuQPk/1A8+3VZzBzv+GYXYBG0OngfBGInIxBO2gAp8Ga9lx0H//K
8ICKzhcB3CXLPXJJ7xsM9Ci8+srBHx9dj8me6/zwTkAx6vxmWGjTnIVKmxQo/A6QBbKrVm7AvMfn
7/IQbgUKkEGMAnX3po+FGjouOhkcaxJTiNGJF+n7O7Q2w+Kh0FNiC0wBWoBsY1kbs0vFihxdngFJ
PqT48PcS9eJkjlfPTFXHXNzAAavZnb3GYHHhKmCb/jPF/BVeaWyDt6YWWgdHPkZxZcxX2WVf+cf3
t+rCfT6bZf4Wr2bxytCeugkLoeY+KHf2WnhkFsY3hw1+PeTFkIED8ff5+JFf81EOZXD08he/vgnH
XUNf3D+7aS3EenkiqA683aCCljdbitGmw1CDIMxCdnqf5anLttm3qN+8v2EXjwX6aW75NpPBLS63
HXmGxrvLPxret9JIRPjIQJzxF04FagrZYwDD8NJa2LqxJmUoNNgNjDrWbUqy6y8I2HhRS/+b2/FN
UWE7RdQa9QAq2GjnVYf+R0Cu92jQtA5vXCSa5nZUy21yxSAV+oYfe9B9f6d05RTeii36o+FtMndI
A9nVcnhfwXi4Y2EfxZhoJ46ubsMG1IsHMwq0E4KT6Et0LraWU7uiKN3xWHgf8q2bf3hfiOaPn9+K
uaMfuGZh5qAEl3VOshGNnRMMH3xm/V2X35fXVyycz7C4d17QV2OVOeMxYyzu5ZNeU08XTsACsQsQ
/xH+84a2wMzDgDo218eC6qSRfjwQ53D9Lr2eYqHGKxL6I1jc9dGB7pNTCp6goFyDU/3u9708C+BZ
sBhAqnHii6MmtXbsoR/H4yAOYF3hTsxbcOjtiJEEVuzpTe+n/lps+sLu4SVhwouFSgSt4cKGk6Gr
WCeleYxslYSiT9Xa5l2aAREaHw4CskJvlsWMAiaW19PRkST2Epn9uPpw4MTChZq7aUHhLYJ9tY/W
rH6T6WNN782WxWNdxAO9Oqg7lw5jcOgRhLKW3BgqG0MG8hV9LNFGveimpFpT5xe26WyGhYxpMRnF
YGGGNkzCP/s1Iri31gJPRqg5YD9nmNnS13EyX7u9znt0LVaxJ+60sRtV7EQr6vDiNLB8uC1zVclS
HYL9FMQADuuPnH40JpaU/Y3uEbEpRfz+qV/aLjAq4S8EL3Hui+0CIR8NiqZU4I3/bLA4sFYOfJaa
xWXE4wJ2A1QyoLNYomUnMViqd4v+SH/5RNx3352vUtX37ffk+nXAGwnwHgbG8Q19l6yLqnSaUR7Z
kMrYbVfO49I2zX0wcTFw7DDk5+bDx0vYVsA3HSeWpz+JdXXTIvSPBPALY3uzaC3j+QCdRR73mT66
5j23dtbL1buDOmX4tjMzLVC/y7ud26AjauzxSGsRN5+9v0CFiUJoMBiC1xPJvzdcHHhyAMBMzPHo
uZsuSsc1yq4L9tWF3zT3Q7Lxxg4W1q91O0+PkT8cSRDFD6H9MbdWHjEXThjfG5CpmW0TQdiF1bB9
4E960Q1HdFyavLtMPF9/BDBKSGAC4wd86sJARHnTmaXq1LHPIf1oofa/G35xwl3o9EU9CXVsx3QK
ErZ2Ad564zMj0H++/kJPmFQgyKEwfuhulYwzvrOsm6bZqOvd/rOJluUZqqt9q3AxkSPSrozL8BRp
NM6FDb+6zAQTzZBRYE1QaLokdm8HlpUIGWGiOp2Eu4sMdXj/TC4JLSr3YbMR3gJKbiFSnmZwCkak
DOrsyTJvnDEdrs9KREi1Izg0//M2huaPLfcrYZtHDvx22pvX6g2YHlS84WUx98lAf5FztQd0beE2
RSXROeXW1re/3t+fN0ZuRijO6BZQtsKWLjk866jsK2Ah5NEa74RrxQYa59UfxRqY+s3NXkyzuBrB
GMjBHjGNw73UdBlanf559UKgm4IZdAnbgOr6822ySasjFFF28Dk2U3jwpr0Y9mP57f1Z3q4DTcIg
stCACLKgke75LHnjgDi+tKtj7iRgsIkN62rkK8QIJghpwBlyBEql8xmmqGlFKDFD/au7La9F3y0G
X3z9QoY8ZBqDM/tWW+mQfXh/e95K0/mXX5hooC1HJqhVHY3wpn3W/r5Cg75m//4kb67070WEM8Y5
wr+XtOLEjwziCac6FsEN6e50fut7Kx7ThWOerRBiHnPFI3iVzg9B8Iijs0VeHU2ANuKh2Ly/ggvD
z7lkVF65M03Qsh6XTm7ALOXxY2/uf6Lh+fujXziEs9EXVq7tum7EyvjR6+PcSYmxB7F3tcaueOEU
5kg78HFgY56x4OdbREZcuDqgzbG2nodsR8fPnnH9Np1NsZCmXqI3StiVzdEKv9n2XcfTqzfqbPz5
mF6F6QbZmY3JML4y70u1I+FBg/FjrbHIhcOG841HBDLiaKewTB5o2yHFQJrm2Mu7IohluLKKWXWe
efdzW3IfcXE86AB9WKZwjEIw18z85sj8uPcTMe25FTfFZ6NOprUA1KW5sGVghEAhPPzAhWjh/+cN
bTlYkr3YalJVbYABc4CtAS8zXclavPF2sC5EQMD6MjMJwvKdn06bZbWZmZjLe2IqbYaE1NusP0zj
8/tS8OZ85lcRKomQO4L5AMfP+Tw9G/NsGqYKDD8pHsPyaoW+GH9hmKamzlyuMb5ZDOk0GbFVX3vh
f8+AuCMI3lG/snRrCzNsvcGHQuzFth1OxNsXWVyuUf1d3CfUQIJtdubwXCYwAOdVklVReZy+GEUy
rHFwv9EnWATewKgcA4wHb+CFaJmusrook/yYRzsVbrRAhmFlny6tALEbVPAgjYSiyMUUfl6JzFYj
pkDRyhQ3awCeN4p3XsKr8ReS5LnMJcGg+HHs0nD4UIM7uXsW3v59eb24Uf+Z5XeN4Sut1fBJ+ZWB
WVibiPbD0H7K3JWrt7KQ39G9V1M40lN+MGGK9pcVxqy+M/rUXiNDWJtkYUDCgNVeqXEaZRZTZ2vR
x7JLfPPb/263FjZkQsuAPFI9n1tHeUXi1rGxFuy8fCC4FSCn+g2HOVcgSFjaGc8tflR5EtaJMca1
mb6/iouSizpB9PpBbPBNXHiUpjbYMEByacpoTKz4L4z/myoZNcdQ64ubwbte2mOdc+j1IX40EVZ7
f/z582c2ar4Zr8Zf3Iwiy2TRCMaPDb48343hNktVf2OtvAEubtOraRaq1nQyVfcEy+irb1lx50W/
3l/GxfERPEVwHqYWTc/OT9om2svsvIFnNaVgU1VrBUsXJQmRD+gmvIfh356Pr/upsQXBNoHnDOUG
dNitIRnWZlhcOmJOVGiL8yPKiMYfebeVV3PZ4KjhEKIoDcSUIFxfnMGo/bFXtc+PkXczapihleqb
eY+XojQ38UROEi9iFEOd75FSFtrUe7htdnBbiNSjsfFCds6Lba8AVy4d9uuJ5p+/VoK0aFRhYyI0
AMnBFzJtrhcmZBAQWYbvgTDIfFSvxkcwhFk1j+anZNyQj0H54/3xL9251+PP+vfV+KzyQZnHM/g1
CKYZCa+SMdqy9rFhf2UhwH4gY4iazTfvscgvSKlrXR0bI/nM1mJRlyR2RsWCXdDHLi2fYooGk9Xm
soLbYedPHnxo/68cNC4dAo9zb9hlPReoTuvMsFSFJPcNq16a4drHJG4EQP4zeyRyYSjnOj8In/Q9
K1EjeGSxPe08Z/v+OV+SU8TIQF08V0e/oVKV1WBTCd8GTDDPXv94NQM9vv2s7hBRmbFPywDaUAFD
34Np5ijKuBpjtoZXvfT1X4+/EFNjbMqiJJAelHqEPPavrUJDJsJHsSEUETrBIe670Hjc6iyR+0re
5wa68obfUL2yIv/zN3ytkZYzLDSSU4B8zELa456pvdk8+NHH7g492K87ZWw/onPzLXOBfQKG4VyI
oj6bnHAqu3vxqSI3DvlXEet/fR//D/lZH//1dcU//xt//l43uqMkl4s//vOefu9qUf+S/z1/7P/9
2vmH/vn1J+8oX/7K2Scw8L8nTl/ky9kfNlxSqU/9z05/+Cn6Uv4eHV9x/s3/3x/+7efvUZ518/Mf
f3yvey7n0Qit+R///tHhxz/+mDk8/uv18P/+2cNLhY/FdUkHilDsv8b6nw/8fBHyH38YXvB39D6B
JQbf2Nw5ZEZ2qp+/f+RHf597ViB2A10HYr45BMjrTub4GH4ETh3cdTiDuDFAef3xN1H3v39m238P
Izw80E7OgYGcP/c/X+7seP5zXH/jPaJ8lEuBxSDgeCZ2cxtUGI450w0GIijHJVoqBOLLVmjrsBn6
biSbzJ9qFNQWdtcP95xQWz0bYLk2b5DdR6MeM6/9KQUljKu/eVq63whpsuCrtGRBNiIyDJkgyKAL
GGyXOH3S6Ams3rI2+AdZRzndmk3D+jyWReQRGMNxzON60tx6bMtQRqgVbtQUe53jtXemWbthk1Ro
e6SeudV496pQLd9nQwfu083AvGl0k0m2rdjIodXsU1m3LTu4bd1VW7cL1C9VNfJrQTo72IaSo6e9
DvwNV6xIs4g+jKYzPnd9xZMsr4MNLepHo3fFBqBoNZPDfvL7vv5uKNtLxdDVaUD0NxNdbW6n0bgh
JsnQpWow41yyIp44A4MTbcBbUVnubiqMW4BkmlvGPCAjCJNbCxn5gx6iW0945SOYk4if5oGT4Kqe
hJ7gkXdNm1KtyGYo5fAwgYYthnfnpzWKj7JK+XFYdA9eP+YHmevuqR8afxMOiDfNjWgTS3tyCzLP
n7yyxtRqg0fie92hHYybJqx/WYY+Od5cY1QTY9uN9GPZD/1ODWTaBrqoT1Zpf4uKwk26qHRTN2va
j01Fuw2zK75Bj4RvBgm/8rF2YshlvfPN6bvj58aj6fTNxqZFG7vdNKYsRON3u6bDE4v6LxqX4EPT
YKldaPRxyUn2kdmafaWQgD1t/GZjoPQskR06VFqkKts4DFQ/PgMDlZs/1NSyT/Zggh0eGOzef0I1
sz74EdAzN2IYpPMjG8owgEDWBvBeTuUp+6GgyJ9uG+pJuSsM37xr7MkNN1FJ2vwm78PgyRjRoqaU
6FQylMCkuy21UDU7AIPd34fSzf1joGUU1ptQWNwLfzUmkVrfkaAXEZi6XWIoQmIlTYveiM5reOpO
wdDuWq9y8o1Lpv4DMcGtfhvWptUhdNpZTwplxi/BFISJIadx3xd5e5oJ8k6DmhmnEVRKrNGfdDzI
LE982OIvEFtUzxt9GNeAMahYmpXc56xr77usaH45xJExJxzluHPvbDRYJ/qhJywQYlM3WWmIT4Jm
WiVBwbKEDagHIkTRB2t0kHutnbRFsCeRoYE0aVT5uZuyDCzScaj6ZritoC/CG9sqdRPsRGuMyITo
oElcMhq3yirNfRjJMXYzFIi4hqE3UW43cU4zEGmLpiXdXjRdYaaCjxnK/mqmo29R3mb70huaPlF5
JpHcR2fsfQ9SAiDpxMe8q72vhqrzOKyGvAYhmqFAoNTkR7f29S4wDGsTGVa0rUNubt22k7GKSJOE
WejHduWWKKGnX6bGM2JEgNoDYuNG2hXtFLO8Q0EXp+xEi2m6EW4VInlEXNTRPgpq09sua/ihIUCU
M68b49Ds1DYkbvelrrRxWwMul6pahvfhpIoXQiiP2QixJ3rCZjgkil1v/hV0yojRya7chUyFOyGs
nMSsC+ht2A3hzqy7cBfahjiUACAlRe9NsaBNdMemKHyoueukdVSYe9Olxa3KlXGLwL/7kXqmTATJ
RSzQRHKjp+Ig8rF9MnFP4t9TAjTdPrngAIrN6Pe3ij6RDhorVkNE/RTHgXmp7L78PsFagH68Hicn
De15BMNXP7ux43uvyl9YbdDbUbnGTVfn6oBX8PgcamwJdG/2KKUjEisQZZJ3DT3wQcqtcH2sDyVJ
W2XWgCz2bIqDJnIOtKMVWKK0/dginLUJS0gPbbw8aUb/zzDTxcvv+evIzz+rwC93TOA3zJZED7/3
sCb1+GyOlTyEnZuP96T08s8mrt4Pgobz99zJnR9jIc2TALf6i0ANfyq6qXhhvdN94Tybvo3VUKVV
QHo7DgcN1TcK/09mGeNBEiN6DsQ4PHUTNz7RBqTNJQNau0CuIm5LHt4pC8iyyg7VL6oMcs9Qpnkb
WVOUWB2PmvDzTE9hBIcmK8BZNO8xos+46lNdDsgP+02Rgw7BtEgdI1Bp5ywum17eoBgJ/daawGMH
g9fsWVDPuRkDPe6k8h8Rq36SLfugfb4fuTOldag2uad2dikOPOi3dq/3veN8a0KEiMyCuGlIBEfr
oBbC34SPymkh6KF1DMn0eaBRnTis7ZLGB+B2qiyxmwxppO7QQ5j0pLe0k10cEcG2bu81m6wOnUSP
UxiHBiUbQiMzrsLcvRVOLXZmzvvEB1Fb4nPA7wLikX3nQ8QFQolWooV8CVoLbWD7bogzpT+B9odi
/+tnZmdf+y777rVRnVrceLI61T7AlkRJD3q/Pd5U1aboFaQ7gCpGx5loM6DOcA8+Nf/jWHtjaueT
+KJzCYK7ITBuOzoYO1Hn+YZ31rjzRX6wolZDcbvhr9EU20kHexMNyCpdKpgsOn0QMutvjW7cicxJ
0SvVSRttsUcbjdfuG9RYp6GSJBEBEuS6BLsVYxK8Oz4KBZr8Y8ZJgZhfBsazVty0svjcymnX+PYY
++Xg72ToTHFrse/UpRoNciyOZnd290sC6BsbrjDTSGRD3FFke0tL76feaDe9F4AOLBpRg+hHieGq
cEvc+uBq9FvXhV/ekbLx0IOxGtOaI5rNyxxq0AuMm8Gcxtjs+gPua7EzEC7Z9FZzkNGsq+s8kUTz
l0LTEUZROid0UnJ2RA1Z4mVtdKw82X5Aq0qVOEFppjwsw6e6C+wd4drZsyobEd8s6ZiSStAUBXrB
lJaBy/cDaoxOGcCk8AbDIqVoXHFgpasUhC+nD5OoyseotKotdPWQx5Y2zFMXZt3nTrt+G3cD7Q+o
BI9SOKRo2UVqmBFf2/ImiLIfdAj1Q2Zb6t7kskxq5lpp2DTViZotklBtSw4WjPQmq7qshMnzZZq5
vbPrAgZ5dYf8Yc7zbDuz6J6rhrkdVFtdp73fTl+RiTV2Qe916eh1Ipkmog7DUPk32imGLR1b4xZN
H9jB48K6dfwi2Cvoqx9jXzcQycJ4LOpugJgSdmdFHdJ7ObcOg+/qPPZHMOE1uRFV6eRCyeQodNSp
LbXdwhwG9hQXskHnCmqoMbb9PLpDN2OSBk3Qw1esm/ua1l1aMFZua20bMR/N7omDhRfgaXiMfqhJ
0rBAfx1sQ8YF+iqShHQB+YDXgUoDb5g2HOXdPwuv9jaK98WubfPSR87Wg1Boq4tl1XixCU89zSal
j42yo1OTidmFHrfCZwZY71T2HQMztCyQ5Ua20P+DKaePw6h3fubK2KdGcZhUdOMo7QJzq/VPYlf+
jxDk6zvDDxJwRLIU1MHunhaZiL0MlH2jVYDTFEkAmuZ1hmZtFDYpLLJfUVXRjV8GQQyb/EUyJe4t
cHWdXMajRPH6U0s7tmlyc7zhHcufI7iMKYoY6cGvPZ04Eg6o1L0PKgQMFAb8Fyz6BxBI8ziDKYtR
AfcwRP2HzAQxobILjUuk7H4PqgZ5yKK8OrkoJovh1UCrtWPwuYzkcwHX/gaQgB9B1H83Sx++l2c4
KWcojyyVBWNG7MlHy2PCu+1gF998VURpT4qXoJxg/aaqjq2+fexwx2KGCuFYe8jM142bJ3A1BIig
fTv2mVkmyEhOm0EG9xXn9h3eItWOj6hoG80y/zQje2ncRGV4SwDTS+qGSLjKdhLB+477vFbbkUOP
dnjbxcTgzZaa9ktYlFhfYfIXOUsEnPgb3eR5bKC1+T5zaXMaOTq/o/6sva1yxnFMdgZYVjTc9Ghh
kFBTP2ke+nu3bU1kUgI7HoQqUyCrHrjnv4Sl+Fhw196aAZs2WvZeYjHf2Io280lslgyXfmo+GAF8
ypCE86H+dGgYxLQF1pKg18NGsvanEgYc3bar4q7hLBbOwJ/sPOhPg8FR2G9T376ZDLtJvDYsIGx9
9km0jdGkcLD8rYK3FOtmag+MdsB5BXmXjGX0fehtljC/5+j9iXMSnZ0dALuV+9IxnlntHBwjbG8y
V5l76VD/cWDtveFa087IEQZBGTRJSwRRoUXyKBYk8reNgX7mZS+mHXh18hhm2+EbPNLJgXguxBke
eCrpZH7Icsf4rCQHviMbT5r3L9bUlB+56mJXus0HYTjFMwEmC5UvnfMn3lViO4bmjxbpgZvIUdCF
QftojsbjZNYPVcCRtoSnxYnRgOOg4AfmV/oA6vUuhuB+YyO9M7GvnzOkEGO46zhHS8WipNEN8wcR
d5mwEukRnQJhXG4Gu2Q7TwJ8EUdl494pV/IPyg3ltjWKNtGZVcXMZuZ2iCa5Z+WUbVxOotshI3DP
jK8Bz/v7IBrG1KmM4WdWhN0nB9CcNKzQCNo1lLeH/iIwlk32CeBh/lBSU+0m38vulWXAhGWhmaox
LFOHwufJsJm+qchRBQ5PJy28R1qDMyzx61okiGKoe0+yPObIX90DQVoledXLhwLKOckNZ4wnXbUP
1NbVrmtGk8cWXvFJbk4/uBtNaTHmA1hSSkC553conBU/1q708PBu+29u7o5w32ydlpavBV49OU9G
Q37LBwpPKfBposHouEPPz/6uxsVWrLH+9CZVJV5YWDfUa13Iv4avI90vWqGOti1GFmvo7M/cCLqd
arPguRSBeSKDdME42CC4MCoDjnk0oSpTk1vK2WlokcAn0ne23C4/hzT396HbeIAnhEFSynY4qCEU
cZi3qKsgPm23vh6zI1ZHN61AK8epQqO/3lHe01SgYst3JzQfYXkf940bHTnn04ZGtvhW+5Wb8CLE
pldWxmLPhCfS97yFf+b38aRIufekYd5yH11hwx5vKHgb0cl1yuFJhMAax2VR2GlTO/pDXhNrg7cw
29ccnQADUvR3eKLKTR2Q4DCA9C3tO8We66iqPzhcwwy40LP3rVNO+6qUaDVbe+yhz8Lhhx4Z9HjV
2vuAleSpQkY/LqeQg+jcRfM5xx/3ddQ7cdnx5rEyWPun2brNTdDX7lfKzWybB5XaSjwi4TJFIi5A
YrDN+8DaV1Pdp61dtneRUDyP2yYo70rtFXe2jcCHPTSbosz0ru+86c71+E8zGqxbovLpLlO2ii23
H/cOGyW8hD6I8xBXKSqI2LvcIhvPQBvNJiPf69ERm6zIvqH3Ur8ru+q+w7NKTKJ+7IKRnwJf+78y
Pyxjh5D+TsKTOxldRncB7Scam8DyfOXcK++wJTQNytDdBdqOUtPMxSmAk33s8Yjah3Vm3jYIJiSI
X5aoeWlR8mL4uASxdL0sBgLaBk4nm3jwf6n7jmW5cS3bX7k/wAqCnlOadMf7I00Yko4KJEAQIBzN
1/fK2/Ve3+qIjo5+EW/QkxoopcpMJszey20s9JI0YZ+lzd7PmG20sZk9L71ZT36Y8uMClK4uU7Ec
yykP6lLPwWepuqQO0x3hBXMnXvZlXGuKVEs8mH6+KJQ5B6OAHeL5Lhb9TBphccUrZDt8BgIutsgf
Zcz61tluvufMdfdryU2NQlU00zol3+WGD2U8ZQb4xZydIjWL5x3lcguyO3jLLNqOXmM4mYtyfkRc
bo9SxYWHgOEW3Xh4LufQnvC5+nO5AiQChjDeJX7UR5rY4c9xH8YfU67IYeF2POVSmKOfxfbNKBwq
IS0hPMaBlvzKojnGVI+9+FGkkrdMTe60p7Y4ZWaShw1wzOcYuq1lQ0Ix5dJZ8lW6EPN+CwXKggyu
fCaqCB8wpyr8NZW2a1Nf6NraPPntABM1lG+0kaxYK7ex6VA6IC9RN6YARlb1Dmip++kmJu87Zm09
2VzeUmXnmi7T8mso3UdME36/0GE+OWtQsKTlKr9v65o8R2u4VHDUrd8w+sHiaEiKn37Y+xsVhP7E
cSGDlFu27NmkAXtB1hwOVzmrGowUGuhpCy5yJTtmPiMfOlG4XGSPbriiYgpjDI8ixR3nxXCjmBt+
xnwZ9fU6oXCNRYI9Wo1Z16OPmaoyMxQoCnR+H8PkvN0ssCoirSDDZNxBZG0QWd4kKjdxRfoBlwkj
/sYF5XymW+n/THD2H2M6lw/TyvJnIGn8jihOf4zRDD5/DMRQ6WXXte8L/yEIDZtuw92ugae9JjTr
bsrMBc24BdEhKulykcOAQIb4usWDIPjtlBRVFA6PZqb+MRL5epFIlK0zLodjR2ace3y/g5eJHj2w
RIjoePcU4KdDwbmVj9EqCMDLrKg3N6o71YXdBeemuMdo7rgV6bw+YIvYKt+o/SpR5ChJf4Jg+Rmk
4UsC4PQ2mKYPS7qXId5R6/jQN2G6rk2OpVL00ZcQDvljcfk9c6wdxw7fNhb0BsDh+Goh/kCFEzUY
Zf6WLWpAkhgAwXCjB0JsXC1JGDcEO6KNt6jBpB1TBaqndT9GUUVXdpgY3Y7p7HF8qwXF46YuXlL7
ooMCS8fwO9/TCEce5tB6Ni11D4brMsNc14x2e6eT+5RzOWPAq2vN5A8SnWZFutDfEQJ0sOvECZt8
rwYSdHfK2qjZAWDf5OGUn1YyKjz4BaVYXNCGln2ODFbLzvDW2dO2mu246W1swpJfpO7sHVogRnFv
Jz99zljTU9zqg4ueYjkjjK8MDomPhzoaYnpUek9+Z6HSLxk3QbtDGVUt0E6jChhZHWuSnZZ+LarA
Ml5nfRq16JtKwPKO3y1TeZ3kZ8cF4+cndIiMfbqQiybvk/CRMRvcDXNAWMV2l7SF0+UDrIh9Ww7+
VQwjaYjJuyrYFlHN1pJ6TuPxMGdIcfQIeW/DJQ8aE5u7naJaNyOgWec0PZcmk/D97OUh1wt6pBgN
tJZ49lDM1DojwSX+5zfDcnhdp+25nFAGD54nFWpKVHTzrKtr1xSVvW9nELb1kK6XzkVrY/JJ3S9M
niPJPpShd14FX8qzoAmQctyGWz7ch9Q8hVtIK5/braZhl5920O1NSBF2CGvXzyIzGp3I9An4Zq49
hmqhQSr68xbTolbdtSYX0UGuwHZ3d53GG8VPXsVYAIsA3BwjDBCtArJ2g7keA7ggeBnLogJ5+dBj
c9dJpIbWMy7OhchvrTUHE8nPZQvTahtztLgw8/Fk+DBskC1ag67KQP0cEP5gDinPZjAXe9iAeLhL
mHxFSiruODCJeOfsdiq5rmLEvlZT3y/tHOdru4t1aFmhDtmYALnrlalkt0YYbM/j1zww31wJCA6S
q6KmQb7i1gxvOokoQLYhKlP0hblJiuXNbOUA4EqGB6HCT1bEFEcL96fMla+QoeztbOP1LuoHRCGi
zzwiwTC+qNQ955kC87GO/n4E6h2jww9UW8p1OKTTdigj/9335UvaAe5gkh1x2ruG26jD+Yt5XG7l
4StKQ3Ycyl87TNXA5iaAy2H5ihrxgw7rA5oIWdFY9i+Dm742cDX3HDmdBxfm010SkK8ckYBhqZpw
2CuirTqW8z6dltj1lxieftyaI840LImcDMtxu5b45TgdxkR9eSvOvYzeurlLGsnDZ4wJkxdGBbvV
Al1rSVgTldOPrOiBXQn0NGTwoK26xJx5DNHM1uEKCaZiut0Zu6ADohdk5ahjFJBfI1GvlA8//DCQ
CwZhkxNf2HiC9hMsEYrRG2ppeoxRqt2GGdc9eublZGTp2y3by4ctjr5i4ccXHkbrWQYzPJO9Uk9x
MfuqmHrZ0N71NRpz/UQxtRj5tu7bsOIauV3o0gz9K4705TyKRVXx6LZjJEDa+EzS72pVpHFIP6j2
0LAatdfZLozh2wSsMak/xpM4j8v+TThya6g77PG6InTOIfnZPUiHBTikHT+QkX3bZPKE531e46RN
p+vyhLYh3uawBaJ6NHx4WU3XrAy03uym7nHo8Ze8Ezd6xuCjwKhnsGjP8YrpAFF/VmnRiCjiFe6a
lgjIY/dZ2Zuks83k+kdXkveAYqur9cyRMIpX3RcfV95AevLTiPCcYjd4LI3j4tidCotzEBUvkD+N
tU/EZTX0ksa8hTOl2ksePa5MkgrcmatKoI8NLJOXUZoSveKcvfd6+kyZRQk8qW/zGjymvK8TYl6S
GUnkZifnBSxjj06wBYerPsOd3ffdWgXCNriimnVUb2HvBjQl5WHK4vuYKNPC0BudXdlt97STJ2mH
rtbFkLSDEFBwbuCxomBoFrr+xODG/BLogl98sDiUWt1neq0u0gBVFEbDN5mTC/S31LRQgH4Tfbi0
697dRWhJUh+GrZ47nA3YR2OZg52V5QMFOXAoZjg+ir68mQ0Z0L3FU/4BsCut0PIN1dTZ5QGZqDfz
jloOVmrWiswOB8AI6jPRm31c84RdAjYMd2WwY/6TyxmQ0kxXI5J3gaEM594E2cFGo8fOzZ16T2a2
/ExmFO0YMYeBFrKcxh9DlqITR22ddDjzVbwFbWi0aleUc4HiX1nmk1pAggGyJXTNilGfHjUY+FoR
GnB1gJV6n+RtjF8GYXSsncoYtzdKk6QjTW50mzqgxBRIxeDzl6EI+cnnq28T434lnANVAAEFPKJy
mIWAX7BGRSgBmLupmRepcWik6QVe2WciMg+6IkCDtb0n3XSZc24rh0yszO28jXI11qKb30eYqRcf
vYHm5FWmwO0HWcKamVB9nna9NXNa/NJ0Jmi6Q3f0LJOvTvr8UiTs2e7ZuejK+OBmWP3jlWyVS/an
SO2qFdrLC4zUTTZumD8ykW/eFqZeZsXqFMC7STA2IsUvmuewL2C+2zXyID9uID2rAuBr3JemFmPH
m7Xo7hGq/5xPACQMBqn3tkeEbrKffD9iJhztDtKl301Bvju/jrUGX9h65HNVmtl3Kt2vMrTN3JWg
SbK09QkdsI4xaswt6iBHA5pnDH9lfBCnICtEleTg3nLe5ygdotYX+9y4cbzR1jfULdlZ5uxbIEE0
8DFCqWjvdbDEx6SfyWE383PREbTT6bPNcv1A13xtdLdmt1omroEY1h+8wK2M4zO+FFNe5wuVDfjl
/mL9kBwgeZOnkqN0BzUOoLxDI5pnUtSaFu+kZOZ+Ujy96+1wg0we1+YTPZFufWAJlmF4vWg6NBma
8VZI04KVHCrPYw10B+wsj9jDEuZDJU0YVSzfJkxxH/jBgYxveziWagR29th123AeCwDSGFOVNwFa
g6ob/W06Ji9+91m7psvTHEMNguk978YwDBiiKsF/ZH8efPQjXgFRSHFn6STaLZrGu5AmIwrQcqxJ
gmYF6anocESQIz6QorkbAPkyYJrxu4/VOkIcQxWJf++R6uamm8HMYyTvKP05li7nN+u6Z1sFu9wY
34FvJbomqef6bIqAkNsZ4XKIuR71DJZJ0yBgh9SUi26AkesfTPUjMHhr9o8eMNz6ZAATqWoA0IiB
Napf0juLHlS2Y5Ft/SPu904/6EBuf+58LXQLGl0Bixew+5yESDU/QGvpaVStoEFkLegMDThLdUBu
oexAQZhtef9tVguN722a5Oo5AuGFahrrng+3azpI9+x1V6JwpRHy9hz0R9Nlon3pDiWobADzaQl7
j4pnHx5lFmrwyHyXPLihwFW3+2Xt8OVgmgFclcaJsQ0rGLoFxLh4MqyVtsuafE7zsoeXciN7jLJm
TYhtUfdkxcMAYQTW8SKCrCJBsTULYYOviCjKRyglint4/n+uc/pY6HSqEu+zesym4Wi5WZ6LOIHO
g6n5ZLquY1hOjn4XbFGPAQ88r/Rk96iOQtyldTiR4gwRx/Pu8/RVUP5JdX6A2Q7gNunqSDh/QAb3
Y7GIr7hzTQB1DXKmN508gRSXFxoUqqhxGrr9PRlcUfzptY6u7++zm3IybwtyU3DA9IeAdr/6xJGj
GPNjiZGOyqMG1uPtlg6k6RixGCItIePO+h0EywBEMY8OICbGs/F4cWJ2PxMhx0bPJSQ9uV3f5z09
Kb3Km85GaN5Q9t4sYpsqUa7RjUj7vsmvD2lKpxiwtj7qIJZns5bbcYnVzyko7vuoxKiLYb4sCjUe
uqMVB9w+Q1kZYaxlQHGOZpHSddhjhyw2J2+dyXEer1F2N0IR3QCZ3CBTYN058Dr52FZHwW/uH8ry
L4mio7GrPjKzd6dczaymtpzqYU/Zx6TKr2gr2NlJdy9zzY/SL6/9inxND/TraZ6LsU2XXB/YEH6f
7NTXQ29wy8QBsGa9K3pgaNCmqvdM/sgLNLTlvh+SFRz42ptzh8kL7QRdGpqqGSTDvF1AyMUniEpd
U26RahOyIKefjhmqhPzT9QydMma3PlHSZRUGodEaA/EYoOGODlArlHdFrp+TqVCveRnzirk9e4Je
rzwtM80bECfzr25Bys8ylLQt53QF72IIjL/Qb2lt0EswsLC9jmgV49tXuGeDyul5OmO3A1MtMF4B
QpmvGaQAgPu9jadlgZUt2sJ64mWKSaNBVC0d/8Yz9J9wtm6VjNgLZ36tRbEWLSjWl30V4q7kHSjb
ckY1mDtbNqlg67tMYoFiBvqnC8hsZIcMSE+HKTOUGyaSFOX+A9Kv6OdYYtDUky3RHEZA7MlhGskK
JcAmGSYnhH14SZlQP3dfAhOsPL7obTICLa2DMfngAxnAHkr1BtVaegNBo6uDGOSl2/Vlvx5ZlTUd
v0sKNYHqmm5HSAHrOQTmokplmuVa3BAT7CfUHOydcdVDz9Qvl8h06wUHGArroht5rRXWQYscQdhc
tCOousy0qPBC4GRgVWzdWnyh6ZtM7V1atsXaTbe65I1M5uWyUpk8B2lmLoUTUbP2mHteCqSig29g
93brp2f4Kn5FmkZ32MRTzcUYPEkunuC4V2etgwRpS+SIgQ+/U8ymaQLNbpHWi6NwT5In5YjzzUC6
oNkzyjroe/rd3hQZ/R6P8g2sosPs3r11cxicWYcWORqG55WDpEs2YFO4h0/FHAe/pxn6AVnmtdnk
kUWTrNd5X844IQ5pCo1QgU3SioBtDoucJw1JO4KbGcHrNA9ffAneLhzJEayWqqJkuVGJjc5RHJi6
g3q79sNy2AuOZ78sZnhEfr9HOT+Ba7Q9ZvhsgjYpyP+3SNn8nmYiN2gMja0l02GdF5E9k55vlekj
/bYz/o6oQVzebv5CA2SfIa+DgkEuLz2O3R2aqnX9jbzDVwBEw8GBSwEL/0xF2NedLnPU38srSlBW
iRDnxOz4cuBOfeylKAHRjsulMyF+GmLBdy/ZdO0uFr3AXFchBsSyW5qmaQVyPH+LeZbAQQsFN0QK
w3Eto5ZB47OVYm/RLFd4b+BbBQbBucllshXQztrbvJ+n5BCR4KcLi6wFTlSco3UI7wu3Jdh1WGEd
gQZl0QVkZzENK8OQvh2D+V+qzG62Jjsn97u033k6L3eOE35EwvXWjo4mNyAazX28zknlw+kLo/e6
RrmB38waktRKTPR31g9QAc3tYlekw6vbLcJOK2dML5OQqtEeV/vsb/Mgb0jp+5OIIdZAAgdBMT4N
tYzDAUs9Mqh/SsguMnmYQTYYqHpAq19KR04OdFu02bERxtVeQ+1gGHkpqb3PhboVETStO5f+oASF
eBb5KrwZk9y1FCkAt4zpANIc1lcpVEiNnjDiidOFIGCzQ5D6UHQno2GudwDe8H0h6hrK7V0QK+sx
7wHp4ynBjE8h2WWicit7DkzwHli+gbsqVVWma1dhsBoiwEj6KIXnN+OUgq8CGz50wtwEfJkOEHqe
QMOtDbJtp0pKAJUxDz2EDcW3sQ8ZEJTgV0y2l125qLaA4Fuu/e2ysOAQ+HRH1N6O9hCRNb+vAPQZ
Uae/CbMI1iaZty1HqVAtZN/PEx7WXYfJD+hA/ins/kti/jfx9P8Vrf+/adsf/G9tnf79j7sfyvzj
AFTmh4Wq/H+D2D1Eru5/rXZ/luLH9J/U7td/8e9y96j8I8cAGmT+IYw5Rb4MJO3/rnaPwj+gQMac
IwyPjHIImqGD/0vsnhR4CTEVOYB3MFXF1b8EGv2qdU/iPzJSYBQWslRj4HPIav0fSN0hqf+b0h22
R3yGa4bc1QV+tXzhg/+rk6nAEEa7Yy4MUE66zzf5PjjZKJWQ+JQFQbY/eqL59UY1OxXPwZ6WFEpI
wyWgA3h+E93uTnLyJVapyXEJwh2CK+JJWc+SCNGWdABMs1DWd82owyBpZWHS8gfoaMTwZSMl80O+
xz253SC4CE6WiXVklaOa9q+w9rjgTiKOu0SVIUYpb1Og3bqeBnCankFCjTtbSpKf5yWyL4Vb8hue
ZBge7AbMXBgcTz7gL4BSYoXchx42uoiHvDNzAYkKqskNc2KIFD9TnDwovixqlO62yzmO4qaPwaK/
hVs8dvdzgbnExwTqk+kAYStYcpUiEqVmfUjSpoQG8FvSiy47AN3w62kqsBiucv6xA2xnFVhTF4MH
2tdZQ/kU7AWGWRDkYdVFUAT0ILIF8nMK/bFqJmMWejfasrwT8SpeFB92fwAuttwiX0lGFR98jxty
Lobv1u4WsshlxLUxmJXUgZ/iw4axH7hIl0Anh4TxoW/isUB1FcbUA3dCmoIHWRjJ5VOxTGWQAUKM
244UMrwqdQGIK7iqkt/DBhKE9wXCPEvwlnowCd6WZk/jquXtjgs0QeODgYg1lOL0axIJh+iuC57F
GKYQEyTG/OhGiNJKSUVdYhfc9jbZP7YirPJ5riHZo+oSiS7Sdcd6e8MCM8dNEOnxrQfKfFaqGO8g
QgMf2JEovpDJup8UweBNOQCE8Bhc+ytMwT9Xs5gwhpdzVj7kPCVrBYE3tw0hLr0J2cq+j0Zj1eRs
RSGpxK7wdaC++JOCYQmrMKDrDGg8GPtjGkDO3sR7ZF6Elz0KzNKrYwocEE0Qjyc8G6zTuz1YPano
3l8B5JK5skoZZK0HB0vJWKURjt6aIgewRc/QRzAsWBADSBuyJ506OECQcmOfVzhAHLDjQn44i0oI
vyzf3xJQjR5dHhmQgZh4Tqo1z6Z7OQTXj7oWbseoLK9fp3kYvooIgv6aQ673sfRDPzcWiNmrM1kO
5avuMgJh5myD0zbYFAqgTtOvEnXUmybIrW4iUALy2K09Bv+uUPT8ORvEuDai0+xpCkoI6akywdM8
pQxRLWvS5VVhsisgtPnx2+I9h1oEWCmtokCSG2GZgUaFBsNXJyH1u7U9X9AjD3H2RBinb5DgJmAy
Iao49gNz0JrbLv6MtmHrqrCgASDcYGYP4xhkaCCsSP8UfUB1FTi8hpowXxOIhP0Cz0ESvw4jk8/6
2hEATzKQXE5lt9SpT8xHgCRt1EAzdMFeJgliIaauvBsEWoF6NFCnNKFwGmD0zD2vE5GFD0WguvLA
LOe+irZFuUs0J1Cx5C4wX1fN/W+IjfbxPFle0sdUzYJXOwk30AYWZ9jPeDMGzSbYsW8yVzuekd/p
hGMONoe6jwX/VVCRrAdNlMowZjXI3+zqBVjBCBLminnYc9rZE/5GsmDrGiuc+FgxJI3UkG8DIMRM
cfTtI6i5MZ0pbUO4qOVBuL6baiQlBd9pCgKi2iBoekUg1LVYXopwPARwVf8ZQXwxw8Kj5GdGqTUX
W4DlqOd47W4nKMqLg0pRKEAS3Zm+NSAwioOFdOaqro+vQZNswW+UZWvxBqKxLCu4UgWoKeJBBWOv
loc+9dGpQ8BtAgf9yh4hMIk3HC1jh+HSgdB1EiNuZLYz/cwiCzEufLslgLV9R7u3hUnXQb8fR6Az
8IPZxsflBlVPBIanSeZu/CHCJc5rveBUa2Zs4QTqUjSph3xZOtDZIbTKDXh085TtBNAPxptmkLX2
mOZRJwypUxVRIzw/iVRrjW28/8Lk5uJNRs7+3kWx343X/EM0mZR/N8wnA5JEMtnVeOD47NkS7LTR
AFReTEnQ7wAUUbrZS+JzlGxqe1kcT8FjpQEfgafkE7SroYDYHUGXQwraEl7hAxhBwRqOvPh3/Gpe
10Dzui9A6Sli79MdM5R0jKO0zvEp3xAjq2/cUOCqESvkXagmATkdYfQPn+mOirstRKynWrHEnbcl
j2STRZt/3qHv0dXaAaSoNu3pB/Qb9CHf9AK+S8BBAiBYmqIOV7k/IIauDBvQeguuVLLsXyO8MJcB
0l7oqDZDoAtbIWqsUWbaJ1QDUCDiRs0/52mNv5HM0rhObWm2ql8KDaHgXiYfbtzIcxBOK04FNPWs
yr2CcJiAqUFyThrPTRhJmh3QpY5zvZRBMgCoiMMfYZ5oAtAaal0wWSJ7nLYcV8zu5gQxpBB9g0Ga
kg2wFz5OrWFJcI1Ebvq7S/roaccfBAfcWSH4N2jx3nAxSX5J0UTgVgNK3g79EAdtqXmnqglNA1oe
3LfAp6neenQhxOEvIqjycy/ARLVwBwT3aNd29JOiwKoRQBi3JhcZUDE6gmPpZwnBWrxD5QP2BfQB
/h/d2IaIpfpGk354VC4c4nZcFPI9VL+Ti1h5P9eF6vOu6Yp0eIG8sIf8XBpdgBmLrW6ifTI3XbeB
gaamVDmGw47Yb47Aa7anK7uf1wiQSyLnxOJ+wK/YQA9pn8iUyO0iOPFHNpoCIsY1Q3smC2R/V3kX
savGONJr3dOOf5K4WwfAzjAUggTE9dXlux1qYQMc2Fta5h+pdLvHjWTiN8nh8DhC+4qmcbLB7g5m
WaEg0pvpkzbZh2WrVoV3qnnPJCiQZJt2qOFULuoMm8Y0HTDf12zYYZObezz/emV9+cjKePBtjsYx
uQUCR9f2mozjWiC7BRwFGSriCulB0U8XrBNBBdEVPwyn9LtdHZkvHLRXjtt8tBBrFiZ4HonUvOmL
HtJbZrfBHa7xfkUVzd499X2g6WWfgYifReIyf6v34rqVNmQtKVwG7JZsSQKd0gDko5aF3oIKiebk
edm2GO1/zL8vucBkwUgaBkOPEwy9JQTAAJ4kVqtY2QSyyKXxINB4p2t4CCVfgntcpP18A/UVBIsI
BLQRxNIGuMRbsiFu7Ym4q3+9MhYDY26wS9307j2wgJaxMQx1lWYi2t9DLdbg5wpCDmgTg/H6BUP8
eH8QBtT9C2qGPLoFjr4lz/HWxWgWSbhH/01yzd/d5NdJ6tcUJ6QUoZXBIIrs+vq/hB50DPF8imna
AGIgd4mGQq+Uufj1L83TXw3lv7pv/5mx8x+W73++Dcz8+TXyEecyJqj8/W1KSKANaj7eKKCfE8qH
cX0hOdrkCpUjg/iRROo2U5IxeAFQ8YV6AYORD/r1/1trq35PL1b//m3R2/4vaGiv6bL/dT970L+n
X/0/jm74Mf3Nw339Z//Hw03QhV7ToTELCynO/+xd//Jwp8kfGay1BeZMpNgVcQo3/V9tbfpHjqI+
LjFhBApMxAsireGvtjb6A1Am8oHh3S6AGF5HkPwP2tooxUdT/7GIMEoGMbRYQCXBmxQpVuzfF9Fs
ScTnaUmrmXaen12wR7aGCwrUaGm4hwsh0qGpozFFJ7EM8/It1uAzIAflsik63+21XLdlaOwOtgmy
thD5DBSi1WNabCQ5oDUHLQXRomgtpNDAGFEutkZvRVkNcAAsNRj47Ee/AVOsrO7pgzaBHA5xkdAZ
ZbVFZFIXwctRxSiBoLuAZ/IsF23+LAsj3j1MxrJinbLpac87CLS9FnKG88p14THZTKAwPho0c206
iAte3EogETAewwXw8PU3BAX0gPBYkT3N0OQ+ZZR7cRIAvb94sM3PkNLwbyWhfqmoh8iTRlcgEs4/
Ftzn07KeljC+Sq6gmP0tIhlGsEPJ/JeTUf9p3V48Q/YltkbIfI9uQawHMWiQae9qadLkbYZ/AmU1
Et2LqlwC8UWiLhPv8AtnxbsZQcBCmYG4u7YgPr4OOFvTmuY5jDzhnqIN7yBwgVw/W4FfuS2AhqBA
gMnwGEKrwiGt4mKpNhE7/Iq9X2NcbPCNwYvYYyC81XzXR4ecBeg1oL26JFExfyELFIAienkGK1S+
IXXGsjGGpKjT0daqcofJwCGatyLMGHdBpt2Ke0yNu7gA+F4ouFE3w2sssiA9dmXKHyblDX7OKBOq
QfuJUg82V/vVg6vSt47ToDtHKNA+tzAofkzRknxl/WRElUEC/Z4wzAkawwUD3jhKnbmNICd21YpT
74pzlC6Hu2kxBmYHhBndgS5PflPA5+KBzwiSPfRDQGBC9Lhz3izkdgl4Kaim60BAZVlFDs+2mrIB
UtI+A+UzlOiXDgZWy+w5z5VWaHkzaIjzlBLokfOVAffM0BSP+QzURUOvyzxkjRu8WbPCPqt96tSn
nkKB6l5DhBLJvuiqza8DLvdh059iXkkDdAPov0aF9CT7QQaH2O+jeCIWHuLKlXIJzgl8cX9qC3PP
ZQT82v9A/IQtsAm6OL8RJtQUUgtiO/g/UoMAgXHKusMkRACfnPEK3tN9nTI0hyND6zz2mBAOwLiz
9WzmUdWc/Rt717IdN45kv4h9+AJBbDNTUpKSXbL89obHVbZJgk+QIAjy6+dm90y1EuUqHcd6Fl4a
QgYRiEDEjXvLUt7t5VB/8vuk+q569ICPfQIoNDBoPhsALwVkD98qGs6Wlf0bvU94lUWtQnd9Q3a2
nWoOySVg+2OMx0MMLo1OtVxNdfKMiH94TTmOOCXaS4B/T8MZjZKq/8oD4IgPaxxN4FOM8OCsognJ
cuy16X7sFxGrVxhR0vYm7EbAULzSrzoUrsIlX9HwRMW8SwBqDUe/Pluv7+6sZHhfAHth3uwAPX0C
rBUF66nV6WvAXIoJuNFAvwO+vupO4Ppu3pWlgGwGaID5RzQhxNOo2/ARxGbTKxnt0bEtgQo6YTvV
cuKxGBQeM+BOOKoKPTM4rUq+4IasPwo9268F29I0S8VStkfc1AoslLaetmPRFP1vKybjq5tkhRYi
2Mbk+ri1wBEcumABZr7bmqbHBCaqjhjRZ2i4mw78LRipbhZ7rCWAseWOMblDhaa7zVHdswYDpkuB
U29SzNhhgJX/rx7h/5eon9OrMNR1/z6kf6i/6/5rd0XIcvkf/4nmgS/+BUQVyJkihorzv5lV/hPM
wRz+r+Cido1IjhMFEaE/Y3kY/StCpMY1E0BT9T917f+N5em/kCji9X6paguGdtMvsbFcZ51eiDQD
Bds0ukT4Z9kmit/bAEAKUL59ctr4Vw9DuM9s8JNM8+9WvrBiPVvZ1kkA4lv04Cq9/hE1zR+eKn+J
e/2/m3ZS5FFarwCti82hvgxguAqeGqA1j7R9O1xIYNkCSLSVaw7R6A4SBN1vbVP8GuPVf3fuJExi
9AA0DdGaZpgCEAF60jui+H+6RWA0+jmzzt9Z/NKEeGZxoKvbYVqw83TAdR41Xn8zCPES5fDfre60
MGyvI1+Fs8kHYKkPMhVgiNlCTtu7Sw5V1pXUKT5irkoFqNE4YeSi2dYT6Zu6j52t2Oqk2JMlb9Ix
T4ERqQS//eelr0n9/vyirmLPij6BLZrN5O0lgTubvp7BdBBiOvIyDLvb47KhLHDwCuPdx5hhJX7s
wKFkQ092CjVGGnI7MYzLhpE5oMZAs9eFBOr5SUraAtwrGL3OMcRYP3ZdB9oXFv+SVMafFnMV2cDB
hJpM2C95B3hMMflD3jSl/SWa+P8ufjm9z32AoRCXLL7OPYwSPklE4nee19GutAs91/PFbbpLjE0A
it3X6/eK9adgmL/98zG67O+/L6o/9x06t2WIjKWdkWznNhhF8YbtfZvVIagCfqm68Of6LkV0uphJ
dqJC0q18fQeZAXUXIFcieq9jdYGDyME0AMNgsmUOkhu8cd7RDONcxygXop8e8AW4X74BXwuRyEdk
joZml9C5kGdMUPFFqSVfylE++YDjnzcQORLt4tzIZRvryvcGbF6hcDv3CWa9i/0NzTLOhTyOe5ns
JbY+gc9NnYAtGn8XUdB8/eflL4f6JyfSZUGt+CqS0ccFEwJ5ikGLdi3yJeq6J7WjM3sqWO1n//yX
/ubsB84ntv4e8ZnNuG1kJe+DC8FSt+HRRlvd+cJ1CnB3uUY678eiru8UsPO/WVByEuOiyzS9bmmx
zj5uHCiLhjeLBK5bq+UP2uadb9x6gjcLqLfyMUrEZ5BQbZ/GPQhfiF1/Y3jfYWTUwkCkr8EnHivM
B65iWjEFrx7/eeuXQPST8+PqPmMIegNWmM+5nNj6Q7UsvO/HnT+iMBJKCLYVW3Mr+oiRLAVVheu7
2QeebOsmPeXKE6+idkZhAR3uf/4pP7fTv/Pz5/c+mMLKakdzJ29R2EgKe9ogj0Rb2gkp6OWGqOBY
4Bz7+SM4i248tA1pSzshBU2XYY1QNch1FbzCLOKdnGJSIER58trYmIVqtoIFOo/G8NvabA+ht5J2
/ReG+xUjbTP4CJYcU+pZZasf4CYRtKvAd4w91WEJkgekNW263kcifYeBwbcUY2Oe8toi67LKCUgK
nQNm9yB9kwEIeUdb2jE2uDp6rF0ieU2G/dAt3mc2bS/Rm//8aKeuIl0F3J8ZfdyOGvOpr/agsXfD
Go4faVt37t4FjToLds45F9PdhvJDOPyaYOaf+YzvRFYWgvvC1+GEWagYGMEV9TFOcsn0AjJ77u09
FIvDqvemvG/5bwvIKoc0IH1KVOevl7YoDnhyBKrZ01Dw7fwE2HVMFFKMDTj59eI71423tPWUBw07
YnQLFFc0k3DhfEdQsRV7kPRTDuzUV9TEnlSLfjtt286XHKfNepiSmXJbYaBsHRp1t1TLrzF8/985
AU7/2ihjCNYrhbpaHmHiOAaYdZEh7RJMnY9p0jCdur6ZcpBw8lPCvW+C7z9IRkmdaMaALAIPCY53
EEVfqm14Aw4wUtD/i4Ig2LaGpEnLKYdtMHP2HVrEtC/p8pyPUcrm9GLrCtDtIfoDxYIbmjmc2zWd
edmjmzPlmBL7hslbdojW+Xfa2s71iuo7WjzRMOWhtS16D8v3IoiPtLUdl0QXitcKeO4c9Cp3GIS5
aVpDu0pSxyWTeQxQUWynfFj9RzMln4quXl7Y9iUe/jV146nrkpg+syNHeMdQOgi5FtU25VG0nfre
dSHrTjGYmEjvde7qUaTgO+ayZFMueAnopg8Uxi3AGvbXpH/+9P/U8f+tjzsL8OiUm82+YnP4BUxu
T6SPyx3/B4ZpG+2MjzuPGOIT4OQ4eCD2ojkTd26Ach58bXWAUCF6EPHNv21mJpVP0Vi+vhNBnRJL
0SHA7RvImdJuvfAuLOMLh+fnGQW/tLOfh89BWtAiFJ7Kt2C7wZj8IQJah2Zx5xoALXBQYsgNVxf3
24MVoFn0hvADbXHnHkAiBEAnANGoD6bH2b5FkkVKKNDHv7bILHavEUDG5tMYgasQs978l/QZ/jzd
F9T7c1uXvvFSGxSwdYLGJgZ13w3tXr5wAi9W/cktwJ1bwDeRX4Jgcs5BYIORa465TfHUJz0bPhRg
D31PMvsFrPD8J2DWG2reelZ52u0CqDnc75g9f+En/N1ZdLwfNFOaQ9tjyqUtz02C/mVa0D6qq3gd
VoBmQkVY5dKok7HgJ0USSjJJ4rh+M+PS1ein5/78Db3ag5S0I544tvb3ZPaHHXuO5+5Bxc25HsF+
RNu04/bxIg3rMZKZyx5zYKB79Q+NJOafieP4PVheh7lGjsjNLs9q4/MJIIuQFkpdxNUialHEAva+
jLG3IH5r9ob4KR3X90IDetQBFrepvF2Ud6ptkdEM7vg+jKt9zuH7umd3uo0eAryzaEs7nt/MUbLa
MYFBbHKS81vhJ0R7OA4ZrOWCmTmYel5B7JemII/yaHHnAoh6fpGADLDEOBvsEXUbUEUCM20v5UPx
z29CV+PZX3DdjXhA5EsLFgcgC3kZEHftuKSK+xYM6jgg4PQ5LqCj2UxFOyD/Bm89a4UATqF6mUQq
93YZPsXRsgGWIUPS6sDTXJu7sPGcaG5Biwhe+Nkzj1spbinHL3FlpfpYAnUbI8ybCXRbld/qo7f9
mj7u/4VMzI5e73vnRnvpgDag38qHdJ9et5UkmsRx9koqj/WYVEUGISEbNsz3A8bBSPcr1Gqv910m
24IC04YzqDFHwlv1iCExWpacuKF+AiCs3cBdnbc8yjs1gN/Z+0r7mI7HR5hNjkC1hZgTD/bAPSDv
Z+DoSe4D0N21VVrR76apapzxKL6dGv0ejAykxCRxo/AcrRFwZ96Yq1q8Bbges2+KFIcTNw5P4WUa
pUdaUgAch8m4Y2PSG5K5E8ctZRpwtceNygEctK/SFdNSPejxaIfQjcPCG8WK8bgxX0LvDvW379rj
H2kbd/zSAs8GHhXcJ1JjPAHDyZ60RJs4fglOW3RTNUCKG5gvj+CxxUyZVsRj4vhlAPS51SHOt/Hb
z1G3PMRlTHqnJYkThqfNh1KFNyhQNQN/NnZPZi9IET5x51FBz6JCJKzIS3jV/h5VHbuBbk5DW90N
xUExrwIdfgS1dA9uO65eb5NmtOjgBmOgUMIYyFWVl+EbEVZ38dwSV3ZiMY9BcSbBTZE3mEE5jzM0
REH5HpJSH4wCX19Vogw28MDgoIBK9K43+70NFCmBTRi7XrpoVyUn0K7m4Ei5BV77jWjEJ5JbusqC
e78lqHJgDgQTiD+sbW57UT7RlnbcshtYyiKDC5ZLzAfpHXznzdSZM211xy9LFoJzra9UPln2EIwY
SmvLd7SlHb+sRYVHAjhHcox7H5K4voPSFHHXTrQE66nkEFXBrqv40Aqw5VUtLVTGTqhEDO7D3eKQ
lElyDnzvvvBpV6Bbw0NJsOxHDx8S86+fO4FJnxZExsRtO06JOcBBjz3cHVPAIKxoH6AU/0K+dlni
rwUOMAFcuw0Yq1q0eSbUwZRI4i8dHpdfahbO061/EXg7Y0bAf8TQZDS98FsuD/if/EEXKzaDuwb6
RQpctPgRoCaqy/LBlpO439cQ1Bi1aYcnlFlBz1slQ0u7jF3QUqi6MNjqCXnMoOWnGDJf/WFvlKSd
2Ni9ezDbmhY1Pn4q4kcF7pshGGg7vzA3PH/RVQJTS3EhxrzHSOcRj5gvLQPdD8mJY+f2KeJWh3tQ
4PaBUnHbt68jvpFq2pA5vN43wt9SgGpmzOcZEPIZ9I8C3E0H2r6dy4fremkxujeiYVv/6E30XiuQ
zv3z2pdv9pPzGTu3T1lBZ3ytwMI6gmAHMwHTE7i3k48Y86cFqsi5g1DP7kJh+Yh0vQf9tx6+SoMZ
iH/e/d+4c3Txumfv3TBJ6m0LULXoeIgjHrX6+1gPYBeCDIQGoWyjvMdiGIi3XuRcTHUxTXIwILuO
5Pwx2MJXGJEngdISF5Stl34sBTSxcpDooKnQYQq0r8GE8M92urjPT75y5HjsAG20YsapzPs1iX5U
vg9q2WkFZQVtecdrgwgiOFD9m3Io0GzvfQyrY+irq2huGzluiwmSZOJBD9OsCcioA3A/DaDpe6Tt
Pbw+QtYDZ+NufER2M/d3CXSVjiac1xfizd8Z3nHdvUEzSsd4PWGcCm0d9uhFhnblRI7nChQz1gRz
xnkB0kMwrMTKTAdQfr0Q4f8NQ/3JmXHh2T2LSglypiFfIU4AflVQeL3W3TzVJ2uNgVoIxDHeoQSs
nqYq8N+Dd9B6SI06/i2Nu+a+0hG/cA1qcQ9Kfe99GkWgC2SXyaAao4Cfm7SdJhBC+fab9piHaXEg
uIqHAOn4vfFA/3swoynegfwS3BSkT+1CwnsFbYku2Pt8jxT4kMdXchCkrgwmea9PUW2hkrC2RmTI
C79XYjxCIfQP2q4d52rFAHUlEEFkcfgqCU7TTgu1oeNWQK2DtHXCuiUGNVOwxOm2PtK27PiUKYI6
AdmOyHxZpW8u0eotnlfdF9rqjk/1w7KJMsHqExhHLVQwxvobbWXHpSC3NrWgVIOp/Q5MD/dpR0O8
JC6ytgCrqEjAcpr1840HRS4OkgTSnl2Ud1hhZtjOWJlF0I6b04dVK9oJcecN1qiH/MuApcHdexvN
EOVLR1q4c6cNqrGOUWHH4evZAn25MqzBcdGtNzSbON7INhDIhaESWVNiAtg3/aPBtCHtcAeOP8pi
2TH2iMVjD2TAoJ4Tvyb+/med2gVFl1UbzRato4z30YmlEJGT72gGcRyS7VPI2qDHl2wk+Eg4hoc/
01Z2nFFeZOTNPCQZjzEmu2vw24MSiAbkTv7NaPAsv4t14bW8kxwi2+AgTxdw7+yVbWnB2cVC1wtU
xzwxJZlkrL7noMq86XdVvxBAL+fhJ/HTBUNb6GZCcnBMMqGj5lU4tMU7pSzxiPtOKiqUF8azTVgG
xuGDYcGtkiHNe1zIrJza1e7GgHgTmjLh8KWedtrD0UXM1qAqW+dAJ5nGpDQYehSUqUjH0HecMi4W
8B8ULVbWkKYo4+AJxNgprUjoAmYB9G+bqYhZhmnl34rdvprX+S1t345jbtEuQVfPWOYrCNtqiGId
1gHkYrTVHecsMakeg0OBZdA7e7tp+TjNNCRU4iJmgxTqIX6DpZGbZFNQ5lNMymuZC5hdQT6YGii+
4fLe6nMwL8u5aKuWZBLmzgxMIZcgTBIsw71SQTcW7Pp66CrSnBvYfK7TwHmT0Ww6uI4R8oCZohzi
gkSzOJWrdV23iPULy0ZoOBaeONYx6aJiwomWJdQigr3eIFoYpN0NKB/8GxHEmmhwxzNH7omiWbB6
ukJ6rR0g5+wjyyKu7iSxECTDNMWKYwhCsodhkR9BrEyKDswFQGuoN1ZzB6+fl1R+xfMKcqbrDCpF
0q2C+fDrs7JVIwNUZLeZGPxzNYNZqO1IiRtzgYR74TUxhBtsloBI67Bu4l1iaQORzEUSQlcjSMtg
sZllY3UDQTUFWUQ+3FFuLITca6MEmP/lqACidRxBICeY+OUB+IJVLk7414DM3b4Gt3O1l6CJAqKo
TRQUyDGLutkgGsEGzMU3s2+bhSRu3M2kw8mZczinvaiaBSQkuca7bY3n34tA0+4xzsJrQzWF2tSw
rVPegMTwZi/AjrNPkji0cGE0eF5XU0sAbpgUPfbVgvosVVk70R7hnDlvrE0GPliPsPSw2Dd+H74V
dfJAOjxuu6MDM00AOm3Ye1d50l7objySs4I34dog9RT7zBPosQcQQD2KupnBVxexE23jzqmf0MAv
om5EDWovOPQcGChlJW2WiLsl9RgE+ej44hSCnDBnEBKDhDjofGg7d4445gma0OxA6Yl2ucj0+RO4
igXohC3xDzjnfIHkZyw7YEWBjgYdbgSBl4i4tHPIPShUJLvESeTgVMJQ5ONFCJdmFueQF8sIgUQh
0UKF/LW00wkzxzekpd16OsRvxAoyVcDpPP8kQG4DnZo3tKWdarr1AmhO+N2Ur2xuj+XYQglubMP+
D9ryTnIkwffAihbVcyh4BU8I2Bb6tSn7Tlvd8dA0LCCvLBXgDTL8Lqfqk5emtCyDu+XzbddgT4SS
ed7MxdfEm17PeDvSTmHk5Ed11XrDynAK20l8h8ztcQwXWuOIu5Vz30C2IE7wQQfPL8IbYQXEqSxE
3wzxxDjeqXS6Xlj5YRjIPx/AWXtnZkk8Lo571l4EvtMBPpTM62uw8aMGkJDSdO6WzodItWUVAB0U
e+HHiaX5Yl5C/16yt58kGW7VHJS9CYRn0WCeWoiNvwnAyytv08jDeYG6n4H2V7WzD9JoLm9SNuoY
bOjzbGg/zK1wg9AAhOQtGv71qn40vN+hMq5ocETutrI9SDtoM1/mLzXEK/sxyKo9JsK93ZZ1KrxV
hBNKl53aPvRR+gHp2SfSzeDW5mUEYUZIl+IyHnb/B8RM+GmfBu+lmYmLo/7sizsODBGiLZoVQD6Y
ajpqH9ljp6EeRdu7E1+LGUofTQ+zgBH20RTj58qPiLHb5cHwwZRS9SMOS5om56Xo3+86JLVDeOj4
bgLmIKUxhZnbCBLrVXkP+bwnmkWc0AqW3HpsdsBllggiI0UJaQ+zEMcw3DJ9b+o28qZL9uj3yDTs
Af0u2pd06/TzWLay4WjX1T77FBp+27QLzevdOr1Y+nb3AiD71jI+GwYWvq2HyiDJ3m6lvsUwHXhe
0DoewvJx6opXc5OSShqgFb1Oqi86BoOp4Tl7Z4pDsagE1Ij+77R9O26JPCbu9wvKXojhSwuuveUI
BNSwHWnLO44JAl3G1x5TDdoWb2oIgaELS0seg/DaLLUKgwkydohOQQQhiPki4gbRC9q+Hc+MoVkG
vWtEbICdQa6dsO8dGDiJRnF8U3mlXqLJV3nIm6cCAsbQe6SdFbdWv+w66CFWhRtlqvOxQLI+00CJ
3C3Ut+lkEgyJjbnQxYcQikOhiZ5I1nar9B5qdqsu4PTpIh+KZf4AoTliBcAt01soeZlogdczM33D
HfAAslRaLu3W6eewaQIxwee1rQGJKO9B0057SLuF+qGeU241EDsJlFx5271e1uEtzdiOS9p9hmZU
0GDMQ+pvAKS8LveYGCtBvHhVENEpkINix7ZjYfK99F6DuI7mkS6thad1hakoeGTQmzd8rJ6E8Ej9
Fu4W6SFFC0m9CBdstPjvIUMPbRmaPyZulR6y2X60mw5YOuW/hz4dFE3CkZb1JG6RXtsQBL6XgAaC
TIjuYHENWlSSvUGYff0pGRtUB6wS3ixD6t0seyA+eXydSclmIpxnaFAwsG5OiAssLu7sKn4DO/4L
9cufJ5qJW6fvIgUOtFKNufXKzyb13/ZeS2vHu+Q+hlnIguwIOSGb64PsPVBym60i+Tyoy68tHo82
gWxKiPzEg4guxPTEYZwT0hlP3DI98ocgqkHqmwPs/DbV4h30PD9TLpQLc/qV00NjGWTLAO/mq0nm
o0z705ZMBfEYOrGSL6FMoQ6i8nE39SEWzXJIOk0qEiUuTwn3IAUOYXDMSFmIzjThqUsD2sd0aUok
qFJBfoyCHJuhTgH8V3lofBCtkEyeOs65QgxdN2wDqK1pIR5sxaNSM63UkrhkJZCcZjM0qfF0WCKQ
WzbyUNc+jfcjSZ1kNqmhHO5DpRWi9/a2jOX7qSQ2iVMnlTWgfjaiRhaRxBUEOnnyFvzyX2gGd3yz
DIChhW47ZtpXsR7aFdqXsa8V7ZC7jCV160GOZ5jHvIbfrH71B1shykvbueOdq1/Idq9APYMIF9SH
sanK7qTLYnyplPM3963LIwK++bioxnjMi0Ld8c28k4EkdSoSt/e3dpVOuktV21OgK9fVUp48q4gI
Jbf9V7WM7wXCRV5Bc5f5UcYT6tKOf4JcIfJawMByO0CKGxJs32rTVaRbi7n3baNXBRLRAM3ccazu
IsBEz5MO3lOOC3NZofYqTWq/8lhWg8sKgr/6GPdQlCMt7t63aWtgmBCLD6WKDwFC0HGNTUJcPb2O
Q0IlgwyClGUQewR7C1S7PByaupS0EhZzb110iDhaRFOcQcDvZPbpGIaCdKEz985thyCFanPrZ9BY
PwZBkUVrSMqHMDl2bZYNr8EVxSA/qw1aQ1YeIVJOO4nujTuCE6/t59LPlKfejmH7DupGJNdnqXPh
dn3VQqza7BCxCD+A9QOUc81KPCjhtUWSyECBeU+3DCzdkGiuxceV2ze0I+5ct00HpS/VVXtWoIkT
Av1dm3dz09G4BZh72faNtGEkOSALS/Iq6bubWfikNA46S9dWQY9CgJ1M2mzx+WGBFkJfFaRkiLm0
BYlYgxmomTW7iJYcMHbYQLsrJj0lmEtbMCSYFfNrsWZoUoICgL0aFlo7G8pB1yaBPo6u9tlbMky0
nPhcZQ2P70jnxCUtgLTLMkNH1WQ11OviODx47JG2snMCB3DNWR4USyYTeyPT4tYU32krO7m4jLex
GpZ4wQlZ16cE3/mcjhGt5AbBh2tjt0PU2ajyl8wEip8qIAhuopXW3WcuZQG67lFYS7NkEDI/dSx4
Ba1tUh0S/IPX+05kbKGgWkIuNlpez1A5AQ0F7RJ0KQtMpMqYqcFkqpsv0txNBj2XH6SP6RIWqNWq
dgMhfFYxCHdP3qmcEtod6LIGpcKkIJTGCbQxUAgthENvK197RHs7TgkJwkBPfrCAdSIyN9ACZYdS
6OBEM4sTGzolwQzs2yWre+9pl+stxLR+py3tOCYHEsEyXy5Z4DVZEfZv0r39QFva8cwtRi2yZnrJ
wDD1WITiQ9jT3sjMZSwAg6dZgB9csrFp79p1O3MiEIm5fAWQX9rs6mHXbQgZ456H92XL/yBZhDle
GbSyQHV2XLIw+VT6603Q17Skx2Ur6HWrkb8JrIw29d4td4q9BL27hNq/9kiZC+sL+zaGFMe6ZNAF
3cQN7y662AYSYZDz1EMCDfRY0kDmzIX5Wb36/iAWXOZRfR+CLVOPHi2/cgF9EmrpFZAIOhPNeCzw
zocgE3Fpxz2LPRq3cIh1tsm1eD/7Y/1QdJyGomIuni9JFEcQ8nQWdRDGA2Uwv4/ssNFCvgvp45WR
i2Q1btz+AmoQp6asaTeuC+mL/DhdI9B3Z6tO7iIxP4CwkZa7uRQGA4YUQcLuzdk+iwOfivPY8CPJ
R12Cw73BBFy0VjpLvqTmJhqIy16869k0DE+sFGNb6yww3pFxmdmleE/bMbteWnCJ2w/YZug5ciCo
JBQNw5dGzH9eR2EuADGKrfErCMplNdfF/QovOnuJnGlR0x3q72wC8eCWz9kk2ftoS7tDL+aF5pXu
WD+0rJQPmiydlR7IGZapfj9Wk6a9X2MnbGLIGFLcMpghCNfdSs7P0jISIoC5U/1VxWVtyk5ne9C+
hTjxibVQjSYdFReA6NkICg+Qbso6E/4IZPBlWAIa2IC58/yJTidIj+s5C4fvzDanRtS09Mcd3Wft
osJCw9jFsB8xy3wLvBEtbrqj+1AxDsfpcqDLbl7PydJMNyzV8wuX6yWu/yR0uthD4fXBwoGUQOiU
Ub6CrugrVNpZCUKPGsKo2pvL4BApsB7Tvq8L81pnu8oR5LVZ50ERfhom/5S0NFZv5qId/Q1KA2Ye
56wq/f0wpos6QniKhDpiLtyx0yr2UtPOWe/t4+2YyPHE+66nvVlc4dvG07ZLJpxNiCj5D23AkQJM
RMJgFjmXQYUOcAUamikTAVT5oLf6CUqcNMwwc/GOrA9B0h6qKRsEf93LN3WZvCVdBi7csbRKQ18V
K0eNOawi+tZUA6384WIZdVXbqZdYGqqpJ46b+JCsC615AI3b63i3QtG83sd4yoIA4LTWf9DzQAtI
LtwwSqN0NcswZemWnnxeHPqO1hdn4SXCPksAVuEDxxh3U1YPxe0+fg/9gnaHuWQAvk1Bg+1j0CMI
oxO6+cdUE99ZLsww2euw8oCPzCYomC7CHtKxpyVELsxw6yAD77e7yrqhLD+lq60fd78Mf6edbeft
KS5KvNDDUlkJgBRri0NniSmRizNM9Vb1S4Ol17TSp2Zb5JGPo6WdQBdqOCyDBx5YrK4CedcMyxkc
SqRuO8Tkr08gcPXQwy3bDrEu1CeIJPXnagHfDsniLtZwvJBNRntfZgGoAJDKvUlH4jSfizWs147V
hW8l5tQD0OoUfbt+6Oa9o1ERM5cVANdJUcwV1jd6DU5qb74sXkusILrEAHGVRqDA99jZzCLXW3Tg
QPPTTB5ef9Cq7vbJxDU/D95yWkMLVYMWgEPa4k5Q2wAQWjwIcJ/jOTrsoB1IAppvusQAvq5jpera
nFVt4tu0Kvc7vaWGliy6YEMwo0y8ZKU5N17y4FXVjTAjrYjtgg2HdA6YRhH7DKXH9eBP4lVY1MRG
oQs3bNd1DsHrYs4QlX43QYXkMHqCmPe7eEPhQUR8nC9GWUoox/E0A6k3defO+zOS0xivVixnUWJa
Kg2hoI3904oILuawKyrjtZZj8aJ4C1zZx2Kl5YQuM8DUjf289ZE5e5BID2R14obTHNNFHAYQTPeq
NVzwKqxOJkxBDvCV5JUu4HCZgs7EyWbOPpOfW6+7XZuJaA8nZCJIblM1rObMlL0fTX0rdho0HyLY
1xfViDZeWFXKnI3siltResHBxENIejCD+f96dciKBBItDnOeLD8pX74vdvWeYu7YxRuarkFdRS3m
rHXwKiwh/V6GAa29HrtwQ6THpu0XgwPI1Gsh+IBq80S6qmIXb8h7vx5U1ZjzOu9H/KG7iBvSOYld
vOE8+Q2rG3zMvfO9Aw+HG4/ttFJq7MINPSOLUfmtOQ8z2hxbsyc3mPL+RvuaTryEuoNhC8iIz4NV
d3uXHGAkUtSJXfiLn+oBdXIszVlzbOf6OJY05ZLYBb8UU7Ap3mBpa/dbYS4M+4L2KV3oy7QoH1O/
8BwIuerD0Mv3qT9JUgIRu2BDBU5ENtnenHvpH1m03PQJLaeKXcyLZH5pAvw7i7X4gebVsVLJd9IZ
cTEvdSzk3ms4TrTHt4M/mEOKajvRJE6k7LttnqSszLkb5Nuw+X3wOAkEHLugF9UPIpwHGDvyLWIC
uyuVJiX2sQt68TGrNcgVxq5noNHa6g6kfqTHTuxCDIcYCN0ArWTIsPeHBIoaCcj1ad/RSV+nAJ7S
dNKcy3o/NTzT40AK7rGLdmlDM4TG85azraAovlQHCBWT2hqxCy301bQpv8ftV14Ua+sU+MidKF0S
u8hCUcqkCUrsW4jp93Znb027SZq1XWIR3voeSLKwdhU9LEF69PeduLJT7GmDak98PBTOy7gdtuL7
mH4kHRAX/qPLKmHa4oAAT3MCjdNhbRUtGLjgH39Mqmnu0+WsLEugBABAnm5mj7h6dJ3uVGmTlMsl
3Z6DYDkBnPIxNq0lmtsJkZcHNl8nbH2OtrvRbnfrQIOHx65oScDD0HLonp3R4VWH4aIbIUqiU3In
eZ1rXqC4ES3nKW7Ecel29caKdX4hm/p3JeCvhfzYhQEJveO5NPjz2UfR1D/7WzV5r6tRLMWRBaYt
3rbAF6foQk5rdQfC9glkNGw1090k7CDvWr+r44O/Cdu8rnar1hqCmG1MKy3GrvAEaxGvzNrO5zEo
gAMPgh+QI/ud5Cau8oRpPFZ0EB8872P3OWalRKWYpi4VuygOM0RxxcNmPqdzfa7btD4EigYLi10Y
x753qklBAnW2ZgwPSpntgEmTlOYmLpBj8Mva7kF9sXjTHCAheGHH3WnU/7EL5liMGmatYPMFvngo
g2I46pT9IH1QF86xyMJgehRbL1j1yddrFk3eC+2uGDfQT7zERW+YsN4rExfYd1ieYhudBafRPcYu
ekN3uluTGUclDIb4CMKd4Lg3tM5l7OLwCsMSJCB2PgdtdM+kPUEWipYsuDi81PjpJMWMpcUaHlbm
ZQ142mmRwEXi1V3JTO2t87nxlxsr8QcwRUnTmIpdKF5SRkvVFdN8Lvu+OzGzdTermCJavuqi8YqC
+x0wc5dHJFd4enTxWoJQWhe0l03iBEkpu6oJ/B67x5fNaqmqB6HXhPi2SZwwuYi1hNYunEiZ9xBB
etUsklbMcLnB/HVsWY0jci708Hmw5SO+wQtX+eWV8TP3dFJisyZhmaYtqlIi7u8hLdLni4g2H6Sy
MyeNJMUunCgAC6avfYYrvefpYe3nPwoz0krS8V8ARTX0XtsxxHln8i6cP9s+pXmSiydCdPfAHouV
fbGVRxn5Rx+0I7Rg4SKKSj0GY79j8YqrV4Vq0XpRpK557FKbJbYZBgbK5HMSj96pS5rfvLIgFh5c
qZAOShmTv0bzub1gCED6/KWrG2IW6wKLdLTuUz3G83mT9at46o6Tbmku5KKKCgVhCR4FOINlXaNQ
WhVH6DjRiAEBgnfS7yka9iGAVdLxf7j7kuXIcS3ZXymrzVsxGwBBgmzruguQMSg0T5lZuYEplRJB
ggQHEJy+/rmy6vbt0mvr261V27MqyykUoRCDAM5x9+M+Hq0Oc/T0HyLo+HtRUdwGVRNAVHRMy/qg
YpslTfwhvRJ/Lyoi7VLGKzKb4NoVYI5ikrr8GLfA32uKosUlNZz5cZssVEKxkcQfwrr5e0ERi4fe
DAFeeIIt02VQpKV0VfyxbBP+XlRUpT4hIfPuKFQzF/nY9baQne5guvmhQuu9tIgh2i9BKNnbp9ll
XeQfw/BjBr78/9EVRV2/lj0KlnppWM70cpx9qj+2Xb2X+fSD6BC9jJKlqflhHlOpU/KxG/y9yCeg
NUacarx0WIsTIJRcdx/zj+TvFT4KyQLbFE64wYNUXxrV4JrXoEY/9lm+OzrfZNvI9iP2yMOCnnTg
9b5JxuRji/O9xGdreDrQvserl7oksq1d22RLU/QfM6fn75U+UbDaKqo7e1S2qWWPfqJbi4+d+O+l
Ps3Ihl6Z3h39sElot85NqR8/dNXfq9l05VLX06Y/wpnS72cdbVlAMM3/sVd/hyytwAfHoU6XY5kC
AI/am7gaP3Ysv5cRbWEQDabbluO0BGWOWJpht7Tkg2X/eyURtL5Ox8O6HNs6+VwA9pU2Wj52dr7X
EikDswHK+vUIlz2HBJiJHVxqPjaBzN/LiQbGBzCuajk2Yh0bCU1H2GRpv84vH/tI3y1TbVtksi34
SAO8ZT9Xu7j/ZxqR/1zKydk7gKk11JfLhI8UxOv0muLj5bvCzsNz2/MasTqwr6w+B5to3Mc6x/cy
o20h3SpSshzj8S5wAVJePvgpvJcYbbYpOKScyzGCb8XoazlGH/MM4O8lRsHKEU2c4Crp2V1Xgh7o
B01r+Ht9kVi3oBlLuhzRYiDtrN1qWQ4fBEXeK4wKrhD97IblqHhpHoEdBV6uAwv/GcJAyU/a6z/p
vt6LjKqmh6u3SbujxZwvf4BvsD5N8RREF3qEKfcdco1o9+AKU8Iod92Ma5+WeA5X5A6qrp4aWYL1
sr0EkthuJ1jJIE9j2Qo93NMmjvpzOtS+PA1Tv45Xbi3KdGcIxn3PRuT4DLmtWeTP1jGek0sOCzG6
syqE58IUFbB4lypKi688iFiS1Ru2gLxWfTvkLorhfRmmQT0fxxJg1A1nPoj2ZiS8OMQLdFM3c5fw
bIvWZdmBqTxNDeOfUUT575y042X0ubu1O30HuEm7Itk7qJ2fPb7bmkVw8oiPsF5DtEmYkOQ1AB+J
PAx0OQXm+0tR7MO15e09rdj0ui3IUkLOYtOH8CyBt8NZu4RR84PaDaxXFNRNe9SVqLbPVafrZT8m
cbDuBcZOhzOMMNXJeeDSqb+MmsiG35CJvPpjCB+EMkvisXp0xRoVmYogScw8bbv6rCnmYrhqEK+3
PsSwAy1z02LALzNFauMMseSR2o90U+70ZhWuc2LNyq/BMJezTBUL0u8rLvpwFjHn4VdZp2H1pawW
Rc6CGVP8+RLrsdknccOKLA3BD+xisQTXc7RpvoMVwZpknHsVX69lae9mVlXtrtDe8tsW7gp4N6O1
b1lEbUKyvnB1IpexsmZPEHcRXhvNhjrrESoNfmqbEGeobYPxG2FmCP5n7osgS61ox3xboELPyDxS
xCz3KhZnnPK2PSQpBHay5+n2eXaQa8kqTLogm4kpuNxWL8weabMk3TXOF1WWLIP/4uuaIgBPk9kf
wigOxMuG+JrwGKqOFoeQwpdc+i6EGU+A7BafqT6YT4IogeReSGaKbOs79oRv42DqLOrphEa/iyWC
0jr31VeJMxKwrkiPZeTIhBQSBiR94VhFcrRh7G98ylelpWPFtMmqacM1jxYV2L03yVpmroAVGJxp
tk1lrW0xNz2HInG7oWOQzfKaqDJjiTbFvlaOLzmFmP5proplkgFpW5hm2MqrPCEmnR56z8UXAAdK
590cpYNs1Kzmg8M/10efhOMmy7rnyTWog9hJZKLO7UE1Cf7ca/iEaxnEfQ1TeYN0jyUfvNfrV7qm
Gjo+BF9X7Yso0yHNSdn48KJGZtwL28qFHIIkWJ4H+Jt8WwvDHmhiTQzMogyGO1WYjSBdIp6380jP
CCjNKj50dDcqFvObuVkjsvdFU9uz1SvWHvQsTC9d5KfrfvK13WNthT5ro6H7MZccyJ9Cfq4/wtwn
qA7BOhVf0hgj3J0nvEfW29CIxzlqg5OZ8C+yRKSD+DJ2SVN3O4TK1a3ZzW7i9W0Zq9q+gs2j8Q6Z
Eizx0BKrMD4tY4hIVWmnItI2M6CFulDGJCzXDD/sOlx1MeHToQ84Sy66uXu7BwJRYFsqugIfF/pC
dY8xtpLeGx+UFo6iTtFedn0BFC2umu7RUkLKH0kfNsUPhwj6PieDQoldlnXcnJfI7l3ObEy3+ho2
/PHnejFBmBkyzdF+aLV3V9hNgyXjpW/jPZhTwSSy10zziPGRMH0sWqpOSQdeHyPRyhWnLl7i19qz
BupdLux8aa1FucCayX2Jo9TDEk376nWsp/Gm1YsSsumwooLMbcw095XfApXTDTWGRDzTHOYl6qX+
QDrcEySIdXK1pKogBxP4vthVKNWCrE9EEe4EpsyK3CVl0EotXBTsqiCYn2Kb2P6sNVsebtg75Ay+
8+3y3rF0wlmToIDUikutVuRwDtdb4XZd6W5NMKTbDluCwDssEFuA+axEcbIfa0XoWQBhRkvzEBMu
n/s1Al5GY5c+DTQU50nYzpfxEFTtKRVlEx4iBNyzPcciGC9xAJ6atct65MD5pbxM57jEVEnFt8sk
tv0FYC2c7iF0IyxbhVXVvjVi1nLlQIwlFmj6DXF961WqeS0yZKD+zqo+/RGlffGddaSzt50oN9wJ
JdU0i0mZ5EtPDQ5EJOUhd2lVCCxjsKgydfmdT8l+4safrCX9DgC6zuFjY3ftqA7lshw5qdo80qCO
nAgPQ0iJTOl6rZplkKHaGpkiGUpq5LvgvqxuUUZ4WWMSN/NLMMsNngQmFVuuROylakV7UTF2uVCT
R2L4quZg2jNSlbmHW1EOC/GLTQwroDyTBPkIy7VcNVOa6TaYUkkRonVYCoTfYHeuxWWa1A9+HTz2
8+W7UGrcI6yY5/Fk5gcxFW3eV8i2hbPA0GcpjPk8btukwPYTLcsJcVZMwiHpwXB0EAF2eBxt9nFN
AuyHRZ9Kjg83g4aCSk7XS7qqA62Wy3QayA6Z1wvMTRudjcKU2erIVR3733EZ412P2LYjgKzvmqtt
F4ZzDlmrypu1ek1nUu4CD0Y5gQsZCoCl3utFH9ZG9VmRkjEjncex4ukNaZJrv4pT2EErWEaQ+CAp
xUpR+EPD+/Si4/VloZc5j+P1trZDZ/blEvzOFxwIpjDn47Rd0kK1UlH32M4mObk4GXbFHL+acrpS
BnRxZnENo7odsRLaJetJcoGWc3s7AZBfvEwttiAbjPCnYmpAtRVGodvrMDYyWfSUsVoHGe/6u0Io
cWSjQnhwS26BY4WIVqmzULNOGj/IqiN4jrCYQpgwPLSrI27OAFbEhaQzZkwMQGc52Dq6gZm8wElT
5PiBlM03GG5q2YnN3TBF49c5LsYiT6eSPZRt6Ne8n2qQjpRVprqgEY2AHUyerlcb0o3ymVilDyqp
tcnw81GWRUFT0D0yWuhyIm1IL2MS6FZyhVlUuQxt8tyukc27KgySs6Qu4i9d00SLDNdx+QoTx5js
06Evvsx1PTvUfJgLPaWMJwvuzAEBpqort8eUgwndJUgFzJrVsi/Olu0gh6ocvoiuV6+DAvNz3jQe
V8cbrCksp17ADbqsNhwgAMqu4mCp17vBpsqehCIJ2w9MESium2Dku44ODc+T2iqonexcXLmocP5Q
h9x8a7bRvCnWNbcQImvcVqxz6wx+aU19rsYa75VjXKa+DdOSPjsB57dH3ZLaS9YBbAVGOvdfSd30
HkVVUtbHsujs53Zcefd7O4r5dYQrfymHOISSf0BFDO5qtpTnSM9lyc2km7bdMV8jpMrYtTZH0fTt
PaG8MLuu1bghe59gnFOVI/xNtRfD9TjPakNpMoxG1u3i7U3Xd6rKGm9Dio2lIqMEwhq5fersRuVg
1NpnGHqm1z0ysc19D7sJdz04Qvp9R7zT+4oWqA3TEFPH2bwwTAPjp7DjfurCKuctIUcUzSxdc7SC
F8h4ctA/U3qCrYcT54gyZqjHom0bdjX2mS+EhdvyI1oLyD3bqQ/Gw9AhwDbHXHClbg2sQ8OzPkx4
gUtRxaGcJqp1RgRrsK/EapEzPs/6GCGQFkGli8HwXaSqqrsN7GKra0pjW+YRSl4qxxYOSDfoW2Dh
zd3Gkx1q6xsErZWYaiIJjtJtWtct90LHyObgkT4lVI3Q18TCa8gAXVLIqdr6+8UnwxPvkYh1qKGj
D7K4gqd5xo2eX9sg0UxqzAY/2jVABp/t41odEXaNqiReMESRTyNqdxm0yXA+Vm2wMzjIn7gPowfX
B+YEVzg0FJVdTtgKqb6KwpFP0php4adUq4qjBZiQncu37dVMkfuMri4Rsu6GIswGRo6sUHoXmLkZ
8ylIen4IebAsWTtxutyOtBrXLGzrKcdel3zdvCkQqQvLYMTidJ39GhCRLLumRi1w0WPn3a4NylXp
4Yi4L2Lbku9kdOGWodmp7GEMVtPutpSqOwgH03K3BcFET2IBw3auOr8+wBZSv0LnManM9a0tDz3K
rQp80tzTfOP1xTg1M7uuzVthZJFUMB8RlNb+SFnF4xuh+LbrVutEBvbvuCDPb5EOhpitLAJ+GQ1b
ig5RVMAfIdpcHYA2HvLcx1yRTJfGoB5DbsdtX3bBnRkmjZNoNOI2mYX211vkuuFmpmvz3c52YZgr
bnUgV81wPDkXDojb7DZ2FVk93ZTOdDBnn8uvulqX/mtB43bKwgJjZmGaBEGOBQCnAFW7tx1+7YcU
u30yDtmyzUN5mM3GTlMylhWM2ja+ZK5FL0zg3VR/RVFXx9JyVsHpHG/kfkvT6iXSer4FXB4+liKa
253eRn3m4E6LImmM1xoLMg7IqYTyJ68WOu0KMeqjBlMn9bKxak+sX4pzM7lFXZUDUY/9FF3DyJrL
lmF4l+lR7wQM4sNsLiHh28XhUppz14UzTMLqcISlnFox5aK6VO/GhavqylfhFhzIZMgFS4b5SzGH
waUNBB/zMEbAhGwwkiSO24C+Ykf7MBwuC8f096Wy2kiCSnbeDRH1yXlMG3FcU1NDTcWmHpoLGutu
10V98Hk1lEuACCKzSVQffNj0bzKb524iV9x3CLwPknhDTVGLILeChuqgit5VclJbepvO9fbURq06
0VlNV0ajE5Tp0tDqMsEZvn6HNew67bYVZ+BhtFN3XOhWfOusX9tdPwuL00Yv3bS3BSXdNTA5NOUT
Q3kIa1D1Az10fW/cCKVtucXHPpmm+wGb5RlbwyI+J8tYmhvA+M2LSpoUuS16HXPWL80pjArUN2YY
rsZUIdQtEgG2sS7l4dceui0uGQwCt12/bO3V2FWj2hXRLK4pLE/HY6FGtKXNSqJnrOw3sIaINbgb
+qX2aGjT7sLWS3eMmOdfHfSYDeqrdJp3DW0H3FU4FCtpXJmexchQ5HKtRBtkS9pP7FyZSKV5L+zb
kVCX97Rsr8zEw9yY7VRtay/ho0vueNVvFx1ZJn/JwmR52HBW9LtazRgxH2CEsOtpK+Kzzi8LO1nl
xYN2a9DiouvGZGnM6TdcNR6eytDYjUDa3zPrsOu4dcmLuZ9uYi6wj5Y0cLdaJwXsgHWTnrf1/ALR
Z7w9Ocy3v1g2IcoTNKSRRq9rtgRIgTzMal2JXAmmD60Yz8m27CJe03LXNHq5LFh1XIrmZm0cnwFO
MHGGwx+SM5jhERtlAeahfqwqocdp3dx9SZk3GSaOhlrSmrr+jCPsrMoTx7e7YLOeSl9z9gTtvPl9
Yj7kR9LgTMqmMFr6fbViEMrUCEdXK5svnZ8GlF+mDQ4+At6RzcO86RNByp0/Xx1I2YwPjHUXgSEJ
Lv6syYMpyOSu0ghjI3uGsZT+HjLp1mXNvDb+YSzb8hUkw9jmOIInwDBt0eFVNkzvwO3QR9VFsOD6
s3CJb6K2aet9228w4+V+WKNjBAUpkypFZLGcS8qvq4S1UTZhY78krZqfdFk34iBMBwEadqEKEbvw
JqR5VZRtt4dvkfud6wUsL2kNdpsRPhsmaznFyTcA8KXgxDWLj52wkzlDglbdn2EWpbsXJqXReTeU
NW5q3pb5ZLmtZIMDTUuU8l16WkPPWgmeB2FHhjRef0nerGJznBldISOEZ7V7bhru8mFo0novQuvK
q7ZoFboeNsXdzo96+j7CjotkdGLgGSed+CSjfZncwwytUlkfxFF5QUIgGg9oAtL1LPThSh9YAVPh
H0JDpX81J2b0iEWbC3bop6IebpKm6cKXrbBGH2Dwp16nEf6y5xTd+oaVa4bompYACHI9lGVwU7AN
FiGSahARWOkuGXCIUoz35n5t0E4vGtnqn7eKCTjBjCy6CoFuskYG2HX4DYssORFbiSmfRd+E0hNc
jPMKwzHhoWJpb/a8wRX8PDfGsd1SLCvPJ1FZnG/z2Nivflyxu4Hi6pdrCjzwCUxIv0qVGFJkSE4e
VQ7D0+m+CcuI5a2yMRQ7M9ppiUNEf4l95Ya9VwGQAz/6DsVu7Gh3ZWxasFzNQpT3iyVBl2G8ksxZ
N2zLeCN81e8a69E2ogVpzF4lJU1fgSJF886KOurBWqHQlg54VHcHdevUwTESTzirExIzI4vW62mv
BHDMrz0tNKcS8AWGO7DIwuC6bwNstI3TCTx0ApuWKyIwGjddGBRZepHxxJh6KsI01TIl3AxyVGn3
pA3+jAqpimbZNBt+DmRqD08AvWP4yIMLHbOiGvABNVZsw3HGN6jzdiEY2qtQS8dPpJ2cPdZd5KK7
dG5mtYsL3OOSraK9ITUZzXMyBDB96uqqqPJqJVpAUcAw8uFyBI4s/JuLtiB9Dqe2A/Aw9b7aQfkb
oH1qzMgz0TqSygWl+PoxFdz72eAx1KYqVdsdXdw2R5sOyTWwMv5RNuadVGWgHW0RCdcdk5EseW1N
Kzeroz/0Df/yvPxr8dLe/MFduL/9G/7+DIevoSz0+O6vf3toG/z/b2/P+fev+esz/nZ4aa+emhf3
/ov+8hy87p/fN38an/7yl50dy3G99S/DevfifD3+fH28w7ev/O8++MvLz1d5WLuX3359br0d314N
O6L99c+Hzn789usbX/sv//Hl/3zs7f3/9qts0bI+/fJkf/xyfBm2lwI5NxaSlj9e+u/Pf3ly42+/
0vRTTFMaJoKKOKLhm/5zfvn5SPQJjbYIU4HOKIaEA9/TtsOof/uVR58YzhVGQsYFEQi//vUX12JL
xEPsUxSHTCQ0TbDTULBLf3+ff/mg/vHB/WJ9c9OWdnS//Rr+FCv9g4wSjKKuTvCCaUoizuL3Kmk0
m12EgdIq49PggFejfgyQvFknl5RsNboY27nfx8UXRm5RISKZDJuPs6YvMBM1wq6t2lck5VvOnZ+f
CozPPzotpipX64Yju22GodqhthbFbpwiWuyWZFysjFjdJ2ddXM8e6BAI23xxDRD7JVZuuIrIAsAo
dSt5JbSeazwVXeTOT3WtZWyC+nMQOfsWgMOKLbNRJbhUGCU8CQbp4Q5pdunnNODll6HQ5mJIfUpR
ISTR/TzrGD9eZAYt221pzlTd+XmnkAaEfygYPeJwYFXe25Sc4AAyD5dj2iTboQE3eJ5MqKPllNQx
ing/nJe8Tu9Jk9LLclU1gCiKlw1tMl3NHlV4uYZ1n8Fjv2sAqk5I7USf1h9GQ9gO7958BQI1nIO2
CsCygGAC44FIbiXJtpatbHsKziYIq/5uCObx1YG+Uec1x3XPexOkiI9sShgsYYxgSHb95NLwuHFH
1IUZAHBlwPkVantSp5mKYfwgRZeW32ZOBKxeRpFeY+uJdNaPYC6knuriMqhc/A14fjJLj5rguTVE
PAccO3s2WdOfj1G6AI0c0DkUqkJkbZg0KAQx/KAfRRBGg0RVjgHciRhz1SQNWEjmgBiwZFrAUwFf
hslzMqJtAdTALmLTqW9s8ICcS1uyz2wIyJmpui6SdK2HYxOLaMhw8f0Ipbf1YIEaXj5OdQUzGayL
7rESTfHd6hihPB7AaiJ7HBtfmgSB5kCruybYiZX//NYARmRtIGaQIAKiG2Q2NDRvOxGzHDbi4s3y
HwDTOWZTWC23th3ELlExPa/WdYUmDKVCJDvM7QGJBGl3P20cb60XngEZSyvk665tddatvf9eV818
hWRS8x3cxXi1xHFby2Yq6MU214xJH8XqfkyHIpaTde5tDFp4jGwAM29OLPAz28VjXGussKq5HG1A
Ht0oRjSDWzd/cwUL42xb3LCBIG1W9GOJ0/dBCoAGzf+aPMNNNviSYAcIZeir5Za1it545CKD3QKL
qvOUYdHt4dG8HuDKabq8EdUEDD9VcbiDK3+4nZYipp+jXsSjRFs6PiCdk0/ZwJGwnEO+IWjGG60B
juBcrXIgNd2QFYiPam/SeVnCbKUp/wF8qEU/kQbbjTGp/VIuNXtOVTO82BlE967qGly41dw6O89f
4X07f60JM3dw3sPg0eSIRfO96G4+tJNJiGRUJXdqojD2VYI6+LRH6BXkQte42SM3EY18ZQl0jTVV
9naOVx7KuQAXJsZYDqHvvgRu3J61EwY+0qQcDN4n6YRsOwu0PZqmw1sJW0gw2/w0OkSn5klv+Y+5
M/z3MS2Ql81WRYETApaIMh6CmUMpoBAorMf1EfHNq4axsdFbHof49vtk9Z3NXUDt93pt6PfChCua
foKKZbdwkH3ZqCy4x25AFNk5mjv6Gfw3fCWsi8G2KpHqz00Ijl3GyhRRHmgbXwgEL2OhMViby2oz
8zPOicACPOs7EOqEdedBurVDhkUgwI3FiAncBYB7v7iWWTTYUUkqtAIeIscOjjsgI1q9Rlm6hAsa
rKUKRFZtZGyummKwz0maVEyu8+wxTNU3KFs3F98xpAa9uMVAJA14i1Z5/HNCdhs31sMjaNuivHQQ
yJwErsYCbxxVBYB5Wh1KSzYK+3HwWGuWdmmEPb2Ig+OkQjfBBT5GZm2DPeozTUFvHDAbFPOjDYvk
PqgNOMImhjh+HySEXOHGatIMll6AEXtEuMFlyrlyyGhR0NcV4CbI7wLo1/3WbXV9GqAeCR7jNMCX
Y3yap5kI+pHuEJQ5JkA8o6LL546myBTCof0tnUXoAM6XwksjxCj2qLHZFWD87a5t8ZnmaQDsNkOc
x/Ldg4dHLc7h1dO2SpwrDpmjtKXzz/DBmq/RAsb9eWRFAUYKmULE22k3BLqZJOCqwuTKa/1PxHhv
lgd/PdeB5CVhHJIUBuHiveCP2znCTl62oH0qd9MEhT7DuS3yQIzFjlU2ykGg2fO1msQHqsHL8nlo
Xfs6vq/1/lIeXncv9n4cXl7Gy6fu/Vf+L6wK6X9dFp6e7C+XT+vLXyrJn8/5oxQMxKeUJRFDwQfg
PU2SN6XkH7VgkH4iQtA45TQJQxhBvJnW/FkMCvqJxgRPxE35rhgU5FOCOwxFJU0wvvo/KAR/esb/
436BxyQJMfZEKUWmOyXhe/OZkgOa6INgA+S7AUhz7Vqc4VzgexcLc9S1wvFaTGX7duMO/qovIl8C
vyE59DqIsqiPQVCizysABwLE76OwkHpEHo0MuEZ6jBBp+WWKgrjOWsiIvmGqtxR7PaoFNV9Fyhob
OakLWbHCE/Bs0yixRRHZsS68AX+7vNLzfpPrQhEsFGKXSD2om8PGaNwDku3sU4XtR2Q4wPz9GK35
CNgN21XpyOMMBAnRxmXanM8B2YY81BAGOUx79OjjzRzumsHp0xxH1TObt7Mkil2TVWwBj7/A/jRb
485/jqmgTa4BPhxcOS97VO+0Pth0fEht2dT7WqhMF8l2KRzrZshmBNi9Zd7IYdMBfWIDBcfX+MTI
tXfsaQFy+A2lYndsZ7R70dg0fyiV/+yO/lLs/3vH9b4r+/9zHeIY+6/as6v2l+bJ/h/3S40O7T92
ZT+f98daDKNPlEQsAReZMqytNzHhH0sx5J/SKAohKcHSTdGz4ZE/V2JIP6XxW+fF0M+9rTms3z/b
MjyUUDRSSSgE0qMijPj8T1bjT5nkP5ajYBGBzXNMkjSO0P+Bk/nrjEk9zThuIrOgRkFiQnnRD+FV
0bXfgUtsUrN6b1V5U4bxo1fJCbHRJ7H5y66SGCk+pyEUUxshv4uOiiyA2kiHy0uxhXtAWhdAMUi8
5S0SGGiJFpZ9CxRdIW1B6eNXGCG53g77zbkLG0WVLBIccrx/YvzA2LG6T6trZ0D/5TPQ6Q7Q0S5u
M0g8unxwB2Rx98nN9YjCUQi45WRaX0B+Bi9yvmvAXxQ7NWaMytnLYNyvlZRO7NZqBzES+oSl2xGe
d/4mNbelz8v2TlXnZbfvW7CFQLllgsqtPzBzNaT7lJ/V93DHzau8vlbFa/8YkjuI+wgqf9RBSCWI
ZL1dYF3uoy8Q0wAeb74lmGi/HyDTMPIhoBlB8EyRufJF0zt7D2XaQ19ftcFnhrlSaFglBALQssEA
epM16y776kCG5LBVmQsWUBmweIHSTzdbflYv6DJ7uMfeAj7Wft97cT5TZAzUmataSQ8utyPLFp35
r+tz8C34tj6Tn7+Tn7+//aqfxtc/ftVP7Hl8Zc9//296rZ6iQ3Tgz9Mrf46Aa4JQfWNo16vJ/V/q
zqu3cizL0r+IBXrzSne9kQlJoRdCCkPvzeHhr+/vZvWgMT0YDPpxgKrMrAxEhXRFnrP32t9aO05k
7O368qw7zKy80tctupKZ8v9YdfVndS3GWBVIc+3PXvc3J6Tq0D+qL9MIwL388lWE2fNK5zVFmb7z
taBlMXi01iFLLkDaRHIr60CzgO9DljXb7Q2UZN1u7KQy9Cf+v0B8+euc+3V7c4e9YyAxSd/2a52/
NFacKRGQxs81cOFXUOoNGWxHlmU9/l6+4JIfKBl973MJzJsPJR+47ldrRg2a4eeuHvZF90t3bxbb
KTMZGeoO0d5xAnul5g/lne8Tc1cPNjaF5msrfPNV3rPvBE6Bqic/Oc1x1ffNKTHCjqxDM3DZR2dX
z6nyKx1vtX3WD9Ucpzt+e5u9revzanxazZErJy6UDx7V1OxDx3QoKxkPiSVQC75C2cZscQzTDCqK
2da8HMoylC3Y3WmgDTbWO8CcsezULYDz7JWo4RturdjhZrysmRooXAMEBO2s5GIkl+5cLf4am8d2
OrtPnwCTEBGhmQXejbhqRntpy0sdSP11VO7jMgc1Fq5pCAv1XtDM/81e8+sljCEiju7fmNyQVrmK
r4vigzp6PmkIDdPXLc6zp24MFzMYr2qUjeG4RZ5xHuiYXpXbwuxwCHUZWWk0ymiFGJiSY6Wfy/pv
kiPv61CKkamcRWBOX6uSRCPkvqkaO93qfMBhJJ067LQMD28TDLkaOpuy97JTNRWBln+n7ozEcxyK
czmdm3Rm49vZGzo/UdTH1+ZNUXdXv9LUZ16hv2H06p/r/i8Gfh9QuK5WCnW/fd7sKci6OfwnfZgD
5qabx2JU983vvD3pWWAG0xI0OZQCRIDGI4Vt/vctJvIy7PiJFv56gGw2mMoFmvMJRhFkzh9PKO9T
EVcW0vFBGqeaFQcVinf6mmnvpmvxne4aNS6bt0Z9U6uoW07y6n7pBdpxNvqOEujbUVQnA2VcdaPZ
poOL5+quytdChw+Kl/Q8X5x3wXmo+e1T/eRBkDEGMyF9Hv/Q3ObLePnnX/Pv/v0roJT8M2fV9jjQ
5vY//2ONwfinveT0xuLAwbidtncpOs6pclVZ+6CF7hQS0nrvzavFyi75zWNv4EBZv8cKzGG8WrLi
SXpX1Cg1w3zmnSIGcFIrDjrwBPUbnDpMlWdnUII0PaSd4pt8FU5zGAmIotfwBRvKXXlM9BgEe7B+
1FEiIuGSg+rQkc45h7X9Maqcq2h13TOfaqOBDPBgCN9K+Wy+XZ+xxox+5W+eHrgEt/mDt2tHHwhn
ZeLVfVQCzDKERV0cCEimBF/2ufieRdCXDND6S9Ze7fSt5U5MUiTKvUv35/hbFm/XjirLDDAKrfpH
M5jhtNVBSuJ+Ap6eu7w7TCRdfYtkqd8nx+V/F7BvMIte1BwtXtp8ejct+FbTQ/u3Yt3ZooLAXoDx
v6lVBV3BEQu5U8wUoZMIS/1HopXf3OY/i8pkOsD2VdPNg9wqIXrVez0NUYJiqpqgldsT1FXopguw
m+G7sxbMpnYYGzsigvBU2WpoETvMkr6wbodIiL8iPbvje6mIHepi6bMDLy68u2LMdZRpYEiEA4Wm
zJ9yqzHp871ozTcvGBA/fW1cTrp3q1f2TT74LCcqdTNSmx7FxmmgnVBPxLLFSrmblfXT0hjCF9p5
taqbU61vdWX/1hvznJq37CF+I5f/j0rT/++av4cp7/8+EzjJIWXoPH39793f4zf9u+J01X/pOu+H
rWEJATV5+J3/XXHa3r+QMR6VKOHSj7ryv3o/0+CXWADrPWwk//lL/6vi9P5FYA6tvaZTeDIq0P4n
FefD6vZf9SY7mhlCMGcw+MNcTXf/e15lmmuVWrkpk79eGwLkcdZR1Z0XgcDQ1jjF/P/wNAHF/p9/
JLuENdO06P0Mw/jvoy9J69V17ETdk5verD687hblSaXskplK0+hGeFq7MpXrOm3zvjQGcWCeafEy
9speyKY7CeITfxMHoNywquV3LSlfbBZ0DUFnKn00Fb12AOIS8Gj2PF0K1kb/hdrQKHoGLSHiozL/
LATO17611Eo8z7X5CrIHnLaO2cL8de2HHcu/3npXdoCVLI+6OytaD7R8/jgMk8b8SE0v+aX1nnIs
Fpf7LB9NcHprUZJbU2OoGMHoMn9RMQe06V7VRperobo6qG5AiZOlv3d5Yf7R8jzdjSJrYhVo7qAz
ETn0q4ODw87UItpGx36qswcqSfJsBHM/vmf5Mh6Q89wP1xZ/oS2Y52J+6/Cn6YA+pZGqTTjPavZq
QZ4+cE+ViY3of411bYeDA4xqrNlNZrTNmCb0PEw3DKjT9J0POoV/1W0hD3wWDnhkYoeVWeZoF/Hs
FAzlpYRIXCICiFHzwUQn5dfY1zfXXZllsK7hk/hkJSxmZG63qyeseOnnqJTWNYfKNfcs9fojpgnf
SqE9y6T77Jzio5sS2hW95tqoR9/O6HTSOdd8vXGKYHXtaGt69jGBLlPGDt/C64KMqUDvObD+RVv9
zPORS2BwlZ2b5RerM1jlsLVB2dSnwW4nwIZevpksdioRHhudOXu67e3a4FMU7M2VxByUdAVufszs
1AQHT38LAZ5XeCgJc2KhyX9qRRFlstxht1HOfTGlgcL962ft1gSV+6eV2LSM4WnGlLknsudr7ihE
8ID4gPEW/Cp3k2Eknj/Xcl+K7APJ5y2zbASQXuExpJ1w94lqRHaWaAEhJuJgknpDLhKwy17NRiVC
2nZgdR3GMiVgwq8OLBInSfKQF2yVR+AJuVEBMHggCON88BgSqSawuzljGmqrAR5cakNU6BUPhFlL
EGGrdl9HtQIMXHRyns3yedOzOuYK4QPrRfGrylTbt0QHoN0Xyskb9DkmF8qBYx1y4ySs+Tm30XxU
abiRwao1yueJ2KWyzpaoMayLGMwXW+jygznoymr19fBgQS3Z0sBYdn+w4GGvDBrIgB/r5G1Ojfp9
sp6tDOrcQeTdpSD1BNZt8Jmu5cgQcXO4d/wKqLUA7jNLg3qqdkt+IsvwY7NXn8V6dWiqTRNotVbF
EzIOBSjhWE6yoG6pSTCr5AqT6pzeVHT5sJ0yLAxTPo7+VBZPncq6dh2zXcASSuNLAdwIlW49rbp2
1mer2Zdj/SxSDaXZAU9Jxt6+eGqSxlbSUfVwhDjrcLHaykPYmtQfzTAreJL68euRolVUVlCVE7Ms
UG0dy802e9dBldPeWpy9QohH76XX8mGK6oumjYB7HuzBrWrqv+OD2jZSFLGep8oCWPTZJvYD4lEN
Oi74LZMHvtL1Irz2PZ+qkF2Axa0q+p8p4RUB20CPowAhm/kg00UPi24JKljWTLqHZm6iqsKFkDyx
S+RayfU4zk5kpNmbrFqLIZtIrlJbg7zIPvM19QKRucj2VffG8OkBGB4nu/mjsL64IGTCLi8edqt9
hX8lrzicvaXkq1Z/stYqPRVzXjwbOdNnofG6O5MSaEMRTqpySWqqETRq/aSgNYcTKHBV4p/aZiOs
1W0MeFt54hkBsSvnMm1d1GK1ljq0i2Nn9U4xtRA+yKFZqARDm4Y4A6sJJrVjwrpme1V9VSZix7RZ
3TgN8qMxbB+dqvS06iWSRU3ZO0rrQ83nd7spd5KmILRNVhRpXsXpp2bgTmV+UhqbGn0ef2KB/ymV
qQ/gtmRYWekVYkvQ8C5rYOQEnQiRPhu1lPvZHPrb5qSntiwjJmkN5aDrvuK4ea+Lsjsz+Hxa1Q+F
YUKgJPNunLqF1kIeV9XZJWiwSFOMa+uA5C6uGc++MWS2grLUgaatNJT8IWxQmYuruczTsWYB9uCV
nzpYLO9cj9ttkWGZdNOn1IkDMF3tr8HE8HNVNCJxW+tg94TYquPyATLcBEVpfTLqjVwlUbELNyoo
LGjzqNxWu0ZY0TLKfG0nvOZoM6j21vGNt4ODkMSR60o+cDgUotmVLNnBkUTXO4pdqnoJd1t/BQS+
b7IARO+SH61n/HC8sjiMnbWGCGBjWCyG8w77f9rGUvpanr5nQjnZaxMlpiH8RfZLmPQzTsG5E/HY
9TridU5bMqzmHSi7vm+DtnPNwqLXTMbInGQspF4GQzl99GpS6j53nsnwzzksth3BjU6PH94lTR64
nCdkQKqZMIOUuBq/JYAs7x1tn5fZtAMiRmJuvDDLsdA+liiiEyAuja2zc7vuvfJ0cW6KiqEmQPFA
b2nr47QbZfvN+ohPQqRCYung1TPkjTUrtzjDcQqC5Ru6cZMM/8O0rGQ8YeMonNFEQyDZr3QPRisz
P+sYODr2YvJnuWFhP3zcCR1gUmpPfY+7rdGUxe+L/kenFXsEjJn+r3cuzL31FxuWMSZdKg+yoZrD
dlhUDCSZhJLH87M2+nOq9s05YUbop9NUhCNxNPuHJ/2tN/ptl2VzZNNrTamYAHGxv9QDM2oEhG6Z
vaAbi5jNbygXbh7Zc46uZ2/ejeDKsK1FDEO4HG2zjjwV65GnlNu+1eqdrih2BP0Xb5ntM2Zo/Upg
u7F7TTCJNuVuTJMde2XiMkXqwSM2huakvuMYKUIyC3Z666JSGFq82txMuttdTTN/TWZsJZRwF8VD
/GhTthYZxAUG6oKGg0W5ixbb4whfB+x3CZE+m4JsYLuBrU5PeVYxz+iallu8CmHVXN9tMC2ZSRW1
2i1xsXXMBfWD4yWHqsyTwBg5jSvsUzLZygAi42VQ1rNtIV4qmnbVU4RWrXk4mKAo/LRU31ttrXzI
CRxVDEH2WL4bmnNVXlKbqml2rjmttJt7ezdZ04MjKBbELF18Qctr0nBl1aL+XOguDqOyWNAG2XOV
6RGSsHlKrTxjzOFMta+ztenQZcmAbON6GMJH7Z0gKtD3dnjjndlrGraHmrm3NojiT6FaE5oRtIdl
FkloS1r4LNe/Z6dFiMn6p5F5FnYK4UCz1Cfm0DTSNYcvnbirvFCQimBI5hH2Jffxhe2aNMN4MWtP
Sq1zky3NZQI53Qj+FWbCvLsb/yl7qoClrDJW62qItdVdYlD7A8PSPzYkSDRn3l7fCKIi4PKEux3F
kH4hNrw1+xKObcbzYmtxU7UMnfTOXva2Tlaj36nb5wP0A5RdcfWlxnTKJ1WelY2CbRI8VpvbaD9Y
1v7LSPRx11sTcoqWO1SQ0JrFoK48Iko6vaiYq6F8vEbilx1+Wn2NvInbS/s0rdZBckORcM2yu+ea
u+4Le9tRgB0mrX9xHHlmRqZE5lL0L7j4l4gZg/V7LrI2GFqrAS32tgBWpAjLlWDUsUsh6qtx21tS
w8049fqfifz8zpfeMB4tuz3KRfs7usYvbWvnkMDt01gxTk76T4slQ3dc7F1ktaOzqz2jZZHMX0Nw
a2SmcXdd+T6lqovhujb3Vtu+1Y/exG7sDAC9YYXoPC0x+PR3NtaPvQ4bxnl351BTO0U5B6nMcTOW
9glCRYtGy6ujvuoLX3fUJVjyqy0ajpva+JMNzMGA0/armQ8H1VXMuzJbeG/ui2dkF6Wru2hyquKp
eBCWesbzb8lnNzdeMc0TH+Cp/Lf7dNUvL5+wJM6/Nbzk92q2cFKVEjZ3/Gbt3POYGletZ8KuONp6
Txyiczyb3TYF9E5oOw1FhymaIJEpKU+i1NeT1NiQalDF3DcXA03aLFukkQp8IhHB2APfpkHntH04
uLV6nYUW96L/m3hpUGnNpWZ3ve9ihUhx24c993k6byI0hwxTu4QcTqusvcCBiQ8jcZUAqyAb1y2e
QLXNgQ9ya/4LXJC8Ji3RD9bSiN9G3mHZ8lxx1TtVx6qp2dV3OiT6OcOR3ZGePieR7HOMBFz3H5mc
+12R6Mav3FqG02hDF7GTdQ3ZMvXUVZN+2PIybgm4iVNcBbPR/bVR80bTxP/5cGnVrvuWqUq+Kxf0
VtLufpraFsxKsoVWguexJbvdr4suCRdvthS/KraDZVqhXeghPqY8rKgPg97etED0Kr2i6u3cWQfz
LTpI8qIIePPm66KmXWwKuwtTpOmk4ATFdqCxsHf8NZlb4bMiL9TZHOTPGGSVvvix5ZoIJoOQCn8e
hYrjS7tWbX6QpRh3GRj7SZ+/jeanXaTnzGjoHboBwYAyzBqy8UIo70WvttgVOg44IR+G1J8NE63C
ZwDd34i78I4Y5KNOGOa7K4oXAP76YM5ExqguC7gxyX/XGS+jn47N7zIZXqx+jZ3e4MYuHD/lt8JX
576ilOY1L7ApeYdi3iu6DNoS4rm65A1KMnTil/B0K7LQkbPB3RvZcqVP3YKtGv7AxcfryHE54ZMs
t4HOzazmSKtVeUoJI0AnN6agJOxoW9QHMmeI3QYS7yu5M5wBsJCAYaRGX1fd2JrroJLdrZ2auOJj
fOnshxsZun92zSZotxp7e31SLUoYsVnrMckUKwC4S97XbcwY6HQotiDsWtQaVukv02TcV+kaiOip
ezQmiAWqZu9SzLSZZWuAMSbyKacn+S5TY417y0ZrN0XJNNymKhCPBoGUapnHQkfKTDsNDVLUyYvn
dY2K/8qpIqSy5bz2evdaT/N0xuqfDVi1RB6XtZM96+T4ReWWiZhWst0Jr2zwpJpi79mrFVpuqTB+
YVQbEyvf79LEu/SenM+V0jMuHB+DGxgoaMMEgB7yHcqH+ImDpTJqWIwqZh8JeRqzVZ2kLN9BDu5T
18ugmqV2qbVleOmd7ryQru1PvME+AV20G6taupHiCO9kLf1xmVMRaK2xHsZkMwlHwGoGxouna3V7
n13u+RsrVXi624erxFaX32ZBRRN1ZHU4q/H5SFjlgOcDpwSgb8Wa8W5jrTV5qyDzOiIf/DVvPteE
WRz2/MbtVkrQ+ejYAzYLXCE07LMa2KPSxrNGFjU7FNNjva5emJqVvoORct9kL98xSlOUVHa7F9Rh
oWXwanuz8rl23DN1p7+2cjpNetns5gFZRg4m08Wkvegb76Sq2fhg0HMadstyxii8SIujxLKz8x8j
R5o79DqXalNd5vT3YhtcRaSuRu3sMtgt+jTsHDQSDalcnTG5A9pWDJbxFSOYyoOqeRcxcg0wptYx
+egMXzSbbn4qvJ2WEPfgSrM5t1r7MWbpEsusUOk5ZpXZIz6LTXZnnctGL4gyaEzmjrPtXVtbrRlB
1N8r0dtxA00eEdmc+YVTHsmBMfx8nhmuWPmlE8wCQQYTZfwzV4/4lPTVIcvhbfCQ8LWeQbFl18JP
WIX3pJLHWqmW9+YuNpe9qMRDA6t9ybQeL0Km/G41YjJc1/rhOKQhtrVjRK3qxGnhnozajjfgyJB6
XoaSUX1decRf5QWVTpq+YIS51e16yStmfvOoPVOl4v7WLPXU2e5bP6JSrjlNsZGeExIDSHHKw7xz
7zAJH/24PherfCwXvM7TGK1kvVh9G3a6ibmAN1mXre+4DKQ2PMm2eE2qoch8+LU+1nT12enxWVkC
/ctuihEs1cR2l8D3jnhOCbtNz4QrZF8JQG1CQbwWcV7l6U8CaWQoxkw+oN6UdJ+RimyqqStw7zCB
f9bGVPlKqiK7bLLBMVxkx16oTpglypuGOvqna7l1phmj3cTvGDoyQHAkZnFS/q7X5kATqIXpKOm/
ltguhBUNc/UGVb1Hjmn+mNnEl4evMGiVitSWxoybSWle84Ehy1pguaX0zEHCZ+4P4pyuq7XiUs0N
xtbO+trVKJTNOCxM59b2QB75BwovX12TojI4zHsU0TY7WEw71gc3+9NI8dwgQQTlytXlLEr8+ETC
HrkAJwlywrQtr6JDplIHmoFyxhsEsinQ5RA2u5zPKJPNzeDnjT4ln+F5kQWzcSEcx9uVzfAbHSaL
tEo6oWFNS+TR2ARWoyECi3L57DkPmfW1r9ZgHuyxeS6c7qlaZLffpNM/6SU/ZU+a7+T+3BXiaK5L
PithJjBfDqsqwlmY9fNc5/pzLlxSMLD6miL52XbpZeb59StDeZ6TTD8545Y9Odt0nBwAcaWQB4Fl
PBAJsUESwJRMHF+OuYLiVZPvpC3HYZmYHvPkAxs63yTiQGqlFSqfgdRqzt7ZVsVwEw01+9YM+07p
vmdieMht3Gnt7MRbwsWpe4xSN+DUOv9EPf7RGOvfQsykJ3hJf2W/Seg6pS9Y/nlm1uKEltatT43O
sr48xexPmk3P9dUpGBRRUSKit/9JOZv2CkowaToT/aUU975uTwsTzXBNRU0fIdgKX3ftQYhjXeZH
0j4W32wVCZvAaFRzNmoiDnv4NqSmMjmz068MHasgUWHcwkXrP5WeyHCyEg4UtKRCMBs48h0SNEHv
bI1o1QDmj0ZIEIpcbSl9SvtcTdsEI9Yo1Oe9+KFgxT55j2yvJSlPrVunV8pE8J22/JEJRMQM71zo
eavzOg6PSqBUziURhrBs7j5fvE8Q8/SuG9Yu6a1r7wFtK/12YtL5lTnTXZfyr0eNm+SzG26lerSr
HM1NAv6Skmf9bRLtaRy004Sg6aldFlhTEve44Hxj/GvOjhcmCp8r3foYGqP6PJn6rd2EGktvymPV
1qqoKHv0cn3y1XFITqbaM0skmSsce6P5TfDRU63L5wmuxraFDL1HSoEvp270OysrQ8zrF1sk6k6m
eh9tBLHw8jZu1PbDeXA6c2eVEwecUDghRqyQfaLv05S6ha3Qt7LhY+dSzeNWqKSS/CRBCbdtL5Kg
aMVj/Auih3JuU4G+2K7S3dNMMSL86trDfTrfqgGg0YTydqlBfQhZNC898dN6fql055p4UNstEjmF
1MwEhoQnopd3HfFfjbNiyFvR7UpOJnV+cuxbptlppI1qGjdO3/teWzAWTo270g/1CUPKFts5+kff
OFFORawr4xrpApDA1DCQMtOwGcy2bTgNY2wa8AGecqBDRWOxIFCN4o8x2C5YUvnEfUlWGTBJR15b
Xjn93l2mQBhvMBvqX1S1kqbBLSNav/yPOys/CRIhjqPXzMOQ2czpYdqDcaFiKPG/V8qTAgu9w3dy
mEpNYuxbqt3SOYe1IM/P2RtzS8DvaIcWCvs0qZqvpLjoai1vdl1WkKOr5Zdhq5obp3jKrE3N9rq1
JGdceelea9Jc3XlyGJGcPhpwz+OMhKPihTd+4McggsgoTnaLb7zqt7hwe6YQ09SfaSx+2ZXxwjIf
0r3U9GWx3ZAiTWuysEyLzsezNj1nGvwHo7Q8GmQXJu4wgKCBuggKGzbbUVKx/eCrnqQdyW5Zo97j
QdM1fdprXs4pJ9bhjUyaClUMKvNFlfP8ysD23BXzTSf/7g/N5XOPN/EyTyKvr1Y/jZRyVlZ85bp1
aCmd1scsU7YpkIudPMuutSMqzRE1yNo4pNaGXZq5HHbJY1DQk+DwvKT93RnVX2YlK0L86xqpnzxS
YkP8pTdfumQ4IU5uHJ/zzvImDtTWsb4UU72ySDRQtbPbqKFZu8ph7SvakqFh/IP3H+YrWb8xtvPK
r9uHTljbbhrqZ6RZzoIZBRebEAs4+mfWBo9xV9d3r2r3D3IuEbj63clVo7JjiUP5I2cbN7rYM2ci
IVU9BuYxTV8bnXdnLbDYlNqyRLo7/c7dZKLLM8o3OgLa1aWIl7kM1UlPuR/rJxo+Fm8T4mh0bNzp
leJeFtYcdsryspSAsMacRl1Sx4Tv7JWOTXuqt9zk1APw5XrQVqUItiJh5pFuv1zKtmNa/dKmISWR
cLC6gJaU0YnaXbFTKTtFqZWrBOJYtvzSN6u3NwWjBFPBiewjlc1QHIt7KAfFCO1ku+YqC1tavBl+
AZrs54nn+dhhH54ENa7Z0ZcAY6gwxjiULOwSo/s6t0wfpWlXvlPkdESjXe5ycuB8DBDWkVUvwaCZ
3ptqkNOVcaEFpbHErXPv5uHIGqmniXkvPGKOJQxxz9e2xQ3kDEPNnkdCjL1r5+q3ckbVzjDVbXRE
3cJqjZEQOmFA+2XqticbYgrdTsNdMCT0izoC1ZZt6AgKfjUGJ8ZLoup2uE7eMQOnGhcHJsZUiRA0
tQu9vU8Ymr2317bjvJnJZUuldjYa42896ggWKxVK1TARsb04mdvEDD13yw6GbrGj1Jn7MQZXzXYt
RSL5PY4grcctzb03rNqhweTmM3zC5SUp6tNQq6vyjmlDwV1T6D8Yv57IsIvtlSwPp7hzZe5HFy4n
Ger13M6pLBFLHExUuTfy+ktF3dGL8O2aDSZmtfupk7vzAuH9sXSbuGMdzPE0mfhqynYo0mBKNWtH
wC9I9tK5ReRKLfHZf+A+KUV+y3S4MiI9JrI5TP2ekAr5Odg07mOXqCdXqd/Qa7uQEhUHi+LkJyMn
2aayHzTklj2X5lqQ45h86Yp51ShORPPBTzbwgIQEeSRRIZaaL4H5bD7/KLjaiHGMVAf0da6tPZXm
eesfA4H5SGvPFIikiWRsUEfFeuuS6lmOa/fcz8SgeTXt0rTuWJodeZUFbkC+oVr8tLmXWJd4r7b1
5smyLHGCr30gRfprNr5mu38Eh5ZLimQJiDf9sszrSjm1WE7cy40dzcgDRWEca5Le9p425n7WL6Sw
5RSrx7wE0jfGCyGMpxXmqJbOFOboW895q/92tV5c8AyV4T9fcil/e1sFYDiG1UB/ig2JE2kW9ySp
wJbcJeg2aC4l+9WJ9j21941cdkR0cfvTudaa/jPxeqIUPXHYZNtS8mnCiys+BoYPDX2ehv7nLYwn
HivOS1M5eGXb7xqDYywlrCKEOfhZK4K0jS5SAOCqdf2sTRMVG26HgLBjPjWR2NrnQkBNmwncqblh
++/4PIRMjNNgMOJo+1u3MWj8R2itOxet0rPuZo8rfZmLOmpUSwkdHVbLU3uOVi9HSoMse5ON8EJb
eBjP6qR5I+psIk9UySCenVNuTRfMtnvXrn4Jy3hS5MCryQ11MQz1kCoLnMJqa0FVdbFtACvrLSe5
U3ehq+Rvk6PRvOlLeelHXK79QLNhK91fPEXMLhcPs77nABcarfIx6R28Hvnnfi9pBlqjSkOnyRHw
lGr7TS4Cqa5DOsQG4MLrJrIazGZovQO5P0ZBAotwD/nQG++mvkJXSHtJd6mmK5flnwlFZVV2EQyE
8RLe5Rb1z0KDYVnnLeUGbu3rgCdW2eUEenG5KW8kIztPMnGaSzEiM8aFTcO9GmxL0lt9ujbWlJ3T
2Vbu3kJcRVU41m1oV+93shSd62+rgGtm/VucbC5jDAyWbKHvypavq8/qAwPJJLKczDiNeeLiLlsT
83Ukl2inLavDPNgpsYB2oDxWtTE4kfaOZJbyt2lvIjASB22HlR/NriXZlGbVy8RuzhdxnY1q3ak8
jLFm5PaN3HTjI9Ufs1xVdFfHAryrncH6ta75eTW05RdCLnbCJIsJGXiq1W7fr9oVT15x5tPqzlPT
Gp+qJlWcp9NMaKzRRi2rr1HB2TWSKnWQLNDyBCFtOykn6HPSFJ8N+MDfJPuqkdaQPNrJRFICjjsS
Y5kA0PKek8p+96zpDYpAZ7SaxGYu+rg3F/O7M9uDo17U/2DvzJYbR9Im+0KFNgCBwHLLnSIlitpS
mTewVCoT+xoBIICn/w//HpuuLqvF5n76Mq1aXAAGIj53Px6Z+9njXuAOyr/lcmZvETxKUz3XlvkC
qtddGZkGe9MGWFG99ia6+k9x6czbnP9BDRlL+1edTMmlzqG8r0cT49sdi4cZq2tQRhEzU4MDZxeX
A9tt0qptmEwbBfYcD2+WrzFyqTWQQ7We8w4rp0hRIqi2x3nicz4pQcGRnDwRgIK+O6josUkUcUYe
aMJKt1kz3X5sCh0YP9en53blmokAnhkX8wGPhw1s4/JbBpR4MxpAOnDp9NYtcnENZ6YQWY/9M9P5
YciSkZmdBa+E+uQjI/xwi/3h1mpOdP8lBbUF77nlTbNKoxC4mcpR6ELCAZ3Sl5mqPX2Ybt0QTt3n
jHP+vdmWG1Wm3tdRmhGnSIueIHHpV8E6qGR1CG8DmHQZE3BhhDQR3Dgl29i0J404FlBTfq50Ot1h
V7OOYzGHXyjqpSZVdkjXBJjuiiKorrYIF9K7lTU/9AajNApBfRsh4ydV7KMTeDLrbObksxp0j2+e
EHP9IynaajtY3XgKKADetW5W7staeCeHYudtSLT+CznNTx5W3wIRHbtskmdmEjz8O2H53+csCU99
Wdc85ub6npGfj+ZZZhBrEnlPP5l5hsgJow40NPMHz3m1yKTGG2a243kc2uaT6DSdV0EIFQUOluZZ
3Z+SZWC1qWGC3rciIDkWx8NnrtPiWfrD8G7cTqYbrx1m3LtxwvieOFY8bpI2Dl6M60+HbOizA0Ms
7L6JfqrLqb86EItOHT/8I1Hg5qhZrE91MPXnKPMwIEkZFzuhKnNf2LX1mSr8Wz0d6B8wQW1q3NsJ
nQ/4Cw9liFBEXWPzVKdut5nypRq3JVSuCyxBd1dZBVJFEZYrADw83LCQcPwCkZNx5XV777Kl3nLk
Dt5G2KrsDYPsOBWMbSo/bq99C5gIHFi394LOeZ6dKj1KXWlkK049YA+W9lIzTjkM5bzgFYM0sHJF
8r1snRtqCfTJUEztUeZe+QVPHowg3Ue8Z/mpLEKvsu3ae9tx+pNjifQVIWEKsBlbGduz9IJZy77t
CGFpryTg3GMNp+EjAP3w4mC9vG+aeVonzT1GNq63Y2OWXkT5uETZ+LUHG/RTNxGUyh5omMYzyH2D
cT0d34FT1svat6Ji7TgpQ+Z6+JXKeXiIS8BRjHXNNu8x0MnKz59cT0DsLStMI2bMr2MpOVxqCloP
+eAwAUimIr66E8uQsvlZ23ntnPltqc0S2sEKLBt7GuhUQIC0aNdZUnK1lAl591Hy1dLBfF9HATYx
pibAGfvsaKc9mQct+vVi6mHnSm84AXSw2CKm6SYdYz5zqWA9WIG5tlk8voFAra78peLEWc//kP6E
KiOtzCNX1VfOK66BnDlk5clLGvqP4HW/eLku1ylu303pp9ixmzA6pIMTPtnMz/q9RaL9ki7ReF/l
8/JNVwMScLFUX2UY/zJL6V9JormbNK2ti0ywRzqxlR9F0VcPbdP4zMb6BOKTz0Aw0M254qDBA71K
ttnNkg7HIn0UYQkwIWrTwxK7AVOFobrGMQGlKalgczgAOP2lCR4ITmanUupoO3Wx3uZKgL/zsMAN
c3pWTsgtZUYmQUhorFswXWvlue9R4SUXsHzTt0QaRoWwxDDrKx19jLGJn6vE7V9pBobD03XRjyST
8ldRluPViDm+KDBb0xYdrDwgM0Ttips9OiAI3HZI9JBde952tgnrtvysYDK8Wch129S6GQyJjz9Y
qXrLIzuCkVYG3/PBNOvbKWcb912YbGKnMWfhdBVz8IWxqSzbyyxgDqiq59/oYN1NFkt95Fjuy0JP
nr3K+8wjbsQ+i6I8H/MVB902vM+Wxjs0LqDaRIz6V+0Re52hfR91w+COFZC3EKRJe6jqLLsMo/E3
RD7VJnahZgwOXj4a2+wLJ9o0O1iMpvoVbs3gid7GcaMqV+9yHQXkC+ZermBzNccxbeoW+L9mufYU
3mjuHP2pwxG2ve+yoLUeEujIaPyI5kdUIsGxt0TFzT3XEW4bhuCuDWS706ZPjnO0DGdvjOESdoMc
kfCApFpTa7/DBJy3aGkIcuoq+oTpPudaiztok2Tm2oXPDji8C8S85WX2pTqrdII9oaV3s+bV1XUu
PaycYw0KA/lhq1sMep7FwB7DuLVrkkmdnHFKH+tMiE0Us6+j75DkV1x3h6LsW71yjExO5PAB8TGW
3eCPA247NNOXzDX+qp0i+yb5YYIC8fYpcj+8znNQ/TAt5vB1QCR4WTymK6qyPwFDueiw3jLtJWbi
HZodu7YSFYjNUZih/mRW/UNL2DGxVtFmHrt6y6TX/ULf5XI/2RV3rRe9MxbAQYPNMGndo539aCZ/
3Qi8UrMp8l9551b7oVfcuZ1PaVjjR92VMQipR1bfXd3J9s0pR/8hjx9VlkxMa0X7HCXxjegIHO41
R2uGNVbnMzkpw+hSMYP0fZCmoATi7GclgMmAqZDLc4aRc13MlflsBV4FJ8jtD4bC6ROaEBPjhcKD
RDfWl2xgzS3BPOI5KUcMqMBiUGf9h6JKgs0QWcPPWcag7VRmXG/ddqV9sJVCTWugY442Ag83fxrg
VMC/i7cqsJc7f5n1h2OFC2m40N8Nwtg3rxffadRz7oCrLjdJSG17OU9seyoIPBOWNTgsqeY2hXTK
M8TqOQblV7AfG0vY3dMMUf1m+8z5cHjrIBgTfRsNQIzTlOYctLppgUudNDPzUG4DqHi5Ozy7GdNQ
6LFKXkMLyUz18/Bqudp/9TJd7McFukUp4WxwjdqSIHhtDjjY1Z3XgqkYPLaXkHsrTotq2NcwcVn+
u+i1rwb/04rZ6cbdvLeaFPYyf3BDfbI6sYfD1m8paDE+8JIVJ4H0yS5ApicVoxjYYAQpaQPEmhjK
dzxLZHGsuHlyKMhg6JnfNpXmlnAPTXRNkKOvDaCY7RRgy0vKpnyydfctVFhs54WtW5BY5ZZfeLRu
YmDT0ayzc744wXPj3UTN3r5p+Kr1sWfhfee8lMudKKf8PVE+jMyGkyLFP2fZWv7XsW3zzVjo7CfG
LuPhBEv0cTbB/Jz3joWDWDsuojuzz8e8xuuER8A6l2VcMiIXKj9kmW4emNov37sqzV6lbp0Ly2K9
cLf7zgcJ6OiHLEP1gc1jhlQd+PsBDekHP7v+vdAcmYqhjp99vSzpCTT2V9XA5UA0cO+D0Z/Zdmg9
PFY82b9UhdRPplYFTlCL9auooZummCBaWIVHz8pt1j3nwxBpelHuNEybgF6LeWX45tZtGAqQU2Uq
L1E0jKcp8PBKZ/wbpDT/ZfF6/6mKCzKkIqgbs3Va5kxW5vCjk9wi5Mui8pIDe0U771FRQibXL37B
WrYZGGJyQnFvBjBjekvf10WviPnFOjk5AfZJDCW0zrmVla8haSfpYe6Nsh7qlBVspOdmR0NDcG+n
xTDsvD4p3i0vLs4xDuIr9Ojg0cBnbJFLOEjCEa6cFz9a1LQieY4DuY2Xlc0BeiuGIHm24yHcarf3
7sbRV68xhpwTeZgBCG2p35kmF5i7BgwuAovmpu6AEijiKs8iK5xVGOLRNQON00EHE6GbqufQ1RdX
WvFpmDIBciteTkFgV1/ahVBgqptbpodJoYJrSM6XEybn0gIXW91+H/KOtCG8wJuID5Czt6XaOiYD
wV9jzioY/LzALyfJDOV7E0OD3RgrhqqorexY4xk+zRl/ek6B/Q8LZuxUQUZYgpRj4IKHtWKuZJmX
hD3zqXVAX1VKuK9e1HrkJ6zqMQm7+Dy0UfM8d7S7NCPhJ/KaIx2R0kHrhZw1bL2w9m8alBes0iWx
vwkcSpeqj7HOOIS8fVvKa+54A+OUzP6Wq2k8e17FA28e7EuYUPSiequ6iEjXj11v8i8iT/ROgTU8
R3WVXSb2EXfo94yd3b60VoLDGY8IZPUkhGDPLCDc1oUMLnBiDCBBN6EMZJi/tC0j7Fn48XlM2nmX
d374WQKv/+phOf4J5mdcJXhw1v4ias5KXrWLwFLNqzKp/AcxU8Lq9yX3vlcUZGPmLMpXIYAe8o1B
+polt9wv1O/q3pow6M4w0NbIDuLISDj+akd5eU1Avu5bWOvvi19UGxpOlo+kEw2uBk+fcmsKDgqU
FjfWkszMlkd7NVhMEu2MN25JK/9R4VZ9kZTEnsfW6e/mRrR3Wb3wxBc88CyD6WYJwJ0T4zA45et2
zUlP/5xSk58mb8h/0DkC5a3osQF5UkZrNicZS7uK0mK7iJyz9cCq8lH1QvJfuA6xgIiRIXHE6btT
RtlnnxVPbPbMQU1Sr8CHNj/wpKsTFbvFMc4CX+Hs4/fH0zSE66WjMf0edg38pmjh2aXCZseMTt+F
TI7WrKpI1Pwo79UNl1VrXI2Fb8RxIqTyjZ17+jPC1PjqYn5N91YVyTs7TIJ5BbwTYCaRJPhpcBNe
knxCwNeOFR0E4OwN7Cs0+8ALUQYns+c83twbl6yN6ZeJ8+ngk6vxA5ojKnmEv93DUaoXveXcETw7
XY6IR9IsEZPzXbmR99Y6vj6YgZx34mfpC3RfTvpGSeaUBXOYrknxmrUJVRDR4JnHAIjvp/G6mWYn
btn9ZOaJQwKR7bgEcIlyeckwPP4CLc4URDtpicY4ES7quowb2jELgPEqHNPPW3SUIiRKMFzsz6gw
5GmdPAHRzu+G3TRuqztI+Mjq6VAVJH45RzE4me9k340/4siNX5NU1pLZLDqdCcLus/eWYCdTjGku
pQLkTWfarUrAdSksOCikpr/8JqrUmRPPjfZekqAcS38+Nx5mR4Qr98P2O/vrCGfzMDZmuiyDm39p
k8m8NzTdF6vexrdxps+iPdLAkm8nnZmtH1WCBIEXbYIOUzLZmhmu+wR+gT3UVvKczNZ93YoPwSbq
XBN/gKzRTMnqN2TrqG/sNDkMcQR5rhX6V75gwMHYzFJZNR5mutbCbeJMwxbwC16tgW6LoTM1FF3q
0+s0UUeFT3vTKrdhkLX87FH4H3zgMMN6qiYUnaH22feFjkBZ9aryZUAKLbfUEt1igjUicaU9+MAd
yg9OTrZFZ1sO5WEuLO/cT7eDc1FMd2Uy14dci4yzdYL+EgYm+7IELfIl9yGiFfujK1uKeyDmw0cW
FWZXlVm/nS0LTgD9aeG2DRDbjcDKmItuOFcdbvsQHxmgX34iSifZc2Wsd79kA0lBontHC11612S9
ejVLaohsVN41ISt0R8C62QS2NmTr5/T6m9Ajh3AvyGiZdYq16Kxo18og3AGqyqh2wOSbO688oRDk
9S3nAAEYH1cvF84W8Lh+JEmMr9QpiEuItgIkkdTcbkHg9t9YH+otB5VlB6NU3Pi8brv6LcNRYxp7
8vc5G5t9nqY4PBSH29+0Sv0QUnYKU1oMj3mMpdjy52LrePm0zziI7AfCQv+ffgV09cY0daK/DUA/
fgem9Mf48+3/8u/4cyD/JUIW0dCFbYN7Qf5f4I4PxCr02IFSmQDWzf1d/Fn4/4rsGyT13yAeF0Iq
z+AbBtUV/wps4fpRJIHjgMvy/l/Sz47t/Xca2XIdL/Bg+/yx4prc1WIn402kb/BDndlrK33TK91b
SfKQBFQMVv5TlgxFuqZKQDYHZvkIpXuXST4PznZeggJoQZ/PDv9mXGKHILaP2RDMv+asDvhZGr+g
8TsajmOj3XmXSgvcCHUJLYe4HIMlRQ8DcqScMLZU1pAFq9hvq7dm4TS8jSYOGZt8wRK0dtl0f0jM
XvUGrWB6NXZbJPezdgK8+GHHWHCex+Fpmscl+EWRFIJEVRJ7vqsJ3VwYafjeQ54WoX9OdLEk50X6
wO8Ki9XrMY6Wvn4LiBZPp3nKmwY6gIMDaMHd2bdmvVS2bZ8DvH31si0dHZodrK2lWAndODZ4n5Lo
DD9ETCScp5Pui5rdOULOCEt33WMHSl5HN+weqwYr02WhMQBviKD44y6yvdx+qDm5CJiASVadOahV
SLk9kj18F7u4WROxf0YDFE+fr4PcZCnG89BHBqSp4zrtEZ3YB/g+2Yz+rpaAinpO3WUgqUe+L2iu
A4V37T2sVomC5A7T6Fz7wa7VsaLIMMTYSwr0LWfztewk4EwEddlzbth6adLIb3A4py6gwwY+6LxR
DPfC8KY5Kp4uAU/F6MdEsw3B0qHsuxfBCUafIRVO9cXyAis69RMVsJchXEYuQDgWIN0HzAYAcovY
n6m6QorwqmodBCnP/jEn3HBJchnmHrSLaTEtzwYHOkxhaoyghdsHAEFUQe/gIbf5liOcoMkuTBdQ
0gByq+gJY7MzXTQh/vw+oBiDMwzrp/qMminuh63uatF8E32nTkSDQ87zlQJvhQZkmfGZwi0ANR1D
VucFuqtwN22ThJtetXa+wVOMExqdw5YrU3sNRS9seDDBpRBfu8DtHuDEeVTSJlX0NfbCFvUjDHqG
qCpObtxSTB/lmoyK16x9uhf4ctp9w7cAhNSZEDR0IbMvNhRWtRdRZWHI63trC8O2srdINN4jMz/n
yLBMdOu6agBUUg2Cf7ARSYFP22PougqZgOCd9CR9O2T8NfOWxQ+/Vlk9kVxPqNtcVVZPek/Z/T6M
G3eHDyzgGDtj98Ys3qzrVGcEvuIJncUJqxbm1STeJ7a1kvx/2xbg3LNwYtKUJ8O+lZ74zPRovdd+
7j8Tt8QbtjAFgTMQeElzgM+Jtj/26KT2KKMXwe6dnZsPSU4lvkwfCNJaOytkWTg6SE5fu85J7jLA
kN9dbFhsdgurwd8y+ZM4UkwBHau1srIAKTNU42ahsIh6sLaKeg45YXEtmwTXQT9BfzVxEaYbldt2
uPHLMP8exyAGmmhpr3EL/Oswc1IcN7pWT6Xq/MMcJAGHOoGIsrOqGsqX7h12l9qd5I1ws0DoTmqB
uJgWDRa9Wnf5CZscgZhmiIfpWOcFgabYKuuDWOKa4yM1jOo+d7pjzQT+Jz0efDsVCHbyathDJmzc
x6Jx9FuN1IJxI5g7vc7HKbhWdeFYN/SssHdhn6MWJJgCPqpcOmKPDTb9NdtOk+PVtqu7wsetuCl1
7F+zSYjygVhEk2JGStyTIKJEuqQo5g8zVw92tjikWMi5YXUYR3NqR4kg4LCi4C3qvChlHGSlP/Ne
Rg+BVTw0nWmqZ6arzkX1TRevVCUxkNdqfCMQ76GTeNadEBVOjZJFddwEcyKxFmeAE3dBTR9CavgZ
dyi0a8atJ1mJvEVl1IxMuykkhKgs7JJIPw6Ndvy0kwDWq+0sb9wii/rITV8WR6Kv8qxxYSbPMTlt
9KowqfVPpAY9HCK0r/CIlzX4njlDU+98UO7YWFOlw+tQk2o6GqXJ/PmzwUJE0pzsewCTcn17PFsY
lulDWbX8Gqg2I6px5qiK+TMInEpS1TZhHMBwRvsdhwd2wDgABH4hiWKxVUVAFrfTYSM3bYhF5ckP
JLnffCkhXJUS0hqFK0xcHR0MelO1zDIvrcfbIQ7KvPvNtYd83nHLYVSZqghFP6sWpuXkdfzxXEXc
ED9JW7n9Rqd1eBseMcVZCc8up4108BZs4oSsrcXIBnVZFezq6zrtzSYoM2/aFbl9Wnw+N0Zmnjab
OcY+mK0oqEnKfS5Ta9fb2fyqeyBPdO4RV03Tth+ODtPsYE1aLBW7dsggbFCQ2qot4fb0gh9isEkq
t6V495ogZRUepvccmZ51BepAt9Fdpqu1nEff3vZTE5LDDiVsSqRyUktlxfDGTqSHTNU2Ol/hT4c6
MMdZf6nGWTVbS8+ZOaFWgCqYs644OpJ6o0PTcg5cyTKr6xfSFbB5VdpEO9sp4YWkvmMrCuqDQu9j
U6lqN3h55GwtQ9cbdjN8R3fxkDICGQ3DUoLzfTySIEmYgLZdavk70XaLSz6jdgmh8cBMpqNj42Jd
l5p0+sq4iyl2bejr7kGM6TCsta5EcmiWgt20oSw0uHnGp3rVdWSBf81uiYHc406Yt9BWuGAqnsKb
ZT5xaSqltY7/1DF2D2SMDMamc8KYQHKCI4w3ZNSLXTRttsbQBqwsrCSdbzIePyfCJSgQNEhlXKC+
G05+0EUPocWSs7ckD/J92Sg5v0R9j0JGuzO2YITPuXrs0lG8t7KFcuJRfcPTMIoxNoeUuoBV8nDe
bJidm2AvLBM4O3AdQJqMi5d9I0I7SZ6SvmPHwqxgCVY8ehKEIUQmvgG0HiAWdgwolE43YtBl5HwZ
AstwpUtQCPXBwh+csSzcNAdgzJV4ABzKNI3NdQ6oxqjign86gCiCP89f+QslbQfJ7KQ8dWnovLS+
GIM1+8V6D9w/vBD5sDGv+bADnhann5543/aHCJlZ8JnrGh2UgBebOCZ6449lnEN3S8CAQLWpNB7s
nBhe8Jb06laVytWnG6uHUJR8DJUO9I6Uo1WtElNHzIQag30uwDPM/e8pWh8tbde7pLbDYkNsaJhP
hCVwv3lJjYBeDjkmB9ZC+0w0yIzstFRZnwhOGsZtQ3gj6gzYzLpWm3FLjMF8j9zaQJBLsmmqD2ok
xHxQJeYZ5IACxATvdYy29KdIjHXVMHAA54RZYuIbC/PcDGauT8uconq7Zi6qozHAPzeQbhRqIe1R
IcuP68HCAxrrHbLJBQfWj26qTpHWcDccMisIQ7k7Jm9ccyFPHvvh/ifNeaO7x8+6dN8L8OnRWvic
Oh9nhrHOVYzWQFxH53G4obC02vle4Lw3rqMfUiFo5WHEhcUS9Umne7QfgkIUfBCyjEg+DIdWmRwk
mJfX+NnoKwyubHqggdihzPrXsFra9r5I2TKsHBxYZ1ulGP5t/vJDHS9sZvCui/I1d2U1nDGtB8hb
jGeb99GtbJ9SGT2Fhxnq8AutRwjnRYZM2oy9zA69zsA8sYXjpN4NeVRvzQBuY627zo5+Yku7BfAz
ZyHb7s2DdbYCP9YILioj3VN2oEJD52aI6XJ5G7wFzKqDO+56wqSuLS3rktkI0Y8Gh+KEq8biF8TF
zlO/3NYR12knZhvjAbWBFbQyXzMIyFOvf/F06XPT+Zhnm69tM+TTj6hhUfhB8MJZPqORO1f9cl1+
qAyuq6DsOQ5FoY+WXfIcWTGZw88B6YAVLcui6UTJJI+e0iQIR0WfcJBKGIR8x4DkvzP6V+HWWG1i
I7cHAb+A1SQm8hlVo8B4CMq/VAy3tBgmA9l76pr50Rm1BSohGkUxtnSs0irLRaXx2YVB74fNxgVK
iN+DGXi/zgZlof2iORQb5vWzWluiRo9L4J+0rAoGX8TIwe6NyVtiLSvKkuPqRoTJbfrzfFpdW2b8
Yzl77/R8imCTxw17Ii8lfnUZ8f4mP1lmu3oDEEmZXTp0Ad2dcmzJbdHY0Edfo7R31dOQchp9YiJM
ylhJv07Y0cJX2lREfmiTZB3FS0eGi0FSPGux3HNZ/ewEvTh6dms/yzHVibG7WOjV7mZkhcnvmqab
nvGK5PqRYrbUw0dBAyIIw7awfw5SeADWbYETqiO7tKx7tnfjs5oVgVZGPlV5N6ONMrhVjvjS9Iv7
y9U9hpwJK/F3G6/9czgkA1Atq2VyliYDU/OyGbwWU9OU/UQmihWuAreqRraLtBtnKwcufbGbShtm
FCca4NSqfcDFya5gkMN7apdkOcU4hAfXX8JfuU1XCaCHEqI/T1yjtqKgd/xec1XA6RZoIQXpPk05
12rJJ8GVQIp9zEMix/QmU7loc3kJwNH+uHFl5z76kXbrkyCkjvGp4vEGSasGCjpa9EGv0l7x0Msb
EuY7t8Poso1anvo/DEmYYbu4BshH3af43kMHKyj7nJ7yJQ22mt5iWSKdRTpQjxK9u1mLknH6euFA
Vm6yhXnXaTEZhEgQZ6D2RU/f5hYfF9Ig/a3WPWEGrAoujanhWXnsDakXoUleEQlv/S8SmMmnMJat
v0IpU+aSBjjkdyr3SCC5DaQFnk5od6RVkyld+yMOav5EJ89jaEG8qKCdkSORVo2spmmvKA62P+H+
6oawgRbbUvHwhrcIG61JZvlcOAETgF5ye+Pa95vwyPOG6kQaPQVBiq7x9xWJbGCGyo+rNapan91P
M8vcloZIBp2e34IL7uKbhjxU7MtOPexKoLBMwd01x4nwaUIDDlZ2NIWMaUOVvftsyHB1xL27Ttwq
fEV2gwvT0Zz40iWd/4W4XiHXjl1k39tYL8+0XoF74xRVbcJ+hu44piJ69Mc4+xbYQ+lsLJIlR15k
fqQO1tqysBZX4iiwfkttAGWCZwaLnBhtH3EAwdDBjO/E67aQ3e2WDel0XdgGJDsjOCjznBvoDJxi
lsw7ix1j+pyMVtB8a4uWbY6rROP9sjC/pM90q6Viuzg8pZgNoGuuAU/o4qGIdHkGW2Rvc/gJhGH4
OgD+9HkRPtG9TQlYYLmsujFPLVrOUvSjGE5lYTF/NtJyGNtYZb+ShokFxqm0grPESXwlGbDTu/ng
ymB+ndxiOCSUgc0nnTR1/0MZFExiElond9aM2y7h+ZUJArlYy71HY3MaQ/rtaIj0AmFZj6Kb03va
r0J7nWjCRQvguBgQpgmIB1PNnL1i6pmGR6rJPJc9Kn7eNRbO5Mq4sJq3Eerng1SjAINTxs18b7rA
PgoADac5dtH9xrHGKSrhJqx1hJTzWHte+EH2oCT0QAEaR1WZRc/CD4s7mPUtCNthRJjDhWTeOAFR
lWFZdEasaJ5tNASqwAcL2E/zF7uZpmNs9YvAMEzLTzs21a/SCQBOcOZ1WC3iGYPAiTaj0pzGPkTD
GxZnAOVd0K95ww5atxoYrtk+zMtRpSvEk4wGe2JXt0pZKwPcTIMpp97CWHduPAwt32agf9aIMGR0
GZAGBEXwYu29oRJfqRNGD2Yfh+RDhOzsxdGVdhFUZwczN6WNA4u5gi7hnonH1j9LkP7XkNnqV0wz
dnFXpw7dtz0ESLlncDoPe2S6nor6bsqepBTi6t2CwCiPwfzVLk3wTpNIfVdoUYMTveWxOdfL+sck
+ElgZ1LTu81UjSCDYLemY8xNeWODao38i2DWinatspnDANunN3iNkA55duLX1co6Vr5hHFf68XT1
IuJwowpIBc9xVN6RSvtBxGNFeqtHIiXMGuyxs2UwEm9TxxTR6hlHVvqOBJzeZyGVWGvjyWHfNFkO
74nUFUV4VcGlwIYuHuakdMHILvN3eu2d10rG6jK3kXYOUe28RTZek6n/JZPxhQIRyrN7got3uVwK
wB8YVU+yS1OAJoG1ahWREbRmwBEbrdBqVnz98jW2FjNuQFVFPViNm2HxNs/5JZaxAblYYPta556K
niJ7cS4klMMLxCfQh2AK6Wh3/leBjNVcXnN7MuOO87YHLiybmfGNttd9FbbPuCGIhWASXFlXhxzA
0RG2brlWU/3Dk8v8M5xHXC6YhyXhqr4Kf9V13Xx6coRNHJAOKdYx6y66Uc0YmKlX6j4TebnV0kTT
ADK8RoyaauEyQet7+gixgub9yk0ktc6ZM5szSi02b8ks+IVRPSwIM9KOeDGDmr4xjmrr3eh34U9+
WO7B95eHGvvZA9HP4l4sGMlhBIvh0vlRcs9yHXyAfoj98+9QrP+nCeH3NWc3Wv5/6Kb/Ge6DXG1/
fH/K6oQuNOe3yQlrHnxNu6V+h6AGmPK8xCtDOGt+nzs8N+8EI9Z//1r/Xbzyn9cS//1abskAkbla
uy1cjJ/lQvibshsuvEPIBq21wJwJ0ij6h4+GBPKnH41GhN9/tJK1aCgckPmQbc5tJ7axfcahdf37
D/O/ENY/++YooPv9n8/SiYeJ5s+nCvDnOBgilOOFWhOc4oTlljjZVM4kNzFtW3yjKMJZ/Jb58ses
H/7+LfzVB0RJ+v07SANtW42C6hcHlLF6tNjDg0g8/DLJ/u9fwbndBn/yIcUfShbwpXQNDNp2W+Ei
W80lSVnsIki0Wje0FTR9uHMmz91hHhMru6Pplo7yz4HYMMd7SHlZJPp9QUOJ+Qc67l/cQ+L277+7
X+M5ymrlkl5i3vKr0v4zZ1GmSFHzmqXenVVanDnmf7jEf/H9CnoJf/9aWNKk4xa8VsDNCdbkrrDd
HaeUf+gh+gtdTdz+/XcfZRmBn5hOtbSOl3R62vv0hqoJntpeHf/h8t3uhD+7fLdP9ruXaKJceYXs
wbe1DG/6bj/dVkN2BBMOxGEGy051Q7V4+Df0v1Ve2on+vDfRud3/f/aaf1xR9BjAu2EvNCqIutWe
ke2hlbSTJW+W+kUoCW4ZV4wIolf+0216W0H+7DX/sLIAfeGkOJIPDxyyipbZqJD2c/c+hjvR4Peq
dyGH1kK+te3eTj8q/Q93yF9dwj8sMQ47txbLMSnpQlen1L3x6LPpNrDJlyf6f//xd/hXF/IPi43f
Q0/hd8gLpdadcTCitXvvfzg7s964dWUL/yIBmofX7la33R6SOIkd50XIqHme9evvJ9+LC4fbbAF+
OfvA2FtsksViVXHVWvnd7BUPSjuA6Jn3lVbx0Hi4bDmyiQmuZYDXzdDAldDK19AWER073b4e4egg
/twYQnLziPJbyLAY5Nb9BPdLcaXCOxN5NqqSRxwLBAJ0OrV/i3xDQ1YQjfn/q2eVlXp9EOgbqBQt
zkHAKNqZQdYxpwB2ubh5zDptb6b0uNSQpyQf+YfafMBWKDStvwc8682CzMflhZXNWvApE3jI1gE8
S9vWKkYy3vFGd2AwvfxOUp5V5d60Nu4/2VCCf0Gs1+7aFl2ItW+s4yWv0H8OVBNLZfLBSe8WA3qg
7nh5Xqsq0FtHcAUivF7hiDxB7fV0AkXz5KkKwqX26gHmFTNO7ktuStnwzmv/VjR82/jsCQ0VZf4R
R8/utLG4kstBF1wPNaPcTWusljq7H1MULaxvSp6fQsg87V/knBuX0IuNvuFvdMHfJFozBHDS4uNy
HNs036TkQVaBtCIUCr/gR/OM7HlQj4y/WrZDVXEluDHD5kyTxykf632aUOUns1nNiy7sl0WqR4vG
Sl5gIuvswiLGOPuu/K3QKZxkzc3GTkkctC44rQyWhbqBaM4fiKXhl/pkIZ8RIyRuaMt9x1uuzWHA
CqeGJg4O4uVhXzbhrTUTXFjoeqTDqwtrluEr8p8gHTEPd7oukZFAuvKozY9wYB2A19MOdzcmxZMJ
idDq6Kxb2sEPaxE2aTNqLPWpWelaI5qdy+8qTEmt83z5V0rNWHB8Xq8Ch3KT/zVjHEAX/HTaUwFe
e7Xk1WY5MuVi0ADi7ub5caLfi+vEGc+bVqytG/HGSq1on3+Okl5HY61ylJb2LqvXNoYSvtx7jzPL
fPFPEbxoawazqEdHKTaMWjqs4CMhE4kaqvmTr+S8gKIB4jH/Ci9Vuh/xiB2GyVJALUureX1Ix98b
Sy6xxxef/SpIgTq5qBWjm/xJiz+1+ZMGL99aoKzsz0ZzF+XaPoUMjgLuASn7DWvUJK7iZf9fDdpk
QONi2qNgqlOONSzQtDzEHGIwKs+tNl819g8CB2teiU251Wfa4pl51Tu3oPHO1mCD3shKeKy3rsPV
R7216YL/BCHYUDLlYujQ3vTDsadMpxTxx41FlrjnlwD/1XwztYnrYvm/CzA0fkJRsbMb535O7jCt
3sjvjPFuREOlOxqp5nPkoHm852Kam/Hq8m+Q/QTBado0NweZGkyIaP0x8/STveRXQQD3cbQRUaxL
9dYSCo5NpwmwBvs0+R6lvz2E839LZOMxpcu/X5bxvUS8r9YwGnSlUGsiFizBUf8ODh3y5XfucKc3
4R05jsB97ODlBh89Ljl142TKbFXwSVE6o+gAzQdJmIcErD1/6YLwhxupX6s5PCYz0nMG2PTLs5Ts
0qqy+dr56FA3zTx0rJSgPTg8935ZabU6w/1AoXdjDImtq4KnSXi3zl1aH/2ltL6qdL5uhiGSmEcV
wiu4hArEakkEcsO4rVLzyAqd8y65XePXuYceL0w/46wvr5W27sAbFqeui/jKItrENeYMAhLfdMp7
+JSgH3nMy3OCv8JjYhLW0v949+QEF9Gpdp7VI45yzXIG4olEc48BgVWQ/v3f3GbT1iUmp64792pi
eqJn4DCY2FgheeaC6DbiD/iGEFJDN2t+ExdfXsJ1Y95aQcEpQAFs0ULPnGo7+bl6/tUN0UAVmjeD
tmFuEr8gKvcgId6VNJIyGQRMwiKH9htx6rbdyD5l1iwENmD4rSaZlslX8/K51IOPZJiXF0f2w4WD
P6itYa+S4jBhzL8Qm3kuM+ebM7S/L3/+7aPueMJRDxzQA4NuTD5Q0N/2HN57bn3N8zavFIBWL4/x
9hQcTzjqFJHpuYttfKYy0VJjO9Cy5PWnbrq+/P23D7zjCQdeozWoLJ2R4AHtRCLuca7gUEDTvT7B
oHFFRLEZl8mWSzjsgGsScPG4/ySl29DE+3KHLmr4lWrx+2JzxxOOeBpMrtJ71ezbpkrXK8q/5E4G
FKfr0WiJwIC37nEoTXXadCuSwM8BKP7PYYeELjXdjjcjJ0CdciWbT+4Iu9fVbL5ZiGGs2bE6P1rz
PS7t8r7J7EI491RrkA300EvsG+dvMnXISNIoeiTAvPz9t/2K4+n/zmnQ5qqDMBEyl2J+UAP1S4NC
Ea3eZ6BO14r2+X2jCEc/B5nOowX82SmJe12BtwPrer/eM2YNVVSZHt43juAImtKqYfZGiVC3Z1CI
kXbuo/K7rnanfhk+vXfRXMEh5CYIIC9hOvTX3Pdlf9/UwdE1c3Q24rthfN/WrBLBr+8WHn/o7++G
GZ4pOuC5sjxU4fOmfKqU9jE03lVddVzBMQQutJMBdTMfPTfI6tZMejT2PW21PLgOG4O8fU06ruAS
EqjnbatikDhM9xkyq7Gurxkrt7ELWFvLY/9dBuAKfiFUoORRNAwgSodjoY13pdvBnxuYxKJI5hoQ
xl0eSDYjwRdEdBE6INdmv3AGY4dY1JVhkPekPJXC0XbQodu1tXmjQiXxqK7gBDzAM2BRCGxhZYOZ
reUNfaqvGrf+CXRyY+XWH/7fAAPim3+tbUIxHngVWYcbQq2UpZBzqPjSy6sl8WKucP7NMWtRFaOe
pkYw8QdL8RVAIfiMjfWRxJf0av7748cMFq7eQ9W3zz738zeX0kO8ZuCAsQ7Lys040SpWve9cOsLp
LyILLHXJbkw8CLJS7XeyZI8GBJ6PTT1Kyfs1Y2NmkmvbEX1AB8iYN2fcc3d0XOPoqmAx49OKVapN
UAldu9+M0iUm7QieoEuNcTK4WWHFno5qVdE9396/VJhdC+5T5ES2PJtsvxzBH5QzKjIV7MN+biFy
bXzXwsccNREeHkkH5uJTkyKLtVXtlK2h4BPsVkfwpmZeJB24Tb0criyAl1gfK7msBXXbe9/94whe
IQSX6FRLifupxi8QWF+hjEMxKl0gM0lbdKi9zcLMei7fOK+O4BN0FEhUo8IyjNzg4ZRUSj3VdPzv
HXN9YgUiBoteNgGyWjr0DxzveQhpPKtGLXjQEP/bXz7ZssUV3EZfNlA/zwkxEQ9Hue18bBdKQSCu
eg3q83L60jZP6AVcHkzioxzBjfT48bDKCMAgc/rjxVazzxBy3Pi4xMk6gg+xrcDrQ6WeacmH9bCp
1L0b6J9Rm9yj7bFxnCVHzBZch6InPCyojAFyG/ZVmK1gz5phhVXIhG2q34h3vs8UbcFzACuFSmFg
qHVDeEFE+Jp7UP2SQROz+fwlKQ/Ckv6v43VoWNTMqOBiR8GPzudvsw2DdJKuXDfmQRmT8zi0tyuD
4poE5Fbq18b4k8aL2zUogyn5c0FVm3//ZgmLq3dZiS04l9CGiNej+8kP1f5DyNnOivrb5U+v03rj
0NmCKzFza4S2iEW14D+LXThs7dbvpzzZDZl3u9YKL48juS9twY8YmQ4bRsE4YxbczoNNJ96SP7wz
0XdswXegxmJpTrgGL7b2yx3c27Q0b8zB/nH510t8gi34BDDyg5s5RHsL8OfjEFco2JstPgqA9F1U
lCD6jLVnoRz6nZbV1jstXvAOgIu7IUpXSJ/ZlXsvKu6Izc5I1FIsoXSyM7TonfGMLfgKvZkzpS1J
ABzer0a9P8SN9aXB1V9eQImbsAQ3MSlhUc422+/BL0UvfnJWnfI5SQkytPIMKe85r67fN5TgJqKl
07wGVgV/SB7W4L9cMsDcJx7uzjwsL83Ww/K6Mm+cHEtwFIAjiwUWHDxfkhk/4wFIU4NwE7j6NLjr
QCFkk5IDCbVhMGzh3bw8O8k5WjvFX6dQgKNriEj12Z/L+A616ivTsj/M5YbBSW4MS/AG9KPEpZrz
dZjxvsXm9LmNUNGL9dPmQV3P+1urJviBxIwJ9mNWrYI3D8nGBN9dbuRksm8LTsBR22mGAA03GXUP
a7lEKb0NNylbdsEBjPDyzbmD/epqhQBBfy4s/X7zh8uWXTjnAdpC6rLKQ6oRbPEqrBMr9oJeqs1y
hWwE4Xg7Ue0OTqXgwIIO1r0ns7A/uyYyuNmG5cgCYFM44fOSTKq30MZGD9bdnD0S9jb5E/9Lml8X
us9omxn+y7vLG1ZkCmd8jiGjVU2mkxvVF5TyDmO3XGvdcpOo0JRQH1dUEwDnMO6zgW5MiMSeLh8/
yTqa4qG3ufgh3+SeoTHRKxIIPIJ9WRuHLNpwX7IR1r+/qr8j5+sZWgwX8QQIflqRs3V+29vgbiGy
ujwJyTkRaR2mCLhG3RikYMbU0QRi/91+4JE4elM4306aKEaVQP1dZogBU52z0dJV0k+F03YwV9U/
1GplxgrAiV+ejGxA4dC3Dbj9ZmFAg+Zkl2wk0sy9DYQCkl+oIrTTZo4nG0nwAQtw5MAxQqaWIiRv
j/DLxNEc7YPCcg95XyQ3egyxnGLxcH95bjJbEPxCQzdLG8HqQiwK+XSC2vR131vxUVs07SqkWeZ9
l4opeAeTVnlY9ssFm4uOg2OeaGy8Ul1tYxqSGFOEkpaZ6sJkWS2Q8hifwqm9Vbv0piEI2IEU9U0T
LcHL6yUxbBEimsAuCME5O2S59Q1dQE9a5Z4uf1o2B+Hgu4lhJ13NsQzAoK9Jb+LyNhq3NzYXvr5s
TEA2inD4qVcpdeS4xC4AQ107OalNcTMld/RgbQO2JFZlCJd8VBmwttH2Ste1d2yL+KfSKPdRaJ1q
ddi4DWRDCF6g6/tSQwR18es8fVQ9HmKphdie4sOTupVRyMYQDj77wEuMxjSSuOuBYkfpzpzQOnYC
5DfcftwwXtkwwqmvKxj3m4ipjOZU3Q9jrF97iXJNokc/t7bhxCThhSEcdDsb4PgcOOiL0kUog853
iqt0h0WPNp6XJL7LEE54qjazjeQHG4LQ56Qgmms/roCvhNeLIiuOm6VE2dUsgjsNGh7nZMQf5wmU
EfBh8YrEY1JB+3tLKzBPSzWSgKUL8/RmKC5ZPhHjWQZt3LsQyL18/eX5iko8oLIl+5PQDFcA8yzC
57UwxoOJRh0wVVKfZOCya5CsrS64hkzVoECHJcXnlTwpnpduggAG9otguCqTbyntI5fHkTgHfbXQ
V5FByAUE82Gl+7CwnlZl9MlVP80R1YD+ude30prVrt8IrUQ0Zxx5ZqpbjQ4z8rFaGhgu1PM0KVBI
fEhghbDXVy5rOqYxEmPLX2sLdqxL0ikRwWnmqDhyk+t+nAbQKJh+YKDd2aGec6qqa6hmfDih7sEp
qdkj4EqzTKCDAqzXZufEi+40ROKpf6Zs92aZVXL0RawnvGp97Xa8tERRAge+2tEQHqWnGU2vGzPv
YdC7vLGSa0uEZQJ7NtPEyy2wV0h1TnSD7zyor06Xvy4zT8G3DEMEQ1QWWjRH0XwKK60Ny1Dt0/We
7ehwekgCYote2zSg9btvGZDgaiIDjnJtji3usPTQkMiY5hMymhm0eu18VxbPsfJ1Ch76rRKqZJdE
zCQ0tx46e5Hla6N9nqzm1DbTXaVSgUyUjQ2SDbEu7auTt9ACTLCVWH5idHQXOEZ3S8vveB3GYXMz
ke5f3imJGxPhkDCGTQFiU5YfasXvJKtvud+uLe/35a/LMjQR+Aj/SZEtemv5tZ6dOhSCJgDJZqHC
gZJeuYv+g0ZG37Kaa1rZ/lwec03+3rAFbZ3pq4VLM0jrtdWyA82CaJNEcNprsGd15V0fVdw814ai
bmySDMwgAh3bMLIHd+otGoXX6mV9ZTV3kO6fGAyyyZYhE/cI4+OiJMfterHk8L5ABl9NsRyXBnle
RtUABcLd82VAqcFckMw6NtY3xp4gyR67+6RFl3UN6iJ0JzemLFte/d/l9byRPrdMsRApbm9GqMsr
Gra78ZQX47dh6U6ukcf7HiaYy7spOwaCJ4GtznYj0kXfQqC0ah5zxDGhDr+N0TN63wii7xghKwp6
JtSo9c1E81k2pT9cL6aWd7g8gsQbiiBHA8LNeSgDvNMyJ7scompHVW501OmdJT830eTt+uDT5bEk
51kEO85G7g2Q/pl+EUM35g7DCarm57rf2H2J5YmIR6XolhqMlenTvPx1tMzfyDxtLZPMWYj4xmUc
4aVa7z4DFVLN+9mXD2l+O47IfaaHmeyk6kffLjY8n8SyVMFPaMkSpfZS2HQE6S7xb3g3ZeFTZbRw
BLxzM9ZVfHVObTvr8dQMoa26dZ75NUub4+Y7nmwCQjISIlJkLlNu+9AIILXQ0nfT1ADoNX38PkJm
tbHlMosSDrwxtAo9l0wCft5sHzolHPHuvE/q3H+fyQpHHA6ZGJYiGD9de4KDzLuJjRrSpmUjFpEt
k3C+tQBiR11xLV/Plvmgzjwghw69gStj2U4fM2PDniRZCEyo/+62iRawWiUMZOuwqaCttppxNP52
KkY06ekEUJcg/genzKHZQiS+7VtsEfHYGVqfTKFFHKd0R+j3zojYHFWgOy0dpOWCtuAWhk5yPG0R
/KhD0daAphrQUvhLw4LtBl/CytyN3EEjxFCA9SCHO+iQh122i7c3zvbWv786PXNUoUNjoPm0eD+r
2v7kwP+m1p/HYuN0mquB/TdSsEX4Y66EyOKlyDVCA3o1k9V3CvQKt3Be+sh97BLKE26JcmvysFCj
CiJ4lDRDvyKJI6Ncy5drR9VUFg9NiHyL019b+Z0dNtf0E8WR9tXjv63RuQWeNdjFMyzhhwrq/qI8
8xdz6PK178SKle8q/X6gKly+mGTLjZf0vhNtTFKS40Ae+O8qGqob2V0FJNay03DZeX0GiVGhxd5Z
RVH+82Bm6p2zTNDdajOSHdl4p8Go8wTr2nhT92Fbw2sHmcIRyRCzP01DUd2N+th+gOuA9Lrp1OCa
do/o0zzSHr6REL7tcmxP8Gxl17UT9O8Uix3jqYz+qA3i4tXWy7bUkAWPRrtTVXcqdTW3HBzk2jrv
VOZoq8LQdKhTu/w9RHp/nTZudxPba1dWvsV/IDNpwdV5zphWS0TRsw6L/Ti4h8wazlPxlGzW2d9O
2O2V7/n1oVGGuLCDiVcKNULsEUqI1NIexpXyYBwgWhk/Xz6bkmFE7GbQWEpJM7npm/Cu0bIbfCzS
7OMcFQfI2s65ohvHywPJvKqI34Tz1mb9CWhWr9pF/R08EV57ymA4d+0rQus6GXZOPO2gVL08pMT6
RCznki7gjQAp+Iva3AKR/hGhlbOo5saLoWzpRLcWVpZbuCnXBPK9O2SI7+H7V6H+RyVBWb5544b7
lE1j/fsr9xk6yIc50DNSCVt+tUNx7SaQ8WT/x68u7byXfV7wKyYk0DPqhqT4Fl2+KNegVsfz1Jbf
kq2S4AJQJKvT1F0sH3nQj5E+fSmn5TNakiOEn/DPbMbmsmkIviAh99VgkmKcPrx2OucOCVUqlPrG
JrydLdkiZNOBhbuJW6aROSDYspMDI5rtpIBpHq3stHiRTwPP+8xWOPllHCxO0jMTLxo+Dj2PUrZ9
607ZxkGULJSI10RIK7AXUO6+p/6tQKud5sE8htrs+u/6+SJGs+stOw/jwfKhrLwNFjSfghh5zev3
fX01s1eHAV5YPR0Hfr07V0glDFF21Od4PsORXX27PISkYc8W4Zh21c+zaYwWIK3v0XjUIhW6b3MH
WxZS1dW5KQN8mLInIMuLZ6pH7zMxZ92w11NDhcaEwpNCUfFhSX/0WnS1usRcfezrVW/H2W1mHJJg
UwRmdmEGENNkqPacqQfAtEFifdSXFs7gB73JN0IWmcsXQZnwZEPeuZrajFS0NaHJAbTm1NaNv5LY
Du5wH1UwEbvzU4wW5ubsZBYuuIJgbN0oc7DAZgLlp6jZl9qOrpHM24hqVs/4Rrgp4i5dDSa+KaVq
A2HcXT57X8bNKomkkdwWYZcaz99xlzUsWWD+KA0V6anevoEv8FM+pbdLYF3Phv5NLxvtJTNRdbTa
c0LTVoXGg8g3LZpbiAQ3joLETkSAJqxrbYr+t+23RvKzNqFgm5ABq3mPg0KNF/rG+brZOygJqUSE
ptY6iP8EZI+RBy9iFHp/ss54rpavqQ68+/LRlo0heA/IXmcwVbrlO07w3C/6wSmbfRUbj5vXnWzF
hKBgqHW4eSvSOD3T7wbS+RrpcW2V6z7ZIUrKWzUWyX0kQi/DdMpQwWEm6aLcRKH5HPTWHgA3cZQ5
BwDxIIbeKpLL4mwRf2ktYRragUOIwHE1NIjIaJRWA6geUugLUcppTzYyRZsHWBIziIBM1lAdzJDx
4Fp5VKvpboqM/aJn99XcHsYtvJp0WoKfQErJ1vOWPD9Y8e+wbpZFd6VyxNLE9fu4uAcBve+N5KiX
drMRk8p8oi1kDkpMyRCBeA54Wl2PYX9oEKU4jp6nHXQPYtTFGSGujh9SVYN/3fZuzIxiwGXzl62r
EFkg9TuB40oo0Fjah7Twrog0TiNw5QC6rc3dk7hfEa6J/GyF/m1m+wvs1VWmn9S5vslqZyO+kJww
a/37q2uSGlmHLkNl+yE9BLsl/uqNarFXY/1zMXSPjoNSCyyG71owS/AXcWwPqhHjk9QeELzulvcv
wRJxspUn0LBvVWMlp1kEZuKRJnideV0Zy4eEqoE7I6EAeUjRZrugLNEOTa4WZSOEkrCz2SJQ03I7
dfTW+0ujb+uQD8YdHHBfKP/ku0YpP4Li7I8xcqut0z8NapjslApZZ7X7WVo5/MT5tL+8urIDaAmp
x6RoDrognAVTeSzzD6SCWhlcR93TtDwbyqNVFD8323kkl7Yl5CEqMInYXbhYUSsqr3SjjY8NjDCX
ZyLbP8GTDKUzKXq13tpxd6tl2rOlqX+mMDrBgjv/0qo6PdijHl1FZvT78oiy6QhuZJzdBB3T0fYR
jAv9lRy3y/StznfpxgiOYiRXp4F3eTnC12FoLrct8oFZ6X5Rx6TeK6b2AUTroSmTv51WaRvxosRx
iCjQCD3MbOqZkxZ912ZTp8Yb7ecSpcvLaya5/UXgpzoabgmhte3nfXkCJbBHqfgOzST/va5PRHjm
YREjJx7bvmEpHwZqhHFHs0KShu3GFCQe/EVs65XzKye9Q0swYomWaO+q6Re9jaCqc0802p2yradB
2UKtG/RqFB5Z6zIo8OD6YtK/WSvQAofXdY+m6WZVQ3JkRKwnBLq9R6Ru+6N7j1pux4tuDX/ohEAQ
MsVrKAMb68aqSa4MUzj7ba2WBLA9q8arIOn66mic+0EPffCfWNjhsn29vEy/kRiYghuYTNSfmwjH
2gftwaTW2ZshHOhRqe2KMUPBnO5iND2y8uTq6ZWjoM1Tp87DGM/AZYo5OzgIVOydfIvgUOIkXurl
r/ZxnFCf8KAHp5mZ/hwT7RGeGLYQRTIjEXyEpcx5TlsOQVpo8ESCZOSnaikICk0lPpbD4G5snmQS
IgA0KpERiEyedZE1dvaW0eYfQVEHG55b8vBvi7BPpSl0J1YI2BVgv6s5BManOFcPhboWdoCbdJBQ
UuVJ1dMSbPS9SWxfZAhtymzoptK2fCOOkLg3xhMo8MfZdq/tIrl2nfy5KPSz6S7RxiwlnlXkDK3g
y6WzhQHTxjrjk77oU3qdw0lx2fAlXkkEhQb9YI6UK3jbjxDF6WfkL+sn1AAyMkWEYLZ4SWWWsP79
lTlXpTZFIdotvpbM1jGAF/hDn5bWz8uTkNizITiJYJ4gUu2ZRFoGv0xn+TDF0RkxcjD0G9GkLPAy
BP9QoRpTxiHxN0j3w+A4P6eiQBjODK/UiaBc4Qnbsn55LZpCEXog1Ei6Ur1lEdFZ2Aj+JK7wP2DR
JM0pLzDLelVh6MPu1LThXZL1TwB5m10e6NN+SrSNhEO2poKP0NERWZaKHetD7RPCSQWqfLDHh3lW
+uWMXMjlrZOYtwgbrSuzZmFTG/aB/FChLR3BbtSp7Qb+VXJcRYRoNsbKaGScHsvKzF0alac5Gg9p
VSMrgaloA60D9A1Us1ZtHCjZhNaD9srSEyWjbFYAlrFN5UvSNZ+yGPlLqyqTDVOUHCURDupM6Nqb
xnpi4QhDMTbt4fZdni9vh2TXRRRomqPy3Fh83BiQxdSSLDy3bbGgV14uB8dCNezyOLJJCP4AFZcR
kW+Ok+Faz0OxnKqifRdHti2iN81sCdICMQ0f/UckjnTtB3D9j4b3cPmXy1ZIcATJhASPPVG9sRxk
vwYd/FcJmk25eiew0daF/CCbULwJUETym6G70xQ04BHA/OUG9p/eKzesVDYL4XRHCoIJL9dY7+Xw
3ToPcaogPWXebV6UkhFEeKaLwCtSbCr3Vh/cUwhXKNRQdp+4KS9vhMSEXhq5Xx20OjSQJ8wMNoIe
MC+Opp1mln8vf1tyK4qIzEmvQxupN4rsJsUxPXW6s90sj0OIbJdTPyHtPWycZlkQI6IzozrVDWVh
nVzV8XlXJbolxkXI5LBGoq1+bzZ3a1Qd4hd1651rtzqvV2unmlVa9HCi+Uo7p2e0FN0jErBb1DWy
QpmIyNQcmhpih+WbB0QSs1OvJntIWT7W2h+KnLwcU3kGurBr9P6dGyZEABF0opBJs4oUrq712vzW
JN6nAIXUUhu2XyckN/DLHr5atnkK6kBvPdMHDk7mvkBhYkMw1y/qVezArVwu7r05ZVs9v7LhBEdQ
xX0Yokhi+mFqGM6uMPX2V+VpPPkUTXqukIy6M6K48o2u07ZSA8n19VJWeDXFSWkQeEG70x/G+XOE
9BBSokC0tgxPVp4QcZhNqEE8r4FKz/Q/Wmnv3Xo+rtGstiQ7tOf2pdKdZ3shmtmAhEkWUQRjqro5
KKXJhNAqu4284LYbtX2UhR87O3uyid+cLaC1ZOlEXKZhBkU4OLbpuy5SPwhLrhz8w/baSTyqCM3U
NBOQ2Yg5NKZBgN5bBwUA7khDqgIp2UY8JvF8IiKT3qpoaBrL9NVSy/Z5FOW8yBvL2XGW9qQi4fxQ
GWO64YZkz7Ui6SSiegOSUixZl03moc/jVXIlpvejbXdBpT+HQ/KlhwSmC1EDtJ07vU1/NwsCfbDX
XV129bJVFTyHMoGySj0mPI7VY58N6LBWn92g+zw5w0ZxTLamQsiATai24xgm6jH2TwsNzjVdRAbw
IxHQeZMXUTYRwVsMWmZSFGMU2CM8wI79AQG8/GB5ydNmGiS5c1UhbMhcozfC0mSxQueBMtCxjZut
N/S3V8kSoZv9MFBtaWkAino18lUqokbt7u0i1Xdq615XPOdf3nGPS+6/pR5LhGs2Q9jnGjABcFN1
9yVynew+qxUUM5qo8iEB4qlPNfVzORrepwS11g1Dk9yKlojdbD0FimdTNanInRqElBRLO/B/8+IR
JfBdPtTo3qpocsLQ/k53izbhvxe9MqRah1SiiTSosa8TQDvl/QTsoecftN8aUbPTapM+hY1w5m0D
sUQ4Z6fHTajPjLfYoGxS0p926jYyUtm317+/upqK0MoteDcsxK3m7LrU6XHgXaDd2B6ZVQh+oCwT
9Gt1QqIub37byvjBrB16iWAyQsvMp03zjHLfn1C3Pl62wrePK5qr/87GSwIz19c8QpmMcx8aT2EK
5tVAgA7JxOHH5UHevpIsT/AJoxm5ZdwxSORCdt4ZSDA6N+1Wl4/s64I3qEt4z+YCKEoAgNXPCxoG
o6zwtczbuLslLkFEOFqmUtWQ8BOGT8sOjpJ7guPSq88gkDddmmQfRGyjroVua5qMoQzTXZzVD0lf
P/Ve+73T3ofet0QwY4LWZzXZgJK8Wj86BjLDbd3VCGS470K1WCIppWkGSh4ODMCd2ezKWr9OXK/d
ONKSXRaJKDOn4kU/4GAEkBx5s3e2q/pa1bznyyYqW3/hVC9Zu6idyudt5DWXVTQYBHeT0LO7iRaQ
zUA42gluvhtLhujL8q7Tig+8ij1aw/soAiyRb5ICrVlaDccAoN9DCEnMYYb3BAXGJ02Nroo02ihs
yE6DcJhV10D8lecAH77Ew9DWB26OMlM+AdDb9N+S+NwS+ScjbxgmuyeKCC11v0qckYGuAhDztz5D
bfXBDpE8rg+X9142mghoXCyPh1yD6wKV0tM8dmejjX6sq7coZg3ANPtDplUS7SVXbbzZPicxORHm
aLp9WnQxIZ+d1s2nJDWyLwj41fFuVEpll3SZueHjJTeWyEOpRlFjuAbhUtwl865C/HY2yvxdkbol
Qh2tLNDVpgeUPXTpoCLTRH97pkf5Li/AhNeT0R1do6l/Xt4qyfUoIhxLd4Yxrm/YKYWuBcqCKdqi
XQJNXmr8nD3ryo51juxWHCGx9f+gHFGc7iCiN31Lj8y9ohr533RWl0McLtVhquyi2nldFPmXJycb
TXAQUd/QYB+27JMZf4Bjrwe5kfo9yduQGeFuKdSN1yNZDOgItz6itg0qDuxP2Xonb4nuDDdHrpz3
il3uTkclb+Jz3k7DlVFl2GNuldTfx41iuCTdskT0Y962Q15THaHpotm7cLLAycbhXh9sAfRHGpLB
T6tOnGUnhxZx2s3tlHhgERrpqF5eL2VGR2SR3NtTmvS0C8zNrWJP3td37aGId6yHNuyCJqU2AzDL
nKYHZ0KpQ81OiV0nlMkhA788kMR7iGDHtJ7SxnMZqMjbg6eakMz1X6eyJArqPl0eQnLYRC5KRR3z
Ks0j0+/7HpbkVNu3AXDi1YGwe1eJov7M0kU78RpZbLni1QLfyIpErslyzj007BXDL3m/HGFYQNfk
x+AUe5RHvjpjc2iK/sQFerQBhu8GEM6bgEjZiq5W8yqw7/JgSOoBGcu8zW/j0vyBsN1NFEQfl2Ir
+ZINIUQZZZv39VJ3bFqK3tv82NvDIYK5dJwfL2+ZxIWIuEejbzLTQzTZn9oRSdu8/rxeZbYCCXmo
DnvM/vI4MtMQHAihmIJMMKZhJeqHOlAOU+75JuSde9cNr0lrjwvwx+vNDFJyhYmYR+ibpsBDrtiv
5+Z6qHiCDrSNjEviFETqSSNWw1SJ+bRDb3wbusvOJcbZbiuR7LkIZlSHvLeIGgzfTgY4e4z+F2Qt
YAS6b7G1kaDIhnD/tVy96vQxDBnCWauYWnKYI+PspFW7I76/vOESw7LWv786HNOEOrWiJWuJDI5u
zUibK21e5SBnGzZQ1fhgjcMW6bNks/+DZbQVL3NnpqN5CZqISv6jW+atyrIs2BOxiz3AqmZQ+PpU
KldZg45esbDftl1Ne0La+zo0Ef1SoJ5FNe4K2eCt94h1N95wbSJWcSDZqqIZ/xJ4LY8C3TW6ofZB
dSh+mLb2daqGaw3M7oZNSE6oiFYsYRJW84Z3KXo9f6gJZm1Oc+rP0S8nYdRS/14XmbebCsN5341k
CT4hTXNg9xkJiONYnxXnGBCJwSF/yptl46hK907IPbSontygIIUiXMhb4wrUJywXbjXsyjDYB1N4
KMzpavORVbZjQmVBKdqxTgOScgOsnFHN8z4D150nyWEcsz9x3b0X92eJyEXFVosU/Xa4NNL6AV13
MDzO1XurCyJu0Qt53YtHIErwyOzXySQFFJl5/rSJXJO4IBG3mNrqsCTrU6WLnp2itV961TkbiVEA
4dlwQbLdF6GLhTlkjdYwxlj+RtsHjWf1amWc79IjhsADn5k+5+98grJEmsqh1lRPnRrSddu57xT3
80wKuDkZiWn9B7zYmEtKXgQRiBPsKJlfkzLdu2N863bmMQvMz5s9rLKRhKzCVkqeqB0cQaMHp3B+
aQQ8eB2MB+bo3KKf/T2x5j+XbwmJ0xHhi1kSEGMb7NBkXRVKuxuqD5lp8mj8zQzVm6D741xfHkhm
boIjsCd1GkYHfpAFJD1QuJ3XeB/SfrjejAYlF55ISllbEdab8w5gN79gJjzSrGJ6q7o6r3fK58uz
kIQeIjBxDu3am1yHtwZzjLhF45vYTWkOrd75/dUkXl3aKjCt3Ms49nNrUw0KaHao3YOZ2luwAclN
LcIQqdlHbppq1MLtLNy1mv17M1eT5agi4hAD7VKtpyjTBfOnbLCugch3YLKCG9eJ7tSy/2uXGaEI
qxaG/0Pet3XHiatt/pW9+p7+BEIc1vr2vgDq6LPjxElutOzEAQESQggE/Prvqd49M921u+KZvp2V
vnHbVVSB9Oo9PIfli2T8PY7XBRQu+w80ok4URjHoPkHj4Hpy8hgQuZUoHDMvnZ7XINlUqjqu0r4S
1j6Hc1IA6XO1YNSKUcQOKcV7ThuXFsh5vdCNTRqNaBFpS66aPniBQsFJaOGdiHphjZ8DFstySKO1
XpHFC0o20K9ir4yN5ZcUauVX6UlAcwW4/enni/1CHDqHLirZM8oV5k4tZkvXShv+xMzkVvBSB6/N
0jaIr9s49H+gr0Lfm+ZduoFnccJ3yZyy02TXx5zzdAP9EvKL7/GsL0Shc1nLtEwVsT32b22XHEdQ
ousb1XwLk7D4+T27sL/OYYktVZHHXIIwxyebzxz4lZb07+RrF4L1OSjRQCl7qgQiHOQbyJM0oOZs
6jQxLnPzuIhN72bmZcqsQ5dzHodARlBveGc1XLh156qVREBVAR7WWNlB9DxPFk3dTj7QYcS0v62f
f377Lqzvc4zi0OiqIR4y7sabPwEtBymTsRh0cpeI6SQM/vOrXMBOsXO0IhlADVomFMPI7t+mgO2F
gkWCiWwxBhqms+WPFSRbkzA4WPafzDjt/m7ldy5bGRGZdvOAsixi6BD66/Rh1o0tbA+cZLq80we6
9KzOMojAVt2CfyfRMt9mpEkODs/KsGRvls8/v4cXgsO5BqWOIECpeI+TCu7W6bQtqyUDhwfulhtM
ozPW0HdC3oWAcI5qXDpOPG+uMQRDAcYH2mQworx/93lc+h5nFcNw2iGibNlGTckelt63SBuCod5E
2hxPUhIk+Hs9/XNco5lLT4U9CDbA9gTHaOQk90O5vBMaLjzxc1DjGkH4RFZgLc482ZTR/K0dy4JC
dOndhs6lK5y27B9SE6QKtRADANdzUF3HNh3z07pSXbOvVfVerX9h/5+DGkm1rCpuwBAibR/ewMGp
3tVxCZWiUa1Ac4h6oxZXvXPPLoTT/xCblG3pywCY5TBS3wXhrzxRPPPneTcvKaR4AfKuKFBygMP8
vbV8jm/Uk+856LMD433Se6v8T6WQXcaX9Z1G/aVndLbvZe+apnTgzcgaLnytdWhgJ/VDmQq1aa3e
/nzrX9iR52jGVc21bi04dThEg23Cwvt4tUkmZmHeQWxcCtC/pZh/WGyqbeKl9AmYYl78iXLxYDWU
kBp5V8/L10n1G+rUvZ3gPF+DwpHJgaVQ/nuPpHrpC57FBD8Y0HOafXALAmsyIqZbE+h7/V4r9sJT
Oocy9jMc5foenEey8Jc2qoaNt0x73oGLy73kx996SOfwxVR7sjHAvWzcyfaZWLaHbNYdUJ/vPKIL
9+gctDh3/tI2JAWKuurHV7+lNUaJnYWzhdXt8uHnX+JCODhHLjI4DbOIg0Y+sno3xBwVS+ddsSg+
+Sehevi7zZBz9OKaDpbEvI03VMvgCbTB7uCSbr1lws4wjENH6e9FgHPgIhm6mbcJvhEU5ZiPPoKX
XouhNl2W+M5/J1W7cKaRszAAsbwEsgJDspnBL1cbkfjJR9J04B1MVkCFGgMo0kMEr110Po8yMe/M
GC71e87ts0EftoNmAjC/Pr51XTRmdPVppld3dzos+nl4Nq34gCg153/3BCdnFQNG5VPgQszVfDUW
xPCcQaOR0mAX8OYavtiFN76H2Li0c88CQym06KcaydsKw+jTYCAKxMbI4dBU3refL/m/vkR4jmaM
fXTMOnq6xEoE9GbHJAN/8+RkCBX8UekvP7/MhUcVnoMZWwJhtqBRp2KdZoi2xcwfgJKqKWbY1L9p
eigSVI9t4L1zwb8ujGCl+uf0QUKs1fSjPI2QG29Xoysr+Dhsf/5tLr356Wb+4bgQg2hZPePNK099
ZdJ/MOV7vr2X3voU//7w1hCgFgJ8FOBaSv6qnfzim+S92elf79PwXN5xVHHLaYX3TpTIV7CgowTM
jWTNRaKLlH96N3f762CNrtefvwQNl6YMBlyoG2VGtF/d+uiPaLr275wGl1Zt8OcLQF6Uegm0fDbT
7OdrX++5aOANHh/f5Y5fXLBn23xZatK4Cq0PHQ7Z0n4BiAkN5FK/kuo7w4EA583s3Zhy6amfbXQb
Dl3coam7aVfqsgSIA395j1hw4b3PwYndSogkNeD4nh2e4Mx618WeeOd4ubCizkGJ/RSKboCn2Wae
SZDHGuYPI2Nd1uu1WHzxEij4sLbt4efb7sJTP8cn2rGv0w4ulxuZfIgsv0bp1PXm47vI9L9O0MNz
eOI4r4SLCKAX/8SElOkR4OsMQcpFZdazGGpY/vsL7K9zDVjK/3kJw+VmdBIukJsJI34bySJa6vwE
5Vm69NRE/vktu3SV06L4QzhJbNdrD13YDZGtvKmN6DI2TjgNmyoEj26y0Mle1Dsl56U9c+6aPcL5
T1IGxDrmijXgT6rPm2n9fKpqxkR/LlcBbyJFctb4Wz9o3+v1X1rhZ9FggduU53o0guvYe4Xtji38
sg33P7+DlxbdWRzwabdUPD5JcPZG2g2hY/0QU5grQdDIbIIBh+f251e6tPzOggC1fZW2J5VMEoMC
LN5owwqhw+IUqf2YZW0c3IIQtPn51S58r3NI43gSflqrClKACbIjpfwvrvcOcHQQuXThOxnahfhw
jmAEXiyewhikJj/imTyd8Th5hsHPquET0t/dYt+50IUT5xzBOEVrz+MEdK3EF1un6q9pMt17GDD9
/GZdWGHnGMapnHm8AtiPfD39NPX0Oq3j94YJF7boOWLRgHEdsZPIhXHlW0mH27Hs663w6d6vvWOS
uPdqgUtP/DwWLD5A5BxSHRCKM4oKWLebooPKz+5dXdEL8gPhuRzjKqytxRSCTStNIvdjSVyMmUjl
hbBDHtp7RThwhF0aRV6eVCL+6IFdMBU+pqtwe5FNNRYjEOin17cy2DrNg/dk0S49w7MoQVOy0NHD
6DE6DR6Zi2g2vscwuBT5zhGLzBECWqfG+gPujZUwsoldCSPLMFOsPo7dDcc4FcIz7w+7Ly2bs2jB
wKGBHAYaoq0bO52VlDN+NARN8oxqlUZXPKwbvZeRD9DDb7vgv/6k4zv867/x87dOLwbuD/bsx389
dRL//ffpNf/7b/78in/t3rrbF/k2nP/Rn16D9/39usWLffnTDxuAm+3yML6Z5fENfX372/uXb93p
L/9vf/mPt9/e5WnRb//85Vs3KriGPb6VolO//P6rw/d//kKxSP7rj2//++9On/+fv2TQEH35j79/
exnsP39Jg1/9IIxCAChjSNpB2fGXf7i302+S5NcYuPQg8gNKwig5bWzVGVv985cg+ZUGQUJJQEBA
YPTUhxq68bdfRb9CmP/0DwLAUUjwfv/rc93/GyP07yeB2/D7z/9Qo7zvhLIDvsdfinzGKT0HJ5Rc
8XC2LNgzcISOHaNhIWjaBDng6XJfJeidBT2JvxtV6SRPGIXrDax6oyUTVPr2o2iT5pNHGCYirC6B
pNAg67V2HpptPFRJndcMuvNWyanNUxlPrs0iz39ImiTQEHJr0y+zr6uvLjDRY+KlURjDZ8lP0YSm
oy+ysNPJh9UNzGXW9+LyWpqaHYdpLh9LHfs6Iy3ot5nyxihvoMKQZNC9CmPIFc76yCCr9KlPAr7s
qWKo+seo4iHUxHuz9UO9PEaGLeLeC5QIco/2rck8E6d648FTReVDtMApa2yHxuQiTNRTI/36gelm
vQ9V5440bYc9hxhzTtBAR0sBNiKVP7dfp6hcjiwM0+vABWIfQUgsb7WDYq8aDM5oEXWvKDLVdkHP
Pe/N6nYN9O9uhkrOVxAkqTbWD3Y6DaEqHLPqpofkM3htNpBlRuk67lg/B3vnBArvBhWZxz6Z8JR7
JjPPG+2S/cLYIrM2EtGXVnjdvoFw2vUcz/2V7OXwYIGrQqcPoDRejnk4knWXRovJTZKiog/ZjYro
/I1PAaBrwbLchs0wHePWLpu28cInncSQBWa9WzOHAdiOAmdXyGTqn21L2LFva4hx+s7GByimlQY4
31gdZBNCcFtO/l2iyuAjSVi8jdcxzqKuWR9WmrImi5p2gAAfE3OxkHp41CsmHZM/1U3WD2k3FGC3
rjvqNR28/9oQ6wf2On1t97BdKGFHpMkBZhm26KYmhBIpCZ9jGtFiCsmzB9TqFXCG4Y2TU/kM7o8q
CFT6ddbgnM4NiFl5aXWcT5Wp9rAVptncVEleyei57kQEr+8q3MfRONZYlCkyrx6E2irzJudsziQU
ZUCAdJid8T7hrugUvkw2rl343VYqAPa9XPQBOtQCwnyJv0tNWK+ZjsLlhteLd0XHJmyzdRzNkDUL
ejeF6B0J9mULxGRW1nK8d5HHH8XKlN6uDLTzvOQttF7Wqqd34wKBLfhFg6VzgPpenGSM1VRA83Jx
V6qS/k0Zu/VTzLw4ue1aiFbizC39a8j7kieRRt66EyqBE47VKshYTEL/0aSsj1FnBGlgt15f+zb3
himAMkjZl8eoaXBUyYp1R6fneavKRGK044feQ1DGpgiCIN4R+tu2cz25WTxmn8u01jciGOAq3izd
2OcMg/VdnER2R3mk5V6vDQh3LqxvvBEDlZg4ddWCvpoWnSehABfiEWUJBlbVVq5lkkExtLKbwVbe
R+JTddNOo7GgbZDHkHWnMS3sJjK0MkYHp/nUHSIG/AdatP6PeEn5A9j70hQLYK9Plg4WA+vWBn5R
QYI83nDmzV22cG7uepb4ZdZxEP2zqNJBs/Picf42enF7iJIVT26wXntfYfJwHNt6nbJaOAJnwwHC
lVlAWXe3Br730EVBvPXU2kOstipBQMeZfNAQ7WfZWDuwF3TdxgQaPvXsEIdL/6tN6s7CqdspVJlu
PRKamBbS+DN2ao2B/j0W13Id9HHPodC06rpoIgNmEYFgRNHjdAFuTkzVfphEdUU7Gtzbtsaai2Ce
lreqo34GzazgepmAGM1t0mCUpZFM7tJBxgfuOcBXgQBvbxn342sywT48b6UfHYZ0CQtZgtCRzhUr
AeQf5cNUDtZmKbEwFvUmk2a1SsRVwsRwLRPPPPd2nhbsx2lSmeDLI/jRH2MRiw9RKucvOon612Ry
cKLFvQ/2E5/d2//vKQlSiZ/lJDcv7YsTf8xhfnvBv5MSyn5N/QRziYjFYUziU0f+30kJDX6N4uCU
jFDCUDSeKrLfkxIv/ZVGSZCmQJ8EDJv/1DP9PSuBSirSnBQc9AgvYjTGhOz/IS0JoPuGxsP/wTgj
kWChH4eEhjQkpzPhVDH+oTEheV3Xa4Du0AnfhrFh2vVQAEW+tOUN7z5VijhsbcIcKMGh2c5twg4V
Bgn3Ih2jQiWBvBoC0z5FViTbufHMEXDMFTAr7UNI1IcTTVS6vFyHechCIKuP5dxiS2q7FFFa58r1
VyZymO3I4C1IgQ6bDPxC+aNdoXbOa513HSxXoKjaZmTWn0JLFnySuT8RW44trq5HbCvn7igYlYg0
qj94qWqzsrVj5jU63bpluiIGEuaR7/3wgvR57JptuY6bwav8w+JDd3d2Qzbq0MPgJNJHDbe8rKpF
BxMjU2bTkBRLAxBU378sC5rms2D7MYBvXxlGuH7vfyhls01pdwuzxHALlZenOTq1KFVRzete835v
a1ukZtl3ftTkI2lSyKUMQ9ZX1Z3yXGb4sBYVVEpHEd2EXvORe5thgJ6ebNM7vxXPFWnyns45lCXh
Kh4WZaS/cqRPmbRRldU0eCPwNfpCyginrmULEhTfgzKFv6KV1dKDKHFigZiRz2myQUUk94sEUkOo
qnlUproKO/HNgDR31aSJt/HGocpVH8IqaCTfqA2rwrLvlY6OFfEetHxidVUwuZ2a8Sa1XSFb514M
c0icaFg+Jr657ZvhqO2zao58gb0n7PpOozsGqQKHEZv1P2NFqXxJpqsgtY8qUNeYti0ZRjrBrh0j
MHmWN6SKdUEHdUgnENxYN7+WbtkDbNjDuxkqRGO15maV34UYvyGpulsjrCWD/FmSXuS18HguF/eD
YW3ldYgMifEtlW7JBrLSbReOmOW0beHFrN4YDJiRqRASZFqZ+q4m8AEby6k9gm98HSh4nSskhFtH
+SMkH2CHjSFeTfuMo+O9J3q4HZwY4RbSf+Oj/011UCdZlgNtxmMdg3jBU9DzjO+bjFstc13W92PT
vA2CPfhm/RE4jHri0s7QHxJvoaHbFK1Psi5pzjTEKtUgPiah/djUw22pyYfQw1/IBLL8doGYeNC3
RTKDVcKrQ4fmfhWp12EEKjBey+hlCs0rToTPU0qb5qT4d2ecKFRqntKOFhRmvb7XMqB4grzm9ntp
bR7EHjZ99EGYWd33JXTfKVVQpCOjv6/L4FtT0eBYeQZ4yjmtM93pqICS3bFv2EvgKGZjK9aOn63L
IV1BzBX3a3nFSpHDqL5QIskWf8+hJ2FS/3u0sGPAy50ej+O0Xf05m2ZWFmgRQN2nQzkjTBZJeVBm
R2MvlyuaJYZvl9l89SnWjEv8Hg8aWQnEWGZKrlX7TIcP3QzRYulndSizQOCzY8vnTf/iwt3QtuiR
P09J9L1qWxgCw1KK4I+ibNV9DgA0heVWF+uvDto/mGQY1Xl+1vA10EihTV0CY9GxEUbiC62Wx4Qs
HlxJzAqfHkrhaPuN1VOYim2IqIPUWnkiCQ8ph47GV1KryMk8WSCQ+EAiyIXdocqS/ZdOC+nvKxFy
cUxN7wMfMsRSx3u+oELIR0t5c7W2SxMhXQhKCCZDc6RHSK0qfCjo3bwaLZM7klbCFL7nTQ/wXQq9
PGChPsx1pyDesUrIa1kgJ8ossXVS7SpY9jy3TTsHmVuIhiVuT6NvJYBcIjeqXulmqKcJ0bkGFw7M
GwO2eu6ZOow28IjthzwqaT0Vw7R4cmNHSBkicw59BhL4OGe61yVP4apNT+a+tO3u14Ah7RtMsqva
sPwiBwEQDDR6x4TlsGgvyywKJ3XDzXBoscvZYpvP7cral2H1b1Xd3oHY7d10g6JPHadlrjteB+Dk
LB+oD1c7Fsb2S3ea082cf6KprHPhxu+o8/TeoiV+59sJW8c2mWE6h+LcXgXm6MkqPfbrdnFDbufm
yjJ3E4opS8VpuKTzaEQQnQbQF2sIa0248d29o4DMp+muoXjunp97mkvwf9tlX65H3ymb83KrYk/e
TOmMlFHbJ4wTGyDg+ZcBHb+U6/jaTfgf4/CG9HYP0ycCWcZqL0W8d2bM+oAlxQzLepPHzXaEEktP
wy5vPQcuix750avaAt7COzpO7CtarqB6zlRkM4MX9opddIjK8RMUcnIzTWseiuMAJrRrkMbOE7Zk
0FePkeA3iS6369R+4ATatzpO6FO5VPJ6XmaaB8TLonJ+aFEbHMK2vZKmsRAXRhUcMQ6ys+M7PM3d
2I06g1/DG2/bH8hwocRjfLGvpkUXftq0e1oubQ7Tj41p2ZzNetlA3+J7tbp2k/BK3ju5bP1J/jCj
dx1CpxT0xKIx5DapvmCGOWzLTlzJQd9bxXJKq7zBtHoR9W4s7yBdPW2mJP1UefO11utj1HYcFbGd
CmMkDp1oyq2GYLZe91Bs/kEWex9T2d4pXLiYw3U3YLK78WfvemLjbWxsnZsmXVAwRJ14SsP5hbs7
3gDtz2ov3Tnpbysh83S9NhgWjWqCtEJAcJQm0/eO2U9hXYtcxwj+dvarjSdR3FUz3caVUhu99B9t
PB/XalpvIcKxj4gpryO6wFMQlQOD/atK5ZR5s7yXrGl2U1g/rdUL7A42UozbaXWHmDsf5Tvm9Vof
gdD+IlcIW9Mk9zqF46Uf04Nv66ukC5dNjDug4TABOAji8S6KEZdnIvdD0pW50LCc8JrqR0zXDRAp
r63p9kmHhaT9jZvbQndLbtMeDjA9FsC4jM2uEcsnHfTbpYN7IvH3JQSMS25udAcHI44NQuJs8dRb
PZW5k3LTTsjFQlxVdM0zZXYfMexFru7QicA2JGUCINmsDsBd7Wjf7Zdh3roqfbVNXITifgCJQ2Bt
9VA/WTBZThCM06dh1tfrTJDffITSyIaTaGfdc0+HPVmi9tOINkW33qUrSXfSdgewXvdB4KGlkeZU
DjmkEZ5J/zJJ71vaVDj6rzs+kTdA8q4CNObCgWdstkXL090IUWjpS74p6zjYqSaRn7RLn31H2g/Y
k+iGxTjlunK66RjZlW30I6rhAG+R0qCkRPQFTx9HJeY6lXkU1dAvxcAqzP70M9RcTI6iDwYQTu1Y
F3Lk0KooDUJhsmTI+Hg2eLeypvjKX6NyEzRXg3iQApOiCfXgIMAO68Ra3jvdPTOI3YyYlBfMhjss
tRjAETDIgLW4miyODNK9zKG+0ja5TRvfO/RCGzjIm32D5sCal4SxKlsQwTatGbayHtbPTkwKJ+1X
3aZdUfawHkjdtBnjXTngIJ/IbWg9lccBTfY86PnH2vF9KvZazZ9XGT20/jAXUNL7kvavMNkGwhoM
8G6xcDuKH2ItXEEoQWQYpoyEvMqgSztsa1jPFJVzQAkBp19j/SwBGljRLUR3d2UK1yrBCLoaWpqP
nVLwySJRuH7TSZcqRK9luqYziEVjP6/bBFzbwg+85maAInvR6/DJwPQz8zW77+Qyf4HH+foD2NZC
oHuB7kZ1U2MNbcx4n1r3cV16ZNbpMV77Q8t4n9UBGnh+ky+9KOqlvKZtvIU3ydYoVzAwDFnYooEj
Y+9hXSIU6bKaPrXV+iQDZFjectVbByNRbsa8q9qcC//Z49GVifkefqkHY03RJqBXyDiFA1x1XYs0
q9L61lPJ8yjnb3qobyv1kI7slQtxOlw+9zNaKTLZ8HHE9BDHk+MmemK+8vZrBMO9IWwP6A/uI9td
wTr5JqhLH9Hf4XtwNKBHtZkY+eBHwZ10UFrlqlhDgjoBhWsWkB7m3YmPNAT1XV7WXeZYfK8Tb1eF
ISDr9tsku2iP6gFkbAtF/6jcD0Od67BzOYQMq2xgEexMpmbZ+8n8kcJXJe9kEgKU2DylOGQr2exA
dTtQN35EIojpjOy2fAB9oe+Xo3AtcoLnPhnTnFQsuFND+A3Oq0eH+MWVfE1VDPGflu9WUCAse8Cx
8sTwIoNm1KahAfg3JgQRCNKrbuLjUc/jc0O9PBLj7ar9OmfG/+GMeCtnWNuX9acxHa/HiqgMTquf
w2G+CZcTXTXdL3gsEd/bdkHG8ZXHW2FQE4RIbzEyxPlKwLUO/LxGcbdpW/Xcd2P6qV5Ge03DZB/K
GHzldtyGPrlbBU5kSMJC3aVGTVhS9xxp+lW1oV/EqbhtrffSrwCXKfmx6mdYNssUDW3/+2jTvKV9
jN78XR8sOY/NvjfQsCdeXzgd3oNrZT70odrWpnXZCpMIbAj90PbJ1q1xn4FW+qNcDb4iDzqEiLXJ
bIC4SlJErHScNuh5vxAOdWi50O+8grFOxyqWm1nuvWZWW8OagnK7jVQ3ZTRB8UHjSV7584AsMXwJ
Y8g+l2mCCp8tH5KVvpame0J5D7S7l8fAOvB0a8dxK1tYpAxNvA278tGNest48Ohq6KMGMcziaoCV
6Hc08veJmz9EXH/WSNxbH83eATWSavM+uUrbcGts+5F312qQDzE6qY+cxYWYpr0J7SnFyXT1Oq6Q
9XfP48jjG9P38Lxfo/orPCrNJvQ5mo9e1T+W0QRnJnk/xmn1rawE1BcC0VYYAY/rTR3WQJ+STvkH
rCiv29h6xANGQpJVEPw7VBNPTw3n4GnwA31P/JVcNw3WXs/7MG+JGJ+lasechQk5tHG0FGZB8czX
9QZT1r4IdRzlA4NMBvL5ChU1FrAISr+IYjfs1hX2aEwTeEaRVx5WS5URUvoHDErSvMeUYt/HAkPk
iX/1gkp99CHsjoKuDF7bue2fh9iPd5WR0zYtY7FTXCcY/iTDIWzG7h4lrP/AqecwpYjYnvdThXsv
e7qtqoR+BECNudyrCHqpXrkEj2yFcyCu36HM8dBoeuI4yo5axWm2guLQZGkZIMy3E0dW3zBgdMuo
6a5xtDT9Lq7XtnCnNsfQ2PGm0pV/B9Nbd5RoYMotcc3yHcq1cW6Wfj4gAnWHcqiWw9SV3nEF6Sgy
Nsy7wZRoGIhgu5B0hF1uPD836SoPrAnmz4OOZ4jvTB0OAHzMx2ie3Q+OfKoQKYt3ik58T4Sb72bM
vr83DITLjMhls3Sq1fmABnuaxzWqoA7frLtu6rLa+J1ed7Yq4c1nymTnYT28lOMQ7VK2NK8I5Mep
wTypXyeyhxqFnQucVPNbyBL92U4T4OlBE9EnF4F3No8qvKZ0hn1fx0O+n6C1tyc9zG8kSnWAgSVC
5kSbfFUa9W8vnxKchzKrRM23I27+jVQD7K9KuOSM/kjQRILzIaYJaBVqhJKIfkATBkr7zcpuo8DC
cyCQ9RORDe5XRIN6B3UOb6sDwp8mV3VXXa3ptRRTU0gfrEVPNH22gt8OVcEQb+NIZx/iUJOvJavG
L1UckBOn0a4PsThJQyZOtq8lQJIx+vCdVwTIbvdxbzG2qBe678MZRaxkgn1XpJ0w0OwpRg4cCvQH
2MGaK9MMzRGexPU1mCTms23ccqiBwL/yBGSPsphjbJJ3QcCPFFfN1sT2YFx3oDPhsfT0GfVTB/0H
HDKcxAegNYFpXQ+Yxz/4DGtAmfRxHruXgJtdb/jRNabcVT4ciTHxjUFQbYZEHiy3MPVehhEdAGD/
kgTdd7ZcadEgjPAJpz+UQKoaivYq3SUChswo5KcnDHODwmCyDIAB6npVRJj5ofZQfJtaj+Qhyuld
iAYuLeoo5o+dUxXM0Sgac8tUgPk17hoOb85ibEYUOyBv8B0kqeutSbRfyKFqhyyJ3QuAY8/TlPr3
HplD5AGY1lB3o70YFmVNa4smTesHf13jGy+MH7sQ7NdEPSzzMO2gwmvHfQfJ3HJn3BjfzLGFvqtp
h/FDqfTXRvmnneoqe5CiHsKcBguGP5424qonAWs3tkFIbeGktdNz+Mq4XRy6RMl8UzKVzgBjwmMb
GbIPco6HbqukgYKUzWT7o6+7Hpqhlu8ik84NJBmU/t4GK3qecOIr8UTBC89HZR4cQaodYDotkYyM
05dKy0VhTteuiH4cKGgvmHteCJ9gEtcr89Eber1kMd73yEtTbwRmRNdrHE77OigPNo3jrC/JCMNz
nWyoPwVPNFxPqceaTAcX+i16ijFfjhaNChyv/8PdeS3HjWxr+lX2C6ADmQl7MxcAypFFT4rmBiFR
Irz3ePr5Suqzj0RpS9NzdWaiOxShEEkQqETmWr9bZK9czKHRbTEwm0d50rmwhQim3Ex0iLxbqwBU
6fsDoMwmQRjjlYO+IRJW37X2iAOiGZKgwyngpQSTEOMCX2ONWy1Wu6GZjtUgp1vZF3T3AxM+X+28
wiSXU4fQMGfmSn/tEPLAIX6gvWq+wOTE29XpUrjKMWr9PIGfnot4Pl+tDrhEynhs/HqoIAiX6tp0
zJrip4gYG+Eq+RLRg7leMzSMpddmg7ctjcjwZMdOs3a8knb0wRiah4w0Md/soxsxQjqWmrQC4rZ8
VdHQA3cYPN508irRsrrVXS93axtOz26oVcdcgbTldn4m2WtpbZIXJbR4P+Xts1Wk12Lu78dQvLGN
+GgOPMpS+nDtcmzRaRVLBVpjTEGjd09AYHzJEj71ocg3Vu5MvkxT1lLlEHpiMXispA0bHs08Wlml
YXFs7GdZGXcgSWIXto2BE1ldT7O9ePpU7QrT9ruMpBjiMz50TR4zJN7ob8CZrpNy3mLo2KT6Pb4E
+1iZ2aeZ/Q/NPXivZhrNcSi15kbTANM7U0s268IH6fUUJyNvkqNpyE/B6+Jl2sYylC/hUkFNg4P5
0zraD0nLSJdO87NBv1/A573Zca7mjsrBdIvX3JCXOkILbME4FQan8pFyLNva1KtXk7VSsysHasjx
SozdJm7CjVOoYLKnu9wy+t2ql/XtOOjORhrzkfj/x3JVr11vfezThy60mc5ZbZJ1VLvcfiTf0dgO
+I+DrC+YvpLVC6Kujyv2cS9E5jXp7sUyF5NH2ARn7eiDIq5eowvAlLTz6h5mHWzMjKrrEZRv7Or9
zCAtbnXLRBRa7WVT9PqWvvnDvNic64Ux+mGTosctCy9BjA/gatzaDY66tmzvJwLJQneIYdgBvFa1
Swg59JNc6pvTHOC4G1uwSPt21BGPM/nBPoI37CsnSi4yAqq3jqO2SivDa4jv1BNu+0VZFKRrVZXo
Spzbmarfs0Z65XAy7yzTPFtqwO0msd1Nrwu65GkPp2M8DdVIV1B/wHe1pS9qgt4pvkxJOu3yuO4D
TibysZK01B6UdMrD5IZWcRJePIMcnCMDcT3hTB8cOfirPc97fexumqX6XA8DEv5wokSrircuSoG3
9Le5FI9OM6RBpbqIFU8WWxKZyY4sv2wLovIwJaDmetTcRHqdnQE/rxckWzFkeoq6rZEXtW9b9hA0
nTpWy/xiId12I8GTAw0j5a+6B43XvK7Qz0IrYa7PTHYH8f6QR5AZB7QpfmV0je3J0KwuqgGNhptZ
wdo5KAZCPdBFw5ML/Wok+YfnbILlzE+LmRHLM7rHjHG5F1qnp16mOdPNPAjN73W62NhdtguSC2YX
Yfudhz7jDleHM3c91k1+E9YJ5qNI3tuycTyRpvJlMONpr0+6danKKEo8113SKyvVUm9UFkw8zJo/
95+dtjMPq5Z1d8s6Zs8c5PN5VcWfVi1Mng2UCJdhF+7LgeUSaRbtSXOiR9LIj+rmjK4oJP4HZ4mT
+GIg4EJlinfC6Zaj5WbaFldQwGzVYziUu2GtN8JxP84NgB2whwYkBTHmquWiNwWO+umLZF9u8uwJ
i9G2gh7yGQG9X0Fx2NFCP2fS0SZm9NuFtHhP61kw9SP7LNN4Wy7cNWWeZ0/hNlfZQ9P21iEXtW8I
gGqRKYyNGh+SpKamjwvVQ4LJ2RvQ/YFH929p1zytmRsfXZtssMgWXtFyqJwSuFW0pjuZCK830rOy
0Q+dMEG12aJPw0USHOUvZqO1mzHsJi8snYd1Uq+jnZxraXomUnuf5tnOzairGKVqVd0+xndoMqPp
mGhRcznpAm2TywTQWrJVu3q4BlAaC+KOqGLkqsumlnKTYFdVfWyG9YDKJKdqHcy9cI+lYRZ7o86z
syzUtMirDdO36ux+CYtHTc1vsFjc7nplyZKhf8apQoifXACmYcjnQBUtpf6k3yVp8jC3mvLrMj4Y
zXpghMZ5WIoLs7V2KSSWB+t3nhjTGQcjdpBEYD+E19z2pqqD1KAVsWE3iGgFcdTd81xIlBOr+dit
ODqjaXI8ZzbFGXTIveYWBNbWnd9ozXMIu82YrtC4yLiTbWXVml8XRFs6JnWb+lClz9301nSQHRpL
P2b8BFVKYn7pI+ulJdamtY19VSgBgVUC+BrKfUDsV5yZZLvB11yqcb2vkuRjpbfPTACr/SJEjN8t
/hRdNmPOx9qg+Vvz2NimkeMELh2mKzS0LYPmhZRnlA2R2FRc1uzEzXgat1bwHNDBbBGZeUBUfqPr
531koPLp2R1WB6ghq5g5gurXM0p9Y4rtZDV+l657t8hSr6sr3Y/1sA9o+y+LuRBBbgqYrmQ+m5Uy
dnFhOA92Br48rSIOtMzurgxLvQ6wHWOn7U4U56jFmW/JMA6aWJSENqwvZlrdpOlxymYMybUerLlB
A5NX9w1P4bhmgg1cWPci4/dbUo68VW8Dgueh0z5UrDtz1N8s/TUd2+lTD3+4ZXQSF79mBIyNEzR0
L23bIdYg8jNbXaU1ONBUFx8yiaXNcFcq7vFOo9bYr3rFhjN8bFlfDN9zpw9M4WNgnQNI3Vs3uoz2
a297fNkOTBVSg+zY2eVon9nHdXGrW4mPQCPz1jZ9aFZ0M8mk3qx1W3bcsWc0VRaUcfQk23Q75Q7M
ooxu1gKycZ7FWROtt6eMT0OP4Z2hSKLiLbJyH0Q7YQ4MqkRzoGzlqLlq2OTtutwx3Spg9ibCbCaC
lGl4Hk3FuWoYw2uv1hDYWYHrXh1OLk8v07v8lQMl8kfXqLeIqXdVArreVVUbuLIBn4HGQ+ddXvFq
ZcFQrbf0Qr5lQcqF1WoEfWtUQZXnzByxp3sQYOCuAdFiDBksPlP474tYuyAdmIbOzj9H3XRh5e2j
4ZJPtCgXKd81jJA/spIzwYbM5M0gWppjSVFYPKKHPqCiY4q4A6ZmDcmHQuRbtS4RyfIivHWy+pVZ
a7fdxFumW/rBsJCXzsm5WyMYENFTZsPg16J+KyrkCIsW7ZiTFvnkCJ2osgXQ34wWT47JRRGLT0Nm
VRdyaHHyd8a5Hg1DkCu0DGO8cctpeSGBo31M1n7cTcQj+jagUEDNuO8X7Xk2sk2Jn3lrmFOADmTy
W8SDnZ2dGcVnsrIu+3L03SXmdJzvY6aEOfp0V4mKpK7+DawTPlMPebHC5WFy0uRlGMvrhWZ1agGo
63GTjSjGBqc5d/r+XNbDdbk+R/rq10jz9Vp4IrdvgO12KjZ2Q5hsTsqYU44x1pbdLADvKnthd+6c
rcqnQ96zJynGoxdjctmPDqMgRv7i9JfdKSiYGdLIFa6gBxBriu1cqVetYd+P2v6iHPVjyx7vNhpw
2s0ombEOYF2X0XClyiYY1YcCQV8E8ecad6VdnfWLfhbHp1LAmEKfM5sOUA+ckhPR0Z7QMMMri/G8
syfUP8tOqJlKqTumVbjllA2ccegOQiL/Hfe6U1BEsvaYYdsTb7h0C5I6JMYVcW08Pp09Lo/s+w4s
n8GMjIEyzK1Rc6S72a3smsd4afyeQUpx6ngj/vOAAzJ+UxG7bKQqf7ayAz2+1xYMM16RNEV9dGit
5aITCW+WnLwmix51bTzLBNBKcUO5OW1TWOI5zTWvSD+aLVJQxvD1RbfRx2hTh1C7K30D0YtdK6AN
5DmZ1igK1z5YNQWKW/TA7Oa2kG0RVJ0e++aY7MsVJcBseE637kTYnRFE6Ier5YV58dHMjcfRXq7A
3PJgBtu3yvOxbfaly+FlNvGN1pWhBv+zzBtbX8Dp03r5IokihSs33ua49POVB2XWt7qb3a3mmVv2
wZLLu6QcL1F2FmzsLR1V3W1mN+k3aZYhi6h2UI0x3blGH+2wshfOx03ZZJcqb9aHjvKUDTIGcAVO
MSLjzFzKjTPk9KFife0onJI2u3Pz9c7ppn0yOPDkhXuRrk5zbPQhvUSStF5V43w+y5VSJ/z8naru
Fwr6d46Or0I1KdQJJ1Wu1NHl/yhUq93xNKePpRFWtnm1ZCgsd0Y5ZJ9Lu80fm3kCSE3KxT7OYz1S
AcZLLzdTDtW7+cNvcnKafS+ZIxXTVK4DhoeZBKn8SVL3nWQuSSi0C8YCeMj3uo8uKVm4E8EEcy8v
yuy2KTTtM7C9c58PVXfn9GraQlx2pC0S1/J/obe8QJtVddVb/97g8YMn5Kr+Ut717Zcv/cXH+v1X
/g+0goiT7fM/e0Guk/71Y9KW/zp0+cfyc/eDAvP0rd8UmBqmkL9sSEjXdXWJyvHk/vgmwdSE0nGG
4BfB/4F1RD/5sP9LgynVXy5qSeGiVsEgIk/Kzf/SYErzL90GxnX5JilO8xv+gQTzRxMYQk5h05Xa
0JSmLYV4H9druWTNopUncoKUW6aVDyiLISmxn2dBpGmp/91D+tVrdHJXfbd4uZ5jWUooFjASUv2n
LDEDL6BwYwmvmCCpjI2cWTWcr91oXa6TfNFFXm2rsE93WnhdFE/0BhDQME673/8iX3PDfvhFGEFn
oW8VuhAuJPM7G1gFRwwhWlWXNRlyDRJUmpak8UQxx+dN97EjZWpHtQYMZcT2vm3NN+oPjiRHkdY+
mJel3d0M0L67Qk33dgU2RhCAuJUA632qV2hGiiZoWkVH1Oukk+AFO6zPkl3KK5Op+kPyjnoXQcgH
aeAsY2twhGHbhvN1//puV6jZugtzbiTFiB/F/tB6A3pGAJ7US+jp5dmg7438zMgOUQ93tc+7m4Sz
6tqtAb09ugcTavJLdVYgi0CIVX8kx2OVG/Zs8FPut8kyr7uoLpYKanjrcApw8pD6BtNvBOYmOlgN
wKYfGbccyZyCTepZ5VZ+xvZBBwywtV5SaNXlPn4ULzCZi71LujOxXBjSn5pDlfvLlVt+sDTqxuq1
FGeWtR/sgz0zNzYI99WAZI7ZjIELAq7vRLEjXUO124K5kydMJLCnYDa3uUVTRmPix66fYI+4Ha7b
aGsxfu6mfrCf1bOLzCDy7GtkdXoHrUw68GNGkhhYSRiI1EOGs7V2nxAbRB7VvnisbrRH14GmRMqz
nYst0tile5176MKgii9W5fevKAQbihP08ud1EL40+p4yA3sIxWdW7JYWGNeTF+mFfTAD+44pYeiH
wi+dvUUs6lC3nkef+NTMu467SveL7VM82/cI3nbhji5olzZefJE8royHXfboAeiC3avpwza8cI/D
eXjJFGzzvjrvt/lxfnKFZ1yU5OBHwYhI5tNKkIC/nLVb8xDekkzJvK4s9uf6AmiIzCl1PYIuTp4b
WIWXXbnP+U47rs/Fp/LCMXcFXe3sR9vQl7vpLQXmusmPk+8e3QMzz1DeeQh8XpYD2usPAHo+yqwN
90gwCeJiL9/Q5cWFxwyR+i19A7NP38rFS/UDI9vNM2rCbXU+nTpkb71OL+gGeKDPqFH85ND0QY0R
fiv87HN2qJ4W6KNb54iT6WLcTAf3y3iZX7roUdA2+Pnl+pHXFoeM8rDOm62XXAPl3pQ3RuYz4IYT
MskQ4XpqYtChX5vftrW/HYl/72vvrI/v/vq//v88BqXJyfOfj8EPDCN+/Vj+y8eh+f0R+PXbvh2B
Qv5FqUKijKs7BtCSxRH07QQ8/cvp2HElGmg2Y3wGf59/hvjLxd3uwJZYlhBAnv8+/r7+E+cGX8/Z
Rdns/JPj72s6738fAxx5pmtIdk0ck5wH+ntHd19rMppmXDIuGFc73CTGTdh/DNHb2H3QlftF39nz
nW4hxdlfbYv61k2upIo2YSwDk1BArai3KrLwNjee096XzQdVfzCXh3h60NfLuLke+iZg6TYlkWE7
K0RzfmNVr459Gc1HiDlT3H19/v9oKf4fmHL/42r9H1iKUef8bg0+tEM0fPxx+Z2+4+8KzFSUS5Q4
lu1IKbHQ/9uZq5nOX4TS2O6vKjCKM/wo1G2sS8sx0e7+ewkS6PsX3+Mw4fjvH2r9kzV4qtf/ewme
Ci+qPF2ZltCp6DHl/FjPV1Y/QkppDJFiJN1zl5uQgWvU3Pf6HLd/qL9OP+una8FVKmpO23Lfzztc
dD1RSQMObFO/BDQxyTWyF/r6zGBaSqQNd1nKUWu28ep995n8vUN+b0GmmP35ylxTSMe1HOd9nib2
gKYYZaI2WQS1VZlFTPP6z8I6/36UivtzHOxOX7ea71sjYqt6lVVcJDGdu46jtQzHi2wNfn8r75Km
f77Mu09MjITd1C6XmVogkAHlhjc1rXYPdIOkug67YYf83wCnpQU70a0AP8tNPKMX/v1v8suHykAu
h/9wZdunf/+u6GNeeWIZWq6w80RV0JjmUZs5635/ka81+U+L5rurvCuVp1xMsTOdyAOfoQBB51cX
mp/sRt/cCf4UrT9xTEsPutjvA+dm8h2/+JT63Zny7IPzhyX8/nWhaTAs1zY5IL6a1Hgvv79nw1gm
3ColY1JkbW41meeXddIpyOC52v/+zt8/XptORbgn+z1ENo3Cuxs3YM+QT6dEyyZUcFCffKJ9b/9h
OQGivns3uA7zdFFDsVEJxWv54y3pg7bW0CTrJmtnaixDW+J1L6sBss2I47DcGeMQx7s6UcYnJSd3
9aQVqvqlj5jTmXk2wp/x4Op6SFzRNHGQzU4c1juw1zm7wf/MpBIElbpxZeYaeG2iatJdWjcuT9pX
eBx/wczbnZORR0QwCDfGcq+srepmUGlvQvoteu5VKVIj39Zy6VwUC0/mgHjB9LOkWhDK2zeFax4Z
SAq6lzd6QlmWNaBWbjSD+pfEvwSTMywP9tRDrrdjY2AvwAuR75PTn7s6Szp3H7dznd6h46j9sp2Y
f+Q5DWM7A40kiw9Iy8PwalBDhDDapW/24sWkeJVaoqWvRYl41BumWjyTt35CsPJazzZRaALsc0oT
uk1rSoXpogtuo7JLd71hJK1fFg6k57qa+I/AaI3d2uDc8FKzY4BgdJpUlE4LeogmDtXTHAvoXTxL
/WEmmWTAbwGhlq92heyp6p3PRjXX4srNI8zPbh/1Ei1giIsozkUybMxB1y4SQzjNbnK6cdlMCA8+
u3o6K2dnY4E8jyAO3MC1ly7caspp9E029/lHRgyYA7amcV22ZTLL2kfA3iAybBt8ilNXQheFkbiW
rWQmNfENznWDWOu6n5R9g2qYOc68I/g38j6/dceYjFlk7r1JWaxAOENGmI+B0pbuDa9AOwSmib/S
a+eiwLNsxNN9ZhpYJxZrWk1M4bbjwEE1rWBwg8xfOT9BnyYxNs+JUfaF38Uyvi8izSk9TlHjVQuj
5BJmSAvR0+QR7UwdL/amtqMIszM6pGcD0yTz3NSsIdzXnPoNm/Ny0YRJ+BpFdXcdFytSqCnBBo87
bBivJryWj0uus8FGdRRdJUppMfrMzLkhrF6s+MG7ER470Yi6RhP0eerqpD4s4YTusoOpJPvA0uLH
tTmpFQq9Q1WKvop+1xBtftnXCT4dSNr+OKgxyf3R6sYbORAH4VVqmS5VpObEN8ZkuGtl1idBJPXu
wckz99AOFlo6cq3IbJh03eRc0DUIwaWgG9GSUb/B4jKY3pq2degnUYk+YQXOpdVhoV9JrU1OBLCt
7XUtbzFZDQkNY5cJ9dkWxqifV26hI7hy1hdZq0bsWGbO1dSMZcrD7MkrGOxcf7FQKGdY5hL41AoW
5dYNR97LEIX0WzVr6DcYlgTL11aQmDz9FE9KvTywpPLPcRQLBJPRMs28ZWmN/JyN8hIBN48pNUJx
27GH0GmufAzY1xde6rVCABCahZH7aAH7p2V0iguMtoRsJKyY26JkcpG/Eg/7pVSxg7szVRnrdnGM
gYej1xwpZSOtvQG5eG4KY2Xon5Hm5j4jPw57VVWj3BWyVMXGyGwi+ZZ26gp/kJC4XtLnTRyIdckG
uAt00gq9OLuAMMdrjDDGjJLMab7ougbGhRoR8GPRxHw0hzI3j0nW9J2Xx1OybDGsr9m2ayKy8ibT
TfRNY4UmCT6IHZHsQi3PN3Van7RmQ7VAZBc1CjFZdaZzFnZ1i4DLbNrRCxk+YuyMlQCQo2gJFEYp
Okh/jZLxLoZQjXdlp0Dsw2RUjd8APuebmLHO6wX2zPF61WIJkL2QcevJsrsyoyGt4VA7e94XhBZQ
L9ad2fgyJA8P58nSTL5q85lhR3gH+cD0HrlPZBlQzCt7H6vZjd070066KGjyni8v9RLvitVOKdtg
ayEzqgoxjzvpRis5LXj+sE4vVVKQbiHJYZiZRIqMqlk5gTq71nVvaa1SPwmVaIOczLbRuCT60OCS
daZ7A/0e0sY4n26ttk7gekNTqvNV8pwDkvDnjoMgzp09+Q0UaWqdzetZTm2NZ2hmDg0elGJCjZo0
TSAqfvkt8yWRw4hB0uEXaTWuQWOzo6airR8oMAnwd+JxvNSFrlmY5dLc2ehAn3VQOeQ+kUWtDz2C
k8QFI+t7fJuWnlryaGYVkuwqMvPSr/RY5RvCuGR/b2VCxydCOf0ItDbbe2OeZvdWs0IemFaWzYwc
S29nmMg6BEIJR7MCfBM49mrO7fEwJAkc4FBpCvp8EGWHhKhPEdQRlE27WFsHY5EVHFy03glMKTGR
9qF5l6cn9ScmiZKicWnawBxq10KHEZuoDoTM8Qw5BCm81ejYc8TjaQOhz3kuPGctu35nJ63RneUA
rcT9sO1AcnFvjbeUNqEZ3CcEhrSe+r6sl6MWawxuMEYNJjBMDXXEhRKzDSY285LaMDNevlZV/6hD
/Y/t54+cwfil7Yf2y7+gDLp/bYfyM3BDVf4/wB6Q9vRdqXkKqvrXtwCqb0lSz1/Y437AS05f/61h
NY2/GNsFSk6TpKQhT4n93/ASoA9HmCxekhzoFG2H7/kbMDl90d/8AKjKqZG0XVfQ48Ed/JPeVFqn
/LD/Lv5tJfkfpAVAGc6L7Id3LQZGxhkJNbbfymWh7FQat/X1mhkx6GrUu9FIrudcoKeKmk5LjtKM
CnNnYvS7slc7Bxa2F5Bjx5Bas5NwvGz16dqfRv8WJLHYRVk8L3IEOW7iaHnMhsx+Jqp3TXwtzKpH
Zkgj+h+mqSQLKm1QQ03+EFFovfSjqlZA+9YxRiyTrVk2ESqzZeGH8OqND8KKTkELnAqq9pOuTbW3
LB+MomWpx0LBjM9xgoI701IpzhaN2JoETZzQHH9SdZUdnRA1+LbpyvjIvqFNF/lEYAFqEl1OWztf
UMCYqM+6a/PUhR3wrcZMMVtWQqfOkKJnFeppVGvk21kKPXlpJw6CflsDGG4JkpQ+c8LyWO7SqZjw
GQ49vkSk5Em7BOY0mB/DCgbwPnQTc9b9rFWrQmeFA6mMz9M2rYoPJfXh+MI2OrcPbTYRgVtTsSFf
RjpMBevGmUwDFz2JKnwbBf5yueaNjG/cNXRf2IPm+oAJZUTgm1TWqYAzLZW2gTK1JTS3KCmyFEs+
P0ygc3PWuiC8z0maLgijuoi2rZKNLIagmhxWRu5hXYiKO3dh+OPCB2PbRM4SuICMuh7f9ERbTKQQ
6zJIIxAl++MD4TMFLOqaxj2ofqQK2gSI9Z5R0MccbQt/q8omzF7lmI/z3qyZGwe43/dIjFLLaZO3
Bou5vIuMqNytid2CoWsu6RV6TY4bGmLfjHO9DCCo6Qf0MM3P8UHV6aHqGed4YcfIUkiwsc0n17Ba
tcfgZ9VnJRZbrGSxRPKASgU7xODmN6RDdEFvuM0Nkku6AZzN7NbdZIkbpan+0Ev0nY1TDA8Sh+ZT
rxf1p9RKr2Rb2496lGrIRDNl3FSqLV6lEzkY/dVgVPRlQ/ukmiRpr+bUyJ9qfdbvmmicEXvU7vMa
yegiiqRdBmYtTMJJTLeiBB3K7ZRod6rGaTQ2VX6+JLnVe8Zi9i+TOWO8iifjRRoES5ykHH2IbjyJ
AkGw8NYhssDrNXIACvLLzrNS17YdpgFV1uUhjGeqwY7p4kA2Opoh8201WoxHzKsJulW/H/O+g5mX
1tHqU36EIdvbyClvx45wLJkb81tVp+35ggCK2byh4fNyZBsj1YcMggPGzXdnAgo8XTb1jFMnRS6R
M9PQOif6+GSu7sM0O8OhYbvnCVyhCpg01DvbEdlPdpnrYk43yqrj4ol1kE6fgfxc1y/QwOuX44i7
C1kNGs3nKO2w7KYLAwD9oWK4Gaf0isewXPNCu1xnzEC+RuihfeVqvW1tZD9BWVQrhuRMWRYmaBKr
bkdrdK/nOWk/OSJDqxVnlh37ztzLnp+UVA+u5py0gVIb+SXafmQxMaGGKT76KHRMsz2292oxUnnd
TX3c+8z3QGxJxIF8omFqScMSikkJEg/dwlueYkyLiUMpP2LCyNozZC9VutfqFfFdjpMDg8Uaozah
mJvi8VFZjTPviAVgUiyNcRofG8yoOhMuWySHlBCNlX+xp1Km1wZ5CPW2V1Xb6pBI7bLeuUr0mu82
ZEWdt/RtPJ3OUZh7GfjkVn+AkX4EU2wQxxOb7UpbGoQScTL9CHLEcpbUgwO67LTXEFTZsKRBXbf9
63cn6R+Bxr+vA72MNBt740+h4+Yk5tXGa+WthWg+1fG0fBJtPP4BhTqhTN8fi6e7MYmvVy6Z8pa0
3qFQazSPuTWh9pqJNcFBCyfqMt36trOy2WvqrLtYGOty+/tbeydC+XZvlkFxcRIAyK+lwffYVz6V
rsMnFHqyKKXfa7OiHNejfmPYa7oZjDTZISXQSBRp3GajV7XKvRoFwoff/x4/4lXffg2oE0tRF7A1
WurHj9LNKztVnRkSxhg9OnoaHTlqI88lsPzw+yv9vGikLgzumBQqgfDmHTJG3MaSVGLVvD5CMosF
EIFrt4g/pGL/fD+SaziuRKFhUna9W5qlXaQjw8sATjBPgVkhS4ujMjwu/fyndN9f3BDqHUY18uRM
opXfQYrrQoqmaeFOMNuwOncW8TlGnrv9/VP7xf2As0vitCDcjK/0yQ/LxDL1nmxOnDgaMCGcfBgy
Ft3pr0+ereUfv9d8OoK1CLhvUye+KxDTjnGAkau7HgXDk6aPYbBGWfKHdfCrO6IOFeiWAX0tAb3z
/R2hblAasmskaipFH6sPaP/Ps7FcqauqrhmD3z/AX3xKQACujroGBlKpkwTrO1wdcSfLXnBPmdUN
W9n27ibU1j8puU6/9Pd7iKSgxg4Ijm24XOT95FDbndzJKBGNE7KIW36Ms3Nr4OVutXFAIq5//v1N
/eJyJ8ZKAdSYxO68HwBg945K6o5xBXmqJY8z2TvnWu7K83Zwq0tFxv0fNCk/b5HM4dHJZhMuu7F8
/xCjdUr1hqkAHsZmi8zY6KOUeE+tUVwuFkpHiXv793f48yrhimiLOPDZ5pT9Lgs5SiJFaARXbCSO
Zlzns8cR4fqtnv1pFuIvb+60aZCVx4QA892qNw3QxTydT9ZTwjGzbJq2limHe9tp0f4IfAR2N+EC
+Oc3yOLnLThJEQ3xbuMl+StiByFU1RFi3GnwHhtZZ822q/Nu9/tL/fwKIC1kd+dP0vn4IH98BUBm
S1xvTFMXmA3PcTme6sxu/APD8n5Nno5RfDYO6jdqKlraH69S9k6XzXbBms/H+FPWMqPFFQVO2iUf
rwpTC7e/v6tfXs9GbGfA+J824B+vh5k+J+icECIMLksQk5BFxoqxPI1sK8Sn2VHxh8f48zqhNlA2
nKfNwS3ej3xMhlUbIWLx5UywLbLE++vJ2M7uDTlPZ63rTiR6WM30zya1no5orsuuop/uE9nhuxsl
h1O0ODo5AqbCuM/rRfhMca9uytbsXxeh41CokC39/un+vGZgr2HKhcsBZ/1UFxiJu9hah5C4T9oR
N3muq09yav40t+bn11xartLh5jgLTjTvjx9iTu0lTEO6Hvi9wm0W4aMSWCjc+U/zAH95JT4SABcu
5ryX2o6pTh5AK1yv0kX3TDuNG8pYO8RyoxiyPzy9n9cmtTFAiOBFoOJ5P8d4tqJ2EFbHxdCey3zF
g9rZr1Okuh0Qxh8m5vz8USEe1akSDCBXE5Dnx2eY2mTYEZvggq2MhHjMYRVoZuX+4Za+bkjfH3GK
xHPJpswdoZgwT+rX7w9SwuHmnDQgh5jddQpPmf4kMg+LHIjfJC8KD8cCDOqlox0/aaPTAujqXcn8
Li226+3C62ECcMdk6A1Rqf+Jef3lQziVFEhz0SGZ7347k06TyZ7ctV3jS7LCQSeoABL192/Fz1sA
rgLbOGltUfOy9/z4DJz/zd6ZLLeNrGn7XnqPCszDlpMGUqNlWfIGIUs2kJiBBBLD1fcD1jlVMssU
oxzxL/6I3nREV7cFEkQmvnxHkiVjv8thzGSq7coJ3zQRfzAZvqw+jZjinwSmpquPL/rPr4bQBZac
PQDZC9/v54vSX0jsL83xaDQV9hAsmSsZZPGJ3W3enn/6edEwcxHEK6ww0zcPvpqXVVqqDdJdNGPR
kI4zptpCZClIlDBzUHsgbEdDBZXk9g5KEffGx9/yH0vGQEoMbQtOyjsK9evP39KbpCCBtOL6Vd7s
umgCtrAbYzgfijElTKIV+frjK85/8eAbGyxRgm8ZonV3Vnq/f6A7kvMEIQ7OovZiu/hshxjGFrw7
IvuCcrY+OPF+/MfPiPbN5eAToBLiuod1t9B7rW+j4CYdnsCHIGzFoiyHf/2Smq/CjsoQ7zJcH9Y3
ZU2v/Cq2qJZJU7nB22ucOaktl0ZpGksrzau3OnROVcH/8zCL2txBmGUyPnH5Q0dFMbVho2y0M9g+
UZwbw5Nwjcci8JATyAcnV9/I5VrannqgYLY78eQcaHh4QZIrxdgNOMSIqluHCyQvzZwwOSJY3A7P
ox8P0UUuvWkOLxlu3RoYjSiR5K6WXX+mSVOed8s+ddTrx4/Twe/L/GggrOFjMNGZ8yD08+OUGKSI
BQRjLhOv8Gf7e4vHibymf38VVP5sBBaeEN8+2AyyNBqnSuA3hcUal6KOq5WPDfLELT3YDGyeH0QA
8wTAiOrxv/78XURh9mxEfUM2oQqInwzd4KWVws+Wmmk14wuOoz7ZyJh693Xfjdn08vG3PFia8/VR
ks4jD+M4Z8V5H353aHPMqPLjqWqXVhJp97w5FEZG7PrmRms6INp/ezXebVB//qze49U2/7LvruYC
kUXF4LborKEhUm59DMKbdOQ8e5jwVh9fbT8nvtt3+HI2pM8sY/QDbCT2wU43GFPYCAP+XLd8rWQ/
ULgKSSWSXn+m0I+0l13iBeZKGjjOHmoaPsy1W4DMn7lBptXXdhNMSb/qYEbcl0Yn7H1lK4k21SPt
6UG5ZR5jzUYqgGCo6Ad7OUJjeisElfpXzF2Njo/LIM3aDY2pJS2Pybl8ChOdPKL9N/1/wQ7+/+Yo
ml9Px6XU1yL63gju1p9E4VxHQ3DSf1lBwyaw3QMu4IULfGTqPN1/soJzkjtBP9B9oD0oOmeV2n9Z
QesPn9XI3hLonEL2wNZ/WEL7D3N231AwA5KIWJJ/9W9cRPvt8t3zyTSOh4nhhusxLXv+weLzMmna
CeBuphJRDWejjqdxYRFVEFxAmI3+NVqfAo+MonHuqmu9lswLWBh5kUSDn9LP4RbucjDd5sHrCjIR
q7SP+puAoAd8GI6oIX6QVOk+qd5GAbI1vyszPJdmirnGwPWN4SDXNbFJTa9Jzj0Qd2dZ6UlJJkUh
exJKo1JDKiTC3l34rsTdGJAlRPiDxh6MIITYLA4sJQGznUytK9uJta+TJnj11h1xmwuWJl4V9Gxf
00RYCUmeJvElhZvDmpe5Df1v9ymWptSPvOocTRu+Bzvt84lQa5NIVqtPAqoo3KFF/ZQgg+OQFBN2
ZrH2KObWRUUwQZ26I+Uk0ECBl5rXNkyAsUYeFd00dJm8xIT9P5URMjNygoKGyA2nE4u4kYoo6I7D
w1NocskvkVEj7UrsfsivRjML8kuyqrBZF6VJvmWHJ80nT7cYy0/WlLhYSWnKNddIagKJy8bzETyq
mPShxOn8xxJbtfHJKWPi6JyEAL/ADX0yE1otq2h5kN10mZE2J2+kDPXswkw6nzZBSl63nHGGFld2
PzwVUeh3mzrwY6Lu1VCEj2VMSDXBclpMHGxI1MUicmuiAGsh62+MkyXxhhjlX8kSZwrQzdF+7HOn
fdZFS9G4kaUtDqC6qpdxVfivMpxd50kvSK1rppTkOJ0IazQ7vkP0ke9HzTYha4P8KLcbnU1DKBZs
iy0I3yezVXmwYzkc9GDwsc4c6Q4K01knzwky0N5ipYmekH4htrhp43utFfIHqPXnVkSkd8cSIh47
lF9VQGu++NT1ZYFIkKD4TZYZBBlrU9MQZTyZ1hezHHjxpjbBbwuPGp97LPhEc6ik0xFmxhnOXYiF
gMwFs5cmko98eKK429KXQ90Vr2arIVn0rdbIiUpzprs64626GAyDFDvTKhHcZQVz/xK5S/M9NvPw
Nexx4HuWbXwTJJZkm8BPI7nIOzTUCzmwZhZe5nmKjC3DW4/wrcSLJnX+JdRDMgPESLHAohuK6YXi
nupGoUPE3FU3Ay89VVLGozchbic/rstpEZsiKS9pL7ck+RdmKZaRIy2sViH53iSc4+V9YhoJX/Me
G9tZxRRWbB2/i+jU7vJKfqI6iLR/otcQqqnWTG+NxDHvw7FKd4bGwLiKm1R/I1PMnDaRIIoH2DTx
nxIncu9atw2eSs9DtqkqwxN4yizid+M+y29qcq8I5s9M6k5aQcoe4kw/+m7KkRYXp6l9nf9jP5lL
Wfs0KzlEUUWQaEP2uUcKh8fcjKfuc1Jm0TPsLz9SkCWCcM9Gb9wVeTWEvtZN5Dx7/TglKCHrkLZL
v2afMqL6KsDt/Vk3ueI6BHd6nMbeim9ULhvs7K7bpfck6DThykK2lK5Cf4rObTOu+zOIJ6ddR407
ZGsn6RuC2OsS/7+lZRi/y9pt4GqFTbZ/EOb8qmnHDIAXpSONpA4GO18VZVtNG1FEMc1P6Cr4hgGN
USvNLlXNdya9QDKeUQIKWUGr0+RXIYQrbT0bsBz1rOle+Zzbtdkt+l6rYEVrDDOrdhCAmwSnz7kW
HcUBTD3SvcmIuv0m/bbZVkM00YIROAWCq7EaqpUE1rwPA1o618xkdrjop9g11tVAYuJKpXHRrCpW
XkGG/dT2y9DuLBoaXD/p1x6NsvFNGOvxRYNCBLcYSWL3AkMBUZvh1G0Ks2Zzrm1eQP6YYSHMUaPk
V3jeC2xxeYZUox6TqFuTd0lYCTN+km/8MAfXJ+Gw+Cr8mgcDgnzAN1cH3r0MNc51TuXG7oq8A0Pn
0R7EsxAkai4bWegkpLDmHmzbRTc4hVZ5GaJnkbgbfCeBcalCEgOrCYkcLw/MmGPNYA7pnre47gwm
slVGiKdEVW3mj4SuQb16LYfsRc3/GAFk9OoRY2ygLZsu5QFUQi9iCn1y5zlu59ANYsbFqnGTifRH
wmyqhYEt9A3HvY51iTytZ98JyVK8sOdytf6ROCmdPDQ3boy3vs2L626a6Eo2jQlTokxzdRYKM/2R
DCZVQIPrfEZVPT1nndm8xhqb4nKkcffNkB0S3rHU9cehTCiGsCg8+2GTz3gG6VqSdzNNX4Vh0ssR
Gtg84rC0AuKzKZpf1XWGB0/UpXE/tpPxxYUJi4kbLgEpe/71U0g+Y7nA9jzdp0KbfqRaqy4NUmnR
qguCyHqKl7plrLzgxjZzMfsIIXAWqiFLfqHXMcrUNlbGBfg4z0zXpxgamXlJKAoBuSwWinIf0kij
y4Q6FcQlFC239cZOoqrD09uQR6ScVL+KkQy9ykEDPBnqyrJxnQIa30Vkt5EiL2ByrmlBqigki/we
icGQFPlsukyVsF5SypFi/uHUGt0WZi8fbqcJY26FZL/v/F0UGCrduZGmkECwiYbFg5shNUYdT0cI
CSveEJ539Njo6AmjXKchRnMy/Q4c0jeWnt1k+QqSJyjogbKqK7+s/WxbtDFxuVDAxitJ/H3/Zoxj
VO9oks6IxUS/CU2dBQQFjn0aWvO/HKdlNsbWtyjTEmSj+piTOg7xQBYPgYIhHN7Q6uGFJHQ9/uJO
LdWtkmCI5KEdVTHHZST6XLbdRzgFXHZ6Y0lqJTcmaM2Rn32SRMJ2ti0JI4ezJpqoK32vpLMgU7bP
xpVhiNs0Dkk73+uUbWyhzSb4s5Fkrp7gJ6h3yrocP7f9HRkS4fijDQY9vZZsEA0ahtxvrkQalc1V
qKcJXlRCxSdnnTNkDP2KxDo928R91XlbRKAUNZDgVUY7U9lZ9K1stCZYxYRa8TMlTt5S/gcKuDbj
LuzPh7CzrWGRD5Flv3VD22WXqCvG9HY2pND3wkStodutW6LPqpEsRHIyJu88I8TJ3dT6hEWCx7S0
ltQFCuORqhdTnEW1xzTMg+wMn31FZxZtoE6P2zwx69p7DnrDeBpCbTDRV3XhD72DdSLtPSGuN4tS
IsjzUN9LqXiYV63Ku3aD8strz4usSQn6N2fR86grQSNGk9TtTcLGk23jxOy+a0zSVxQHel+9YtQ9
UlHGVGyMRkrzzPJVgAeh4OiOhdoIp2VJXZJD0zBaNW6awh1PrqC1HjtDJ8LSdaJoR4oEcngPufq4
8Jm2yZ6qvPobewIFAY6SCLsx3Qt7GVnASjet17HMDT8jEc1m/qgZ27rI4h1v0gOMClL/UVt6yhAf
EOXKEXqqsfZ0SMsQf8VpuCJGYEDePSpcIgwJNl5rZ2C9hYHDrlfx3vxM2QmwMku1fihtxupNB6xK
dHTfA2LloTG4WA1Ecl81Y/yjMN0kXWbK5ajOK3LctpRn1AvJbE2zINE1FME1EluBrEGrF02Qu/4l
5SDc4sbT4y+aQa71snOjVF+2VoMEqnC6uVqjTvX41uqaqLsoIHTnHpmxK7d2n+GFpzx6LJdTryXF
edCXFBGmFJzYC9V1aXFVDw0O+TLza5MKpJK2ishqtHitOk9RJVQavbbSdH6FhRe7dFDbpImilOKP
ZSvk1jH0PgdyiQRvLLpl1MO6rvoE6ctCl0H/quCuGadlXH6PKpEF6zos6uRblaE5alZ1pHHKGKWg
rH1yDVlOy7r0lN8trah1qXosVdvReDU5XmWoDeePAB++50QmCpBisLRwTS9Vay5z+MHgM40dpNCm
qSX0+7hBSXjnNGRmtstKVdzSpV2gHflcDn2COCUCuG2nP+Gu/4MQ/sdG/3IcQVjSUtuQPPkeQpj/
xX982O4fILsoNEgjn0UNs2TpTwRhdsGiN8bpaluAsRDo7xEEGESkENjDgBegFP7WGf/hOux2vGMh
GHWMq/a/QRAOwLs9foDseUY4dDp09/EW7+C0MpUGUpVspfSuOHfR5m2ZBtQ6oap18+6e3P6JSbw3
oh5yBjNSMTfXOdwNkxiVA6SiNfrED1k3GeVx8RI0kuHQ1kW6yT39m0uKyyle7wAX3X81ZlvXnS2p
RK0cYLwTr5XYJmAijlMiONuByNukHcYfo0/DayYFfY+umo89QxNojx9/2V/dVhcXswcyZHF75//7
u9tKVQvhKi5tW4SWZSvyuZrxzDYkRR86iq3sxK391dWg8nmAbAg1FEE/X22Iw7awK1R9hl+YX7Sw
4Rgc9T6x77yLa3X78Xf71X2dPdhMhMD4tn6AagtjjPsyK1eNl+RnxMhqK1pbnuw0Ieii9Ci5qhLr
Fs7WOnHd+QE5gLogtyH0CIUC6D7EuZXrpFXqc2Zx0UVPNXUgaesuE3IJQ8Ktl6M2RSeQ9V9dkXAC
wNbAAWB3Du6rWfiy8Qn4ivRiRq+ghFa8ldTWqcz4E3WH04ozWXeCQcTlevhFwZl1sG0TlcZsJDh4
eAC9S3sgvF21jH4LCs842vLLU/GMhtt66z0zvIpLLQzOeZk79cZgDL2IYVEftEGndbH3JMrW2nHH
+xHbn74qDN/6brST+kx5bUsOBzKBadmOKTHIWdGVO0vKiOnc6IpvZNe5wSIoTfuW2uhmOBtMaeSf
bbKrSxpie4n6Wg5RuXb82imW7kBY+mrsivHG7hN1H7clYfi+nxR3HU8EztCGiMp1FlFapDESMwUn
WWgsdOGBT2T25IxrNLOhuZpSD5eWJkp8U6o2SlR6kUinZDM0YwvI0hJUKDAu4DUwluWYJOpsrGyK
D5HZ090wDPhkF7Q0oCD2VJ+/gXIOT0kDlHgmDJHSY2BL904FmJd7G/vmquKVTtfxjD5kdRFwMuRY
Hq+jOCFix67ACs9EFyi1TFDIkzIBSphstMybvqrSEZToIlWzFj1h+s+lkkm5icO5Tw8hUvo1cl02
mQZSGvawLozP+GPtgvJXSSZOqrlFtkn8jIlLmpT6LCe0pNfOyPF8mUlK4/TJbeeQZJqhW0pr36zS
GGuybojwXFNA4l5yiKPVICltZT9aaCYToKIopeswkBWmRo1J5Jl6Zc4E1GA6xlNgxdJEfF5KL78m
75cIvoY8xLFcJwNGi8cUgTiIDDs4Z5CBQ1ZFnmWqa9uxxgg4LONOJpxmUmWniA3TqPc2bezE8TUC
aC2kGKLo6rS/LobWrm9Sk7JnwoBKO9nELc1Fq0z4hIka5eD27IMkqQc0WbV+eq87QsSXud6P9lUc
K6AsaflBSaS0k2pzGbSe5NHOyCtHe4qBHTBZ6IPWkupBgTQ9CiuUnM74bEYiG3e+15ik5GCj6s9a
Cuzqt7qk7Vks4yHVSRNvXMwrOGMbfpdrg8a96BV/SWl8spnTkednAkkSp2aif1fkJAz90wSW5i4q
ML16ZTJOhc8sMIyGaUeG6IphlymNqinvR0fYN8eKNk2D5WhMPesxYNxe6q2XqmXk9uohh9ecMLpY
sqaUJYLMSWmpfopV0D+MA9L8paxyjH8emLpPi2+hfeKc2z9VlqhBK2dBqcEoaTAZM9AtcLyGV5nX
uM90KYVn+WQ46RJX7gikR2w3aEce2Nd6JTtCA8shpl57ajSaQ4G9413kDyXLLxmNT4BB0+fcysZX
bJnGS9Ck2bPFNvJam8FAIR2fqSV/Vs9uoyLWvzXSD97SMaxeelKm4cWyhmPRMJ+LQKTGEGAsd7U7
d7Ztk1/pWK8R+gGTSOqCZMkuxiGpx4Tqr/LSqx+E0Xb4P+vJIuZQpukPAD9yyDPbd168NpswwNAU
IZe24qj8tRYWp92l9yfCophon42un/iLMwZDdR14Zr2HZsiRFCtceAA26YzdTEFN2Fm9h3RyJwm1
5TQjPdUe9HH3AFC8B4N6MSfK7iGifg8Xqdqs5qprl9NjFM1xwpRkTPpCs2aoyUdbnyyDPQQ1zmhU
j+mFH2fGqDSnmPwV9S2gJ43AoFD5+BqxB3mRi0JjBrrkjHmBZgN/xXsorLbt/CvQqgzWOn7JHJSk
BDjD+6C1a1xPWEJzWdBYRrl5nV/5WIowiWocoReNEdE/LXPihPGnRfdyj9jlfK0Lf4/jCd8V/Rqn
vYbx2ttDgXPOwnhbNV0jLiyjq5rLAassOJ89eP2ljSvVJdu2D0jgYrWFFMBXgJXNHrg0wZWuANvD
8AFgrpwoCDKsnO2dwpVP+R4cLfZAaaONbKiY5a1oZe/BVM7sAKsiBm0gqlHzJZFm1OBE3wMiHIPP
EWAh59248EOcn5CgGzvQNGvb7hFgc5Y2vRm2VM0OABnUmEOzPV4YdV0FJF6OfX2bVm1lb9lzQaPj
oKx8XtRdkJ+nqSar12CGtTX2NW0dMgv2zSLQdL3YjjZWqyu+1zQ9yc7Hj9NGYUQZFDOJaO/TJOzM
G8UBTK4zs3eTb7i+gPEhiIH0Q67s7WotEB35Zj2m2G9uYSpjzUZgy2oBpOP0hF1jn1t1SubY+EQv
PpU+pbTnFVsf1eXK/Bx1cBy49ON7amfFtvUaKBCMrNqbnHkRw8+hSMY9XUKhJ8U5xp5GyfaUimoi
6BVzT7Wke9olmBmYck/GGHtiRu5JGhXWgzxr9+SNIWzvVe0pnSEK5JmxJ3qGmfORfWY/ij0RpPUN
bM+eHmpmpogemTlTJpA12cuRQbNwRBoGxNLMMeExDhUY65586pNweMKYDiVluFq6tfZEldT7Kbuo
9LiSN+OUTZe8/gW8Vrgnudw939WVcrrqE/qKPllD7D/KCCf1wt8TZRJnu1wWU6/MGd6ATOsd4v0+
qT3JNqFS9FaRGFJFfIjh5ZfKs1V+RZ+TxNaIyiT/IppowopbeggKU62E0DOqEGKyHwLvLZoZv3rm
/pzW1a6j3ij4JVvXIM4elpDYeQhD/IeQh1NjFe46pvTM2rRRCcE47MnGKQUtW5HpCo5a8mKaltae
nKQP3oGoZJfnGM7yobQrG2HdGs0f1FK6tQmOXaroK9Kk8UpwEssWSjH9LKyZGzWh+K4kqQF0TZFb
PfBOTyFSIQ6mN3vK5a5M49y8qrGd9TBtsUcIINa+nIq6yG++9FrX4jojlML9NvgjOYoersOMGih+
nLMWdDpYaC4426X00yG9HDSfjZMBow43cUr8yEajFxrVfDjWDslv0i0f6Crxu12TDire6mJgm1nY
FHhZxFpGuPWTmFECaJ7+pCW8HseihdnTS7IyamE/kRIWheB+bUJLI+KnjMnAK+S6l1kYM6nJ6NKe
k6SWbRBX3zyCBgg79MyRiTQYrybCDpo1crfQYdLJ02Bj9COBzXmbsg0nA0Y2+g47a9RWVRt27lsP
OghAnpZ2Yy4Jh4nCH4lVqubMhNQSK13QuvQlD6yKJL2A2+e/BsJNqEfkEXt0Ha/8pgUOOFYEC91g
IgRGh/Mz9Zcy0sfpEhO4B48Xx+YPNWTENOOKepZ1kd9PMRqD/l7kAkzeJIQ+oHpKcHZq+9bZDEU8
nk3EZWrnHs6O60KkyVfUS8UXx/AaD6jUona9E4q3tq8i8XVUgwlTZhMcT2yzVV1TPeITUV5mdwFI
Gb3k+M2eye9MqM9Ke7Yp18a3t5vMZLyJG8UAyP4baYtxTKOUptqB5U5Bxgwiqnpci26E6VVNiXee
2djWGCKk+TJhIv6SIX0s8PB54s2vYZPXBvER/Ib6XO5X19LjirX/0sVB/Smwa81BQiD189YoE/yM
WTjdChK3iEWWsyNOLwECRBAhwZKhoX2Le6e+UATPDMuB/ghYXM720ZLPmb10sgtu7R5xo40QABhY
O+NdHl9YMvXlyjQ4ozByQWcvDNHkn4kw6Ot1wMTorV1OF/midWsZLQN4jNtQH0gVnoWoT2Wb91+w
Dhdf7CxMr5nIjGLDIBpRSZw0z6PXBcnGEka6cxBPPLhBPeULw+4pq0yGJsNsW2GfISRei76682CB
xoH6rG4gpoSYbOGj4xdUbkgzdL8YSSfvZD9ND22UwiB6nt6KZYC4uoeMHc2tkxdOvKkagyCUOImt
hyrEUgziynlrm8SD7a1c3Lk+nEjQITRH22yfhcU43mVVKEgUsHkz5rPzatlZZksTc5Q1RKYwOj20
fccxAKl/da0HY15sDMDlYlmAE+5QmBWgryGV6H+qqP4PGPwfXHLvwJN/5A3cxiITVSWK7/I9OLj/
V/9BB033j1mkDfRG7iKqbYC+P9FBlK5kEQcggwiF2OtnnOU/+iJT/2O2bWCZI2fK4f/nL3AQtZKB
pwN/pM3va6BY+jfg4M9Ij4bta060/Yefp2850nVOPu04r0FkDq9mRrRrbjnWcjL6tTNm/oYZ+Nu7
W/MLgPBntOWvq8134D1W5tMBiTwoGHed2b7ZVvE8iOHJ1osHzXVeEui8jy+zN8b9jSP9fZ0DPFAf
RRzBjg6YJjHKr6kPMe6GxouuMyo579xeH+/oFfe3ZYFxs5hzDRZ0I6Ka6hNE5BnGsHsyzmVOBnvO
QPvxp/oZwvv7Qx2golHBvCqaeNwVfvMS+I65gh+ZLq0qOOWc+hl//fsK839/B0WWDaFuECsKIUd4
Xnv9rpkKb9VG43Ntld76469x7CIHkFUIE9brfu5feK2/VECRdH2guqWG4TcvcCD7xHEuPeHUaod1
jtIdXDznjZkQnTz5+V2rcNF//EX2EvpfPSWsrfe3CydS4zOJ9rsAdu2zTa3CxitD4mVGXxATJOnt
su12WTe6cV7Vo/7iZjH8m4niYiUIOdpxAoi/1GHrm8tI9ck982SiLyQBYTejE3LOVb6dXsa1qu8+
/sgHwu6/f+EDmJL2Pyu34lbtErjll6B1iUitIv2hy0bFvKw1qNeZyvKn0az8HMtXQpudqK3kxDN8
9J6xJ76/Z6HRTCHHdLXL0mrp+/EtEMxrqY/nvFcXVVajnnFue/uLb1ZnvO4gxf2VSIK1o7qLHs0Y
HiBwL/tuivK1ViRnwjtxa+an41c/5oE0mhpVEn0MnpqaOpWmXWNfPfGcHHngnYNNK26iRqsz/nIE
ihAgh2LKpzAkaE6tqCMbg3OwW1Uq9mpt4EdV460ebXT/KqnOPn5gjtyVw+x5U49719TYEezm0a6u
rP4Ugv3ru+0c7DTomuvRIq5tR6kSwvqbHNBpkh24VnHirh/75AfbDI4UgGkx33WDVj66xMJ/5Uj/
awn9Q1XedaPhk7a5rQHP1sRiXcncuUjrQpz45Md+zoNtJQ9MhRTMFTsEL9SBK9K77Nylj7gd/xVN
8vdXONgFnEzIqrYqb9vp+oXNaY/CleCt1IrLyYkupAtQ8vHjc+zRP1jtOpBFoZqQoZZAyBZ9BHIH
OkNj8gGfP77CsZ/5YNlSCC50LzH9LZkv59lQnNVl/u23/vRM077fqqjdFaRXtv42j+ikTlL9u9WY
p+xRRz63fbBmtTKI9Lbij4c6rbsi5kySjfqfMV4EcEXfy1+MSUeeoEP+NKuBA+PK87YwrCQkpPdI
Tm45hd9/fGOO/fmDxatImzXoIkS5I5DhEceHF+JOJ6L49/78wcpV6HoA0B13W/bjeWKEW6WhLgHF
W33894/d+vm/v5tyTJqkB62K3G1NLYGRfm7q/sQnPzIMH5p48NKbfTEV7hYM2FgRH/Ho2/1zlEbX
ZBV9GjkmLtCz/94itg8WsRaObdFXobMdKV3j4OacIXV+bevsPikqrIRqOvGtjgzd9sEilliFaivl
QmWZb2tdbFQHchWF4QUxlNnSqMSp6WB+gH7xDj5MW5Ay6bOu50qEWMqZmqNf2benVdnSMiUoNP6t
B8A6WNiGKNIeiNrZtrNDGerCXPjWfxQuR9fekafLOljYuKHbuKl5uvJasy/1Eg/AqMv+xLvhyB2y
Ds4ATZ9KUYv5o/svRfZid1dR9azGE5vpsb8+//d3KwO9KgFrhWDfwIXeXvGa2/Qo7TrieD++80d2
DutgaSOA6M1iZOcoSjs+D1X5PU20WRcXudcfX+HYVzhY3EWu0YeHpnlbmmNxFs3zFsemcqHTvHVW
h+aJ3+HYr3zwjtaD3lIkTXpbUCIkupGHwbR++fgrHLtJBws7U8TskQTlbVXo++cRGV2cu4OzoTqV
Gn7sAgcL2iSeiraoyNvqWjrijAlXZO1SBSLzf+Vg/2u+OJRfxFWgTf6ouVvd7BCf6zZ61j7+vdV7
mDdE6FFCIGfobg0z1xY9qaULP0p+by49jBlSCbnbSArdbSMB22PtGfEuXTQN0YZKO5XFcOT+73uP
3i2zkVxiAn49bo+wPoOyPauofjGNIjtxh479/YNlPJZJD4Xlu1vR7ihAp/Q0J45nOv/48Tyywg4l
J2FRCMxUrruV2DfEXd22Nzk4o6bFm48vcOzjHy5hmn3LmEPoNqfYpLCa4ClPo+ZTBpV9YvUeu8LB
6k1SAHC74wewY4J2pVXMdOVg4lwZyhOXOHaXDhZxR5togrHWZRG/OFLbNCDKgjLiKUzWH9+mI1vQ
YVsDMezRaLtVtXMQGz9akW+dBW4qLz7+6wcm7L/W8P4A/+4hjay21TrbyXaQT9EygQaLN6HKsq8Q
D+G13g7eF1xQpOhBOlGmp/saeZaGJ7GCIxw68SkOvIt/fYo5Q/X9Gwm7mm+EhSx3yFQSpEF9881o
9e7CCiMEwV2eWOjzsjnL3rY1bAx2xswQ5Jak6lwzbTLr23EL9ynuaA53yFafvK1vJsRQT2IMb4Vp
u5e4o0aISS1ciZhQvoURedquUvXJl/aRsdA4GAmKQCEb9P1mZw0QicSPehG5f9XkE6VZxOyQ3ghP
QSoDWjHcelZ+6vS+91X/YqA69FunaOQDqIBspzy16kP1NNTuZanCS0ynVzjAV2mcXGrWFQbpRVN6
VyQlLcg0XGiQ+Z0wb4mcR8yGmOr3dqbDbB+AHOGrVmS7SBnqEgGQc4F7TLtOIIdPLAtjXsS/+s7z
on/34FouWjVC2rMd3Kkvr4O4V/jgsixnzGjc8wKnfbJCApnFK3dU+pkifn4uywSKk9DkVyIncNkw
9fbt45V0ZCfYY8zvPk8cprWiwzTdVQShLjgYxMS3IsWYQjMjd7o7BXvus3V+9cUPdrWcoiRlWUGx
A3FKv7ImikudAuDLInKN5UR9XrcCx24W5B9G5yO3nWa2KlpxGmp2pRrzx9Cph0vIoeqHSgdKoUdd
i4eFHaYG5Wo0yN6SmIepMcLAsqX8qb9FKKtvKTs3noqkNZZdEs3un6AdTwxzR/bpw3KPASNPwas3
3WXBjZGmu7i8FV59Asc59rscTEGdr0ssEHm664tMX4hqLM8jH5Uf9fbRFiFK9a+KYP7ewg4QCuQB
wdQlhBWrpoVg9Uguh6A9saCOAbr6wQbZwpz6/VSUuyooz8PZKBQDSk0/HAwNjXUT+GA8LvXej7/1
MB8KpTtZJjh+85JgWQthJkHN5qcibcFz7n7vAgcHnKCrYo+IXy6QXMb6rhW72MxIHjmFSB2jdvT5
cXi3HAv6KShgMIpdZfrTt2mc/E0DJr6SsV6cl1VsXDQUB3yhmmDcVYngneGr4rKMzQbbhGWs2kol
50Xd5CewmiOP4WF+lUGRbleQVbdLGv88G/ubqtRf08HZdSI7NTIfWUf6wTDS1GVrBTDqu7pPzuSg
7EU19HeGqTYf/2hHRpGZ6Hx/T8OhCi0dVe0uKqrqxRRQ4m3Z2ScW0BH8QT9YQElt4lPpWaiRfpVG
DzgnlpV9l06vvMs+/vy//g1ILPv582cN6uqo4wpEiMNwO9qw0Ft73enWnT+rOj++yq9/BZIlf77K
ENBNbNTzhqPytRLR0gsY2fzf2s7QLB38dW0cCzPM0p05iVWuvakioiwFLYt2YhY7dpPm//5u4egy
MnU575fxACeIdKVApFd6N1pw//H9+fVTBAv28wUcGJfCF12BndC6QyZ4QS7R6vf+9HzJd5+dHh3F
CgZS7BH27jQnXWOS1X7rLbWn2N//cckYkxiuSHYo1L5PSn5pKV4iUML8zefmcPUim7VwSya7ITLI
gTe/J6FxiUbg++/dm4PlZUgMpjlhXFsbalvozlmh/7uI4P+++vAt/XzbkyDxlCrLcRsN9icnUg9j
a/8vZ1e22ziuRL9IALVTr9psWXacvZO8COl0tyRqF7V//T3uh4s0J7KAYIABJgOIJllVLBZPnfN4
/VevWCMVdtSoCwAgxmIO2Tieu9q81VJoGBi09qSRbDECr3gsFTIqC6XPfkETQUgbcsuIdNem+kHX
hi2erbVJCDvLoXA0tAadQgZmIujhNF0PINwSWOiZuL5MazMQIjPXkPzO1JrCrg1yaJUVoDwBHf/1
j1/C438TTnAv/ru9Y2lIPJ/SOeyHvnvtshrNoWqbqecY/MBHNlST30SyHjC1BxEBKHB+Xh/3ssdf
jGsK4RrwLpWzCZNqzL56YBLO555ovfu9rwthOpsXtVR6cwolPLxNKFvV6AG9/umV3TDFGA11I6T+
xgT48B3ka9A5cuii/fVvr9iSyCbKQXw2doo8hXQ5FdDjVcEn9VqzjRj39RmsiE1qy0gqwBByK0z0
X7MKXSgIRRdRZg/guFiS5+tTWBtE8Ol46IbEsuYpXIbcKxQJpDBH3Sr8GQ3FU/L7+iBr6yT4NOgv
ZDTYwqdNtOpa1kfWA86mfaQm2ZjF2gCCUw+c6DNbYD8yjt5p0QunqTkgr/UvcpEauT6LNUsS/BrA
da7hxX8Ko/qjHED4k0zuAi2g61//W0P6r4eB2Oxfz6Z1A8Bw31bQkYYol9/smFv6mofWdLdyoAro
gBokGHbDrj2VO8mNN1zvb4H4q3GFzQE6JAJcB+Wezp093f8Jubld48Re5fwe7B/H443qvD89jHbi
Ebu1Ffvh169+Y0UF1fn/H1aWsKTmbJZxbOFEAdmSm3m5n3pI0wJ+M5xzd9l/gIbIlwu3e2/t2ul+
l7ve7h3moGHN2dJIFZTi//8bRP7vwkTQVCScxbqt+6j7u6l3f0ttsAAFkY0ixY5tzHblGqSIfJLg
HUaumGKkAqwHL/lrdlhAKnNrevxD/QPYdRc7MoM0+XWD+lvq+u/GQhr6X4OSQXmQVDGGoyfzHN9M
LmvcAagne7A/2M3sKj7S4clRvWQ/bVysVhfz4jufkj601WaTguemsPHwAu4UHncmO3NwRjmqI0Ma
HSxN3vX5rbmjeBIO0HBD1+EU5ugBlPLBTTChZGuvLtb/xeKJqMchGUp02WlTCOzuHwuykKfqxN3B
s/7wR2AQH6ot2OPKgS7KHGc9g+YfAkuYgLDCHr3laPqGAz0Wd7LlnXmKzvqh+EX9xi93W8Twl5Dy
1eQEywDsXG1w58fk8iH3wUCE1rRSf7q+LyvFQDQh/2sDeQJOHSnGjBpI/vmqy3wjIAEwLkfw/YQ5
VHCvD7Q2C8HWCsjmQYkPBgBmHbfWXiyItF7/8koJXDGEWDzMlUonELSF3FLZTcZr61aGxkiYqywK
ll43MgdMTxlk7gbtlENMxkWLohzIyUwe0LTW7yi0EY7Z0KR7C+j8H1ZWj0FBovJ4kYuFvpAMFlkQ
zdzU4GZzUey3wA2XoqNuawIrziFKkQCmG5cLKFsR1MqA3k0v0V1xYxzoDiw0DsjhAIo4mzeDvTjE
zV7Ri2H40oE/gsBj4xf8RSp8ZWPKv1awkATYdlCShJnduXBOR7Jf8qCwK/v86N0Hqf0z98vzZO+O
r++zKzswDmK/316ixeWoYzhvUl9yqbcVfteWRDhrjKIf6djyKSSan4AD1YIWmjJuTHfl9FYMIRoV
WY8+OQPTlfbcm1zJ1vcApdqS87uzTUSOzqM4OzMXT75wALKRIq6tsohzJGU/S5IGX4MgpN97eEU4
QkDVB3+iP3uzMzoz/mEBGFxs0Hnb3NNdsIhjE6CXaOc46iqn3oMk9cN6YzfGR2TZ+mzrTuJFG066
Aj4Fm9e/dpBocTspaJgPW1iBfIzD0q8c02k9sKV56THe1R54qu0OY8Yu6qjXPXhls3UhwnWT1Jjp
1GM74FlVDGLfODTkp+sfXwk8IpByAEcgeNux173mA0eZDz+vf3flNeE/xOuXBkYJDYBTOHzEzyZ2
7GJIqtvfpPto99bYIPv08H7l9O70Rz1cduowHpldn/jGhUbQNv9/MiQCLWkLpeCI4hfoGDvagf1y
n+AUj71uHx2jI+QI3dazTsRHPdZjnuRGHvXUoPN7p/ix5anqxSW/iB365VD+lEWMZgPJuxh3tvEO
PEy7+hwdhuPiyogiOaxnCIFNvlcCJaj3pf0OUWwnOXSn6lwf+FnZl45+q7sbW7KSB4gcE6BUnBiX
sCBm404IYPG9iSPtkh93+3oPnUTrTXqLeju5kZ3ZtlweSo/Nfmt4qFN+vRJC0GqHEtft8mIRrua8
gGzQTt3IAXP9L3YbQ27Bnm/UECfgU+TTMz8O75pfuJUPNBx2R/YGD7SH7ta+rCWwuhDkJrbkNEVT
Y4jHSencPaIhdPlh3JpPMRKkIz+jz+anfHt95dfSCBEKKlkLlO0A+AkhmflQ3ko/IU3o1N7s6wfl
iF3eQJ/8fdb+wthEVChO8DFH1w6M7VAfy9vmZtxVO/MeC/pg7hYkx7pDbLyD7/Rg3l2f20oAEbGi
FgPB2NhiV8cEXBktdeQ434i3K4FPE5KveUEjfUawajV6zzq+o3PiXJA013/4X8DJV4t1GfaTZxKz
RWfg5RBtfTSj4dvKnR40+/im2Kth8wQaho9c97Uz9y2v+5mdQDWLo7w8Jb/V142fsOISmpCbGSWq
Lvxy5A3+7JRBHdBdvO93uZsdcHvcZQ53R3eC8fcBJJS9ejdupepr2yaEJQJ950snIRLb3JZe6tvx
lD0pwXzOAvOQveaH9AE9gtdnuWr9l9l/WmgQkkd6W6lTCHqU/fBITuzBQA5NX+i+OoPuZEuyYm1O
QoChCgrnaoQ5xfoMglvVVcF4uDGHlaqMCC0dZ8jUURCEhslx8o2d/pLtoSZ6oMc0IH4T9IHuZGfL
vT7aiuGLAFPe9pBKiLFgVnQ2KQhag6j5cf3Tf6ESX1i9iC+dIC5YJ9OC1PEOncKIwH/yV+1JeUWn
cgRBaBtk3KABoJ0tBVsvP2vTERIYvBdSVSowJGTSnTkNI6sA6cnGu9XKpouSOkCbgrRWQ9FPgrwt
g0jsZr/c2peF+MBBkwf6UlREW655UvKz6KaN98JLvvjVHlxG/OQQzTSO8aVQFQ4DKALAmT4nH4Q9
1dOHBsZ/2m45+cp9/EL69nmcmc+gd1DIJaPWDoqXowjHXOm+DqGEfiwCtk99djKDBnlP5F23r7VF
E3wdmquYWoOIxpfHrHwCTGfjMFhxwL/51ac1k0E4KqkxdgPVUEgog+lGG6F4qLoTmIeu//a1KpOI
OyXgbO2MSwBp3eUlfY9vlEO6R+NyKN2YnnSqgvg2uW9vykO0cedZO7BFMCowoSOohODp0RtIbC0Q
QzzqP4q76il6jXsX10evgV7RLgqVY/zR79Xg+kzXsnMRp2pqgOMYMWYKUiFbj86TD1YLrw1U95Ig
Zw6A225yU//JgiKo361Dea+g3HXJHLaC9UpQEEGsxULL0qiwn7wbX1rqj4l+AkOVe32C6ood/p34
J3MBUdViZjUm2HiNp9sEV3a+G09gCrFb9+0xQeqd+/rPapedqFuGHLd2XNPt9nfusbD08G/Pus1P
W5XZtdkKsYQOw9Iuco/XFXBM2yAvZCA4AzvaYPrXJ7w238vfP80XQowqIOqIsa0JntLpmGS/r394
rX709++fvpyDLxZCvjBRdNd50hl9KWHtT4Hls/O0N1wQEJygrQ7rKE/zvjgb+xYh5frYa6smBBPO
O+AvR2zi1Mk2r99TkDs11saKrX1cyBag2jwb7YhINQ6xB1llu1z2kq5713/62v3ibw3h07KlIIZm
1YLfrp71l/ZReyan/KENI797Tn+ZzzMIczeyyJUoL2JcY20BZ0OGkcCj7ZIpc7oLaW70g453avrH
BMJ1kYet0/ZyPfri6BKxqGahRJAAgjW8KM6bbDP38e2U2bjgn36mB/9nZfupfZ+4qBTl9uRYOzAm
+8T+A/Zu5M5/wue73Hm+vsIrFi9iU4dxyuqhx+EGCcI/utFAMVze+PRaBew/OFPwcQPfi29XXvVH
zZ2pstPYnp/qB/PeeitveND4DC8A+t10GDzdMUL2veuUSJI6E5qUEOtG0aIGoV7b2xXIsq8v2Nph
89dUP5lkFDFDlxeE3OgJ9PNef0oP7BwFEfrIUaccPGlHjopb4nKY4/3s/vqoK27291LwadASkiOM
lMjPRnLStMcieZ+3FNTWXmhEfGcN5K2Uz1iswZfOw1EP07viiR6nQ3OL/TmkZ9NtNqpJa9YmRIs6
BsG3rmHt+ql3KjrbnblRHLhkwV95lFCIKKyRTOrFfRf2VKFHTU50txt1kF4uzqRtZJx/l+SLUUSc
Z87qoW1MjDKd1fN8qAPoLMNFQap3br3o4/per0QiEd2pFFzSrAl7TeToOHQ3SoPSGySWoy45Vhqe
zGZ9X6TFxsKtbMlFLunzkcdxNBgFw2h6/Vir780WCezaLIx/v1uA/2+WlcsNiXWOPt8wMHjMo+4W
/CFPQL8+ANOsbJjV6r5c3OaTe6gjnvsHqJCENFfstAzaqnH4pSlBQ4UbAghQPbUV7Qmc4Memue0z
fSPXXXFL8YV+hHyEMeSIcH10Gxk3rHqO6cbD6WWdvjI14dZRUgmirib2pe2XpzrK3dE0D/NY3HEp
/+bWC4nBrM55PVWdGVhQdXc7peT3EI3eMqy1O7KIR82WPCoWqTAD0CB3MehF+2Q36L0Keg7ZCCR0
kPiQoMl3U5XXt7Ok9TsAZ7gDKkW6n8zfYKiCQl1ZNeDH1IeJegOl2cYBvBItRDBrG0HJu601M6ig
dMSaVwjxudZyZ4EcH0yfG8nL18YBbe9/jdLIojIeCosG7TCq52RRjLPKDOBpWLUVu9eGuFyNP9k9
5JKzrutlK0A3Sfs+snTYFVoan6F6rG0cpWtDCPFBNhZegcCRBjkqona0xKeKtL+gWb5Rbf0Lu/qv
oUNY8985QMQHCpayYgYqKB9D0Htbdr50DAz71Qwx6JT+Ahvw7FNtojurZ9GjUnXjPh+oulfjCjqm
WVtDXKdkXA8UdJJ5HCoV5wWyCw7UOBL8p5z5BE0ZfjzLqAWCwPC5UEj1KCdV+aBMIFeVLJbvUzDp
3SlKtrhcM2svh8pwAMm/zk15u/gmt6B/wcrUQ3uF9KgsJjsClQzw1dQD2W0rWToFg2ql4OJcGrww
kfjAp5ocLu1nQZFm5IfcVtMvyH1VP82sUAynJ8lFqwJNOEGjVTwAxbT6PPWd+ljMY+uBnU2v/c4g
eJqLmWI6+YgKSltC4SBuQP9pKmhVxJvTSPysHcDqSFimIOOg3eDyopdPoB2FJtvUmfVu0Qo84cVx
b5dJY7kVZCEUR0Yf1nE2q+5OsubuvBQjatsTaV+uH2NrhnP5+yfbLPooMnqO/nTIJjXYUu3YJaYK
Gfj4mwNcTrRPA3Ay1+kEHvlgktICMj9sspscHHugiiYbyd7aHIQgbHaxmS55LAVqwZwJuzWmRybX
G8WYr6PQf1jgoTwGGTBIkQU96x+hKCA7UmTsLdV8m2squSCofLy+FV+f8bIIqoK2GzjBMssKQGN9
W+OlO8+njTNkJXuULSHxGkCaq8m5ZgWlygtwuqoDFN66pLPHqkMgikBSmZmmS1VuW+VFv77Mqz1K
wLGKPkAkhBdaPpAezbxLw4HCDq9P+evjE909/xoHBPzUAdJEJqYs7+Z8pxkteJygkW1uxK2VNRWh
W7yrWG/lphVkXX1bEQlk2fNGOrP2aSHkDhBHSLk80SDSjXo3xbUCfajc2Pj62soI8VYxR53EZg6/
BPLEgfaJYY8UcBDCz3GDd8vr6782B8H7IZlQRkNqmUHGjfuYzntSjVtPISteKaLOc0jKgXCxpUFM
jCBvgYYcplOjyv71n77iliLeHHrycdNk1AqsSV0gfdSOy2nIDBA6ErQslHBUza3GMgmuD7e2H0IW
1oGHtASpeRQgftMTRCPoM5j6h5tWqcm9uZCtG9Laqgl3L7XqUiAJqBnUxuK3cmQrU7+fum+lq7KI
Qu+4Kg2FWUhBgxPMmQujgVauqgaK2rHXgUhbN/uVWYiocxIpC9CpWC15ln+UOn1Ms/RgpsOfb22G
Sf8NG2q0FBfmexqQCcCK6bjIsUubQzZtJJ4rmy1iz9tMY6Dlz6LAgiC6M+q55rRxdGqy9mYp6o1B
1tboMving9GEGngF7sQoqGYD2o5yaWu0BI0cZKS+t0qXgT8NwLJoyRQdB1eWPbAY4q7ygRd4+dc3
DpUVDzQvQeXT92syypnVArjdajN16NCgZl/yU9dNySFSEUdyiGl9byrCCZ8PkQkp1EkOa/15Smsb
pNQ22sNsNm7UDNY2Q3Dvalm0XJnaDoqo1INQF6huuuQM6uUf1yewEmhNwa3rOeVF1jVdWOrDhUZk
YE46aRsvK2s/XjjcizE3jVJXmlCXHqXiRp4fc2PDSFcq4hDN/HeTU8MauxhKG2FTMWkPXZ/qOa9A
+d4NFDopqpk9ZK2c+waVoACkFc1ZkWdAsM0lRXVn7JLbCJ56B45pgztVVNKjOpY9iNoGbkMEc7yt
DGuGxBfk8BhEHMbc8gdwkwZdPepbbayXqPDF1UVE6koys7qF1nOYRRBR7gvugpdj36r1YMtFcwfK
m5cx3qQRuOzoV6MJaQGRrBJCjFwOh6o30bsPRUTc/zJolWt159IE0qDO3KP/3I2YBJRYzkaQjatm
74yjuhV/zYtjfPUrhOACkZZYo1q5hJE5zuAp0IwG0PgIN2oXAh1I8GaqZj+tKkfSPzaketMhaLIH
pweHeEKt7pQ2xiUlR0GAVLJmL1PZPpbmMkBZWoKiTdfTm3Ey0ndIbeZvudzl56Kpu/dhgQ7wGCfR
OWrm6WEyNeIZeq22TsPlSsEtTEXKuTRtCFWW8hZgmvoWPbxWazPQp0IjcJTBbVrOzwPtllti8cw1
9Ip7hEAKxoX0h+q2s9TfQe7AcpW6VnYxibUfYKwG4TMpp33fcn2H0lyzbycJChjmqLik0yEc26jd
01wUeW/rbJ6PFtihDuAIXvxRIgCkgVF9B4WtxlG0uUQnTa7dIcHoPDAvqonDC4KOOfAGJwqI7Ela
QWaDo34JFRJ+WIZyDBMov1U2pAl0GSJyQ/vxrbhhCDEcQnx8SEFTHxrTMkMDV9FdsAPR70U9ES4d
480czNZDG7ZF/AH+ggODEqedwQy+F7dFOLM1KLSOcfUOG/kV8oXwt1MVvcflVpPYyhFkCGFbnTS+
1IbRhGWOqxjAWT40AkwHKkgHZqqvaB5+/N4+CPGbL7HGwZ1MAyvDk0ICEvIq2jga1uYgRm9wnydl
V8lhGaOq0UEBLC7qINWG89zhrLhwpH9rDiLmOK3UfJAuZfF4Up7Azv9UJI17/dMrJ5AIFp7GEip0
Ayq7CCuoCcm5HJQEHFx5q3/v0Vf+DzK4ImmJTrEulKAK+IvhjL7P82ar1LhyPovQ4LqQDPQ+dFNY
6ORFNQtPjtj3nEwXXLhCiVjF+4YczoV1Vof0FmIit8YQb1wU15b+MqNPWVhhIaMv5xYS1Vx2suxN
Q4S1ko0UbyURFgG9HRKVrC1bNYzKG8Zfa7AsEPODpRvRbe3zgvviKrLwcuFdaGrdRTKh3ZUy+ASM
RkI1zTLerxvn2t4KvosmyRECwb0cjpEJBXvqp9pWWXRtAoLvqkaG6iS0hcNIbRS3o1BNacDb5+hW
BoIKra03XHclRoiYWuiXp9a4WDJoJZMdpFsbb9Tq3IbCzwCBNwgpyc1WxrcyJRFW20LtQdbA7oye
mUL9nSXQjM1rlHKtPic7DRJKGyFjZVdELG0FGWUzTjuk9Fp3gqzJfqHK8/UNX3EJEUtbqQ3IuU14
HJqpq/1FSjmocWeEiPdoOdeHWFsl0anbLIqhmQKbosSXtGWy42n6ACnno9KgVHN9kLUluvz9k2tP
PIFtFRYJo3YmN5DN1vZxQ+uNDVibwiV1/Px1qFvqUNHGRuvFnQLZOjvtyfPQ1HeSSb/neiLvqoX2
3qFnZR/WjREduJZxL4U2zMYmrK2P4NhjN9bgjO370NKtQ6OBBibZQqWuOZzg2BU0jvOxQZ4KmUa7
Ntt9XELiuFf8UUOXjrwBWlzZAhH7yjq8Ow1t3oZUZr9JLqWBVE13UFBQ7S6tpA0zWnEHEQWLHDIq
0R4CW22glB0bpT3Iy+TqTNvquly5YYlMq2qu4mUkonLIQTDZZ7dN9KDkasBqAM0gDT2W0kY5d23B
Ln//ZLPojUuXMldJqHYvFe/xknSz6K96bG1U+dYmIrh1gnwFNRid4KUYHIQ6kxq37+S9HlMwUlH0
XFnD6NDle/2c8l9A36fpsE6qcjBoQkpMZkfoT9poq767HjvWNl3w7n7RxhnSkXLYTWgo6W+0KXHz
6fV7HxfObR1ypXKpIsDG41HSoAgIAjTT3FLWWPvpgluXdJzUtNTlcDGXPWS4HvBKkNiMfg8MJ4vI
12GeCwQKRQ41iHwrc/MAknUw+MUbbxorUUmEuVaJymZS9V3YRc1rryv3QwUo+PWFXwlLIpQ1LrvF
AMlnE9Y0hX7mK275ezN5KPnsSI2+McjK+otoVUMzkgKcCR3Iss3HMjNkW67ZQwdD3QhIayskeLGu
cdJnDZ/DtC/OqlXs6lr/3oEjEq4WjM55EbeovnTF8xSxo5LkG6WwtV99+fsnZyVsVqVWx5GfM8km
eGgwoHxxfVtXwpoIO4UoRVSbfO7CNK1GGc+XkxpoSz7uG4A/POiaWBsHztrWCo5LTYVbDOYZFmAj
dfqEdzbomFS7HgjZ2Ny1IQTvNfRloguEEMMMjaypjOq5w83Kvb5QKxAiMEv+uwmozjZsUlGOLFpU
DaXSpTwf7Vjvf0AoEkSN2h9Vqh2zGzzoMkPWjh31Lr7/3uAi+JRLjHJOJZw+dZ84ZQTcCMSDCYIT
ZD8rm80acdGjn0MajcmwD8OCcCbKX35UlcOtpUf8+fovWTFFEZgagak0ZTOq1VHV2aWqHfEavVFL
Xvv0JfJ8svJBrUlPcQkIR0MdgMyqyS0Khso3vy54flVWKLT1dRdq5os+PCvz7+sLsmJ0f5+9P/3q
Wpvxxlvju4ZZH6lM9hOrQ/xu7/rnV9ICEUwaZ5oBYUakfbPxoszEblBuLGPmE6VxZStzer67PtDa
PIRTu2bGWBfNRMJZobd9oWo2ir1QKZ+qLTKclVAjwkjlTLFyKHt3ABIa1JFaUvtt3DNXz0e0AvM2
/l6k+UuV/GlHqDwkkGfGgwej6tsEWkqiFs9JvmFHa7MQwgBaSXC4ggMv5JFGnEiPpIfKUNFIbKZs
Z8lx/L2jUESSVkaugwcCjqaypYVubdpL7gI2qoO+ZGQjU1s500UgKTEIkPkLbDeXoQhK80PXP6nQ
kRybj8rauuytuLWIHzWXjl8gVR0yzXm2GclerQ50/9etdm0GgldbWaFBrZqroTZn76RmB8NCk3c2
+XFs+jPwJdeHWXEOkf1zIAuEQyNLCdF0dZHkbEEQMJ/AAJRtzGOleVMWgaIFJNmnhedqOLCm/61p
ZetaZZZ5USRHuwbqW0HRgL7dAv/1YwRAPt6xcvIOKKT5jKOhCC2INvjXJ7u2YUIkMDKtSjXEHFSF
26cOQBl7MbeARmsLqfwb462kNSAxPqhhJimg0tbbV5DIx8hnqo2a5NqPF3IAy6hylUOsOSwX6P8m
y/ADsvR/ri/MmrEJrq9nZl6opNbDXnmta8OrY91VSVDoyyEvnq+P8fUCQffx3wXSB4OURTEooRTf
ZyZ1FEip9urG4ly84r9Pc0SkNiUNIEiy3sGMDXo2i+w+Lq13wyKPi8E21mjt91/W7lPwlaqOkgqi
eCGEFwfQDhfpGX2wrR0l47IRtdZmcfn7pyESw6z0Yja0MEKoavGQOdeD09WTk251dK5N4vL3TyNQ
S0t6LZK1EPoesqsotXLq8yj2dCmdvnVIEetiv5+GSOJZB6NnpIVNHMHJIV4xmo7RffPrggtbKtVo
nhZFmNSkCaucLbENqfXhUa8MCGh/z1QFX04bPEZdpNBDpbyZ+CPpXg1rAyz0tRcTEY+4tBPaxuSE
h6aelQ6E3KSDAlKLjVLL135MRERiqqdSo/WI5gjkxzQefleEP3cseam5/quSF+/6+qzYqYgwhJAz
b2UVF8LRKPcack8770G/YfSqEzfaFgng2iiXxPGTIdFMMlPFakHeWrGHeGL38zzcqLy7m3O2YU1r
Qwg+jUR80LlRIAft7gly0Ho6E+M5HX5fX6eV7RDpZ6kGFDBkeeQQB0/rzWbRgESPI3p3avEqQd37
B1d79nR9sIsLfxEC6eXvn5YrNXtDJiqcghuAfcx1Ue/5FD02Rc43Ht1WbFcEH8ZEzUB4gvJXPup7
kDADpLmls3E5BL768YJbl6POoBmgLqGM5ghbgkCnHTXKqSxBk94YbzqW0baAp7N7igb36wu2tjuC
l5dLRyJjAJwDU0nuqGVMO5B5yEnQU7N7KyNWSK68ZOWf68N9fd+BbMi/+6ODqVbpIOaLNq0hfddB
nuHHrACl4wSxW8dA8cxZmB4h8564sXUzWTMK4WAHEliSaawMkCDxohKkkkWg91sOuvJxEZAoLSD8
lNQI156YyOgznEZbSpLHups3KtNrAwgRQOLUSq0WaiH9wE8TIT8bmvu9tKmDtGLQIiRR1qC0wlQT
ZG8juativNxD963fXd/vtR9/iTmf/NHECzJI80brIEvvU3eztM+cb4SttU9f/v7p02AlSdt5WKSD
VtyMHAiZObUrYyMJWfu4cH4D/3PhrZijw2zdVnPtJPyet9nG3W9txQU/75UsQQ0plQ6M1A9FYQCx
Rxdz4+OKcnHdL8KIKbg0rvplhEcTNODHYIuyi3GowCVaWPeZEZPMWVrKcttkRbcHeE11+or9UAe2
fHCk6o7cqTo6UfjoRr3RBS0SjANasHWPpXP1zq1CwZPwwpQQCmALd8qupW7EpTFyijxdHIhGWOhR
Tnp+U/Amc/G4pbxfjhcn6tgY5k3EnTnr+7MmLREqBaVhOUU/WW99WaPRy9KYhXYOSSqcgUblYE9p
r1MHHUgvjTXprV2a3fTIuYnulowX3El5x1N3shLptyFlOncbNCSc20gCVqFSdJ56lqF1j4psAFM1
0Ez/YIxFBBE0MZ4XZi7OyMvJ0Sdigml6bn5Agah/G5lhQqs2Kw1XTQcbtDtJYEalaicsUg5D14PZ
wiDA1XW8fyR1+yfX4uqUJIhbVE6S+S5PM6hZESuufyZAf9o5RCntrig0DJXRcQ8uSQiYp3HrK1Fd
3kfztOB/dz+5MXHg0kb0RvRWd8hIgrjCBnILjebGpbKsf2i6AXJ4RIWbFILzPmQeJC8GxtdN9EwJ
OmABnVqdamcwpsYxZ8X0F65q5znWhj9EwoPEKW8RWcsBfd92UeqNX0SktrWh7N8kSyl/tJI6ekzW
8ILRq5NTaUbmTiQp3GlMVYdGTXpSZiUB5nIaXWkq+OhlUaKlAa37QduDK6UuHEmKZUieKRwSONk8
3FcA2byOWkomT+O6mfuyIlmF05dRfsRddAmWgRiNO8uV8aNJrQW6k4bC9suQqOjEgnNQmqpoGdYz
PYdKlAz2Y60aX8oRLIturJuVByzMkEOUWpV3BqfqKTUYvW+n1JSBDcy53ePdcN8OVtHaxWBATKs1
JKtGd5hU20TPqyVQIakKdmVZT0IQL0++yZgDvJ+279KW2wvCAK4JZHjKpUUdXTNRSj/Xq+jO6mcQ
OfR6D47EqAXSxMhbDw0EpR9l1XBBQdKKOG3dRQea5cYf1PqlVwvdWM8Vy+A4SVmpncfVtoaglqbu
qlQ3bkHYzxqbgl//xJZGNr2kZcsL5WBDN5d2fMabrpa5cptqrTO2bdl5laotXjdKuo87xwiYkS4F
JSf5c5RN9An8YpOtyIPmd5FR27Sp5ru4kvi+rQ2IPpv9EPamWXpFTdLnosLzJLQ5y5eo59K+L0vJ
o6x4RPFCDuba4hxyVNrw1sQTfg6xSneuNWJjt8mBLAW7Tam85DvZMnVjI6yt5CkizDlS54xZoyId
agtd40YHSK/hxsl9DeEuUm+JrK6FfSFTyElWd904dhC9MxJ/KCP+yKZhAjGmtIW7XBlChD0bLFUn
xLQmtADtgFFlLjUt4sRL7n3ryBVByQbV6tRIuy6MTfM1pgMI7ums21qz9Vy1QvBDjMsefTp5FS1G
f6Zi0sNyJq2d3I7P8zvQvs0pfZrupDflhb6Mj91dd4putPvrk1q5o4gMwkljQKo0pfQgNwu02zmN
AObKFgnySgZt0NW4bLGfr4102bdPk2ulnDR8iehhpMNBogxCetPbzKIDS6otcOmaDQjZRVfLaiKr
Cj2kLGDVS5n/XqQtxfW1bwvJBZljijcjFDdAlhMoRuJNRuS3wLB+byOE5GJqmjIxjWEOpTH+WRNc
UeqOqHisYi982GKsWSmXEkO4Jqjqkna6CWA9MlHmRlOFnvH2Sa6qH2pfhlk+nQ02Pqrq3NoS0Ue7
LJNbBtcFv8hWTXgl4Ij0vaDy543aanmIN6t0l0hZ7+a5WZ67/3F2JT2S4tz2F1liNHjLFJEROQ+V
mbVBVV1VYIwNBgzGv/6d/Fat0MtKqXetVjdBArbvPfcMMQj2LUv8g7+kX7kzf1IRXhJoTcL1PinU
4B1J1xsXo5L6+OOe//7OPrv6RQchaauUMSF2eP99nZ+U/v3frnuxDxjXSDIvfY0IQRrcauo1pWX8
qxjvTz7kS+LsyupOk30y55Qts8tqNHDZjMCgG4iZ96f/9hd8/Pa/FjuhcDpMo8aewXMdrpZ1XA/E
0enXf7v6x/v499Vr2FAEPr5iauLlns2ruUKs+vIfr36x0Jf/RU0hbOqEJBykmsr1FmTKtvj7rX/2
8C+WedqjzEtZIs7SpkjpVDW9co23FS6N9//Wv8UXa7znW711ZKxPQdvmjEMizPeiGb+AaT5ZvpfG
tHGkqfIMFWfrkC4eKlSysm2TzI3qZ+NQvoZfwu6fPKtLCu0m9pDtrcUJkR4co9iRXCnZ+gWa+dnV
Lxav7aOw92UvzphC59t+GKcQXdB4/Pt7/uS0u+TKeiLdsft25my776nnYGPw0wQ6N+yLPvrjU/9/
etFLwqwbrQ/JCtvO3ApdxIz2LzVJvsxY/uz2L9ZvuC9JtA9o0zut8m6ZMwGZmIUD51eL7LOnf7GE
dcAZ9UZTn+TWvQeKXSVT8hy1ze+/P/7PHs/FGh7xbJqZsPoUTltzbbQH2FWzL0bZn937xRoGH4IF
k4dBitLeKaHkB++jk5LzV0PNzx7+xQLeKBmEswBgOHtNzBmH5ZVoz+PaHP7+cD5ZwpdmsbRFASua
lp3GvoeLl+1ufT/K2OLlgeYlGcjz33/nk5dwyZU1ygJiT0KUszuVeT3EwYO3BPyLFfbJW7jkyGoC
ExilNnNGCVEgmKToxt9Uvv391j95BZf0WEBgIki6OTqTMEBY4i/LBtTCbwLEq7//wMcu8/+s30tf
2KWJaccI9jbAADxfh5k9KsrXfFVhTYAxNMs9cJ55KSLpvjIQ/ex9fDzJfx2b65BEo9AAPHW8H1g0
3ntj/d+2o0tarIFji2rBuAGnm7p8nmDQu5mvfAM+u++LxQyX7W4Za1T1BDr+3YxvgWm/OM0+u/TF
UtamVZHTRJwHCPWuJ8IZZOND/QX/8LNP9GIh9+O2eWuzpacGOAmMtPJFtdm2Tl98Q5+s40tWLPAC
LWAIkp6CcfhnpL+tvOE+YC5fggaW/DeCk3dJjiUUqAtSxNKTnnwcw92TGreD0/SLzfSTlXbJj+0C
eCR67GMhkKeg4YX5QCsxlF6/0ol/9gMfT+9fX30jY+VrL65PfPpJwJSrEFSNWEVyO0v31cjykxd9
aefa6GZutxgv2kP26ea84+y9jpvM/75XfHb1i3ULaMxGU0Nw9Zhk0VSmmoH58cXFP1kBwce//9fj
kf4M3AqizxOm3Trb+/nnGi6//37jn8zdLkmydR11vdrW9ARMTmdwqMpTjXEuoCU4OtXlmCDoIoSB
gtL/cabzP+j+X3/NBmzNS1IVnS38idMd9fschwVN1ReEJv+TNfc/S85//UCyjcJ1Bsl03UDcYXIp
uhvO9YvqnF8AthY51ORztcwoO+Bm2b+g3QXllLXy0Ac+K6Z4Azs72mf/2IX9Vpo+mBBq7cPv6u/P
/LP3eYG0BakltZ8E0Zmq4VdCPSmyuvPTX3+/+ief4iWfttezqOthYKd2Q5SC/c7XN+K+OHM/u/bH
UfmvR8ttjRRnD1FZOxz6MqvYTzom5wHP8L/d+8VG0K8hD8cZ5UgCJviyfxPjs1i+mCV+8llcOrKu
q5Vi2FFvIoY+w+C6sgbaHbgq7GOpv6LMfvJqLymz4HvCiK6pUdQy8yI87+wN4otz8LP7v9gFQrFA
T24jdiIzeV3Z/icIZOJl++Sba9/UooSq8Cv7vk825EvLVQwz/LHfxugMV+P7YIGvQ0PPJJF3iNP9
YlP77CcujnUf+4BtOg8no6kdjCrbOusZTNt8kFZqHhd//6A+ex8XxzsGLXELO4To7NOo6q08+O6r
U/GzS1+s4sl3CSi/Nj1NZqRwSnK8VP788+/3/clCu6TICs3nPW5Ccx64j+ihBGJUGfS/FPnqQ/3s
By5WMkt9uPqtOA712hRAIE6JpI/WfUUz++TtXjJj4bNfTz4F16He+3vSkrye0H/p4db76hc+WQ7e
xy//aysavCCcVAjhSJ3yM7KikKy3RYWD7i+ToRoLZEZEX3yqfvo/eP//6QUuWbLKrXE4utGdVTsF
ZcDr+DkEWn611Xo8BEM//ZnXZnrDAm1fzD6nBxnyFjMsOiKpEPO7V+XDGLzHrFNlqTeR71YJfmDW
to967sJvKxB+kM225cj3ur2fadpc01qaPJn69Iz07eZGRxG9CiHOLLyBuVsh4/0e5jr8gPNbFZ63
+l1G2dBUw7LLMu19/7cWTJZBsGPAKiY4ILDRvBuME/Z8JRw9sTTiOaAr5A7IaKbnvaN1FtvQ3Nek
5f8oDxl81cf0oWijaTstUxtVsO/mfzYWD9/0QsJKKT69MiA+96Ag2NOsl/hKhK17IH4CWfDiWXe1
rZzwjMPr68rr6+1OdG44azHXvxiZm4qJtinGpW3fMMmYf04k8a45TVeej2LrRAXS64qxnt+fbU/D
whsZSLXEsw/wXahf3WD9nwRgAgaxC39MsFLGDKEbMndhLNtMc4OSiTPws0dPhJh2U4ziyTzejraV
JfrfwGXYInZzwh/u6jx2vjcUHSxCSlCdtmypFYFBEqIMZTxwPOK0jq+TefFPa8L6TCTw4TLR0IVl
Mg4NzWeup4rzFEm1ydyryoNW82GIEDJZwgJyUUUUYH7t13OQ5pjNiiwWbn2B06V72iDRL5Kl9vE5
NLqaImmqTs+qGgfXnYge1qsh5s3Jcr6WW6BUGckBhjJ2mWCBE2BmjvziYzA6ffKQTX4VpCYopV3i
Bwh8ljd0gAbBip4MjnuSIo0S4+sjCh6aLUM4qwwfLHuw3mwfWRgl+G4C8qpwYB6UTYMKKicF800V
HXbbxjmRa5rx3dlfcdpO1xIMhm90Tfsbb5K6wDml7+AZsr/Vw6rydcJ4wt/CtWpDsHJXCjoBAzhw
M2j14W0bQwO6aPk7ATB6r1OLWL5amOsJP1dFltcFqBOqCMMafccACw/Qs0wFM1EOA5x1ePIp9KNJ
o3eZRRgf3DTzkL421h+qeBL8Xloy3Q1t4EPWFNa5ElYX4U76HDph5DKF/vItQsZlpepNl8pL+7Ix
HA/dM2uZtLjKViMopMGbuHFe6F/T2d8qE7EUr26nVdTSvgw9hXCLMa5vNQZcWQtbyGwK2+DIpBi/
R9OcZlE/qmvO4dKygL5xHU9R+uC2mt/4Y23zOWqTN2/3t9zzifewBXIqeumBcTLCS+7Bjn1wpEPi
Hz2LL1P4q7uVKxAP29D2pwNL4ABznfpAEGFUTmG0fPPD/R16xvAqRmzEYd5nyHeWPcoCz9kbkmLs
n4U+5vQYLffHpLbRW7oYV8LgtvOzgUwqg3FHdDuiQs+7XcO8nu0xLeDY88ejgTz388R+BayjWdMg
ryti0AtXkrP1W98u32oHKWUSNVUcL+IY74MHCgrZ4m9dszW/nGiGnKve7qee0vlkTEzyiPgDpDPC
PaVgMo45Y1tdbTLs74OoGx+FEb8IDdbKa5PhUQ9GnhaXhK+boB7P+9VAb9f2Q6klC2+TuAdXIdRe
CSpG8x7in04oaRLsdt2aZLuC3t9zPsl6GEsUzTC8b1KQq9nr3Df4WcrnZliRy2j79h0MjjXMMbpo
fzAbuOg4I7P0tglAVlB7g+ziceqHp93v+iuWbn4m/a1/jjbgvOVG4/rQ23g7B3Sff4TGLn3OIU++
paaH+iVK2O94agkcLjsEdCmFv9eDz8Espc23VcS5TQitOLKcjhvfkEZFveCchhMwdjjpwVpg6bwK
Ad9dVMV10hy47McpmxeRTHmftDyPork99DWFSX8iIbufJzxIv/bLYKQjyC8+cjcay/NlCzU+X9be
NVGcPjlHxqfNyP3F10N68EA2u05Tawt46SEFTi/7IU5tr3NG6jXj4cxfXdd6BYX9xMHNSKvf5nk9
L/ugXtw6wiNrwt33NYx3KTadzIUsfgmbUD/KfUDupfaWn40iwC420TfHfmofFgV65BQM5gAvPJyk
rfNMMbltgZ+5IWWYdvMb3cL23h+X6ACLs62Yk2jNBYGTVuMZeYNp8IJMmKm93uW6/tLjoG5TbPwV
H1K4a7kGFGzTRV2O4U54QyKfXK3w7znis8AXksbySjZBX22gBZZSezSPp81krse+rfGaYOy+ybTy
w9R7GaTcoBwe0/jBCJoiY5SN5NcM4ORGs1rcxZv+YOZE7pZvsvnWB0H6xr2+A6FjFDct3eghXdKw
2GytT8bHBTanJfbvydx36zSfWp9DJzzg7H1OCNxkDa2jBznNOpNz0D/tXuO6vEGWxVwy3davKrX+
CWnXUEpGQhxCKbvXfkMwb2NjsNV2Ot/3JqE528IQQi+zZjp142HWfHxRkIBVLB3Ft2jv/plhrUeL
NUn262jAu0r0uj6jmMCSr33Or3ZYEl5F4C5FmfZnwRDeZ8Bdi7G1uscQrdy7ZxWdyr7nNG+D8dEl
423PWaawxNce26IIx8zuUZ1exXUb+nexVLUug3WyVcca9Y0l3nQKJMHSmhSC9ZJaT1ky8QHKOstp
g8wfeGvlhoTrWs3YHo+ehmVMziacvs6ooc6QASifPOn7hbARyG1d7z8NIkAcH1xOsdwAeIRa2WxV
cU9Kstf0wQ2+V2Lb8orG37Y/XjqPJWTDVt/t64Ch+0YdfMlqTMFjNv2Cj7d2WSOFffdTH1kf1G/D
CCdbxxDyjfrnTZNlfPFZLFmmRSArY1aTr/haZGZpUHcIQI6ad1rjAAhH/4/uPfe0r0hZPvHapCab
hBfCJW2LQQdLpnjMdDekFal7m5s03m7CiJgDtkKQv4Z0vVoHQnOQEqMxG1a2mNwfSfMeEybOKoB9
nPT0toJznAxZjEKNFJKG2BL3JLlqk8QcQHNxd2s6sJcogbAZWDhkR73ZcggpvV8geAkYC2nY5Kww
nM7gO+iXMLsVB2e5p/OU164tEK4RIl49Am8y4xOx93HD18pqOHNADYaZFYJKSkGdqHbBh5ORVIAr
FzbijqbtcOYgQjxHKwiSGVQ25DYkzYA8ZN1huw8XErzIQSZ/DIm7Hx4zOH4TF80nWFan505iaO57
uj+uS4I07CVV9zbZ+kMdB+Z5Wun0IDscIL0VYRHoyCWZ1FQ06EBbuN4u2nPPm5LgI4Jc1vdZD10X
PckGHGqN9fYya4lk+qkLglLVu7xLqYcYMUVlAOlRRLEV0X4LSxiqktdAuRrJRvAJ+9Mk4LeHdtK3
oI1gWMepK7ekN6B2+p3MEZydtqAl6vpPpPc5H6c6/m4WCcMva7dSRUn4tCD96VYsddBmze4i8P+a
sf41ewmJj9BwgTASBRvbHkCxWVQOGfdSEaqP3aijswuSBshkxJGDWTfiTKiiNqdWeJXjjIErGAT2
fpZrXDQb2mWaTq7YZgOuKlt3l3eb83WuQolixlqunjzT8NJop++c3RKTLQ68wEyOkX3Y5OIq2E8D
M0N0afdR2hP84wTpA3HzhDXgidKfZxRNw4Qaf9JAYvrNBrmE//Bpwhkrc6ENdjhuF0XziNbDY4/U
NpVNG+54QJ12pSIPHSYXzVWT6Bo6f4MmZ13qKxgikzVjPfFK6wfyarYdctBipW5gv8RPeLx+bhfm
V2ssR3Bs/O52skN9MDPV2exzaIpgsqivJx+u+ZYt8tiyKbyJUZF+3yi8/a7SnUwVkXx40CkLyrkx
9LqLcV6AVLHfJ/AAuFfhZBDmPBrEXXnddpd6xk25nbv9yDWnHoblYOMS2uoXz41hnvikKTWO3RfS
L/QmCse+yfQw6EPHRFyF3Gw421GCZPBMrvMpiLtDrVrvFCG3/rBFbHr0GjJ8dyiyj4NrhvOKgA4Y
riyiL/qu7mOI6YUeCjG4No/hNPvexFPypkeQlcE1HroMiXitglMCOrsh9L0za/rkH7EpMUNjJea8
7UFqRG3XXqd8akqCFPEP/pM/spy7Bf9CzM2LR528RvhF8xs0Wa/iotaH3kn/ENk+KERioiJ2eEnA
Vtt72y2uKzfoDSseELBA6cAPMPqMr9kue6ybPoDY1TRoPHv/1Hix5jlEDcNLOwv905Iuepcpj3/g
/m2X9+kYwKACTG/iEwLeaCBfJ9F4axYAMKj0oE0ReIodIxEvb3T0oyuiR/c8eRYZGG7fMjPNi0nQ
1vkWLuGtVI9DiDoJqQIdvFdn7q0sD0g9Fi3t9kq3oQPXWfgfNzW4oUCLh/Dflo3yyHES3CmEZT54
k2Zn8D22tGrSZriekm0ulx0movm0NBPmu6Tj70NvUnHQ64Auhm8juq5wKtpRTyXnIfLnwOlFB8/W
nCXcQ+Fq5Leez/pHKlGRlsEu4uSOj1JOTwEH7em9xagMucdomnnuSe2+gYsQnOXQBcfEMZ2xCfu8
mpoYW0lkgZw80SGtS2uCuBwjOfJiYMq/qgN/gWk+HoKAH9o2/sQ4QmWBMstbnHRRARZydIVKbB5z
mNDq527t4G8akx3JPQmGOi9g8MZt0Zg4BB4yMP8Eijdot61z9DivEjtCg3a0Wlj9TwCxzT1qlSmD
mx8NCksaSAc1721UNPXRoD9Q92DVb2PuojRRYHtrvZVs4LCoqkfBcwJU63e9jUgfNANDYbtLdWBI
as5gayWzNFzml6SWLf62gF2FxG0/mzRdD/B9EPmKh/gYsN171j2ti2WJQmxCNFRnBfgnMxJiugyW
W/PVuizqdhe0KyehRAUmGHkzcrUnhhrt1IP8fg3RY9Rnyhu8atvSrjBy4cctJfKQ6FjcDKsPsAVY
vQMxOooOUQgJx87cyaHazoABYRLZDO62R29UhEhGRqAPRDbHiOwSXyP6IgFGmJI3kkla0qafDoRs
a9YulFc15fbGmn074gNOct+tQ8nqWN6MvWrQCiTsMEfTmiXoZN9173eo5XZRBdIf7+stWfB+XSdL
7NlPQ4NWKWBie0rEPqJnMdExqs2e12JJKyWH9G5idXBlgrpGIJ2L6iLsFluOMllOKZbwgmp5YT/2
GMs006NJr0dSs6OajLlxKVhWeln5M7fK/UD52L91ZF1zqXCEFwb2gqhP1t7e+j1RDhU4YAxuKL2T
wnTXxMzTNXxuLU5o4EeVQ2P6YNRsfrMNqieYJ8FWkSM0xGQrOuuCDMxbcqi0sStrtEhzkvolNmIQ
0vub2l8BfqkOIfO9BM6FCDUIGrgsa68Hj5iCKoHhkYjOcKoNi7VhaxV3KQXOGPIXJLQbDBS7DY2K
HZo3L5X8AaupyWAWxa8TETXF4OIIteZuyuCjLcsUMkxsBmZEDQ//ITjNMLRsMXibhjVHmlfzjhrK
K8HLS07zbvWJdXa4mQjseLWaxltwnbeHhATNQcdBcJ6SdrwWoZA/IbxglUEM3MEPaSSzrbP1AVAi
skKsCrLQ67d3H/lHh4TWm8iwb3W3hjnv3Pn+/EjbOX5BGKBf9I2ER69BfPYJhaB3NZIV95+s+rBK
IK0T2ek1sPvgRPs9zlN0QDjwPXOsdQLv5a5rk1w1GB/ipICpohwJ/cVsh5OzVhIHWzBMAYS12k+P
m6zToxwRcwQ3sJWV9TKCHz41aQcMJBFD+tHVLSsUE4qVrbH2+sOm5ZD2237D9NwjI2lzf+Ypag+u
bf3btIGjYpYEwXqNAKnoUcF75QypNqb7gtSoSWuyIfQPPZLKZyjKvgP5i377CrRegGmQhtRxGN+R
AFNRss1JksVxAtbBCjzjO9xe+dM6+kt8L0bEiRSx30w0H+lm/iRp3z0DF0tubDNHW5EGXN2JJbEV
7113p1zrQzoxxvcfkT84MMX4pzFMPKa6XQoIazBm9cH5KNM1nUoR9br0tk3kO2S+12EwIhlqCHQ1
9DKoRj6gFfIt5gKU6fS1nvkEtWc33NfYSMsUjJSjmcfmV99FyWmY1/TWISPsUNNQX4VKq+fA6BT1
BIY6b0ELzFSiby8hCAqPCxXTYVy5d21Sz0Le29I9axnG2SmO4z8kCuo46/eJjgU44sF9bVN59AxH
xbYrdPCZF7XQTEgJXnzTEf/UTuAqQ5yCJBI81BsLBx+TtaqFFGsY0+Z2IqzFjIPPFSpC5EirsV6L
ZmYhejgNIkM3ukcXyh5s/jjEvBimXMEh9DpeH+i0in9S1FCntJdJBGVEul+PDqBYPm+UVh95HzgD
pfsx2EnAOG+h02Fd4+BbvdmxdCYwWzGaOc0pVv3jaqEwXTfl/fBUuxcft5MTh60GgcQewnWD4AgV
jbipN7oWHxbov8RC/njetFZruyDdEeaPFWGQbKl1D94nHY934Wj37ybsgMymbC7ntR1fBhQZpZKN
KLx2KHCIFTAwYNsx3TdysJA5Rcd1G4JvVMOhGqY4ZoRiRXjAYxeIjjKkUQGUjzEReIEF4Zw1pEHe
Ovxwy2HrkZZGmKmW2CCXhaK12y0fkOjap+7ZtAvLBIm9n97q2FUAT+EHZabpGtAFXJ/2Na3QirGj
qVGfjRyAusA5dhikSUsf5g2nFl3eBqf1MTrErRwOq/N/uqROHgfSpzj98NeIBmidhTH/r3gd2usF
eNpZYGt59iZOctNIimOvNrcD3M+LGZPGjLkFlcAwFhtFG+RUuuYtBeTqd8n4jplwd0NCbNehbWwe
6j05B/DzKvUi+A/V+8AWMNO4GYXEPi/A2cIb5IjP2jFSmXPgxapca45ChfXhIzaGunJQF6N2DdVN
utcxql7UgU8BacCCQ+F0GIRyV/3mxTlaMXQetptRYgMHD/c6OHCzxE/wlO4KVB04Vs3Oy7YmtskW
krAcAxB9CzmU/O7EjIQrKNPynfUSDugOBVGziTK0MPAKxg/4XttX5ifgdjNP4Mq7fLVDO9/tcvSf
YbD6uk4EFgpT07xuS/DHegQuM3qVcQGRkS5gZxIXmPL/CXe1/VqCBoCc3SB3gQFpKTbR7mWUYOfJ
ALhDmegiD0gvS+Yq7Vn65gbpnse9lU3eGYS7GB12LOsos2UbUp7BRiApZYvtMkkAQ0Ny5q5WQex1
A07lY9TsWP7LIh7F2mpI+ZAbYlCllDjG1I23pPUdn6bhHUI5B2/dUB0m+DrlkeF9sY44CfU6ukyi
KkF2Bor3KvETWrU7oD8UnOLWogxkBU0asBLrhJTRFLJqFEGQr0jwOobaeAUq0bRMKDKROxmlCPnY
w7eYb7bs3cCuReRkSV1tHqZtUjCfGQRAFtIcR72wW9Au5tKEKLEFfGAKlKvmUC8aB/jaJEtWI5rt
G2rC+JZ2wv9jkCAFtBUhcJuLd+jTG6Zyz9N73sTbz7ZB/5YNSx+/+K33hLC2fi4nJcwfRiDcC7xd
V9DijbdLAMS+o934Gu0tEg2d2ctYp7Kg8/zxeaE7QQ5HU3Ap0nzyPFi7E5xRkeL8e0/x3+1BH1Wi
9RDvuE2LuWJ7PRzCGsMnAjzpnfPIOzakXSuMvdEoNdPYXtdbjFUIHDRrU8hhknR5xx4EoKAeWCHl
uDz3gsUVQgbIsYlo/AAJUIg/JMHcBepuHyqnHQjpwWIK8LFtjxZReJ0X/APGn/9G5tq/g6rOPwwk
8LParMmpdRjUcJmE56ADHo3pERx/AjjK2B2TTqQuvfV0dAUqHVx1HUSlCMRzs9jGqyBIklwC2z7A
/2cr2MqX3JJBFrVMzbH18dVbBYgg21GHP6ZkFAfPtPXZbsMGKaxTp0GglYy7jV3VkUMlvXTiGY5T
PzGCUeUGoW7JlqgBDA/ElGzcO1iHOE4wbMWURaisbvGF+kWHQuQKEZECUiK6n2rzYeOPGV2xL+hP
Zd0ZfMXRej81aj2gvkgTrO1IF5Af9l2BygpOU+PUHuuJL6c1wsBV3SnQ15Os0Sm0roD+c6223c9M
rJKTj4gwhF2tPMbYco7vwVTmLQS+QwwS6Db/GgH03yHye1qfWgCsTcbTILiz+4qF6bXjWEXCVz/8
aI/OSEX074J+4ac5oSnNNyMwqeLdkiB+OCU97mDBgQ0QWPc8s/6K2dlogGa2jZJ5LH0ZZgPqk1KM
sf+WshUOz9JFC8RmmlZqc0GR9Mjhky12xLWuR1oRNc4QwZG+Ale/K7hd+2JEefi6zS4Gk0qz7gdH
miXygb1RhqVFj/0PFDODK/vWW8+sC/iJhpR+HxehTk2i7D8LRlxzRhtFb5Kp8e9Zi6ISSKV/E8zD
R5xe22Vo9G84T5obtg76Zp3xf2cpBmdxobBHTkWEgfcZyrnmoBa/l2XYqPkYzjOqHcyouquJiK7k
s2iv7Di673O7G5v3aoIP+OBvP1bkXLzaltrbTTdRRXoaHDCZolkE584b3a/TrQw3eaY8iJ4QA0e8
QpnNlIlEE4Hlvhy0mtl138n9wbqFlXGz7wd/aCnkGFoCsJxbAYXygv4cuxMgWoSdjaaHpJ9tbZn0
e4R+1gubvDXL+sMQKLYB0QkPwJjFumCRqr9H8xiW8JNoDknY8aqj6fIg/XgtB+AleWL25gQAXT0g
08nPDSw1qgbOTE9J09jnBH6wB89Pu5vxn9Qn5hkkf0uzdg4myCDGcBxuzWyNyTp8fnkEeS1CAIFF
vsV7jU/HJOI6CUSC293ryveD/Vp0At2bZ6b41qPr+BNjbyjAgzCg7yh0liiD/j5ciyVIljbvGgGo
YyZTfw1IPO6uvaUdQGhyBgNkBOM9tFoDM6BxSMtN+KIveb2aI11CuHeGZtuPyMVs3modk6oeoS2v
1k2Saxtg3WS+8tV3WGqYP6r3EExpVVy/ovcRCIBs/Ks40S00Q5Msd9AC0A+5aMfQOVpsPqbpx2Qe
imakNcP6gIX2rma4e2ivuc7ivXM36Ry7X7wlJB/ESsrVhzIwV15n78QeuEffs+33NFXu4NL/4+xK
liPFtegXEQFIYtiSoxM7bZftGnpDlKu6QCBmCRBf/07Wyq1nkojc9MJdIRKheyXde4Z5ciM4EIqN
Bve/QJbg6tyC4Rdrkv0IZhikTCET/yrVFyeUmNQbmOdsIwnUYTay9t+IZOP3hldYH7ru/4yIu7cG
PX5yaO1CHsH+T8B8LvzHEBT1h5J2gL5Alu6PPdkF2HSi2Vscvw9QlMKKUKe/0OtGwdKob0ef4J6u
hYNbajmfO0gYIulgF9wqDrzOQVgkAxm98HEoS2zb3jFWgnJOSNm8hgrH6UhBCcHe8bCt4Dad2XKf
9WighLMvdxK3vpPSYJhFRW6Fv+E/XL4ICS5JJHvZfpmh3tnjCg67x01FlQXX6kwfpWMHm4vn6lNZ
MFyES5QAfvmqaJyT1MoGUK/tdxo3CDR6YWtaRdBggG9finwK2IeDLbLJSzS8gNAJN6hkpc8zxc2X
D0TfS7QifhSwm3n1WyoecGiSX4SvxbHVRbmVFdoUQT/7KO507kEGuE+P+D5PVeXAuCKzxSZgJH1u
dTI++eP44DX1v1lfOeeWsXbbFQM64cIpDh1uKpEN16bdVGOVRnlfFFtGuPNnRJP/DtJS3eOMjXHL
ClkeUA6uoeg3hrHmMy7Zgcd2FpROYAnEetR1vPoPoi1/cuDyvW8TNj6548zvUNLxn1w0PzadyrNt
29aoHbidRI1cTckOHSN91BxUiBGX0q808MQjswN6hoSOc482TwZBrg4dLYVpa4d5hAEQYBA9qfr7
rnfpMyEp/YO7dX1syk72QKWM8ClQkB2JiJu4z6Pj5vtLDxpuT2MBkq2LOwg6oj7qtgkaNM7Exc62
sDZziQoUpLmaB6dGOVxlqOlsQTxMjljTeVx7XbpvCcweI1HAwRSchA5H+srvEneXZlF/RtUj6yqw
uBXuxScfDT30l7DrQlOfbGhGpjPaHwr+SDDbs3F6HTcDE+V7Bd0eLZLmAMkib1dDNX0Fh7kEbTNw
mIVftMIPLpJRJaAzZWWzPUAG97k1Bbg6JrchYW3yX3gbLRNSZkBuxB7KhiUYUrgjoGgvitfbAIYG
/LLrHdw3wxZq0RAtySKrDGogqNzgT1bocHf9GQsISdMEW89Af9UDtIeGArehZ2Tc6+MuUaRNC2tc
KQonmKCc1ubylMsC19A821wapFw025y3pyknKAANBwKwmJN5dx0wdVazAs789L2wW16w9B+gh2Ha
z0huDAjr8q3zXxqgxa+/2KegTAxsgDLLNMCtDQSgmAp0TNpIWb89EAmuD/7pusXgBrYaNTIYjBXg
nEoNSpzTbSxWIG5fRn8FYL306w1EZmNhYxhTnsaDLnClPPKhQfkyuPHnX576YdKVg+a2RPM4ntHp
o6mbbHEr3TMPvXHbrtZU2pcmyQhuHTpzY6dZGgPriLPO2SbNMekvcp7zSvpYWjxGYKdhRxU+6hgX
brNJ6W8IFW2vf+Clkd3/zhDqrpBWGmR4svPyUJNiZ0/d2/WhLwvw/+CvWDsGjLp2JWBQKbvchtoz
0If/9illUTeVuAq7XbjRwfDNmtO1OFj6Cga02ml69PGSWcaeAxuKJ9eBDFL+pe6sFUDvwkyZ8oUS
t5LQ8joao8MhH9K2DmOnDfj79claGt2IYtWNNYCALeg6Q34qVPAoUNC6bWgjhidA0Ti6WSGUkoMk
ypudVflrylwL4WtqFWpccaeZAJBfBwCZOGQ8QjtJ7eyifLr+45ceYESwkAOKeuiJx9C7OkNbaoAh
NfmX2/TH9fE/pTJBAfbyPT5kiC6s2JT0UwnMuc62Y1KTx9S+HCm8wCEHXzTqWaGP8FzPTfAww8VY
3paaTNNkL3X6YfbAWgm0AhXVtc4jDh6bYrzcg2nnrHx857L8P4nCwAjwPsVJjIYgZAPgesgARnFF
+whAHc6U0/tUNrFD2UtSq2PrzHx7fVL/uv9+9lAj9FPiVK5FRBWH/kTOlhOKRw1c37xF6R9lmSBt
dhmQL3thKRYNTsi3zPWzfS/zJBpdakFGaqLHvIM2oGBJvh8arh4BZmQHdLrpgPv3BEhBhgpSZPmk
+YPifR6xXHT5MZP9lAFApOcHVzZQahO1PDah0535HEwPsNspnnqekAOVTn/fB3J64T3HraKTgqJw
AktUybGIYT07l69cKdgJoFwaoHLQVDgY1GhM39t+rp9pJ0LYi03pPpk87xAmATTQ0J4D9ijoOP+a
kPYN8GvrUBYO+VWiunZEv1Mcmq5Td4r6F6Rx4MYOWCDxkHjztiWjhthb7p41LL52udWTQ5mmZFfM
NAc8aEZ7PbQYuqqjnB50Arx11l9OkUJ4T7lHh33dMlyVpkD6uLvpoj4Uk5/vfabJPQCn9tqmsRSU
RqoN4KuCZoQVnghao1Bag7HoF8T/SmQspEJTIHKw0yFoxxmRgTLnXVgCNNQOdM3NfeG3m4bVndIi
6BiyYTAo6J2im4SCbIgK1/WlvzS8kWwtq2l8G5q5MRCnT/M8AUhry0i7N+ks2qFvnJcGJyVoN+Pn
O7qC70WyFfWZ5/5K4C79+svfP2RDu0dFOFc47iVowTrHnvtoi+iVqXHI5bjySVrwjWSbFLOdC7dO
TnMDixwUDdXjOOh9iE5y7FflAKlF6gFtYpGtDOkvXjbl+1ji31uQm953oyZvtMvIdsouVaUQFMId
kGbpvuKpQJe84W9CoWFoW6K7R/sGeMMq1d5zSADnbD3uP6IP1R9oJp1D4sgGYuWZvkvtDMC4vOPA
PyH7vtppEuxxBZieO1v+zJySKwBnhvFJQEN6H9RK/Ag9Pp5QlUxQ963pyxQisuoAgvNoqeAmCYD3
oz8nbrrp5SRiGvAAsC0brmWjgqcrGbIoocV8UJZUcTJD0F5Yqd7J3LFO3oCWOAp2MAcGH+InikfD
T1aK6lS500WVUtZowUvve8Yd76235Pg42XI+e2U6X0rPrEClVsx7eCqJN6dr5HnU0OsTfqlAT3Gm
b0r45PsQOvXZ0gqFcSA183sdcnZSvKcoBHDnZ1KJ/kdA6Vxtk852NnR2qwPUpdgXH822EwCs3Rd3
HuhDOXvAgevAheTdWPOj1w/T19azgns7ZHBRnwsAGl0HqAoEGEfxiAKf3LB8V+RagFgBLTfe2FPE
gQx6BbHKi6VqHQCn0YaKJmtiUcZdgP69CZd7lVS/AVK3XkjuNHHvcvqPxWT77mTJtIca0XDPkwLI
WjCF72neA54Cws0dyBIoMDkAz3SZ88YTC17WTkCze+GrfoP6YhsR1RavVgNVUQk1xJvMdxColxj4
EErJICmEviDk2lv3g1ZnO7Tua2dYCdSFw65v7OrDoHF0CO3w5KmfwJ9voFYZCe9cjqvBehnps1g1
tnDhAZyMW31wmsbp5OEQGUGGH9Av8geclCGaXfhTA38ER5RevkBd4NsU5nLD/ZtkQDB/xh4zoB/k
ot0fnED+urSgnETdrerBL2wxpqZgSQbA0KCScfJRCIIoQZqtaXEsnCdNMUGmmTXnOYXuXtM9NUmv
tnBEeZ2HFIsN1ZJW1jtJ8zsHhKHrG87SqxgbDitybvcE138fyj77qYRwCliF7srF8/OqiR2aOoJg
q5Wd0zu4PLCJxalW8g0Iv+wVLiYzsH1dRY82YACPfEbpgVat3IK2hVImKDoPRUKhXpryeUUAa2HR
mw7cZdAEXdD44Wmc3hxg4GvKISnxRa35WSxcWE0Pbs/LsyJRFYIKMKCtHypIqQI5jr5C7kYoJop3
qyPd3ewGw7yyJy5suKYrt8hx78u7AEoiwZm6D1T2G1QoVs7+S/NlJIla9xO1JtQ/Hbv7FkAtNc2y
2G3zt5KOK59k6fcbWYJBbjAYBc5qRTJsRkrjnDVf+zK78ZZkigpqt2QuBOb8U9gXwFQ1tqe/sYx3
r0ANaHsjwaG8bbJMRUH0jJsQlWqgt0ge1Ql6nX4XMVpt/fH1eqReIvKTjGo6c+dW1kysxI0PVukR
K8eotAeg7eGyYEX4nysraukpZj5g4CeUlQOKvFO/48TyAAnqdh/a43dVKPQ7idpff52FT88uq+7D
Bod00CidpSQOUCePOqsEVr4tNzBl+3nbAy4P/vAAOBjhomEVM5zMoegAHkaLJgxbKQcvxAa7pNP/
DD7Cn8zG5yao2YnBjcbgZ8ruBytd+Q5L02Ps/8oJYfcpejQfUnZnp8B/6AbKnHzNq37pBYzgnq2s
gOANpn8uOd2E7dA+QLUAWN667g+l3Se7619h6TlGhPsFnJrRv8dtjHwH5BzS4jP6r/xArH+vP2Bp
ooyNHvaWY9bzfI7HDDcy8Ed+hSn7nuf+bS9gqg3CnAxqBakbnvCfqIZ0ojX8KbtsV88rL/BXMemT
wDZ9utGkZDNEu/PYwx37y+y57RPKnYDgZC4UtNGhP3njRbuYeim6WC0vUKNnfMcVSbZg+liHzgrY
oWsFO2R+4d2LJGgeLKfnm4A44CcPODdHc56iFVulzjFxZ7mpW0hHzJ3VbzkAYWc9aXUsVRp+ww7l
AgbeZ2RFGmfh+5iKhzQtJLp3EH0AmOpP7Q/ZlkA9fPLY3U3f31Q8JH2dhnCpnOKUkvZQ+uC824Dv
HQmxkttikV5e7UOwA4MyT8xhATDJ1j6TF5oyT79DFExtr7/DQtKlRjYpNB+hfY8HgLunjppVyTnt
6NsgchW1KT5uBdrZbWmRGomlAhFxSGcklnF+yOh7De6NBmngthcxsgokIwDghPNA3HQA+ro6g38K
sLphLJJ/svQmLSN4PRk5ZcBMBUOP5ItPHmySoIhlztaKj0vr1cgnOtc9ruEz9D2yYsbltPtRcNLt
QN7fXZ+jhYxoyh82BHSNDlDYWGXiWzJMjwI6OrNMwVKr6NoULawoUwURdgBFMcN0PvbCc+6O4Onp
qLDPjnrU3D9cf5HL6vwkb5liiHDoDb1eeW7cFOCFyw6kxSl1v14f/K9y1mejX6bvQ9ChFIk6J4Ok
FPH89tiRvtgWVAV11Eumj6UuBtg48O5NAIEOtjXu5XPfNk8ogjf/6rZJ9+jZgeejKAc12mEoIowg
4wN8ngH046j0OKaO3+xbCpG8TPrgtF7/4QvrhxjJIrHHPBjABY0H1KGdAep7gJSJ1+uDL1wxTD3F
mUEHG8DSPJaBpP/YtRj+gcm29UaGDsYS4EuJCrzOqv1lQ79/LaiX3sjIGKKRGuRxhFsAUZcx+y0c
IB+6l+tvtDS4kTEKgnPOINEBIv50ShP/uyjUnZ1lK5l1KdiMVGGTeip9wfyT67+o6hsEF3cDUI7l
LFcesBQERrpAo6EsqsHRMRkVrLzAsCQDiik3TY6psTgGYeYzSPmcMg94QRZ8HX0bfrWOWLmeL8yO
KbI4NMk8iwqzY+UDMJ3PvkqAZv8j6i/Xf//S+MZlwsuBawRtHwZb/D4B75eIl9l7rGD2fH38hSxn
6ivy3isrC1X+k18NYNhM/j18WjKgmMUZSNmXpCxvgxm4RlB3Gq4ytVUHJ2hg2LCU8Q/EGSvo9vQr
WWNhGZlyi0AQtTkBvSlWJVS3iicUwm5cQ0b0ui66Wj3BNSh1mbvpw/mucaoCNdMbIRimtiKIPDxv
U7QUMiSK1xJeZpum8fRxErLZX//OC0nCVFdkOSAGub5MP+vPUJv52eTiJ1jLK8MvLSMjhqsxm7ss
w+RLGYTHeST1VlnCjbKsn06Nq4D3Zt379VdZCIn/U0rkYUmg6zLHYfXopPBwqe4DACM7sVbyWJgr
01EcOj89pLEuGY/WUZnVGxkEEIhZO1gsDW+EdJJVrZc7E+oD0t/06H9JBhOmea38sDQ9l79/2PXL
scMGTlGwacZ2I2aSbnEEOKD5eOYFX8lKC7Fm6iXOzMVhy+Y67lzfAaBhqIE3XdNNXZqfy0M/vACO
FF2fuB47QcnJ3WRBswM+j8PfKblxU/hbav34BE85pIGL0EmGw1bp5s4r9BaQ9Nvua4773xdgth1Y
VU+rOJUEokXQ3JirHVM3jm7sx4kcBj/pBxSZUZsDx5FVOLGBb535wHpej7Clz2tEM29VmM7UqWJo
48L2fp+jGXTTyKZAooa8+wxiQxOnAzw1A0mg42Ot7cULP9s0Dxdo3PlgTFUxmCIgbLxZ6tf1X71w
ZjRlEQvOBJQpONaLLS+E6vME5TyIRQyADustSUp342TV8frDFpa/qZAIxaeUN4Vo45RPDopJoMND
eMza2j1dqbz9VQn+5GJgyiI6qPM48N3VIEXLfO+VfhZx3idRhV7fSxdKdgQN5GLGF5DndMrIqR69
bq8aKP+mXhruIK437MfAhqcVS5vgzkNBeCuYiy5ukmUNeOBZ9R2Z34U6FphgOPmm234Q4ev1GVrI
cKYzOROdnqwh0HE2fOtA7kIER6D2g/qWrZwllr6BseNL36slFGPyWNvkl9U4yal3mbXtBJW76++w
hAqyjSQB8bUWLXSKHRPlt01e5SCmo12wb3slQG8OwdSwRrELx5KfUkc7YD5C7vP6w5cCxUghKoFA
PqFDe5FahrxGQ7KdoKVcmbyl0Y3sAcINR2CzNga+YxM07T+5Rb9f/+Gff5fAhPCOYTBkdk7YCRqR
e+pC5nIef1NIHdw2/CX+P+4LGp5wtPfZidSDxI4Poj8UIrdzv3ZG/Xzlwo3mvw9IpFUNLRQeYrTl
RAKyM/0Go8iNTlawdEvjG3t/B4I75B5kG8O0p4bVHtRDWddUAE61wd5v1gxklx5z+Twf5smz26HL
pMVOBYiQvoiSIoWayj2vm5UNaOk7X5bWhwfIeeBQapQ4XyR91FVn3Khyvna8+3x9AhTy38FZaMle
FAVk61FM11O/yZN+ZQF9vlFAQei/Qwcjm6C2VtT4vq4H0hCwGcrxmjyyLG8+6n4EszlMpi+DLOYV
J4SltzFiubXA2wi6MDzljp882V6S7ZxiDFde6LIw/3+nAJ7hvy9EVKIst4eVXDh1UeOSbcJegGEF
2wrqb/MaUmPhHUxgbwLGmD0TRk8wjPAAcAdtwuvdlfPS0uBGUJMOGkAQQqNI4c/UCv+dreD39XSx
MDmBEc0hTIgaAUW7uGTEOqPGfUTdwt4AjAtaadI/l544Xn/S0jsYcR3ykmO/nhvUIoeHnKi70Qr2
tw1txLKwR0LDvKljAq9C+Iu4CdRCiu31wRfi2MT2qraFCCTc905Q7fPASQuZfvDqqtdRaYk/15+x
kIxMGG8f4uoMoFlycnBtJrBsguxKBJmIKF0j3Sw9wYhqr6iqWjaWE2eeBa9vspHcPQVgafn5+/V3
+ByzEgRGEGcops1smsDB7gZgYXpaIimN9qbSQPQw4UBfyv4FvYX3RN7ksGcHgRHZlpYepKeTMoar
cRZuJhjGglYyltNtn97EkGaZuAjX+bA+hKx11YIBlkJJ+en6fC3EgwkhtRwwZyHW18WDW9znbr6D
3NWv24Y2glqFyNdogQLvQEDN87/qaqUAtvSbL6vrw57GcRMv8xa3Qgdc5GA6t+nb9V+8sDx9I4Kn
cYAHbC68kzt4X8sOQExoiERQ3UFBcuzW7sxLP//y9w8/n0EYgNfgJ8YQr9x4HEStkfhrJZGlwY0t
mYYTnCQhdhD3KcSXMgvSDXm1uz49C7FlAvVqRgKhLFRQcd7ezJCGoAUA4ZV9Xylyxml7q9x+36Te
4frjFlKe6fo7NAXNrRbN9KZ5CBInSsmfYhXbtjS4EbRh4gPcAb2AuNUVDH79jU/qyBpv3IdNUJ7V
QCvXroMyZgRTUgm4EOYwE78+MQvL1MTlUQ1D5KrH2d2BXCI0ArXzh/VfHbDLbxvfCNwcdDK3tLsa
YJVzDfQ9GCVF8MVWt6UcE4anNfUgMdHXMZgbHERh/zcja/ygpakxIrhkjMw2zbEH51CGylmvdpkL
GkGgeLDngCJcnyHnsp18cpoz4XUl51Ne2VBX6KsWd4RSDWPER4gQUB5UhxGKKnBD1WNs1a6796gD
CWSnzOfIt+x8e/03LES6CbdTClKxEiF5klb5JXf1vqvl621DG9u0yAa3Kzx0zsHjryKLjxtIz1Yr
q2vhZG/a+1IYE8EnFshHzcFAgVh1TecnPv3w9Au060F3adfW8UKMm4A7weUkGbDfJ2j9TRsZVvbG
hsZs1KDNt/IyC+vNRNqJeRS2rV16CoFW5za0jAMoyvavpPpy/VMsvIMJtONeA4p9jS1JUC/S6be5
41tnXEP4LnwLZkQ65OqgaEslzt25Cxa+dvp9VvnBUQjaXgQuQF6A3BS/E73wf9/2QpeZ/LD7jQpC
AtAU9k4N3Y1pEs0X4vs0rgTF0gsZ8c+6ItFT4tGTJaoHbVPYRadf9VQANJjvBitLI9UrZ+VhS9+G
/vdVeJtaYMSgvE4FeFJ8TM+5z++dPOUr9Z+lBxibOYpaSoA2Q0FhEQec0u7tvjs15MYMwowwn+QI
/TwX531S2zsoYoFpUaxcs5Z+uXEMhzj46IxB1ULckkTgZWyUfgnZuBJ1S6Mbm3fQVjxXwYyoA2vG
Rcskr6DEXawUdRdi2gTZ+XKWTSlwzW0vfmhfVPivq059vvbjl4a/LN0PAaAD8JRZiB/v5ndlT5+9
doy0d1fb5etNEWaC3CZHduCZwqOss9XB87yvOse5BtKtKyC3y/L+ZO8zQW411LAoVF0dbG4QbITK
axNdhMxv+/GXT/5hduo6TxJtw1PNz8RjOROQneDiVrarJwRn6ecbUautoO9DkVWxN6WQIAKa8UwC
OW/qGZtET0kY9YEXxp4PTeB2dtM3yFCAwgxZkXvfL8tHT/ZQvXUADbltNZsgOEg1ok+BvSO2rQFE
0N9jAbkRwKmvT+jScjOC3IcKso27AJzMOMQ6UJgIJrlpJgreOlt5gaUZNYI9oKXrpWlIY8nmDYfF
YLOWYZd+vBHobPayomvx4z1vW9IfbfHeje91ctvUmOA3FBiHsrBrCPt777R7q90+mtsvBbupNxCY
sLeqr4K0TRIvvogsRjA8vWiMpisJdmFmTLwbq/peZu5lZsYyUsm9heq6Cn62bFiJ8oUcSy4P/hCI
iANw7UmOHRS+yAUlG9Ds4FO6smQuB4xPcogJTMNUo5rcajCG6/4RsLd36CTD8DB0wr3toZWZKLmS
zRdOBCZKze5gVd25HYtDZ4p62IOT7pW5RTS45Ybyn9AsXnmlpQkzNuu2g4vLiIpEzOrgCIOUYA/s
6ZYqiDBej+SFMCNGJAeFyKc2w5tAmhUIx5eMf78+8NLHMOK30SLNfM/14iHI+ruwbsttqUu9m0Ur
opBBOxx+hMXKWywtXCOkNWZogrgZjWtdM4g8Zb+mxobJi3+2C+j6XX+jhYeYWLWuFCVUq3oWt2UC
DT0IBX7hZQB8y8qMLSwqE6sG67Y5kazu4mCeQ6iNF+OPvBoT0CLaAcZDkPODimZQHLM5C1duzQvL
yzWO6tDp9Wxcx/y4sWTU194xQWMTbl8ruXChixqY8LWgIF0xWj6NfQSHhOd6Zx8aH3JUMLqZXQsK
Y48hdOndelXNYWE9mzi2HOLcCfjLULOFq1zov/P5HXrS0dQ+2PlX0v+yg6eKf7Pho4bjS8++SNwV
ry+Pv5ann6QfE+EmqqlwYWun48aVm6wrv3oONOCaEnhGnR5hkQGDPXk3ddlBVfLfKYA+WDZ4r3aW
3nGH7SEYvHNav1xZrUuf1sgcVCqrTmgLJ0cOFqCm1TM0iO/8ql5JgUsTbSSOAZZAkyoqFmdwtEgk
Oaa6fbs+k0tDG6mjhJ48yxLfi+0GTiYTRMebNazgUgwbiWJs4E/YltKJBTAoeQBrg+6eDQWI2GtY
4r972SfLwMS/SV6ShiHdxTklE0TW+uKA7kEfZzIJUZgqko1uOusIaFZaR7AWr48WeC+PHryuj87o
TbDAgcJJQd0u24i810ciU2ig9Xr8E84gAcx+yIEHgCRuFTj21zkr5bvnWJBtG2uZfocrxhy7E89+
EOAhn7mjygneO+54z1Ti7WHKbp2BC7d2rINLXlN6+WuSe+jJTBW8H25bfCZEzxkobLr8Ggujh7tQ
QIqvpfReIBizVgpdWN1/Xao/HCQE7Mxp1QUszuE4mIKgXMHIQFpfblqApqkxFDXmGjQJGVth+5qB
KRGm9N/rQ/9FmX22PC5v9OGXSwpavVKQlRF1O/xOKmrt04TXx8n2+18pNoDzpAWrNprX2dPYO9MQ
odqUPM1ajYexV9laKCxs0H+vMh9/COshPu9q6NtUFnnoQZZzIwUr56d6YLD5g3gL/KwU/Aauv/jS
44x8ZEERM3fcUMaJgM0kyot3fQXW8ORNT1WQnenYrpyQFxoKJrwPREJI8PWNGxeKXGxQOgXpcFG4
cJ1qerQge+hK2rSTG78eIJJjsyFb2wKWVqWRuOYCZlnCt1Gh9elXbrkwH6nC2W4gOL0q/rL0DCOD
WfBtEn1eNLHO9FeejsNphu40nNRXdcIW0q8JAmyxU7VwdHNji7CzYM1v8Be6lcSwkH9NDGDCQuir
8nKMIYL5q+zqLIJgqbOptft9tJvn60tt6QWMUw1869Dl8TNIILvpI4cHKWQ9V1bxwuIy0X+Omq0x
IYDmATm3Vxx+I55/n2nYxXHc30dIdKLzRry16Vr42CYSEDqPSQ0tIRJ3VX1PKv0kK/oOMey1Q8LS
57jM4IcckDXCrmTakDhJdQgXRlvBmKusw11w2aIE1GbWWCRLTzLCv/Q80UOmpY3n+VzVD1TXXzLl
HR04vN320Y3ziO3ZTWML3sZe8s3zn+pxrbS2cCz/P71Nu4Z/Cq3dWNfjXmjrnVnWDARDcC8L9YvM
zT+eVbzf9hJGcKPyT3tPZTRWMNyFbjq8f6b+eH3sv/eI/995fBOdB4Xlxs0zjqLN7LYvrTsFT4QU
wVMug+kNDAG2DWGl9idtGjgheCFUgKcW9nOFuPhMgw2eRTb8PCFa66e7ERRLmJmVDQyD3RAg5BI1
IKjIHq2R6DtYwwfPLhs1hCJGKMjLNjj4rLX2fdqrh7L2exj8eO5KTlmQ4PBNgc+xtsfs4nUWKzhb
H3hX4fuEWpbfsGXCt0T35etclXybSg6dZb9KthoazJtpcK1904hsMzaq+Hp9lj/PPfB9+G9EDTD1
YWOH3OOqi+/DDA6NytIVrNRCmdEPL9H1IV45l3Ig2UDisIHhWcBgQZ7Nm0CLn0VSNHe16t/nXrxW
qsjhr9ztIIkGf6/cBhgMrBsnbF+uv+XnmzlwQf/9HdC4D3SlMhKX4BYyLmPpl1tXjt4GZnDvLfPW
kAefpw0/NBJUiFTq9J3sYhDAJ8gCc8hgZa+WRpkRLaab9gvfRBxCL7G2YeHSxolbVhs3sR7hO/zP
9ZlaWg9GWkrhgJAKUjixvHiLZVC5ltPqXWNpcOO84boctoxui2N2MOw7Ly7a4nD9Zy99YCMRccFp
IQATjjVMBZ/BQJ+eLdG2dxYByLBryuHceIW3EjMLDzPxhVULddhCwNA54CiN71AWap/AmlQ/Aq8a
z1OToNMGIfGVV/t8T/WDS57/EEOORbvSAe4thuX9UYxy6wJJhDv49YlbGv3yjh9G12WRVoRXODyN
5TNrgWJNw4ei7H7cNryRAJoCxlqeAwRxiwpt05Qw5vxeyjX6x9KPN8IarCpIDXupjtO2LyKW1I9k
or+AlSxXjk8L4WwCDpMu92DYltgxBTtj0zXuEQ6SPIIG/y+4aK9I7iw9xDhqiLxurbHonLhIvqkC
pmnimZZgVbu/rn+DpeVqhLTt+KOjBaTKe3F0VHWoKNxvuveyVC9Fs7JZL0S2iThM2cyhv+e0cSc5
DDDa5KGbq3DlK3x+ovFNbGElqqzsutmLK/jmHQc3eZBpdoYJJkIv9SKUSP7xxjVZb/eSMj45dphI
w1LB6+JSd4mVFQxPgy75MYMsS7KBek0KE9Ywe2t8f9BfiOPxbt+lVLKtUNLtoJkDMx2X+2KfigBm
GRmQwmQ3p2S4swDF+S3DHoTtxpmLHyHNQokCW8W73fXPvBAMJogxSMdx7IsSDSg05egFKDGcp3El
CX1+j/B9I03Ug90PzuWg5/EkUuqLD62wqqDRxdyw6TTMs5oIjqorJ6SlVzGyhg3zsQxHERrjKATQ
IcEpzTk57sv1iVqINxPgKPIUkmOWuEwUTFeD5ggoGTwswNNXaxI1CyFn6mLKarDg9JrgHoQyV6Bg
0KGgQ2WNgD7BlEStHZGXHmNkjqkY/A74sTaeYFDcaFiykepOqZjAaa9pft42XUb6qHw4j49Wht6R
pIDcpqhNqz2bkc5ra+V7L30R41zgw43atTsw7XzvjvSvAbXgGpEAESO2t72DcTwYp76pGUOjsME6
dfvyUA1v4XBX+u3KNrqQ/0yoY+hO0P5BRTRmlTpXpQfPK3vlEL0QDCbQMQnDnnkotMZjpXF955sp
GKJqWMkazl+a2yf5zjNC26XwnvMt3EaafC43E4z3nmWdl0fYC7XJRqgkeSpy4EHAh7Prn1UTOC9p
mHoPud0jdAZWw45odjdyxD+NwtYKDzMdh2wzS7c8QpPZQbdRuWI7TTCeczQENMMsG+8Dy812tCz9
Y5Mwdd/4lb+tPLc/8mKGziuHreqrY/NqZ9XKj3L45u6SXH7Hzcl9GKUC1EVT/1Dx2buoa0NONEzC
XRWEFAZ00nsWYVtv/KyuHmu4kp9ljvbw6EIZuNHYDCPIvjtHGNKk6CMm9NB5F44n7MLgRzY1AOs0
s36dGgk/JRfAfMLG8a6DT9xdgoIGnOiHJD8XfQi/SBLCYWbm7ryhNqG/EqCJ4k6X3gMUivTXijjP
VPJ3iIfGY+8GB3sS/ZZ0qXoqvH6bpWqfWnBYGwbOTxpelltYEiGdhkECX2IIst1XbprDAxeALiDR
ZrKTXttv4AGfbOepyb9oHEFPNtJkvq2IhVfObF++ZxYaVE5aBa+lGybzthygMmXDzniHT+pSTHsA
k7LMz7cQNbUjGkLdXaYobf6PsytpjlRntr+ICARIwBZqcuGh3e62270h+t7+GjEJxCx+/TvVK189
q4iolSO8EKUhU6nMk+fsrb6Zyh2HnvFW2tZ0fDVfXjZQI7CLAHzvFlhinMmCkPySdgcGraeN95Dp
E5f/f4hhrb4QXtH6TbK4yM3NA6g5KfTtY6DA240QxOBpdairOwnAMtu0STqvPNKlG+PBtn5ZWE7A
y6d7PltbvtA0Gc2nt36A/pPcHRNvlMsdOBD4c6+4C7BNsL7d5A2Z5tFDaCHNYQOqYulY6DfOWX0M
l7x/X+tCPTi2X27cHAaAsK+jXIdp7KsW0mTAEbktWM1ld2wgRvg7rJfG27uQR45I34zz3heV99zY
dvmn6L3irSCh7+yvT9bkmTXXX0AtmKK5Ay3ic1eAZU0dasQwG8fCcHHpyNeAWaEqc7AXr0WHvFT9
u4c8UeR47s5foN190wx09CtTa8Os1W1hN/l5ZMUp4MXG4ph+v+b7BXqE+n6t2kSM4zMr0iUCXbWK
JDCLlSJbQhumr2guAIoBDKqmXpuAcD8uyv4HxPsOjZ8+ug09XF8jg9XQy/8/uIB8JgNxaY6ONmdE
dRGahikgXw+ih2r49S/8xRh8ck/qBJOdg6oCNBCdZLGLDtCZcuCv1UIgYg2VzPZumDPxJXXXcr+M
6XSautk/4fPZS5a6c8wbt30MwIh9DMtwfaGO6qA00JGnrHd6CFyOwdFrSfYtSJUHAuvess9uP0MM
YVXiLhsCyCgEKMOCbLwjAKL7Lih5r8/LYB9U8zfLEnSYydgntJi+Kzk9Z2LdeBT+ReF/tmSaoxFj
OFm1vfYJHOUjcQcoXwNMyB+544AetShXdeps0KfveJ0PbwNorH62CJvvK9eqj4UjyH3bj9131+np
3TLw+kHCEvYBhDwTCvlPOybO2p3agJO47AbvF10lPwRtRv6V4zAkNgoCx7QQEE/KGaSWgeMHaiQN
wYM/WSv0b1lwzJtFnTxZFmfP4+2XwObFq10NzpslvfyQ8iE4rdBS34uSTa/2ujbg3F38aKwJ3fkd
n0+LKsWdB83YhzJb1lMWSC/u3So/F5f+AYCG3BbapXOQnaCrMO2p39UqanqoFsQ9d9rHugq8dVdC
XLm4CxkXv3kQAogJEcQwIrn9Shbk4a5vteESo3qYbWfErpHhTrjzewoYdMouRA12lFu/oMB8o0vR
/K2DgCVbB3R9EDoU+0Us2RNHa+tv217oHyJoeFvErQOUhzT1ujWVc5JBaToK6Ei+Tz6kk68vlSHl
oDOAMgVpgrb07aSTZaJm+9kpq3NVzl9nPz8OVfBH2WpjIgbvqCOVZS0LPsCR4IKqobrJ7wq0m1TB
W8XV8fpkTF/Q/G/HoZOyFEA1WTNo6xdopw/1tM9m2kTQy7yt9ufrnJxkgqqun0HnbUiheD2CpBHK
fbcxX/s6H6fdtCFEoMHvvnbfWsjQNhCkFurBCv9cXyKDF9Thx4NlObPgHSizZFHvmmmNSc/bDZP4
Gw584gc9zQ8ubgOVnC6/pJTAJQ8UOlo9INoLMUM/93cO9bIvywwBWNGW4f3MQcg7tg2ITwqoue9b
kpeHKpVozUtfKYQmEF+MYAsLROSU0o3TkkFFmFvjrlVSiIgGOd87AJvENEjzMwRq6d6x/PaZT8X8
4FEQIEEbEvys02PFZ3poG5YLPLCWGs2Fatox5AhfiNOwKFdQ1ovVnKffw2by33voQEOGqxvvSwjA
3kERYnhbijSD6mHjzeC2KP901mTtnKDpo2UZ+xxus5cPLXgMgDP1wLGFeuRyJ1xb0d3QtuUeTElQ
2SwC62lt0tbeWHADaMXX+UgBo4XUgMOsM56Nh7qF3OtQ79NcHascYiL0u5++QVn13hu/9XhhIjq9
zcN6mvPLfRfKrk2Xnmdb/vFXuUNL/4554uuFmcXzt0CwBoPWMduqLwsGSZEpSZdy31XuriTAJLDv
frPF42f6wsUvfoinegFhF1WhHODZYwT52sgOfvWgDuL+Bs+E4S7SodtWRvDI6WzrHKQ24CZoOyXi
lIPZXnyz8i3mT9MsLv//MAvPagd3bjALGb7MSO6lXKEj8X4Y7NtCcx3BPXJa0zBTSIsGDaDCA/2C
5vfxxsEvvurDr3fGoLXrEmW+ur/3BaRTEFlc93aG2+2vnM+HkZHssCCDA5L/SlhjrNjs3lUOTQgP
Twg4M/gV/l2sy9frXzPtgub9gEZYZtKxNUmnXdPNzxOaSOqlSMDDupEAMB0mLbBRLXEn21pA4Evo
PoTus+sPsQBZMK/4EWRTG9ZtuCRczbppRUeuendFgqfaQ4Nrt2xV4Qwj61DtEhSNbU1cAjz4EvvD
kEe1Ct+vL79pbM2UyezC6YYj+JMy7w2kT29iEL+vD315XX1yr+lw7KqfVCAGjyS09BCyOqFzRumH
7tncfbntC5oFOy1HxGj5sIGCFwnk08sHvkgX4sgTPV3/hGl9LpP7YAw0sMBYns4isbvifeDVY9lu
cd2ahr78/8PQTbEsbFa+dQbANubyj0i3Kp+mkbVXGzgqQuQboWxiuXib0KRvtkqepj3VrHWgI+Tr
+jI8e3U77iBo2IEV0BXl76yt+caSm76h2audjz4lDgvPYoSUul0iN/zTc2+Dbvl/C3sfVr0oUC3E
/Z+eAy9B1BWx9UfjvBKolF4/MIZfrwOme5a5FPoA4dlRD2PGYlL+aQax4ZoNG6sjkXvpzxfl8RVk
55M8DCmxdjxs2Uap2TT6xYF+WBpCaiXtFMcmL+a4bNCsQcRmFce0LpqtitpD/MMZ5FCC35Nj45Hx
Ck6AjUU3XFk6RShYx5Q/1lCP6pSbcLj4ku28bt6RLDy2ErrYYuM5ZpqFZrNDvizQcmv9Mzh0urOX
p2QXsHGFHJyTbxAnmD6hGa+j1gvGaVbJhQirvRPrQ25vhFWmoTXrXflQk0kgfQcB7yJief8chPVj
ENwGVvb/Zno/HCAu6rTLUDI5D3njQi8cecLU2aF1PVkG+/dUt110QUZzb6uH+i9C/pM75m+rzocv
EobYoQlcyIf/GNe4ew/fKOSG64jduypKo/bR/rb8fGmfgyxaX64b+N92n0++qSOK516uq3KzLlka
SnYpOCm9uEUn9z/OvKb/ow2tD5TxEZomFhCFSzfQF1WW5aFV6byf2grnUfbKdmIrl/KPXIR6Ap99
/r+qcVk0ErKMUA7s5mMpKcdbuSu7NzcvAudQBZe3XVYHcxetqsp/I06ut2J6g/HrWGbQ1NuLM3WQ
bx7y8zR790S4b9dXzDS05ldKC5zWXjHJZMire4QE3xpBfl8f2hA96gjmhleDJ4RDEt/+E4b/ZOW/
+Ugit7xx+IshfTheAbD8xBlRGfaz6smR85dFWL9tAT4cu91qLTRN4bJqH76RBnPgWjaiuxbbGpA6
Et4KBNczaH03vKPpC5pH6deeoj6F8rNYvL3M13iafwZZjQO5FRb8dbSf2YTmWfiQTbTLkEQi1ujd
kU7mBw4i1p8dIeFvKjP+BLJL71518xAvZRfsK1sWS2R7Xo7SZ81wLMBfCBwy9w72vCwbvtQ0cy2U
qKDAKEAKSxLZivmhURI+okK1OWzQDFBCjfzGFdZi/xwSvEPaA6Q1DDMkVCEcB1hyuFP9TTcz08HO
AynCucwwPkq/EVLlu3FTzf7zO4HpcGOFzjTBCKgKoL44HQo2sT0oGCWkkZfpcN1IP3+AMR1FzKpK
qMUbgQOHKuuRjOneAfMPEtzjgyT5ce7yjSqMaS6XY/DBlADktKaVBzMaQPvq1QoCJ56GlUCfEFjw
jTv0c2fGdLAwk50n6hVyMBa5d0GSg8a3jUNk+vWaI2jR5Etx/qdEssQDEYi0ysgdNnAin1sC01HB
qrA7N/dalVTBr5FlIgao3b3g/n+gKLXsr2+0aQaaFyB0stXqYv27vJr24wTK+ZJMwFPwZePyNa2+
ZtA9ayBDR1Gk6C2HRGgbBI30ulXGN/18zYrBWt9NMresM2SExwjcqhWPQLRZfC35qLZ6bgwz0OHB
QRhA7oJ5RQIZ8h3t1ZdpGL9eX35DNMR0MHBeiYnxNC/wWG3WE6LtuomntrYjxCzkaFWzvfO8gD6v
PmPWUQbW+tOW7gpgDmv6GEjK7BSGWfOr6Nrw2Z3C4qvn4X9DyJwfGz/xspb//6JgOo3pTOU8Z9Pl
Pb1k6851Ro5+2P6sVPrHd60fPbe+pIgbfbq8LMG4RXNlwBqwQPMMoGmwoXYKVTOgf5DqRV84VFOj
jEIFeF5ltkMfPz3Z3VhAagbC7cXYB5deuw2fYTC+4HLgPvglL+24NVwyUHMImw5qQOWInK078HbI
kzem7YYHCQ2Lq3mQ3LVZWKyhSlJ/fJvC9ncOaQZ0qluPKx4qYVv1kbV0jx6ztsi9DCaj86GKMnWs
YoQcUI66EV1YRLwfHYgIbzwtmkPBScF+cYhjBF4WV5zGmdXvO9uJnPTVVXLfN+plKYYIWLLrXzTt
lOZfkPzKO7zf/bPnyD2x3hsbggTp/VjeFJAwHaxMxrJN8bhb0Qz+CCmfuxZ8DisH60apnq/PwLAj
OkCZkKqpHLcQaKp5KCG7TaZfIahJrg9uWB4dRSwKUvo8rJGIB+IshASwooA0Q5VuVRtbbogVdChx
gaqRCIpSJP2Aemf35Hj5nVu+oOa2m8sbl0hzBuBmKjw+wUx88cTQxp56v4N0KxVhmoBm6wEkkmnu
+9ALmLM49AEGWB5Hr4wB/ojL8fX6Ppg+ohk61B57u80CkniWe6o7AFqCjkE+JuARotoq8oi8zXX5
2tuB8hDlyNkSSLG+BQUQASHfAUKB/oMtiInpwGo2jrw5oOLop0saMv/xpL+A9Xg+zdRVu+uLZfqA
ZtNSLdnsSwV+wFIsMZ+W5oTLgH9x0Z6z8Qli6Atgun45KmIMPDkgn64VZ2cXENCdIwf7gs2EWMQq
CfgPLAaIYKBC9ziX7XRIm0wUOz8V2dlagRtVQCHvgzVD+7M9iVNb++s94DbgVRgDyh+lb7eJCzDR
PWnGKZqp6s4Telqj1V/Se6jCZnHXj973Oa3HJxqEzdGe2uHbOPrpV+X07a6UffDVzVp26pYq2MnS
aSMoxzg7oOzWXWfl/7Cpm3Y9C9BnPEiJYhiZ98Uw50/OoPohWhpbPYFYYYnDpaiBQujyQ75M6lX5
/bzzwq64q6Z8PbFgXs4NtcozS/3yznenfylIyw7gccjPiH+yRwWe5jcQ92X/DCs0NCPwBAZ/8rRU
R1YMzVGutrxv0rVC5XqUR0HAnZ9CXf2xT4EMzBWUpJbJleh0DNc3IKaaQ+Fa3Z7Jij8EQ4XC8eBY
F6UACQlF1kDkV7aBE2WO06FHqhNvIwv/sKaeYgCKWAwfEyYrGebjBFKHWE1dkExl2MfA+wT/sJk1
B2E39ZvvrNnb4GZ8x4NsiENlP3F426iQAn0c69zfjX3xPxkATovaeX2ikoCcf8pe+z5zvlfZPB9m
cJyiX3NVsZv7v6ba5t9q6F0/BF5V3Uu/F19zfwTnzzxeqAYBXWnXLd1ag+/WQeiTb6/lcPF6nsvT
qMkn+Iqh+LmANWGXdyjB32RtOiB9AtIOokEFehyl9QyB9S/Z1L1WQDHfNvzFI34IpRjJ3Nr2BpVQ
WoA7/ovos2hSW0QcF//5SXTKtJshHMeimzm0mroCTdek/AZD/uf6DzcNrd0LDMRReUMh9yFBnUOt
R8e+ceDLBz+sCG0lRzcJeHb5Ql9Zrh5H4t2U7WY6f25ej82kAHbCa4uAdQX8mmTH0o2ngMEt6zhj
i1de66FTKgF8Og4gXCUtF7yzW7ytpuE1rz+sJegNmrVJVk8AS88pKBIdxL2pX1gbZ9FkUdp7sVbo
nRetYOcpBYdWxfibZw07wpdmxyy5EZEazo0OIpYszRfKXJFU7bvTfB+Ht5vOo44bhkZLLusaDgot
2P2TDcxhHjlrzTdOpSFC0WlzMwYOTB+P9WRhF3JpKNOjB4H2w2G4RHR+oNQjASHSFt+3Ybd1dXpL
VKnvKRCSAtdznjp2IFkXQa9nw6mZZqMZL0FvZ9rllofnY96dqxHirZLgAsIDsoUMRBXunaIvXq7v
jGkumkHbwvYqPrgqWcIHQE+j1n4O2zW6PrgB/MR0RG/O23FIV4y+gsH4LEGCemeljn+eUJ2I08JL
D4vqReJY+XenyMYj4ER1PDWLe7fwtNlf/xWGh6pOqztAIXKoK1Dwp31avIBll+5T1BsPDQ2jsGH+
XbeE48GF+PWpaVuyEcuaTElzCbZtzZN7EUQaWYC776nPt5hHTFumeQI1CL9HXzECv74/NhfU99h3
z+NSbrAAGc6fDmcF0m+xqAdfOVe49aB9TIavVf7SdCxynduSpzqodVjAQbX2oLRnnftQyfJfPOtP
dpbe6JB1JGtJVpDZ1Q14CTL/HtycB1EXIvKF/ef6mTLsrs65W7Imdal1afcOvC+cem/BeptkKtPB
qw3pqqmikCroSBf5bhUFaOed2Jfbfrhm79PkTQ34YZGatdQd990jwKwbe2q4oXTgKlS2vcDqcojJ
jt8H9gfAvSho3tm4lf4xrbnz39ijJUAkyNGDlIzv9A8NwKF3Ylz48frCmE69Zq8KvJoMllUnTlu0
cVu7yUjDx7loHnpu7zLZbgH1DOarAzMhI5vWoYX9JTng+IJEEzK/Y35j1kQHZC7QoRRVVUGlw+Y7
CxjudCSx7NtodKuNC8owA51IV3phz8pxmRKa2/MdwBDquVqh7QdudPnr+m4En8fGOiYzbXoC/U+u
konJg8jbYlcI9muZ0Uon1upryJYDdAtuc9U6tW6dlbaoS4iCWqWIUiiMs41ZGCxCx2SqJqVV6KEn
i9TOv3xBBXAg64wnnHNf9stWItZgFzqjbp+KRcxT6J3tufrWBeq7BNvV9W34y2X7yRtFh2cCHUIV
lLJRAgmJ+1I3XnhidchJtIQWkorcmwcwksoRIgsTH/M4nNnwtWvb7JhJZR9nz/ah7whEZH4cw3n6
3QNfiLJoWOVVNNeOHcsyyA8juorvnabPzxax5mekMsgrmSy8tMMu/MPTDHec7+ROhA6FoYhA5dg8
2oPdRXZPl3+g76mQKsq39KNMx1vzMyXNZdBUJd6ua3t2MrHsgi59kU3w/fqimsbXPE04ONPSFRBX
65027mf6y1btsWz7r9eHNx06LTzgg3J4ixaxxEurO95mp6xtDtyG7M2abxiMwTp1jGiQZc4wpstF
tE3xk7e6L+C2OfIUKTtrCF6csDjlQ7NVqjRMSCf35fYICmQL0oOlhLZOi0xt9T/JXpst/RvDfujQ
0Tn1lMjTwUlcMvU7GbjVW+ZW9DxJ6mwsmOFy+Yvu+fBsrsCmB8zigjulXWM0V8f19CaW75xN0KXb
KNublukyvQ/fEFO15lkuCB5BwaO4LL/d0tPayfsMxaUN1/+XkfcTh6Az9WalKl0wuHSJqOLlkD86
Z/SYxdXOtiIr9qIOlfad9TDt7UManV+yXfpYv7H91ucNrs5x/ztHD3SBDgr8aHycZP3azNw9jDIj
cuO9YlpCzfL9cG4D8PjJpGx+txTFEvdpSaudt1ULMP18zfIJyQjIWYCN4TKIw8C/9xW77eWuI03n
JXcKdyicxCbdC2iCnqF9vBEZGVZFB5kWMifVWmFoh413Ndpx0NdDeVSnjR2h601uHC2Djehw01Yq
StpgQf4nGzIIaJfLe157Gdp6bBa3Tl5mESXlVvndNKnLr/hgLaCbHruyBh0cW/EukE+9/OmiX7ot
b7NGnQfXywrRgR+yS7h1WFfcl+UPD2VvZ9i4mf/62k8MUUehtk5HRAqt48SOvTh4nR+ARay/D9GX
9dzty7g7Oe8oankv9qHeWXfW+/jWvNX/2F8vnNA7/w7R2sa+GdynToYbTE25Zhn3EqcLjx64uXdh
L15SKrfYhAxWo2var5CNpotibiJJuD72WVsgV07UxkaZRtdsvlJe2IxjhnUk7t0kq1+Nfxs5HijL
/3vGgrRvichKL+nmtjjIbBIvKEPgUX39ojctvHbR4wiji9ujYBJcrGNgTwVq4rmM0uE2iDbTsaeI
HVxr9rGzUAi467rlvkzDDZ9i+O06ALSmlgymdQTvJGmOg3i4KO8iRbdxJA17qqva21ZmzWHquklT
jb87m90tVnq4adF1DKh0Z0onp6GJAhVM1b/VARinVH/bluqktTnAGotX9w64rdqHgfn70UavWJn3
68a6m1bm8v8Pbo91nOdgBXPBT8LvpGwRsNXh1rIbPLit3c5FTxxqg+MtWS4dSdXCk6ZJH52y5iDl
cqDtAxnY67tgmoZmtHOBqt+UQnqDgvU/zoe532WVtxGsmc6mZrbhAupwZNOmpHS+USUhgIfsrrrx
fW5rVtuAbAhyTd6YtNP8b2CvPxj3fhRp+JiS6jYMLtURnFnodyFpZliXG6zPzG/5Hnxs5Y6wlcVd
6cn99W0w0MdSHc9ZdbWdcs78xOoWxAZeVYKnFnXcHow+h8UDX2RUy3Y6q6VtD7SS88F3i/5ktf54
AnGl8x7keA5e/zGfnwn6/4CfS7nWIF1yIQGpQjBhkJG8p8Xk38YeRHUC2abjIpUXb+4DMey6v7yC
3g2bQuGf2w7VkZ5r5asu9IspEbQ8huqVM4gKQ9q+CP74xb/XV+jzmIfqjLBTagnm9ZebWvoRbe9S
Wp8cUkYEDQvXv2DaA80DVJOPwnwIgrZcZGGcFWi/Z63YyC8aKHyprkEP+QlfZQNMx3bLIR5Tn3/l
g+i+dNNkPQ75WvZRzef1fg1tcZe7ojuguNEe18lqv83O7HbRkEFDIqtW+X7bfDVX4ZcQwIWdgRd6
qh6m2foK/Zkbh9b8hPIo0tdl5ySV9LMHISeOPBjPb3KgAGj89x6w0qItehcxPbRF1WnMKTuMaUOf
ry/L5x6U/j9oKJj8vbHFYZ6HX6v1BDx8tGx1MJjGvhjQhxvMyVXqVTSfgOnsDkKB5vtCtpa9Xf/l
BhPRoZuVEEifVDCRbpARt++LuT7iEEVWdRupFl5K//39i8+GeqksL6mK4G5Go1q0FN47achWOvDz
5Az0VP/7gZo3BeVDeGkEl9DJrvt3y6t26O7BjWP1Uelyik/mG1eAaTs0i8ez03FEiq8VITg8QCSx
7zjozkMruwnESAPtqvcBqSn8Fus1zyUATHOzd9y2j0i1PIdLOW84LtM0NENOoeUFBRjmJd4lJmqK
4NkTE9q61MYsTONr1tw6Uz/3LmaRkibKK9CtFk3E1VZF2uB3dRzmIhcLlC2DSCBy99ar4ZsY3K2y
i6GIS3UcJtgU55G2cHILnfZKEryXi/SVcfAmBehGmxoAs0qgcZtA/ppV8Wjny8+qSG+LiakO0gSB
lu/CgcEkkXv4YUNy5GwBWL4nwtvCgRqs3r/8/4NPob4rAVVGUL+E7MWvLlciCCVzOrEYVazX667F
tEeXo/HhI2KsIBC94m4M5vzUVQPqS/mX60Obfr9m8gRkN/XarSQRmRddeL8DP7bdP+m0BUkw+BQd
mCl8RaGnBmLO1RlexFrE0mXHaayfmhIkCh4wy2228R43WIqv2bu9CkelQC4nJYH7Qs4aVSwU3w5u
2d529+k69suIvrewmFjCRBbV/neXbwxs2gbNyLssFXNDSxuF88qPulCIbxmwvvEadMUhKOstlI5h
iXRwHfEHN6wkJlCBls0tHzL8Wd2NKMuw1TqkTvXUdoMKHK+rh+Btuk/DKlLrBEpzGZHmxYYY4fVD
a1C4ozrbKy/6Ks0zVFxHMEId0x7S6albNt/m2bZPLgD4fG/XaV1EyqdjnMu+qnZBKflWttdgkDr+
jvWovdAQdKhd7/xalupX12wxghlOAtNsvfZmWtsXotzGLo6qe7Szr7786hVbZI+mn64ZvDVVy5TO
GN+3y7gWLeBsG2Gn6Wxp9/nouIGdlxWEQEVexytKyQd0HjsxWIvaw/WNN50wzcKRthyXTKVDkgdi
57pfUqf5ZpMvXe8ere4c3Hqn65SfRDZETH5AExHMcUXA0jX99udsf30WBk0YqqvZL7JdECjCn7c7
98U5s7g+99/9f8Kkvev39IuKvX25r17y5+DdfgkfyHm8L07Vc/VT/GTOfgsWaDgJOmKvFtlY5x2g
b9QW32p/eBjVljiMaejL/n24sAADTP0O/S+J7fTPrhxfA7mlNWlgsESPy3/HHusR6kkSPQXgWJ1i
WoIdN+XZ8DKVhYqZB4K+2C9AkSyaeX0SPro4i352f3CHdU+KIYwFvDXboRsPyvJNhTxZHtQ/rRWZ
s7Cs8iUqvXSAivfg/uLDNB/6zraf6ho46mmQ1dGSmR/TOQt2JK/G254OOipwXmw5TWlKkrXbQZ8T
byDg9N75chv3KtAP/12ydliGlc0oUxLuPREB1OFUv1w/y6ad1tzJjKr9hEwMymqr6++FVMHRWcW6
Ye8GZ6iDAMHoOc9csA4k9/Zrl/onrqDENxTLc1vTn9dncHm3/v9qCNUxfqpSkvasGhMSUMDUlnB6
CrNi3a+gptnlrXcEErHbO5kT7oZueb3+UdOyaY8G6UrATQOQyUJg+2dfZ79J7u2uD21ww1QLJTBs
U3srbM8Zm39sBxoykC2qv7BRNcfrXzD8eB3lByp9v61y7iQ8FHM0Wv6Tctdv18e+WPEnu6Gj+wRZ
SWcrWPcMBXW0n6KbCsh5tNpXu/liwAHZCHwNy6TD/FD5dRH5ErBjEJLvGAtLIKPrGYTjaEG5PhfT
Ol1O9QcvOIA6LyDMmiGmnn/3VXro0uXGZdIsOlT5kFKyAqkhfq+LjFDxDKwmHvuHDCRN13++aYUu
0/rw89sBglYiRMc9HlEDCBXbPp76Wt4NObSkr3/CYN867s+3ck+F7aWp32L+KWinotm5adWcSCPU
OWx64Nuuf8k0GS1y6G3Z2EDOgUtpSf3X2R+zY+r16RmU6FsJIFNUqvM1Uqduh0o1JMlnO7uzCWgn
a/TJv5WAPhxl2IYxEk/OXdl52d1ScsRIVl9vBF+mldSsHlqm+cjQZgRp1vBPSacEZBpVVBH+NW/I
RnxvsE0dH1iQ3FFOl4Pdwafs2DWp2kMljO9Atk32k8+7NxJY/H/XN8yUO9ChgpmNDm8ZSgicBDN9
oWxozytR2deA5P2ZFqv6Djq+dxV2EIpFZw3YZkcfLeRVGfrPFQcF3W0nR8cTBlWZWcUayIRa084O
LeTDwP+99Tw2ranmI0rgyztJJkgju38s0BhOkKRxkEAc2S833SJIN1xxOpiwKgYIsrvpgsi8+BLK
0rqDGGHsOPRIoaOAvsyjl0/vS52Kjeeswdp0XGHBeiWBHCJJAK+0LwTYQKZU1lGBevmNn9BeG/Vc
B3VIwW8RqFMhnido9WYbMY1pTzRfsYqR+mtrLck0sr1fzuBG6qGz1/zqmdhLpHY2TpbBZl0tCCAU
UPZqzG2Unc55U0eqX462ErtO/bhuQ6Zt0JwCsx2Fs5vZycCtF5TbdrVVvfcV27ggTDU8HcyXlaDg
RNmiTcYpB5H4OkI2u/ZRJxwAq6ztqo3trC7ROOW495Y/zhmuWFo80pKRPoJaMDooC+7ddiB0rN+s
Zm/ljJSJXw5d1DO5d4sGUsdNe9udq4P98DqqmcXsMimqKYZUzr7x+kPvsNexFo+z1W9lLQ1hg474
G1xRZQI5k4ROyMoCe71DwLtF5mg4c87lqHy41OdpbAJqpcB4txkylHhstP0Jzb9RAxb366fO9Pu1
uCEsUUQmjb1Cqa3cjQHuh2IrJDFYpg7ik45n+UF+SZON454WaPabvuPW3S+gwciLjWNtsBpHM39P
Wkw0rroQpKJ11z2ACCFyt06p6VpzNKPPofLcexLQTbJm3XkMIBIGUs3OygCDRnuvNar8ELqDv7dy
Wh3F6kEgNmgAlR58Cxo99MZngo76c0dJgSridtK0ryHw/R2IV9gWIYZhCXXcn+1ZIDptEI30pRMV
IDYi3je6RRFkOAQ62g9Cniu0JAR++Vyue9oyaDeNdRBVgnbxuITo8mAL2V0/zKaZXH7EB3vpiqIa
8pnimiElYpz3gdGo6m6MSnWoXx9An8ELcDEXo7OH+O9xHJ27ehk2fvzfrv5PXlM60g8161bRgUEr
wafW/+ZuTKvY6xDHxZACVHvpzeonBcCiOvQruVCh1YEHnoyMJz0a0EDrNHZoQaMDp4eZpOO5HVgB
uhEXLSd+WnVPXg1CjaWwxBgHc+vtQGg7ZnFB+/4BarV8ByLa5s7x2XhSeckONTjO77kc1a/RWdMf
aT+vL75orQgsAHYyVYgQLvCrEy+CANACZ9kNfn8BZHiNehNQ14kUFuy0Qp4rXuv2/zi7kuY6eSX6
i6gSEuMW7sj17CROsqEyAgLELCF+/TvOyk+fMVV3k0UWF2tqtbrP0BVxWfjTJ7mEHdR6J/qzgSbH
8wB7tERbTfsE+4wl7uYlPzM2zUEkmezPWeX6eymW4Fb6fNlBwNU62b7l+pFXV2HSwBYxnkihosqq
poOaXY6aXF4yuHRZ4jg0OQ5jn+Zt0pYz+7GUk5/tqkqVE1wVpdwAEq2E6f8gI2cB6L0el8sy9VNU
+sCxFiUsNJaS81h2W5LTK6HaxEf22u5t9Ofmy+AVeQyggI6qWm4UVtbGYMTRGpIIDR/x46VESKu/
6/y3n8FE0N0SyF/7641QiscNTEeB1UEXgH4Osrl9aHN/yylnpdRsKnZydFsB61R4mtLulw8ttWTR
Gl2fzOnFToY1+UxGb5BR0ev098exZmU8/wFNMte31Wubbywl2VcdOB6tBU+X637dqMnyxh6gbz0j
rQD6LVoI+ZrP8/nj3/53Ab8TaEzYpEeg11ENPUiThY9KStFPywN0epcv9quoFBBDixWLrg4eK+ZD
WZsM84kEXJx6J1yKqOt9OEvLEdlawdntQGcWNdC/uB+tJYilXQUnOPTR2wDeD2fYXtJdEboOKrmp
sDaSlpVLxQRnag8cvr7ypks1ZMDtNd5LZo834B7LyPfbZMjyLVfNlRvFBGr6KM+SGYJiFwI6T8TD
8a4MAx2jxLX7eDHWPvC6vd5cWTnYUlY3a/A0M6gRldjEcd+n3jcOd6mtws3aN4zXlxW6g7IUDNeB
j3LYsOvnH9UUXPcuIkbgyBraQOFOpUlOocIJMkXm3klUZOmm0ujan29EjpCmgi3gCVwmByd4HHcq
fVJkS5xr7deNZ5e/gE0nNUTcHFxobn9jVXdE/bpmcR0Tn9koZtdNgMKfC2We6lV8yHOaEdIw/unj
D7wftR0Tl1naaN7AKNi+wLE2gkFuklVpTGp+crdceN+fHsdEW2Z1nw5LoRG21Xe7/Qq1AtR2NrbO
2m+/jurN3rfHIvcRjFBO8ZtTC23wyK/GfafI1uNsbXpeP/zmA6Puch1UNqCcfjAdi9EeDngOChgo
t5AnhBPOhg7m2kCMQ6z0zJGo4PqR4ptPfrkk0ctW1vl+rHNMjc0OyRAKeEgu6iL/7vr00jgUiG6U
zVCLyJstf5e1IRjHGPqqdldAF+hiU3CJu9DOXiaIuB7rWoCJ+fFuff+Whsnr/y/HouzGawe8BRCf
T/MyXVC3odEyAdZgwYU16Kzv1jRvrMlKgdcJjYM9UJsXXmB3F2LZ/neNqyyE+fXE870dDt19DqH4
2IYUYJxBKMKpwnIPH4KtG2pl55m4y06LGqQKvBWa5bYcf1tyiIi+K9N+49pY+30jP2DQtUgZhw0G
epHfPVnXd21dWXsX3nq/ijbcCu4ru8IU1oSCb6eKGdWNqocAFhR3h0S2nQuFOLpV7lz7hBEEmqGb
lLYwkqb5DUHyXUezKC+2YItr8/T61TcRQBSjyKCyBQ3/rkhS6b80KjtkghX7Wo9bAk9rQzCPfzkJ
4fSBn/R+Gin7fkKm2fhbt/frr/w3W4OA7v8PYanc3MOLMEx4Lw+2kz+GWvz8+EC+X2p2TMzlVAxO
Pte4+5rc6WKoydFTUwsAuv3wMVOD/73K8/ps17w9lE23ZVy9Nl1GGLCs2R4bNYZJpfgd5d3XIl3u
ydB9/nhQa0tunPspGzKBCwvOPN4uqPJH6OV/U5yXkbtx9lb+fhOEKfqhElClAKbaezXkGWEHQfsR
5prjsoX2WBmDCcXMYH6C4ijHtnXkXvAp3AWu5jsvzG8s7myZM66FSBNy6XlOUQZujxqMjAY0vDSc
iyDiFkHCHQp2DE/9rZt4ZRObyMsBCXvBPVgn8gDixJl+gN3FBpBwba5el+nNEbdF2FIC74OLrn9b
3nRYwmo3WD9hGb9xba19wDjeVW8HjZQBpJOa25GH+96dzxV8WKyvV21YE3SpNJRaYHSjL4EPBLoa
ChaJfmqiMSexx2EL8PFn1paA/v88hUVRds2YeskSShB6JwdqJKGz8SJbOxPGmQ6slmZIDGGWOHWo
fn6pSHgMO73xGl77deNIN21Q8Bk1IRwHiIXa+akjN0vmbZznlfU1YZYUOGa7RBUrIQ5JnyBUuSSd
n7KbcejIKeBqS2Vw7TvGnS2qrgirrAuSoZVnz2r+TmCHaz88EgFX1I8XeWWmTKwlJRaZF3i1X0Tt
2sc6HUhcVDNYc3W2dWGvDeP1/9+ct9CfF05evY5AW4lSXUfS5lGO4u6ot1SdVnJeE1bZdK2ebABL
EmE7e2shO+LdpMtzJRv0jT9dN1PGqdbV0BYTxTfCZdzXgpxFVj0IFWykn2tDMG7tAASkBkB5fSG8
JU8EQNtD05fF01BPZRw6S3eyar98+XgsK4m1qXpYkkD2nVCwEm35Ew1YXHgwK01bkA7lFMZ8cv+O
zRbbeW1kxlFfZl5ZUIWpLmEh0gu845domCy9J/nM+yiT1PpcwRzyugKJY8Iv65FXJYRe8f4RDBRQ
m97Nkn52GHv6eO5WwqIJrJSV33ZEv1ovADsQdcz+WWp/o9K2chpNOUQ8Cb2iJ/AgdRob7OcCN2te
vlbdNiXo177wukhvDuPia9WPYpgvUP21k0ZAiL1bpP4Z0KyPZb78JgCw7GgWqgtzQDVMxQBiirew
NKblpG+yKQ12Ge/yvZe1zum6KTUiRC086P+zYL7AhmbP6JLUw5ZGwNp4X///zXjTLp0J5NODxF1e
vEwmavyqxHWEYMe0W588Hz8PWbCLFu0ZDj3FYczbz6lH2eHjiVkJnSZCEjz7wSktC6lK78GA7o+3
DDvl/+quDf8mPNKdrKnJGWcXi3oPuq/gTY8yHLXK/ccDWAk0pp33gB3dQ6AZOuSQrHxsKMsW9Huo
gH1MxvYtq+rnCna0P4pKsa036Eq8MSGSOvMzxx5kcSFZ+xltynLX19NxGMavfpOlkcfajWrdyodM
pGSFQxoWM06rFd7CGzluMrDmwYaYFi8agce4agpNzCREwxf4Aob8kuE6KyMRzukL2mZQvsKVZN/I
1lU3KWHsG57FzuPH31w5Nf+BT/qE8D5N9aVmHILl8yEfnrN5uO4mNTUS+VKxV2HrBfIR4UnO45ml
047abOMmXfvjjSNv8bJ15YDXNS7oXdkeQw453Pa66G+afEuorMqZe3i6h9OjKOc7rys2gv+KPYhj
4iWb2e65pAVU7tl8n5X5HbKAO1ZYR1tDkn0Mn8emv7PsLoe6juUc+2mr574SZkzvb1FkPR38ckHP
vWF3lmzG8zL5zq4vGD0NXPMtqvwKPsIxQZTO5C8210iigFFnxxQQyXMvLXHOq/pLWpY1tNVbFSmt
6SmwagEP9QAMbtdzYl3CpXQj6V2daeN9QIOxEQ0U8S4z0TcNnFdC0eJ8pYcSugVfGwffE/jjEug3
F4eU8vSMTucQf3y4VmKiCbTUZd/CCxhBvZUs5vMXRsIIra9EDj8nfg93uo1RrpyD/0AsrWaUk4Dg
Yz0omKdzdMv7Ga4oXVFfFyZM8CQD+dxZBjyznPm7JL8FJJZ9S29M09qfbyQFwCbwFv72QVLKzz7s
46ntQlqqui7lMEGTgO+WQ5VNAVSz9QMbw7MLlMN162s8FEb0zkBMgTvUUlKITIxjrpNyau04LFGI
g2Qg+U6FJROPLt0WUXXlKjLlGJ06JN2S0SBZGKR5yXeuv4TDX6v/5Rd/Ph7V2nLQ/0+kfEmFRzLp
J1Mmizth9TG3/DIGm2Ur2VlJrE3AZOAWeeiF6CjAJOyLx4J41FtghZUOtmPaYhOEHVp32KnEaued
nGb4e7CuR2dN/il9mKdZBV6+Aag6O4d41REGwzZsSZslcTtL3s599zKP3nweOheKWSH84PWggOcl
y7SvW6DAe1WE+3EqyQmKmzoKaz+7sutl4jCprcNikdiqtbs8W3N6cThANHbmXhcnTGgl871sbBUe
NP2UQS8zH/YwJjkQtyw2DsQ/ptM7FWkTWzm0k+/7Za1hHd5a3+sx/63B7nqymO1HAIFPfxut66NX
BrfUCVAhrTt+M0OkIHZ7En4TsAgD4dAnkESsyoc0COn3FDzHaGCpvFVe2v9ovMA5o89uodgjczTE
GYuoqH45acP3cDiq4rGEx5ettf2FTlUJ/3Kt/wI0PR3LIJSPbp+3eyCnlrMn3fLQzcqP23DsT+Ac
wyTM9n5mnV0eXZE2pzTkQRnNGvxQLWneR22Pn6aUzUsELN8DOrZJHqpHVzXkoe71EmlW8R+NbHUJ
Zn/Q3qKva0O4bgrnK1fQCJVhRVUTeF1zUeTbTOxoaiBXOf/9+OCvHEsTUypL3aW11fQX1k4ddOB7
nSVsWvqNZHDt51///80DTYWiCGWmvERhMb15/hVa1pV/Ofv/n/aDsi9lntGLFXTjIV08uvP6YgsI
u6J46ZhIUi9diE1IAO+CsN75YEPnnb0b2+cSBneDH0RcdWeglpPQRrgoKwk/t6dBawDmlxgIiKPW
5FC0wSl3u71GYTWzymO5qPsZF103A1aTb9Ra16bYKMAUbmsHnlZ+YglIcWhvOVtddV0KYAJNoSic
zZaEkL8SA0SMy2icPrvdvBU5sFLvBA4TaTqmDudtnvsJUqXidnIyyDC7tEzSvpZbTY2Vi80EnObp
JD2RoqdRlie1PFZ2UrOfHx+dlVv5n0Pim71dhJPL+etPd8MUp+onkYD3wf7Otb+LsL/u8JsoU0hw
jJLOxEtsLu78sfrSS/uoqi2Rz5XNY4JMfeq7qnMEnoJNA5HdHmKby/jy8fys/bZx9iVcyhrkefpi
owmQkx9ttbHj1ybeOPkV6vK9jZowsA9kVxX1aYIvGQmfyMB3YAZuNJLWdg414ssMSIISeCUD4gXP
5BfJ//ZbODL7X8v8vb1vnFoEXeieBr2ECcak45Z4/UlZtrLjGXKX4ClxOYY7x1/AIwZKku4Y1GNO
lSzb76gW5xdWnJd5occOUNNzDwHYh9ClIIdM7LWcBAI0/DhTK0MVIeOteygYeMSRVw1lG4XCAVOa
q5AfFW2Dbynpv6q8FH8LNes92uPQz+pLyHkGljrg+gzuPa+zUVlxoLoVwaag/Rq6aR37Dq2GnU5z
Ot/ARGOALPe8tPvJYu5zmTnejqLVEOmJVDeDy4sLBF34ibnC33fALv8tM5//kGgoH32353vpaY57
u6THcu7nZ9+2XBWzNOWfwi6bikdtZ0AC+E1dLNHkZvVFWqV3bkjuHlmWZs9q0MOZA+icVJ70D1aa
z7u0rMW5mipxaAu3gPUmtWMYxk4nmwdjxIoSiqkNh7J05QzTcawn59iMli8iJgKvxHOEhmOsVDrc
jE0dFrFyG2fXMKu5ZIwOnzT4c/E0ykAlJOXeyXK1/2KFYbBP1aifSrQT9qGQwZ0vvPG5EXl9cDI/
2HdMOiSC1QCsKeTcOg98tL1PZc/dW0cWkHDB330qA8k+p3RRbezrwYPTPaSPflb1vEDLaWlGaGTw
W8AFy30Pb2sQw7k4jML176HZM5xqmTpRi+gURMNAxSVd+nmP1bZuZrT92R7S7fzOh3HaLezSmj9T
NTTFqelh3hXZuYDppe97zama/TChc0UfuqADYaMC7UfCEHfI9rYPd3qAJuoeoqzpEFt4zr90qocc
tO2QCZ5vcDO7tWjIvH3V1FAIB/hKwhiPW1DvsvJDJ2CWhCdAu5snNV9YoNXRbju5tz23fYbWs/vL
bTWQtGmqilh6IEbHNVLlz32uYRfSwdD8sQ0HvEdRYbCmqII32jNsSYe9anTkAai2m7BLd63/bDm4
a1loOb9kN3VP1Qi0PKlAneBp8amEDPiRAqDjnr1ciqQJ8jnOlmWMh6weTkChvSwU+om7AMO+Ty2i
0AxfPDLGXQ8vkJuMFB48F5kqoBcNUYaNq3GlimAimMH8niHV1oOEoW17x+fg6wAvxmhAs7O0rfte
ZcfKG66LpyZ2OQTJwxkdCYNV96uXgQKmYaYESg6w6vBOGfZXXQf/0X7NmZsvcEdH5yZckmZKy/3Y
zOOPj399JVqbIGYHRUddEHRT4dI3xc0SHCtGP7twu77uIjZBxoOzTGk2jDaMQhQekHhLZX2/T0G4
2PjAazr/zo1gYot1V9HJKSw3abMBImGO7JNCVG7EfV+dgjRPNwqRK9cyMa7lGprKXbYofpmrKftZ
UmrVEXQ76cbOXft543IuiB10cwHPr84pKewduTiXUD/ffbzMa5NkXMqWC1OvRcLhrraPXlPEGXJG
aqMHeJ1Ni0OMeznXTLhuCZOvUjxQVEa78JZv1SnW9qhRl1zarlI0KNOEEX960LDp/QOFYgJGQu5u
PIrejxvMhBgzkaH4RPDap+6ioLKchxHPZbUTdqj2eORYkNYadeSHdb8hcff+ijATc8z8xvddkCuT
sZtuhD3Ds9cefqlgOIOsuhE61r7xmgi+ybQnsEJT0O3RZ6pU+8WlSoMo1Fhn1+funuW5tZHyrSCg
mCn2insWperBLS6uH6RHBk2Afe/7LAZxvsBMVqr4HHI/vDSpWI51k2Z72ffq6eO9/f7JYaYWrLDV
nKpgShPa4CGuMJNpiH7Txz/+PraPhcapp9BJrmHJivs8DZoo7Rfg5kn/m4RpLAN8EtkmV/SWF+mf
jz/4/mZnJlC5yQWsQhjEvZgftCfbUycrRD5KcntLhnjtC0YsoKMKiYKza6KoswOYM8FrdY+M8Soa
FzPhyX7faRhDYMZmMnwdLe/gF+JmGrJnFmzx4NcWxQgIHnebLHB9KFmM83SUrDx2tDh7bQ12ryN2
tuX3h5zPDynbql6vzJkJRM77tuJMsTTJfHpr8/kIfeM978lGJrGyhU0FWNQ4isLr0Y/v/XE/LNY3
rw+/XbWfTOyxU/aLHCY7TILgRfdL7AVy31bH6378NfC8CTAzsTpI0sFivi6qg9LeN9Zlh0AWW5jB
FbY9M+VfAzrYLhD6QTIzEDjRKOP3Q9s5Oye15X7iDblP3UDsUdGcEku2/U4MtYUbjvQnKCUsu8Wb
ycYVurYFjEjQAAgPl2esUdjlOyFaN8pyfSfq+jovbGYilOvhtR7fMtg9dkgk20mnsePWn+AmvrHL
Vo6NiVNWU8GhUlEAp+zkZTTZ3hSPit5Bdf4ANsSjbiAOr4V+FiL8/fH+WLsYAiMtmCh8lkF8eV0/
Oz0U47BvG3bIO+8XR48MMoz8ywRpu6YoPs2NFW4s1euS/DclhATf/2/L1Ca8qG14fdsThIhzT81n
WfTV/uNBvV9GYSZwOQehN8Abp7mM6LtxK//iOfSrzcmxDuHTimLAlkztyvVtwpcHZjcM5oYIc276
NyXp91DX92BNXwKLbbVR1gZjpAjlqPygAfb3wryyibHF9S8Kwc/YcrT9HVxDeVs2df/y8czZ/0RD
31kZE8DMOxic1RDFuOSDVf2EvGBfnFqYG7uxQmt/OvMq5bFyWGslSjrOZ+bVw4vVWu4ZXNfixi3s
+ok2M+dRBqHdZyesB4Ypl8WJt4X6iSYEf2FdEbRRkUHkKJCDuLHz2tk7QAjQ3TiR8hGq93h4V5Te
Om4LVd6pnSa196VfVvCd+VJUv1za3AxkAYIfzphf25RjXV2//x50KFOyYm5/2QtEGSLUGVKUbzTv
v2RNGZ44cd39oHN5M3XD0OA2IsOvQgcjxF9zWMB7xD74HQFSYS4DQG6G4EB0Zr9QyMzvuhB8B48W
+UWVuX2crVnNeFJ21ourCnWgE+DGvg9cSG65T2mNMg/6D9UpQPlXnd3cgjUiqeV4WPrqtwCaBEZz
lnVb5K4dL1lQxwKOcDsRjtOez/O3QaUsFrnydpYENxwvZXpAzbf9tNReDd1i2bInTOnyB4g45xus
7ftHpU8yGFgRVW6my5i1vvO7b/if3IPrW7S0Pt25bZ2RaPFcFOsz4DR5RDz3i5BDc3DF0iewDlOH
RfboxhBoJ30m4La3Ea0hsB4HKcBPUTMAvJ2W0o8KZ5zjSrlTHYWV6+xdi+X3YimRhZVk8G/6VkrY
i8P8yM858LN9AcNcqE0NxaENlKAYfzb/CBQ4rhBcDtITUAx14hFJT45KCXzxWAoZkJDXn52l9l/c
SXanroKncwTyTHAG+tI5MR3gJYwqX51BNQSTYDEZgvu+DPpXNlciaYMwP1Zuk39DdxsGYrnWSA2p
ymZwy1NLRe7kWtO+LXUQNTapPzl+3pII6LXmtvdLyD/XQbYvy6KKyVDJ3Rh27k/0Pfh+DkBljXrf
Cc58yVDZQomlihtVLA9BWGtoUdHhDsqpzX1DOX3ijFunfvSKbp9L4jlQVMxyuaurZrShPpNVY8wZ
oc8fn+SVCOu/XpJvLv6wZq1Ge324oJ510d2TS90NnNJa0Hv94ptf7tKOL3nej5eQWi+krf9QNDGD
fDnBEHvjqf2vifFeFDLe2inUJnTj+NUl45i0DgJvP0UjnWiiNE/oNImHiufNTvX2mMY+WKfhIVO9
+kndBgr6Vh+SImJWR//mTpZ9AhWSwy+UD7TZVb6H7m1QNyBUXzfTRra+hL2mSgQDMIhSx03ZSCAm
tiA/K89eU9s5D1SIUzMPF0rAyxZdelFFfZ8v06fKDY/LqyK2BNP545GsraxxKwulJ2DFl+GygN5s
DXMUdKcivxuzLaWclQzNZCCQmjXY4f2UwN3p1KVZhwx92PMs3JJ4WRmBKfbMA1F4euwGAE/9IIF8
X9vFneAekDii+YvgXB4/nqq1kRi38mz5meXDDvwyUy9DByH4kfr8rgmv41AwU8u5sX1OQ5iDokk7
HOYFPpHe7z4bEDM2BrASH0zqwUg94tSyaTCA0o3SZfw6TOXGA3NtcowI4feLL/LJ6S65Hp+dNE3C
zImJlI8fz/3aIhvBoddhaGkS2slQ6ikucSnFrhZINdpbSYet/uraV4xjXQRDXREAC8Fs9c4+oY9Z
kT3UcvhTUr0RSdfWwMi9Zxj7MM9pwRP2VX+jg6y4X+as2zjNK48Jk1Aw514NgxlIBAIXJH0vkv7X
Kaz2zuREjZAHCJIfMnLlbJnsgnKxgCaABMAFXjQxqKEoZEI4MxbVRgHrH2zjnRvBpBjUy1iPc0vG
i3NMj8Vpfm6S8V7d2ie+s2I/lvES04O+8Q7VqU+6e3KCbNHJ228V6laWytR3ZsDxhOmCLS3dIiqs
v054lR4NM1WWJVKUcUgnsLeL6VNWT8XOntOnDlIrnh9u3SJrf72RDEBraBJDV5HLBKICdPAeO2eL
+rFyQZlcgnkqmjIPnBDoAxKnrtihOBbl2RyNzrcZRJOyvw4wwExSAZmC2moDNHOWMExgBFZFnhg+
pUv246qwYnIKOmW1pQp8oInzuNUeGhX3emijXm61vlbCokkqKNnQktp3IZ/XZHGYornYye5z46cb
Beu1VTaubwtQL5XXbLn47XRLs3LPkIR/PDev19o7p8+kDDi8HjNWKAFd4i+0u2kL75KSLg6XT4s7
bNxI/8Tm3vvI6xZ7k1jq2QP71C7hmuC1n2TBUmye3L21qZ/+sUORf4JgTPVop2kY6wniWhO3yH7g
6Ltr7pX3ncP7C0S3uptGABTZNDOsDFkusuMyeRJsTat0d6MlXixGrsMgMpNwYBGIwli1shPbwdt2
mfcW1QdBrqzUmowDzVmRdgRZQLNkgPh5f8F5gxtp9plaW8b0K5vSMUJDycFEawaI4nWv7Wivrc5i
Yfs667dsMVYChMk8wEO60GQeR2j/0merm8Yd5JO+oi7p7qSVPelq2eWEbFGb1r5m5AaBWzl22oHn
ANOoH0OmkoWEF1+1ajeyGoWG9G9rk8PHh2LlvJn0AwAq8Z5shvECB+cvXjDedrP8/fFPr62KkRmU
NiwK0oJPF9HDlLibxW+aAns563Tj0bJ2oI1YQQIH1Rm/p0mZvnT1AyRKz5DgjYQsD7Du2/jIygSZ
jAEKTa+xcGB90xXFnb3QRPNuY4JW/n6TJFAC3NKxFu1AHnpZYkGS6ETAknpB9bQ5zLM/Ab9C8l8f
r8YK74KZhIGAVgtPM6gBVsIWsSsLiUcmOpJh1FuqgMQOk/BfcBFyexLoZydnACG3U0HnaGjzPv74
z1gLkOw1VX0TIEffTXN3Gmgyy/pxrIm6yWnJbhqAkvfU70BLZgHlp55ZS5JnrjwUXf/HUbDHDBxi
7SaIH4OPMHF4VQpCu8ibwDQtR8lOHDLSty4KXN/Dgfa34Cxc1/xnJmFBtoGNVjaOfwdEzJiKaILF
VpN9ofPTx7OyclRMVWeL6xb1Pg/X9gwRxox+bf3xZwit541ZX4koJkXBhWG65XcDSQq0NHZw6oPB
XVZWe2639anKU+jqpAFMa9S8pdC/NiLj5WGPIs/qWpEk89zb0a+Oo5V+CrKtN7K9diyN4CIC0o+D
nOxE1PIJjKJPdJz3S22XSQCLnwR8gTwOuMvPXe6Np4y21UvjKR7jDp8ii6l+D4neLWrV2mCNQGSV
Y+M6U2YnKPn9plVxP8k0i0G93328PVYChclCGErA2lADAhS3hvtK/8nrrIiFMp6qmxSJ8McfWRmE
SUVoOK/1PEG21s9F1KsHYOYj2m/kRWs//jqyN6e+zCBmrRfMEFCVdO9omUYioCiVh/bWllh56/5H
3LnqZ9aXWPuyDkGN+S3peRHgn17HPmQmFp8BSillPoAgPdoyGct6iKpx3PLeXlvi133+ZoKCcXRd
tYRewgL0ZsMwSlMaoccQBdzfKX7lGhuZRTXADpqVFktSbllfoCYj4nmc0/OUu+x03TYyDn5GXYi1
Zu6cBNZNUOcxY8eebjXI/wGr30mvTY3nlKpKTB185vOlKIq4mJl44hb4pqWXL+IwiKD72ahw1hEM
Qp0yzgLp0ajp07LAv6r50pQ+/QOlDW+3kLz/64sSNfq2cq5zrmcmJh/9ia4WsIlJMuHziHao4S7T
uJGsrZwiE5IvikqUCrD/JJTiiQ29iEghbplvf/l47VaOkAnHn5disgiA8hfR3gtOj4D1xh0segJA
aa77ghEHRO+AHFx4MJaoyq8LYDxx0YSH2R5A6gIMdmOe/oH839kmJi5/Gac0bSm1Ez72iaysnejg
yJD26DidoExxn06QDPjOPALNZr3XsCMay+/ay1/AG4GsxHe8iTYenWtL9vr/b841d2Ceinb7nDSl
XX5Dj5jtYUjVx2XgbDkcrn3CCB0LJWgPQ0MrCdsq8a0GL87mEAYbA1gJTP8wE28G0NVc05E5DPLN
Y2R5f9KSRUVwP3geevtbFMq1IRhBo0Ii3FYqrC6Kj7MAYQwFYweq3d1ONaBcX7f3jJRhdpuCOa6e
k1noRxYSWMhI4Dfh3aB/fvyFtWEYeQCF6IES0lFJuiwk4csyHIPFsvddU7ob6kormZyJBtawn/LY
kqkL2HF/bRhb7lTezQnB/VFHjXTVbqZVj5UaFr2/alQmNHjMYGXZ0ma4OKlv7aFT8q2we4WcW2xs
sZWwY6KDu1KXQe5hFB407h4Wt/bvW0DtdzxnryiirriutmSChOFriTpRhrOYQtJSudaehOTKZXnd
EW9OCRwZp9yeW+he0MfAfbbaLuo1QjQQ+8FDNsqNpVjJek10sLSZ30E8qLhAZ+kytO4nAA427u21
nzZSg8XjqihcOidajTeANiV50WxkHSshhBin+xW+5QmxzMjMXurupmYhGDsP7ZLMVr7xwFnbQsbZ
diyvmPQIx0W/+zriRifFsJcsqf0tf8w1jBExznbrTVNFBrhVAHwWQ5E5j8BxnCI80w89WcDMgkVL
3VXzrhPTDTDQ52sOHzUhw4oPvtNzCHjVEArdEdqGCRJFqPnzudxYnpWhURMkLNMy74ACdxIeUvk8
u/186zR+cPS020YQIprj0ptSePT1PqhiAikNYd6Pj8f3foOHmpLF41jh04HPksGd6RKnRSv3FkQb
oWTO8mPYDmxvwZMygZaU+GtLq9lIEda++7qR3hzYsi4gFAgxwiSD3ZUa4dYqaLsPh/B/nF3HkqS4
Fv0iIkDCaQukr8ryrjdEW6xAwgp9/TvZqxpek0RUzGJiemZEyl1J9x4Dnys+ngzVfZg5A1IEN7iV
zfvvbUDmCOJcZogHU2uenArq4fU4As4CkEmQkxEfhcLxtuHeGqbx39uZzBHFVKUArGJkj12Z3o0J
31QJWyljLdyuwBL679j1qrLLlKAjkMvw0k3Zb/qXZJNGdsSHIPnlZ4E41/fqXG6SO31/fZ38e4MT
NoshWsVcm7FqTuZED9nkWbdQFVMblo4iSkhj7K5/ZmnYZnGEwJWybZAQPeHiZh5UWlcvRgH9reut
L3ViFkMgwWaOBjS0j2XufuQTclhZYh4GkU/bwVpVWLmcOf9/+SVzFDFs53XZA+d5srxdndzJ9F4a
z9c7sNT05VbyadeQSTWGrWx4thgNDWs/rjeDEHEEliJf2ZhLq2sOJXZc4IgvqmS44ZRtGgwprmd1
7tovdVLbD1CPwOPOYJOtQ4ta7JcNaBUMJkE7qaO8q1Gt83WCAroRA94QGrR3Ial3SRya5XAqpCdX
fufCSvEvc/xpKCjQUy2861D3ZsVbSbMnN10TlF0a5cuff2raS8YSeC/POk5uAnadZnubdCVOmHKl
Zr8QifxLnz59YOAi7pwJah+GkwfwjBkyEfjxN4DlArrqVLQ0QLMoUZheHBsWLNISXTzkbQVwLB5X
19fhUtuzaEBH7fW5QsGHNFPQ8N8mKPvXW14a+1kAKIhKEzlA9rzLuLoBFAPWn9LyDiwh1so1dOHo
meOGYRbBWqhJsWPTlTQSQ0/SAMkxOyoqWW6gBZVXocy/J/Cn15KWb9c7tjDnczxxXyVNWphg2A/E
dUIyFc85M0nQifpcDPy5rqiz+dqXZkEidVmfDxaMnRr/Rbl/YAgUSawzR37P2q8JTZK5GLJ2/DjT
HhDfZd4PW60ugIYEVRMYgK7JNTp/3wX/CKRzGDEI8oWn4Bl/8oyk2LKqQ17ZquVvj0G770YDTn4m
DUSfA45cd7FzM7PYt9ZUZaEHn6ws8LjUPKAo5+KYbOURyFcV+pZjoy2v2dSgKX6YJSmDDAIREajQ
2g4pyLwT3Byd+ICqqXuEMWgR1szsokHH9LfNTXaASYKDBJeV+WfqgG5r+TyJzK5PtqRzyU2Wwlpt
Kv102019H9RceW+szf1ny5ogbe+OmfOEOJhvFWPCDe1CTrfGyJMb4nU0DXy36iOR1/EOyLPkmHRp
/QOZM3hilAhC0ETkYQqxnq2f+eWWIGnzVHYD3ymA7iAjY8hN4qPxgKSTtxeW5b0w30tQAujNB3g9
jbcdHFqOjVVMUclKHoJzXAZmB0mGUnbx3ki8au8X1ggukm8ErHH0H1zT3J0DtETQsAROTUbnPA8X
SRvDdM0d7lRDlOdkiNRUgVjPPXTcHqsbo6uTjQJZ96mH90YA00z/kRgAYwZ9qz0Yzzhkq6TJDy5U
wTYsA6q6hup1VFt2Af1XVm0Lx9U7VcrmTWqb7nI15i+NC+5EI3He2QVgzqHuwD1za5/+gFTaGKGy
IJ6kA+39Ka2hgdA5p9YZyGZgQ3FQNZzu60G7O+jZN5GQoESVGWnOoK1ZD/Dd8X7QpEP5oJMeHvP1
eHArXuJ0TfqTl0/qlikr2U7C02jKI3iB2D8bs+1Q0aEuZATMAOYxgAGXhRfamaUDm6X3BjfIQQGl
vQWv8FfSNc4BeV/zybLb56Isur1r5uQnAAltFbJaDh+ETEM4QoOuDHBeclggJw4NY/De/zRTLcJq
UtOhkHDu9GFWHQFw6d3nwDU/8c5X56bjbOMLpT8qx6pfpKzbMyRmkpshm/5MtmoArFb5ndd6MQZA
pbet1764UmTHXpMBE1Lzk4K15Dm1XLkFIksEVNWvkCFIz0xihK1C8EOMFg+xsPtdXXKHh2Joi0j4
rnqL83E8TjQzd7ge0IjoBA5AtZtt3Yk5QS1aDavMutkJoukPAo78TZPVEC3uJv7TaGl5YJOCjHuS
NjuKR/Ems8wY5C8AViX2jxvWhhY3jVNWoU8pOsllHGJFi4hJpKHjBkWNkbfpNu/BImUoggfaTlhk
CGuEIQBP9zC59cMKISVgGZCLPvxiFVMiLEZVRbRxUw4xYOa/u8ItH0op1QNURtJIFH0SOcqVe1jw
mT3cUtkYIicHn74Sb6MtPuedWsPIIDRngkmQ+KV+aHxq3kO7IA65X4ujarppx6FrimJ2/jumlX30
nTyOEgqkREzdbO9ajPhBylr4VjYe1CscKNSeWVXlPIyVxd65mTlBSjzk1i0eg9dQD8zfK1FU3yyw
LjJ4EhbiXmlOq6jtCdxCKtAb7nxV++fSZsk31zJeFeeNh9jR4NmVIoRsKlWwLZdTe6MlkH7QwHAC
g0/yFpfLfutmKHu5FTJ1lYTOZgAItL7XKVZhWro6MmXin0ZIWW0YS5uICUcHtKu8s9UN3Vnhbrot
8HC8Ta2SnjrLk69Y1flrTE36grUzPuJxOyKewmfUCdg4NSwwS+0Ek2bTrmiI8YjyqXgHMtoEoQM6
CTzuxQ2UF6gRgRIah6KjowfnhQkuicKnHh7nwkUgndJyb40GQ5Kgx97kJCXPTZnp0EgTtjFKrb61
YwNhJPAeYErJYkgaFxlLN5nT4VRTMSrdHc/IvhSsClzQa8Oua8Y9o5Te6UZ2kSo9fs4AeNlPg6Mh
uMyQkvWJzfdqAkTSpLl5N1YlveepUUeN1v0WOxjLtMZeEFAP2Obm2O1GPEtAuIhbuFgN8M06UBNa
uqWbtBE1C31bigwynllubXNW+WdijuxRcTUAwy37LYPyWgC6gXVXpOCQug1JfrYT7bZ1L9NzgogT
ClvTKHdhoF6A/hUkzIyPIzV1HmRmPG2zCyyhYAx3IFy/ShnG0K69ZwDcPFZFUz6ZHVBPNUQ0NjKv
i1uZEf4M/c844DoRz0VeQA9kxOo5wIrc3BYjMbeCNvd+y7Ios019oJNtfkOdxN3HuddEkEJj0P1A
ndNH3TaAEct066cT44GbjcUm07a5Q/JRPlSo+x9Vqes3hw18U9LC2wEl6u+GyVf4x7QNUmuyD/WU
tc81LXB0iTp+HMpp+pECVrgDnMJ7oF0z7Uolc+wTE84NpmPve0O6h9QnGWoRdXvTIwV+shG8P6hl
jM9lJ35B2cM65NRtf7XDKMtQoXRy27dKnW1mtN8HW2SwHkh6uAMkwxa6M9PNMOkixRArCi25UeIw
LyAlhwCOVbQpuGxI0A82ZPYs13hHrTR/gpFg+h3aw0WkERbuSNLlH13rdiAdwYubmJpgJM32xREE
JAXDBTbcswQOljhvbjoy0u+91nEXQNwNRdc6NWC2cLmMdTBXfOpMB+hZ7uRwnhdkpxIk/kRC9DkW
tfht9jkLCsf3wJ9CpbxQQwvUWZq9J22e3aRO3j8ibusbhF4ambF2Hnk5VTcSIW5fGvBipxPwH1Et
O3L0Bly6qhwWm1bbJVFemeDMDUX+PlSGszWrujzU3Br2PfwMT5Yl0khRbVtI2FEdZUbaHPO0rVB0
9cdEglOUcITz2j84UxkHhtP0PzNITKOXeXUP3vGa1O/CM2bOb7EtDh3jvOxPdmN8KybycyBrkvYL
7xhv9sRzR+AoRekCX26ATNLY/CBEcTbzdgXyu9T+7HXXQpJkalmLwmsGNsuY0zoiEtoeFG6lKxnp
hWyJN3vkNXCncJ0GIjcIIUfwcyHjhSO1qeuNbzjGSkrm8ij51x1/9t6DYoVrywHIGLNvYGPakRvB
jZsk77cOTw+G3TlIL9GVx+VSj2b5H+QzfMT/i79uR2+6ojp4SQGvxUIeYoOvTMzCmprTU5KmZl7W
C/PYGZMAfxFkMbFG7V1qe/aygxNT5WVTbh5lLd9gLYnoJ6AZef3ZuNT45eH6KSnh1ybhfi/hi+Cm
VTQJZzqCM8l3X2t9lq6Bu3jtuWOFn+7A+nBSagyg9/FxvfGFzTDnochhqouS4/qHq3C1tXOr2k9k
ct6GxhtWWNULz3f3MmqfRoc3oK8iW4N1akBuyukBCB5t+B/qj9qvHrXQv693ZWGJurN97XELqpsE
cg14TEFECWpLDhSS+y6oxjXI6dInZvuaCtOz3XKwjt4oQ2X9bLmCovdGgNdxvQ9LK2m2p93ExI9u
qT6aAlektr9pC28lc7Y007MdzMch0zWXFgSr3wycRm3z0Oq1OujCHM/5JzKD8AeHFd3Rc7J8E2sc
U7nRFFEsih0U3NpAdMjYXB+jpW/NtvLEyyJ1OiShkjGuTtLxd73NIdFZAdxomxREQ38N8rkQYue0
E2a2yNawCVA9ZbPI5ZkTlsQVAV7OTjDqpNqQcQTgNfbWRBQWVticj4LbU2Uz18lx1AMO4So6BLDn
fZsAlgs8UqyUJBbyeM5ljXzakkVsZiB+J7BRSh77Gkzg1oy4fucJD6AjsWn6D2tYSRkuzdZs99Me
tzlhlQAhiz9UvXbdvcM3I+YqW/O1WljYc2KKA89xb2wNftKmPFS2/MHgC1D37pog+sKedGabfvLi
JDchqnjUDnQHTUne+hGi6F9bzLMN71Q13JoIEnU57pgB8eqdR8Hyt7JNZ6sXKNusBOGlQZrt/sqA
5iReA9ZR9vp3TYynrFMXL9S1fiwM0pyhQpSS3B0BW3IbWh84crbnbkAi4vooLeyKuZlFU1QWOJ6o
7E+khoIRj6z8Hcp4m9qwo+tfWBifOZNEVMxwWAUdlYn5O8b9X3HOUxjYuA/X218an0vPPu04RmXu
OD7ojHh2QrlB7tJeHK43vbDD5hSS1iqI1WsL94MEWgvyT5b8Kc0k0inqOiu3hIU4OCeR4DGFNALR
UCkpIY+QMau792lcnKphuoNi+ZbCoGVjxIm3MhtL8z07ylslfdrjoXqsHBV145/ekZGZfe++qMZG
5twR4VbGCBFZTHePvAFSFEL8durv1ydk6dfP9jQlhg0pCajqm73cOwV/QbqlDI1B3iGjYm+uf2Rp
Qc02NOyWIOIw2DBjgsqBofRLCX2QlRN2YTPMiSPIQnV+6yT+EZZVr4lhPo6GEfbeCuBoYb3OuSPM
8VvwCC9syNwOy6qBYybpfLxVzUPd2DKwcrDFrg/Swkz8H3EEzrVT38b6xOSeCWNj8x8ZzNuR/ltZ
qEsjNdvWSZGYMgPz7SRRuGDeN6LOuVevTPHSr7989FPMqAo7Q2oKQC/QHF7rCmRhC8loDiR3wFKx
FrmXunBZYJ++YphSkThR0ykXwMsSkj3Uk0OQQlQr3VhYqXMGBwcxqOVMWJBqrw8w3f5l5P4KnmNp
hGZHM1JzfQWeD+KSY99AFOd9yuobblpPKKv9ub6EllbrbDPX2aDNWpHmZEN/vXVR2RTCeeKF99Qm
EFVRVb6GJF0ap9mORp45t5jHu1M/CVQOGuedkGrlab2APidzHkaTkxJaSTUaz+0pLJWGsHVtd5sp
ZXuvHg7NaO4AwH2Fkuo3YlV3Xko/Rlbcd9p+cLPqocutJ2aZT9cH9a+Owj9yF3PGhtmYEJxB3Qou
LT544l7sIEefjzvHNcazX8nkbipFsovtWpwM266CklByMBPaf/eSjj3SQYFipil/sqH6ElRG2b6A
aIUqfV/BVqGCesmTLQHy6foJGDBzFHc2GcgNtcQvapsjQPc16QPmMH4HuSr3ZqygP9MIGH0ZSVU+
aGtSQd1D5LdtNNmVUDzeYgTHwOj7+DbGa+aEZIJ1W1JnPOR45UCjR1hbS/c0C02mJOAbKPhov+NH
pP3Kj1J4bVQRbe1TZUGV2rY0/PBwGojS8k+5wWMACwG21DH+BRDWfshaREbNRHIuFEvf4tHy9oOr
6u0IaeCoshGW87Ebzj3z3JVotrAC54YbQigmKENC2yX8jlJxsO01cdiFKDOnuCQli0FuArKHtTvD
vsm9B1utPGb+EhT+tZhmcXKUUC4ubUee+qO9Ezfg/kFf2Lnx9jxMNtWe3BWH+M7OguaMp9otv+tX
os9Sny7D+ClyQu+cAekAFWzhl5bY8JEPPOgbeImSwh/XePdLkzK7C6UcNEszTuEnoqcfdj29lyJd
EzdbuNf9nxdFBYekwvHIsYGl1k2a20YQj/YE/WSouiJ5bYbgsMO4sZy65+s7f2nMZuGUdnbPUh/Q
GksV+tsomxSSxLBGDZga1h6ECyF7TmSZTOlWvk8JEBbEe4EUjb4rMo8fLZKkYVw37i5O0vLxSx2a
E1tSOPhC5sPUJ0V/F6IPUwe5WP9rkkBkTmtp4PbemnlFj7DS5BDqa+1dmfnI85vT+wjGW3S9Ewvn
6F9A26eVDM0y1BYvlER3pAd2yeo7Zh3kfbGBc8MXcZ1zZgueuXZVV/BjTzt17LLsnvFh5Uq59Ptn
EcCrc7hoTgZUzbPqKTGmPbNGWHeK5zT1+cpdcmHl/qVzfhojB87iHra7OHWmFU2tBq5gTH+QmL5e
n4Ol9uf73C6bPClddqz6utvzTE03nvCryKj6cSVSLoSSv/Z6n7oAtRsjdSH+eMwTp4CS5fhT2v7X
Egx/uduf2h5iL7YceCwdXQYINGTWypdaonQ8wvdh5ecvjdDsgiSTEtZrFypwp+r0OPSSIsVbbONu
WiNiLkSOOUUFzhZGwbhpHhlNPuIBGAEQjH/BYGFT1fotU3b4pbme81JabLO2ok17ksy+b1RjByUV
R4CR1hBgC5R5MiemmEVREy+Z3KNbAGKkAG+CLIxrhP7ENhUIUA00rZp4OOqxvCXmGk1lCY8/56lo
t8icSRbkiEm5k3S0XpTKjCNgBvwloY4XdIbJfnuFGt9aVPgkDPVWhnRhbc9V7lFss7KCUAkgSR+l
3odSaxt/qeXLn39a2QTAidhA7fnUI80RZFn+7Ks1AZOFA9icbXrTUTbxs645Nbq5UVO+GYuTK/pj
a5Ybc3qi9cv1Bbe0sGcPpckpjEQ6GTgDLc8A8Bme04vhSeI1f0TO7zggydc/tBCJ5zL3uo61at0M
kqxVEoI005ddIFgOLubanWUhCszZLLbvs37qLQiaFMAkArJYHvoxRn4InLUvlUqsOXMFDQMjrmP3
mBt5d7Y4jOcLNdlRJbKf14fp352w5ryVNJkyQEF6gJhaYChbuUHdJ7SqNa+EpeYvy+DTkoVyfdwJ
JsVJ5CJ0ixxGWB4QiOb+a7/+MvmfmvcgjcVV6bhH0+83UBeGr10yvdIcvgnXP/DvbWHN+SZyGLU9
ZmAelngoiLg6WJ6hQmiWbsp0rAOArG4UMVdm+99L1przTeBd5FdepfCiG1sbPKU4xWtT6hCqrACE
fs2m0pozT7ThEM59FxY/rHgZRHxTsGSFhLg027PNLQywGXyk3U9u2mRhbSuoVVa4LRbOWkLw3yEQ
UKz/TjhPkGgXI0Q+JqM/OHTctbG1vT7VSz9+dqjHOpWtPSFuNxcIGwyqwC2y9a/rjf877FlzPskA
V/raFKY8xYPVR1UZv0Ma5pEWtAb4D9j1wucrSfiFEZoL1JulqjMc5KAMlPxgx8O28Lqn651YGKE5
qwRwYSBWCzydocwbAsHbZRBHM3fXG18aodlWrts6AeQWT/6xzgIr+eZfShP+kw9Vza6xVq7nSx+5
9OxzvPBAaB87hx791L7vYaU4tpCS7j0XaG0cdEkJqOn17izs5Tk9pAH9xNKljI+5N8CXCt5z3PHN
UAsXzkO5WsmmLX2F/rc/vZZmY2lsOHvaI2cXjLCcgndYwPN887V+zLa0jVdk5ZCeHg1n8GDxSJrI
aeEckuZ5u2NTmn8tkv+f/Dyr+hZaGuzYMf+bwyGHB0lsL7NWQuvSrphtbs9sGiFQvDmlkNESAj7P
zspzY6HlOSekaqjnis6AvSh0NE6JPViRNJJmpfUFjR5rrixvDG0zKE9BfVSIe+F42db2Sx82Y1wd
SgmQNDQWJ3lfUKAdQM+KQ99JGOT7ORKIXdXmQU7baZeLtRz6woqbk0YAtmPUtyGpz4sJRfqm95vb
0efd0cp6euKwGv/aBpoTRworJSD2AfEAKArKrJMz/Kw9q9vg8Z7eurldrcSdhRN+jh+0aq7hS1yh
QxTQA6sLcognkL6AE/iJVeW5xhvl+lZaWimXP/8UfGyN+92Qo8Lej9+MguzHcg2sszQpszDAuhJ0
N4mWJ9OEFjaqMuDADvFTlq0ByxZC/xxHiCtQiWx1KrHKi7wJGjOpATayKGy7ErUSApbGZ3a2697K
xrSMm5Pw8hNgJqckEytRbGmSZ9vfgsug0avL8Ws674kiH73pqUDV8h01m4j2vAz4ZH7tFjRHDyIT
78JhuaTHwp6O8FKvQ6OLbxNDPFxfRwudmWtbqxS+0YDzW8cOCfigzSUMFEX3s3XSblcO/n0FxH32
fP1bCyvLvRykn9csHByAnC7JsYVrj803WfzLy1UgG3flgr2wsOb61lmfFSYU7MyjAMibDc1rOown
q+6dL7Z/+e6nDvhI6Xp+X09Hr652TQXe1fBqjPEXp3q2pS3ltM1YxJDiEeRgWBfq1FDDBSEph+31
CVjYFHMsYZbEed5kjT66vj7bebGvYP5xvemluZ0d7bKz+t4pfPgFF86pGAvQhMVBpO8xXRmdpQ/M
NnTqd0i5OV17Unazr+PCDUjSHJIx/eg5dJeu92LhSjdXt04ZgaFrAq362AMmznqzjCEgBsD36Q/t
VytDtTALc1ShUwBTWEqs0jw3XyfSP+EZu3LC/xsBh8zkfxeoRzue4j1pQiZbvGW18QjvXydEfD1j
F4SpsE5NBxaZqcu1Os7fLOv/l6msOZgwhnwfM2lCjsYkD1MBqZ0MMv+9jFz7KQNApC5MVD3J1pQD
3tNZpJNf1+dqaRgvC+XTZhw5ZF/NkmIYO3IPl75HGtPoetOEoo1/dWq20eFcWQgfNFEo7Ihs55Oh
O9ZtqfJNJxW/KeWY80BzBv8HcEDKJixp3jxZSk8HSwFiHHi6Zrik25a1pY6tk3Dya5R7pZI/Rzl0
HE+0FIzR3LGaeygtddARLoYk34leF2HVldOXankgsv53jLJudCD86JlHq65AmuqyYCr7oC/zNRTh
QsSdoxQrE/AyNeL4MOtKnToNzyAg+Oub1DDS++uTsbDx50BFAho/bz3Mc4qx8ZszuYCU7Qedr+yZ
vzWtf032LLIMCtFEjZ46jjWUEwyR0W0Gx+N7ZLKzfVNZdWRWcf8KigsE5HQh8hCkoWbrgJGzV7nD
ot6b+KPV2FZkmh2q4LTUeDyxEe+DvNq7wrHevzYUs5sHFExg+VvAt2PI2BlL6hF6SadkYkdN1mRY
FnbVHPFoosrPXTcHLDRp9zBITsMKYfdrkW8OePQN5KN8JeyjhJ0e8jtng2b760Oz9LtndwvGVMVJ
i1oZT5X8RgZXnD1PumsoloVFONfMzjNk+ItJ8VMJeHFR1jtqWSeIx+01G1ZuYgtnzxzwSFTOfYu0
I+QZbrm3pYTvqg6uVwwW0uPK+bZw25sjHv2qSgZ7gB24cH61VRmg9BRIEKw6Gm8L86bxnZUI+leN
7h+byr5E1k/R2c6hykShAHWqYp3tjCQrd8mopt8gqW9wFacnWHm7QeUK8UCpnd7HMCjcceKrfQyl
832hSb/yUxZC1BwU2WpLFyhxdieV2HAgju32HgJ9ZMMHZ82xbWnxzSJIa0sJX4q0OxES93vQJ0gw
tJKtJOGWOjDb9TQ1Xd8z3OHEul0NCRXaJxsK8tX1jbPQ+hwVqdIy1dBWLU6DPyUgmE9xG2V9Qc4Z
VElWMksLS3uOjWwKapcgwne4i3vFFh5Y06sDzFIfSJ+BVwHSexpIrx/ESp+WvjcLBo5X+8Y45fHR
dvIQsD8rApr+1py836hQkJBX/sv1wVu6/czFs2ukDhjV7XBqlFZAYMJg0aj1a1bLx6R3yca19YcY
2QPnFMJW5DbGJSGAz9v3699fmrzLn3/aZaCll5Wb+lAuEXnUQZ6htOHortbKXgvreq6CXZFKNSSj
3SlOykeaNd+yblX8cantWYBwXGZTYmHPNL69o5O4tcCpXQlzC9Gazh4jo9uYnlGV0NDHO61qn3qG
ct0ECq7brQSVhYs2ne94opjpTAgqLRjfG53rV27SuyYV2xTaNBlLTknN77lRraQcl3o0iwFOKv0M
iuzdafKB0xgs7T37UAaA+arxYUFwYvOl9TTHUw7Q1NOWYbSnvoxGkoc5lJtJvWbAtjDlc3hk3QxG
1rsJVNv99wwcZb1Wd1xqeLbfJRkhAe1liL+Sfoh0epVC7K6PyEIomSP8xFTF0LxvLsE338Lu7twL
dmelIwkg/JJHcT+uXGAWZniuZg0lzMybiMCKai7hvYrc5FfmPGpZfvEDl8H7FCuM1vBFL9L+RCaN
RA8eLfF9ArHvvnm6PlRkaRpmW5oUZaLoxdfV2A/bKYx35iYN+YaCZR+Nt/oEiefwZrwR5+5c7qsH
8lbcJdtyJeYvgDSsOepvSNKupuzydUjslAF0aYpxY6hNvXX9wBGB9+t6Nxdi7lzx2ph81/FdfMdm
Z9ljmoA8ia43vTSAs13eJZ6r7da4XFXKqLaNTd4VX2t6DugzHI/KIcev1ob5GudDUHvNSmxa2CJz
NF8tkrI2CyC86w4Ggh75VudMhoVm32KrvXeT4ef10aGXYfjHnXKO59MdoenkGuRYjf4juPQyyHNR
hg6Nx8B1YhWBFJFENJfnBHWmwPWcXWFNOzyBZVD2TkQMZe6mLNVbvNHbMIPkiQB/s29gJivsAToi
pOq3ZVMYewYwFoTekj4CZhDWmj1BDdeRKmyLnL4ZkLXYOP2qweBSYWYOIoR8Vc+JW8aHyYL76JiD
IR6U8GmvAwbQ8omDN3RbZ8o9QG2lCcFB1VuCcPo+xkM8bIBXGN4ys9cvgKmQlQWzNKuzq8VYCcs3
EjEc66GYgo6wCO6yZ0mL17ZGBT7nTrwSYpce4HMMYiH7GAC1Jj7kdgusENQ+HqkSBBJ4DkQ9Yriw
PiRU2u+VU/5BemvbajfsJ31P8WbaW3HbBRiA4W1QpHqGtrsZIJSaaQj0eRzErhW/XF9/SyMyD28q
154Xm/2xhHhaoSEZbp+9jASuhFHuGjd36SOzq8tUph6FLE5zHL0a9f0ajscTTMlsVW0UdUwYoKUr
uaGlL82uMDJmPNWqbo+DZZubzOcfKW8fO9Y9NgB6R5l2upXQvJRO+xuyPx091sDSGnYNySmOHbiZ
Jlq26WZ08ulPLQkoP5ObN7+0DTrwhiaiuOe9bX2fVOrdgaAhcRy6YwraopkPQFGMEGsBl3i6Ewkf
DnrIhyTQCUzEfV/aP3vX0z99+JRVUV7gyAalgq5wfhdO6DmMsjWcagJ1uj/qMjafap7RqPAa4+yD
ZbLnPSj519fZwgEzh1FmubDSAa+hI3EM49kdhAwRauwA5SxjZSkvHDRzHCVNE7eHcHlzBHwu/e7w
AsYMGXAk1zuw1PplAD9Nt4J7t+n2YIRCtMnddqRiZ5pIewV2sTQNs8DEm6lkRRxLyFKIdCfxeH2C
XBKkHogqAk7V8HG9FwtX/Lm0tyWzAWJdWXf0Oz2euypP75sxtUP4hac33BuSA7WLFg6YUuX3sW2v
gScX9uUcPDn2kJxqJ4SZjvtQdav9DZMTdIdK5EgoHCn9fmUgl6ZpFmqEwCTZwmqOflbU57acnG2T
G2vK6Ev3sTlmsof5OLwDPXnspjyDsJOve3B+OkBkDD+GRltrU+M+LwZIownNvG1LuwxeYbJq/lyf
wKX+zW5TvAGWD5deeaSJ0YC+BHm2NiH3X2kc//N/17jnALJXDl1y8uE+zuMi8ozf11u2/mbj/v+e
Y85hlIlIyZg7aPv0zQjencAJePDLi/xwDJ3g9jb6lgVbGdy+n07R7RZ/3R0O28P2Nopub5/vHkEP
Cg6Pwc/d7vfu8ffh9xD87jY397vDIdgdng/B4feNH4SbXRlszsfjZrN52e/xt4/jU7g/7s7HEO1E
0Wkf4r/ZhMdwf7qNttv36OHyn4Vh9B5F++h9nwZrDIqFlWLOJcc96OtSNWIhotjdfcscZj/EYgSy
zQftrJ8q987KhL8xvBLidTmXYWNS+Xx9tP+9SEw2i1V0SuI0k6YHqqC3c5M2LKZsZYks3OrMOd5z
GrWTtrnrHaaE/Y+zL1mSFGe6fSLMAAkEW4YYc67MmjZYZQ2MQiCBEDz9f+K7m2puEWGWvWmz7DYI
NLjk7meAHKcVDY11sPV77YNlsfQHar1MpX7qkWjj5S4r32zPTx3/lkvVvw8Sew0BJe1C9TTDcMWe
bXo01ux87RwLqopFVt+4k28N3+pOZCNjhas6Y0dbwc/H/ezVt07B/5mR/2sXrMKTZZd570oqT/CS
7CDjVn+vQ1QrIeVKZvgJVI7zezS0yA8WrUVS685+HencvIqs9P8YxvSetQLGemUFlCGaxVkVQ8DQ
SYy3pCVEXHBbnA6ToeS5E1V919uW/CH1Al+ieRFLeVEZK9yIMtiHxHR08YlhVUZTqKb9Al+zWDDI
GjalguhHYaby0R/APvUWSA0tugAvAQsq2wtuhb9DsWRxU9EJd5jWqSk01wZorMLuvoa+JLqMQdiG
+5nQcIaR3Zi18eJSH25WE3xGY0YngBiAlUwBrcb/Ufnu+OhmCq2qmSypz3P/AR1e/YqWIklgjpgh
J+UyJsJrvko9tY++8nVMTVCkSi1qirRl5288q1DjIQNJjIF0eKUGeedb7BZkcWthrG6XZWkKt+iq
i46bLJ+yKq/jsu1v9ez+fQdAl+u/0deHPlgxYYCB2n0xwcuyLHFgnWh1y55vo65rryG2Hmy5qkB3
3tGE/cM4WXuWN0clQuAyQnhYtbElZMIFecolVHDdGtwpnt0o1GwM3Rp0mwOcATkmlBFRe4oy+ajy
z9dj3b9vFvYacjvbzkS528lT3VlqX5FwPkDHvX9kbHAfdG83pyHzwvT6yzamaC3HzgnatVB/56cO
9jfnWVTDfT3R8Ext+NREvZa30GRbL1rdB6GMyQwu/ezYASyp3xfFIjU+iPfrn7FBOYKF6X+Xmilr
LQa/r09eONo0yoDSmQ5OX3AaLRWCayyHAVqdxieDE0E73CNRVebwwXSHke7bsr6JPtqavlWszYdJ
k1b5zanSgdiB0F2+m1ETJya+kWm+aGgFOcO0v/7hG4dHsAq/3hJ0Q8iwxew2OPlDd2cX5Nli3o1k
aoO6b68xunqu7aXtBnYRTp4R69xuAkyiMPILrgPmzstL90h8d3hxuJFw3TMQisw5nY+QZh5qsCay
KeGtsRIqLPLZULBm8pbnN37e1qJaBRh2OUSKlnanMOvZYcky51QUernvoMrpRosKsxvog41JXSN+
c9PkDfG95mSgoSqAs8SF2TI1NLB9VidOgRtQN0Hl+PqkboSWNQDY2Jp7ZePLUzvX6LQ6Qu1HJtjH
AtcazgubwcZRji2h5A3QSRTaDU3h+FgH0fVfv7Ek1yheEWidt3YuT6MIRIQTMGIq6MB5uNWg2Jj1
NXx3bgYlB4/2p6ldUhp+dqSICSxTws8f+4BVLCkWMQLXjeKOLqHnIYCs/0nZx5p1NluFB4jKO/04
tRLgad4+DJYld1WR36ofBwh3/7iNrTG7ngyWupkmfTJZHcEPt3QsnINONLAdzXb5Qm/sh60Vuro3
hME4on8OCrUAHy72qVbnqhLW7voEbD19ta0LX0oCldv+NHKtHkfEEwTT8pbF7sbyWWN1bd01uQuT
2VNgW3vHkqh09f296Jce3sSwjb/+DRu7YI3YVfOsi2aZO9CdyUF4YLwuLGsiR5qf11/w78KHvYbp
+hCD9IkZKmgw5V0KSh9AIi1hTdqCUf9edYUfB30HCwLo+pOu0LeghBtLbI3eJSDwDpLn7UkIFURQ
4f0ZDh2L+0UUkecXBRSAW3YqrOBWXXJjNaxVQqcscLiqBu8Y2k4W5QJGrx3YNTeOkK2nX/7+VxWM
8nxpGj1XJ03gwhQWvYDibxF8LNauobxa29CcnnG9EqzM095y+kfkzfxGbXgrJfdXpz8NBs1yXbEj
keaXs1AToaPy1BDg3EoAOacKCrnDdA8rnF+VRW/BkzYOQ3+1+dG3b6zQlO0p8wC0MrGv6p0kj+5i
DkQsH9w/qxgAU9GBN4NXnWBUXjyaCpkKhP8t8VAEwPtd30Ibe3QN8c273plsH0C9onwz2a4f0Mjp
bzG3tx5+2T9/LSwB9/M5I1Z3hpXGAtuEakjykrb30q9viZFurN01qLduxag9FXbIO4N7lfvHkN3C
cf8/p7x/HCVrMVAC7WukBhySEJ6UkGaRnDySTNZLpHkzPjGRQ5++Qo9ncX2xz2kzkYiOuGnPdT4k
SI0Ah5Ncqj0vB/dbYPdojs1LB3HlEcys/uDaPn+ZJgsMudmt+K9COULCEUT0D8St/Tvh2F4TZVzK
s+M3IoPm+TDFdhCUcAYpWLz0YRHP8PiITRaGn/x2MCApFC59VNyfd+1SqSc7G6uzhvfCfeP17ETg
sRBXDtnDmsR75gDxx3x0zRcCfOxungjO45I4r4OsRoCvZ3uXUa8LYmT2xWtVlPReQS3hQWXoMhKH
+5+mi4SlE7Y/QmD23z0FGoCynR7+Aba9X3zL+UVNY30xuiM/gC+tdqVV02kHFe4itX0dvDiu9MRD
69VwXS87Mz7VXec82JYQu3aEaQl8C6wgiOuymmE5lAUNLtw2C+JcoBWZunDzeCtzy4HAtwULiQVm
S/c9joQEkVntodxkT1HtNzUBvzXrTrkzk1RACPzBKyr5srCQnrxOysdsdvV9RqDUn83waZi62bvX
JgifC3vwj3BS5OehJtU9FPO9V0DiGbp9dX3OUZXZwx3E+a5Dh/OYNEiyuzrnceX1zbFshNplVdb+
5HqyUxRFmgMLvPLozF2116Dm7NkCcC4ZnfA9oBaEZQoPxi4OpBtSMN671NI+fIC8svjiZYP4yvEp
S2xLHYLHQ8bwrACcjnprYG3kGkjfwNXHiYOlfAr8AuLj1kJQMfH7pgSwoPXL/QABigNkYLD4DCwd
aKOsvU3IdCCYu0j4WbZ31YI7paebozNkTlrDOOMOtZ/x3Pl58aDbsDoIOOxGgnagawsigaIv+ulz
AEsBWKC45jmXS7CbMt8XkXEJzAlLr/eToGndBBpoxbnm8AARmjE4L7VTirKZDyyyHewq4qGM5PUT
Lgl6SafAm9x07uAg6Xs4YC248TxafQ4nHEvm96FdmG+qhZl3Bc+VOxM6sLknGawPSjEh3XVsJwJk
0Aec37Bh5/va7DxWz98UhwBh1xN17hSTxx6eFr/Duu4epBRTEbvBAA56LiblJI1RcOoxcB0IolbU
rUr6JW86GD9QWBjNAbw+cn/5gt6Om2bCpp+0yukDGmN1OvozP9cFX6ZTOHuthUOCD2lbFjbqMy6M
Z8bKjToFmTW3K8Qnf27KPeetHeNSWe8mS1efHCdo9mEGKd2myF9ybELU7QKW+HXtnBd03SKT5X98
ZGAxsbXFEg+Wd0kTjPODN2bsrOvFiZnpx4gPVZsY6eh44JN5Uv4c5EeHjMHvklDIQUF7zA9ijUL2
vgA2PArDOU8MdChpPGauk8VsMfCbxNz8dOZSJkFdWWAQl21a1jAqYrqAPwi2VqhjGRJ59ElHoSHf
ife56nlstCmPPQGsNbf9PvGkKH5nbJi+VXa4vBZLJQ4cDPffBhJl937QuO8cOiJHAbB+7DfUPxQj
Xx6bRQUxuOpdIuFXcl9WRbXPw0DtFhSpCZyyPNLHhWuG+wJiSkC2K/eQQRSneaybjO2cHmxnWAJ5
pIwgbNe/u0Fb+kcL/+JREBrfhv2KrmBSPbn1/RDOSiTWMqHtwxw20DNhZT9+8Ny9HJl/HY35ReWm
qubs5CnfS40OBhhu+OdatCq9frJv3PHXjIpZgUVh2jY7FdLsaZ+96x5NubYefwJieguTu3X8rlI5
vw9JVWajOrtT93RRzYPD04fAOvaaTQGHC1x1KIcwgY7ne+miPJ7gegVe+fXx2frpqyvcwCsLfkxe
eDId/+m6f2jtf7r+5K1rz+reRrXd2uoiWNN6aDWMVVzYbeRYt5KBjYldEx/ACwb4nDb9mTXkuVbL
wSv5LlPzD9LdUrTYGJs1/UEW4I1ONOvP1vDVK19Z+359ZLaee7lO/7XqBXxyFNzr+3PXL8+wrvrs
DPnL9Udvjcrl7389WsPLvHVa0Ggl8VM3uGsKDiW1B5SkbqyXjVldsx5QIfbdpcaY4CoFRzzO9sZ7
uv7bt4bl8ve/frsE2NFzDB4dun/a/pN7S/Rxa0xWu1MgjqncquR5Yp+QNO6g9pSIIdvDxO1GirL1
y93//nIcAlDsmhxoMyGxi0ACBUgNLarrw7I14qsdqsfZERYbe9BXBpj6tYFJGhtOS5Q3xcdqx3S1
VWFLTSugMXsEXgA8gWnt2HxGN2V3/Qs2hmdNWWAkZ6HOAmjWjRmJdOvtAd5rkusP35jdNVfBI7WH
i27WnQP7tcTZO2deMpgyqa0Pzu5avpnMjZKsyRFpLPF9CMN7aEffiO4bc7umIxSS4MJZaOymzv4t
QCgcHK+OoMJ0Y2H6//NE/UfyRi5v/s+m6qd87OfsOEBIbufmTf7ZNCI4jGSqdpOT16nqXJN6XgHY
+OJVxXMloB8qXVbn8YUyN+16UAbPQZ8NT1bVqJ1PhfOo/Zx9g65N8wPgIXUPhkT5CrsNyP3k9GIm
CFtCLt3poTSjSL1uXvYEErawTpXkvmQKdu9EwrkzWtq2K6J51M7vWVhdOlbWH15O83vHgy4Zaojn
JraBYn0y2ZQWuMQH6hU4mBIFp97rL/e4YGTIp5v2uJTtdBx64jZxtzjmoSjcKoA1oOyw5X0bFn7E
wClvYXIfGlLs0LajL9oF2FQNgx7xbLSGW0q0FcFjek4sQw24T3WkGtgfo4GI4rtvmQcfuML3hTTm
boZa8I75/Rw7etHQDAeeOk8sv6jS2p/qexBOl29wAQziMhhAn+o054dCw6VsP1ge+d6M4DrBQdYy
u6bskeKEZWXDvLBRD7B7yB6KuQz31exULzBhHBMnGGo4erIKno+I83mk4HZwD2iL/D7JQMTB0LBD
VXgyyb3eAQO60D89iP3uHHghoy5nmtcZN9rEWeCn2I0zOSFtJz8dYlVnoG3IWwZh36SXuV+nuCjT
XVP0DfJkSA3MqcOWcmegrh83rJvjYha/S+TYP+ZJozIQ2vSFX/r+XhHS2Lbc8lvlh2XsSot9LmYy
faJGwQOvwRclHrzjzwvTHVQFjIpaONGdKz4C/cty9gmGrNCvaEtgCFqTt9HkWEGY8J4WP0bQHS93
t+Br76oigHkSBB4jS7f6AX5q7b6pQxVJOUHGveTdQ1aK7DCCw3Ts5gw5i8ng0gGXPknO+JkVCIG5
h3xU1xYXcSfY1Kbwk5rtVAZ1e8alS558zzPPxuRjujj1soP8Rd/DH3CQQyTgX/3NdSi0Vmr4wHxh
2FJgnyPwfwa50X9kocRVzfGa79Vih38GO6t+zqiIPqLMCDqyy9wOtp2teXW43RHgnbKl2Xkk8B8n
zSgSqlECBD9m6gHVF3UavcsKWLz27EId+WkUvp0Eyvjwf+2qHdSTnNSDVoCMmIR5nSsma6fauQN+
Bap0La2aE+G0rZHcGgv5MalPMrDcHXVkuWultGMPWWCCa6yH2kcvD2gyD3ca+zr1HQhJ+8ozey9b
qpSHfbmzpX9JYmqZtvOAhL8e3bsW2JKIMHvaQ4KqOci+pgkcHQe4QdbDV7ehENnNRQs6zCxAS7KV
0c/VnFdxyZbh+ZK2PCFSLad6duakHyrIHHKzdFi5ISxzg2aAdVydVS8+m8AExADM+8ApbREXedAf
G3hlwgJnUfeto5ojMs7gtUBtYcexZ3/lIHVHyJTGSE2+heeaoUm06rq3ImDe96bVNAF4V98DCclS
l3HoKFlDrqbY9BmmnBuYGXIw7qDWRYhSF5UBebAcf07MOFtQGtXzoWY0iHpK+anumyWm4WA992PQ
MHieymBfD2z5AevH5gAuvLvLSEO/Ssg1v+cWAgbsr7p9HdrLp7rIss/2wqqjdgoZtQVoxChm0Oau
dFz27E7h/FDShT8VkIVPamCkDgYs41NmY3r7ys8fuV3ogy8GJ+XuDAgTa8OUmNx/DywDGo9ehh+g
8C1RVhIbYNy+9+McZHNIsHdVOitbvFkL2rVyJLICnzjITxzRetdRYt/XbotVbk/Ijqk187Qzbbar
KlK88TlbYLgNrwzCDGkiKCBPSCtgVNTUAVJXVIR7u/BiDU31A+1QIORDCFrUyCNh5ZeAbpcHm6rs
KBgNnwLhTypafFTGojZo+p0EU/3sQD/rSWpSRUje54ew8et7+HAbnlDD6G6iRKKS4xcHSWxMy5TT
O1tMzWuW2c3r2DSIfnbrJX7olm/UHhpovef1mYHqfO8Mdv7Mp7Lc8VZCIBwuqfyLpaCHHnvYfCer
pah7QCB3n03c/LT8ckRdkCpYTktYjPZWtlsEtoDL2zpueOYfWlWUcAyx9B6z28NrqLQj4hA3bjTy
oAYIXjeC399yHJWysHN5X+/ticMT2Z3Y50ojnpQAJ6Q9NL4BJKJOfyfyUH+ZOt/g9p0FaS8sH2Zs
fh6LOei+dBCVT51RVXGQW/4eUuf5V57N9Z3DxmI/ZEK/dBc3yNwsBFgq0Ovg8IV8nw0luvGuOtko
6UPq3jX4NW4wgw9Z013GwyWu6xx0elRsnV3P5RDDjL45TYUhcQ9vov0UunU0C8QWK1zeHeXn3ynp
weZxLS/Ff8yiMgjDE1i2EutKBonHxvCuxj380YYOQ4d6qSV/FQ0wXkMuvc84f9xz1nZkiRyNKLJD
B+XVsQzcsTO7c5PWwEw6YnXRPNXDZHZCwE8TVfw2YZmGI3hv9cMP7A/6VQWo/y6AKyYu1d1LPyn3
mJV82cG93cMWBrAlzMj8gvbMoWiLZo/bksbK6ekd9i594nPo/xxQR0zgjVqlrBbdAQVN/Rg2pD9U
WUbilhTd3swqOML/cN5J7lkPRWe5cVYP1gOSGueg4aKa+MqoR1CPs6eyqqxPUKjt34bSad5GM7QQ
P+ueiqZBpVbAkRpHQ7m3aasux/p4V83VsjNYkgeqqI2qc6YTJ8OxLmmp7hp4J3+TFQ4AeOFeFC+c
NrwfQA9E0g0nRjNbwy8NibUIZ3v5VDuu97hYEqU71OY/90LwHzWKipBIRcEOmDtYCcNp/Nm3PeeZ
VbV4gqdS9XsOBrFjECA7w+D0BbaoVdrltNyLQIq7fHadT+AIW78yIppP2nBvb9fAie4kIs0DnJpB
DmgcE4XUGX+Mc+D+YWPgnvDBJrVl1h2LKqMvuGiH+3CZ5zeqFmvvG5f+0sDxf+OectJgkNkOra42
Uk4Hcu4y+D/bbKjvPd0ubzmKvfCELlr9CRyD8ken2+EPjnl4qYfo7f2oStU969Jn6IJPvfvi1zYr
YHeuNYlUnaM0GS4GTrxN3TUkpSWvpyjXWYukS3TFAQe2Ql3Noe0D8L4gxck6fGi5Nd7NNXVT0XvW
W28c63Fq7KmH3Ajslo2cfJ5wwsaTABA8oTb4IhHwfcGUjMYybwNrBNa66IAc5yopYHX+hKYIvCM6
XMH2pWWjqNq4nx2bo2plYO0cEAFrqELweFaN89xq09y3/kD2qiE4uSpB7jLO+6Rvg/yhdGd0YICT
2LMh8J5qN6vfctNA2sT4Uqc5yBlpKC2d4HAmcMQlDCcIC4PIoBB9kEaET9NggzcBMyG0A4yYU4xf
+CsrKvYJdXFzafcMqee7zh102gMAJnE7Po86tL9CUHiMpmZy4jB03WMApeWjbgZgNJUzz6nb5jkE
8W0O33oZGPRuMifpSlh4W9BFefEm2JylLsr1jyUkGh9CCWNiD9bkaTmoMRUZzR9F4ZUPlm+VuwVm
4b+sEoKaKJUbP0JwoI+2BNjIgiMzL1n1BMSZftAo6fxWNhgJkAjqgBY1+QCPWtSifa+HzWvWSXOf
46r33Bjw6tveqp+VBdW5BKnajBg/dCnR854w4u/drA32hM79M0pd9NWtpBU3NdCqFe3G/QyL8wh2
ZK6OCvBCotAput9jZ+hT2RQ2lIhH/wUu600TzzkpPcCiwuoGUWArq1wVUlzIEnp55nbnouGxmr+i
9xhhMV3Pt7cevqqmQEzbVoVNurOfdZEUp1b+0tWNNvZWLr+qoygUmGfL4NkD1iFCP3RGoyBPRuDH
rv/4rUrEqpYihGsPVAPBO3sWZECLR2ZuyVZsPXpVQ+llZ9NMWqihhA849pGB3Kijbjx4zfGGnjQN
jVVnJ9+2TuPivXW8fL8+HBv9+zXBu+x7tC4MDU61RU9m8L/UWXOHXkQThTN57bPqxidsrJm1o0tA
Kw0r90KeUeBLgFQAAvKhuqWAs7Fo1oxv1PZD5IZwOS5x05xcoKisb0IE8WLn6fVh2vr5l7//VUOZ
hRazKlxYfbbIHwkp0qGWj5Otyxtlmi348v8Y2n+9YbT82pKwEjjDXxO+lHtZx0XC3/xvLB6QrCX+
fKOYuDVYq92b2SpkRrX9uVHQ4eogKI6oaiEcNUVyfbC23rDaw5AQm4IA+i3nwEOYlmOEpCWCBiMk
tHbX37C1alebeFDB1AY9qq0Zm8ZYkPzUlvJQCXtMwCszEStRzLn+qq2ZX21qzmvCIAfSnSsNZJV+
bKDnWN8ymt54+JrizcF8rWYbrZ0++9RSdKE9Bef0W0IIW09foU5sFYA/YvmX9suQWOUXn8JkHmau
1wdmIyitqd2iAPOsEQ4u9NBet3BJV+xjYiCozP13tzFjiryC3AicU/xUcEISvykfHMke/KHvbqyh
/5Hd/1EXdVZ7urUzJAIoah4rqVCnQTdmSQpT6ykqHO19h824/3kJs6mLm0byh2VoS6SlzXxEydYv
U1iCcWCgXYWL82T9MhxIhAIgvGgKABkp1PQxJVx7zbV2nco2dQMJ5mF5cEaQMhCBZoBEfPdjLdj/
CUL9FXp61+2AVoAQZAYU811eO7A2taj53peWubFYNkLC/6LeX6/guUt5PQrvtAg7FtOxZQHWC0Ge
c+PCs/WCVUSArqurOgOrJebkUVD/asIn6CJHYG99bLWvwkBTsSAf4btykgz1ElA7D2XP368/e2Of
rlnKrCwE8p3RBfHmRUH0cQofZ/Ux6Up7TU3WShFmQTEfEVI/89Z6Bn/0RmjciABrSjLnS+7kYPXD
/zr4sjTtqan5jSNk69GrCEBGwibTDZCodGQ6WgyVO/kxBSZ7bdCi+iDQzHaReI4gVikZKYVVU90Y
lI2FuOYgazLkKCVgoaBNEDYs6VAPKfWnFhSxj60W8t/gWFBdKjM67gn1iIj7WOPON+X/uP7wjYPV
Xh3dJMwBC8pgB4LcoUInBMaSC9evoU9Pwmv/QGfjFl9ra4ZXGzZHCWSm0MgHXeMHgCpxxm/d8Ldm
YLVVF1aiKBl67gkQ4WGHvhQ/hMjBHh2NVJeXGa9uBLV/7VsW4p//zsSyzHVozYVzcmEFE4cWqoTE
Kb4yK9xdn42tF6wO8HLyWt65PdRTQIo0wau/PBjxkUP28usvS+CvkDzmHRs7X0LauYulD4Bd+7Xq
/agX/gdC8uUFqz2c5w0LUBecgXduw0Qtddpm3g4X6DeJRssH52B1iIuWcxTDsJnBXY+HcIms9lcI
7ub1CfjXdrh8wmXx/jVGKBgvVd/gVLHbzxeVfefQXiSlRIQ21Y0P+NdqvbxitZ3BLzaBncGujGuC
RmyeCFns5PgTWfAHP2K1pylqIhDtg+VSNuCSlr+GVf5YNH+qaoh7Rm+dj1trdbWfFWlHLalCo80C
k5ZRTU5hWELygbD+DXow7nPBKxNEM6vh+wSyeGpVBZp6bYuSEYr9wLfVNRuflsqe7sDicY6iLigA
lYGK4RHWVBE2AwV+T0OqlRWsR+1zgNkSoAXx2I3dXaMUZNzHqVN3LUTXHyrtQHxWeN4LauV+yibI
mDTuUHzGBWdE0XTuAILv62I4UlPXCZxqBy9yJhfenV6nMUKiPY2sgCssepwo+o6cHjxRDJ99N7ul
H761vlahyikCt0dv10W3qAb6s96N7RCZZfoqgKyUWt4oqmzMzZoa65BgoGR2urOUhx4l4Ar0DGBh
b6zgf0VyrOA1+RUFRVfP/dKdPUggSdLujPiIutbl0asYRRZjAtTJ+3OVvwSeFy3jz+sbe2tEVrEJ
po81ZIZK+IHU32WOIiHasQP98rGHr2JSz6ciHxnALhkFi70s0469Quwq/djTVzFJL7DiHedmOQ36
bJkwsUZ4JZc3Hv5PAYTLiK/C0QyuUlkGS3AsSd02cVWOdOfbHD1fptsYWgHdOeQhqtN1gJtNHGSy
T7mjeewqNcACeAh3UPPrE+VZtzy4tuZqFb96AuJAX0029I2X700N+4Ggt/cWGtE3FvDWC1ahywVM
nQiKEGy5fqrKT6AvJZ36fX26tnbHeot7dpaLy3WNs/bQE/LDU92fDz16TUQl4Ksxt1TuKQQKJiue
nPHWiGz86DXpNMjbgVoaI5LZZobuHC5PrQlvnEcbJ96aczrClFbX3eXaxMRnMBbeCMxkqwACd9Wk
brxjY0rXvNNR2j6owEhNRpdCOfEeVI7IQBTt+sBvhO016TQDHZdRQe3T3L83C00792cmRTTjmLHK
G5O7NUqrbV4B3g7LWGJOAfskg++1CtNFytgrx+PHPmK10zPCL7QeF87nfd3/8GyfHsrWtrMECn0o
6FT16KChxMz79ddtzchqFw9Lp4JhqOwTof7Zrr20Fubg19+uP31rwa62sGOBdhBw+JT4VEet992h
Nx689bNX25cCET8MgXJOs/HYDm2ds6fMUyGtW75nGy9YM1CJ5eam5MI+lYE+LOWYA/YTPJawIbg+
Mhtrdc099apFuGDimVOuxb3GbSrqHfJJKCRzpHpnvnujrLz1nsvf/7oqt4Nfh0WBPTHMRqVF19yz
iu2XWRLYalsnv7nVIdoasMuG+etF8whJudqzltMyzHnKbS/bhVbIUq/hdH99zLZecfn7X68oKuHW
SwY1J9FMJ4vRL43Ovpf+R+iMOGP91dbm4eRwr8inExRwoIEWJKDPvQEpfyP2kcuWWhc2L89f7Wy0
qoVd9RmCHwX7J1eWhiFYTyBNOoCmMgGBKKIF1hg/mDLOGVlx9+bgdpwCFpfvQSIseYSKESzxljrs
4kIL1BmAfj0Y0YZhUtO8BGALFL17i+czQJ5WgZYIt4ZHiIbbX9rALT4vi7f8zstR7Miop2fQn90T
RD2t58rtdDIxF6i+Rc/Tr+sT9s/uyeWTV9Elw97PXM9WJ1eCU+eMkJAODh78OjUHb0e1rz3EqUIC
bQCIOJmuS7RbfiyOrhmwAGbboyvlcDLWcwm8KyCw9z20vSt0uJZhSq5/4db2WsUh3edg2QMWcyqt
sUsqrkaoKrmnPmu/17UP77fRfOxNayKs17mFhmID6Pxcfndn95VUQJkPudERV/MfqHYUN0LTxjb7
/6xvOrb0Rtn9SVZ1GBe17cSazCzS+lZQ2nrDKig5dl9ye8SotQDVPCrWTk+5DzhA7ur2Rty7bNp/
bLY1NRYsv6EYZugThEy+e9zasRFu3dcnfeMO4K3iUD4YcN9gJniaawCWrVd3sVOr/1PZ/MYMbKyq
NTUKLpUAfWekPwWQaIwKDsGfKnjywmFXTfoPI8WN/XkpWP1rkFYRCSrArAACrD8ZYX3LOHB3Wh4L
0zxxqJX7nfk6UXYj+m3NxyoSAKkMVFyXQSfTcROwIfPIaZbf1+dj69nrW8ZkehymnjyFy3ioxgDa
rs5yyx5wa62udvjMKddOBaURcHtTkqnvppl2dglB4es/fuP5a7YU8E6oqbvNcJoWoHajxgPwXzgV
eJtCul+vv2NjPa3pUo5tMUbdnJ/41NRfyw4U3E7R+uiG8Edq/o+zM1mSFOeW8BPJDIFAaAvEnHNm
ZWbVBquRQSAEAgQ8/fXoVf3cigyz3HVXdUcEg6SjI/fPtc+gZq7G54+/7NIFrQb3qOmsxgUIrMJA
qVq00G31PQsOLXJqr7xMl75iVWvIfMzgI5D8IOgN/IkbDhvlaK4Mvksffv7zv6qMpjLCCcemPTKo
pnd1mXvAkyKFe9C9evz4Fl0Yd+vwGCvKdqkrLo8tLZcZYV60/V7KkD+NChK9qKYVgpkMh5Z6oVpc
+dJL17Ua7Ax63JRjHgef0f6oZrStg/mbbj/ZzGKrAW7HwhUwo9bHyQekA2dy6uDwDgZncZUld2Gc
s9U4J77hg0Xr8KAcJI5maWB3xppr2qwLs/raaoXUySEfPIA6KgWbaHUvmimqQVwKlqePn/qFL1ib
rSrwKycQGvSR5cJ+G0wBGsywiGkL8GNeRm4aFruPv+nCjVo7r2Y20NEbaXUkkvY7Y4S4qQf4dT73
6asBbqFLcpFC0xy7AXo/IOP9OHWhN/vcp6/GdmfdNBNtit/esttZk+cMg+FzH70a2aKA8L4cu/ro
qyq8Hxz/zwBTyZU59tI9P//5X9OGIkueeuiWHGlppjNS65sei+zKL78wgXursWtGrv2sBJjRTk71
vUL2Thq1lslb6rXtzbiAdxATCIiuAHcuzE//7WD+upZ2UQz0KBDrewlAqHIIGkEp7FZtWHcJCJs6
9vzwZ++p1889mNXA7upUZRDxtsdlUU9NIV9Mfc2jeenOrZZvOtctaRyg4IK5hTYDunUcVfi3rK/3
gypYXJfXwhsuDO+1GrCeWGahIAcTkjRwCKidKNhmRgJCM5q3j+/ThSl8rQp0XLAeaDMCBTqT53Q2
X0I+fzMzuZb2dOnzVyMbQaOF4w8EHGuUBB02pXUZRrJb9h///AtDZK0HJDPcUx3CZI9wnd1hNzxG
VVh/Rt2GreY69aU0si5h7EKdVsDKymv48SgNbkavvSfsmiv00hWsBvlQA1bTMzxjEPWnm57kdleZ
+pPbov+g/38NO9WNjYHzEYdzDDaMzOY/m4nyeK4+WTetg10Cm0q05AwiETqANrpO/hS8LpLJXLs/
l16g1UCe565UtkSVX9q3Nnjr5/vq2pncP3Vh5we8GsmSIJib+M0ItS3OlhNaTgG8aEWKldMh01fo
vrtvjdcOr3qyoN+EwAqVSELYc0unLQXibdNmgQaux80jlpH0hVXOjyFoYCWwlffw8St+YeZcKwdT
taiMnhmXZZOewDW5afPwoaHdE+Ls4r71H8niXOtXXZja1mkxZ6qubDzuHm2QEFdsSQ1UqnY2jn4P
xDWL9YVZbS0nHFm+hB3yJA64qb9MX84REMF3kM38EnAFfnzTLrw1a13hRBHYCOpUeAjrU6AF7F0k
RjpJ8rlPP3/rX6NqKJnjaFhADsXM7bZC1xUYNJ1/S5eGf/IrVtNCOyij6BSQg48XybQBiFNBtmsh
6b2ySbz0FFbrv0cbJ1s4uAsdbdqE9PUtqK1eNFVwLAp27YU6/9x/tAPWakDRw9aba5Ue0rNn9g9C
LT73BFazAlElENBeSQ49vZmCJrbjc46i8eMP/yf+FvPCf+C9v55voKCSnoclPTg49DwR63k3Gq5q
0NDQywWvirYJjOf6l4TrahNmOC+jM8hYpG2XnT17w1kGc2gDx9ZmzjOxQS7c8rkD/rWCsEhJiXRT
XHhjutgWKdQ2D5BLbD6+8gvDZi0h7GGxbYrzp5vmTsJfpcqD6/z8+LMvHTivRYQTQz1r4NI+1PKM
DKuG3jx2ovQ5SJwQ2ni6zPcyrcGqn0fh3/r9ojYdlcEpWJwEfiPxVlqbvZK0cq5c7j/50XjQznlw
/PWgW1N4qTsMuJsjZAGmWMaYezoqMdHXBnGB8FRGoLfcztM58H1unQ1f5BWY6oW5di1OxKmrL7ih
6cHVw30Kr/HkD5EE1wZUSqOvqaYufctqHjFaorHUtjlMvUCjgSXy4OYu32Y+u1/SUcP74Xz7+Ple
endWE0qJ21sq0WSwGrBin7Z1u+Wz/l16rr7yuC5MJmvJIiijfjeHU35k4k3b8uTwa/F7l377ajrp
aCYWWoXpwWvc7wCdVtsMFXaQwvv9uZuzqjSaaghJMznpwVo2x/AG+/cIdxme0rTKP3V34K/933eZ
j2GxnMMMDroDByGLHfU52U+4jjwZbNtPAjSKQyVxttIBApro2g5Xfvf59/3/JSJcqxNTj3Z2sPjd
szOnke7Td8fzvw82/4HzTEi7wTGeiQ9EZ7j7+Fn8e+UL12rFaWCqSQkJD7ycDGz39D0oq2cjYF9Z
cn2lM/PvNypcx4ssMGL4GffSQ17ZhKknyXqo4e2VFerfNWG4ViuWReH7SjOAXrryLve6n7Lq78PR
vAwgJNDCe62Cz6h3YQZdqxYDUiLHdsaFuF5wO/nAEqbXQLb/Hs+hcP/3jZ2XoPC0CwSA01SPSuUv
MquuvFSXPno1oAtRmLop2uIIs3bce0D6LVAsXbn7l97Y1WAmgugmB0rj6EpRP6NpXPoxOkFgSTSa
zSeBPdwYOZPt3qeFi4MRav5cWQix8f/essKCtA92dX50hQPucnHH7Gme2cunRsZa31fVM2+Buijg
P+njUm59B4kuQR2r8BpG+sKwWMv8itSMM55NcWSyRyDYtG9nsAan4pq57tLnrxb0Ure1yABhOIC/
eUAMYDJl4lEU19K+L0wd4flr/6oXMMMi2fE8qjUHxzKnUed8C6tH0n/yAZxf578+nzuCYquJcS1l
2URd7qRRiem8CvVLkYf0c4NjrfzrmpEBe4v5nFrwQkp/O2j2+rk3aDWks4K3IjMqO1LdJku/D013
h70qvMPO9nPfsBrZgYCRq+hQZsj6jy/v4R9/IOnd4NMrO8d/F0zhf2ytvx6B11DCFoqyzK/Uiars
d1oIjGZQMKlq35reu4ZxvjCHrzV9MNSNAPOkmFjBRKlQXy78FhjRZK4wsu2TKj+nqgzXEr9sZnTm
UxhC/XwPDmasDDI5m2v7yAsjbq3x8zMssDPzsZrS8bXkfRZZSV98c+15X5jJ1/o+JG22Ip2RP6qk
tw8lwBzEPH/8Kl366avR3I7+CF4uRjMtWTR6YH8BvMLba3vfSx+/Gszw46eN24bkMPvsO9i0Q9zW
VRbTGjPfxxdwYTpap0oMAP0GxMECiiW5KwBcEq9AHcVLya98waWbvxrOaGwwVzA0CULdvtQIK5tG
vvncb1+NY0nrHMsiKuJ57BKvfBGSxZMsI696+vgLLt3+1SrNWstLEOUylAD5uO0wKR0gkuJIESDX
wqAu3P+1og+2gwl6FsxFYfhMByz8wU4Fz176ySpmreiTtFgKyXh4sG5/A+5R7KT2SgPlwjS3zpGY
uAZSS2GaC+qAvfs5MfE85390NniR01DzXLcq/1STPlxnR5SlPIvORpzj2sZualLDATFB4//xc770
EFajeCqDpmL9UB2RPqMgTzO1s3V0lUd6asrbqhf1lVt26YtW47kIBAshycqOIgQ+6jEsHkwKNe37
x5fxnzrjH/ugtZZvKbtzdnmXHd/f7w9kc39bPLEd251sBJhhNMdO7MZNdErjX37URCRisdnh+Cn2
EhRQ0RiZxCT0CN/ta3Pgu/Zmhrc30vEzSQakQf76+Ff+1wL7169czQg6JKBu67Q46lyCwmCkW0TV
lHHoQAtzJAX+CVj/oIC2ODW/Ap+jtONLGRw+/v5Lz2A1a0Bx52sCqc+x9U+CIXpZHyawjAb/WlL9
hVkjWM0aoTXQD4ogO4KOuLOdKYGp4V/YDGTcx1dwYeCtRXfCSgZsDSmPXFp/26Lp89ovwOP7OCoz
UTl7zQmk4/LaInRhBl8r71JLijRsxwwm1fHed+d9CVLQ567kfIV/VUpw1Yx+WfLiWLHC3mf1EKUp
d7YSfMiNB8jPWY+8/firLjyVtfQOOVyeOzYEGxNs5zRIjJV/WACs//jTL2hKYS/63ysZemHdfMFL
vYThpl+WL70i4bHiwa12yj8OOFmIYqgjmdtvpoSNGMwd4ArT7srQ/+9A8R+Dai3OS/M8ZUCWA7DA
oMXVzx5wth0bEJ75C7zuSFIkazffQ5svsd8XRxCIdkAtgaeK1AiApFzPexj8cXNOLcgKZ+vx5rbs
9F2+YHc67EexvCMK/cpB/qUXatXmq4DaNdKnxTGQ3Z+8EHHhtD8+fg4XBvcaf05zVuqQVsUR2T8I
yoLCxDFJDVJNq4PNx19xafSt5o+wKTlgInjSnFRbKV91OBxaf++kDw7/7JBbTSEGrIwxQw/0SJf0
5Fp7KHR35ef/B2r4x5uylvZpqOBc2oW4RaDDh4FKIF7a2dpNNP2aevJb3b8AVhmpCV2PGd4ONpwQ
n3Gl73Hh+aw1f7NThSHyouURkLd23yns7+rA1ludTc0xRYLolau88Iqx1cQCJJ8TBsB4H5vBPiBq
7Djm6hqeArDMCxsvdr68v+YtDsupNP7iIWeP5ltnMPN9H2Z6rxxhQK005VBFji/rnzo0YKNi0hwP
Q7o4r66AUfMoiNfyqDe99+pzohAMoskXz+3y56onHOkfoXvvI5gFJwll+pqppTKghZT+DfKt5aFT
QXoalJO/+n61kHjomvDGC+c8jTpq5dsENokXQ2fPd13m0erEHdDhmNC5gSfP5bFmg4bHWhWigRPM
dUAhc2iiEPgCymrgopGmudkCUunFwA6rfXfG4LZ0zPapU4eRmMpuW7MFuwW0ns/cjNnPthAJ9nuF
vQQiVIdqj74tA1ZYmcimI/hxHbwdcWNm1Fia+c/upNXOkNls1ZyGR/QS2M8pcPlJ1wN5c2eQYsG2
7vXPfmZkP1ve/hQgDSSZ1iYuTGsAk2UwPfc+TyM4bkMVjb4kCRUmvacpkK9xqxreIZa3yH8pyLdE
FPjnoMm6QNxIA9xjBBoupG5Zj/1ytljUAkUeGddHlC/ul4wdqI1+WVbQ70M2gFnrd2BWkwoxGu4y
/7ZLB+wVtC/+02CN3ZhOawT/BuBE86EAz7mCjs4HPfmH6QpgObUN0gTn4P3PdMrGN1FO87ewzOmz
qql8Yn6jtinN+PtkB5BmuVPKpJmXcKdtNf0MihmnWxS2GS9qZtvei7adZZwBHLhxZD8ldB4kIIcD
YCCLbEVcqYLEcBo0U4wAEnLXI4zEi0e8NIgfqQKeVE3m/CmyKvjie8jrAKwOuTXzZL9XVIc3onLn
V6Cm2w2dxfibFLnYNAiCAY9QDknFR/cLAp24C8EV2MkphIOvPRfBCc+FPVUI2NHIURUzzHSdv8QE
AClkqOeld6SdzA649/6OKlc8teAR/5nmfrERQ/IArMaB+rlMyI2H2pX8qJxBPBDRQ6GbtQSAUObW
O5OywUQhqSmNZG26RA0W7EaTA/ua6ZD9qKjT263oYTmZgXlEi7AqBU+cdIKCMgsRlrMrfDDFiPTm
AeDyYjwAnRA+9ZAM4n/2wxi+av3CONE0IiBN9lGdMb1jbC6w8+bA9XCJyCEnKJsYx51dGbVVig9N
ebrp/am4kbXbPdcwKAOPU3UPZSACg0EXSLoRxJkqcESIeatlP/zxu8FB7T3AAsLnOrxhxPU3Lm2r
CgK3ZdnmJZuPnGPUFZkd96WiX0skUt/3Yz3uXV/Z98zNEKFYseGhtKIFcVrXD4ZhSnfU2b1CWxzB
hgsyyoQ/IRgYHXh3FN6Rt4zG/ugF2wl6yTvtNNNBB9UUaVoR71D1I91QHFD/aFCugFwEEuzIlQd1
UV1HVIJ8jF8afkXF02yLmZm7PENezqKAFWcDovz6MQkhTxcDa4606cmIiC/R76Qu5I713tDHOXjO
IvFGK251V6UJfrL/Njr0udXZmbqN5nElPAhIurZOBm8pbwXOk1VsrDfcdYCgb5wSJ0hjAzwjWuVd
uqdlh655XyATe6OAl9zA0REcQindPbIimj9OXbM3A5H2HnJdcFPNOLmb0lU9aNUl76K81P4XEwb1
HsxrzwcYLB12rmzB252H+sYVo7tDlE+5QbGHNJ6K5+AX5BYpS3CDQ4DfxtQiX6zIUwLtuiiXxGZV
iHQ4omDMtMMN4I/Oy+yXZG8RW/O10hYHbBxrcISpV+7CUqgdC3AasNXnTPPACRFIrkkd6U5PMEcR
93Uhmj+MImffWcfrcktnpBpFqRjN16mkwaPyaflAWqN2Uzimbz381W8pmXnc2bKP0sBg+vSc6max
wp5GVsl9OMzZts8cvUmp4Q+aN/mWOXPxDlBmfjv2KU9MwPXNIpRzzCrEhamAufc5ryusHnmfuG2T
JT1o7jddS/gdPFtzhyQkSR97h2X7HijRu7AAaK2Yl+4AKjIw55a/9+0YfO+xWwJX57xvjaj2+ud6
zGwZp2zqkmAkKkhwaSyRxjaHEj3nR8hjGJ6mN2zhqh02vUqLhIT++JqNrH5qs7p4JGYSu0V4Dos1
pU404dwRzblauXc4rU+ftKy7n3XNkXPYAoa7rzicuarNye1okcXl1thvBp61NbDKCp3zhfHgLGHK
TgXjzR1vGv8bc0sfbOlK/qgzWRzJiMSt0oPHPWt9egihNt84iJzZBlUn8P7zrAFREwYHiQDaGK9Q
s0UFmf6aFmAwQBGehkeThuImRZn6PUPM1b4CIR07YFPQ3/CL1S8jLBh3ATPt/ZwR79tc6eGNhGdR
atr4ejMNc8Cg7xlAde9Vk0V94zmvHL30KGAhmMtkEW9VOnZLUiBa/eyA4NAIZJ7Y6UrK29RHcMNk
M5x4QDK/cQjxDwPx8p3vtj3MJQSobF8BsAoCcORnFZIVQFOJW2AsEzRNyg3W7vbHgDUyMf3cg+kB
D1jUmSbfTa4MIi9t09uWLeg6ALD7KxQL2faTV+yWHiS0nmM8jW2Tf+XUyRMzSP4lh2QvmcZUJ8jT
K+7mZSqRqcCc0wwVXxZMw4/ea5145NX4C2kKbb8FDFc+wKnsvNuuNbdswDxEnXEhUeWNKcDkSMPL
4pRq861xlbefcreW0dLQ5WaaM1hpRa1iGBSbm35xxb2tQwcDoWvh1W4V2MyDoNi2Id0jqofFeWRh
UIDkjHAymcvyjxcM/gm8kfGu40V7V83Ei5cepwAIh2hze5Ba+jIRaKLPd3Vhlh2Smtl3MgXdQ4gm
/tm842+6vuMHdNurF+Zn416ydFZ7ztT0iC6It3Vz025QZ0mUTuiSFFnpJg6dSIkkCSaAOEflJSIw
vHDXfA/5GWDFDLsGasRHGFKlc0bWV1A6AdkL16Gcnm3gYgpGumHMu57sUedjCyOXuk4Mox2NM1q4
S9L7Vr+PTOKAQRreYAIYW3GveheToN+1A6IA8lwAz1Y434ZaDF9SEKzjUXTNPbLm2JmP4BOQlotc
6k2Y0npX9jhbjYa6BB6tdpeh3g5cBgc/rMleI7aDDAUQk6mLPASvjC1xcPKtbbuD41xU8TgWvkp6
VTXTFqWR/4N0U/utWQr2qDUPwRVXPSwSpnSbhyIEUmN0Av8xawPxfWpF9XtKc5XkWADzOJwpGPQo
f94HdO4zaAcK/Sa4wzDnyo6i7SVr70z7GPx7eFUFYg+cwr6r0obPg+OwY0h97ykzxgUkPTDuZszG
PMFoC+4rHKPcdnMGyeBcAv+NFYuijLLcuQOVS/Qb25YjbkcntqKV40NYLfo3Gxykqkmq6e9+GIM7
oMUbP67MQG48N2Dn5+JJ0NrPKibgl50dHEf66C29fEOunzpl41ImMkfmD6qm/Bi2ukdKSEb7c5Hs
InRVa39vmJ3qiKeYKOAmpvQe6ltYbEUFkHNDQqjNGMF+0GUIzYhV7rsOFhOP7JqudLbW9jVS1wIf
aOcuZF96vCatGo45FGp7LHXiHcDtFhkOE0jwA2I6vlVtgLYz5d6uGyugqdy2+5nlmaM2fSjzZNDp
Eqdjv/woFiCNEP1l4TaqNBEvYpR8jpi06mtBSJBGyEZ2bzvpV7e9P5dfKhXMGzBiXeSdeNVRdqYa
kqUcgxgERAoCTJlPv/20Le+8MWw2gDUjsDHfCd+3d75c4KYR0uyQmjmX8SyQYlL2HEylmdDHyh2m
XeUyEkbIa5g2LU+HoztycxIz7zeD7zKEUKL+KFrhnIbJpAgUmPmrRf7SQxVK56FgbDxUwmbg14PX
rOouvD/PobcDEvJOE9GQOPOsuGkqHzkyFc3qE+2RmxqpMyx6RgUlMdwGfnLYiEyc3Ocb5PQOfwpd
u6e5VvWOZ3r+Cb10duR4H/Zept1tUQn1WOXa7qkIKpDXQ7HlphxjlyAlo1yW4HuBJNBHg31ejaAN
Mt5kItVnLOqwQcoFBiQxTQsEa+gjwhHA0WWMPMCVjlPWNA8gWdS/cfqL7YWS2Rw5dmy3VYAAwbQr
kH1IVG5+MJtpHEVqWySs8lQissx8UWVFb4hGnGucSQSmQOC4TK9gxiElpS7ET3WG5ycotOVT6Tvq
zm/qtL2BnC7cu2LRjxNyhPZd3/e7dmEojqpwqlskKzjVyUGHEqV6g2RT3SLZjTljNicOWN2xagvs
PZHY+AMzQo/8D9eAIgLwdjnL/DfRPjLIB0ciA6RAHT+kKiebyXfm3w1Q9Y+sVlW5s3MATKSaUFzE
rezqmxTQBcRgFHV9g4ukYewHPoYmsFMcQ7/vkb0HV2+o8u7QY/jHlDlmP5aVH7sDHKeAnJfzccZs
eIBhBQwnWvZAr8OtlNR49E0UjCWygXTZyqQUVfvilE6RgDdePCG1hX/ns0S8o+c4UYEf/BT4hfur
E/781FdOtm+Qenwau5xvp9Cl4KCb8+pLekS+qGJIjFu46Onjj19B10SJzBHJS5aMfDVItPyVweT5
wgkZ0wjmTGipRGOhyZ8XFAWYnAFXNbyA2LfwaqjW5cDJj951OpS7M8D6oHQqZ9MY0Ps3vvCQokm8
GjEeSKRdvklrCjdC+kyxoYHvnUTpjdjlABePBaXogz4a26DfUmgZD2gKOpEuKAoT0QSbiab1YcSO
qwCyC8kBkdOhJFusEyQirLPbFpl+P7zJA2dN21qd6tnrN22BrXxmPZqgp0xPHob6NufAm5uGsZ2y
YEZGwZBzpIyFS4Ks+8o70y7qNpalMfd6tuYBfy0fvIYbvQHcTQJkxAL9vVg8hnzNAEMFUJSj78ps
E/QG+39/qsZTNc/zXnV1s8ndwf+JRgGCkxrjVQhq7ZBmUfHmpnb7dIMAH56kE/o0SMwI0HeYgnGL
UiXksaUu+00LnElUo6u23jSrB8UHdwsvo3yvEcR1Y0MUb06QVa+BwuZfD0P2o5llv+nHnm9Ga+ej
xmZzipjPisSElLwvFnEqKfpDSZpNCnZI5CEiY4XZ38wlGkDhcPSRx9G82XlxjiMpkAvuu2V2agdE
/DIoJ1FG8/ktNIZjA1fN7dey6fr3NJUTj7DD8W910KsEMcYKKzo6NwLL19EZpvAGRokA3SWGkyiF
BvMgRPMDaQi2QYsGsT0Rd/vyNfB6kP4tGP8sD5AZUrVTgn11k4waAsIoM3bE8MjIsFv8YbpTk8Ss
nqHwmuyicBeb5jhQ3jy38yS/DjQEnHZcBgSicOh/u6BfTtrT/klx6calO5VfnYlPQJCZ7o0tSIvJ
Jie4wR5fPwT4mG8ks/Rt8Xmw74V0byjJ0fMJqPEEmBfc25osLDZidAbENzjIDDg3Ok6APJ7fJCZR
qCCzqoinqvN3YGXlz8AlZM8sdBzYaLrloNq53iMW1+7aHinIGCky8Sa3uAdGOIUePZjue4WUUKGt
s0WWcHXnDW24IItBNHuLmOpv3myr+3ORl9AAORoIcnboL4Po6VtjFmhAZoZtoxbhxvUmneQ9Ci14
8wrs6ioXNw5LPzVltyOAYScLXDjvmqfVlnvopUWqdZqNWzT5M8+xxCDbXseIPMd0BkTjJuQlTWai
kPQCorp/Avt43I5BCjE7VqAt9JgUZbIJo77T9haRFH6OjLPa+ZL2ASquKev6qIMucIfI2XMI34RE
2QVPhUNK/eSg3mkSY/v8Dq8GIMCtrtUzKTODKtL65MmdrLkXUswxL93hy1BIspOyVzedUw9b7RZ6
V7fYb0WOYP4RWWiZE4EQOH1TKINjRFmoEkcxKIWXMc3uZqzz79TQ8VczheJZTbVOajzaeOoGdcgD
jPwIuS34xZKZsk5yrKXIGyCsf5RF091hBC8nLlqzpUHR3s7IQjkwmdmtGv10b0pLDue94Z2dKVpE
yMf2McU0qLgGQxYgdrq5id0gWHZM59nGQbYPempgEvdex3nkF61N+oCynywIbIc3LRAvtiiDjUI2
V4Iusnrw+zK4ReocQqZFx7MtLHkEbWlUTBh63W2Wpw1y8Xxk2uRhqRGr4aWP/iiLUy5wb7ZeqHFV
oauc/UwW5iYW0vUNIuLVbVBCrqGRE7rTTalxYOCPMzKkzhVDqPU3D6E2G8aEGaIGh483QTrSw9xW
7aZE7fZeBkTftpZiN5B66VNXmeKF2mG4hfjN2SMDL8ft9ZcFey+DVnE6I7DEm0SIeI1MH4RGknqI
biHMka66MQKAlGmS3Q+0rvs4NEhj0ZPTgLY0wNwy1apBzwQ+YARIYU+vdzP00V+8Tre7XrjlcUiD
sY3RX2m+Yp5v7+tlZAdEzg4nHDU2J7eo2J0DC/w9Gkbpm3R6jUxlliVZB8kQ1WmZCFKPWPp6/yEP
sbGSqfLfAvD77gJFgfFGu2PZhcwjf1zIUjaWePh3oPDkbyxqRRuhVqlweArXRQ2WyWPvV/2ra30E
Y1m87nNlm9tZZtmuQJtu2+I/TlJEaG1nhra17/PpLhXdd4HNwDMiEXmCeYpHAhbYbYj0pttwbuiN
1xKRtIDuvJE80C/o6rAb3TE/xrCqGXK5m3LaWjHlCZdSeYiUnsNbVgq0CgNncXboP1ThxpmI+xNu
vwGzpNDsHiKnnj6UA7LjYwd8/qc29NKXtM3G+6mdupd0hCrpUHlzG2y9svffyx7LduyJYcFu06bt
z0H25qEADcMBVAfN7WhC+/zFyawLvfHgOpHo0vLoYmtLtqHOvVchinHC9tp5TRfkS0odRMXkyWfk
MtYm0gadObYQhG8PBTU7MrnpRjsoc5KadcAwLW6bb1o2OXE+1CESeehgEM1W66+hHc0zLEoTLLet
VN/LKQNGAUPLewwDeU6T4umd7Qjy0TAZ/p7yRn7zKz2hTFbmy6QWwzeYkIevBc4a98CjjkilDJbs
c2f7/y8vV7vj2PkKZ/uzfq4pNKICSxnOY5woVwgLwyC+cmR8QYK8xj0M1DhIuibkUOfC3IL4kKM8
B2VFkGKAMdBWjw2R6lAHiAML/FrsrxyfXjg/ZavT33n0OxydAftRwiqUDIv0Ys+TU7JoWCdlNlRb
5AhV8EpOI3gsjtsU2w7xKxGdXHc3qHbYuoxXO9eXGr6XEYyCuWDzLsPW8GVQtL2bqTJfG1gw4qno
yM418s/gChfFWe7dNEHIT63qEfy5mDTGkoPegoKb6KkVJXpz2VBWvyreoxkhi3RCPl6x4KUwzbSB
wQZ9eOm1aFCi8KO36F/NCo152sPNYAryh8g6+yNR8zxkpQm3pE07duRlZtGwGdsFCw9aSKN18k1Q
40QJoWDNBkVKeDMiTv4WiYS/3cYbn/zRhhhnVfo4aiMRUOk2r12LClzkafDulrT+0jQTTpsYNjdE
jPXOG9C2QE7ecgeM9XRyDbG7vOlA0HVmlcUs/D/OzqRHUlyLwr8ICQw2ZgvEkETOWZVDbVCNGMxo
Zn79O9GrLL8ikGLV6lQ3AZ597z3fgS8B9EdO4MjhA/c/6PQ5oT6fyXXwY66DNnoBOVCSCqT3nMq4
GbglwrTCXjmZ5rAjHlwckXgpN2o5VkRXXGduzEYbW9gC4VFpt8QJcHtof6mpdYIuFnLHxubX2CHW
6y+EOif4veAwMiAI89K7ptqo/FwrY9LJHBlcrbFWkjyCrmxvOAC+mZUCh1gdkerCpc6tX71+3OWZ
hJct+3J59qzktXVaR8vzIonplEWwkVNv5oJUDdS2zka7rmTndULHSC1kRBxTRPCHy07L0NE9N73x
wUEGGQm0LN7CC619hpaeF21mlKgrqiJIN94R5C3e5mEZr2wjLTk/NwmdKagaMD8SqJUdG/ZskqLf
KFlae3Wt0MflTcXt7qxRM3IfHMmgSbZ4GiuiUW6ff/NTWYGyXK8yh66KuNGxdz4N/NnEOPtxxuJV
/mSwV9uGtyphqXUc+yrz3QGpHGhrcCHPYCRYwi/tsSJGemBThnJqQ9QbmtGVRVtHffQ4rhHh9lVU
I9YeCJW+pV3m+VTGL3RyzCAZhmsMw6AW0jEfkL50Dq7MMnKh9fQFeEBBhnoOxBa6rU323Ff/KIGx
tRKepGmVKCmWD1ASar+ypx/JoH7avD1cnqWrHanV7ywMLr81YpxRV+KYBZeec7GLxwkLJ+4Mz5XE
8mjgsBMsOLOGI50oLLHpT6xUCkX8icWP1WjGb5nM+keUHjsItbpXLiE6EaSjw5KUTYEB7MFks8Et
hPy8/NkrzaqDQIYB5HU1IhDbcolyU6scvy/cKr/A7cPZqLNbmX3/5wyGLN7MpoHdYBN9LOFClshl
w1t97dHaskGy3GNFjck3Ae2ezc+j+Xa5WVbmjs4AARYeeeu8LaN2GcafhAnnpmly5ylbUMePup6+
j1AErj4u/9paJ2hriEUnNwbnOYngrAur63sH/1i8DX7hWpmjDgPpcArBsV/V0VgaEubVHjmNAJ/x
/VyaDH7ayFLdIFqZzAFsLpLsiBNSfEqRUCI3NpJbPcxwsut0yVznhrgsHWrKsjJKzObYG9ZzzOGL
7ebLLwoHYgNZ9+uK1oi2XLRzTSA1QNX2DH8Ks0oOUCkDh/aDiI2ht7Lv6hARoy7HPlcxbJOLDOUV
ZTfFbzWZ+AHF+97JGkox7q4aHToJZKnghYBigiQi5WOibsnQwnl4i6a4UhWnoz+QWyra0oNcwkS2
KHCR9Oim7jUv+sPgspuKi/2Eg8TGSrAyznUECPISKSlGB0dACuF70WZf42n8Oef578sttbIc/Le0
f9qL09mCJEBUOWzFyIFw9xGhy43uXnv0+ZM+PdriSW70YkJ3T1zeJZ2xHDzcFK7sYm0BQGVnglQy
DiimSPbO8gU+6fvCyjaafe3dtdubgtPmkI1Q503ym9k7PhwCr3wy+btVHJh3GGzCk5UEPDaFhUff
bTx6ZX79d4341OA1PM7L1muQJyNW6CF0ncXJmSzwWMrHy6NlbTRqGz5w2emSTdhU+TwFlHwdepjL
oDDn8tNXdhCd2EEsJCCSfkAIq7YRFWlGOCX7Cc3I7Zh28rlDeibzuTCHjdPeSifrDI8SfHrcIwcR
QfQ33C3JgHswctL7y1+z0lbm+Ss/90YL3VAHDUHUGFbtYxl/VLZRBG61FWJYe319J5ewf08bO41K
pFedpjyw1tjYANd6Qpu6k5Uib4ddMBqBwaSls6dQKzoLRVrM2pEr7xi6LZjrEjed8Q2RWhaCZEZ+
jhGmi3mdAsbU5jBPmZFTsqQRnIv/sMU65LFUfuogoZVQNWwM2rVe0ObzItsJV4YZgguk7Tr1xt0/
l8fPSuDK1LbjxMoqWNPRFNxYVKBK84O3pW9m1YkqCBe75XexuDepfLr8a2s9rs1s3MnMplMjFuvM
fkWJZxuiWOhWGOMdktg8XLxlS83771UKLJm/54VhD4BpD2gwd3oTLe4/9hcCX8ih4xs98u/9GXer
v38gMckAlChJI7Puf7l1fzuZ3KcDZHS2KAk0WN0RbPzrZFCuDuXIYARvZazGLMx6kHhgiw422h2K
Xrbq8P+9jqC++O/PEZadNBbuATCFQwnqHDr0eR62AA1rD9cmOgio8MlB+PBmKj9mnFuV9+ilW03z
76nh6uwNXPxqSXq8OfzM73vZ3+R9u6EwXOtjbW7Xc0LtcWwgzM+8LLQ9G6gbCf9PxxX1fhYdvXNF
lT4lMzOPlyfI2rDV5nlJJRsqDl4CWVDw0XRjEQIAOfskm6ZQtZtm32s9ok37KZnnjmUe7q1CzOdo
cIr8L3KJVSHLq/Y919Pm+syMvuyZJyCNGQs/ybskgHvAVauuq3M3UD8nXQPVc5GTNV/mvBzCBLYD
XeYYPpilG6vVysjS8RuiQZQkywD3QIUj6ptpQFFCe7mfV0aWzt1YSg+VAw5DseuZy1Bi+S3GwLIt
5GvmO8nNr4VBNi5ca1+hzWzlebET29jAbdQryL78xcT85/JXrD1am9eoELcqCEnSSEjjUXl1yDaB
cisTgZ9/8tO5pgAHeiDzlEYtUzdM/J5Ktk/47INtsNEu/96LXJ260duo0YHFI9rFHoNOPlgWiTrv
JSU/Cr7VzWsNpE3nwcXmWqMmB/JYhIbq79nVA0ibwHyK2xRpdCxIhN3maikRP5g+zNb97kAIvTDj
JGnxfLmbVxYLHcHhco7SBIkV1ol380KDIn7Iui2PxP8iDP8fP3R17kZ1NqhfoFOJxhyKNkjqz6g+
GIqcSmEZv6Bi6SG/SicUisFUpDMLetuY9rgTPQEYl9djUFBLns7JA39suXnfFYsVIpH5RpK434tq
hrQFtdN7YjbG/Tx2cne5VVZGqI7xgFVbgjwyi2/Qy+ZpWuryyWMi+T32DDnzZrA3lrp/n9BcVzvh
z56Ymt5BIEBZ+UdacFTCEPvJnNWjSbLvslgeq6y1zgvshqJ07cPOf/809VBaBMVkRUFcYccldjFu
v2XGfbppUr8ynFxt1XBSlNSakJrdQJD3rcjtX20znc6J5Mv9svZ4beXIQTSaHQev7yWwuUr7MVhE
Gbl8i2S9snTrkA85WimzUOMHXFl5QHKkCITZ/XAtJ0qrGp4O9XCAFDq8/DErC4irLSBFXSXxCCzQ
TWqYAqV/xouazK3ww1pLaWuII3u8uQXw60JeJ8j3cuiaG3Nj0Vh7c237h2BHes1iGTdLqaDKQh1z
9gAnzHR/uWFW3l1HfShi5dNULABvsdAuQP+Ft3bG2EZeamUK6KCPzoF1k2ti56+bm2EYAhTY78YS
l1RMw8vvv5J1dXXgh9U7iiUWPgC+itXemRrynGSiuW9QEY2LWGLtraLPw9x006MV1ynkBQsqtJza
9i+/wVoLatOcLXXioXgabNGS2KZvUJjO+CiRRS1MY80b59m1Hzn//dNaAt0qaoIIAFoeRf/IfAf9
IIBH80Yrrgwy3c/L7cHZgzHMmbFIb1huVj4xrrxzuzoAJIVRlSd6A0ScGbjcObD5dQBHV/fMWjq7
rq3z1tGx0kRKHYBrXjHjcLlj/4va/mNH1X2xmOHiOldLO2qg7nyMz6CmslWoehxs46GTZXaPggcj
6KqmQ8kv4ryNYL+p11MRYrXhwUTm7mQWFblBYaJ7klMtc4wMwTY2mLVe05aG1mlEnhB8PiPQdybj
rk7rjQGxMt50mkdXO12DiQWEFApaIeUymxnf2W8cGVeWBR3ewY3aiN0RSz/Mcc+5EagUPB9O6rui
f73cd2vvr232nWli523P719V+7hKs7CtvC+GRPHO5R9Y2b10ckdmIjrRVgkgIS5kkaHJrOzJ4CqL
ht5o3lHcWVhB7+B7FlTR7K77TW0RgPH7lEsH14Sivx0g4yPvtSUR5PspzTFoUTV9+WfW2u483D6v
NQ1uf1OCSJzbjCCHoh6vQVbN2oozrPCSXWr//fypsqETnOzzQUyhNH7qATMXKCWA23oeUqivwpnw
MozhvP5sqwQuq4zC+s5SXuiMsrmtCsYfeIcDw+XvXRuN5O/3kXJSdj+hK1k/tAfH9vjXzjmzxko6
IwQ8Sfs6w1KXagcFwcayL0zEb1x4a0j5O1UUmgnUUQ63GW/Cy5+z1n3aqjD01OCyB44atbGhAoNg
4SgnKN+veroO6jB4ORZQoAJblzzT/Auxbq2tw8LKi+sYjtwZlsIxa4ADJxvaJ2aA5ZfQHNgPwHi8
75fff2XN/D8GhzeWBYSvSTSenSVzbxE/+SKsr5efvjKUdAQHyp5tUqL+5mYuWgnZTfFQ51Av0Lj/
7TlbfqtrP3Juv0/zswPbsYHszrhxHONUq/SpHBWgGv0PYlq/L3/HWldoSwDJCGGmbNkNLGGiJjF/
GcR8mruk2Fhi1npBWwJQ2Z1MrnDryGhh31GX1g10gtnGfF656OlVf15f9BUqacqoiF13byOo+Y0V
vbdrSdKFKXGWHWuAQgGasoE3aFZu7WprH6XN7qa1F9KJuIjsibl3KPqjoaJtvr/cJWtfpU3rtKLQ
XRukhCVWXVa+K63q2WAs2dmLMYZwnvgJtUkTkpjUb6Sdk4208Ep0R6/tQ3WE6WR5yyLXUebJtdLu
YDeDeu4gDjowqOmi1lbX+Wq7eqmfBX1Q1TCLRTgzRQ0BNh8iFrORt4JtnKNX+sjWzgVZjWpsSbP5
pIylvAOkY/TTbhEbibiVmWmf//5pZuakIdKNG/Mki4Ppzocx/t2qJKDQfFweBGuvr019MnSyYgNd
ToWq933s7seYvVz36PNPfnr3FrF3VeaFeWpH84mQ+DHLRL3x2mvtok13BK9RYeZZeO3xa4r5ZrqH
sUcYO/l1+d1Xliu9Os9Kk+pcnV2eJgqQQf4eu0YwGBsPX2tzbVpzW/aKK8ONVGo/xXx8YLzfmNNr
j9bmNBp4lKQgBMa7RQYSvNf4A1gdlxtlpRbY1Wvq6lp6cmoNPD3vxzuZp3WQCPItqXFk9Ynk7Slp
SH/bCxRNnb00D0q280bSYqXH9ao7Wc1mQhZmRRMq43xqex9ehgLzZULtbrcFAF77EW0yUyXiru9g
PG7TAnVP5VsL8b/nqKPddW+XG3Glh3QfLmYRhUKxBJCgRfZ+YskDzcbrZpxegudJgGFGVjcnLK/q
MC2AtvDcjcPLb74yJ8j5iz7NZ8Y78D4y20QluHtvCn6ysJWbg3u47vHalJ7sXkF+0aUnYIgCDs3/
bMvbLBuuW6f1MrqR2nll5tYUebDbrRrsa7X4c/nNVzZSvXBOUlZIV9ARuXPBgIFP/ixA14AX1jzz
hE5BD5NtvxiN0BDGxmxYuSzqpXSwugL3hsLBvrNYwBwKytpjcrP0brBAm5V3u8tf9l9E5R8BC72Q
bq5N14Gm08SRzVVsF1f14g+xJwPQDMYHRNVdAI2QVG8Hu3vyBq/BsRFnx2Sqi+NiQQ+bj/10rozt
UcRtF6eBLS46lufHIS6n7zUMuXZLaVg3LTAQlV8Bp7CzDJQIeikMXuCgrpLXxKWgtyaFeZwGoQ4Y
dV7IHGbsOttiYT8R98YpRXdM45QeajcFnar8OQt4e9KcJ4829OI/rSF/bqasNqBSX7y9bQD1AcfR
9Ji1XR2YjQcG7KIMOocAXfEwhbbmyByo0qoxXw6Q89snKDhnoI0aJDRhxQC7cUPtQVntn5KpWx7L
XsEGElR6Y2d3Y3dnmLV9FyNlstETK2NMLzqsChcIOo7ha/b2fqJLChjS9EYmk0JVHn/PKfAvxTLv
2LBsFSGvLIZ66WGKS4zdTKQ/VUY8+CMZ0wBK49Sv8pIG0MHfXB5j//HJ/zXGzr//aV1JgfDzSNqJ
UwHjxlNjOR4NXLmQWzYmyZ4ucFjLuiLd971z5ilMkKFXSUv2s02GoOP19HXOBcN66hlh4y3j4zgY
7M2CQOfMgOHimw0/uselnUwb1T8x+Y4Dbfoyi9KBQJkadTinEsC5knchAC8WlOslVOhVZ+1k5TVH
XN+RxEmbLnlrRDxEXme3e6APEXPmJbuBTNUK5dJUuAj0xh6iRudVMiZ/DXYF/TAbMSsdlAoYIaiG
xX3edfxRQF4X2nEG2YyVjUf4HS/7TDp1mGfQQHrM8vbFkhMg6IzhLhuEgyh03uzLafqATREJnJx4
d67Lp4j3XByy0nZu1KTKsMBdNCysanroG8V8GIyrYIakH2p4e3gx2JD65jLmITr255jEFfTp6ZV1
KtZ52/jUjTnH98FMFyPUo+9eOj8N1H4bErVVB702HLXtB3IXFEFVkzixEvreJAtsWL0uSkKQv2X3
sDbJtC2IAyqR5Inbn2rsnKkxzrAZcP44kr82c3lXQaHmZxawAiCvko15vXIc0G3fWpsZIiZ5eiK0
vV+4fJrzamO/Xnu0dsyEhBjOrrIbT9BT+x59AuXhyidrp8yZxhIRsyI9ga72xCYPiTY2XlcgCyOP
v8eRADlrqtt2PNH5hNU3nIstV6zzSPzHQqPXe3YmFO2GS8QpYw0k7emRquQWGJinywvZ2uO1wyMw
SVI0DQYoLedv0IeEfQM4pls5V0aITW2hhOMpYSWEkCfOEMcEJZ6NvIflk3ebcrGb0tjaT5231Q9r
n3P++6f5bM4dadvMERiZ9duSJNgGyLER5LrzmF78SeDGYEKOJGAaaPX7ogdhDSfX9ro0oV77aVjI
OiYFRV8UHw4oPvYMQObihUK+XtfZWog3rVGvowSmQKV+Ase8M8w7Om3JF+z/zlf/Gqra3BWy6igo
o3EE/GuBHaL14qOkPSxiJsGAYuB28ycfjd68GRdEmn2SJjSKpwbglbQ3jSd7nKd3WpmFCzaPU7/0
c5e+zz0fv41nuBzv8uQrCIXsPQPuJyw7IAoC0tglKs5Q83RgtiK3ydJNjyXKPB6BE6sjYdrstYaE
ed9KG8cqlKLuW4SkwClr2Y/EavkHT1Trw9kZ8DKcw9xnqGLtD6BuIajMIGROfQfokvtJdFlIrCw7
pqDHhJ4QBpgsRJ5SK80+ULLLdlYi1I7ZU45I7dwOtw6URce4gq2rLOL5OFoDyXCibsRtNo0eQBod
isY9FyyEFoRCr3WMPxIIF5xa6tr8mc2keRA8B5xNZbQ7TC5tDzMryhu1mO0OREv3xwSyx0Nec7qv
aQ8epWh5fAIPoHypilGd7GoUxHfTAmrEBsHGJxfAhn0s4+RrDtwIytRRUgyfwNTeMbOhfwqvQoZj
LJ2nafLw+awEOc49KxiZkqD/UAmew1AlATAlw09U0rQv1tDHKJ7hVH1zZgLD3HZk820OvEt5a8YN
+Hl1ek+dWCFnUVkBh5nnLckdBnabq5BBBG+y6Bp77zKjuMPfQLw+O4UA1ZHueGeBBZUkOVCGBEwJ
xDJvUYgDf/GldkFZcpULCki77CT08q82M+nXDhyE46LEHJYDy/xU9V0DwpKZItAC7jJqCMdAgcIZ
EpFwH3Vs7AYsQNBEKYp5hWAxONfZcls1Ncx+xzk+1nWzRByT8ajaaQ7GkqWHlg12CFSHB2Vlbf1Q
tlRvyYxBpDzDe1ma2dsDYDY9VMImP5Dm5z+9JR1fwe5UOwPuVT8NNzGDGUGaOcBBkQf1QuZfpucF
sdF2AYyqywWEJMe7BVQzoFN3A3p97svReymgaR8X/s2tkzSQQwIHTcDaA8XoiebNM0mccl9XdrVr
WT34+FobZNK03YFGan3v8gZdVeTDVyCb+d1gJmjUHBTNqedulDVWtmsKEEWASETim1bjEapS0H6y
HlQHXg0SGrIlv+NxYu9jFFnvkzipv2Qe3jnN4eIcLHZrBspAMmRGdus+NSAS8RpHPpRWjVsIq+0H
m8fDDneP0S+YZ4BK0wC44xSG+6tHwDMQmJWNXwggaRuYWEWknhfQQ9FNJjL/jxROb0drSONThnRp
YDixe79YrvsMeGV7aO3KPComY4SPUpShpmPrhbHl9Ueaev1+XmwzACMSOCb4hwBpMOQhc2EB6cQm
28u6QFmJx5B5gQMBqok5r9RuKUhqR6jNcuxDbSckBGpIhrTF/ypAWzwZHIM6lWUclKnMwYm0QaGd
QFmCMtY55Kk9fE/drJJhaS/5tzbJYFcsy+pZ8KKF228l3tjs1T8wravAU0kTeE5rOf6cuA3uabI2
2F6VFvPFLHkcmIZTPeRNnkIoY00xcHwjgolZjbYJ2j41ATGwShewIrAzngaUFeU7RiUIGh5h0Pgz
Nr3mdCjuBs/EmFe2OT+DFsUOWVYaLwuQgig3IqZJUfkCwhmwJk77kQsVfzOAqgJyI1nA37Kb5WFU
oBgCyDV7j5gaFCoLJ+uw0sDY4gaZTH6kS4+Q8lTP4H3EZQuvK7Bp6P04Yn2CGmdxjzlsxPuH2lx6
v4xb0Jdbo0y/i3NZb7Nwe/JBTx8saBOGGghsgJPL/YSSyjroG3d+mssB9Uvl5OY4xQ1p+ee6/VE7
Ito9ssptU03RYNnwbE1xTinTj4nl9cYZ9Hyq+v8dkukygoLDWqUFNu609OoWnLdAev03I4aPA05e
mLdboqR/n6KZriYwAI5rOwcX72lIn5wOhrBSbUWx/x3FYbp2AHdTs8k4ojgZSwFQzuzbwQDOQTEm
cL1vgYqiD86mkdG/D3Sgcf99oCNC8dp10zFq2t8qf3fNB+9K5zSmm3jGcc8T5ozliTiQgsMfGKAO
gkVS+Gpo0o2g19oHnLvo04m0qvJFMthkA888hFlyCxxT4GVbFcHnZvjXgNIuf10JWxGLZ82JuIW8
b4TNwT6QmCp1euKiHDYyOmvjST844gCV105SnSzvpyf2yNJflRJB1OHv1smrDIeiIqtPU5/taYWz
D7goIOod5HidWoTpwoG2iXlXj6Q8gXfr520XCVX4IKVuTOmV/tWlA1aHYFM1NfWpkS8ooN4R4yGn
W4mule79P8lANdvIjtTVyZRN9Yfj/hF1DmlenKqDDrM3luCahQ+Ynb+7Icn62bSKHP0L8lnDi49e
fuuL4ct1T9fmMONWkSTJAvYjAPrN2I57SykXABghNobRSjEN0507O3cY6k6CFJaCWBIJogoEmEX9
OnpA7cFVwrwd2/I0dwgqpUlzW+Z2cqwBUdkVckwe5CIhWOnTrSDGWrdpcx7dBLlBMhYn0RgPjYvj
mLVkfsa7rwY1Hi83KvnPvugfc19XHBiqBZoY7psnhRPay9yP7h3IOrEKuhHRxqUYANyHPs7aibxX
c4CCDO+jmWLyYkvXo6BVDf33jsHWAcTgubxXJYIMCW+LZ0cgLBBacra/wymBF9iZEDj3FWBlBcxC
3CrgdbagUL6tsHkTRFRsh3+FJ3EfB45X0pvEdNq3unXmLkQdPdibvVfUsT+NnYnTLvXaHaZ8D3Sc
HZePoANMT9Ty0kBAF2r4BLhdwNWn6b2GKbS5M1TB3+xpnIG6Y/HOBK0PAFxlfM8Xyr9ZC0pfD0aT
q1du82oOLLebX+qKduE8gfKvchNY7iFzj22dOncDKMcnWSb1A0T9FPYXRQPyK+mzKcz6jno7pJ8a
kMSJh1evTKMPRa+MNwGaT+bXpdEdWlrlQeokEnzmszOAXydl/GQaNEaTs+6rVczWF6M5c80IiMmE
Z4+dWztHAsOMIK84+WUXhpfsmzId9y5Uti9gtMwPdWYCTkRKHO3TJRrBVbsrci58C6m96Izwvilp
jmAbdG8w2IC/BhB4wz5t+ISNa3FB4wbP+RE0uSysOIq2YiM1DkVMwLqV1ACSWTWhMsfqQw6L2C9z
qh5muxAggVrlXrbGd9mIai+YHVNfDGenRnBRSl+4pA08VO9UcA1IMh8icBtIWszlHubO7xJmRSjA
tVL30RpbCYkZuFYPvSLwbquFAXyjGGFqU1k1Gg63jBOW9eae4NqJqqAJ2EDRgPYIiDL8CYe2Aro+
4aP1dQHi+obGCdY3OXtu8qtKWxq1BBXmUDU1COdnbu8EjVfG7/OYGT4vOvCzuNMEBkQfoVF7FrYS
WAXfm5Pj4ffH+ZjjDvuFtN54lIKcbeycNlJeZZ1gGePsgeRuTyKt8hdzZhkYmWZ6g1HlBECutkdh
N3kAF6/sAWTaJADlREWIO/S+acNzhtLavYMBCgGH0eiCOTWch4nxuNzP+K9PHUkWIJ4puRtrGwdt
UBCPbDQVKOwye0c9OKwHeFzvQHwTvt0n9lOJ/oWAljzArC5Xfje3UGjmZs1OCQ6ot2KK5U4x5fws
6sG5K8ze3CULgr1wMGAfNqXZcVZVBu0ljug+V1N3D1q4ce/NcN/Yu3GR/sgEig8kLkevhjv+cSpQ
0OrGw8VbwX2FOKO1L+Opvku7fnqduZc/VBbuyED2LtWLkcweEl5ngCiKx/LySGM+QNCBwii/titO
dy3n9bHiFsDGoP2G5txgJc7z+GufxcMhA3H0bPBhWFhI4Ij8ywJjPQ1qz5FHoMsbO+wRSvhSAb8D
2AvJVeMDoF99wdVoUbuODVAsjFY33ObmMr8nnol/9xxYpljcS++NguLfc2aC7lqRDPeYIR5neHXA
pxtLY5Ij/2K6k/Xj8jK8cjLi2skI6RvVKjA1T3kxPlNAbGGo8nz50f/lqP+1wGuHI5EPHjjfOHWx
J3WbHlufBfvWv8nC+AOaoCa0n5bIjYxDuXsR0ZECm/o2bdQ7rX2WdhMqG5TBVAMrTwyGswr6QWfr
arJyXtL1WXOmWugscB6eO/NFdODoCfsuL9ify422cjvRZVSYD+QcbatPxMgPrIcNimU9Z3W3UwD/
Fmr88Mx+49Cx0ka6kgpLt4ejH9oIEvQ2nBU4k0bu8P3lD1m5KurGyHNMTNeLzRq6tTyyLDs0Pfup
I/NhqX40MLa4/CtrzXXupU+3k3wakTWW1YiSNuemBlPdRwD1TZH5ocnGZ2mDRJO31XWnTFc7Fp3t
j7AlLuLEsdl8dCkjb4kC/BZceLHRamvfo92HypEJD0X65Qlz/pl75h1MD95K0h0KJaHMbF5YUh8u
N93KIU/XUnEqgdvNcDOFCRJiSCDxx46fj3kA0PV1v6DN/3TBThRbxhA1S0cR/4SlCimGaPCmrzyZ
tlKga9+hTXUxgLwKt7E58hAimF0c0OoEnjU/U7g2XfUdurjKAlIUHPN4ilDlGk1JcRRTfmyN7NnK
y/DyT6zMFl1hZZmwoxpGmp1gIBQkJA/JGAmk5Be79svs9fKP/JcV/seCrIusMguU/QYmdSf1br83
98sXGY2wk4Nbyvv0vX2IvA8ckM1vl3/t33ldxs799WlqArOXEWVBuNouDkIScGwp4Qo8WOB5yaSM
LJk0uzFDpaifZ4NR7WEJpTZiFisrG9NWhTrLCPbaxsUJooxSZh+pzH5e/qqV5V+XWFlwenXgScei
VLzb3nm5ecP5a2NFXnu4NvuRMbHHpl8YCFrzF/Bff889YOBJcx0ciulCKzUM8OUEOxtGrm53sLjN
jmNjVxtBlrUxrE330S4TeFOglky6rD5ARCMfBTUQNa2W+tRDcv+7SN2tSOTa6NJmfYmDUY+UNYtY
EfvV8HOuWlyTZjhniMBOWwAtGyD+r9wqdR0VLKEEr0ZkNlOoTHykUsQHcRf3++UxtbKC6Tqqyiu6
DGZ8UyScX/AM8uulO4fGfQ8Wi5d/YWVC0HOXfZqLMuWjV5cTbj1c/ikc+7szDU+XH73SEbqCCkwq
BNPhQnXKmixwFnJCwuap9xZkF+UXlOSELvw+Rr6FTltrK21qd2Ck4uZlTgCwwhgkb4Ie+TwPpj4Q
Iu8vf9FaY53//qmxxtlkPQ7vc8RMhhN+mobIhlobPbGSZIYZyd9Pn3lh9zSxSxjkwWMuXmYatINq
wwZuVvdL0rYhCoirfW0R9lpa0pQhxy3F9mlriPvSRUq2APo/x/0pUW+A+Tk3cVyVJzgpZu89Hctf
Rs639B1rja1dDky74APQxwh8AYXjlyIFjlzCDNKaTb/Ilo2NYuXMo8uplFUNKqVFfapwdyunCniX
4QYUpl2O+sKSF1E6bRQorKyvVFs0kLqIrXTBhWQZaGhnzzCN2+fi5fKwWXm4LqnisJEsbJjFnjwp
+yBuzoYyjnqely3F3cq41IVVzBi56bbw3IUTR4r6tWln5F63MehXFm9dUGUiLSIGYuDtgQmAJ61f
FYavhAimyrqp6i35y0pf68qqQcRxVs5mfyqEtWe0PCATE0x9cs9FFsFb6dWk6Vblzlp7aUsFLWVn
IsaWnVr63tinGXKb63paWyDqQcERGazLUzNkN2XVfJ2Idxy4+HX58Wvvra0Qi2mBsDylKC1JHVRU
8i/EbP9cfvSKmABemn+vPpy6LS9mxiNyTnMnqM4NgO3Id6UBs0pE2tIjpDW9PwG2eXJgn7yDkx+9
7hitg9UNN8bBAMYVUdr8YD1MYGAxAS+SMCFXnp90bPoCewMZL+DiY3GCCbVTq3t8krkvYSu8sX6v
zBNdSDW0JrDYMByJYAN4St17zsCmcnYCXm6b94213zhPnk8bUJxgqhcmtaNB9FXnT1KOoVvm8vm/
PHs1OL0/DAbZOLatrFu6lqpbFILNqDE+qRpYc/iceQO7M8b2ul7/fzEVQFrSJP/j7Eqa4+S16C+i
SkKAYEvT3XbjKYkdx29DZRRiHoQYfv07nZWjzzRVvUmlvIBG0r26ujpDcPI7G05uRSDuFhhi7TFX
83HG9eLx8tJe2auYEe054BeNAG/zNLRnrPmQPM8+vJ5TS94Rf6uOWpsZI/K90rPhY9xDnAc68HAK
SW8zy/lFFD8OY/vK4V1++WPW5sRIAV4xzFD51OwkmuE35NF3ZZ59hybMRsG59ngjC8xW40A5GjI9
DVjLPqAmM1ql9Lr0ZQqgV2kLphVBrUkmfcrr9MYS15FhYEP3b2C0wFbVkEJikJ9Vb4AiQQAkX96S
fqTRVeNucq18nbYAc/QkZhouk81nMIHRqr+u+jDJVB4IKV7msgmXlA/2mN+3kPgsrPy6xGSql88p
3Ermpa4Boy6HGxskks8QYarvaN47EQM68ODXcrMLuhJtJqEqg1ROPsGk+7QE46/etu/sDEhDfN0b
T5YtpMbaS4yQZjagXy2fujiRgIXNJIBifxGjffTTVfy6VoHJr+p91aoeVzdxWgcPNNfPlaQbPeiV
KDP1zIHNd92aDwFaBV6Yo2TOSwjwu18uL9W1rdzkVs2QciAV1SSGHNhL69n5CQeKo/DJrwpWsl1B
YXKAA0Yw/4Ag4P7yS9dmxDjigx+UCVx9A7Tl/sD9Dny9ONCdxY3tvlx+AT1nuA9aVCbHyi5UXjgg
mcBmqUpOgNgJ+JnX7bPXBsODn+nuS7VYFCqjjB3bwCPPcE2yH6baJl+JVRVPw0SqDV2WlVrVpGGN
ATCRKOnbWKXQXXa6vQSkfwS1Avq29zT5PQQbWWdlVE2aES9gsFHhwH9iGsJ1be4Bhateknl8TXhz
nU41LAb/zZ3AOro4Yfb0pAbYGofE8oLHbIR7IO+nEh5wlrpOuQL77r9vStvC9uXUkJgmuCdTVEcz
E2+2q24vr5GVuDI5L/CHBEGUUArjS9KF3J+TX1XliZ2AL+bPy6847+cfrMK/MI13FZhKVD0PQ8VO
Xd3+gup53JDg8+VHr/RL/i78d4+2upwPaVMmpx6GWLiAhKywTXZyGh45LpNo7cc617+Z3lIPXylZ
TK6LVzK0xpJ5iVP9yr3+rIsIbOhjz5o95a+Xv2ntHUZacKvCouhUBqeRz1EyAIBJZWh7f+QYhA6I
Bpffsjbvxu4/ckDrKznRU+Yst5aoihDV3WuQLP7GFrqiveiZLJiJue1Ujm4X02kiNAKvW+6y3q5e
0iRdGtDvLAd6qsMAX3oGMR1oR6WPAwh7TxPRDThRdZfvZ7d1TzV8OmM0n90vgee5XTgtOZAR0Od6
FEECyS9v9tKbigcyHuZGFBvn0pU8YlJtnLJpup5MKq6n8s6fAZDvuYBBI31mFBoZl2dhJTRMhfVE
B+XYgwAY+8WggI8AAdPrs61UuDLHJtsmnydQGiaGfrEd3Ao/ea4yG1Liw9b2srJSyfm976KvmzKI
b+iJoAMOsHVblLASc+36ANzxH9oJebDyhh7ybgAtNivYLXzxnBtnSqxjMLW/ckcmkQDq4SYodffJ
DRpc88NGfSM1rA3t+e/vfhwwfrj814qcMprdo/kVAZkfXTdr5+32/aO9gboe0fYpmL3hUUI9+9Cn
mdzYKdd+uHGe8DNF4fsogYJMA+dWDXx88O02ebr829fWhJFdQB3nQ8/nOobP8R3MSH+NJdAZvNko
y9eixkgrsL7W8Oq2yQnH1DtRfZ2Dr95YAu+0BYL8+Pe7JmiaCoihcLqwk1/q4rtXK7j1TMo7sbHY
ZKl9/BGuCZjWcijg4zX2cWndeVn9idA7WIYf+bAV9h8HjmuipgUoBdIuPMCAYUA9eF84jKQl0HAs
LdHh18fLU732Gee/v1umQ79UuWUL+yQH2OCQhp7wVfDlLfSJd/Pr5ZeszYeRA1wJl1Dc5vbx0uun
nvVHAlPhqswPlx//cTC4pgC77Q+jL5dhPmntojDO4x5EjMuPXpsEI4orSFylAUVrzhYQjMvdn17v
12Fn6d/o6RUQqvNfLr9oZSd0AyOiZwt8Jg09ltj+n/o2HbzTYbodjhSwhFD98J6dL96jeCJ3SWzf
fCnu0xf54/KL1+bGiPV+GSwNV0kwU8pn6KgAWNZFvtxoRa3NjBHp0uZTzut+iGHE+ZaP7hvdtHFa
ebSJogYNTlSCoenRcf24ePKz70EK5qoxMUHUsIEmIEADEgT+e7lPKf1TLM0BAThsLKuVqDPR01kH
XZEMjMeTqwrvIUvY8pnkOThooByBGQaTvMsfsvYeI7rhP8FrXPK30DDJ46Cgd9ncnDT0HqpNiY6V
9WPiqEnJSpvMGeYB5BSnLL92DBSvzN6SZ/j4TOiaOuwkr3P3bH56qhsde1zIsEja53JyPvkJKEp5
1kXViE7I5QH7ezj77znENSHSwQTLDDZUKLYc/Q3wzZPF/7hjdpDJ8tCWU2TZkBrwhtMIIOrOS+Hj
CP9v6BeECjQwzoB5ljnQguy61GaCBYUkkBoIpiYW+XjqPHZMlmljDa5NnBH4FMQGVgco/LQnHiu3
fCLCgkM8+355JNceb4S+cMTo9MMyxJWCQB2n7GUulzpMyy1tmJXUbMIC8ypw7CkpkVvmR0/foal6
E7DkQEERcKzrvCVdExwoOp34RY2b0rkaflUkiFu2PM6quM5WxzURgRourNR2LNRxWXtgQO66m1yl
lXYVlOD/3dprdM2XdukGoP29n8jCcRlYL4IxYFqHfN+q+RMT6hlsQZhudNcZubmmtrorEu2AGFnG
/lLvORV3c19CYmardFzJ+iYgMMtEWUKuuIibyoUPPIc0fwAb86uWrCmsrifGlnFWQzxnrxUAwB7/
aeuNQP64CeGa2D+R51L1HrbZvBlxAzcXjfyBwoLsvGChP3uY0z2S0RtfoBEYQEDJnjbe+7fr8EFC
40aYa+pmS7p0Z7ZRHxbdo1QPnj+ieyxCSugBpvYPsilONZoGqn6kyXW9PJcb8T9bVBXVCJEua+qz
ME3Cpt0thd6XZwLEEops3GhOreQBEysoYaxRpHBejXv4Eb4IXotIuxb7WZVgACyZgBZS1fbXLRET
Nbgk6IOxgTfxMuK2VkKvSYV+v2xM1krONNGCrY2u2nx+uppeM6feCXTbgs0DxTnuP1gJJjxwgKGj
XQlsbSgG3O+W5gQ0Z8CooUoEevtSphsTsvYV57+/O1IUNvHsqUTeGe1gXyUVrP/k3i2SjdPjSgow
8YCwCVVAIckqXqz+Fqb3h5zZG/cHa482qn0mOg8jCf2uAG0mXdVvmssNZO5K/JtAwFzSyUsL5EXQ
nL0DGPkRsb0QByNgAhbrU6u5BSW7wN373L+yjDVl2N0El/OjROOIFhaDItLwB5YtRThodp3JGfoZ
/051Us6qsqcW2lmqRIDXhwL6rZN/SrzrTAJcEwcIMqMH6Acd48b+3AYCfGEwPpaNam+ltjRhgO5S
+2XO+jK2qv9NkFni7rCDNvAu61647R79LbOolXVlggGHQvt9VwR4D6QX5q649T220Qj6e1H6QVSb
aEBLsomoCmeVwBlUNFCS7YKUsTgIaAq+f0tZmIAbd89bDlRuoJLDVAjntQ06BSjQ6IW1Xc5h1kOi
uKKl/afIEoibQF4xHKUzfwH5kb0FNmVg0BfqbiAd/I3bstrbjJNdK/NhX484UIwawJY2yIsXNGH7
p8sb8tr8GJmkr12e4QAwxElezGEq0kPr9rvEGd9478VuTnmI7vR1Bat7nrx3aUsvTJbTvJQg+wW7
LnH3pbopsy2C58ouZYIQfWjD12WSDjGBLDvv4hYXNZPjR6K4b+rrnLZc1/73E+bB8garwktU/6bS
QyO3YD5rv94oIjjUjLPRbYYYZDVGzlYNgGIUoY2u4NbOuhYjRioRgZMoWM6NcRZ0AxjF5KuCUMvl
dbTy802gIIRIaTPRGZXwwGYQxrMspHKCpRpYk2HiOPd5JZ+ve9V5Kb9bRYssoP3A2BADBIA2fRVq
LNK8DHA+RG7pxo06ZGW0TPAgVGWaoMwbMIny7s3i5cEl6rpN0AQMJkORV1ZboQru1Kvqk0NG6+vq
G8eIZ9zmgEILSxNIhy3NHm1HAgkmOlZhDdn9jYR4ftYH+dAxw9jzCE8sbLTEcXepFRz9qnsSMJW4
PL9rA2+UCI3N51SyRMX9zI5LYEeDt3VVsvZoI3rTOmmDoBRj7HcwDEmVrl78oM02yqaV6s/EAjYu
JIuzPofeHIS1nbreDwEEb4DXl9rb2E7XPsAIYdjZEdctU2xzY7UHqboLdQ5m5VUDb8IAxVwit6V5
GYOszQKQi+vrqAZQBPo3ZAcJOd42ldhl+PA7qRx3ChlPN9lSKwvSRPvNI6d9T3wVM7du78dpzp+B
eILqVuPlN5fHZu0V5zl/l3T6QXHNhkDFCdQ7ic6jEaEWDirfulBZmVkT6hdACTGbKY7dOB7fQTz6
GeJOvy7/9rVHn//+7rdb9TAm8Asa49Fzwh5crG4r26w92QjVXKjJylo8WZR2aIkprLf8g9bG24jU
brK48nul4zx1Y4l7MtIFL1yw/eUhWXu8sdvKjvFqLAhWjMIGS5KX4gz8mfMtYMrKdmiC+qhT9V6t
Mx0nutwX3u98IuCIitCC73jBt4RaVr7CRPZ50BHlXjWiZtDDg7KcG1WzN/gIXbfmTWwfIWVpz62j
Y+hohkraN7k68XpLRnvtx5+H7t2qHOSULyncduKkqXVUUNBBhpzeWQUEK66aZBPPV+u+rxgYwDE9
q1hlXlyR7Mfc1F8uP34l3Zsa6Z2aE65qfECfyEerK0CA96x7qG6ceKaeL79jJcBMJJ/Ik7LgU6Pi
lN05VnW0J2+jUFhZoSaQT0KeT9o2ngxwwheVkUPr68+9WI4JNnNdTVsqNiunchPRx5nTJKNFdQxH
yz/pLG/bqVOhzeRj18NqQYHd3AfQ4e/8dAs1urayjOCeGrdn8N5VcYONZzdKvC9RioZj2m1tlX+H
6YMayIT05dbo5ePS9bHDx/pThlvXk1AlQGeB6iCpKntsDsOniUDeE5LNGYHAnXWuklrl5rgDDjjd
QQGxmsLEc8m+WGxRh1Y7SA+oqaJ6nCEN8kMQMsy7DCYqENNQUAKEdHfX7fzS3crfKyNlogFhrBF4
c+7pmDLQDKGb91LjQiYk09axYGX9mihA0D5mO+jwAul84nC9yd4ux8XaDzeSBwDH0oJKjI4h7i2z
X0N218+/Lj96JaxNpB/s62FMpbou5pldNyHtc6sJewIUC2BfbnWflIpEl1+1Njrnr3uXAgWD5N/M
Z437FT9sp4cFevTXPfn8xndP9tGThtc7ntxU/3O7nxBWuu65xobvtVZKxmY8j3uzh8jfPdNbFltr
427s+FZw7kD4UsfFMp1F6/KvXdUcXQnIECTTr9sS/jp1vhuX1NW80VmenDrg7G0K4ToIw9tiqy+7
NqFGeU5hQNY4UmSotOAIwMe5vgP1eevy5G9y+SDpmFA+CW62p7sB4VoO/MZKlzQsfeLsui7HDgpf
r1AuyWCFlm+lh27K4ZFs63JXeDkPR1Xl4VAv49uIy9YIDgBgSSQM12wWgVgvdxNofg6sfgycorxu
tZjYvVQ2rRMsnY5JX9dfszzI7pXKum+X1+LKgjFBe2BudnkrhToFhQv7mEaIW2tcVJRyB7Z1edPv
r3vP+f3v1gy0bWXZpZNGZb7ANYADGiKDr3PesMjCxfGVbzFzQVtAmN/ROubNJ8V/l2mzk+2t7Wyc
2VdWJjESwlhB97W1sHT65rfMfgTlFj5z7cFGRnAogaQTw4N9N8bmBnEHcV2sEiMhTAt+8QI9OPh+
ly8ZoT0kUMXnLHG/Xp7XtV9ulAl1MCyEJJjXwB6faRk8FrP4fPnR50n7KFCNPACoeOBDbUzHqWU/
OYl/2yr+CWD16PLj/Q8f75jgu4VD37dYCIBMRH1NGa7Mk+Sh7PgQMvfcPnSyX7bGTfflt308To4J
w4OpyvL3uBQ75JFqAQXqrTPvx8PkmPi7dAGRte3hK4BYbXEyyipIloKie/l3rz3diFuUfdPQEMjo
aN/fd5MMGbEjtJUuP31tVIx49SkXnUXw23NoGI3W/aS3AAsf5zXHxNpB/cyy5mUEXAxy2MSad8vY
7ofs81Ru1R1rI2PErIL0m9ufjRG8nsHV646ecd7zRmm2NjBG2MKRcU460I/Qhh+gkfxI1OvlEf/4
xAJPtn/zcMegWOYVOEm0UN/p03pH4aKhqy82XOuXNtlYNWs/3wjdoEPrgXloPPCMf4EAwQ6ylZ8u
f8BftuB/04JjAup8+Pk02azRRGqSzAnbkZKzyL0TQTHdi6CLgnv1SvFo9Cr0CvwK1CfiwPwcqjJZ
lNoNvQkEQCZ24C6RpQMQmXGWiq2u6b/gfr4LB9yB7coZXAXpV/6D684QL4Z3NoX2dlMekiL1saPQ
8YFDKP1oQzEeIuTCiYoSJlOJ3JJfW1nAJravChQ6gLBDimFrw8Ii6L/0Tf+sFvBjp+b28liuTJMJ
7+sKn8wQ1u9x35c9uX3yHQj4Le7wSnj4RuKYe8Sf9lodTz4swTsnd/a4UbR2Lh+1E4IcUECXPkvq
naJs2Kul5odZQkg09JJ8AvpihJFO3w8vntNXdzyT0A1cWj+sU0n28FUTn0pwMl6Ia7uR0O1wwKi0
h2Ge/Qi3GkCR1LY4yEB2LwKK0SfmQfcntKDpmO7SiVZ/nKGyoWjf6QPg3HAm0Jk3PVbJXO81LKz2
AVbZzkXVbJevhEPH+qgLj0dAhpEHOE91tw0Z0oNTsfwT7QX5AxlY9TrmSj/aeMaxb0B1HALbv0GC
S8IgY+5jClFTGqYLoJQbUba2RIzsSTIAp1LoGsauC230Kk0PcDN6dtPK3jF0gDbesrZIzn9/V7nB
MKUtzvXJqU6+ACGBgNuSYVih9DkmiJHnzAoWEGpPYxemv3IBefhd/rt/g5pI8ZC/sXqXlOEWgHjt
O4yUisuWWhU1XgaXi7CkX5JlY6mvTYORUqEoBeRwXSAhZSdfQmLbLSFSWoTlpKPLcfpx+8fxjXTq
15mVDTYrYt6LX70GunoQnwGHz3ayh0CmyG/71rqvi2Qjx64MlQlZ7IrR0bVE+nbmN6eFRfzWrryS
FEyYIkSfu2GEyUDc+E2wZ3avoavZT7dlw7aaSiuzYSIV2xGqmk7q53FZLCftlkus2qn/44KUdI9L
ny2VqbUhMtJbotOF+B5kmVWZ7Scd3EJ09fPl2V4pTE1oYgPR0MyGCmgsXU8dRTqpl6mF8Yfj4AQP
4FsRdiPUjUM76MdrR+38me+CfLCEZycBau2pG+GUAu1YKK7e2cv0XQz6ut3mP7DFXuedrlGSzTT7
IWn6cxFsK5WslDUmbBG78+zBDLGI23kadqVVP1dLHqcVfx4Hdc96fWU2NGGKJA2skve4oncmEY3o
ndU+ua7mM5GICrLCfJA2jmpjGyn6RpIflxfUSvowkYdnBvGy2JaKS2/2fxeslwctXfDll4I/NQOT
uy6bLah4e2kEyzX7cPm1K8FuYhC1I20vL3D0tBp7D3jtQXA7FJvGZGu7h4lC1KAfeJLg+ilRZ+ue
BgSRfQ8jtHsII2c3KqnqqCFUHoQ/VA8LS/hj5dHkWNiy/DSnjXiAZETycvlbKTuX/R+UpSZqsWxt
mMc659vZ5uyilTD3Dm4fsCGHLNnyjZBe37ZpMLySRkvIAnHvO7xgQRpkM1jr0Vg6EPVdShAEWMH4
nknVxCQZ2ltll8njEOQkIoTxA2Q42+92yvW936R8LxfHHUOPOOljQgH/t+yg/KG0YlDvGbS8g0J2
HQq1ZI+Zmq07p4W4EkzXpicy1PxprgJYLQFJfAQvdO5xi2H5kQuG8xs0D7on1UgoHrf1+DXxpHxJ
+Sh/0alM76tO+zvRt+Qo50VAppEW2R04j8sXp6nyvTe0zYuncE8quoD/9mubQ2+7o/lntPmn3Vgu
E6C1Ygbej7NHtUgWZuiphdSj2YM7CLjlDKItowa2SWFVZfkRXWoJPbfmodWwepEVLAZH4vE37VTo
+8Mz4FCDpx4NSntHXcISkLdUfVuk64ZF4dOd28L7Zda8PmWkrHY4BaldL0HTp8WMshDs+vsx5dZv
nrj2MfW8JLJqT92NxE0gV42xL6vWvUkhZ7cDZpwfLSWsH6SHEWrguiKC4jassWaYL3/1h946jBCB
f+GgDoazS6D87QH4ArisfSMIFTsF57AdYGjpywDXoT0ohfMTOocOsDG0esoZ07ss0PWRwTYlglx3
su8age45+B5Q0bYSd1fMeokrFvzpGj0ekySHj5XXdHdVHYxHrjk4J1Cf/baIQfwqShu+Q9kIvF06
5FuAyrXYPv/93X6RLYWT6wzVfeofoTmG8y8+M3++HEwre6uJnA0GmIPl7nkDBCKbVQ95ufHgldrg
r63uu1/NcJGExVEXZ+VhKCl2SoinvkvIn3qh6Scp5Jbk0NoXGLWm1KlyGlXi8ow85QB6lynb6Oet
PdkoNuHaA4aoVir2yU3FVAhP1PDyqK9soSZGNu3k7IwByliRI4zJrdV8ERpOanm213BkuvySlXVj
wmRdeJe5U4KrLAWjLAv89vyMvsEJ/vLj/8owfJCFTaRsViDhFC4H7IkN7V6XNL8HWrTZOR4db+bK
8SILZ919g2jcNwUr9qO06I07TuWO0aH7n6h5uS/HJP98+Qet1HImola5C69rwnD1PAShbd/T7NnK
4KddDtAjzcAk30IxrMyeCa8dKXNgyYx2waD8aEluW3Qk9CB3C5yUM+fpuq8xol41wk5g1dLHxBcU
Rfssb3ASDw7E0vWpLZh6hfOXvyvTIN1f98ZzGLyL2AxaYAqq/ioeu+yuo/4zqpU74ZJxlwv0Zj0q
TqW3hX1diS0T+1o7sw4aiaRmtUAVA/aeOxtYxbXZsf/9DPjjzSyxkA/cigz36Ol1OwiJIM8nMDXR
UEw6QMrTuko10zFVMxdiSz3wVsXcS8RuSQCl7xItTz6HpAitPLimuSr7Rqdqa/Gt5FVTPTPnVokb
b6pgRDRWDzYu0Z5EA7aJroQdtpnKN1bDygSZ+NiRgRTWNnBcHVMi72y3ZfduYv+8vNRWUpMpokmp
onY3oJsS2PUjeokBXFHkgVX+1hXA2gvOi+PdWuZk7FtdTsEpqB6L4jGtf/vzdS0IEwtLKo/Vaq5U
nC11BIp+WMPAZvLhOblFk1wb+vNHvfvx7QxXe4/kKl7mAXhMmQW3qOPcjTS5NjRGmGtYbOgGZ954
cAlUbd0QtMyQTu7GprmShZ1zzf7uxxedogtMXFTc5QNcERWuNiGBfXM2sN7RtM93g9++6rr/dXkl
rb3OiHar7VpuTSlowH7UgqOwX5b9spePebu//IK1yTCKANp2Y6N7gQNdM4cDbUOabfz0lURl6mTO
lQd7VY0U6I/lbSbcWynbG2m3aMY2tI3aZNh40cqM/wcm64BXbidYsQ7PD656ghNlBCrL5fFZKwNM
qGxHSmSd2gXnNhETrCfpdMNw3X+X87m5zRYLXC+FrJT7QFwOU+A9tTk8giwGef22p+O+1nC04qzO
NhbgX2jEB3WJCa7lrsBFBDwE48Tv5jBP5HFop30hMH8Tyd4aq322yvJAYTEDl4cAu8/Sbbx7baSN
TpVt27MjGfaeETU6YU8NPBaq61o6Jt6WpelkFTVWel//8OV3JjdA4Gu/+bzw3wUsnHrHzGHJEDM7
iLz6pSB8R8ctSONK+Pw9wr97OlySR5g7wlded9meWNNNB5epjZW3shUyI/Ztr5l7m/tDvNTuBG+k
woV1aVbHrG3TszFZc1gkLmqD2p6/q9xyUMPAo3EPU7XsdnaycYfuBAQmg2bY56q0jxJyVj8u/7a1
zzayRko6h6a8CU5T9jIV3T5LxUY+Wpsuoz9tI8q4a7XByVvgSuRAcL/O+Y+l926u+uUmRLdXBCyY
c0d0lmMFSx33W676LcbjipSCYyJ0s1z0s61QY4IN6ES1lYjvi1TJPmnb/JSU5QQ7YEgDgNyXRtAZ
4wecGOedKJZ5V5eO9TRlTRdlFaabQDAvVq6yH+EFMm98/MqKMuU720G3dR8ABT3aY4KMnx2rzPcj
BX3KKE2yjSlce4uRJajDrApWz6h+yibMz5TbIt/R4sYh9LpcYSJ9e/jvLrgWRsYvTt0YeVtA1RVF
GseE9zpqpkGm8OBh1++b2/yziPUzjaqoOKQHHXrReKhvg1P/7Nz5cXesdlt3ACv4VceE/5Z2VySQ
vcDp7o49+kd1C7vywwiBrtB6kPeQZTmUt+JpvMti8BDj9JTsg+d6AzpBVxiVMGH7N0nmvrcU0HYt
YpGC7L2bEsistu7wMvFMUBxncVpK4c/6BOIrqJLwrAdQlk0AX866pxDJtVx/52kb4pm6cu4gGoGb
VQun82q3AKvFABRy8geoSZensWjKc8lUinBsHZ/CG7EKQs0XuetJ1kAUfGGfpqIEfs5JcatOhgRY
OI2rqQRaaow69BYu7NMjCA76aw1zqT8BTcR946n2W7C0KFl95R48gIwjDoBL6AZCP1i1KA6Z0ABX
ACfyTJTQu8GFLHF59h0ozpjnyZ2KQ0nIhD7oWN8kZJheaq3ZbQb/9b2Ez+dPd7B93Cs6Xn8PTRnv
wLt8BpOxtPe+04mfHfz36lCPDT6twf1tmLdN9dDA6uwLJPstKLO6zPqeWB2/s1tNQ+GWIpqVb/ch
NFTTXzw4a8+y1nphtRgecg8Ghdboit3QJD/cktNXltoibKES+MRz6u+XCo3OhYG9MFGdVVFSzCPc
0WkJ+1Olo6Vu1J3lLDDNo15hHX2i+88zwCCQW3fUY+mN46twlyo9QtaXfcNBNQkTYmNNW6AcdW0K
V42aLuEEraTXruqSQ42LvAffKbyYw+Qcl99WcFtMgsGjr4KLYw+93v2cDxweYlICzgn76iScPTZE
c2WXXth0AAWGird6ryEAdOdbjH5pGkbPtMo0OLG+fYWECrOwaYH8FLuwUIYu3wgX9euSv7FtQSOl
75cOkCM/aEJfPiTly+UHr+xaJvrcFVPtd2PNTm2G74SZ8Y9e4qtkzzcy3loZaiLDayarZOw7doJ3
aBH7rF5uPBy7o8VCI7kCdbGmWRqVtIKbBewtwXKWIdxqH1UxTEcGF8ujJa4sA00QOSwMi4TONdLv
ciurr9D1CIW30d5Y2TxMBdkSReDcpWUWT80jC0Dx9qfbsaBH2FBvbE9/WwkfFNAmoBxXY5Osz6tg
xM7/DNtDedckJb1tksa6Af1wAeVecednADbuCxJEif4GpAwLtyDhBNd5/NP1n2o0TyOEgYzK2Q0O
ZZ23NwWldNc7o7wJklofpdvWcIRv4XyWihrnEn+5maE+duDcsT+1ZB5DlO7DweINiQbdidfAteZT
283tMYcH670fJNlDYcNbSjZ2uoNMQrVvWGrtG9cao3rxA1CBtB/xLqUwDKUUsvpJAedN/E9bmX2D
xnH3KYUB5n7pJ2cXwJMyvGrFm/q4WY3bsqkuAsRn8n2q5bOjycscuNcVmH/D4F1dXXRNU6sJPUgp
PnH/NcmeL//slcL17wXg++fm9lnCPIddR18dSjHvXZFtyF2srVxjD+UzxLLLCcsKdNywGcYdaes9
yfTRa68zInRMtHzno4y3BpQnOsqrfdFE/B4dOVVFm6fLtfExym8Fl/RaWLgTkLR/yCfv1PR8I+7+
pocP4s5Ey7e4iXO7AKENezCtwhFqodWt9ET1xRcVHHt53zjVQQiHfitZcFJd24WLkq/lkN0wi4sf
kuQU1YfVLyfp+t2BzpIfC9owmJqqLae/lVT+H4x82XtqsEYVV/ODhpS9o1hUDeS6HcjEyAc1dra8
OvfW4YubsRvV/rq8sFdWn6lpOydpyTnBxMEL+cQa96eCyYZviwgxv9EZXGnomLK2Q5sCwCuQk+F8
FlT3VgPVtxJEu2nXldeZQTkmLD6ReRuMBZOxWrwv3ix/N850myfDA8uuPAESo4PXjFClGXsGTkjB
5j1QBWzvSO1urPK1eTCywASL7trqqvYkA0fsy17RXeCPzkvtc/frwmm7kW3WlqlRymRWPwUzOASx
Uy57X9wUdg0lu41VuvYRRhbwRqfSguIYC4gQC5k/PoOW9prLILLBTrxqB2EmaF6DtzXhZlzFdndQ
lR/CWWWXBJ8uh8PHeYyZGHm4e6sMVAgVKwieh/DoQQtelWzjHP3x4DMTJ2+30EhtfEB9A2+J+vk4
Lm40OBul3seDz4Lz399tUbblLbT0cefSzAe+HLo5GlNYwW9M7drAnD/p3dORJ4TAWQdT65URzgC7
dgvOtDYo5ze+e7JA5abSc+O9z15J+juBDLza4iZ/nHpYYMTsPPT2tEzounsDGVB1UbmHvr04TehH
guFZyxsx6jm6vHYC/OD/7lPMlKUdF3vUysEQsW5uoqboy72cAM2DYbtzA0MSAG/qIDgSnr7Yqug3
Gs1rE2MENAdOn8H0AvtOPj76Tn3X02ojV6w92gjniVfBRIBAjuFlcQOT+IOn/s/clyxHjmPZ/kpZ
7pmNgQTBZ529IOmj5imk0IamCClIcAbBAeDXv+NZWdWR6lREv1w9s1pUpCR3p5PAxT33DPRvyZj4
ewZ90WF64xE8rILdZ91tFX398T344GF6T1n38zpfFBKcz5bSoefmUcxzei2Kn5Syvx6r8PdsdRZ0
nekXnM47vyhux8YLz5wL53RZK5mwjIuEzEgoFnztfgJD/w4B/sVT9Z7EXgjc3nxo8zNTwxQ9xrhl
vQfMIberkzZdYZWEwK2WwrfWwFuKlllx6YEWpGI0KdOm8Gt1FhaZv+Pa54BVzLJ89qjCUHTmq79n
0gFBCboc5Hb45os8Lt1CDuAw5CSGdb65CHg0AZHsvASksPnBi3zS3SJydP304zv2wbb13hS3GpH7
MABxOpB1JTtfoCUI2zwqYw121RkSD8aftR4fvdO7jaYkOQXvl0aHTrbZ6+wFEFWYWfYejAM1fI5y
cPN+8px89Bi+23eiMvLbIMBCDHMjb/TA6EYWmbclgez+5gp6d2CYwXdYEflcHqNiBDWLYu9JyrCX
n398Wz66gnfbyjiXQzE3Jj8S438JZX+B2W6OMGQlf1LGP9hc3hPKcxxp2lYqeQgzejlk7CoY+/sf
f/YPbvR77ni2zKCLTzI8zBRijyE8m8r1ssxhU7q0P7NA++Djv6eRE8QRogJ4IT7+eDdombaq+cnD
89HHPxWz7wpiAzV/X0pIfGS+Hom6Y7rccB0lrgx+8t1/UKne290u1ZQ1YbOEBxZEF2bOt0HJj2V/
rUDM0P2Sqpa9dkps/t7tOD1i311Ph8U9tB4JD1VgbxntH53f7mofMGoNOO3vvce7te17gfY9GfqH
UmcnhGu41G70kybka1oY85M788Gi+B/0cU3IxDSoTbOo7uQozgNqbwcpfvLcfvTy75Y0HfC5s6iN
4HmooicrOnOr6wxOjh1Ry+uPv6iP3uPduraCe1NphTzkELkfh8iVUwyNkxezkmEn/Htv8u7gsIg5
CktTywPV3hVd58fC6w5KLy9/6+Xfk8lzUlC7qowfGhvcGEUeMh3udDtv/t7Ln4r/d89rNYyDDUzE
EfEC4K6ZNyrD/5Xp33v1d6t7FjOEsqPkh0HuiIa77+AwAvmZ+vyDA+97Crge7AwRaIDxg7fNlvUi
yj4LOe3gspEwuf3xFXywP4nTo/Xd95OZzHgDVtYhq7PXHrEwMXy7KCygkR0UtPNPDj6nlfsX5573
DFwJbKfoC58fArM80KBv4Yaw3P74Cj76lt6VZ7N2RYRkHX6gXZTOpn/2RwQht2Vw7YTtYxDw7v7e
G71b0aOCGw5nKjwMA+uf1tqNB7gkoROJMPgB43fcNV1d/mQc99FVvVvanhvhCdk38jB6iC0uYSUe
nVfDvlnXreIPP76gD1gk/D1Ft1QAV0hAESxrQ1C5S7uIr2snsjEehzzfiIpnCekRdz5A9p/yidq7
SXRZGavQ83+m4fqgfr2n8DJpulkbKw42EHLvLT6Wfx+RQ+5HY8xPKmhvhJohrgMmDqPqp590Fx/4
xPP33F49eqXUnscPsH714oC6YTkrDDT6KZ3a/CqCj3YcVhlsiXuSuXRUa/CJqaz5yc70wTSHv+fy
Ki5NGcjKP7jervesoIhJzSYHzoCrWRUe/aZa9rmb+HwcQVLMoPyo+j4lmjIQtMp6A5/aCepU4Z6c
aaOffKzTwv+Lpfqe+NsZJUxNi+DAI3eT2W5NxnKysVfa6x8/dR/sBcHpjb/bcZYZFMgcYbaHBQ6V
TTx6k79lM+t+lpnNTkvkr67g9MbfvUEbMOUKOoYHCTmMWdWmL5bbHiJsC7UpL/KkkTJe126Hpj5d
sgJ8cW/DW0yCHsp+TQi5D+wa+8FVSYcYMR97CcnEj6/9g932PSNYI6w20LnD6am0N4OnEi32be2u
Wvn44zf46Mt9t0e5YmhntwQhGrD8oauKs5rmP7lvH+ij+HseMFAXotiQSxDewHxPGj9UiWez6YA0
KJU6FjZHt/pw8TcWJsInW8Ae/kw7tXRz3K7DmPqwf3798XV+tGm8O5TkgIIG343FWd9P+3KJtrDJ
TBdanBGx7somwpH0LOM/S1/44N3e84RtMGdtFLjijK3iQBDATVfgibI7R62/IJnZGmiYS2nuf3xx
vzNN/uIJfk8dJpOuhq7C3esgzOkTmIuCdpJ5j0vXVd1B5EEfJX5Re2eLh8dZTYFOZT0sx5HlZZcU
gDxhdVrQJhVeEX2iuvFjDLunpxwYgEvm0OgvUd/na1Kxqr7uRup95i6fxw3kUAhUU9b+c4/9j6/2
/+Rv3fU/P7P5r//Ev792vRtUXozv/vlf912D//3n6W/+/Tt//ov/2r11ly/Nm3n/S3/6G7zuH++b
vowvf/rHpgWtyt1Mb4O7fTNTPf7++viEp9/83/7wH2+/v8q9699+++VrN8FWDK+Wq6795Y8fHV5/
+wXz1u9u5un1//jh6QJ+++X5pfmicAL+52v9+w/eXsz42y+c/xoSKZHpI6MoIoxj9S5vp58w9iuB
7I7gvxM/lCi9v/yj7Yax+O0XT/7KQFbh+Dl+IaDhqV6Zbvr9Z1T+SkIBayzCaBQygV37X5f+p5vz
3zfrH+3UXHeqHc1vv9Dgd8juv588FFoeBH7ARQjnCcJhr/bnPXTsMVbw/KmK1wkxc2nAy7k4RqyB
No8ZBckwLWSAGXkoPPKKNnDunho7YVq2KJovXqqWcHm1vHQns/U218foRKuhyTgr+Ra0k68ETGXy
prgcG1H7STug0D6oKJOmhrNGZA9rWQr6zCKLJ7SBgQ4mfSX1SCKVIzdrVvH8EHltBR/rbC3ai1x5
fEh9XSGJuJmWJwgHW7ddvcnJrczrBodz11QNnCMYtnVsSKPlIs1x0BjOWN0IP+3pArpdjHmwp2+y
xrTwD1Ce5zUbokUuN1PXTWIfFmFb7cRKgphynT93K1OwkhfRBfTtxT20l9CwBcTcWQxqE79X9kmb
uj+6qJX4YGa6Q9Rvj1il7jPyYsa4mdrXGkyalJ3M/hd8ufHofBjae6F+CbGLg/hE1kMGb6g9mq5h
F9iuvEDreuUpv8XdAHs+bKBIolFhNhWCd/ftDPNRY6o2VYR/dqOak6wn8gzBIOE1a1DMSp98gW5j
SjOip31rw2DjCv4YhRDX8kDMx8In7bfCBuMx0z3fQWdNkj5aONjMPfIq/YjFhQ7Hp6CRCDgZkfJb
dtmidVL7Y8/nOFg6sIuQ8VWBSlSOvUZMgidLXj1Y0c9uW4UGNyoe4AQ03GCUu0afF2jszVlUGfzJ
SaTJgjwephDBVLCdawY/TNjI23JKgKDOVyW8U3AmyWF/JNiyH6pG15dwVrluNcnyjRTgS21aUUEN
002VDwZYgAMujXxkKLBWM/HAelR+0DfuK0gdY1mSOSZy8BLr+a6Iw2HdlE0FA5ZBb9po1khnz338
hd/6s7eREKxGt+qUU7gVSOK5MKU3pxYpxDer37YhtKFS87uiGJiMp2CaP89DJv0970eVIZyl4OWF
yXWnjrjhVXgO4eqXghTEP3hgKVfHoCcFJEN8eAZQPN11og3Cbe7sku/qXMJ+PmvWfl/L9ga8bh0P
RT++wQgkACoj/E+Vv5q47B29bgOexZNrkRAl+j6JoF07a6QHeJsMoUmDjrc6rRfltlPuhVjtCJYz
X42EsjHmVWHKpLbZji5huSYITll1vICZU6XOVgLIRuZ6Bjy+h8uKomw+rYP13J/zW84grZ3WeueX
4xs3PUtmIjl8ADR/9PBy3ZOR4OnBYqoqw9SjpDp6zmXtF3jqFLDMqX0AV6EDyyy1FY5MZ/UJWE5V
WHsw5xzhlfd1rqsqSsgUgtjXIdseHi6IV4W/59ImmFyeUsoC/xkwW6HSzoVfVccOFdrDc2xQNIT5
i8E9LaQWUdLnWpkDDUjw6Nvm6OM62y1wNfIFrDcupniZB+VhXXL7ir2gRxL5GtYylagcqPs1zjXb
vLGqifOZLc3GgweJwexXwSDIZgag1dIWw5e5nkGpzDhc5jczErBYGnlrFcQC9uFdioqBjA9Pg5my
GQZPx3M/QfAcieB8bCm9weK1m8A13UUowmnX5wrEXZCGPzt/cGo3isVLwtlA1s3zV7+so2RCfnBi
tE8OhTeBjzgv64Mj9ZXXDfAk5L3ZsYquWzfVb20fujMUdm/LYEp9hsEphxFF4R99rbyvclIBNs68
U7EJhCYH6k9Obwe6YkgRasySwmh6q/IK+udKuWc9to/Gm4OtakJ3rHXXbbWJQjj+DrFbO1w31LhJ
y4PXxXrqYh5rnMeXVm/waPiPC4E1LGKo1qNQxbBZmtlC0tnZvI25P1fnQoRrGmST2dctecOkvbjF
fpudRxJHJZ1ZCoG6E/DTlgSR46IRh6Dp0NH2Yn0uxxyyDBKuz74IVZ1CL1eel3VbH6BGqqBy9ttj
aZsrGrBvVjfgb4Yyk0chs+68gfHdcbETtOFQdd9Wq5yetOiWHXZaeVDVnB/l3GcPHDkjG+DfXMe6
8JcDdWa5UigxwwattONJy4KXag4inLnQtSGFaLmeMbK4cb7e+TJrtkDT+d7Wqt1XRHvnoGIiOqoA
Q5YvAl/iDF44Pkkozi1cq5Sqw8twMfdt1nhBCmzZ+Bt/Db7Jwt4GQQsUtSfzbiiz88LN6ZSBdTN2
3b7r2UtPp4QKc+01k4gD1MtGt+SODe0GBPWbxuqzXPIkRG77do3ccoaUvHVb9j3OmHzcl8OktwGI
gHFb2zEhKtiODBZZE27bFqfzW+awx8PJNh18DWN/gMY+Xc0G37//KfIXvNQyIut68aNdoZAfbTNJ
tqj62C2KOjsK24xJDr7mFyR7T8cVnhO7wFVVWkB4f0Frug+7JkiaaDmBA+5rPufLjVzWw6CK+8E4
P249TCL6fA976eV+UjMDG9MTC8j2BSyV+fStm7sb9NRxZsiEvO1nMwxpXhZHA4/ZqkDbW1qZ2rV4
zPUC+Su5UgM9hqxEkRZyy5XKwb3iNNZDeVuE+jwql2MhV6hAhpzGfOo+sQU6f9ElgQELNwaZ9SjC
6qzUkTvYqmcM9NDW7Vi3PpSqp3D7dci0CMm1WCSuxW6jjpM0cAKVdxg+C4T24DPNIg1Gt7h4dUGx
UaKosC/55Laosui+ijQMH2flnmpP55+kboEXct+4dUshuI3idoa3TNrbcOBb6FPH4rAimFjXcV3w
OoHpWf3CkPaHpLl+IwpkP3Ix8FTO6KDHacUybDFO+sqWvIaDIkCL8YJWHNEl09SfBpF1nRSNq2CW
ReFQnlXkrFiz5lEu0qURQePkhvUkV9Zho8QOK6gHh6vhBwmMHyV9aq7AjiwMThn9dGRRt34eWka2
weCiOh3Apt36XeTdeJjRhDHEVSsFPQuMW3CbpX2Z4dgFs8IFquI6XUvKdFK6VufxWil+kXM2h49z
LnS0gf4DTEoF3ds1YeN4tRom9mOu+NU0BGURo0+n4Kc7XYm4gD/tYYl8/Ge/DruD4XS9jkrnX/aF
tulc8WoDaoJO5ryaYgtPoj1raHSaQrrUZLW/AZxHrvp8JBcMOGhcN8jvXPx5+oQzen2zuOpm6Jl3
VeVkTRzHs7vitL+bWe/OgjkYLlww3SrPftaBxIOBIziyLKorHAHtuT9pWSc8r4LU1mO7Bbn+Dp0e
HuiR9oksh09E2CEF+eackbXYWb9oNqbzCQJEw/wKpxYSw3n/cjFkucqxoBNIzPdEcXz72fqWC++l
DmlxhElIvilCtXeDdzCiXF4CMAXTwFTRZiHreLCddmnGUDiRNbO097it8+emmMy5l0dfrb/q7az7
Ctk5wWPvmeESLRA/LFMAl23R3lGCBzWE9XKxgU/ssPE77K6J14+1ildfNRus2uJcgk/bJXPQl/va
zvx60PV6twRrdeQF54Ah5EVNXbALhM0PM0ctCZRzCE4t2kcKi7/dAveMBOriPp17FW1t6aCRmz0U
12h8XSZ+ozrbPzWkqpOwIc98pJA1LKS5yTIPLPrG5l+jkkXnnVzJEwgVO9B6cfYTuntSmHoniOeV
t6tt7+Ak3jyNanr1LIbwJ6e4CL44n+Hcsi1n0IPrvPG/dJXpjoHXT7cjbOA2YNjnXxD0Fn7peDBd
DYXvP0TVYAA5ZGGJk0oW3CEjoYYHSDfeTQQORZ61UP77czR9C5zntgHylHcVJQauIiFqGjPeTjAd
PjumpqtaLy2I2mTBMV5p4F5+fe8CfGzEfdo7Mi+HWk1sR3qffq2JnDFpYN5nv7bts6l0semcpJvK
TuXV3JMoMcxvrmrpyGeFXIItEfWQMtk+ztzSneWw3/Rkt+tghgK3QzBty1oMh8mPpqQPWZ0gXTZL
unBdj1DkdbvVULXTs4ItKGZzIXakaMjObEbnXT9OzU0EFFoOcoKqYGigdOvIel2JzkGPMamjp7zq
Ya2KOVG5CHZYqLdFX5mjI4GJXZ/dFI7wtCtGmtoScOPEh2U3WJvtu3ndzMrTBxJWm3Iq+yc1EHoz
Dt09h/TzzPL8IgdPKq4ELFMkes09H2V11Xk82PRDbxOP59FLYOAPLOX0Wfq2uG5oLs76lbI7anhx
7qN0JJXPWSpUPmy6zD1kXXSslnrZl13Bb0sckba5B/1HSW2dinaAEKYe2gIikQj4GswE7+e5LPxN
hZiAGR6Vzt9SHw2fQ6F5Lduu2uBoq667Rhe3aNPRXWZhZC5Fpb+WoCwlU8n7KQ5kkcPO0IvOW+QF
HZU2JkYL08TR6qPncF6PHcRfr9UMp3IvWNQ5FMG3M3xak3EBUiqhWdExkL3LStf5hYTVTpyjyUJ9
pAVCynQHqo6K9toZfBvLkKeKjWZbVn1w257OP2qxXeyz/isCi7BCNU1VFXFoWsgpsw3LE4Aiairr
NdnywXwqrXaxKHL0obDqRO/dd3tX+wqFSNkoCaz/pvP2qSQFe1gLhGi12p/iijr7BfcrOHrj742y
ejJo+p/wOB8yUGSSEGqnbdn4YufNc69x+aI5+D1w9QZAARR4kYPW13pZmYJBQxQCwCDtCQpbb5Bj
AA1GhRG+4ic7WFGe5/Cz3WVBduEzcsuQMpqUxFOXsJ556NScUrDFDn0kL7ibp8Rq6ZKlqvBNtdFN
lAVRQqc526xavQAnaVD163GHEAD/jM7FfmrLFVKs9UDy+nlufLi06dGYq5lEn7xasQRuM+GVwzH2
DBmxvUvoKuHr9LVA7OW+CMbpQppQ7BnAgucsXJdE1V6XQmS181yEPIahv/NEqb7Mp+o8cruZQOu9
M7k7h0dlf55Rr9rmfoic9LC6B3BkPpkpWq4m1AH4o878Ff3BC6g3lx1tv7amaF8WC7e32lVdHXNY
Be27vBcJJW0Qe15lUs5W5HH0iMISkfcIIanahZKJl5KK4MkuPtl5TJ/Xc2ETbDI+lEEnA2ud8WG/
jDPdowl/5h2cbCd/fBK+fcUjkmFZwCi9NwyBktlCzlXbnYc+zzewPSohCa/9bz4i9O4FQB04aMJx
aopmOBu4HAzzCYq2XFV2PyJBdW5qbWPZANVG7GmQtnRuHuxcjdi3i+G6NP14QMsmUhReD65S5RD3
PQsSn+byWANF2XiR62DlVI9b0SD6kHTESwNfB6hjDuOkiOoHPQMa8ezqx4iLXW9AK6yPfcXQAZNv
qw2LbURJvu0I1kPag+l7B67Ya5mxIZZOIjGoJcMFxrWolVI3se1YuxmgtotDzs2uIxpp9m62QKwj
ssv1ekmFPF9c+IjjEQ7lfmMu+65vDmM9+Oc1pERJh0HEEoMpGz63Cg1w1BffrEMtr2WoUzOL9nws
bb8Jsyg873BxiezdhhTBp7rIYEswwPi+b9YSBKyT5A4S8V1lWvtSj9RewvWr3gcdIGndrE8T8pm3
HImv52otG7w189+8PPNAJff8mxp6GKwenqUU6R0XXQEbXo729wjclt2plnRbiD9HQAqnvg7RxRZ+
C+gJde8NO62kj74ae3yIPmPjy/AGJBgIbQfC4pDJZu+yVR+Q5Ogd6BjRZFDsGxAoiRaivDOsWuN6
CfyYaAbNYdHaG7gM0lSP2Tc2l9FZO3Oxb1g47hktCQ7+GgRveJsJBqXe5BhJILoKUAMNZI44P11G
cmRL7EzJ4kYA7jgsABpTH4hmQpZRJ1g/QWJsO914okKQaBO1gOtAVR6a2qQ1YtY7bIpRlq7chZhv
2zkJg/oBBbpLTpbUSJodw9jPepNEoiXJUHjPqHiINO8XcibDvDvkbOHbpgyuXNsc+kKWZzS3/W7o
Cgf0NMTZEfsDensIP1J4NrUbWUm1Ly2QJZ9ICrahsWkFp+PNmGmzaQLz0OX2k8uBLAJeZM+wzvlS
d+IK1nIDPG2D5dM4Rub0bJkDo2qCpRckzOtA0kr4bwRVNhm7otosg6i2PUKlgPg4KAjEoo8sG9U5
yJcorG0ZXld1CeQ1n3cmt8thzS3mF6MDgugXL3bOMn5Ezz5mZ8wVSLrCILnodpVoqvmcjcLe6QLU
vW01VdN6neVA4mFdlpE2DWeW89gwGrgruN6W54oTfLMi45BiV/A/z4CbRXPxCemhJfwVwJiOXVSW
7ZM1lUAHTSyH6Zxo5NOymk4nPUDcx5ou/b2a8bzFuu09e5hYhrUDxSNC28rIoieUmM5YExtYSKJY
1l6OvlIubt6GTY8tz5AaXcriyruemJy+YfQtvZsQMk3vWA4dg9NEy3kDQSa3I7sZZ4KGu9R8WlMa
ZVN/wZeBsaOmOkLbGI2YiPUu4PMmoEPVpdg06Xr0SsFAc81dPRz9BWsphu1vY88bQSYerx74e2MZ
um8zREw1wC+i2xQyLKCfCtDyNZD/aB8a5faize+bdSq38E7EMa25yKbwoabZmpgaAFwO79TbNg+O
2qdfMoZAi6qmI1y0kMhNbPg6w0blEx6E5QH4bbkTxDqGQ13tHqlxsPIqAXU0XmS3xq7M37AKaS99
C/piVBqSt0mn1vZ0LAdPPvXqufxkMz2MN8xMLZ6HwYb7qAGQnJBsbm8VAKRyk89t3dy18Ds5IwCE
kgrz/tgMefNYTTJfYM7XTxdLv17WRUH3zKM6MUU1JzVbvQ1KZ/cJlvKPNUZdjQ6zlwHj+9tJecFt
T12bsMKdgxpexEKL9vPolzhbjMGdzXu0BdgkC2xKrNnpqW+vm7GAtjzyQsCdgMw/rSYLD7yXwVaX
anhia+G+8azVuxAx1S7mvWhB7c2eahgvbhDxBus+yDMOAACCw0Kz8hviQ2FLX2DHkJgZdIZeSDv0
Jg7sQl8tgx9ruq594F7g2tmwfaPmmm1wFIcRIZ+gTdzhoY/KT0qZCCbJY2fNQRUNHXic93rgZ5aV
gdqIgGY68ZUe0ECwgVq0yKIDiNtCzo7M6zkqN5E6eWm1djbdtoIBGnzJJszZ7is/QP4JNNEKVdVB
JdxMFrwK7dZV7/OiaQ2ORXm4LOcS9DKMguDWjIFzsx3XqEiQogLbm2l9tEV3DWj6mEPHHLOCh7DJ
74Y9XYHUNqSUh7ZoKrTsbQ9U0ZEjZhQKDuFK4tQZtMtOtCLYIvO6Aq7iLzFbIGOecnkRzaS8xLwj
XtCufM6H4aoOAz/Rs212bPHzbVXDgYJ01rsagglmoAAlk7mUBHMEGOyejDlmDUpQL03cm4Yh2Wzt
n5EvHj7lcxaea+qrDV358lxoWRwtINIOECFQ2QBzifMRZuDbfIrkXmqbH6eCN9N26cehx/1RZo0n
hmrfF3nlpTUemaQafN5swoLAt5m1hMZIK7wNZfS85hm9w2DgvKH0sMCadNoGtli+rbDR39EBx3KS
wY0BR/B2MzORJbUZTZg0yjEkG8v+ag6wdONVen7cA6nahjAABR7vOzhrMkA+j6uJgj6G4n9MIPuc
Pwtt3kwHjBnWSOK851CF4WkqU5xScgCGrEM69jp+mXt5NS4ySstJjVuc0GFzTKw9uVz3dQw1/03R
8UsRDd4OQW47OatLXZn90IsIUpVsGlCPSn0VyTm/8DEdSBYTLclQRQON4X1DE6TLYewzghzsoUTf
e2F2iWkHiiKa6Rsd4qkkAAFvkcVxITRca9fgqDDOGyjHM0+L9rP2Og3wOXwJkE4Mh2RMmYqozG+p
K8QeKEBxU4dlt4lmn+3EydedFfjQUdRtHIuqL/1aHkw0v0AJf6oXQCi54NDnWxRpOMz3xH7Ffts8
zkO4YDXqbCuIu/I9A9N5RCs2iQeEIB14BRSJE1gMTv0Q3HEBx6GYZE15YDDm23MQtVLE3rB7oLJv
i8gfmoBg/IV1dx40zsIkfllTJ2FJGTXRpcjCHP5puIexOp0V6mAaDnMBbhl0x9VxMCjatR7XGLGI
Lu5G7l1ClTmklPbNmfX0AuEB9mcsaOnd1bLTd/Nc3aoGh9is8+etxGwzLiiCjWDMux7yOhhiGjbd
oZ3Cx7bkJCZO9om3LM1F4zE0gdkA11zffMkHmCbRKb8MT1/qQIdwgwauTEnDXapwmusb72kQjO/n
bMLxrew+IQnVJJWkyCWhy8tS0jWRHk7uqStKyMewhcDItG0u8rEXqZ+Lr20YYEgTcnLfStQCXs0X
IijQa9FmPfA82+ICAUeL8neo7LIlFbDj1m2EhYFe6CNPtMemdbSw/gYvbG3aFN5Oxf0MdpY5qxYY
Cl46g2NSHiPwQJzB9nbJnodhRpA2vCMzGF+Puoznmfqouxwp3suS251n+Rkyu9B6RD1Ou9pfxFFk
DVMPGHwUZVJFaIT3lVu6MUVHWOgvWUjEGRvX5o8Uw/8nbsaFgjOF6b6N75kXfyJrXPVv7d04vL2N
Fy/9+9/8/5GjcfKE+Y9/ESH+B0fjflCten15/cdL+/qP++7LS979ibBx+ut/EjY8QX71I1AsJSUh
+i56YsX9k7HhCforSBl+GFIUOA6RIcgcf1A2KP2V+z5FXB8VIopAzfg3Y4OSX5HDTOB2w4nANAkU
kH99zv8FYQNv8R3TLQgi2DsL3H8aIHYoAHXkz2wNEoa51UCJkmJZpt08G75ZLJwJvvt2/njX72kh
v8cnfE8KIRxMECkICzgHB4W8I5cN4HZ4wlZZAkwku1ewD4blmAE6HQPmKT5XhY/O2gFHEylxpaUb
TCEqEtPRWmQntpgyr1mgIEXCQMps/i91Z7IbObKl6VepF2CBg9FIbumzSy65a4iQYkMoJiNpnEcj
n74/rwsUurKBatSiF70JIBGZKclFmp3zjxKlaU9HxwioTrcL0S/cZIbLQ4zP5dQuxW4NQ/NTlMlw
ni3P0gcFIcScJNJg71ZoZLZT6y4Ns6bTf65+0127RSi8VXJNgjjxF+92xzJZTYuxGzahjMiG9R1y
0UiZUbmP5HkIx1NOFMmVN7Mg1nJqzBPMfSR3UctsdjByaTuAB1E9lpXSLWVIFRHc9ZqkMo4EPx5L
XLT+Re3Sqg2oT/2srTT7ltmO4FLu5fitdQvBHSXu5nbKQpfHkRvEOy19J05urtfzMmfBGkuibNZd
s/otQ2hbTJpoEjv0N2j4JrPxdb2IzcRPg1hRVAzd4Wpta1/Ip9S7Yxft7Ke3RlizjsmATvZedec8
EkPN1UbAr65x1upy2ghLu0/WBM6gofb0ppQm/P3fPyb/eBjJBg8oSXFkICPHtf1/ZrjpksUkABra
eEwJx/voHkdeOu7/+6/yD9Wu/68vI1FRySB0XOefMVbAoeEQEY69Qfs6n3QWvGAHc7f1IHqSUdiG
syRJHohKQzHiefmjSfL/mTP6X98CviC8XyFuVP78r6+dypvEEG8FaeGn/aUwHREd9LcC8qTNjtbQ
/1sI3F0Z+1/ePz5ZDhn+lDaW4H9+vUF4RjMAWZumNEQQI/jYFgNpkwhOnMN///H+Q3r4Hz9bgHbG
9lyfx0z+MyKtbdIk68M8YcGHPzy0btZ/3At4iCBPiYaIPa+69x3VOc2p0u+vtbLtP3NdZnrvFbn3
aADiw42p6um5hQzQh2SNhigW3pQBIw8MjomH7GLb8PqEm0Xm4c7MK4oQt9c3uG5CLWhS/pf94P/F
VTf96Yax+/Nv3HT9v+0RYX0NKAD/P7j0uAP+t1/1/3HpXepK1cV/lSb+x3/yr5vOcSKuM5f31rVt
J/LvLVn/uujC4N9BS52Av3XcMEJW9Z/3nO/+uyO4dwJe+kiSYfCf15xw/t0PuShCbgzeEF8E/5Nr
znX+kakX8NVtGXkCgaPPd+H+MzojGawaXjQoL6lIXXZFMTDdm84ti01r636+0KSeZ95WNm05j9+M
G7n4ajPSOE3cA/037zmZ9vYfmTph+CwbOS2bUS7zT7d1yuCLsQvqU99ZgS84yNmJUSxNCBUUGrUz
Y2EzXgse+WqvI9Fte7dLC+wJRYL7J7eBfZZ0uCd/NZ3jXBftNcNGe6vsN2aysrei90lB44Qv3/p+
aOarHNyqfMSFW7xMVA3YpyBdi2ynKt3fhrJAyVUVuYV20M/r72LNPcLCQoPyxSK1X+Q7bZXUX4xl
FMCXVHNfZhdHdf5RSsK99hxO5ItQYSmNHXdQduqVyzNQKbWjbfhbNlb4iBiS64UQDICfZKIwsiDM
stwlk0PfU1dVQ3Xpi3KsH5h/a6+Lh9le9HGdvYBRFyhr3XV5XQ4flBq4wZPCiZOe3A704agcXuXf
EDuNQn+Uk65mjXPxQ63NMIEAWPOzQ54VvGMNpfy+BqS2lbZPZ6gLrPxLgksdRr9nXy0HFF1r7oq3
2SY2bB+WytraokB9kCoi5+CjmkzFKUIxlwBsJNFb7SfK+pNlSA1B1+HIt5XmyGHD7NeKOtaZzTeW
GQpdHoqujfZrj6lUDWOyIvi3Iw9h94zEcGNShxC7pvcXKEm9yDFJNhmHVRJTvzh1+7pa6wRsjO/0
ViKxS86ErhUE87SudQwMh5o318HLnUNdgQ9UO7y5AYd4u1sqxxpfyzLUywH0OiOTCWFK3V39sFH1
0+CXyHORTk4NfRB3KIANMFLlSiN1H/bz8ET/pqO/tx7e5E3YJhHMqJAUhIWpTCP7mIgxDH9PKsFf
Mke5Wfx9OOlmQQW2eMVdS5uMSBdLH0w5wmz0UhIA+bg60yw+HZ4E7/vc2DrdTXg0Rnc/mbFsJXac
zK92FfOD9y7mEdle3SPg3UZsJ3BjExqkExkQc3oNnNJbefp1Z93jb0sfXKVSjvkhvDRM47Ux8/gK
p2vD5VVoS3aRJPVzm0wCVwRqgjt4RxDMfesUjIIGUwdREnaVZUekX818L7xAbAH831nOB5xw1cfJ
WEeqhUoLkZqYom8wECnGL/Sy6DkNwjyjwqXcutJp0rO089mS6MIo20gB5IXpgq2qGiKvNwW5zsLb
Cmk4CuIUwUL0HXgomk1sZiRuf4LU1P7PIRAz0ENd+xr4Je80CccwB5M/7LK8bvxvTbiyMWyg2UKI
BaFZxS8p6YMoMIsocet9U4piGM4MdpqoAUS/kmDEsTCl/yrXLDQHs8yd96PxFtMdvQiIfhPYvSff
yCpr7U3rDICYQxlNxfvUBPBrUUUdD6lQScrEuw7JS2KTFQzdmojymIVEZqJAFGVNKrn2q026+Jk+
tyQrRVdVLz2ffR42v5Xpw509LMI66j61ys0IBSU2PSVI7ZY2cvFWWhU4Y19lebXPMhviaQES9j4k
CiYORj/r2gPaazv4mCMJ26gnW6AehZ38gIAboflNZrdvbU3kwlZrL50RENXio6zxX7XGMSeh06h7
SAAJH3vT55fFQzP8OANqx11OLRePU6b8g6wnh1QBZOxoJiMnm15QM9UfrVLrk4e4BtFvGz34hZie
+6gGtcxWbT+LMlvVJu1NvWFJNHIzOuCIKdK2/Vpn1qdareFT961HYDXgUFwXXeAd51mGv+3y3jEB
K2XuuEa+FVFfneXsTKewqaY4dJrkuV2j0I/7ckJ/tQRqq9lR5DFZ+pYUkVXfZmcu/+gwWT8Shz0q
Ln2xNPvRqo1/Gkk1VTui7kLvuW9dZLsiNUrEC1kOdCEgTrqgQ6p/akvbHxrU3d+Mfasubmb08ko0
WHmhxgCEHWC1OS0VWrOYl8BeLkk/apLhdEYa9SmcIWrPukkseUEHMNbP7GBIjZ3ILU41WiD+V773
snhtukfXvJC1ojuzC6umrA4LgZf3qONCXpGgvAFX8ZEsFqmaanBC+JISfg6dAQmhOcvCvEk7q39X
rkU5KMBbPnxf2ll/Uz7F2ahJEpvQnyILNuR+NZcWLP2zrJb2NAe6fVZgK9tEzT7SfCd9MUNhndnr
1COVjJw/NMs9tALdzKsQk/WwqJU3UqJ8uxA0lhFtU07FaU4ctz/0Vs4Kh554fbAXz/q0ddU9jkDg
18QZ5blnHbyA/S7nThcgWn2RP5cOz2Q4BCDRJavgQ9jb7GpIJt6nZTSx7BbrwiqWbtD5uQ9SDK+9
6JAhZy7l3yVaGbx8PcBzyyVGgGhn8ywD+sxumf2WVnPMcnrs114h/wr6/FXPOWR5kw8nAjAjToIu
RwhnJ+GHGk3x6S6t3Nmh4Nnp0Y4jv1af9tp7hLav85NriuWBvIQG0mRG0VpwgSDwyihqwNabEZuK
B8K1i60dFMDXS9bNLJlT8CLXdQTnplxzOwerhA8h6iwJwMRprDD5l8hDlCGiBseyy86K4qwZeUIL
O3q1a6qgbENKc2u8kKAWkHyEKfmhHFb9noFwU7mYSAT/OUDkXPBYjq7zxS7GYRC57WsSoUWK9aSj
D8xLAXi4cp5QWOoTZkcMFMPqbdFARgDzafil5PJHFwUwOEDmbVBCHEb4xYemdJ1jGtjRrbMj/ZJk
NCmt4C9FPLmW9zx5dflUZPAvTVVcW3yTGJwjxGJOkm0Thqm4cabqPFZBdJx0Wj1wGFtbTy3pYUIn
t18WQjmI+V5IWvS9Ks7LNnyIqA49GtqR3npHlRtt9whyRRncrBy5o6uTimKGLuG47BAArPoqKoeS
mNJf97IW4rtah+r+gSq16UesE7brvNX1+rQY1FZxvnrFtq7C6iLJizsivDwgWSvQ94pPf5h+pckC
ry+9ZI9TOz/2Tkt1bTc6sbbVr2Ea8rewcyZEmFId8zIvOG8Xd9c3Hi9Z2p6LIbMf4Rb2Y+SVV4qN
s1Mf9BD4Wf4UEO5+bC0v2K5h0hx6SrbQGFZ3CCG1sthpW5VdeSa8eg/LHxUHUE7pXetco+gbE/VH
BFGOPmOsX4IyaJEaDvVxknBjeWKIJUBnbwyHXYigrazT8ne1Ot23VhTtwQbg4sO3r9XIi3zITf8a
uqgCK06a7VCJvSR062gnwPK6LCq45hneoorKHx68iryHbY/IW2DeripMUjc2pODeGmbCRy+R/kO9
jgjk+Ij2ebd2O78tOn9jpSlikCbtogePxt5TFSGOmyv5ztybX0negbaexiI9eiZhDOxbsTyUzeju
XHri4CHWlaBknlhKUiVzeMK++zQMJoknkyVIo4IKJjT9a1m0L64IRxX/uPivQ36Xi/mTZX2N4IQP
CU6Pp86rg3pDw/q4535dNwGagF/pMsLWhHa5KdAbvPNYh5vOhPTJLNldKu9EW9jEhHUIlmg2gfuE
OrNHkAqyNhhVX2qf2Q3T4HCoc6H+uCk7AJqrHIfNnf7x2FoOuDj49cuJqdAvTazSgr9NKaWdYc4e
+kZn3yfyhpiwI0KApVddDO9cZ1yxDSrRn6zUSvYk9iImI1evjO3VN9t+mBM2EBYLCBnp/1ATlMeM
QvQBxZ69h0t1P8PCnU52X3F3yKrcKsrd/qaD/aRzsewlF8ulrIphmwbd8uCKsdyHyBEenLV9HoTj
vDQ+yZCi0MGpBEn4kGn/XsGv7cNkjNY4LVIDkWUn29aqkGw6wUl5VbG37ag60ElXbaSViNd0DdND
JPvp1RHtx3gnmleXyX7sOzrwypEDx1Q572NXbfvU0C3el92LUjmiljbtNlWvWRaKvH9q2zLkQ5ox
jHeRX29mE1Uks0h756poOvcwGjENROZjnIcfbUTatq8zeU6RF/KSQxqbLGUqJD0pQlFB2583r/PW
M4G9HTyMY7mcwsfBlM5DmmUviKGcKm7qRJ4czUNM7serjsLmjf5qZJ6N0B8cvz/gQNqDykqzEZLZ
xnLoEaHzYyOJrtiPsv/iAVuONtPhTi6iflnqJtjWBZ91B6e7N1QoX52oTBGrQK2IMRVbhoEO+VLz
CloVbpUnlrM/ADDa3X3/LYX4W3ikTq2OSffLGvQbG89wXJIUHo8W13hgrI+JeZhgQQ6wWLU+oeZF
YR2H3CMgdzXLrl8an5XDLSlnasrkaZ6ricIhBBz7cPXHs1NMqI26tZliWvck8pugKzb+oL7swDT0
Gc76VPVy3nlF1BJcsDgbxZhxf6znktXIo9ImXW5e3qibquG2htoTh9WKoofB7pHYYtUZY4uzdFMk
3XuPl/YrGucGgTB7IhsqK3K0Il8KF9/6HKxS7/MiIALbHtLXJkj0xpTF+Iry/lcvIsQFbqOR/mL7
GtHekrwHy0oMU9PZ+rnA73vjXzIvxdoERw7X/LTCiL+z7E6fCwLba5K0/oMWjberLIVIPpX5eakZ
QorRAxawy/KA3GrEC1JRD5Gb74K94HtUZ+mP0C10TH5xsOPVDDYTV8xOYfM/r8SG3fA1vtXOcEMh
IlB75OYhsk37peW0nrlmxqOD2OgzGyvSZrOoeVbw3t8aXpbvzeRFrBwdU12ajuMDw8G3FonJLvP7
4lLmHLsde/SXTBkIwiXfKiwJlykQ06FepHqQq6mPlc2iXYUpAu4gQBVQ+jhPcrEnB1/vTeku1CUU
/r73avnBhmIuZnJoq/V6rzsMnMNnvI3LZUg72FB8z6vvcnaq3t5kqHw3ER5xIy3xOCSdOo0are5c
jyE56cm4bRQiM0xxT5MDb5wG63uDIW43UDPFKQWckHUDkTdq/rN2cmCVUE11yJQXItTIkDCLqIiF
8J1TYIarKEYHsYaYvmUpYnU8sVwqMjKYjIZ+l4Vje0jKqn6rI3nLUZVv6NVWJ3dhRk67PkSE5ZX7
rHEjotkT5xI5XRvXM3u9ZdvjtQuCVsc5EgxWtCUqcXl3so0H1XancCyKwxJ5T0Ht31/ZhtfYsb/u
Tsijwi8bJ/wmyASaJJ6drDuuFGXD+IrwCINTnbjPSQ43/XJboyC7JaHuHlprZfd0vI5BI/XP/PDV
ueybMPa9pmXwdN/8BpYpssdz5tCq2df2+BYNFaLAObPe1r4vXzD8jttQp0nsq1b8mPWybqqmaEmk
SqwHS7h9EIe2zI5tqNRzXyS4lILmd4ea9SGBKdk5PlY7l3X3j0bVuE2cWiexBCA8F2U33z2HE6nH
AbUjgJYo+XkXSSPvZ6bNUXy4+MG+irUNon0I0rgFt+kPSy7ba9c19IKyBmEDDrQFxpAJBWmui50C
+PyJP4xOTGP5u8qvJOMNQfqSppAybmm0ONt3ld+Q1vDUC+5BVtcK+Xo/fsfT0UA2zPLap61DKHHV
ERDpJ9+4kpOd5Un9lXtJv0vWuYzrILCZ5euc8jvjHCc7AU7PcFK2oVfVjMlpGjMBszD6VfGYZjbt
2bMkVK/CRo0MxjrPTn5pFjEheJDJc9RRBFC5GaoXZMLrH/xsaJYzmlaP/WrEth3VJ1iK2vdrPu0K
B8QO525UXlHbw6aP6ejv8p6gUen5X13aOI/hHGX71jTs0PXqhTvcs8SZ5231seTOcrGpUz26nW2h
gWmHq2+q7LIsFW+qqebNWi3VXpD5w9zsTz8WkS5R7NRBiIAkXJ5NsLrfBy+b95Wb1m8iY02MO7vo
LgVeQoRxmf/c4oM5cIHg2x2n8rcsPCSZQ1neXcir/qxCy7z0efg7Cdz1sTTrfHJTYJm4Cd3xEJQq
3GfF0uzcMPPj+3p/kfdotyWKpr1VlfNOKivswHPmtkI/iT079yzrBmYKDubK+ebnS/aaTmA+oM7+
wR7E+jSklcw2eWmv24ZgyNj0yr7NHYmdlmuHL+m4msdIy2ZDE62J55aiWqJbyMqxlA5IuOU2xCPW
kM6Oz880UwQDVyfIkXP5oxugbPs86PaoUOkQS1qPm8/1OoWuwdHspxP1vq4zHnQ4zO9Oprk9lOdZ
bpyEY7LtxjS5SYtV3RrSVcd1dIc5tR9hY+o9K/xdW5x/d2wXbAJAhyiLBOEXESigrgsKrQ6JO26z
yXd85A9cXcDwpj32ocnMlte32GGTLg6uYq1d3XI4YZVTLEe4NN1yzLCSYkD9iePyPj+b0fmy+iF9
u8vY85ibZn5HtUVdmluHaNsN3dqOzeSH0gb7SkcIWNxKwJ/EwJvHWNqpHG6XL2xm7tM4M2+6i2Ci
tELzGo42Kn2xFn9qa5h+25kj+DYC54fKBuv+1kw3IZvoceIldljcO+cQSoTKqmZTx0HhPdstjccm
xyIkJfaceBQAxnhmrI1OVu+Qj1gYVS9RsdX9DWsMpjOeTvZUn84TWaPwS9wfpUyyTZMxdEzKxvI6
GYOdb6w3ZWvCDXbRR+g69hMvI5+98X7rPJ+PjLZ/wmx8tHJ0WKBGv8JufMr4hSO4CjrnunqNiDFB
trGrsUiSU2/HKbjbFtTZPWu5dnvJ84j4akJTuoxyk/BhZGP4TRgOdMPlyszS3ERWn/E3cVEU1s1t
MNMwvL6h4t5WGCOUsj77Gqd+sa7+Z5m3v1WKs3Kh3JgJJG/2rnDL58Vp5ngWfOKMEYiBATMzzB3D
q9VHqEGjGt8Z3abuZcaKv7fqgZUXz/3Ol2Xzd6DF+fuaZ0fX59CUHrB4im34RJ8yuTF1lrH2V6Td
0mnsfC0txwWLuX/g2H41AjwC12G+BUy7rEPLHGj3tnVCfHvLyOtj8xlCnmT7o6uU+dZiR912tpR3
wDzdyA6ko7PW7NrNaUO9J7YMGXpy1zriBQz9vVWOg+7YevcX339CP3rx0XwSp68IEs5MeCUZ6qFG
j/oEbENsg2AXNeN0Ibag+DXcnSdj0JhdkIMo+KpiDUrG7NQoNlJ3oeRFmHnaDRTYvIS5Dn/gg2Sw
ciMmNyJn8X2a/oeHDg3fqeuyavsK5WdfvXq6k/Qh6v5kd+28Fyx7x2QlrDUpF3cPZRJdpXKKBwxs
CWo1TQG5H81bJqz+xfaJ/UuafH6p0XLu55VWnVSo4VuS4x5mFSq+zxhWXEDoGdrfmUHX/NLxNkmm
KAnPLF7i1nX7o70g9TJNMh/yBs9oPGKrjbNU/AgdANZ68fmCeCni1qksCk7a9CYDCy9jyQM8RsBo
td30VyVwl+AgyS9h4s9vykFMMdqefOoTct1DUjG9vYX+7X6ep0fVRvl1DlOiO4amI89n8d8goupD
A2B3Hjw8h0OE/QoCzT+VDmBwUuvHWfbqYEIQaUHTOfaSMnnsink9jxPDJHKN7M8aBn8hb1JM+knQ
xzBN2LccFe2MZeUvpk451/JR7q1sTt5LQlG3d+03v4O0GHDRdPNb4C4BelfLj8js9QZ2iYk3YVoc
s+kbh/M4Ef5lwn5sc9HNI9XYKwo+bRx7w4QsvVjkWF+80OpiF7LmAgkG6FJW4VOhfVftmqyXG1X3
n8Hg1TcuEpp0TFjIu6Rm3Qnak872ZIC5+zG42l7I4SBDdruEVN1tVTV0p/dgcfb4JFz9mqAQvqJD
cx4AJJIA5Gwoj/iMMqw5SGiDdszeyHYZ9l0RYNeQVqZ3XkgVTzCCrtONnSFfx1eYFOVznUUD7Q8O
81F/V+wN2C1pyb2HLJRLgQUzX+oDkhQRR0NRX6am8Y/aLdng4aku4VRW12gIBeXylM7EQB7mJRfZ
Gk9D2MZBNU9Ha0QVC+tSMgGO2OV1lP60lvGr0i0qYddLu28AU1ipSK9InweJj8p3++ncNFyFCOfI
RUYXg0t+xQzI3hRt6ar1tp2L3w8RIq5wKuxvdNWSDayYhBDWure6ceZf2D/mJ9p5LdCz7iNyWUZi
229bYPf+50ox/Yn1brmLc3UcRMWtlfC+jV9f7mKQ06qD6cqjXowbltXF7BBrz/Nt4gsB3nRd2WW7
NZ9XqgYrujrusRqogm+QyuVL3irm/wgj4BuLvaQnq6zl9yUPko40MOTp9abn2nQQ4ho66l13HYZf
5TCCqFjuDAcT+nkw7dcgGvyPqh2JVBiWTrTHPCsaFizROf3OHzP3l1PqCJJ2cJPpKiaHuTBN3JdO
hG63HctgVntT41fYk25FWzURioMdQ2XM+d4tRsCk2fVe+qEtcNtYQ/1ed9zwIJV1uzVmqa4wcdW+
NlKdsZkKRSJolQ3UQfU4npc0DX+MwqJ5EG6df67GmQcG4fXh/ov+Pg7Kv3S0Fp1Bx8YbRyb4goMD
DFuhixzSbotXa+nTX4Ef3aZmDX4ukEM7N53x61ThteNBip0qC4ttD9eBFhWVLS9Bsjw69drAhTu9
92a5btUjOYPsaHA5jY9+kdR/6krMN3vyeesnNrb5ZCWBf+u0Eh9ZOnv2CftnfstZYDWgz4yDTRbk
9+7WqJ6exDylxPgCMOGzF2EHqoPozf/y0FUNmxklVr+jm2kdNzKHVuD8ZX0tjMeHOIKgpVzdQjdP
fTpYIFJ5Ob4G7erLfY4WZ3pPox5ndTEIlf4aSF9iScMuF/s1slx62uu/7qTEPQqSz3XFyf48YcE5
6ITR7OhMffW5cHntpaZhfSkHvzj4dUVUQTWPWQ3lnk0gp9b0lkmL9Hdvdh8Gy+62Op3B/Ar3t5g5
0O9Hot9F8569rz2GVus/+awKJzPM409GXr1Zve7OMmOvFxScbV3uBpZu3RGCBlpcr9j9MGCuF1Lh
BWlLotzYk7f8jbgIXkvSg130SoN8D/1A3DRD9S8i28TbOs/hd7tN0FZbWSDjWcPkJpVIH0dXlucG
vvpX7TfDfsEVwsk1evNhaaFqod79MoZgax+lHYWgXi3IbxwCNV+CafZ+T31bHqcWckrP/Xcs9xym
Xnv267ZEuF/27dtgiIAwRWP+gnra276/j1ez637WtflSTV8/ZNJx/lq5P5xSHU5XChTAeTLFtMsJ
bW90yrDp5gOQcIeQF79JSIQtr+w8MfWWPEUbEoPq27IY95hasr60yvAIW2ZxtiUii610kC24TAaX
jLfyVFL0VpjU/dES+vUzlzw/2qrTN4PR5inqRHRsIriUtkrkdhJLcgzWXL8FeqKLqxlfGbspiVuK
ALNDg7pbZ2t4EVYEizVOS/jgkT155OkPXsdqsN+lgpIMSbf6XlcL12xWefUWDyi9gwp/wy5rKWHn
iLKfUM14GNPq6XtIdM+b6lLy71wzbZE91Be07u+cSO7b0FbpmciZTCEfY2d1dRvAGXqVZtMhO2py
hxnBBvD0Kv36XUfj2Z6D4NUqRp/opPUlae3ftGyRqkfgJ9530NYzboqRFc2PoBczZ+fXC4YWIAr0
/6pCFQIQ18K6xbZjP/TAolsdBuGxt2V60oVvs3F7rdyvHF7I0sr6m56TdT8E9a9VYW27H44qDhG4
vWQ4HDZSANUsgYcl20wrTtNovL90unhqa8QAktQj7Lger5fyGPbV7En4lzS9dE7r7gCWfnaekoyh
ee1sipB+HDVMkLu4FraklvRHXi/3CFVNgMl9iC94EJ9HfLEvCzlAu7Tpb0pI70ayxvgtLYrsL44c
kgiQI3W/o8m4F1K16p+mXb3XmSMgtrzIeZuqYfqLTsH8baM6OJbUf90pvhfhje0DKabm0XJ5zSLl
vijXuebB6N9D13bcCjbjn1dQsxP9VDWpgqHbUvLD95AdKqtriKgkKsry0Z94lqexJK7uS54v3dUU
5tei068p8ADdCjeqjmuh3yTp//vJ69sruOU075uO4SLpnUcVrpC+opHJQ2TM2MStqL39HYWNyTzr
HjLuz2PnVuEmJakQNtjABRgzI3xAPYieqk4ftMo/whSL1gaJyPANnzHIs9D+G4/Gwr0tdBSHEgG9
4sRop5ZvaVqDxxH9GKCf7+7DahU71C/RjhbRmnyh0qPTpo202rls5ZeIJL5riyktHMidWjx7/uKp
t7YrE9prXk96N0QoTtKZ/5YygBlvK+OHMw7iy8AZHKXXM19NhqjWAMr8VVk6fYUqmt98MPpT1ifL
SzdMTAitzlHOiDqfSUio3O81VMKR+KYPMo3kGbOteOjqiWQUrdI/TMvgsWlpaWfDJVRBrtQof3/X
oiywiWblWj2Gk0gOg+5OtcM7+7jyYTwbS639IyocgqqymnCWPkNhXOks31jwrFueMuiqfm1feVqS
z2GoLX64IfWeu1EOwHm0hTIteqieR8jjY7S6wclp1RprS8gjbTVkU3j5QDhTNmbfymFJz2TXFdsg
7PyDblS/6xHSXrxhwLXsTH5y6KBbMHm0duWcdYB2HAF4Mysk1lqQdQthmovt5NqWOa+kR2GNKmV1
RAa/PhYu9Q+xY5luwhomvewzt0GzU84sk80HBKvO8LcMRyljoiOiJZ6Xos1vclLucJF9678FNaq8
Ld2iRBaQLbX49jcxk/R0c4JFeY84cVM2dcjdKduRXKj5Qd0hWswZ36tvvc0e1WOXUaM6onrJS6at
ZxVuuOt0Wg4/h8UV1jNaskLdoHLneTe0Qgy/FhFNGhkY/vPyY7XaBN+4E0YVgicwztzGPNdVeI6/
osZ29N/Umi2i+hyoGN6n9egzwZ6J+lxLwiyANcTU3gM++/WpohdnY4e52WSAy6/gMeu0cZAWPhAf
sTzZvPPHNOy79LQkZdRuBwf1jIkatXPaMtgno094Q2ZH29EWyevgusdKzmCK6HB8Rz/mUOV/wZK6
H4Fc/hd7Z7IcN5Jt23+pOdLQOZopgGgZQbETuwlMokT0fY+vfwtUViUZokirZ3YH1+xWjUqVKUQg
APfj5+y9tvZNSCI1aZ6pRuLl8TT+pEMx/ZhhW+1b2Ta+9YrWmvshK0rQoiB07HUuQRzaj0XFMzc1
Qv1RRiEi5sKWVybKKEY2fouY008keZOJYXo2Qo5Lo677LNcT0bFOo0eDtUJEk1IkqxVixU6jZ7LA
RaKfxcz4aZe0OfKUhP3tGVTFvJOoRra23vLP2vhw0k1hVsvGbo8IvzzVhCy5sUzOfGuU7P6Eq14N
8NJylvVDworzuv+ip1JD6m/TA7dbj/R6QT32Kf6muwiIo+6jThBl8gMlaEiLjSmoMfV3kjTkek2b
Fi1n/YV6MaZKFKkqJ8xibbVd6dUkJd/bNmu6LWfJSMRry2q7K+x4shYjNpRFOmHJswIGAGHno5Fb
mWFUbKZgTO/MWm0Iay67sfFM0x/OaXAPjcTVCZO5CuHdYGIOHhkr9A95MZsxPl9gXo5m01OaPMX0
GTuvcBNkwR1LZZrcNQ1HMVnWm3RrE2qZeS2HyGI79GTqUmTjzka0kaLv5gSiaQH+Xavg5sSYe5Mb
FEVaixer9HvpF2f4f0Ks/b/MlwSi9V8f+JIugcnWr51IL//8L302Umt9MRNZuhCWghyCv+mXPlvI
f0EClYWpqjiLrNc+JNX4S8EjgQNJRqWtm4tX4m9yrKr/pZvw1hB0K9BeET3/NwLtt9YPiiFU4FyZ
ia9GE4JP8tYQYeoIj+jYNV5Tl/oRD2C8j2T18tXNeMeG9NtF0IfQs16oiBS/mnJykY7tS0JvTssp
lcRe1IrYVtXk7z6+yltCN1+FqxiyhcQc0bsqLG7Za4h4bLFWKDJH5RYuDRPE6CYUdbAGlJYC5ZCU
7ceXW6wi/1g7/r6cJdvcOguz4KmbhfXN70YO8p5f0s/yJ9CWo8y0WwoRzzFtifYi6SwUrlq++f+5
so5UwhLCxFDz9osWLeHzpcY50E/79LC0J3aj0Q2rYGB71uCqukLXpx0H4sn9+Mpv7Sy/vrPJZW2c
dYaOqeztlemhoRNMubJdob0chj6DyCU3bmi1wSehZ79fSsGRpKvG8owvz8/bS0WB36V9Y3UeEwVw
I3JQruEk1uw80+R9/K3gpvz2W5q2MLAnCA2Dgvzy/7/iz2dFThsgstg5yhHrF+P+bB+pZnAdKaGR
ryQ/rx8tmfuLoApBtTtZQ7fDlJs9piBuNr0IAfzE2AyO1dT7t6phhYVXT0n0bAFqcUbsPvdjBc1B
pzRGm2m5sWoxeag1GbZM4aPTmMumuZ8oQDjv+v0jggtqb4MhKk4yah7X99tW9tS0YRND16YKLL6c
UiEl1zPNYV0+AHmIfBcnXXvIBt9gQtZVOvVKLM23QlWVJ58qXl/1dsQ5VIlVRh99qNrP2MFtyUUh
ybS/qpoAxmpOpW/GiulSWFuwG7TgG1Zu+7ZtVP/ZhO2Rul1a5rDXygq/etwIxWvbNPsahemcepbC
yA0U8PyVAAYLWNmkfw3rQmOg4RvkGbeM/wwnUHTpIbaU6UmdeoU8ZhixyrbQsvg8MgZpgvthKpQf
bZjmaB+koCMkvg8FfwlBiOTYt6ObM7ZuPdEaZu/oxtx0uMXl6FtDMrvs+UYoV4CNDekMjz58qLxs
pyeoDMFP2VxUDXSOuw2N+/BeFnF0Iw+gCh2tFsbNjHu+87rYTH9Y0aDBEDRs+TjEUnWuxhBcWlMO
YMdGkF/mOQy/1K0NtaBE7OTgqJTwJdbWCP1UiD5xB2NGtS5p7bBGgoqcdyoUMbs9k9tOaNK2ylLj
XNEa5MkZh+0fgKObywh0f7mR1ZCkYKTM1VECpcfRNZ1zwJy41m9hhxjxiu/E4XOI85rWSJxH30pi
4g0MiSPSE60l/l2Z+lp2p7wcv9CKNZtVr+gQssmgm+Fc6oUXkN+DLwxF0bYdxvkH4wRU0eM0tw0i
65Re/DQY43Nv1cVtSrDfN872VE1yPRdgn2cmFKzKTeWOSmncA/tTsSxwAKLVCrPlzoTP5WqlkiKV
KFpj15ck7wRh1H/vrFa7qpk9eFEx989t29ANHcjR82DAyJdqpzT5J8lR6rJCvV21bWXZ7RSxeACh
tr9dVspuLrRWnxqPTpQbNzb6AGsz2F/Rj0BBGlcxwvQGh4XUcW7Kr8vqadAYI2RuZePWPwCaHQAo
ThpDkhuoHqkqrccm/bXA/18d9S9FBkv/Z3/3povyn28Y/C//wt+WbvMvQ2OrxUYJ2le1UdP/u5KS
FAFNX9EpuxS2Y0Vb8hf+belW/zKwX6owirBZ45L7p5Qy/1I4SNgy/7F5IFQCxf4LS/dLGfPPs0Xz
c/mbqECoPmzKKflky4oRbnZaFh6leqi/jWmfB27dVmbsGGRHD54cZfqFUBq18Hzmrt1KHdRu3hnB
GP8UVpdNHIiaIf9kc3u7tf36UNSJnPYp7kzjNJEqy8CrIzM/ztNUXmfUXw8lZ2u6GLqfPNpo3L4S
3GzfC9EpyifVwtuC7O9L23gtgI/rilhMhq8LsnRQJb834yMGHWkd2Lk4DBk4bUmN5It2UsLvrx6V
d6rM9y6nygrbt4o6E//c28tpGXJ2hIlHS09RpQNyz57iKsoffYsBSI+u+cfH13tbofz6eq+vd1LV
arFk1B3XU5glwd+Syx17qLyxYv7nx1d6Wz//fSWVG2jJS9H1Yqx+VZ6EUV0WwEOOUpq3x1hKsl0M
GPrLxxd570FRl3MKaRR08k8vIjUx87EmOhZWx8G1j5XnuorqwxQ36Q7CV/W9q4zBq1ND/eTbvY1o
+fvbWSbvC1fl7T25j1iE5DwPwmOgoqdzyxxCuZYMwRWKUesKeWR/NqY2WKnEkK78uKhM5+Mv/u7d
BRHBI4plTFWX5+rV3bVRKSdC5vqo2FclBpRNMIAQ+Pgi7zycCrpCobL5cNY7rTATYbUx3KxjhLTp
qZMnaYMTM74ciYw50qdpf53EYXv8IQ9kedhP1iJFNzUZ/KLORU+N5ypDdlw8sK7Hujir0fDfF5EK
aFTWfPiyUIntKUNbZ4BKkzuMEGuT18Z05QGk+Mff/J3XhNdx+S+vpfbbz9vnPcumHxzbLiVMpEx1
j4ktcgyGc5/c43eupFmwBWwkT/igT5kaXS0lecZ8mllFcK+NUbyrIYSuB0jt24+/0ynKYFnqgS8L
DB6ajpH6JS341TOjTXhkQUgfep05a8utfDTLxPpe2tTqcN4D49b0Q/g0HVwr2m/gib2uyKxPztXv
vDkvhn9Zt3Qdt/bJm8O0WeSloRzUsgO+JhpzwhPR6cdyRjSG4G0+0szLbucpzXZ4k5tPgu7eeaYR
Q8mcm0xjQZgsv8erm5BBvTF7TTsUQWJt1cmGD5WGphdjtlv7Sh58cr5/76brCvglW1moLuyzb6/X
2QQk4Q4/0G6pLCerE4HL0bQL3WFY1d0PQAsOdWh1d5FkKVsObdpdHbef5aS/s06++RTLcvLqW7PQ
47MqVUbTJVu7P4XVczNFWCeZasJZn3rGZna5aTU7/OSpe2eh0qlZhQHBghVEPUn4MfIkjGCnL16C
eZ+0qmCEHNDg/PjZfuctAniLj98GkMOA5mQbbYfal0u0pJIvtyuEoOqmDTPZJda8/eSIr7x3KQ2S
jqFSnglqsbe30gxmUqB75cD4PTZIEJjM2tEKa7hswIhyhkqN4DjJzbCL1En1sKwkB8ERTHZyzMk3
mJyKc6FX2vnIqQS1tKit6ZOb8d6PjQdbQ2tqQdCRTx45CzSupIvxoJT1dBhqchqU3E4vCIAwaO4S
14AAMPjpF2b52cO+vLtvF3BFNnTmr9S17IsvkW6vHjMbvQETcONMmqLkC+JajkaR3q2MHkk07Wb8
mYStOBHsRVTWY4riUQ9hl+n5tmSL/LRFsjxbpx/HAjUByUHTqCSXG/Xq42gA8gvILmcc7NI1za4O
WZRefjcHO2Xm3y86cLMj1AeuumF3/To3Mv/24wdT+X1Po/WkqbpJGaupGtX6m89gx3WAldQ8yyOj
PhQK00E18P1zgQTDq4WZX6GliLZ5Ytp7LcqRxtZ6cWEqUeF98kF+f25f7gTgDG4G8TwnLyLhilqv
dMTVZU38A5Na6QVixM6TwxfupxRpLkSdTdAiBtQqOXrGGNDfWyVMTiXU5l2I7NHJe70+ByOqf/ZS
LXfh5JdS2ZeWIxKKT6K+3t4lJVIzbqB2hv0+kFy7C4XXTRPkom7sjlX2zcf+u6K2yj0dGisBV77q
UcB3ZxxKwoqRez99++R+vfMsq0skmcFeScPSPLlfgd6OUjLJZyhqDcsZcUtezBFDWnIC8DaWZXo1
La29rmu+hSpycMsCvY00a7oM6yDUPilI3tlHoByx7oBLUfCqipNGcZrGshwL7QziNiBB0zcUpx4V
3enGul3NBTnotE+LKwAgxJOV+Tlkg9n9+Jb8vnXyEZZ5gLCXxe80LlAJerOTUn4kP4E9SiBMi8gR
OIM32EyJEqjQ3z++4EkE5FJlc0WuZS00tOV8+vaxiHLce2RCnMV5U211qY02PUquNWBi+RJYuvKo
jFb9E8cYazA2BH832unOxEbsqNwWL8vs9r8+cKAK5/vbQmhUqadLSpqTRFnP8VmEhfabXCs8ovOE
WMFA2NW4WmssoV5UdFvDr7tPXuHft1IBE25ZRbgVCpvd27shhYOeMF87w/ofX7UYyDc5Aa6f3fPf
1wmuomtcgAaYaZ8WSCJqS+LKw7MqH6WfczVdQ/P4USMFoPeHg4qhq75OGRht0Lriak7QHGcCTOhk
htoIMVSbH4pWR4qfWzCrP34gft/Z+GzIq2xKZbZ6++R5SP2SXAc+GzdI3Y5gvs8zHfOIP6oISXIT
OETh5wRVfraKL3f27fLE0JXanIcR24+tndz5pNWsMM+kvWUkaAHHwmL8WQ49TrWwK8qIaDMfcgJR
NeNn57yXB+r00tZS11C1s62efmXc1Voq9+FZBBvzoFWovrMBAaSIldumgBjcIuFfZfN4iefVOBuG
WqwFmsa1xAHCKaU6uairLHJR1gbXQWRtrKlMrma4m8es6nuos8FTjaeqG2JtP8X+0putbLeuG2k1
avYluTsHGV/XJ4/y70sJJnn4SgxKKFBYYd8+ymYdpV3UmXu1Wl6VlMazN4cMJWqBoGgFtz/45NTx
+7uzXJDJF2sn5y3j5BfkscnUWTf2o2kHq6CzqnWSVPl/vUDSgWChEox+lrPNyUXkiFxf1Hv7TFL8
C+yHyOerPIjdSaEh7QxzKF1//D78/q6alHnIknlXlyV5+f9fFTh5MtQUHvW+nUCc2TDbV2moIDMX
eAo/vhKHo5N3gO4UBS+dQn43vqB28u5VedqNcWogQk6APoGBVJEQL34UmfChnLzMXpTYVbL5Dpkb
gvSZh09dmYPW5zsDjdFRxUgWOgLb9laGhaxum0mtmSGNFYJ8bLPxF5Ixo8yLc8vYYM8a/V3WTMWP
DtX9T8wzTXU9IT6fXZ3QRXCMVardDnWaHHqttZ8aRkFwr5Ww/IYNwgSdrhrtsNItJpurwbfSp7rs
zMyBWNMNTEaU+Lzk5+o47baNvVahHhPuBxBnZeuzFLgFoManlnEDdONqaLzc0mrQBEUjQ2xHYKE4
Q5kmF6Y8WyCVSq17YhGon0kJGiELoOjhnx2SJWOwS5+bMsdzFWqT8bMw4/iKs6n8jItWvcSahlM4
LGtzcJHKKd/zVkkDT0pgaJMOmRJWURiww3tJ9h/1jLARhwCFFJfiIONkTvTkElcmuT2mqUs3HP/V
cOOnKULTOMrxr8+xTrhRrYPHB0M/ZoODN5noKNCa3DwIbg4aj2IXdwyF1LiSftYcfb62mDt8lJOG
zRNMwCPCfbzxyqYoMTau07C+U7su7z1baYdqjTsLSXtFbCXyJS22e8ZfMaHNqkFCGsmjvnjWCN/A
YJAaGGlIV/GIAS4sTBk5/0rRzLZOrNs0kXXaBmWN3EYbzgqCzCIPlpfduK2MB9vFl1Z5pmQQLqOK
HJJPmE82A6ScXdFrNGvYYgfViPquwhBqpRYh1RSV8L8w+WEaZlhGVFGmROqFToZdSFZdT5ZxXPez
o0wTYE1DjSj1ElIRwJRgzcbwQAgy5l47Uvyz3k7SYtWBs9mEUmI9iViNSJTNW56qRotGrAJp3t/y
GiD/GWVBAoct6gYvR81gGx9x9kBNpYKUSCr/eydgfvHZAwksTzQlu04161sWxREJ5zRqN1muhPdh
U431KmlG7YeRs9+SC1PpVzUWRdPz2yLqQFNMIzRleDFLjyoHkwjsXFwPMnNKK9S4fJeEFbI5Ix3O
UqtKBWYKTssOssAq2QZ9bUf7KMR45YSEZMZgFboZRnNrSqZDgsIye4waMgbhYOCQDAqFpO0kBVds
zi8gbuaJXoAaXnbRFkOGanh4ujM9jopoA2mF6txWiyrfDMWIE36qxcDhC/c+9g6AYZlbgoJN0aVm
XedVUwvbPUGytWCXkv67EfcmXGfdDB8xy2otPxTb4dqu++Cgg+/aMDglJVjS4/iWB5n5F7FY6ZeS
uhCSe5Ep/IEV6ges+UPlDTkO4Z1SCG071hPmbl/IEZL7CVYrSQF5fVaUyVy5BT9yj5Va9r/rRhCX
Ky2RrcQL6qYQ3lBlEqkcRdk++BYJll/MNhiuxKiSM1X52FocjRuJTU2z/NscNT6j+aQAm9IOcml5
BAqx0CwWnsSrK40SKp2t0YJ1g7Xea6O+S3Y1uDINnaRhwl2vI/upnGRFX6V4DMyVXZqZdUjQ5mnO
hCxzYoav5OcSdlvGyX5pEe0CyQmOUx8/YcFW95lcWTdavIhVQTHWskPmt5RtyE9Q61VdGT2k6wQe
BkSzsrlGWmkC6q5pDzitYsUaDbKcFTpFck1tWy61Nom03deoS0TiKgPif/rcMZVJpyADnDNp/qpZ
DctO0KvZNiC4yeJIN0jPJsa7yR3Q+oJOEqN0CagFQagBeFAQn8fC6yRq0x+7SSKctyqL4hKBKwYb
c7SHOxlo3INQa/XInWJ+a5Aw8pUfoL8KwMJdq6QNaa6VEUzvZgHpLasiK4AXWkZsV8DIRuamow18
fa0GkXltc6A1nblgfuCiilQP+JHnB7ujBHNaG9c+uQe2guJfKLPsWHUpB14RDQBO+t6aMwJM2FPc
YfC1HwIv+lGL8xhROd+w3AppDq9VXSvvmmhWvxOeMT6NJuGX5BxK2VeT0ytgG6QJkqEP58ABkFsE
JMUYqxwdOXZLjIBk0aVjFHmy4vvJuo0G+ZIMHPD1Lck/pWObozBc5E82v0bQKLNDYS5dFBYRgwTy
EfYV2Vp8p+LI+UkT1r9IGaCBI5JH44pcUT8G/oK5h76HLR/SmF/O0+s5MjeU9yjhyXBllzQsAIeY
neTqeZCpEresumQJDHiDERDiHuu8CDBs5vQ8lAQVdLRS9njnhnt7aEhW6aE+pTuZPtB9FduQqniv
upYsCcWozyYrlG5geYmVhNAy3KRDhoojnRETEJ2cp18TNLUF+c++8QXmGll0XVaiX4hHGduSkZnk
s2VWFvPQd5NyoGihVR+DCqkBF0is2kKEtcBT7ddg21Cd/BwZ1izhFuy47jTrdeeatbD7XQnSkbBk
CgmQn4QdDoxT8LX3ECnYa8j5kuW824+tpiZuGGmksOhKYX2hUYPhlhhclnQtKbVHjEiIqiiGsItU
uTYluPyM/gG3ZbQb1AZ5QgXONgfSqUhX5INATp5UNflhMSHDLBCOdremI4Z3vdaV2ie5NuuumkGd
ifdttRQpayeyp8boR0ybZt03RwyMkwYJ3zbwwqQwT5ip6hoLWiqeSMMMzpEtl09DVMMj6/MO9Edm
SkT+2UFPNyXXM3zOZY21q7NpACk6sdouveGKBceOyQNox/OMVZ45FvU6m0LXItggOhAh6Fyl8l6u
TTHvyfYZpLusEOB3ZT+0u50/lDn5BmCpGmcQvoRIj/WHmnDiYHGBSIycb6TMBdHnMg7fwRt5onoX
KUiqrfBVk6GkFjyaDqybAs9ER8d8Fdpzd4uLnZqir6KSPhqDqFVqiPq+qZTYJ9rADOJ1bRrhXSTX
xg/DH6LczXvKHvo3Ec6jzhwuBQNCywnVFC2tLmoDP52psAJmQVI69ZTJFv5E7qDrW9TRjpgHtnNr
nkrZ6c0ArSrgBHEPoSo8TIFhXc9zMF1PNFxvNCXUxU7KS5tdlAee9GfZL6OV1Y7YL4KwLwG+QMbw
TI0uvz4l009RD23ptb0mbkaAPze2FWiRQyeT9W8m1Kd3TBnOX4j1fFjbWQdosUIfiKVZCFDmqiFI
SRm0mTj3oLHK3s0BoCnrpbA+StQKpTvGuKRI4q37S5OMjsdMIsWmtWf9aOFfXCFxacMNtTxryjBA
YgadLKvnko2laO1jVMB1xJ88qkVRj144yhZyE5bfo+j6/mbG71KRraE35bYapuwyFYW5YZGJ8k08
ke63CnyDVoCPfQ1pV6H7P/1Qzq5IMQJ1pOMrhCxiJcgMhpl9UmP5HNwmkjKD5EzELk4smSXY1KyV
wrWeDiBfEDgnhOqmnf2sNFUJ+9lvssTDNcHPB7CkBWmS6GqwLm09MAC+tDqY+G7GEzSBhb/OkR9+
LUP+rXXClg/tHBvkA/JppOB6Y1bZmeUHEETqNgLkQ2dU/MCAGoNtHrPIM0x+E1xUVvOdQteWXbsZ
cAW1U0v3py81fpN0wuLk2a1u3hcSxhYyR+fsRq4yQZnWU6uvRE8veiWjn74ro0E5MjKeH0drTG71
Ntf2VgoVwC3VYbqys9rqXdJGug1AfHNwlHImrdCe+mlj0DP1tySA3/RFbG80qc4WmwrF1karVWmF
MLzSjiM357Iz4yjelpGwDuy3esjZBPZI5IVNi5ZrG/ekljoMNYqrcq77m1wPZLDzBsg/z8J79z3T
C+BAaT5dZTxUqZfbbQxnd+yKHFElLrsty6tP6TeRsA5DN63OGL/4xN/Ra17GTXCKWbcJ0KtxHcZO
qIPXmQO+zAoBYf+gBX0gEbQRqIsbi3jbYdTKdYnalhustT4mTVEASmqm5JwpdPqMDU0ePBLw9PtC
FX24kmCLIO1XipyklRgXDxkhxNhva5MMDw5W5HU5RVXbtUtHG/OWlI4VHUV7bMl8K8dad6UOmgAC
DHk66LJOzGRGtEay9nN/JtQ39cEoVXHwk6aW2bvsvcYCRZfGe+gBnb4xB9l/TpVe3Qlt8ul9sR49
LBOJ8xDpJ9C7LBlWrO85ybaqOt7aNa92kzbZFytIOyQ3sNyHA/bt9NoPOPtuzcoaQ0+ze+MIRxTz
ArVfA422mnQ3TLrgOywfOXB14mPA4oaIODAvBIJwNojKwHHyuHMMNZMuOlWfgb0EnGfwUBqk84DK
7db1pEipuxiKR3oUtvmQ8yfHaaiaq6ZPlYvU59bAeUng0laGb983HYvEumxaU8FvVGQpEDcMQu4c
dNI9IqUJEwFhYNoab2v2nJi5dFPFFui3uVsS0DGl2PxNArITRahiJcQWBjhJNA3tpUviSlassmFg
CINbKkduzVR2TfwRFXNWRNDeMqrSpebTKbObPBT9sS5FDF2lGGfbbbvQftRJFMcXm6FtZluRii9B
HdgYpSvUkE4s1+X5zBovkZsccZokX2l6aGut0ty0Ha1iPRSxdVMDeKrXCr7Gry8NlP+Tx/2Lodar
XtJvJPibb9HwLX/tM3j5F/7mwKvqX2jcGGcs+mz6gIzPfvkMFNRxtsoer79MzTji/Ucch88AUY3N
PsRsAEXd0jP9t89ABgRPe54eH/IRTJr/Vd6J8jIq/af7KjGRMnVyVeRlOPSqsTYMwmxntZEZzffJ
RWtO/oraoia0t67R0YoWirhdj/t0kLaT2jQYLiN/C812XJN+ChAyrvRNBiXFkdAHu0lacoJG6+BV
fkLaJ80Kz84ysYX1arjs0wq552W6bmPLWg0Qq+DecOzsBqV2ATDIG1umSGJUhSGq9C14rU3lQW4K
idkyrDtLAVwG7yh4UuS2eB4gA7lmKXSKwi6D9jQGS4hl5tkTSBOMzRW+5bSsN5wvjzmqVRdve9vk
wC/6ciWIhHBj9qBtbiV0Q3ryiplH2StiUdILOZWfWrIiNScOu5hDVwXwG6HydVADtes7tMRtNbQ/
ZM7QKz/Ws00WQ1aQ2ZY4A1jIUuu6JIe+zVcisZJzv0lp1ZhZsWkS9VtCGNKmba3I69tGOfbo2G8m
0lZWRC/RvbDr8pD0dCokH3wFDEibS7Rwk+CbP5kJsFmhp7JLqsvgDuAgdolsAlLTRHWmYp50VZ/T
MoehwM1iMhIBzZer1Fe0XaxVDxlM52OsStYqV7Jq8+qRv/j1xLzOtHmRObz3IJ1MEYkZxwrAVnfg
tDFljnGMu9V4wUEGTP3e7r34CgwsI3GHvkfVO4Gn1ETI7YmDmvurjz/DidTz3w/zb8PVWCLztx4r
5WAikNCPkXlWI6KuKmfE4iWZZ4ZxCZfVsndB95ku4+3A5p9LnkzebT8XYcGs8JBpsDwpfQl1npLY
rTu+OSnh6gYfSr+SQigSH3/LE7H0P5c8ab4z966ELdnzwaowUwbNzUD3ZG5sj+7XUScSLyejLC+W
mLCYk5lpPghdiVeYGIs92687Z5tI4A9R7sKlyK8DN5XIUp/N4mGQyjNeeefjT7rMtH9/JFis3q4t
ZtsaqZ43+EurhirjcoAvAtwUSkDUnIkfnbr9+DrqWwnCP3fkZDpgcJYw2MjmQ4zSob7pB8dfIo47
555KsjHW2tJvsVb4nPFREpIuuTBXqq+0EVpUEdl1mVx8/En+9DScTHuatikkmmxUVpvCoqXr5drB
KL/bChSG4TMNyts5xT/f9mTJtuQu7+ImmQ6KtZHlFYdHxThmXe7SvC+eaT3OnAaGfeykAP2c6vvH
X+1E5/HPZZeb/2qnGKciJ94vng9EfRNuvtRho03rSUPadl58zTl1nBlW/MkYWnk7QPvP5U5tVCgI
EZkZ7XyQLain4lsUf4m1VW2tB3aPEHZpTErQTQguMGL2wGy+E9AGHF395Dbbf7jNp4Y1wyS+BpXD
fOB8QdmV3lqyca5p+hpgDJjFGP/Errfxkj82ge0VFY3cZBkYm5sqNAwvDoCIYaUQw06O229prTEG
EOYqS86S/MHGbmcRBCmP86GcHmeLI65seCqJ9SEmbK1vV1UDh3InxYemuLLyG5U6ugLxNmtuV+yl
8raRrxaITa5dRuIObpkTzLc0r3B7XKp8QlA0q4SsDSgMV8r0RcMChQsbSPmTyZG/8Xew8jtrkybq
mZIWF3ER7BlmnC3Q4cGklV9t2tlCekKWWAh9qgUVNgCaNNdKtAuaY5tzFhL4UAbO6ethPA4G/E5f
3oki4ofSJ1cY18ao3JEp9Tj2rLfNMK+0VpxrQ/gUKohdAIR98mj+6ac6WWhkwIVW3/KsdA0NKaUH
tOmRn0gbHIhUdlSyhzbZcsDkqLenwemYYuD+0E3PPjGw/OkDLH/+6t3whwwDc8pvSTPQzUhH4Yij
SJ8soy9S53fWUetkVUkIxCsbu1IPZEDIj1A+5m1dRMGqJR6EkAzwiyZHuDX2ysit41HdI1BQ9qmS
2HzbQYM5D/1QTUGEWHMSrRWMa9vGByG9NFXdMhgItSnJpGjgOq1n2+hWQ6s0Vwi+R2uj92n7lPQD
U6iPf60/vdgn41W65gZ+RO4VK+TUby0WkHA2nWR8+vjvP9Ev/rNynFQiUTf1XRayGwTShUqYBxRP
0DA16XQr47ZAQAHfa872y9M7VUdZe2Q6+fGlxR/Wf/NU3WW2pJNn9XwA9ngE7ufOsr6yU3a8Lhw2
PIEXcyx2Cw5d7xmZcLKXZse2VFdwo7uboKnuG/uKwSoQsscwYeIRzavRvBFklndgmmWFISS9xJmg
XlollbxKFzp0zSIBynIEJ8qh3yUVgRkMjc8gXBdDTITTtI+B3dYSrU/ikMyE8+FB8fcBHVE/eajH
g2x88btVqV2HkAwyImRI1DHCDlYQ5abqlCDvPr5FL8KHdx5m86RgmqJS0YcmnQ4EJHeK/0jIzkrO
Lilfwfq3w1VuC4hmXk+0GVOq+Auwgo+v/Ifnzjwpm2BRgfunFXlgRAe7K2UcWRA8jKDt47//Jcnt
vW92sggYPfRX1MfTIVGO+vA0FWul2FaOGT1mt81lH60h354xn3Zoe2+kfUaYwE18BNFQc4KS6eM4
ynP20AfbBvrzvvtEDn4SQPef18E8WT16egNST5PxQNsJWtBjYt228Tqb+838TJqQi5bHtasn7bwa
NqLcz4w6wo06ATm2OX7sSKoXzR7TzGQeieLLxCcb/IsT+73bdVJPcO6Vc0Lq58OU3tnhplUZ+CMj
ICA6GqmcN3Mu8bR6CyLFtLywfEq3sX87jwQROfrO8p2mgsn5gAPcq4nY+G5VrjEduk9qSm25Pe99
vJNVRBjQwkdLTAffBzchHdsvrWjP5+mspv/Zf00tTlUMvE2gOuu23wcbA0znhMBhI0fnGrSNcG2B
285v82IrtH1jeFKuEZ4l79L+2Ah4Hgm5ChdNfh7WOh3j5BMdy5/u66mXpVfgMzInZQ2KwrPaGDem
9UAyr2RiWt1Og+x22nld2FDMGG3B5Z/qQ0VXHdiWQ1hD4IztOogfZzAfIShAWMmQnEpHGJRcvTdr
l4OEEQXx5SevzYuo750bfSpYSiSzMAe04WRleaFLTUTKhsQw7nt1HmPLYO4EeMrJz2Xza0AqClCg
8RNRrvaH5fo39x3sbBrmknIoMq8DvewY7rxXM2IJHDv0rF3BmdqxXf+2uUvO9W28YVViSpZxsvoS
rLRpm5Fkd6+cwfAYr0k4vs4us2f/3JAuyvhOa5SV9cmP+qc9zTh5WWhoCzPS+KQU33RvM9Mb6luS
IY7jtptX6s40vfaMssCAZrn6eD170Tu998OcvAEG4yRCrQO8FJWHzGa4nyQG9mvi1Z5VsNzKiuqP
HDEHxlHv2g/f2EyYFX7lMWJMDpPsFkjxOXNcmRojcsaDbrpQ2YPk5uPPdyIc/M/CJk4222zuQlMo
3JOx2/w/zs5ruW0t2rJfhCrk8IrELFI5vKBkW0bOGV/fg+7qWzaPJFbf11M+Iomw99przTkmmQgz
U1JvaEH/uZqxS/wKaYtg6/eL+ZiuuC7a9CzBYXXGj7B35PW4KRUe/NtSPwrQBWH+XDk4fLXD/SkO
/ioG0QlMhJbyvaJhBQNInW5l3qN7DYN9r3EWPcb7qd4BK2/BuV1VtX7xLF/KphEfiYKiBtJ+3M7k
CpUyXHLdDcOXsfcUeOSl8rMfTliSNqW+y0Bf1Mqp31Qg9XK/vLLX/JGJfvLInFOd/66DIyVFNqyf
X6hprderot6WgSNZPn29Cj25XVLMeLPwWz6JpMY4wuDGodvbprZSJa85JINvDb9F+TRCZ1a92LoF
w1ADK6x81E7MR8/8Oui2yLFze3n9/jn6Y7r75EurF186zCYxterz/Qp+VKa/tAfKauBZroz6VNkq
kZttO+Gewb1qIyNj3risLPf7D/9zZT75cOXiIa6yGHFHw0smWjc9kqaEaSwgSyb7SNeAVLJEH6qS
uTUMc1cHSn8QytMIGo/9+Uke70Hv0kgDnlg89UCmb2HZs3VXtUew4ygIbpv6ce6ryWsNgrF1AVoo
2mnhqGytp5ZpFjMPOzx3ij7QajhGSiv2SVPcvD+FHX3MY3hX1h7GTySB3//irw72/4kzFiYhD85L
WQUETDSOibBd7JMSrKKWNqYbtu8SlyJ3INN5JvwD7cql/mpHv9R1RuBWySnkg2XS4nfFYWlt7WfW
M8HzlnDdS1z0k3AzbCbkbIuLomJZD3ckPOdOLNrykwT18BWOI4doskM4WPpFwQOJS+TU82R3167P
F2dJ5WLZTXIGM2hdpf1irPWPQLnv69uUA0Rm32q927oVJbLd4X2IXOvKUvrV9nIZTiwPWZtkKOX3
8611ZLnPWz/6NXTOZPfnyCdbeWt4qlLjbtYPcXylAvzih146DIggb4IJNslend4k7ckCA50l/38W
sf/ZHP6cpf9ahBmMNqT94L4soXayBoN9rSPxBcUFk0MzROAJoqyakqf/3VP9p1n71+dZk5bpMWaG
fXhj/bQCZOb2RD1BsJFlax/ys3yPhDFKHP1XGFSudGXt+uoSXpQFXSCRD5apNLzFyBmHu6h+6vE5
fv+bzkvQJ0vTn4Ltr58k9L1FHjh/XNdegsrPjLepuwtfiX5iqCnNVwYH5+PXZ58i/7tlqO1AFgqE
0L3WvWREcJ3jfmWae7iAKDOjK7/lTzX52cdcXKneapjC4jjaZzoNuQg/wWIKh1aIvdT4GcAVxUxz
EKeNxkSlE2ovYUxhduwG5WszgPATPJmmp3l+/fs1+vcNi7bTpT+MHAz0QKzUmW/e3cRITpLHilIy
NttbgWO6kjLSjn4QepdroYM0iRD54iwA1XxJG9eJ6VvqK/hLuPibQJTfIZ/b2cBwap2ETyhrdHrX
NDqn+a1JHhppG+jiUzFKqyjVmTgPCOQIMZACTCrPZDumgEYVsfQDvXEFdWCHhXn9/ePwVaEuXmxV
OQ5xtLY4XBvhx4RwUpg8TvOkVMIKb72pOOnTmtR2WDoS474NDio4O5yzUWjL/vff4bwlf3IXxYvm
gdghwyIrStr3UI+ndB8lPnC2NXjcKx/w1SjhkhKSRfDuK4MR0ijPDxoUNCWcHuYl9lGguVZy3haT
mzpSV5JZOcuseBNaZUn5NZtnYaKyrsbeidkiuuaNYF4coPWmZA74/c//Y3f47Per/74seaHWaAAV
aZ/SfT8or8ZauYccSKHrKvmbXu4NKmAniPYlIxDN6+/pWEv+WbzwiEAtpgE62vnz91/m/JmffRfl
3++CGiZJgSkSazO/N+ZDb1170L5Ydy5H0rFZlskU4HGuZyeQtog4HKlAbb5prUctRj3RXDnhfFEy
ixdrAiGOKREx/IKWEQKCGHtUBC8xdt2crbLo0E6/v79Sny9xKqP6f6viEjtqFfJMZdmbMv7SbomK
EN3oGiLk8xuhmueX5a91WkznQLBqCoZ0kh3Qcw6a2O+/+B/L7H/vsWqe952//nSyCHKXxGwB+JgT
Mnyd9E6BGH8MlNd8XjUIeOFaD+QvAX6jJrkP1TtLumVNMx6H8UFeB0TQ3fRHxpA92du3EnmNBKX9
bj8iXDyJGwdE9jhbUsXaNTkwYnP//fe+8JL+v91fvbRT5olSYe4qzvviTwRNCJTR4KPTLF0CzDs4
ZJH1dHX0/cXCqF52fZOAbEBV4K0cJLdK903itUNuZ/qqYC2vuk0My/yejAZ53Fp97KsnkCbU5+vm
Sh/j81URIce/d4m0vCbH9SbtYUjb3dDag3BzdiOk7pXL+cUTZlzs0W0PxwCCIvpprXTb6bZWsBjo
XqffxBFaA3fhMCEx+ropgTo+FP3tlc89LyWfPH6X/ZlWGNpJT9E8z7czqLzeGcjBQhSxgxwO09yv
M7+X3L67cnz94j3VL1Y0U4Q0LQFW2C860ejzk0AKr/aEYt+yrsyJvrhT+kVtHweaCSuYFaeZTzqd
OKLnBtKlDOtKmfOFAgKUzb+PQl8OXWVVJYeH7C3eR91uClbG21A/YSOPKCw4ceFovla7fXFuwD3+
78fNgi40ljCxstGnWzzzNkmQFhPoETmV5sYvxjE1XaK9Oid7iq7VpRem6f95uy+7DEKnixiFWJXq
8ce70vij7A+6jzy3cjGQqeu+eT5byK5c0y+aGlgC//2RukzyA9wjaZ+Ym8XaaPJvGett4ampV2rn
JGK6upo9wjrGaGnX6hZyn5huKoSYI5SMLXRBIMBps48t2tupQn20LcfIIe0sIDwyld2aWURfz14k
7OloJ92rqrzn5HXSx6mrlysv0/kZ++Rl0i6ePfS7yqLG2XmVMkGT8ImbpdgYpGSVTjR7OYqcer6y
In3xJqkXpaIUFDLyTBaMiPCd2Bvug+x1sp7k5+9/yxfr0WXHRtD0eoDXpO5lFVeEXISHsh2uvKJf
7Xnqxe3OAy3hGeBYapJKllQbcnRlP3gf1A3mu87yB/MxqE96/QQMbhEcofLqO3N2ivq5rJ8wzNAf
fjGTzWRsCZxzllFzqLuKZYsSMw23o7YfNDtWN9OKk2EorGUqZSPfVY0f0XWuhyt34PPaRlUv9oRS
J8wFLy4LwbELH5XubmYCH5MKYBM/9P1d+GrfUy+2hbLVe6PtObpFvXHbK+pPKXokcqbT1jm03fm3
aqVOOgLHrqVX/K53vXbG259amUmNVh4rK7j7/pv8WW8+ebYvqTh9YWpRBzZnL6Y7baaxKPpD+VD3
d/V8JFjOFqLJMZ7Vo0y/M04Qna2aefHLG71aKd02B54uIwEvsrNSogMHTztIXBNWr36Ax/RRFSZw
/UUaZZNvEV9WkiDX7hfhmQiLRF2BobX7DoG4g78vVD1d/hCZEUgxHoPsAIXJw59hK+qWQMemntw+
dLFPI/A/hma3F9W376/CF2/FZStxVmfYTEHDC679FPHshVfeiC82rT/Tk7+KQGSJYZ2HXNwlP8KG
LqO1Vc52eE3pc36vPrl3l/1Aott7qVFT/jxZOHr2auC8GfrN/+6aXCx6EaDTJDdNca9iPlZoJyTa
w/d/+aun/7JnNnUtsISQp1/q+0OqtFR0ESfR4IhE3Be1yVNawymDx0kkJ28hby9QXE2gtZq3jl52
+wr/kjr8/v7bfPG6/xkG/nWPML5WZSsTBtKQLyDKOIym0hvqZZdPuC/VnNzm6col/fx4pl52umYz
GcCBJBw3Gr+Gsiuu29RtfanC/rPto9X3P+iLHUS62EG6Ie01/JTY3YxHRX0aAl9Bh1Acq+hKcfnF
FbtE8EHI7g1h4gNmadXfBYw5LXZs7N0mvH/n+x/x59t+8mz/eXb+ui3TUiRC2PEhIH0RnvTle3QO
9GXKqOD+nW8ktou2XjHWCAsGd/VvGX+3xeAD6YD//Xf4Yv4Pfe3f8gXqn7KMEt8BoADD9S4/Gtme
Vo2BHiS1R/HJdEvhCcenm0yrvnsx5zXOTJPEOf9MQWEnqw7CHoHCr++/0JcX5WJraiJS8sSRramb
n7VyQwo9tlHsiwvCxbcaSJjar+MIeDGEBI3ps7wtzfUs7IzpQXwvSFNKr0mRvhAtq38qzL/uj1Bg
pAPzL+61UT71YePHr3ExO5ahrwfNj5XxkCiHWLnF4a5nmyF5QkOWSxuxY1845CJjlF1QRFeelq8e
+YvttK/KyMKIJu4FKBN9R79dRl5/doUj7IuuNN2/WMz/qDv/+sVUBflgRKxahKIvZNoG2l2N4yy/
sjh8sZj/OZD/9ed7UlcDqeI3FD1dd6mGq42zVbv5/tH54suLF49yjICn6AdWuYEuRDpt0LFbUe5W
yZUD4OffHjLuxasCr1xMpkXZm7H8W8COVZkzUepV8fP77//F8Yws938/wMDFnmgara2Gudo7sizU
/fQWcZniLXGmD+yaYXilPPu8HCCs6t/P6k2w7UvcKXvBzPu1KY+EDaZ1c2V9/uqnXOpzU2zd/7fp
gMza3Db+YhzzlUXAN8l4vpF4jVtfuSuf33Uowf/+kFaCxrLAx9pn1FmL2NpEtpm9ZAvFtZnb51sa
1Jx/P8FIjCac5fOpOfARvwGsmyO0UuS2RkLhNCg6kiu7zhedKeWyozZjqVk6g/fPGO8nqFLNe2+o
joG4lzhx4QWfXXxNCfT5Dgeb+99fpQaWlqkhD1sRu5w1yVfr8l89se7GGYrufv9If3VzLnomgFpM
TQxqZR9IkfSuJ1VO0DtQiJak4N6uchgp33/QF3Nj5RJETBhCgJGyX/YkThP1EKYJNoKXLHD73rFy
F7krsBVccjXcmI26uAN5PQ3OwuraF/jqel68UAYU/cxIhmU/BNux3PUzpEvTrgpPZAgCqSVoGMis
6m08bfJgM//kre7DjzzbV7l45fH5c6D5b0EB5unfewqsJLfQt857bA7MQLDJkke0vIqGFyn7ZPKW
QHdSc7npq5u0e5vJA05Bt0jlSw48rCYyNKsfx6lwVCyVClioajbukmytoPKzptBrehBbSu3gt6Ui
QneVsUGsdKR5Ur6TK7C1yfvIIac4U4HI6owfWuPX3Pvf3+I/ZNxPft2lRLOUAlPCpYTmLl7r8kOL
l7UuiiMcSTvLHltS4KXwpGqiXS8PQChWkY5RssAaHxd7csyOdf3AEBs9LE9IZ+e67oVY8TnG5xgw
Efr0s1uppU12K8LbiWQwT+1vCFS88oT8UR599v0v1hHTSLvFUEZ8KEHH4Lek36b6Cym+CQ556cEc
UA20PLYacfHyvJKjX6lwU5XNL3SYZEf8XNL3vpRAl36Y2XMhURduRlUAkrDukmchOfYIMREgWvdB
uko5RsTMlLGG7nJeAn3xRcAfSpC5tfSsk4kgasVRJfIZI6gg3iqE3QnQcSJ0LZFg58XL1GSHQVhl
ltdK627mz8EossiFN3DhGo2nM70byyuH0y9enssedaLPel9r6kyaXk5k9gYbPyrosGR+OT9Yw+uV
J+jzGuo/ENKYG52NGqrNwR0PWBksP/3drGgea2t5xZbR2pwuF2If+1WyN14GycPthBlKdsqxsuV9
Sm3u3wmZJ9vtmuTzvqVWfxfXA8Hlbm5eeVC+WssuG+q9JKnI+HnQWUfS4gfB0zv1uHgiXkc3fTGc
rmNazHzFkRJXOV25Nuc14rOn82L90gK9E0kzEDnxVNtxbG/VJXQQc4b6MX7GfhxWx0V6GKuffeuL
t3VAjo49mS+qNNmgjiCs0H63w5/k8LkKx1cx9ofxMM8OPvmcylk7JJG+/v67flVdXDJJE5kZrACd
dS+1W1IRfSvhmshkaDJs9drwFeK8kJzK5lWsuyvl9xcHJVin/66tyVy0aVExRoH8kqxGFrkbDVis
uRl+EKeb24iR0X7t5p32YN0WvwfoVM5yktCjrsqddq2Alv90MT+5T/+ZepgqbaFORiGfJw+qaN2K
80tFwl0x9LclqBKDrlIk2VJKw3BhyC71L4p0F2vhtolbt2mLQ1mHrsy7XNzOwcmM/bK5Hcr7RMOR
WKROzRkUl6itYFsKp+kUoJSM8/lXFPTbLpxvGi1fm2X31EBIb8MEGaOMxSxt2eUaosutwMlrHLdx
syPMyK0Hoq0AiI3I5LLIUwKENmJ3J0jWbBNJqThD6QORI/pQhXyIhELeFPk+6+vDaN3XmdeSEN2O
vIeFGdmFdpQCD5O6I8jvLNxuF4x+b5bvfbwRNTIY+bma+ZokwCbOInURUsuPnGhLJ8sIa66ggvwO
W2ttTnBOFpl81eSYdn41PYu5L3Qc4yBaJk4WpuskHeCPzKdIzXJbkaqbMI86z5zHCV0mKd5LRyRp
P23ZEc1mg99rC9P3DWbBDovy85BkrpUWj1o0rSpVfY0ALUOg+BFN47Gboo1krfoK8WBXiOuus2xG
snKb7Ku4yTeLyjM7y0mxIO6Ii94GtsVrrgBFWpC493Ysv6bpKpe3SfirbHsotzGuLtWOEpO1ikTL
YTya6sAQrq/E7rYe9bfWVIgxthKAub0OSyvXk58D0d8/elKZ13FcI5ovrIkraGgEn7TCVLghPtWN
EGIByGuSlbiK52Qgg385yLo3q4OtKbzqjOK9wkIwKjQvkd6EL4RgPyf5W5d1w15LtZU0aS5QEnOd
qfOb1M4ZKVFa+xJFKDwttfi9lPVqGVt0ieT33AfRcewfG/0YRa0jFB7azhmLTj2s0XpTthlFdIIK
Qmyup4QrYlmTYDsXOar5M2TStHqaApsmwpt+m9aAYbVfAUDS+KTA1It2SbjJk3VXbafm2FLvRGng
KH3lBrFHj2EAQDjaYuci8OTRjVi1dDcXVmf+fxfvSTQXZ6dXb5HpZuqa0waiN1O4G6Z91DJ/1Fda
43D0NLxzyI0TpE/icsB2QJw3vHvRhf0RCPMuE+tDgOol5+iOyuxkLtGdhfV1hjxTVjdjel/x3Bov
s4hHDmBXcU++zL5sPvL6Y+KdU7G8hPJ7NfGQKMNdC7bGTNVnejdA+gzqTmFyYzhw7OqwZfIegkzj
RLzjUgXR5LQED+UolxujEI+oZY5ZIx0a+Gc1lqjN3IXPvWT6oS4C/LlLpZt82IzT+Lak5Y6fMY80
qoR+JbVPARFMg9XtZhGUh2BtRyWwNl0h3yuzeod9X3kwg7Fd57j+idoWlCnbaYQvaby8VV7gRCvi
jcajodIzaRCMnaPUREfNnpU6cqc5eUDcOs7c8wgXfm34ZX0zLDDpTEPcGIqXD7k3pWQ0NH4+Lc9D
XbojXsXBEqio7Cm86V+zWeei5sdhBBcgIEqLBpeUNeZuvT8IIb2TzhN4VGBx+NTgDP5x3owPk3Rm
Jy0udDynNFpukggrr3YL2RPP421kS+W+ECCYmMpBMFxQNrYo8FZhh3PPf4dk3XzaF+RQdbK1SmLN
8oGOlGuFJHIshtVrXamnSp6DfR7ej+Oxrz86ommBLHTzKq0fTO66Hg8bAbLKYvN25HrpGD0Uf2Wn
C2uS7gK36G8WpL9mXO+FKNvkDYR5Mc0dIHkPARwFl9jxjSLo93LXor4X0i0XeFzV2UGipAo9JKnN
Hl6jchQLtzBOQ0f8gYY0KLsVz1SYN0aWpnWPCUUcfkC/1MiKXoVvmbUS5zXOEPQcie50mSP94P+s
l00CCPjMQrOl0ZEYhTD4h9yHvl2Pb0YMT+VeXGC73ZXSKcZGUXgdZXhY+6a064JbYfkd5YWXFz+l
HIENng4DkTN4l8ehidZCkm30KHvsSEvERVvKqzbfRjLTzzZfmUNk+ArCA80CdjDpq5b9qldkpOOp
0/YEgaeYAFASa2xpGqvgWb66C5UHVvIYWAuxG8LwppUrCJc7SDpHtQAFw8voaNo6EpfOKcqKTwi7
7lAXRvxDum9if9K8IEPeoDvyuSPIvCZfKQah6wGSO3ECIUiGHg+PF7YgdcrWqWM0A+Fp1GR3MTrI
nniBjUObu7IZsogum/x3tqC+Yh5+VwkOLNWJA7meOt0ZDpYU46va9sepw2iBv4Pz7ewV2R7fXSpn
9Ij9ZPB6aVspoAS8WqFNie6s43NNy4ngJDN75qq9x+lNK62slOKe+GvhUCwbJeVEpH4oYmyT7jKX
N4n4mC+CXXLc67aG7knt4qvNI2rEldbuQ9UNo2qt1P2tVt5Ug9dGb5XKaW92ErSOU3e/3A7IyJPu
Dl5hETTYDAsP0wzExj5Gq68+zjPrUTH5OuKeVu4BIkywOQhDfjOTX4YEtY+i348/epNFAtRTyTqV
2SlDN7wl0qa0FEeWfRBYVvPQhI9aSWAAS4WtD4ey2AETDfMbffaaxZW6F7A9JUmIFevcqzDd58tD
SYmv9u4QbORwE/Wroltb+gpcdvOyhDs6hyovxxK9Y9fzTdnaW3p9aM0ZAsJIN86QAInWpHSayXxX
zdoG/i8R5+JR5SyVVXG3T3CAFU0TrgOGbY5aL561TNtkDGYvFFu2mDk96pjWwZp6ia6/m29R48XF
wkObOIour8M226Gl3A7ni49gAvSU32Nxr4H0gh4aWOgr7gXH826att0YOlLduxAnMxrDQ22cms6x
um0Wda481au5Hwqnbuq9xmlWBxqiKvWx7vaycB8o2a6V30FxFH9gTd1wUmLhNGH5q3PWqkl76A0a
B8JWF6JDAIIVQzdJ2JMD0egwTrXC8lSAR1LKZge3FULsMlNZSWs5fOkN+gK9Ckm1FFuKPYqySDZ8
0hXyH8vAhp8YipvkPsNPySFwfAWmzJ9VeJNd6/bLOXJaor5YxINR8f6mGzYBA45lWy5bdTZ9GQxr
K+urqB6PE6RFisca+BhxRW6Tj66MYXUugURpeyvTmOsW885aakAP1Zo4d1Iq76ux9dEPYbaFUsqJ
1hJyQBRi9FIExkoI3kUOvrRU7MXaWsYtNv2VFco4988Pc+dPQaHa5m3TrLQ82FaW+XtWQsUdEuGU
F5ugEt+lBEsf9FRbG+qVXI1cMfVpeuyadbaszHsG0YQMQLDcMTCuqUKW5m2epxVQV9sannLrTRaf
uuVJnSnrvCq7XXAvSZ0/Y4OB5BhsotGqKQUcWU/uRln5GBC+OCK2IqTEPcO3/Age8FAOlgzJT9jo
BFbDol4bgw8bTcyTn6pRQxPssA2kMYX4AicHukBT6N6Y6WRL1ZztijEEgZ+P+1FvBV7ILtpEBLMP
CvWWJSV3QykddPLn14o4vJbs4Wt0UtaqbN6lBYh6Yn1MQNWUMnEG/SnRKd8Z+dNMjU9QbHAwS/mP
NOFgMuSYe0dtvQy122bM8uZ+SzW7qQNhB0VsHVXBCk/2E4rwnaoKq3mkxBmK+LdiYa8I282owe8x
zDdxNijSeOz0fg5ZLcV9VRY3bM47hXl82+yX5C22XkWNpeLGSAEnp7zwBRBgG59P6lW0SlqIgELN
UgJiUiTgUt61y6SeF3baM6Ry7KfOXDeBcqyMZq9VLTkY+W6ZLLQ9HAaI7czCxC2lgstXiWtipnp6
PfN+ConRXGJHm59FVX+rJo5pUrHLJV4o2mqJ9pG0rxEVUpdXgGlQEni1pnlL3x5lWPdAxSL5RxuA
YVWKe0G6q7p11YyPGMj3ObEcU0dmiGzyl+oguun5BLmdcQllM0Wb8tw25eusWOuyTZ+gRj/JdDMm
+VT3+6mIPkxJBYaAiRbv5zAH7Is06XMBlZEdVA9wZDng3i73HThs3oUUOuUNK2xZenK7SwNfA7Zo
rfLs3uI4QK1xfnfVatuRTyAV2GDZ/QEjRmtYLA9GX2/qmGW31txZCL1Ueh/FB51A1QQXpSp9yFn/
oo2/eAhdzmOsH06Q514TJeeYBTeof+pncIvyUQ7eYtT7mUKuHeO9pIi20H3opgBazSsL6Lu3sApz
A+MQ/cwS+eVER1ApXhUtOVmBhENSSDczcpRan1njBjsZS1fWX5Yo24IvfASRaSdtvpaBKcG9bdDH
ZJpLRI1Bnaj8TEKXtbVL31SDi+TEyDgSrlwPYtBTSQA2Ha14iZRzpC4l4t4U1/kP5iwNEEzsQ8Xr
qLxo5oYqYZlWaUtTQdrGI1bENtoalq/V7NQcU3ba1J+W0TyECEWREolt4QrRwD5JSYvrYiB9CbJd
l2K8oCbqfk3Lh27hPlVegnmVNKUN0NaO89CTkxu1ftdRJpkwkeeSo93gi/ohpf+IrwIfbZf6tbHV
yxtWz4YdZkj2CiI28lzxKky8P1XnmiK+SUzhKuwu8y0MgScEngDxT9wbwfv8GNVOVp/9LLnsG8vT
NPhSmzkdLZrFbaVNxQtV3wSKrwUH08Lu53DSqaj4OsHtjZtOIaVh2GXQr5zFujGpgtW09qRUg0Ww
gqzrSmmPD5Almyq7zcNNyIlLsVIv5LQgp7zWIoOTu7mgddm51RwekKKv2o4TxdRthS7yobUDmD43
EmIsl7UXdh8BmIk4m/16gJNXlIQ7k7BCCkOGleGxUVExr3LJM7KAH9HsEsj0ZaJQG0PCFKfjWBob
LVzYSZRfYtit5rxZs7WfhFH1yS8P0kM3vQTojZsi28yip+jbMv9tsPQQM9y1nkRzMUg2MmN220w9
jivRpq/fDHUzoEkpyeytTmrKLMFmiNA1mzOI+QxAdlKCDma7+MAhaNel/pS3Gzm66YQX8DQrYRQA
A6OFVc+/3jE7qJ1r0zpIGZVRsLPYaocS/VlSlbSsSi3+RXQxsVQyYVC3UTkCma7F6VUN6pbGntmr
W0EofWWcVknRefQnaieKUl8HpRF0nHxl5KpJ+ZuobScsGkxoo7rNYMONYbySLSyH+nJaJBnFFRzn
edgUUvNrgbJ9oAR+sMSwWDNTdYxxfOiU6q7Ox99hyMGNQZUdBBFE5qi4q0z0V4Fp3YmzpduTHnF6
mQOwJsJtKc9OC7uD3+WKc//DzIZoFQbSb/LkvLIPfs3jXVrfLK1TvSn1TwZBEMYNzjy9q8Bd/6kL
oDeHxpuBytEo6nblsyAD+p79anQEcoYZGYAtBxhbxWj3PEPAe+pKoz0XnjT5Xflexnx7W5Ue1NYG
IxypZ1XPhjdWLb0425qSr7UhzHcfizYthjl/wUFCIVig/3A7cQeTG2smNKMN3kPLOoHtj4vf+g/p
qD4pr8LsdwecPVLvSrpbtX4W3/fJgeQ6h/GgdurYrLXQpVmBgBOXF1C8tLxp+K8go7OJbhugzUOf
bIpwGwHITVZwZRXrqCQrokEtFCaFQXiBQzpfE24FCp3yUUe2H9wNtezhbhrSn7FOfJibShv1oAw+
gRT4IX4YSWpnAXOtpxrVW7tOlF2eV5tEh79K1oMzdj+iHubmJkg+hOg9WB7C7ueQLptK8hv0/pXL
0a+gTRg2tizaEDfaGrr7sTTg3sIQJZjXbtMthdxSlX5ivltDcpNBtKYNZdEzmbVjxdFDbVSQ0gmP
RrpJ74l45AR6VyceewnZ6HKBySCJDjmlMxDUvWru9aMGRo/8rALEPDW1a/0ktY1TthcaTzmdieLY
DhtpAWmUMo/VuDfgBPtdk2wpEwT0zFCeevSS1mNubSpYyBICxmy809WfBp6vhAYTlKWRxax4URuY
BYDN1XqfF24k/mohG5vFD6txpfx3NZzAzfSKZbOhYsWRNBocBzl/pc/URceg2tQQe9NDo+1LZMXo
gXJkxUhQRMFj05ubjSRvKAiW8lcRQKin4Zm7Bk27zsOwZMv0qpKpO8sYcRhGg+5Gv9mSAohck/pY
tCrLrN8LNFpgrPQHypEK4s5Pajy3rtaSuDKgWtvmDzaV9qn80Go/rB8yfaMiVgbUBAi1U13qJrsD
1HoM8vIWGIatVFzMjOX4zgpWgBki85HfYpS3xb0aPYXTEfsaiPxGobKJYoecjpsKnqTGoVqPyEM4
w35FftxyCJ4LYUEpLLu5tlEbRyMhU2jgIGYro0h44wH+An6ITsKWnMyowH64z+vySWeXzCjC5IjD
bPaklacQ9nB+G3Q88ged40yhcgcgtooqjkJ4ErMTmqc5vbeWhbLvwPh0aI6yQZvA2M/lqVAeazLr
KGhLZkaZrwTuIK/zbBfDnugVmoepT98qKTbtXck6iN+vlXlkOdfcV4Vv6G/9ss0Feryr+q1N1yOa
XuNdwVotsmlKnji98buMaDWKEBKkn4W6prlpZ+VWi/2e4qOnReH3H7xlguV16po53kgFspxi47Eq
PvrsHQLuLf12Rs1Ku686R025dy981yJ5nQCP1A0DNuOuBErM7WstcR3Ri6jK2yl/neObJbrRwxfi
OOxcIZZgVXAeD23DelQncN2edZMQZiMqK6XYVJyVDVaqgYMYTaAML7TxLNU7PY7tNNoNlLKsI8D5
W573fcK+3+sc5yXWlEVwaQ1RUjTFhgqIw3LM+4hpnWchmBBLQzay6XpZ43ayfGh9Xfiulj/H7IWk
OVX2WmyR1rEoCwcTHSzPSdq1JX0U/cikeiDZIF0ZyYmzE+Be+LyZbShPMNSGwCkXR0xPQntbY5TO
2Tx+p9pJKU955ujhKiTEwMpcTf8/JJ3XcupKFoafSFXKat0iIQSYZGxjfKPC9rZyznr6+ThzNVMz
Oxmk7rX++JYSe5hso2bT6zQ3vHAND5YzLmDB7zj7SHZeqdJhLq4tWUHVsU/OUXsjJb2s9q00rgdk
akn2NdlbTf5joqsp0jGZUlTmmGifLig/U1eaEFo4dY3heFXwzDO9UB3Bwd2I7Rjo164M4U/4+QiJ
IG6EWOnfsfR5U6rITZqNSPymYXh5a8mxaOmxNPdmsFsCxCmulW2G3zphVPO1WX2XjXX0MQVuNxG5
ekJ3zCzYsuCpbzaI+wudLVhXCSwFuuJdjrkCiashCTvZ1mFGBcZHajZ+l0N47Al+dRiopfaxCMsx
412Oo4xYNdnyi9lnNecl1Xgtj+m01tWP5Z8W3yhIIiFnnG4BCnjOZbNwqPiQZ3IH3LBwLU6s/IBe
QDJ+W+DWt1kXYNurnMiZhnM0I/Clo8tpI5rNBCMw/U76uttjcJ0VdB7Ai2/cQFYQrCrVV82fdPps
ziUXS+THGFoY04J/ZnYbFzDWxcs4anXa2wIXIcZgMp4DO4J/rMaWQgYcPdY91A6tHjlz6o0RH9L0
ro57noSsBiN0NMSyNR1TR7lDngXY66r6LQZ8sM7D5MqGo7FHKh8S7DCxmp5Um+4wAYkhKbBWVv2v
DI4jxk97q9+JxFMjxmZ/FqeSPAaSqgWWgg+C9t2lnmgJ+H3igXcKEyzax6YLTVAzq39FxTeJ9Ykn
j04puUG7brstxlI5/hLDNk0Kl/hYQOn+og3BarGIGQyxLreXYuINY/00jvWAFOuUVK8UIDTPzPpd
814TqYFp+Y/dM0ARpt/oO5jEOrj2k2PerT+ywCPFKWVMz75qk+lPKLo/7Aiab/q1yh39T0t2yr9c
9wzuykMY6Os+/BLd56Rc9Dcy7VfqcGk/tZnwS9402hkWoMrXIlR8ZhCSLgg23wbx16JRioAuB1+E
URCiWDvgMmwLfA6b9AnZcfSeQuOhxJyU6y7fA9bb6r8odLP2O842IK2ELYnpXZFI2XXTyQ/kDQuf
+aenltPcE/236h+AvEQhrZIvlZH6mhaCh6x6KgC0cpODvGfHYKq3jXmYUnlFHpnOrSv1oLBepYEP
TgS2PHocBOIi/5X0TQKfmr5Om0897Y2Sa3pib91a6U+t/GrG6xP/L5ngOTfy83/A0vOR01fJSxz5
5nmy6ePw4QeQ6sgAQ9FC5c9WJmFIfs/4ysdnbufsNilJw8UKrtUKrvIV3qQlc4gQp3p6N7JrwjMV
Vdh9TVTEr/q2q46VtqFPNpg80BJUP/jLscnmSNjYZXi7MH5tGnlbKx7PmzV99VwL4UtnrK3A6cNN
UBUuASvleF0iLBN7u74CFY8/fUg50KeuX/nayVPP8BKbm6HxgKrHcdV/L+Y+IWe4M8ESeqdmqJFq
vrX5w4CeiT9aChUbR+XBsQiqk/dPb7v+FCs5dpg7WrUmEdXt81/cIla4Ts5Lc9N08BWFmxDv+KcJ
c5v6TNHVvB5Q/Uhc/8SkwcbHx675JgzGNvYUPCWpTxeKzexK5IKQWIM2QnBGexmrL6cQCVxS7qf9
hlfTzD0Qbmnxnzk0mSfbH9Fj7tjUc7gplX5j37COClou9dDVvq3+jPyPy3awtqSsF9ItqN6rR6EG
uyB5hzl5Lj12H7h108MDfLYHHUi/mTRHyy6NuVcGLnMFtf+7HdwmWor+S6b0mNUUBu3FoIfbUTiJ
6YlxTRjyYSUPT2dY7KZli0IFf+zCREXZ6ZTvJ+KLVJ2qdNZf1PYr6c00vTL/p2vKvVQk+HewvAki
A0Fvo2rcHPu5cDuzOlj/v94JASib2pmJKI4IwCjLh46Bv3cX82LV6ieFpj21CP2Twy7JgWxg7bmG
BMizkaegROFeJWeYCPkd3XNbtSgds6/8pgr+5KT6sgfxLanxpoZaXqVm7Oitb6apl4/62hJr1Ry4
WFZF6Olss2dkP6gEKVR1y+hXjb6JuVfVfSA2rOCE1DTaVqn2TxgucmXzD8o+/7UlzY+1cMWS05Wn
mkSUcN3Pf/2guUhEWi4uMGdf50+WtbWyaP1mohrNaezRG4x1o3iLoPIYNLaP/yZzp0KdTKK/F/qa
ZbxuHV2Mh7SmbKMb9nPHS5yDiamJawJSq/GxfLXbe2jIXjKKfVunXmilFyAAL+2fkSXq6zA8F3uA
2okGlap5zskyBnyuoKmZ1mHN8VotBzC1YBnuirjGWnIpg23CrzYM6VWXriOoRMo1gRX9HEUH7s1x
JoqTGevF+AvHfyNy2hAEgFRjJ38fLFfR96PCAoSNMMRqSM3P+jn0wgyT3Wru6MU0u/MY+sWwm0Fi
IaugErTwYhfwF/A8W0PZLyaQu7qu6OEyl105AxNtlwU27sAtHFOuYHr6dC3iE1NlYK4pj5YCgjGo
Imu35Xwsfy0USqk1nAGXQSmG4UzUt/S6dEQsAmTCb9wNQXUDS7W6yS3fJhI7Vv+ZWK3Kk3qdtG2e
4rOl1od5st1nnHpD77Fw682bbr+idiH0BjmBpF5VHn3mZL6jUXencJ8wZcgMCPi9BB5TCKNweiGy
Yxz4hYDX7Xdm3fvRt9TtPK0IIdOm3wFlWw6Bdxo4y2nIWWv5OoUmDqZqFWqR3w6nPPmwTcohjiks
K0CvsdM71GmAu/UzEGiqPdo8Qfs/Y5KV7enKkMeIomBDfh/mU61cuz/7N4vNVR+vzeCnmgCw4vg6
mf1d4WaY+c19dCurR4Zuyh73w38xZWPsQYpqnStlkNSDI17qQWGUuKdMj4yRmQd+p00r27dzJwpO
WbrJiqs9vDQEi2cnmnZAOvbkwAlN3OZPkpmlfzK7Nrjnpvotg3+GcFKbpR9BKjU3fO6yQW2ya/B5
T874l5kOyfNK6hQf8bgu3pR8HcX3qj7I34Jf06frKf8Nyo8eU7menlkBISFhj3T9sJSJ2+ncn4RQ
tcouLNu93sABYjaEYszlLTGTWgFyDNTn8S53zE4HM/tIF+h05Cw94oCs9XQ+3uyGdW7SZyKOgQno
+uhIBDxltUNIVVFuEvrM6PS2ntFY+nqu7xP1bmgftH/zU06BosZes31oyFZqho3nfpOqDBaoSDKn
BPFjZEDpY+MtSe7tm8JqUjmd5k+kEr/a56H5qG+J7fA8AIICVigh5Jb0lxVfOImr3LPvBYOm8tkA
s4SJLxe2OxerEJ1n7mrWqopkVz3HBXS4+5zd7vPsBYGPml8W3zU5XSfQc/w2MEUnm+ugVPjQx43e
7aqejcYmnUPd1/03LpAXSkJcffEkaMzlOxhQSxRv410ipJHPREKl0VTRNuy8mEND3k6sSuWCA/oQ
amg7n/cMrIJarQMiaMNjOt/r+DOM1rb8JUPRxfrNTO2N8TLJ68mEe9xnIPA29A/RGnJsvlNQ/d3n
0j6suWnopekJvl5WUvVpJhyzbtQ/FGImhgeVS1HqsmsUaPLEy2zgXjX5clBj6/+mYJcn0oYKI9Ij
t/LIB5Rc+6Gm2ind1BYcDsTdcqoUNw0hQMttNLxUAedE6Jq82lX5k0RH+gyckMoYRCRh44smd+YM
tAVLUPNt0AGaj4iDRoTXNXVA1iq0GN4RChaRlywFMwS4tsktVZsk3o7r2UCPk4UAD1p6ojduVSnW
oYfRX06T5GjqpQ+vxGrBdYc2AqkV8/ZAP2Crpq9RhT1syAwKO3Fy89n6qRmBwj1zhDMvYleEeQYx
6W6iegjaQ3vQtzuQojQemvKR2TwTMYAL06mIyqMiVOqaLlLrPj/q4aJ3p5y/MMwe/GlWgqJQXDL9
l3aXtXVLZDTYCgu4+iYRzxYZ3rR0mDBZdpmTA7TNHBW5r/ypgPZ25IGM0MOAMjFQdbcwb2T+ava+
4ihcHqX93Ybh87fsef4TVDFmyJpwoOM6JVhS1V/HiaBXPb9zZQsFONGiBRChcW6lX60JhJpNnoKC
Z+SFjxCQQQx8yu1LEf218PAz2+7wt+hUpD+FKqfFOPZQ6yE7Ws2ZKAvxWTISxc3nkKU7TaDJipKd
yj88FNaeKLB9PinXHoPauCv0tyA962gZw+BDbom2X2zl1HdDsG7U57RZ3qMs2eR7abrbCvg1Qjen
50fpP2L7VVUHb8p27QJPFVyKEERJu3ThrlRhDl8VyTcow7QD1xz+NeU6gl0xrS1Bb0y7BCTG0nus
DkzaP2b5/V+JVLelYwQGIaG+uS9A3tPKy/PXbuyOSa6+ZjpYtQ7zn++M9FLlP3qDXKKbZVhnkjCL
5TG2XKSRfZXtinduar7NKX6newxpxmJ4hUJNXI7yUWvKbd3zhlNXxblm/fQdSAk3sDJKwu9T8Qii
eTfN1lvY7yb13UKEWyKEj+ubIYWXFlC7YcGILWk4xLD7wGlCdooYYjdlaPEMTY68SjVeLTOMr5qO
QKgOmekp8tvqdngtLeJ1dISj5Y8apmvV0LZSjZqRruNFfkJAHDmhTAiqeswimFyEULRD8lawN5Il
fsvt0pMkMez0cUDRji97pReq39tR4NSJRTS1XA+bqNO/w8YKPZhQVAtzdBABAhJdG4hlU5jui1Mg
eV3m64q9QiyGen7Uxg+J+z0wzvPwxvrZJHtb4ACgDrpAkVR8GybVEkTNLCsqlVZjmjHiYXdwmvAv
ll41YoRYQvFD2Np4IUQJEk5B2JAqGImmTqOWpC5fMyHta0UaHSFpa/r+NJUX1XZFd+2N2FUKf9Ye
hoD/UjdZx9OgPpqJFT9HTVEVcCVwlvTK1SwVdqk5Fv7fpaqPTVTdTFMhqnGAiVLXSL/1XaIYp8HY
l8AEM1MszbCryZAYg/3YhCvQ7npENEMUDdumzV+GsddhtQLYrugljcSmphwNdaZOs6PIAyeQWn3V
1IRoRiGft2VDk/RqMrsQPIe2aM65ajuCU4TWyKPWftmJ2OW4TuuhL8lYMtzJRodqaNWvIb1YZb6N
wx4DVB+D7+dUHZ6MwUsaLO54b7TMhXQ+aYKkD5tkpmOiMTg7TJGW4hPzo3FbTOEBM0rM1Dnn77O5
kxpPtXelsQmn6yD2ev8UQq1427qqu/BYh143JTvoLH0Bq08k8EgNDZiCNEtZJxNllpNivZOKyDVf
9Ic8Xr7aqdmBr7CNlp2TN28VuUQh280JelsiZzt6pZezxd3YunYMzgTRG3Oz0BAHU++zAdADrdMu
TQ9Rj/5fWyN/8EqSPfrZcrWQH7fahrWg7yjyehQIvcpiWX9E47rue59K7m2tdzrcGyNTguYQ0TPn
70f9WgKn9rT0cG4z/HbDI+ts3MvavWp+Ac6Cpjh2YXwkGzxTx5fF/qcLwO6cDaVRd7PRerPJ51BJ
WxF9a8SwB5KLxwgvN4n+beXYhfyQ7U0rJrepkL/YTfBons2HWRIgIkGNNym6K5XmI7YUyr+eWXNt
f+sU2VeT6DoHdPLWgrg23TGCGCVEKaHDHdp50zaWDNJa9vbv0FTyupdnWnOUMF4rRvBPKdGj8lJr
fTusk6pDNpzIQebkhlbyf0AfRBU3+UKjL/WCZHZZob1Hgq25MIC8HW2fe2mS+H1t7yOqn9tWcztU
TCOEfDk9OwgqY3KitvSA2spSR3I2AN+IoUj2CZ0+Thmda5xLNfBInxYHCTJOGxR/QYlIP999JGY2
FukJee4xjZNL8HShaeBOPeP9gsuDbuyVaZry+tmf4tF3ikLsOBl7WU/E64K0sxxN2yueol107tQq
hcc5iLbmsFpE7tvEDhkMVDrbSYLDpkSloF07XvkaeinIG0a2Tl6bw2NYvvTaV9k7NeRkDUobCppT
jFiSG5qvrXqcLJtZp3JJ8wxUY6V2/BP/2mrwhsB8SVEgNAzKhcWUbj5SqWaDkUx3ym9ULL8rYjZP
MzQ3gE7Gav5Ubyup5mbDyarOZvQhNaDUO7kony9cEZNbkZvflcmDpn2iafH6FFOVjII40uq/Cil/
6gziMw7DjRZDVlAifk9l3XbmTmxTBdl+99diQ24nZhz7ioSjGU5D8ZsG39EA3MkrLOZ/iAxGJuw8
yVdGB0pBifO6Mb2l91r7ksvngd7A4BIoRy3oonOKPU9DhXg1puU3rqgmT9oPkW26zPxn5PGxjYeN
gVyMtD0PpXypncyRLsUhg1hxu8pJu7fYVB0as1d0yVMz7aRa53dP5R1BQGhDJhvNr1jHXQbEcC7r
wxwheEK9KlRaupTcNaPGN+mQwTkG9TETXsXTtRpJGngOtQX8hAyzJ/n2s4p2/uTyRXaChKtBBSKz
dVdfMe0hucLxqq+bYjwu4zYO9qo4tUbihBwxKfXozSukE9QyAcs9CA9NVzaiUxvvpSMphjfIXGsw
NPSufQ1SdEqZxqk8mKSvfrQ9Du1LrNeeNL7rmk6g2Ig3QXOLVDIuBrNeTrlPNrSctNmFclbD75ql
OdLQRht00MObKhf+/EGNHERMDMi8tGXavcRsYnm+HEKFCCNwCg0QqBsSaNX59Kw55mxUNrnsZ+Vj
mVWa0HSSf1VHUe5dUO7sKePnwOqYPiwL7RS/sX3CgfCQVBf0CGDVlr4D4A+8GqWWxS5g+DKb+ApB
OrJlZ5OHqi5uTre2U5JwlIuQqkeVtTeR/uXCREGKuhGhfZxsIppNcXaXANhp7A/VLNjvtjUdGpM8
424Z2rgilAVCu8ggrvWO9bM2sbi0M5iD5g3DX1Rb4hVlAJ3AUdGf+whEn2N/gtcKI2V2ZRmfhw1Q
lbzIfVLTa6p/WMhQMHiUpnGuCm0T43PZNVhPMa5IxbOt5DpIDN79LHhhF0SUkxpE7jNE4LOqiPSZ
l1u6DBLiDV/pZFqRctCRJu42aniYyMqrLF2sajU5FdI6QyDSU3rAOcW6aEkwC7LAu5c1vjpISFpp
fHQZxC69FF7DgXLJSRMv3TQ/JgncUDNkWoRU1MOlZb/WSpGt7ekVxDVtbs1zU27V8K8ky7iLlbPG
IKpXY+qUtnVWW1jl7KQGb6jUs3WafNW0n0+3vuHSrOprIC4auU3oCXtZcmPxMaU/ActXU9+i8a5w
uEXirTNvkwGqq7zLgIbJUxF0S3TIYo2/x+WxOdoj3oGAArYXOoeaj4Diat+KI/UR4LnMIU7DBU6u
DALXZriSn71HzDw9xHmw1DQ7ZdZ2bFL90S31eiQ1SJeDtykefC2w3DydlDdZ/Aa95HAtUHYcfyCR
UnaGiSCj0SoLRfAofTdyiAMlebRt/i+kxiLobtXSbmu6JCTgBbl/iycg2chEcNMaWepH1qTy+qDq
LWUqOUM0Y7RVG5aCESB80U2fYsA50vD+auiKtZ88FgfAi34RMnQyswm2HKRvnONGyYFpbYriTytM
CMZOlBCZ/V6eIoWwoZ9yvJk9PiEweV23ue/STTvnvgmKF/aP0jxQ9vmGEwu5OyrEgY+b42F870ek
obpcsK0krgGioi6wQ5Ye+x1jNAg62NT4/GmSxivqC7RsxiZvi3trya9hYX/lz9qHBvzSnHMJbcHT
wY/ocZPnzQeVbVRlq1f6vA8EGiWSh2487GiRwBCFglmHEBFu07DtNMlTpm6zrUQS9AaEdq6hejFM
5N9VYgSfAL8cYPU/U62+B75ZdBxKhHSU5JX0TBASMIn0KvVHkU+B07JfuHN9sxKGikyjuXAE5SRt
qcfWpTzbKFjmqN6+5Pynki7rbui2vYwIZBF7ckhXmGMnBVFLI6g5jTcx+c62Cjwj3eaQb6xWDpX1
AgR5aAaAb2GelbD0kU/n4dh8TiS9Fn2Jfwi1GglRVsd/L2A/WJbnZUNV+bZteLGMlkS2vzEAyCsn
+7NPG6jniK1bwqebmzq4jE5YvepORAMdkbXX2zazhb/YNfBrpL8UCWgfsxBB56VdH7QepZlQGsTG
8i5QGYaT1k0SypySkKewlQfmUpworYE2PbJhC/XgYo4mAJJlHCVLXC1ahJXgWFLjYTLRayLyKDus
Q+FwjO1Tm3kFAixsb3WKOGWc/FLXTjOKUbwX8JAzHovNOP5Ta2ufJ/ZaF3zD8F/8fW+gu00++uFQ
b2P+WUqLhn94p1jMM5IvDn5/LvN9bFt+0G5YjqP+YLwHaHaqynxumlAeihOA7S4UCSPD3kXBPWg4
HXlQENdEMdVnoeF1sNv6NAHFiveKVJJylA6KeTaReksxlRGIQ+vln45Sqwv6bV182cRP4vF/Tk4j
2rji1+5vkn7trV90YFH8CGWIFHRsFNlIj5GcL920+VFBNBoy9dLZHSvqKI0E9TicGxB/qp+15B6M
Z8bTsgPDqniLEV1IlicT/K+WjW9HmteQDOfMTy5Gm8ItW/qGkAKcJKU/SLexpmSCACg73tN6XGFG
Uod6p+iyI+L2SXOYStY42UAXcfl86UcO9mSEg/mxjTHydTXYpob1FZFAO9TZZrJ0kqoxvBUYb3IE
eSpNp3qJMMFU9jFzkI55M2jDQztcxzHeVDPWP7PaaVgIMAWuift5url7nU+KloWMG5Y/csWOPGAC
L0HLWJNCY9qlqD0MULo8ujbmtxRfaaHDX4R87T6r32r1Y8HLK3XF3H8viwUPaEK10VTiEK+Ku1Im
5yomYqrVurMyWe/RIuPCzxensue9lO0r23StlnJ5sVVAxRK2yufnEEb8My0siA3fE4YWOYx+ESVx
H+/Bjnm3OD1LK92EJfLzFCrz0FfnKLiyzEQlpPA+D5+2Sa/uk3VnJD8GwOlIN/07835cB+fBgLqa
sLHL4YjYOujYN4Dk2f93XYoO3BjHi4wkdUFpS8e437GcCBFTGimKo1rP7mLkuzky1NdAAHdACOOZ
jLtpLXoUuIoScnZnyqYy5h9VWN+F+rCy8yJ6J2skBC5qiyQrt+kGMKYHCvYytddDgIg8mGRQ5fI5
HZVB/q40oPmswG6YdD3PRfFkwp8ZBUw2UzWz65KtoNFi68zsxFVo+bLwlKbYiBh1aXGMa2AStXEs
3may9cjB3ac55HIngt2Ualc9ibyUNofQnjBibKpko0goS5G297qrNpsiOUoieMUM0cU/42hdwvnT
CH+x+kLls4WahuSq0atiXBJJO7fg7I1VHaVJdkxdeKUpm6/WlKKEiizNY4kTIJGjhxXxKx5xXY30
vOYi0R9WkC7HeKhpFM7G/4/rUoaoVKEoNRe1BHFWYwXue74nY/KWCM0RhsmpuAnxQPm3aD8VZAEF
KvLgEuVPUTyM2ocwlzd2pq3JrVMocCN2KB8HTFBS9z0t6dHK9nMN0xGWFBdmWCssREOzn07zJhLh
UUJrUE/JwUiqnRoaeGQmw+srVXXx/6wzowZ1knd1AGoQV9FHk8prHUUbDltyz1EMl63X5eMxbANK
bRD2LTO6/CVxSbBxs3JEQ9fWyqOiUC8CWiHvS7q1VuP0NieqTzgjwPVWRdw2kiZo4lZzsxCQlqbG
Owdvr9zEvNUDvjQHmyXD/utC4cOEav2VAbsKrzwfun1Bzy3arc3KHIi3qjBhY66L6U3lS8ckodSA
Bnq3GUVw5f0qZHO3SP9KRPLalDqNTiH7lFUIE+0KqVRSSa6iic6Jw5YPWCnyXdaOdG8B8iaJ27C5
h7Fbw9fU47izKvOVoNzKbY3y0rbXOdpomqvH2r4CIVa0964uGaFDFoF1mQXaqq6xpJUejXjwVJOT
PSN22Fa04pRMdNSgAQziLaVgm1BJqf9Slp/JfB2ZzarlbEu/+XSDDmdFfzpCyTsnpc0QixOUlJlB
w84Guk2xq1E+iNaXI+V7aCtExhT9AcSoxU4Mv6G2ID+nAVPNwMIl7j6beKSProwPU0K9zFCJ72hh
WQu0Za/D4C/MEv10wu/yTOxfz1zk80nixR5kAyuCsor76RPLUGf/xtqfYvpL256pSIPJhCae8RtL
Nf1ehavhyE+M5pAt50bPNqRqrxu4Iy2/NMXdSj7mhnsQr7nYZyNa9ga5OC1dBBClDc3UypOv8EoL
61TsZk8VIvyswdCKCq1drEMj/WnKxsjwDZsNNpinSKmPK7z5Yo2DKCJbqu38ENdiHlN2svizgv4X
x62H+Fk1KWUaBrdcjrpZ8Ith5AIIkZi7VaqBFhGiYkksMn+uXnL1RWW+kSkH3RFTBrC/Wgi7sWhs
i5ePJ/EVrstqi0M3BpU0tgBGur7phlNNOxMwV3jVw3VdMGSjztb/1c/QYIARkb5LqDvQSaBUil4Q
k69S7VuwP8MmoK+SBojXBoeudOwjpCgEjKeI8WyWclXjO4IdgG7AZWhwvaKsqANKW9rCG+fxpWoh
Nw5xv2/n+6y7CQ2darrvkks7HUwEo2p8qmSJRzNK71Wuby0h+PR+7OrcSMXOtGB5GxtVJtZI6Zux
Y8taDtyHURscad1mkbt0Ylfa9ITRxGmz4pYdvPZkfMj6n5EX6LrMXRwu70n9sJU+x7eC1aEeFRd3
qjurHfKHdCMlCGQFTWL8RP03azrfPHop0Gmsf70erIuuepeH/iWGjuktUgSbvTSE2MQkmp3DtzB5
PhXxxbDjXc0nrQaKB+viaE2/7bSDkGfDESUjbBK2tAylvty1FJU9h7s3EZafGDUQAEAIeEnLRalu
g5RsvsFAVDIvhTsP34ahARf1wANhtSH8CDy1YfMf+xTTpKPa81aR59mtR/2yNMVLmWTkmERMYcXQ
ga6YQzh5gegIoa5Ze+up3yxEJ2tpg7sT5Kmf2ve4KXnb21CmwNggkUTvVPUcSor5/owvk12T/d4N
B6Pf2grAQWiDJeg2uk0xIRPFAoUlRZpv9XJC2pkqn2lTOktLUgF6+Bru+W5xtU/htYYEMjBO2I0X
JM1D786NiVlixg82Tvm/osXsPLcBM2qPsl+pPyxi45u8Z/wau59IU1+aWtmJZxZEldP1Nu7NUsR+
OVwagGM4tUVJVyEgmIA4thSuRSwzk2F4tflLbjFpPcm0DSgiw6JsRyxwUXCxB8akQszVqWgQqeGv
H9g8a0k28PaNyil4bo8VVIgm3zPF+CTARyr7bZ4ldy3Ej1vk86tF0ucV1NRn9Ozo1RyHM3WeJkBV
tqxb3rWmfxWE2yDbj6OfuduqsbSW1bWw+i3syqYirqjK8mtULS/MTQtStdgDquoINEXdN+tfYXrK
czdEno0qNJ5RN8znmIjLFXM2+QFIfyPJOufL4mhj4CTtOmrbH7WrNrxL7tBG+57NSUslx4B9tDKo
6zrYqCBD0XTVZwYz8ypAXd02mBfHyjNGbDKepHz4y58PXOzZprXRzBcEO3VwHXXDY37YVM/xAtSt
rr6w/PajJ2hsIuQmMcHI+VmxHtSqh4hIlLDUpP+U1klGw5ewXyhUwcgm/mOa4ydGCSxv+BejOHOX
ouAeX9qjNUpPT+QFdKdM3uraw3iLF/8cQ4bObG/v6EXJD5D5qadQxTcGyOCF+Zvo18H8qpDJIm15
LbG0VrbXSF9jh7Am8XrDmZovdN9hee7l1zbYRePbrGyHwE9DyZ3ic5C8ZGhPbXdSr1ntzeNvka/t
4hHDyptfsQE59dHBosb3iLNi/JCztUW+9HhQATilIo0RXdH9Qd+ByM9TDmIulKfIM34JLQabU8qh
YQ8X03CL6ajSSKtT5UcfXmh8VdydmTgyA7vycISabOX+vY52vX3TGJYrcPBsCMp1a5vBSfSjo7Z8
aTEej17FBMayQha6PvbWya5JtGtR2ZeZpe+1p6m2rilK6qHFnYZYzVxpmUTbo20g7VlogEqWHIwx
105dgxpLK2e/lwRMVNnuAqvkWOhndTMgwHJqbFdKfqvlH5qjNjVekrmimKBZFgJwhphfZOxnLdgq
SbNtqtrPJNxSmbRRMAEIEmHyl4hqLXtaR8tvJBwRJCe57GwgZnNXKZSKWwrqaVDNrQ3p3wLrVeM9
SrNHUagMMCbchrLRbOs6lEzxyIH3jcFARF8M1qGvYqheIpklusQTnESXwSo4fueNICNnyjededLU
k6pR872XYSBl6yVjVW/ngzCUlVHXzU63osBNIuMTboLAEWjuJiJwCWIx4hsfFP0nVIWf4PFKFxht
6tN6WI5o+B9n19HcKLdEfxFV5LAlg0DZsj0byvaMyTnz699Bb+PhE6JqqrzyAsQNfft2n8BgizMy
T4OTBTkpMvpMRaBeA7RmRpo1UL4tWCS14mRXTOymTH0JWUB+ieSF8MOdB2wGR/h7rg4ZWSxAQmsi
UxIDk55AiIBO2JCPKqQ2OjQAsxO0f2SmuhUR+Ay9lhOO1yaVOqacUsz0oxhd4lOLpdohuDIzU5mP
EejKkge6m2dgHl82Z1S30ZrP4TgL4go9gCwQ1qncluQbUXrvRIS2MDpTPA+1g4D7zeOwrhKNAjBf
qq0Bvroh0pVg/PajaJdJQLCDqIAMistRpBtnZGdmtFKrCYCxBVSmefwp8EO3ATaHI1GlmPPzBAzc
jJdsqnLj8EoLEEMTgAWKUdhFZ60p1QiceHh3cGAX1sTNpytVQmegSQIANk4+fhFg3RGc06YJvd1s
/F1KgIEQaMlA9KUbQYgSUwe23HIFgGkbAlIEVKDMoB+YJplWs+XZy7MDnwRwaKysIRWPRetGPUSV
2vYPgDQRYYrEwY85FZIbb5QX7LyUJ5U4ADkBWT7akJKMGpYbe8A4RQMAxc+FuFYUUfmFhmQRRx1H
0hywdaweENeiOTfe7fmjqVl37JHO1UI6smQDckwYmtqRZA+LQ5KhK3ekgwggQQ59G2osyvc27kFa
5SoOuXaAbuif1hfR8GGnALiAjd+xImHJ03/rfsUNnVWdBNzMNOxn9dIETHM05/RJBfIKDCJaKxMF
ZiroRnqEG6ESQG68WlgbgoUkW9Uw/MQLiNkDC11TqGrxvkeCKjdoqLIBx3yJJbTZGxrEV9hv7TrG
6imLbz+GBhIENaaeKI1GAosQPI0Qfo0JrUWE9BvnSx2Y2FkomWUYzdkuMgYq90Rzo0KPyKEkfFR5
DsbXDAGy/mBKygyBzCAl0L8jn/8I+hecbqAlgSypiOB+eQX8eabWjDjCTtgawHdvVKYWuSYo7Vhy
DFjyqcz7VwhHCzCLlErsuQ+yA+ExM8u2Mqm4sbOAAEqIrdFvYoLfMBxU6NKm8b8hASeOQX/1+ZTS
/MqccrPS6w8d4kAk6JoQfMbx6c6EVhMJrANRvsVi8FYJ8DOXGJTpfA0lrLkZBHQn0JNh1IOpA49m
IIInVPHh6MZFdou2TYcUzCwZpfiM6tcQOWoKfUruWAZHiUpMAYjn1i+cbkS3pYccJcnRe8A9j/0X
Wbwk3G745sb5BQKEqyYzzc4RcyOgrVdoQHX4B1j3BfncJt/TvQiiz2sHnFrG2+B9sq0G2N8JrjGa
cEF1dgpe4BtHQiYC5tGhS+Bgb1UBqRA6sZhA239vKCCjAYsBSU+bWHCP9axH6dcgneE80wpRr/zu
BWA+QMFTIKpNuswXpNiKY99+MIhPiOGYijTeJWh8TMUBvcehAN+dsAFMrMRB7iHm1ckeNJEy1AFQ
XelvwivamBzjMAjnyJvazkQJH8Svurd46Oe08E4GOSFlrgOUQ8HYo3/XBZYc7oIe2urcBMyOOPWf
HAtcbtDCr3Tag6qHSBsEtEySPJaVf0wqH9wY9pbQ7DGMXD8HNkQ6pIDhgZgfoVRSa81o1TQLPONF
pPet9wc64s1wYIZS48rPKduBWoOO7a0CF4mv5LjAdoCgENghFCo69CXGAqbKS8WGLWSGxQtddMeq
zT7pWFAl5P4Ujr40w10Hem3QSBh3MScpyKjDShvAmMelC5mMLEaftJdBiKDQA/QaYYZT+GbqfdTk
PkNCietrwYpQIoUEFA1VD8B7zDjBHmf2iOUTqtQMIKgZflXcG0BZAp42wRaXLpAsMZDyZ15HgOLB
XIrql2q022xHo9NeAfMLLFkZgf4cRohWXPstQrzMI0H7Y3sFnjX8hFtx7HrA8gvDsWXdFGbVKOr7
lsRDKiaEB6raC7uyBh8rBkPMf6/p8E0MglucmRmpSMVL3JyKjFapzj8TyH/SrgP1F8r/magELRgW
NRMYQx7LAAEXgAK2aX55vp9XTqH/uBpBhTCBVQ7teDGKMiGBHYxFg052DnGr56+4qyI/OI24hcp0
RkpAO8LT0EFZE+h6CFdVEDQClAvyirCOlEUgrFI/0dGddTP0HGH0RYRwjkQP2psAfxjUtNtPQNYR
f2L49sRhbPk1iqUVoYuZHcSYYgrVlAKYzRq35LRTuVRSGYDNwhkdW2aGh5I58hboUsW1eA6SL4q6
BFGn4p6pYENXlFtDXoepUVyIw/c22+eAPIJ/LiVYr9SvCq4P7aBLxK0IvqiYPFUTSuVRqnYBMC0U
tD6lCCUuooURwK1kTx3MZ5p0jwblUEAdevhVhBCshVB0i3LjKNmEhN44ziGnz76G6YWuUOYM0n01
APSNzAmdhQhF3jAphA0BTmFtmhfyuQgEnSiNBQCs0J4BKQc6lUT3EdbI6oHN7ADb5dHfDJCeTgl1
IthDSoHjDp1MdP37oJIB6RkY8CxjVHgSz+1L4ZtggeZOm5l68lFg7ZC4ROPW0kFBPDgBZg05iF0A
+DaYJHELuCZfKUCtlgJyNwTB2KLqGs0ptyfsJnEJ0e5SW+IpgEmuCfqLCaBASX0qRnOM6mOH8lci
oTFRtI2RzI6zXBCcuFD6yj1OycXftbfzAG4iQWZImwsq4FrRDKd46D8ZrzPZYVQYqAUMCSR+aX/P
Tr+GzGIaV5g2vZdX8g1uoT9PNrgicHyNomdjBAQkt8ASfCNY/4X1Aa23vRQKmKDndhvn8IquOrfI
HhHv+hHNXnLX+AV/Eaq4PqByDoBzmucS1I2zDKIGsOcFHCSGoJMocBtat2sCu9witySJiWSKbGR2
RF2h6zB5mR6P/IVocSplQLFkwgCb2fDAkTA5hkh3SWodUQN/1iPNb1GVyXHZl8hQ3Agvd9/hR+Fl
kWT2QVp3flAyu6CvCbDGksZjoOGcEe9hTkJ9JkSX4ndPA1nKdgJK0jxNoi/LQbKPbRKIEQjs8FXF
ydzoTwqLh54y9PyyOts1PSg8ZUxXp0HAuUTnXn3tJT4CWq+n0O+bwxpoyyHAQ8kELYpWrL2NywGz
oijMLdLXlqKjiIRSosu3PNTDBNwQcz2HCBxoHUrrCWgXoKhMFr8IYPE4MXfHEJoj48Fnwrl6jC5z
Hf7J2vRSJKPBAkCZAqoTwChFhKmGDxRcVbVmX6G4DN5cXxUoJUJqTghhVsZv+WStfcP8/x+Z4sBK
cN2NpRxSNT2K6kAAKOSH9wF93AhFS4g2iAy4SqLJMbjmqgBxFUCW/uEuxSnsPvoXAhkiug+f/R7b
CvIixrQjAK7A5wMJiw+CEj5kPT75CiIBphB9oLoCOUxall6b7zhxAIfFOvyTwIoK10BgDF8rKMuz
GvGFjIJAfxiqd38AgCBqLbZrUJ7BxYTvhQHMa5NB0kkuf4GCWZFyeoSqnshqcX2CrMIU+EA07VD8
yzb0u1duazy5CB2dT4kEOZAwDnGow+CIR4gmHWNc53fNC6E/P4Qfq3fz5CJesH4FaEwMBWb+1O6D
m9zrxIYw+IrvAk8uAoIgxSFBTHg04whnz+leweDVyU//m93wJnkscM6Ty73Aoj0DPTJY/bi4HKjg
/zEGrYJa/Hxo2Mehm5MWH0BRvERRSTw6jNyo8e4AzrwDSUaV28duZ3E6WoRKarVqrvQaVClliJnp
g7IHk92QTqV+QQfHGrULbnN7e5Y3b3dbs0bNMey/sY2TFluobom0qVvUjMH6NgMFgHoZyr/4esaG
iNPG2qAfb1SU5//eqJ3PJYEo4S3QcjTaW2ZVDpisCrjsF+klA08d5VXF0yBjqBFWtJGTrBwknLiI
24OYtBlbVZMz2v1e0iF0oMHzT4FagkZp38TvUA/sbONl9Moci4s1JAGB0LQT5JZEI9xxuPu4UFcx
Qe2DCc0RGv3a9CF+4Sb3wr9CKehCO/WG3vqK8wInLFIvqe/yxEf3wUm18hepie9f0NtTLUrmb3pq
C7tIT2SIf2qimclHwAAUWv2ilMYQ1PYz/owU4ffzZb6yTzlhscxLgHeiNsIPgZ1BqBAfUPLVoKH6
ymNSn7+CnqPJg+UqLKaUlvhpSjseeaODO6PTn2u3NHp0UHbQ4Tcll38rj5EJHQoFVWgjvXEq+qo6
dXz++rWh5hfrOBMy0JlFWBQA9KWKWqRwMu4CsqBCh1Jt1E6FuoFCyBDzkFPFt9C/sXjVgGOCAlSN
jSUuw03VeP5jVgxcOX4R1VMGZqCeSMDs0gAaRgUAQQcXVwFdRuYPsYqLi8ZtpUDzFD4Y92UtEZm4
GOHmBGTSvrFYm1OTa+GAh4LtBB2zKwpVBisLtn/EzemKI28nqcLGu+exffTqxaoCljaZsg6vRlXF
gSiSOmiRObnChkPiyuHILUuIgBwFXVfi+RLUdK7DRTC7VwIafTLlotclbhwxa5tjmb43hJf09DyC
gHS/QLP8gzLH9xwEs32kPV8QKwO1zNjpnmx5WsIbxBOlXgeZPcB6RRO3AtxKDF+m5UJFDH41z0Nk
sSA8OfkOUDe9sxi1dkMU2nX0DyUFa8Aaj5SWDEr6+fy77m6SD1YAt9j0XiX0tBTjzWMi+/vwxujl
GZ0aOzNGs1ChuKenH8mR2sG+9Ea4/DE3whdchG6SDT3Mva/Eaq/7rmCUVn7ZGg5qJRIt8+cmk0YJ
7SgsmwukAIRchn6vgqMTm++NVHMLW+HQboT41cWzOKVpkszJfF6jqPAQlcor0rm4QQAMBCs33Nhn
9OMsiFsa/0JjFELpA17SqbGGu7JOa1BN1gsdipTGpKJhJgfn0Wp2rFo6jRK4jUHuuONo/Eq04uX5
XK99KTv/uB8pPe1XfAfoN7aJDpyD9kcwOg3ka2srklGP81SOXdSKeppsk5rCCxq9lOfvqg1eFa8Q
bpJRO1KgKagS+u9gY0+u5SDsIkgHRJz1ECCnHP+Wf/Tnyeq/B0cw+Qv5lV8heqJPt/aS/Hk+eis3
VY6dF+uP0fNRnhIrFm+D3YrB29fzpGTI6M6o0uOAovQDXFoPuKLJEGtTa+3mq54ibnzq2sAu4nQk
0eIkVXg3cC1aqmAzalvBk5lTmQcRgF1EgGasI5GfV0WjQzGVNSYd7QcVrB6tsiAgcgbuXcFtTeMV
zmR0Sq60CKv2CPPuD1oFJEwmD5w77JBVA3ytbrWA7u68j37WIudjmXBqov/vGHR+9MFpb53c2ZQM
dLQVmmitaKwBHYxYq28o38nDd+54h1ZPnUFrDBNYaotWBYPWUY7SehMAdF3YypTmoXn02xYhY0pi
sC/mdV7pvtk5rYabpVlo6CbgigHShlvtwyP7BlyzGxi8ISrhRrK/4hHKLT2HUf/LuA5NP6dV4MVx
KA1K77VYa1987RXppzEYrE7qlA3VkI11v5aXMYtNTQRULcQkXonCigU2o3Gj8NWt1qm0EiAqBzo6
KvIfqOufahVmt3JhlFqjvgxaYVBKbQXy5fkOvFvQPhj2+wr+sQOLMozykcEvoQ7A4Wi8ARrZASh/
FUKHVq36Sm8Jp/JYuNFGnW7tIGIWex61Mq8D/ZhycrnX0n1s54rFnTRaTbTL1mpa/azFBhQ66LxQ
A5Af0xfxNl3Ram3Ay/0NCZQPFEFYaHyqgKyPFnPpLfazfP3H0VxsMEoii6aaR7NS0/P4PakFlnAw
b2xKQd8PQQwinzK0n7cGc+UWRy8WUkNEsVB1AhYSBUqITLv+udBjl72QbxVm8fb8u9biNL04FTyB
y1ISdAAH8DR4Bu3bvXcrXfgd4UhS22tlQqvVDi2gpr5rkzaBcdZ9A2y/lwBH7vPfsHYy3a9YP1Yq
E0bTRLSY0v6bUz0XOR3zFh0j+FIZ6GAV34xdnKt9cOLPz19IzwfBg61BL9ZQkAnJFIoY20N3yc/N
/LH1S3LoVdgqfUu2f8mMDkO+y7UY7krI7spD8ZJvpFBrJYj7/398bgk5/mbIMeS8QduNBeSVUsvz
dW3CVS34+PggzUmbtDkOFxsZFbuSMt8j5I93ohHsj93AYmueGyeIHHYyUZtMkcJClOuY/gLzG/cl
pT+Qr96rYDci/GpvcN45g5+D7jsjymjXAs/PKwA5fzO3BLABW/wsOBXsswZDFZzSjeUwr7wHk7O0
1M6jyYc0BX4qihdafA03djC9cim5r74fQ+ALWUr09w31FZ7RWrcYnYawnwUJUeBirwyKkFfOFQ9Q
bnnhVRDf1AL3CEggomDRuFCkMAg72qgXr+V+95v0jx8zSUTAljXWwKihzoeZDxRSSXTO8GRe/QOp
zEOghXq5teRWgsk9Yv94HTGGYPoD4uMIcqiFOHYnPdB5VEZ59QhSjgIuvgwPHrtTMRSuv7Hq7oH/
0VQuErFkrFlCGDGVLfr+c5ymSYCylHiP9n24k87dDh5RO/odojRueAQd6VR9QZj3V3FCOoIuPghg
wCm8NXbqVodB83bgCz4PAdRKCLhn/T9GpOADkkKLEqfjF0QCikIlPv1Uri6NTYPC+EV68HHR8o21
t5aIkItgPvT5rJmOt1V6p44afOMQyhuz+yQ01vqKzvO5Dzz/jrg2W67ka0UZclGMY1M0MzNAvx3W
AGFtP+yoXXSBprdK2bzeGOhQjLvM+LfhJJc5XkPwkZeX9zvoIf8o7f7FPwla8iG+TbfuV7wxkPcI
/d8VxUrz5v4xbSLJ12XKwY0YYvX7ykmsQElUUZ0UCWuYR9ELpwYEGmRyB8yMGavk69ZiXhlPdmnr
3REDINABXl0dGZhYoq6KRNv/JZwzc7DpL+ZDbGSP3a4ZP74EgxP096dSVTj83+UbsvIH2CFqkzqY
gZ4gf4PWvBGq7zDdVKCPsrFb1963WC+QaRlhPoTvA97RkuQrvCKcrb7DymWalRZpBisSLZeQeHiD
+uC4hwijHJkDGgjSxq9fqXqzy84GoKewOJqXe6fn9mBWh9Qu7UiFtO6+23W7RoPz2wEoVy2wgZvs
d1G5EUpW+pestMgmuK7um4hh4JBtSW8JFBlkFN0nzwA/g4JRDXyEoDuOspQJ5wAOctJwq4RU4LsP
twQghnYMvFMgkIEK0piopKAIKqQSjxv7cp68R/tlkbYKfVQWXo99CUkKSofeq+X9DiH9eZb22U46
0WrnwrJChSjPxgvn1fnohYtAUAIpL5YUiUTjNjnxL6izQPFWF1zIYqI/K0sWmLz8vjHC91TfeOXj
3IZdtnTAQq6hMYJXQuXmFJvzbAPlZANv8Y9RZ+lSj774EHs03pBYuEP3p8ZKbeZ1MGGz6wAXYBYm
FE0UzgaiG0kbdPCvm9edtY9bRAEhFPq+9EDE5aCqnl9zAz4qIC0XOygdBbtgKx9Zew37d7Bhfc8f
x3nzlxpyYdk3Ip220MwwxPPGLK0sjGULLCn7JBbzHgtDm2qtexMOtB2fGwuQCms6BTfv0kCzRS4+
8o11sRLPlm2wkeuA1SCjOcUChRrkYTg4ysOfrUvESrWeFRcrnSW6iRrzbm4zx2fmNUBtp3Ch332i
5d/Px2xlyIT5y34cdmQXs2RJoRmMPBX6mpfOBiJyC1WzcuuC6tXfT6d8cgwKMIMcKBcevA8YeOZK
cuRf+rMPOSWZMgZQiqCyCy+Iz+ff8zgDZ5ftQfiODiR4eqTTQd0R+SCOaju3GqgKH9t/ujywd1DY
jyGLQIgNiNl9udaGz2QXsBtBfnW0FqlsAck9qRhE0oFdYbrPruIJrDnPkU6d4jngQRqwpTwQV2+j
SbM29Yu4TdFQxeMqfAeKzy/ssXLLzVzt8f2KWdaBpQa88IoeBceToBlVxnuRhjhHNgCF8XyaH585
zLL025BdKQ5xLzgUMSuhtqhxlRHWlk/oUlK2G9t7JaVg2MWMZIxUwX15mpwJ5Meib1V2fAHYDixk
Qe95WH7XO3H6TKQtbOfj1cssK79t3nell0ADq2vhKA2jOqK0U/Aw4DEFL4VeLehW5bKX52O4NkmL
+WdAtGSTBDAFoLGMifxgIPvMbw3dHNT/e0Yz9yLBj03is3wxxiwzOYQvnLoSCp3wSnv+u+91zgfP
vheofzxbEFIx54MWnfcqh4FJXIFgGwcS3yiQU4Pr7cBPnEYKUM8tQLY/UAOInyEHzxl4eQdaygWA
yk5TDM9bBhLiLcgHXpJLvjxMZAu5IBoeASO0UQoWsjoVSYQ7vqZJKxEDctdCQF4dGqjZdRB2hvdM
Jr6zNCzbZAinQXMinCTBEVMKdn+eB0echJR+t/CcVJJigJJXwuaQMYcz1fORWNkFy9ozyJDVBLmR
0SFrOGLAaneYQCNlAAbgtsBUj++wzLLWHFYcD509vCJg4tCoIJiB1CDgtE6A/gRHCaTWD0Lt0l3h
HcKgau0khdAkfBYjKBwWkxq18bCRQKys12WxORhTsE8FfsC8lYCxhrYIXYMxLJXng7n2+EV6Unce
mw9MNzhhUoFAAtPE2u1oUnv+9LWpWkQSsgnTpIR4jMOLPSuzpPSrho8gXfefSRdtLIe1cHVvGPzY
GNBkDSZ6IvGSEchdgFMg/ZZ3dpSyADIGO1GaDhMzCjKsgWEVAtb2829b2evMIpCUrV+WpUcPkIh8
adP3PDr803PvVbYfn8OHTVtm+fxcAuRKUQ/jbOP4WPnF96bwjydXEFMXqhRPno1+mvjSkxv4ipVF
dC+B/3xwjfshQVODwwmBDEd1j4b3sPF8OFaW0LKEHaSeP3UJqMwsjdIWA9ogD6ntL6DAnz9/5fC5
V7J//PYw6ye/YdLc5SEN5JOTJ1OCQFtsBzulkGREO86w8aUEbMqchu/b87c+zkKY/9TJExDtJzbL
3TZsP/OY4cBgYVIjTiCnncctNK7gofj8VWsDuMimizAUi4zLI7dh8tn3rgxh51eKn5EAWY4CQsZb
lb/H1wLmP5XwIZQoxqvhiAd9IUieJeFNGHbECH3A+q0Lio3+zcoqXlaxy5RIWBbSG25HiuFLiTnZ
eVLumc9Ha2Up38vKP5ZD4Ee+5BdV5LK+3oXXqDuQxcZKXnv0PEE/Hg3qIABCbBK5BOzSUmGAdaFW
Vv+UnjP3u9SPh0sJLppxDhunUXrtkvcEbYQg/fq3MVmsoCblJG8I0xRKxccO4pawwQxQfHj+8JXp
JBdXMbZpu67LqNRtmxtMQSCWt/HgleFeVmkFLyjajMCD8yigLDGrdIjiMeowa8Q9/+lrb5j//2PM
x6wQi6CHHQc3DTDS+6oh0Nj82ypf4qHZpBgzUZhiN4dzCUEfmMR6/qNXwgFJ//2jQbBmKz5sY6jt
pZhHgOIFFkwiyChwGX17/o6VHgCzBFszFC5CYhTGbu9HBZh0WTceKCJroYABsgMVADk/+bOZoZRH
GvjovSZNGYNy3vAZNyJhUn7Xb2yMtfW1WLwS5wVtxheJWw8HgnWYYWt9PX4wvaxaFxPVBmJaJm4E
OZRSuDX1xnZ7PEP0sjzdUtk0BbwUu+JEGCzEyyuQXkLYzwpbQe7x6QNA7d9roE3YiigyvKElgKxr
oAp+9IjvpoIPGBOpz9fA2lcsN4ePojfFhRgeCIO27CX2QIMEgzOfmo3ttzYB8/9/bL+Yz0eeGgLw
vugUbdMG2hZbdIS1Ry82ScM0XQKF0MRtRh4VopR+BeJqI6FfG/zFghxI8NnLyE/cAq7FIPKBOU+z
ECOfIl7jGhjceYn0byO0rN8KRcq3foPPgMCSn+5baAI/n9yV8bmTNH8MPVunKJ5Bsw2EIRqSxJ9J
vRE5Vh68LMxFBMmTokfGLpGBXS1oEkNs/OQVDA29rMoFvUePyRxRgdfzYFifgyjMIemCiwZYXDUJ
ncoQPrxZimt0D50wlWgEwIj4ut03dc4aedLkqHZOnvZPYygslq9U5gIJ29XEFQJcXXGXzqtq41vX
RnFx7QoKEmBaFjuDxFU/FSh4W3sbt57HZx69BOeTKTNW0AhKXGnC9GQE1D+ZrhjgJtOX6vOBWXvF
4mKVkwIkZKcOtBko/kNLE7K/POoKW7egtccv9l/aZmMO2bkEBGsU6XZjaPTBxl1iZdyXCPqyTWth
SPDosoESOWG2Lbcxoys/ml/MaERSw+SVuKZ3hEpQlRIT7zkE1Z8P+NrPpv8OpExPtJMEpTynKQCQ
FcCAps7Pn7xWyhcWg02IHNw3oNHpQKz/Fh3zGwN4FwNlio/4sJVXr0A+2CVjI6kkKuKyhHICi9XK
F2EnvA1WbNOFDJ/CBH4AcrArD0lvij4kBDcG7fFth+UXeavgR1NLkqgjNxZATvkLZSRm+wk1mecj
9/iUYPn5/z8iLGoV0UD2aIwJoA9eIBgIE3b2sxU2Hr8SDdklsSTnprKMe/RwBKj5fnJuD8ZZJMPc
8+QhIuoQ/nKAbd/IwR6vXna5L8YmEzqyRkNnbrQDEL1xV7uXWv5bEmWXtI487WAhGAto49jw+9Eg
NmaHdnPNjtBJMKA0foLOw6EGThnKbAoJbg6vhyoMWtAhn26wCtRgDWltYaPv1Y5Hv2YRt4CuEnsp
mjE5wChnOmnTRgwQinctdq0DwJMyaoHe2PB3NnuzNaHbrsJYGKhc7v35mllZkktRlaKHNGBJQBFA
ksEg34cWnH+O3sZWXqFlsUvqCdSWPSYXBnBDnAkY7QFia2dBl4Azrna9DhO/K4BlQIvAS/Xbfx8+
wgN0ZKpbfXz+cStIH3bJTRkgjxn5bU85g07e2lu7921mD1CZymlQirOhOPoFaWsjO0NPfeMSttab
WrJS+FqCnt0MfZihxnADsgUd/lG7EGCyRiHeQZw/NcZWQnAvOT1YQEu6CVzOoSbUYZtQ+q3T0f50
m2tpROfQ5T6h8GTlTmDmVqoDZVEZvhLtIWC4cayvhJslJaMowQavawyu16tAa8GFomnPUNVARf/5
9K3tjiUnIy38ZqIrDh+nsi+TBU9siFob3pF5nbt8AEqAADKCnMGaEdaSHc0faPzK0CJtN37C2mG0
7GvxBdHjZhpSDnkLroyJew94ZjXkVF1EhI2BfFxOZJcdoKSeJK4ogEcjlerC2386O7M7IzKej+JK
rZtdNiYmPqK5DB1zp48szoN7bWczNmzroY2Fvb7xkjmpeLAOly2HdkgiQkBNBoCfToctnlxYlJla
ke7pwBFIx2RjrNYwZ0tYu5T7NYkRw2BVMnWgYDcF408ElNSsLCApd8B+wF5ArszsBuy53dwqI75u
IkVXwiUzf/6PI5YWqyZg82AG1Scp1Mhl9pbtRCcEl3NG1UhKaEBhVJsFCN+FjRC9FlGWzYo8hk+m
yFUz4KXTPaM2Oie6hju4barwV9ehOi1+jY7wr1O5OJPGkUSvO8Ny7O3hgFq2izSaPRLnRKYU8lU6
jhunw0rFh132FryqLqEPg7OnUXutPsMDzP3T4CW0KpqdG2wFZPrx0lx2GnqWpGek4syHZW2wPmzA
PGWHMOBRpXMbFbI7Qv/B+l8i92nU+SUhbGbYGa1BnRgv8bXYpd+hswbVAIi5VjvaEgz/khjRi3Ak
rAC+MjgJpI1fsLbNl02PqYDLRj5/ZgtWCUxmFZj5yOAbKpt7/HHOzy4bENXExaIw4BsJs5a9+2BC
wscGjwk05lGND1sA1pWAeEcV/thlEzGhkkJjjze1BnApNLSQmITH6pS+Pg9XK0fXEvTPeZDMigW8
gLch0adMp8HdIhSsKCewd8Tqjx8/eqGfFj2ePV1grrzL97QWngxIeUNCZL/JH1yJt+Q8dD/ekpUd
0UjzbIPcZhQOrJN2zB6qtzp0bqwEx+DzgVqZiWWlnZB4uklFvKbT2w9oNMkzCJ90tq5ha9F8CcWG
AFjHUvPRR49ycPQvaP8fYhv+Em/pR/dKv+FiCa16xXch6AdjQiioqX4ym1M9/7yVcE7Ol48fo5hE
0OoKwvn1YEWWe+wZCGojTXv+9LVL5lL7pJ58gm8IBG7YyAe03N8yXbxAR0QTYbClTnajCNcR6Rl3
SjauNyuELHbZA2inYIINBV5J96rI6aFJmZC9glUIHcmwLNdps4IHOox+jPg4i9rsx403r0F+l00C
OmvIMKfx5uEL3CXoxUIcFnqEMBwz2EOiE0p0AzkYXyq58RUyxviDUtXGOl3hk7DL7oEUojUQg8CL
a53/K8dswiJGgZyldPFNTx3fY2N0WxdgdMiDydmZgJ65DNdIN9rxem7CxQQiRX82pn0+KB+cBUv4
vR+gjkYziJPwMFUzvdtNp1qH0qRR21vc95V5ZpbQ+4pioXvJAUqc7qW3rMNoKp2DrXKDDpWS7ErH
0zmN1aE9xoHQtHEnf1yfhwby39tlxG0jyHl8mHQIQDyrnS1k9MpFkVl2F+K+iuCgilQgc+gPXCaw
cl+bL0YHRgkinMfSDV+whDSIJB1zh67MBO70NvdOO+PGp60kWYw0H3o/QsFYT2VQcbhIddBBhuiT
UtSK95s8CrU82dMo+19cJNevvd3b/Fbiv1JRYZYw+UEgSG+cZ7F5S28l2CCZzH/xKixMrUYjd7G+
yeqbi2f/XZPMEhbfFQw1lQNKT+2ZALdbhkIgDovMLREZthKttXfM//8xhGLJQw2EwiT6H9B/gOkR
9PFlX3mhtgpcKzGGWTYnUCwdgxYa0o5w8c9RIUfX/pu9DacSkkkh9LlnmhZ1HO3MhcwWzMnUzN3S
glpbIMLixAWuIywHQBwdOPra9Hd2RenCFpRRT/ZQwj3l1yyWL9HLRgx5fPAyy6ZGKPUZBa3xCdmc
b5IQTum1Auhsf2bQQ0Ui+ECaDMmeSulldeOVj1MKZonWhTFXGTecCIwcEgpKJc6UmalI8G6lFaD6
RGwAfx6fucyy8joVTTHEJOYQtPhzovsWb9bHrQi1UvFh/lMD5RkpT+r5I068Hb2LBtJtl7LgSW93
u+SQQgpcJkD3Tn+zu83YsTJyy8Jo7GdTKkg9lJZkUvmcXgcZDWvMz6mXQSvZmJ81MCe/2F5dESd5
mpGA2B4C56Cmtjcrmsif6g1ys41MGhDpIuVXQsll8TcSJ7uXL60qQoInVHzj21e+fJD6yVTeql7e
p+xBUFkqg9AjVeZT5dMQdpJ0xoxtGHI487UD8HuDkK8iTiRW4W1k2aDaS7D/lAkciYXOI9RBXQPZ
nAdmJ+SwTCSwcoDVlsk9CjpQA8cQfjDQa4LspoJj/AAD731iIAF0PNmDLawBGxwrMVqz3QWaqIOf
u5ETrjCImGVdixd9r+JzfBWupQo4qQZtkKdBhYNKg7JCr4aKoPEWZPognsFC0SlW/ry/+GqsQ+d/
B7TUFk90JX2Ec/vf8TScgAiFLiuNPAJ+O6qEm8o8RDzoWqFS68DQ6sFWvHl8SWbYRXu/grxkHM/v
8lziklmfkXocvzoFbt3a1gJeyR6YRbJN8AwfkYM/OkTpxrFBD7ooGeHWzl8JK/fZ/Hn4CBVXVCWA
ij4F+J0GOVu4N1KovwYaP21swZUvWKoAtEgPUg+AEweGmiSjj5T6P/a+bDdyXMv2Vw7qXdkSKZJi
o895kBSjHZ7T04vgdNqaRYkSNf3R/Y77Y73CVdVlR6Yzbp23Bi5QQCERjpBEcdh77bXXgp1fNR6Z
eJ88wSGEALeaMc72vy5hfm6jp3HhOQhVPTcY/s3OPwjxf5xS3BgF5syc7eCnmp/ZX2fAwjCouxy/
Un86Eot/cnQdJsCDAIHc6UG2g8waW1TwTJ3CyAnjKph5ACrPr4+rz65yEK8xmvUwYNpT+iBA3q/0
d6hTozvGRP6IUPhYKP9JSPMGXb2bVZPndP1U4CqZgnBpiLCwhUQ1NNi5b6xtBHPAY42Lnz3PfmG+
u1KedjkCKFwJ1l3wvoOsM2qQXruYIl+7R3OTT+bYD7BBNrSUwH9t5+5iBkv7BQp4+YXdLFx1ZI18
gpjTw5S+4kPEjItLTJcZlGwg2fBS1ksCN429vXXAIbSojiTYn4zZYX5dWXrI4BqRgy8U8jK0GYyg
fHTO0DFsUKY7FnZ+8kjwff74btpkKrxmX6OvTYDaauHC1QzG3755ju5b+P/O8Ftf/Hpa7/f2H49U
cpgRJEAkpJ7zYjc/9zfOt/o1uofd67/32weLv4vQgS5S8DDMq7uY19ktXyaXv/7pn88rctiTWTWz
BT0H3DasMlt1gkrmhaxO6qdj1MbPfv/gKJSmZZUX7ykkReDcAMuwRh8hjkK+pI9Mpk+SMeIdHIF9
rdLEfhsehqay9qkG5g2qI32kQfzgraFDiiLar4fr5xOXeAdHITChP96EjTdhnfFT9lrvZHhsB/4E
WSfePlB9t5lEslW8aFWxY8RXZxRADIM+d2Dg7vM63bjwH4K0y118pPvgs6c52LosNYxDOoHZlSMC
utU31hUMY/dhtvo3L3AwcUdPD2Cg4gIVzH29DRT1IFKh7c38dKwM/umIHQTXOUT0PJrhEvHT+Fw9
56/ua3tpXcHkqHNW3nO3cx5+/eo/wYfJYR4JfXtBoGNe7IbXfA7gYwJ34cynV8RdANXQ2+TlmDzg
J4vmsMPT5a3qaO3ku6bwYb2a3Mdf2d4jw4cD15GH+fn5SA5zxtYe4OnMwRqrnuGCPKIu6vnFHXkW
l9E9TvtfX+WTPfEwYyxtYGkcXUG74TIiq3QFo6bxqbz+9Y9/trkfknLGJmWWN8ABAr2k401/ASsG
tDfw8+6xPe8f229HLvPJSB0mpkWTwkU8x0MUWJLzYoIdLqjU3+DxmaJr0fUteuSdfPLW3+xz3q39
MY1klMLLZQdJ/GTwWQdhg9UQ+elzfewg+aTWRA4TXi05dTOKa8C/1qIBSqFFgi15IfQSSvRD4nt/
9Hn+x/P4n/ELQLtiilXV/uu/8O9nVU86jZPu4J//ulEl/vuv/Xf+528+fuNfu/RZq1a9dod/9eFL
+OE/Lhw+dU8f/gHPzbSbLs2Lnq5eWlN0bxfALe7/8v/1w3+8vP3KzVS//PO3Z2UqmNpdvcSpqn77
46PN93/+5uyTrP94//t/fHj2VOJ7py9Ynon64RsvT233z9+I/OIyBmIrIA7pSLmvqAwvb5+IL7bj
uFATZzbz8D9MjEqhLv3P3yzifWHCIa60bc8R0NTCTtoq8/YZtb9w4dlUMmYLz0H68eetfXg7f72t
f0DF/0KlVdfiWchbR/9fEYzneIwSKE3CQpRyTskhja8Vk9fYowDrBd0aYZPBwcNUWGNw7w5zauyz
utRXjqsX7tQXp4VNukWnzNamzSOcVDYR79dNC74isxOzYjn8crSdoJ8qNmDOj1CagYeikfIy7ZCC
y7uoeVJwDYpHJOBxtp0gb1EYftd3GnZVbgd33/RmQoX23GphkdvRLJDiu9fQ574kUB8ciiWcMi50
ihp7lz3GrpxDqEy0CPbMeFtB1hWmAUwHFL540QBLO6ET+OFKQD39cE4rsAU76oYgB5xWRbriVnvB
czHAkcnpA4RHmwptbqonKAe7eRJGygHD0LQvjM6P0AJb5JmX+G06LBurf21GPizRcByU8fwty4tz
nuOxrLootm7ThUxkj5zDvphTvRRJ9Wqhig73cXOvdXlhprIKpI0KLZPPLD11WbxJk9vRavrHzGZN
IDoPLY+ovMP4MIbl4YTb7LsJFkNxXFs3FeL0qh/9sWsAXzniysthhlW3WRPUcwUnm2a+50UXdsXo
rmwYvhcUirN0TE5o68Dxa++6lw6Xbo8GFBeGo+gHbx21yyXMPEtVPcwahAV0729lHsNN1q52TEUV
ans6XYyWAn06J3BtGaJsNYvyMsnqRZEXq97Tox/Pl25U7KguzyxJt60GDVpY9bU22VU8oU3Tii21
5F0eDNC6erbG6MISfDsKrw2nBn/sFVT7tJuaFTrCYKMjqYSwXdlaJ1grvnE825+5WrdlcVbAbsOh
tbmoNL22vNS6zjVan6sohvPOIKsVMfMtfFZO3FxdN3qGBX3TfEuL0YbfOXVeragGP3LikGwTErxx
OkW3qefEYUWTGI4aKd2QadiaLIO63JjAhxdnRDDplgUZG5swj90V7BEvtI5eG4fCj6O+q/JKh1q5
A6yI8/M0bcgpdZMl6QVYdRNcKayIjahlyV2qoWCTyjJkndgmpWZ+NxkYA9nwj6t7e6lix7qs5v7K
Tbt52RQCYImCo4dqkvtcYYyIF0+oKrngCCXsNDf6Xhfyq22Be14k0zJpbEiEpmQ8c6tyU8zMhJPJ
HgbjANPTTb+A/uRtbnKsRqLOhhr+ZJYL/zLoRX6DGvzOUSL2M8GzRUrttcx2hQs73yh1h02XweC0
NIggS3dwCLx61ImVNWhAbzksRRJVhimc4X3QpoEZesXz4KToUYTRMFwdLRZ2mTmBXtNXLuM+7IZy
jYYbLPAkCUUMeE5k47Os8tO+M+h3i5i9rFsrIBqS+GPjW9YIPceUfKt6siItbE4bUwAGT0H6Tzy2
lumoYSuEXti4WCTFeUqKZlFjgSTdZRVBU0E+Zg5sIJsme4736gQUhlCpvkjQtBYUGenhnQ0nZQOr
UxfsWRFfU3SEr2nuNKfcghsmg/0wzE6HdknsONk4SbHRUd8/FrwegDhFzv0g9TVDT/8UT1Hgjqbx
3SpmZ3UnWTCNrMKBBFkaGFnzcCgpVLktJKgTqhMjLAEWXgkNhkqoczqPu3yOt43jjWu3bQCQw0gT
EwG+cdI6mer+pC3k91n0N1k23BZw/9RlokJIQb+kvJeLtLSjhR1H5zEMs9yZbN1+OmkVBI04m0zA
USZTE5xW6KxAGOlgmzGxYVi1ipY7MtFAWJ6BLT0sLtSAInV/kXjmLFM59gI7BjF6SBM/jocTw7xt
m1skrGUFN3Zpn5rSum/4XsGu6e2XDNbz8FbG/lUTOLXlFSm3dqV63xkhxj/r8dQuKtiFlrA0bkU1
hFk7siVtBMzcq2smiodcX0GcdV0NFvHjzGAeucWi6+PBRyY+3UTFZlYa+7dx+u524qTdWTHZogt4
MRvI6U9Da/uCeq1vMbSKDcwdliYle7/0UgSDM9fPdo7tc8p5vst5cm7VYxz0Rdf6tklgHld04KeK
+Hwon0he2SFTBvYL+XRWTC5/6k39PY27dqWdhMI6iK1BXl8nyloOHRTFIzhu1+3gdwnfDjEclp30
zErT25mlfJHA3Cq3YDSA4mXJ4LYDRyS8nwgR2tS9TMIDUgLLax550YbwCpB2PGfA0+oghy1PZeOM
acwu7byvmuM0MNEJz4fvNlzP0IsX5LAS15GX7OrYftFt8dURMNhWrmbLRGMyKVaUS56Mjp8mlQnT
PsqXUxctZQXxyralwNDHxqyTRKZLmJr3IJAOV25vP4zpvFQChkFS6ScI+MKx3MEGMNAcLphWke+k
xAnUz8NDKiI0IIjWcVZNm0JqrgPXYvQivZzAV1pmlpkWVcvtNams+X6c5zuPQzWKDh0ii7rEeWWR
EXEfq9cjU32QVJByKlSSfUuzuF+6s1XhDwUsk8WIsgPs9lSQoBfym51Q6JNOQ75u7W7YzI5qwtQl
0y2bJvUwyaq8tHM0gU+9CDU7Z/FyYqzxmRwD7L/X1HLvyipvbzK7H+DKfVfVrNuoqIEna+f2iJKK
Ckc6dlorFx3EkjpoYA7Ro2wFird1DV1MeyhDt4F3rYTEGpTg0ab9MrScnkaOh15JC861/cSeskyu
+go+laVj2ddN3N2RvWuWB8scYVbd0NM7N4aNNNPWjsak8mPSVNvB6aoAFqJ9WLc4Mou87jbUs5eT
pf0xT4JIxeddBdUraW/MiJSmdAJw4JA7Vc06jVioRRuKeg5yoU7R6ONnKRD5gt2KFNyEiMOCtQjK
Bm3lQyuXU+S0y6JPIbXpQb4rd25K6UI6H6qJfjPHfh2Nw3lHySrp9osSjvF1CZLpBK+8hi+yTODg
VHBHshZjnAQVx4qQsLBOzHVM6OOkHF9OMB4o9GZI7WXqul9bGBGgJG6CObNCCVsqnsGQFb7zUKwp
FkXinDm5wWGPClBhhRlQptIlL6QtVoqcVrYXpnLyJ9P7LI/XLruIq/S5IPXJ3PKw5gZlU8DQdYzV
IMpQWPGqjMw6Suutgh1Y4bXQyImXhvOt1XXeypEar7yy8mU6xSKM3Pkqr/gZVT28a0vYc8Zw61MO
XAwzDmNoiiI4DFiHW8/hJHQnnGpoOjw3FZ6bwQBJ8BPHxqEG0+rXHtbhaaOyJYPfVlS16wL2kDQl
55jZiPtSyKDMFppe5HJQfFGU7rpvo11q9DfdXln2cF27PMzbKKzptVLFQ1/Hd5VyVnXnLXuJVlCr
gMyItRGNfdawMhytTIcqK0g4DuDH1nCbH9uG+qWeXlXu3TMg5vsNIufNgxL6xbWjEzYY30QKzvPF
CmYYKyt1VwlwXJbW0O0bvvdDuUCf3bZ3+4e5WUs7XqkmRkivl7SUpzQ/k/Pw2E8wz4FHlnsV8/lS
jfLEFLBac9GZkoB+mehTbjdYwT3IWA52MzXqE+0iwJliszN5+sQR8OZjXgZaegicatiENmTNWyus
oQ861xEsZxuoLng5nqvCz0w2f4Uje+wjpHZPJy7Cbpa7plHniurL3gKLJYt3HHQrkXsXbITYuL6i
LbBLuxx7GBqeQ6Si862G7Ox0CjtNaDhYOFEaWwUudp2NnB5GRGsRL+72yKSLaJW1zokg4jZ1k691
5ab+HKfxYnLgIOPg5ErNhXLshxTWSmGvKPjRiVlPhp4L1PNoEnqwbZ1H2FVWnuXrUW7M3nCeI4Jp
OrOdNBiEhOqVodZlT52vTX0vRn46cvmMmZSGZZdfEaTyfs8hWYyMJF4MyfCtSuAr6dX5kkBoYVdN
NV1VdbmeR3IGO7mLgc+Lsp0SX7eomEVmAI9fvPAUqJQ2020KaSqkFQnIdzOWAaZlLx9GBEwZzjOY
0Z0WlQhm1KgEuI4WyNVMpm3A3f6qSqHgarfnzegEMTEnOQ7CxBo93+1xDpiRbaK9OgfnD31/Lov6
bIr1jlretTRRmGt670ZgHGPbw8GhdWBI/dXM33L+lDHrZaYnqcUubL7gTQyYP08up4mt29nsVGPo
pVbZ91GlO2Wz29JhLGAu1GTdLhhwd0lknbEhXeQeRGzdfjGl9at0YN0Kf0ZV35NMvCS0XZdZBUc9
ezyLHRjQDtF53Yjcb3u6t6VEyjb7pEuTEBTwMB+jZeqYjZNCN3jm36tGQcG+VRtLURIMhSCBNbS7
orZWKZkXcZOstdaPuQcDuhoeJFM2LuGNmC88TWDDhKOhKIeNNcAVHj6je59aheyth2IKmjqCLMm9
IKqGhWVrWKUMPSy7k/rVQhG8JpHGa7KvcsvzFsLBbp6KvgtFN9CNM3iQJxcqoIV3E9XJQ13miLh6
g8IsOaub5raf99R5Wg1b9BpHIOmxW7ecp8CAXBOimfxbV7vXyoK5fdXlTwlBQEk91awQnn7te4jy
kKjZWCUQNLSi3/dR81DmFaysWisO2mQsA+hsPpfIXAM9j/Y2UkosZ+NBT93j3+JBXdltxULHeBc6
A+2PRHtEVLXncADZzTE/g85f5WeZw/1ZN1hRLZp7o4hyP2tl6+dN/GBxbANW65Zr4SXDKnMZODnt
OK9sbyqWaa/g3FtDKSWRI+yneVZti9aGRNmURneOE98kDcqgSJLhqdbE5jzHTgz9X0TJRCdLvBy4
CVoM5hQkqmEGncc+dc1JESGMt3R8WWTwtxzIVQUbcfT8L6K0rf2CQQ9BNS9UOBeFnpfQ6XKCSew9
nYs4r5d6iKqdSAkyiiajofAaKxz7qVsmXKH/SqXiOu3dZIEhhSXIuJnQg4nlh2hlVONFF4E2E/M+
OoVTNqzBaW2RE9dU1bIua5jGgq0UpKJ2NiSH1TtrmuIx8sZyw620RZ72HFtY23a2nFzMjVzcK8s7
HSxkSy3Zcla+ejhr6VQ+JpHtrdWk0B3ZZLDQHUn/WKbDbZRVG8vlyN9jukWftRXMgEwLm56SHtN8
rMgJ4lPYamGvCnUJUesaAumQbuAMO5xw1I1xIBq4mAo4FKB3NdngaCktgfTDgcZ3gzKJNylvKSon
fXKK0VmA6VWsJBLsVdwBiBkTMwROrSe5GWCpXS5sCAwF2oMwgY3Vh90jgstktJtaSlFRB/QdFxZ8
ZwW5NVHyzcCl2hmdk15UZy5motcmTzGmWiWsm9RrRejU+SLK6qDQ1TKpNLxvZ2fBEhBOIhSAxw7H
clYqyMJHOaRNI7OoXDSAm3jNneEk1gaEXgkdYscaQ6NSHShWnTgOPcsQqpWk2uohfXFlvkjdfitT
uu7L5MRtvhU8+jq23kU/9IFL2NJ4ZCu08XtTQO4NBei0bx8j2FS3RflN58NZUyQnxfQQCxOoarqk
bnw+Tvm9VdWndd6sGYI2rlhQynTLPPvSgzAfTSe/1Ra4jdZw6qrsgpY54CRzEfd3tmqjQBX8JGtn
+B0jG+lbxIoAG10M5xDBJ7uOkXY5FwZjjeK+W4dRZu/DJJAy+310PNiBw6eFSToIpCLLwBSZrSWk
UPLAEeQbVAeAPTpnjeUuC49DAGgvDV0uWup+74baNw3oDwSYR1pW6KSZfa085OmI+WZae8HoJUgz
4MucDjjm4RreLN0Ii70S4VRoAzgQ6w9ImjTyFE7dl0mdrdSA/iNG80WMCTZM6Y1sppOZoKG07agf
AZtFad9Z1zDz9Hq5rlxsnUkfr+Y0XaaapgsOMYfSyZdRnW9tN7rUU/oyT+W1Mw5JaGyYIqTRlZek
T7LS97nY5pRolKPhrocjnVjiyiYlhSqOc2XJViPaKm6JAjVrboBxFDVSAyOXOTSzYcsJ2kecvLa5
VpvIHuSukvUErCijBn703lqnOULbREOrldD0OirRYw8vq+pW8Om6L+AGUZzZACfPk0HvAD5BYrJM
OM4dasfIRDMUa2zEUKTOcrNgMXqF5wRJqAv+ZjVeZ2lx3zeI2N9w8r9VK/i0EPCheHBev1TXnX55
6XZP9f+CkgHZN2B8XjK4fpmek5eieGnfVw3evvR71YDxL6AUeJ6NvmeOnmoPrJnfqwYuPrEB6kkb
IlweeWvu+bNqQL8Ix+aYl8RhDhSd9x1Uf1YNHBvfc4UjmQvxUoFv/52ywb7u/a5mQFA0QO0CWQvk
0lxbvHFv39WuqsloEkkS+aZwrSV2ZMQZ0QDZ6mmUR4qJe37QD5cSnAmJEizhbyyA95dyhxIZnRf5
XjQBGbRk7deiONZY8uNVBBgwVNoYNYGqykFZuVHN1KdNYfkAqcqQa9j9VlbsHWFa/eQqzMOPS9Ru
CN7CAT/FQP5kigqEaRineV1GFN5FXXvUuOljRdHD2xGC72tETLqCOYcUO/TRIYcsgMp4YvremNOm
AhZQ7WFMROoEiMQsENLFvpqKU4b42pSAsmK02dmQiUTbxawuSG3D+zw5Urv9WBje35h0Hem4tos6
FBeHPf1d0rLSs+ExnZVOhDymvFYx6p4SwVmImQT6WQt2+LuV9UfF60OF68dBly6EllB8ow4uedjb
3ifV0EEjJQ5klXmbUVkQT7ZJCwhWtCvmlXU4IKFENSMbNr3s0dvr4MBP+LjiKBdtEo7YM2bxMeLQ
G03w48SWsFgVTBLKGNbrwZTTA5lk11ZokKisaQoV4gJXO8QKBZBN0NYcpHG+zB3rqiqjC5M0mQ9/
Vn7nZdYU2C4dTr0s0qi9gK0beSJ+kbk9i1DWUe76IMemj2Zm1onnkvmqJ/1YhVYEhYwMSfsiaqGr
FOAMI8eYMj8ZbYYFhJ3Jdgl1DntqBo7koh1tCCKIGcgNBVLQxO4Q/vqlfiR2vk0kJjxCuG07nLI3
Vvm7TWHOKbSbUoo6ErNRlVF8hOZYCURH0SZAbCuObEI/7ncSYRDxBAq1KNW+tcW9u57rpk0tRoYV
lRSIFZreAjIw8XCaEJr8+tF+NoAetSlYtq6HzYJ+pATpYsrtunGSQPAZ/by202PdkuoIbe2g/+pt
BLmLehZHwRev6pAS7pi6SzIbIzgDq0DUZI/nwuv0Ik89cJhrYS9tJ6VLY0QeFIUnzqPMIcuZA+gb
dj2snnsxbOr8uks0spupKy+SEklI2lps3ZDs0aMyDVVsmaXrAGsmHmlPWDXaC/TywWMvhrMCQZy3
8WRULH89gj9uf5Lz/bFEORSl8GwfRxAC8Go0CSrPXUEhk4yaYkBQHwiFLAis4T0eWq4Bs7lNj8yS
n7w6lHNxcWZTStzD3nqiKW/jRiRBMtFkLRsAeZbJjhE2f7KJ4thlhHGkq84P+sUQJ0byQaIEXEYC
13tvGlfzSKOw6iWcKoYJnH5saEcW3M/GVCDosG2sNrhC7G/q3QIA5g198gLZYZm4JSCeLD+1gK9d
Fz1pEHw66Z2hSKk9UaWbX7/NnwwqzmWEGEI4WA5sf2fvrpxjjcwIzgEcGxSrrAqgXCsac2Q9/GSB
SxyL3tshgSAKLI33V/E6F53MAq7XBUgXQU7IuAZQOoV1ZsVHpudBYxJ2LQRfmCJSQOSdcu+Q7kWm
BAEIsBM/185jnRZhYsaQW1a2GjRgfa7a61h07dLy6vRi0tVNUhaDL7hHVlXqFau6oWYzEvTZKq/K
/uZw/35zwoMGCxRdsTt8HAgZuY1HHdzcbFhyOcCtewdTUvvISjnoH/xzDP66zMFbVZx7fO5sdI8k
clo4k4Fza1+zwJonwHp2lGxaFrWntuqnm6aIQckwwKxTk5jLdJxQO9bR8ygl9dPUpRvU2czSmsoH
XBhAlzfEl73c56ciKxd0yNNlmUGb2jHy5deT802T4P0hjpgacTDZ79VY+vyw0xIbM9LLZgbRHAib
Bxzi+4is8BYLN7XDVJhvXVSliHdIjrqPEhkL4J412eAbIM6q26R4qDsrhjIKFq/jx46AGEFeislv
FHWui6q1UI1VDHU8AwuCEXLwwwDdABecej/u08KF6jWYXMzEfRw0c54dOY0OeJb7F4XgidhyH61h
zz4kDjZzVA6iRarZGJT4Var2pTxTLMY0kVtEHSpEHtMHUtp6gQRnABMz9VMUgBdRCXZAy9wjO9Hh
0b/PYgizoXGHTR7R08H52JImlrkLdDHy1HhbMPpqNczyJ5SfFtwtpiOXc/ac1YM3LFw8uWt74HDh
VP64IICju22FxewPAzA29J3mnJvAjPAWN6ZEezYCSn9uIw6UqckXKgdfgMrxyLJ8Uzr4eBtYEtj0
Eb9i97UP1+Xk5XqfUXggfJT1YrDz+KYz8AdAuG1OTVJBfcuZ2Y6ATXxizV0RwC9RB12pvEU9AgmM
68x5qkmJ7QNA7zbVTecXlitv+rxvwo65L5TII52Dh5sq0lBbwvIBS4RjXzlUUXWYovUMYWRwvyeO
YrL1XMQOSjeVyo+8pZ9eibkeElsbbLpD4n/XNLXum8ECLaR6LcuyWdUM5QmZ2NaRKx2evngmvk8V
CY4LVwBr+zgdptqdHAZ+UZA2sKl63IySs6UqhyEcU9jl/Hp7+WGuQ45ccg/Tbx9J24f+X86cmEYO
CpFMOxMwanoU2guoVYJ7VRwVaf7xyTzkZA5zkdc73HlTrnp30Mq6Gb0c6FkQ8TmivtcrvXBQ6Pbt
gunL3CvmEyfJj7ZUf+TZYoPBgsaSRj4sKFLVQ8eH0Z3trrOqPBirNvRsc9OXEPnoXT/T8iRLh20u
3FWWDKeI644sqh9mDZYTAesReSkADXHYqFlMYOfIAeUsmvR0QSMUDrPWyxF5D8fe5A+Di0txBIbM
xSUBnRww47Oo7hpBEMUUcQX7MC1R2xxriGyiGoKiERtRiGi6Y5HGPmr5sGkQ4WIJYoAJghtXHuxd
PdElMGiw7FIkZSsQpODs5lSgEg0DKrM5CeZKBiKj9TkUvNzTRkfduRMbudFx/vXXU/nHfXR/L4Tj
6YEXCVBOPy4cL+0bVHmASo7daIVEtGPry8bYPjcD8PRI1CsYIdvnNV+WFQJNG/16HSo9R25jfzx8
GBKwPyW2I9dBhQX1xIPbsAfIegEkr8FyY/wCW0m946RWS410K6Qy/p4zHa0S4PAhyUbnnEd1C/KF
M4VADtjzWNLV2x39fxD0N7ZH0X4Bgj6BkvwP/wmM5//7f4qXcnqPhb5993cs1OLki5AMyJwgyAKw
HyJY/B0M3X/k7bcNgBgC4fRbL/wfaKgjviBPBxyKeQ/+Ndt35f4BhuIjD+gBeNUwZ5ASONnfwUKp
+2FKMYbIDyuaMMCxAifCIdwWdbHe75wkJDMjcNEBU2DsrDTss6+0qVZ2TFbQjH2RWXSz747wyy61
FlqPW2E6aPGR9CY69bQnl+4k74eMiLCSdFNNaC3M9sL5do1+cNB4gJQpJOHbWLUyRBgkfO1Y/UqM
ovGrbNQLOEE8THbDVtoWW96z8veo/W9N1V8i8R8x+/5Fd0a//AOQffuPpam+P3Vg1v+vQO9/NW/9
F12a70/vZ+s+WvtzsrpfgKtALQFzEqg18Ma/Jqv7xfMQSzocMCije+b+n4R/Sr4g3bK5YDZAH5TN
sJP/MVnx0T7QQKrkYVFgfpG/M1nf2lf+2v9A8rcF4kfO0SXFkYUeIlkNKJm8Hju9HJ18k7B8VaPM
OUQgqFaoRCGKYVdE8BAugGexl6/LvgN3HOnNjBg/cXaZyFfKcv1mAj0Albu2CSpA/kmObtuuXUet
F3qWta3jAnnBd7d7lAIlKXAHvSS+q3P91ZhqGTV8GSfZ2tF2gChNZGo5wlipA7fFiiwwOzvwx5K7
2G3DketwRk0syUqQjgsfzemrbKSn+Sajcq35AJUEjkAPdCyflaDTkiq7oTa7j2R/NSfJasBay2V3
wtmK5tTvQHKAwjWI4fpIYPgxVvtxYA/yEijX9byMWr3sGrVFVdMf+IVrskXfsCPH+uF+c/gK95+/
C9Tqps4RO+AVSnJhkYfeOSKt86Yh8HGOeIB6OKIU4XJMyIMLNAIC7SQb9NKLdyn4EKV3PefLHJA9
B2hh38REBRJNSsh3zmq0E6hymRMeZtl5B6xNo2pL69zXRbIFGhjyHthQG9oOWhvQIK2gJNFFyEdA
NewUyEAq6JrpVO57ucD1FPTS2ufHKEhnsDqMJrWYarVoM7BI3HihKdoArHyNFMKnoEortm2U9fs+
h93pk6aYH0cYA+DA9mG/jgVg5o8jDMwZbNWhh6sIKGGJSlfjcxbbgTR3RvXr3KmQWPmuGPGM0BXA
oBQkWka4vXf7yk9KFz9OqY+3sQ8q373o0kY2OsV4D5kE+UFCh5BK3xHgMjJyZE7tw54fXvm7Jz7E
Y2oAEEk8Ylugc0gcG00pmd/bx57oII3dr5L9I3FUgVCgwrF8UPSQQIuLLsfItuQmqdkmsyO/GNAm
XNYrK7nT8pQ7c9C5W22bq9k6U6pftPMdAbVhdjHWte2rCCyfb1F/zOlF/nQI/rq1gxDdbc0IUoPR
YHizIBlFmCdgESFArZp4EbfgNXFr8d/cndly3Ei2ZX+lfwDXAMf8GjODU5AUKYovMEmUMI/uGL++
F1hZlYogL6Pz9lO3WZlVmVUmgQAc7mfYex2tC+//Jy/578vOMfwfL9nXhjGoOl5yDazCLqkSiWQp
q26TBfLMuv54Wf99qZMtqrDjuIKyjOR6KJB6oCDOzwzVO3eFk50jahs99Ruu0I8vjftFnoOMf/xF
+B6OOgJ44rrjh+WQPlaJyybbGrdq/Nm6rA74CH7w8/OX8uHnYJIp+Da+vXfE09hV/pBLroOOBrHx
tmqf9Onh82v8q8fy7qPzyDwpqdPoOS2qSzsk6c9ZcXmTssP1m2rkpIu9CyberfBhIP2k7T1Ns756
EzuX0sb1FCYxm+TTAHwtrNzfwo5vY2S5XlMl6OyGxze7jBM3cmHE/KNe3C/ToNtpmX2VD49Jqu+s
DO2SkS6LCIdDJld5m66zyt7q1Wuo+o2O7L71pxvl/tTrV83i33ervVbpeyO66RjA55UIOxWsG4Y6
T2vNfJXWo4E8ublQNqPkrXRVT/5Fhz+iwFWY1Xw16EYxKG7CKdj0KCkXU3URDAPzFNFQx2rVTE/4
uvdml+wyvd2pniKVvi5ldiOKX/o+NsofceP+tq3uybGnBy8Y7pW7VeKmj4e7NnN/J62/YvDQsjMa
5Fn6Q9Tx4JLoUvHgZOReYgtZWRFGQBQ/Vg7XsXJXTn9oMkBH/UvDzHHNMrd2b1NbQZuN8CkNb0Tt
r1kiB0qAN6kUV2n92hJCTDv3TtU/U2ZzczbOP6Ev7E1gTItRu2/L74XzM5xeWutrk/ocTt/tOD8E
A5q3kWGrg79K+2k1VWiv+2StfLRug7Ppmaw2Dd4lCn0mVjz2db2p03Lv+FuRe5hP0M/DgknGfiMU
Mn2Wixa/1nG+GfRk61rRPa9nNYu4Wk6KnPp4WNpXYyRevXbYWF7w0A9hxsg7IHmhkV6RFl2XluUs
tLC/MTu04zXUetrhQ/0QRLj+xstcyFVVx+tW9EuyrMvcm0E9KdHWTs8ZmzMfD2gGSTsWDFtdku+j
DMfvrTOtXf3Q8oTpruzjGnWy14F/CNnWoinGlfdD+draCfs1E+UuamVduOFlyVc2q6iT5Du6UoIz
fcMzL0LiUHVt6f+KCDJniUtkx3CGZZPSPaQCnlfmOsdmpjr/S97dSrtfEYdgsFtJwj7V/hDRuknQ
XImbst30+kG3osVUg7iU0T0TBjYmVtChyvFGd89JaHH6WcjN+crSfIU7a9GExUYkHUpon/1YXPsR
DtlMbOwSmJxrYXlJXmJrui2c8qac+nvZe1c5oaxu/TSCcO/a9sIlCFXtz9ZCK1Y0T6aWrQL3scOF
WEbYYMsfavzVW9Q7KqR9Q7Kbh2g5akRBKh/EVKwjfQKp2qyiQxuDbUhejYACM+OfJ8NAJrgaXLUk
cNpamF1VV20N6hjKj28GTVsaabkQ49KZRuo+jG6NpqsqS3eNUJd5jT9GVNdDWLxU/LVWgDFCDy80
7gCqDUybUN2WqeQ5II4Aq+M43SZGHjgmVN3JHep812o5CxKPQPUSjNUhaM115FibsgfuHYIEU/CL
vIdelOuAKRea7m67IcBdBnkZe8ocTKLDcMLsjjrVxdzYiEfzIg2HdYy8MoNAY+vBk2kxZjaBQsbq
nzBzFAy8HeO1VQNgGt3bTAsI0cBnonBdVEj8ulxeILJb0A/aTSVl+Wxazr8QgfeDI4dtJ166Plwn
WMogIvNyqv5GlsUhzuOLqMhfvEbDq9zsBxlAu0VgHfbbQbuiFrGsE7y/0wvdnJXJW7DZrtXYrDsb
6BmT2CkjGVzIqKqNhWIbB+wGIdHODGjXxT6fMD6l1l93mKXTEhm+fiDQXJk1VjScMLEmlmOe7EIk
jTgSTa9ee5a1DVL3MmrCrz4blJaqq1z81vFrSP0Q+e3lSEkYlTPiwCs7Du9c0d3gy7ZFeN+0w0XX
XVc4as3RX2spmEVRbBqExnpxUQhGXmbplgL9ok+GGy1JnhrcvYkRodDtbg03v57SdNdS0QjseC20
7CKWD03Y7T4/BU/AqESEJLUu/6FEgzLKOKW5aOMko7gtm40dl/tEkAVgJ7RFRXPTR1mdzdVArE7J
ahiBL7TpykEfbHnRZdrp1wOxUuN1By16YnT2mVt7FxCe3NlJ+I0VpECGzJ05ubcym+AWBih43gln
x1PGu/RlvlEqW33+QN6FHidXPYnEzTYBUiCrZqMNKDitJ9UmW0tki8+v8tYmO4o95stANmBjRoqF
OOo4kopciYdapPw4l1E6rbOzNaLtVh1aGnml5q7w5ayNvmeuXo/HAL4VwjF/ai8ZU/4c8ioyoH9M
f+vQ77rtpVAYzm0GxJJbR729sFhXVms9WrVJ0og8GraYyV+t9VdmLfPVOBe986TuVfxFoW0daKik
0liYxrrbmaSEndcvAxTUUbrQy3RtWM9VsDbxa+ohk11oT1ceLtvI3mI1vmlMdbCQ1XrmrzgNDxGe
/vmbc4zuyQ7zZ5yUK3sKD5n015lPP7srNn7YP0UOMzb8/k5W4qXPx6UbPTiQyhZDM2zycXqg94re
t90VGMLH3nnOVHg/kZrognkWAkM+2Rgw998DtuW29ZitUS8VrS2ZE2hwkJgJHzRO0M/f3ElH9q8P
5u8395Zi/ZEwsAUGzahn87K80dkTo+YBDeZcxvEm7woXYz09tftWllv23sA/ExnPi/543SBIfStG
OWjW7NP6uWRIvd1YXL0stzJuN9VFdBPn9pVC0f32Q/9RtfH/hiRyVIzc/ipnWof8f6H6OH+Ln5TN
qT0e4UkYWPDv6qMJNoTyou0ybZv8Gj3Cv4uPwvgvtDNU0WEX08pHx/af2qOgwAhphA6RiwqLPYH/
66/aI+wS5DUef8cSFNkdJsL9A9YIFztaPFTb5xK9gyp1RptAeD3J/i0KRmpSzrNsptb5EtVd7XrL
sMZ51lx5RR66vzDLNlioVDGxBb5YCqf3uA6DIoeSYMYG4sypDDYOJ2BarZj05iGUyywfV9tWWhNc
pqAyTRIDc6jHQmyC2GujRRLZiYWLlWotBNa8bieykT6ZBZHKmWcalxahpgwGExfcEDv86VZjeDTG
wVIv3ZTUPDcivJ3Sw5gURMmYbrxyLKTa9LSbUnfnYlEjMpQZDfrMMSNnrYW1b1EbneIaOUTl63yO
pVP2Sz0RQ4yl1B6zEONJOPRputCQLO5TRwtRVqhgBJzUhDU+6VU2v0v8ZZVtvyYFGsXr0m7sdjOO
YwyuOYisIt64QhKSG5PX6Mg0BuwpZYGSlG5BUaHmtVqQYm7ZGApnPsayZehV6rouw6lmKjwu8F+l
3vcPuUxSfAJlmZcrc7JBCKA3Dd36RwKsvr5xwrCkZICUtQAQOc45Uw3YoW0WhYGJYpHXHnu+aw2e
d6Fk4qW/x9Iq0DPFIiRQ0eWcZkLxB/g5iiztwLQY5dfAUCD6CLm6iygocOkMoT5AP8uy+tDWnedw
NFjtA6/Mbh8lWBjzEodImo6LpGjN6yH32nhVpxOOeFEPeHvaUDKxtS00tUnDqef2BGe1uyilPjVb
+ALiFdIGdLrKa5psnaI0qVZZG2FWhCCpin2uy7BcM0pXvIaBiZ+xDkrTW7pjEuPcTs2w3dtOr3/1
dGZUYxAR/JuxbVTK3MTQhe/KKJjtQL1Pp6coAcIw7EF5PMyiH8Zi4auJH2zUI7+SOTyT/9XAy+vi
UnubSJmanc3QTU3Yw6oIjagtl8FQR94iz4IQs1VpZeA3okq03q1TpeAClsLT4CimeRm/9oGJzc11
CtPULzoDvMn3sE9r81mv5pmYi67WKtInxjt24qIo5WQm2y7tmQtFR6CEgpJNfbkcwsoUK9gU5m3h
D3UA5cIrw6WRhNzUFJdVtiwtG9COAF/VELNiRdniXsScNUQJeYphy1ernZPrCXkiXCvfC4ADm5VO
q2F0YpycyJUOfLXDEyuXx9hj9QsX8ZhgzgTypW6bKOVPiwhJEYz3oPHXKMEwoPutWX3zzb6W67IV
wbbXutxahUmjXorc0R/gGlgvk967T1Xd5M2iw794heK+NHaemxFWw3FgKgVHfuwtqKf4Peo7Z0Du
ZiUstqzKYLZgs3SdhZ8raqE1fUnw4Yp55Auvd8oLy87KuTM9dPcgOprnzK6oE1ZjhBezclGDQQVN
WSpu5HTfaottZuHqIwMKK93C+94wNGXj9nbmvQyRrkpoAZYZDLdI0j21FFUIpYI+TM607GzwZLGn
K+K0G7ar0VwlpbDVQ4kgDZBbqErAL/1U5v4yZAq81jFpNLGSluQCIz+EEipO01eV+hr1AeUrjO5a
3QcDk7/EOA0trmKrhi9q8pkaCymaoCatEcBtuqmyw63wKZ0YrNJU17uVxcDC5mLgceSrHsNyDFfE
qJ1LSD4WYxJLu5bXI1OTtUu+28jd91ZZePUKGdLQLDW3ZJCyJvTZHaa8DrQO+2RXhj9pp0bdy+AH
UGHsPmgrwK2loX0tvC5BKbnKqibuHNxSA/SORWRhXvyBTcSb0osCbabInUVoNnqy8/vECR8nXdq3
DHah/KVC13rs9c7NrkIZkj0Jp2uabZW1g+7kzyBJ2Mj8TiswNC4jYxojnfiPs8KzLkUbByAR2lR9
TWSaavBhRNXiYnYMAp5Ikgg4fDDRQ45yBLo7bgsc9WYMmMYs/ZYKXaTmkkFoUoEQCjPPfZhLlKXI
ndWdZ0gbgmAbUGkTuZYMW3+sAgZCJH1+E3S18FYFko7vnp5FFAeDlnKt0CNYl7aFOy1zZp1fiJcl
XuixXQoIWRJ7nOwdaIV23SfYWFDPzYZ1E5d8GmXpDR7xiQNV2ipu6SXY4lbJLBi3tYa5eIvlOzgE
cDUB2vqk7xecCljbdUfVv6TjVM8Oc6tHoDmJe93VY3Udcj7NS0PX93mYk0jDa/CZvJgGU0MCICf9
InYkJ2jJ2SvACrOpbFytdMJN1GZOhiSy6pAqT6PqvmtlTunRp4l+rTWC5mDSFhWQocSHs4N8COJT
5/Qoz7NQokwSgaXv+7GEX4DL1QMDk+YSnZI0kREtcPX73kL5ufOGMLPjFSpF4zI26xE7hWv3L/RZ
HbBZjR/BEiuqBhMg6A521S6jyROhuk2XI27jveWGM3Vgwo+3sFmu0Nt92W8Ye26/DFUUagwmoTZK
nu6i58WAqzXTDnWJmu6dWkbO0jdNc9u1sVPuWVBDu6r9wZmWTdM7D55eV6DKsUq8OkFWe0utVeNe
ZEHhrapGeOXGrKquuWmLoNmHZnCf1XM1w8/77Mb3O29ceNpYfM9bWX3pNel466FzAspKjogL87q2
Q9ZYHBbG+Dg6EXWbSsaMrQ2kELc4zlDfSPyWyW0WpVN5kaiRnZ8AJLpjJzG/mSWghR3UuPiXzVvm
geaJKZ47Jaz2sfB8H/iDk5TFstH8SOy9DhrMlkmgdb0rlDuxB/k526Jr1baxVk5eV7Cr7cpUr3GB
OgfemnLJ3Xvdn66DBoxTxNCLh9q0AAtokaH/DCBt5cs4a3G4lsz0bdcjz/pedHNrMegbdz74ouaL
0xv6a2O1ED6aKKQlN+jm9DMD7MU2a+d5svRkJpiG5Bbu93QwPVDHRmRQ1Ud0d6krO+UNy5HJLBpR
TL/GLiEu7JwHwWR7C15VElvMOAsNGfHeKv2xKRQaRrecESR0qokVtalihE5fh2O4LjpJpQcrMjef
MMnjR96g5V4EeqS+QxVQe6cxo69aV5T3RuSMYu2OqZWwy5XddVwib1ywFAmzLD90ijXIPDByBSfs
hUz0/HdHin0lXRX8ltAmnnEsW9V27Ex761A3T5dNPPX1ovTCRlwoDeRS33bIige7Dp70uJe/I9sv
g691k5gU6fUqZwhVl0bi25CJvPuCKjt1i2UYtYW7FXFj6CstI184l8Ied3HmNADIkoFcGtmOg7r4
tOVFSzymOucvIphjOW8CPMUaGIa8i92Uzqqsu8Y4kza/uyYSQzIPgYoVqiLC++N6B8oiu/MkRAbX
SPNLC8/wdkohYY649ddp1skzvdu5fvJ3nsxv5HoI3oxZYUSuc3o9WxsSDgXYBOUY3jmct0uecbs2
Evgboab6lRpg9gigHmuTGPEMgPe4D/d2dZcOPt0JmFomho3jXzul9aho8RA9l46+9h0FiUAUr3/k
nR+0p48rVfNFsDAYgmRTR5pM4nl8kURVRTSwmS+0znKW1ejUFnuwziCptCvRz/wnx/0/vpaDcmW2
lWFbOr5WYCQybOLZFkfQtVKhln+t+5kw1iTQ4T6/1olB418/7E34QN5roreef/gfFRbNwLmTDZVD
TsPu44wutY0+16ddU9cg/1XGjBei7lU9JPXezU3vB5QmGF5mTcBZocsKe8/6Ogy1+l5lxbifNIAE
Z27y/Rv2EQUh5HEQCwEiPilOdmFolmnPw09Kr1y3WAF2lpYEm7dH8Y9qMP9/OrQ9Np3/LMCZGXvE
dN00v4qf0f+aF2bxS8ZHYq/53/xL7GWYFhUSa9YY/ttU/W9lIjrq/0JpZeoUVizq2nOr+t8+beSH
PqV7H0XjrMTCw/WfiosmkC1iapy9Vr7Jf1Oo+QcllzdbwN/bEN/kbBjwUScitSDpE/M29cdSVkhY
VZz043Uft8EG5ZC8VH3S3nqdV+A/6rvrdlD92jAUtDLXnPZtURYYObDL9fgZFoldDSszw2JC6wza
pwPHqIULs69nRtNA5f5LnDuAt4rpqRnaR4Ks7/QT2i9B2kIdteGyIMn/Cxzw3wt05v3r6GdR9bAN
3+Kz4umZ3snq56z1y8otBiA6cMZrXLsvFXlxT3a1fbtRHVZqKOPoYDnxuK/qcjhznrwNcz26Be4A
XR47LOJUNAInBwpZmY9w2tBBK3ebZ49y06FgQyh3XaqtCyCoG2Pg2F+FlgifjSCh2dd5gfqqQ6C7
S/qipAHjjGSbqvTxgqdoGxYoVovntrSTnzi881tO6Xbfm5IkrNDt5GIwe0F0NCUXji2tqwbqDdlA
CZwFdm9CREcBiu4pzjCqQUrDBZt605l954S6z4piSeKAmA9RkxXhn+z6DXRWxgk1w3WON+c+CxXt
K7ADWrsoLVn/NuJIOIsuy/oNWnDarUMfWPvBNm4j+um0dqHCLIBkJN9cfXaC/vGVfnBMnBbHuTu+
Jz5HEhiQHuhyj9d7ksaJnwEjvU7wt30vsoh2lyvTYGvXo/WNAM+G/NSY4W0SQrbNOl+rAargKXRk
NZTUHrysXNR9GpzRnR9v1/NTcy00ypaJ1QHnkn1yIMtYMrenkT3w8uSFlNxnMdDf+fzXv1nGj9ck
5yMRFWeWwAtks1P9+bV3gR02tlZP13qhD3OaoVh+9Ed1O3pIObv2nmNOv4xIaOtoQrBIVUkjwaxU
/iVHYRzDF1IcKY7sYI/pY9CtbEsQbuemtjWRgH5RJmIo7E1uckPhNF6ZxqjWkI29O6CFDUBQ2/8+
2qUfsjWMzNKVRmw9UBLMX9y8eYntDpNWFOcpEbGMVpaCkttnsZ1C4FSkiRIiFL13p35l4aV00QVw
xc+f0Qfrl22DrRdlro/D0Z/f1B87IsRWUSbRoF+bbameRTpaALPGwqa3bpjaUitjCcaNTq1MgHGR
yrgPDr3udCndHJJ1/wXcYpNkZ2KpE3vEvEBmGgC8D0/MVrtTEbmUgFf7yh+vKdlKZLCTuE7hBa4C
gdkz7xEBaFoPvrLs+qcJReyGWpm7IyfKn888oHnjOl5EPscG3BH4FKisTh1/xmSF1I01/VobQGWq
ILPDlTVR5oarZbUrX5ok6GGZ0Ogu9fGF7mJDqVnyAFPInNUaf5yE14OsZfX5nR2H8LaHzATDH+YR
y5/10+7JjqtMGnCZCro7Ny2wsvGYPPqDS912zGU6iIvPr2Ych7dvl6NZwvX4mPgb+knIqbVeE1q2
193lon7mFNC3TXMdJc24ZOAfqLQag3uUtq96a8EF1p9r/4dXmAqi0ATZtJHoPTQvPLN8T/eR2dCA
DcKDd00wzJd+vHq1wR4alB76nRzM+ps1ZBHW1qbYnfntp+erQCXuI/Ok/YPamK3r5DLUn9O2Do27
UZfmopOZtpY1KKoJ7tdq7BDj6rn5UrkBCDzfj1+SvD83IfaD58+LBseCH80mCj81hk0+owhk0Y53
7eAPW1cW1abHu7N2Bd8GFuqbznevPekkOzcQMCj9Lrh2vfQmn/XqZeDjitDNbloGFnS2M89nPkb+
/EYoOyPkt3GR8DpwkNAy+3MTmRJpt5Rqsju/MNDHqcBbxh5TNfCKUgmI4KOqwE3XVaTs+9RowyVd
ePtKEketz9zJ+zfFnbAWMKFw7vFXju/EAs80MHgjuzNyI9uiKISZO0hj5a1uOhvpU25XyaWdYx22
zUDfnrn6h8/hj6uffCOWoAkjEj27G3qK7WYl9TX1l2RR50X9GNT9uIiLCqowvpV1oPXMbTYZrZz4
4bkF+25vEEBtXVbqHDvjtDt5DENqWEMxaNGdW8H7D3DKrqqhUDskSeVdkRTlKowkkkcNjUvRfitt
9Q244GZoHPVItdI9JG0Mun0apk0fMRP5zHN695a4PWNezRRoOZdP7X8tEHwWRBLf0T6KVkPgNne9
Oe3swQkvDZT2qHF1mNqJ8i+drrU3Rlidm+Y3L8mjJcstOPRf4SiQXJAQHC8ULy6SyCz7+A5S2U09
2vq9FSKu1003uJCKEmtJOenGq93q8PmP/+jVOCY0ItxZ1EJOaxGkrogwpoAL1zbjlVuWR5QzBtnX
3GhDJfjcSO03o+q7X0qLmTBEMMn2NDUesyRXFsjIO9vP5LIL4PrUTsCE2zp3LmLMBhjvG7HOWxpU
vTOAxp68eNvrUHlbrdb2g96/0JOmydrUxdruYCZaRliv9KS0Vn0VjC8ygjVjD+rJaSpjEzpmePM/
eGZEsRgQBP39d4FcHFOtj9v4TrRtjHaLRlScJc+YN8H/55Z15lQ5EXVgwmVtQKLgeKV3hA3pZG0M
etBqU5bc1ZH7JZApgufcizb6FP0oE/+q9M1zsxPf7+4AWvBqM9mQON3FD3B8STuNpyzS/fgusZth
gbbyWW9kAPYZkHQL+nyKXbVp0vLe9258u5y5fuqqVO22wa6xFgup8eT/6UO3+OnGzE9z+F+nblkm
fXWRVrKHGHLwllbpPgnR3U0U0lZTwKiFz692UmUivuAJwBtBTUMUahBjHD+BiTmxqh1VfAfw3IZR
2SeWCc8oFEw5Gabm1SqMA6ClzaQBVoXTTFU4jjQMNrqMpm0Xa7paCHvXhaP96AV29p3HbY9nVsap
YWO+S+pLsOZsanwO9dPjuyQfyOuYQZR3gizgtgMy8Ki6HiyWn6FKLioTwZSVlZlJZS4j4mfCGBAE
l29tZTiJ+dDbXXtj+Fn20wtpyy96o2OkvHRayBWSPgVE9/oqdLTxDrGdeP78GVtzwnO8FbDhOXiv
fMotKE9ONj3XC0pSkAIWazFC1a7RVGboAXaFP4ll3BrmigxDMMQiFquQWafB2JuXtAPGZycw/N3Y
I3prSxSz8O/BeKJM0Q0VLSsdYEvkugAw034v5oNtmAfqSbwrgO4v/IFuntU4/qLsbGtJRv4LWrK2
t5t7zynSB/iL1cqyUqD+mQZhsVDXCCoYWpMO1a6vc29TFw4dc+WLCwFGduu1JEZnns0Hj4b6La0p
QxgEuKchHpgp2iWTdhjxhNCGlNWqsKd4//lV3o6V0zdAngWVAQQIgftJQu6HkkHjQx7eAe0ZV5Zd
uReiKDMmC5X9qmkNmPFprdADG9MDPCrA8nXc3pZV/2XWg1zDcyn3mQ/v07Cq78LNH1sG1Kw4Z784
4/At6PNoDflrrcu639ZCBVsa2OXC6nglCADOYZDehd8Ce/hbCj/bNkAhHX8N4AlGxloZ2sFk0AXY
YZEd/ClKfn7+0N6OxOOHxj40SzM9eAGefro5BlpF8Ysm9QGWOCTSziWqDQeSdrO4taS6TYLI3QAK
rlZerl8jCMrPnD9v1pN3d8APdKBPciycAjVQrAgLzk5+qDv3C3R3177RaHq7PxLYw7iZ19JNL41p
zTDtTTMOV2btb/uhva6i3yHQ6iHxzxRQ3n7zuzsCiImvlkjKPk3HpjoLNLRB+WEKlYmmmqKYMcYg
yWZpV58W+aVXxvoXOpA5m44sgFLTatWDrlzpnhrXJqTgVV9OyasmZbAfcw0DTWi368oIEwKu1DsT
9L1fK/NhQvYyY/AovZ7snK7bW7WRWvmhAwC4Rr3QL2OfyYufr5U5sD19LFSYKcdxGVoBJ5lIpiMi
GW0zP3hRJ7dpC6A6M7BbBmPrnbnU+0AOj+EcXqMHxBh5uiaiLnb0sveTwxTn4UqMzNYNgzwHIk4n
NzX1c2/8g5/29/UAu5wckMJKkqZzANsmmXcReyDWDVNdytTfRZaxrszoGrL2PjNhOaACibUdio5t
b9IY7+p9OJyJDo4bevNxDTR1PkV0njMFvPmo+aNuFOZKNcPYZIcqZSoLeBkoTAn+4rKLdsJhGI4V
ewpjRsBYKOZZrT9/zR8sf5dyF3UIyh/4l0/LzXbTFVltD8mBoRjT1nGb5iEYa/faNft9pCU6YzyF
ec00rZZBTEbr78yxv0E6H17Rkk5pqsc0okaIY7tQpzRRBBDOtGoMr32VxFfKCL58fsPv0w1E/VjZ
gZ3SQ6OVcfy4ysoJTJPa3kFOI5S6zGMeesc004LGG8ztYtpIV7uld3WuCPrB5kntgsoNzt25ePCG
a/jjRblZ0bM+guhAXXHEbhbfd541PXadeNVhTn9VBghZs9HNZQKfeUF96y9Own/bnni/cLmDeaUY
c2gnTqMOhIjCofIQHXwp7xGYiEMj8Vv0RVGcecrv6t3zqqQa9uZTfuupHz/mkYlPddWWXGood4lb
9ZSwU/O61Up56ebypip85wYR+6rSaNxUwSps0D7SR7hpx/IcJfODd27ouAbIJAxyr9O+vuhhqLTm
GB/MydcWgUrljeek9p3wpmcMidj1i/xBz7Pkn7lO509zRrkYc6CHMfR0kqZjGnXtCpkcjMC20aWY
9tIXnX9mP3+//fE25/ICZTFcoW8ZzR/rqpRWAHe0iA5JM3QXPrag2Z5QrSfHepDG+I/YWW/bDYVg
BPY6ZVgqTPMa++NqVs38JlVAYddq/0tWNAxkQhK9oJDQnyl0vk/+SJOhSxDf06YkUDu+EoKrfpBp
lhy63ngt1WiujUA0TyED27JR4deg+3VmN/vgA6Fn7cC0AlVMG+0kjCpxLgpUavHBYIz2lWPKp9B3
tF3m6L8+34U+eGcU+umzoikigTnlVEfl0E2zJIExx6LbYD13dk48/MLUWF2OunZu7/kgW5pr5qwN
QhSe6Cng2agyJiAwXul2igqXoc4GDIUonm5oelHwQItWe0m3i1J3uqJ55+1rWljPflutmrh2L5oo
ELsmxKvC/uSGP1ulhm1bDb/NaEjvk7qSy3xK4zNakQ/eP1vVvMgIIZBOnrwMEdVe4Fileds0LlMv
uyq500rrSrkEm0WjweDwy3NO9A8flEtxhlYYRSHAY8eLbmTCUqHaWtzaabEd9XCv5Je0/W1q4hcB
1U5FTChmoIKV50u989UiAe3hlnsr2MoiX6R29+hNGkOplLO0AmOX9O2ZPeX9U2EzoSJiz7w3DOAn
TyUPkIclHJ8HUeqHtvXvZa+bN7Xwriy9ye/7AoHu52v1fbw456l8Dqwc2lOnQX9VyUmr6yA8UEhL
FqVfeOssM9rt51d512giY/rzMqdlh4KInwFSbnhwaia1qlXqZ/vO9pMlPSrmhU7Pk6e2DIq6aqzh
B/j3c12cszdw8mTtMQ7NuPPRf3sWYyGY12LHPpSFMtu0lWBWFSrQzH/Og33ghOscz9mZmsb7TYGw
hNXuzQURhxrM8drrEUlanVmy+9Qms/ISrjW2v43QYmai/Pr5434rNh7H53MJBXStCfUH5dvJ7pop
M4ljJkQezDq51w2CMKz2WCCKXDBYyiyBPiXNbzKX8HIuRn8z9Nq7VJZTMOqRrTg1cK0T5vhXcgz1
32iuHGwFGdpLHHD1r0oG1NjbqX6ivoA+WhvDreamgbtgXlZ+iTYzYsxn5lYrl/LzOg6Fs8yHbLxm
iq2/EfaY3ggvqzZBlzs/TK3Olqoag2fF/MoriG3+ma3mo3fPF+XNmzFPhers8aMPzJoJK1UcH1q4
XHsnn3559Kv3gdA2ZidwVrgdBfgJh4AALbqmn208Vma1+/ylvI9TaLKSVpNiQ/sHv3B8F2BnKfgy
pPFgswyXfZL+9qc63nZNn16R5dQrQ7Wveab03//4ugQQSIJchL8khvOe88eZjqdjCguJ8yGsHAws
BPp3ZeuF9xh+DjpB3MWQO3JXJMo9Q/T5oNpKH49yI3kbIQWt3eMrl1rb1jU9hYMu6N3ZnvdbBVj0
c1MwM6cOGWhSZX2w9yvtSR+Uf4dBQGwNNqPbRDH40pa4JdzKuk089+7zZ/JBBEtdkf2VUqgFOOs0
aIw1puhQI/JvE198r6iFLKuvAnXAM9rzkb5u+sCY4CtQp86iZ2AoPPJfkiGs12MaOv98B54rLpQ6
Be1457TjWDZoDB078W/jJh2++yV9XN2d0jOr4H3wQ+OQo4Xgh9r3OxRkOY+Si6fAu83L9rbLouFK
Jn6zBTeEYv3zh/vBIWb79ChtSrhsdPZJCUIUkxkjtg5uc8ptYLD+N2fntdu4sq3rJyLAHG6VJcum
7M59Q3R7dpPFnNPT748+58KiDHH3BiYw14SBVSJZNWqEP7Thzi/8dFVYJmw1XAvXca4qC4t+0Dvi
gPP2EFgkU9bnXzQtVGFC4nNcOYlAOemlbqwrmFAAhMSPaEBeIMGUbh83A+E3RMp8043eszbaaKbr
BQj2urQcjDFy6QSJuVnbuS3/xeXo6/2X81EwArlHb4aTiEyuPAtGYzfZtsmJ7fqdmRwyiAd4r+Gq
Wpdq840A8ivFVvrc14N84lfZR7vASjlsgqVu321n4c0Sg2HIhBNGHen6cDqRJCl14eWXZkzzb6YR
x6h7myGpWNltBga8G5Ni7aDiASXpQ7dtyeNxDMWfVMLUIcmHrdqHBj5duGPWcCARU5voZkMvPcRx
sCSONf2aqwuN7gPZIrBmG1twtDSvf61i0DXPCCYXueibtdyXdP7r8Iszjs66H51/3sIsh0QrcZpk
jMR69nIiSgUPWptPCd2EoBhHNE8keEV2mcZY1qIZy6UbL8TLm1RsWhQdAYIAUn2osV8/Y8kWtmSb
RTs6MWt60/hS11BQ72/At9n87FVOp3JqFODaY82lpalbzUyWc8eNKjzU4Xc5RrrK4PY0zdER1gYT
tU3i77vmT9w+ZNKxj2S3bb+oWcacJX9AIGCD0+1rLzpsNjEOzb946MrqouXf+sKPvcFNkbpwpsl6
J71LIEqzRKZMLRkeTCa5CBP5WytpX6yxRJqAbPYzMLrogKOltBlK58UaKgNXRAQn0thjdiX3ckqr
X7YOwsHx4f5LvI02SIrxufhaE3CKFtn1t6IijyBWDv6lYZq+80tPHHyKpGPZYmYTmNFBz5kGUzL4
TzjbhXtH4VTpXYClLjAqf1XbMOcdSGZfauy7fKaRz6DBxoW0++bU6NxvhPwJNzk1bKYd9+7q1/28
rKGdqC8Do3kkLX779XOlYfARC9yBF17JFNav9hU1FYkGB5Thl06DaLZYNEZki9RxuWSbbpnpriX6
Dqe+lrTRz/GZNyv1Ycp39cwOH0z4NisGCb+1Br6LxLxxd/8H3VZ7EztgmjNxEYGYnUMA7LFxSEFU
59LolbPvm2pERkb2aVICHnppxk48ljiJ2qBk9p1tl1sL911pgxbCZEjUJ3sIIxhQQjH8DCWyec0L
iW6w7NVlsdUaH0kZx/4LaFmpF+6ym8/GD6eFyAyGLB77iVn00aN8HBXZ0y9j0G3HXlhwGLNnBnRc
FwyA7r+mjxYDuUkviyRkWvD6s4HH8hFWMPRLAr8ZR0ToiV7KtLE2OToVNKuF9W6iHA9H80U3IKrQ
QpyHnzplAyZdw8OlMJZz1cEipZWXotyHq7AL0SpkJwLbu36qJDHzwi5N/aLadr9u8wIAjoNLz/13
99alut7zIPQU2CEUdVOLbhYGgEuHcSz11iVR1PYsS3XzJYt8bKWqznixtVSm65lQYYQWLsoBbXao
OJDKN5aa2cEqATf7S8fiesSZVIkmbSiUH8dg8P5a9WB9t4cKDa2mhNmJn+rErCRrXccBPRxKORm5
8LYvbchjmf9kRUn0BdA3QB/RV1W5Qvy72qVeqsVrGcvMdkVWkhzD0u5XvsR/r0Fy5r+QloIiTBt3
DRdWnZQB1CBfFWarIFfVYtPMgMTjAgSCGeUmJ0SR6m0e9QrCkxMnPPdF769gu3obvBaxMb//gm82
JzcVLlogAinLLVhF15+RqgUxemQMLrpIxbYCB7yq80rnV8WIIU0aPffX026yInD1k94z8EuSZZxf
rhesEyNq67gfXaWVMZr4obTaz7qxzyKAkgMaww9Phf0T4/WXLo5WCjjvIowPWi9wbsRSCzcKrT6o
aEpJ1p+q+RvrfxgKMytGxakUq7yIdzVTZSiRm1h91phRYN37gNEtcgZAoqUvNmoAa/bJc1M6u0xJ
tzJek3W3MB+/KQamp2T+ZwNVp3E452c0JO+d3OWj26DkhABvWZ17v4j/E2P7+f4L/XAlqBL/bzDC
aPf6fXY+Ivd2gFZZG1rDN4bcD2zq9DiiYLS9v9JttclD0VCmyIV8AiB/FshABGI17BSjmxn9i6j0
1yqOn20TIGDWVgdsd7WVPtR/xSS0jmIgLp6Xjks5wgUut2ngy8XCZrrF2ky/iEuRPFKdEq7Z7sXP
R8iDHIxuAHsSXreqHzO1DVZWrXv+Crhcvi3V3twnsWKfwzZhVmOekCZQXK2X0o2l0C1pzdx+srRc
RbkvLhcG7jdREq9HxQLnKtMVneb+118H5z0TL2ZLcaXRCY+GXZABRtVl4cNMj3kVJFmFvHb6MsxJ
9InJ9D4LaTunhoShym5E3bdT1G6SOHFitNfIRVd14Nk/msy5QGFXD2Ys+rU3ymDkIKjsUeVC/KzO
GwjggfdfF0yIKCECPmWkRKtW0pOFbfSGQJn9WiaH0E24EsEj27M0Jgr1XNEDqXEtk1sQQx+xt3Rh
7BJlRHhK7qv45BjS8Cj8GAEGvZL3VPDBpU/L4KuHKMAlxtRln2ilSZQCS6f0KRbNZemUK6VshnWQ
V85xVJpk3TJgx9vG8iFrW5K10nyI5G2Gia0lx4gR61myd7QRC5OkekWzTmfPyI13LAzP36T1UO9T
J4a0i3Dh4zhYYkcbQT2yz7stdreoIg6qODF8/INwXbNvoUF/EkNn7yQRPNuD4rARoRD/7HrZcVGR
y3YM9Put1xpP3NrnSgudPVJ73cKpUD/YdJBSoMVyaxpMD2chFjluIUda3btmhuDByjFq/9mvUa72
PTQEvULe4D//tVJC74npu+UKXR8egA+KSzkWtqvlVJ1NYol9EfTVftSc7KFuAigdld8/5QD5HwbU
6/7oSqIh85kjTiPl1QH3nnZhY9/eFQwSSP75B+QP7Y7Zvjb7yBiCoHNLo1O2QUchwvZt92WqyH/Y
Xa9FLbxkVQ8tqjB9qSwhFaZzM9upOqh8RddxjwdjO9upCb7UTiWjQKmGofVVkSpwz1Zvn/qOjJQE
ZNjjsFt8aQy/+llJVClNX24qxetWfmOLzf1T/tZSnv0aiFlArqCFTsDbWbAbfE1tsfezXFh84VE2
8c9CGsywzmY/vIx2I+Mcb9UC25FWo9UeVogIZM2r0sTDCwOH6rPW4hSfkBw+hqXsPBdRkT0MSOE8
SVWCgzD+1DsYYiiv53KyYTYd7uoxbLdm71PaOEPC9VoFTNUTvTSOqqjNn4NVBJ/SPM+dhT18k5ZM
aE3Q+GTn9NJuRr+Z5tPyLO3G1RQk80I0jFwwN+EeBLCyLouuXOgM3JbBzjRjpg0JYhbczUTdfB9C
OwD2uaKmtqt4UrWz8nT8SQGBTrqTV24TlfImLDEjY/e3e70fC+Qn9fa/JrCyX6DwUKcdZXWt4la1
8CJuzjINBAbgzKXBAd1WKogAhHrq07vMC4acWCCax1zt/IVVpmvoamsxNZmKbWbFlCkwsa+fXlPS
UFbF6LiOWj+2iIV+rdXuBJdR+X1/E3+8EJUiDUSQFPNBapgERtwGpuMmbZM+mhZqpZYXVPscYfqF
0vy2OuWhAPNN0/a3Jvn0at/V5ogjagOKOrYrtUPyX5qG2jM1qPzDLJPKdcIxOMeD+I5wa7HpCyjo
qZI4n3wZTzRnTKqfEs59IHNz8zAkQ8LVIoXfzUxqDx1FeLvSaCnCBDKWrOdu7vI3gjCjbYyi0WCY
i/QPTYwoa1vbrpzm6aqXlQrlTORmQOC23TmyB+dRMtLhy1hEwcLNfNNWZukJss1GoJ/BUbh+YW1m
BBR6kePazRhu5e4FCxJ50yFWXdZmsIoGb6n79NHDImhAT4O+6+SLer1iaSBGhQyP7XI6o83YSigD
56n/xGdFpRd2XnC2mS3VKzPolzpMt6Ulj0sPHQY1uDfclGalZV+GThBlle3WYlA+yWnZrbSgqTdj
aWePUdsoO1F5zm6wyzpf+dhVbowYPexUq/wdikCkDX7RnjujZFRXDPJP2EPQZISJ/NowNug7DwW6
OyU6qBsEh+TzaCCOa4RIDSvIiKwCb5DKDaqZ5naEyHmoa7RMJkaCv2UT1NCNMN5sq3JwpbpHvAMd
jXUVSnW7yvIy3bYJrgu5cByEXqNUHEpZiFMwjuh1jrCHEYc+emmRH0MfreXQibx1VnS6tqLBIXB+
6JEPbmTt8/3jPVd9pZSEEz8hhaj64aMYs65AWAYK2i6R5maShpq0aOEyFkn1KJLR0lZGrUZrbAKa
B3L6L0Udo8KLDtYmN0DekCt+ErUaThptLTzWBpwAJoXVo+XpYisrSArf/7G3sYjfCkYB7CONNWUy
EnofH5TWbKQKq0U3jCvll2enW22E0+2P4uX+QreXGUMIzP3kaTzE/5ztcrQCc3A/teYq44VkFZBq
Z1mHWs0/D6aykDLd3hcsMAFHuTMBq80DrJX1WaDhnuiClmuflKo21kmLMdc/PxGXMx+JVjoQnDnQ
x+xV1GN0SXOLAafpum3w/02C34Heon7ngTy4v9wHDwWWndE+oRwEjqNef6lCSZrC1plTjlLHnNNq
PEZqXtcsfKdbiCFNWp4Lb0Oby0lXZ/nmkJVdg3qZ7sq+/9NoAgD0g4cGUCXXmHSb+YMY+nA39nG5
DatEf1aD6NP9J33LM65vYmZ6E0yEDB5ckzzblHFfj51SjJpbI9O81XCIPYy4w15qw3sGTjH8gJHH
lWCUWfxVyc1ibdK17x2Y3004aI+lGnwTxtA9wmBoHoqh63dSLdt7zY6yHRbi1cVXUGoMUAo8ejHO
l21bPQwxRkBoC22qCn1mu00ewghqTgxgO9siv4MhFQxmpCtFcApTJVvKvaZAO3tmDcViEjC620hk
TAf13UVdBkNRojyluyJpzNVoWf05zkixtChWXd+yi2+oUV3oSBHxmBQAa1Cs9sf9F39TapANwN8j
1aKIhp06e+9G4NOUTjTNtSEnHRvDaOhLJ/rDJES2SdL6V23U6Q60smsWw//3ivvfA0unxbFh5QIE
RsDM/PoFZIqKIaKVa4h2GWe1rZGFzlLlsdFLIMn3n/ODo0TljYoszGbI6fNmtGKJYZDQlnFRgxO/
fSf9iaqfvLCLPzpIfMZJ0QduIpt4iojvvihWVLIkaayCnzsEm3hy8HS4/ZiITiOkKjxbUpu1qwpB
KiPx/qD0qS5E99vUQqEpBJ9iMiqlfJzVblEoaXajJY7b+dZZ1YcndUiSZ5Ou9XoosuTshFyJSd4u
5FAfvF9IDFO/h3x6Eoi5fvKxroROt9FxsyRSdrnjK1s/l5by9Q9XQc6OWM9mBRF9vUqiJG2AzqDj
ShBPL7GQz5rSx8/3t8oHNRH0MM73RM+f5iWzV4j5sFM1vWm7eaxdmBL6KwUCz0kL8vycm3rxomX6
8Khb7dfQ7+VnI0jwy6isahfraXeMLL8+NUa9cMHdHlSVlipMYKQwDKTOZ8GiUAZmRuCy3FYffkpt
VT+EBfRBz8larKVkTDE1s4MeHhKCTpKn2wt30e2+4nZ1WF6DPs/7n23t0pZx2lCoKnQPXb8u7bJN
VRdipUXPRbUppTRFmNBZgjZNH/Q6RMIRILGa5i2IJMxvpjgQsj0UiuVaY/YdlV3gZuhZYDXywuj2
lya17X7h40936mzFSRqawSse0cwFZh8/aiPFr0ppdMnNmv1QGmKfO6OY4Jvlo4Leo2WXyoOOeu4G
rkKytRtD2XTgGPAM0RbtPT94fugp1AnELShn86pIlvKOApXw3KCIupVDLikscMLkZ8Rk5aFKh9yt
U1v5T3Z8Cf2CZj2M0cZBqmtYQyDXvuoyEjuqNybbQpeDS65ptJI07vV/Dq8qZHV+3yQRB8Z7eqvv
Al8oklIuVHJKRRfmxXTSR5QOg4UjcItwcVQSSQL4dG+Af559G0DHTYjJm+L6WTIizB8gYhiKepK3
rx+CKEk3Rj0O27SR1Z2jNZ+qMW/opHrO34VN8sFn4bpEfJyNOaWD2vXjetLQkMZKitsN2A76IYqT
uW5QANFCCtuVI+X6Ty8Y2o2ZNtE+rqzhgmDnsYE++KPyc/vRyRGyoeYrKWuGtEiOKL8mJ2fR0P02
apBayHDM6JDTE53n+kh/j5UUKqY7qtL4x6/QT8paZZPi9jFo1iHowy+xggVIhvTVwpZ4a55cnyTW
pn9IcTQNnOfIGqlBjrlDINRFZhWlUutcF1qOkCaKWtJpHF/L5L+i7V+z0F4BUDumZnOyaUis0Epf
EYbWjn3sw0errlat/RCaiArU2JUY7R/JMY73P+htScTeRWwBCC0aXPRNrr9nEGRgA/1Afwps/W/a
ivwpif184+htsLDSbU00VQ8w4Kd0B+mk2UGR/bDCG67TnnJl0HeFlmi7LrYwBARwsZ0K94V04HZ4
xVooW4G9Ict0YA5cPxr66AxE6lh7KjvPps2f6HspFnB6RWy+qqljnMwCq8xuyveNCAlewwu2tET0
zzEyqz99O7R2ZYuIchaaS0nDjegYvR6I4vQi2CATZGh2qUlE92zQatP1vSdAAXmZb7MheA3071Ki
bAS6S21kPiBsfM6MGLt6A21c9XdtjM+mXz1U0sG0kTz6LEE6lvJ+5chPpfoo7GezBXGL8VMntE3p
dOtJBaoHhdtXhzrbt5K1tNk/yPx4ErJoS7NUUoa32cS7AEhxP6Ym/9BgC74GpREho1qWqzps8mff
s3HRQKvje2Mq1Rphqnxf5dICw+Y2JlFJIJPFwOCtVpztLETAVMcPTdU1O6HgiyQ9J5qzbTr9UWkL
0H6i+3L/0LzVBvMDzq4C+My8BX2BWUrgK7VZBr1PNWwkJ93AOIhBRWBkm6iqtlHzYoP21yUg6bJA
GDldNwHQSCTH8Wr66qOfXYwvvZ2vZeMUeOcMO8RQyt2h39ZRsLZr9RBr6z6qkSeqX+7/8g8uEt4V
vCnCCFwrCuzrQ1HggpAGkaa6lNX9U5Bk0Yvf9qFr5ZWy5i7jgrdaf2vokryvKt3YekIVm2oEiH7/
l+gfBGgaPBwDDii17/xK6xE3ttsg0ZGTw6+bwiu0pXWeqJdIdFsnelHC56QJMaENDmigHjlEIAWG
rWQUW3pGaM7v1EC6tDlmpLi0bo3yayjtSwPJOvtVyE8Gsnr5RYuyz6ZfHAonPXSW+lWkRxNjs9b2
XSustp2HSjfSajUWZH4AEKKOXj3V2Bfq+Ayn/lOcIgRq1MxBRsn6mjbO46QcQOmyxOHXpmA021HU
wW+aLnRYIBtffxczm4rVHNf0EnEmXSLsjziFRt+kvls3pD7CugzhZxp+FcPGVF5pwm2Vc9D/HbVv
vaas/dalm9Z3wS73Yc3DpM5S+djY2k8k+syVlcbP6Dm4Y4rR0ZcMbSHZONz/oB8UD4hLwIygxCS0
adZsa6Ebg6hc2YyuHhjjOcBY5wj01LwkuZfgqKDG+7DKOjw6vHAvS6UHGD1KhhV86mYjGXL8YLVx
cwz81l4iK9wWTwAYyCSJtEiAmW9qe+9CVNdG2pCDCHb7WpzCqhYrYXbGQbFjezVqlkRzN6l/kogO
O5K49hXTErEzxlBeOU72OfOS/ntbVgtB5KPAydAXbi0oBgYXbwfk/a/qkT8PYyht5ELKqdLVH6S3
WOcxpX9uk0DsTbOUtlqpglGj03yyAm1JZfH29qf1gaLhxETm1Ziz27+VnNDIsC1zfS06KMgEgBGA
sfWA3/JSonHLe57aLDT1qGlsyAFzxojhGShtY4niVvbQnpDbOo96EZ8MaGuPfoRAXtFBkylTOfjh
A6atQQElbNg2GB+4hZNNGsbcirkmmkenVZVfjuRbB7X0zWd5GK1HTXjywr1yO1anlcCWBrtEmEfg
evZ6GiUSdoHSu9vIyQlaRe+KmsH3KpBV+oECfw8i9MrsLf25kofgQRYMzj1H9Ke6jfwT+ojYWNvB
8FSVSe8qSWg/dYaF65VVn8soKLZUUHvfr9AvSIvo0tTSb99EmGUh1H6UeaF2gWgT+ABsbGa3VdKM
Ovi1RnsKy2SDSIK3AcbjtqPWYP6sLyx2e9bIuqiTmWMBebLmiQ3QPTswikLDtrBR1oWkYWNVlX/u
x5rbfQvrh3ExMYWqhwvtOlpG4RDmQFFj19OD1C3s6mUQjoHPXf7Ptf+0ECNS+loY4sizPh3Md6/V
1Sp2LV9KD07R/lfGzinsBIr32G+in6+syij5Zxkn4OqYeqDZ6ACVZfddP1+beZETyknmCsvxv+Lh
8wMHjc96jsFQ69jNIcJ8e3f/ld5+t2lJeAAarBnqgdkF5MHKtpKxzlzJt80zsj/quTaWwFG3mdqE
AKR+pdqAL2qp188ld1qboPJBrgP0Y4tVgU3PNQu3lplgOaOq/UqK22jhGN8mGiZd1knhnNakRlV2
vahlp74nRit308Ho9lzB0kuV681TGdq/nFI/Mx5X6EFrwznzaHEsnIdbbgDf8v3y0897F+aFFUpj
GFW5O8qIiifPXvwogcrqWvTiu2ZDU/Gzl7QHHbh71vzObPyikaHsyvRTEeLzZHwpyN2jej8WWMJJ
K9rqP+28vDi+yNaN8hI4S3qNH+0E6i3U3BjaQ6Ca/v7uBztymub2IAoaxihI156Dn6iDS/v9/fbR
VmDiQv3DFUhwnX0VWYYibQRyjgxO5B9jEfByovTrYGMvO4RNebFGfSkP+GBNpItgjxPObR5u9inU
YjCr0TQSdxrvm6BfdaN6MaRkI7RhGxbeukTbuWl/Iy7xFOafEsd+yVppzeV9wsjnomvBPu2WzsRt
dAaXMKGN2JoA+ead3X7MhibHid4Ns+5bbVoZHRHZPI56gqpGkS+WxbcvAQQe0Zl0iBkMge368+Zq
WQieuXHjVk+/RXHs78rCHr+KQQVypQq46bEedpNRsnesdecl5UB/SUVBNmShM1h6YMxWjulrL0md
imOYW+OvxDGCz/c3yAelygSgJ/CSHyGeZM6CRSYMgGBljsQ5ycuhslTvXHcaRjK6GX3vnfripdWu
zGjxrRTJTL8Uo1GsM+qNhTvg9gNR2HJzktGCSaMXef3CQlvxu7gCvSiXqJNqUiftmsopMJg2mBYq
2ZJS27Tzr0sB1iPpmEIlM+r5YArEYRFmULJc0foRel5FvjVqO3xMSn1X271yzjp0BRrRh5uFNz7l
M/OVp4EoGLxpgjL5B74/+ao1apLdWo0bCdnYirRS9+1gSCevguGR1J30HPg9lKEcF4oKSu8PwV/B
SAjDHYHGb7rEWZLL+WC3Uh9Oxhfgxw37rW56F4wirezlhKGNm9SqeSCT9U6GUaQbpnTZD8C2mPDG
/Y/77+E2AHJXgImZGs8Gklmz27ce/K7IBFYeRk9JaiuRhUUzmmf3V7nNYUAqvZFEkDtl/jj9/d2T
hYUhhWVcFi5iGRX4waTa20ouP4+BIxbmrR890MQfgp0LQACc0fVSeR0Xg217udsL8gYPTAs9oXJc
uGffRhLX22ei/gKvILjy3uYKVvBBKWdS2XsKK6bQ5hCnRxKoc4pd41qtRLHNM+N3Puj9Q4uO3B+n
htKuWVTYcRml24YpwhYPK3ykjfFXT2a061RPrKDQa2gJ4AjJ9DvZDniUvP7rl2BfUZZAGAb7Sc/w
+vWUOBgNACi8pzZo6NNE8PYyM632XUn79v5SHxR9JCFTQinz7Qn5s09RJUj6AocpXKgev2qqvBdR
tt62i3x/lwiMkmMi90GTJYb39jhpMdbVwsablnj/mXB6mVIvk64dqtjK/HHrvrHK1KjrJ/qd0q6z
hY+D+2B/be1YHLooE4fWqCq3DbRzhpHWkvjYDc9PQ8lpijCIHHO29DkKSwzCErndWU8Nms8Pna0W
R1H4u96bpN7kcJuGnOpA00dq8+iHaEzvKLXQ/2rqjZdcatV1FBcBnsHq995Lu0MmlGZ7/zPNow5i
pqDhGLtN3Qwu5elAvTubju/DGRl0cWmd4r+g6wx6LnZ5lI0oc7USwKwm0ub7/TXfyBRX34VFaaSS
o5Jw8q/Zon6KFjuc8vCSaLr/qfMd+EVGiIJMzMjT7uFeI6caHCRNxQOoknBDhPq/jkws/uBB5UsF
wfzam94BnRx6JlN2QrV1/Q4aoARA8mxx6STnd6jW3xPN2Mc2JzItsnZhT07PdvPs7xabHUFqZkG7
3hIXvRH2g4cON0gBtHLvv+LbR4K4OI1ySW5Jym9uVqX11aFvxUXFVe6zHXvUIHzlddn35kGholw4
7fMQT5tDAbhIGsNJQ5lnFuJV+jnCS3mqzjd+j4YeHY0Ie7lgkJauyQ9XmuY3lKjcXPMIn+kS9VvT
iwvmIbaxwgmRuW3fauOK4jFc33+NN4H+7bnIeoH+TVfK3FYJI9I+IcTDHlDqda6FOyzumV4JJAS7
vh/Xo9e85BGoI9rhMHGsreEPBzkZd3kSPQ7jAL+CpnhMAUNigy+b2Pmaf0ZN5iT8aCHpn2dT02+d
COf6BMjjPp99A2T0LC80HXEJ8gFfVD21sf5W023eokOR4aW2yQbD2+p5v1R3fvRNGHQZSDlSzTIH
vD5AaWSXZdqxMq7a+kppQu1BxJ638mU9/UfS0fSQTIan5wSJwhV/vZQ0moNRCmS4AmEl6w7HhrXk
dN3Cd789pFNIAJLHNiNLnI81vSCS6rD1w0sOr5FhQUQaBpNwd393fXRIuRooz9haCJhMf38Xe01E
DqEoduLiOd5T7HutW9KTPRVS1z8JdNSO/5flJp4uShcYu8wuZIA7mJ7knFFoHgiRmn9JMYutI9m/
1Vjtt/cXu71XeIP0x5mTYTlAJnb9bMitqnnYy4S5HnfgPgz+FHKBVFcTdvs4sS+hWr3eX/F2E2pI
LfAi3zrMoF6vV2xHNQ8avWMMrpvgiuO+3CH92axaregWoutNp4MEDdcenWYHAXaCWV+vFbUGhKpU
NYBsaDu18nY9XdAN3rfQkbv6JHW1tLED+7eRfVJ99dCLx1i/ZP2XILlUJZBD/aSAYVYD2qHxuBNS
r65LK/2C64KH3VC9s2MNJals4Wff1Jn8bPp79ConmT4APtO2f7fhulyYvUN56UYY5azCROs26JST
uwahvYkKI/8Wohi4wnrPfFLktj21CiovoeXUCzv/g29FkQMtl9IDg8M529Io69IMI8S5a1ErD9No
/tBLAk4r4O2Fh56e6fq+tSYHAWAKBCfKkFm3Dxl/o3ASqXdTzE93aCDHu14u02/3N9/tUb5eZbb5
Mj/PzdLzB9qYNth0TcXAwVb2kcZQy/Pz/f3V3iaG84eabNigpuOoByr9+kMqEsI7dlkNLl6pO6ny
Pue26q2jClJhgCfAqeh+SKF/bpRzGl7M7hQWLyL8OoSu4Z3V/tW3XSO8qFG6SoZ1U7Tr3LwAk3Pj
/FcV/a7KU9L959f+epQR4Nmp6n/2+HtskLLHY8DZ0nJZNd6PDnnxwTk5NnouNeLf3+v84vdn4fzu
HA2TghLG9SGUsO5WPmnGszR+luUtla3UPdcOemHh3ij+Ou2xU74im9/SjsR8AxPiv5Kzzoxk1YYH
c9IZ+p363zopWqXhK/P0KIDCUv2yxJ80/ZvAkLc9nTTjNFQnRf2WO092AwJK3aRICUvgt634iO/J
QrZzU9uQLIMa4xwx06K5Nu9aI4Yg+oBaCvRgw4iycZSvyPAbr7XT+w+FGvjIwyfKEbqEfs6A9a3Q
3bWWHF3e0uTZLqCsmNCCZO4ofE+n7N1xTqLehszldW5d5pgPyKcwPwwGpq0xcxYliP8wBIw3Y2y8
Kna4lpVf4UCnL101AHEKrPS0UyvGc1x9t/v/RuWPoxxiGz6H9NTovySQFdmYP0bZQ1/vwsz6pmfq
s5H8snqmxyhjrGnbLUSF2wQGiDC1KcMOrtwbqq8hB4HVmbHmqgL+tRZ8luicrgUknZ2eGukDmv0r
zSmMhWVvxrna25gOPOhkDgfIYZaSK0WKxJnRD26DVTcaZ1Wx70fEL2PDq/d6CCIP7eFW+S40b18n
afwpajQD69s4v0RZqz/WTeOtTaCx/3xh05bBLhC9UTDNN8DILIqMIA592a0QpM0Qr97pbWqv6Zmt
igmIdj+o3AZKTF6IJbT9NMy9rdnlINsJ/DCRsRqSt7shb1IIsP0SGOJmOMrL5pYm9E8Smggez0KX
BT1XVXIVWnsiHT0icn0EyryK409tkrAH24BRmrH2FQm/bR905qj8Dr301cxybZWW1Se0RvdlFK/b
Hs69NlrlQuZyG8onZh23On0LCqd5NShC/lwPyBtEWVYzhsX34dw4gKY8HI0+MWPR/t5/8beXIf+P
vHu0TIEig+u+PsaIbhQmvXHZVSWo2bUTVLvWz/qtZi4lzx8cMGj63FQGk8SJ33K90pjoYyD54BYs
9M42vgDXCO+3WXnBePaDPV0177Uzmi/3n++2DcInJ+kARgTaGgTY9MbfxSktyQAXBfHodtDDvyag
FB+YfWUo7iuDm9LRdoO06HC9ocjXJek1qyXEq8SQr2vNB0tBobdvoaQeTSjwKzkuW0yjuujn/Z95
m7HaXKiEApohE7B/ligI7D3CoTIR79C8DGZXpTynRWU+5foo1p0wwq3WNkvjzw++PV0QIMgAryln
5lCBFC230usUvggl89grNu1uDCHAArQLu+wGJMjBg2oOBBLuDfXTXMlxkAZwWrYDaEUNzY3SyuYl
LscvcR6NQC6dWv8zVIh0OXn8zAhgZeKX+SN3jH6vI6z4o+yjz5rflru21rR/TtEgppgUc/w82hVz
DpkaJ2VQ9XnpMtvwEUcypFXe58lCfPtoG06jvrfLZfrOs20YFznIGaMoXVGNwIriYHiwUfBbYZ1M
DNckfRf2xVZWa7EjEzE3wurQAk9LF7EIbQsqK91ljfwD3tm4jicLliHq+6UfOd0113c6ElgU74wL
eRM05q7Pil03gLDNJnPr5rtA8eukemV50mOj+56mYGZS34EF6Q3GecSN51Jjv7KVkzz43sjdqUv+
2XoS7/E3rBZtBUZolPfXv8eqVbTCjTJ3A3hpX3Sjy59GO/ye9ML5LlWh9akdAO5Lwj5LZRC7thmY
v1QEQ3Eg7L6FomRoUsjxv99Vk6IPmEQGJhTo87uqqXG/aSpGqrEf5J9FlQW7No3G7f2IcHsjMhfh
/gWQjvADgM/rZ28AcdcFOHvXspPg3IwC2V9zsBd2/7Tt5l8cA1iQArQA0A6ZxZ04BuYgF1kBE5+C
CDZlsS1sY9yYUgDKvg//cUIyfVDWohlN5qiBZL1+qM6w87HP1cz9H8rOqzluLE3Tf2Wi79ELbyKm
+wImHZlMJp0k3iAoiYL3Hr9+HrB6d5SZCubWRUWFQiIPcHDMZ16DvVh7I3YiEeBgXGkkXh5rnDN0
eQlcFi+W860mt2JA6q2XqHQEAczy5liMUvrDQoLx8090IcXK61B3WnpY3NmL7tnp68jSHBqpYDUH
LjJUPDrJ38hGvNbjZloXiEL8LGt5E7Xt9NqPU+SAc+2cTlYSpKKVp9jIrwmUXQBmlwdaqlNLfIMS
lHkW35QtIIwYY9lDEw6bTtVsMy4lC7pA58NmzhLRKbJBeQzZyG5hiZ7YDpY7i133BefFhfqpWgXd
+mKwrRDhGgv53Vt+1rSTrO29eEARl7tR61/NLO5stCWnp761xG1TRLUjpm0926ESgZ9LM+X755O9
hAcnK5V2DuHJguemacrHPZ3rshtn5D4n8SA24FfUcI7QAiysXSchFJJlZrTtgWM+FVIZbSNRmJ3P
h7/81vRH0UujU64uzLfzqpyZhrU1x6l0SMcsefJNa1PG87jxU2UF1BK4e9/4a/S+XvMyThyt6HXX
wM9BnvHLm+Yhv9IFvFjkPM5CWaLPjhfBhY1NIOkt3aVMOtC9T3epHIS3E/y/tyrzryWcFyfRMhQN
R1h3rC/0b05n3u/CdtKsQqK8UMz3gmY0zijTJP98gi/CQ0Yx8WmlKANVAirJ6ShwC9IQfXvxsLCD
nVRus41SSAOCY9N4YGvVj5Wm9V6F4vqVa++CJEAniKouKSyFNXgC57Vr0OJVb1ptc8DSGV+5LGm+
CtiEuGM2yDdVK00bI9S+5CJIxLgIAE/i9XeYutB8nAxMZekm93iHBP5jitr4puzx+y3q6hXQ+j1p
umhLidXuJmvMDkLYcI9Tl/mlpgvhBIVEeVOim7VSRnxZh1JYlUAk3DTXhG/0TeTVhGnrlaV8EWvy
upRhYavyH92Ss0A8LSKrx/Wa1mNVo4tKAcs1Zgw/40nCKUCxOoStjORa1Wg52k/3L6MuPRqwhNgC
XdhpGrOZZL3aHFD4WwPrMJoXjRKgUPZgpL2O2LpSE0cu1ln9hDCOPQy7FjaGkH8NYsDh2TFoGnc5
ZktVpdh59AcUI+RyEUDbCDFmVtZbOcirpI3dtLhrQwELhBX6zWFH+0PKNqWv4GWJ0k7UOqaaeIHM
9IcIH+4hnQeJ5ght4Yb9sIqNeAUVb2OkgwcR10UOLwOfENZofubhZlRzr4lTdwkU02RwUn7M17xk
3LRqAOITvAoAY9NTtHqVmxhi8/9gELGBNldqGrm+sAW+vU4NyUmC7yJPM6rrTpbXjT+tM4okKEjV
fRhzMcKN/3yPXea/VDhokBkklkvh+LwnneuNSLOqFg9+N9ulMGPAi8sg4m3WraBMwWFittYjsZgr
62kN+QV9R2wXq92kG78EpSq2qZYbrk+PwsGwOvAEKAduU5vKnvTtmqrwhegFcHJ0v6h1sWY4+s+d
NqzE9CUhlakxaW2xycuoukWmVaJqOAg36hxId6GYRnYIplsaTNUT69b3mlSRbvC+/gbG4ZAb9MgX
NZnKmZN4WPmKld8r2Xzt5r08IwEZ0OOnzkvbgUbk6emlz2qrNBNgqZJygTtlY7CaZKM6fv79/jTK
wlqgW0PgSe/6dBSrFLUeZmAH18/ES6xACVcXkWj7fJQ/XHVEM0DW0EZaamLnQWHd5aEvKk13jw+S
saMV9k3GDMGuM/l9FCH0KWqG8WO/pjDnJHWDgo0Rz7h3B0l0w/xKV2LUy84BySkQAXrKpE+Qs8+i
miKrtToQkvK+tnLFUYpkOJg5st15FGirqArfMCnuvQGEn5MXhF4C2stOlLSPn8/L5ewvOA7mA5Vr
+Ofn06JFwRhj/JLfz5bxZqk4NJeBWFy5Bi8GUcHCY3+BjhNN5osuSW41AW4fsXCYUd28hZBI+a8Z
iyun8UUwtYyCriGLH4YSCcDpQoojlqkiTcJBUIvZa9O+9Dq96DdWCRDCNMN41UWDvhUm01gDEBSu
ROgfYggnlwGmZSBDF31yyjMUPk/HV+Q5V2Jt0O60IUKNHX9WWxqxq6mKMHDJPFUoWhQKbSuihG9O
yKdF2c/J6hU7SlK8JNEqa+RkclDE+RL3PUiiQOjxV6wN+X60YmNj0ne+SZp+sCcs373PF8LFBUr2
B6kLZS9MZxYh4NOnL8Ysa9tWSw5JVkku1accQlVMwWho17UUbfWoE6/tyYvrE8UZ7upFTJZPxpc7
HbNWx5pppMeTYaPktPiZ3A8x2iHGWKg/jEiJtmNBcVqaZ22PIQZGl75ebps5MtcT+o7O5zNwEX1S
nGQT8DBEhTSQz6oZFiL7fhnNJWQLxIDxaVK+VCgK/xImQb2y+y83BJ0zGR9dOnWAJc93XThqqp8I
4BUqIU9WRr/gldBRvDLKRfTJrAHThYayfFX6KqfT20FwmKgVxAff6PJVHGKEmqBftkLnPHipsiH6
khR+uKrpe10Z+fJ0QxFMMrAykCE6Llnk6dDJOPhqp7floRtazR1DsdtjwRBjQBivCnVMVgHETrtO
w2JrYHLQo9boxLnaf//8k14eCYu6ERcuCBqq8OdwMd8YVJo1TXbQNIAiaIq061YzHCmehmMZTxM6
6HR4CnVAY9lv5CuzcLmlSKrQyAc9+aHycRaTDjI2EbM4ZAe4NaGdw5haq53Wu+zAh7hPTC+X4mum
apc1OdAPnD+mSFZDjeW8Io0e6ozKlynfcXGpHgFq6RHplZnbJmrwLRDEbBOKMwz/As1Tm7JPaBdj
hx57oCf7vExkp2jnku6jIr5qZcemT8pEuVFS0fq7+22hVqOJAb2ajiu48tM1Es95b5bjKN6pgvxM
m7yn4qQi3uP3V66fi+8AQIMkCHwLZVpI3ctu/K1aLmQAJsqCgWbhYGTZNwPfybxAe6Kukxc/8681
k5ffd3IRLOPReVgKUIv8/tnin2s1r+n1i3dwT1s7NMbI0YM0vfJWF8fVMgqa0eQ6lJ+pvp6+VZ6k
Pmpxg3gnCBlC2JjDbWVObJsy+3ylwnUZPDGWCpflg8zGQXJ2NJZjJGXZ3Ih3oS4/KguyFneXxFGB
RL2r3div+0bc+6X8GOmNLQO0r+ykDqx1kNEuzUfz5+fb+kOm+nyGsRBYoLA0FwgdT99d6cw6Gq1K
vDODcnJzPfQ9tEDinVQonZ2KvrWOxTDZzL4Y/yp1rDFtSMnhqyXPCqrtbWZ5OGo16zowWhvv8Xzl
06pY62ZabZCa/DnqabgBPymsxUR795OkdKtanjimBOVGG5LsLpqL8K3S/elrjXj7Ji1k7aaLVP1Q
5a3kcJ7jv6r21S0XmfUk5d1Ve53l7D6dAbqYoHOIN6CwYSB/OgOGUcRxJ5fQC6VOd/UB7vjQS8ck
lh2rGDSXMXW3GWqE+xQzcKpaqK4EDJfNcsoKmDURdQENWsqtp4/g60YsBzlkEDkXdoom3HZK0HhV
bYw3GWJ9uyZM34a5j29yERFBHCZLiAexgtlGkkW3acqEKsEsrbGm7X/pbaq6flPj0JzCv4/LYFMT
5KxjrmyvIvrxBmkUbxszK3dVpLSOKCC778wTlMp5UvR97keqbRaZcCspUoXhYs5ZbyDaFOX3n6++
PxyxKINQJ18EfVBtPz9PqlEo465KoNhMirBSkaL3daVBaSOSKo7LqO1uM8Gq3TqZN+kwP7ZV6qYK
3rdi32jbLKYJSxDY+o/0Py2XosahMwflyul6eejxkJBASKuIMbgITr+OGQCkqs1GACyuVrtmCtFM
TKEuxSYglaiOR7vpFfHKjXd58lGppelEycvi4juX3otLYSwXQsahCoL5EdGwei+G8bUW37K2T9b+
wj5SAGUugiAooJ3dqwg4V7wECgoi61+e1MErxiHx2iGuQJReNSG4PP0oKqDQRRhFfR9Mw/LWv90f
ps5Jq6WTdIiTEoFv+tfURLqx+VoMquBVfo01gRLdTY0kb2Ml1JykQDheFsbGleN0fAT3di20u/i6
yyOh5kVswcFGQ+X0kfIGERBjQkoH/bmv/Jc5aVZmP7ICnEqgitHz5F9TYr/4th9DAmlHvYc850NA
97dZwCF61KfClw5TpAVOi+6pG4/F8HdLwMgg0bNcVF5pElEUP30xUUS3OqEhelBrKViZc2p+7dBu
32RCoTx+vo8vgkMiM4ahE8UEQhU72yFxOcToDqOjJ9ZJdxclN51V4wRoWULqoC6kiA4tdk9G7n0H
S/jK4JcQGVy+PtQjqQbRbjkHRcwJhmaR3maHAf27NdqL/ibRjJqChCTB3MTfSvSGSnwSzbD0+iaV
sCkoei+jKG6Xg+Y7QaBPV470y7B9eShwx8zLwik8J62bSS9wsYfZIVLUZktRW3SLorDWCc4odkLT
aNuL8kOojU4ixsg2RcnGl9NrZdVLMBiPQXVk0bchjSCROF0ECphKHH6G9JBX0n4So2CP2KbiEWWD
ZJKqwk0hdbhWJybumOPunSb5leDqcn8RVZA6kDxQTbjwycjmIOFq6SGJd+qjqgrBto2RzRLCsnUR
8/JSpbq2pf/w1gC1QEhD0hFxyVGXgO+3DZai19k2WZEepjKv0WEtrdc6FLCjaxNKl4MpAu+gchBT
MWORNpXXjBZFgs83xeUuP32Is7gio0aU1HWXHoQkElaVLsReWsTB898eBXY/PR4atLDwz/FhWWtJ
QpLF4UEeQkB2oiS4Qw6L6fNRPuiopxcFZRhahvC2UQGk5no6o9EkqlU75eEhsAaXy9zOkpdUiVzI
SqtR+2rJ97G2a5UXdcgdI1ZtULS2lXbuJOA13N0Z/oQgc4RRoWi30Zs8J3dKvtPU9y5QcYx/lMNn
f8RWIgF72Q2O2QA1qdINkfnKzIdnmFC3ZtC/lPVrgUmaV5ffkTv++98LBiB3INgGLoJzWjKsny7o
Ijk4YKpyY2aCjFlEczXiWTKW84k0QRGiJbiwBM7jbURmRyKUKjwkKNdvSm0yHB+K3mayilUoGIGH
R0ftDGZsOQZguk2eypIN7qK58kX/sDoX2hcAZ8CzJHNnt0ODqofVITByGPpYobmB26C4VEg/XzeX
mx9yGetmOQHQqz0/BcvO6oPIyINDPtdPgzhbj1VjtE8CBxU2KJFBisMCfvjbgxJOg1Ihrge8dR7Q
hw0gqtBEW2gWm3Q74xRxA7IcAxZ/XKWJ0LtEotesTi9flJSYiSRVxU8bdvvp/mjUMaQr3ObIqgAQ
1PRYexHNuXXNfJRcllFwE1VZuv78RT98OE4XE6MCTgJoAmIOmYrTUa2MPlo11fmhtQ5z4TtSiMGh
liI5ltkFFIN5WHWQtPOnERCuODylAtmc6vnDtvQ3JbUqPblruy3KLbZhHvvoVa0sR5+mTTJtJAV7
GvhfkLOyYqUMoR0rj1K2V8I7w6IMHGjNUZ+l1SQCWm9SRB4bO+JataJs5bfZukErs5dat0Uv02iS
twzkszelgGbNWoicsMUuaKiHzedTsmRKv88IJQkqdNjNGgvyBoTk6YwYM3tbHKLhIedy2FQixmgV
bpAboRAVenOIKLRGb3hZp147Ij+itpOhEbtFaYWgfTF0oJRwOrRpZeHMpZQ+oJQp2y0KtI9dqt3X
chtsMXChhRYw176Z+Z4Ss731blA3cQuUPNMn9LL6TMaWV492BaABJ08ya1VxZBq4tz7OGb5bo//y
+WRd9PvQliDzNxfdQVbRhdfjOAZJqNa6cCT13qCiUu4K4FKHMkwbTyi1eiN0jZtqYukKAwHMNIqm
56uCdB+bkbUZWyyOO0rq+iTjN95LyuNk9rXbFkFyn8mxfGW5XwR6C2IHRj7uJJygND/ONlkhWFVn
9LVy9KWAREFWmxVMguIrEPNXwe+QIUPFwBFlv9gHs6nZlW51DvLD/qrCp8rhvqIMMY7qlXbF+VEK
bI/O3pLGLhQOKsWnHz4pZqGwilE++kUQerEuNG4XhP6VytEfR4Ejg78ZJHy6tKejjGUa5sO8eGlM
UbnCf49tV1Xt9vMl8SHD8vsqpsgG8Apst/KROZzfC30mpVKbCtoxlqxqpdfq5JRIvUKIFt+QBtgN
iZJ4iZk+6YtIx9R0Xt7HpTeNqP5aZlt7RTYmGyu3pB1qK19qbHzsLnwMwyhEK9l8jjVxdHslL3bU
2XVOBzIgpFUqRw6k0MtVo7q1/EzbhGGZO9IsJCuKs5qjipmBdGeL7BtG1U5eqeqTmeipoyZG5cWi
mV65uS62MxPBLNBR4HAlDv1YjL/FkFE5zFaLT+CRWMfTVgi+O5PTbyOPMv/N6BT70IXjdyhf2/fo
0b9yhS1L5uwrLPB6gDtLOZIs8fRjo7TcymHdykcAnxtonGptuLq6lkgXPv/eF2yxj9cEdYEiFUx0
kN6nI2G7aGbsfvlY3pprfZ3cjatyK62gWtuBJ9niKnOUdfnSe8ZRWxs70c3XgRvawurz5zi/P88f
Qz59jFHvuqgXK/mITLCtoQWXaq9Kua5lHVTplTV+vpOIlcG1LLEXkQlaImevrCpLNSVEbm2Ucm1v
mMFLk1vWlez7z4OAnaasx8V8LnxLQFXVfpoBno6wUyyiOPJAsUZXXmW54E/WCcIkQCDo9S/adVw/
p9OmDSFarnOZH/QuwL4ZsjV60EWwUPN9F7WMV1oD2X0FZs4Rkvna4rl8xwVL+Fc1h7L2OWWP4vAE
EZXRKzHRoU9OxZJhXXOuPBsFsNeCMsCAd2mvU8JTTt8xS6n8ZChPHKjgZp09A/PdpCTUx89X4Icu
xm9z+dc41MARAaEWxp4/Hceo0cYA25ehzgj+KG3Nbj0U5VHOtZ/irEnIUurRZIcTalGQ6Xx3GvR+
r5VR6eGmpG8QK2zcSgoHW+yliCOyddEQBNA5KOFKFdM1yd8qiyNXxGDZsQLjSTKSfSwmlmtV7WpS
KLUXlqBdyWrOAqK/3oreEH2sBZx9rqEwQR3325y3qqzgOKmUfGu+lQYb1EbKJ7LVAKHKUhLNv7eh
P8ZV6RJxihNV0aI9nc0JMKSBkDlFmUbSntMsjXZlR1rXqllgp5XxpSmveUL/YaGASgGlTFGN1z1H
LSQql8lQRemhNdRw40+zyZUPP+pjnfyfE9OI5t//zZ9/FOVEAzdsz/7470P5nj+29ft7u38r/3v5
0f/3T/99+kd+8j+/2X1r307+4OUQSKdj915PD+8NzkIfYwbvxfIv/3//8r/eP37L01S+/+sfP4ou
b5ffhuhY/o///NX257/+AQzht82w/P7//OXdW8bP7d/wcXxL0//aNulb/rO5+NH3t6bltxjSP/8S
wkM2hPNmKZUO7x9/o4v/tP4yvsHSlqOVIzUv6jbkh9R/0lShcQ6wGwqJvAQcTdEtf6X+E/0TSmRY
2YDegoKj/+P/TsH9Xxvzr3lnSv7z5//Ku+y+iPK2+dc/Tq9MEj4JUUsKPtybjMWFfbrgBilLM4R+
swekimpHqhCTE83HftAVOxwr80oserqt/hqN/qcFGQfgGQJqp6PpcTCMKb3gByNqklV2lOfgMNCV
L5R2XyhomdOojTa/fZQ/vOEfxlzo8ZjFg/RYkAinY2axH8od0dXDQmuA41AQgY/rssGkqS+MdSQn
N5ElXQkQ/jCtH81RokGQaxfT2uu91RW4AT/IszZv+tbctqP1pUUaN40wff78DeHz8Q7/ewgzrwv3
heOCDJx5Jfo5fUdsEHMT+SL9wTpo/crU3KXGlPwURwBAgd3EPyMdXY38axc8SvGBypLZHpR8oyV2
7Tti4CLKMiNKOmMS7XbhTzP4aRbPY/Ul7O7Fftv2vxR1a8YebmNtuErjJwCneniTQlxEaat3jBB8
79psvs2w6/KgtMfakZ+6eouXmHobH4vQm5SfU/Gk9qDk79LwMBvfdGE9l2vTXPvaAzqbpXwU1QdT
i8md8VJDrGwoj60orBP4q8YmWo/yRghCVzANR3mAaq8QVykg52HcF8bBepnfdGJLDeRnuou+qV+S
77gDJcL9rP1IhWwf6aVTRnZV3A/wQNXs3RS/TeajZr5VMc7tfWfn3FrV9ypG9BvSVCm/9/4rPkZ2
buGPuWoUnFRz9D5SW6m++vMRRGITrsQhtrWu543Buk5fEZGyJeWLEN3U407XZzudS9uSbsRyVyZ2
c5/DV4CNL6AmHjiBtWItIFhfJzeq7xrDt06AdLoOBDcClnKV+POnVULHCn/fD+rLeQOlioM6yAZL
fxiijMBcx01AbZYrWVRDFoKvrswmQvKK28CehOqpaNX+7+4LNgMRD4j/BZeODNbpQp0MRKqTSVcf
WvMNw1pc5Rezc70cLHsBybufb4yLXbhsPQ7IxVZn2YRnMZAmyG1H5VN/SDvr2Q9LIJV6VzqkXrdj
HbZXRrs4aLg+qQpgg4UeIgfq2eHmD0YvdHSPn0aiMlsZK1dtjWejRIhwyG5QcXmm5nStXH7WC2br
f1za/EYaktTurLP4a/KDXCSbS57qSfvW4g2R9eaz1fqiHZlJhb18M9t1qI9ekwxI0Jms5TJ8irL+
qA+5aTeobG+zNimwAsT3YowfPv8EH3HmydFEjwYIGGUlLkJqPWdfPJKRa0zkwMJ3dW90a762oTit
udFk11Ic3AtUcTOh37wat+Lglb7bGzYNJ+E9YRFatojah2arjy26Aw6R4L6+kXbVVtsZa6R4utoN
K8fa6x3v6PAP0e7n56TBrXpbwqAdTqAt7PSVaFNdpzcu/BRum12x0Upbv2u+B4/hTr6pX9NdsArX
vld5suHQv5UNW4pd/0H79vlsnJEi+Fofs0GZTSTrV8DGna7/oCQdmarEejSfh8lRfgSVE8uw8h1o
C6Hq+L+Mm+IZN0X5Pr1hIsbM9kUXS9nKssGQ1C+VbwvU5h7L/XATvxffeQ+jRFfhr2jtJFj7PSr4
UAm8/Gr/+5xnGVIdiAPIidB6jLflrTrZg+mE23pV3BQbYZNzjP5Chk/5mtzNK//Yf5UO+e206zzD
9v27RF77oePvw621CXxHflC2SuFM0SoqNlbnFakrVG4aumXozsktzXlzfKZCkaMwUdlja2uNww3W
Q4/CQ9k2NsaNvx3upeP4MAl2a9jQSBcaiYbbqVt1azwiFBiw482srRp/bxX3k/8mFt/a9iHHlK22
1a/pnW8XK3VTruNjuS8O2DoWj/U+Xl/Lxz/4SufzpoFdpaq9NEPOkVcJtoCZj8P9Y/Qi7qSDtJ0P
8W1zl91ZNoSKL+pLY2fHrmK12sghB6Ottfbc4Cq+EhZzSWd4xXE7zR2zcJpxWw/3NaQGwclxEW4A
6CM2uO5MD2vvWVsjwZ2DSB2ciIZRvDY1xwfgkjuVCrjIaW7jG+ws8lfuHcP0hHBXlWy6VfpaPQq7
bmt+iV/1L9K+v8tWwj0Xj1LZ8TEeMdvE+cGOHgHeaeojah6h5rIfqmKjqC7KfkK8HmbX6r00gelm
Z1S4rxhZnwF7/tolSyMCPhp9WBoup7tkiolxKNKbj/7e30cv3U7Z0ulySje9rUJHHD1BtLEnD1Fb
zB2K9tle33ar9Ca/wQTctY7FdvTklboSc1v+MrV2ui82n29k6UPZ9vcvDXQeGyE0Tkmc0L8852+V
aoGnql9Nx9RcR9m6kHaxZZs1ltS4r6ZIrY43SUkjwPKyYBsEOwh0qYHDyTHOt6K104ebpvymWs9m
uwM6ZQR7bXJExZ38TRw51Y/SXAW93Ra79tcEUdfFjU45otcOX4bOlvozqWzrLbgvf8m61xXPwfTV
rA/S6PH3Su2kkx2HDgBDs/OAmw4DYEvUZt1IfpwxAKvIwndFfKdkXp0iCbFOw1UUoFGYE9uE9ENg
KuLuV+x68dnIJGeK7+ZkX1brMF4OWaK/KDbsOb9r0Z/rDMuV82ddubMsl43Zd+88fNWuDdGLH8zG
7r43kq3oSGzcxPKqSI69sNan7xOxop5TAKDuq+d2ZSiYjxCHaMhIommt8jBqUTOlRIKxgwOtwBmp
aA5LFBMQW4znTQu3XnN18uMhRMrcuM3GByO877t9Y0boz7xExpOcj3YWM1vXBMXOg4tFi48GElsd
DCQp1Fnm5GcyygJzKNIzaWuk4+Ktr+MBUPk4v86VceXmuBiNchWMHQoskOlp051dHCLK43oRJfUD
zr4/m5rQDSdiXD4rI+S6lK+U4c56Bgtbj1R18YBa0kP4bEvR4LcybhuJegN6NniM9ayyO6ma3SjP
f1DJX+L8HZAq0YmMbd73ym1QAeseAhfqUA3XwdjVheJfiRv/8EBLZZ1EldAKnatz4WeMVNVIDEfx
AZWtL/UQaisCR6Ct+m2gdHiKBei4KFyqQna0EuEuqii86kVGNiIejUm91kM8j/WI8Ahr4M0SdaG7
cI4f4Gwag0yU5we/Htbq3DmhOmCmUIFtn8ESzFnh2wtJ48q9vARzJ4cOaiKL9BrylUjiAt4//Swj
uEPDRLHgoUPp2hOTRnR6ykXOWLLyPj/hLt9woeMQpaAfw8SfMwSEIFVD/Nq6h7ZqBbvwvXak76zR
+yazfFUUBCcS6RpdlVD54g0/AGUscmaVnuTZwhtrGdRgWcoPSbIDXpnF21D9adHZS4q7mb5FvOms
OyN4yzM8zXvLjmcOBWC44l6zErssvmnVk9o++OVLLt6P400+Pk7ly9R8x76ZisZjmN4O7fdIv1Hb
W6LlJL8BI2lOm7xC23FTCsg6eUDoSOLoy6qZ8zUz3DbrnXhrVJtExp2GEiB2jnPtRfNmYXqWRyNi
19/n3V4DJiZ+E3HdqlThrpo3+E0mwi90Bp1Z1iDXwAUXcCL8Eqtf9eChsx6M4qUyyIQ2Bg+C9Xuw
kpUfafGiTUAK75rAHfQNd1xvHFNxa2k3eGBI+S/LiIkHbrHtNA1eOnOFdC1Gvd3DWZ5w+0EB8IsZ
P8vznRw+kGHTMfJ5p4hZFHay+u53a61/k4q7XDlG1VNKequ3u1hah0Pp9tM2Zq4ELtraNYRb0KRu
mZlebfouGklTsep+hAXS0vmbJDGn2msTRlRm7VJf45AdNjbaADi+T/Wmxn5M25amJ6tb8mfdeOq7
p5B/GiW6UyuPzeSM5ktnrSTFkxUAz/CSSZyXs7opaffeDNqVpuNpw2Q51yim0Vv40DGGFX2WLVVR
jr+q5qsPYQQpWZj0zCmRhLDzQilt9MBrJ5LKawJJF9E0WsEgxWmsc5CCLjyPFcI5GLoxF5WHWf+Z
93ZWzw4EMRGHUrO4SapfjXAnJrYKTL8Ljkq7Q0vUz9eSv1erlzZbcaA04zfBXKXGPhv3MuhvOscI
SJmkAtpxkl79wFGxV6eeQNBY74YU7q1d67spvm/U2IUVZkcTPLBVb7n9TjZukYlTnonq5nsfnSvr
aPWdB0VkUFwNfi8CiL4rCk5j7uYevKm4y8Xd2LwH+QpTrTb1ip++vhaZO3GH3U+yv0PsuR4OYfwV
PVJbS2u7itAr63DJOZZGYRv1i6Hsgt6J6gPUfmNEb/VKoxdNhoujAyYXNpZIItL7QA/x9HA0m6oM
JnT6HiJlB96baKG/Tbfave+lzvCrx4h+DzW3/qoaroRdMtybwI4XCIF/FOcdRC97lZGSjsa+DG9T
9fvyhyDGbil78XXgcPDH7bkEBgNfBfzbSnic7op5Fxv7MN8fCmptiSN2OVGzulW5m5XpfexbL1G+
diZTUPC/22LcZlK5QsvBSl+xVJzivUXNx3L8Yj1Fj2HkyeNG+F7eSxjJC64U3AQ99IIXf3ruu95Z
aMXy9BaoRwWGt9bs1XmN1hIyWgpxgChlTjZwINSHaXozu1urADdmPAhRRx5927tF5fjtgyhQsysc
odvlpmxXoxtodj+7tb4OFeimT41WeH4HVGxwY0T6tPpJhBLHlE3kg12yERc/771Mch2Tw0e2Tis6
GW3dcKcX6baT95Wylgdbh1cTPdRvgxtI90PqlHNnm/DCddUOKlQL7/x4cCN0n+qfCmdbuJe7EVmP
3vEH7Tav7xvtBbefTRKQjpeHqvXeNAzmNFxGRu22a6NtCNUC50m7HL/HkpsZ7yKc2Sor7WYOV1Kx
RlnMnquV0f6QIscAPxIrKwXPRlIhv0aETPb0mjMzmWxBfQLV70/bMaEfR10PMnCgTHamfy/Tn5ry
JNt17wrjWkvWXUTMvIknF21xtSHMXxWm/czHXOevL/J3oVyF8xrshCi68YPw3Imu9DOIVybJSwUe
yLMKx0q8etwn4Zr7oD+2d4gOm+OqZ5e7XDTpOtxO8cqHIypGdoEFbLKbUrd8bpMbyqqrNLVnb1S5
eGwl2IounoHrwQEPkLPrm33UeaGx0jeW23icD+E3mMzFa3BjrYq75E24r0I7k+z+YfS6LWomVIcP
HbVUfWtQd3kIX4PcHgVb3FSPUczTTSp3mRNty5v4i2qLvjMda9VVv+RXcj7pMsD9iz+vYJYAY+/c
6KYglgdbl8sPcQ3PHy9P0R6RsSRBDG1dUSO3kywQC2g0jQZ1rQCUpFVYN6lOYSeq9LtQlZ4bwbht
xOTKnbGEHCdBF/VDkOAolEj0Ry8MCKyqziJwMuNDHKadE2gyTomYjf7N1ghVyg+1GwMwvgEa7uxm
UtrIr8x4Eh9QWKL6rHUvYijeq2JPkj+/teK8MFOvnJlg7C7fDQKXibUcw3N2ngWUi5+QHCNR8ZCl
CM84ouFm/0PdeS3HjSzr+lX2C2AdeHN5YNrTNY1I3SBESYT3Hk9/PnDWiq1uMtihdXcmFDMTGg0L
KFRlZWX+RtxQiIpmIgEcPJf694hSlrTJ5WvoSCHrdH5KibFU4cut+VuK3FfCT4n8A44+2OBJxyBG
B054MarKGfvrSCNm7Kfwd6ffzsNvKXs2mr2YvvbdbRXfFvFT3r/N5spUqGI5Uu0Ys10JKKa5SYwa
hEPOKVGFt41qxRqIw1U+OXCKrNEryKTiXVRvkU4YBxcRIFwW2DED5taTTecBBReTsvIKGMxG3lPQ
2JCI3DUel0mHeqFL6WoNEM+pvH7VeME16hffizf/MXkrnwtPc4s9fRT+HF2jVeXpXv+SfMtepZdq
L23l79OdwD+128F3IjQswOpzCy1cfuXBBoBfMh97YTPlW8U4jMNdvjaVTZm99snPKbsa5b3Yr4T+
Cm5sO6DYlyPuyUlT4l5wH1cHsXjGM646sMFnGTL+Tkr2FkWcxWtokysrK1mjU7ZwOgP65g5/74/i
Q/WSlHb2MlHmLhyDeqdEZCMEIqZuGy/R69cXBC66HxcPro+LlgEVkI+3kanFj8tMu/kYAtZE7lff
xPFBVVfSuPItj6SS31d1V45QI5ZtsXRY2Op3q3Jr1evLh9x47YpravHmfNWSWC/K6useLZHQC+eV
FtkB1zc46KXTHNMX4bnMnOK6cUiuqRCktn6PLMUguXHmyTf+/fQMrCmZVgVUuzv1uX+S3sJj/oSJ
nXIXHMoND7SrrsJVwg+wvqeDO9Z2cfBvupXh8Yzb/Kn8oT3162IFPQkwanJPuH/TattgwdVoa7uR
5HalHfGAm/DG2KRgQ3/kjWts9G0JbUJ60G/0VbkLv+cFJkR26jXb9o1KIAenZDcvGsKrtnalXGme
5Qhetk7WEORWwUG3OUwccVVjHGoLP2IKNGyo2FG+U2sR7/2D/yACj2Dufom/5G0AGNVWIPDDtLwq
dsO1suk3+q+GaO0VK/lV/hbvEdDX7nJKnw/VYLPjZppbXjy7SeIN006jhip5c74R6Vn1v0rjbuq3
EwJWYAu08YA5adw4/Df4bMuhkNvGUXzBbelKf+kGu+OTXGWPVWXzywDGUXq17+qY+harUXKk1m50
ByWTqnDgRA3Dxmr2vbA3+6tigDeQPTf40FPDJL6/9htjDS2tnanae0O4xve3v1u8Yx+HX9rv/kpu
6WLYNT/JtDN6lIlHBUnoN7XupIEDT7dM1o22ltvrJL0CjGGoLn+4SJxctcPfoYrbg63H0BZcc3LF
buVrO99y63ivgNWS0C3ZStLKLHbhcJdQYg02evemguRU7hVaxP0mqtaNegVEWGlQutyDoW9bl9/s
DLgn66Jw24FQB7jGSXyHwjZNRLQRLNp3dCLtr/fbxxII0iTQnqg2QYEC13OW3yLZl5mGn83HrDM6
2xjY4ai5pnbS0+8IE2PX4jtbH3S5u80Lz9Qy2RX4y8lEjRKvklw4sT8c2DwOxwZc8UW/n4bXabpd
Y26EIFwoHaVncIuTJ2olHVZAYtzpLpxTtPo+hBrwWmQGMO5o5X2oRoipr/QJJhfH0c021a67Hg/D
k+zFK8sbbtkaUWXPkpOFu258KBO4np5EifhRvlUfJnhCt1TJ4/4WCbGYirnAfYSb8Cqy8Olw5GiN
2oL5c36cRNvRfmRA9zRbb53UQArNpZa5GFbfysCf25u0cQZAfYAzW7eLvbFwa65lrS3exm/LRr+Z
Xrp+o8QPgXo99Z5CeL6dbss9apubYJsdWm/eBetobR2TteC1++lWdZM1tdVv/LkbwvtT/mM4lNfy
aiAuKdeqgpPotcGS9N0m9rTZ9uvdFK3b5Gpub8fkKlN5Dle9HeHlhI5aLeHQV2h/eYJxJ3HkSI5q
8G2c4VZ4XGLjlXjL4wffC9LwR/GW/pr4rLwJxMh0T53YCGz/ZZ5d+jBciIgx+q1yhN/rFo5ka6v5
QH67Um3OW1dezW81XryWLTzmr1bsYL7G8yaPA/vOtKvfTPQSajbzTn8Oj01hRw/FA1chLI/v0I8M
f/f5cmpavyxsWhzURzCd5vebVwRGwK36CRcMu3srvPyquomeKZvszOtuZ230Y/w74HwedvUhfdB+
Tjv5KnlFopywa9xSFOafwriLHxWFtrKrdlyhbVTpNWXZqrN+SPu7xt+bzTVCfcIqKXZpv5nGw9jf
de1tpF4F6iqqVxCYBcUtpVWEbXFPeID2tbaatYV8VbeZo3UUrgbDoYqhlo7+nYK13hC4XVygkJbN
Wjv5hjT3giwQbN2b2tuyu5LlzdSt5Okoq1dJ44S6g3U1djhCd5W2N0KL5Lt2ZUVPZYBxmW1cqOt+
smfpVABCAhkIPfZcjsLsFMPyx3Y+znNW3ggYAe2BLo+234+qV7Xa9Ncxwlp0m2iRQNqEknuW1MaF
PsUDSu9Hn4Ky00YmEbOudoWY/JpMmGUXIuSHCgDFHXIONF/hMxInzkryVlyi5xuayTFu/NLFO/pV
k/PuVjGS2pnan6JEwJy4JYVt4VkAH4xwxMklzzlSdY6rNkMDkdNKtyZh3fZRCIa7a1dWcMnX4vwz
MPNUg5bq+kIgQHnxNHRijyfGLfY6x3K2Clo7HctU11uXy44zD3K3vTAv57XcZTygwvQkFxgEck+n
4yWllc1lk0ZHM5qHPX5qBzSXzFXShI0bRfPPSudGNcVK5E3mTKMlNI0VpeHcKdS03vc1d0bep7aF
WPU3OrqXlPVK4wD78sIZ904y+vOuBeYN/AQoCk4V5kY7m5kmEyo/qZX5Xv7eMZ5kp6hePsAhX2v3
/trcZV5xR780vA92xW/lG6Gepmj0PU0cAZtxFRnNFRo+arHKSMCQsgQA0V1nFFyilRCtkgSDNE/z
XZnSj4QmsHLfqdcqCk3HLN4H0j73Ha3ak+VVqRPXdj7RcFpZptPPnmb2dphupXbV1SQRK1qf1kB+
7VbZVS5TvL0T/ONAuh97mMVREyARmaAveYpgR6+FN91VGU0uuwd50NhUMnqFEokTkS6Ry3EefWuJ
fmCsENmKnTB2a5JAzSmHC1P8Dno5n2KsDmjr8BfUkLPmaoJVLuXXVLyfy/oAcnCxsRs1B+1krp3Y
lqDGqP/oc85PHHvXTSbeqJL/FltJsaUpcvv10jzfsUhVLfBkmBMYekDFPMtpuAqHOls2v5flSKKL
k96o6tCv/einJCOmlz9OfbGJh/GS9Mvyc08ngXGRWSI4QXa13q82f/S3cqXMLL2J8vveElbtwoos
x3i2I923MzmSKWbpjff1q37Y9LwqNBwyNyoJ6CosU/HHkIIqtY2kVNl9XMS9Vxt7RCN8Lnlk87AK
V3892LKRgOwvTpjM8ulgYzBqUalpzGtcPUdhToKtmL9R3HmcMLy8sKTOkzN+PEUEoA2kg8uxcpYJ
KjDVKW4Hw70/J5Tc8oZcW6Zl8/UrvR8WZ9/sXXGF1pAILPadvvzHBMaqMjZSpff35hVFN0qv9vgQ
xtiS2OLM9ifpc1AlrKKNmd5qjRuIHkqXGoDW/LGLtkW+j8OjYN2U477UvNgHNg7lMIUy4ck4i7de
N7pDda3UD5iBpoErNetRcC110yTwbVaav28lz+CiaO0D1ZtUr543OIZayAHXrvTGdZKuNWxcMkfk
GaKH7EF6MkZH1D0lcsprci/+e/qUoMyJ2UPoSZUTkH32Ttc6BS3D9LpQPHgrY3YdGyuIg1zi58BB
JLMHelOtKsULjHW8b7ON6K+TYd1f5evuwiR/OCk4I5ZKFODjhdV73vdVRQFXx1Ts7sVkdiy9Ryid
CoIlj07f1s+dVtyElPO//rBnvHNIdBJWGPSZWUbLYj0XSM+NcMhThDXv6d7EXANHpB6N0FM09CUR
AFZdNDgoCfXjJhfawKuK8lJ7+eNrw7BHmQkVOFxKkB843S5iMAfhoI35fSqoTynO906thr4TV3nl
tbEsu3Hx1hnFJe70x5BACAaPKZOQAb4WldNhm25K6qgv6/tJr5tda64FsHga+h2ZFAgX6oufzDLm
HIsgC2wGsNDnBUahFTt/qAsGG8z7SpQ2TZ7GtATewuG2EPKS07ZLndmihZSWxYVE8JPRQZ4iTU76
QWqGZezpqxac92EeTfW9kIsWPYvZ7fPgSum0ykUZ7Wo6DFUc0wQMnujMPX+9wD5OM2IwyIjKmg5F
hdB7OrasRmXQm3l932TNvmpk7jWiRbzodBuG88U4xU87DVOMRlkMQcEF1X9eyLYGsQbipzX3QCva
DYWsod2OwmJ6LOtPihyGjpyX2AcpyV+ak7KRkPSnGrc0wWRQKYp8+qIhb2MIEIaPWTYBcqvFhxA8
dN7dd62wz2uFXSzTkh5brNgtDgQHhKjpQa/SrQAIZpmKq3YWV4jW6fcNffavP8MZb/b98TQ0gTjt
aewvQminjxeXqQAYNxCPU9WaTjBOb2FfNStsYCC0J3T3SQYMoOu0Mq1kJDK3XKKr8FsbyTS71Gxx
kO4KL9NJ90rlKGtph2o0iLcyvvCoH1YMcFXYP/Bi2Jhk6mdP2ufzoI+5Xt5bJfjtuaFjYpWV5Phy
8jNEVO1CBPxwgC6YbJzkWaASogLyWRywmq6R8sAoUL4eFSDl4FZSv0sv7EHtHP8N/QTOMoQTGKMY
2J6TVAetVopGTqP7CrAaqhKW/KJI4xGd0G1YRcVBV0GrBdNME1ityr2u8Rxo0ShXY6ff+GJg3Ra+
laz8GXjPaGg7fG2H6xKZyn0iUVPQ52fVzGjt1rF+Y4UCuKG5k1az/NMEyIvx06sVhMKWx6BaSlFY
TsdrrJ+odueW6qQ1spuCSKLSqsJOSPziaGW5GystH2Ce1XVpiM1dR3XUb83+bjY8SPHWEVjBhIzx
rVG103UbXUhPP1mymFJwLkDg4RoL2/N0yTYR0m9dk8b3c5vFToDpiQPfsnANbKgX5YeUNkWvOmLj
t3AKTFC7SpHRdBWt32IrXiUyrPVR7b8hfe/MNaWAWrZqeG3SJUmqM/HXZXPxpDwlmjVYFHC/P33S
Ss4DLI3y6F4bhGitDL1yI7WF4AV9K9tTy4rqIHjzXReBf2qnCg1GsWb7ow8vuKUiJa7Q9AAC/Ww1
J3O0na3okBl9u03Ubh2lTXNAhWbfIp+++ToufDh8WYtQAhAqBJeBRdPZrV3p8loItaFfoF3WWmF1
HGiy4TQKht20hoVEPXbu349JpFwSj0W3RD4bc5A1oLqw7o9y3P6c0+Z3FqbfUj/ZZqbPaUgDTBDD
1ddjSmfqRss3IvFnsAVUZy2h5fQbJYpSy3rajsc8cpX8SlfvDXThpfEpz+2g7uxAetayKwhJbbXL
dMA7gDQjm1nhsho4AzYiUYSEBMSeCS03yBmR2bgKV7ZmAmCAGUUwg8mQXxEV7PJXHf55oexrKn+Q
gOT+ppcTKmObOLen7CiP1z0wnxIBpem2xeRy8vKESyc3oqcmrRAof8yk1wGRH/p4nbZVrZWFkV+x
SkNKhPrap7SeqY96sTG/5TrqOc+Ksh9g3EjI1TjNrWZ63URLDOQP/VLd0zvHimO7G9+E8phQJkcM
Nh+3iXGFaKFRP/oU8vRvaMV5ZnIT8MD1caJ4VqzKAItjSrLXU+lOOAC+EH7pfEXa1jdWxoI35Ud5
SQ7LgnMdRORaumTL9/E4sLiJokG+yI6RrJ1VJVJxGqZOlwmVCsoY/kiV04+uA/C1xdAnF5YmwZhl
cJJBsEyWnbCIzFjLv54uk0jLMhFS7XDs1NUg3xW67c8I/PPxxMrRGk9LqRhoz4b5wyqvfD5i4d+H
7TPOQo3yoqi/JfX3OFDrKm+D8ncqXIW+Xc2emnyb4ea2NN32vkgz5hFdgQmrMDX+FuBL3nYoQ/v6
KqJfhspT69PaAF3RAx4Zki1s+iG8KuR1gB6aBVaq/CU3tTMrFDL4Qk2Hw70e2y0ai9L4zfJ3U4i/
ALSeQdcQM6PATkllbNotEpaegtzR5Awg6dSho4YyUJ2jwpy07tSDk6CpZhUQGzDFayeKk6IKUJil
AwVWUH5L2q9IKO1curWeR25VNQQwAUR/TtkgeK6KbN3z6BOF7Zr/KsNlGnyRQusT8BhbhIssNhwr
CZ3u/kX7DodgoChf2/FTD2opdWTzri6PcfJLpYucyBaFga2Jc6IVPEAFjuqXQj+KQGfC5wIQj76v
LK68MItAvGXx0edhVGtrFeuufAFHBZ55RHoRGAUrtlsLmmsCUKckXW1N2Z6fCg4/x0fs2XIouNBQ
6x7lN+l+DF1a4RKk/iQ5yFAWVMfggUOvK++EO9qD/auyHzOHQn20LnJHrb2BiNDCS7YbCjfA2GS3
ANLHaSm6ifk6yE+C5RUB8m38GLcf3A6zBsWpQlfv1ka8SfO1xSXZ30XgGYfvVkNtcisb22paxfVq
WGh5Uw0y5BC//zbOim0NGh2iXDN+E8OJxtxLV7yMNHSB4w6hazwNv2bDpa/XmWtYhnRqa/nBSnZ+
isPELmifA3Obzt+N/sfMyjRhsZjkHUvTugu9hDjGOqE9Cr278xTTNcc9wHhCIb/y/lAL9wkQKSRn
ZXeUd4vilXLIOi8ur3UQI3nzmiyN5REX720u3ak8vFD+6qW7Pr33x/uYrmOjebBGzHqrc7QXyWMe
ouF5rUhrOViH2U4N1n58SLpdnO6qbrnnK/MGmGSOnVy+x8whV1eZdpyGbzD6lP6xS1fZFpevycTr
YVVGD3UCR/AodbcdCAD/m8z2mEc07TzLPIBoR61DzjcWvVLwUDudzmRxoeKkLmf+WSBBhwM5H+Bw
aOeeI+L6vGgLyNT9caYTGAEyTePWNvJ2Wk2SeB/H6bCdK324UdtKtZssOOQjJoJYV4frUKScUnUy
BeJktNgIQOeqhDzY6NE+NfQMQEPm00uxEat6MOP8ocXqr53lwksNERjEggjLQW21WTiuqxG6vNaX
4go/H0iRloiZT/jNahXJLo0M0VtQDArJiF61TpTqAD/nYp1gAH1hSj7eQ8mMoB4uF0IkHmEHnsZW
5HmaWAoFtNN8cbjVw96tlNyVVb+3517iMO5htZjB69g1jY0YZHfpGv7hm/AAC1FwIUEu1/Cz8qvW
Sb0xa1p6zy1OPQTlLWWBaVW26lvUgCFscR6F5UOVuJ4wGsYB7RfOPjSfShb61/nIcok5WR3LkyDN
INMHsgzQP6dTMcxpaKVxn93PqfiCBSdn98TVqyDnXevytWYR178e8T2t+jCkrixOlcihf6gC5JmS
NrOsUgNtBlS+inxw2sT4qZSWeZupAQyKTt7qdZ4BjG18RJPqm3qUHxQOQyQwJ6B9evaIxwz/mznh
jaXmvdPWiW3Jv42RQwsa9HhhluQPJWpkdnEGBorOpVUSzxPraPajZIqqBDwc66OX8nCNT6nsDH7X
u9IQtV6Z9rMtB9ybdGC7sZUFty1Yi4C+Y5en/UoNLGk9iWK3ljs0/qoGwY8ukFaB3+grLUfe0jQW
MkyG+cXctM26kUp9MxXArxAA+jnlRnPARWg9IBh14e3UD2sA6SVqttiAqfA5jLNUo5nK0S/UObmX
YVfYg9k8TGK8ufDVP+QzzOCfg5zVX/xAS2Q58UHUNCIdj9nIVpFUlwBq+JuKP3FuBPJKR2luXaQ6
ii+N9Vx1N/mYlvgGifUq5eotDfLNiCmEPfRgv2g/IcCsJO4cTwBegfv6iDWvMsRiAPGbm1IN4CeU
grGyXL6ucimV/7iLl6q6TDkLo09g5Ge7uIxwRdTCWTjqLQinwghnr0LAxLbMYNiGJZcWnbygCw7a
uNR5g6CGX4vFRB4M5oVPeOYCyq2CfgJyfaAml14G19XTfdxaqj9xTRKOaD+utVbp1xWaK54wq9tC
k2EryOW0moHnqYnmyNKk3KD9TJIAYcJDji7FBoqWS2xcQjR++mAIgwMiZLsrqFWcPlheDnmc1rVw
rKxpdtpgOCpztSU/SNFEQ2+6zduXvvPd0ecbZqGwFykoOMYEXKpHu9hRhPAeXaznC8vxHLa2zBcX
ZHYy341b/dndr+76KMbwKLhPfTO/nrnP6kq39lNz2M+5v9V9lLNLHJycUR1FR+VPOXpT6nt0DL1Y
2I/FQaFdqoq5sAmaNiNX0N9yK5xW1ZQjkQpB4v2B/0o65Sr6WRdN8dae6qSc6q38fyew8t75/j//
US/5ILDymEft71//83/rH6//42VR/aP93fwpsvL+v/8jsqLp/2IfUt0Gp4uhibYQb/8RWdGkf9Hq
g/NBDoTM4bvF4b9FVmT9X+Jiwo1XDukAC4Ho+G+RFVn+F1UyYLj416L0iYnn34isnEbZhcZqIK6I
BB9SU+/n3ulGmEFBxFYFWp4CYOxEYQ2hirN3+/XCPj2o/hlFZW2DxKTq/E/14Y/+mKkMkVLWHaOI
Wu0IxaB8F7qu2IStGB1o9wh21evAXttQeUqHuLhQK1t28/+e7e/Dw3fmLxDSbK9zwlg6R5De9El1
B0UUPSETC6dclDWVurxU6D49UP4zFM1NhqGfel69UdI0lFE3x9GvslZqNj9gMU/TJAaxNBsNoHoh
x25Pjl6+nuBPPiPzi18WH5F/Uc4Cbd3XgpZmtPyHEMmQzKd1XPp+fyFDPC02/PNyQHSYywUBoZ+H
p0RW9Nn0NQ0CThgdMFrKvwuMSwkoUw9iknQ/v36rs6rU+4DsF+R/Fj1kSnDLbP+xbihs0xceDMVF
uG90JK3NtkKsSYEz+3KBLmUK+N3Rk8xYdbKsvw1z9j0Si3xV5lL5eOFZlik8W0Q8i6q+1zHhHp7F
5iaaID+GgcrlnBRYXjglY3TjZ7ob+D0wzHmenMJvrjSeeYvGGoYOhf49wEPVFcSucr5+nE+W9MnT
nNVUzawRI0sFA4aSSObOWvND9JHQFIuGZOnroT5ZW6AnuJPAbl3kns5evFWTdghGqBWD0ljbkXQz
LRv5Ao7y0/dhVhB9IiR+uA+mxiR1eY77osVO3VGgXNhOcbhJ5osWNJeGOltUKkV6vDcxwRQNOl6B
EVq20ZVXbdAk3n8xcxBxyX3YLbBHT5evQvOWvoUJUG/EvaMwxGo/4M/y10sBJTh2B3ENKW9a5Kej
UOVv1RLuLYQI2Ep5Nk/bPkkz6mJd818M9W4hh7U5XahzCmzIZ/JR9CyxvZz9B5z4Qm82M/kpaPz6
Qkvo46pb/KlVlZOJPhe979O3Qh0nrmoLodppMMp1WMCHwqFyvPCFTi+aS4Dh00BWBnLE0cDZcDrK
pFujiOssyFtDln7rjYIkBorDQCMacT3IuvQay72/+XpZfFyAp4MukeaPqNaNRpUZPnxW3ZfMJ1OA
S6THIpVxKbX0CyH74zQunwonRZYhPP1zPF9RVSPobL1xs4HqFkpf1a5SW/+vwJvv04j5x/vqQ2kd
hOPpG1FHTjO/B9mSS4K0UZrS2CDLjhDAkDGNkqBdaIJ+8tlAZSA6AL8DiML54tDS0QiVWurcuakg
PudzMTi+MZbIgueQSWOdophPXeevvxuXtGUSlz42FYrTtzTwKlTQhO5crAo19D3qbJeimeeasVRf
eMGPJ62l67h/MQiBVz4vxYRh1QOU6nlBsetvCq3u7kWs/dyiHGEbhZY5Xni3T45aTlnUqFDZppmA
LfLpyzVB0oxUpGsX9wown02bU6HW6YHa6aCAeI4qGcR1UWs/SkOlBlq3XXtnSUN1F1mVeUmMaxnt
9LBdymBLqoazOw2Os8gZtXliZNiLu1qq4EY+4pmUexIKXeh15kF1bGJwOFg96tLsxLEE0e7rT/3J
AiMuE7N1ilA0v8/iQp83sjSEjN+hV7XCN4fa/9C0btpIP7rYCrcV5n1/G1x1rgFg1Za4B0f43KZ5
MAdpbtumc2Upj72mx+88KcBYTUX+++u3+/ixGcqk3U72LxMazmEnZasEpt5kHb0xCZmVzJBBsKL+
uq31FuOjoRrUNX42sTdPjWqgCxcaW3NQux0eyVXkfv00H8IhrgmoOEDTkOhhIVtzuvIAWM1tJ6Ox
3eL7ahuCUR21VAofKq24JN/zYVsxFNaLMhenZZmfoxnm3Jx8QctatxQR/quRiqGWH4wIsOEkEEyd
+fz1q32IvoyH/iEAc90iYz5XfdaFPjZqn4hRh5b1Mxkh31ltLWy/HuWMfkP4ZRhAYkAowIxCRjnb
LXHv+xEqurxWmfh7qbEQGisSEACtEMnSblLrGr/qrrHjEenaqQpiz0jGaDegL3CbCQnU7RHfjsNs
ttGFA/azGUBJGPglaLIFfHT6cXU57QU9V9jILIJdr0BKBpoQXsgelxc8CRf4L5H/8IshEAdZltgf
J2rU+YiCaMj1TElUhk7Yo94VzUnguyWNgrUiiPFVQ0h15cIXNlqEj9GFRXyGXX7/BipX+AWst4Tt
c/2ToJISqfB7wJ1hAsXHAEBb+dDthnf7u7SCLtaUdJlFRLieWaPWbTN0GR1lMJzyXEubUtTiC8fy
p9OiLahB9KrRpzlbF4FcyEaSd+wsv0DVWC1F7grTILaGw2EGXT6CNT30YrqjPDRvhlGjm/f12vwQ
SPkyVCOBm4HnRuT/bHPXqakJo7EszViqbqg+AmBG8H3bgXN7mwVq4q0wSxdyxzPlweVjgMAUFwj1
Qi0ggp+uB70TRyEoYFL6hvJNra/pNl2ZvuDmkE51RaB9qW8VxAHGcNrHM96aCVzYX30DMx10qxa0
ThbMN387E8DIl94CpGZIJ9rZTggtCavXWp9csE7dIRka+boppep2VkkhBMRibozJKF+/HvRjwGNJ
WvRzyJGooZ+nLFOVD52pF4i8Nwbcy7ekobFYZh5HW/a3RyadE0SglpI1AkAEu9M5zwY170zgOa4G
TfxOyWJ6o3me3ydprW38NDIPM4YqFwjwH1f4MihVMkoei9Xn8v5/bHwJKGxemUxqZDKLoZzHu2Bu
mk06lRpCIrmJ2L6IHC59vQ4Qlkzn+OsJ/nh4Me67dwVdKqoUZ2lTUGKF2SbR7Ip15+OBMgR73yia
l6FO5QtDfQylChmhDlKH98SX4uxGhBvvko/Nkzummv8rw9TxKe+Ul6/f5+MgyL5T3WH7LaT/cyZn
6U8w/VtxcqdZkn4LRaj8jHLpEpnm47JkFC4AoLipuJHgnX62AQTGKIUoVUhdnW71Ri3hg0sR4boB
nB9GE4zyv38v7iUiGCeOCYCTZyOa84Q4VTu5Puj9jVJXwpU89NqFaPfZ7BFzlpvWYgR4ruEziECl
lDJljwvJ6EoxKPH5MoPi01FIjUFsUY2S30E6fyz6mS7BMEZQGVKJtCVrYn3fxcF4Ybl98o1QwQUm
jLgt9RjjbGslndhTWDPJEeVR3hZFpW8zwa+OqorOloT03IW5+7iTVLCfzJ4kq0tV/OwOOSYdtDON
8TIzwjM1FgTLrtU0N+xsHC+djJ+9HLp4i7ky6PYP/oZN2lJwboTOFXz0PeNQhLkevIlifMvqyS9E
xk++F1cqLhFLkFqOpdO1JwVmrVcT9gFVXVlcl1rVacOq23y9wj+Zv2UvAQ2WVdoM5wTKouupTgpa
58Zq8DvD8ZU8R3lpiUbr/2agBUnObZEwsTzIH8tP6OpakUqlA95W5ccKczqHhT8f/Lm7EIw+eyVY
5Siyc4TrVAfPRjKzPjJ9sXNhVZa3SqEpUIeF8n4sR+XCNzrr/y8pw1LW/t+x5NOxZjWUA9Pgxl2V
RnDo6zKtHcWYo9Eh/vl3Stv0+irD52yRRK1nTPG4i7frKjfI+ZSpKbB385WssVut6GcELuUWI97O
iPbtwmod8xrXrgEyw+9a62Vwr0k2gZuaC+BeX3+fMyDJP68C3J4ttLQREck7fRWhDuOwF4re1SaY
RmGoNFfd2LbPE14Dnmbh8Gz4vhCDkZyFg9xE/mYy1PK/WI7LhMIlhRRPf+v0ITqoHIAC0CYqVKla
BzJpbikC6KJ6pF0Y6pPNvKR5JDr4+ZJZnUWOqS0L6BUDeJm0wqcdbWO0gAKhPNRyNqDZoVSX6Lyf
jkhHgR47sAvlvGyo5aymPml7V6Vqso0Uvdtgj6qmKFj70pWSlOGFDtYnIQRRR/xYYegt7brzEDI3
Jh98QkzBQtrBtADVBqC2LqycT14LFD4NJOhV5ADnXKM2pV3fDyoS1XGJRtSQdrsqievNLEb1jdDM
l6DOn61Ugv5C/KUAy2yerdQslmNdLlp0vqaht4Op6lZzIOerPo6Lh6lKhR+ZMsSCS+V2AOBoWa9m
Rw50Ye+fCTy9bxhSuEUWeVGThH15ulbF3kiauh4hd6mdD5hODbvDqOIFAGin309yKDuFDtYVm1/R
GUAv2KIg11etEHQoiBkAJtUguwryEcVXzpMVV/Xuwu3hk1C4dJ7AhZE4SXg7nz7ixE1FTAphQPRh
QtQn14VxY2WDdJvnw/Dz6wDy2WJjcbN7QYJjFHMWCq0hEEQxy0ZXDGvfC4sSPZUR8b3/YhT2LbL0
AEVwOz19o0GwzFku85GaMd6FaRMXu9LqwwtLevkpp5UBCgOLTQl3LrQOz/Wao1lKh1KxBreZpvwW
lLJiODTluYjHxjCukVnLjtU4Asulj3JJxOrj5ZfBydTJMZBFgUdz+opjpKljCkzEpT4xb6cyyg5p
UEPWmH1/PaQyMBypVF+/ntdPV4pBzxQ5RxgLxtnxXKHx2C/udS7S+d/qzpQdUURqJ7Dmv3O9/ve2
+WOks9drKE7GYsFIeZ/Xbj7F6VU4p3/nev2fURDWpeMMFfH8NMtkNafMC1Y5gzds10GH/1zUgvk0
jFR8/nruPl35GA1RtICDZJ3vsjjxYZwMxKNkSNDfKkQGbMTyQlnms1GWiueCbaPQbp7dlCtjXAR8
m9FVh6HzpCns7KQcLzm1fhbM/xzlbH8lkthUklIyb1zD7rtC60EzKbpdTpaxLQMJ562vJ++TqjIV
sKXCysLDkfW8aTFIKgi9oB1YCh3SiqqJ+L+QN8OuDzLz21DjIDgqZv08lmL6KCeacPDbLtqr2WTq
F7b9589iLJKmSFKDLz5bmz2GNJagNoM7ydL/Y+88luQ21rR9KxOzHijgzbYcurvaskk22RsEJYpI
eCABJMzV/w8onf+wwJquoM52tFCEQqKykPYzr0FjUxuTfaGLl9HwZCjc8pvChqbsk/gm6dp5445J
fJj85EJKc3ahqfXA5CFYhlB7ev7TPhL6OKMAJ4NF4V4hQFU1bXEhUTOW+3h9x9GWwq5yEe4AdXI6
jFfbfuVVTHkrY+84F3H2lBF/3vNWtv7OjECGJ23s7cEjlr9rfldsI5Q4PplU5L5MiorOhY1w7gb6
8fesXnW7zqBpjsOw8yN/3vSSCaAdUe8r071USDg3w4vMPYIJpD2ouZx+ega7z6WTgYP1ZHWwKexp
V9RZvH97Z597RHgUlpIiGSMyT6ejyH7wlTMIREeJuXvUCIsMnaGldfRk6xlUQMzs6lt9aik0WVGK
yNfb45/7Sto0aE+Rr5LhrY4yLdfYm2Nn2AHNKm4alcptnRXy3dujnFs2rli4XyRc4MuC1VdmPj63
UTxiHl8a15RvpLGJoQI/TvNYqAtTenawBfsPpdQB77j6JKXSuB3oWexmanYLBFTfVgIJA+Gbl9Tw
z7RHuAFAfxHj8RdQ1NMPMxuR9Z1PQUZaE65pphMnO2/utfeTQrfaqMa2QIdNtfeYsIk/nCwY4T0o
MDvXc2doL4PZ2jRIIkjou6QQxSVj0nNRAntlATpABf+Jld1kjT5mSh8otOjWVRHr8ICGznucfb9A
uQ6lCNsunPdvL/a512GJdwGQ44Xqrxuc8WKMnhXc1VOVJ/tEtPhsVOm2d53PRqd9fHuwc/vXY+bp
jhDt22ubX7Pq3VEHV0vpuzdvIFNAk0ud/sKzeu6TmEAuQhglC938dJlhcg06tSWen0p0LwU8yvdR
1cVIXojmZjR09U++aoHe09tAK8FatvgPdRBlZI5XJKybNbr7uMOWc+6UfH576s5dPZ6LbRrNE0gJ
PxHu7Ckn6aBN0qCziqyxUcCbHbKcVobsXiPNRnk2stpNoA/GP5lP0BzgtwP6xesiLY1KlaJ9O+6s
WIspysrFp0XD07dwMwOpXr3IPrz9sWf3Cc1MdyG2A1pZPRxNZfYKTixiJwNENMfKcHUBEX14e5Rz
Vw9fBKLQofZHTfh03cC4mv6QGOMuigrj3mpHLE+yqbvWu+ySn+q51YOdYXPRUS8DaHs6VC5tV3OM
bNr5sTXcZ0iVfoi8rrwaZYzMJut+HWvJ8Kk0I+sfTCX1Z8D3QBaxxF0Oyw+bs9a9liq1RvRnjcnH
pKqtbVGU9oWs9NyCUdyhOEee6JGFn44y56mbqNziZm0FupLBUOCUZFbBP3kAMV1YOpnE5cDCTsep
iWaQPJjG3RyMxj4Ygil0p7rZvb0xzn/Nv0dZHWh8U93cihlFd9HT8fUi3xtzIC/0qs9d9wvJi2QG
Lj0O86ff0sTse2lTbHDsaLjrkygX+wEFafxzAunu5FRoMCPz4QKi6GytZeE6MPQiRr/ei3XZxZ1u
kA8Mva0PG6dsvMeom9oP3PnuFTJ76roFcBvOaEA9DIEgW56b17dn+GxYjqAOQQZZMbbnq3jNno22
MkbOXjk3CQFpMV4rV6+/oIqXoHteoiNrztbn0gxwDsnbDqXdtHMe4xwFrLd/yrnF/vGXrAKQtHTd
OhMzSZhb90eoU+YhDWRzYbHPjAJCnyePug3dlHXk5tSdHSdORTY0q0xsVGzN+QbykHFhdc+MQ4pB
skM8RbCzbrPXBUyaou2MnSPaAgm9SoWShtqFOVsiwFWiQUvdpA1J0EAjcvkVP1wqYqgcewLnAG3X
JLDvhPPQZ544BKYxbjMTAfQ+muQNxj+ozlqWdmnNzhydk/FXB7TUy0Y61iLd7GuSp8Gd/iiKrAwl
aCxavrEjNibolvDtnXLmvQCURJEXCsEC0FqNKoUUmYhjYxcYvf5YkLfuvVJOz96gffsHI1GDJMKn
6caGOZ1fPzDmOPdnAFitPx0bu2/2c9Zoz7rVXXqZzmwYcEk+DyBPLdogq6GSIa2HKPENSp5ZsRk9
d9iaFWZeb3/QcpetNwyJNnAWABnAbFeHzJdOJCV+7bu48cCNoWsnXvRW5nOo9yqLKZmW2UUv0bOf
9sOgqzzGRTvS7QJY5n1Rq29ZA1NT2SZM+iSI1LYq7DK0+qHY25rXwsrwRyNEXMD+aCZIQUfdvkow
J4jti9KaZ38X9XUmg+L6T8o9vdWDqKO8vaNO0hynAucECiPdr984Ppy2BTxJukBKfLqH2nzwaCmZ
xi4fF+xmlsf7BIDOhYx0LXu8lOXIVIAUkZEasJvW2CLd64dAaymAl9rsYd85zc2n2TI3tjF/tqYS
w3pfZnj5+HQ7y7ER7yuvrvCvNUQAnLuPyvtYKw04slVkaVdyNjrnfZ9ILX7goivR9cGZhtqBsnFB
aWJfv2mKQHSbyYdpeR1bZlqjgyu9eOfGcVLj3dYEr9FYJxIPm6hyNp02OccsEuN0Nc/IfRymrjXj
20KICQxpQDCxGcpJQ2tIalOGLQbQOJRGYvhJiRxBAukphZWdYcYtYKXWQJBL+ogQGUOOA4FR2rm/
CLXGt5NTzx+Gak6psWIZjxKB3wQIOyt7iPf+IKPuJhsmXAgSuDI41ohMi/i/VIhjmKwV0UaPRdlm
6rFt2zVoWX6Wcu7Nq9KxkvLQGhRZt6JOHW8vFaipTWu2tY+d0YT7cGVXC51IDJYbqiFFg8/TArwF
ZN9OVxnI2QYIKY3HY2u16AYCxMLbV9m1i9AAPKWdPXYDhC8/SNALobsB9T0xzebjQicywjRtmCQj
c00u/HZ+Mp0BrQIjH7HUIWnVmoPokwGPEvo7I+rzZvJiUoGC4GUp9N8brf7kOC1C06Ynb+oJKgf/
t6RGgn4Q1nNJPSuDszA1aCopojL0bXt8ruzIMTZpPAXTBnwDlspObKXqmJt97G0S1bbvWiexu53h
ZzQm4g6kQJj3boZsQRR5t6nryWBjR7M5hm0y6i9mXKTTpnMy6z6JJ1QZA2GK5ppqYGptvc5sza07
iry5baCJmYcCqkaBJ1XfHAMrAjOZiXwW1EQ8ShRGpPDaUr5e9w+mV2ofo1qpT3LK+mzrDUbeH/2+
dH+f2LxfXL8cHqRR1ke/mAtwBfpgIrcsdfeQqXR4r9tFQEJny+HGq3xYO+CmDPTl46rrAqDNxYjL
rB/793rXBtrVkATx+Ln3/c7BGsi05s3QdUrj73mR7nKlW9/G0tbERtOtNFSaxNwroQ6HzCQcpMPQ
lGxevcwnfOFkHqCxPxcvTlHmGk4NVNC2lIrFa5rW/rWVJMWfVSuTx8EYVfoQxR6e1UmDQkMO1gzT
QyGEvvNtK8KowMf/D8GuDvmZIW7z9rrwplZucmdKXkqlywwIzBBVj6M5a9nO72nrIeWXyK+OJ1BB
yRA5rjeRV6vXLsHk66rp/CLbe2nsvCCGAP3XMN3I3NIbtB4ydOQcutejOAgwUsiU58HcYk87cT5V
WaCyYWdBre896aHCb2pz8JDFuYY2T8QPSTDDQoGbRcNELJiMr0heBfdlYKnfY6mjR28OKP5tHD+z
XxIYGphgefU8sAXSJNuNgIvkHvyb4V8HWtbpuyTwCRvLQHOtbdvOyaPJscZyKAZrtFUR9JGtH41I
bBtpXl4HdoKGQVKXlrGXsscfXLpmJ7DAaAIFST/NERHTTFABo0h61Hv1DBPVwXdUeuea2oDrwSwD
F6cigSCTFiiJGXlrCbkjDSs/mYPeYsWriioNp0ByOk1d+AVQfhVlV3JwUS1uzKTn1Sm5H4A1REgB
UOwsn8bRd541MTTmoclnWYBecFHpmUWWDLuib5tyE4GrxrpkQZVvYF5oT4ZTIfQ5uhIlpbKJ3Pmm
UG2JNXHRDAE47t5pvQLTiFGLjPZ3oI/lqD3p2jDjPN7pVqLlH6ox892E78eXUmz/p2zgTvog33aq
Tcp7CqLBs8Ot9N4xpUaNFTmbvZu4+U3a5Bg9oG/AxYLlsGw888MkjJR/HbTygxeVNTsqRznyQiT4
E8jXB8RDExF0F3VSkFGrfDcGsKrKMbB3qRs/M13I+xi4dSFnmO8qhViOWcpmZ0XZVx4oBKBTzdtW
i4lbYHPZ1H374Xt89X/86/8GufJDqPkT//rlz7b7r82XMjshXS9/5i/SteX8BrEZoC2QW6SxgGj+
i3Rt2b/RbwaEtfAsAHMtAdLfpGvL/A1zUQPIzNL8BsvKv/qbdG0Zvy3AC8opJO2wJiBB/osb/vhX
wNuu/vlHD2ugS6eBMW57ZFCAOQEaU4MFwHoapbmZsmqRQJsxkB1Skf2xs9z+sU4gDvf0L67chmtH
DR7GBlU+H/15fDRzWR3KQve2I4QZ3GdVjMmY7t72urRDXfOxK8is+bFy7fFqTFKU0e3RRJ3cpoIH
ovNIRVs/JIWLrHeOWXfb0RMz6RGiKIDHel/CDwtczduADznKKe92ltlUzsESnXY/zN5HrV98flSC
KrVy02/RVBkPZmfgvqJNxmPVW9qTObvysR8S/YaEorh1VEdyUZWTslDLleLFKET7Cn1QqPtp3qcy
bP3+LhqrvbeYPAbqz8biD4jeexdzHaPCMXOQeiwKClVAJptQsJKvZvLJ7JNnV3i3wpFoNRahM7XX
trjOviABeAfg/NGpyi+R27xSZvhdyvKGyiLiP8FxiOrbyhsPyVA/erH7aMTlY4F078ZBQWmIjPfj
BF3XrUMXAx/vsfTTZyHr59IDLm2W3j3BxD5GDryZjD3dtmOWj4+D/ylNFnHQaMvLGvpjcOu2463C
cHgoEWx3K+0V2Yue27N46tr4OZgQEvSc9LUbobp0xYvrz7e4pBwnFX3OqvkF+bHryOig4LQfAIvh
V+QdrLp8mmJ5gFgg0OogFvKqz22xH0aoxo4WPShVYQsHrGvQP1s51rd/jtOMiC5CUU31zqyQLKuL
+OhVwWEsugTDPvPoGA6/JPHvhFF8a0jikHnfuFpwX0t51bT+g9kwItTS2ZvSq9hPr+cUZWqE5boU
qY4NqexDHzv7RkZfSMS/lh5yTt0Txl0Pqcj203ykkb6NjSvHfOzRTtPkYZ4/qxLZsvGjMGbCdKgh
atKecaz9UlcmQSua7lOyBRUfBkEethpO2ZrXfdJy7SC1+dDG1Qcnel9ZoW3n76SBCVg/hr2JY7qG
z0jymGBFpQV2KM2USqF5b3XOfaf8e7P0D031cW5forK/hhLzOnsAjtG6omGJ/ph7N6n5xivs10TG
jyLCx0rPHyaNeMeuGKlBoKDp2m1s5dda9toq44ZA4spB6N/TcZaZ2J0GNn/KDxvTvKOUj2/XaNwU
tXh1zC/soOMs24Oh9M+Z+Tn13xmCdWquyihCrlAN33gSn/RseC6VxasvwjhrNvpoXXvlp1JriB1d
50jhY+/X3a01BLg71h+S3tm1XQ1X+q6Fk+hn/UEa74JevRgoddvDnW/d9c7RdNHFG7wpDLAS6QVu
fS680/RGj/ODtXACeMS9Em9EJIPaNn4N8nymQhg9Tfnw7C2HT/jBe0NdNf07u/mzQErBSg+yQGnM
SQ8jzogOAgeDj0BSc/D19taq0oNbB3cV1fwN0QdCcEM6IuAkts1YIs7mEbplcDGKB5xNP+WeczWZ
0QdC6n1b17daVsxbQ8PAs3aOmvuk4oZpMNFFj69N0qphDstC7qdSXbWL6qB4nWznEX0i6DctnoOj
/jFq1D158gvwgD8MP423dTIQ9Mpqg/Hl2GCIWyV8cxx2bY23TH1lxzciO9hK+9h2NorIJnKW6YhZ
Ak7oyPQ/WgHm5RoKchrRyVaCG9i4Ro6v1O+TPxEIzbs48A6zDBu2L1E+FCv10dRJuKSMvokI0XJ9
jsh38UtLIcBY+JTXcXSsy/JrDTmKCx2ZMr93rnTTvpGzOrhieHbRftnlvqH2FJOTbVbnwYtfokpM
DvKKGpq8tUVa38kOXczW049k7A8U3m6bKSYLGjRIH5ryH/qI00p7ToR2kn4VcEojI8eld8g3ftun
x6gQT46bOJvKMNgc3lXBH8U2F1JyZ5ifs3J+7pz8S1+p+xaJi2ODUAiGU6V+hVqpuu1qPIQR2Cju
cYpN3zlFaz4Ok2Xcm/onWIROG+U7FLh3Q6pv4+SDiN0EqH+cs3cbI/QT79AGdwOmo3lO8pbVxXwD
/zLbxO1V5E1PXdHWYTpVH7Ri3md5Hea0Lo9lqGW+85BC3ulGTE09CgEb/McdIA/DMcj14Ap29yGo
mmrfxMkLd36+LSbk1XZz7+Isr1dHM/U/NUJ9qOxI2wjpfZBJE+0GFivzaNv0TX9blI9JgciFmUQ2
Wp+ULNpivFFm9XVQ6o+5t94LqY5lOiC/iVS1X+JKobXYkhj6p9qtoy+19DDhptLQJZyO8aZUO475
po0FLia5OW8FucAuD0DLdCUHZOgluC3SKb3AcHgw3D249BfdHbtrzUrja98Y79L5i2eKT8PEf2VS
mUjDovA3JE7zrky1rzoUtAIL6kSbw6BsBhS/UHKbOqS+DSe/R+SbwAOP30WbRKn5k97jszQ1Eqcq
tKG6FP6gY8URuBgyjX60bykB3WZ59N6Yo9dsiJ6CWtyrMvgEWPTLEJiPQO8Olt19FeN1Y76LsVMD
qarddjxK74eGiluq69rOcpR+MwjSMRMD0XCo0MwStVvcaqlGzp/1OM6gvsT1nT9beTzy5GNYrfL2
Xqq5Ce3WaQ7RMmM5sfnWDPLoUOVGf9cJnzM9dR/LBlkHhS7SbZEKawOYI75NRHaXuLzfyo8pSETU
QTS7UX/aWucdfFpvu7Gn75LXjr/JkJ+68TrxtXSHiHBqvoVCiwvxjJ0MrVd1XUZOditaN7sv3EkP
ExvTFaotGcqdnb+Z0hoEsLwyC1kv0L5p63tESzPpneuPW/Rx2nBwyzC3NAts+Kd6/NwkKO05NVZo
QYQbEFKZFjIehBcY33b+e60LHtpcXo9cI5Y+XMkWCNHYYSxu6/cxxlIVCWEr4n5vOtO9PzTPEA2y
zaBhCKBn2lNWRvEeR5H35JI3E9mZLyK5VY0Sh9oqn5tR3M5lanCxdfgWprJG7bH3j2WXYgTdaZZ3
X/vteEcXOH/05XJ7NhnJbtoF9qEypvKpoBgGHf6m1p0nP57860HUnzoNt3AruWr1VHs3U678EHjm
NG+soMZSRB8HYLN2HO3HnBUfGoSqmiJvQ9FYL2XteXvVat/+p6gCy9AUyvCJ5T1rqD1POhLevkYB
pNH660ZDRm3BXOMwf2dK8/ekLXamMr/2BJo2Pgxm8nf+93/p1n8vXcj/Xe1q2//+5cdEa/mv/8qz
NM/+DcYOzXSeQJ+C8wJO+0vdSvPt3xbvDFJmzHMAov6QaZnWb/SMiToWuQFQWwtB8+9Mywh+8xfy
AoAYD8o0KI5VYvVWonVacqf9zf8J1y24crSgIH2vuhxVg2JAS5ksbGmoHKCt4H4izHn3w2T8nd79
mM4tydq/uxx/jQLWy7b4G25Wa9hCrVHaRuZJhVqNc9LYgP8yYbftEs0K9v/ZUMz2jx04tLoGSv+F
ChGb+cPpjAA+G89SLDP9l5iV3z8KyBtSz9Q56CuuKQ6+P+R2bpo9VpIajjMVaE2CVBomWSfqUAVU
8dEgag8cUtiOgbTYQf9/h52Z1DNLBx6KSguSYbB410tnmDIKcm3oQxdzCvD2lNTh11S/vnSw09nA
34nb+tr5qK1Fa0RZ0yPMrWnHOW2Sm7gwtY3spkuckXMfBEGdfUiRAcjQCnZiDIWvzXrZh+1IiuAh
cr+PBMaAvzxtmCiwGdE2RD/OXiFOSotYAivOLjSRc3jI7c57RkflUo/tzLe4NIDMRVUGrYo12b33
hiTJa7sLqW3Zx6kayRSC9lKP8hQ9830Lsi4LbH+ZLw7y6WavOnA6FTwq2EOlvG4Mu9vUjY40c5d7
NzGkvm2PeNMODNYlNdhz30etz3W51YCSrVu+PFtegQRkF/b91KNXZ9f7IXGnXz7MIAJMrk4a6qBo
3NWO8Ga9SprCrMMywrKhGhvt1hgTd2s0kMHf3hY/X1GgZ7gMbdaME70GtkeBM+ltPdZhYxTezWz2
3nVRufK+8Zzy+teHAqWK4IUPDfEnemBXKmHPRVKzxfHsLumm4CFlpgdtNrULXcifl2khqP57qKX9
/AMewWrGye4K8gGva62rChHR4xgXlz7o0iirR0Qpra9rqVVhwXO1oVFl3CUVkf4/mDaUK2CwUV8G
M376LQlNqqKJY75ljqcrR5gDBicOvuJ6cUlw5ewH/Xuo9U1EnbqL2pgPiibPv/bQVw7dxPzzP/qe
9aPoksDUFR6SYZ0WfiiiHrvmQTN2basuedScogyWe4JtsPSidbSSCKJXKANI39EU6X4Vpq0jw7ij
pJPoHUq+fvEHt2F+YaXOTh/MKO4Fuvg/CznE2px2PrTa3KMWqnWkcZnmXfJa+HkUqtRLZZgAamER
rS7yRmke/SyvDDPRfexHtL/rwB4Ov7hIcDUI3mjmg3DB92M1CM0VstpOz0N8axAhM0T3lXIvSVYt
3Uv6ED990PexQCjhAkXRZU0I5bWKKiLFPKyVO36JEE0kH3CSSyJd30EyJ9EY45jgmhfVJiQp7NVx
rUA7F6Ls8lD3M3GvuXjFlFM77IfMKW5nWfYPVOnGO43c8rbJM/MhQxjrpe/LOaXkhAcwLbX5zutp
pdJoTI+8AO1zaU31BaDGT7t2+Z1MOiJm0JpIoE8PfEQN20m6JA973HFeZRc594ZbNaEW2x7gA/XL
8QfQP3fRqqB1RV13fcHYZoKqVezloWloHyd9sHZk0ePu7Q11ZpF5yuCEYZXHX0s28OONnKFS7GQ6
Ys9ZlFM5LjB7jhzVX5i678/Vao2XJ1PHSJJmDQHM6TA5vWBd6zU8QFmmL3UurGnnalZJkdTGrqFu
01pt60HqW7rcI/YvIggbx9Xfc5ObGwGC4tk3YvOW+ol3i/K77pFSKgpO9DDnPRoS1WGoK6MiV1X1
069OEcJTtJ5o/SzKI+uoxrSmueIRwVo7xzOm6LvqCgSKf+Fk/xQ7Af+xSLDAAmImQGZ2OkNaHOi9
3/RZGMk6+jyhvoMhzIKCUW5yRC5W3kbD9Kc3i+757c/7Hhudrg0jAzzmpEMhBvR1OrJVU8T13S4N
Udek5It2g/WMaonzpaolldGh9zy18V1rfJpSKK27pp4aTNPaDAmB2g84dhGAh9cMGM1rLNwJZKHT
6vElVdOfj9/SxYWnFjBLCOOsHo3eKYxhjJMsnAH97oY8fXVEaW3Krpi2+IxdIsedWw+ofpgqwPlz
PXs5OD+EKnkQV4HU5zTM+ggodul0VEVJPbZul0Shm9X2a59lblhPbvnh7RX5+UxC5oWPBwp8IYSu
m9bClOnUij4Nx8it9p3o3C0Y0ix8e5TvR3u17qQdgLOI1sG8f7+Xf/jCErXbIZF5GjYpHTcMgYxp
46oCZ6J2tG+8RFo3yKeLD7PAvrKaY/t6aOh8gkboxmsYHcGvPtMANjEUR6ACyDNFgNXbllQI2FQ1
dV58gjM2vzZQtO8vbaMzk2tZxAKYg+EUxqE7XVc5T+Pc504S9kIb97FZ1Hsj7dNfzer4lh9HWb0V
KONMfc1zgc+CV+wz3nO6kZl24c44d3Q5uXTMDROEOtH76cdgt9CAz7FFOKnigUK29YzjJZVTfD+b
fCO8BthI3UxA8mrNTd7nld5v7Qrc6MFPXf06CVy0l/00ML/iJWZ9q0dai7u3t9m5+V4oAEvdiOBr
zU3HNEYz4ojuWNoP01Ux+/OjnWNs/fYoy4eu97ILVYlsaREK/OkZa2ZAU8mchElWDDdO0DTgbfD+
IXJXF5Z2CUfWQwGMXbSJoKqyk07nXAx5a2Z+J0KqK9/G1HvA2C/d5J33oa6jQ+qbv7/9acay708H
tJBjg6PLnqI6tlZCEvSSZiCBItS6Btxjn9D7S6IYdRpS+AfDmIdQk253HOF2b2YnRk27ssQjS+m8
vP1Tfp5l9jQHBzSsZROCrl5xgybAhFShICLM5/cuMqo74Y/dxkrc4sJl8PNtfzrUOiicrU6kiqFM
wuqDFxTZlWP0tO1A1d26fWP/h+Mtz8EPl6Fht0pvIsbTpzJbbEStr0kGvQhuHOZDqGxfOLpLdrha
VNDcxHYupB9mc3VBAOaWXYCmZWiJyLhqMp26eOIlsdii6GHcaSXoN3SUSzhPnf85TyPj29treW5b
McVoOfDWANJaEwqFlWlNa7CP48ZsnuTQVx+xc0pgBESY77HK+wZF1zAHb34TxE2E95YI8EdRv1p+
4KKE9g5+53t9yl3l0WKsvCDOpQjxmaOOx7Hb9groW4yv/IW76Nz+pf5FAroUSim4nS5yNCoJWjMW
IRh3UI4TTaJsmvxtjqvJhVvi3P5FXg5yIw5FYKNWt0RX0Ynucy8OG12IG0uMwx6x1AgGTaJtJpFf
4sj9fM1SciWJgv7H1cSLcPppGQDgoEmsOMxmUeHPq4xvuleWF6pSP999jLKoKZPCL7zN1SlpxrTu
2kaPQx3lzBc8eE18aSzjYHpKbEfysl0t8Yl7e6ee/TR2KMHBd1mp1VUQU2sk1KTxn1t6/TzDm38S
hjVcuADOhENoSekg4ym6Ec1+Py8/3AAa0pZjrqVxOOd28ZTN2fRHzLVwM6VWdG8OjXfTTjiJ26VZ
Ux9Ly60qvfERzH0BsKe8xJxZIReXLcrPIazD4IsqFZW50wUVzUzROC2YaiuoHjIiuI8lJkG8oC1O
5mlmvdP9EjCQM1nNn1VqWHsdlMdVFqXpXW3G8bVVZuLS23duKaDBkaqjuLHUW09/VKEbGMJqEHZk
HVh/6jqWWYWrwCS8veIr6tvfHw+LDcQdmS/Pzek404A+l9uJGJiQ5/5emXWwx/ynPgbF7Bzr3q2u
AcyK6yButX1d1PXTPCK4849+BbBDBCNhvlFvOf0V7IWgjzxNO1hTOn8qB2lvU+D7u07kLX52+E5X
YwCyak7T+znxkK9MgurT21NxZsYpOaAfSWEEoad14qw8rqwaENEBHGH2pKEhs/eDTF7Y/GduKxp4
XK3Id/Oxa+uu5dihsTFoh3juPmrd2N4lojiUjYPdnh5cSDjPDcbxgiOtL0/gWgLCSmprzlSnHUYA
BAdSUm9PPOE8OnnpH7n1s3e/PoXc+uhWeUiNeWurFRGkvtPnPR9nBfMOesSw1RIvuyBhe26huBtZ
o2UOKROcbpa+HAiceqkdvJ5Wfu2mxIIRpNG3v+XMBYzWIumvy1+LA9DpKDQ5xCwbRlHSSR9p3xf7
oF3Ovh63275qhiPWT8mFT1t++ipWORl0dQ7ifJJ9N5O9pN1s33X10B2bbgpC1Vb27541RFet7+OY
WmOi+/bnnplURDxQgYBFTJV93e3LSo16ThJrB9y+gcwqbv1Z1XP49ihnwgI2I7BjvpIVXOsCJJlr
YCQ+BgcDO/jtKOcYdFxgAn4z0u3bQ535IN6xxa2RpHu520/XT0USeSshg4MQyv8A/GM+yrobLoRU
3zljqxUjrET9hGIbqeECs/4xmjW7SpczpJGDK9HvHt1KFHsDnZNNCcHmD8sYysOc6slXN/XzeTs6
Kv6jsnvQX7OehR5g5x3iZfFjC0QYANLsISxScxFuWzXXd6J0/N3U95d0o1aqbt9v/YXfvwD2v2dy
q8nRSWoiL0qCgwNk7N5Gvz8KZ8OSPr7VRV8UV6nWiwlUnD69S/LZxjNXx9Mw06rsHepE0aOYPBPU
lqHjwZuz5EB57crCH3iI+/jx7ZU8s2mW0HmpRlHup5dxOsVNFvQuAiP+QVMlDPcauN40aPnek3hI
/kdDrduO+hDEruxG/+DDj3rgmWivTXMc7ppxvuQLcuGr1k0MxAShZKEhcRAQyN6X8CSuPHont43o
h3/yVShsA+0Hr4D87OkE9lUWY2Sm+wfg8LLfWXUqekjIMngX+YW7f3sKz5w72AP0pGmo8piuqz6g
QB01TtI/dE43bzXhz0CNvUtB2/lRcG9BQg5ZzGD1BuQMP6UouB2o3PeboGw12INlceEOWXbW+nAv
TIh/jbLaeUAoZ33MG/9gqab52IwNXW90RW6RTXE3KZK/cI1k4oBXc5EMc902+/VbGR4yupPLpbko
XJ+u3OBB87P1lq0vC22DSs60iSbYTv9gybDSW/TJcO9ayw3Oc5AZSVaz643ECPknnK3LIr4Q+Zxd
MuKCwF2YUO5aZMGf0ilSyI4fKJB/E2MTH4yyURfaH2dPFUn20v0gSVsrJfcUcMg12epJ09v3Apbc
x0HznbCto0vltktDrd7qSha+jF0OcJN1xRGJviDs7AHPlbEudm8v0LmhwCgsDydpE+fqdBuYrsJ3
UBv8g9Lj6mrq0vZmnEpI42gh/YPjS2eCGABUBCnaKuyBtRxQ1+T4VrruEr1Vck/EYV64kc4EV9D4
AYhCf6dX5a5upKhsu6xUKcuE0DiQziS5yUGqXaFVZW0S05dHVYr65e1ZPDso0T2QJgRZAOmczqLq
Da1UmesdUjXU+6X7hROSPRwhlc4PlIw72gxW8ktKQX+9tKgEgdhDWATF8NVFVcvAU/7Erq/TzL0v
hsE6mL5W75289+5wasp//cbAhHAp7VPZX7TwVx+ZOXOtd5zlrpLlrk86vM+qofn19aMGjn0EyMHF
hGm1IW2E2CZdMYqhZ2o/xLq/gymbozKsjKOewMhoApC/b6/fuToavRqqzogTUX1Z701EpaO8V55H
1ZWC5bbRzPbJjJOyOrh96X/ucXnc2GB3H2OMX/FyX7ppAzyzY+3M5gVVkTNHEgyZ7lArpj2Pjsnp
PFt6b09QjXEqrqJkV0w9vtZ6hAEVzJx/sKTYT6GmBdgPqzzzdCgbbKbMEHE91JlMntSAlIcdK/9C
JHvmeqZcR0hOlwN6+U++IDiP/j/OzmRHblxp2zf0C9BATVspU6oq2+XZbnsjeNQ8ULN09d+jWvxw
KhMl1Fn0QeMYbSZFMhiMeAe1I/YEPTLi50HNylM6wD19fg1vjgJsbasNUonc917jYe2yKGOUBtUw
bKKHH2s7HnFRbw2CUhYaVtTyBY2uyw+W26PaFKVmB2mXrWdjKWCqmOLFCKttMdCu38Au29N5Czf/
VLEcd9XTAkmJAPZL67t67cDySYaDZbm1zwChIF6JwNPWrr4cBZh30VpJBwukW5y7SYmhVilJ+R7+
Tnt6fm1uDcXTD0zQ1rTjdF8OtcZVAY8wsYPWriy0IzY3ah4fQZWoInz5UAh/GSpdIdSOnjig/3y7
PNFGe51jvEmVvDmtRV/eNZpdnmIFlP/zQ92MGhRryDwIVqSmu+OjQX6uB9Adgdaa92mu5DAsFEht
yX+2gn+7EtufK9cZfFmphItO/z718ufzv+HWl+UFY7BRBLDJfa4fTWmU57QAA51AFdQm5FZkMqsz
ngfTwSLeSFm39EejYkF0tvfiZubswCtVFyvoGl15FWMlfmpiPcF+VdPeoGBRefNUyXPbJ+N7R3Yv
U65+uu4YnlcGrUFuhqdy4z8LG7t9rnD0rKBwCgHJpOr9kVj54psAfxRq1NsdsAnZ6rvEvFbwMkxH
aQVKjZXiVKVR5XU0AX4rmoS6uWri1HSRdW6hdn4eJjEGKV5P70SG9MXBb7kKNvyUTf90S55Nenbb
n/8z41Vq+oyBmBX0qKK9ElZaPFijepC6PJmuX7xENvEIgcoRLCqqDPt+4NTMCIcAZw+EVQ/LeZWD
BqmwLUFdquMwQ9bRlt+RkZNISVXRZooIU/K4uGsDGdZIitabxKbr109obodjr7pjiCll9bee7Nz0
XAxlS6+FtPlKHXAK8Ca0rMaPc6urn+2Obt15RJZFeBUcLzingFMOwtw+N8Noj07AdrvTIkMTeJdQ
xIs7NY4cx9B2ZP2m46HgVzgUCXbrqt41Yy8/q5mu/HnZuXwaldqQC+wEfN0eHdmYcV7qGhwIuJnd
OUMQ6GT1IxLybdednx9qi9P/LuDmJMgIgCEcMFlcGpfbBKJFZDrcdUBASjcYhZ68W1f8A+dYV94l
jVADCDvOj3518gO2wv7TUgwlXdpElgm33Irbn/+zQd1ESUy9WkdgAWL5Szn296o2zalsY3mXW058
N6/d/OP52e4D3tOYFJzJDp/UnXfnM7GXqtVHllMUrX5a4xlzt6R2fFB1L9Py3kpvRACMeKDRgHHF
HO5yeqaTKbFRWTKMuEaDQmNqQ61y/gE6evjruQefc/v7/l3IbTwq+GxVdM82pYvL8fS0XnC5HmQ4
V0YX1ki33I/xpgY0pPl81pIp8+icW/cz9/YrOuvJkW3cPuA8/QDegDrRhpCwL2wioFQ4kVXIENUm
O0fDRsOuRJ3LI0W7633D7UE/AhHXDS23R4E5w2Zwo8NlcZ00rvym0sdfszVuTIO6SqFaDsapBD4a
vnTrMCzl9o0ExbW9J9eICL0ti05MmI/F98JxMr9t5KdVgz7//EA3viNVInhWT95zgCUvF9JonEmR
2lKHMyn1fSmt2ltiZbl7fpTrk4AANzbNtBB4jYH8vxwFpS7Vasa2DinzTF8nI1Luyb2rk1opuf3C
q4jYsgmvbPOBPQGobTeWlrdutGRVmCiY7Qi70zzqMMXBd9ueyZcHAKieTlWd7JrC+r5Xp9YL9uqO
DTExHjKE/xAxo6cWTgLv+Q4toYP87XqZGG5rYrFU7Pn9dp+ztskrHnkhrj2uD1YoDop8PkIA35gU
b1a0ipH723h5+2XS8mwtE7MOUcv6apUrPM5c3HV9iWaEoo8Hn/DGnFhk1LY3/ZWNx3W5UH3a2yaZ
WR22s7rin1QvweSqL0XTsh3w8wHkSibIhth0Xv4N/NC2zVGTWh3KphCvp0Kbvxi1Kg/W53qDMwrF
APxVMfgkBl+OUizV0ha9gGGwqlEA8YnqvDaKcC6N7uX7G/AkCDfCL6WpfaqVqabMc0Wtw7GBe60C
+6M9P6wvfG5vn43dDW5F50Fs7VMRhfo1JtoF7Ixp0nxsEXt4BspRv+3WhkO2GowtafKmuHz52dwZ
/9GqcatwyqXzX7J02nlYXOucu2Put7aMDhKsW1vuiY7GrUFZfg9BLQatzKW+VuGQ0ayCe534ZaL8
D4eVjQCkgz1NBfEpjf0n15iHBjXiqahC5ILVc9UVwPWt2n75lqMPBE9iMznn33ZbDn533GqpUYfJ
NJZ3PDLKMzzyHJxp7x4MdYWPYDfwcEQTm9Ij5kJ73GdT9CnCMdwSFGd7z8kcsMnGV1q0P9uk+FsW
46tkqD7Wi/sKfcWDbvCNNduuDoC6m0Y/jczLPYI+Iv7iLneHO8SLn2ljA9C0OprijQPMXw8oeXOb
Mrl1L0fRCYtdJGpGqZG6a3sCbNYV73ENPQp716kTdX9zI5WS4IO23o3krtJS4EDUIejzJIjkYKKw
YQxhhMPRo4H8p18D67gD7Rl/kIXoDq7iW5+TVj6NDriZMLN38RAmr93IIa1Du3YXv1V0M6AHemRV
fuNg03zgCt5k2kGS7CaJImipmiPkpKQ3u3fZqoDtTtfNJWHKjdKrcnU82KPXiRo+UZtsNUr0hPl9
MT3XUGkaicNh0SGeyvuQ119cizetlq2Jt0IS9sAVyPYgGt88GrxqyLnZNjyedtvTnOOuUqKEEDav
9KWGVPkct1WOxKYufs21SL1hSIx3fVq1DzqZ4pcBcM/Bj7gxd2TJNhQIySJtx201/gk4qcDna1Dd
MtR6V3nIZnyWEJOUXmf20EYzfXwDEOCl0AJiAtC87XZQKftBWr4cFJ57304NGVALYOwOsVEXa/a4
f/l2RVGP1JuATZJwhZUgWjtmqZehimDN+zVpsEKmsnB+Pj/d7pldNkcZheSAvbqt4+75lNh2NVTF
VIaR7NO39drob6GpVqe5w/wzaqBaopaGDqoc4tPzI9+IO5tE7oa4Rj/O3ENE+xJhKqOVZVg2usT0
IhFebix1sOrqdPBmu4L4bStGwRkfPSSkWbTdLPl/wQxNTRkqlvVLa6rXptK/6VP3lBXtO70f75Bk
c8konHu5yFOuZGdpxHdtU399fs43QhBlaXJmCpEUBPflb72ScdVzaUGebomAZVV6fZ6vL985UH95
7W8vKVDPuxBkZDCGingtQim0lGzZMANkTI8gvjcCHR+TF8cGbaYAvvum6txKrSvBLYuhXr0KtdR7
BahZgoqMZzvKS1vhLOFGnmOnkl2QxOwydCOataFv7DxMWwwYC1m138Q4rQdtnRvxZHtBQVbhxsUO
bndHlHY8pYaWo87s5vP3ZNY7lNpGpFznzH0oJMJm2Yg/2EEU29nwbEUMGq5EceASnEOyjcuIkqxu
ViVwNUJgqPXkKUNehCUsnTu7sHrEhuPpHJWL/n7V0BWDh0CrWWmLYOoEPVrTKfy4WY3QjKR9kIJc
YXX5ZVxl9Hq3Z/fW57j8ZYtScGMnJFe1UY9epkQ2kq8V8kjCfe2I7DGK0jRAyuutnZSvs2p6LKWj
e5k5/37xyQHnQZGQ7JKseY+zytpKjKaEk6ZgQPEwdK4MlmU4sl66cT63RyZ+Qzh869yll7OlzjgP
ZqVkoZBTBwraah+i3vz1/FRuBD5IjNtSg4DeBGIuB+mqwmnEYmVhBMIOQdsE+TOExrzBHQ5GunFE
6eewkWlRcnj2QGtjBnK7ZksWWvOK1mBKfOvsmNUj81+/rqjoHaQiV80WtgsUKXRCSQf4l337oavw
3xlTmG7OioGcacxV7ZUYuXyc+tgMG3cukLFK21NXOK6HLmCCnCbeSquVlgc799ZSopSzcYg3U429
IcOWKc1aVGYh7kbtea1LxVcAVB7A9G+tJWV5dI3pebhgdC7X0rGTuEhqNYNtW8fBUI7y5IKkwTqg
Ug9C0/WEnqq3lA0wQKD+uAuA6pKIyY7KMoR3pdyLaP7ZTUK9P9ib29vpMh9gFBtmPbcyne39hJAr
NvA4S8qwqVD18FFnT+V7QSK3nOGWRZ1foeMcnVGbRlR1GptOetyn+tsNRQ8uNprWn9R+C5TgQIvr
FITohp0SMbfv1Q5DYIJH3fw0azv+nSfQiMH3l1H/arW6YTm55KqWj0iz9nvujfTThMjb/VKXy3lU
9fZtnk2tgaqw0YmAjkZVhhPS+jGcqGKs7xQi4Be176Y67MwFoXVi2WmJNOO7NACaoEJglOfGkuqP
NJqKP8oi1OVk92iE+k7rqj8TiVQryotDdCcUc5VnvanL1RtzG8SmLmKsxqrWTg/SrxtJNN+bdxeh
YIPf7qusiyqzrNcNWOFZs34dW9f6JjNT8R1Nad83ZaK90UrhcH+3+oNdqdGm7f7SbixpLL+BoiFw
PTLp/QOC92ehL5nJlWOtcTDr44pwmInYnbCP3iq3NvG2sehmMaC+VzoYpnxQOxelA11aybleovzE
A/zlLz1cHja7OAQNIH7pxuWpdBsDCx8Xwdkkj4w7s5zGxwI63cHZvzUXkkmotJsKEx36y1FEnPNJ
1wniVlN/Ukc4FLhmKQep63WAQSzmn0F2U0n0BZG+hUHyNKPHmTl52KRW4tM4PyI23RyKVyTtIkq7
V5zDKl6H2m7HIhxjtYMUJqMgAqSKyOHSH8zq+mJiVkB6nwq6dCh2YXMFpbOoVsECtU310DW9Doe2
LlW/GNoG2fdqPiK6XCd2jMidTjVne0/t08csalO3zRjRlJ3xxqbk75vLZJ9ap8aaB0EWjLXxPz6I
pjeCKfRqRtt6KCg/XO6QPM8oZLpJEVpjitVrbSA0CimDS3g56tbc2IyQStjwPOZoD++r8s48jWtV
uXm4pOX0pih160cubeXlJVha0FsHjJ4pVcsrP9WuBBfYGgxj6tOj3tXdt76Kj2xbbywWJ4osgscF
dMk9FolXBfk/9JEwq7EqSBqp3ctUxUgJKrX2ZhpT6zS2tnMA1bs5qsllzosJMP8+94cJOViLxPAk
hpEWIJcpfa2fs0crytWgjkX2xVpdM3x+i9xaN+ZI90cgbASt8HKLWPjPbFWpPOwbNIRTt488aSOi
+z+Mwq7Y8s2N3bGLInxKgbtYn4fTKuPXcxMVaI/jhX0QEbdju0seNFpd/3+YbbL/VGOWPrHEjOBe
aPboYaPPC/pg7stfaMnkgZt2VlhkLuSGpUycB6OPxME76sYKGtykaOOQ+AH42Yod/4zfVfoSJTLK
QtzS+scRYS9/FrH053HQcU4Q7b1SlvGX57/tjScSLUQKp7ziUBAjob8cNe2WMmukRL/CHFN55qJx
H1OUbXkKd8bfyXHaX2Or2q9Iq/CyULP5LlEUPbRgNr7BKDI62FE3wjgdQJAxuDiSje/R/iWxU5+V
Jguhs0+ol2bFuVo09SQTIznIFm9sXnQINzUTNi/Q3F1KWjrRohczjzKyit7LEpmfq2w4ypFuTQgn
LgrHJKQ8ZLY//2dVRaq2agTbMozyBBb3ujZBpWbOG8OcjtqANye0dWvJf3m87J9m+NhEmjQZKsEy
Kcam5kFNkyOS161dCioCEjF3IECt3WEcsBciIKDKbjhRClxczuemWmLUqhfFR//ZugfvefQyuzUz
SsRkXNTgaUPvkpUsKuvB5bMhKBBNHlZ504d5rOXn58/CjXudXiCX7FOFFM/Oy6VCziwSesmD0zbT
6W0ex+27KovQNBkqt/f7yDAPIs6taeETiewF+R5FzN0OzBbZ9GOMxnOm1U5oYmseKIt6pEZ4K0vn
JYmgGZ8OKO6++lAoajkKrIlCtxinBzWZ5vup1NLXRjPk7+IYmjaJTHEPkjz9gdsN9bakXOuDIH7j
HPBp0VVDFYsyiLnbN13WgXJeY+KMs4ovrpKlnlQRq2ij8YhGceOzctiwRt0EEwRb9XIdh2mYZqdc
0rCq1eqHmwp2Z+dWp+d3y61RyMbonGFHggLQ7u7L9Ans9pIjEKNo32UJKtOQqBM8P8itrwbOY6Mi
cTFQq7ycCmVl6hxVkoZzHis+Zb3Rx14LOwjd6A/mc3Mo8j1MgSkGXPFoynWqrLaxk1BLlG8ynqNT
OunvFCWL/oedQD2bdzofbau0XM6J268ZFxsxmtq2Yr/GXP2MlS266tGL+SC8DTc3lq30RjP8SoNF
oLKCmIKO7o2Q1P9a8KtCiZ3z84t0I3FAcIpyq03TfcOuXk4oa82xxIQiDWkCIhUBayJKA7vJre7M
ms7nabHsxY9Av+DtVUDu4DGumAfcoavgxduHysfW1tl4sPu36YYf7eOO84VwZv02HbPOH0HuIguP
6hwOwdFLy/TbeCDtt9Lqxr3ahWS311pkriocyWy7DHCpxrNG9EcWnVeHjASSpAQt1Q09Tun08tMK
PFF4hBRpqLnTL8TBUdjX2ugg8Xpi9V1kftsom3bCVqQHerTLvGgGUEJOZRoq1BIab0k7ACEKEndF
0hkfnNTNH60pi066aJXQzrRhMxfUyze2jrRg3HV56bvaOARrF3deIVF6bY1pPs8gCYPCxO+mTTFO
TeSwKr5tyOWdsqTWQSJ3dXy3ObhbGYYsDtHj3ZcqUZNs9Z4vJZLNLUPKSpAlO1aRejMJ7UGweDL4
vPxk0JM5UPTDbTrGezYLjmd5Bt4dNRZdR9chXmR2diJKpA8qtZPoobM3xG3R4rMxRbP83a5L/OjW
U41azVIrnhNpzgNE7ep3YhlKWC/6XOKcYNZv0soeH5NcxOdhiNI39TrZQFqHyhsRDPQrYxX3fZ85
4WZBh5uFMO5lpPwAUn3Eob/ee0wROQc4lFCuiPKXey/V1EoDFoGAU12Yj0veZV4umvTgHD2xjfZf
Ei1sgCA2wFq4kpfDWJkRa0U2JGGkp9i8rXqgNvqHRPag3t0v3aC/EjYOAo1deKIUAa9iDOeK0Yuq
1k+q5d1cjZ+ikc7GpE6q104tVm+D4S1I9NTGfFD6uP4mW0VqI6aQYII63J0UGN+uIug0BqIal9Gr
alFKHC4H5WB/XUczxtkeAKBHYHXuU5Y4RyYD0QInKKPV+JjaWfWzpuxf0qgvyg8rVdyDAW9NbON0
0NkECsY/l6uQd/bcDlwNQeSOyr2b8e4yMI98acIHaG6DOmycuq11vNtSposzGLR2+DBNO92LoU9P
m7re/zIXgCIk6Fs1YM8Dt4y6X5uSuWT9kryJVTlhEJWnB8+n64BDkgWYeHs2knHvCYmJo9djPkEL
6SWG7RauZKNT/6lApxxM58Ze2LI50HmbWN5V1bU34r5OOscKMMdaXk2y4Alu2Lw9RnP6LBfr6Nzf
Ho+7ZgMfaoDpLrdCKnDukmRZQQm15/s0IK5plQg/9YhtnqdaMw8i942tt7HwQKNyb8M7352pNa96
DS0vK3D0Xn8VJWZ2pmY0B88nKTeXi1QIkCjMNeTCL2cFYd9FsmyblQF0KAGQctcZeOWai3VEor/1
AbmLCJwbzA2s0uVQxuIgN2is8Fuo/j6sqzTejjP9jvW12WbNwTa8/nqbZCDSP3TWCaJ7WFaPCXtt
RKkRtPpi4fTTslCTYhykeNdfb2vD0VKlGMplt/e7rjNznRlGD7AA/rlaueZjC+8GLXyTgzrerfmA
fhBkxzwKgchffrxejgURQdeD1lUKUPLmcCrjInpxIGI+m4E3LQYUzvbw8QUvGhyDDZ02dJZ5aT5o
n5VOGz69dM+BAaI9A2SNYigk0Mu5uMhOJnU06UGzIHmI/kwaZI2pfux0jN6eH+rGZ+Pu3Mi14A+w
c9/tuVUggFw7s07eLe+7UZivhtI+Ev+7OQiLA8JfIyfY77VZRiqyxAxiFdVCtd92HtJJOeoyXZfk
tqyDHU3qscEq9lXVaizQdS1LLVidqv3UJj2YFIJ9n7xXBIn9Oy2aOuyL1SaHpIYnquo1cKrj+3rt
VsSlVqQ+z6tljkeB8Xr6ZEFP2EDQnBv54HI51bjspxRiRSBiK/9TgLik/6/Kg07xdfSgbK5Syd64
r5sH+eUobrmUXWFWKh+Z/prjLEjLx8XrMZGNb5ZFe3Cybw4Hl5PONHpWsH4uh4OXBc2ljNWAA7Pe
V43Qg9RCjykey8Sb1fJIi/XqI24EHBIAchvuT8D6l+ONUSpaUQkzEKPleuD5q7O6ihfDmxgFjCi3
Mk8zqIa7KNKoK6Jzg2MG3ZL+FmNv+223CGQD+l+YlZcHb89bc6JIwVPAMrayy+7wzU2adbJVzWBu
RIE9U9ScYxc3xeeP+NVKbXuOO5JXNs2GKwC9hKaYNooQgZtYcTi7dAHEuE73XYNJeSOSI+nNK8H5
J9YttrCcxScxid1OTAfaNgMaqUEmIzqJzTr2EZ4h2Hb5qxTAAYRomoTStI6me7cWOv5VbTx9wYDD
xC65aerGN0ZdH3wnmXrtXNQa9mCmKuveG6YeRHYxNctRk2vLIS/eE7QOeLgAZIcNQnN+t6GHjEwq
06QI2riYv1aALrBTxFLLaOCxoZXkvJ6BDRw8oa9j1tOoKAtTAdmYpLvMdpidVbVj3icT1nLfc3dR
zi4iH6+cwhnvEollhJdb9XQy40ap+AaWE1AIrB9FnUU/Rzxy757fLDe2JIUN8GiwpjcB590xi9F3
GEUGS9+tEvGILyuUi2LpXnqNMmsUGBE3oa66+ZVcHmbKZT2WMj2qGL1YXoupsahi2frLjxcQC+4D
bVPfpoq7G8XQU0Q/chEsGG/45ojq9SDYYc9/sVv7BgkFQIoa+SH6yJej6JWa28bkGAFmDnXkl04x
nzQXlpTXWkt7x5NI3FPRe3Hrdyt9wy6DEWPDkdqzy+fcXrTCIH9TaCR6gBFg6/Zue/AJb0zO0elh
E+GJhgTey8lNlRhUOah6IDY1b1djnDMCa9opmrjPsVNUTA9kQv/l+W+6hdndWUT6gB0CKomMei/2
Zy2FQGNzIWHQ5tgblrn4lE2zfdaaxaGkFQ3n2onU95Gz/H1+4G2xrgfemiVQPzYlzsv5Ss1Gq5zY
Q1Y8dOd+LIfHHD36+2WwtIOTdl09owCEMMD2giHmIF1xOVbeDmmDnZIWVKkKybpNcONEda1j1nOj
5KeIktuvRGTmCbi2c6ZJPZytzM6EL9a6PyMj1z6A3VhP2dK0wULIfSjiBKsXu0fdV6Fh5g51+kpy
QLxk0Ut/SLWmOyhK34gX9FwB6BIzaN7v6WYuglwqS6MFrtladwq2o35Ez+TgjN0cBfkQnRE2Esnu
U3WlUCmg9FqgWO3btovsd32UaQebbvtLdmvP7bhFfkbgGtjd/XVHLXNWBy3AJJSAm44/3abUURgb
75eOZ/rzO+3mlEgHbRqCFAL2oPAqNZIh6hot6PE98dTesO/zFT+q50d5coXbT4rqOpcxYZBS/m5S
FVZAbTE3aqBWZoUlbeW23/ARoyJIIcT5ia9w8qVO9Cz1ZwPpNkqJ89QFxUiNErffQYUS6WgdVthz
1HgtKp9/DLtbf0xRO+be7OSpOEOFaFNfaYVZ+C0Q6zREu497qxDD2qCv7Vo/zLJx3ZMwFqTM+B9I
t7WhjSn5d2RUXpqJ6ns5Rc5vl6beH43n76dRONPnuVdSAWLHEN9washnD3a3+VXEHdSBzaRc81TY
egBbdQf0WiFidcbPtrM+OPmoOkgFkcCd4XXWH4t0yr/FrZxxDRWlPvqjWq+trzUO5ssAEIve44cv
5vn/ObVtJ05XacEYFZnlWTH4YE+tnernwdJcbTdgs8RW6k3cs7CqL4+/6xTNCu5JDXiV2Wd9Lhpv
VtIGP6j5SLjpmgnBI5IyKYj9TVwYt43LsVRzaPNulWuQ8A6SPk++9Z4Xe8W1W5YpbqptNiqIAybZ
cCqG2PqC10jzU6+n8tWQVtHgY3tNgVTkVf3rxV9h03Wi94LEERt1tz/nWTZZDWUJqKbUfRcy5Ine
oebpjTyqvV/Hdq7pzfcDeA3xfS+SReyL3dZM1qCNtOmMOK4IFNWZgAuORx/8+tpkqO3tziW2YZF3
GfCg9krv1OaC0mbEk1OTUfNeW8UCnFTEyrsxN3HdiRcD6arnP+d1VKEogVgcfUL0JsBqXS60iSd1
EokZa+PJXR/yOvrrmpN6lBQ8sTwuowrD0ItGzxhWBkzjy2GaterbGWfkIKqn3L2Tbk/eWgptzc9G
tMzfhSmBDqt1bNSe1bvWlzF1MLrV5IRXLgI0UXRK6rnQTqNZZrqHzq0ivLQ3ZOpp2qQl59ltTP3M
vT+Lc2LO8tPsrjVO0FE6Z8CT0WO4wymQcpUs3VkGcdHBQzeRHT5XRbQYdyuuu7k/d1RaPQI+SihY
BOB5nkbUvB6bssT3ZFkLO/NLU4//k8voKH7jjIlzcqvGeQ0CLRZ3ViwBktpt7XpNPumf1GGQsTdO
pUICEmXxeB7xUc7PUVym7y0AxHgq27HT+0867qdoUGPVM/TZMTwkR9o/Tattvt/aYjVeHunlf9Jq
i0+g9Iv3eDFbv2U0KB/Bo6k57kuN9tGWmvZ1MAYHKlZTGaWPbZesPNnVpgUkWJ/eiELTwQqbs/u2
Gtp6s2i2M9Nfltqegy6RBdLFtrLWr0sEguiorjU0ljFVhph+G0bGnmwcN33k5VWqKI3Z40d2ra55
qNyrn+XoFJvDujHmqF2sZemtqVlGXmqgsBFKq0lKyFt6lJ3oBGofxNSmxnkq9K65K5N2+GKYifGD
NmiPLseG905ba3y0FCXBYz3m0HyO0qZ7lSarvp6lcKdk44PVRtgz2cp31Nw6Zc6MjbcwY/HXbSPL
RPfGXECViSQ28ARbtLfjRIT18nRSv+C8ItqAFCR2z+yU9n1RK2ONgr6GWZK26j0VEStxe89eMuWu
k/QecW/uFWy943X5lne55KM5Csc0GZQF76ym4yU2ug1HOE1pJBW1mTQ+jrk1xcx4/TnGckl4vDok
adOad6+piKxG0HSj8Wkc3WIg8VKTnqMeT65v6bNuYaY1JH8roxavdXNK39ErRLZBKZz0XUH6+cGJ
ZUEe6Nq4ovfSoUqvZlrzq10nvIoGu5iYkNJFtU+Em5APH4zxoU5y82cODIBmFsU+5lO6qzjHWbz8
bdrc/KhPo2Ujn65rdJ16a5lOk01mjxv3VmXE5iYhMtXOsN6Bq+lKP+pj9d1oKZDSLVr0vl4mFCjm
KYlmr3ScGahLljZ/9dqMvqPtI79VDnxCr+MZ9L6jwm34usvbEQS/1r7prLf2GL+WaRN9mhqp/OWF
1OW+HIeu8pFXtf9MMAW+Zdmga2HrFmIJ9NEoy1eFJfrem9Ks/QUdyaxwo0ucJNCHBDv21hmzxwpI
bebbYnF+NBIL85SSynu+TgQ/gK0z+yoip39qNxlsH0q5UnkTFpk/EJgfPi3LpDYhtuuoSE22O/Yn
o9SM2h+Qa468tcmzT9QL08JXaWhpXgWN/mfnUtw4L5hRmqdhidgXeWFG//GfpQC5hsny8njKEj81
pX0G6WeRiJuK/aFXFjTizCx3PEPr+neF0SDHhX2mzWbskk2hPXVZg66yk8YzwJ++cic9kvcRmuNj
wEFy31qxcLACmxea4UKr29jrLJ0uYorUne1RC5s+kQCtrccSThlZk2a8cmpr+WCUmepPmQENd1IX
8SBXV2PTaokzPXT61MBj5c3T+yioxqXHBCcc4Wyre6WYVvo+svq5OuVVYeKaMqriY5RE5XsrkZ3F
EtYahl1Wr92ZVPnf4b0O1cemM0JShVCNPHcCQwHF7SsQb0P6ekXt9JMUurYGlt2Y8qHCU076XTqi
p7t07ur66ZgnrzePFvaGoCgS1E1pj8E693UVjkPWVFSvKqe6y5t2BCeSloA857r7r6Bs3/kJbcTQ
ibBBp3BTIdpedpP52hlaCNiFLrVHFViT5U9lNrzRZIeCV4m7YYhfJcGzwjYvfcD4OO5xE0kmLTSt
kVApoYZ8avOs+JXoyhSHZurMcdCPWZWGBVJVvH7IZo0wNSeXzLRJiEhZnDbfGWCmTpmQlEA2dbWP
2FzktKBbhfu/Jf+qgKoqS+4juq5/XUtMQcMWsUv1DhdXPfFMVjFnYVJINbNbzqZnDJFTe5AZ+/9K
J1URJshU2DCVLdb/8KHGymwte/29o+fFvTHQ4ffSSdazZxjw7c+ZHafdXUQMVk96PNgK+mm1/TFG
5tvyXE22b1oOnf1g242iIgQuisLTs6r4U6RDiywXmkDfaHG3r2qEWiPAVVpL3bKxyb6XtVneRe6q
jHi+VCWhu43M2bOzDKJ0poiKZUZ4+r6YI9OreQOEg7RVf4371/CMunfjpJhqsJLBZZ6Oq1cXmE0z
8gnQd8DcK96MKOkCD+9EOseZB7wr/taZSjn4ZjuCeKcHlT2og9n8rqmp8WwzBzPzMqGSV5P9Ks2p
yCpy32hZpObFjVWnp2WxlddDiZgnVRQz+WaI3nqzLnJKQyKlMZ8aRecaS7SMDzWK0vL7Vmr5fSSz
+Z05ZN23so6K2jdqO10IpmYOO2rSmui0AszIvXqazPHEgSncc1yO/Y+VfkOIdvTiPExJmt/Jlrvj
lNmkpj9yM7fWc5pPsXafVEry3VZH0ZyMxNSzU6/FeIzNpRb2c1oHXdpAthJGLjW/WpryNd8y4/WV
1l3tp6sSN76OMt3jWsAv/SmWmYrqkPfWp6Y1jT+Ja0FptbpiUs9F7yD8XjHZwcs0bmlPdVrCQ19b
3du8beWfXnLThUgHAtEyumjhSUfY7f7E0+BwLakUYqtIXb5qxlz+GVdNJymQ7SI+5aMy/erb30kR
aFm5/sZt2fk2F2tFHtdQ7p2jHjiGDm7A8ZTRtuSJdTPpd+L++F4OTv+rH4rxa414deFJSLpf0tke
f/MqIalrLK2ZvEXvSOoEmoDFxy0reZ8Mi5KEY5Eg+OhicTV6QPghYLRmP0w+khdz4q/zCqlGddPx
U9vq9tfGMfv/cifthkcI/dUvqL655TudZrdeGSntoz136V+zr/T/dEM0rR+LKPpLYONu7nRBsQWr
1DL2+HuqD4OotM+5WtofR7moIF9KBdl1Wv2FPM2EOeXEaSzce5Inaz7ntTbfWyvbCdjstntyeAFo
iyRQRJ34/yg7r+W6sTRLv0pGXg+qAWzYjq66gDk89KQoSqJuEEwaeL/h9tPPB3XNTOqoQxpFVF1k
SCIIs93/f2st6d4TkVVWwZp1GXJJLLHu9bYSabRosnnqktJ+KxHgsXUuZv9Rs81MoNm367cx8bXb
Ztia62Ix1jifjXKLG2Oo94SCfHqu67Z/2XqJBqtOkk59XJCg8Unka/bQLj5bdTctDZdUQpSBwZxg
H8g9lBsK4KYtH3lg5Xwx44PyKWu1vELB0GrdjeoHQ4tmnYpk5DLfdwGFKhakosxt96wzDAqVuCik
dlSl0sw5nox1casvztY+jjmTRjgOwlJRueqwjcwE8h7H8KELG9/dZFDzqd40w6Dfb5XmEB+hL0xv
bL2aLegofdaBkRGEGnhT4W9B6WPzF9B1s9Oj6ZPdRqbbOuQBHdxuikvppZ9IhfVfW5pKYHLumqlA
Ars9lL1D1I10dO1rTcyIYgNdZR8Wk1U0yHPqT+tgJSowM7CYYG3Ttg20hNfJcGzS5sKWxpoRBjGL
mxo7XPNsdKb8fZXNxHnaLJPIL9baRdO17ieOQhgyJAqim8IBB03tYiFkKseCwcs+Fm41W8x/m7Z+
IqZ3m4++p+QW15z9yDzUnZ4ONEGiLDO+qdmULJ2pOziJyptjD8B/ZQ5SblEpCurDqvLLQ5Kb7Yht
nLDf9yhl9qJL49nn7dSur5CVbndRWyIdglFzEwoyZlqHJbqCL0K0jKRSuiwk7TCt461JMG99TIep
8sNhsfMyMla1fmqEnJ4TmMM0LKc5G0Nzkd1z7udDGoIkui9Nocg2nZpGOYFX8f7CnKxqO7A0OXyW
Ot0w2Kjae67aCXM9xKNUmeraTq/wV++1WJeOUcRi7DLS21iZRbDCgadR5RR6GmkqnXk8Kt/d+NJS
1WezWSNRMN25yAkfwbjjzHErzCcWZ6LMmhatWG5wiWiWu3l0nUfNxSgmNLdaDVFnLeYziMkiProd
Z/bUxoYqxHuTHCI06H4WUL5LrVDPRfXgaQsrLwUkh3ZJ4lHZwlcWMzvkIxs4KbWy0E7nXj/2YyXM
p4r8kOlGG8fOC7Ewaq6zLe3bc7/cspuaXYUTTGVjNQFnVfmEJY+8GwxSyYNVtXYR+hpb15B5ADWb
ss0pCRtHYnxSmfSZA6/fCjb5RVU+4MZUiWCaG5+czHEal8DBhLmhReGPy5nk4/DOcp/wi9BLszm7
NBvhb5fsowhXcDvDO6/6TgdWa/BbDavCHR4qo5zem5L5M1rKrf+w0EC6r6eSI0KRcoa8LJKxYqZB
dEBqV9fK7ErrtGENvG3oZiIj6xLH7HxlfK7Z0g4BzjzWM0rxMYtKx+7u1pXYkaPGpuGsLGkwxu2s
J1+3kvcSDWwEy9CTvX7fTT1bTLHobRHP06wN+6Nxp3tq1K0fyXKSY+ApvxdB0QgenBRm2rH71NuJ
Hc/KZ0cdiC45bJxtXJY509RFNg+yZb+Sdp9dTZf5eYmu58nTMSGIlEoHFdV+Q0Z3tWx4ILLfkmdy
okKKqXBC3qbc3PWtxsrgYpxtTrizIkYrQDqGMY/e9XXC5ObVc4DyPb0ekXTeeVnn3JuaxwRv9Gmt
x5vXJ2YwO+y1KbUWpUsxJc98rjWVXehnnt8Fplr0F28esF4zu1W+9gVtqSMCsuTQrspPIqcZm5dp
FIMe/S+RzW1HothyKPdTc1uabDV7bdV/lSWxV+m+rwdBvwM2YFlFUQhB8/f1IKpZVj2axYKNS0Uh
dmbdcYqXNZk582tPqENgMX8FgP5YznOBN3ZlC4Q/NZyTUlc1kccmdVuCVBZlaNSFFrmwKyGG2r8t
o4ELxoGEeZH+ALPrSTnPVKOtEltuB4tEiSBn33Sm8NL97drdfhWwbGBqmk+nGSpVUTfLZPUUDTtN
xSzmKlBG+9sGPPu98P89/Bi7i1PmIK3dxTVks1H7XJ3A5kh9yCUZbGrUfmXS+j+8IQybwb7w+N2z
OU6qhA7R4bNnVhQjU3r3rB/sCJzWG2ED7V/5mf1Y+KSljMScsi7KtB96vROA0WIU3XbI25kd2mT5
t9mSVa+/W16l1glB4QHV79a6J9+ckc9bK7ZmPQyzdY2HqsMuc6Rb8Ptfgst4wuPawYyB8vj3w6nY
Jm3uDH056EiJAb9RvDX69qtkhf2nfD9oyaYmQxPpJG1ypsbvr8JeYsxSAgAI/5qK67rI6ruh9qsL
I7HFoW898Qtvjv+BddiFHnDQu28Gxnonw0jlvVC2nS6HxSLU0WbFqYeZXZtYP2n43gRe01thj3l3
YCsOpXVxXzicDoffDby00YyJXbYp9s4lZOf3Nz7ImZ1qakpmq2I5Lh0RXQ0GF7/9ErkKTkkg6tyx
ceqpUZroqVKxMD+5DnL6wR3Z9hIY9PMv8ocxhksqDUskGPoOr5wyy5R5q7xNZ/zlk2W+LipSg5iN
7f2YWIU/v9QPQ4wQc0Bi+oLf3HJOLyVX2aVqrupDL90xHLImvxvXfPnvIfYfL+t/pm/t3X9/gOO/
/ov/fmm7bSByV57857+u8xdi9Np3+V/7P/u/f+37f/Sv2/ltkNPw9sf1czf+cZia12eZt83pv/nu
R3Clf/8m0bN8/u4/YsJ35XY/vQ3bhzdkP/Lb5fid97/5//uHf7x9+ykft+7tn3++IHCU+09L+bX+
/Pcfnb/+88990v2Pv//4f//ZzXPNP2Pr1tZ/5c+n/+LteZT//BOvsn8QgogcUWcQMX53bc/y9u2P
POMfjGWQAtTefBDfSMOm5Wj+zz8N+x8gHLtNAISxiZm8+ecfYzvtf6RZ/0D4KvAjRdLLbkHHAOn/
/HLfva//9/7+aKb6rs0bOXIzp9MK8Yksy7SG2BNQ6z0Z5VACRNlh63DIK/9sgy/mvCp/GQbww+QF
m2ehD4Yo3ZVH+snkRQFuqbxprA9gtIfGK6/AQ86MbL0hi+bD357+v2/w7zf0w6WwF8AoBXp5N6FC
pfv9dIGcW0x6aSNN8xCpYYvnV3GqF8d2+JUg7ocRdnKlk3nfWShOqoErzeLDYj1U6+PP7+RHMg9j
ARTbvGumJiD9kwtwMs5lTYDeAXws6z9v4+yYB9kgL/rslVrd37C2tvbB1lTSv9c0x50HZ7T97rwc
q3H91FVLTx/Bpbo1Xna1hoVeu04utfVNWvMn9sdCxNY8JNPdz3/xH74phyUdmwt6myDR2Np//woU
Cxnb1ro4dP5jVd1q9AzL8uPPr/ENkP1uPaQtzJK9z9VI2qzTCXtpsEFSCgnipuWvprMdG6VubA6g
28qCr5po3/0PixHp6hdf2I+3hxJ2vzfSMfHxOHWzB8abx6WasoOn4BKugHyHD5JKrbycsHaIfn6f
P35kjBa0QbtcZ5ehnHzOLd5uSNHxkcnxDK2irTLJbEJ3k6/xzy/0411xHmBnQTIIXLl3ahW4QGmQ
fNVzodR6ISrPC2e22OGk1K8cV34YoWgdPRZC2u0ErrFL//7zYKrQGq+jBZ322plPuKHpXzR5GYrm
V3PB6cODowXZoKsP3ootwamhjOHkSm0ku8BsDTHUi7J/peD64QqkuIBBsMhCBeENeHIvKTqe3t20
Mk5X2jqZrfzAkiSX/fzdYM28M5Z//9yRz/NhwZ0AcPPpnUoz6EPkY+VTuaFbVt2ItHHN7NYZG6oC
edTXHfW0nT2kKAec7AZUJxXcOhV3LdBksXysKMGrqKoHnRQLW1duAH02zuHgC3yLSSJx3lH+iFuW
CePcbiqpn6XzaPwlspaYb50zwV3hiK6NMvhXvNM4Dh/wnVRYSlgEpgZWb6JJqVqrTUM5mfS+8kxM
ko7qbH90hsygYD14xjFFgV1d9oouU+TLyV5jB8tZitByGumEFrmuLl2sZcyoyYpURWal9+unohcJ
rmOl8NcHQYHb8IPMyCYZFiITBbUpmblg8zVlcasv5/sx0wwyLYq+uKtKZ1rPwDn8WzXly0ev3PhF
6aPrdZCtiNMoSg3VM96pgx6MXjUsYZkk4wdnSu1rpBByjCu3JgVk7lxjjoCPRvIX05Jueg67fztN
dV4FvL2GnoWYjS6S2rxNga1386tIO+EGyIbdG6ejtBPPi4USxcW37X7uCmWFCkv2+mATtoS7kprb
m4ZfivIBS9vnpBekp+Y0z2WQ4AqfB/mAPd4hXwea0JlCwIH7jZ3zYbv50kRzsZRXrVL2nUdwQhNm
m1Q9RQ0hVnzCTG2XVvZNd7FVJEwHi0pTyrST3onQ6ZzGCBwCXr72YqPzfDQ2V6cdqlfuu2lnYxe6
ROTSzHYnqYfIroG7U79QS1gbtMTCshi0lGGmJXelkomMM3fAdfK8cmcftTZWvP1zQakOc2Wjlnns
av7Wh4Sz0c801LZe+yNHzWiBTRmDiWZxGk2F3bq0JHGjifxhXp+yUjVaUKx6NUSFL+oH1yvaMkgF
BdEYgMRbA1PXaCV2zSLx4s6bLQnMuh4egcJyijHWJNTVvFnFGCxTgsbVddaEntwyr1UMrDaNQd+X
HRqJ1jzbON97eF8TegCr1kxduPhN2jOalPiMnqH5ZFh19Wp6tf2MJ4nbRa2cahFKG0CKZpzWHheR
Gw+MaWUfB0cURlzwt59rpy6wvmORfJly322DdHTnd74t1UeqSSwjUKgL0V6XuNAGoznqtMtWO3PP
ZWN5FbndQrOjgrYEBXM+py2i/WbwvBa9f/LtduXzJoBXq+mujt5jb9oMr17adRr2Xak3R7PvcNRe
JjzNAn1LWi8C7ccbHRQHXMaZdQCyphvUtZib7rZAyOlB7slqPUu1lZz5NWX1J2ZI6C9jUedprCNW
fNCFJPRuzHJdi8zWpZnoqCKpAl9lngh7h9jBUJKLUp3loqBAluAqYQYareM8LgpPfyopuJs8l9V9
xHRifursoktJG7P0WNNqLCHqFAu+RqumG8/ddJvBWttXdm0XU9jaUj5Owpw/eDgjGzxHx5/oQunr
iMFuIS9HjXNjAN+pv5krPXOO6aN7U3TsXyKhYe0Zplq/rg/ZijwWWidJ7ewcyYOHABNo4b1kfdZj
s7SWJOJ7G5KopxW2RcZMoTqmebmZUbumtREMOZxosA2tRfCGPvU04Or6YpXm+mA3hnZvjhBJ0UwV
x4znVrPfUq2x/HNUTtlw9HzpiCBNx1zSmTGIH6uwXVspE+b0jZKhNlFB9YpoanqKWeg3fjMHazMC
45Sib7Igk+uOv+huA/JQDXzpGo6QwyFth17FHt359GyDsDEjuXd88X6csyYYMlCm2Mq6Yjp3syQ5
G9OuNCK6PtUWiszPvw4Ke4DYtzRV36RuWT/gINqVQbb0mwq9ZaBdV8w9/MfaQiiGHgURZiVCi9K9
1Dw+p9Nk2fFaW5W4nLasNY8W4s8M37DMe1vIImeoFSPBx0XRO0VIAXqaQ1tw8D/gJKY++2PnG6G2
+X0WumXXXVVDZxrhBL/Plb0KZEwzcM3BeCzJy7hfjS67mVLPoO9aU3KOJk9QDNxKHK64ddP6kjaT
aYdiod3TF1rmxIz0xAsmerflObpvLwVnGpjaFzVpVbil3ojcfNbHt24jahrKQLUautJV3FVZoXUY
AFiMSOooNOcLth2vk1fjkcCmixIXvqDEhDsZIFUAYcbU2uQT/AYJczZI+OpSbDM3XcsChDedFXL0
69twpNn95BA5LYJMGOscbAkkD9bDNv4Nc2W6l0wodJ2SrpZYuVOcNnrakvngz0/pJNY2xu1nYyGw
CzlFXdI7ZTi2Q/4FmzEmnmRJ29dkIlSQZa3ujItsdTwVmn2hu0fAVLOgI1RZ9+00Tx9Jb5BroNip
vhZ+M136hNiVxIzxRQUcxTSTlaBebmcPQ8ywMxfxCpSjurOFrXQfFsnmz5GRDwlys3rKP/Yzrpok
MwthRZ4YF7rVS2o913bjvm2un6xceueAxi5dReDPAxsIN1u3s5bwbZfZy27/wtkRl5FO37clo7Hp
BiwO5f4QYG/j06pHY1cjMXSPa6N4x6FwZu1JuoZC5jQapThkftd81ehF9IEJmoKQqR+KL9IamHnp
2LHngHUqvkKsMP/0PQhiwJ10b7PTdTyMRZcwWJXVrsA1PQyXDTz87szm2AfuYg14q3Kuo+WtK/k0
1KKeIk0bawFXCqlQmSqHgEZDbEV2YQwPBQutETt6MT8k6+TrcWJZqwodxTxHe6Z6tvJkHxzumFsM
hirfXgt91UGLNL1zUqCKquluhnxePQyHoAsOU27mzwMgggoFQ+p8GooJU0XkqZ+r0sqnsJIyu+5l
vfmhO/jqw4b1cBW6i+G8NjJbXmBkzCG0Szk0oSzs5EMLEcL3nSzux5x2WaSnwssPuVHupf0xb8yj
AjZPVZDlHF+vemCur3PPA7lvJt19VxxdsngUcGpRteAvfzbOM/wN9TCSuhRzhYjbRVhXfg93GpjI
7eqwy+ycxi7nn0dfep06E1pqf6FttNKsaccsO7SDA6cyOdW20DJW3hZYWB3c0ZH1mrCsrf4l3UYl
IUTWrorsVZjvIK9whiu0aBM7S2IP4IzFfDUZdgE/utX2hb1UNlNcL3x5WXHhSz72OY8Mp6DvOavO
F4clLaVPTrAo3hOvG5wDQSNJ3OaS0nZlsRnS6ca78WZs9Sdo/8m4y4EZy/RIQvjQv8s+17ZHDuZi
K3A8qvUL3L+0F1UbsrUDJeS8RIpt/3LW1Zs18/Hl+ezctHVWLtdzo3vdjajTpLyf5eTI45hJczkr
nWUWAYGAy5eMfqEVw0hSBtmzhrczABYslYqSYRcWVa+zSViKtQzLvHTzew/LabqRVaPrlE2MDRSo
Tso6MkWavbjp7L3R8WM5Stc2M860noDMT9Jtki5Ehaw/Wfym6XljNEq/Fv2ojAvKELk1hpufYmdQ
mqPJay+x1x8vocc6+pQ1K/Xe6bPZjdNSmf3Yhbqw4JEMG1yJ6TTx/LikV/vXbK6+iJWc1Fc5pBa8
qiVo2nK6meE9y167LgomWbpryB1CZm0brUFrsMSvketJZIslJG1+pheVIT9LCtobIk4rGTH8zAYD
pmTyisCh957SrAMRuSUcTyxHDXMq5vWGMIl4mGxHHWzQkOXC8VumcWPznOXCohXenLldkjLvWIlf
MaEm/kcJo5l/gTPYvmiCc+RZsjSuulgbTX/xtyKHPivQRBydZLYI5qpgo8bAzrLFJqkp1fPznhJU
hmU1naV4lOtm3HMmn90bsyl7P55NjQlEl4OlBa43p8B8TWVYH4paR9Axj0nt1oFfW+Obib3WegYf
tK4XTWIm1UVhKCOPmoZ1+dYq19ok9NA27QfXQSL0eVbDaEX+qNk7vFOWpX3usS90nnKd1xKphdYO
cCOj4nrUJyZeOYlxePZ79J6xQD5RooNsyP6szMZK74Zqy1aOS2pa4opgSi/wp2otY3r5SR8R+Kmx
iaxLoHAknCOjRoxtFaL7GUYe5FomnPC6JgmHYtvmmCnEy5+wzakIoCSXa/qwrmTSXq8s/dOtD5fB
UabWWityROM+NPqgPsz+5N2tNFpbDJT14cWuXTVd2LMA5m4LsXzWt2pW8ZT50j8iS5fG9aTTzY57
F+A70GyZLk+AblZ6LGeYpripd7gctsgwPsgyRxHTmrlxZnqJ/27kqqsuLMWh6GbUeUmRy4vUL9zS
rJ3DMgwpILQ7lKQS1gORxAzkkaC5HCsEo4pW3evZGmq78rfmzcyRl+msh4VbWq9ClFp/0XdJZqG0
U0tHNLrS4JRkbmHKm+kza2u6rYO8ccQgq0BoI58Z1iJpGhtkH9u3bZUb6eVYZGoNKhhjL7SmPDc8
rHboSQc99oo0vnNVT8mFMCvP+tQS10InvUvmvyzYGYh04X1KcHcSUd4786Owh356AADEIaqaRfbW
JRyTD3T0xxc65hoH7WZTF0DTWnkmyJd+aLu560OryNI3KJ5liCytrsRrPbZz8mlYivrL1mdZTic/
7679XJnIBVpY+aAcFo4nFjWDV28DvD2v9SZ/N1HLaCGQo91+MVtdTJHtpW5z2db0szU2UP752rdN
R6eqq2cOIPnkXDbTmjKWjal8JALX90I0A8twR1pQ9ljZVdpeGKVbledNLQEKa332PveN6j/PXSLn
A+fSPgmkrfcJ6n0L2m62NVPjxGytkBvzwm7Tcbo+Pe5zU30rd1AgNIeOvDL6aBwdttVcr6qaiSPI
isoWqAk7n3uDonHZ2bfGY1YzF4S4IZQPwL4s8IDjo7y2jNVpHgh/oaWj+0NjXhSK7uDVrHECQTrh
9H56hYS8/QvJJoJDU3azE+M52oxRWneqDaTpKnpQppPdYzVQSIBUGM+DlSvUCJTm6iKc7UHT4r5f
vJ46z7yxorSgwNfY9G3GZZ5yQn1hU4acZOs9Lw0HlMjyajPs5m6qMsKTu7R0OL4pZ7JKNKFD8zIO
qXNHJ71OzgqJZIkdh2m8U2zZ+gB1gxzOLK/IsqDABEWP1ASOFQvWVskcIODV2eBzqGYRNrdQm5t5
jjKR9NpRss/Ej9phkwK6v8xFBCiv57uUpbjbzHZQV1Rr9cEOZq12sifyALqPWya04ohwjhPVxlC1
wYRsfbxwU4n35qaBPAY4rjsyZIs+z4HXoTMPVzP5Rsul9B/3UvvXUXqUnAeNzUSwlpP4tGSFenIq
0/yyzFWfnnsYqYGF6RsDTEsLbTkWaZbmYSdLVd1ta2MxAsQ4oa1R1q7CyxwV7K5jfshD36ooAZ4D
0qBIoZ+nHJ2AqBAavLS+YPymfZ1em/kkymBMiBeOp96UxXFDsnQHtux+TVSWfHCw90wu0QSXK0pg
THBVpi3gflPJyCtF6Xkgv93YnA0c2C9wrFjlxVjK7I745oz00rmBt0n9Tosyp+EFcbLgjNzxrK2g
rkZqeOukho+w4C0bL1iqjM3zOH5Nm9F+YNuiHpIa8jFYjdUDMvNHso+9YpmfO6tb/xJlbQ9RRmFy
DuY6H88NcsWqUBkMIsg8/E/pUOlPIuHdxXiqjLR15hWjw9ndQ5TzbZYObSse0JU3VGBTsGfFEJje
ZtwJt0GYphW7MJ/grQ6iu/XuB5w/b9eGkm0wSL384m9CX/m+16aPhjFDAqZniXvXiaJZg1W46Yeh
d91i54+216YCxQ2aJXWu8clni+/ahASHxLE7N3lFEsnZ7JDadxgLhB/BCJxmh74zDHfAxaziaw9m
OqpVe8/TmgOUl4mUpHNvM80IJWCF9KXEBCUovGbKzpMBE9fYzmTDoT6jKsBWJaUcgxK1W7HfE/5y
wfAh2osfzswyNpA7IRUm68qeRjeNSoDqOtAHNMeB5+QuHHvjZxwe+hRzOeINK7Y8jp/RUMqWr0Yt
jIyQ9TY9woLiYD8SE/bQJo77dZodt41WCO2MH7T07y4cWAmwhbgsqlEVjYEpZfpWzNb44gNKdzGq
rfwdm66N0rSx1I8S37ynPtPrW79H5HrQFlvermYDNr5bX701g9Ce5mnpy6hsiw39TurY9y1ox6Pd
yYbTolG7U4DWW3UBUWIT04Oz2HpgoXHfLp1ka79Iyqx6lBuVfpGXSZ+Hc5WwSzOTxHvpFwvUL89z
den0Pd1BP+8IDBJw6QEYLnsl2SjsQ1iw2XcoMflfKM9RrgXAq746o5XvB9YGi3PDGTw/tMoJh6Qq
HdqXcSuxymHXhUbJW5N+A/WkvhW4jgO+XngbsYDuOjd/IQjyMbaz5iJ0PKbrUBBjmcRqa5r7Lddr
0DjZskkeOF7nEdIQds86mjIgbIN59cJv5/rBBHx8nwooVlbrzP2IZ8HycZow9Q2GtLDjiV2lEa1K
cDQUsvY1qsfV/JplXhJpvbuw7WvT5yxHyw8QoxUPkORmXIneunCGND30osmmIJ81gaq49WGKq8RZ
Prts5hLOtUVxi6rIf5KUHd47VDdH09TEFFNOljI0UbCF+4EyNjMiMRzSQoRPpkvLMeyjyubqluJa
ciXtrcFIJKvmr6ZFoejgskpekELtvtp6XrkxzVXRXlpFxySj2gJFhyf1y7TxELYseidDTavUKxIj
BhF12fFLqtbpqZ0Wj4oYaZDPhEOh9jIHlxYIbmfFFWf4irYwZeU0sEW1eGHhq/EZlbzFoHXFivpy
F/Nhj70+rnMpCDtDvTmFOvjYX5acGXiMOwjnlSlSRaob268WQLUKjSURwOvsWYjz7Rf3QUycXFnV
uukapBy/IqtiMxHogPMVW2nPAkOXbY++YoQfTeahfvX03v2k05nbgEC3+mOuj82jKSliRIa11iNK
ndXd2HyRmBeuyVhnUWNJnR5ImSc3chtGwNyOyM0gqxr/q59ljUtJKKGIIZTRfxCIlf5K2T91AUWO
vTaB5OlNiWF9dDd/+GIva8PItLI3ipNMcQnoQhvNvjVcIVppXmq6aU1gtzWqMrB5cU7YZdHHft/k
j0U2ok/TyUv9YKXfuC6VgGcKSS8+SnWvMg62u6v7BmdB9tZ4i+jirjdsNr85e4Rw6izrdYPyUaHb
+fWrosbBWF1cZSJpRJ0TOF7WkDM9ZIKhlJTjC27nK2Iif26vXeROemBSu9ciVap0CpRpILzoE2KO
DlrJw4kLy8cWNy9ZyzWnMBlzjjnfLb3BrqiUBkJLCU9177Z+/ahAQK2AQZT8tU6DbAKPjfCuDnR9
zmc4Bd5uorGfLHPflLGcTQ6EuLHYwQKxMZprsGT039tVQ1xKDiHBkjTGMpRJ0z5mhUUBLzaMKVHx
YrZFHa3TkutBS/GAe05QbaJ+6WDo82YqttAvR1MEok5mJ1qdbSTHce6yPM5rPZmOUiXmGHoWx5Fr
Zn9I+5/3Hk87nGBz0G279ynQpoEp0ffd2sntMri2roo1BSvsUrg5rk7+6TcvQnwrjANeu4ZjAh+e
8CFaibJ22shN26DCD6Lvs0skHr+b1kj8E84ywC6AA5xBT90vC+Yzz+fEF5voda8L10g+pDUhwr95
L9hR7KJubDbJMMXK8fsH5mM+NEsSkbDZH41gwQIz7D0aBr9/ld33ktWPu8LP9/ur0ASYOeSRqrsm
tJrYttBvR0Wk67/q1p9yAS63A0AJRWna0BanZgRyATlPzIHbmVs3MMy+CRWJniFfn/WbyNp+KZ8v
QRi7yQISsO/vaa4g7QeNJ5eZdv+o0Zm8qUi8+e2rCJ03hNs4xpd4upy4GfWenA1/khV5Y33yBRrB
vbFckNqfv599WPy9X49tw27nufs3kFQCG/r9vXRuYuSINIqYD5GopmT0jzrKgmuqSO65x/kgNs15
Of78oj+M1f2iOxeDP40ONHkC3riS+hrbZJw1xUBxZys4ecDq/GJGOOU3vt0afA//EmwNEO37W5to
xsORWAUUnq7Fpal1R8vm1GFpozh28Fe/+NRPHyVfH9bme+IRPJxhOftd/y1bYutUZZMM5kX1viyt
lnWjo67meEcDynRQTmU4B/78QZ5+9FwSLI+7w53Sgew9ucUiN6tsoukatW2eHMk/o/kgRxuzi+ZX
Bvs/XoqPEc5LZ5dBcIBzMpC1USHAJdEw0ky/Ca2+g8lIaWuvM7qCn9/V6eeBxMk39wmWpFoIk9NL
sfY4yMktKyIRmKJpNnhONPQGZ9zfvw6uxg4fCh+k+wMav4k2xRzeispF7I4M7Arb1TV/8bF/w9/+
PsT4AJnIYdXJMCdu4RQqtMexKVrTzw8i+NoH3ZUIEE6Hc9SGfqzO0o/+2RD+KqTnRyp6vyhrISCj
aTJhnYxrfTCcFuy6OLSxOnQRmZ9ReeFF3aV9AbLy+PMHae4GVqe3CPfPagKXvMdiff/pO12Rwddh
KNrH9ssa5R/So4o+0JOM8nP2HNESQT4E70PQBQ/3P7+22H/2j9eGOSJewgTWP5knLQzg9akw8wPq
pYA9KBYegQxUkETuhzTOH/sIGmLfIQYqlNdJDKWBgCfMg/QwHr3QvWuul8vifjymh1+Rl9+e8k9+
t1NqVficA+TIc+GIS+Nn/OQe83i+6D715/W5fT8e1oss/tXb+BaV88NVAUtRMjl7iNDJyu5SHy3E
jpPVQXrEcy/SDt6FGS5HLy5vtC/al/xS3mK8xP+su+TWOpiX2rkeLVft/2bvzHbjRtJt/SoH554F
zsNtkpkppQbLtizJviE8ifPMIIN8+v0xq3q3ktJWwg3siwOcAqrQQHU5kmQwGPH/a33rvrprD+YF
O/szr/TxXTr5TYuYzjNYqvCJkLOwmiGxVnRh39G9tzb5XX/XfxD74tB9FDfTzTIv9SfrUG6bD/OX
/mN6KL+pP9wzL/sRb7v6BYvQnDgzx1vIqasNYo3ARaFNrGzTS33bX847I+CAsAG6uxuvi6D2f70/
MdefH0R9GGEW4fSCkUd+d/pOYLfVKY1MCD/9ynfv8ovqzMLy+ntjmAtkGY0i6kFExKcD1FOHGorf
ENBuNj6x3Xc41Ct6sSPaKPsmcgJefENI9cyjfL064ydiAwRXSUOTfbzPLz5zae5CvJ3oWpR2Ve+o
3ROoZtXx7v2799YouFQQ5arsuD17dfeSlCOIM2dmELvtcLASfIvsS8YzzKG3RgGJvejU2TGyoTu9
hZbMYj33UjMY2MJS511wDmkr9+9fy3omLG4NcJQ6Fh/0dey3T0dJekpqoq+NwG5nSZs8BAYHjnND
u9IKCjVpzuia37iqJbMSrbwJ6JB4gNPxrLGBzmRlRqDlmti1ijd8wmMrf79/Va+nH1HOy6tMyMly
9Fp+xYt5MFfYrOl5YVosbf0DXmxjL6ymu8fHr9zNGbqD2HUpGrw/6vLbX77F+A8WnTHufL6m7BxX
99ITsxdhxDfYZGnzxovo14Vmn2zKASb8caj/7xl54RnRlk/S/2wauf7eD6eWkeN/8LdnRHf/AqxC
1RXv42ILWfJm/7aM6Opf2ADwuXPg4ytEYer//p9/HCOW+5fq0hFdDFuYHo8fp38cI5b1F5VjTtUI
5fECscT8iWGE6X4yVRw2qrTWWR75G0kxh7XTCZpRhSqRXjoBx4DyuaBj+rUs6B0FVSTI41ai31k5
AL4SkXS/hnOeia07CXmjNh28Xg1k0AMvbFZTz1VaZxOmdpRuJwNdRzovwp2WTbn0camjuEOJqXWb
CrJJGYRIor6Gmm2JbcrpxD54uBk0H6WYDp3HQcDgZ1aI9FZMarXTLCfUr4weOQSdvTi75671tGry
Wf6UJufMfWGZCNbm2u1UypwY+HxlHKfcd8lpoidnJYS9VE2ise7TAN1YkqaSHxZ5+mTQFUXybFN8
WtoK1LoNdMjgXiiZfs8T0uI2pbRp58yV2aoX+pgpB1KOqdJ343w3eGH53NGDOWRJVQTh0MhPTj63
H8EmsZ9RZ72TS35B/r3IoDw9TpookUcJ1bvhgDfdWvpEaXlMzelhmhCG0n2p40vPyxJcPGisv1JZ
RXJm1+bg7ZoynJ9aOl5YtmGlfZdZ19qbPlN08BWYi2iuGciYNzG2bG3rpr3zq8WDHPlzH1OkLOvE
unEEmcNIY0E2BgkhNc+xFSUPEdI1soMwFGR+2TmK46djhJU6V0flRoOSNB/SqY2+TLXZouAqxvmR
1PGq3vD1Rh0q3G4ugiTSUHHnfRc99KQu0kcsKq/ZtwPVUNzd9E1gh1Rjf0g6I+xBqVrIQcs8BhYx
ZZqKjBQE+OU4Id71o4FQaiE842DUSkEij9ZGsHqGTNyiqYtROOhcDo/XsOBnkddj7ep5EIep0FH3
YoOBQ5WFyYj6Ti+GMOg7x4qCEsl1ezFUQntCA9SQiO60IEoUfQhEpUzOVqtFsfQQG7zsqt6Ja4Gq
oCTxpOQ3DE4TjReCZKwfqHbLJ7NNK+YMpf8fZq0CVNHMXmm3wjTpdvfClCHqeSL4Nu2UzHC5YC9c
tyrntSBO0FCZipM9It1QS2xpVvZrDOFq+nECDaEoUvpjmZsu9V26Oxla8xIeF4fqp35A37Mxo9we
fCA6PHqoJgXoKk+0zVZWQnk0pyazLwZwks+qm43THnczWCBUWUn2QaoZ/dTK02mQlbKe9nEzFp6v
hYRiw0lr44dwjsA5pSYZvvuorT06ir0xP9Rtil4xmXQ6Mf3UabWvtO24aPN0J6Ywa4rcB0SIvl2k
Y3/dpTksLKBcrbKhi91/Q6prPIZuS/nMQMKPsLBuw+7GcMn5o9WOAngfp2pcHKrCKc3LKKpEe0md
Ee9Rl6em6xe6tHoSTfsk/TCNlJQu8FPPNMq6mWeOnZraqdmGjQvQA522PyVONHIoxuqxV9w8dHxQ
qBK4FRIDeZBaHN4T7MSbrM7VGAdJnQwfXfKJtQOqpdy6kK00x88QXDPtW0d+pLaNk94sfJlrsg6a
du6e6HJZJknKqM43QC6GAoRF2jb0g7QpdX0gJlmbok/kAX1IstgKP0aj7iSbOFS6gWZ+643XAu2F
ti+G0oxvMUUkz70tYX7EmTd4LD15xLNNMhR1gz2rDwQReO6WzPv0J/HuTr8byZfWA8eojOiHqQzm
t7aao1/spYxfbVyoixhemON1IgYQXwO1poey182gqllHtq2tKdYeIHT2qFWG3SNYGpDMUUyIHp0C
pR8aOnVBO9ZW/1gWYT4FgjAAAksGMedb2R2FGBYp2T4IwH5hUOp29BFzwBaCdl1ui66Zf1hhIWl2
jHxOfGmPAvmqawGKMkDx3s82VFkf3ZGogpx+U7Op0oFIW8wi4aGvtNLYMGz32Jh598MYsz7ctlXT
OZs+hHyzCTWzKv2uV2hXt5Zw3SCUodC2TgxmaidmNQ5ApWjppaIqznPdNdL2kzSEc5oOrOKXIVhC
A9sAtGsQlRhkmE4gbEmGgyPneoPBIlPXBc2zWHoJ98ce+4sW8f5TwgcA4Rze4B+tWocti0dqq0Gr
K0N3gHGBnBRwU+tdQoLoEUw0QqMh2Mz3ihaG9x3cbxBArvv1yD8jJyud93kc2Qc0l+MPS1QRFjSP
ZgExlLjfLBpFopLVfWu6/c3YdcWzaCbP3avocS56Je5ZPxniZ51a9bOENEGuG9pxPiZjPui0OWe+
ZCO6PMiTeSS/sXw79sZhij5ZvamN90qquZ8Q4faPbqMBsxoSKe4cE/3sNpvD8RHFXbUgpnFk+jwg
a+8UPBe0oVN+iUQa0Q7AxanatY2N7KFcMESbMFt64ZgLYYZo/bA329z6XKEXi4IChUG4ja0cJ0qD
VAzcGYW8rwOSY2dremH8PevE7ILfTNV8M2dkd+wQEGom5h1JO4/laH7meob2KlSwwO2nlFbcdYjq
sgmmkviCgCwS+SFu0XOAIi4l03929G/s3ga4IibypE3SlUswjoI+CfFkOP2Tb/u/sT2uf5ef+/b3
7x5P9f8DRuqFjPA/74m3P8X3X1X70ke9/Af/+Kgd66/lTL7UnHFf4i/l4PqPj9rT/+IpLw0qzusY
fpd/9S8f9V+smvhn6fvgESVv+t82ausvlcxUtrHLDpu84j/wUGtLXf3F4QlAgkNeB30YA0cof9jq
YKjwBY0zfVa2c1bthJPdo0NnJ/NcWuZFLr1LWIgi/45lKHeuXWfYoh/Y9LK6bBSxl42+j/V2q8rp
8sXtu/t7/Hec0PwqTsdQ3pedOrFba8tgXmFuajzF2+L0qf1BZqU/dsiVO4x528RGFvD+eMu55PQ2
UDanXLLgXYAo6Mdq5ouTazib6cAh094mc96hqbBLq7jt7RmgwhBnNcYWw2RDN5YKRAKb4mK8QZeq
fO4gSqt4brqhhATV5LdinhJoblFIDx1IIJGEo9opH7Um7h+bTLJulhnfD6RuqsZuh3b8Uw0mDj3m
EM+Pcdpb3xThyGgfehMEPIoQY/q5RHKsbQvdWhhnVdKEu+VK8H3kgj4dPiMr3tuj2uab2msTss+b
5WmCIQQByZen/xR2JBqR5JpT+JXaYO2T2Y32CoJZEGmKyE3UrrHYxcTs2CxBhn1oqrwc90ljNdCg
RJk+RlZhGBjRYs0OSgCHC31nFF8b01YiFu0m3tVhipuy0vS8C+LasasgyUzMnaUlPaQ6Xkgx3Yui
BmelVswqrpuqRHkfY7X1zXCaf7phAxDNC7vGO0AqswDgFlQZNima2iwoo3H60KFEr7c2fhMUA0ZK
S3pWiOPaDK5T9NuIDcYC11Ss2BckRtgbVc2tL2IGE+hLsjYfpELspj/mo9ZfRGqd3mrshuczs2mp
sp28UzRfPM0FsUggsE295fSUqeAeyGUx4VBPjO7SVnPv1kawXm8qBcehH6IguuyVFMtNngucGyqq
hX8qFSdwi5dv0OsJrWl8HSiB81LTC1r1ZjowVEgXbG1btU5DFNaii/BD0c3qgRAF9blGdmyhg8ai
yrEAmdCZYt0R6vLiJlhYpJcWIlnFtG6wGq9+wNxNSivmTN2OyWjci6zp7pBajMEkipZzhigvvTwq
d/QaPR8vvHutjKhPCcOhScvGIIgHMpHef8vXRTDY9CwmS3qybmrwxJei3IuX3FHsOgGVqAUxdOwb
1CFIri27/fIfjEJQCsVjCm30pE5HiWSkQxhONKwHsryakjLf5mRkbt8f5RVEgPIFJROeMXVraonO
quqF0YkdIdkUQV1l7p03uNYn9B7mb42TLhsJ8xbE/RMrM0jsZccJVDE+s0ivppi1/gWrCwXgoM4Y
MLSACfXsmJiIq64fMK/Om8puMDpF4bRJm6k8k+mzer1ejbv6ZIVTWplJguJiiMV4mGtbOaSN+a0h
vjfa9HVT71DdTL+m0k5iv1Cr6UwtdZkmJzObO49+gfhAmAjkhKzuvFKi441MwLZM6mgXmhDX4thi
8yi7/OAAnP1x5lGvW2nLjaaRRYCLrjGl3KWq9WLeJjRxQ31ms617bbZV3NgJOrXWv8S5rfq6g5Tc
yjPv41Arw+2sWfL3ZIMFRQcu+zMr2+s3iDR1FfwBVTR2NMbqDapU1uYJH10QphiUecf0T3DEsjP9
u9MqnbU8YN5QkrKpw2NOXYc2jZxJDWT2WoBkM73vvYnYN0p396D0vM1UMcM5nuThGWrU62sz2U+R
VLlAmyjPL9PuxV0W2LqzfPGOotjkMxuLbDsPybnswGVynk4eBBXcoaWauVRDl5fqxShVFVkTj1MN
THDcO1nIZo8usr0utDT/+v68eT1P6f57NDL4DlFzdVbFzhl9rkEDDj16PIw3pTdWD4qEuIjUzNxW
dZSeCcZ869Ic/K60tPkAQvo5vTRFSqvEfKoGVVI1e2tQ0KlkYxoIWcRnhlo30FmWWfRIm0GCsuyr
111UqOEEmmSRve2bDvNLpJUAMS1MFD8MzmaDX9l6tliwGqT2lBvHC13l8B5Av6yn68Kp1X7bR428
G9HMA2mte9W8kYkDij8aFT7J7z+J1Z3h17KxthEuuEgKSH5fbQhE1JtkO6T6FpW1DAwkVuj2Urkj
GOWc/ENfvqsvJtjfYy1YpEVvySK1mmDaLGZqrpO+FbZQv40zCRH4e63uSwsss/W7qcTHO2fgmveJ
lAb81Mg1D8RRjYClQYUAZcUdi287mb3vBZQCoqSzEDVgwTH0vutytYStB444mB0Lon2oTbT7/vh+
sWtCUOLgLFuOAqczKcs8iRuDjAdtMtxrnULtYdbb6cqhIPrp/aFWa81yu1jN2NrTjV3yU1Zra9nE
XdbafJ7NHl/grJnzRxCMHfvKtO22WqmG91aTijMrnL5abI7D0glePtw0bNmHnV5hJVyVqVgYeFuS
7lPaNGHp0wBsH4oZp5kvqKRd9q02YBmno3DZZ1IbkSbr2uJHxilPARz1LQrKVnOgt872IYEgXO0F
fqi91RI74g+dl5QHbdRz66rly1EEnVVUP3PIarjceyI3NpmWumPw/g1968ps+uk8PAgyiDZPrwxx
w9iNKscVvY36G0/UYEXlHJ8ZZVlLVrOcPxrVJbojzs/H3dGLZRT59ljU0sUk3Zf5tT0I+1dl043Z
Jr0bHzBcNKBiyDOmGOjdUznKznws3hifCC9LQzsAd4iE3tOrxKWod2QOs45GVLlb4wow6SF2mtvG
Tn4XwhQIhZ0HXJ4/37+7qzV9mTeo1mhLY56gZOat3gwqR3pS0sndFrUxUKhqu0sVWJZvD02y7SFz
/PF9RkmwaEY8FhMoPqt5iv3Y9kA36tsMNfG1V4EgNou4vMw4T5PuCShni4RC2ZsepGAnMe1z6WXH
ltzpk6YGwFtico6AjbbulENiMRPdabhiKlafHadwW38aEYNx1u1hjVSaM1COsLUx31QZrBK03Inw
NjYIkC8NRu/xzGL+eoJTxHGYcpQDuDlrcREqbpAB4MO3/FssZ035bMzuOQTi8bL+fdls9xCSUpJx
kPqqFn+tHrRjKX1XIlDZqlm6QMDxk/ysu1iTgUs33dwVLPN3SamRBJT3DiXxLqOLuh/VMn4m1S//
6mhelW8cIWe6lQUCaTDmTncVe3PS7QwIMzq1HEJ6fDOe88cug2J9EdGDAWGfemO5n7t++v3+5F3p
bY4XhUyQp2iDg4UluZpNqHEJ3EmALS9wxy7S2dGm9rjRaNf8BJYvVTi0ufItwS0AFGNoBAk9qVww
OzDDuplsCjMprY+mq2Rf3v9pp19ofhlkX3rCNrRVh5+41hd6Cs96yloH/13SBENPIxUC8oSvPNKs
hz8cy4SkQXY00vQFwLuuNQlsQh3KQyegOSmC1o2KQEA78qWDletPh+LUYKs6p3Gcxa/kjF5s9tM8
CZIfesu4zuRI/psZD3uCDpwzp6LVgZ9buJxQqGTaPFrYtUsB9OXOlrQAV51rxlIhOcz8KtYjSCii
0JyfnkHhyzWoJVXgqneq8PRDzDdu4zWZSn84rXfQP8wzB8VXD3XZx/N15xO7HJ+ORb8XHwn6TaWh
0XkISAWZdh28KQp7o33pttM5pPK5oVZ7X4deuV7mDJXEVbudKG/4TpezTvZzdGb9Od2xLPeZQiWq
4kVpQ6znOmhRd9OCXFL0r3OpDncDBrmHCkfbp1lO7sehi7Qgy8uzSN3TVe+fUfngMnOB9/D1OX26
JDxMsTegnCBgysHTi6/Yk2Z6iQ1Jv4jykO6fA/LfoCWytaGsX7OkV3exnbS/Bq2FYDB41vBpzhv9
zx8y5xtozEu5GBHaak2ZyyHNShIDgtGV3q5u+jmQMH12wIzU7Z++TQYleW68gYjWAWl8eg9GIhjM
sbCdgKBH9cKIOvsG1XJ2q1ZO/uX9od643Qy11P2XzwxVpNOhZq2mJ+8tQ3WQ0uga4UvFG39meTit
4Bwf6j/CG45rjLMaxVastjaN0EEu6KALpudrfTW6qLyCgGnNm0H3xAe7KmeiycJzea6rD/vfg6Po
4WaaeNOsdaBrB9QPY5Fwgtk2xIGKuthFWWN+sIsQHF0Re/vItawH6hv5rnAaum56m3yPnLE5F6J4
upn755cs0kyOZ9Qe1j0QtYxC/J2lQ716ym86eP0/O7uRtwWe3wsDIPbOqfT6izOq4r7uRHlGcfjG
C40GnHeKNf/4xT991oQCqCmqFjvwLEVeFYpqPAD3C3ep6O/Z/YudlYn46f359eYlW2j3F0Ww9upL
bJf2pJB45wSywgOYeTrFO07BlzCtlB98Xqer2dSKh7Gb5D4tbHn//vBvLJd4ckx7wU9SjV0n4GI+
zVJPNk5Ah7PZQVkTd7LIQkRCuvj1/lAr2fs/T/fFWKulWa2rsXXz2VkiILEuRr11qNLO2EeKaK4m
G3QZ+iuDqvw8fLScMbxVI5l9JTfPvhHkZJxZQ5ZX6mRft3jFkHwuz5uj7VGo/eKbNJlTBMqRuSYx
JflRJzyfjdCfEVH/dc3/HmW9KJIuVGYKo5S5N/kh1TZCeRKNlo3aBGfu7/JnvXdFqwNfjtUQ+1Pn
BFptjx9mu4i2El3ShxisV010zNYFVOTnjRPm5K8Zw007jrs8t88dCd+cUzaHhSXpFn318u9f3FkA
trbJpwBt3zC1wWyF4MBGkt+llrhnrvmtoQz45GziljrwWmYdhx2R6B1LlwHxcp+3vbXTG2kEOTWe
i/dv7+mB7+8nyVwBdW0eLYyr2evltavYko3pWNJiBLFQfvPUVlyZnlnsZhK4D++P99b85LvDYohU
0nbWn9OIyJE0Iaot0BpceYLOlA/bUJ7Zw7y1/Bh0dgnJxTbHZvj0WQElLfRGY5R51rpDM87KrRFT
sFNU9HZtmUW+1yfGDSFB5a0xjudiD95acV8Ov5qy0ugcpx2WBZ+UUT8nWGEHaxVBFpZ8eKC95VMt
Svf/wZ1F+k+vH52esa5qQ5pVQSKz5pF1nwZwOfNLrPfZmVHenJrgo9jysumn7Ht6Z7F0F7XpcGlp
rrp7t5TWXsVU7Dh4Td6/njcXVt4pagOUzKlwrobKILnaGWcc1Jk5M0RpKIHYSS8vkM2CsE6mrdSH
ajebF+Tk1E+N5czfaair07amqHtmRr35npCysFw0V71++xFqOn3bcXfTgfMlvoDmxiwM76ZLjSYQ
Yy8u37/6N9+TF+OtTjtIf0pJw5+LB8TnN32EbYTxztzjt0ahPmhTOUaqxsf+9GmGBdgYQ2Vt7XKl
+KS1sGWVMVb/g2t5Ocpq5ezLsVi4T7zz9hzvRVQ5u66ek+37d+ytd55NurE0pEFBv9rvAerSCHji
pcub9gCtL1HI70vHr8NED42c9qShcMd5eeO0xBHvc30QZ37CGy/H4kVz8PaxPrrrAyG2DiMcitIN
5BiJKxGLeReCifEhM5gP71/tG0sMjk80PSayXlp2q/a3rcI/kQqAWqlH5VdKrjAXKRd1XVV/a/mE
7fIqVHfvj/nGbGFMC0c1XlMOhstvevEF7OQEWGJizChp5iBOU+2gLkK6/2AUTJ8qbTILg/DynF+M
4qDLnKc2dwNSdcvA1atnozHyMxP/zduHboC/EFHwjT0dJO8MMdkaTyoxCifku+AitmTF+zo7Qv9A
aTn7OKaacWbUN28gVTfcOVT2OOSdjsou3LBjMl+DhrrEDaVW8yqLz7Zzdf6U1YYJf4zKQZpdCmf5
1dLRwc4UhaKxdIwy22fCaR+PWZtuXMzAr/r+Pp2NeQ+MCNayOur7rNany07PIT0pTXOuHPXmrbZs
b3GMLWvM6lYPAGcqjK4cNeMSgMeYkDpkjHqzz+E4sHQX481komU9c6/fWA4Wl9B/D7vcpRfTKE5i
1NyNdAJrGrutXg/h71mpHQITvSYooiadNo7ReqjASbbrCYQ9M/5b50++FosQZOmS8qae/oAEwG+f
V5EbWMbIVrUiORFUjUFTfTN3NlyiqFe1+woK4HdwLUiU+2Iuqm09W5FKVcuhCfP+i6W9eUsoZlDV
0dgZrb9hvd3HhoRiH7BtRTQiFqKL3ucKPDzhQmhStCcpzH3a9bkPBoQsc0sgAxb2dD+Ppvm7a8Ov
jpOHvpIm5iUotXSnJm76IbGTERG2Gw5nuiBvvS+055aYIx3X+drPOFm54hYY3AKULpDYI+S36gJt
ef++vDVBPZfiIooATk5rtkITExqrqqkbtBD6NnUyKnLjkSe+04xI7r1yArEXVQoS+PfHff21wM2G
SQ/11GKoNFYf37KM0tTxODy4Wh35McKebeuQMZsSTxS8P9TrQgxDGbSSECVxsFg/+TGtFeGhdQvA
ShZ33Sg0+FSo7CVSJdcgg9NQ02vRq07xjTgF1OXvD380NZ4uSUw5Hb8LPSX8V+s1fawhmBRuhCFc
hMIEqdpkvzNFsHVCaGjeprnuwWYWqn1tARabt3Y/flbUgjZpZ3R1AlQHpP8WZjj5CmY7p+NGVwoH
MJlNMJNPol0a7dVmML8ns4QSIOcw7Hd8GPVbd4oycpidBN115KjtJ3bk+kdWTf17Fw0KfKI5r6pd
UXbEQldFIz+UPQj/MxuD1xN5YZ5Q3VuCRBYExela4NFh1suUUxbpO+O2q5z0E36HPy9VMsqiyeBd
4Vu13n7UwkqsyMsotxFtilx79nbWPPwGrSnP6CPemk86V8OqtnRi19Vacu9rwPCMhFy1vnRSQ/+i
itnYGXVLXU/Bm/KsT/2WJGzjXBvgzVvpLj5MEhoRuqzeGlwRJjmqFIo5y2nVZgTqvuVzmuwNdXKe
4HY3e8eu600ECxpAOl/Alhb1FYsaIQNgwGAMhx8t2Fwf35/jbxxXllMth4NFtcX/WO7Ziw8ODAw+
bflAzWnqLINOU6d/tlGC3tP6MW+lVYPKnTMt/zlFhkL+Do6pyZ9dXkIfSGvUwKYT0x+X/vhNQCA4
AVMVopt8+ptgYhOR7U1OwKysbvH6kN+Gc+UXLg+Idc08L3nU0Tn1zFsLG/mFRzkktvu1urrVY15C
7LQBpNTRj3QLulTr/NIkQNUzN325gJOFxWJHodtMBfbCKEJXF9iGWud5FDeDBpLWwUWqvKlBMH5i
uRHXiYune6PEo/4NG12xIzZD7KvSNSn/NuknfS7qny5Ur1+11NU7WwGEuslh2Z1ZfF99dpffyMRA
CsW7QizZ6UMIo0iJgbryG61c3gnooT/DNgy/d8Sk95uuTGJ1X9uxfBb8tKdJn7v9+3fp1Suz+gGr
HVg7lsBtzRLSvyBGN4q9L/MQnys8vloSlkE4d7GfJnYKhcbpVeKOhKTPd4ZoAOWa7t0hy43Sl4px
3VrDVW9an6yuPbM/ePPpo4DlqEU5icbq6ZhjA9jXXhC/LlzJcjNGRcSyZ7ccYpt9UkbK0/s3ciWK
pVq2XCS+fDbXHL4gS5wOaCmoF7FzwvlQRRhE5OAEaecBy4Qn1D7LoWh+lJVnIeyDEzw1aAjt4tyZ
/dXbtfwGNgyLQgPMyvroIplncWRVSpCgkCVmAtQINGbrVtSi/vz+9b45cV4MtdpD09aMkMgwccpS
mofUiT/BX88v3h/krYfo0tbl76O4bzXI5JiDjBRCb3XIQuG2nGtsSm7jqvuw6NRHicj9+f0R6Rbz
nNbLBhJ6i/uI0O+VYG7Uign9+hBtYwN4fbQofXzI7TP2aadWVY5FfB8qp7Y+pJEmO6xwhIeQ9zzm
WNka3cZhCRC+3WRWY1t7EnASjGWGmj+iAYgf6UrdVSEO0k1NVdzcxl0MYTfOjLL0Pait9NqwxyZb
cgjMpxhbbryXRuXQra669g7KNH6sUtHGj6Y1qB8ESUcJxL2iFfD6FZ45YMo8C5rOHewNvQTUpKTr
INSowTOoGCcH4xdadPlcok2+9uasAxPvtOmj7K0S3zKtLwqQ5FN/NuqpemjRBXA9RHc8WPjKb8LB
kSWmNhJUNuCs+Cc+aar8ONvz3C+RA/+ce6nH8LN6pd9gkrATXACVKQ+OOgw9TsIWq7pWjbWkSgiq
zivyBtTFTOjHJoZCGl0rGLUR+apt84MwxygK7GZWL+nfi0eJhJQQ6toAoW3XbhV/VEacqIWbZu59
RlRDNmybETS0zyHbHYhCcZULtYk8GtOlaLU5AFDfOvoXjSI6W0eH6yuawKWHSraNVdThlyQyqP0m
rlrda8SOuNpeOH1eBH0zttWmNGKSVMywGPOthm3U8NXQyezAsgXU/SiPKSErjep87yXMk3agK+Cn
ZJLkAEvJpMBi4GKiHiEIEyFlSU5G4OSzztecRP4eLIPQb7p0v+Mxc3pgwHhK/Vwh1yZw0XfPDxh3
CZaFEB9mF51tAvOdZ7WvN1JSMQ9qTbETfP0uH7Zm6obPWldyxtVyTvlB3Vns6/WsgWWbgziftw4G
HqD6SgQ2l+ofCN36iNP14gWti8MciUS/EHenhb0rrQXDi5y/veMsCpwX9HpIINQR2pseAb6lQcgC
blOwvuRWQ8qMKwtUcE1xuzrSf4mVnH5RJ4UJPC144OZICsYc7NwNSLw6eLYSq3R45AorVpE9TUfa
8NDq+Qc+wO7HfoER06mFSzw3VU0dSC+1u+lILgYg2Y7LrIRo3IRVBzL+SDrW6LDiHSfxAi/3kYbs
WVL9qi+IZM7C0JItnTOvP0d2e5m0qjpsYJ2abcAXRP6gCzd8N47sZdokGLDIVILJjER8/myFkfqZ
jpD+zTrSm9MjyXkSc3tfHvnOVJeImckIYbMDXSRwZUU9Ad3mQJn87o1wOpD+Ayq6y5P4jgBxANKG
RuxRdsRKd6yLmDKtWLaBekRP8+lK6R1GSGQb2ifRtduZ8pOyEKvnhV1tdU4fX9hpjLsrDzNoLqGr
L1kc4K5NJV3I9aXj/ByFFxnMv4WNrRw52Qim4Gm6hM3g/abRQyi3EQNiEKoBY3sqDfN3cyRvQ2qA
wh2R3EP8wpHOnbPrNTaOLqvkMm6z8muj1+VXYLXGQ3fke6tNC+vbWbDfbroQwKcjDdw7ksGLYsRx
2ydZ2fuUYKCHV73FV6s14v2YGuO9LTP9orNiBY8b7O5NPR9Elic/5ITCBugzWIkY8u20IcmsZQG2
rPZHMUAqjxASa37v2v2T1ue2dmFbzuQsCwNoXRDE8RfY8PYXPRVZt4OgLrtgGpNCfqWuYMhgkKaV
back1j/KJBwkAH6F0AUvMVTxM2mbnOAeMA28xmnSOZDdJ6W/DE3NNnag4VOQj52kC+iBmaqIKII2
6dcKqo3tFOUZ2aexIKpB7aV6gAaH6xYcQKRQkMvUb7WZzeJiMitisYZcAWjsauwDAbwP6hQ4nQne
HHZFRVxDoqMxL4Hr2JDWe4fEHYgQpkV0FHUkEqn8ehAYcCapKuBaUztXLysiECKShtCZXGTkpO9d
UuwXin+aiQstt40HXNUi3NeV3RaXnTMQsaSiAfE2qClC/jlGkbMTalgkV7otlX0cd+qzDplE3ZoQ
D8R1bhUj2OyUPYcvOogRX7Je6co7ElWz7CK3HSpruPsBlBjonmGaC8SUOIVmeyIduzQeM7OmNTay
WVQvUi2rki8GDsHiV5+l44ihfeGMFHZXX2mCjJfITuwvauPNT6aM0G2zgprzJjHC5JEsB+yO6Yhw
/DbrMXZsodKX6Y+Q2IRmo4HnfKZV69ExUkVONcvQJnWTzTWNcceJle+D0nkFJ1UOb0FOLIUMZj1O
viGCkrdzQWzgJ6b2SLhjVGv80kT52ZqmEJeGCKvvKkXkzMeGCf63t8OItQPmy2wcEpHzEahAUGgs
vN5o7kZUD9YWZRpt1qxtMfdbkz09JkWvPShGSFBMBNKAPA32Id/dhJwCiLytvilhwIMpN3vzPrJD
5anpzIFDjSHZMUE9MIiOo44E6rjN4kdCPUgKqTLwyAXaCj1oqkF7Vpqh/z0a8/QVM+nIi0fu25UT
gn9mgzKB8PJmE3xyrKj11dxSa9uVRNBF+9xJ8kvL6nhmsizNO46a+TfoFPpta5W6DKapqvovRpsm
N+DBjTbwqrm57fh/AU3x6treqnqc/Yghp8dQAsoCiMQ0zHg13XT4rUNlnyEgh/Z1Wqv1N1G1QtlI
Vcv67TD1uDNBgVhXfel1/SVk8qbfm3WmuL6WlzoNeIGI0zcHiE/8/tlqd9gSzI9mXMrPYUlK2t6p
E1KAhtkciRcbKRQtRAPPoe7KvN4gkK8avqRIfTdkU5VxMGGoCX2biMrvWV8SiWGkhdL5A/flBqoA
OlGnwlCLDzeviLxK5QH4K3F5RvHbGGJJcEFjKje5EadZMFPPtkYb62fCFOJr81/Undlu5Fa6pV+l
0Pc0OA8XXUCTjFmheUrdEMqUkuMmubk5P/35wvbpY6dd9ik0+uIARgGulDOkEIPc//rX+hZT9rjL
+qY8VX4r/a0eTMWXhs9jH42UqIEk7dphBfdia680K/IhdPpMvXcXjE00MuM4G1dr/WPdWPRLdppO
9szAU/Re02ilWxWdkyPfbyiEae6KptPVVzF7qQ4KuTLziJ76BGV3Di55PVQ6JxKUSOU8/GHRWMXU
6HTNaNOp04bsGkNNXcZ679n3FXAUhJi1iSC68lOLsuB4TKMpj5LJbCvyUiPAFEqq1qbHGKhNIJjn
tpYbQJfzyae9kEoLjY3qxpsA2oTc+ecyhm7tbaRoZB+5WS4/bDEP3+HacCKqU1ec4RVgpky7EWty
tcCBIDRCWQoQhaCzos5cu4QDEenUMEmQMkJDOukQEWSjPZGTL7ezgK0m4V8wTGoDyoAmVHJe5t/p
en+cxYjAgrFlkMClwYj/+3nQm4OpoyEziG2zojdSL4Z7PhScG+tFHv56aPnjfP37l7qoDL+RlzSt
l7IpZBCrWsv2WWmoBy0FHl5z2t1VCzbntZWPNue4l79+4T8OgbwwhFkX8hl0rZ9nqd+8MIUJtM70
ZcABuAOFX5ZyoxGY/xuF9E/fScyI7DLxLvk/iiRge0q/KoogJt4hXoTl+Qq0OMUbDNB/a7H/8xdj
7mOY90gw/6Aa0RVMOJcqwNguZgDRDfsOjkj3wcIB/6/fvD8Omrx5sMD+85V+UEVo2cnwjvJbQ9ue
95mXNHt/uQDyHQ/fXdoSxcnK7PGvX/SPEzVx6Mv+jygY4t+PME5nmJKsrYYgXojvxIvplXGuX2ft
FaSUv8tP/FHc4rXID6DIgs/lJ/39ZdnVadMrTwRxIk37cwqUM8UWBJQH9l16TBVm/ZjVVvVKM4Wx
mxvHfP7rn/VP3mDi51As+C5siNSXX/Vvrk5NLQtpKt7gmmbik+FXy5n60uoOJgqU/HUoKj4hUOP/
3171hwuoTHqIgAsX0BgEzRbUovvdlJd6CEWVI/eL9kpbKOv66xf9kw8i3gYAOHA+HCIOPwglslxX
UEZmwlWbeydbpx7OMNLq37/PMHJQuUZ4jEWR98OPdunB8lcTxlcVGLTlZtxy6W3DcJ1PK3S0YKEm
VZQLbYINw/3faEF/NPk7qOE+vDmuJAN+7w831JLehblqnCReArOATeYr2qXrXj66lroypTCiupLt
YVGZ9+DJMnhny6pvXaz4x84IspOj5N8t7f/kxstGBb8TLkbs3/4PN14ob3lXd3RZFTSPcGdvyv0M
a/w56Yw+iWyzoQu7dimurU2ONn/9K/95Mfd7oYrwGU8W/vci4/9oCaeky7k0xGkABOuMbB6vDqSp
a9oTFY1BmLiLdeSwtO41SoT3vtdPt87qy3iu8uQhdxvtoClv3QdD6t2LNXBYDeXJqe5GJ3So8NsB
D+p3RWGD6q3hmAH8IDGyTjDKSkUbViuf/voH+pPbBSkRPDpop4BhfkRXJEMmZ+rRkhjEozjbF95Y
29rOmU7iIqqMpLhGuslsuFarda2DN/2b1/+TzxCiqXNZFUAqZUvz+9vF5CaMkyaKsWVO3rOsyDHC
kB5/yQz8/+AUjZ9dP3Sf/wBTpP7BEfXjvQd/9z+AWGRcgiH/Gll09d6o3/KKfv7yX4BFYLJ+4q0n
2gbIE8eWw0XyC68Itz6oTvsSW8IyjrTNzedXXJFp/sQz7RInJyR4AXXym/0V4mlYP5FXufh4IPcS
nYPt/+8QizC/cRH814dOw7J+cY7+wW5QZmk9MYNUB7mi1LpWljbohoZ8gyW3grSxEVdce9YOWASG
s2WCtYtpeZLjAUFUwOWcfS1hC7EU3x3WSCaHcWyC4xKgutrVSvmvSIRzNzOtULyV2Yds1nGGjGnX
v7aknJ/cPIe7VuINH0OrlCYeETFX9YV6X13P9PW86HRmHInsubEVVOO1LKS75+zNwVo4g6BSnJ68
jk4jlw45A6jPc9toals5q0BbsZFuE1mn5KOWttqnZHe/M261ZSzkVO+n1ZvQ84L+jBkQdtmMuyaS
QTGdWXrMHuS7qb7ThGZS9DK09kNQlrU4CWD8VM+bvUc3WFmrK6PIugOVK97OynG/xT6Uhb0r5uBK
t2b/ZfEnJqnMdzUXUGei3bqFMTxQNZU/c2uQb/ZUTnTKSnUaF+mdCntFEwahRmunJTKw1nIAw6G5
aU8JeTNCb9IarAFA2WQ4izU7581ASr906bGZ3I6hkeYZ/CyYSbcOcIkNXUcLXcyGuPfQBXbYh9tt
xTKedj29cOW+VNlwnc+deV8HCQVcXto2RZgLEJz8gKl1j12qp0Jq5vv38hOYQwqrgHoiHEv9BL1j
6LbjOLYPfklmDPnKKt/ksIrzQNPrLkty962GwrYNsr54VL0qoqyotQiO61tVI1EjwLRbKyf3m4vB
QJQIupTCRFBFqGOJGenZ2MYO2Mr7Yam8kqi14dJExwAKnYQ8BLoNUhYeD7/eDvYj5pOzmdV5vNCr
t5nLJbgV+brEaZA5cXrBGrgTmNcodWX/aDUrKf1qCq5cytEpX53t51wu6a3vqvkd25g6B40x3JrT
kCmYVfqxx2KJRNkd+tb3T8yN61mWIn1WCGTf5EgvFjqqAaNSSXHVVIn24a0zE4RtMynSF9BUW8ua
3dtU14LjgkUqLmTuf6U3HH1r6Or8ps1Evkt7b44bb13hvxRtwug72Lz9qTi7A9M0gmvLOyj4dZlg
vQqWIARcVulkhz5H3i7Ygn84Cq7Y4NkojCNVeRfvwNC/MGfK4CVTVxyHjDpsh2K9K4IR5Uo3tana
Ne7UEGBxJpYsFaL2mk9vAEjTV31ok6sM/OcN51PtIRCaFfWOld+mlcP4O7TlC2Bb+biWHrIQnc++
vq9TEwQ8vcr3HdHJu9Wr/QdtafV3nyu5j1JdV3HVyXJbMVofE9+VV0Jw4MJAKyLR6O4Ntz9nOM3a
0O9RqMDTuBNAI+VnT+xb3LhcWve6d0xggaMzKUwFc5UtoREsGTKzUU8xaHDvbC4K151uWrTEWvJm
ZI16t/gVhav5FLTvlMmZAvnFbm4mZQZcYqpUm1TNNAg4g31Nr7f5boyN+0wJU7ILlL3eJ6UBaR9T
WMwxhpOi3qw1xMeMls+x1CJyrqy2EghvCEPzC9qT80UPxon3l2rCEHCrOILpHbeTPabx6AmF3qr7
D75jy+0kYLO5ufSfVatsxk/atbUch0hIQXR5Ws1i+lzmIhEoP6Z3sIS1Pvp4hZ50P31iF7EJiv60
iis5rul51TuvjbNp1qK15lX6uY+bAVJVWGWAqhCGqMfu+2W5Xmi6D1dX+8i8/jYRS/ZAETB17Mps
ss+Jcu01RiN2RZSYxcqKbTLuPTBYn2ZtOXyq7FM7pua1OfQ2++JFbse0UDeFoam72lTjUbWeB5wl
z9kFyfHWqdz2LNKUEinDXF7xaoCHdUezfeygyYQ0C1FsVcDPXanenTtji1Ogp96KSGSULcHltEZl
11swZ6KMellnh4qDK9sOnrfofLL9NNb1yzp73uNQt7298/V6pKnMp++LJsAiEmy16LKfu8PoGT35
aa3ZZICd90NVaqB2q+XW1qhTDd0V1X1xU3U11NP8qFdJfqqLdHiHJdxuOcDX12WapxtTKj7kE5Xn
VzV503tLjjLUl/lI+bgVm3lznVtV/tB6tUGzXNHdWOZAKo/QSYrUNq3f69Ycr6gI5M7bJ9Si0eDZ
g4jT5Fk6EvnXbLUoGJx6T8LNeK9UHhxqSlx3uD3tL9lSBU/m5KpjWnGhbfBp+o9ZWU637PfUQflp
f5LVAFugqvQtgqx+3bplujOaYQLqKfSeWs5EpSeDjf5uLKt+P7TOsrclFe4ynbtt0Pn5C/m3YDPK
Tj5UQOO+2UNG0aER5OajsEtgnVKjw61JVX1lraN91qVYP0dbgZ3LvaC5FhLdbHA9DWteMn5pZkvb
DZNpvnkVhW+dnHKbTlphv/IlgtVvDfstHEpnuWn02d6XJaWqodZUak8/gr1NxFodMVtEDRHPGGIf
G+01LffYpLJbo9eqz74JPMkI4YEJxnUC+JWblIymS5guhBlX3ut+E5wmlLMrqxhWCNJrd2tkhn70
p848wCaoHljtWmco3vYRzxv5UcHO7sLLa3YlOj+d1xawk1bP1hx9Tzr3OkCSr2rslnuL3jrWQwVq
byhHzbhL7cxxcF362XNRS/OIgt+90w2/ot9S0RvNF/6VkS9dC/XfTBuE7s4i3yIT80h5u7wupOec
hsKne10k+caYK4v3RbndrVcsrE89p0lunLrPjoXq+q/kANYDWDwVQrGqPmtbF0idhfaSKvDW82gn
13IoLwGvIL+nCLL8fplN6Nacoa/SUqyRJTUPZZeHdCxWcxGnpxUqGCxXiZVhk4Mwj4l4upGR2dpz
KgrvWyZZcISdHoj3jmXLxtMWY6OSRhxg5hg3i6drxx4aO1sozQbJLsr6gPOivZJ0Su+zSutawO2r
BWyPGAcbERkcKk5vWz6M7bWGpXznpb61oZfRP2jYr76qdtHy0MBBGfu+0E+tWIovGc+3lPpvYT2z
z0l3RVU18EWW9FxVXrL3Kpu76qys82wE6tBnI5VSduoVUWBPUxmZbtVw4bgtn1/Hwa4B8GgKRVYs
j0NSy+OClfPK6oz5vq04abQ8jAG4Q9Vxusy8sUh63vFoqw8LT5y7DEtPGiZYY5cYW7pi3hyMo3LW
Erw2guOuBXX/YDhT8UylULkt+4aLemo1dZxMX8s3c4WbAfRjQQ1wa/cypm2+oLeJZ4lVqjfwXWPc
r2V6nAfOayFVqjxGVOMf7NzQHpd28N4yalseka37B0SDam+5df/NnnOOiXY1H9ql0PiIV9b76shq
ixmHxbM/bVYKxsOy5J6uSStzomLuxIPdq2lPOzjdOl4KB7inMnNLDyvMkkY3D7Mqp/PsL46MzNUa
9+xDFPBGat5p/iQNNtMj+FEtxnhXaknyBfNaEDem7Z91JWhbLNcyuWp4Gt6gAhsxuCT7Nnc7NvZ5
kdMcmTUtXhSyv8lDaWbcc9a6LSOOiIRQFzsToQSlVFPxnNPYasrB29leqaDNj12+xQTAkqAdOVr3
ckgOWZFN19k4NLftOPqXsUKPZ1caZ+zetIyv9jxjSYCnyfzgmtejl5pbqXMciy4e59A0sPjGzcQ4
H9RavU9rz7li7kvyiLVfcOm+TjdqyfNXjeqB7SWGcQviKSHHgoABSwIimjs35QaBoKYP3LKW5xFf
yknDKY3npKmmYz0sQewWVbqpYcafrCKtNh0W4if+imWJKOkun4F5EPwtnWZTu5TvcjJWnbZBNjfu
RDA5N/7Q2VFNn+webdu70zv70jydt9q94af1kc7S7FRVvvPG+rYBrp8XG/LyxbnidwPqwc4PgzCL
bZH4zU3OJQrIVudvyNe82Y+ewyddDhNsyoZFUG9o8wf722TDVa6AULID25j4fq78Suk7X+tT2mXX
wI4a2z0LmNgRbvP5q9O1yY5Bpn9sE33fZBM4ht7xrrXVoA3TT2zAZKXjbjvyzm2c41o46pNyv1qU
xRPJMxtt7/Dheuz7Yvog4QDyPnG8OyspsZxQ+vlJWa7a9cMAt7RBX7NKQOy9Tx+5r8/lPamp9Uan
qmJk/QgEqQvmDaugqg49HvlbkRjpE86V/nNMm/SO50Cws6ZVnSnzVV9tR7OPfCqc79VslozR3non
4aV9q2bde56cgnyK7rkJW3Hd9p6xNLFKS6fyUm3gkKztK8nuuOAtrianZouXWFD5tNU+aZSb3UC5
Z7rBXxwVGtJYpOhoufg7iXKykjFCM+/cb6OT118cK+02vPnOZlSmGy3C184L8OzrgpbmZyAaMtSm
1DRCPLFuOLgmZRf4zCksuDhgRv1yVGBWvZV+w18OAts8yQCXb08x4k62js8StWjWJ40HaLnJ63La
29DgP3yHC5ziUvw/Vl0ELx5XJLWvWtMTzerFk5ao6TAESfCU0A0bA/rtF0xTxRRcPDpupPQxY+zr
neE7YyukRVlZw41d5vUHX8vuvaL8LwS5k5wSzwDdYKSNfmWuzmVidG6LRXMjzTeUG1Z5zgmQNH7/
bOF6+poOWtGd5jmD2Oos8ylrKD2C2lcQfuhYueBuSqd7pDEyMRQstJughk2O00zPY7b55jWtmMYZ
/l2/ay4U+MUe3DO0Yvxf+O1OvdTKY5vRYME0NN1Wle29yxRN0rLLbdr6HZaCwt7ocpHcN6FPsEWr
rNhZVXNsKOa46XMh94PpynfTGbyt4EDmhExgrMJr6uvWxnnjtS1KZ1leR3VuJk9Bk8qzyxb7PGgN
5zi2yFv6RLwbE84RPfVdYNNLO6TRgo8mhq5hPK3gzHdwKNzN7A/qwWVJecXacX7pbdZskZbPwXky
u/poemLPtxWaFUf/SmOhQPFKWAHFZLANnW7mc+Sq8m0prRWHt6KltTNH6zEJFPAsmswf/EnYmH+h
SneOMW5XvSmfLa1dv0OF4PNHrOV6mdI2cj15aaVwxNsEcRl/j8PNQ1OtOLmGKAAzcZwSS1VdlX5d
3Ijpcm0FiLonfRRAFtLAe591HOURDiSSVr2RlieTb2WHZ2PYBnlgPTP6gy3MU20/6/PjRKfsg19L
e5/0g9qSAJfnurSyEKoVLU5dIS4F6V57GIN1ocSaSBDHkDFKDTO/HqgFmfjjJf3qF90XD5Kzu7E7
c/iS6fQk5VLTX81KEbque6cPZ3/GZSS9+nVQCdD6yzlIGgs+vMZnOlYmT++1bvC8aZMWwRZQZeT2
SzaFqaGtXz2vfFJ62WxwPhjZtncHoNdDqZ2bRrUvo2Woz0Kr7Y+svHzTclRdZIIT3er1tGyWVsMu
qPtj2LZrv10waIWiDo6zobLd2giKsWBZ83PbYmxPwl3q/cw9fb8srnZ2vJqe7RQxiAex2URskd23
bjWSm7mc5aXPuAzF2GGA05gJUkKZ1710K1T1YTgr5LHrMZDkMaxJzxqOPM2KMCFthaQ0WWbE1ru9
VaSg5eXepLhju8YRmyBbbbfKxENvlemXrGz64yz7MeYTUd+TMgg+aGB0i8jM2uzKNTPI2B3Nx189
ui3mqBsrn/9emhwL8HPeWKIh5icYMHmUyo3eGi+pTgV4Qkr8q2+Cr6RFgTehYZ2ynZcxMcIu062r
duF+sNdrzv1Fma4Tfm5uc1tOqP6hH7xq2pizJT+GTJDvG9JpEoxn08BTZPKK/YpTKdbYUeXbxuto
l2CaDPaCgfC10LX5PpdU/YQFEOsySrRSPxQWSltXFnOUuA0cNrvg7LjxBsPIQhQSnrRd2r3SE56x
1myHKqblObNQAC1xMUdhutlatAtRlj4L43ubl9XLhHkzagrywtgdS/yq7D/UpwsB3Wfb0crzNFf+
rTUogMqllg+noC0t8xVpcLnNXD/ZdkthTvwUpeuFEvmWb3DOrOvCkFSO5DLXT725egeo7DiWVu6v
nF9kMt4uyuVC6Ebj0WKg3ap6dJ/SBIeGgYH8hFFTHFsOkFuKgTi4tjxTrluiaLsgp3YEX0bujGwu
qcMNMThML9SWaiutNNAwo6b38h0GUYeH1mQVj9WMQ5emt6IYoXKyM2fwNK/MFNYZJvE02Qg4qXfl
SIh+cCf1UQsGKApV6Awpqtb47mMP24y14T5OTqBHssuGm9EJeNCPSebvL9UDVy4KVBku/Tg8Unzj
7syxy67FFFTvY+DmvDVlkEUsB9e71rDHuzmTI7/phkpkn6aebTGqfIjkOPd3PaXm1QW5tsY65gr6
j3Lq74qgAOyqXeyq7B8nzGNol0pzuCBEOqac/LCEN7GoG0qwqb3hHuStD1mr+m0351mG61HTvitQ
IDd6P+jf9YQvrEy9/xAl+nNiaUsZLQOfdL4dlBm99a/rdbAOE6YcigkUNtwlddY3f87aW4GZi7z9
oH1M6LsbpQ8ZXhmrnbnpT9V9RjHtlzXX5CelG9kXqxHZvrHK/KOwsuSMw6z6gkEZwyI3eCPMtaSn
EWhaLk7zFvVQVsbtYBspnhiM20dw5MNz4fXWjt/BGCeZuFjN56kIaeReqI5yO87hfY0g2s/L5VHY
OnuLjBeib7t8ZehDjmHhL24TqLTfiF0AMO7cZX1bLY/hlkxUGYIatrf2MOKGmcr5ybURUNLcmG5S
WG2b1EaVKa38eztD/XD7x+HK1yhICRir3J01GscUM6guijezz/OPICk4/6aJfy4wvaELEJ8My0EK
KxwSjMgFA26UVl7xokBQUL/J0LWG6XAp55Jl6TzLznXQePq2flLmOB+D3MM3ADxf7IQlbDskvCUP
0HR5K4xudr90I+8xR96KfvkpLUzmUDu44piWffNzxExwmMqK17SYDnPQAYA3/OzABGeWOxTMAfd6
KuvNWvA3RLY7JBHdgV2Azx8ESIgiXbUbsRAFwFLDKS/R037b4ul5Leg6e+u8dH3w0jp9GID/hjpQ
oatFutrB7KmjXDDQgpcy6znUg7nnoI/fitONG4RDNtP6tbre8KgXNj0sayVOpGgRiHCqQ08s1+Vo
+l3/3K2YGGun7zdJa6JBsZrfuK1Ib8uk1W5xN9X7i2vlozCq9tpiFb/hONccptS2tqIzrA3+1eGI
cNBcN2PlPht+GRiUTvXBHv9eG3n1WD23uVk/ZYmj38ztyhOx7ttg61KDg9I+aMa777EVAhmWbMe5
1l8XhzGlNwsFI7JOUz5hBiEbI6N6kVqjB5enQkwAWj2IthiuGQmmGOzBjFxlu9cO+H8GIbq2stVc
zjXTyXuFiXczrMhZodkV9paFjjiOrmzuOBFTP5WV6ZXrY8eNlYfzdU3ket/qqYF6bjaN2Eus6fHi
tBVXkWs616nlUDS1avo4xTQM1O+cF8jd9JPGja8yRv8RmPDq7H23RT/tNI1avaIx9mnWADb3KyeX
kdUH6nnxvOmK/SLLCk3ZFcsYRy32q6qnKY+7yW6qHfzKsthlBjfcA+ZdfoS1tUiWihnMZuRS0LHt
jQx/e1dYxnu+aMPzjDRActmzTtlQN99WitK2ZpXQYNUPQnI6z2XVRo49crwAxafQVLPC87c43TDq
o3j1TLmKBN1qOhyDsgSiVKzPc/kQ9F3qRTb+A37Opl7QEpWWvDvzJdENoU5nUJP2FMTF4nacYjru
vZ5WpNeNxawYwfznK3BLTv1h7FRjRZrTlo/44RMjsrUg+NYnC6VN/eyW2akbVYON2BkXHJE1N7DI
Ts1BhDhfkL5n97I5w87vv4wFRYWbSsl63rNHTUgElEF6WsYucSiIy7gpE+0JHiyqBZa9uogAYNC1
tcmpOJOBGpmeS0B06D9dDZrZoTWmLnzxWXZZVtyz82hu+k5U0zfbnSkUc/W0ZglUFfOnPjddFeMx
Vi0OtQ5rcpH7mNXXvuO7zmC4fsMePYltNiO1x33uCyuSjUkXk9bUFQTzybvX6EDbCZ9T7ab3DBDj
gG7ogAWg2Rm7hiUDmzWK7aNW+Paet5fVpc4iDX9qmx7mTEuKrXQH82qVefZtotONvtppNA+1C4+k
k4u4Y2ZCQ3cFZwSO6c3LpStyPbHdaO+7tio+1m5odlWB3uqvCW9xuu45I4D2WDqmQ5INVn+Y3F5u
0SR4nPls82BgLfNwbbV29WrTl9DvlW9hRhnosFrCKkmVHRIpaauQ50q+bjURUJMamJIJsnRHRHSL
MZJlJpqaUqq4mixXjWEycBSqs7q4Z66XcaZ37qHuysTb2okJEZo43jtChRVTPrVsLMm3kHapcyJK
NLys/dIxPbgI4XLWxiO23eA7qR6G5nTOz1QoKBXClC12ApXvJUWe4I6A/+/7oAvxBcO4l7IbHvh/
SdRYm6EMFAXbpjTPeuMzP8PBqgiSWGQOrJJePM6xwjyNU2Pdsyr2Hi77r9sJuTOytKrXQqNZ5hfS
R8RwXRqK6XCs75DfiuPUtOYuyczhmFeZuSdKBBoQCfNpQY69WrylO5qlx9bWq/WtTRnkdk5LTl20
7DHXpERWqNte4kCt8Fw53Hg+zIQleFjcsWSHKxFk6tFgK8/pHp90y5hvRTY0zZtAK609kYjpmXGX
dE4+yuLg9sqEc+T0T75rtcx+pewPaETGltKayY0g7uvlVprBRHxEn3mw6tWwZdM1bebVWlBJLfcp
WZ0L/13vxXU1+cnTIGzkHr4hFgnaXIxXl6eoHeZUFMa93SYHM53ss0myKK5FaXFJYCO6hQFuEUSY
B+dboPvqRiQTx0UjVf6RrqGUD5gYCMMJMdftzeCTpNiA3yF+5KXVqG1+to78W36ax0bwz4/GGPpq
vjVYt/M06/+5+2yu38Wn+vGLLq/zf79K/fPnP04/m/i9f//dv2zqPu+Xu+GTPcSnwvn0nzaSy1f+
d//w16ZbJOTP//2/vjVDzS3m/jPF1PNbOwzGln/tnfk/1df3+vcduHz9rw24xk/wMICEGjqJV0h0
GCJ/Nc8EP5k0jbussmFZ/ELb/NU8Y5s/gRyG1m/y6L34ZHBJ/mqesYKfCNBC39YN+skN2En/jnmG
v+c3zhmspuwfLl5M4CJAvU3zR4viIHNZ90kaJUWGmF2j4qF2FtqmqVpChb95U25/MeT8toIIls2P
LwfePoB/BL2KtwKQOH/+G/OndERhp0uZRT3xw9cVpttX3aOnJQSe15x9zR4odPRrCrMQeqevyoJB
EVapOV4vPBmtvahpzoE74RQ3c0JoZ5NmABNjoPLFnT0AzIuz3s31iCwn5za7F00k6nY6jINeX3j6
DvcCnrn+a5mkTRLaS0J760jMZ4nSBC0PDbYQz07WUSgKXMu6K92uuQ0mMfK9SFDYaZl7Y2SzTx9j
zfbz1y7hWTJ5VUvLLnlJP1J2Ma1hkrctfV9dzTK+LxPzLbA0D8Fg8bJnBdTdiHSjCipiGjBFQ7Yz
mk7UqrdEDO6F+lm/bEdu0FXzQmJJnLAKFPco812xL6zFpoHcqFu8+RMLgEgHcMZJaZDydhw9M90Y
bPTGz8IrJXUYxtq/pSxEb7IkA/iwzJ3z6qtBo5ASCd4NQbVxo9LWWj7rkzHnew0JhIVBmS53HrEK
bJKL2WLjaTX5xaSY8CUnP93EuuNXXujUOmf5VF9BI1j6NL3Zek4DmQml5MVcxtkKUULFVyGWfNo2
9kIL98DDJEUtJQsazWlg3E1aKqy93TvKiT2cUXcFjzQq16ZB9JE15L7GesYe9d00u8MQYfnyT1y1
LcGybgkefR9JheuFkCOiT1uPoat57ls2u5DDBGfbd00ozYyqtbAoQiQ72G3rbpG3y9SPX4tuwpgy
BGs/hGDiyW4IW7H1tqGzPtm606HTrbO/HaUEhdZTOaZHzTQtT3071TU/v120IUy88YbRu1pDRXeL
jCjSdGLC5962BqlOTq23u8+81Zt6Y5v9FJeYGasrv8umgA2l736kBfWT4cJG+hHLicrJFnYd4l07
Kn1v6DRPZEY1Dq/2hDJOdC1DfbO4OV78/d70RjknylYyY7oNO7IkOFOkh73IHhZIywknS3EQnG+q
g2vjTo2qEbmlNN0lRbLD/YCalpvPTpKLp0pf3S8FyYU5JhnfeqGeJQVJEX9RrNeZZthpuyjBae77
XZinYmAa5xXKjVkSloxs8BK3pqU4mvtTYJeRlCVd1a1jUlU0rhbIhiA3Mit0SNRBou97JUJ/dazv
FK8wMiKpgLXK/cm7qj2aabCRZMrjWWUy+JHCbmEy6UugEd5NGWr7Rm/7eKwTd4UH5pdntsctMA9R
dsfcMA1BMQI7HqKTNLbS8msMCE8yaBbQPXn/3mLgzvkLQdxtMn+q3kgXXbKBWIW6mKoBL2UGTC3C
WI7oz0W7wCiZW47guzUzcucYaGv6mFVTexHW6q7eMqL036qMkRxWptCtM8fKUkbNPPpTWCHUpKGl
VjRdDifuG16Vro+tojNvENaXZy9X+mNbjfU9bi8iyPgB8JkElWNsVumbMnbKi0Lw7z+sz/m3rlHN
9/7HR/Fvn8T/vPkfVtJpXIg6//qxffvevX/7rP5xUBRWfvze/Xr5L391vxrmT7TmXcqF4Lvy0PoP
6s5kOW4k69Lv0nukAY550RsAMTA4z6Q2MIqiMAOOyTE8/f+FsqpSogZatfWiu6ysLK0yUxGBwf36
ved8h7/zrw3cMI5BnlifUEbbR8j9f9SvhvsXZzIOgT74JBtFCTvhvzZwgwh7NIqo0wgqwc+EB+nf
Zcu/9lAqHi47Bc8v9tRvmI6fta8/JW9pMRVMEav+YHf5RV6QvBzjUR7wVDYk8czuiTK1p8KtAdmM
nN7plfsigZ6HvCtGQziRRFKT0K1Jc//dNfzFN0K9+31N8W81LokOP27usz2IZnKX/oA78OAxk4qY
czNM9av61APmjYLEQ8dSMRFYhjPPzr2Arjol6Tp+aXPx0HqDQD2yHgxlvFiEjQeGBkzU7YV9zH2s
tkZd3rn+4G5LApNgRuUMHBqwMG7S3BiW5FRR6YdyzJ5RDB4YO91hB73gWj4sa58EAif6Hgt4sj+K
9Der1wybvOULjtb6ZnvxSVI1eOqSK71p7lK9vGur8cKtCjcAB0F0sJ0/mVOWha1mvE6d/mCMs7Or
S/12sRtSLhX/Mw7O5br2f7+fv73F36A/v7rF76olYyDJbmhndfDzUgsUwd4j/n+M3l628SeDZiXE
hTKNyBYMslieLRKHIhHyTcLRAd9tpPp+19gAA0tsTFXivHV2xujj0+ii39IQzeXIQryiTLYeyE+a
UyiLB7GgBMiF2nQ4R4JpVWNUWDNW/HYpOd45dxzT8EC76rpt3Q+8LO/sE/88O7xJ3xeGDt4jRIe+
OizxcQJJE6POr53OPOci7wdV64GyVBmSIO4+xibP7+JOz1ZW5mwp+L3tod1PTr7NZHKbowEFMf46
ekO8QyZM2zIpn8xGqICHvb4mDvlqTNqPMj7fBbT889XfldBF4yv6lnp76OJkv6zTrrIPmS4iH4ET
5qCdbsU3XrctEiJiXb98Vo7+4BQkn1ZpROcjkoy0w5JpLqbItowmHtqg8o0z38Sb7DY3yTzd/vkN
Pary5a8eqHdcobSWKeOktDuM1FEG/uk6gTSCdYh8Cica5uS1s3l8vOauNPPbtaPDE6eJvreUE2Jh
OSPHaA3mzv0AMf3jIeSfK/fO24GOXBk2DPYDuPdgxLhqj7xZH1EUv51hfvFr38fP1ZC08kTvuoO1
oMwq2zMCbJAEwXBCjU1drlz4BqmOFruzDJgwPO3kYMdBKarbpKIqyfX0MkZ0OPYMRSEE7Ew75YhQ
Zs96Wdwaot83ufv253vz4wnpP9fiPYLLLYpuxp3dHWa6W1by5oOmL3IKTDsJyw9TnN5xkf75mOPH
f3cAs1n/siob2wO0lxPhHEeOFdcn2SnhBZbRRG4nL0ZrCHwgm3/+Zd9I07+6D8en8bvPjGu0lEhM
28Pkr7cWQxXAMFjYLTrt9Ei+IpCIo26ZtfviaAleOOI49nZmehZRHA08GAOkE8VEukz0p7wd86Dv
1Ge/YZheYRtnMuBVH33X392Gd3uYQxajEy+ePAyTeiYcFiFa5jPYt8Y1gGAgmJKXOydBuST6bWqv
c+hZ1SMKPiPwEhzwbC+bRR+emERFcMQuBmOKSGeJ0AeEkGNPpzl7bTNxMy1yJQGZwCPaOJu+0j8A
bf1uNXp/wl69vp1Sy2wPpDox4rFq7MccGEznTl/Fo00qfCvGHUrXUCUdM1mHUVodjLZ2CSDwfCmz
EGDzNarCYBXjDTbz06p3X1lo93jwqV2TVv+gK2Ae1/ZfPRfH//+756KuYRNXsd8i89SsUBuFd7Zy
quLomakLH/PihoATolRnmKYKPSy6guKmcaR+aRuJE1SlB7tH6RlCCivwKyEDOx7oRsek6A1F3+9L
hCYagkQzNu6XxvzkGyMegqLcMTx+0XsjpRLJzDCjORsZ7nLqVe4YObZ1ZxKK+eeH/51P8p8X7t3u
EHP48RrLkAeRp6FTZ6eOEx8qx39TtrFv6vGi6J64Xac2Z3OrG04xiW5rRqMf1BDfAPq/usjvlnzS
97pR8GQeiqbUOQMvePIrih4HJcUVXAO0osUUGTVGTdDCzCatVw76Q5iNbsN2ZXY7Jo+BDpUzKheb
13b8cswoBT10ZAP0eRJalYFOR3YtepC5raA5DddSFtZ+TkK3wvcku9OqVKeWhpgVLugU1alnb3xO
Ydua7rsnp2Lna8m+jMXLKjSP0owkjJb4DwpAqildXxH/lCdmT8+WTYnOeKvfNJ2YILZ0n+wYHVRr
x1f2klqB2WgX+E/vi9J9TM3iWbGI4+VqzqrE3MuUKIrJ6bZtaj3/+Qa/i9n85wa/28Rc+h8eov/x
oM8UtH3S3vXKaiME7WiATR0OVCqGrdmZDS0aFOrlRNCaw6IYsRMX9IIBSQ6F9eKnQGQzSYgDc6N0
Qzb6oZtQkXUzhfCfv+u3TNlfPAzfeMPfvXGqIeJUmaM6xFZ60alzVzGHqK8ss2TImUBtHe2DPbki
ml1jA8sBxg0DRL9TiPZHYklK9FccwtP1a153l8X8vCbluat5yOpUKL12L2dSnjMn6F1r363mrrTo
uMTxISZolECFCI3lpmg+xR6qEnzT4eJ2N+g0TpkM7BxVhUtsbDRxXTpnrL2Bpp1V6sss3G3iiDBL
y82fr8Pv7tn7SFSkIrCdJtUdaNFY6Cmz8o7gBaYdRpedGF7nhrGXYb/R55XgWC/kydQjDe/ZaNjr
S6Z1yd7KVwwN9CPRGgD9N1uvwrCgqsAkv36Pdnr96MseV4pf3bR3W7a2eIaeJNVwyKvCFmHjL8kJ
2Z7LeVynMbWyd5kASoua4wuomyNjxga6TOI3Z/RDkxtwlVUfpHaaXR3pmrcTesoQHFh3DtgGNVPd
DCEOFUhIssg3Tv9BPeP8ZnX/VoN+96xhAWlgoPgNGnF9iFZrzAL6QA5C/8zYKp/Bo5nKYYM1gAh4
q5miI4c/cEYbcVbSnuVrduO28aUcl71t0PSRNjUzM7d0M4+Ohc6T/IqMRnloVvmwQRBfbomQ1QNB
gmAg3UpHuODOYW9kz5C1roamSkKRCGtfawCPTGZTQasp2oIpf6M1KrZ2fUEAMgxVgIToxo4p+o5V
Y9zT7aQZs1eoRGjZXWUTVgm8a+e8RSdtnFx4Wr3JY5cukzumcpOYOnMsx+pP4qUoeI+OVb1eY/FT
zuNQkIgeu02yUR63SZRIstzJM7cfPNq/e1reFTBGWzgjh1d5iI86Sik5TPT9RNNuquI5VANJKknS
Fsjcx7fZQm42oGvEnccc1q8ZpCIrtjdtYzwavX0AqnbNkBgjDC16A4rbJQEeZ9CaYAuaxgdb1O9O
Je8BwfS2a8vNZXkoCu8xVQMKbu6BrU8Jmvr0Cp7xoxDuYyXSy7nsh13ZdKyUDvCxFYFD0Irsqq+M
lyXPbv58EX/7jd5VJiZLLgFoNZ2M1sgujSXXWX6UGG5js96nmjM92AIovZCLTV/WMiJYSdO+bLVD
ZzWpu2OBsWWAht84R4KZ7ZitJx+8V7/r+7xnhQi1YFkbdHlIUlRXutkCHjIxh5glimmKqPkEO3IA
TvJySDg2M2PRA3C8+satDBru5WxdgjnTt9o0CvoJaOUlD+IHO8zvzhfGu3IDIwMIp9FQh9oqTgQE
ETLyIl3zzl2vOXF41T0iNoCThJWRXv8f3q13O3AlKt0Q5TId4szYMWzZ6ZWNHCPzTtPYi2JL34Ec
Rs4LzBtlfJzH930f70S2tHRQEmITzfXKS4cPSM7fNpFfrNf6kajw3cLHTben1jAQVyt1b+alg2RF
LUTRzlcxApOg6Omj2EX9ViErrFklzLS5tTj1o/5Z7Y05aPlmMZLXJrPAhnX5i+NpF3++VN9OAb/6
bsfW3XffjedSl6M244hKCealh5N8AryefjUWwz8g2er3ImkN7CfmNsvUaUE3rOz7T7rdnHUZ3QAF
LHmvPIWISo3Z4ZjtjDzQQWZulDe2Mjerk5M4wIGOkLxN3Q4fZDv+bsd+n8odlxpEp8EbmWWre3uA
69HnczAPmocEvno2iuETorkhtBbrYFnDC+hM1BhH548NH6tCFdxnSUOB45rbBNHFEXkOC7PN3pKa
qvbPl/ddbsN/akH93UnXkdoKEtIeD8JACuHr+bnRzkWY6fUXsz12/pvkEsJCGnRre+ZZzZnRsN25
+PcQMvP1WGHvVo8Nq40f3Y7ibETIinl99+37/d+ezv92JvD/4Hjeoir6faM/fFmql/pXff7jv/d3
m19z/b9cIWAMI0SENaIfg8r/7vPjuvjLEjqwYwxSBK85Njf2X5N6g3/LhgbpE+FLl9+z+bf+3ej/
Nt+HwWW4nK+ZGxj/TaP/XWvUtm2DlCJXZ0x//Ba28+7hqmfFwFGmFE9ZMeyYElaXhXwo0OkGXSLS
Xeq4ZTiY1DvM3794k0iuyA9edt3xCNUaayiPnT6fWfAeOVcDrG05Gkgyj/Tlao2vCgTmoavafaqs
V/C0/VsWG9aWGOiP0tbedYL+/imeQAdguCSawgD5cRlKW2ibndnp29VEBpIU965E9SXaqcDJMENz
WJZll7YL8wBmu3UT5NhX8eQ2Co5al102YpW70pids1abzYOO+pNdrEZfcxyS3sKXlDfEXD/qZR5+
99z8YrjxrhfPVyff22Zww7NgYrB9D5ATHlEYCWKfbS90J90YVnfn9cn83AD+laHfGTpuONm8NItV
38h2umeN0c/rxABRUaHjZj5a51dKr+RD3q7wLUXvxzi0nVEPEr+a3lKhMEWnw/PSdOZJBTziRTM7
3K/eUtXXLIENB/Wl7iNsWSedjxUJ5lOKLasZYpaRsmZtTrNHHe0TlGaLLMZAW2xoFyZ9tM///ULy
21Xix8nh/7fYHHEMJf/90nJfdC9ZTfH29k2LdPLlf/+vb//G34uKpf9FaUqCDwNEQri8f8g54HEM
APge4CwSRixDZ93415Jii7/4O/jrsdPxN7+fHVrWX2SyIJ7hMTRIauDPezcr/NPs8Dg/+qcKIJlb
kPR6lB6B6TkuLu8qlSodGbuNjCBywCcHjMPWoUg49Xx3PX7xyvzyUyyX3yMIOwQ+9+PL7mYSIZ9c
2clIANTALBfDngJ/+ftZ/O2U7Mep4/HHsNACFKJp6jBcfU/9GgCF07lMVeRwtEFFQGEbV9imfOb8
B3es+3ut7tfTpjDwhv/5FxrH9erHC8kHwkGkX+vhSnoPQaviFpgtjFGgX7YBCwUqNofBofXSY2p9
Xa2bYckknglBoEQEsyJ5oNVgPNeiAlOWVj2yGMJ1yjlMtKOAp+pQilwYNnbl4oPv+vPdYPVn/MyH
sJXBE/7xblgA2Dkh6ipCgjGQqGHkyQnM6NL8oAF97Er8eEls3bJsx+aOu3zMu2cr74U3TXAnoqEs
BvoPppjtSzHALTrHl+nghZDkmsCJ9pNscP7bHwnckJwD8lj5L4nb77bKEf8sp1UCotyeFOU1XdxT
sx267Z9v+0933UOnRTYcHG7eSczEP17K1lzyODky3rFZ94z1vBaEiykf7Gx9+vMnHf+kHy4mZnWX
QHNLuFC4fsqyRKAqAbzonDNbY6bD7dD7aFXsQqCftVNi4IBQ/fkTf3pMWKp4lk00DKQ/ufbx9n53
UMjG0cLQmePyXCxvnwJkRzjeaB+kEv30kHz7FNSNDjIbulHvjiN2bVudlfMp9Enjm9xJ4Oi4GWTb
OTNPhN4+mM1SXv35l330me8ezCqrOSMgBYuE1x4tQxixjKJ9lZVDc8YrTOY47kcDzp8/kyWJ34r6
0T2mPb3rJ7iwR2iVK8FnavFB5etwZZgrBh6tsTgLAhwegIpnU7z582/9+bnBi83ZnqWJBxQxyo93
ETqa5uXtAFV6bssbhTfvpYR0wbmJSQe6x6r44Hz20yvBCsh/KI0oewVphj9+YFN4dMta246MwZOX
hi9bGSERh37Werl28udfZ1B6//hiAAXE+sAHkRqskz35bbT03WOK5h9FVluoqMeYrpjrrHl9kLk2
rI/50JXpLuFHxtukWkW9w6KOj03EC/r5ElEufUVyRV9oieg2xVdR0BDuZeklh6VzF20rOaVhRTQX
WcEuljXHNkz4zcbo7NjZkNZdqx3LmjEhRuhncz8yMjFCEA2TGwhvzLqwQkIhL7u+wgW/KHQTh2lN
TfPRQ5/Toq0n/3o1T/wy9Y2NWRkx+1adrBAOUnxJn62sPQbVeMvUnE2NAzhOQSM3Dli4tFejqyY9
yjJNPjUglGyaKwrSj2+nLqpMNao6BHLf1CCqGhvzpSp42lXnq11Wdrhp4wq6WGCWcizOCcMY8e57
ZiIIMrDzq6n1JySgACrU1ZH6YCJhdyXIu0LTtvma23I7D63lnVkumZjI2nTvaPtiXO4d6+a9k+j9
A9ZRDyErnuYO4UMtl+SV1dGaLWDwCQrGEP5ry6WVkyiwcHWra90PIHJAejXLyiUcakg5VLWC+F5E
nkm4ot1+WOaqTnYgRvB0k1VPZzMRbtmdrrrw9tgIRm1jkYLhofiz4mtfDpO+IxPBZ+jgDnCmm0W1
zilS1c49Qv5mz7id2C6Ma6u1835XLUSV79bWOk4isbrQqNX8Ypj28+qvAjuKUtrZhLg0ZzxRKXHn
NijqgwaRICW64yW0UIfB0TamkZdjEIvBKa4EoR/riWoHqwoNveSv444UkmicEnfeeHltPOa55hVR
PBX2ad9z39PAJHqhP8O4598ly4C9KsnjkfmRVO2DF3e0ulNKUj+czdgqLmyJOHHrCTMm8IAN8Hgo
KMuoQUN023XY5IPYLNrmlHWdYqOi8YURpuuhhjldbb90NVkcYQt7pgAsYErvqR0G640RQ7ZgYV+V
sdW1sspCmm0t0Pd8bh/UYGp3QtDhgAingZaBFmfIYCmUgVopycEGVQkRBuHxsfnKk98AFyKjQ0MB
GccPxahapmPO2IGIcuZMRgAXeC0ylG2HZsUpBtxnkNcQd5KazmZJ0oPGS2TyWvmjuXNxlj42JRj2
YC40hBlJj+yUOfLSfjYTZfgXWd7ATKqQubrh7CH8DXI0mRb5LCngxGmKjS8+8L8qtCTIKh4vGJgh
nzO82pVYMZwh9dAjwhJ4GUatw6SBATzDT+xYxbLPUrSB296sNU5cpid9nGFiHcHfmSh8yYWUMBNg
Ocu7Cl5FcsMmmGfb0SFlImR/ay+W2Ad/Z2RD9YwTW3/ScJRcwgO0rd2YzaS0JHlfZCdwvMBb+b4m
vHsYwPqBV1d/Rp+wJJtOauK27pPV/1SIxYNnnMLxSMPCMzr/k5mkVXpl9oxK8kAZ9cqfU+kF+u5A
xnab7lplVQDc9amDilV1/ZXpkvhympUAHpWZAOPTGbOWkPSGOMW/pBdsyltvKUVyYopSn8OiHtP8
DH4QyJ8OSJ24asGB9TeTCw6nhUPXadiK19bMkEpnRfclLwpjvtNaOuZ73k3mZ5PVW95b4qxZfAxd
h0MjxjjVg3HR5jTUJrLgw7xBdn9FswwfZ4c9ZjvD/sE1D09wR+a9/gmRuMVUArAi3xlW4LVHCFEX
GbEsbiii9Yd0xQ2waT1pR4Bsuxx6V9keiEXTn4n0mN8csibAl1WOubO7Nr0kYSrDVqwTEJZrtfxk
N+aEHQyRBG66FlDdONgPejdg6XaP1H7XZ10MDc31bvLS175IohWe+sls2mjhiJhvJPp299DEc7sz
WDyhTusUkPA6bDiRiZnke5BPWbU3JYZRaApmVK+5WEOvJ/cTU3vfzJEgWxw0XOb3XMJZeGUgPXR/
OLm7O7dIWLFUy8oY+GRFbRI9neDtIbB6mPSJZbV0hzXeDZVwgUw1ZLIENt0SEOAo9kPhd8Cv2kJc
wcPUwAKJsUyivjPF21zkBAKKtjGZQS4CanFylDETC87bHg9euW+KLO5OeuSPL1PhaTAdEW089UZJ
zk1Fxs0QyXyZ0RXJ9RoBktYBUU9cL0hsJ9UCycBs3VQQhzBq1SXEhqbOm7eqtPMXHJs45vjBeR+1
KVK5qAT2NIVqFZ2+K/XRTLaNlnvXNKDb7m7SBz8JjdFUL8db+1pSp1BgDZOjQ3LhlwbGMfp2t9jF
eD7RHvPCgYnIrlK1OWyavE+udCA6Lnr4JcVPy++Hx5X3gBEXaBAhGtJWMAzsTNg3cV1crdradhED
mcXbK0ir5Bv4VssOTkcrh2eVaZ+7Op5kOGmNb0QqnVJnUyxm/WkQbuxfLHNZjFFLnEJ9py/K0pD+
qfK8nkbDgN/qyU2tk1G+dxnjvpFELPOw1lz8E2Zty1en9v1+W4y55u96rujXHLAHwiNs2xMra21x
R81ObQj+SuIdrg3+PCmWy9ib7HnXuv6K/2NZUhv7hFM+ipnYHKJEfBtsRTw1JEkUdbaG+UDJHOSr
YadbhhuyCsk6i1HC+U12NXfSTEMzawzyWfUSWIme6TMDjoKEA7Fq3ktZ1vFTow+eCMhlETKM8Qje
r5OBByVDIj0GmC+aF02rnTKyCUwt0Bgy5yKBaEa96XT9/MnDhwumBfLADVSrFUitbsoRmwwysF39
jYcqpQQ5SgOvnDcFicpbrRfDSF8wbg8OTiIU/0Za0iKj5PmMzh5VJptzHVVW3AEY9San33Z1kWLa
p/oaNsOKRBn3NKI87Agdg4PeWnUMuNrgVuHoFdZz6SlM7MW4xiTbJiIfgcRBVQviVZGEyxfUUSgV
6ASPmW93i5fm+klcl6MXkhymzwQXrVK/IBAQvU8mGc2axTCkNy51qRZNMaDfcBbdoiI5ZnJjdvSu
t2tp41rxVEHJ2mQ0PjUnx7nuDL6dh7BqsYkDP/bRUlSjoqzqiuQiJ3ht2g8GcP2oty2oX6sljZMM
XCM1pCzSLEzjmpSl1EISmFZVqpDTusNNnFj1wEBFxyZFJk76IJVJUYZ7UJLBLlLzspXQGXb65CTO
3v02ijfzlgI4M/rscVpj9YJOJ/c25Oqh5bZU5n6Nq1wiETFjQmYUy/RXRWbdrUP+wUEHiZpHDKO7
B4Vz8mEQiUljOI15ngEUMd4jrwADDmnPjHcaB6M8FpfuYWprhA+zO8rPc8M4rc6YvfUd7mXqcSn3
bjPwozvQ8MRM2V7H0GVKfJgaGO2iFTUcW3Lh1Nc02fM+bE2Zgm+qjPaxLxQwOnvW60OjOasTpYxM
j00d6T5oaSHBPi+J121KY/WxgFSKb8Rpj9rUpr1BL7gXrQSyQ2eKN80/CixBz49BAuPzVGDtbQnY
M8zztYCcEdHf6ly8vQbiS+VyFA66Y283GAZURqFnKwlyN16U2qDhd26J9rOKnTTs+hz9+vrUUeHl
G3OuKBP13qegE1lu6aG5ttMJIWT1Y7zEGhVRU1UI7FinApV74OyOEUHXeFmXTxB9OmTBqoRjg3Tq
VogF4gN2X5xY0xC/kc8L8ijJlvHKj2fwSS3GWo1nbfEuvHjoZ1rgc/LgY6lu8SCVjR9SYs+vKq3q
C8ucj2cObqwKbPSJ/UbNWkoBnBw9CgTuYJFBCF6fSNBnHADsBpcTGniz5YQ1i0fsgUAwRrtDam+u
ORdf5U19YudQQMOYgvV6ZYWEQjOqBlyzD1Ef1BWbSDmXSbAslmg3mTFKxp3IUZgnzO1nyxG43ZzU
7C6BW3MkmF2/wpjQr7iUh8GX6HwruXUb5shBOa6as8lALnbESw1ID7PZmZ4T9HUrpM/WPidOx6zR
3U/NbT4mkLwLmVmcM6BxoCaJraSCVCemBFVY2dwrmaefPb+W874k7ueyVqBFTlkiq+d+AQG0G6bZ
uy1jtjEGls34aQDDwV8mkwklYyYlA9RM/ODxIBQnBBtUjz5oBRP2am5wAhht94y2Aq3IzhuyeyCR
tsYjYZIhZ2i5P4b5WrOwgwjS3cCVLWkIseKZpACzrK9Vr5i8jEaXHIbUM0iClN1RK8T/Jhuzlz6v
yKRYUHXByXWjAME3G30tfTfsYSBzUql0D8IESXj6BpRhi9PSJcstAJGAOQz3FHCJFWcNPFdW3bDp
yRALJ750uiN2TcVBLQzzDsoby7MNZeuZysUClmjn8rJhNGUHnRpQ1NG4hq4nqAVOmcHo7Fd9jHIa
mU4fX4+y1KtwcsbpWZl+fVdwXEKOwz8AD8tw2gsagwh8qSaoPjop4KbJGZHpBtUkT5+V9DgFhoHw
KhpDTfspE3MGSFvzUR+n1TAuG5VPAyLk0avujERad/qoa3bgDZ55Cx+jACieKw5RrUfZyPm89x18
p2P2kpJRic/QL9cXgh44oOEeZVEfbZ517Bz+Mfo5FvlXZ7ZT4G7ZmG5jlRSfWjtTb1KMpH7Nacbm
1JX4WXZzn+XoZMlciYknPAaTTYPufHVyfWku68W0FlqGK+SJxhpLMq85trpRLhZRbY+/9C3VcpVC
Nk/LnWE3TXpAoqhvenpI5lHVvDLGtpb8LdMmmo0VxJo2qAwBfdxNrMIJ3Z7qPhDTUp5hdmyejsnF
Z0mvE7FX4dDjYnmOeMGPp52pbh6eVaJnGlmfLChBY+bDTTt4NhgZGLT5VgkDuFBh2yUXckmaeusM
Mv5MgTDi4nUhEgex5vA9cmioBTZb3ggUra53AXXMvdXsWrsHdtW+xHG5srcDZ79D3s95Jo+BBYda
Fzu3M2UUBKQqa+NzdHy+ufOVz59DeUDfYuFY8kX0Vvok4c3fx64AfjEQ0jHsk0J4sDZ6gL3HE1Rv
bolXXocTjqkUmB0+R35HQd2xk9NQ3RXc6AqcvQ2TI2FMeFCWD7tTH3AWdGsywmqY61PGErbciIXI
2j1rKuSu1tVR5SVCmjeTU7TGJhvAMAdLbbc3QJHJByjxObGqYKqmlF7XZI3cEfEfOcYJJSgyt+76
mATrhxzbGPjGAyvxRgOzIYNKU3ayG+1eXlqaJp79YRBTKCQva8TK7CQEAI40mCRdFKg9S6PtYtcd
12i0UpgBq1UfnUSda3X72I8z76Vm0iUiqPmE9c1TYz2qrmlwxvqTN4aToSOQx0OJbXv0gK3TxlrL
TeuTyBq1ADpPsmXwkYfWyEoit5zVw+DmNGusASsYFKIUHnl/DOkE6Nw0B7AFRrJXftb0gVBasR1n
HjwwEYvvhKIAz3FaTUvHP2FzRvWYTzyhH0/sEL6kMk/sDvbdpja19KVdCz6mLlj2TrveB8DZNTMA
1gaPK8mkUFWJU12kx5tRpw4Up3jl0oIzrVF6dvjXt5wJ+/NMN1L8U34Pqr7HtkxIaz7AsBlkumhh
37bTuu0ySM4bK7E9gSXATKKE26e2udVqJdgYnpUNBAFPPum0q/JtVcOwAN82Dx4xCbZERsQ5EixM
a/Q7I+8dJ3DaPI9ZtGLhRaKa5nve4NXemj1dk7TBJL8HvkLJWFcx6Y6dLSFldrYzvxVGYz5x3EDv
2NjD+grV0Uaz4sC+avvEebKtxX3sctG9JpXlYxWwUrzq+jzZb/SPCQscgK92Eb0Yd9m6kxi/TO4M
H4pSvX32a8e49AaZzOw1iXfPvtW4gVXwnO6UUs01Uw7dPfc6S95jeGf4jYLWvyrduniisxEXkaul
A6U0PvER/gZhUUHrHnd+bfaI+zVbo9MCW2bYrz3OF69rLGnKEGIxRb3MMyeM52axIzHoidxChLc+
A7CJb3tv7Aj0cGPdPscmQY5BDsf2k2sukMSMoaTfpHXKnPZFR5bpVQ/QTBKtk3ZNZJJQJfbZ0ILE
c1hmoeWhm7ajNa6xSdO0rK8EzB+87YUjv8L9GhV0YuAFRA8CTA9Vk5L+l+urAiNa5M390jLNCbJ1
mO9kN1hpOJJIVkfEPZsDECYCyHiJbBRr85zLM3hPLOfWpHxWBcWMgc6fPGr47RZTG8h692wEglSy
b6cSr4md8Y9oflpfeyOsTkgGToVY34iLFzDLYtwqXsJlC5CfgMAZC/SjTjRBEmriuKmPTQItdW7y
hSq+r5zLZfU8a19a9D54iNLkEUyy24Tj0sBHpatH063PXOsL0wbSy2DL05fIO0lYb92U+XPWphkl
Zp97aWTMBkRj5BuFt2dpVk9eVTvEmyx2TQWu03wiQMUGZgghb4zxc7TysWmb5s2KdeM2R28Wb9C3
TtxMGlghUPD2nhVTXQjl2gNneZImg5wF+qtZ9sVnsZgNhUBJnvJuqTj4bKxFGU8xkYZ5OI6dR1jk
lI3nNuHlSQiuC2ACsDWaJ1pjZ/x5jC0XvpcVxyfIjyf6XRV84H22FCiSF2J3n0yzbq988le6kKZA
fA0+zVwCElTzK3/OBcYUvxb7xCyUv7UMVV1oxVL12xx8I1GMVuzdu/m08BbDlwAeQf+KHIuhFN62
gVGVbmjer1Q07rh4W85VxwALnGqhnSQD8tRKNk8xjdZ2E8ci/ar7EG62tdDA68FolXcY8m1uGjbP
T/FgxwRPcBGaraT5lyA7Lg0oAoRbXFH6ea+TDzcuTL2kQj1yjHySyiju4VVj2TVEzcSon1XlhkOm
ufdqLlp2fdaHeVuaRvHKuPnYRhrKvH6BS7VSLfdu/AyhjMwDO0Oo+lkRJxtvhhZTLWAGUFNXjbJ1
SMyTNr2Z9jh8MVprLjDkph2An4GJTNADF/W3TVoal+BVVBEWxtTrG3tETxm1rW9zyKFjcd6xQmis
iMjFXWs0hzOLnfkRYShIbxwqYPCnkahzW3aIm0zotnAJYnq2muPVj7meeTHp5ot3mTvSvlno8rzq
tMHoJc2u9jntG05Jlu1m3u5/yDuT5riRLUv/lWe9R5oDDjiARdci5iAZZJCiJEobGDVhHh3zr+8P
ysx6IqUUm1abqu5n9qbUAAYC7rh+7znfwdvd0t4w3eobKWK5wStyMk4jrwqQBlpaBwbayK+tWkEP
nDqgyHlVUZ+SYVp99f3ZYGfqjPzKMCo3WOd6iZ1VgM8/hUMDR1PDpaGz35UMc8o6dtyVhCPnQleS
bLATxWG/Hto281ac2QAwNJ5ZtrAMlXthqKz+kjgiitlBmRuwXxJGsM09vp+dPaUOADna5TXFbmDG
lxO9M2vTz278AcwzjwmnNZJTyPBl/RIj3t7YhL5/BKPhc8yTPguXIjQm7ZkE3npvMKgF1CSm5j6q
SBK0ijnuN0mlx+uslpCkRCAHmK5xSRZGnRrmnYw66gog2DrdGCR40+4IeSwAOQQgG7HFUqJiv5uT
IxM252ZANqs5psqeTsdAV3GrIGUkG0m7xiKLNAew0gOF8PhRoiFci2727wfCVwKs8DTtF01VoS4r
1cQOpLE5NI+t9pxrEFLibC5PNcUVr9pN3VZQHF1yYLkQA+GBsVDlXMEZbRkXFc5s3EgD9Tl8CXw7
GMgm1nLWlJbYYlBnvcqG7B0ilxlR7vwuCNiYijEdtpXOaIv7Jf2YFabaJtkHCf2MKxwxNApxy8O8
SemJEhZH523e5KovPuQELWHG8FMz3gQcNG+pRMj1oNBcWE1Tn73Nak4E22RyguUwrVwiFFgp5V7P
s5udB6uOhy2dEcBnQzSBcUyhrFgASxHQbLMRJOpmhniYgHEmJnZTuIP6anJW46gdpDE2sJwh16ob
6Hatgyz3v/n+pLx9S5wFE9CycY+BXA7pPcfSk1nGlrWBr+iybYF90uvc6mWGL37Z/4lW6C/B+auO
dALLuKFtgq01hp8arhshg3Ltg177as8NuQcx00Cw/Q1H6p2ONLYbEZGasiC2k3LVNs10z7LNDTR3
LW/jbmZT2FWuCG5iAiSuBTm7n3rmACRQ0K7BBpOk4J6bYEwZ987UQGszS1S5cVhymHxrxlFQuipj
YnObgjsnw6S090l+X7bvpERDH0rOrIKD7YEyeHR3nJBp4PQegSYX1L8upuE+FtG9oJfdfo4Fddiu
klPE403Gu0Frh6umN2VVqGZPlU9/vqThmV8OkWDw6RAYAEPSykp7VU2cx2Dh+qxLqInveVm2FrOA
mhdtESuhdwzyMWHKMutuTOV03bVp6rG5i1IqXZId+b5XYej2D6gBaCDPTMBw3FiZRyakTNI42mS8
nu1dzLgBh13ZyR11PhxScs7xvlQEX98hWIo/6jKO6chmdGpXNXkwVzT3KVM7x8/fkOrjn1C7kEBh
h3ZVLXVsZOxIZomiXW4WKgWGVvi488eaQ7t05i4li6AlKUknfgbXlntHPZL1/QgQNQ/UboTB/cFk
k+do4aFxobPfQw8lIj1jaBBDsuktMDRrkeRtc+TK2Qe/N8RlX2vaEFUqkm/+VKYPY4ykjiD6rPvs
O13VfOH4gg5rF4nYsT+UbFY56GeL3jEwljbPs22GElu/nzPbQCeZjSbqTWKYpwvaYmW3bVTH7DBw
MUxziEFMsHLHig1CZgwSV40EG/ytziN0lbVu6LkS8xMG90whUG767dA8Dja01JURLRwLK4F+uh+w
0tMF7H0MWLUP9W2doSc4AIkMQRl3xCVsRYNuaZvwonxTeAmFLw2nDkAqXpSVI5Ls3Rx1utiwkkt9
6THrl1sy42qgFLwf5jdTbMpxb0ceb9+kFikOai9D1WuYqoouyoYx5Kal+olo26oo2zQECBHVkXXS
OFaghM8eVV6+dQ1tqpymWBI4Bxoyfb1Yp6itHn2/7eZ3VWjGzbFUUTWnaAromVKgWySk9YGX38R1
AglRADAFl1XGGb5CvwlotvZzThOs0YW0WLcdqdiRVLxVnKI05p0ZE1G2ppehhoth6MBd9nnq74KK
dxkjIptICLxNnBZGYrYhGBl+WcLeG+buyH+QlgRgn4BxHPN0Q7hxkwlUQEd2uezS/TxfcLtgLGRm
2HKUKZmXrxngeCy9SukvsAn9N8Y8BBwGwZP0azMaK3udTbZztIOhdbeQODpai0UwwuiizQsRwBbA
laQ2IT0SskwkXF6OjE+dovGGS8Pp2d8Gv63mvdnFiX9hMt8+zYiaSUxwlyDoOlF4gtO89vdgx/AY
2ZgE8KFF2dRygEzovHeNFe8RPyr+cjsltQC1dJwc4KFKuB9m7Tf0m3kux2OdZupz6Zb+Z7NuIZBh
treIJuhd0vZOHBqwPrfIFmrYhsLN36Jpb6NzmALS/eYB8Nynekjy6wE7XH7saZVmq3hkHLBtbTe6
obek2y0NFPj2pkGjDiobDfvi3cS5taQ/Pmv3SLRELG4DaljnCMyVwCpe5kLt4gblwHYE8Av3rXMY
6tqxL6wrM5TU8DONLbGXDBOxdzWx7W8j2C/Vg8U7sThLw68NchpRfRB3BehsI2NV/ykJe5Uf4v9S
xvw/DIBkLUaZfxYvv0G63P6LxLRW/wsC0r+u6d/rJ1Lm5c//5Y9QBHpS8S3p2J6vbM9GM/iXP4Jf
8pCSm2rR8QkQh+i+/vZHuH/YizWCsZ2H9Ed4aNT+9ke4fwjf4RcdwkCR/+GUeoWY+buo898iSTxj
XN10ISYKc7FKyGc64wTHMDOmEPWg0SYnVdrpnSykmDY5iTfnhDJgH3n0NZ0yNmlgc/YlxEjDTV0B
LWJ/HQwyQVfBYH4ugYfvxGim7+JpogfOsHy6tlDsUvxZc52vcidHdjlWH72wHz8xaFYVpvbFVSng
vGEu6TY/fC2/0FB/d/U9+3BYJVD8kq3C7X0e8uyrMvSJbps3jMzjR1pt5rfRVMZVYlk2+6shTbDs
hXk0UJG+8T34MbDI5/hhJuuU5CbOxt9/oFctmd/SwP4fUf87POT/vH6YSbSP/7qLPz/+uGiWP/PX
mvFYM2AGWRi0wjgZSrwEf3uKlqffUg5ayT8pnv+5Ysw/+AP0JFlH7lNHkfMH80hWH3WQz2/B1/+K
BfPTM4Ud2vkumkQNzhp8rvE14G6JbPLTHeJC0yJGsW+3Q5k1F0abj5TmdH3RXGTWdWNZ3tYgtgx2
NQoFprzlp7TR1Ycf7t2vHnJuxg8yZ9pZy8JdWKQ2rUwYoc+06XPItpP2nrudUOXdR3CRj43S/iYy
q+FcdH2871XsX5Wo6Nf1JIL3CB/FLbTQ+f73P4n67jn+cb2RJoy6G4MFNSe3nK3pif5ZlXVG3xG8
ImN1qmEvp+M49uWxmELz0jL9L1GDWn9sGHauPTWZ+3FcKrKod7ddH4grUn3MM+0rNEmzlA9WwISm
bhZWP2OmqSuyXRdxit/ENL9PLQLhnVZ0zptZ3NVO+zmw4MiUqHOu7DTxTkGTR9elnsSF77jU0nJp
LZZN3Jx1Nxp3boRbwMpd5xIQartChIewCIUrXbDRVvucgK/LDMfpCb0+gtYugyfa6v0g5nIN5r3b
D1A/8hbSfl+mH/lB5MFwoulL3850oDUnKkI85Tp0wzuiFy9HP7TfZa2qd7HMx8fUtCMmUdeQCNp1
LeRn10g/MHa6HqLq7dCDa6s9RHtWEZ9SjmwPXsKIlhSL6DZccC2cQruVr02HwMqQubVZT9tBN/o0
185MBksw7tLI0W/JMgag7Rf6SBKsQxSIiXJ2IuA5Hu1Jcoyq0iW698Zn+PDZa/t461SIC1dT8jmv
Pegxk2eIm6AzhtvBRGzJ1AkgKmPD6WsxA8sfsFphoupTiwaXo2m0R6qxH7OhjrMLHt0rwwQOdWig
9KfDfKUUyTccRNZG/44J0QP0RkGZihs75+y6MlT+yQBGLXX0TVnqY1lH7TalxbDiLCEO1KAQzaqy
uUyEVoeJ6F/OSdln3wuSDY4KqjT4TIDCp5XXO+2psGW77xwGN5RmVMzOcCkSP3prxR4dMbs1ANdl
YDBJZ6cf+ykhEYCznThGFjPiuOUoOqDXA54HmyON6qsoi6qDUU1fEqhw22pgrjRyPNzTLRPrRkVf
zaQ6lFPxQKg8NNeEqRd4iGGl06Q9BKnzJqSrT5ukPriGcFazC4EpG4itmUsKR8Pz6qNohdiST3YX
UMMuRnV0CJBJz1U2TeOu8wJ/F0pln8MgnMCmdf5bE4vPkXIPDFAlSEOsdRDj6RbmTakwT8cSGO3a
m9zq0my0OtPL6q8KjlrLkwzzf1u5TAzpCVfMUzpKz3Tt64FxOrvJJsaOssE+GSIA76bHWIj01qjV
3viODCJOy3BPOixJbBwYywaXyu+r6KbsFfLVGPuwile6Kix008PkYzy20fszEK9H85azxDgzNkIf
unMdDgB7e4BTsUIhdDPAH3fC9KGYS2QK+b2I0R+2PblzwE6D9dQyS2HWp+nLzoLfGlUX0h5oQGIR
WIczg0+rtoycgC/qfLu0HjPXJ6ygmdMznXhm70HuiiPVPSOEMJ2cj4iZjK8icrtb3+vEvdGHxUkG
zKlXQeDWXwyix9elldY7Az7lCiV4v2pEFZ1ac9EnjKN1cAdN7J0nymMQ0DVYUk1JiSNcjCo8ig8e
Osf3U87CGkah306x8vee3x+QOBNKNCDvQcKUjxtBmxYYYV+/iQrsTeumz6FfocAhkbAyh2ufWdW+
910/XSV2RTCPU0woUctiP9ayJ+aMB41R6gDkV43pHeB9SBYZj+s5BzT5Dh6HAQW/j2JS5RwjQfTp
BoQI+oPy7hNp5t6eA0fTolWKnKb6Ontkla+KKTGDa6ghizqEpJNV0hKkgz2OCZBVVM6pKoS/zvOi
Ve9cMsfuOf9f0RyybxA4FmfPGYhtbELGrXZqmw/k+W7juiQBtCka0HXIZsl4cCWxSOQ2D4kgjtNs
+31Z+RXpBRP4g2R0hm3S0Sn3RGwfZUUwEBpaUoZqwq53tAXGiy6QM5Vm2Zn3cBvzYFX3etIrww2d
iVn3OJ5DJ/wox8AnaH7yZvaJIriCdpK9halMbiNRAEtQNH2zz5PrvIkbnyikefDGc0H62ZlHZjxz
+vOviDWPgJsVkdFsta7Me9/jxWvE/CaftI3jAAOFiRMbhgjxzNth2r2JPDCaGP1g5E159sZSxpn1
Phwj7v8JdTmBPXMgmlPowM4l5cLchuy564Hw0gP56CQEJEX46JRdvB8bMgEt2gJ3SvU9DB2JSjXJ
XO/KTwjtGKQgig8B1j1GDPlhQg3SrYmlN9s3JPnY69acwh2e4ISJQY3Mnq3Pa+jQMFg8uRxd31fs
Q8hNujI59dziNVkxYbIi31Lf1y0hRZu6i4M7/le9H5ooX5MF6OO0qNJbWbSIEwphdWt/aNRtoSJw
VyQTNJgO6sLbhnU135ATwSiut+WeUlxmsKVldgflamt5VfrWKXMnPDg0p24Gkgbu88m9YkwAgjth
Z56Iu2Dp9/nWz8yA9dIPDOOAcnT3ZEek5zBp5ls8JpT1syTlQmXzVW5Wxjtd5Uy6LbE3AhskHlEd
F+YwDyQCpfWHbK69zRSU8gNJN0ssYuIfysBAipVGxT0R7/WHsBbqFKHJOE9eRqii0RApE9rdnm0Z
VrnJugs9T+0mXhs0EF0JI8fmZ19NZncqYG2xa8XJQ0N44t1CkdiUyMe34dwEl0z12jfCSnFdYzGk
11VlhjwyiZbTlkTeYe1HrgYk49nVByTM3lUw1PeiSKpHUBc8h0ivViwG7zGdLF51RlJG5z6lSAXi
oZcMjZiEN7pob5WJUorfaqlbucR20q6c8vfJTNDcWmXwN2lUGJs+kMF67l1kCJMiJZMh+8xq8oCG
XTiak/FGaknrZ6QrlrZqW7tNukOtHJyb2fZ2Q+XoNTzg4taHp3MSlmt9iVLfEJvva9BC6YQRhJ7n
StuEtU5tNB8SXleX2DTI/gsncbCyOlszrx43jDuyixGU4IfvG0RIj/Uq8f3gA41Wb5O1fnBdmcQx
UcEJVlqA7vY4mUZkr3myym0gRqFWSW+L8GIeZGeTq5FZ902bexvdx9Z91mkbgQp3dgSHn3gSVk2d
tV/QQbIVKIXmmS9nPM8j7Lu3pFApcjeTyLUPvaFYazKERpp7DQ/82AagipCjRTtVWOP5+2u5tjRA
jV7X5IJEoX/llx6xZBrjEAP50Dbv00Rwb02AgTDimoY+uXRNNFx+3S5jR03oy46s9Onc6NbbVJ45
PDAxpMffh8E5ylVO+NJS3DuyrcjnIpU08Okh0RKzx/P3f0ilwQOZOJL/VEGFVQNvQPUh8p0G423n
ePHaSBw+AJh59je/plqgiac+R05OJrRM7SMUSv4YeS720cvDMdwOozmehaGqD3R1K/T6TLZWvovU
eWO2il9SffUB94s491T++2qsuXicMT1su5oztk54D73J+3y4bMp+1ltbsDEx9uOfenYXnv2Ekcj3
2x/S+GWiVv95VHnVQfz+5aSNf2xvLRf6bxa1Acn9h+PaEuXxl7l+yQr53//r4jF/fHbi/v4n/jpy
u+oPNhDLAs4AYZumEn/ZX0du1/uDw7ZlC59qgF7Rwm35u03l/bG0trCP/3VOp4P1Q5tK+jadLeXw
RGKcftWpWy5mzx+Plo7nARK3pGubEMX954gkCwJY51cofGZT1EhPByt+9GIb+9hg2zRzqrIg/Edj
rL4rTZF2K8xj2EVQCCOJp5sPnNEWPTyMPNckAwnDtEeCy+bgVGSRe9UKhxSJ3FcJkWOSI1mnMuPg
xnRrV4zAp7d4BuZgFVQ1AJxJ9+n7ivNnseVofkFERH43ZYms1nXrqmmlQo/NfMC1boPptpdcmmBc
IvmWdAHEm54bEAHgyHdYsgSOFWnLKxQm5QNBWT4Vc6D4AfGk3XikXvWLzsp26Ap3frJn4mye9YDy
5BBxjHwH5Sgr15HfwtWrUwJ913jF6TbEmpH3yja86xL+57hBGzh+DU2fE11c5+Nbk1r1QK8uy9di
NtMj/zcntquYzPdhWlufXDjpzP2FGz/iaG4AAFtpaCKgcKx428LLSrYmjZB3U2fY74HT5fFhmFOf
XM66vsT65bjb2MXjtRZVRrR30I3RgBxYIUds2SlWMYeTB5gx9nAskskMVnMX8eVo6SUP+FXIgJwi
GPKr2RKaiZoZBNPKbc2S5AXfND4iEiFvKIgDxwZM1HsA8Rr3scTsVSDSi9sHK5fR5yDg+VwhSw1u
rKFEixtMIN036Pzbj0yMFkG/skj/rWgizlf9kCYPBqQE9CTAmjaxmSYd1VHrjJsYJe7HxjY4LRu5
o+11DCXga193aG8tSSzXqo+bZKe1Ez/0VrBUNSHhGQZnbHzDgTUUO7tNmRg2SGCDNaEXDbrUrrdv
FXjOfB+10QBQ2B6Y19BhGqs/G4//iHl46jB2aPP6ns2/afdKuBn+M8s4gadK8PfGO8eKim3Ml7jM
Ua3dd/vDD9vKL/pRS4/nyUJleSKmMm0FaUNB8XjaAwIkn4WN6SY75DJnw52TTeaSdOsxYNrqyEcF
Vsf9VcX/PCNXHf4EKLxqY///ocO6eLr/ucO67x7zH3ury+/+c6M3YaH4Dj1VaBZKOHxJf+/zy68o
3gEktAhpLhylvzd5+YdC30SmtW2DvHMs/rK/N3n5B81QWBGKX7OZQluv2eTtp3u8JxaTP6+Y5Ydj
tsHf/PTRCYUHDWUI85vBqdp7L++6QwDp8pPZN2QghLIv3sfKjSAxueifKN/rrVuOxNOgsgF0PZDH
doitUzxF5bitgTbe5RhA75hmxDdJ7lvvwWXH96ajA7J9BrktkRZUXZ1emyWyTjLPCk7Qqf02BHN2
2Rq9cWdYtdzEY8CGGbTfLTwyvYoat/5Mbbkjnb29jUemmIiDbJqYlo1mkY1/9i4AK496V7aM/uJh
qK8cYqS8P3ETr3rY/7FE+bFC+Y/fLon/jsXMUn/88/N9fqy6R+Zuw7/w9BZfn8wRsA//58Pu+LT+
KRYshmgAL5d0kj+LGkBlf3hs/mxR5rIKll/563E3+BUXUJjPvyz+FKO5fw/fSHEmR8x1qWxgWQmI
Oa+ik/GT/bBXeoCgyTqhT85/UURR2Dx94AdJWuPo++6V9jC7rlooht8KVsbhh5vz4pb8/TKQXYAW
mQtRyVnmjD9iSYB1lEamK+/KaKvsrRTJvLGbtrxuqqJ4H1IJvec5Retn5uJ9HSn1QlDBz5/SV44P
WQYhtkV5+WxZY+FsNNCS8FSIud2bqUehNQ53v/+Mv7qI4mvhOzN/Ae2IhNtmpRlGJ8t3yGeZarrl
pK++6j263EmaPqbnkFpDIYy14umdNOYpDPwpjk6oukcS34t8O3tzjmAkF5vXf6ClEhfMtFyK32fP
BjHDPNZNF52SKUGdU3rGTuQNvtzXX4aan2xrG5Oobz37cvAowcnp+ESIVNttRD9/xdCjfQFZ8708
/3dV8P3GMWTm++fbYeQsng2pYsJVDbMX0Sn0y+qkOaoySRDZrgysr3iyENUgXdvKrqODwPa96ce5
3DYQ31//LKKvRytvScfkpfasEOoxzgbG4EUn0rG6i8jLETmi//v4+5v6lCDz56elaOeDspPY3ncc
3g+AFX9CwTZKKzpRkiPyR47qq+rWwaC3mqxRvf5JcSWluGSrIjbJffakdNzzJvZVdIppJO67hDNR
rjHM//4zPS0h//xMvoCCZfPos5Kf3bmgiUn8AwFwkvOIK9rPajwo01eC54cXFtlPS5kaBN8LAgDX
t0GfPHskySAzF8t2fmoLoppIsu81dhltvrBj/PQlIawghcqh5HFYZdQuT3ZFLPg5liW6+BZx9hsV
5ukXFTIIVF3u3ZZz0r/2a+J6EKmWL4iJrf38eiirNFOXKD7BNk43UcL5ypDwz3//Nf188yzkJJgH
GZ1zH5d31497fZ11A9AgOz+NlmMeITb1a1qz8oWr/Lye7eUyrvAkS9qllHx6GTgIpt1gJz5VaskO
ZrKDK64ev8Sk3+2iNrTwP/S30qv1twpP001ggdYp53LavfbjOqQSuQy+aVGwez17VmInm5BAFdEJ
fvy0jUiyD4x4fPU3xwcUkEgRECwosWdPSqaRNtYxCwzmZLcNiibeTK6q/4tXefZRSh1CgUIHe2qt
1CcKnP4EAu7mhav8/NQT1Mniou6goyOf19iTgVSmj8r85A5OfTCIQtuhnI6PmLimTZrL/gWi3U/b
Bq8wXi+sLw+5EtqJpw+KKL3BK12Rn6bcVG+kjOhuWvXQvkvBw9qvfZlxskVnRY+IzDlOu88uZqTN
POdGVZ6UjsbLFtEmQuQsewHX9fMS4yqc71nIy87xXAEi0wnCDqPcE5SmRddB+BFTsfSFL+rnG7e0
4ij+KF5Zz8+LNo9Q6srAU3qiYwonqreMLr+sZ03q7NS2cXj8/UJatu8nL2gUaiigEbTYEh2UfHbr
XISwup9TZkBamt6WTPrsXRapLtjl3uxdh+7sfSHtXZ3GysDK+/uL//xQUoBQZyP1B7DIq/npQxLi
iCyRitcnIFBmAXA8c5FKFk3yARyT/BhlIjFfeMn8dHsXJAaFP68ym6/Se7amLeJJdU1e1SkcMXHA
oQzPM8fINTYq54Xn5VeXQhVN/evAQKaYe/rpJL00jFplS+1jDl85YItTPcphP+LBfO1qIyHRYZvi
HrIM0E89vdQwddMMDKY/gUqzj7Z2h33e6fAYGkHw8MrvbKFhIqnj+OS6tCyf3cDST+mHOU13ajxs
CBlf1MVAo5/Ed6M9MMD1XqjcfnEXXVIhBTpAZ2kEL6vyh5oqhMkFj1d3JwOVz1HjuYPEVQBYJD3l
8PuP9tNaWD6atPlcNCHYv55disevGWkhdyeqIPNxWHjIRtjnV6PjDtfF3JQxTtdebV3M0S98gT/t
LculKQhRqoGsopx7+innGVhRq5kZDilR7LUtzY+FjOYXSPZ0bJ4u9mdXefbdqRoac+db3Unm4kNn
FyOdi5hwGYQO90kCKGgOkuG19eP3a1JfO8JzeDqfvd4QlVazhY3yNHhkxtix8VBjPt0aBFK/UBP8
8kkBlE23iHa/+xyiqqw57GXrdie/ytFtEFbFXACGdKrMl8qPX16KPZqBiUWZL559XcVAQu3kqe40
D8jcaCOJBxGI+SLWdvHCd/ZMeEgBzo2jU8AZHjkBK+HZU6kt1Q9hbPUEftcBTWvlJdeANdILtJLh
SXSjVRzGysVPm8Z+gEI/zK2vbt0UN3WTmrdN5GTWC5voL55WdMhLb5B8BqraZz9SJcYaqkDfn4At
Njw0AzECfRy88Gr61VXoSNJU5hwMVXXpOP+w8ud4hkzZcpW5R/hj0HTfpZSf298v+p/eQctziRmR
QZfgZfS8bx1HI1gKyxlO1sDrFhqb3Asm/0cXRNZDp3Xy6v3M5K5xuFe0LUzOIU8/FYKoSButmE8D
41esqjQsmHug7DetavPaj8ZDw5iOQwFnAv7r6aUmDfQPx44AWdmwbeVaW5h+JH2MjbG4Y9eMmfP0
hWfj503UBu9MMQFF1VoU8E8vGrrwnS0z9E92N/rTKaHtGu+Ntsia4yzhr2113xb9GYJEWp4yGi7u
Cz/Az5scpzsmmrwxFr3w8yilLoK6h4XEOCmv8S4GtzJvptyAVakxFKNhN0Z7g5I9tl+47s+PK6UU
R1cXeTCWfLX8XD88rg5pq3SpyuA085RtCyS/+P+C6IV31M9XWd4OdDJMmKue9Xw3EABZQQt7wSlI
23mH8yTaunH5UhOKNiE/7ZO6kHAGFITMdFgUiF+fvSqcyrABZvjWTd1zw25HF+7NVnuD492irW/G
3dIktZD3zOZ8FfqNZV/kTVGWWKkqH+VuAqy0X+dmroftjL9Zga1sMq8U6zyouuRad5KGCPI9YRwp
aBjPOU0SwcCUuM034KCCd4YqsP92wFiyQ1oFlbVpeqPkizRDvAWY3Wu9YRCHXsQWA3oG3y8T52OT
QNVYV0E+v8feHqfntItZY0hktLosArw5oCLHtCrfmHGHnk4A6XJ2CO5AH8VpP5A+h08WlUWH5usG
mJ/+BtjO7FdAHYwIEZhX2UcL2157C/OvqjezE4KFtGuViYNsIUZuErvTD1B0CSLNyUQIrzwvyHyo
uGjB4flg5VsBp/P6q5iA+Cshxuxd27oNVjY6VPG9mhxy1Uqq5sdRQo+8Rr5XxTeRzsZpGxez9xEq
TvXesGhg7WdwqxFyaJKD9nM6BN37LMU/fAVzNHGPoxeE2GGnKQjM22RYpLJlztD+ZrZhie0YuLuP
sG5MD6x64aXHstAgGAOwI/OhdiuMUXUWk0kUJ73lrvrStyG62YAXV0UDp2wXWMb4xugJut9Uokbn
1OYVot3OzcuttnlVrWUn7XwTQj15xHiFoK0WToGzCd3+0WjDNNmYWgu9qsZ8YW2lgf4UDJa6Ax9A
Y5Byso+vBIicaFtVNjmQeLmhPM5ZD02q5dSwD6JgwqOrjMo+GUXvDGRwuANJV76mTtxGNCrcm1wa
RMyDDuncT7wPEQUbqdst8rbMqT20sLOEcIVJ7pMCdvFJEd/LFLfF67ezNVE5t+RoWHjtUYJZH0fa
cdHX2fUHsDGx45UERotMb8c+qlC4hYr07hnWmIPANclg2Fl0rnfaSQd0jH7qErdEsy6dt56I6vHC
ciytjmkrHUCSTuZ19ir2e6CoRVtLsWlTULIbAFv1tNZkwrWXClnrQsBumu7jNJm13vnDIONdnMom
3kpLVsOF9o1a69UkHWg5njMobjz5cmg4e53Hl9gKs/SET641vyBbnIsKEWsSVQRIZ86wwKV6uPq6
Dqxj6wgV750E7+8joYMQIipymdEQWaLM9uSp+C1gg0zdMkWIIL/ENHzJ0ArqEMqyH1nhzgU73Ozn
LmirI+Z82ChT4sXZdm7aJQqzxd97wZvSVhvVYzTG1S7iYDt0iO4UQCUFfY7hxo1uGkgxavTgiyYj
eMt2xdihKd7NGAyDL7PZFiEQStNCmwvBbMRkJASpDUd8l4osTMMbpX5EluC0dymrfboyKk45+xTA
QnvVVpK+AVyUMahAccy1/oLaQfNYQNdErFXtRFFoFV3MjpwOMh2+hYHxaYzos6Vmhkux7aqLBgbX
18h0PrSNexP6eEZV5byZhpHnDSPpWjdLspij8284EYpdW1jdhuhgfwVn5zo3QtzHsWy6vW719WxZ
7wtt8yjFCKCrxLppY8OGVj2nyduJEgUpCXmBXVchd4z01ieEcYWrH9JOEFbXQW0OOx8RCtZWpNYJ
HKuVZU75CiR+fZuQdweKYfZWWVzfkKOJ8GVwjQN5KcV1ENOuIwXl2xgiAHFidUoasoa7wDHucgS8
x8zyb2QRFNt+GMPDbMpPCPYGEjqNK+m0eushHd85dLL2LTTijZwYOU0S7nNG3+lBAW1xsTXsoKzJ
+w5ctw/jfTtOdXCM5yQ5UND268K0zrMdQX1uC3MPkPtSkGa+/ONiRTJFs4dwpG8yeJ9UxCSA2qqo
TraZf5S5Y67DZLqtXSglgJv0boyD+pJGR/gQDEm6KcbpQZsWbTZLIIbkVH2BvbfYEwm5w7vyVdnO
LhuC4ADoJ0COsl6E65qphJT+wexk7SD6x+4DpUK2oOsqckKNTZeA5TwPeeLPB/i+dnZrq8YBmVHH
pnHBPul3FyoL+/jQhLl01qrBX3dTkuBefB7nYh7PU4PYlvi3pvRG8DdxMXydkMn3ZD5PVn/np2XY
XifEntF9p1Mi91VjRNbX3BI5DlhROfN8PxVAJGdkTqHuL2pTeM3nrBxFcxZlXsQbwYpOtrrqMv8i
B2nBLmkJVLg85+4+G2Y5AUvq8vxgJiZHtp62kbNrdRaW3/I6DzoME7xriYrIJzpl6LeHUV4FoWt/
NiFj+I8BmzQZplqQXKoK0DIQIRAvAu5N41YeEuRkdBtZUYQ/k65uZesxcHsSl71RPfSZ0Q1XvL2Q
SQH/XMAAVpji5Bn9ZkujyrNJqOj9d3mUe7xwDV1+ARcDcNJrjXm89HMNoBUaXQ44YISAt6UtkduH
yIRJsGqdGX6JH+VgIlsL6geCWGF/K1r4GLhZnNpcdVSkAJazJP7IK102wGgcLEmV0UUXUYP2YJVC
Zo43oKOzfFcPmTiPXSv9tVd3UFjhUxj2vd1G/4e082qSG1fa9C9iBL25LddGXZTpkZsbhkaG3oCe
/PX7oL+N3S4Wo7itPTeKM3OOUAATQCLzNdFPkQ/pDFiTW+VJaF7BNehyUR/coe1UH92iLMNKNMaW
iHUheZukRCjPgLD61UIo0A5l3s0IdQONdE+IPprwN8Z8ru+9GNJ6gc4VRsmnACV8DKvQLIue6jFS
hxCWE5T2pwSIGkXx0sFPONdrTXmAgmwDcK4N1IeK3kbRc24BvAJTy0avAQKbaCGwOJFwgdlor32E
fYXqRKh12DJ5lHy4mdV0eh8hljkeStBo5qeucMP6Q43OQo0Imm6jj2cMU4zncNuUPhj+AV2vevB4
9FvCFvexNmjBHVpIg/7o1FGvfMyNasx2uVCrf8kK7A8Rhssh3KSh8ZAlGrv4mJHk/0uWr+aPgi3J
g15H/e4XHGjxZI4oL+EqC+duvuOyQNC17ZD2GEHBx127D+bAkvwIZGv3ZR8F5l3ak4LuEdVSkT0y
0g52i8ZtsjPGhjwd8wfAWRBKBxvoUp/hYNAAlFff0RpDNMJTqPSdak6uP1OvJ/ED//P4OTSb9gvS
qYDzd/0oc4moHhGiBdKuBHtzLEf9kMYWUYN5R658KgxUeI7ONHEviDDoUaZpNNCLYM+iqnmHnX31
y5KJ5kPfF1iNJ3GU0GgZw8oaDjrbdLgTpWZMZ03FMvZUzYUx3wV0b7s75FQl66BIWsCAuN/mh3qw
q/TBa5XoS4yKt7R7Lp1n7Gtx6xWlEOWd2wXerzjW0G5s4B3x8VpAbIikzeEPyiaiuIfRC68mw/MI
5ZawTbb8jq5eaxTcoOh6HKo6LSVr0VCiXh+jltlHPoJxSO+WFbLxk1a85yJDAENvEV0zu8HY3X4Z
X9VvXkaFqkjyR9Nx2TolqU/rcsLrEPPF4qFGbP2YxCg8ilLZmuBVfUEO5RoU8oFK0Qe5eg/Pmla1
c+QjZmmCA1TT8+SaVGtwkdP3tV7GG1aaVy9EBqRoYoDKsqkvLG2rnRCMlYUVrI/7tPMtBNTwPfUw
4ri9gquj0Km1AaRiyOUuXruqGDtc5pzI12ZdNDAgKzt4D8NQjTaqemsDyfKvapi8A2mNXD6re9vs
6xRJTF9YhnjQswYr5Cmp725PZy0geFa7IEks6fS1qDVVbRMpU9nEPpiV8N4DhkCmmRRnJ4Mpc3uo
tYAgHCxaqBQq6ENcTggWGcn6MMS+pdaf2szjmChSSYvovtPe/XZ7sNV5EXcYKrK3qL9eDgYnxKld
a4r9osnM92o4iJ8zQjh7Y9K3CvWrH4p6lupo8nMtoR4QDLPSQNDMJyFExaTFEb35onhO1P9ze06r
A1F8pdPBsUGp/nJOGdQNhP/M2A+CQtr1Ko79xVDRDvmLEJdYARBMlJNdiS97XdDJuBXMQkkSPy/T
7qsz2WN7KOcqK95a0nGBSVHNYRvxBxC0y3FmUQT63BEQTmR1hzDS9NPkuNHzW1eNxqrE51rgHvhK
i1GaNpq4TQE9unDinjLRq0+5nWYbgJ/reMNdiGoRpHRPHuqLkmPW05ZRvd45d2Wm7pHddvYkQWJH
/U9/8+e5HGpRoVKbrHeraXLoaHfaWaiF+57mVLFxU6wEm2zfASaklErZdrGB3LDKhVkM3hmfJOdB
dD2abDx5N0rd18sGvIAeKDFAtOnL1nLvZchZZHXoV3ge7FG30nnyI3U6orzlJV/eGgkw9bn4PDAp
wBmXBVKnd/S0y73QV7JQrd8XYATzMy1e83R7nJWr/WKcxck923PuRcig+a3eu7u+QIus+a1Iv0En
sOYTOlj/26r3/xHuznHAmQoshM45qgjycLjcSSnqr7FMwH13MrMObdshfzRAeEBSsKbo5+3prUSG
CRRPgqCRPsCW7XKwCaF+BRfYCKdSR/MdrUV3MIfC/ef2MNehQbkYSJkBBQec9ouz+auyMsVP1avJ
Vv0mRB4U1UBxQs6Rt36mzP3+/28sWRR+NVbiZi5EiDn1IcnNEPls81A26nBEmC/cuHCvV0+WlUF9
o84BQmRpZtdR7QvCcYz9NjeCLxQGtBP91S0rubXFk1062lR8p6tmRG5XhlnHeeL3adw4R80evO5T
DZqt33vpjGLG7fVbnRSfCmivBRRleViogRY6VmeQRQwDFYFxbKCIdlt+jTIXuSjNY4xFXd7kZpKI
r6W7ty7r/VbHRRsgB85jEBiJ4FCy+nucxcqnzh2Sp0SJFN800cI9jdC7g41TcWVdXRYVKKwhW9ZL
XonVJNSBJpH4DpYPA0+2WRKpy6T8qoVIlRxuL+tVL0LO02M56XqQoEnz19dhKcXzBkjXiY9UaXPi
FUST00Ylz0Tu49FOuvZdWDQ6YhN0fG+PvPJBGVm2dMhw5X8uR477OPayPEr8ZMIezBNafOwGfdpo
Ca6Nokn3SBv4Eto3i5PEcsdUzUWb+DGYx6+2mkT5gX8YhxvbW17xy8BBXUlK7JCzk6hdziag1BEg
uZD4ijHMz3ZrVs+JgwAo/NASkik+ehsDroUJCRR7D+0eoI/yB706T3JnGuZwUGK/agDcIinSn7JG
8R5bdBmeb38p+duv5ia9MeUtir3sIoEvsH8SiRnEPp683Yk9EYIdPVe9rn4pEwep1bnfavitzk5+
MLIqiDDLhHegGp/FSpz4Vo/zd85L8tFRRgW5Q6fZOC3XdgDdTBJ4qDLkcYsdgBg6uI2Rc6xD1v7Z
xhL8nWiV/HFoC/XQ4/GAuwP6vI9N6vTH2wu7OkuHgZko5RBnkdGNlMURIQoSHwWt5l/DaxMYA82M
WuNkwI3Z2AqrIepiGG4RnhYn3GXERFEuJpcxfLdztT285QraXpoib6gV72x1Nr/fnt1q2LwabxE2
eVVT2KLu5aMLatKNz36jv4De8pgkaIvk+ZOkSm4gOtZWFM0qkISIJfHUXKyoAfF08BRZ2YTd+C5I
pJELNnfF9yAyVH3j7NRkAWW5MV6Ptggdyk50txI98ZGBqczDWAikaHol+JB0yXhXJEVET5FC8IRZ
urNrEFb/Cm1kK7PQjLWfAeNFAllAUC7rPB7qQZiAONzEA6z3Q4GA/S+RRtSTWoyQWAB01LN9YdM0
pIVVDh9rSw8+YOQU3mNVnTyMNa5nkY2P18YRvxYB0IulRhgHlbn0JXbdZrCDRE38SeuiY1omA6Ze
GiZPdJj1Lr0bCuc/Lvtqo0qzGgQmGRT/X4lAWQQe0IQg6Doa4Z1Fr6csjC9zEqhHkdnKxtmxdrvw
HpMkOuD1IAQvt5Rw8e9wW84OQzoQ9YjwH+ypV0+3N9LaCUVxi7btS2qyxAu0ZZMWTTclfglwxlcj
u3nOor550s0h/zQ7rfcO4832XhNB+FaYJdkBLyZYiMBOeKovVtKsU7VqCi3xUy+1jl4zi2OIqjK6
bIXYiBX5Vy33EoAS3bAtSTm6AlG7SheThqf+PNa/sf5B7xPDm9+NMPTv1P4mVK3d6Tvi1flvep7N
BkZwdQ8ZpD9QxwByvxAyX1+nmRoK/k2Q+jVvgjsMVVuoLDPKVnt9rOpnzJPar05uZXTtB+3XmFvf
p6I3T5XbGc+1ijHrLrKG+fvbPzwsFAuMCDgtaMaX4ZVOU03pmBQJSWmKp7WmzcjQzu0P3G16SnVZ
8S9dheaToun2xoKsxRxUHpW71watsszOBmkTUKrA4fCbGhzceJyEFkhCn+xQ5+pQHBTDovGLLIBT
HtDm9rqNrbV2dhjIR4LkMgCNLpMOBU00HgNN4mPRoL0XQCs+wy9KzhoWCodGjaw7L+qNaSOrWrsj
pSqDBKsack9frrgnkpHqW5X4WWHia2GVZimbV5HyvqdS/mAUmrKxudcOK+Q0eWCz2mQfi1s5nCIE
2tM58WtDQ914yLvSO+ATgTI4UgnZVraztqxoUvBokyB4Mo/LCfYoIiHD73FlRTVyL+Mg/mvSENyO
hzHIaRgG70/ES+vL7UBeXVbYkpRK6QvY+qITAVsGSRVIkn7Xj/RT5xAVr51Oz/VOEiS7k9Fpzefb
Q66tq4RtyyowKetyXcc2KacEBqjfjUbx3onCcTpUdYizFFiy9ONfDIZkIbhtAKU82y5XFXOZuZ2K
lse9VWdfrA504Kkc4+y/GjPU6Hh7sGvUKqcyg6nI9cG8hFt+OdqI9KDwXFYThXTa8EmKjxQ41iMd
2Xlva+G+z0ztY6yiz+0kenTAw5r2T9g45Q4j260mzNrBDSiPGwLUFMWGRUTJMlWHm1pK77VLv6Pw
1vqoK1KcJN9xfSMdxfuuS/F6N+i7PmF52IQbV8c1c0ouCGcVRFxuKs7wywUR0IeEpfAT6hQdCU9r
1PFp7q3pkIh4fl+5nhLv52j40Gqt+aTEjrbDBQp7X2vAreH2x1k7N0FI0wfiSUahVu6EV88yzKYj
YYR16ieIn58oXEFeN+dQvOtwdj51XeT9NMc8O1dlaW/FxVo6KlnBYCV0A5D2Ii6aukOUXkkzv8hB
p+44tcxvrZt035TWSuq9PTXNndF3EY7kQ9VW+6zAvwHwL0zqjUNt7ZThNUUVAzYIgbqICVwaszRF
ct/XUD/vd3FNfwmt7YYW9IwMWXdCSCD4oyiZOm/kfmsjOzTodJ45nKjLxgIC/xgIcJ5JjI+GnTE6
etGxU1rzU9YBTdjVEc4indVOWyXztfMGRrFseVqcOFKT+vWHN0evnMxB4eawyuxJGwVuL2ohPvV6
7Gy8O9bmCIeTECMxY6qLZweCklEMlIN2A+D2UzC2BRp+mv0A7ld51+TRl6To1Y11XZ/e/x1zkek2
FhJtcVWkvkpl7N0whZ/AEhTvgrLKH27voLW7gqolPWsUeMHky1/yagch5t8JFbSBH5QC/8FBT6f5
DlfVzts7ehEi99gp9Ua2szomZESPAg6A7uUBEngGFKWpSn1swBHxM3FZVHbscNhTKV4lJdr1Gztk
7ZwgoZTJlUvELGu0iGYgkmHoqT/G4NZw5DFRvSkCca/rKfKUTozvK0Jn3UHx6q3m22r8kFFRVpHZ
tiH//asVRhpYDXud+FHC+rFUA99ORkgddvdRiYPmMOVbdY7VhzJ6Ef9nxMUBXXi4DLhjkvqFDn7W
JPXCIE0ERwDl9aPTtIhKORjO6CP+A20/38VRp28s+NpTDWNHWoBQKwA8LvYnNVvAsDgqIk9cWHfI
/mPTYAf9Ro1l9bNKYtoLKoGq4+XSZnNkIMvepH5UOOnJoraPUq3tHnARjZ56IOunvp1cFAUnsLe3
983qDn019OKr2pHLAyrQaGbQHVZ2np1Fn7FRAWulOhJEfHu01eWUqgNy0wAgWHzRMG762sRVyJ+U
OXCQMuzJrCoxjFvVjbVpAZSTSHlQCkjOX64o6pH0A2L5MHMrrdwltjW2gH+1nIJCrYKJvz2v1eHI
xukJIeQDM+ZyuEqv5jgJXSLVpuOwi4tMfAUE2/xR7KDL/iImedvJ1rTs1BiLtDEbk0gpZoWjrsuq
AxJkUP0wfdyIydUpuZxuRD3tkyVJHmYABjVenPlIUY8qntxgY++MImqfh8bBeO72AsoIX77jSQVh
wsNhQthjkYRg2EJJs6szvyuN9Lk12+l7bXjRN2RZTGzlKCH8RZWJBxvaEBrEH96qi2QjKLQCZYs5
8y1Hccjx8wo53xYsYgY0fV9Gk/lBBM10f3ueK6vqwXPlMUMBHhuKxU7Hwy5zjYJky5wNjLpcx8ho
HoJP27nYvW+8L9YyXHScXh7jLpe+uYgUTuzArnWqP3WG22PX281jjAL6g5iK6c4Oa2TH9CB/SkCe
VTurVsVBgan6LUOxbyOaVr4v/sl0jNBd4JhbIirsJsBDpbAyHw3QsXro6gBEYYCKK0Js8Wz80xZ1
8+/tpV65r9AbkuV5WF2E1WJP1khrj/08kNNRZ/0PwTo4K3WsHnO1R2U9aoITAHik+W6PunLCUbaU
fFX2pgqB7fIkaKLKK7tR5QMX+Ood6sjB4bkZdDc93h5orfbECadztpGwUuVb5FaQELHGKercH+vJ
TI9a7dGAs/Uy+zy3Jc9lIP3JfdKLfdJbyZG0IT9EIoRhjerKOcgacW8Xo/Lh9q9a+86ya2axi8kx
l5SrufYCwQs69wE/acdW9DFy6lop7iDSqA+QUTdNF1aeLx75LMU/k4f0FRlTx9yoR08v88mAgn1b
tN5+rvQJpoOKqGlTqPuUBjAS/R2oWJUV+0dV0mJj2muxxlFJ6kk/hktgca/RXwIe5LGtKavO/8Ri
/oEa5HSvIEX2XIHXPxFuWxILMpIWR+aLrh/tZuaim4srDj8YUxnoOvtubkyfulC153cV5ft671FT
OCBQ9DWlJTWB9OnCaTfiizN/efvXJh2klA2vkKb+4gytBogl1siuHrWptnfVUJjWweJ5+Bsjq759
580d/pa3x1xbatx2NN5pgJquNKzq2ojs1LQzHwH1/rOezMoD3n/mGWvB6oAtgXIfQQc8/cWglOsp
NdN4Rj/pclePozUZdRvmvqP35RECl3KHlB0840wV9xAX2u9DqrQbQfXCHFx+YZCPFDMph0AZXSaf
GZYWrWLlvpHE5VeKvTGAcWf4Us/lcKcaodi78XQEuj/vFDPABQ5Fpz0tnepBm9voiNmweVdWkPdu
L8bqyYOULIV9Um5KOIuTJyiVmDNbzX38bI37Hh3RA7C8Id67YAIwa4P3hXemjRLnFB5MvaEJijg+
DNBgX4qppvwbJRv36tq5w7OElzQpBEI0i580JVM16JHIfdrMzrAbe6iorE4nSYixWnPL9FOhbSzE
2g6UbQf5mubPZb1Ca8sosD0dT9yp0k5WLfQHD8jMAxR+1L4tMANY5dn7Ph+DcAd3b9oKkLW9YHGd
0pwnnbh6kmUx+t0ovee+bSI2cRg6+nS73jCgEYBnn++8KbLOBNceq9gODRsK3zbkyx0QIOx+lVQ8
Jk09/YlGaew31m75K2jDCtKSPmS/bgeNjNXLWGbXyReO7DbqNBwvdxDCQLWZBEBEu0oduj1sCe2z
kdXmvLFTrxMsmL6yn4niKUXOZQcixaBA12RvrRVU7Sb+q8UlWHXlo5Y50BXfPCuYgoAEZdgx2CLs
BLYf0BVswLyZaYe4DZVivsNbXAxvTitYN4SkMFWSyeMSt4Fbd24WOBP6bgp2E+fR/IC4wpYEnbym
Fh9JVzVQPXQNSSquSkS60TBbygs0wHEXhfZUuQdgJBhqFrERfcmVIpde74BVdkL10v7H7eW83lB0
fW2qNxJ8qyNocBkkLnkF0LA49UFaOR88mEvzsdB7NfxWKTWuOzbU458Nzr1cLW3bNMdBKac3s9VR
UKEGKfGl2osC6uWPEBEdiVgZUt+JJ1w2U7vFNwaEV8qO0SYQT8Jls4hM/3578tdHGBca4AMJomaP
LFMntGnCklSFZ1096sEePbQ5PI6Nm093Vs7wB5waqrcjQhkUpKvJm4vPvkQ+FMhBVvrIF6/NbP5F
OXDeO73V35mZIZ54mMffBLrvG595ZaaA32nQ0WiRolSLtEFRQrvqOoqetjl41HlJ39EEyQpol8aI
WzR2CKq7kTasnAsyHyVTRO8fjOgitBIcg/IU52Z/VqFjH7q8d9J7jJ6FsXNzpfvnzd9SNjUkmpID
z1x6+QmqASVeojwu7cGAKowTByZco/LZbdrBp9qOPcftEVfmRwcSjUPT4ngF3HUZtSVQCrvygszX
9Fa1H+ZWFcOxpf1SfUHvoX7zdevwoAIrjlAH5dZlh382k86adKPwjQwLZhWNBb/Pa+hplLLuTLoU
n2/PbiViKMqrvCeAylGfXuS6OCClhetmMGETO7ufWwTDURHG+cpumnHfwmXdOgqvr1YH3ASwfInu
0smvL9dTyfBQjueu8CFW6Jikj8H7AOGOXW5P2b3Vd947fE+0LXjeyi1JeYADmIoE2OllL4ZaRQR4
di58DiD9swJh7j8hounh9mqujoLqFgKgIOmvVJW0GruUBHi+X45leYyMpt+7yrCVJq58M9YO6g7r
J+F4i4hEtbUQphhLoBm8h09mDN5oN8RWop9m3Y30U6NPWILfntr1oOBfYQQi0cPDBC7K5WczorCO
u8Yr/AgTNIzlZvPZQHTg9xwF1nNWdrZ1uD3g9VrCUOLFB0hUwtyXNKUEW42ACkTpd7atHLsKenjQ
t8pGH2VtWh4JFKh2g2xjiTYsQiyfIttllNyBmahnsMDzMoB9W1MqnnXj9BezkjAOICAy4Vh8u2QK
nNZFJcC3lcE4Ry1kTKOcNq6B6y3G32/K24d3FdBz+bJ/1VBoFYUuW50KTHuL5LEI5uwYhH3PPZvr
wG2bePwWhG6gbYTI9Ukph6V0gtIzzJhlr7UKwGqOhlf5CKj0760w0R5pjSMIYGMJpLw9PIAZoROF
USUNouVgcccbTg8j4dd2/7Or8Cqcwrfr3KAgSeTJnYZ04FV0CKjhk9cPtZ90ojB2lL7Ft6mh8ne8
HRUrUUhq7SE1Cu70Wo1tCgozxKKj9XUdOllfOeGj5up/9Kwq/FGptqDe18NxAlPDx2QUYI2+PECm
0kR0A3c5PyrD76Nwnb2iNh9tq3f3bTZtkQCvc9+X8/4lB6MuvNR7y1tRqGhbjEjQKzZ4tUCt9gFe
RumR6xursT7HKx2DxFwchwKbto21vd4MHJbQp+jtcbFS0bncDG4BtL9IxcQOR/i5cOuvrTZ/CcFT
7YU1vC8qVWzs8avl5VID6ihxLhQYeJhdjthZBnQL4SlnVPShvY/mUdGRtYgKl/tt1t6aMbyM5rDt
QDmwvov7VFMbOGiVppzjTFfveaC1UNDidr7nwrcrjOo9e2PEq31OwZmE7+UhqNNsWqxoPHZqieNJ
7CPlNtuHsVSUdhcGuvOrVqPR2vh+V/cAo3Fvy0cTkyOXvlxNmrAGKArJnumncmeOnfLR7KYtwOHa
nKRGvrSdlmqkMohfHZnjUIcGp0DsY6WMvIc7aQc3d5VHJSuGtyYJTEhS39jvUhB/eeVkkZUUaCQn
vijH6hEkT3actEHfaKHLj3Dx4mQUZDble47E54qiymkf9BZaTH5HeeWfEsAoOq5xQjERW7ug+G8o
4hQbwgYllvBdZwT4uzhprXtbynZrC0seS7OL5UOmb7GwkaIGeMmDqafkGJTHThdlc0DmwerPiWd3
fxEswDPJZzlHKSvKX/PqM3pNb3WO1fOaLwBa66paxoe2LNp24/ZZmxU3ggTQkYnRkrgcZ6gnjO9U
G0BNhifYjlav+yt29XmvBSjX/NVgYEcowPG0W+KngzbQYHQwGCDQnqqBl2AkiBHIpznPsX9841X0
MisuVYB68rRe5A4DSjutPSh0J3PhwbWy6haHU2EkPyGNx+91O0/evB9YRy4iOljUJnDEvlzLvELM
hMpV7tNHkAydAVOlU5uXqHO9fWq0QFFd5zqHX784SfqkCLD8pKpYZ20vUJHRMG9GUKmcDk5fxeFO
CFmBuD3o1fXDehL9gFd5QjLNRfzbM+9H7KhCP8Qh249VRT0pqF+hyVLn93PVfNebyNjI/64vINII
NCY4YKghXzWwEpoXSQwm1zeTESurujK/l54YPnGmJwclQJNxY5LX28Hk80EFpBUKNnlpBlC5pTeO
A62DdKQqcfBKp/mpqOH0T61M6LbcXtHr2dGloDfiAqoDmO4srh9RqmZkg2jz81FRyr2u12p1GKoJ
L2O3dSLEoqxcbLliXH9GhAXAqkgANi+gpbRF4pmZbedt5nuzFTyirIx4VzaZ7SedxG7XJmOITFkX
axun+MpcQVGCHSRtotO1VJS1CyBss0PXL3Xm360RxX+youi+uGYhAHDSdn6+vbaLD0lflWcQSogS
OQtLe7kXZxCEjaKX45lzKNhrsuflokZ0iFpnS51a7rZXF5QciljBhx0yOJt/Ka6sAjhSKxzSzwWO
Xs81bmlUIed4I1dZG4XmBb4z/GJKVIvt185oKxXtNJ5Vs6HGwJl9TEwj2whJU56Ki8nIrUZlFTwH
BMrFvWMFw1iXkTWdJQcm3RtaIvRj4eEdixcdUXzw+sYZ945wpj9hq1flDniI/RTyoDL8AS3D71pY
Op9KtRXjsSlyQ0cdLQuQUYqbjOVHwEnZhaCo+l2TAyF9GFRkuR7NMlHac9MTu/tyyEV2omNrDnf6
ZJTRSc2C3H7f1QMmgboZeb89JzcnWhYDz6XdZDph+JTYThOd08ptiqNXTfWwD9VaZaVMHjz3KlCV
6aHwRP45TSMHk+u6MsbT7ZhbxLgMBAl/J1OmKoSw/eITzbpWIWzkqmfR4eEe4A941PIMfTIvESiR
Cf1tJBo5HoVmIDG0MXgfLysZWp4qppIP2tkYsOTUjMo6SkDgrpuNZCsursPC1XRSBO5TGqvLNIFq
fm9Pwayd1bRtd10IUmBuwq17TS7QIvhcgNZ06AhBBFkXC2g6KLql9WicsftQUCWsx+A0OA3+ylqq
7PWp+9Mmml2eph7a2e1vt7K9WEiZlDgAfq5a5YYy9Hk8ZuNZWEV+KLA4/qjqmbMRIYvDly9GKRCc
EsUuGgiU71iAV1kdG0G1R8RCzqhT/WPHCE+NrirdqX+HSLHspmDrNXA9LVNn59FWk6AD2p6XAypF
N9h1oWjnBKm9+yYpPk9mtUUjWx3kRQSDwoJMuC4H8cqmw2Rc6OewBfbehVp04ryYD7e/0PWJTj1Z
p+pJVcaj+7TI59qsag2FfvMZ4EBQnvpqbqwdgGRqyii4bjLwVj4VhSdJYZeKU1eTcpxWBFPQm+cx
8rTvHWp/DwZU8ke6/OFZQGc/jemUbNySK3MEQ8qw0D0AJi0lrhRLaybE7cwzD0nll+nWwed5iCFF
4TUi3oa3IhYBQrPbTOlwQ3dn0WKxhknDBtM1zwhroQeuWOnBrCIYWcjmHQIaWRs77Pp0ZDzZtJL6
A9QSZBS9iv00t4cwoIhxToJ0OIyBle+dsUF3sey7HXKM48fb8XL9AWWu+uKTQbuOZt3leHEZQ7ZD
X+JMlur0+2AyqvbBUdyiftC8xhHvGrgtANyzPLU2ssjrc8wyaEjBAzBB01PMuBy6VUm+hlmzzjEy
nvtgVIP/AA8DMAJbhCV8OH0yYQDuR63fEt5aWWSJxATOyqsZZqVxOTK2tkU4uejr0IMcDlUStIgw
TsEOhKa7K4rRfvNHpdLASW1RvJe3wyKI0LoWFeRRKkQY7O6gXad36RxHeyPO0n4n+qn/c/urXp81
jIdOOI9HQKck6ZcTnLw5MjN828+svrlr2wItDVdsleyXsEg2B8NAO5ITo1dwpe0zzmbqpLZythTL
L8x0PjR99WOw1D9Wa4Q7N26f48htDo46vR80695NxnEjiBZ1j//5CdA92KTMlnPvcqZgrQFJktn4
nWl30cEeA3t4Tkv2GHKLntuioQoXP79DDzsKfneahtKioyJAuHHuXu8j3l00L3gN8eCk83z5O2ZT
F1Eap6HvicDbTXVXafS2m+qHXUFarRLYfmY0iq3CxPX0pTsgzyKqezxXlpL0veONNBfz2C/tyb4H
UN9MR7PKK3XXRLo9oQip2j8MfbKsXTUb7edCE+bvt8Ya5X+KkYZs3nBZL7ax49RYKmNx6kcIM52b
VEuOViGGjYi+3rLUX2S5HHsiAm6JS0pGJ0gzMLZ+oejqbkiGR/ot7s7rlUd671uv+Ov9w2jUlIAQ
2CZvicWG5bBqRRK2uY/9TPE9NQrz6HrJcH975V5eI5eZnByGxUNYDp73slYdob9tzrpS+nHi4tu8
E6xeuqtriol3XafFv8vCVOeDVwwVkp0KQuLDY4iKxHBwCxQe7UrtnT0m9qXxjDSa9yuks6DtNA/I
7j5pVFEeJs0LjQdOHCfZ4DusLREVWm5fSu2y3H4Z8HnSOWXRebmfaJ29p2Gu7J0SVdzbS3R91QMK
kq6DkHTA6F4V+EZcXSYvKHxH0U08MF37MASZva+ADp9uD3U1IarpIJ6AvpJy8rRb5GddMNtV4QSl
32pevB/6CIdnxFU3GpBX5wSjsFeIKd5A9MwW51UZJF2hZUPFhs3jk6gNUol6spVdEGBQswNA3p86
W482Qm1lclIDgnwJijPTXAS0YQyZjfqH8Fu7nfeN0sFUNbXx+OYl5H3FexgvWeqJy2Jilo9xOmEc
4A+B1u/bButvEun4cHuUq5hA2E2esnTPuE/xGrmMPBTRrVjEA3NBNvd+nuzknJHaHKjJbDXqrodC
VOgl14TbClVssWzjjH1K782VPw+Nfdd0pnPoQxuqnxK9+QIhAYKuAaWBuppEjV3OikpMaqCIK/xO
G/WvfJsU5RBs+o6JmMZ4J4YuQCpm1t+a38ph8bzC+/AFfbeYodomhR5VtfAT3YCE1k4J0ufB/D1I
o/zk5ZnyRoYPTEgGpNFPKs1biwTicp5xK2QlohC+6mbVvQuy+S5K0/bYpc4bW2UvQ7GYEi9Jl5V6
3uVQo6V1ZlZrDBVr1b2aIG/ZxGZ3TKkNvUuQP/14OzCvNxk6JCRDVO544WGZcjme6VSJpwSG8IH0
2scyt4pTrilvBGb+z6yoELIFgMlTQrkcxRKdGWe9J3xkO9VD6Gr5Lhvs+WTpU7WRt65OiDIkrSUs
XyGAXQ7laKk9tLMr/NnSgh+gk4YPTTvNG2f89ZHIsr0aZfGZaBPhN4BckQ+1wtrHttOOeyPRa7wk
wIL+UqzhZ2f3yee/+Fgoucuzik+2fNgJp7A0yNC1P4du+DhIlXIDE4i3ryDhDvCDdyS6BEvLY8ts
AyWq7drvkMNlKydYkETx9OYTkYxEwoGlXBdUvcVdHCBgL2qXQG+CJN2bSK76rgjHRwdJ/w+3l23l
RMR1m6aT5OpyRSxiHLBfCNlrFn7Ye+FzVs/qw6RF78Ip7jeurNWRqCkAIZV41WUpN6ZsZxWtI1C8
VLuD26ALqUWJu59iKv+3J7US59JHinMXhImEPF/GOWlMa/R5UvvtGCr7vNKLkx4an/5iECqRsppA
x3KZweaq3eHhWdS+Jl/2bT4Pu3bStjbTVZ78EgmkvpJhQRFycZ7XPdr0VdcTcOzUB1GhjS8mbD9I
1sRDmBdbTs1rX0mX4BKZxUoryMulc2KqWl43Mas4GBPywKlTToUSt++73iq7jZhY+1Cg7UBwSeEN
CnaXoxnQM4N8mmso00Z1F4cqRr0Wfjm3v9T6nP7PKEs8VeBB50KXtPabOK4PlPmLvUjwcymj8Pft
kdbmQweBJIbEzKBvfjkfeHvtTGGy9msl7h+SYTb3YTMGx78YhRciH4nwu4IJh3pRIt7n1X6FHNyh
1qafWo4Tw18MIgVm6IaQsS8z9bgWgxIOaeMHemQewqEd7qLJenuSTvLMzcfHAVV3hZdFrc/1Ords
fEAG7r+a0Vveg4m5pX73F7OBNGpQieMuXz5qsW9q7TnIG9RVMeDdeemo2ru6KMSW3OhqBABFfeFh
0QyRsfiq3td6VgsJKmbZ8mk68DRwdph6vfk9y5kNhVIyVxGU4s67HCXrrDHuTeTY8IcyjkHVYLjk
AF9486LxRpNCNMg3gf3XF6P04Imt2kb0Leu1fZLEysGourefcCQjYDCkI538czFK2Cc2tpsWSHvs
Gz7ocaz+hD1mfAznNn0YOYR+3J6VzKcuHumUlZgPfT7KXVTVF5erW/SlM7oAmGenUrv7MmqF8jxE
Uzefg2EqxbkYg8A+xQ7O1ve0iNvwzSk6lUMqweiB8QQBbny5rEPOko9mX/lp3VCijcJQ+11lODHu
YVQp3xDl6bZOwOtbhFcPI7r8QcwsEwrTS/CXmky2GRlMty8KxcxPIAzmO8PCQGTn6Hm+VQ6+HlNq
RUmgM5UbMqXFTlA7yJUJ0DI/nNQhOnhqJuyv2Wz04WfFrBXjR5Um4UYRQ/6dl9/2ckz5m17tvrAZ
+pGab+u3nao/adjYHyzqif9OKTno7TC63ujyOOGop+OuIXS3+IquOzemgi6iD8tJOYw1yONMhNXG
Bbm2iIQq+ufUyqj5LCYU91rbq43o/MlIv+Rm0+2wnXrqZv2hS8qt5HZt9aRDLD1uKLs4Kl6uXllq
c0pJt/MxZ2seEeH6DzTwdOfOGHrfXryrkeTpRUSD26etxRVzOZJiUPmr2rH13bJSDgkKm5B4jGYX
z1O9MdTVd+Lc4kYGYWySzvwvys5k122j28JPRIB9MyUp6TS2qHPiJvGEiB2Hfd/z6f+P5w5uRAoi
hEwMGHGpitXsvfbaa236FbKpKiIdb+Szn6OUlcRW58ZtuXfAbkyIKBDSNASohXG8upCbauylCDMw
1EKiSraDNvpnTPwMo3AN2+6HFw90XIewwFmm0LnaEyou09Vgyj30IL2gs7ukvxPbIEsqnQq3x72p
be7LDxa6zD215MFAw9ffirhJq5tMHc6yOfAMdNDzcgeHCb1+wsFLo2w8NXhPUarrv1WkfN1OILJd
WgLRRcGSdwiwa8O3nHC84BOLZz1No0MP1OI0kt+dhlnb0yjYZK4gxGxMmts429RdV8E2tKM5rIZM
gRmLMSf+bQXZiRkfsTNWz3JaGz9TxY8erX5SMONu5k1a5JJJna/X1wzGikpubZw7k36CExWgQDuh
Yy5hfdsL055a0fY8gLoiWczeoVpGDfR6uHHo+iRoC5OG4F502lDSbVHevR23H20xCqEIT18ZZ2+d
tggKmmCWEs/nNKQd263Nlt1ptI2Z45aI2NbOIV+O19W9j5gqdSuKcdDwlwbX60mVUryYGkzKGftu
1Q0LKE/6ZNZHWRtFnJgr2Wm6iHoyIPBTU8l7b8Fm39DT9qE5TTGQW2YtCaOHcDiyzpjPCKPVwdEc
aoZolKZNXylz1RpmnLg4unOIR8vx/mWwOZ0MDWkEbgrYM2mUcj1zVQrxpPQLCWVvsyyPca+E0tEq
w1A+cFL70eXZ1UxHC8d0PpRCoz4oULMwplRaYgFE+NIID6wSxkoniiqkXj3HM45tWmKZFykklgqH
RvoD/9K9IsvmU0M7g5NDrsB/VEJXN23bZVY0z7pGX5FQP8mCn+jPWqGllCl5Iw9JHmF2N1QG1Ai1
lXELU8mUlcP9Vd8couVHLEbcS4eTQWh8veoCLIlsShMNgAGxGq6k9GXONXmntrA5RNDmkVwmXwFj
lSFMXo+SNeVs9iaCYkMoFS/DZCRuCe7vdtqudfvNoZZyK3RzLllrdYColJC0SKZ/1qxWnY4tviuZ
E2DXNztqh4aq/ej6IcMLSs1/hMFAyNczM5TKyMa+Nc6jVQa2HiBPXEVRuZP0bYKnRRCOZA/OJyjK
Rk66lC2KTYlpnHtwOs8wa/mXAZHluRzw87ayXNwR1tkuIpuCbBneJQvJh7ueVdoLytx2pnUOJzOh
dQMJAYeCbvqmI1X26I3H6wTovlTrl/73tX9HLWsp1piNf6b/PEeZXJhqVyjr8iA2qobFJra4UCUF
M5MPkhDqKYLx6ryzvjfmS/GJiucilb4Ub67nG5eaST2FTVOgk/5USF3nRllhHnqjm97ub5iPfuur
G14h+gWz5nWm7Axb+XosXUmXDoUh8Wpfqlo7xDO4PMV8eMVLxKqrD3rEhetiQYjPSE2k0B7Fuq7V
U9lPk/DEjZiqrq4FDd0Lw+KpGSthPH1FFyWvj0IcDb4t562evNazUvfwNi3t37qptMIu8EyYMF9N
s7639apEuDlMLKX7Vk+RyiiIiNdu3KVd605pXCBqNHGaVDsJaloR6YzK/S+JqvrDk5gUZmDXXCiC
PUh6c5oAqH0HKR5VOSVqO3pSBnn/zbd033+OO+hyn6RBqOrPUlDVtdtYJRoUYx6pynMua0WMM6fa
ZhDoUjX7Tk/YNB9rtfZHZ4rnMfvSGTS0nupADIJDLLfN7IoaeZFtpvr4N5ooeeyICgfiEGUZonpl
TLPrwcyC0bQHc1aqt6SRe6yRa10TnlDi9XuHczYER9ZVVA9zgsTNW5dTumtsaZoG6yhGRlN/D7sE
qWs7JRtTkN2oqlb1amGo/ur4Xv3XuK/N7Mcod112EaIaHDgog8T/Mla4imHE7o+h/2IqUd5d/FEW
p3dLKZoJTkokBc/zUEulXSLpVJ4gOGnEv0Se+hvEWbN4ur/ptvcH2C5YHrxtCpPEMtd7Du5pg7te
lniEm8qPoarmb6GCMYFSmtlREMt8JxLcvuVkrxS48CmkNoNu5vV4+SjNiBf1pVcMqfYq8WL3ro8k
+HfA5/BloFL7GepV/7sZpXEncb419IIo8lQtFNR1QpakQYYvqFp5OQ1p/VOZp2hK0pM/49kxKUZx
mujbb18GaZyt0wzwvUPq3UZQFL9ICbH85ifQcHE9dV9Rm6kXlvdHT2UXd6LiSy0iqHvIOwGrHLXJ
LQ3MO+7/vP+Jtw850D3LjUoWW1dZ98Ih6xDVeBfFnlDFA1bG06DaoVnp+U4Ss91KFD5QYEV1nkIi
Fejr+VVFooodj6o3JC13QF/I6b8pPb7fOJzQnOpU0srD/altb2eGZEZMD2QV8vz1kEooY8pWKYkn
JHMhH2Us0tNDTpdv/wmph9l8uj/cdiXJwlB5XLTNFjrx6vGLCjAkU0TvIEOR+pD2k3T0s0fb2Ik2
oSFA4lkiXv5grY5kPg7BTAOjf04UtT2VUDffi27un0Rk7A4JFI3u4UiFAflgiwjIUqhYhbeyGqsx
Ri/+mU44+WTFWFJg8PSgr+IyLTokIZHwmH6oaV1/qwyELNf1KPYsTrmnzKHuGEJgPPyJTCqjPNgk
mlRb1mLOvRERMBVK6YUYQxwarCTtUg6anX233QiobdCxC7bJXiDVXM1Fa7Iy7dLBA1js3spM7Q9x
KO9VzW+MskwCHAS6H5Sr5e//g/SlgTyDGuiDp8r59II+tG9nADMPrxiWeUu+TGLzweu6HsVPAPF1
LR29D3pnlQnR77Es5z1Nje1RBXPgrBIysseQ+L4eJocyRkdQP3pxnb+GvmA4SRvE2M3QVHP/lH44
Jl7HUQu1m4yc1AV28BrNKXVt5EaMJy8taGOBiR+E75U+YUJtpLOcu708zOalbIJaPBB/aNVlTPRW
sgdaVYa/g0wAP6uGOQ/sWOsE84DT/fBJGwJB+2fGgybb2Uw3VmbpMSLmo9WW37u6VQQjDSSinskj
AFqQyFR8GqW280yDaOb+0tzYUSizc18uZK6lEHH9EQJF7LuZhjePJgyjtv1ANfKDoA91c7w/0K05
EeiQ1aG2w928Sn4UP6mHRItnr0+6/oX+wcyZgBVdczakneW7MSeL5HFpY0eRBuLM9Zz8OhECtU0y
T5xE6akN5tAJkjTZWbnt483DzdWFSDwAKBnX9ShGJCqzEIyZ11V99yTHavmNFkbtIAAH2hbCj27a
ddNOFeXW1GBeL+riKPtsMtZFPD0YrZZBS3rWyyjPHBlodO+83PhYEDAAstAY4Q1dBwhB3XexEOe5
F5WgCBb1ixMUpNwZRCW5qNNc/ujomc9sesWGk18PL6OoDj/UOEhfUiwNXyma14eggN2mq9meEMRm
DcAoFx3ihSpCD96HHuF/LkFUiCd5MjrJ67McbEAzG1sUDPn5/n7djrIg5zBCIfUAVa4PBsU4+soC
PGvDCaruHCXSwYRuv7NV16KOnDiuWqK/pQ1pIaCudlFMqlskctudUzmbdNtSCQh/o4bQNZ+CWavE
z3lHJvtEJXqiE282zPKUCuZsvlRBHsiO38Vxe8C0fB7tUR96UJN5yvY00DbbYREgItxml4M1Qvq8
3uq6RG2wq+vuLAtyheW9Ar0O/RtbkBN5Z+ttl33pLgBZg/IPRLzGSCAPkHfRWH2mgFI7vREWJyVO
LPfRj7scWUZYBll0X64nlKLLi8V31Z9HtYFaYsnhCdA0ezSKWlp+FzoOBGNQwrWPr6gmjQSFXjzP
gi69FH2SuWI3CTtbaBNkf4xCEwjwIEaOawpzRSsb9PiaUcgd7C7WfnbK/FRUeLTofrDnbbrdCmBX
bATKEkttbo3OaUNMzpkqEhC35Ue2ktAFojVVAMCdKt/vf6WbYy0l8sXCCQeQ1dko/IbOTZQhz0Ie
I8Rdh6pTCLwblg7Oe3+o7bZjWov7DAJfsFfXcTzWcmmHXoF0HtpAdyQx8N1orvaKw5sng08F5Ze+
YcQ6uMRXj+2cpEMrzywe9muFO3T5BCzTCX+0Ch07tVKUR0mP9nq/bk4NwFZcErBtkjnqZtiAGErn
eZqao5IDBYZJt4fM3RyFSILWEWjNvPPXJ0rq2qAJC1U6h4qeOV2TV69KF+x5QNweBeYMOt5Lr8YK
BtfbcRoraJxYQLWa48dx9SwIzV5j1c1RaO/mFqJvYkOqTLQQNcvJZN/VBlL3Mfdy1Qp7DJCbm4G2
raXjhUx1zUHMpiTXe0CJM4ZLsyNnkaeL/pe0UL7ERfm5z/3HXC15adh8/z/eGr0PxVjDSoYvFJft
jzzAFaSzgtLV8m6PBL4pViwjkW9R6gZA2rjYNCgNd+okSGdlwLeyl82nKMifjBBlDqWav1Zz8cPv
/DesER6UdPiYI6tJAyxpOcXM5cv+JzRo0lpr44j9gTi4f5K7foJabOVPKdDSo/Esk1xYVXBqyCrA
va+HSlq2xTyzScLOkh08pU27sBRAyKHdS19u7UcuXPjfPCNEJKt7UARnbqjSyjhgWhj4WZnwotM8
fbp/Bd66bXUQuIX9Buq3ZiRFo9ppU13J59o3zAOONb99WBGuGSR7tfW19xifCSIQeDblXJgk1Cqu
144ejqb0u2I+50oSIvU5QjmaStlJCyM/DTg/eN0cjp+7XuqPpdT6R2DO8ilvgwH009gTHdouL9xw
4kj0MYjG6M26/jVZrkyaOqvzedSCyclTC13qOVceDmzIP6FeLVQdyrZrvxxKPnWAIqd8zllWN2j7
H9pY7akSbKfCtch+RAWHusFGMJJKbwJ4q0znQCiFoxT0WIaZrbqzUzYRB1oiUDCoci995jzO1wvm
+2EnhVZonKNK/zSZ2ueeDk47ROmKqvPeZtlMSaPIgoIzjZFQgWBiXA9mjShv9nGjnVGfUt0hU3GI
yZQ9dcpbo9BNuTALKerwja5Hge/bx9bYa2et1ipbl3vrqCbdXlv0zVEAQ2lXhYUAseN6FNOs4eDQ
HnCmuz2iV1hQMIMP/D/uH+QboyySFMsjiRoAdbLrUUrYFupMb+g5UIrZxTNdOvStMLr3R9lcF1Ti
aIFB0XahaW9C6HGy2mYUYhMxqab9o0opFkVK0v5CDqXbOTq3hkJsib5MPs/CzLyekBmhfVzzQ85Z
1+d2Mcv9yVCpLUZWXD9afGZW8JgWs1BiIrLf66GAI1OknTIKjEISuliVIjkiIuXdZPMeG+zGZ8Ib
aGkGpazOtlsNFRVFmwkNtcxAxBu186Xus2S206Ov/jIhmobApkl0KNBeT6gOgfkiJWJClvpXhIPy
s9JZqA2Y46Og4aLXACEJtzViTXQNrgfKW+RboiALPEWQuoNZyr8K9Nt2Mir67/hnrpA8MgEAcHI3
YLxt45WYE0vJemeeh7qeCreUzeBSYek2Oh0lMhV2s1wYHo9plbrhlAzBt2gqRvPNwE5RfglA8Ifv
aSQm+WHKK3TIdMLH0qG2KJ/LOun979IwlLMdKi11z0ISes2W415XnktNMGsbTX06VOxWb0a8hZHn
zU94hCaNm1nTlNqFKQaCK2MnMzqJTkR89Nu00W1Jjgf1UIjjoBwza2iroyU1Q3YKMBIcX7re1KuT
ZfjZMULfy5hsyhaj/D5lxTz8CceNuqpejeZLkIRq9YReqRU+D1ZS/JtyBn8TwCrScR5iM/hk5aEa
HRct9q61R3UWI3coobG8jyNx+5ufqGF4mgapBqMRoqn+JA+mhjMAYCyOqlKejrbS+NaPIuvY8ASo
lkinP2YJdlTkGcb28D6dsVTlxC7Q1c0/8ZSP9bFS4/ldTBvjr0Qa0oJfm5ahO86C+sNUAQ8O5pTP
8h96r2jtU4R3rOzQ8SXINqIQFTrAhl/q8kGHuFD+02Rd8gZBRJJQ/yD0OuathqtsVmM25cUSwmMv
U10Ow2lscCY6JjHd4E8+2SG6DyiV9W9DJPV/CYC7UGR4C7XUsULBV38DPwaio89jOv2Lp5khOzGu
Ha2Tj1nZOKke+8b7TIhlHateLXsnz/q5P2lSrsVPrW6MdOFnxTQIn3kSaWNUazW4FCxR9NMyBj85
iKBm4bEyE+XPUMtVxaGnLy0P1pBkxpuYTClN3r0fvgeDYKVOqTelgNqSWFVub8SDyMboetkdxjDE
dpOWbfU1SfpEeskGf4pIFCcrvrQ0J09Pap0ns83HEKi+N0ZlOhl9/ZNDjT8O/52noDUdK6izX37Q
5O96gEGXrRFrNU4ZDPF7Nymj+CWdO+XzJI4pJsHsNMlCIEwXY2fKNaFwcR4t5ue2FbMWhX8Akjdt
VtPYbUNViDxJTYX4FJNbBifIIXp4mIXClA9T2HaQMZbP8L0qpUY+AhDImiPG8VAexyIuxRPUkE52
pMQIK5s6tzWeqL3Gkx1G6fwDVT29X9wxOE+2Wvlq6kbIy/zoJYx93AYqRGnTqz/KrqlUkuaWuKdr
h7ptRP23JFWZ6IRKLSfQMiz5UilipF8ksWiKxKYRq/kz4dxKjq4lgQxpLJXaY9Go4q/7L+P2Yud6
gSBGRZemuQ0+2VVBBLgqUUAf8neMUcOvAiKV7w8OwisOiC4BMBlUm9ZMGMq6XdQnc+71IhXcukGU
3JCFwbk/yubl1UGUFgF5OpShiK4BC2kQhyEVitoLgLCOrVVGT1okyN/qFvXb+0NtVm0JVnB7gLtE
mEz+eP1+YNKhhXLT1J5WtvpT2A+Zo/SS4t4fZRO6LqMspS3au3lB1gW0vKX/C6/o2qvIg14gstc0
GpLlwDg/ohH+z/3RtnOCqwSGycoRjxPxXc+pEixfTIe486ximJAh0wtbDMTq8OAo1B2po9KeSTq6
0EGvR0HBwKfE0bdeYvWm5mbDIL5qozU+6PpNMxRN3SDvbDwYIsDA1+PIjTJOJS1rKFHSlVkmYZ/Z
cC3jr9RG1MMIsegY6F0e7HyyJRm8fvEp3aEjBPNxcfJZN46kUTj67UC2URm9/2wYP2NpwEAsaOjl
TXKK+2Gr23LdCQ+3G0F1pKucOjg6xcgKreYbiKg/zaWun/NSGk/q4piGhNIf9z/ednZEmiTbH2mH
BuHxelFrZVayRXzsrJi+cNQFVXmNKSu6WmmqxzSRX9MIDRqrGZSH4zViXNJdpC0JeojdrgdWuorX
Ummt81CxfgHksdcGP7SdeHpz3hB2A1QgC1kc4DZGf+RVVTXognWuOz9+sxIjPkpqKXxvQyrwyB3M
X+8v57aesiCdCMDScLtonqyJufRRGl3AteVNQpYPtiTkeE1VZUB/uR9LcmcnpmKGhybJuuwfyZoW
YdVE8GHSJUPRfMrTpBiPaUW/+OfESLXOxvzc36viba9VfiQwOi/jwrBat2ZKJf9w6FuDx+0rErXU
sRsTCtthN+5ZrN4YigSP6hLRP/fQuuwaBHzdcBQ7L9Om3kWOLvmKWKbyWhZCt1ObvDkUCDNkRSqG
dPhf7yghrCZrCNXOq6NgNBwuBSAdLQg6YkWxrvTjzqdezt/VxQCIshTnFk8Vkg91+T3/AfumMm1F
eTIGr+UrZh4dmwJOUnOqIQRp4oLmNB3/23Ou1YZsF0ovVl9NFXtbSI1lbKCULUXBE+bhVEwGKYz2
sJhNpsLPg6vNnck2XJxZr3+eOQhtCx2/9wxBihxliIlbKaN9imSLkpNW0ZU5CnsVhhsvDoAkzT90
mgOsycuP+s+ahAriHhOFV4/LtAttzGG0i8+a7Kz99lMv7xo7aule3GbkU4rcZpLNoyd3lIQdRShm
D8dSK3K7aVaDndDgxmj/1+xiLCzjDVw4ZdEsgZ3NHn2R01MUdXBX/Sj6RAvQz/t7avvNlgZJYNYl
W0aLanUbWwUesNnkjx4vt/CGRGOgPYOZy26emUp2RAWmmpw0GerQeXhgiu2gyFxdHzK2198tNQKY
JhBUPeCH0gVSF+xQEga3E63Ck6oqfRqWeP7+oJvLGUOUJegCLF9eOmP5+/9sFmNGJbvog8nL08l6
j/o5eM0FzUKlL+o/NVmC+Pr9AW98SMBJEnSuCCxR16Kpkto1ZIY5A7L4nwMjRsoEke6vvt9Gp/tD
bQ8Cjxs4JR8SrN9a1yn13JeU2cgmrxHN8FWOE8QHs2jPVODWCvJ60iaMiOkWaitUJZDIziZP9cPp
m6FFjRtIWnoSu9h3OySrdwijN2a1KEbSFkEREfLU6os1Vo0PZpSLXgIZ9Q/utcwOjKj69vDa4eeI
sM2ibb6Q9K73BQDRlPtTJXppl6G7p0Tl0WrlPc32G3NZKPSglJQLuSbXAUiWpmGO+LSnDa36nAzW
9BkYZ0/Z4dYoXMJgeSCH5GKrFRvypqEyXUteY0CUSNJ2pJd0zNz7K/bhF3b9FjEDgF0kX7nzqRte
L9lgRIFgGr7o9ZQLFdcvFehyBZgLsoHFKP4URhMSewvP922qw8o6QvZvggDAqBSsp6kW5cSRfWv8
NhnjNP8tD3lqHHLR6DQHE83B9Go5F1NH1CEVviR+Xf8y/EhvX4oq6s2vpKGliJpYRJFS0cIwPk5h
Lzxook5mRuFiMTOGP8dyrkkTLXpsaZ9XkqdmkXEmrUFjPymjhYcoSd/vL+iyXqv1XNobOb2khAB6
q80x1hn3RyxKEPZEOrUlDR6qTTedcgEjrptDncayvhOrbrcKzyGnCiBscWpbF0jNFsGyccxxVxES
+SSbERSmWW12tsryy69nBpBN4zTLuDToyquZJbLU5wmyDJ6lF/3PVGv6IxtXec9nIK1prPXvKu7X
z9Ikqjts9+3tSwIHdZQcG+UJXv7rPdr5CmyhkD2KbEb5Ka0n6VuXwOkfJvDL+5/vxlIyFCVg4Aka
ntYERt6aVmgKhvKVdPissFVeIrkznu+Psn2tCQYAJegh5QJB+et6QkaLSjVm6YoH5lu7uTZox2zM
zc+jXAd/JJGe/mPhsH68P+h2amhwo6MGa5VeT8i+14OirZzWRS4rHgUYy9HrJPpmWqH2cCy9kKD4
SojAU0Ff+4hNZaxOBQZLHtaH0Sf8aznq5qB/1itjj+273RYgLtBMuSSJp/nz9YSy0bBKgfqnZ4nh
z3q22mexK6fjEDZ7pbwbtyT6c1CkKU0hUMiFeT1UqIMtq5WieRDCEwHnX1r64kMSI/X0LKm4IrqR
OpT0G2E9JL3o4Tw3bqVXhSdalVkf5Ggsp+9RNFpok/bqUtwaVTF+Cow+ulRTEkzuVAvVPzgjB9Gb
AUUkeJIR1cgOei5GIU1JJrbIUpdFlg1dpfJpeEqbaS/KWRbs+oRzwOm8QxWOPQDOdD1LFNlzfzAL
xaub6N+irRTHULvn0qflR46av6c+fJ6SGucvYSd6vbE1l74dcm2ikYULdj2wnjbzAOAte4pV6J9m
VRD+TrVa2jkAHxS81fwosvMIoMLCOGukrkeDpZ7NWvNogjIdoH/tnJp65wZx275JRtN4Irq9p0nr
CmechvKC0UDkFnq756a23bmLuS9vOvEklUhpuR/+E7+Sv3URwgOmZ2A0YQNUCk49VgXA/ZwcHj31
S6/fchh5ABd9reuhWr0IMp8ymqcKZnRQsLOgIEJV5P4oNyYEmxjeCgjbwi5ZMt7/TGgKxNYM9Uwj
/QhbZ05z0S6ySKTQpFs7Ccf2GTKWAj4x6wIcbkrRyLklVlc2micFhuBOQdd+1aWkd4LaBPSQzJAe
wFGaYndU0nKn42u7TxkbfJyLm90KIns9TSurCfnQu/VKoYhdjEqDkzlM084nu7mYOBjQagsajjr1
9SgmLVT4UPSaN5RQ+uLW8L1Oj6tjVVjxzm29PfFMyFg44Is5A6Sx66GqWhgxHhU1b4KNiVoob8S7
FWXN95Bt6yaKkv2T1nH3pw8UGNhBoFt7mqW3JrvY2GJ2ScVh816okRr2ZSmwpPQ2/DEKYf8ZdcXg
O5tpD9K7cf55cpHng2UCCXvjTlLUKuIUvqx7SPj0xpM/94JhJ5Vu0Q9pxLHhFFY4fCuaqM4IXse0
P4lWE1Wf9VoyZ7eCi5XvJHu31p+AmVeM5J04dbWh1GQy0PysdU8NmgmIPc2ouE5fyqY6qIWu2Y0v
/Wys4CgV6cPSvtDk6ZSEMSKBQEHKv/70MyYnw+JJ4xE6m04fiT5k9KA+RXXb7czy1jdelFZ4Q1l+
GgCuh2qomYCihobX56NsQ2fSPaHVUSVJfPX9/kW0ZWgxLaRq2FBEIAA9q7HaAefyKhgM9lPbC243
98PvOK3QZcyEbH4bpGaabGPuUm8akmh06av1k2NbtN17E2f6eFISOdwDSW7cG+xtAi8ABNDDNYWq
z4O2qYrQ9AaxVs9Fn/WfR4hkX+7P/cYo5DhINqKAutg1rb6oHgUl7SOd5RlDN0I3yZviR6/p0+N3
/dLCQOsTWTYfa8U40ovQ6GYhM3lRsgTG0TS9D5o0HKVQV3dmtAQc1w82kBKZKdy+Ral7DQoasTob
XS+aXmq2/ddeC/1XmHVUbo1UtEXV7749vIJI18AEpnOEQqe6unlzoahk4CzT0w0/tcs2pZfXbPds
w28cBwqfnPdFWJN3ebWAXd8ogWUmlpdkeXfwza5zpMLIkOAV652Q58aW+OhRgw+0iImtVVZpvuzg
aaWWp6dS7/YqpSa/j/KdJ/nWKEDFdCoiesm9urrFAlGoBXog2XiJXjlaFFmOIqrdw1ku+RjHiDCG
p5FI/PoWGaUwJ/5IgstcdtopL4bOFhV/r6/lxlzgUbEL2G/cH+vQTEdBGGENRKDKQUmdLjKS54Qb
cgcO+3CbudrZnNMPWV8qxgRnaxtRMx4kI8N49qJmZje7E5fW/FVKmjy1cfas/Gff0OvRVf1c+9Vn
0qxfBi0T6Xgu5Lx8Q7ZcHt9xloR2QYRVpw6xORbVi66EENsat9xfkYjKil1h9Gq5+DtZ/DnpcuEp
9cGqPpvmUEDlEI2cikqkadnXGuWSS8vVEuFKq7eibXUDulvIKUzpzwJby/pzYaChYEtBkL7nXdJN
X4YcUfzElvVYVR1moDSvZe3DBlICIUJSAdNLy05kLf41JJhwvkex1hZPtVzI2kFFymh4HRGxMmxR
AiP+a6jFaEakSpr0V0GNJMOLrLSoniOcE3waUAakpHJ5sigtzs082dhf9KUtoEma1G4AU1D9KbWY
7/x+8FIwIBV/QOvceVtBrZ4IAHmQyfQ63n9XV7LAbTN04++PsrnqllFo6aE3bolP1pFYIwiSTDOU
6ZlFF190/InsrA/U11QZx4M/pM2f98fb7PNFZB/M1QBXodNnfYtbamUV/K3kxV1UHCsZjdqwVrWH
Z7V0GhJjAjsAauurREejXUNEaUL26sCo3cKIyyO9aMKrVo7CsyZXe23G21UkhVzameFFS2Bwq2wn
i0Wh0+tG8TBcUi8Y3lmhHcLS/hb4ihDYYofr8f11XGZwfZCBOZgZOgELBXeNTU2N1ZaJ0hPB1Vlm
uJpRVr/VYQrLk55rgXGqNGHUjrgsjPpO7P6h77camoYcuKwwmukzWpct4REuJnSW5WXN2E3ncrTS
X4mRJ3/WxpAERyORux/4C1HDS5MxGJF0tJBT6Sy/+122WSM8WyleUbaip4LlsidNGIMKdeevoW42
8ol8sZ7dKKKv1hmqsS3/UowsQDmuiyfNKZO6iw4FYE/tdpFWtH9Yvq7/68u98Z22UqW3owlJQluE
g/h331C03XnaPp7J1fShK1HrolNj6cJf7S1JkKZOp2veQ/OjtCsqbV5sDZpqx5Ol/VT66Vtu9u6E
kP6vuuibv9RaL/eu8fXHX/A7QjrgHijeBHbXT1IdQuVCysDyhDiJTkNbSzUVYzlInKlNkh0UdJP4
Uj1RgO0WPXjwmTU72h8UUs+6sTwrgMQ4kDPZ9K3+0EdKHblQnfJcfgtMHoH7G3xzUZAY0mANgwWO
By1gy5H7T2rfKzUtKKBTnixn7bFtSEmzgHaRR0cBDYH5ABxKbq9vVrI2MlFLovgyREX35yAUqY18
sfzt/iibyMtkFLolJIgWzGSN7mrVjI9XkseXpheSk5FJ4qd8nJMjCNdeerW5icjbGQikAMQANG19
E1lDk6GrBu6SWthH6ONfYxIYjk8Pftv14c4ttJ0Y/a0LtsU7JaOysBotCPOxCMoyuNRDXzo9Q34q
01I5S1n3sAch6AfMbPBxJgWoJF/vh2wckcXDtOISjwU1nqrOjn2KDMv9L7XddcwC1USwCcBIksbr
UQSwOiKdipew9lOHuCN8LuLAejQxXaoZlPEWogPlXXWFO1ahURjJECYsW6IEbllY5Q9zppHXjps8
FN37c9o8FdRMeGmZkYEoMAWN6zlpfjTo2cDrLmrBbGsZUmpWJfyqy/5ViPviBJd0T2jxxr7gJYRv
jtDL8gKvhuy4kfQ5aZMLBPfy2ddaKl9TK6Scrtbv/7o/vxvfDPkNgCEk4mFXfDDg/3NThMYYqGJQ
ohJVNMFnCzXqL7GaFYfHR6H2KvPKLzpP61Xs5QlEKjWzC9qwaGk1rXXorWnvW92ay1J9RaiSYwUk
ff2twiCWciQLsovcmf6RzhT97wAn+R+PzgX1KBWC1KI8DhK8GkVvcMFQBj+76P6Y4CCCaVrSokh5
f5Ttw8EoGh+FNjH0K9cndjbEWS6aPL8UqTKfMvq5DtaUzEcknNpnVZBHu0Iw/LWtMn2PALPd8iR6
HxYSZCRLK8f1MvqDVMKcDrNLIRn98C7XmR6f6YqRx0uNJ1f+ZZLL7qde+lr8sLL7hwWDgmwKRUMA
rlV40JRpI8VDU1zSUB9MpygtnOdw1X38iFE8pyZEaMQXRBLoeoppNPnGbAbFxe/nHHUBHCO1DLUz
K9WNhy/FRWyB94uXC6HWdaypxFkB97wtLnk5d0fAEf1SxG2xE1duYdJF04HmKLRtiF5g2FzPKGpi
pROEtLj0cTI86YmaHEND8E/kYtFBHkrdzTJ4s8DjpjPiNHXozUE959x5O9fz9g2lX5+jTll7KWCs
dw9nOwWmNIpLibfOaahy3c6GMD8oQu27UkIZ7f5B2R56xqNbH9QQ5H2DYxTVpFVaEJcXv4himrSq
CRPhfC9wvTUrkloe7EUMZFOHzeVU5frqygt9PYEzK1bs5JZPN6nsl4dsFpun+7O6cQZpEIT4TJoC
vXGdE5G6zPVUG+WFo6I4PE/KIaK6fbRS+I3mLKKAULXB3/cHvbGUxAcL5Ll0PAHiXe8h7m0fWcVF
jsiXLcdH/lJzZCJYc+eT3VhMkC0QbPq38GRa0y0keM2jNonVpWhz8d9Iz4v3LNHzbw2Wfge5jB5m
pdIkRqMWbyk2iEjRreISU64Hbmyz/B93V7OcxpKlX6XCm+6OGLgCxN9EtyMEQliWkLlC9u2+mxsJ
pKGgqIL6QYKOiZjNPMSsZ3UXs5vl7Pwm8yTznSpSrszCFFLm2EzTER1XEj6ZefLkyfP7ZR/VuZX3
BKJ9VX46R5amcv7XwxzMpAYwEvQKwpFQX7BYlVik769Q8jnByhCGqXSCibNat+HtoMdqVZ4DwsR2
Fmcfaxv0bDfX0/Dany29nBnsERwEk9Gqhio0aNCmqkGj8mq93c6CPnScV+lAX/vlTqX0GC3eN73S
cnUNVIPCveudVb0cbyDuXJZ8OyqdQYIUlweZgCpm+nRqz1ATFFX7zgovZ9RxQVWXgE0F7sFy8h6I
nyv7urlEYdTtFJDm/udl/Wlb7549LmbBwK1v0TzXmnu1be1zqRZ4q5vCU6W56YZP5VVAnUln7vXh
rVKFEL0LEAXsEdVXkIsmC3v0iErr9bbk9Nd1N7hcb+fvJ4Xf+u755Bfkjl/qKdFgKMBBrIi8wQyy
arnkRaX6dub2p15Qwhuvzhqvrp691H3BKABrhpKiUib4SsqSAmdZDhdu6PfxXmGtXa0Wml2I2sdq
c+m1USkR5tw5qrDTcKjYgx8PzwI5OuJwynRcnqNos9HYBH17Wah3w3PcMU5zXeqgL2zdfmw8Od1g
89jo+H5t0i5vVtMcLaJqKwyPrjwYSTCPcI+reDdOuAxCGF5hv1LAazMVpzS5KtTQYHdYTLKj4BzH
IA/QilDJiu6oBQD8rWwnUR8ANY3eCi1vi3dPi9VjnoUcp0XSp6eMLvcSIiKAQ0C8vKbaCbXAKbjN
KHrsIzyEd3PKldlToxs0t2fvgTC7da+cxnb2t/NqYVX6eeoDa2J7ic4lAMaiMiAETFLjLApWiGCU
0d3rLCf2w2xdOdt20Z03e2o31o9Al9msATSDRtHmbNaK5rXGtjv5bVEbzutniwf7N8QmWgt/OsPb
yo1J868boL+iq+Gs8LFSC2qzFxpFWCzCBvB7Ca6IghSy6FTmaFh8WrlPfa9Z+LW8Pp92p96slnPC
M90ZNEoDWhDoARgKx1wZZTUpNxb2coPI7LpU6vhP1fC8tULR2+ZyW3AB+NR8ekJUrPAUNoHPO3ma
uH2ngtPfnVUnjeAKL1vPgMXio7Su9QRYm8IlEk2Vxxe6RvTaAiQZxxaJXURRFG9vuWo8Iui3XfbX
zQaM7UWpfldYREjcx3L80+jpnyfcgxeAOns3ePtn/Dzylhs0PUxD5ce3H5bcHYQ+52GPLf9M//T5
q/I/fNuzEV4LvM+h+i3pH4H+bvxLFjLph44b2uHm54j7m3seRE54+K/JTLEQItT3bDd88DIkjvpS
vJBvErJ4PK+HzZL/5c3Ii6AMMb8Juonf7P50Pf7LG5iuKSXxPKV4NYcoOAyLjsYgXS0XKSJGVvAb
y/Hcifh9EaYVVCZVtSaf9C4+j7Rn8YfXJXicSMN+OodmnrAlWTtm/FNmtJesvVkk6Bi4r3g0lz4w
glIsKJ0Vcf8RQOapLR1P2OguvVJsAvUIdb273cUaU0svlItIIRMEdDXhDPXfgdepQ/Qt2c9syItF
5MjtJ09Da/vPK0WU82OdyJHGH2X7y0Uyw5+Fg6TjtFgAI02TBdVmkcBDEDxBVQt9ZDEonYNDMNAR
Bkv+DMPqxFhArp+WFFSaRTiuKBDDtRt/EERKn4Rms4haCkRxAQoef5IBT+gkUExIiwU1nHZkfABd
uDvtOOwSC2pFdMPiLSIIQ/w5PWVA6SotHtA9WEIbNZqinteY4kGpWSTM7zLQ05PPySkDiiFrcaBQ
rhZh2gGDDKHG5COJAdZfROcw8t5Uh4vPCbJAlwcVSDqFlWDj7mdBvUigQbHPA2afkBKAZa65/7Xz
IrVqUYdysnbZIGzWi4gNowuzeapKAPPSZMF5tYguDKCQ4f2s+COzoEwcqgJPljCW4k883glJAdW+
aimBcxwAROeBe64svYhQGQVAT9YdgGrWXzsKLmARIysRf2RLoFGE8se7kdTeFH8S9+OEdp9eCtDa
/VoFziAeHEIldcIB2RDABYHDj4hxbBaf5A2gLf/1IqxdAFARQEb6/j8vAlIIgWqUssWfk7v8Ygde
a/fPz4ok+xD+rxo+xYIC3CXqTkPdasKC0zMAqPVWiwXVUhHyjboQVM+KM55iASICqJ+Mqw9OVAqo
0leLAwVaY/whlz+19kIVyiFeNZgTf5KhTkj/AcdFc/Xn9SIi2yhwEvecogXIV4RoIIWbiMfJ+cPU
Z6O1/7CACU0KCCY7dxdLTEkBStuKKI+hRsp4oFPa/Yru6cfaERND1pUw5OgjGwCotisiYobrgQA6
wOWjFn/El57DxW1g+Y3jaLLNg1RIOvcLIuiWJZAKFiN92Gi+kb5K4eWE+Ndw81sp2hwvMvVHCtun
fpS+G2S+vFt8PK3dWOlfSUuVJib+In75zuY+80fTTfyHzW5Vd2yBEPZFFIQ+c2wmRcahnb7OMxNC
fz4jhwjfef5ndL5Z14HD3LGgR7Fn1Juj1xWxYQJ+IKOA6n8OD7dv3c8ilN03OU7+8r+n9p0ezC79
I+67M2SuvOvIhhzehSTtcGjTL9yx5/uSLOG0a1MlGZXnSklAXbIt7kzsaCEIkWhSTFibLOr1bGZB
6K133N/yiYeuLYkllPTVHoU7zI8CQSiePG4bbbKRM2EKr6lZUZfuJXcXzJ8LQrEaMMDrax9sULSL
AYHrBKGnHA4Cb9dlQnvLR1NZjqlEVpfsle2qTCBnVpss8z2+U9+SnBHonDZxn7kjLuiQOFD0RZdq
1x7iLguZL0gRYXqXT5swMtxuwDeCUkzXwCXZ5f6CuTJZE3xA8l/mLuWmdJnQ9j1kviVNhrSGPt13
gG9lvsSE2BnRne/1KKMc4H3rz/c6ZI48W8qm6s72PfcVAUM0zQBZ5lo9tuFy5YOJG+iWoTJGloZz
A9y9tcNppJomcbu3LocHjrdmc3XKBnh8a0Ovh9wNQm7LfCaPUnfat9ETX6CL158IWqR9gBgjftxb
5nKUjd7znDF4IgjFdAmeUnfKPc9lI0/QScgaOCI90u0SVQLl0J3sHQ+n3KcbVLrl4uogbdqe/8hk
XWHiakYdmGL1xA+y6M627wE/ZMIcwdN44yhWoUv43sMtJx+8ON+kS5dONFcJUy5Xm3CsNX3blYQY
uS0DpJdMVhJx7Fl7wmsGh84fi/nR1qGLQfz4ehUxeORj+fKIC2e05/toh9vk1Ik5JlM2IG0f5z5Y
LBmXKAAXw7yeFR9dO+Rj68Z2J2NPdhuppEyXJZ9gXI0gd21UVApqMU8ITUOXODQyLig+8WWBNuHV
DLg/VM523QC3ETfilvcZxot8pSJ4ZCBQgehUOAXtER+rnl4Mn6PP8RsU1q4lbgO2BHiuTX3SX/6N
1P8+14xwuoCdB0R2dIUTNk/+cD8utIZ8GeRPBCnTYU41TIpqXhcnIBMhlb/njThzc75zEiHXzz4O
uhADOuJAiRA/CvW0W3IqIXE47gand0T6Q9AhsmgFz0jbC+kGysmO8R9lZfQyip3I95aSbk4irIqG
exnR5DRfLLjKWMLOy+iil9HeGyBPsgFacx54ETTQnjmjt5HAD3SY/IFOgrxz6G3BC6boOkEWGi+2
ESKx3hh9lPCjF0EZBQgOwNtAdyF10gNfv5oZJfpajA97+yg3BTLDFEFEfzkAbPFmG2AcgMOIyqtD
ntaxA7XgYNgjaxCykOPfJFsQH1C0/aCUHQXvWB9g2YFCJf4sDuwr1tXjgbf0QraQmUjd2E00n6JS
BHBneNo5K8KvGQxN8D4fimnHq6InCfA/ZOyRk0WPIBUlJIvWWFUb8ePhEAJofcOzoneYqI0ZIEf0
AgPhKuUO++NuKQBvZkT6mDsrtUWZOym9GuI0sojpX3WgoUKRxDzwJ4NprkRR6q5Lvo9P4a5tM5eN
pUuRCr6/KeNHKqQu4quZmLsJR7nHn2wlcEL9lrrzHcAfCq0+0sA+jxNTPXsVcVQmCNKkDcrUOKc7
0s5HympQ4DDoU29jegjw77s16UbOGFHRy++aZ+0lZhsbUqhmQMb6kDudXDH7TvH3OcD7Lg3d45xe
zWmoqcQ20l3X6ampC39CJ09OExP4h+55bHmOrUTpTbjPLZ9tbSlOSLVzupMlF1ByDQhbQJuo53gL
JUBRNcDZzihiKHYQEyQ1YUJVX/ncHU2tbmTj5koTp2ZVXV5cMWf+zdCBiXsx2iizjrExdKc9iBCJ
RbWSYECskg8axUfe433ms0mkBOgbh0z7YwlzP5Jne8gPOpLoRz9SJ4uCczHMHov9SLqfEBjcwhyQ
xA3meR7l9PXQ2Zms3+eyI1QB/aKs9PzzrzdcGug3l2rJxD10KDLTYlOKRgtexqJrQBbam6VS/VPN
3a9kBYcm22VbBu/Xt5fSfKmYWfcMX6PgQ1CJmUBAHtpEA59x6RoqUSe+NlmfrQSVeK4mysLee/5Y
YYGJm/gmemR2KM2WniPTZcEtR3mg7B8gLKVP9wMSgYJKzFoCU9ad7M8IRUkXMdDe9KkOWDS2rQuf
KcYDkEwMEAd0h6xvCZlIlxE774vmbHUWtq+GsYAYpD/ILzwIrRZzpWI+hKz0Kf+NL5RUI4Hi6zLl
zrMgdH8ILDVnjgSJPvUupeKtQTQc21SkOpKOIgBpTKjlh8gd7sv24Bk76Dvq3tbl0cUwsnpRIEnk
jroBHv39vjPo3H/qXP6LRcKDUjproMo//FcAilXwNDyhixGYT662Sd/fne9qf+wLpgtj4FAeK/oa
j8jEBE/QKU3yKdgstvAU0dAXuRZKHyM5NGekXoHcPc/dd1wIpF33oLS9kRdYf7zh3EEZwJ/2DUP9
LbrDxAktOic9KsZ22b5xTBRqtT1PdGhI+Q4CqdZdw5U9swUVuuoJJ1qbJopR6FYb73I0cYEAgVi5
XEkQHQzWHekY7XxxQt3K0jegF3f040wgbTYl9S/cXSbXulUr0kw4pt2ISZUrJgyldxyFRzsJTaLL
o0sUADrid5JkIdurLwY3NlJMKJcRlGJLslIRP77eFW5PfVzjCxbsliMoJgMYmPkdf7TazNlTdWKi
FOfOjrg0ZROFOJ+YG7EwkukasCPvWKQGSQwoaGLwr5ypth6qYsQCXi8dfTscMRsHNelpk+WaXuTU
VW99towY0qaPFP9zuXznUn+2/gAOk3eyaUCocUkFU+Y4e/mSLUGJvlpBRyriJH/1jjvcZf9kXQQj
1FoDzC9WNg90YmGCj5nVjtypxDOUBujz7MGbIzYmcQ1YFiboou1BkCEFA3RT8ePrZfQhQiWoMlkD
kvkLttcOYoZfRWEkh6ZRqaA/8YyRiReQ9Km2HXu55D7aufZodLxGj4c5UIsAUBJ4O8DUNRA2kDKg
Vg8lxL71IQqdDezFfQcEg2JkPDWAvvkGHkxGZU7esn+c4wNg43/IJujPkykKpkiPCN7TgTRwZVyg
yHnI7JlM2IDOvfARK5FDSAaEF2GdicPGPJim+WCiD6mHzBA6QCWyJiY8jdRNM3BNtvzI5ZJ1Sc+C
6l6+bYY2nrG8ZyY6pga+Tc7CXLpMshWlL792EcqQFb2JdqZ3gMm1buj/Bhf3gqmxfX1mYOeu0YCe
8dXwUrMY6PUXKyjLW4dXKPSpvmdLWTXgoUF9qjcbf7LZquoMMNz6pJNS2xvPV6xTE7ZLUhK7h7YB
wbhBams+zbLEwLm+ZZ7sClQMRDrQmsC8zBExUbiAVpAJqkIkbYHn0PRFA+15Y3stF87iXSsjhNlG
ie/gtU99wnd8qXS7mQhSUVUBWo/3GXt4l1l/1n00sWYE2USXex/1NzCX4XlK8ny4LPhYFw7mL1tC
bYj1xx4PPS6ie60+TJmtuvt4wsEAYTazs5yO35XRnjOzH2W9XzZhYTxE/pzMQlU68BqJPjs+bod8
DztM9CF/snmIAh8xx1g0TKi6D0jJeWvrOkSkaWn9ZHVCz8dr8XtcwRLQmQ2IzG7AGzjIwdT2MaT4
T3vfoPVzEw3MgyVC4s5mn75B14IJ26dnj8foxuuwIEzvUVKG8+0DDC1yVH/HjmuDqT1HN4QLrj3/
5x70KDywCrxtMY/XG3S4rtiGYYN82/mff/33YE4/df0N6sUxg3dsiKZlsWuSPkSlcQ1P4ujP4MFe
eH7hllKighiJPsEn48UU8avXr3DA4RTMhbgHP13azNvAX7KtnyN3zOTmxDpgm+sGBr305mMPDHxg
c7iR9kKyM4D/jG6K3M37cQEO4HNnWmJ0M7vp1dBm/vhuj7gxUHdZJ5iwFrkzSeYAOpl3lNI71Pmu
lQR40TDTWKa7MenVnIa8UX+r7qpOUNycCRpOJVkz4EVdkHcmEc1Vl/mFnS0vDGBwSmRLJujC2JRC
pvTooq5x3IK1hmCLIERXogn7tT1l4zRNE5AQ9xxP4DpoGQVQAVBkrDb51tIgJm5UvvBGMPEwTP54
BiQQcUrue3LxZ341Vr4QtlGYg+fG0uypGohIPTeFxW317jOPpHEM+JlttuTWJ+6PJWPtYIPzkfbv
5cwGvpNczlAzEAbsTDZLyWA3ETPprFAN4EHvOXuS1Pm5q3wx6fg2Hq+TVJWJMoZOOLW9payuTdi7
Dzj2XUT2ZcomqgG6cEEk5ZqPk5vP3S4SXRJv8xFCjiCarVag50R0L4L2l/8KuTX+w/Xas+XAUcnE
5XXD3Y3Eij3gFtGLaxVu7aFqFeBJFH1mwE30wql0uQBOxgBde6hwwUQBYw9e9IQFIznjVzJxjQDN
0Atlj7l0EEHgSC1M8YBHyerAWx36/AVZhaiBOFMPF+lIaRTPd6vzD3IPNVmAHoikSxoP+ZlgA1FW
UUlKJq65nrcl/YuOdjFNMhlL9N64rga6s2HiCzIxVRNXRkxVvi/wbIIY5vXxnqRorNCyg0CuVwKk
lT71+y+/R676hKoJXNl7eCZqIbgBM3bAN6MpdxwuCTNeZNRnxQ67J4PjhPd9DBAnnDY5LVU2AVs7
IPgHZt1yJMjFLEmkyyby2AMES5WcYtlEh98ALQKSDQS4GDH51x+UB0/20somutcHX/7Dsx68xZff
4zK5vv/lP92RLWNdlU0UKaMdyFayoUB6M8AV5m5VBY0HvfQJf5xkDriJuhfECeYoULGuWCCZRXiS
WX/OeB3DVmz6sokkeQdxGAA9SCZB2cQF+2vGBymbSC79ai+GbPgoawwTTZuJDs2ebxM4By2k3h5g
zEmtwWgu0xeLi+FGLgyrIx+MwprmOR49QvMaANFzD0w6Ptv5rtHmBCRHNxKbnn9+fDkxOtvpx3nE
BA61ouNxDnsrS50BFdf2kBq37hWcRCPn2kGbnLNWIUHqBjw/9OyEHNer5KuaKKtHKd6YoPXEsYgN
3PxsSb4bcQcGx8gaEuWD+ExHOml9RC/klGKpmcvitMB+3wO3D+pOSH98JHbnByz96qrkvCGVXk3+
8Ut/W6w99TiWNJkX/X3nWyUys4PHkqj9ny/tlZrlwo+G0lEqCSmlGb/usSt07dnAZokNvxbzh2pj
q4kRJpHtyDrARPUUzRZKS9YBBlwkCosC+wSHVSJtorq1zTZo6N9X7mKiFqmtSIeJGNClt4DJJ4Pz
mjDOBN39SQ8TpZdAOlQBFE3gDeBKGwN/MJK9IxNRindAQ5GMazy6qH/63kOOlf0rmcDSQOccOQNq
6MpEWowQ3wPy+KUMEF5n1+dGH68hhR6ZUbLfZQJPI2n1u7HDMOk2u+NrW9YgJur0klFuo5EchSub
eMgHDYmuPWbj+DJ48IZASRYsj8MtJt7eoULPhD9tyCUQCfZ0pOIZdjHu6y+2hFGfbDzWBQRRuPFx
mjvRCpk6YROJgxbFn4Op9cn2J/ZeJQ+gEP11fRwcHCHXpMy3gVtogVeyVmUT3kAbFjtaAwQLYpEy
EZQeMNkqKtcN+FsDwp3tRHC61KRC2UTAO5FOmDDh9MvvDl9s0lypmgmaYgE9hhFkZCJ6zN5AHidZ
QHILWH+8AkbaiP8pvYgKWlRzwxb7bPzvA8S3D4b9/4UT0OUe9IvkBphozbiPAjUya8L8ePjy3wh1
buRwSP6znK+Ui33/LOUy7spXRw5gP97+LwAAAP//</cx:binary>
              </cx:geoCache>
            </cx:geography>
          </cx:layoutPr>
        </cx:series>
      </cx:plotAreaRegion>
    </cx:plotArea>
    <cx:legend pos="r" align="min"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Capstone Project.xlsx]Q14'!$A$21:$B$45</cx:f>
        <cx:lvl ptCount="25">
          <cx:pt idx="0">USA</cx:pt>
          <cx:pt idx="1">UK</cx:pt>
          <cx:pt idx="2">USA</cx:pt>
          <cx:pt idx="3">USA</cx:pt>
          <cx:pt idx="4">France</cx:pt>
          <cx:pt idx="5">France</cx:pt>
          <cx:pt idx="6">Germany</cx:pt>
          <cx:pt idx="7">Italy</cx:pt>
          <cx:pt idx="8">UK</cx:pt>
          <cx:pt idx="9">Australia</cx:pt>
          <cx:pt idx="10">Japan</cx:pt>
          <cx:pt idx="11">Hungary</cx:pt>
          <cx:pt idx="12">Romania</cx:pt>
          <cx:pt idx="13">Canada</cx:pt>
          <cx:pt idx="14">Czechoslovakia</cx:pt>
          <cx:pt idx="15">Germany</cx:pt>
          <cx:pt idx="16">Sweden</cx:pt>
          <cx:pt idx="17">Italy</cx:pt>
          <cx:pt idx="18">Australia</cx:pt>
          <cx:pt idx="19">Canada</cx:pt>
          <cx:pt idx="20">Bulgaria</cx:pt>
          <cx:pt idx="21">Soviet Union</cx:pt>
          <cx:pt idx="22">Finland</cx:pt>
          <cx:pt idx="23">UK</cx:pt>
          <cx:pt idx="24">Poland</cx:pt>
        </cx:lvl>
        <cx:lvl ptCount="25">
          <cx:pt idx="0">Athletics</cx:pt>
          <cx:pt idx="1">Athletics</cx:pt>
          <cx:pt idx="2">Gymnastics</cx:pt>
          <cx:pt idx="3">Swimming</cx:pt>
          <cx:pt idx="4">Athletics</cx:pt>
          <cx:pt idx="5">Gymnastics</cx:pt>
          <cx:pt idx="6">Athletics</cx:pt>
          <cx:pt idx="7">Gymnastics</cx:pt>
          <cx:pt idx="8">Swimming</cx:pt>
          <cx:pt idx="9">Swimming</cx:pt>
          <cx:pt idx="10">Gymnastics</cx:pt>
          <cx:pt idx="11">Gymnastics</cx:pt>
          <cx:pt idx="12">Gymnastics</cx:pt>
          <cx:pt idx="13">Athletics</cx:pt>
          <cx:pt idx="14">Gymnastics</cx:pt>
          <cx:pt idx="15">Gymnastics</cx:pt>
          <cx:pt idx="16">Athletics</cx:pt>
          <cx:pt idx="17">Athletics</cx:pt>
          <cx:pt idx="18">Athletics</cx:pt>
          <cx:pt idx="19">Swimming</cx:pt>
          <cx:pt idx="20">Gymnastics</cx:pt>
          <cx:pt idx="21">Athletics</cx:pt>
          <cx:pt idx="22">Athletics</cx:pt>
          <cx:pt idx="23">Gymnastics</cx:pt>
          <cx:pt idx="24">Athletics</cx:pt>
        </cx:lvl>
      </cx:strDim>
      <cx:numDim type="size">
        <cx:f>'[EDA Capstone Project.xlsx]Q14'!$C$21:$C$45</cx:f>
        <cx:lvl ptCount="25" formatCode="General">
          <cx:pt idx="0">3104</cx:pt>
          <cx:pt idx="1">2196</cx:pt>
          <cx:pt idx="2">1830</cx:pt>
          <cx:pt idx="3">1579</cx:pt>
          <cx:pt idx="4">1464</cx:pt>
          <cx:pt idx="5">1383</cx:pt>
          <cx:pt idx="6">1345</cx:pt>
          <cx:pt idx="7">1335</cx:pt>
          <cx:pt idx="8">1268</cx:pt>
          <cx:pt idx="9">1224</cx:pt>
          <cx:pt idx="10">1216</cx:pt>
          <cx:pt idx="11">1213</cx:pt>
          <cx:pt idx="12">1176</cx:pt>
          <cx:pt idx="13">1112</cx:pt>
          <cx:pt idx="14">1058</cx:pt>
          <cx:pt idx="15">1051</cx:pt>
          <cx:pt idx="16">1009</cx:pt>
          <cx:pt idx="17">1001</cx:pt>
          <cx:pt idx="18">990</cx:pt>
          <cx:pt idx="19">968</cx:pt>
          <cx:pt idx="20">956</cx:pt>
          <cx:pt idx="21">920</cx:pt>
          <cx:pt idx="22">916</cx:pt>
          <cx:pt idx="23">912</cx:pt>
          <cx:pt idx="24">855</cx:pt>
        </cx:lvl>
      </cx:numDim>
    </cx:data>
  </cx:chartData>
  <cx:chart>
    <cx:title pos="t" align="ctr" overlay="0">
      <cx:tx>
        <cx:txData>
          <cx:v>Medal Count</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Aptos Narrow" panose="02110004020202020204"/>
            </a:rPr>
            <a:t>Medal Count</a:t>
          </a:r>
        </a:p>
      </cx:txPr>
    </cx:title>
    <cx:plotArea>
      <cx:plotAreaRegion>
        <cx:series layoutId="treemap" uniqueId="{DC2865D7-92CE-4321-B890-2BF8F2BEEFC4}">
          <cx:tx>
            <cx:txData>
              <cx:f>'[EDA Capstone Project.xlsx]Q14'!$C$20</cx:f>
              <cx:v>medal_count</cx:v>
            </cx:txData>
          </cx:tx>
          <cx:dataLabels>
            <cx:visibility seriesName="0" categoryName="1" value="0"/>
          </cx:dataLabels>
          <cx:dataId val="0"/>
          <cx:layoutPr/>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lumMod val="65000"/>
          <a:lumOff val="35000"/>
        </a:schemeClr>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8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24061-93C3-4F98-B315-EEB10DE3B7C9}" type="doc">
      <dgm:prSet loTypeId="urn:microsoft.com/office/officeart/2009/3/layout/HorizontalOrganizationChart" loCatId="hierarchy" qsTypeId="urn:microsoft.com/office/officeart/2005/8/quickstyle/simple3" qsCatId="simple" csTypeId="urn:microsoft.com/office/officeart/2005/8/colors/accent3_3" csCatId="accent3" phldr="1"/>
      <dgm:spPr/>
      <dgm:t>
        <a:bodyPr/>
        <a:lstStyle/>
        <a:p>
          <a:endParaRPr lang="en-IN"/>
        </a:p>
      </dgm:t>
    </dgm:pt>
    <dgm:pt modelId="{824C6178-11FE-41A8-A9A9-C7F9B37791AD}">
      <dgm:prSet phldrT="[Text]" custT="1"/>
      <dgm:spPr/>
      <dgm:t>
        <a:bodyPr/>
        <a:lstStyle/>
        <a:p>
          <a:r>
            <a:rPr lang="en-IN" sz="1400" kern="1200" dirty="0"/>
            <a:t> </a:t>
          </a:r>
          <a:r>
            <a:rPr lang="en-IN" sz="1400" b="1" kern="1200" dirty="0">
              <a:solidFill>
                <a:prstClr val="black"/>
              </a:solidFill>
              <a:latin typeface="Trebuchet MS" panose="020B0603020202020204"/>
              <a:ea typeface="+mn-ea"/>
              <a:cs typeface="+mn-cs"/>
            </a:rPr>
            <a:t>Athlete</a:t>
          </a:r>
          <a:r>
            <a:rPr lang="en-IN" sz="1400" b="1" kern="1200" dirty="0"/>
            <a:t> Analysis</a:t>
          </a:r>
        </a:p>
      </dgm:t>
    </dgm:pt>
    <dgm:pt modelId="{546FAD8C-1338-4F95-B389-E6BA29CE40CC}" type="parTrans" cxnId="{6ACC6171-493B-46AB-A111-FFFB032C0697}">
      <dgm:prSet/>
      <dgm:spPr/>
      <dgm:t>
        <a:bodyPr/>
        <a:lstStyle/>
        <a:p>
          <a:endParaRPr lang="en-IN" sz="2000"/>
        </a:p>
      </dgm:t>
    </dgm:pt>
    <dgm:pt modelId="{983DFD76-D566-4E63-8D49-37D808CC4457}" type="sibTrans" cxnId="{6ACC6171-493B-46AB-A111-FFFB032C0697}">
      <dgm:prSet/>
      <dgm:spPr/>
      <dgm:t>
        <a:bodyPr/>
        <a:lstStyle/>
        <a:p>
          <a:endParaRPr lang="en-IN" sz="2000"/>
        </a:p>
      </dgm:t>
    </dgm:pt>
    <dgm:pt modelId="{8D24C9ED-FC38-4069-9960-27F47F20B42F}">
      <dgm:prSet phldrT="[Text]" custT="1"/>
      <dgm:spPr/>
      <dgm:t>
        <a:bodyPr/>
        <a:lstStyle/>
        <a:p>
          <a:r>
            <a:rPr lang="en-IN" sz="1400" b="1" dirty="0"/>
            <a:t> Sports Analysis</a:t>
          </a:r>
        </a:p>
      </dgm:t>
    </dgm:pt>
    <dgm:pt modelId="{0CFBF542-D810-43DD-811B-5084A73351EF}" type="parTrans" cxnId="{EA97717B-4A81-429A-BC49-BE22CAC37AF2}">
      <dgm:prSet/>
      <dgm:spPr/>
      <dgm:t>
        <a:bodyPr/>
        <a:lstStyle/>
        <a:p>
          <a:endParaRPr lang="en-IN" sz="2000"/>
        </a:p>
      </dgm:t>
    </dgm:pt>
    <dgm:pt modelId="{7FC039FC-7C2C-41A4-BD45-0C9A94C6B58A}" type="sibTrans" cxnId="{EA97717B-4A81-429A-BC49-BE22CAC37AF2}">
      <dgm:prSet/>
      <dgm:spPr/>
      <dgm:t>
        <a:bodyPr/>
        <a:lstStyle/>
        <a:p>
          <a:endParaRPr lang="en-IN" sz="2000"/>
        </a:p>
      </dgm:t>
    </dgm:pt>
    <dgm:pt modelId="{54147CAC-157F-4E3B-B362-81A1920C3BBB}">
      <dgm:prSet phldrT="[Text]" custT="1"/>
      <dgm:spPr/>
      <dgm:t>
        <a:bodyPr/>
        <a:lstStyle/>
        <a:p>
          <a:r>
            <a:rPr lang="en-IN" sz="1400" b="1" dirty="0"/>
            <a:t>Games Analysis</a:t>
          </a:r>
        </a:p>
      </dgm:t>
    </dgm:pt>
    <dgm:pt modelId="{95C824C1-DEBC-45B8-BDD3-6EB4F449492D}" type="parTrans" cxnId="{6AC1600F-DDAE-49F0-8FEE-91D393FBCF6D}">
      <dgm:prSet/>
      <dgm:spPr/>
      <dgm:t>
        <a:bodyPr/>
        <a:lstStyle/>
        <a:p>
          <a:endParaRPr lang="en-IN" sz="2000"/>
        </a:p>
      </dgm:t>
    </dgm:pt>
    <dgm:pt modelId="{96C22407-72A7-4A60-88D0-2B0149A26856}" type="sibTrans" cxnId="{6AC1600F-DDAE-49F0-8FEE-91D393FBCF6D}">
      <dgm:prSet/>
      <dgm:spPr/>
      <dgm:t>
        <a:bodyPr/>
        <a:lstStyle/>
        <a:p>
          <a:endParaRPr lang="en-IN" sz="2000"/>
        </a:p>
      </dgm:t>
    </dgm:pt>
    <dgm:pt modelId="{0A14ACFD-8712-49AA-B7FD-0A4A978C67CC}">
      <dgm:prSet phldrT="[Text]" custT="1"/>
      <dgm:spPr/>
      <dgm:t>
        <a:bodyPr/>
        <a:lstStyle/>
        <a:p>
          <a:r>
            <a:rPr lang="en-IN" sz="1200" b="1" dirty="0"/>
            <a:t>Sports Trend</a:t>
          </a:r>
        </a:p>
      </dgm:t>
    </dgm:pt>
    <dgm:pt modelId="{290E6244-A582-4158-A22D-5A41AA47C43D}" type="parTrans" cxnId="{4CA93424-D291-4F1C-8F3A-8EEA3D3B4E37}">
      <dgm:prSet/>
      <dgm:spPr/>
      <dgm:t>
        <a:bodyPr/>
        <a:lstStyle/>
        <a:p>
          <a:endParaRPr lang="en-IN" sz="2000"/>
        </a:p>
      </dgm:t>
    </dgm:pt>
    <dgm:pt modelId="{81388A88-5131-470A-80CE-F14E5D84DE88}" type="sibTrans" cxnId="{4CA93424-D291-4F1C-8F3A-8EEA3D3B4E37}">
      <dgm:prSet/>
      <dgm:spPr/>
      <dgm:t>
        <a:bodyPr/>
        <a:lstStyle/>
        <a:p>
          <a:endParaRPr lang="en-IN" sz="2000"/>
        </a:p>
      </dgm:t>
    </dgm:pt>
    <dgm:pt modelId="{9E1037F1-3475-4327-AE57-300297E991DD}">
      <dgm:prSet phldrT="[Text]" custT="1"/>
      <dgm:spPr/>
      <dgm:t>
        <a:bodyPr/>
        <a:lstStyle/>
        <a:p>
          <a:r>
            <a:rPr lang="en-IN" sz="1200" b="1" dirty="0"/>
            <a:t>Gender Analysis</a:t>
          </a:r>
        </a:p>
      </dgm:t>
    </dgm:pt>
    <dgm:pt modelId="{43EE35A8-4621-4A01-AFF3-52D763517B6B}" type="parTrans" cxnId="{D779FB17-163C-4E75-A2F2-21638E39149C}">
      <dgm:prSet/>
      <dgm:spPr/>
      <dgm:t>
        <a:bodyPr/>
        <a:lstStyle/>
        <a:p>
          <a:endParaRPr lang="en-IN" sz="2000"/>
        </a:p>
      </dgm:t>
    </dgm:pt>
    <dgm:pt modelId="{FFD33663-5C28-46C7-A3D6-AA0D786DB8E3}" type="sibTrans" cxnId="{D779FB17-163C-4E75-A2F2-21638E39149C}">
      <dgm:prSet/>
      <dgm:spPr/>
      <dgm:t>
        <a:bodyPr/>
        <a:lstStyle/>
        <a:p>
          <a:endParaRPr lang="en-IN" sz="2000"/>
        </a:p>
      </dgm:t>
    </dgm:pt>
    <dgm:pt modelId="{13523C0B-0543-4C58-B36A-5C6F0B4645BF}">
      <dgm:prSet phldrT="[Text]" custT="1"/>
      <dgm:spPr/>
      <dgm:t>
        <a:bodyPr/>
        <a:lstStyle/>
        <a:p>
          <a:r>
            <a:rPr lang="en-IN" sz="1400" b="1" dirty="0"/>
            <a:t>Regional Analysis</a:t>
          </a:r>
        </a:p>
      </dgm:t>
    </dgm:pt>
    <dgm:pt modelId="{5DE594CD-21B2-41B6-AF15-E5F1E57C34FD}" type="parTrans" cxnId="{BA68BAA1-8D4E-4AC8-A38A-1C7AB4E2AF75}">
      <dgm:prSet/>
      <dgm:spPr/>
      <dgm:t>
        <a:bodyPr/>
        <a:lstStyle/>
        <a:p>
          <a:endParaRPr lang="en-IN" sz="2000"/>
        </a:p>
      </dgm:t>
    </dgm:pt>
    <dgm:pt modelId="{0E9BB39E-3BB3-4831-93A9-6B084F13F1EE}" type="sibTrans" cxnId="{BA68BAA1-8D4E-4AC8-A38A-1C7AB4E2AF75}">
      <dgm:prSet/>
      <dgm:spPr/>
      <dgm:t>
        <a:bodyPr/>
        <a:lstStyle/>
        <a:p>
          <a:endParaRPr lang="en-IN" sz="2000"/>
        </a:p>
      </dgm:t>
    </dgm:pt>
    <dgm:pt modelId="{036F03B4-FF93-49EF-AA84-D71D270E4FF8}">
      <dgm:prSet phldrT="[Text]" custT="1"/>
      <dgm:spPr/>
      <dgm:t>
        <a:bodyPr/>
        <a:lstStyle/>
        <a:p>
          <a:r>
            <a:rPr lang="en-IN" sz="1200" b="1" dirty="0"/>
            <a:t>Age Distribution</a:t>
          </a:r>
        </a:p>
      </dgm:t>
    </dgm:pt>
    <dgm:pt modelId="{782560D7-49EA-430F-9606-237BBFA60187}" type="parTrans" cxnId="{E8DC2E7A-7A46-4D52-A9EF-AE93F2470848}">
      <dgm:prSet/>
      <dgm:spPr/>
      <dgm:t>
        <a:bodyPr/>
        <a:lstStyle/>
        <a:p>
          <a:endParaRPr lang="en-IN" sz="2000"/>
        </a:p>
      </dgm:t>
    </dgm:pt>
    <dgm:pt modelId="{922217E3-749B-4D00-8FDC-BD72025A5315}" type="sibTrans" cxnId="{E8DC2E7A-7A46-4D52-A9EF-AE93F2470848}">
      <dgm:prSet/>
      <dgm:spPr/>
      <dgm:t>
        <a:bodyPr/>
        <a:lstStyle/>
        <a:p>
          <a:endParaRPr lang="en-IN" sz="2000"/>
        </a:p>
      </dgm:t>
    </dgm:pt>
    <dgm:pt modelId="{F2D44DC0-E863-413F-8EFB-A19C13AC56B0}">
      <dgm:prSet phldrT="[Text]" custT="1"/>
      <dgm:spPr/>
      <dgm:t>
        <a:bodyPr/>
        <a:lstStyle/>
        <a:p>
          <a:r>
            <a:rPr lang="en-IN" sz="1400" b="1" dirty="0"/>
            <a:t>Events Analysis</a:t>
          </a:r>
        </a:p>
      </dgm:t>
    </dgm:pt>
    <dgm:pt modelId="{CEC40EAB-B0AE-4119-BC69-0A393A7727ED}" type="parTrans" cxnId="{9C3E4F67-2917-4FA0-AF9F-EFD40E091745}">
      <dgm:prSet/>
      <dgm:spPr/>
      <dgm:t>
        <a:bodyPr/>
        <a:lstStyle/>
        <a:p>
          <a:endParaRPr lang="en-IN" sz="2000"/>
        </a:p>
      </dgm:t>
    </dgm:pt>
    <dgm:pt modelId="{D7553457-14A2-46CA-80A6-720205F319AC}" type="sibTrans" cxnId="{9C3E4F67-2917-4FA0-AF9F-EFD40E091745}">
      <dgm:prSet/>
      <dgm:spPr/>
      <dgm:t>
        <a:bodyPr/>
        <a:lstStyle/>
        <a:p>
          <a:endParaRPr lang="en-IN" sz="2000"/>
        </a:p>
      </dgm:t>
    </dgm:pt>
    <dgm:pt modelId="{62298CD4-2898-4E38-8D67-8538051FB1D1}">
      <dgm:prSet phldrT="[Text]" custT="1"/>
      <dgm:spPr/>
      <dgm:t>
        <a:bodyPr/>
        <a:lstStyle/>
        <a:p>
          <a:r>
            <a:rPr lang="en-IN" sz="1200" b="1" dirty="0"/>
            <a:t>Regional Dominance</a:t>
          </a:r>
        </a:p>
      </dgm:t>
    </dgm:pt>
    <dgm:pt modelId="{D4AE7028-C43F-47BC-880E-E954556743D2}" type="parTrans" cxnId="{1A4FB362-19AA-48D3-A8D2-21313F528F09}">
      <dgm:prSet/>
      <dgm:spPr/>
      <dgm:t>
        <a:bodyPr/>
        <a:lstStyle/>
        <a:p>
          <a:endParaRPr lang="en-IN" sz="2000"/>
        </a:p>
      </dgm:t>
    </dgm:pt>
    <dgm:pt modelId="{2A3BACCF-0F95-4A13-8742-80FA96BD078A}" type="sibTrans" cxnId="{1A4FB362-19AA-48D3-A8D2-21313F528F09}">
      <dgm:prSet/>
      <dgm:spPr/>
      <dgm:t>
        <a:bodyPr/>
        <a:lstStyle/>
        <a:p>
          <a:endParaRPr lang="en-IN" sz="2000"/>
        </a:p>
      </dgm:t>
    </dgm:pt>
    <dgm:pt modelId="{866545B1-99CB-4989-9FF3-089E52DDE184}">
      <dgm:prSet phldrT="[Text]" custT="1"/>
      <dgm:spPr/>
      <dgm:t>
        <a:bodyPr/>
        <a:lstStyle/>
        <a:p>
          <a:r>
            <a:rPr lang="en-IN" sz="1200" b="1" dirty="0"/>
            <a:t>Participant pattern</a:t>
          </a:r>
        </a:p>
      </dgm:t>
    </dgm:pt>
    <dgm:pt modelId="{14340518-708B-447C-A4E4-A9E8D7E339A6}" type="parTrans" cxnId="{7B496772-DE0F-4B11-B539-D3921A264C4D}">
      <dgm:prSet/>
      <dgm:spPr/>
      <dgm:t>
        <a:bodyPr/>
        <a:lstStyle/>
        <a:p>
          <a:endParaRPr lang="en-IN" sz="2000"/>
        </a:p>
      </dgm:t>
    </dgm:pt>
    <dgm:pt modelId="{ADB9A51C-38BA-4B8B-A55F-0312B3FB5047}" type="sibTrans" cxnId="{7B496772-DE0F-4B11-B539-D3921A264C4D}">
      <dgm:prSet/>
      <dgm:spPr/>
      <dgm:t>
        <a:bodyPr/>
        <a:lstStyle/>
        <a:p>
          <a:endParaRPr lang="en-IN" sz="2000"/>
        </a:p>
      </dgm:t>
    </dgm:pt>
    <dgm:pt modelId="{8780D9E7-EF35-4F13-8916-696B8F692BF4}">
      <dgm:prSet phldrT="[Text]" custT="1"/>
      <dgm:spPr/>
      <dgm:t>
        <a:bodyPr/>
        <a:lstStyle/>
        <a:p>
          <a:r>
            <a:rPr lang="en-IN" sz="1400" b="1" dirty="0"/>
            <a:t>Medal Analysis</a:t>
          </a:r>
        </a:p>
      </dgm:t>
    </dgm:pt>
    <dgm:pt modelId="{80EADBB8-7A72-4B29-A2B5-9FC44F3F8956}" type="parTrans" cxnId="{6514E03C-A497-4213-A457-F18F2B15B6B3}">
      <dgm:prSet/>
      <dgm:spPr/>
      <dgm:t>
        <a:bodyPr/>
        <a:lstStyle/>
        <a:p>
          <a:endParaRPr lang="en-IN" sz="2000"/>
        </a:p>
      </dgm:t>
    </dgm:pt>
    <dgm:pt modelId="{4B03F2EB-D23B-4F8B-AAB9-7CF6497CE755}" type="sibTrans" cxnId="{6514E03C-A497-4213-A457-F18F2B15B6B3}">
      <dgm:prSet/>
      <dgm:spPr/>
      <dgm:t>
        <a:bodyPr/>
        <a:lstStyle/>
        <a:p>
          <a:endParaRPr lang="en-IN" sz="2000"/>
        </a:p>
      </dgm:t>
    </dgm:pt>
    <dgm:pt modelId="{7BE20107-3FB4-48CA-AF20-77A747019DEB}">
      <dgm:prSet phldrT="[Text]" custT="1"/>
      <dgm:spPr/>
      <dgm:t>
        <a:bodyPr/>
        <a:lstStyle/>
        <a:p>
          <a:r>
            <a:rPr lang="en-IN" sz="1200" b="1" dirty="0"/>
            <a:t>Event Level Trend</a:t>
          </a:r>
        </a:p>
      </dgm:t>
    </dgm:pt>
    <dgm:pt modelId="{18C6E5EE-8443-46F0-8F92-8622E0439FB5}" type="parTrans" cxnId="{6CA4C01F-8098-4CFF-B636-DCC10B44015E}">
      <dgm:prSet/>
      <dgm:spPr/>
      <dgm:t>
        <a:bodyPr/>
        <a:lstStyle/>
        <a:p>
          <a:endParaRPr lang="en-IN" sz="2000"/>
        </a:p>
      </dgm:t>
    </dgm:pt>
    <dgm:pt modelId="{F28C8407-F405-4D04-B054-E75B6B4BF12D}" type="sibTrans" cxnId="{6CA4C01F-8098-4CFF-B636-DCC10B44015E}">
      <dgm:prSet/>
      <dgm:spPr/>
      <dgm:t>
        <a:bodyPr/>
        <a:lstStyle/>
        <a:p>
          <a:endParaRPr lang="en-IN" sz="2000"/>
        </a:p>
      </dgm:t>
    </dgm:pt>
    <dgm:pt modelId="{5162D504-C5F8-457A-9980-FFB86F25E4E1}">
      <dgm:prSet phldrT="[Text]" custT="1"/>
      <dgm:spPr/>
      <dgm:t>
        <a:bodyPr/>
        <a:lstStyle/>
        <a:p>
          <a:r>
            <a:rPr lang="en-IN" sz="1200" b="1" dirty="0"/>
            <a:t>Medal Trends</a:t>
          </a:r>
        </a:p>
      </dgm:t>
    </dgm:pt>
    <dgm:pt modelId="{30D41CDC-2221-41D4-A27A-676A356215EE}" type="parTrans" cxnId="{A5A03314-00CE-4344-B977-B4F354812724}">
      <dgm:prSet/>
      <dgm:spPr/>
      <dgm:t>
        <a:bodyPr/>
        <a:lstStyle/>
        <a:p>
          <a:endParaRPr lang="en-IN" sz="2000"/>
        </a:p>
      </dgm:t>
    </dgm:pt>
    <dgm:pt modelId="{02B2A1FF-6E41-49B1-808D-59CBB5BA1074}" type="sibTrans" cxnId="{A5A03314-00CE-4344-B977-B4F354812724}">
      <dgm:prSet/>
      <dgm:spPr/>
      <dgm:t>
        <a:bodyPr/>
        <a:lstStyle/>
        <a:p>
          <a:endParaRPr lang="en-IN" sz="2000"/>
        </a:p>
      </dgm:t>
    </dgm:pt>
    <dgm:pt modelId="{EF5D418C-3227-4685-A75E-38CC44308512}">
      <dgm:prSet phldrT="[Text]" custT="1"/>
      <dgm:spPr/>
      <dgm:t>
        <a:bodyPr/>
        <a:lstStyle/>
        <a:p>
          <a:r>
            <a:rPr lang="en-IN" sz="1200" b="1" dirty="0"/>
            <a:t>Level Analysis</a:t>
          </a:r>
        </a:p>
      </dgm:t>
    </dgm:pt>
    <dgm:pt modelId="{AF26C1CE-12C3-4F04-98FD-D202A59F3A47}" type="parTrans" cxnId="{DA534D06-F26F-4339-A98D-A089A0D7D088}">
      <dgm:prSet/>
      <dgm:spPr/>
      <dgm:t>
        <a:bodyPr/>
        <a:lstStyle/>
        <a:p>
          <a:endParaRPr lang="en-IN" sz="2000"/>
        </a:p>
      </dgm:t>
    </dgm:pt>
    <dgm:pt modelId="{7BF1E722-A546-4E1F-943D-2F6CF1C0BE60}" type="sibTrans" cxnId="{DA534D06-F26F-4339-A98D-A089A0D7D088}">
      <dgm:prSet/>
      <dgm:spPr/>
      <dgm:t>
        <a:bodyPr/>
        <a:lstStyle/>
        <a:p>
          <a:endParaRPr lang="en-IN" sz="2000"/>
        </a:p>
      </dgm:t>
    </dgm:pt>
    <dgm:pt modelId="{BDFDBC71-B8E1-4BFD-988B-EC3B0BA5951F}">
      <dgm:prSet phldrT="[Text]" custT="1"/>
      <dgm:spPr/>
      <dgm:t>
        <a:bodyPr/>
        <a:lstStyle/>
        <a:p>
          <a:r>
            <a:rPr lang="en-IN" sz="1200" b="1" dirty="0"/>
            <a:t>Participants in different sports, games, evolved overtime</a:t>
          </a:r>
        </a:p>
      </dgm:t>
    </dgm:pt>
    <dgm:pt modelId="{3AB2710B-7C5B-4EA4-A667-7E686078C631}" type="parTrans" cxnId="{4963A17C-F45A-44E3-9908-5F6CF4145B2B}">
      <dgm:prSet/>
      <dgm:spPr/>
      <dgm:t>
        <a:bodyPr/>
        <a:lstStyle/>
        <a:p>
          <a:endParaRPr lang="en-IN" sz="2000"/>
        </a:p>
      </dgm:t>
    </dgm:pt>
    <dgm:pt modelId="{EABD191F-A0CC-4996-A29D-E0231AFB383B}" type="sibTrans" cxnId="{4963A17C-F45A-44E3-9908-5F6CF4145B2B}">
      <dgm:prSet/>
      <dgm:spPr/>
      <dgm:t>
        <a:bodyPr/>
        <a:lstStyle/>
        <a:p>
          <a:endParaRPr lang="en-IN" sz="2000"/>
        </a:p>
      </dgm:t>
    </dgm:pt>
    <dgm:pt modelId="{3C74C198-B1C1-48D7-8974-1A87E866EDDB}">
      <dgm:prSet phldrT="[Text]" custT="1"/>
      <dgm:spPr/>
      <dgm:t>
        <a:bodyPr/>
        <a:lstStyle/>
        <a:p>
          <a:r>
            <a:rPr lang="en-IN" sz="1200" b="1" dirty="0"/>
            <a:t>Evaluating different medals across regions and their excellence overtime</a:t>
          </a:r>
        </a:p>
      </dgm:t>
    </dgm:pt>
    <dgm:pt modelId="{45CEA551-5BCA-418B-B544-7A69BE106C46}" type="parTrans" cxnId="{1742F144-E423-4481-8B2B-83FE99D52EC5}">
      <dgm:prSet/>
      <dgm:spPr/>
      <dgm:t>
        <a:bodyPr/>
        <a:lstStyle/>
        <a:p>
          <a:endParaRPr lang="en-IN" sz="2000"/>
        </a:p>
      </dgm:t>
    </dgm:pt>
    <dgm:pt modelId="{AD175F19-25B1-4DB9-A202-B30B300D27C6}" type="sibTrans" cxnId="{1742F144-E423-4481-8B2B-83FE99D52EC5}">
      <dgm:prSet/>
      <dgm:spPr/>
      <dgm:t>
        <a:bodyPr/>
        <a:lstStyle/>
        <a:p>
          <a:endParaRPr lang="en-IN" sz="2000"/>
        </a:p>
      </dgm:t>
    </dgm:pt>
    <dgm:pt modelId="{C3A79BC1-B8E6-4B27-9B01-50ADC4DDDEB8}">
      <dgm:prSet phldrT="[Text]" custT="1"/>
      <dgm:spPr/>
      <dgm:t>
        <a:bodyPr/>
        <a:lstStyle/>
        <a:p>
          <a:r>
            <a:rPr lang="en-IN" sz="1200" b="1" dirty="0"/>
            <a:t>Host city impact</a:t>
          </a:r>
        </a:p>
      </dgm:t>
    </dgm:pt>
    <dgm:pt modelId="{5E7D6392-F811-47DB-9777-E4E2AC58E496}" type="parTrans" cxnId="{3259662C-3215-4D09-8CE4-BE0176C1E6EE}">
      <dgm:prSet/>
      <dgm:spPr/>
      <dgm:t>
        <a:bodyPr/>
        <a:lstStyle/>
        <a:p>
          <a:endParaRPr lang="en-IN" sz="2000"/>
        </a:p>
      </dgm:t>
    </dgm:pt>
    <dgm:pt modelId="{E730D709-045F-4802-9890-41377C6DADED}" type="sibTrans" cxnId="{3259662C-3215-4D09-8CE4-BE0176C1E6EE}">
      <dgm:prSet/>
      <dgm:spPr/>
      <dgm:t>
        <a:bodyPr/>
        <a:lstStyle/>
        <a:p>
          <a:endParaRPr lang="en-IN" sz="2000"/>
        </a:p>
      </dgm:t>
    </dgm:pt>
    <dgm:pt modelId="{361E6E4F-411A-4A18-80F2-206DB316CDBC}">
      <dgm:prSet phldrT="[Text]" custT="1"/>
      <dgm:spPr/>
      <dgm:t>
        <a:bodyPr/>
        <a:lstStyle/>
        <a:p>
          <a:r>
            <a:rPr lang="en-IN" sz="1200" b="1" dirty="0"/>
            <a:t>Comparison b/w participants who won medals across different regions and gender</a:t>
          </a:r>
        </a:p>
      </dgm:t>
    </dgm:pt>
    <dgm:pt modelId="{E73B45FE-2AF6-4759-8855-66DEDE00BE40}" type="parTrans" cxnId="{37B5579C-F91A-4F1D-A77F-382976565B17}">
      <dgm:prSet/>
      <dgm:spPr/>
      <dgm:t>
        <a:bodyPr/>
        <a:lstStyle/>
        <a:p>
          <a:endParaRPr lang="en-IN" sz="2000"/>
        </a:p>
      </dgm:t>
    </dgm:pt>
    <dgm:pt modelId="{F096483D-D1A1-404B-B0DE-FCB4EEF13935}" type="sibTrans" cxnId="{37B5579C-F91A-4F1D-A77F-382976565B17}">
      <dgm:prSet/>
      <dgm:spPr/>
      <dgm:t>
        <a:bodyPr/>
        <a:lstStyle/>
        <a:p>
          <a:endParaRPr lang="en-IN" sz="2000"/>
        </a:p>
      </dgm:t>
    </dgm:pt>
    <dgm:pt modelId="{B72B772B-5AD7-4D67-B924-83FD1946CF78}">
      <dgm:prSet phldrT="[Text]" custT="1"/>
      <dgm:spPr/>
      <dgm:t>
        <a:bodyPr/>
        <a:lstStyle/>
        <a:p>
          <a:r>
            <a:rPr lang="en-IN" sz="1200" b="1" dirty="0"/>
            <a:t>Medal distribution</a:t>
          </a:r>
        </a:p>
      </dgm:t>
    </dgm:pt>
    <dgm:pt modelId="{D643B16E-0B73-4D3F-A25A-08FFD742AA0C}" type="parTrans" cxnId="{BC525F6B-5F9A-4EC6-939D-CEDB6E62AD8D}">
      <dgm:prSet/>
      <dgm:spPr/>
      <dgm:t>
        <a:bodyPr/>
        <a:lstStyle/>
        <a:p>
          <a:endParaRPr lang="en-IN" sz="2000"/>
        </a:p>
      </dgm:t>
    </dgm:pt>
    <dgm:pt modelId="{E5C55303-0ACC-48B1-9303-6E7E52940397}" type="sibTrans" cxnId="{BC525F6B-5F9A-4EC6-939D-CEDB6E62AD8D}">
      <dgm:prSet/>
      <dgm:spPr/>
      <dgm:t>
        <a:bodyPr/>
        <a:lstStyle/>
        <a:p>
          <a:endParaRPr lang="en-IN" sz="2000"/>
        </a:p>
      </dgm:t>
    </dgm:pt>
    <dgm:pt modelId="{5FDC9423-F4C5-4166-9E50-0649887F8AEE}">
      <dgm:prSet phldrT="[Text]" custT="1"/>
      <dgm:spPr/>
      <dgm:t>
        <a:bodyPr/>
        <a:lstStyle/>
        <a:p>
          <a:r>
            <a:rPr lang="en-IN" sz="1200" b="1" dirty="0"/>
            <a:t>Analysis on popularity over time and over decades.</a:t>
          </a:r>
        </a:p>
      </dgm:t>
    </dgm:pt>
    <dgm:pt modelId="{0E8705E4-13D7-4A99-A35E-30299CD4B228}" type="parTrans" cxnId="{6A7D3E16-0E00-455E-A0DF-361DE4CBEE37}">
      <dgm:prSet/>
      <dgm:spPr/>
      <dgm:t>
        <a:bodyPr/>
        <a:lstStyle/>
        <a:p>
          <a:endParaRPr lang="en-IN" sz="2000"/>
        </a:p>
      </dgm:t>
    </dgm:pt>
    <dgm:pt modelId="{C5813525-2245-4C86-8790-E30A49ADEEFF}" type="sibTrans" cxnId="{6A7D3E16-0E00-455E-A0DF-361DE4CBEE37}">
      <dgm:prSet/>
      <dgm:spPr/>
      <dgm:t>
        <a:bodyPr/>
        <a:lstStyle/>
        <a:p>
          <a:endParaRPr lang="en-IN" sz="2000"/>
        </a:p>
      </dgm:t>
    </dgm:pt>
    <dgm:pt modelId="{019C15A1-2079-4679-955A-D19E92172DC1}">
      <dgm:prSet phldrT="[Text]" custT="1"/>
      <dgm:spPr/>
      <dgm:t>
        <a:bodyPr/>
        <a:lstStyle/>
        <a:p>
          <a:r>
            <a:rPr lang="en-IN" sz="1200" b="1" dirty="0"/>
            <a:t>Comparison b/w Male and female</a:t>
          </a:r>
        </a:p>
      </dgm:t>
    </dgm:pt>
    <dgm:pt modelId="{7B3B7B32-3CAD-4956-B179-FF9858EF2E36}" type="parTrans" cxnId="{8364DF92-3CF8-4D45-973F-36016985260A}">
      <dgm:prSet/>
      <dgm:spPr/>
      <dgm:t>
        <a:bodyPr/>
        <a:lstStyle/>
        <a:p>
          <a:endParaRPr lang="en-IN" sz="2000"/>
        </a:p>
      </dgm:t>
    </dgm:pt>
    <dgm:pt modelId="{FCE90EE0-9C2B-4A98-A9C0-63B051FA1AA2}" type="sibTrans" cxnId="{8364DF92-3CF8-4D45-973F-36016985260A}">
      <dgm:prSet/>
      <dgm:spPr/>
      <dgm:t>
        <a:bodyPr/>
        <a:lstStyle/>
        <a:p>
          <a:endParaRPr lang="en-IN" sz="2000"/>
        </a:p>
      </dgm:t>
    </dgm:pt>
    <dgm:pt modelId="{FDB3A000-A26A-4318-ABA4-E5698596AF79}">
      <dgm:prSet phldrT="[Text]" custT="1"/>
      <dgm:spPr/>
      <dgm:t>
        <a:bodyPr/>
        <a:lstStyle/>
        <a:p>
          <a:pPr>
            <a:buFont typeface="Arial" panose="020B0604020202020204" pitchFamily="34" charset="0"/>
            <a:buNone/>
          </a:pPr>
          <a:r>
            <a:rPr lang="en-IN" sz="1200" b="1" dirty="0"/>
            <a:t>Analysis on which sport got which medal</a:t>
          </a:r>
        </a:p>
      </dgm:t>
    </dgm:pt>
    <dgm:pt modelId="{223C99A7-2B0D-42C7-BC69-087FD6DC0327}" type="parTrans" cxnId="{38B2C932-4304-427A-B705-2F7B23AD4A62}">
      <dgm:prSet/>
      <dgm:spPr/>
      <dgm:t>
        <a:bodyPr/>
        <a:lstStyle/>
        <a:p>
          <a:endParaRPr lang="en-IN" sz="2000"/>
        </a:p>
      </dgm:t>
    </dgm:pt>
    <dgm:pt modelId="{3E74DF95-698A-4FA0-A0A2-8866C4AC82E5}" type="sibTrans" cxnId="{38B2C932-4304-427A-B705-2F7B23AD4A62}">
      <dgm:prSet/>
      <dgm:spPr/>
      <dgm:t>
        <a:bodyPr/>
        <a:lstStyle/>
        <a:p>
          <a:endParaRPr lang="en-IN" sz="2000"/>
        </a:p>
      </dgm:t>
    </dgm:pt>
    <dgm:pt modelId="{B18FD3AF-E0B1-4264-84D3-CC5EA9E69F7E}">
      <dgm:prSet custT="1"/>
      <dgm:spPr/>
      <dgm:t>
        <a:bodyPr/>
        <a:lstStyle/>
        <a:p>
          <a:r>
            <a:rPr lang="en-IN" sz="1200" b="1" dirty="0"/>
            <a:t>Decadal Trend</a:t>
          </a:r>
        </a:p>
      </dgm:t>
    </dgm:pt>
    <dgm:pt modelId="{9231D2E8-FA69-45FF-A746-C7FBB88E291E}" type="parTrans" cxnId="{F7115550-7C34-4FFD-8A00-FB336115DF26}">
      <dgm:prSet/>
      <dgm:spPr/>
      <dgm:t>
        <a:bodyPr/>
        <a:lstStyle/>
        <a:p>
          <a:endParaRPr lang="en-IN" sz="2000"/>
        </a:p>
      </dgm:t>
    </dgm:pt>
    <dgm:pt modelId="{CB62AB0B-EA99-457C-8720-CEE0CF2D0384}" type="sibTrans" cxnId="{F7115550-7C34-4FFD-8A00-FB336115DF26}">
      <dgm:prSet/>
      <dgm:spPr/>
      <dgm:t>
        <a:bodyPr/>
        <a:lstStyle/>
        <a:p>
          <a:endParaRPr lang="en-IN" sz="2000"/>
        </a:p>
      </dgm:t>
    </dgm:pt>
    <dgm:pt modelId="{848B3056-D063-4DB3-8B39-C616D2C21718}">
      <dgm:prSet custT="1"/>
      <dgm:spPr/>
      <dgm:t>
        <a:bodyPr/>
        <a:lstStyle/>
        <a:p>
          <a:r>
            <a:rPr lang="en-IN" sz="1200" b="1" dirty="0"/>
            <a:t>Evaluate game trends over decades</a:t>
          </a:r>
        </a:p>
      </dgm:t>
    </dgm:pt>
    <dgm:pt modelId="{C3FA376F-4D5A-4B48-827F-0A385C1ACDB6}" type="parTrans" cxnId="{7C80843B-BC9E-4BC8-820A-F58AE9E281A4}">
      <dgm:prSet/>
      <dgm:spPr/>
      <dgm:t>
        <a:bodyPr/>
        <a:lstStyle/>
        <a:p>
          <a:endParaRPr lang="en-IN" sz="2000"/>
        </a:p>
      </dgm:t>
    </dgm:pt>
    <dgm:pt modelId="{746D4E2D-7951-4074-BF27-A35AB2526656}" type="sibTrans" cxnId="{7C80843B-BC9E-4BC8-820A-F58AE9E281A4}">
      <dgm:prSet/>
      <dgm:spPr/>
      <dgm:t>
        <a:bodyPr/>
        <a:lstStyle/>
        <a:p>
          <a:endParaRPr lang="en-IN" sz="2000"/>
        </a:p>
      </dgm:t>
    </dgm:pt>
    <dgm:pt modelId="{8D7EDE7A-D5B3-41F0-BAB9-D86CFDDA6464}">
      <dgm:prSet phldrT="[Text]" custT="1"/>
      <dgm:spPr/>
      <dgm:t>
        <a:bodyPr/>
        <a:lstStyle/>
        <a:p>
          <a:r>
            <a:rPr lang="en-IN" sz="1200" b="1" dirty="0"/>
            <a:t>Compare age distribution of athletes across different games</a:t>
          </a:r>
        </a:p>
      </dgm:t>
    </dgm:pt>
    <dgm:pt modelId="{6B2892E9-8E3E-4D72-B415-BA00D2692AFA}" type="parTrans" cxnId="{7505F10B-839F-4560-B904-316808551A9A}">
      <dgm:prSet/>
      <dgm:spPr/>
      <dgm:t>
        <a:bodyPr/>
        <a:lstStyle/>
        <a:p>
          <a:endParaRPr lang="en-IN" sz="2000"/>
        </a:p>
      </dgm:t>
    </dgm:pt>
    <dgm:pt modelId="{2C2DA355-87BE-41E3-AA9F-A21F278F07A6}" type="sibTrans" cxnId="{7505F10B-839F-4560-B904-316808551A9A}">
      <dgm:prSet/>
      <dgm:spPr/>
      <dgm:t>
        <a:bodyPr/>
        <a:lstStyle/>
        <a:p>
          <a:endParaRPr lang="en-IN" sz="2000"/>
        </a:p>
      </dgm:t>
    </dgm:pt>
    <dgm:pt modelId="{4B9B83F3-57C7-4AB9-9C83-9D6B57BC3F78}">
      <dgm:prSet phldrT="[Text]" custT="1"/>
      <dgm:spPr/>
      <dgm:t>
        <a:bodyPr/>
        <a:lstStyle/>
        <a:p>
          <a:r>
            <a:rPr lang="en-IN" sz="1200" b="1" dirty="0"/>
            <a:t>Analyse the no of participants across regions</a:t>
          </a:r>
        </a:p>
      </dgm:t>
    </dgm:pt>
    <dgm:pt modelId="{CAF5605A-A7D3-441D-AC85-D0D308B11DD6}" type="parTrans" cxnId="{8F3F6B1D-6E57-4048-98FC-D003470FBB00}">
      <dgm:prSet/>
      <dgm:spPr/>
      <dgm:t>
        <a:bodyPr/>
        <a:lstStyle/>
        <a:p>
          <a:endParaRPr lang="en-IN" sz="2000"/>
        </a:p>
      </dgm:t>
    </dgm:pt>
    <dgm:pt modelId="{9D559912-6955-4FA6-80D1-76D5B9A6E2ED}" type="sibTrans" cxnId="{8F3F6B1D-6E57-4048-98FC-D003470FBB00}">
      <dgm:prSet/>
      <dgm:spPr/>
      <dgm:t>
        <a:bodyPr/>
        <a:lstStyle/>
        <a:p>
          <a:endParaRPr lang="en-IN" sz="2000"/>
        </a:p>
      </dgm:t>
    </dgm:pt>
    <dgm:pt modelId="{EAE4E37A-2591-4776-8DFD-4E06097BF38A}">
      <dgm:prSet phldrT="[Text]" custT="1"/>
      <dgm:spPr/>
      <dgm:t>
        <a:bodyPr/>
        <a:lstStyle/>
        <a:p>
          <a:r>
            <a:rPr lang="en-IN" sz="1200" b="1" dirty="0"/>
            <a:t>Examine the geographic spread of host cites and their benefits</a:t>
          </a:r>
        </a:p>
      </dgm:t>
    </dgm:pt>
    <dgm:pt modelId="{915B3662-A2EA-4805-8870-1A7FEBD6E176}" type="parTrans" cxnId="{6160D313-9EFD-4EA9-B7AC-8229F7577BAA}">
      <dgm:prSet/>
      <dgm:spPr/>
      <dgm:t>
        <a:bodyPr/>
        <a:lstStyle/>
        <a:p>
          <a:endParaRPr lang="en-IN" sz="2000"/>
        </a:p>
      </dgm:t>
    </dgm:pt>
    <dgm:pt modelId="{10A76E76-7710-4479-893C-3695EBEA879E}" type="sibTrans" cxnId="{6160D313-9EFD-4EA9-B7AC-8229F7577BAA}">
      <dgm:prSet/>
      <dgm:spPr/>
      <dgm:t>
        <a:bodyPr/>
        <a:lstStyle/>
        <a:p>
          <a:endParaRPr lang="en-IN" sz="2000"/>
        </a:p>
      </dgm:t>
    </dgm:pt>
    <dgm:pt modelId="{9C8A2515-7AF3-47C0-9B4C-571E8D888E6E}">
      <dgm:prSet phldrT="[Text]" custT="1"/>
      <dgm:spPr/>
      <dgm:t>
        <a:bodyPr/>
        <a:lstStyle/>
        <a:p>
          <a:r>
            <a:rPr lang="en-IN" sz="1200" b="1" dirty="0"/>
            <a:t>Evaluate the number of events held for men, women </a:t>
          </a:r>
        </a:p>
      </dgm:t>
    </dgm:pt>
    <dgm:pt modelId="{BD67FC1E-8CED-4FCD-BC70-136C0766AC5E}" type="parTrans" cxnId="{A9C6D5D2-D110-45FB-B8CB-B9A20C082682}">
      <dgm:prSet/>
      <dgm:spPr/>
      <dgm:t>
        <a:bodyPr/>
        <a:lstStyle/>
        <a:p>
          <a:endParaRPr lang="en-IN" sz="2000"/>
        </a:p>
      </dgm:t>
    </dgm:pt>
    <dgm:pt modelId="{80B91BE5-BCCE-4D39-BE0A-DCA325A729E0}" type="sibTrans" cxnId="{A9C6D5D2-D110-45FB-B8CB-B9A20C082682}">
      <dgm:prSet/>
      <dgm:spPr/>
      <dgm:t>
        <a:bodyPr/>
        <a:lstStyle/>
        <a:p>
          <a:endParaRPr lang="en-IN" sz="2000"/>
        </a:p>
      </dgm:t>
    </dgm:pt>
    <dgm:pt modelId="{E9DF623C-7219-4477-9BA3-4E1CA6255F3E}">
      <dgm:prSet phldrT="[Text]" custT="1"/>
      <dgm:spPr/>
      <dgm:t>
        <a:bodyPr/>
        <a:lstStyle/>
        <a:p>
          <a:r>
            <a:rPr lang="en-IN" sz="1200" b="1" dirty="0"/>
            <a:t>Evaluate who won in more than one event</a:t>
          </a:r>
        </a:p>
      </dgm:t>
    </dgm:pt>
    <dgm:pt modelId="{17698C70-968A-4B63-B4B8-6380D55A77CE}" type="parTrans" cxnId="{634FF243-EF8E-45D6-9484-FC4BD292B8DB}">
      <dgm:prSet/>
      <dgm:spPr/>
      <dgm:t>
        <a:bodyPr/>
        <a:lstStyle/>
        <a:p>
          <a:endParaRPr lang="en-IN" sz="2000"/>
        </a:p>
      </dgm:t>
    </dgm:pt>
    <dgm:pt modelId="{CB374990-5DD1-4368-805E-82908A5C829F}" type="sibTrans" cxnId="{634FF243-EF8E-45D6-9484-FC4BD292B8DB}">
      <dgm:prSet/>
      <dgm:spPr/>
      <dgm:t>
        <a:bodyPr/>
        <a:lstStyle/>
        <a:p>
          <a:endParaRPr lang="en-IN" sz="2000"/>
        </a:p>
      </dgm:t>
    </dgm:pt>
    <dgm:pt modelId="{22F77DF7-EC5D-45C8-BB4F-F38F13E162F5}">
      <dgm:prSet phldrT="[Text]" custT="1"/>
      <dgm:spPr/>
      <dgm:t>
        <a:bodyPr/>
        <a:lstStyle/>
        <a:p>
          <a:r>
            <a:rPr lang="en-IN" sz="1200" b="1" dirty="0"/>
            <a:t>Evaluate highest number of medals</a:t>
          </a:r>
        </a:p>
      </dgm:t>
    </dgm:pt>
    <dgm:pt modelId="{001021B4-3DD2-4FD9-82D4-9FE6EE7F3B25}" type="parTrans" cxnId="{D2C7A6E5-3394-475F-B825-CABE203E35A4}">
      <dgm:prSet/>
      <dgm:spPr/>
      <dgm:t>
        <a:bodyPr/>
        <a:lstStyle/>
        <a:p>
          <a:endParaRPr lang="en-IN" sz="2000"/>
        </a:p>
      </dgm:t>
    </dgm:pt>
    <dgm:pt modelId="{FC0EB216-1B62-425C-97EC-7D599BE8C71A}" type="sibTrans" cxnId="{D2C7A6E5-3394-475F-B825-CABE203E35A4}">
      <dgm:prSet/>
      <dgm:spPr/>
      <dgm:t>
        <a:bodyPr/>
        <a:lstStyle/>
        <a:p>
          <a:endParaRPr lang="en-IN" sz="2000"/>
        </a:p>
      </dgm:t>
    </dgm:pt>
    <dgm:pt modelId="{203CF5A8-B41A-4D23-8F6C-85AD5FF6F496}">
      <dgm:prSet phldrT="[Text]" custT="1"/>
      <dgm:spPr/>
      <dgm:t>
        <a:bodyPr/>
        <a:lstStyle/>
        <a:p>
          <a:r>
            <a:rPr lang="en-IN" sz="1100" b="1" dirty="0"/>
            <a:t>Analysis on age, gender, country, awards etc….</a:t>
          </a:r>
        </a:p>
      </dgm:t>
    </dgm:pt>
    <dgm:pt modelId="{CDAE7B6B-CD51-47FB-BB84-636B1FC98E8F}" type="sibTrans" cxnId="{26643676-AC67-4538-812A-1FBCFC9C9EFF}">
      <dgm:prSet/>
      <dgm:spPr/>
      <dgm:t>
        <a:bodyPr/>
        <a:lstStyle/>
        <a:p>
          <a:endParaRPr lang="en-IN" sz="2000"/>
        </a:p>
      </dgm:t>
    </dgm:pt>
    <dgm:pt modelId="{94E5B615-1C9A-4D01-B4BD-248BF0FD8162}" type="parTrans" cxnId="{26643676-AC67-4538-812A-1FBCFC9C9EFF}">
      <dgm:prSet/>
      <dgm:spPr/>
      <dgm:t>
        <a:bodyPr/>
        <a:lstStyle/>
        <a:p>
          <a:endParaRPr lang="en-IN" sz="2000"/>
        </a:p>
      </dgm:t>
    </dgm:pt>
    <dgm:pt modelId="{A363D879-8023-4E01-83DE-866D6F94A8E5}">
      <dgm:prSet phldrT="[Text]" custT="1"/>
      <dgm:spPr/>
      <dgm:t>
        <a:bodyPr/>
        <a:lstStyle/>
        <a:p>
          <a:r>
            <a:rPr lang="en-IN" sz="1200" b="1" dirty="0"/>
            <a:t>Performance Evaluation</a:t>
          </a:r>
        </a:p>
      </dgm:t>
    </dgm:pt>
    <dgm:pt modelId="{9018DF4D-D262-4639-AFF9-6D463652EC42}" type="sibTrans" cxnId="{07B79093-7508-4BE0-A136-B757F8506164}">
      <dgm:prSet/>
      <dgm:spPr/>
      <dgm:t>
        <a:bodyPr/>
        <a:lstStyle/>
        <a:p>
          <a:endParaRPr lang="en-IN" sz="2000"/>
        </a:p>
      </dgm:t>
    </dgm:pt>
    <dgm:pt modelId="{3EC33C47-D8BD-4E70-AF45-6617735E41CA}" type="parTrans" cxnId="{07B79093-7508-4BE0-A136-B757F8506164}">
      <dgm:prSet/>
      <dgm:spPr/>
      <dgm:t>
        <a:bodyPr/>
        <a:lstStyle/>
        <a:p>
          <a:endParaRPr lang="en-IN" sz="2000"/>
        </a:p>
      </dgm:t>
    </dgm:pt>
    <dgm:pt modelId="{6E7A3C3D-96DD-441C-979F-CA0114653E4E}">
      <dgm:prSet phldrT="[Text]" custT="1"/>
      <dgm:spPr/>
      <dgm:t>
        <a:bodyPr/>
        <a:lstStyle/>
        <a:p>
          <a:r>
            <a:rPr lang="en-IN" sz="1200" b="1" dirty="0"/>
            <a:t>Participants Analysis</a:t>
          </a:r>
        </a:p>
      </dgm:t>
    </dgm:pt>
    <dgm:pt modelId="{BF42801B-7830-4C2D-882F-87D4445ED687}" type="sibTrans" cxnId="{DCC9F3FE-2AB7-48D3-936B-8E8D4DE69256}">
      <dgm:prSet/>
      <dgm:spPr/>
      <dgm:t>
        <a:bodyPr/>
        <a:lstStyle/>
        <a:p>
          <a:endParaRPr lang="en-IN" sz="2000"/>
        </a:p>
      </dgm:t>
    </dgm:pt>
    <dgm:pt modelId="{CDFFEF18-6139-44A8-9146-FF0DAE64031C}" type="parTrans" cxnId="{DCC9F3FE-2AB7-48D3-936B-8E8D4DE69256}">
      <dgm:prSet/>
      <dgm:spPr/>
      <dgm:t>
        <a:bodyPr/>
        <a:lstStyle/>
        <a:p>
          <a:endParaRPr lang="en-IN" sz="2000"/>
        </a:p>
      </dgm:t>
    </dgm:pt>
    <dgm:pt modelId="{7C772539-A9D1-48A0-A3C7-DCA744E0854F}">
      <dgm:prSet phldrT="[Text]" custT="1"/>
      <dgm:spPr/>
      <dgm:t>
        <a:bodyPr/>
        <a:lstStyle/>
        <a:p>
          <a:r>
            <a:rPr lang="en-IN" sz="1200" b="1" dirty="0"/>
            <a:t>Demographic Insights</a:t>
          </a:r>
        </a:p>
      </dgm:t>
    </dgm:pt>
    <dgm:pt modelId="{25A06E1A-32B4-4674-895D-A2A5F7C6D5E2}" type="sibTrans" cxnId="{0695EA34-4C58-46E0-84F1-324399536243}">
      <dgm:prSet/>
      <dgm:spPr/>
      <dgm:t>
        <a:bodyPr/>
        <a:lstStyle/>
        <a:p>
          <a:endParaRPr lang="en-IN" sz="2000"/>
        </a:p>
      </dgm:t>
    </dgm:pt>
    <dgm:pt modelId="{520399F9-BFB8-4FFE-8F96-3137210F3AD0}" type="parTrans" cxnId="{0695EA34-4C58-46E0-84F1-324399536243}">
      <dgm:prSet/>
      <dgm:spPr/>
      <dgm:t>
        <a:bodyPr/>
        <a:lstStyle/>
        <a:p>
          <a:endParaRPr lang="en-IN" sz="2000"/>
        </a:p>
      </dgm:t>
    </dgm:pt>
    <dgm:pt modelId="{AA5755D5-9ADA-4192-855F-D0C4AE296CCE}" type="pres">
      <dgm:prSet presAssocID="{09A24061-93C3-4F98-B315-EEB10DE3B7C9}" presName="hierChild1" presStyleCnt="0">
        <dgm:presLayoutVars>
          <dgm:orgChart val="1"/>
          <dgm:chPref val="1"/>
          <dgm:dir/>
          <dgm:animOne val="branch"/>
          <dgm:animLvl val="lvl"/>
          <dgm:resizeHandles/>
        </dgm:presLayoutVars>
      </dgm:prSet>
      <dgm:spPr/>
    </dgm:pt>
    <dgm:pt modelId="{E842F339-CA35-4160-8D7B-2BD6A7DDC4B8}" type="pres">
      <dgm:prSet presAssocID="{824C6178-11FE-41A8-A9A9-C7F9B37791AD}" presName="hierRoot1" presStyleCnt="0">
        <dgm:presLayoutVars>
          <dgm:hierBranch val="init"/>
        </dgm:presLayoutVars>
      </dgm:prSet>
      <dgm:spPr/>
    </dgm:pt>
    <dgm:pt modelId="{1E1DB4CC-5C9B-48AE-8EDC-CBBF15F9BE68}" type="pres">
      <dgm:prSet presAssocID="{824C6178-11FE-41A8-A9A9-C7F9B37791AD}" presName="rootComposite1" presStyleCnt="0"/>
      <dgm:spPr/>
    </dgm:pt>
    <dgm:pt modelId="{B3CE6168-0604-46D6-921A-B16FFAA17020}" type="pres">
      <dgm:prSet presAssocID="{824C6178-11FE-41A8-A9A9-C7F9B37791AD}" presName="rootText1" presStyleLbl="node0" presStyleIdx="0" presStyleCnt="6" custScaleX="206163" custScaleY="396041" custLinFactNeighborX="-60621" custLinFactNeighborY="-9781">
        <dgm:presLayoutVars>
          <dgm:chPref val="3"/>
        </dgm:presLayoutVars>
      </dgm:prSet>
      <dgm:spPr/>
    </dgm:pt>
    <dgm:pt modelId="{3FE4A8F0-871A-4AB9-9A53-AB34556A2186}" type="pres">
      <dgm:prSet presAssocID="{824C6178-11FE-41A8-A9A9-C7F9B37791AD}" presName="rootConnector1" presStyleLbl="node1" presStyleIdx="0" presStyleCnt="0"/>
      <dgm:spPr/>
    </dgm:pt>
    <dgm:pt modelId="{7B1B5B83-7DB0-4620-A43F-0C5B0EE29163}" type="pres">
      <dgm:prSet presAssocID="{824C6178-11FE-41A8-A9A9-C7F9B37791AD}" presName="hierChild2" presStyleCnt="0"/>
      <dgm:spPr/>
    </dgm:pt>
    <dgm:pt modelId="{A29C9C67-A71C-4904-9214-CB6A37B9B011}" type="pres">
      <dgm:prSet presAssocID="{520399F9-BFB8-4FFE-8F96-3137210F3AD0}" presName="Name64" presStyleLbl="parChTrans1D2" presStyleIdx="0" presStyleCnt="14"/>
      <dgm:spPr/>
    </dgm:pt>
    <dgm:pt modelId="{F8F2FE37-194A-497C-8569-448FE4ACA717}" type="pres">
      <dgm:prSet presAssocID="{7C772539-A9D1-48A0-A3C7-DCA744E0854F}" presName="hierRoot2" presStyleCnt="0">
        <dgm:presLayoutVars>
          <dgm:hierBranch val="init"/>
        </dgm:presLayoutVars>
      </dgm:prSet>
      <dgm:spPr/>
    </dgm:pt>
    <dgm:pt modelId="{37EE66F6-881D-42E0-90BC-E3FBBA614F69}" type="pres">
      <dgm:prSet presAssocID="{7C772539-A9D1-48A0-A3C7-DCA744E0854F}" presName="rootComposite" presStyleCnt="0"/>
      <dgm:spPr/>
    </dgm:pt>
    <dgm:pt modelId="{49411107-9240-46E4-B81E-74C908DB916A}" type="pres">
      <dgm:prSet presAssocID="{7C772539-A9D1-48A0-A3C7-DCA744E0854F}" presName="rootText" presStyleLbl="node2" presStyleIdx="0" presStyleCnt="14" custScaleX="307161" custScaleY="278497">
        <dgm:presLayoutVars>
          <dgm:chPref val="3"/>
        </dgm:presLayoutVars>
      </dgm:prSet>
      <dgm:spPr/>
    </dgm:pt>
    <dgm:pt modelId="{79E990D3-E0B5-45B6-83A9-3BB19CA8B8A7}" type="pres">
      <dgm:prSet presAssocID="{7C772539-A9D1-48A0-A3C7-DCA744E0854F}" presName="rootConnector" presStyleLbl="node2" presStyleIdx="0" presStyleCnt="14"/>
      <dgm:spPr/>
    </dgm:pt>
    <dgm:pt modelId="{2172C39D-48E3-4F88-9C22-B73263499918}" type="pres">
      <dgm:prSet presAssocID="{7C772539-A9D1-48A0-A3C7-DCA744E0854F}" presName="hierChild4" presStyleCnt="0"/>
      <dgm:spPr/>
    </dgm:pt>
    <dgm:pt modelId="{54FC48C8-5878-4B2C-B37B-18A300A32281}" type="pres">
      <dgm:prSet presAssocID="{94E5B615-1C9A-4D01-B4BD-248BF0FD8162}" presName="Name64" presStyleLbl="parChTrans1D3" presStyleIdx="0" presStyleCnt="14"/>
      <dgm:spPr/>
    </dgm:pt>
    <dgm:pt modelId="{4C9E6624-C3C5-494C-BEB8-9E774C94DF04}" type="pres">
      <dgm:prSet presAssocID="{203CF5A8-B41A-4D23-8F6C-85AD5FF6F496}" presName="hierRoot2" presStyleCnt="0">
        <dgm:presLayoutVars>
          <dgm:hierBranch val="init"/>
        </dgm:presLayoutVars>
      </dgm:prSet>
      <dgm:spPr/>
    </dgm:pt>
    <dgm:pt modelId="{A64C6B3F-2D07-4F19-9743-7AB24BE063BE}" type="pres">
      <dgm:prSet presAssocID="{203CF5A8-B41A-4D23-8F6C-85AD5FF6F496}" presName="rootComposite" presStyleCnt="0"/>
      <dgm:spPr/>
    </dgm:pt>
    <dgm:pt modelId="{D71FACF8-F6E8-4E32-BE92-D3500D54A7C1}" type="pres">
      <dgm:prSet presAssocID="{203CF5A8-B41A-4D23-8F6C-85AD5FF6F496}" presName="rootText" presStyleLbl="node3" presStyleIdx="0" presStyleCnt="14" custScaleX="1301042" custScaleY="334078" custLinFactX="53251" custLinFactNeighborX="100000" custLinFactNeighborY="-2145">
        <dgm:presLayoutVars>
          <dgm:chPref val="3"/>
        </dgm:presLayoutVars>
      </dgm:prSet>
      <dgm:spPr/>
    </dgm:pt>
    <dgm:pt modelId="{7DB07006-E698-4E3B-80AF-442FEA16746D}" type="pres">
      <dgm:prSet presAssocID="{203CF5A8-B41A-4D23-8F6C-85AD5FF6F496}" presName="rootConnector" presStyleLbl="node3" presStyleIdx="0" presStyleCnt="14"/>
      <dgm:spPr/>
    </dgm:pt>
    <dgm:pt modelId="{DC2EF5DE-B708-4D65-A26F-8ABBDC80D66C}" type="pres">
      <dgm:prSet presAssocID="{203CF5A8-B41A-4D23-8F6C-85AD5FF6F496}" presName="hierChild4" presStyleCnt="0"/>
      <dgm:spPr/>
    </dgm:pt>
    <dgm:pt modelId="{9A75723B-5776-44AC-9E63-6D04211E0A36}" type="pres">
      <dgm:prSet presAssocID="{203CF5A8-B41A-4D23-8F6C-85AD5FF6F496}" presName="hierChild5" presStyleCnt="0"/>
      <dgm:spPr/>
    </dgm:pt>
    <dgm:pt modelId="{D19F0DCA-DDAB-4223-8A83-4729A4588FB6}" type="pres">
      <dgm:prSet presAssocID="{7C772539-A9D1-48A0-A3C7-DCA744E0854F}" presName="hierChild5" presStyleCnt="0"/>
      <dgm:spPr/>
    </dgm:pt>
    <dgm:pt modelId="{25A96D92-96CC-4583-A554-434784AD2975}" type="pres">
      <dgm:prSet presAssocID="{CDFFEF18-6139-44A8-9146-FF0DAE64031C}" presName="Name64" presStyleLbl="parChTrans1D2" presStyleIdx="1" presStyleCnt="14"/>
      <dgm:spPr/>
    </dgm:pt>
    <dgm:pt modelId="{C6332159-E6AC-473A-8B95-792C4134CF6C}" type="pres">
      <dgm:prSet presAssocID="{6E7A3C3D-96DD-441C-979F-CA0114653E4E}" presName="hierRoot2" presStyleCnt="0">
        <dgm:presLayoutVars>
          <dgm:hierBranch val="init"/>
        </dgm:presLayoutVars>
      </dgm:prSet>
      <dgm:spPr/>
    </dgm:pt>
    <dgm:pt modelId="{3FDFA244-D852-48AA-93A0-729F75D97FE8}" type="pres">
      <dgm:prSet presAssocID="{6E7A3C3D-96DD-441C-979F-CA0114653E4E}" presName="rootComposite" presStyleCnt="0"/>
      <dgm:spPr/>
    </dgm:pt>
    <dgm:pt modelId="{91D7A565-E99A-4A49-B699-03C7425EFC10}" type="pres">
      <dgm:prSet presAssocID="{6E7A3C3D-96DD-441C-979F-CA0114653E4E}" presName="rootText" presStyleLbl="node2" presStyleIdx="1" presStyleCnt="14" custScaleX="307161" custScaleY="278497">
        <dgm:presLayoutVars>
          <dgm:chPref val="3"/>
        </dgm:presLayoutVars>
      </dgm:prSet>
      <dgm:spPr/>
    </dgm:pt>
    <dgm:pt modelId="{74C209C6-9A9B-43A4-AEDF-3C57F83AAE62}" type="pres">
      <dgm:prSet presAssocID="{6E7A3C3D-96DD-441C-979F-CA0114653E4E}" presName="rootConnector" presStyleLbl="node2" presStyleIdx="1" presStyleCnt="14"/>
      <dgm:spPr/>
    </dgm:pt>
    <dgm:pt modelId="{4EA5D68A-3DF0-4AC5-9BC9-03D6FFC9143C}" type="pres">
      <dgm:prSet presAssocID="{6E7A3C3D-96DD-441C-979F-CA0114653E4E}" presName="hierChild4" presStyleCnt="0"/>
      <dgm:spPr/>
    </dgm:pt>
    <dgm:pt modelId="{2FBE8166-583A-4FB6-B052-6B5E69C2B490}" type="pres">
      <dgm:prSet presAssocID="{3AB2710B-7C5B-4EA4-A667-7E686078C631}" presName="Name64" presStyleLbl="parChTrans1D3" presStyleIdx="1" presStyleCnt="14"/>
      <dgm:spPr/>
    </dgm:pt>
    <dgm:pt modelId="{AF888C6D-DC3E-4984-9443-BE652DE97AFC}" type="pres">
      <dgm:prSet presAssocID="{BDFDBC71-B8E1-4BFD-988B-EC3B0BA5951F}" presName="hierRoot2" presStyleCnt="0">
        <dgm:presLayoutVars>
          <dgm:hierBranch val="init"/>
        </dgm:presLayoutVars>
      </dgm:prSet>
      <dgm:spPr/>
    </dgm:pt>
    <dgm:pt modelId="{7879CCDB-C813-495F-898C-EEB2378F4C70}" type="pres">
      <dgm:prSet presAssocID="{BDFDBC71-B8E1-4BFD-988B-EC3B0BA5951F}" presName="rootComposite" presStyleCnt="0"/>
      <dgm:spPr/>
    </dgm:pt>
    <dgm:pt modelId="{2DD00DDC-7115-483C-9D98-EC82B315D392}" type="pres">
      <dgm:prSet presAssocID="{BDFDBC71-B8E1-4BFD-988B-EC3B0BA5951F}" presName="rootText" presStyleLbl="node3" presStyleIdx="1" presStyleCnt="14" custScaleX="1301042" custScaleY="334078" custLinFactX="56311" custLinFactNeighborX="100000" custLinFactNeighborY="-1145">
        <dgm:presLayoutVars>
          <dgm:chPref val="3"/>
        </dgm:presLayoutVars>
      </dgm:prSet>
      <dgm:spPr/>
    </dgm:pt>
    <dgm:pt modelId="{45D84F17-07B0-468C-99A6-00D59E127EBC}" type="pres">
      <dgm:prSet presAssocID="{BDFDBC71-B8E1-4BFD-988B-EC3B0BA5951F}" presName="rootConnector" presStyleLbl="node3" presStyleIdx="1" presStyleCnt="14"/>
      <dgm:spPr/>
    </dgm:pt>
    <dgm:pt modelId="{695200AA-94B6-4D81-B768-0E7F38052FBD}" type="pres">
      <dgm:prSet presAssocID="{BDFDBC71-B8E1-4BFD-988B-EC3B0BA5951F}" presName="hierChild4" presStyleCnt="0"/>
      <dgm:spPr/>
    </dgm:pt>
    <dgm:pt modelId="{5523663A-1117-4295-9570-B4D5E0F31B42}" type="pres">
      <dgm:prSet presAssocID="{BDFDBC71-B8E1-4BFD-988B-EC3B0BA5951F}" presName="hierChild5" presStyleCnt="0"/>
      <dgm:spPr/>
    </dgm:pt>
    <dgm:pt modelId="{28D98BC3-15C7-4EEB-A08F-8FB1199F6BC7}" type="pres">
      <dgm:prSet presAssocID="{6E7A3C3D-96DD-441C-979F-CA0114653E4E}" presName="hierChild5" presStyleCnt="0"/>
      <dgm:spPr/>
    </dgm:pt>
    <dgm:pt modelId="{38ADC9A7-2AAC-4A9B-BF7F-2BDDF97882DE}" type="pres">
      <dgm:prSet presAssocID="{3EC33C47-D8BD-4E70-AF45-6617735E41CA}" presName="Name64" presStyleLbl="parChTrans1D2" presStyleIdx="2" presStyleCnt="14"/>
      <dgm:spPr/>
    </dgm:pt>
    <dgm:pt modelId="{B46FC7DB-C3C2-4422-AF9B-B5C8CC7925F3}" type="pres">
      <dgm:prSet presAssocID="{A363D879-8023-4E01-83DE-866D6F94A8E5}" presName="hierRoot2" presStyleCnt="0">
        <dgm:presLayoutVars>
          <dgm:hierBranch val="init"/>
        </dgm:presLayoutVars>
      </dgm:prSet>
      <dgm:spPr/>
    </dgm:pt>
    <dgm:pt modelId="{B5634024-3FC0-4C25-9233-73B3B97DEC82}" type="pres">
      <dgm:prSet presAssocID="{A363D879-8023-4E01-83DE-866D6F94A8E5}" presName="rootComposite" presStyleCnt="0"/>
      <dgm:spPr/>
    </dgm:pt>
    <dgm:pt modelId="{EA1272ED-C1D8-461F-A0E6-5B9A6A5B3323}" type="pres">
      <dgm:prSet presAssocID="{A363D879-8023-4E01-83DE-866D6F94A8E5}" presName="rootText" presStyleLbl="node2" presStyleIdx="2" presStyleCnt="14" custScaleX="307161" custScaleY="278497">
        <dgm:presLayoutVars>
          <dgm:chPref val="3"/>
        </dgm:presLayoutVars>
      </dgm:prSet>
      <dgm:spPr/>
    </dgm:pt>
    <dgm:pt modelId="{1FC959CE-3366-459B-BEFA-EAC80218D370}" type="pres">
      <dgm:prSet presAssocID="{A363D879-8023-4E01-83DE-866D6F94A8E5}" presName="rootConnector" presStyleLbl="node2" presStyleIdx="2" presStyleCnt="14"/>
      <dgm:spPr/>
    </dgm:pt>
    <dgm:pt modelId="{FFD2E256-DC44-44AF-9099-FDC0AD345EDA}" type="pres">
      <dgm:prSet presAssocID="{A363D879-8023-4E01-83DE-866D6F94A8E5}" presName="hierChild4" presStyleCnt="0"/>
      <dgm:spPr/>
    </dgm:pt>
    <dgm:pt modelId="{224C319D-3798-4221-B848-934E2A7CE1A6}" type="pres">
      <dgm:prSet presAssocID="{E73B45FE-2AF6-4759-8855-66DEDE00BE40}" presName="Name64" presStyleLbl="parChTrans1D3" presStyleIdx="2" presStyleCnt="14"/>
      <dgm:spPr/>
    </dgm:pt>
    <dgm:pt modelId="{1B11BC40-0C3B-4A0A-842D-E1C28F43F79E}" type="pres">
      <dgm:prSet presAssocID="{361E6E4F-411A-4A18-80F2-206DB316CDBC}" presName="hierRoot2" presStyleCnt="0">
        <dgm:presLayoutVars>
          <dgm:hierBranch val="init"/>
        </dgm:presLayoutVars>
      </dgm:prSet>
      <dgm:spPr/>
    </dgm:pt>
    <dgm:pt modelId="{16648683-2580-448F-8B70-4A455E1B7122}" type="pres">
      <dgm:prSet presAssocID="{361E6E4F-411A-4A18-80F2-206DB316CDBC}" presName="rootComposite" presStyleCnt="0"/>
      <dgm:spPr/>
    </dgm:pt>
    <dgm:pt modelId="{6F1C1F87-9A0F-4D37-A005-148C52553C0B}" type="pres">
      <dgm:prSet presAssocID="{361E6E4F-411A-4A18-80F2-206DB316CDBC}" presName="rootText" presStyleLbl="node3" presStyleIdx="2" presStyleCnt="14" custScaleX="1301042" custScaleY="334078" custLinFactX="58236" custLinFactNeighborX="100000" custLinFactNeighborY="2">
        <dgm:presLayoutVars>
          <dgm:chPref val="3"/>
        </dgm:presLayoutVars>
      </dgm:prSet>
      <dgm:spPr/>
    </dgm:pt>
    <dgm:pt modelId="{3D1210BF-D28A-4E4B-98A9-EE1A4135716A}" type="pres">
      <dgm:prSet presAssocID="{361E6E4F-411A-4A18-80F2-206DB316CDBC}" presName="rootConnector" presStyleLbl="node3" presStyleIdx="2" presStyleCnt="14"/>
      <dgm:spPr/>
    </dgm:pt>
    <dgm:pt modelId="{1E9FE719-9126-45AB-AA62-10BCE40D1A16}" type="pres">
      <dgm:prSet presAssocID="{361E6E4F-411A-4A18-80F2-206DB316CDBC}" presName="hierChild4" presStyleCnt="0"/>
      <dgm:spPr/>
    </dgm:pt>
    <dgm:pt modelId="{51D3ED6C-04A6-4818-9907-680ABBBB9BE8}" type="pres">
      <dgm:prSet presAssocID="{361E6E4F-411A-4A18-80F2-206DB316CDBC}" presName="hierChild5" presStyleCnt="0"/>
      <dgm:spPr/>
    </dgm:pt>
    <dgm:pt modelId="{8AB3766C-92A8-4CFD-BA6C-362044092602}" type="pres">
      <dgm:prSet presAssocID="{A363D879-8023-4E01-83DE-866D6F94A8E5}" presName="hierChild5" presStyleCnt="0"/>
      <dgm:spPr/>
    </dgm:pt>
    <dgm:pt modelId="{C22E59F9-F060-417D-B330-267BD5338901}" type="pres">
      <dgm:prSet presAssocID="{824C6178-11FE-41A8-A9A9-C7F9B37791AD}" presName="hierChild3" presStyleCnt="0"/>
      <dgm:spPr/>
    </dgm:pt>
    <dgm:pt modelId="{2CE65EC7-2E3E-4375-90DF-67D3FEEAB818}" type="pres">
      <dgm:prSet presAssocID="{8D24C9ED-FC38-4069-9960-27F47F20B42F}" presName="hierRoot1" presStyleCnt="0">
        <dgm:presLayoutVars>
          <dgm:hierBranch val="init"/>
        </dgm:presLayoutVars>
      </dgm:prSet>
      <dgm:spPr/>
    </dgm:pt>
    <dgm:pt modelId="{5CDD46D7-F3E0-47FB-9335-0BECE8B7C0BD}" type="pres">
      <dgm:prSet presAssocID="{8D24C9ED-FC38-4069-9960-27F47F20B42F}" presName="rootComposite1" presStyleCnt="0"/>
      <dgm:spPr/>
    </dgm:pt>
    <dgm:pt modelId="{458FD17A-5F04-4356-8E2E-054EC3941C62}" type="pres">
      <dgm:prSet presAssocID="{8D24C9ED-FC38-4069-9960-27F47F20B42F}" presName="rootText1" presStyleLbl="node0" presStyleIdx="1" presStyleCnt="6" custFlipVert="0" custScaleX="213279" custScaleY="371266" custLinFactNeighborX="-60723" custLinFactNeighborY="-16319">
        <dgm:presLayoutVars>
          <dgm:chPref val="3"/>
        </dgm:presLayoutVars>
      </dgm:prSet>
      <dgm:spPr/>
    </dgm:pt>
    <dgm:pt modelId="{FA901798-B5B0-4D18-B13E-DA6788815183}" type="pres">
      <dgm:prSet presAssocID="{8D24C9ED-FC38-4069-9960-27F47F20B42F}" presName="rootConnector1" presStyleLbl="node1" presStyleIdx="0" presStyleCnt="0"/>
      <dgm:spPr/>
    </dgm:pt>
    <dgm:pt modelId="{D290B4FD-7D9B-4715-89F2-23C66D01F797}" type="pres">
      <dgm:prSet presAssocID="{8D24C9ED-FC38-4069-9960-27F47F20B42F}" presName="hierChild2" presStyleCnt="0"/>
      <dgm:spPr/>
    </dgm:pt>
    <dgm:pt modelId="{6D47A375-9AEF-4995-B432-81E00ED569B5}" type="pres">
      <dgm:prSet presAssocID="{290E6244-A582-4158-A22D-5A41AA47C43D}" presName="Name64" presStyleLbl="parChTrans1D2" presStyleIdx="3" presStyleCnt="14"/>
      <dgm:spPr/>
    </dgm:pt>
    <dgm:pt modelId="{76339B36-09F0-487A-99FE-2CED48438C81}" type="pres">
      <dgm:prSet presAssocID="{0A14ACFD-8712-49AA-B7FD-0A4A978C67CC}" presName="hierRoot2" presStyleCnt="0">
        <dgm:presLayoutVars>
          <dgm:hierBranch val="init"/>
        </dgm:presLayoutVars>
      </dgm:prSet>
      <dgm:spPr/>
    </dgm:pt>
    <dgm:pt modelId="{AFF2FC48-95BC-476A-989E-00F2A5FA49E5}" type="pres">
      <dgm:prSet presAssocID="{0A14ACFD-8712-49AA-B7FD-0A4A978C67CC}" presName="rootComposite" presStyleCnt="0"/>
      <dgm:spPr/>
    </dgm:pt>
    <dgm:pt modelId="{42D76FD0-C3E9-42FA-BE7F-AA0EE5A8376F}" type="pres">
      <dgm:prSet presAssocID="{0A14ACFD-8712-49AA-B7FD-0A4A978C67CC}" presName="rootText" presStyleLbl="node2" presStyleIdx="3" presStyleCnt="14" custScaleX="307161" custScaleY="278497">
        <dgm:presLayoutVars>
          <dgm:chPref val="3"/>
        </dgm:presLayoutVars>
      </dgm:prSet>
      <dgm:spPr/>
    </dgm:pt>
    <dgm:pt modelId="{A27A865D-AB52-4C31-A4EA-FAF0904E9916}" type="pres">
      <dgm:prSet presAssocID="{0A14ACFD-8712-49AA-B7FD-0A4A978C67CC}" presName="rootConnector" presStyleLbl="node2" presStyleIdx="3" presStyleCnt="14"/>
      <dgm:spPr/>
    </dgm:pt>
    <dgm:pt modelId="{85A8B3DE-5315-419D-9BF9-1636756161AF}" type="pres">
      <dgm:prSet presAssocID="{0A14ACFD-8712-49AA-B7FD-0A4A978C67CC}" presName="hierChild4" presStyleCnt="0"/>
      <dgm:spPr/>
    </dgm:pt>
    <dgm:pt modelId="{4257CE5C-9350-48AE-AF7D-3F0102714BF5}" type="pres">
      <dgm:prSet presAssocID="{0E8705E4-13D7-4A99-A35E-30299CD4B228}" presName="Name64" presStyleLbl="parChTrans1D3" presStyleIdx="3" presStyleCnt="14"/>
      <dgm:spPr/>
    </dgm:pt>
    <dgm:pt modelId="{E030F0D1-F30A-4643-BB01-ADF313B03047}" type="pres">
      <dgm:prSet presAssocID="{5FDC9423-F4C5-4166-9E50-0649887F8AEE}" presName="hierRoot2" presStyleCnt="0">
        <dgm:presLayoutVars>
          <dgm:hierBranch val="init"/>
        </dgm:presLayoutVars>
      </dgm:prSet>
      <dgm:spPr/>
    </dgm:pt>
    <dgm:pt modelId="{A485317E-70C2-4D05-B6A6-3C8B67EE2DAA}" type="pres">
      <dgm:prSet presAssocID="{5FDC9423-F4C5-4166-9E50-0649887F8AEE}" presName="rootComposite" presStyleCnt="0"/>
      <dgm:spPr/>
    </dgm:pt>
    <dgm:pt modelId="{388E1FAD-B47C-474D-9EE2-570E64E2B5A4}" type="pres">
      <dgm:prSet presAssocID="{5FDC9423-F4C5-4166-9E50-0649887F8AEE}" presName="rootText" presStyleLbl="node3" presStyleIdx="3" presStyleCnt="14" custScaleX="1301042" custScaleY="334078" custLinFactX="54240" custLinFactNeighborX="100000" custLinFactNeighborY="-218">
        <dgm:presLayoutVars>
          <dgm:chPref val="3"/>
        </dgm:presLayoutVars>
      </dgm:prSet>
      <dgm:spPr/>
    </dgm:pt>
    <dgm:pt modelId="{EF72091A-0926-4BB4-B09D-37E1E7210130}" type="pres">
      <dgm:prSet presAssocID="{5FDC9423-F4C5-4166-9E50-0649887F8AEE}" presName="rootConnector" presStyleLbl="node3" presStyleIdx="3" presStyleCnt="14"/>
      <dgm:spPr/>
    </dgm:pt>
    <dgm:pt modelId="{A88FEC7A-6D44-4236-ADEB-E0888A274550}" type="pres">
      <dgm:prSet presAssocID="{5FDC9423-F4C5-4166-9E50-0649887F8AEE}" presName="hierChild4" presStyleCnt="0"/>
      <dgm:spPr/>
    </dgm:pt>
    <dgm:pt modelId="{DDD912F0-2713-4ED6-8D07-3494781960C9}" type="pres">
      <dgm:prSet presAssocID="{5FDC9423-F4C5-4166-9E50-0649887F8AEE}" presName="hierChild5" presStyleCnt="0"/>
      <dgm:spPr/>
    </dgm:pt>
    <dgm:pt modelId="{CD00759E-C034-46E3-8C68-42F4CB2A3C6F}" type="pres">
      <dgm:prSet presAssocID="{0A14ACFD-8712-49AA-B7FD-0A4A978C67CC}" presName="hierChild5" presStyleCnt="0"/>
      <dgm:spPr/>
    </dgm:pt>
    <dgm:pt modelId="{D848A6D1-D3C0-4145-A027-6910FFB39063}" type="pres">
      <dgm:prSet presAssocID="{43EE35A8-4621-4A01-AFF3-52D763517B6B}" presName="Name64" presStyleLbl="parChTrans1D2" presStyleIdx="4" presStyleCnt="14"/>
      <dgm:spPr/>
    </dgm:pt>
    <dgm:pt modelId="{68A55EFF-501E-481F-B72B-35EB5FA67C14}" type="pres">
      <dgm:prSet presAssocID="{9E1037F1-3475-4327-AE57-300297E991DD}" presName="hierRoot2" presStyleCnt="0">
        <dgm:presLayoutVars>
          <dgm:hierBranch val="init"/>
        </dgm:presLayoutVars>
      </dgm:prSet>
      <dgm:spPr/>
    </dgm:pt>
    <dgm:pt modelId="{1203D5CF-3B8C-4E2A-8175-54B81778107C}" type="pres">
      <dgm:prSet presAssocID="{9E1037F1-3475-4327-AE57-300297E991DD}" presName="rootComposite" presStyleCnt="0"/>
      <dgm:spPr/>
    </dgm:pt>
    <dgm:pt modelId="{5FAA03DD-CD19-421A-B833-02EA5943D3A1}" type="pres">
      <dgm:prSet presAssocID="{9E1037F1-3475-4327-AE57-300297E991DD}" presName="rootText" presStyleLbl="node2" presStyleIdx="4" presStyleCnt="14" custScaleX="307161" custScaleY="278497">
        <dgm:presLayoutVars>
          <dgm:chPref val="3"/>
        </dgm:presLayoutVars>
      </dgm:prSet>
      <dgm:spPr/>
    </dgm:pt>
    <dgm:pt modelId="{66A60A8C-24CD-424C-AF3B-8C1A90A0322A}" type="pres">
      <dgm:prSet presAssocID="{9E1037F1-3475-4327-AE57-300297E991DD}" presName="rootConnector" presStyleLbl="node2" presStyleIdx="4" presStyleCnt="14"/>
      <dgm:spPr/>
    </dgm:pt>
    <dgm:pt modelId="{8A8A6E75-57CF-4A57-88CF-3DD3C4D822A6}" type="pres">
      <dgm:prSet presAssocID="{9E1037F1-3475-4327-AE57-300297E991DD}" presName="hierChild4" presStyleCnt="0"/>
      <dgm:spPr/>
    </dgm:pt>
    <dgm:pt modelId="{424BCF1E-8BCD-499C-BD35-FE836E64C4BE}" type="pres">
      <dgm:prSet presAssocID="{7B3B7B32-3CAD-4956-B179-FF9858EF2E36}" presName="Name64" presStyleLbl="parChTrans1D3" presStyleIdx="4" presStyleCnt="14"/>
      <dgm:spPr/>
    </dgm:pt>
    <dgm:pt modelId="{E859958C-F812-4E7C-96E5-DF7A2428011C}" type="pres">
      <dgm:prSet presAssocID="{019C15A1-2079-4679-955A-D19E92172DC1}" presName="hierRoot2" presStyleCnt="0">
        <dgm:presLayoutVars>
          <dgm:hierBranch val="init"/>
        </dgm:presLayoutVars>
      </dgm:prSet>
      <dgm:spPr/>
    </dgm:pt>
    <dgm:pt modelId="{9976911C-D1C9-42C5-9E3C-ABEAAB9FFCD5}" type="pres">
      <dgm:prSet presAssocID="{019C15A1-2079-4679-955A-D19E92172DC1}" presName="rootComposite" presStyleCnt="0"/>
      <dgm:spPr/>
    </dgm:pt>
    <dgm:pt modelId="{D1FFF2CE-198D-44C7-B79F-065D198E31EC}" type="pres">
      <dgm:prSet presAssocID="{019C15A1-2079-4679-955A-D19E92172DC1}" presName="rootText" presStyleLbl="node3" presStyleIdx="4" presStyleCnt="14" custScaleX="1301042" custScaleY="334078" custLinFactX="55788" custLinFactNeighborX="100000" custLinFactNeighborY="-653">
        <dgm:presLayoutVars>
          <dgm:chPref val="3"/>
        </dgm:presLayoutVars>
      </dgm:prSet>
      <dgm:spPr/>
    </dgm:pt>
    <dgm:pt modelId="{5F8DC40C-CFA2-4DEC-AAEB-7ADA2DF0F6CD}" type="pres">
      <dgm:prSet presAssocID="{019C15A1-2079-4679-955A-D19E92172DC1}" presName="rootConnector" presStyleLbl="node3" presStyleIdx="4" presStyleCnt="14"/>
      <dgm:spPr/>
    </dgm:pt>
    <dgm:pt modelId="{C819F25D-3C87-4AF5-A079-44F584D37806}" type="pres">
      <dgm:prSet presAssocID="{019C15A1-2079-4679-955A-D19E92172DC1}" presName="hierChild4" presStyleCnt="0"/>
      <dgm:spPr/>
    </dgm:pt>
    <dgm:pt modelId="{90590200-81C1-4709-912A-BE1291D95D64}" type="pres">
      <dgm:prSet presAssocID="{019C15A1-2079-4679-955A-D19E92172DC1}" presName="hierChild5" presStyleCnt="0"/>
      <dgm:spPr/>
    </dgm:pt>
    <dgm:pt modelId="{A8E559E4-7DE0-4F03-A43A-1EB9C270B428}" type="pres">
      <dgm:prSet presAssocID="{9E1037F1-3475-4327-AE57-300297E991DD}" presName="hierChild5" presStyleCnt="0"/>
      <dgm:spPr/>
    </dgm:pt>
    <dgm:pt modelId="{F0B18B05-1B55-4095-9EBF-7393E3FFFAB7}" type="pres">
      <dgm:prSet presAssocID="{D643B16E-0B73-4D3F-A25A-08FFD742AA0C}" presName="Name64" presStyleLbl="parChTrans1D2" presStyleIdx="5" presStyleCnt="14"/>
      <dgm:spPr/>
    </dgm:pt>
    <dgm:pt modelId="{94EC41EA-8C9C-418A-A1D7-3FA2FEFCBD34}" type="pres">
      <dgm:prSet presAssocID="{B72B772B-5AD7-4D67-B924-83FD1946CF78}" presName="hierRoot2" presStyleCnt="0">
        <dgm:presLayoutVars>
          <dgm:hierBranch val="init"/>
        </dgm:presLayoutVars>
      </dgm:prSet>
      <dgm:spPr/>
    </dgm:pt>
    <dgm:pt modelId="{82CF29C5-61B0-47D9-8FEE-11D81878977D}" type="pres">
      <dgm:prSet presAssocID="{B72B772B-5AD7-4D67-B924-83FD1946CF78}" presName="rootComposite" presStyleCnt="0"/>
      <dgm:spPr/>
    </dgm:pt>
    <dgm:pt modelId="{3BDD0EF4-49D1-4FB9-8AE9-16BB757FCAB2}" type="pres">
      <dgm:prSet presAssocID="{B72B772B-5AD7-4D67-B924-83FD1946CF78}" presName="rootText" presStyleLbl="node2" presStyleIdx="5" presStyleCnt="14" custScaleX="307161" custScaleY="278497">
        <dgm:presLayoutVars>
          <dgm:chPref val="3"/>
        </dgm:presLayoutVars>
      </dgm:prSet>
      <dgm:spPr/>
    </dgm:pt>
    <dgm:pt modelId="{9BDE5534-B665-4A4E-B327-9BE233656ED1}" type="pres">
      <dgm:prSet presAssocID="{B72B772B-5AD7-4D67-B924-83FD1946CF78}" presName="rootConnector" presStyleLbl="node2" presStyleIdx="5" presStyleCnt="14"/>
      <dgm:spPr/>
    </dgm:pt>
    <dgm:pt modelId="{7F09EBD7-3E86-4D40-B9D2-D4BE8674DDD4}" type="pres">
      <dgm:prSet presAssocID="{B72B772B-5AD7-4D67-B924-83FD1946CF78}" presName="hierChild4" presStyleCnt="0"/>
      <dgm:spPr/>
    </dgm:pt>
    <dgm:pt modelId="{7FBE3CF5-00FD-4115-BEC5-BA15550F1E97}" type="pres">
      <dgm:prSet presAssocID="{223C99A7-2B0D-42C7-BC69-087FD6DC0327}" presName="Name64" presStyleLbl="parChTrans1D3" presStyleIdx="5" presStyleCnt="14"/>
      <dgm:spPr/>
    </dgm:pt>
    <dgm:pt modelId="{3AEFE7C0-AF5E-4609-8275-68C0954CF11E}" type="pres">
      <dgm:prSet presAssocID="{FDB3A000-A26A-4318-ABA4-E5698596AF79}" presName="hierRoot2" presStyleCnt="0">
        <dgm:presLayoutVars>
          <dgm:hierBranch val="init"/>
        </dgm:presLayoutVars>
      </dgm:prSet>
      <dgm:spPr/>
    </dgm:pt>
    <dgm:pt modelId="{4D08D0BE-84FF-4D86-97F2-E5C016303248}" type="pres">
      <dgm:prSet presAssocID="{FDB3A000-A26A-4318-ABA4-E5698596AF79}" presName="rootComposite" presStyleCnt="0"/>
      <dgm:spPr/>
    </dgm:pt>
    <dgm:pt modelId="{7D5836EF-0C30-4A9A-8D01-A6C10A7227FB}" type="pres">
      <dgm:prSet presAssocID="{FDB3A000-A26A-4318-ABA4-E5698596AF79}" presName="rootText" presStyleLbl="node3" presStyleIdx="5" presStyleCnt="14" custScaleX="1301042" custScaleY="334078" custLinFactX="56964" custLinFactNeighborX="100000" custLinFactNeighborY="-285">
        <dgm:presLayoutVars>
          <dgm:chPref val="3"/>
        </dgm:presLayoutVars>
      </dgm:prSet>
      <dgm:spPr/>
    </dgm:pt>
    <dgm:pt modelId="{297C6510-7001-43DF-B3AB-76F14EA8CF11}" type="pres">
      <dgm:prSet presAssocID="{FDB3A000-A26A-4318-ABA4-E5698596AF79}" presName="rootConnector" presStyleLbl="node3" presStyleIdx="5" presStyleCnt="14"/>
      <dgm:spPr/>
    </dgm:pt>
    <dgm:pt modelId="{2A68FC78-0D9A-4953-B74D-310E92361936}" type="pres">
      <dgm:prSet presAssocID="{FDB3A000-A26A-4318-ABA4-E5698596AF79}" presName="hierChild4" presStyleCnt="0"/>
      <dgm:spPr/>
    </dgm:pt>
    <dgm:pt modelId="{9FAE5381-46D6-4878-9485-93EB72C6737A}" type="pres">
      <dgm:prSet presAssocID="{FDB3A000-A26A-4318-ABA4-E5698596AF79}" presName="hierChild5" presStyleCnt="0"/>
      <dgm:spPr/>
    </dgm:pt>
    <dgm:pt modelId="{9482E696-D4EF-4ACF-AD89-B95D70ADE43E}" type="pres">
      <dgm:prSet presAssocID="{B72B772B-5AD7-4D67-B924-83FD1946CF78}" presName="hierChild5" presStyleCnt="0"/>
      <dgm:spPr/>
    </dgm:pt>
    <dgm:pt modelId="{EB9367E6-A29B-4876-A712-A3C7886E79FF}" type="pres">
      <dgm:prSet presAssocID="{8D24C9ED-FC38-4069-9960-27F47F20B42F}" presName="hierChild3" presStyleCnt="0"/>
      <dgm:spPr/>
    </dgm:pt>
    <dgm:pt modelId="{43F5731E-81D3-4CEF-A391-A154EB892AE3}" type="pres">
      <dgm:prSet presAssocID="{54147CAC-157F-4E3B-B362-81A1920C3BBB}" presName="hierRoot1" presStyleCnt="0">
        <dgm:presLayoutVars>
          <dgm:hierBranch val="init"/>
        </dgm:presLayoutVars>
      </dgm:prSet>
      <dgm:spPr/>
    </dgm:pt>
    <dgm:pt modelId="{04543924-AD02-4D86-B65F-78975CAE1579}" type="pres">
      <dgm:prSet presAssocID="{54147CAC-157F-4E3B-B362-81A1920C3BBB}" presName="rootComposite1" presStyleCnt="0"/>
      <dgm:spPr/>
    </dgm:pt>
    <dgm:pt modelId="{3B6C8387-1F7C-4E2E-87D8-34D311ED611A}" type="pres">
      <dgm:prSet presAssocID="{54147CAC-157F-4E3B-B362-81A1920C3BBB}" presName="rootText1" presStyleLbl="node0" presStyleIdx="2" presStyleCnt="6" custScaleX="213560" custScaleY="414072" custLinFactNeighborX="-60332" custLinFactNeighborY="15262">
        <dgm:presLayoutVars>
          <dgm:chPref val="3"/>
        </dgm:presLayoutVars>
      </dgm:prSet>
      <dgm:spPr/>
    </dgm:pt>
    <dgm:pt modelId="{5A92A13A-7C56-42C0-BC3F-F22F574D858D}" type="pres">
      <dgm:prSet presAssocID="{54147CAC-157F-4E3B-B362-81A1920C3BBB}" presName="rootConnector1" presStyleLbl="node1" presStyleIdx="0" presStyleCnt="0"/>
      <dgm:spPr/>
    </dgm:pt>
    <dgm:pt modelId="{ABC5EB40-6D58-4E8C-A919-285FC654F521}" type="pres">
      <dgm:prSet presAssocID="{54147CAC-157F-4E3B-B362-81A1920C3BBB}" presName="hierChild2" presStyleCnt="0"/>
      <dgm:spPr/>
    </dgm:pt>
    <dgm:pt modelId="{8B6BD521-864D-45C4-AFAF-9463C0CB204A}" type="pres">
      <dgm:prSet presAssocID="{9231D2E8-FA69-45FF-A746-C7FBB88E291E}" presName="Name64" presStyleLbl="parChTrans1D2" presStyleIdx="6" presStyleCnt="14"/>
      <dgm:spPr/>
    </dgm:pt>
    <dgm:pt modelId="{862EAF2B-B079-420E-A994-042DCC384B18}" type="pres">
      <dgm:prSet presAssocID="{B18FD3AF-E0B1-4264-84D3-CC5EA9E69F7E}" presName="hierRoot2" presStyleCnt="0">
        <dgm:presLayoutVars>
          <dgm:hierBranch val="init"/>
        </dgm:presLayoutVars>
      </dgm:prSet>
      <dgm:spPr/>
    </dgm:pt>
    <dgm:pt modelId="{CAFDFE9C-F71F-40E7-883E-9FAB69657EC8}" type="pres">
      <dgm:prSet presAssocID="{B18FD3AF-E0B1-4264-84D3-CC5EA9E69F7E}" presName="rootComposite" presStyleCnt="0"/>
      <dgm:spPr/>
    </dgm:pt>
    <dgm:pt modelId="{FEE6D10F-1AF9-4CBF-BFF6-85EE185F4D50}" type="pres">
      <dgm:prSet presAssocID="{B18FD3AF-E0B1-4264-84D3-CC5EA9E69F7E}" presName="rootText" presStyleLbl="node2" presStyleIdx="6" presStyleCnt="14" custScaleX="307161" custScaleY="278497">
        <dgm:presLayoutVars>
          <dgm:chPref val="3"/>
        </dgm:presLayoutVars>
      </dgm:prSet>
      <dgm:spPr/>
    </dgm:pt>
    <dgm:pt modelId="{1A7BC368-3F90-48D1-A474-344239014E20}" type="pres">
      <dgm:prSet presAssocID="{B18FD3AF-E0B1-4264-84D3-CC5EA9E69F7E}" presName="rootConnector" presStyleLbl="node2" presStyleIdx="6" presStyleCnt="14"/>
      <dgm:spPr/>
    </dgm:pt>
    <dgm:pt modelId="{FF395EBC-6C54-4BC4-8B43-580677506498}" type="pres">
      <dgm:prSet presAssocID="{B18FD3AF-E0B1-4264-84D3-CC5EA9E69F7E}" presName="hierChild4" presStyleCnt="0"/>
      <dgm:spPr/>
    </dgm:pt>
    <dgm:pt modelId="{2B05B698-BCE8-40EF-8C01-CCD91FAF310E}" type="pres">
      <dgm:prSet presAssocID="{C3FA376F-4D5A-4B48-827F-0A385C1ACDB6}" presName="Name64" presStyleLbl="parChTrans1D3" presStyleIdx="6" presStyleCnt="14"/>
      <dgm:spPr/>
    </dgm:pt>
    <dgm:pt modelId="{7BEDD591-4054-45E3-900F-F669D261F48A}" type="pres">
      <dgm:prSet presAssocID="{848B3056-D063-4DB3-8B39-C616D2C21718}" presName="hierRoot2" presStyleCnt="0">
        <dgm:presLayoutVars>
          <dgm:hierBranch val="init"/>
        </dgm:presLayoutVars>
      </dgm:prSet>
      <dgm:spPr/>
    </dgm:pt>
    <dgm:pt modelId="{36BCA897-D23A-4C59-A39C-B1B9D348F745}" type="pres">
      <dgm:prSet presAssocID="{848B3056-D063-4DB3-8B39-C616D2C21718}" presName="rootComposite" presStyleCnt="0"/>
      <dgm:spPr/>
    </dgm:pt>
    <dgm:pt modelId="{FA718D09-72A5-4B76-8A31-EC170F078E5C}" type="pres">
      <dgm:prSet presAssocID="{848B3056-D063-4DB3-8B39-C616D2C21718}" presName="rootText" presStyleLbl="node3" presStyleIdx="6" presStyleCnt="14" custScaleX="1301042" custScaleY="334078" custLinFactX="59138" custLinFactNeighborX="100000" custLinFactNeighborY="1045">
        <dgm:presLayoutVars>
          <dgm:chPref val="3"/>
        </dgm:presLayoutVars>
      </dgm:prSet>
      <dgm:spPr/>
    </dgm:pt>
    <dgm:pt modelId="{511990E3-393D-41F7-AF9B-2D044103EFEA}" type="pres">
      <dgm:prSet presAssocID="{848B3056-D063-4DB3-8B39-C616D2C21718}" presName="rootConnector" presStyleLbl="node3" presStyleIdx="6" presStyleCnt="14"/>
      <dgm:spPr/>
    </dgm:pt>
    <dgm:pt modelId="{A11C9246-AF76-474B-ACE8-61C0E4C9FC7F}" type="pres">
      <dgm:prSet presAssocID="{848B3056-D063-4DB3-8B39-C616D2C21718}" presName="hierChild4" presStyleCnt="0"/>
      <dgm:spPr/>
    </dgm:pt>
    <dgm:pt modelId="{D383B24F-3C5D-4AD4-A578-E087D187682F}" type="pres">
      <dgm:prSet presAssocID="{848B3056-D063-4DB3-8B39-C616D2C21718}" presName="hierChild5" presStyleCnt="0"/>
      <dgm:spPr/>
    </dgm:pt>
    <dgm:pt modelId="{B3D46093-9EB4-4476-BA83-92CFEE7E2303}" type="pres">
      <dgm:prSet presAssocID="{B18FD3AF-E0B1-4264-84D3-CC5EA9E69F7E}" presName="hierChild5" presStyleCnt="0"/>
      <dgm:spPr/>
    </dgm:pt>
    <dgm:pt modelId="{7213B715-A83B-4E20-BC45-8086EAB6A856}" type="pres">
      <dgm:prSet presAssocID="{782560D7-49EA-430F-9606-237BBFA60187}" presName="Name64" presStyleLbl="parChTrans1D2" presStyleIdx="7" presStyleCnt="14"/>
      <dgm:spPr/>
    </dgm:pt>
    <dgm:pt modelId="{79E57E84-692D-447B-8D62-F2E8F179FBBD}" type="pres">
      <dgm:prSet presAssocID="{036F03B4-FF93-49EF-AA84-D71D270E4FF8}" presName="hierRoot2" presStyleCnt="0">
        <dgm:presLayoutVars>
          <dgm:hierBranch val="init"/>
        </dgm:presLayoutVars>
      </dgm:prSet>
      <dgm:spPr/>
    </dgm:pt>
    <dgm:pt modelId="{7D6462EF-5A40-4CC5-8AA0-D40C9BD14577}" type="pres">
      <dgm:prSet presAssocID="{036F03B4-FF93-49EF-AA84-D71D270E4FF8}" presName="rootComposite" presStyleCnt="0"/>
      <dgm:spPr/>
    </dgm:pt>
    <dgm:pt modelId="{10BAF65D-35F2-422F-AAB6-920590C26E35}" type="pres">
      <dgm:prSet presAssocID="{036F03B4-FF93-49EF-AA84-D71D270E4FF8}" presName="rootText" presStyleLbl="node2" presStyleIdx="7" presStyleCnt="14" custScaleX="307161" custScaleY="278497">
        <dgm:presLayoutVars>
          <dgm:chPref val="3"/>
        </dgm:presLayoutVars>
      </dgm:prSet>
      <dgm:spPr/>
    </dgm:pt>
    <dgm:pt modelId="{25F5E716-AD86-4E74-8B78-402A6D84F5F2}" type="pres">
      <dgm:prSet presAssocID="{036F03B4-FF93-49EF-AA84-D71D270E4FF8}" presName="rootConnector" presStyleLbl="node2" presStyleIdx="7" presStyleCnt="14"/>
      <dgm:spPr/>
    </dgm:pt>
    <dgm:pt modelId="{DA73AB71-2770-41CF-9859-353D474BB827}" type="pres">
      <dgm:prSet presAssocID="{036F03B4-FF93-49EF-AA84-D71D270E4FF8}" presName="hierChild4" presStyleCnt="0"/>
      <dgm:spPr/>
    </dgm:pt>
    <dgm:pt modelId="{2F729793-695D-471F-8595-474A4C4E4330}" type="pres">
      <dgm:prSet presAssocID="{6B2892E9-8E3E-4D72-B415-BA00D2692AFA}" presName="Name64" presStyleLbl="parChTrans1D3" presStyleIdx="7" presStyleCnt="14"/>
      <dgm:spPr/>
    </dgm:pt>
    <dgm:pt modelId="{24BB07DC-A66B-4407-8C2A-068DC0CF20CB}" type="pres">
      <dgm:prSet presAssocID="{8D7EDE7A-D5B3-41F0-BAB9-D86CFDDA6464}" presName="hierRoot2" presStyleCnt="0">
        <dgm:presLayoutVars>
          <dgm:hierBranch val="init"/>
        </dgm:presLayoutVars>
      </dgm:prSet>
      <dgm:spPr/>
    </dgm:pt>
    <dgm:pt modelId="{1825F554-C961-4F2C-81EA-7413CFE0CAD7}" type="pres">
      <dgm:prSet presAssocID="{8D7EDE7A-D5B3-41F0-BAB9-D86CFDDA6464}" presName="rootComposite" presStyleCnt="0"/>
      <dgm:spPr/>
    </dgm:pt>
    <dgm:pt modelId="{5DA3BCD9-512E-41E5-8474-03656B563099}" type="pres">
      <dgm:prSet presAssocID="{8D7EDE7A-D5B3-41F0-BAB9-D86CFDDA6464}" presName="rootText" presStyleLbl="node3" presStyleIdx="7" presStyleCnt="14" custScaleX="1301042" custScaleY="334078" custLinFactX="61808" custLinFactNeighborX="100000" custLinFactNeighborY="-468">
        <dgm:presLayoutVars>
          <dgm:chPref val="3"/>
        </dgm:presLayoutVars>
      </dgm:prSet>
      <dgm:spPr/>
    </dgm:pt>
    <dgm:pt modelId="{9B9F4112-40EE-4009-B3FB-2B0A1F82B090}" type="pres">
      <dgm:prSet presAssocID="{8D7EDE7A-D5B3-41F0-BAB9-D86CFDDA6464}" presName="rootConnector" presStyleLbl="node3" presStyleIdx="7" presStyleCnt="14"/>
      <dgm:spPr/>
    </dgm:pt>
    <dgm:pt modelId="{EFF3CB1F-439E-44A1-AE7F-C8817B8FB82F}" type="pres">
      <dgm:prSet presAssocID="{8D7EDE7A-D5B3-41F0-BAB9-D86CFDDA6464}" presName="hierChild4" presStyleCnt="0"/>
      <dgm:spPr/>
    </dgm:pt>
    <dgm:pt modelId="{4D2EE6E0-0CF4-4F95-AC01-1359697E3FCF}" type="pres">
      <dgm:prSet presAssocID="{8D7EDE7A-D5B3-41F0-BAB9-D86CFDDA6464}" presName="hierChild5" presStyleCnt="0"/>
      <dgm:spPr/>
    </dgm:pt>
    <dgm:pt modelId="{3CF71491-9A65-49FE-8A39-1D3B73C72736}" type="pres">
      <dgm:prSet presAssocID="{036F03B4-FF93-49EF-AA84-D71D270E4FF8}" presName="hierChild5" presStyleCnt="0"/>
      <dgm:spPr/>
    </dgm:pt>
    <dgm:pt modelId="{C3280C29-187E-41D2-AE91-EA99BB30CE5A}" type="pres">
      <dgm:prSet presAssocID="{54147CAC-157F-4E3B-B362-81A1920C3BBB}" presName="hierChild3" presStyleCnt="0"/>
      <dgm:spPr/>
    </dgm:pt>
    <dgm:pt modelId="{1DB1406B-50D5-41DC-BA37-8BD594A9EAFC}" type="pres">
      <dgm:prSet presAssocID="{13523C0B-0543-4C58-B36A-5C6F0B4645BF}" presName="hierRoot1" presStyleCnt="0">
        <dgm:presLayoutVars>
          <dgm:hierBranch val="init"/>
        </dgm:presLayoutVars>
      </dgm:prSet>
      <dgm:spPr/>
    </dgm:pt>
    <dgm:pt modelId="{655EE456-350F-467C-B845-8C942A6D3A98}" type="pres">
      <dgm:prSet presAssocID="{13523C0B-0543-4C58-B36A-5C6F0B4645BF}" presName="rootComposite1" presStyleCnt="0"/>
      <dgm:spPr/>
    </dgm:pt>
    <dgm:pt modelId="{F7A5A8E5-4E2C-4638-B2D9-F49243D43FCE}" type="pres">
      <dgm:prSet presAssocID="{13523C0B-0543-4C58-B36A-5C6F0B4645BF}" presName="rootText1" presStyleLbl="node0" presStyleIdx="3" presStyleCnt="6" custScaleX="215297" custScaleY="405280" custLinFactNeighborX="-61187" custLinFactNeighborY="-16294">
        <dgm:presLayoutVars>
          <dgm:chPref val="3"/>
        </dgm:presLayoutVars>
      </dgm:prSet>
      <dgm:spPr/>
    </dgm:pt>
    <dgm:pt modelId="{E8881057-D69A-4360-B59C-2A726A00C15F}" type="pres">
      <dgm:prSet presAssocID="{13523C0B-0543-4C58-B36A-5C6F0B4645BF}" presName="rootConnector1" presStyleLbl="node1" presStyleIdx="0" presStyleCnt="0"/>
      <dgm:spPr/>
    </dgm:pt>
    <dgm:pt modelId="{F95EB8C1-85B6-41D6-9062-D9711BB5E10D}" type="pres">
      <dgm:prSet presAssocID="{13523C0B-0543-4C58-B36A-5C6F0B4645BF}" presName="hierChild2" presStyleCnt="0"/>
      <dgm:spPr/>
    </dgm:pt>
    <dgm:pt modelId="{9D719C73-1118-46A5-8FA2-9EF3E9CB9FC9}" type="pres">
      <dgm:prSet presAssocID="{D4AE7028-C43F-47BC-880E-E954556743D2}" presName="Name64" presStyleLbl="parChTrans1D2" presStyleIdx="8" presStyleCnt="14"/>
      <dgm:spPr/>
    </dgm:pt>
    <dgm:pt modelId="{818B4AAB-179E-4E78-82E6-188FFEE0E8D0}" type="pres">
      <dgm:prSet presAssocID="{62298CD4-2898-4E38-8D67-8538051FB1D1}" presName="hierRoot2" presStyleCnt="0">
        <dgm:presLayoutVars>
          <dgm:hierBranch val="init"/>
        </dgm:presLayoutVars>
      </dgm:prSet>
      <dgm:spPr/>
    </dgm:pt>
    <dgm:pt modelId="{6CE7FAE2-FB99-45B7-8389-A1F661644647}" type="pres">
      <dgm:prSet presAssocID="{62298CD4-2898-4E38-8D67-8538051FB1D1}" presName="rootComposite" presStyleCnt="0"/>
      <dgm:spPr/>
    </dgm:pt>
    <dgm:pt modelId="{7FBF3A21-F3CA-4EFD-B9B5-B324B6B7A728}" type="pres">
      <dgm:prSet presAssocID="{62298CD4-2898-4E38-8D67-8538051FB1D1}" presName="rootText" presStyleLbl="node2" presStyleIdx="8" presStyleCnt="14" custScaleX="307161" custScaleY="278497">
        <dgm:presLayoutVars>
          <dgm:chPref val="3"/>
        </dgm:presLayoutVars>
      </dgm:prSet>
      <dgm:spPr/>
    </dgm:pt>
    <dgm:pt modelId="{2A6D5A96-8F6C-4408-9C0D-38F47E19B185}" type="pres">
      <dgm:prSet presAssocID="{62298CD4-2898-4E38-8D67-8538051FB1D1}" presName="rootConnector" presStyleLbl="node2" presStyleIdx="8" presStyleCnt="14"/>
      <dgm:spPr/>
    </dgm:pt>
    <dgm:pt modelId="{B8123E35-B56E-4EBD-847D-3E90729A7472}" type="pres">
      <dgm:prSet presAssocID="{62298CD4-2898-4E38-8D67-8538051FB1D1}" presName="hierChild4" presStyleCnt="0"/>
      <dgm:spPr/>
    </dgm:pt>
    <dgm:pt modelId="{D7CA7305-28E1-4350-BDE1-4AA27F3C3C75}" type="pres">
      <dgm:prSet presAssocID="{45CEA551-5BCA-418B-B544-7A69BE106C46}" presName="Name64" presStyleLbl="parChTrans1D3" presStyleIdx="8" presStyleCnt="14"/>
      <dgm:spPr/>
    </dgm:pt>
    <dgm:pt modelId="{7FEDB61D-12D1-4556-BCB1-E07A646D318D}" type="pres">
      <dgm:prSet presAssocID="{3C74C198-B1C1-48D7-8974-1A87E866EDDB}" presName="hierRoot2" presStyleCnt="0">
        <dgm:presLayoutVars>
          <dgm:hierBranch val="init"/>
        </dgm:presLayoutVars>
      </dgm:prSet>
      <dgm:spPr/>
    </dgm:pt>
    <dgm:pt modelId="{53F17DFC-7B41-4E70-9D03-3C352E790F56}" type="pres">
      <dgm:prSet presAssocID="{3C74C198-B1C1-48D7-8974-1A87E866EDDB}" presName="rootComposite" presStyleCnt="0"/>
      <dgm:spPr/>
    </dgm:pt>
    <dgm:pt modelId="{DF1BBFD3-E09A-4800-9F16-D6520E64296A}" type="pres">
      <dgm:prSet presAssocID="{3C74C198-B1C1-48D7-8974-1A87E866EDDB}" presName="rootText" presStyleLbl="node3" presStyleIdx="8" presStyleCnt="14" custScaleX="1301042" custScaleY="334078" custLinFactX="61838" custLinFactNeighborX="100000" custLinFactNeighborY="-795">
        <dgm:presLayoutVars>
          <dgm:chPref val="3"/>
        </dgm:presLayoutVars>
      </dgm:prSet>
      <dgm:spPr/>
    </dgm:pt>
    <dgm:pt modelId="{82C4BD06-268D-407F-A931-2ECA7CEE8C68}" type="pres">
      <dgm:prSet presAssocID="{3C74C198-B1C1-48D7-8974-1A87E866EDDB}" presName="rootConnector" presStyleLbl="node3" presStyleIdx="8" presStyleCnt="14"/>
      <dgm:spPr/>
    </dgm:pt>
    <dgm:pt modelId="{2A5CF2DE-95A5-427C-99B8-4CA3E7E61F34}" type="pres">
      <dgm:prSet presAssocID="{3C74C198-B1C1-48D7-8974-1A87E866EDDB}" presName="hierChild4" presStyleCnt="0"/>
      <dgm:spPr/>
    </dgm:pt>
    <dgm:pt modelId="{104B09EA-263E-4D36-B8E3-C2E7EE6698E4}" type="pres">
      <dgm:prSet presAssocID="{3C74C198-B1C1-48D7-8974-1A87E866EDDB}" presName="hierChild5" presStyleCnt="0"/>
      <dgm:spPr/>
    </dgm:pt>
    <dgm:pt modelId="{DB159CDF-70E5-4B9D-AE57-7C63BC95A5BF}" type="pres">
      <dgm:prSet presAssocID="{62298CD4-2898-4E38-8D67-8538051FB1D1}" presName="hierChild5" presStyleCnt="0"/>
      <dgm:spPr/>
    </dgm:pt>
    <dgm:pt modelId="{147DD9D0-59B2-4A0E-BB7C-1E386175E353}" type="pres">
      <dgm:prSet presAssocID="{14340518-708B-447C-A4E4-A9E8D7E339A6}" presName="Name64" presStyleLbl="parChTrans1D2" presStyleIdx="9" presStyleCnt="14"/>
      <dgm:spPr/>
    </dgm:pt>
    <dgm:pt modelId="{9540594A-7D3A-47DE-83AD-D22E000ED4AF}" type="pres">
      <dgm:prSet presAssocID="{866545B1-99CB-4989-9FF3-089E52DDE184}" presName="hierRoot2" presStyleCnt="0">
        <dgm:presLayoutVars>
          <dgm:hierBranch val="init"/>
        </dgm:presLayoutVars>
      </dgm:prSet>
      <dgm:spPr/>
    </dgm:pt>
    <dgm:pt modelId="{4B206E83-24BC-4F94-92DF-3FE4C112B0D4}" type="pres">
      <dgm:prSet presAssocID="{866545B1-99CB-4989-9FF3-089E52DDE184}" presName="rootComposite" presStyleCnt="0"/>
      <dgm:spPr/>
    </dgm:pt>
    <dgm:pt modelId="{A5F3765C-F53E-4932-81A2-0716E5A4C91B}" type="pres">
      <dgm:prSet presAssocID="{866545B1-99CB-4989-9FF3-089E52DDE184}" presName="rootText" presStyleLbl="node2" presStyleIdx="9" presStyleCnt="14" custScaleX="307161" custScaleY="278497">
        <dgm:presLayoutVars>
          <dgm:chPref val="3"/>
        </dgm:presLayoutVars>
      </dgm:prSet>
      <dgm:spPr/>
    </dgm:pt>
    <dgm:pt modelId="{A3B7DC1D-D41E-4971-89C4-086A53722A6D}" type="pres">
      <dgm:prSet presAssocID="{866545B1-99CB-4989-9FF3-089E52DDE184}" presName="rootConnector" presStyleLbl="node2" presStyleIdx="9" presStyleCnt="14"/>
      <dgm:spPr/>
    </dgm:pt>
    <dgm:pt modelId="{4E2BBFB7-680D-41D5-912D-32CD3C863043}" type="pres">
      <dgm:prSet presAssocID="{866545B1-99CB-4989-9FF3-089E52DDE184}" presName="hierChild4" presStyleCnt="0"/>
      <dgm:spPr/>
    </dgm:pt>
    <dgm:pt modelId="{19BB3077-6B9B-4EDA-B34E-F36D044CA08F}" type="pres">
      <dgm:prSet presAssocID="{CAF5605A-A7D3-441D-AC85-D0D308B11DD6}" presName="Name64" presStyleLbl="parChTrans1D3" presStyleIdx="9" presStyleCnt="14"/>
      <dgm:spPr/>
    </dgm:pt>
    <dgm:pt modelId="{2E6D3AF9-564A-4C4B-A412-2C2FEFC038E5}" type="pres">
      <dgm:prSet presAssocID="{4B9B83F3-57C7-4AB9-9C83-9D6B57BC3F78}" presName="hierRoot2" presStyleCnt="0">
        <dgm:presLayoutVars>
          <dgm:hierBranch val="init"/>
        </dgm:presLayoutVars>
      </dgm:prSet>
      <dgm:spPr/>
    </dgm:pt>
    <dgm:pt modelId="{C91DBEB1-01FE-4901-8644-EE822423BADC}" type="pres">
      <dgm:prSet presAssocID="{4B9B83F3-57C7-4AB9-9C83-9D6B57BC3F78}" presName="rootComposite" presStyleCnt="0"/>
      <dgm:spPr/>
    </dgm:pt>
    <dgm:pt modelId="{F589825A-E0B6-4684-9F49-D2EB8AA74B2B}" type="pres">
      <dgm:prSet presAssocID="{4B9B83F3-57C7-4AB9-9C83-9D6B57BC3F78}" presName="rootText" presStyleLbl="node3" presStyleIdx="9" presStyleCnt="14" custFlipVert="0" custScaleX="1301042" custScaleY="334078" custLinFactX="64852" custLinFactNeighborX="100000" custLinFactNeighborY="1666">
        <dgm:presLayoutVars>
          <dgm:chPref val="3"/>
        </dgm:presLayoutVars>
      </dgm:prSet>
      <dgm:spPr/>
    </dgm:pt>
    <dgm:pt modelId="{FA24CB1A-6F6D-46A3-836E-6E755A61D06A}" type="pres">
      <dgm:prSet presAssocID="{4B9B83F3-57C7-4AB9-9C83-9D6B57BC3F78}" presName="rootConnector" presStyleLbl="node3" presStyleIdx="9" presStyleCnt="14"/>
      <dgm:spPr/>
    </dgm:pt>
    <dgm:pt modelId="{29CEA9B4-F5F0-447B-9323-D840CFB9CDAF}" type="pres">
      <dgm:prSet presAssocID="{4B9B83F3-57C7-4AB9-9C83-9D6B57BC3F78}" presName="hierChild4" presStyleCnt="0"/>
      <dgm:spPr/>
    </dgm:pt>
    <dgm:pt modelId="{1B92955E-2699-4072-A6EB-CC4477E78086}" type="pres">
      <dgm:prSet presAssocID="{4B9B83F3-57C7-4AB9-9C83-9D6B57BC3F78}" presName="hierChild5" presStyleCnt="0"/>
      <dgm:spPr/>
    </dgm:pt>
    <dgm:pt modelId="{B954868B-D11C-4059-9401-BD5827E0BA24}" type="pres">
      <dgm:prSet presAssocID="{866545B1-99CB-4989-9FF3-089E52DDE184}" presName="hierChild5" presStyleCnt="0"/>
      <dgm:spPr/>
    </dgm:pt>
    <dgm:pt modelId="{2AC3AE58-734D-445A-B36A-943152AF00D6}" type="pres">
      <dgm:prSet presAssocID="{5E7D6392-F811-47DB-9777-E4E2AC58E496}" presName="Name64" presStyleLbl="parChTrans1D2" presStyleIdx="10" presStyleCnt="14"/>
      <dgm:spPr/>
    </dgm:pt>
    <dgm:pt modelId="{5E99C919-8798-4E78-A91D-D3208892B4A5}" type="pres">
      <dgm:prSet presAssocID="{C3A79BC1-B8E6-4B27-9B01-50ADC4DDDEB8}" presName="hierRoot2" presStyleCnt="0">
        <dgm:presLayoutVars>
          <dgm:hierBranch val="init"/>
        </dgm:presLayoutVars>
      </dgm:prSet>
      <dgm:spPr/>
    </dgm:pt>
    <dgm:pt modelId="{58C0ABDE-17BA-4353-A455-44E8A1EA8B5D}" type="pres">
      <dgm:prSet presAssocID="{C3A79BC1-B8E6-4B27-9B01-50ADC4DDDEB8}" presName="rootComposite" presStyleCnt="0"/>
      <dgm:spPr/>
    </dgm:pt>
    <dgm:pt modelId="{D04668C0-6211-4D8C-AAD0-104EE5BF49AD}" type="pres">
      <dgm:prSet presAssocID="{C3A79BC1-B8E6-4B27-9B01-50ADC4DDDEB8}" presName="rootText" presStyleLbl="node2" presStyleIdx="10" presStyleCnt="14" custScaleX="307161" custScaleY="278497">
        <dgm:presLayoutVars>
          <dgm:chPref val="3"/>
        </dgm:presLayoutVars>
      </dgm:prSet>
      <dgm:spPr/>
    </dgm:pt>
    <dgm:pt modelId="{142A59C6-71D7-4059-BF9D-F3A337EF1F6F}" type="pres">
      <dgm:prSet presAssocID="{C3A79BC1-B8E6-4B27-9B01-50ADC4DDDEB8}" presName="rootConnector" presStyleLbl="node2" presStyleIdx="10" presStyleCnt="14"/>
      <dgm:spPr/>
    </dgm:pt>
    <dgm:pt modelId="{3FC95EE6-B5CC-41EB-9024-06F7334667B6}" type="pres">
      <dgm:prSet presAssocID="{C3A79BC1-B8E6-4B27-9B01-50ADC4DDDEB8}" presName="hierChild4" presStyleCnt="0"/>
      <dgm:spPr/>
    </dgm:pt>
    <dgm:pt modelId="{92B880FD-3AA2-47E9-A9E9-221D4F1107F2}" type="pres">
      <dgm:prSet presAssocID="{915B3662-A2EA-4805-8870-1A7FEBD6E176}" presName="Name64" presStyleLbl="parChTrans1D3" presStyleIdx="10" presStyleCnt="14"/>
      <dgm:spPr/>
    </dgm:pt>
    <dgm:pt modelId="{F1AE846C-D26B-4A7F-872A-F9DE0C34090F}" type="pres">
      <dgm:prSet presAssocID="{EAE4E37A-2591-4776-8DFD-4E06097BF38A}" presName="hierRoot2" presStyleCnt="0">
        <dgm:presLayoutVars>
          <dgm:hierBranch val="init"/>
        </dgm:presLayoutVars>
      </dgm:prSet>
      <dgm:spPr/>
    </dgm:pt>
    <dgm:pt modelId="{AAEEDDCD-CF37-412B-A647-CCCCCC41CCF2}" type="pres">
      <dgm:prSet presAssocID="{EAE4E37A-2591-4776-8DFD-4E06097BF38A}" presName="rootComposite" presStyleCnt="0"/>
      <dgm:spPr/>
    </dgm:pt>
    <dgm:pt modelId="{3DA42AB6-CF7F-4C13-A554-B2C1C6571765}" type="pres">
      <dgm:prSet presAssocID="{EAE4E37A-2591-4776-8DFD-4E06097BF38A}" presName="rootText" presStyleLbl="node3" presStyleIdx="10" presStyleCnt="14" custScaleX="1301042" custScaleY="334078" custLinFactX="68412" custLinFactNeighborX="100000" custLinFactNeighborY="-1370">
        <dgm:presLayoutVars>
          <dgm:chPref val="3"/>
        </dgm:presLayoutVars>
      </dgm:prSet>
      <dgm:spPr/>
    </dgm:pt>
    <dgm:pt modelId="{9C4840F5-6E9B-4147-B306-99FE5F0116CC}" type="pres">
      <dgm:prSet presAssocID="{EAE4E37A-2591-4776-8DFD-4E06097BF38A}" presName="rootConnector" presStyleLbl="node3" presStyleIdx="10" presStyleCnt="14"/>
      <dgm:spPr/>
    </dgm:pt>
    <dgm:pt modelId="{1DD0616C-D08D-49DF-89D4-7017FEFE8E7B}" type="pres">
      <dgm:prSet presAssocID="{EAE4E37A-2591-4776-8DFD-4E06097BF38A}" presName="hierChild4" presStyleCnt="0"/>
      <dgm:spPr/>
    </dgm:pt>
    <dgm:pt modelId="{5B3EE52A-66A9-4387-86F7-1D981D401BF6}" type="pres">
      <dgm:prSet presAssocID="{EAE4E37A-2591-4776-8DFD-4E06097BF38A}" presName="hierChild5" presStyleCnt="0"/>
      <dgm:spPr/>
    </dgm:pt>
    <dgm:pt modelId="{E2F84CEC-015A-42B8-A3E2-F89DA14464A6}" type="pres">
      <dgm:prSet presAssocID="{C3A79BC1-B8E6-4B27-9B01-50ADC4DDDEB8}" presName="hierChild5" presStyleCnt="0"/>
      <dgm:spPr/>
    </dgm:pt>
    <dgm:pt modelId="{6B81277C-499B-4D6C-8A2F-B2BC4FEF0B34}" type="pres">
      <dgm:prSet presAssocID="{13523C0B-0543-4C58-B36A-5C6F0B4645BF}" presName="hierChild3" presStyleCnt="0"/>
      <dgm:spPr/>
    </dgm:pt>
    <dgm:pt modelId="{F65FC988-3712-46C8-ABFA-A4EA4CE479D6}" type="pres">
      <dgm:prSet presAssocID="{F2D44DC0-E863-413F-8EFB-A19C13AC56B0}" presName="hierRoot1" presStyleCnt="0">
        <dgm:presLayoutVars>
          <dgm:hierBranch val="init"/>
        </dgm:presLayoutVars>
      </dgm:prSet>
      <dgm:spPr/>
    </dgm:pt>
    <dgm:pt modelId="{CF02B72D-4D03-4B58-950A-FE397806D5BA}" type="pres">
      <dgm:prSet presAssocID="{F2D44DC0-E863-413F-8EFB-A19C13AC56B0}" presName="rootComposite1" presStyleCnt="0"/>
      <dgm:spPr/>
    </dgm:pt>
    <dgm:pt modelId="{AC819455-E0DE-41E5-84CB-8FE0E89C0CCE}" type="pres">
      <dgm:prSet presAssocID="{F2D44DC0-E863-413F-8EFB-A19C13AC56B0}" presName="rootText1" presStyleLbl="node0" presStyleIdx="4" presStyleCnt="6" custScaleX="218133" custScaleY="444080" custLinFactNeighborX="-62912" custLinFactNeighborY="-22846">
        <dgm:presLayoutVars>
          <dgm:chPref val="3"/>
        </dgm:presLayoutVars>
      </dgm:prSet>
      <dgm:spPr/>
    </dgm:pt>
    <dgm:pt modelId="{DFC1085A-B6AA-4C84-AB6C-BDB3DF96A439}" type="pres">
      <dgm:prSet presAssocID="{F2D44DC0-E863-413F-8EFB-A19C13AC56B0}" presName="rootConnector1" presStyleLbl="node1" presStyleIdx="0" presStyleCnt="0"/>
      <dgm:spPr/>
    </dgm:pt>
    <dgm:pt modelId="{BE115ADA-4796-4CF2-9BF5-6AA118EF8BC3}" type="pres">
      <dgm:prSet presAssocID="{F2D44DC0-E863-413F-8EFB-A19C13AC56B0}" presName="hierChild2" presStyleCnt="0"/>
      <dgm:spPr/>
    </dgm:pt>
    <dgm:pt modelId="{210EFF03-30A1-4682-9E64-6F73FD138B26}" type="pres">
      <dgm:prSet presAssocID="{18C6E5EE-8443-46F0-8F92-8622E0439FB5}" presName="Name64" presStyleLbl="parChTrans1D2" presStyleIdx="11" presStyleCnt="14"/>
      <dgm:spPr/>
    </dgm:pt>
    <dgm:pt modelId="{8069238F-C19D-4F94-9B1A-1CC780590A20}" type="pres">
      <dgm:prSet presAssocID="{7BE20107-3FB4-48CA-AF20-77A747019DEB}" presName="hierRoot2" presStyleCnt="0">
        <dgm:presLayoutVars>
          <dgm:hierBranch val="init"/>
        </dgm:presLayoutVars>
      </dgm:prSet>
      <dgm:spPr/>
    </dgm:pt>
    <dgm:pt modelId="{47382AD0-4AAA-4DFD-8B31-D2B661F4920D}" type="pres">
      <dgm:prSet presAssocID="{7BE20107-3FB4-48CA-AF20-77A747019DEB}" presName="rootComposite" presStyleCnt="0"/>
      <dgm:spPr/>
    </dgm:pt>
    <dgm:pt modelId="{4DA7E8AE-4BE2-4506-9365-F86C212DDB45}" type="pres">
      <dgm:prSet presAssocID="{7BE20107-3FB4-48CA-AF20-77A747019DEB}" presName="rootText" presStyleLbl="node2" presStyleIdx="11" presStyleCnt="14" custScaleX="307161" custScaleY="278497" custLinFactNeighborX="-162" custLinFactNeighborY="-24923">
        <dgm:presLayoutVars>
          <dgm:chPref val="3"/>
        </dgm:presLayoutVars>
      </dgm:prSet>
      <dgm:spPr/>
    </dgm:pt>
    <dgm:pt modelId="{0CA50C51-8229-42ED-8EA2-8A2ADFDC7A3E}" type="pres">
      <dgm:prSet presAssocID="{7BE20107-3FB4-48CA-AF20-77A747019DEB}" presName="rootConnector" presStyleLbl="node2" presStyleIdx="11" presStyleCnt="14"/>
      <dgm:spPr/>
    </dgm:pt>
    <dgm:pt modelId="{ED583FD1-2ED2-47D1-9694-5179E1D02BE2}" type="pres">
      <dgm:prSet presAssocID="{7BE20107-3FB4-48CA-AF20-77A747019DEB}" presName="hierChild4" presStyleCnt="0"/>
      <dgm:spPr/>
    </dgm:pt>
    <dgm:pt modelId="{703F69F1-85D8-4377-A263-AA21802DEF67}" type="pres">
      <dgm:prSet presAssocID="{BD67FC1E-8CED-4FCD-BC70-136C0766AC5E}" presName="Name64" presStyleLbl="parChTrans1D3" presStyleIdx="11" presStyleCnt="14"/>
      <dgm:spPr/>
    </dgm:pt>
    <dgm:pt modelId="{BE02C6F3-4CB2-44FF-9116-C6DB5B5CB6B7}" type="pres">
      <dgm:prSet presAssocID="{9C8A2515-7AF3-47C0-9B4C-571E8D888E6E}" presName="hierRoot2" presStyleCnt="0">
        <dgm:presLayoutVars>
          <dgm:hierBranch val="init"/>
        </dgm:presLayoutVars>
      </dgm:prSet>
      <dgm:spPr/>
    </dgm:pt>
    <dgm:pt modelId="{AD76FCC7-8231-433F-A083-EFE797EE3301}" type="pres">
      <dgm:prSet presAssocID="{9C8A2515-7AF3-47C0-9B4C-571E8D888E6E}" presName="rootComposite" presStyleCnt="0"/>
      <dgm:spPr/>
    </dgm:pt>
    <dgm:pt modelId="{152D00A9-D5B2-4227-BD6F-7811D29DBFF5}" type="pres">
      <dgm:prSet presAssocID="{9C8A2515-7AF3-47C0-9B4C-571E8D888E6E}" presName="rootText" presStyleLbl="node3" presStyleIdx="11" presStyleCnt="14" custScaleX="1301042" custScaleY="334078" custLinFactX="67442" custLinFactNeighborX="100000" custLinFactNeighborY="-22113">
        <dgm:presLayoutVars>
          <dgm:chPref val="3"/>
        </dgm:presLayoutVars>
      </dgm:prSet>
      <dgm:spPr/>
    </dgm:pt>
    <dgm:pt modelId="{93981C72-854A-44C9-B00F-95B9C9CBB91D}" type="pres">
      <dgm:prSet presAssocID="{9C8A2515-7AF3-47C0-9B4C-571E8D888E6E}" presName="rootConnector" presStyleLbl="node3" presStyleIdx="11" presStyleCnt="14"/>
      <dgm:spPr/>
    </dgm:pt>
    <dgm:pt modelId="{B89E8BB0-3CC1-45C1-B1FD-A495610FCB6C}" type="pres">
      <dgm:prSet presAssocID="{9C8A2515-7AF3-47C0-9B4C-571E8D888E6E}" presName="hierChild4" presStyleCnt="0"/>
      <dgm:spPr/>
    </dgm:pt>
    <dgm:pt modelId="{45B6D3B9-2F5A-4ADB-92DA-4E2E8BCD3742}" type="pres">
      <dgm:prSet presAssocID="{9C8A2515-7AF3-47C0-9B4C-571E8D888E6E}" presName="hierChild5" presStyleCnt="0"/>
      <dgm:spPr/>
    </dgm:pt>
    <dgm:pt modelId="{8AC1FC46-85F2-4983-B49D-CD5B71591827}" type="pres">
      <dgm:prSet presAssocID="{7BE20107-3FB4-48CA-AF20-77A747019DEB}" presName="hierChild5" presStyleCnt="0"/>
      <dgm:spPr/>
    </dgm:pt>
    <dgm:pt modelId="{A16EA505-5042-4F3A-8528-9CA5E6D17830}" type="pres">
      <dgm:prSet presAssocID="{F2D44DC0-E863-413F-8EFB-A19C13AC56B0}" presName="hierChild3" presStyleCnt="0"/>
      <dgm:spPr/>
    </dgm:pt>
    <dgm:pt modelId="{AE5A2560-26C6-43BE-96B4-09A798CD1CBD}" type="pres">
      <dgm:prSet presAssocID="{8780D9E7-EF35-4F13-8916-696B8F692BF4}" presName="hierRoot1" presStyleCnt="0">
        <dgm:presLayoutVars>
          <dgm:hierBranch val="init"/>
        </dgm:presLayoutVars>
      </dgm:prSet>
      <dgm:spPr/>
    </dgm:pt>
    <dgm:pt modelId="{892BA382-E272-4238-9255-37A5BD662C1C}" type="pres">
      <dgm:prSet presAssocID="{8780D9E7-EF35-4F13-8916-696B8F692BF4}" presName="rootComposite1" presStyleCnt="0"/>
      <dgm:spPr/>
    </dgm:pt>
    <dgm:pt modelId="{8D138A2F-19C2-4208-9CCE-9618F1175359}" type="pres">
      <dgm:prSet presAssocID="{8780D9E7-EF35-4F13-8916-696B8F692BF4}" presName="rootText1" presStyleLbl="node0" presStyleIdx="5" presStyleCnt="6" custScaleX="221722" custScaleY="412629" custLinFactNeighborX="-62715" custLinFactNeighborY="1257">
        <dgm:presLayoutVars>
          <dgm:chPref val="3"/>
        </dgm:presLayoutVars>
      </dgm:prSet>
      <dgm:spPr/>
    </dgm:pt>
    <dgm:pt modelId="{26F3E32A-A13E-4A8A-ABAC-BE46150EFF00}" type="pres">
      <dgm:prSet presAssocID="{8780D9E7-EF35-4F13-8916-696B8F692BF4}" presName="rootConnector1" presStyleLbl="node1" presStyleIdx="0" presStyleCnt="0"/>
      <dgm:spPr/>
    </dgm:pt>
    <dgm:pt modelId="{A076CF5B-A015-48CE-8410-6653CBABE7A0}" type="pres">
      <dgm:prSet presAssocID="{8780D9E7-EF35-4F13-8916-696B8F692BF4}" presName="hierChild2" presStyleCnt="0"/>
      <dgm:spPr/>
    </dgm:pt>
    <dgm:pt modelId="{8F2BCBAB-49DE-4E55-94E6-EB0C5D62EC72}" type="pres">
      <dgm:prSet presAssocID="{AF26C1CE-12C3-4F04-98FD-D202A59F3A47}" presName="Name64" presStyleLbl="parChTrans1D2" presStyleIdx="12" presStyleCnt="14"/>
      <dgm:spPr/>
    </dgm:pt>
    <dgm:pt modelId="{585AC6A7-79F7-4AF2-81A5-7DAB6639FCA6}" type="pres">
      <dgm:prSet presAssocID="{EF5D418C-3227-4685-A75E-38CC44308512}" presName="hierRoot2" presStyleCnt="0">
        <dgm:presLayoutVars>
          <dgm:hierBranch val="init"/>
        </dgm:presLayoutVars>
      </dgm:prSet>
      <dgm:spPr/>
    </dgm:pt>
    <dgm:pt modelId="{72CA740D-D8B9-4662-A5CB-EAF27338C84E}" type="pres">
      <dgm:prSet presAssocID="{EF5D418C-3227-4685-A75E-38CC44308512}" presName="rootComposite" presStyleCnt="0"/>
      <dgm:spPr/>
    </dgm:pt>
    <dgm:pt modelId="{C0C7B06F-95F2-4EF2-A1F0-7B0B32A4E871}" type="pres">
      <dgm:prSet presAssocID="{EF5D418C-3227-4685-A75E-38CC44308512}" presName="rootText" presStyleLbl="node2" presStyleIdx="12" presStyleCnt="14" custScaleX="307161" custScaleY="278497" custLinFactNeighborX="-4942" custLinFactNeighborY="-5356">
        <dgm:presLayoutVars>
          <dgm:chPref val="3"/>
        </dgm:presLayoutVars>
      </dgm:prSet>
      <dgm:spPr/>
    </dgm:pt>
    <dgm:pt modelId="{92CD8BE3-7630-43B7-AF5D-D24A1A18FE75}" type="pres">
      <dgm:prSet presAssocID="{EF5D418C-3227-4685-A75E-38CC44308512}" presName="rootConnector" presStyleLbl="node2" presStyleIdx="12" presStyleCnt="14"/>
      <dgm:spPr/>
    </dgm:pt>
    <dgm:pt modelId="{3FAFBBBA-73C4-4FF3-BE1A-5539F25F51DF}" type="pres">
      <dgm:prSet presAssocID="{EF5D418C-3227-4685-A75E-38CC44308512}" presName="hierChild4" presStyleCnt="0"/>
      <dgm:spPr/>
    </dgm:pt>
    <dgm:pt modelId="{F2E0D5FA-20FC-4EF9-BE83-987558BD359D}" type="pres">
      <dgm:prSet presAssocID="{17698C70-968A-4B63-B4B8-6380D55A77CE}" presName="Name64" presStyleLbl="parChTrans1D3" presStyleIdx="12" presStyleCnt="14"/>
      <dgm:spPr/>
    </dgm:pt>
    <dgm:pt modelId="{461EBD1D-6D5E-4BEA-B2A4-994CA38676FA}" type="pres">
      <dgm:prSet presAssocID="{E9DF623C-7219-4477-9BA3-4E1CA6255F3E}" presName="hierRoot2" presStyleCnt="0">
        <dgm:presLayoutVars>
          <dgm:hierBranch val="init"/>
        </dgm:presLayoutVars>
      </dgm:prSet>
      <dgm:spPr/>
    </dgm:pt>
    <dgm:pt modelId="{05EF8C14-E735-431F-99F9-750805A84E92}" type="pres">
      <dgm:prSet presAssocID="{E9DF623C-7219-4477-9BA3-4E1CA6255F3E}" presName="rootComposite" presStyleCnt="0"/>
      <dgm:spPr/>
    </dgm:pt>
    <dgm:pt modelId="{E466356F-66E2-405B-9CC6-3D2F415EBF5F}" type="pres">
      <dgm:prSet presAssocID="{E9DF623C-7219-4477-9BA3-4E1CA6255F3E}" presName="rootText" presStyleLbl="node3" presStyleIdx="12" presStyleCnt="14" custScaleX="1301042" custScaleY="334078" custLinFactX="65433" custLinFactNeighborX="100000" custLinFactNeighborY="-5570">
        <dgm:presLayoutVars>
          <dgm:chPref val="3"/>
        </dgm:presLayoutVars>
      </dgm:prSet>
      <dgm:spPr/>
    </dgm:pt>
    <dgm:pt modelId="{69C0F405-E219-4E7B-8B49-BB09CC1313EE}" type="pres">
      <dgm:prSet presAssocID="{E9DF623C-7219-4477-9BA3-4E1CA6255F3E}" presName="rootConnector" presStyleLbl="node3" presStyleIdx="12" presStyleCnt="14"/>
      <dgm:spPr/>
    </dgm:pt>
    <dgm:pt modelId="{5EAC7252-2D99-4CB6-A064-B45D421884EC}" type="pres">
      <dgm:prSet presAssocID="{E9DF623C-7219-4477-9BA3-4E1CA6255F3E}" presName="hierChild4" presStyleCnt="0"/>
      <dgm:spPr/>
    </dgm:pt>
    <dgm:pt modelId="{E176D6C3-D5EC-4CA5-90F6-09521E669A3B}" type="pres">
      <dgm:prSet presAssocID="{E9DF623C-7219-4477-9BA3-4E1CA6255F3E}" presName="hierChild5" presStyleCnt="0"/>
      <dgm:spPr/>
    </dgm:pt>
    <dgm:pt modelId="{9F3D1852-7B2E-4F39-B218-2637F7A6ACCA}" type="pres">
      <dgm:prSet presAssocID="{EF5D418C-3227-4685-A75E-38CC44308512}" presName="hierChild5" presStyleCnt="0"/>
      <dgm:spPr/>
    </dgm:pt>
    <dgm:pt modelId="{6F9D0FFF-47AA-4D9F-A4BB-AC5096A55C78}" type="pres">
      <dgm:prSet presAssocID="{30D41CDC-2221-41D4-A27A-676A356215EE}" presName="Name64" presStyleLbl="parChTrans1D2" presStyleIdx="13" presStyleCnt="14"/>
      <dgm:spPr/>
    </dgm:pt>
    <dgm:pt modelId="{EEB1DB5F-B90E-4FE7-A657-3D3B2E05A468}" type="pres">
      <dgm:prSet presAssocID="{5162D504-C5F8-457A-9980-FFB86F25E4E1}" presName="hierRoot2" presStyleCnt="0">
        <dgm:presLayoutVars>
          <dgm:hierBranch val="init"/>
        </dgm:presLayoutVars>
      </dgm:prSet>
      <dgm:spPr/>
    </dgm:pt>
    <dgm:pt modelId="{C5FE19DB-69D1-42C6-B1C4-F365CAB87A5C}" type="pres">
      <dgm:prSet presAssocID="{5162D504-C5F8-457A-9980-FFB86F25E4E1}" presName="rootComposite" presStyleCnt="0"/>
      <dgm:spPr/>
    </dgm:pt>
    <dgm:pt modelId="{EC096330-E575-4525-80A5-61079D61E8E0}" type="pres">
      <dgm:prSet presAssocID="{5162D504-C5F8-457A-9980-FFB86F25E4E1}" presName="rootText" presStyleLbl="node2" presStyleIdx="13" presStyleCnt="14" custScaleX="307161" custScaleY="278497" custLinFactNeighborX="-2831" custLinFactNeighborY="-11259">
        <dgm:presLayoutVars>
          <dgm:chPref val="3"/>
        </dgm:presLayoutVars>
      </dgm:prSet>
      <dgm:spPr/>
    </dgm:pt>
    <dgm:pt modelId="{367BDE38-CC45-4435-93DB-27957DB7104E}" type="pres">
      <dgm:prSet presAssocID="{5162D504-C5F8-457A-9980-FFB86F25E4E1}" presName="rootConnector" presStyleLbl="node2" presStyleIdx="13" presStyleCnt="14"/>
      <dgm:spPr/>
    </dgm:pt>
    <dgm:pt modelId="{D37A2AC6-A9AA-4174-8CDE-402F856243D2}" type="pres">
      <dgm:prSet presAssocID="{5162D504-C5F8-457A-9980-FFB86F25E4E1}" presName="hierChild4" presStyleCnt="0"/>
      <dgm:spPr/>
    </dgm:pt>
    <dgm:pt modelId="{AF94C891-094A-4C57-A324-9C590CF995EC}" type="pres">
      <dgm:prSet presAssocID="{001021B4-3DD2-4FD9-82D4-9FE6EE7F3B25}" presName="Name64" presStyleLbl="parChTrans1D3" presStyleIdx="13" presStyleCnt="14"/>
      <dgm:spPr/>
    </dgm:pt>
    <dgm:pt modelId="{1C343881-67E3-479C-84FF-64CF81159561}" type="pres">
      <dgm:prSet presAssocID="{22F77DF7-EC5D-45C8-BB4F-F38F13E162F5}" presName="hierRoot2" presStyleCnt="0">
        <dgm:presLayoutVars>
          <dgm:hierBranch val="init"/>
        </dgm:presLayoutVars>
      </dgm:prSet>
      <dgm:spPr/>
    </dgm:pt>
    <dgm:pt modelId="{AD74E14D-CC1B-4F53-9F30-6C0F00D02A93}" type="pres">
      <dgm:prSet presAssocID="{22F77DF7-EC5D-45C8-BB4F-F38F13E162F5}" presName="rootComposite" presStyleCnt="0"/>
      <dgm:spPr/>
    </dgm:pt>
    <dgm:pt modelId="{86938492-1A4D-478D-9346-891973DDD7DC}" type="pres">
      <dgm:prSet presAssocID="{22F77DF7-EC5D-45C8-BB4F-F38F13E162F5}" presName="rootText" presStyleLbl="node3" presStyleIdx="13" presStyleCnt="14" custScaleX="1301042" custScaleY="334078" custLinFactX="67048" custLinFactNeighborX="100000" custLinFactNeighborY="-11477">
        <dgm:presLayoutVars>
          <dgm:chPref val="3"/>
        </dgm:presLayoutVars>
      </dgm:prSet>
      <dgm:spPr/>
    </dgm:pt>
    <dgm:pt modelId="{298C3536-FFA3-40B0-8895-8635ECBB59F8}" type="pres">
      <dgm:prSet presAssocID="{22F77DF7-EC5D-45C8-BB4F-F38F13E162F5}" presName="rootConnector" presStyleLbl="node3" presStyleIdx="13" presStyleCnt="14"/>
      <dgm:spPr/>
    </dgm:pt>
    <dgm:pt modelId="{118D734A-D691-49D7-899B-38E3156845BA}" type="pres">
      <dgm:prSet presAssocID="{22F77DF7-EC5D-45C8-BB4F-F38F13E162F5}" presName="hierChild4" presStyleCnt="0"/>
      <dgm:spPr/>
    </dgm:pt>
    <dgm:pt modelId="{C930C7B2-51E9-4B69-A936-EC163D70C95A}" type="pres">
      <dgm:prSet presAssocID="{22F77DF7-EC5D-45C8-BB4F-F38F13E162F5}" presName="hierChild5" presStyleCnt="0"/>
      <dgm:spPr/>
    </dgm:pt>
    <dgm:pt modelId="{C0199984-F460-4B7B-B4D6-8CEE0A221C79}" type="pres">
      <dgm:prSet presAssocID="{5162D504-C5F8-457A-9980-FFB86F25E4E1}" presName="hierChild5" presStyleCnt="0"/>
      <dgm:spPr/>
    </dgm:pt>
    <dgm:pt modelId="{0BB45FB6-7E8B-4AB6-A8DF-B364BB66578C}" type="pres">
      <dgm:prSet presAssocID="{8780D9E7-EF35-4F13-8916-696B8F692BF4}" presName="hierChild3" presStyleCnt="0"/>
      <dgm:spPr/>
    </dgm:pt>
  </dgm:ptLst>
  <dgm:cxnLst>
    <dgm:cxn modelId="{DA534D06-F26F-4339-A98D-A089A0D7D088}" srcId="{8780D9E7-EF35-4F13-8916-696B8F692BF4}" destId="{EF5D418C-3227-4685-A75E-38CC44308512}" srcOrd="0" destOrd="0" parTransId="{AF26C1CE-12C3-4F04-98FD-D202A59F3A47}" sibTransId="{7BF1E722-A546-4E1F-943D-2F6CF1C0BE60}"/>
    <dgm:cxn modelId="{6464830B-02A0-4CCC-A082-8D838023BE69}" type="presOf" srcId="{036F03B4-FF93-49EF-AA84-D71D270E4FF8}" destId="{25F5E716-AD86-4E74-8B78-402A6D84F5F2}" srcOrd="1" destOrd="0" presId="urn:microsoft.com/office/officeart/2009/3/layout/HorizontalOrganizationChart"/>
    <dgm:cxn modelId="{7505F10B-839F-4560-B904-316808551A9A}" srcId="{036F03B4-FF93-49EF-AA84-D71D270E4FF8}" destId="{8D7EDE7A-D5B3-41F0-BAB9-D86CFDDA6464}" srcOrd="0" destOrd="0" parTransId="{6B2892E9-8E3E-4D72-B415-BA00D2692AFA}" sibTransId="{2C2DA355-87BE-41E3-AA9F-A21F278F07A6}"/>
    <dgm:cxn modelId="{21BFE80E-A71E-4D54-94E3-86BBB97AF7C5}" type="presOf" srcId="{EF5D418C-3227-4685-A75E-38CC44308512}" destId="{92CD8BE3-7630-43B7-AF5D-D24A1A18FE75}" srcOrd="1" destOrd="0" presId="urn:microsoft.com/office/officeart/2009/3/layout/HorizontalOrganizationChart"/>
    <dgm:cxn modelId="{6AC1600F-DDAE-49F0-8FEE-91D393FBCF6D}" srcId="{09A24061-93C3-4F98-B315-EEB10DE3B7C9}" destId="{54147CAC-157F-4E3B-B362-81A1920C3BBB}" srcOrd="2" destOrd="0" parTransId="{95C824C1-DEBC-45B8-BDD3-6EB4F449492D}" sibTransId="{96C22407-72A7-4A60-88D0-2B0149A26856}"/>
    <dgm:cxn modelId="{1D97E40F-6EA1-43A2-8413-401254EB5C72}" type="presOf" srcId="{361E6E4F-411A-4A18-80F2-206DB316CDBC}" destId="{6F1C1F87-9A0F-4D37-A005-148C52553C0B}" srcOrd="0" destOrd="0" presId="urn:microsoft.com/office/officeart/2009/3/layout/HorizontalOrganizationChart"/>
    <dgm:cxn modelId="{BB965E13-5D61-438F-9BD5-B8DAF8AE460C}" type="presOf" srcId="{FDB3A000-A26A-4318-ABA4-E5698596AF79}" destId="{7D5836EF-0C30-4A9A-8D01-A6C10A7227FB}" srcOrd="0" destOrd="0" presId="urn:microsoft.com/office/officeart/2009/3/layout/HorizontalOrganizationChart"/>
    <dgm:cxn modelId="{445D7513-60F6-405C-B978-2952B2EC7FCE}" type="presOf" srcId="{BDFDBC71-B8E1-4BFD-988B-EC3B0BA5951F}" destId="{45D84F17-07B0-468C-99A6-00D59E127EBC}" srcOrd="1" destOrd="0" presId="urn:microsoft.com/office/officeart/2009/3/layout/HorizontalOrganizationChart"/>
    <dgm:cxn modelId="{6160D313-9EFD-4EA9-B7AC-8229F7577BAA}" srcId="{C3A79BC1-B8E6-4B27-9B01-50ADC4DDDEB8}" destId="{EAE4E37A-2591-4776-8DFD-4E06097BF38A}" srcOrd="0" destOrd="0" parTransId="{915B3662-A2EA-4805-8870-1A7FEBD6E176}" sibTransId="{10A76E76-7710-4479-893C-3695EBEA879E}"/>
    <dgm:cxn modelId="{A5A03314-00CE-4344-B977-B4F354812724}" srcId="{8780D9E7-EF35-4F13-8916-696B8F692BF4}" destId="{5162D504-C5F8-457A-9980-FFB86F25E4E1}" srcOrd="1" destOrd="0" parTransId="{30D41CDC-2221-41D4-A27A-676A356215EE}" sibTransId="{02B2A1FF-6E41-49B1-808D-59CBB5BA1074}"/>
    <dgm:cxn modelId="{E7516B14-DEDE-4AEE-94C9-EB7D9F1F88DB}" type="presOf" srcId="{A363D879-8023-4E01-83DE-866D6F94A8E5}" destId="{EA1272ED-C1D8-461F-A0E6-5B9A6A5B3323}" srcOrd="0" destOrd="0" presId="urn:microsoft.com/office/officeart/2009/3/layout/HorizontalOrganizationChart"/>
    <dgm:cxn modelId="{6A7D3E16-0E00-455E-A0DF-361DE4CBEE37}" srcId="{0A14ACFD-8712-49AA-B7FD-0A4A978C67CC}" destId="{5FDC9423-F4C5-4166-9E50-0649887F8AEE}" srcOrd="0" destOrd="0" parTransId="{0E8705E4-13D7-4A99-A35E-30299CD4B228}" sibTransId="{C5813525-2245-4C86-8790-E30A49ADEEFF}"/>
    <dgm:cxn modelId="{9B118A17-0800-4EED-BA9A-1B3937C13B88}" type="presOf" srcId="{CDFFEF18-6139-44A8-9146-FF0DAE64031C}" destId="{25A96D92-96CC-4583-A554-434784AD2975}" srcOrd="0" destOrd="0" presId="urn:microsoft.com/office/officeart/2009/3/layout/HorizontalOrganizationChart"/>
    <dgm:cxn modelId="{D779FB17-163C-4E75-A2F2-21638E39149C}" srcId="{8D24C9ED-FC38-4069-9960-27F47F20B42F}" destId="{9E1037F1-3475-4327-AE57-300297E991DD}" srcOrd="1" destOrd="0" parTransId="{43EE35A8-4621-4A01-AFF3-52D763517B6B}" sibTransId="{FFD33663-5C28-46C7-A3D6-AA0D786DB8E3}"/>
    <dgm:cxn modelId="{8F3F6B1D-6E57-4048-98FC-D003470FBB00}" srcId="{866545B1-99CB-4989-9FF3-089E52DDE184}" destId="{4B9B83F3-57C7-4AB9-9C83-9D6B57BC3F78}" srcOrd="0" destOrd="0" parTransId="{CAF5605A-A7D3-441D-AC85-D0D308B11DD6}" sibTransId="{9D559912-6955-4FA6-80D1-76D5B9A6E2ED}"/>
    <dgm:cxn modelId="{313A551D-4344-4DF5-B42C-9B717ED6F42C}" type="presOf" srcId="{7C772539-A9D1-48A0-A3C7-DCA744E0854F}" destId="{49411107-9240-46E4-B81E-74C908DB916A}" srcOrd="0" destOrd="0" presId="urn:microsoft.com/office/officeart/2009/3/layout/HorizontalOrganizationChart"/>
    <dgm:cxn modelId="{20B9FD1E-DB91-4986-95C8-5D14497C6D16}" type="presOf" srcId="{54147CAC-157F-4E3B-B362-81A1920C3BBB}" destId="{3B6C8387-1F7C-4E2E-87D8-34D311ED611A}" srcOrd="0" destOrd="0" presId="urn:microsoft.com/office/officeart/2009/3/layout/HorizontalOrganizationChart"/>
    <dgm:cxn modelId="{6CA4C01F-8098-4CFF-B636-DCC10B44015E}" srcId="{F2D44DC0-E863-413F-8EFB-A19C13AC56B0}" destId="{7BE20107-3FB4-48CA-AF20-77A747019DEB}" srcOrd="0" destOrd="0" parTransId="{18C6E5EE-8443-46F0-8F92-8622E0439FB5}" sibTransId="{F28C8407-F405-4D04-B054-E75B6B4BF12D}"/>
    <dgm:cxn modelId="{90A7C71F-CE37-4428-A833-61B10CB6F44F}" type="presOf" srcId="{D4AE7028-C43F-47BC-880E-E954556743D2}" destId="{9D719C73-1118-46A5-8FA2-9EF3E9CB9FC9}" srcOrd="0" destOrd="0" presId="urn:microsoft.com/office/officeart/2009/3/layout/HorizontalOrganizationChart"/>
    <dgm:cxn modelId="{F3912D21-2182-45E5-AB57-65953FE2151F}" type="presOf" srcId="{036F03B4-FF93-49EF-AA84-D71D270E4FF8}" destId="{10BAF65D-35F2-422F-AAB6-920590C26E35}" srcOrd="0" destOrd="0" presId="urn:microsoft.com/office/officeart/2009/3/layout/HorizontalOrganizationChart"/>
    <dgm:cxn modelId="{6C34AB22-8467-476B-8245-1D46E0EC3DC6}" type="presOf" srcId="{C3FA376F-4D5A-4B48-827F-0A385C1ACDB6}" destId="{2B05B698-BCE8-40EF-8C01-CCD91FAF310E}" srcOrd="0" destOrd="0" presId="urn:microsoft.com/office/officeart/2009/3/layout/HorizontalOrganizationChart"/>
    <dgm:cxn modelId="{4CA93424-D291-4F1C-8F3A-8EEA3D3B4E37}" srcId="{8D24C9ED-FC38-4069-9960-27F47F20B42F}" destId="{0A14ACFD-8712-49AA-B7FD-0A4A978C67CC}" srcOrd="0" destOrd="0" parTransId="{290E6244-A582-4158-A22D-5A41AA47C43D}" sibTransId="{81388A88-5131-470A-80CE-F14E5D84DE88}"/>
    <dgm:cxn modelId="{05362125-3916-4FC5-BD3B-850267D35AEB}" type="presOf" srcId="{C3A79BC1-B8E6-4B27-9B01-50ADC4DDDEB8}" destId="{D04668C0-6211-4D8C-AAD0-104EE5BF49AD}" srcOrd="0" destOrd="0" presId="urn:microsoft.com/office/officeart/2009/3/layout/HorizontalOrganizationChart"/>
    <dgm:cxn modelId="{BC295227-83F3-44B6-8325-423C4F6BDEC8}" type="presOf" srcId="{4B9B83F3-57C7-4AB9-9C83-9D6B57BC3F78}" destId="{F589825A-E0B6-4684-9F49-D2EB8AA74B2B}" srcOrd="0" destOrd="0" presId="urn:microsoft.com/office/officeart/2009/3/layout/HorizontalOrganizationChart"/>
    <dgm:cxn modelId="{3259662C-3215-4D09-8CE4-BE0176C1E6EE}" srcId="{13523C0B-0543-4C58-B36A-5C6F0B4645BF}" destId="{C3A79BC1-B8E6-4B27-9B01-50ADC4DDDEB8}" srcOrd="2" destOrd="0" parTransId="{5E7D6392-F811-47DB-9777-E4E2AC58E496}" sibTransId="{E730D709-045F-4802-9890-41377C6DADED}"/>
    <dgm:cxn modelId="{03F8EA2D-4C6E-47F1-B19C-807DAA391FAD}" type="presOf" srcId="{824C6178-11FE-41A8-A9A9-C7F9B37791AD}" destId="{3FE4A8F0-871A-4AB9-9A53-AB34556A2186}" srcOrd="1" destOrd="0" presId="urn:microsoft.com/office/officeart/2009/3/layout/HorizontalOrganizationChart"/>
    <dgm:cxn modelId="{0FAA9831-8E92-4D94-88E7-8BCF14C2D509}" type="presOf" srcId="{782560D7-49EA-430F-9606-237BBFA60187}" destId="{7213B715-A83B-4E20-BC45-8086EAB6A856}" srcOrd="0" destOrd="0" presId="urn:microsoft.com/office/officeart/2009/3/layout/HorizontalOrganizationChart"/>
    <dgm:cxn modelId="{38B2C932-4304-427A-B705-2F7B23AD4A62}" srcId="{B72B772B-5AD7-4D67-B924-83FD1946CF78}" destId="{FDB3A000-A26A-4318-ABA4-E5698596AF79}" srcOrd="0" destOrd="0" parTransId="{223C99A7-2B0D-42C7-BC69-087FD6DC0327}" sibTransId="{3E74DF95-698A-4FA0-A0A2-8866C4AC82E5}"/>
    <dgm:cxn modelId="{AEA51434-47A0-4E1B-8596-C11DFE13A7DC}" type="presOf" srcId="{22F77DF7-EC5D-45C8-BB4F-F38F13E162F5}" destId="{86938492-1A4D-478D-9346-891973DDD7DC}" srcOrd="0" destOrd="0" presId="urn:microsoft.com/office/officeart/2009/3/layout/HorizontalOrganizationChart"/>
    <dgm:cxn modelId="{0695EA34-4C58-46E0-84F1-324399536243}" srcId="{824C6178-11FE-41A8-A9A9-C7F9B37791AD}" destId="{7C772539-A9D1-48A0-A3C7-DCA744E0854F}" srcOrd="0" destOrd="0" parTransId="{520399F9-BFB8-4FFE-8F96-3137210F3AD0}" sibTransId="{25A06E1A-32B4-4674-895D-A2A5F7C6D5E2}"/>
    <dgm:cxn modelId="{2272C237-CAA4-4E8B-8FC4-BABC0EE0A220}" type="presOf" srcId="{B18FD3AF-E0B1-4264-84D3-CC5EA9E69F7E}" destId="{FEE6D10F-1AF9-4CBF-BFF6-85EE185F4D50}" srcOrd="0" destOrd="0" presId="urn:microsoft.com/office/officeart/2009/3/layout/HorizontalOrganizationChart"/>
    <dgm:cxn modelId="{EBBD5F3A-2005-421B-A206-21E49FB863A2}" type="presOf" srcId="{B18FD3AF-E0B1-4264-84D3-CC5EA9E69F7E}" destId="{1A7BC368-3F90-48D1-A474-344239014E20}" srcOrd="1" destOrd="0" presId="urn:microsoft.com/office/officeart/2009/3/layout/HorizontalOrganizationChart"/>
    <dgm:cxn modelId="{7C80843B-BC9E-4BC8-820A-F58AE9E281A4}" srcId="{B18FD3AF-E0B1-4264-84D3-CC5EA9E69F7E}" destId="{848B3056-D063-4DB3-8B39-C616D2C21718}" srcOrd="0" destOrd="0" parTransId="{C3FA376F-4D5A-4B48-827F-0A385C1ACDB6}" sibTransId="{746D4E2D-7951-4074-BF27-A35AB2526656}"/>
    <dgm:cxn modelId="{424BE53B-7843-4FCA-9724-28E7E101B95E}" type="presOf" srcId="{3C74C198-B1C1-48D7-8974-1A87E866EDDB}" destId="{DF1BBFD3-E09A-4800-9F16-D6520E64296A}" srcOrd="0" destOrd="0" presId="urn:microsoft.com/office/officeart/2009/3/layout/HorizontalOrganizationChart"/>
    <dgm:cxn modelId="{6514E03C-A497-4213-A457-F18F2B15B6B3}" srcId="{09A24061-93C3-4F98-B315-EEB10DE3B7C9}" destId="{8780D9E7-EF35-4F13-8916-696B8F692BF4}" srcOrd="5" destOrd="0" parTransId="{80EADBB8-7A72-4B29-A2B5-9FC44F3F8956}" sibTransId="{4B03F2EB-D23B-4F8B-AAB9-7CF6497CE755}"/>
    <dgm:cxn modelId="{8D43F03C-A802-4F18-9E56-67EFBAAF261C}" type="presOf" srcId="{361E6E4F-411A-4A18-80F2-206DB316CDBC}" destId="{3D1210BF-D28A-4E4B-98A9-EE1A4135716A}" srcOrd="1" destOrd="0" presId="urn:microsoft.com/office/officeart/2009/3/layout/HorizontalOrganizationChart"/>
    <dgm:cxn modelId="{8B63183F-287E-4565-948D-9F633E09F25C}" type="presOf" srcId="{6E7A3C3D-96DD-441C-979F-CA0114653E4E}" destId="{74C209C6-9A9B-43A4-AEDF-3C57F83AAE62}" srcOrd="1" destOrd="0" presId="urn:microsoft.com/office/officeart/2009/3/layout/HorizontalOrganizationChart"/>
    <dgm:cxn modelId="{3F123C3F-B162-410E-B23E-C3FF93F71B2A}" type="presOf" srcId="{866545B1-99CB-4989-9FF3-089E52DDE184}" destId="{A3B7DC1D-D41E-4971-89C4-086A53722A6D}" srcOrd="1" destOrd="0" presId="urn:microsoft.com/office/officeart/2009/3/layout/HorizontalOrganizationChart"/>
    <dgm:cxn modelId="{EEB44B5F-865F-4A0A-8E6A-701A9DC83709}" type="presOf" srcId="{0E8705E4-13D7-4A99-A35E-30299CD4B228}" destId="{4257CE5C-9350-48AE-AF7D-3F0102714BF5}" srcOrd="0" destOrd="0" presId="urn:microsoft.com/office/officeart/2009/3/layout/HorizontalOrganizationChart"/>
    <dgm:cxn modelId="{A73C765F-B28B-49ED-B6C3-E8DB13B35FC8}" type="presOf" srcId="{866545B1-99CB-4989-9FF3-089E52DDE184}" destId="{A5F3765C-F53E-4932-81A2-0716E5A4C91B}" srcOrd="0" destOrd="0" presId="urn:microsoft.com/office/officeart/2009/3/layout/HorizontalOrganizationChart"/>
    <dgm:cxn modelId="{3547BF60-1FA0-4B0C-A81E-4374CF61004F}" type="presOf" srcId="{F2D44DC0-E863-413F-8EFB-A19C13AC56B0}" destId="{AC819455-E0DE-41E5-84CB-8FE0E89C0CCE}" srcOrd="0" destOrd="0" presId="urn:microsoft.com/office/officeart/2009/3/layout/HorizontalOrganizationChart"/>
    <dgm:cxn modelId="{9207AE42-F808-4D38-9A26-DF29CF72EE7C}" type="presOf" srcId="{5162D504-C5F8-457A-9980-FFB86F25E4E1}" destId="{367BDE38-CC45-4435-93DB-27957DB7104E}" srcOrd="1" destOrd="0" presId="urn:microsoft.com/office/officeart/2009/3/layout/HorizontalOrganizationChart"/>
    <dgm:cxn modelId="{1A4FB362-19AA-48D3-A8D2-21313F528F09}" srcId="{13523C0B-0543-4C58-B36A-5C6F0B4645BF}" destId="{62298CD4-2898-4E38-8D67-8538051FB1D1}" srcOrd="0" destOrd="0" parTransId="{D4AE7028-C43F-47BC-880E-E954556743D2}" sibTransId="{2A3BACCF-0F95-4A13-8742-80FA96BD078A}"/>
    <dgm:cxn modelId="{896C8843-426F-4341-BAE8-009934B983CA}" type="presOf" srcId="{203CF5A8-B41A-4D23-8F6C-85AD5FF6F496}" destId="{D71FACF8-F6E8-4E32-BE92-D3500D54A7C1}" srcOrd="0" destOrd="0" presId="urn:microsoft.com/office/officeart/2009/3/layout/HorizontalOrganizationChart"/>
    <dgm:cxn modelId="{634FF243-EF8E-45D6-9484-FC4BD292B8DB}" srcId="{EF5D418C-3227-4685-A75E-38CC44308512}" destId="{E9DF623C-7219-4477-9BA3-4E1CA6255F3E}" srcOrd="0" destOrd="0" parTransId="{17698C70-968A-4B63-B4B8-6380D55A77CE}" sibTransId="{CB374990-5DD1-4368-805E-82908A5C829F}"/>
    <dgm:cxn modelId="{8CB18864-7699-40B9-9C45-3AA7808797A3}" type="presOf" srcId="{7BE20107-3FB4-48CA-AF20-77A747019DEB}" destId="{4DA7E8AE-4BE2-4506-9365-F86C212DDB45}" srcOrd="0" destOrd="0" presId="urn:microsoft.com/office/officeart/2009/3/layout/HorizontalOrganizationChart"/>
    <dgm:cxn modelId="{1742F144-E423-4481-8B2B-83FE99D52EC5}" srcId="{62298CD4-2898-4E38-8D67-8538051FB1D1}" destId="{3C74C198-B1C1-48D7-8974-1A87E866EDDB}" srcOrd="0" destOrd="0" parTransId="{45CEA551-5BCA-418B-B544-7A69BE106C46}" sibTransId="{AD175F19-25B1-4DB9-A202-B30B300D27C6}"/>
    <dgm:cxn modelId="{AAE51965-079F-4330-B6CB-33C700542DB2}" type="presOf" srcId="{94E5B615-1C9A-4D01-B4BD-248BF0FD8162}" destId="{54FC48C8-5878-4B2C-B37B-18A300A32281}" srcOrd="0" destOrd="0" presId="urn:microsoft.com/office/officeart/2009/3/layout/HorizontalOrganizationChart"/>
    <dgm:cxn modelId="{50D1A645-75E5-4A7D-A7D5-914E2D3BC509}" type="presOf" srcId="{E9DF623C-7219-4477-9BA3-4E1CA6255F3E}" destId="{69C0F405-E219-4E7B-8B49-BB09CC1313EE}" srcOrd="1" destOrd="0" presId="urn:microsoft.com/office/officeart/2009/3/layout/HorizontalOrganizationChart"/>
    <dgm:cxn modelId="{7807BE66-9560-487E-ACAC-654C1718BBD5}" type="presOf" srcId="{8D24C9ED-FC38-4069-9960-27F47F20B42F}" destId="{FA901798-B5B0-4D18-B13E-DA6788815183}" srcOrd="1" destOrd="0" presId="urn:microsoft.com/office/officeart/2009/3/layout/HorizontalOrganizationChart"/>
    <dgm:cxn modelId="{8ACA1D67-6777-447E-AFB8-E4E18C818C5E}" type="presOf" srcId="{AF26C1CE-12C3-4F04-98FD-D202A59F3A47}" destId="{8F2BCBAB-49DE-4E55-94E6-EB0C5D62EC72}" srcOrd="0" destOrd="0" presId="urn:microsoft.com/office/officeart/2009/3/layout/HorizontalOrganizationChart"/>
    <dgm:cxn modelId="{9C3E4F67-2917-4FA0-AF9F-EFD40E091745}" srcId="{09A24061-93C3-4F98-B315-EEB10DE3B7C9}" destId="{F2D44DC0-E863-413F-8EFB-A19C13AC56B0}" srcOrd="4" destOrd="0" parTransId="{CEC40EAB-B0AE-4119-BC69-0A393A7727ED}" sibTransId="{D7553457-14A2-46CA-80A6-720205F319AC}"/>
    <dgm:cxn modelId="{BC525F6B-5F9A-4EC6-939D-CEDB6E62AD8D}" srcId="{8D24C9ED-FC38-4069-9960-27F47F20B42F}" destId="{B72B772B-5AD7-4D67-B924-83FD1946CF78}" srcOrd="2" destOrd="0" parTransId="{D643B16E-0B73-4D3F-A25A-08FFD742AA0C}" sibTransId="{E5C55303-0ACC-48B1-9303-6E7E52940397}"/>
    <dgm:cxn modelId="{E7A9B74B-A702-433C-9542-68CF8DF7B04F}" type="presOf" srcId="{17698C70-968A-4B63-B4B8-6380D55A77CE}" destId="{F2E0D5FA-20FC-4EF9-BE83-987558BD359D}" srcOrd="0" destOrd="0" presId="urn:microsoft.com/office/officeart/2009/3/layout/HorizontalOrganizationChart"/>
    <dgm:cxn modelId="{1A76A46F-3171-49FE-AD72-5F8DDABCBE04}" type="presOf" srcId="{09A24061-93C3-4F98-B315-EEB10DE3B7C9}" destId="{AA5755D5-9ADA-4192-855F-D0C4AE296CCE}" srcOrd="0" destOrd="0" presId="urn:microsoft.com/office/officeart/2009/3/layout/HorizontalOrganizationChart"/>
    <dgm:cxn modelId="{30D1BF6F-2B57-48FD-B656-B3BE9BE03DC5}" type="presOf" srcId="{223C99A7-2B0D-42C7-BC69-087FD6DC0327}" destId="{7FBE3CF5-00FD-4115-BEC5-BA15550F1E97}" srcOrd="0" destOrd="0" presId="urn:microsoft.com/office/officeart/2009/3/layout/HorizontalOrganizationChart"/>
    <dgm:cxn modelId="{D03D2270-F5B2-4D0B-BC3C-97998E50804B}" type="presOf" srcId="{7B3B7B32-3CAD-4956-B179-FF9858EF2E36}" destId="{424BCF1E-8BCD-499C-BD35-FE836E64C4BE}" srcOrd="0" destOrd="0" presId="urn:microsoft.com/office/officeart/2009/3/layout/HorizontalOrganizationChart"/>
    <dgm:cxn modelId="{F7115550-7C34-4FFD-8A00-FB336115DF26}" srcId="{54147CAC-157F-4E3B-B362-81A1920C3BBB}" destId="{B18FD3AF-E0B1-4264-84D3-CC5EA9E69F7E}" srcOrd="0" destOrd="0" parTransId="{9231D2E8-FA69-45FF-A746-C7FBB88E291E}" sibTransId="{CB62AB0B-EA99-457C-8720-CEE0CF2D0384}"/>
    <dgm:cxn modelId="{6ACC6171-493B-46AB-A111-FFFB032C0697}" srcId="{09A24061-93C3-4F98-B315-EEB10DE3B7C9}" destId="{824C6178-11FE-41A8-A9A9-C7F9B37791AD}" srcOrd="0" destOrd="0" parTransId="{546FAD8C-1338-4F95-B389-E6BA29CE40CC}" sibTransId="{983DFD76-D566-4E63-8D49-37D808CC4457}"/>
    <dgm:cxn modelId="{7B496772-DE0F-4B11-B539-D3921A264C4D}" srcId="{13523C0B-0543-4C58-B36A-5C6F0B4645BF}" destId="{866545B1-99CB-4989-9FF3-089E52DDE184}" srcOrd="1" destOrd="0" parTransId="{14340518-708B-447C-A4E4-A9E8D7E339A6}" sibTransId="{ADB9A51C-38BA-4B8B-A55F-0312B3FB5047}"/>
    <dgm:cxn modelId="{DA961753-6C9B-4896-BE9F-BE798886CA58}" type="presOf" srcId="{8780D9E7-EF35-4F13-8916-696B8F692BF4}" destId="{8D138A2F-19C2-4208-9CCE-9618F1175359}" srcOrd="0" destOrd="0" presId="urn:microsoft.com/office/officeart/2009/3/layout/HorizontalOrganizationChart"/>
    <dgm:cxn modelId="{72E18074-B612-480C-9AAF-9496C50C2896}" type="presOf" srcId="{B72B772B-5AD7-4D67-B924-83FD1946CF78}" destId="{9BDE5534-B665-4A4E-B327-9BE233656ED1}" srcOrd="1" destOrd="0" presId="urn:microsoft.com/office/officeart/2009/3/layout/HorizontalOrganizationChart"/>
    <dgm:cxn modelId="{4D428554-7A70-441D-B145-0B9A9F47F7BF}" type="presOf" srcId="{EAE4E37A-2591-4776-8DFD-4E06097BF38A}" destId="{9C4840F5-6E9B-4147-B306-99FE5F0116CC}" srcOrd="1" destOrd="0" presId="urn:microsoft.com/office/officeart/2009/3/layout/HorizontalOrganizationChart"/>
    <dgm:cxn modelId="{3C3AB074-FF62-4F7B-88ED-069BDE5DD300}" type="presOf" srcId="{F2D44DC0-E863-413F-8EFB-A19C13AC56B0}" destId="{DFC1085A-B6AA-4C84-AB6C-BDB3DF96A439}" srcOrd="1" destOrd="0" presId="urn:microsoft.com/office/officeart/2009/3/layout/HorizontalOrganizationChart"/>
    <dgm:cxn modelId="{BC4DE874-DD10-44A9-8F15-51A347688672}" type="presOf" srcId="{7BE20107-3FB4-48CA-AF20-77A747019DEB}" destId="{0CA50C51-8229-42ED-8EA2-8A2ADFDC7A3E}" srcOrd="1" destOrd="0" presId="urn:microsoft.com/office/officeart/2009/3/layout/HorizontalOrganizationChart"/>
    <dgm:cxn modelId="{26643676-AC67-4538-812A-1FBCFC9C9EFF}" srcId="{7C772539-A9D1-48A0-A3C7-DCA744E0854F}" destId="{203CF5A8-B41A-4D23-8F6C-85AD5FF6F496}" srcOrd="0" destOrd="0" parTransId="{94E5B615-1C9A-4D01-B4BD-248BF0FD8162}" sibTransId="{CDAE7B6B-CD51-47FB-BB84-636B1FC98E8F}"/>
    <dgm:cxn modelId="{E4EDE657-5E1B-4C01-86F5-992B7896E40D}" type="presOf" srcId="{848B3056-D063-4DB3-8B39-C616D2C21718}" destId="{511990E3-393D-41F7-AF9B-2D044103EFEA}" srcOrd="1" destOrd="0" presId="urn:microsoft.com/office/officeart/2009/3/layout/HorizontalOrganizationChart"/>
    <dgm:cxn modelId="{31905F58-26CA-48DD-9257-3181818950C3}" type="presOf" srcId="{9E1037F1-3475-4327-AE57-300297E991DD}" destId="{66A60A8C-24CD-424C-AF3B-8C1A90A0322A}" srcOrd="1" destOrd="0" presId="urn:microsoft.com/office/officeart/2009/3/layout/HorizontalOrganizationChart"/>
    <dgm:cxn modelId="{F37D5159-E1DD-4A87-8171-D80C3A967EFF}" type="presOf" srcId="{019C15A1-2079-4679-955A-D19E92172DC1}" destId="{5F8DC40C-CFA2-4DEC-AAEB-7ADA2DF0F6CD}" srcOrd="1" destOrd="0" presId="urn:microsoft.com/office/officeart/2009/3/layout/HorizontalOrganizationChart"/>
    <dgm:cxn modelId="{E8DC2E7A-7A46-4D52-A9EF-AE93F2470848}" srcId="{54147CAC-157F-4E3B-B362-81A1920C3BBB}" destId="{036F03B4-FF93-49EF-AA84-D71D270E4FF8}" srcOrd="1" destOrd="0" parTransId="{782560D7-49EA-430F-9606-237BBFA60187}" sibTransId="{922217E3-749B-4D00-8FDC-BD72025A5315}"/>
    <dgm:cxn modelId="{25E9B25A-575F-449E-A529-7D87BB2CAC33}" type="presOf" srcId="{BD67FC1E-8CED-4FCD-BC70-136C0766AC5E}" destId="{703F69F1-85D8-4377-A263-AA21802DEF67}" srcOrd="0" destOrd="0" presId="urn:microsoft.com/office/officeart/2009/3/layout/HorizontalOrganizationChart"/>
    <dgm:cxn modelId="{022AC57A-403F-42C5-9B1A-33E396EEC844}" type="presOf" srcId="{6B2892E9-8E3E-4D72-B415-BA00D2692AFA}" destId="{2F729793-695D-471F-8595-474A4C4E4330}" srcOrd="0" destOrd="0" presId="urn:microsoft.com/office/officeart/2009/3/layout/HorizontalOrganizationChart"/>
    <dgm:cxn modelId="{EA97717B-4A81-429A-BC49-BE22CAC37AF2}" srcId="{09A24061-93C3-4F98-B315-EEB10DE3B7C9}" destId="{8D24C9ED-FC38-4069-9960-27F47F20B42F}" srcOrd="1" destOrd="0" parTransId="{0CFBF542-D810-43DD-811B-5084A73351EF}" sibTransId="{7FC039FC-7C2C-41A4-BD45-0C9A94C6B58A}"/>
    <dgm:cxn modelId="{4963A17C-F45A-44E3-9908-5F6CF4145B2B}" srcId="{6E7A3C3D-96DD-441C-979F-CA0114653E4E}" destId="{BDFDBC71-B8E1-4BFD-988B-EC3B0BA5951F}" srcOrd="0" destOrd="0" parTransId="{3AB2710B-7C5B-4EA4-A667-7E686078C631}" sibTransId="{EABD191F-A0CC-4996-A29D-E0231AFB383B}"/>
    <dgm:cxn modelId="{6619387E-162E-4B7B-B845-37510795A840}" type="presOf" srcId="{B72B772B-5AD7-4D67-B924-83FD1946CF78}" destId="{3BDD0EF4-49D1-4FB9-8AE9-16BB757FCAB2}" srcOrd="0" destOrd="0" presId="urn:microsoft.com/office/officeart/2009/3/layout/HorizontalOrganizationChart"/>
    <dgm:cxn modelId="{F7D6F182-ED70-41F0-A1B4-19412394BBC7}" type="presOf" srcId="{7C772539-A9D1-48A0-A3C7-DCA744E0854F}" destId="{79E990D3-E0B5-45B6-83A9-3BB19CA8B8A7}" srcOrd="1" destOrd="0" presId="urn:microsoft.com/office/officeart/2009/3/layout/HorizontalOrganizationChart"/>
    <dgm:cxn modelId="{0837FE84-1566-4378-BF6D-B93CA3482922}" type="presOf" srcId="{FDB3A000-A26A-4318-ABA4-E5698596AF79}" destId="{297C6510-7001-43DF-B3AB-76F14EA8CF11}" srcOrd="1" destOrd="0" presId="urn:microsoft.com/office/officeart/2009/3/layout/HorizontalOrganizationChart"/>
    <dgm:cxn modelId="{2AA1E887-F9E2-4BD9-9490-87B1346CA5E6}" type="presOf" srcId="{9231D2E8-FA69-45FF-A746-C7FBB88E291E}" destId="{8B6BD521-864D-45C4-AFAF-9463C0CB204A}" srcOrd="0" destOrd="0" presId="urn:microsoft.com/office/officeart/2009/3/layout/HorizontalOrganizationChart"/>
    <dgm:cxn modelId="{59695689-3DD7-46CF-B683-E72A6F9C0B32}" type="presOf" srcId="{203CF5A8-B41A-4D23-8F6C-85AD5FF6F496}" destId="{7DB07006-E698-4E3B-80AF-442FEA16746D}" srcOrd="1" destOrd="0" presId="urn:microsoft.com/office/officeart/2009/3/layout/HorizontalOrganizationChart"/>
    <dgm:cxn modelId="{073BCF8A-60E2-4541-94FC-F64D8AA26BE5}" type="presOf" srcId="{62298CD4-2898-4E38-8D67-8538051FB1D1}" destId="{2A6D5A96-8F6C-4408-9C0D-38F47E19B185}" srcOrd="1" destOrd="0" presId="urn:microsoft.com/office/officeart/2009/3/layout/HorizontalOrganizationChart"/>
    <dgm:cxn modelId="{10E2C98B-9C62-4733-B64E-9D87F3200B0A}" type="presOf" srcId="{9C8A2515-7AF3-47C0-9B4C-571E8D888E6E}" destId="{93981C72-854A-44C9-B00F-95B9C9CBB91D}" srcOrd="1" destOrd="0" presId="urn:microsoft.com/office/officeart/2009/3/layout/HorizontalOrganizationChart"/>
    <dgm:cxn modelId="{8364DF92-3CF8-4D45-973F-36016985260A}" srcId="{9E1037F1-3475-4327-AE57-300297E991DD}" destId="{019C15A1-2079-4679-955A-D19E92172DC1}" srcOrd="0" destOrd="0" parTransId="{7B3B7B32-3CAD-4956-B179-FF9858EF2E36}" sibTransId="{FCE90EE0-9C2B-4A98-A9C0-63B051FA1AA2}"/>
    <dgm:cxn modelId="{07B79093-7508-4BE0-A136-B757F8506164}" srcId="{824C6178-11FE-41A8-A9A9-C7F9B37791AD}" destId="{A363D879-8023-4E01-83DE-866D6F94A8E5}" srcOrd="2" destOrd="0" parTransId="{3EC33C47-D8BD-4E70-AF45-6617735E41CA}" sibTransId="{9018DF4D-D262-4639-AFF9-6D463652EC42}"/>
    <dgm:cxn modelId="{3A087194-231D-4CAA-AFA8-F2DE417CDE0B}" type="presOf" srcId="{43EE35A8-4621-4A01-AFF3-52D763517B6B}" destId="{D848A6D1-D3C0-4145-A027-6910FFB39063}" srcOrd="0" destOrd="0" presId="urn:microsoft.com/office/officeart/2009/3/layout/HorizontalOrganizationChart"/>
    <dgm:cxn modelId="{7670FF96-2418-4CC3-93CB-73816139B743}" type="presOf" srcId="{30D41CDC-2221-41D4-A27A-676A356215EE}" destId="{6F9D0FFF-47AA-4D9F-A4BB-AC5096A55C78}" srcOrd="0" destOrd="0" presId="urn:microsoft.com/office/officeart/2009/3/layout/HorizontalOrganizationChart"/>
    <dgm:cxn modelId="{FD67E097-0815-48B8-AC66-07C6A59B9F52}" type="presOf" srcId="{6E7A3C3D-96DD-441C-979F-CA0114653E4E}" destId="{91D7A565-E99A-4A49-B699-03C7425EFC10}" srcOrd="0" destOrd="0" presId="urn:microsoft.com/office/officeart/2009/3/layout/HorizontalOrganizationChart"/>
    <dgm:cxn modelId="{37B5579C-F91A-4F1D-A77F-382976565B17}" srcId="{A363D879-8023-4E01-83DE-866D6F94A8E5}" destId="{361E6E4F-411A-4A18-80F2-206DB316CDBC}" srcOrd="0" destOrd="0" parTransId="{E73B45FE-2AF6-4759-8855-66DEDE00BE40}" sibTransId="{F096483D-D1A1-404B-B0DE-FCB4EEF13935}"/>
    <dgm:cxn modelId="{6583969F-F0B6-400A-A07A-F76CA9087008}" type="presOf" srcId="{9C8A2515-7AF3-47C0-9B4C-571E8D888E6E}" destId="{152D00A9-D5B2-4227-BD6F-7811D29DBFF5}" srcOrd="0" destOrd="0" presId="urn:microsoft.com/office/officeart/2009/3/layout/HorizontalOrganizationChart"/>
    <dgm:cxn modelId="{D148B49F-BD9D-4B2A-8948-740B61601515}" type="presOf" srcId="{22F77DF7-EC5D-45C8-BB4F-F38F13E162F5}" destId="{298C3536-FFA3-40B0-8895-8635ECBB59F8}" srcOrd="1" destOrd="0" presId="urn:microsoft.com/office/officeart/2009/3/layout/HorizontalOrganizationChart"/>
    <dgm:cxn modelId="{D43EA0A1-D218-4481-8946-D75BAC62BBAC}" type="presOf" srcId="{001021B4-3DD2-4FD9-82D4-9FE6EE7F3B25}" destId="{AF94C891-094A-4C57-A324-9C590CF995EC}" srcOrd="0" destOrd="0" presId="urn:microsoft.com/office/officeart/2009/3/layout/HorizontalOrganizationChart"/>
    <dgm:cxn modelId="{BA68BAA1-8D4E-4AC8-A38A-1C7AB4E2AF75}" srcId="{09A24061-93C3-4F98-B315-EEB10DE3B7C9}" destId="{13523C0B-0543-4C58-B36A-5C6F0B4645BF}" srcOrd="3" destOrd="0" parTransId="{5DE594CD-21B2-41B6-AF15-E5F1E57C34FD}" sibTransId="{0E9BB39E-3BB3-4831-93A9-6B084F13F1EE}"/>
    <dgm:cxn modelId="{864BD1A2-A82A-4612-94C7-FB373C6BDCA6}" type="presOf" srcId="{4B9B83F3-57C7-4AB9-9C83-9D6B57BC3F78}" destId="{FA24CB1A-6F6D-46A3-836E-6E755A61D06A}" srcOrd="1" destOrd="0" presId="urn:microsoft.com/office/officeart/2009/3/layout/HorizontalOrganizationChart"/>
    <dgm:cxn modelId="{DDFCD6A2-BCF1-46E1-8F09-206B6E887D86}" type="presOf" srcId="{13523C0B-0543-4C58-B36A-5C6F0B4645BF}" destId="{E8881057-D69A-4360-B59C-2A726A00C15F}" srcOrd="1" destOrd="0" presId="urn:microsoft.com/office/officeart/2009/3/layout/HorizontalOrganizationChart"/>
    <dgm:cxn modelId="{186880A3-FFFF-4C31-9FB5-4FB818E7C88D}" type="presOf" srcId="{62298CD4-2898-4E38-8D67-8538051FB1D1}" destId="{7FBF3A21-F3CA-4EFD-B9B5-B324B6B7A728}" srcOrd="0" destOrd="0" presId="urn:microsoft.com/office/officeart/2009/3/layout/HorizontalOrganizationChart"/>
    <dgm:cxn modelId="{621B65A9-EDF6-4857-9475-6CDBFBD154A8}" type="presOf" srcId="{8D7EDE7A-D5B3-41F0-BAB9-D86CFDDA6464}" destId="{9B9F4112-40EE-4009-B3FB-2B0A1F82B090}" srcOrd="1" destOrd="0" presId="urn:microsoft.com/office/officeart/2009/3/layout/HorizontalOrganizationChart"/>
    <dgm:cxn modelId="{1F9023AA-3B78-47DA-9C08-CE3BFAFD5FE6}" type="presOf" srcId="{C3A79BC1-B8E6-4B27-9B01-50ADC4DDDEB8}" destId="{142A59C6-71D7-4059-BF9D-F3A337EF1F6F}" srcOrd="1" destOrd="0" presId="urn:microsoft.com/office/officeart/2009/3/layout/HorizontalOrganizationChart"/>
    <dgm:cxn modelId="{28A02DAB-E04C-4875-B270-6837FE23FA5F}" type="presOf" srcId="{8780D9E7-EF35-4F13-8916-696B8F692BF4}" destId="{26F3E32A-A13E-4A8A-ABAC-BE46150EFF00}" srcOrd="1" destOrd="0" presId="urn:microsoft.com/office/officeart/2009/3/layout/HorizontalOrganizationChart"/>
    <dgm:cxn modelId="{CA4CA4AB-2913-4F67-8202-C3B7AB2A31F1}" type="presOf" srcId="{5FDC9423-F4C5-4166-9E50-0649887F8AEE}" destId="{EF72091A-0926-4BB4-B09D-37E1E7210130}" srcOrd="1" destOrd="0" presId="urn:microsoft.com/office/officeart/2009/3/layout/HorizontalOrganizationChart"/>
    <dgm:cxn modelId="{330A9FAE-79A3-4F98-80EA-ABE7418E2E44}" type="presOf" srcId="{0A14ACFD-8712-49AA-B7FD-0A4A978C67CC}" destId="{A27A865D-AB52-4C31-A4EA-FAF0904E9916}" srcOrd="1" destOrd="0" presId="urn:microsoft.com/office/officeart/2009/3/layout/HorizontalOrganizationChart"/>
    <dgm:cxn modelId="{7E8217B0-FC5C-45F5-882A-8D776C74D921}" type="presOf" srcId="{18C6E5EE-8443-46F0-8F92-8622E0439FB5}" destId="{210EFF03-30A1-4682-9E64-6F73FD138B26}" srcOrd="0" destOrd="0" presId="urn:microsoft.com/office/officeart/2009/3/layout/HorizontalOrganizationChart"/>
    <dgm:cxn modelId="{0B6CBFB0-011C-4A7D-A6C8-3CBC50DBB582}" type="presOf" srcId="{520399F9-BFB8-4FFE-8F96-3137210F3AD0}" destId="{A29C9C67-A71C-4904-9214-CB6A37B9B011}" srcOrd="0" destOrd="0" presId="urn:microsoft.com/office/officeart/2009/3/layout/HorizontalOrganizationChart"/>
    <dgm:cxn modelId="{60A1E8B0-258B-4EAE-AAF9-D374A778C288}" type="presOf" srcId="{3AB2710B-7C5B-4EA4-A667-7E686078C631}" destId="{2FBE8166-583A-4FB6-B052-6B5E69C2B490}" srcOrd="0" destOrd="0" presId="urn:microsoft.com/office/officeart/2009/3/layout/HorizontalOrganizationChart"/>
    <dgm:cxn modelId="{B9343DB2-10B5-43D8-A544-DDF928CAF3A2}" type="presOf" srcId="{8D7EDE7A-D5B3-41F0-BAB9-D86CFDDA6464}" destId="{5DA3BCD9-512E-41E5-8474-03656B563099}" srcOrd="0" destOrd="0" presId="urn:microsoft.com/office/officeart/2009/3/layout/HorizontalOrganizationChart"/>
    <dgm:cxn modelId="{A6C4BEB3-0E19-485D-B6F3-5A9CAE7E06EB}" type="presOf" srcId="{3C74C198-B1C1-48D7-8974-1A87E866EDDB}" destId="{82C4BD06-268D-407F-A931-2ECA7CEE8C68}" srcOrd="1" destOrd="0" presId="urn:microsoft.com/office/officeart/2009/3/layout/HorizontalOrganizationChart"/>
    <dgm:cxn modelId="{D604FCB8-D65D-4D83-A129-9339D17FD252}" type="presOf" srcId="{EAE4E37A-2591-4776-8DFD-4E06097BF38A}" destId="{3DA42AB6-CF7F-4C13-A554-B2C1C6571765}" srcOrd="0" destOrd="0" presId="urn:microsoft.com/office/officeart/2009/3/layout/HorizontalOrganizationChart"/>
    <dgm:cxn modelId="{8472B8C2-96FF-4AB5-ACC7-585BB6E5863C}" type="presOf" srcId="{0A14ACFD-8712-49AA-B7FD-0A4A978C67CC}" destId="{42D76FD0-C3E9-42FA-BE7F-AA0EE5A8376F}" srcOrd="0" destOrd="0" presId="urn:microsoft.com/office/officeart/2009/3/layout/HorizontalOrganizationChart"/>
    <dgm:cxn modelId="{0BF6E6CA-EB16-4934-A295-38B57001C1F4}" type="presOf" srcId="{5E7D6392-F811-47DB-9777-E4E2AC58E496}" destId="{2AC3AE58-734D-445A-B36A-943152AF00D6}" srcOrd="0" destOrd="0" presId="urn:microsoft.com/office/officeart/2009/3/layout/HorizontalOrganizationChart"/>
    <dgm:cxn modelId="{142E0ECB-9B92-4F33-9C84-98A99B87DD51}" type="presOf" srcId="{BDFDBC71-B8E1-4BFD-988B-EC3B0BA5951F}" destId="{2DD00DDC-7115-483C-9D98-EC82B315D392}" srcOrd="0" destOrd="0" presId="urn:microsoft.com/office/officeart/2009/3/layout/HorizontalOrganizationChart"/>
    <dgm:cxn modelId="{C5EE29CB-27D9-47B9-87FB-0B81D0CDC246}" type="presOf" srcId="{8D24C9ED-FC38-4069-9960-27F47F20B42F}" destId="{458FD17A-5F04-4356-8E2E-054EC3941C62}" srcOrd="0" destOrd="0" presId="urn:microsoft.com/office/officeart/2009/3/layout/HorizontalOrganizationChart"/>
    <dgm:cxn modelId="{90A92DCB-AF17-46A2-92C4-6921BE0F420A}" type="presOf" srcId="{3EC33C47-D8BD-4E70-AF45-6617735E41CA}" destId="{38ADC9A7-2AAC-4A9B-BF7F-2BDDF97882DE}" srcOrd="0" destOrd="0" presId="urn:microsoft.com/office/officeart/2009/3/layout/HorizontalOrganizationChart"/>
    <dgm:cxn modelId="{DCB78DCD-415D-4033-B6B2-BD6BAA8FD6CD}" type="presOf" srcId="{5162D504-C5F8-457A-9980-FFB86F25E4E1}" destId="{EC096330-E575-4525-80A5-61079D61E8E0}" srcOrd="0" destOrd="0" presId="urn:microsoft.com/office/officeart/2009/3/layout/HorizontalOrganizationChart"/>
    <dgm:cxn modelId="{C3A929CF-3DFD-44E9-8AD1-D31C670ED1A2}" type="presOf" srcId="{848B3056-D063-4DB3-8B39-C616D2C21718}" destId="{FA718D09-72A5-4B76-8A31-EC170F078E5C}" srcOrd="0" destOrd="0" presId="urn:microsoft.com/office/officeart/2009/3/layout/HorizontalOrganizationChart"/>
    <dgm:cxn modelId="{C99E46D0-1EC2-496C-89E3-0070C9265E8A}" type="presOf" srcId="{E9DF623C-7219-4477-9BA3-4E1CA6255F3E}" destId="{E466356F-66E2-405B-9CC6-3D2F415EBF5F}" srcOrd="0" destOrd="0" presId="urn:microsoft.com/office/officeart/2009/3/layout/HorizontalOrganizationChart"/>
    <dgm:cxn modelId="{A9C6D5D2-D110-45FB-B8CB-B9A20C082682}" srcId="{7BE20107-3FB4-48CA-AF20-77A747019DEB}" destId="{9C8A2515-7AF3-47C0-9B4C-571E8D888E6E}" srcOrd="0" destOrd="0" parTransId="{BD67FC1E-8CED-4FCD-BC70-136C0766AC5E}" sibTransId="{80B91BE5-BCCE-4D39-BE0A-DCA325A729E0}"/>
    <dgm:cxn modelId="{B6FAD6D7-4341-4E57-A59E-D38ECF4F1915}" type="presOf" srcId="{E73B45FE-2AF6-4759-8855-66DEDE00BE40}" destId="{224C319D-3798-4221-B848-934E2A7CE1A6}" srcOrd="0" destOrd="0" presId="urn:microsoft.com/office/officeart/2009/3/layout/HorizontalOrganizationChart"/>
    <dgm:cxn modelId="{490882DC-5123-48F8-872E-E2866D716C8C}" type="presOf" srcId="{824C6178-11FE-41A8-A9A9-C7F9B37791AD}" destId="{B3CE6168-0604-46D6-921A-B16FFAA17020}" srcOrd="0" destOrd="0" presId="urn:microsoft.com/office/officeart/2009/3/layout/HorizontalOrganizationChart"/>
    <dgm:cxn modelId="{480DAFE3-2100-40CB-99BE-B74671425A56}" type="presOf" srcId="{13523C0B-0543-4C58-B36A-5C6F0B4645BF}" destId="{F7A5A8E5-4E2C-4638-B2D9-F49243D43FCE}" srcOrd="0" destOrd="0" presId="urn:microsoft.com/office/officeart/2009/3/layout/HorizontalOrganizationChart"/>
    <dgm:cxn modelId="{EC2C43E4-7114-420B-91EC-D9F0144501B7}" type="presOf" srcId="{290E6244-A582-4158-A22D-5A41AA47C43D}" destId="{6D47A375-9AEF-4995-B432-81E00ED569B5}" srcOrd="0" destOrd="0" presId="urn:microsoft.com/office/officeart/2009/3/layout/HorizontalOrganizationChart"/>
    <dgm:cxn modelId="{0CFC39E5-9BBD-443C-8119-A041A6437FCB}" type="presOf" srcId="{9E1037F1-3475-4327-AE57-300297E991DD}" destId="{5FAA03DD-CD19-421A-B833-02EA5943D3A1}" srcOrd="0" destOrd="0" presId="urn:microsoft.com/office/officeart/2009/3/layout/HorizontalOrganizationChart"/>
    <dgm:cxn modelId="{D2C7A6E5-3394-475F-B825-CABE203E35A4}" srcId="{5162D504-C5F8-457A-9980-FFB86F25E4E1}" destId="{22F77DF7-EC5D-45C8-BB4F-F38F13E162F5}" srcOrd="0" destOrd="0" parTransId="{001021B4-3DD2-4FD9-82D4-9FE6EE7F3B25}" sibTransId="{FC0EB216-1B62-425C-97EC-7D599BE8C71A}"/>
    <dgm:cxn modelId="{580C86EA-FF4D-43F6-9B32-C9481F1C2F67}" type="presOf" srcId="{D643B16E-0B73-4D3F-A25A-08FFD742AA0C}" destId="{F0B18B05-1B55-4095-9EBF-7393E3FFFAB7}" srcOrd="0" destOrd="0" presId="urn:microsoft.com/office/officeart/2009/3/layout/HorizontalOrganizationChart"/>
    <dgm:cxn modelId="{8FA4D0ED-D23C-4623-8851-E605A0736D5B}" type="presOf" srcId="{5FDC9423-F4C5-4166-9E50-0649887F8AEE}" destId="{388E1FAD-B47C-474D-9EE2-570E64E2B5A4}" srcOrd="0" destOrd="0" presId="urn:microsoft.com/office/officeart/2009/3/layout/HorizontalOrganizationChart"/>
    <dgm:cxn modelId="{9E22AFEE-DB89-42BB-9A88-07E1AA3AB5E2}" type="presOf" srcId="{CAF5605A-A7D3-441D-AC85-D0D308B11DD6}" destId="{19BB3077-6B9B-4EDA-B34E-F36D044CA08F}" srcOrd="0" destOrd="0" presId="urn:microsoft.com/office/officeart/2009/3/layout/HorizontalOrganizationChart"/>
    <dgm:cxn modelId="{6AB664F2-A5A1-48FC-BC68-1C52955AB245}" type="presOf" srcId="{EF5D418C-3227-4685-A75E-38CC44308512}" destId="{C0C7B06F-95F2-4EF2-A1F0-7B0B32A4E871}" srcOrd="0" destOrd="0" presId="urn:microsoft.com/office/officeart/2009/3/layout/HorizontalOrganizationChart"/>
    <dgm:cxn modelId="{EB38C4F4-7D9C-493C-ABAF-564131959819}" type="presOf" srcId="{45CEA551-5BCA-418B-B544-7A69BE106C46}" destId="{D7CA7305-28E1-4350-BDE1-4AA27F3C3C75}" srcOrd="0" destOrd="0" presId="urn:microsoft.com/office/officeart/2009/3/layout/HorizontalOrganizationChart"/>
    <dgm:cxn modelId="{3F30D0F7-8505-430B-AFA7-4B8F25D5F407}" type="presOf" srcId="{54147CAC-157F-4E3B-B362-81A1920C3BBB}" destId="{5A92A13A-7C56-42C0-BC3F-F22F574D858D}" srcOrd="1" destOrd="0" presId="urn:microsoft.com/office/officeart/2009/3/layout/HorizontalOrganizationChart"/>
    <dgm:cxn modelId="{8B514FF8-EF66-47F6-969B-6497349E5A23}" type="presOf" srcId="{A363D879-8023-4E01-83DE-866D6F94A8E5}" destId="{1FC959CE-3366-459B-BEFA-EAC80218D370}" srcOrd="1" destOrd="0" presId="urn:microsoft.com/office/officeart/2009/3/layout/HorizontalOrganizationChart"/>
    <dgm:cxn modelId="{395544F9-D5B3-4F7F-BCCD-67914AB004C0}" type="presOf" srcId="{019C15A1-2079-4679-955A-D19E92172DC1}" destId="{D1FFF2CE-198D-44C7-B79F-065D198E31EC}" srcOrd="0" destOrd="0" presId="urn:microsoft.com/office/officeart/2009/3/layout/HorizontalOrganizationChart"/>
    <dgm:cxn modelId="{57DFA4FA-6C73-417F-A2DE-FFB20D720FA5}" type="presOf" srcId="{915B3662-A2EA-4805-8870-1A7FEBD6E176}" destId="{92B880FD-3AA2-47E9-A9E9-221D4F1107F2}" srcOrd="0" destOrd="0" presId="urn:microsoft.com/office/officeart/2009/3/layout/HorizontalOrganizationChart"/>
    <dgm:cxn modelId="{DCC9F3FE-2AB7-48D3-936B-8E8D4DE69256}" srcId="{824C6178-11FE-41A8-A9A9-C7F9B37791AD}" destId="{6E7A3C3D-96DD-441C-979F-CA0114653E4E}" srcOrd="1" destOrd="0" parTransId="{CDFFEF18-6139-44A8-9146-FF0DAE64031C}" sibTransId="{BF42801B-7830-4C2D-882F-87D4445ED687}"/>
    <dgm:cxn modelId="{EE7144FF-7F54-4E58-A1EC-66145D62CBED}" type="presOf" srcId="{14340518-708B-447C-A4E4-A9E8D7E339A6}" destId="{147DD9D0-59B2-4A0E-BB7C-1E386175E353}" srcOrd="0" destOrd="0" presId="urn:microsoft.com/office/officeart/2009/3/layout/HorizontalOrganizationChart"/>
    <dgm:cxn modelId="{96E9F19A-0059-4227-B02B-13D6E000ABF8}" type="presParOf" srcId="{AA5755D5-9ADA-4192-855F-D0C4AE296CCE}" destId="{E842F339-CA35-4160-8D7B-2BD6A7DDC4B8}" srcOrd="0" destOrd="0" presId="urn:microsoft.com/office/officeart/2009/3/layout/HorizontalOrganizationChart"/>
    <dgm:cxn modelId="{18A9FFD4-3210-4BC7-BA54-226DE773B29A}" type="presParOf" srcId="{E842F339-CA35-4160-8D7B-2BD6A7DDC4B8}" destId="{1E1DB4CC-5C9B-48AE-8EDC-CBBF15F9BE68}" srcOrd="0" destOrd="0" presId="urn:microsoft.com/office/officeart/2009/3/layout/HorizontalOrganizationChart"/>
    <dgm:cxn modelId="{1033BEFB-CB6E-4AD0-93CF-4DDEE3C271D5}" type="presParOf" srcId="{1E1DB4CC-5C9B-48AE-8EDC-CBBF15F9BE68}" destId="{B3CE6168-0604-46D6-921A-B16FFAA17020}" srcOrd="0" destOrd="0" presId="urn:microsoft.com/office/officeart/2009/3/layout/HorizontalOrganizationChart"/>
    <dgm:cxn modelId="{3D5D13FE-3C5C-4243-B932-003EC2233358}" type="presParOf" srcId="{1E1DB4CC-5C9B-48AE-8EDC-CBBF15F9BE68}" destId="{3FE4A8F0-871A-4AB9-9A53-AB34556A2186}" srcOrd="1" destOrd="0" presId="urn:microsoft.com/office/officeart/2009/3/layout/HorizontalOrganizationChart"/>
    <dgm:cxn modelId="{ED848A1C-A187-40B1-85B2-2ADBDAF2CD85}" type="presParOf" srcId="{E842F339-CA35-4160-8D7B-2BD6A7DDC4B8}" destId="{7B1B5B83-7DB0-4620-A43F-0C5B0EE29163}" srcOrd="1" destOrd="0" presId="urn:microsoft.com/office/officeart/2009/3/layout/HorizontalOrganizationChart"/>
    <dgm:cxn modelId="{0D8EA1B8-DD93-4DA9-8258-478E284D6C24}" type="presParOf" srcId="{7B1B5B83-7DB0-4620-A43F-0C5B0EE29163}" destId="{A29C9C67-A71C-4904-9214-CB6A37B9B011}" srcOrd="0" destOrd="0" presId="urn:microsoft.com/office/officeart/2009/3/layout/HorizontalOrganizationChart"/>
    <dgm:cxn modelId="{01973755-6B26-4F8F-8C22-4ED96D1C8EB8}" type="presParOf" srcId="{7B1B5B83-7DB0-4620-A43F-0C5B0EE29163}" destId="{F8F2FE37-194A-497C-8569-448FE4ACA717}" srcOrd="1" destOrd="0" presId="urn:microsoft.com/office/officeart/2009/3/layout/HorizontalOrganizationChart"/>
    <dgm:cxn modelId="{4943FC9C-F661-4708-A313-C915B6377A12}" type="presParOf" srcId="{F8F2FE37-194A-497C-8569-448FE4ACA717}" destId="{37EE66F6-881D-42E0-90BC-E3FBBA614F69}" srcOrd="0" destOrd="0" presId="urn:microsoft.com/office/officeart/2009/3/layout/HorizontalOrganizationChart"/>
    <dgm:cxn modelId="{4F77293E-DA79-45A6-9BDC-079CC2F41A5A}" type="presParOf" srcId="{37EE66F6-881D-42E0-90BC-E3FBBA614F69}" destId="{49411107-9240-46E4-B81E-74C908DB916A}" srcOrd="0" destOrd="0" presId="urn:microsoft.com/office/officeart/2009/3/layout/HorizontalOrganizationChart"/>
    <dgm:cxn modelId="{DCC98DFE-EBEE-484F-A96A-BA0CD3CDBF4F}" type="presParOf" srcId="{37EE66F6-881D-42E0-90BC-E3FBBA614F69}" destId="{79E990D3-E0B5-45B6-83A9-3BB19CA8B8A7}" srcOrd="1" destOrd="0" presId="urn:microsoft.com/office/officeart/2009/3/layout/HorizontalOrganizationChart"/>
    <dgm:cxn modelId="{A8CBED92-1994-46A8-B024-50B21B04A581}" type="presParOf" srcId="{F8F2FE37-194A-497C-8569-448FE4ACA717}" destId="{2172C39D-48E3-4F88-9C22-B73263499918}" srcOrd="1" destOrd="0" presId="urn:microsoft.com/office/officeart/2009/3/layout/HorizontalOrganizationChart"/>
    <dgm:cxn modelId="{E94FD583-46FB-4A18-9023-79E75DDFF3BE}" type="presParOf" srcId="{2172C39D-48E3-4F88-9C22-B73263499918}" destId="{54FC48C8-5878-4B2C-B37B-18A300A32281}" srcOrd="0" destOrd="0" presId="urn:microsoft.com/office/officeart/2009/3/layout/HorizontalOrganizationChart"/>
    <dgm:cxn modelId="{92A8BF58-CCF1-4765-9DDC-3F140D980DBD}" type="presParOf" srcId="{2172C39D-48E3-4F88-9C22-B73263499918}" destId="{4C9E6624-C3C5-494C-BEB8-9E774C94DF04}" srcOrd="1" destOrd="0" presId="urn:microsoft.com/office/officeart/2009/3/layout/HorizontalOrganizationChart"/>
    <dgm:cxn modelId="{8D6F0CC0-8CBB-41A6-97CC-FC373C5527D1}" type="presParOf" srcId="{4C9E6624-C3C5-494C-BEB8-9E774C94DF04}" destId="{A64C6B3F-2D07-4F19-9743-7AB24BE063BE}" srcOrd="0" destOrd="0" presId="urn:microsoft.com/office/officeart/2009/3/layout/HorizontalOrganizationChart"/>
    <dgm:cxn modelId="{0E4B9969-1674-435F-97B9-AA7F6C6A54A6}" type="presParOf" srcId="{A64C6B3F-2D07-4F19-9743-7AB24BE063BE}" destId="{D71FACF8-F6E8-4E32-BE92-D3500D54A7C1}" srcOrd="0" destOrd="0" presId="urn:microsoft.com/office/officeart/2009/3/layout/HorizontalOrganizationChart"/>
    <dgm:cxn modelId="{5C44A8E3-0C94-4D1C-B423-715493EEEB87}" type="presParOf" srcId="{A64C6B3F-2D07-4F19-9743-7AB24BE063BE}" destId="{7DB07006-E698-4E3B-80AF-442FEA16746D}" srcOrd="1" destOrd="0" presId="urn:microsoft.com/office/officeart/2009/3/layout/HorizontalOrganizationChart"/>
    <dgm:cxn modelId="{7F2A074F-0CBB-4D0F-BEB8-6E73E5B74A74}" type="presParOf" srcId="{4C9E6624-C3C5-494C-BEB8-9E774C94DF04}" destId="{DC2EF5DE-B708-4D65-A26F-8ABBDC80D66C}" srcOrd="1" destOrd="0" presId="urn:microsoft.com/office/officeart/2009/3/layout/HorizontalOrganizationChart"/>
    <dgm:cxn modelId="{84B93824-2DE2-4535-8CC1-ED34CBD7C901}" type="presParOf" srcId="{4C9E6624-C3C5-494C-BEB8-9E774C94DF04}" destId="{9A75723B-5776-44AC-9E63-6D04211E0A36}" srcOrd="2" destOrd="0" presId="urn:microsoft.com/office/officeart/2009/3/layout/HorizontalOrganizationChart"/>
    <dgm:cxn modelId="{78EF7F62-7F15-4896-BD5E-F29584F2FEA5}" type="presParOf" srcId="{F8F2FE37-194A-497C-8569-448FE4ACA717}" destId="{D19F0DCA-DDAB-4223-8A83-4729A4588FB6}" srcOrd="2" destOrd="0" presId="urn:microsoft.com/office/officeart/2009/3/layout/HorizontalOrganizationChart"/>
    <dgm:cxn modelId="{03890E5F-5D76-4BEE-9297-15D90EBB22DC}" type="presParOf" srcId="{7B1B5B83-7DB0-4620-A43F-0C5B0EE29163}" destId="{25A96D92-96CC-4583-A554-434784AD2975}" srcOrd="2" destOrd="0" presId="urn:microsoft.com/office/officeart/2009/3/layout/HorizontalOrganizationChart"/>
    <dgm:cxn modelId="{B1067139-5C95-473B-9E94-B0193ABA8D99}" type="presParOf" srcId="{7B1B5B83-7DB0-4620-A43F-0C5B0EE29163}" destId="{C6332159-E6AC-473A-8B95-792C4134CF6C}" srcOrd="3" destOrd="0" presId="urn:microsoft.com/office/officeart/2009/3/layout/HorizontalOrganizationChart"/>
    <dgm:cxn modelId="{EF3F0FB9-C937-43EF-AA1A-8DFC7A294751}" type="presParOf" srcId="{C6332159-E6AC-473A-8B95-792C4134CF6C}" destId="{3FDFA244-D852-48AA-93A0-729F75D97FE8}" srcOrd="0" destOrd="0" presId="urn:microsoft.com/office/officeart/2009/3/layout/HorizontalOrganizationChart"/>
    <dgm:cxn modelId="{F8455DFE-2BB1-4D56-92BF-38D8A2BF2CBA}" type="presParOf" srcId="{3FDFA244-D852-48AA-93A0-729F75D97FE8}" destId="{91D7A565-E99A-4A49-B699-03C7425EFC10}" srcOrd="0" destOrd="0" presId="urn:microsoft.com/office/officeart/2009/3/layout/HorizontalOrganizationChart"/>
    <dgm:cxn modelId="{8ED7530B-94C0-4DD2-9DC0-F84155AFED1E}" type="presParOf" srcId="{3FDFA244-D852-48AA-93A0-729F75D97FE8}" destId="{74C209C6-9A9B-43A4-AEDF-3C57F83AAE62}" srcOrd="1" destOrd="0" presId="urn:microsoft.com/office/officeart/2009/3/layout/HorizontalOrganizationChart"/>
    <dgm:cxn modelId="{456584AA-4B1D-4705-87BD-A77E89A0DC73}" type="presParOf" srcId="{C6332159-E6AC-473A-8B95-792C4134CF6C}" destId="{4EA5D68A-3DF0-4AC5-9BC9-03D6FFC9143C}" srcOrd="1" destOrd="0" presId="urn:microsoft.com/office/officeart/2009/3/layout/HorizontalOrganizationChart"/>
    <dgm:cxn modelId="{8FB0C5AC-05EA-4469-BF44-F50D526EC261}" type="presParOf" srcId="{4EA5D68A-3DF0-4AC5-9BC9-03D6FFC9143C}" destId="{2FBE8166-583A-4FB6-B052-6B5E69C2B490}" srcOrd="0" destOrd="0" presId="urn:microsoft.com/office/officeart/2009/3/layout/HorizontalOrganizationChart"/>
    <dgm:cxn modelId="{7213C3DE-D300-425D-8120-30664AC4537D}" type="presParOf" srcId="{4EA5D68A-3DF0-4AC5-9BC9-03D6FFC9143C}" destId="{AF888C6D-DC3E-4984-9443-BE652DE97AFC}" srcOrd="1" destOrd="0" presId="urn:microsoft.com/office/officeart/2009/3/layout/HorizontalOrganizationChart"/>
    <dgm:cxn modelId="{8C00D2CB-A03E-4D30-B5C9-FBBA09C8E099}" type="presParOf" srcId="{AF888C6D-DC3E-4984-9443-BE652DE97AFC}" destId="{7879CCDB-C813-495F-898C-EEB2378F4C70}" srcOrd="0" destOrd="0" presId="urn:microsoft.com/office/officeart/2009/3/layout/HorizontalOrganizationChart"/>
    <dgm:cxn modelId="{8BA45930-7981-4532-A2DF-1F649AB78732}" type="presParOf" srcId="{7879CCDB-C813-495F-898C-EEB2378F4C70}" destId="{2DD00DDC-7115-483C-9D98-EC82B315D392}" srcOrd="0" destOrd="0" presId="urn:microsoft.com/office/officeart/2009/3/layout/HorizontalOrganizationChart"/>
    <dgm:cxn modelId="{9A2A7493-4E96-40C8-B382-C952F4E73599}" type="presParOf" srcId="{7879CCDB-C813-495F-898C-EEB2378F4C70}" destId="{45D84F17-07B0-468C-99A6-00D59E127EBC}" srcOrd="1" destOrd="0" presId="urn:microsoft.com/office/officeart/2009/3/layout/HorizontalOrganizationChart"/>
    <dgm:cxn modelId="{5698E189-A14A-47DF-BF5D-27050DC74AD3}" type="presParOf" srcId="{AF888C6D-DC3E-4984-9443-BE652DE97AFC}" destId="{695200AA-94B6-4D81-B768-0E7F38052FBD}" srcOrd="1" destOrd="0" presId="urn:microsoft.com/office/officeart/2009/3/layout/HorizontalOrganizationChart"/>
    <dgm:cxn modelId="{C91CBAC3-4614-4F29-BDE3-B6731CA7DB12}" type="presParOf" srcId="{AF888C6D-DC3E-4984-9443-BE652DE97AFC}" destId="{5523663A-1117-4295-9570-B4D5E0F31B42}" srcOrd="2" destOrd="0" presId="urn:microsoft.com/office/officeart/2009/3/layout/HorizontalOrganizationChart"/>
    <dgm:cxn modelId="{090DCBE0-012C-45AF-8427-68E9645F6231}" type="presParOf" srcId="{C6332159-E6AC-473A-8B95-792C4134CF6C}" destId="{28D98BC3-15C7-4EEB-A08F-8FB1199F6BC7}" srcOrd="2" destOrd="0" presId="urn:microsoft.com/office/officeart/2009/3/layout/HorizontalOrganizationChart"/>
    <dgm:cxn modelId="{DA24E619-4F6E-4841-BE62-6E5A64EEAB50}" type="presParOf" srcId="{7B1B5B83-7DB0-4620-A43F-0C5B0EE29163}" destId="{38ADC9A7-2AAC-4A9B-BF7F-2BDDF97882DE}" srcOrd="4" destOrd="0" presId="urn:microsoft.com/office/officeart/2009/3/layout/HorizontalOrganizationChart"/>
    <dgm:cxn modelId="{BF1E5F76-B075-4334-A4E0-8892B50BD05E}" type="presParOf" srcId="{7B1B5B83-7DB0-4620-A43F-0C5B0EE29163}" destId="{B46FC7DB-C3C2-4422-AF9B-B5C8CC7925F3}" srcOrd="5" destOrd="0" presId="urn:microsoft.com/office/officeart/2009/3/layout/HorizontalOrganizationChart"/>
    <dgm:cxn modelId="{95AEE6CD-52A5-4715-B802-B8990F60C945}" type="presParOf" srcId="{B46FC7DB-C3C2-4422-AF9B-B5C8CC7925F3}" destId="{B5634024-3FC0-4C25-9233-73B3B97DEC82}" srcOrd="0" destOrd="0" presId="urn:microsoft.com/office/officeart/2009/3/layout/HorizontalOrganizationChart"/>
    <dgm:cxn modelId="{A2C7348A-A0F3-4050-869B-3D60F679550C}" type="presParOf" srcId="{B5634024-3FC0-4C25-9233-73B3B97DEC82}" destId="{EA1272ED-C1D8-461F-A0E6-5B9A6A5B3323}" srcOrd="0" destOrd="0" presId="urn:microsoft.com/office/officeart/2009/3/layout/HorizontalOrganizationChart"/>
    <dgm:cxn modelId="{1E56C9DD-9598-4A82-BB85-E5DB44DAA317}" type="presParOf" srcId="{B5634024-3FC0-4C25-9233-73B3B97DEC82}" destId="{1FC959CE-3366-459B-BEFA-EAC80218D370}" srcOrd="1" destOrd="0" presId="urn:microsoft.com/office/officeart/2009/3/layout/HorizontalOrganizationChart"/>
    <dgm:cxn modelId="{F81F667E-ABB1-43E5-9F21-D0D0BEADDD5C}" type="presParOf" srcId="{B46FC7DB-C3C2-4422-AF9B-B5C8CC7925F3}" destId="{FFD2E256-DC44-44AF-9099-FDC0AD345EDA}" srcOrd="1" destOrd="0" presId="urn:microsoft.com/office/officeart/2009/3/layout/HorizontalOrganizationChart"/>
    <dgm:cxn modelId="{39A196B4-FCAE-47AD-AE8F-970D9E8CE858}" type="presParOf" srcId="{FFD2E256-DC44-44AF-9099-FDC0AD345EDA}" destId="{224C319D-3798-4221-B848-934E2A7CE1A6}" srcOrd="0" destOrd="0" presId="urn:microsoft.com/office/officeart/2009/3/layout/HorizontalOrganizationChart"/>
    <dgm:cxn modelId="{583C8224-865E-4E59-B8CA-144349042D68}" type="presParOf" srcId="{FFD2E256-DC44-44AF-9099-FDC0AD345EDA}" destId="{1B11BC40-0C3B-4A0A-842D-E1C28F43F79E}" srcOrd="1" destOrd="0" presId="urn:microsoft.com/office/officeart/2009/3/layout/HorizontalOrganizationChart"/>
    <dgm:cxn modelId="{B03E479B-14AD-4266-88F3-366428432FFB}" type="presParOf" srcId="{1B11BC40-0C3B-4A0A-842D-E1C28F43F79E}" destId="{16648683-2580-448F-8B70-4A455E1B7122}" srcOrd="0" destOrd="0" presId="urn:microsoft.com/office/officeart/2009/3/layout/HorizontalOrganizationChart"/>
    <dgm:cxn modelId="{0323D656-5C8A-4A8C-A579-85B799F0CE6D}" type="presParOf" srcId="{16648683-2580-448F-8B70-4A455E1B7122}" destId="{6F1C1F87-9A0F-4D37-A005-148C52553C0B}" srcOrd="0" destOrd="0" presId="urn:microsoft.com/office/officeart/2009/3/layout/HorizontalOrganizationChart"/>
    <dgm:cxn modelId="{162BDDAD-AA93-480D-8742-766E3D7C2E5C}" type="presParOf" srcId="{16648683-2580-448F-8B70-4A455E1B7122}" destId="{3D1210BF-D28A-4E4B-98A9-EE1A4135716A}" srcOrd="1" destOrd="0" presId="urn:microsoft.com/office/officeart/2009/3/layout/HorizontalOrganizationChart"/>
    <dgm:cxn modelId="{663EAB71-3C95-420B-AB9A-9634CF1ADA89}" type="presParOf" srcId="{1B11BC40-0C3B-4A0A-842D-E1C28F43F79E}" destId="{1E9FE719-9126-45AB-AA62-10BCE40D1A16}" srcOrd="1" destOrd="0" presId="urn:microsoft.com/office/officeart/2009/3/layout/HorizontalOrganizationChart"/>
    <dgm:cxn modelId="{A5270AA6-FF64-45FD-AC55-BD610284B2DF}" type="presParOf" srcId="{1B11BC40-0C3B-4A0A-842D-E1C28F43F79E}" destId="{51D3ED6C-04A6-4818-9907-680ABBBB9BE8}" srcOrd="2" destOrd="0" presId="urn:microsoft.com/office/officeart/2009/3/layout/HorizontalOrganizationChart"/>
    <dgm:cxn modelId="{AA84BA6C-1C12-4680-91ED-21333E85A83F}" type="presParOf" srcId="{B46FC7DB-C3C2-4422-AF9B-B5C8CC7925F3}" destId="{8AB3766C-92A8-4CFD-BA6C-362044092602}" srcOrd="2" destOrd="0" presId="urn:microsoft.com/office/officeart/2009/3/layout/HorizontalOrganizationChart"/>
    <dgm:cxn modelId="{6A98EE84-8093-42F8-A391-56C4AED88B89}" type="presParOf" srcId="{E842F339-CA35-4160-8D7B-2BD6A7DDC4B8}" destId="{C22E59F9-F060-417D-B330-267BD5338901}" srcOrd="2" destOrd="0" presId="urn:microsoft.com/office/officeart/2009/3/layout/HorizontalOrganizationChart"/>
    <dgm:cxn modelId="{E96F2E80-6721-4F2F-A30F-82FB85AF65BA}" type="presParOf" srcId="{AA5755D5-9ADA-4192-855F-D0C4AE296CCE}" destId="{2CE65EC7-2E3E-4375-90DF-67D3FEEAB818}" srcOrd="1" destOrd="0" presId="urn:microsoft.com/office/officeart/2009/3/layout/HorizontalOrganizationChart"/>
    <dgm:cxn modelId="{4044116E-A9AA-4DC0-9AF4-B6AA6F3203DB}" type="presParOf" srcId="{2CE65EC7-2E3E-4375-90DF-67D3FEEAB818}" destId="{5CDD46D7-F3E0-47FB-9335-0BECE8B7C0BD}" srcOrd="0" destOrd="0" presId="urn:microsoft.com/office/officeart/2009/3/layout/HorizontalOrganizationChart"/>
    <dgm:cxn modelId="{ED0E3098-2112-4765-B74A-1DC7FB5283A3}" type="presParOf" srcId="{5CDD46D7-F3E0-47FB-9335-0BECE8B7C0BD}" destId="{458FD17A-5F04-4356-8E2E-054EC3941C62}" srcOrd="0" destOrd="0" presId="urn:microsoft.com/office/officeart/2009/3/layout/HorizontalOrganizationChart"/>
    <dgm:cxn modelId="{80905483-03C6-4495-9C90-D1DE2A3C21CC}" type="presParOf" srcId="{5CDD46D7-F3E0-47FB-9335-0BECE8B7C0BD}" destId="{FA901798-B5B0-4D18-B13E-DA6788815183}" srcOrd="1" destOrd="0" presId="urn:microsoft.com/office/officeart/2009/3/layout/HorizontalOrganizationChart"/>
    <dgm:cxn modelId="{D55D07A6-E5D1-43CA-AC02-47B860D2AAC5}" type="presParOf" srcId="{2CE65EC7-2E3E-4375-90DF-67D3FEEAB818}" destId="{D290B4FD-7D9B-4715-89F2-23C66D01F797}" srcOrd="1" destOrd="0" presId="urn:microsoft.com/office/officeart/2009/3/layout/HorizontalOrganizationChart"/>
    <dgm:cxn modelId="{3DFDA6FF-C977-476E-8C09-F9A600035852}" type="presParOf" srcId="{D290B4FD-7D9B-4715-89F2-23C66D01F797}" destId="{6D47A375-9AEF-4995-B432-81E00ED569B5}" srcOrd="0" destOrd="0" presId="urn:microsoft.com/office/officeart/2009/3/layout/HorizontalOrganizationChart"/>
    <dgm:cxn modelId="{8090EC4D-E9B4-41A8-B0D4-A8A97481C94E}" type="presParOf" srcId="{D290B4FD-7D9B-4715-89F2-23C66D01F797}" destId="{76339B36-09F0-487A-99FE-2CED48438C81}" srcOrd="1" destOrd="0" presId="urn:microsoft.com/office/officeart/2009/3/layout/HorizontalOrganizationChart"/>
    <dgm:cxn modelId="{5DCEF106-9B12-494B-BD0D-812342271010}" type="presParOf" srcId="{76339B36-09F0-487A-99FE-2CED48438C81}" destId="{AFF2FC48-95BC-476A-989E-00F2A5FA49E5}" srcOrd="0" destOrd="0" presId="urn:microsoft.com/office/officeart/2009/3/layout/HorizontalOrganizationChart"/>
    <dgm:cxn modelId="{24EF5D5F-356C-469D-9E59-F779DF9C040B}" type="presParOf" srcId="{AFF2FC48-95BC-476A-989E-00F2A5FA49E5}" destId="{42D76FD0-C3E9-42FA-BE7F-AA0EE5A8376F}" srcOrd="0" destOrd="0" presId="urn:microsoft.com/office/officeart/2009/3/layout/HorizontalOrganizationChart"/>
    <dgm:cxn modelId="{A17A8967-16E4-42C4-AEC2-D35BE8150224}" type="presParOf" srcId="{AFF2FC48-95BC-476A-989E-00F2A5FA49E5}" destId="{A27A865D-AB52-4C31-A4EA-FAF0904E9916}" srcOrd="1" destOrd="0" presId="urn:microsoft.com/office/officeart/2009/3/layout/HorizontalOrganizationChart"/>
    <dgm:cxn modelId="{152ECD0B-EB24-4ED8-A644-6344D05D72AA}" type="presParOf" srcId="{76339B36-09F0-487A-99FE-2CED48438C81}" destId="{85A8B3DE-5315-419D-9BF9-1636756161AF}" srcOrd="1" destOrd="0" presId="urn:microsoft.com/office/officeart/2009/3/layout/HorizontalOrganizationChart"/>
    <dgm:cxn modelId="{A3D70160-4755-4CBF-BC92-1C6047D3A7D0}" type="presParOf" srcId="{85A8B3DE-5315-419D-9BF9-1636756161AF}" destId="{4257CE5C-9350-48AE-AF7D-3F0102714BF5}" srcOrd="0" destOrd="0" presId="urn:microsoft.com/office/officeart/2009/3/layout/HorizontalOrganizationChart"/>
    <dgm:cxn modelId="{D8E06834-24BD-422F-A6C1-64D74C462332}" type="presParOf" srcId="{85A8B3DE-5315-419D-9BF9-1636756161AF}" destId="{E030F0D1-F30A-4643-BB01-ADF313B03047}" srcOrd="1" destOrd="0" presId="urn:microsoft.com/office/officeart/2009/3/layout/HorizontalOrganizationChart"/>
    <dgm:cxn modelId="{655F3EF8-4766-46E7-B9ED-795489C312A6}" type="presParOf" srcId="{E030F0D1-F30A-4643-BB01-ADF313B03047}" destId="{A485317E-70C2-4D05-B6A6-3C8B67EE2DAA}" srcOrd="0" destOrd="0" presId="urn:microsoft.com/office/officeart/2009/3/layout/HorizontalOrganizationChart"/>
    <dgm:cxn modelId="{58D7B080-C07A-4E4F-8319-C0C40B1B1E9E}" type="presParOf" srcId="{A485317E-70C2-4D05-B6A6-3C8B67EE2DAA}" destId="{388E1FAD-B47C-474D-9EE2-570E64E2B5A4}" srcOrd="0" destOrd="0" presId="urn:microsoft.com/office/officeart/2009/3/layout/HorizontalOrganizationChart"/>
    <dgm:cxn modelId="{B8BA51F6-E5D6-48F7-9511-01912C199C9F}" type="presParOf" srcId="{A485317E-70C2-4D05-B6A6-3C8B67EE2DAA}" destId="{EF72091A-0926-4BB4-B09D-37E1E7210130}" srcOrd="1" destOrd="0" presId="urn:microsoft.com/office/officeart/2009/3/layout/HorizontalOrganizationChart"/>
    <dgm:cxn modelId="{76EBEE88-CB79-4939-9EC4-5E0997B719E0}" type="presParOf" srcId="{E030F0D1-F30A-4643-BB01-ADF313B03047}" destId="{A88FEC7A-6D44-4236-ADEB-E0888A274550}" srcOrd="1" destOrd="0" presId="urn:microsoft.com/office/officeart/2009/3/layout/HorizontalOrganizationChart"/>
    <dgm:cxn modelId="{B7A193BF-B3E3-44FE-A333-79EF9AF214C4}" type="presParOf" srcId="{E030F0D1-F30A-4643-BB01-ADF313B03047}" destId="{DDD912F0-2713-4ED6-8D07-3494781960C9}" srcOrd="2" destOrd="0" presId="urn:microsoft.com/office/officeart/2009/3/layout/HorizontalOrganizationChart"/>
    <dgm:cxn modelId="{19E96222-CFAD-4547-A13F-9BCEF8552DD9}" type="presParOf" srcId="{76339B36-09F0-487A-99FE-2CED48438C81}" destId="{CD00759E-C034-46E3-8C68-42F4CB2A3C6F}" srcOrd="2" destOrd="0" presId="urn:microsoft.com/office/officeart/2009/3/layout/HorizontalOrganizationChart"/>
    <dgm:cxn modelId="{A1167DAB-5495-48B1-A91D-D790213BDF27}" type="presParOf" srcId="{D290B4FD-7D9B-4715-89F2-23C66D01F797}" destId="{D848A6D1-D3C0-4145-A027-6910FFB39063}" srcOrd="2" destOrd="0" presId="urn:microsoft.com/office/officeart/2009/3/layout/HorizontalOrganizationChart"/>
    <dgm:cxn modelId="{826A69A3-6ECF-464F-AB9E-E71E9D05D22B}" type="presParOf" srcId="{D290B4FD-7D9B-4715-89F2-23C66D01F797}" destId="{68A55EFF-501E-481F-B72B-35EB5FA67C14}" srcOrd="3" destOrd="0" presId="urn:microsoft.com/office/officeart/2009/3/layout/HorizontalOrganizationChart"/>
    <dgm:cxn modelId="{1E42FE1F-0B44-431E-BFDA-5A0FF263532D}" type="presParOf" srcId="{68A55EFF-501E-481F-B72B-35EB5FA67C14}" destId="{1203D5CF-3B8C-4E2A-8175-54B81778107C}" srcOrd="0" destOrd="0" presId="urn:microsoft.com/office/officeart/2009/3/layout/HorizontalOrganizationChart"/>
    <dgm:cxn modelId="{AF45CE08-6342-4DFD-A8E7-0AF521C54F4F}" type="presParOf" srcId="{1203D5CF-3B8C-4E2A-8175-54B81778107C}" destId="{5FAA03DD-CD19-421A-B833-02EA5943D3A1}" srcOrd="0" destOrd="0" presId="urn:microsoft.com/office/officeart/2009/3/layout/HorizontalOrganizationChart"/>
    <dgm:cxn modelId="{DCAC2A48-FA48-426E-B788-F39442E5566C}" type="presParOf" srcId="{1203D5CF-3B8C-4E2A-8175-54B81778107C}" destId="{66A60A8C-24CD-424C-AF3B-8C1A90A0322A}" srcOrd="1" destOrd="0" presId="urn:microsoft.com/office/officeart/2009/3/layout/HorizontalOrganizationChart"/>
    <dgm:cxn modelId="{011506E2-CFC8-49F6-9C12-E5569784CF81}" type="presParOf" srcId="{68A55EFF-501E-481F-B72B-35EB5FA67C14}" destId="{8A8A6E75-57CF-4A57-88CF-3DD3C4D822A6}" srcOrd="1" destOrd="0" presId="urn:microsoft.com/office/officeart/2009/3/layout/HorizontalOrganizationChart"/>
    <dgm:cxn modelId="{5B9C8EA2-E07A-463F-A289-94C6CE733913}" type="presParOf" srcId="{8A8A6E75-57CF-4A57-88CF-3DD3C4D822A6}" destId="{424BCF1E-8BCD-499C-BD35-FE836E64C4BE}" srcOrd="0" destOrd="0" presId="urn:microsoft.com/office/officeart/2009/3/layout/HorizontalOrganizationChart"/>
    <dgm:cxn modelId="{7A08C25C-6142-49F0-AE43-2B475A8CC35B}" type="presParOf" srcId="{8A8A6E75-57CF-4A57-88CF-3DD3C4D822A6}" destId="{E859958C-F812-4E7C-96E5-DF7A2428011C}" srcOrd="1" destOrd="0" presId="urn:microsoft.com/office/officeart/2009/3/layout/HorizontalOrganizationChart"/>
    <dgm:cxn modelId="{0C6DD2A0-9EF9-4AFC-92D9-8698915BAB29}" type="presParOf" srcId="{E859958C-F812-4E7C-96E5-DF7A2428011C}" destId="{9976911C-D1C9-42C5-9E3C-ABEAAB9FFCD5}" srcOrd="0" destOrd="0" presId="urn:microsoft.com/office/officeart/2009/3/layout/HorizontalOrganizationChart"/>
    <dgm:cxn modelId="{0E2FD173-630D-49E1-AEBF-5F4D7DAB41A0}" type="presParOf" srcId="{9976911C-D1C9-42C5-9E3C-ABEAAB9FFCD5}" destId="{D1FFF2CE-198D-44C7-B79F-065D198E31EC}" srcOrd="0" destOrd="0" presId="urn:microsoft.com/office/officeart/2009/3/layout/HorizontalOrganizationChart"/>
    <dgm:cxn modelId="{097A4E83-09E2-4B09-B6E4-45C6D2DA3123}" type="presParOf" srcId="{9976911C-D1C9-42C5-9E3C-ABEAAB9FFCD5}" destId="{5F8DC40C-CFA2-4DEC-AAEB-7ADA2DF0F6CD}" srcOrd="1" destOrd="0" presId="urn:microsoft.com/office/officeart/2009/3/layout/HorizontalOrganizationChart"/>
    <dgm:cxn modelId="{3D3360D7-8320-4135-AC2E-B0E6E4CD9AF3}" type="presParOf" srcId="{E859958C-F812-4E7C-96E5-DF7A2428011C}" destId="{C819F25D-3C87-4AF5-A079-44F584D37806}" srcOrd="1" destOrd="0" presId="urn:microsoft.com/office/officeart/2009/3/layout/HorizontalOrganizationChart"/>
    <dgm:cxn modelId="{74D7BE53-43D7-48E0-AEC4-3755319EA97D}" type="presParOf" srcId="{E859958C-F812-4E7C-96E5-DF7A2428011C}" destId="{90590200-81C1-4709-912A-BE1291D95D64}" srcOrd="2" destOrd="0" presId="urn:microsoft.com/office/officeart/2009/3/layout/HorizontalOrganizationChart"/>
    <dgm:cxn modelId="{09E5A51B-F591-42C1-81C0-D6DB715E81A6}" type="presParOf" srcId="{68A55EFF-501E-481F-B72B-35EB5FA67C14}" destId="{A8E559E4-7DE0-4F03-A43A-1EB9C270B428}" srcOrd="2" destOrd="0" presId="urn:microsoft.com/office/officeart/2009/3/layout/HorizontalOrganizationChart"/>
    <dgm:cxn modelId="{AE79CCFA-7D5C-4688-A5F4-62BA89CD51AC}" type="presParOf" srcId="{D290B4FD-7D9B-4715-89F2-23C66D01F797}" destId="{F0B18B05-1B55-4095-9EBF-7393E3FFFAB7}" srcOrd="4" destOrd="0" presId="urn:microsoft.com/office/officeart/2009/3/layout/HorizontalOrganizationChart"/>
    <dgm:cxn modelId="{2B9DE730-861F-4158-95C3-51910FA06130}" type="presParOf" srcId="{D290B4FD-7D9B-4715-89F2-23C66D01F797}" destId="{94EC41EA-8C9C-418A-A1D7-3FA2FEFCBD34}" srcOrd="5" destOrd="0" presId="urn:microsoft.com/office/officeart/2009/3/layout/HorizontalOrganizationChart"/>
    <dgm:cxn modelId="{C9548F75-03F7-4132-AE5F-386B1185B547}" type="presParOf" srcId="{94EC41EA-8C9C-418A-A1D7-3FA2FEFCBD34}" destId="{82CF29C5-61B0-47D9-8FEE-11D81878977D}" srcOrd="0" destOrd="0" presId="urn:microsoft.com/office/officeart/2009/3/layout/HorizontalOrganizationChart"/>
    <dgm:cxn modelId="{D67153D9-4DF8-4FE4-AED1-EC74DE672095}" type="presParOf" srcId="{82CF29C5-61B0-47D9-8FEE-11D81878977D}" destId="{3BDD0EF4-49D1-4FB9-8AE9-16BB757FCAB2}" srcOrd="0" destOrd="0" presId="urn:microsoft.com/office/officeart/2009/3/layout/HorizontalOrganizationChart"/>
    <dgm:cxn modelId="{5F274C6D-9363-4F48-A204-D56152D0C2E8}" type="presParOf" srcId="{82CF29C5-61B0-47D9-8FEE-11D81878977D}" destId="{9BDE5534-B665-4A4E-B327-9BE233656ED1}" srcOrd="1" destOrd="0" presId="urn:microsoft.com/office/officeart/2009/3/layout/HorizontalOrganizationChart"/>
    <dgm:cxn modelId="{49E89BA0-52ED-4D7D-BDEA-19FDBC38115E}" type="presParOf" srcId="{94EC41EA-8C9C-418A-A1D7-3FA2FEFCBD34}" destId="{7F09EBD7-3E86-4D40-B9D2-D4BE8674DDD4}" srcOrd="1" destOrd="0" presId="urn:microsoft.com/office/officeart/2009/3/layout/HorizontalOrganizationChart"/>
    <dgm:cxn modelId="{A6968B06-7241-4376-96F4-7E6611E1A32A}" type="presParOf" srcId="{7F09EBD7-3E86-4D40-B9D2-D4BE8674DDD4}" destId="{7FBE3CF5-00FD-4115-BEC5-BA15550F1E97}" srcOrd="0" destOrd="0" presId="urn:microsoft.com/office/officeart/2009/3/layout/HorizontalOrganizationChart"/>
    <dgm:cxn modelId="{59D9940F-58DE-479D-B0C3-A1AF0334E626}" type="presParOf" srcId="{7F09EBD7-3E86-4D40-B9D2-D4BE8674DDD4}" destId="{3AEFE7C0-AF5E-4609-8275-68C0954CF11E}" srcOrd="1" destOrd="0" presId="urn:microsoft.com/office/officeart/2009/3/layout/HorizontalOrganizationChart"/>
    <dgm:cxn modelId="{823ECD6A-B2F3-4B5A-8909-8C34C6FE733E}" type="presParOf" srcId="{3AEFE7C0-AF5E-4609-8275-68C0954CF11E}" destId="{4D08D0BE-84FF-4D86-97F2-E5C016303248}" srcOrd="0" destOrd="0" presId="urn:microsoft.com/office/officeart/2009/3/layout/HorizontalOrganizationChart"/>
    <dgm:cxn modelId="{D36BF492-C22F-4B81-9A71-81D96A551115}" type="presParOf" srcId="{4D08D0BE-84FF-4D86-97F2-E5C016303248}" destId="{7D5836EF-0C30-4A9A-8D01-A6C10A7227FB}" srcOrd="0" destOrd="0" presId="urn:microsoft.com/office/officeart/2009/3/layout/HorizontalOrganizationChart"/>
    <dgm:cxn modelId="{7EF2DA7C-EBCF-45A7-8D10-9DD4FABC8C49}" type="presParOf" srcId="{4D08D0BE-84FF-4D86-97F2-E5C016303248}" destId="{297C6510-7001-43DF-B3AB-76F14EA8CF11}" srcOrd="1" destOrd="0" presId="urn:microsoft.com/office/officeart/2009/3/layout/HorizontalOrganizationChart"/>
    <dgm:cxn modelId="{03C80701-40B1-400D-97A3-C9DBCAA8B128}" type="presParOf" srcId="{3AEFE7C0-AF5E-4609-8275-68C0954CF11E}" destId="{2A68FC78-0D9A-4953-B74D-310E92361936}" srcOrd="1" destOrd="0" presId="urn:microsoft.com/office/officeart/2009/3/layout/HorizontalOrganizationChart"/>
    <dgm:cxn modelId="{5E15B861-3B37-461B-BDBB-67241208129C}" type="presParOf" srcId="{3AEFE7C0-AF5E-4609-8275-68C0954CF11E}" destId="{9FAE5381-46D6-4878-9485-93EB72C6737A}" srcOrd="2" destOrd="0" presId="urn:microsoft.com/office/officeart/2009/3/layout/HorizontalOrganizationChart"/>
    <dgm:cxn modelId="{F841D8E8-7F91-4160-A0B4-306D87ADD92C}" type="presParOf" srcId="{94EC41EA-8C9C-418A-A1D7-3FA2FEFCBD34}" destId="{9482E696-D4EF-4ACF-AD89-B95D70ADE43E}" srcOrd="2" destOrd="0" presId="urn:microsoft.com/office/officeart/2009/3/layout/HorizontalOrganizationChart"/>
    <dgm:cxn modelId="{7C7099AF-83CE-4468-8860-831D369F4CCD}" type="presParOf" srcId="{2CE65EC7-2E3E-4375-90DF-67D3FEEAB818}" destId="{EB9367E6-A29B-4876-A712-A3C7886E79FF}" srcOrd="2" destOrd="0" presId="urn:microsoft.com/office/officeart/2009/3/layout/HorizontalOrganizationChart"/>
    <dgm:cxn modelId="{523A399C-0098-43B9-B9CD-20CED3851CB4}" type="presParOf" srcId="{AA5755D5-9ADA-4192-855F-D0C4AE296CCE}" destId="{43F5731E-81D3-4CEF-A391-A154EB892AE3}" srcOrd="2" destOrd="0" presId="urn:microsoft.com/office/officeart/2009/3/layout/HorizontalOrganizationChart"/>
    <dgm:cxn modelId="{76873499-C8EB-4D21-8461-7DE44DE55940}" type="presParOf" srcId="{43F5731E-81D3-4CEF-A391-A154EB892AE3}" destId="{04543924-AD02-4D86-B65F-78975CAE1579}" srcOrd="0" destOrd="0" presId="urn:microsoft.com/office/officeart/2009/3/layout/HorizontalOrganizationChart"/>
    <dgm:cxn modelId="{FC741058-DA5D-4AE7-B5F6-1947BB5D2B94}" type="presParOf" srcId="{04543924-AD02-4D86-B65F-78975CAE1579}" destId="{3B6C8387-1F7C-4E2E-87D8-34D311ED611A}" srcOrd="0" destOrd="0" presId="urn:microsoft.com/office/officeart/2009/3/layout/HorizontalOrganizationChart"/>
    <dgm:cxn modelId="{C8909CE0-085E-49F1-95AB-69A1A24988CF}" type="presParOf" srcId="{04543924-AD02-4D86-B65F-78975CAE1579}" destId="{5A92A13A-7C56-42C0-BC3F-F22F574D858D}" srcOrd="1" destOrd="0" presId="urn:microsoft.com/office/officeart/2009/3/layout/HorizontalOrganizationChart"/>
    <dgm:cxn modelId="{5C65933B-6163-4821-9D83-8CCBC4AF5223}" type="presParOf" srcId="{43F5731E-81D3-4CEF-A391-A154EB892AE3}" destId="{ABC5EB40-6D58-4E8C-A919-285FC654F521}" srcOrd="1" destOrd="0" presId="urn:microsoft.com/office/officeart/2009/3/layout/HorizontalOrganizationChart"/>
    <dgm:cxn modelId="{2B1BFD27-B4E3-4F55-AA59-5C5FFDCCCA04}" type="presParOf" srcId="{ABC5EB40-6D58-4E8C-A919-285FC654F521}" destId="{8B6BD521-864D-45C4-AFAF-9463C0CB204A}" srcOrd="0" destOrd="0" presId="urn:microsoft.com/office/officeart/2009/3/layout/HorizontalOrganizationChart"/>
    <dgm:cxn modelId="{142F6843-12E1-4B08-94B6-BB442822D340}" type="presParOf" srcId="{ABC5EB40-6D58-4E8C-A919-285FC654F521}" destId="{862EAF2B-B079-420E-A994-042DCC384B18}" srcOrd="1" destOrd="0" presId="urn:microsoft.com/office/officeart/2009/3/layout/HorizontalOrganizationChart"/>
    <dgm:cxn modelId="{FF5CBF4E-EBA7-43D9-BE4C-3FF55E8FC317}" type="presParOf" srcId="{862EAF2B-B079-420E-A994-042DCC384B18}" destId="{CAFDFE9C-F71F-40E7-883E-9FAB69657EC8}" srcOrd="0" destOrd="0" presId="urn:microsoft.com/office/officeart/2009/3/layout/HorizontalOrganizationChart"/>
    <dgm:cxn modelId="{AB625603-318E-4A01-9CE6-0BADF140DDCC}" type="presParOf" srcId="{CAFDFE9C-F71F-40E7-883E-9FAB69657EC8}" destId="{FEE6D10F-1AF9-4CBF-BFF6-85EE185F4D50}" srcOrd="0" destOrd="0" presId="urn:microsoft.com/office/officeart/2009/3/layout/HorizontalOrganizationChart"/>
    <dgm:cxn modelId="{22D23027-8BFD-43A6-AF7F-FE330EF590D9}" type="presParOf" srcId="{CAFDFE9C-F71F-40E7-883E-9FAB69657EC8}" destId="{1A7BC368-3F90-48D1-A474-344239014E20}" srcOrd="1" destOrd="0" presId="urn:microsoft.com/office/officeart/2009/3/layout/HorizontalOrganizationChart"/>
    <dgm:cxn modelId="{CB76BBED-B966-4590-A771-1CF6D0B1CB1E}" type="presParOf" srcId="{862EAF2B-B079-420E-A994-042DCC384B18}" destId="{FF395EBC-6C54-4BC4-8B43-580677506498}" srcOrd="1" destOrd="0" presId="urn:microsoft.com/office/officeart/2009/3/layout/HorizontalOrganizationChart"/>
    <dgm:cxn modelId="{0894431F-FA30-425D-B118-81A06DDAEBFF}" type="presParOf" srcId="{FF395EBC-6C54-4BC4-8B43-580677506498}" destId="{2B05B698-BCE8-40EF-8C01-CCD91FAF310E}" srcOrd="0" destOrd="0" presId="urn:microsoft.com/office/officeart/2009/3/layout/HorizontalOrganizationChart"/>
    <dgm:cxn modelId="{08178B9E-A2EF-49FC-9674-D95A06A22EAD}" type="presParOf" srcId="{FF395EBC-6C54-4BC4-8B43-580677506498}" destId="{7BEDD591-4054-45E3-900F-F669D261F48A}" srcOrd="1" destOrd="0" presId="urn:microsoft.com/office/officeart/2009/3/layout/HorizontalOrganizationChart"/>
    <dgm:cxn modelId="{3C292166-2816-44FE-8126-3BCA65E473BC}" type="presParOf" srcId="{7BEDD591-4054-45E3-900F-F669D261F48A}" destId="{36BCA897-D23A-4C59-A39C-B1B9D348F745}" srcOrd="0" destOrd="0" presId="urn:microsoft.com/office/officeart/2009/3/layout/HorizontalOrganizationChart"/>
    <dgm:cxn modelId="{ADB7BB57-C161-4426-9E1D-B5912AADD67C}" type="presParOf" srcId="{36BCA897-D23A-4C59-A39C-B1B9D348F745}" destId="{FA718D09-72A5-4B76-8A31-EC170F078E5C}" srcOrd="0" destOrd="0" presId="urn:microsoft.com/office/officeart/2009/3/layout/HorizontalOrganizationChart"/>
    <dgm:cxn modelId="{AC916AAB-F19E-46CB-A7F8-6CE8D46A283D}" type="presParOf" srcId="{36BCA897-D23A-4C59-A39C-B1B9D348F745}" destId="{511990E3-393D-41F7-AF9B-2D044103EFEA}" srcOrd="1" destOrd="0" presId="urn:microsoft.com/office/officeart/2009/3/layout/HorizontalOrganizationChart"/>
    <dgm:cxn modelId="{28D59963-1D6F-4819-9CD9-70BC118CD3C0}" type="presParOf" srcId="{7BEDD591-4054-45E3-900F-F669D261F48A}" destId="{A11C9246-AF76-474B-ACE8-61C0E4C9FC7F}" srcOrd="1" destOrd="0" presId="urn:microsoft.com/office/officeart/2009/3/layout/HorizontalOrganizationChart"/>
    <dgm:cxn modelId="{C1E3CB43-1B4B-439B-8DC9-7CD1CCB6FC5C}" type="presParOf" srcId="{7BEDD591-4054-45E3-900F-F669D261F48A}" destId="{D383B24F-3C5D-4AD4-A578-E087D187682F}" srcOrd="2" destOrd="0" presId="urn:microsoft.com/office/officeart/2009/3/layout/HorizontalOrganizationChart"/>
    <dgm:cxn modelId="{3A5AA74B-7B19-4E28-927E-88B0F0B02568}" type="presParOf" srcId="{862EAF2B-B079-420E-A994-042DCC384B18}" destId="{B3D46093-9EB4-4476-BA83-92CFEE7E2303}" srcOrd="2" destOrd="0" presId="urn:microsoft.com/office/officeart/2009/3/layout/HorizontalOrganizationChart"/>
    <dgm:cxn modelId="{CB416A0C-558A-4B48-8FBC-477D428316D0}" type="presParOf" srcId="{ABC5EB40-6D58-4E8C-A919-285FC654F521}" destId="{7213B715-A83B-4E20-BC45-8086EAB6A856}" srcOrd="2" destOrd="0" presId="urn:microsoft.com/office/officeart/2009/3/layout/HorizontalOrganizationChart"/>
    <dgm:cxn modelId="{0CC556D3-16DC-489E-AAB5-4E7915680D83}" type="presParOf" srcId="{ABC5EB40-6D58-4E8C-A919-285FC654F521}" destId="{79E57E84-692D-447B-8D62-F2E8F179FBBD}" srcOrd="3" destOrd="0" presId="urn:microsoft.com/office/officeart/2009/3/layout/HorizontalOrganizationChart"/>
    <dgm:cxn modelId="{8CB53E5C-824B-453C-AD72-A3EA452DCD5B}" type="presParOf" srcId="{79E57E84-692D-447B-8D62-F2E8F179FBBD}" destId="{7D6462EF-5A40-4CC5-8AA0-D40C9BD14577}" srcOrd="0" destOrd="0" presId="urn:microsoft.com/office/officeart/2009/3/layout/HorizontalOrganizationChart"/>
    <dgm:cxn modelId="{76EDFDD5-A6C3-486F-A161-51CE8C3EBDA2}" type="presParOf" srcId="{7D6462EF-5A40-4CC5-8AA0-D40C9BD14577}" destId="{10BAF65D-35F2-422F-AAB6-920590C26E35}" srcOrd="0" destOrd="0" presId="urn:microsoft.com/office/officeart/2009/3/layout/HorizontalOrganizationChart"/>
    <dgm:cxn modelId="{463DE51E-AC81-4E40-B1B1-1DDA00BCD7C4}" type="presParOf" srcId="{7D6462EF-5A40-4CC5-8AA0-D40C9BD14577}" destId="{25F5E716-AD86-4E74-8B78-402A6D84F5F2}" srcOrd="1" destOrd="0" presId="urn:microsoft.com/office/officeart/2009/3/layout/HorizontalOrganizationChart"/>
    <dgm:cxn modelId="{CB24EB5D-1FEA-4D8D-ABE5-74E008BE324A}" type="presParOf" srcId="{79E57E84-692D-447B-8D62-F2E8F179FBBD}" destId="{DA73AB71-2770-41CF-9859-353D474BB827}" srcOrd="1" destOrd="0" presId="urn:microsoft.com/office/officeart/2009/3/layout/HorizontalOrganizationChart"/>
    <dgm:cxn modelId="{3958EFE7-F41F-481C-A732-FDAE040B5A37}" type="presParOf" srcId="{DA73AB71-2770-41CF-9859-353D474BB827}" destId="{2F729793-695D-471F-8595-474A4C4E4330}" srcOrd="0" destOrd="0" presId="urn:microsoft.com/office/officeart/2009/3/layout/HorizontalOrganizationChart"/>
    <dgm:cxn modelId="{0DDB8D1F-A39B-4790-9088-A647FDFC336F}" type="presParOf" srcId="{DA73AB71-2770-41CF-9859-353D474BB827}" destId="{24BB07DC-A66B-4407-8C2A-068DC0CF20CB}" srcOrd="1" destOrd="0" presId="urn:microsoft.com/office/officeart/2009/3/layout/HorizontalOrganizationChart"/>
    <dgm:cxn modelId="{2B550B6D-B4B6-4959-AD4B-AAFBD178774C}" type="presParOf" srcId="{24BB07DC-A66B-4407-8C2A-068DC0CF20CB}" destId="{1825F554-C961-4F2C-81EA-7413CFE0CAD7}" srcOrd="0" destOrd="0" presId="urn:microsoft.com/office/officeart/2009/3/layout/HorizontalOrganizationChart"/>
    <dgm:cxn modelId="{C345933F-440F-4802-8129-F84DCD12C0ED}" type="presParOf" srcId="{1825F554-C961-4F2C-81EA-7413CFE0CAD7}" destId="{5DA3BCD9-512E-41E5-8474-03656B563099}" srcOrd="0" destOrd="0" presId="urn:microsoft.com/office/officeart/2009/3/layout/HorizontalOrganizationChart"/>
    <dgm:cxn modelId="{C650905F-351D-4BB4-B504-86183CD4CCDD}" type="presParOf" srcId="{1825F554-C961-4F2C-81EA-7413CFE0CAD7}" destId="{9B9F4112-40EE-4009-B3FB-2B0A1F82B090}" srcOrd="1" destOrd="0" presId="urn:microsoft.com/office/officeart/2009/3/layout/HorizontalOrganizationChart"/>
    <dgm:cxn modelId="{1ED16C15-B4DA-44EA-A0C4-696310844C0D}" type="presParOf" srcId="{24BB07DC-A66B-4407-8C2A-068DC0CF20CB}" destId="{EFF3CB1F-439E-44A1-AE7F-C8817B8FB82F}" srcOrd="1" destOrd="0" presId="urn:microsoft.com/office/officeart/2009/3/layout/HorizontalOrganizationChart"/>
    <dgm:cxn modelId="{EFFD0BAF-3A48-44EB-BB8D-52263A1FE395}" type="presParOf" srcId="{24BB07DC-A66B-4407-8C2A-068DC0CF20CB}" destId="{4D2EE6E0-0CF4-4F95-AC01-1359697E3FCF}" srcOrd="2" destOrd="0" presId="urn:microsoft.com/office/officeart/2009/3/layout/HorizontalOrganizationChart"/>
    <dgm:cxn modelId="{245C31ED-689B-4084-B2E6-AA8DDCCA9D92}" type="presParOf" srcId="{79E57E84-692D-447B-8D62-F2E8F179FBBD}" destId="{3CF71491-9A65-49FE-8A39-1D3B73C72736}" srcOrd="2" destOrd="0" presId="urn:microsoft.com/office/officeart/2009/3/layout/HorizontalOrganizationChart"/>
    <dgm:cxn modelId="{D9A50B86-58EE-496A-8B6C-A09B4FD09D81}" type="presParOf" srcId="{43F5731E-81D3-4CEF-A391-A154EB892AE3}" destId="{C3280C29-187E-41D2-AE91-EA99BB30CE5A}" srcOrd="2" destOrd="0" presId="urn:microsoft.com/office/officeart/2009/3/layout/HorizontalOrganizationChart"/>
    <dgm:cxn modelId="{65CF4F90-4C66-4DFF-9998-D119481049FA}" type="presParOf" srcId="{AA5755D5-9ADA-4192-855F-D0C4AE296CCE}" destId="{1DB1406B-50D5-41DC-BA37-8BD594A9EAFC}" srcOrd="3" destOrd="0" presId="urn:microsoft.com/office/officeart/2009/3/layout/HorizontalOrganizationChart"/>
    <dgm:cxn modelId="{BBDBE5F2-216E-484D-9CAB-9414E63F6C09}" type="presParOf" srcId="{1DB1406B-50D5-41DC-BA37-8BD594A9EAFC}" destId="{655EE456-350F-467C-B845-8C942A6D3A98}" srcOrd="0" destOrd="0" presId="urn:microsoft.com/office/officeart/2009/3/layout/HorizontalOrganizationChart"/>
    <dgm:cxn modelId="{73DE0279-BE01-4397-B22B-C4E9F68F3240}" type="presParOf" srcId="{655EE456-350F-467C-B845-8C942A6D3A98}" destId="{F7A5A8E5-4E2C-4638-B2D9-F49243D43FCE}" srcOrd="0" destOrd="0" presId="urn:microsoft.com/office/officeart/2009/3/layout/HorizontalOrganizationChart"/>
    <dgm:cxn modelId="{06F6EF81-63A9-4F35-90DE-4F1C73EC98F6}" type="presParOf" srcId="{655EE456-350F-467C-B845-8C942A6D3A98}" destId="{E8881057-D69A-4360-B59C-2A726A00C15F}" srcOrd="1" destOrd="0" presId="urn:microsoft.com/office/officeart/2009/3/layout/HorizontalOrganizationChart"/>
    <dgm:cxn modelId="{1BA46658-69A3-4135-8F36-3DA0A77CCAB6}" type="presParOf" srcId="{1DB1406B-50D5-41DC-BA37-8BD594A9EAFC}" destId="{F95EB8C1-85B6-41D6-9062-D9711BB5E10D}" srcOrd="1" destOrd="0" presId="urn:microsoft.com/office/officeart/2009/3/layout/HorizontalOrganizationChart"/>
    <dgm:cxn modelId="{DCD549EE-5541-451A-BA1A-B2ABA33E1DD5}" type="presParOf" srcId="{F95EB8C1-85B6-41D6-9062-D9711BB5E10D}" destId="{9D719C73-1118-46A5-8FA2-9EF3E9CB9FC9}" srcOrd="0" destOrd="0" presId="urn:microsoft.com/office/officeart/2009/3/layout/HorizontalOrganizationChart"/>
    <dgm:cxn modelId="{6CD09767-155C-4CD6-A115-EF6F76B5C412}" type="presParOf" srcId="{F95EB8C1-85B6-41D6-9062-D9711BB5E10D}" destId="{818B4AAB-179E-4E78-82E6-188FFEE0E8D0}" srcOrd="1" destOrd="0" presId="urn:microsoft.com/office/officeart/2009/3/layout/HorizontalOrganizationChart"/>
    <dgm:cxn modelId="{81AE9E5F-E47F-4D67-97E0-B26B636CF652}" type="presParOf" srcId="{818B4AAB-179E-4E78-82E6-188FFEE0E8D0}" destId="{6CE7FAE2-FB99-45B7-8389-A1F661644647}" srcOrd="0" destOrd="0" presId="urn:microsoft.com/office/officeart/2009/3/layout/HorizontalOrganizationChart"/>
    <dgm:cxn modelId="{AC9C94B1-7CA7-4AF3-AF4F-8297AE23BA3C}" type="presParOf" srcId="{6CE7FAE2-FB99-45B7-8389-A1F661644647}" destId="{7FBF3A21-F3CA-4EFD-B9B5-B324B6B7A728}" srcOrd="0" destOrd="0" presId="urn:microsoft.com/office/officeart/2009/3/layout/HorizontalOrganizationChart"/>
    <dgm:cxn modelId="{0604740C-7519-4E66-B4EA-A6DA2FD1ED67}" type="presParOf" srcId="{6CE7FAE2-FB99-45B7-8389-A1F661644647}" destId="{2A6D5A96-8F6C-4408-9C0D-38F47E19B185}" srcOrd="1" destOrd="0" presId="urn:microsoft.com/office/officeart/2009/3/layout/HorizontalOrganizationChart"/>
    <dgm:cxn modelId="{FBAC58A9-FFD5-48AA-B68A-98BA34D5D369}" type="presParOf" srcId="{818B4AAB-179E-4E78-82E6-188FFEE0E8D0}" destId="{B8123E35-B56E-4EBD-847D-3E90729A7472}" srcOrd="1" destOrd="0" presId="urn:microsoft.com/office/officeart/2009/3/layout/HorizontalOrganizationChart"/>
    <dgm:cxn modelId="{30C0DC41-379D-4C76-90B8-5644FFCC8BAE}" type="presParOf" srcId="{B8123E35-B56E-4EBD-847D-3E90729A7472}" destId="{D7CA7305-28E1-4350-BDE1-4AA27F3C3C75}" srcOrd="0" destOrd="0" presId="urn:microsoft.com/office/officeart/2009/3/layout/HorizontalOrganizationChart"/>
    <dgm:cxn modelId="{A2C06C78-F835-4BE5-976B-B7589DA8B964}" type="presParOf" srcId="{B8123E35-B56E-4EBD-847D-3E90729A7472}" destId="{7FEDB61D-12D1-4556-BCB1-E07A646D318D}" srcOrd="1" destOrd="0" presId="urn:microsoft.com/office/officeart/2009/3/layout/HorizontalOrganizationChart"/>
    <dgm:cxn modelId="{07E7C8EA-81A5-4D3E-B339-09866AC194FF}" type="presParOf" srcId="{7FEDB61D-12D1-4556-BCB1-E07A646D318D}" destId="{53F17DFC-7B41-4E70-9D03-3C352E790F56}" srcOrd="0" destOrd="0" presId="urn:microsoft.com/office/officeart/2009/3/layout/HorizontalOrganizationChart"/>
    <dgm:cxn modelId="{D96A1748-7EA6-49B0-83E7-806102D7057A}" type="presParOf" srcId="{53F17DFC-7B41-4E70-9D03-3C352E790F56}" destId="{DF1BBFD3-E09A-4800-9F16-D6520E64296A}" srcOrd="0" destOrd="0" presId="urn:microsoft.com/office/officeart/2009/3/layout/HorizontalOrganizationChart"/>
    <dgm:cxn modelId="{B9928C99-AEEC-4EEB-AE85-C9D7257C9A48}" type="presParOf" srcId="{53F17DFC-7B41-4E70-9D03-3C352E790F56}" destId="{82C4BD06-268D-407F-A931-2ECA7CEE8C68}" srcOrd="1" destOrd="0" presId="urn:microsoft.com/office/officeart/2009/3/layout/HorizontalOrganizationChart"/>
    <dgm:cxn modelId="{E1DA9407-7F1D-4BD9-881F-1F879DD64827}" type="presParOf" srcId="{7FEDB61D-12D1-4556-BCB1-E07A646D318D}" destId="{2A5CF2DE-95A5-427C-99B8-4CA3E7E61F34}" srcOrd="1" destOrd="0" presId="urn:microsoft.com/office/officeart/2009/3/layout/HorizontalOrganizationChart"/>
    <dgm:cxn modelId="{A41155E3-BE54-4E1D-B38B-C5B170C48798}" type="presParOf" srcId="{7FEDB61D-12D1-4556-BCB1-E07A646D318D}" destId="{104B09EA-263E-4D36-B8E3-C2E7EE6698E4}" srcOrd="2" destOrd="0" presId="urn:microsoft.com/office/officeart/2009/3/layout/HorizontalOrganizationChart"/>
    <dgm:cxn modelId="{059EF600-045C-417E-9EE5-5E882D7121BB}" type="presParOf" srcId="{818B4AAB-179E-4E78-82E6-188FFEE0E8D0}" destId="{DB159CDF-70E5-4B9D-AE57-7C63BC95A5BF}" srcOrd="2" destOrd="0" presId="urn:microsoft.com/office/officeart/2009/3/layout/HorizontalOrganizationChart"/>
    <dgm:cxn modelId="{A50488B9-BF8E-4A65-90FE-DD5C32B65556}" type="presParOf" srcId="{F95EB8C1-85B6-41D6-9062-D9711BB5E10D}" destId="{147DD9D0-59B2-4A0E-BB7C-1E386175E353}" srcOrd="2" destOrd="0" presId="urn:microsoft.com/office/officeart/2009/3/layout/HorizontalOrganizationChart"/>
    <dgm:cxn modelId="{920A2B61-A395-4155-9365-525C2DF7723E}" type="presParOf" srcId="{F95EB8C1-85B6-41D6-9062-D9711BB5E10D}" destId="{9540594A-7D3A-47DE-83AD-D22E000ED4AF}" srcOrd="3" destOrd="0" presId="urn:microsoft.com/office/officeart/2009/3/layout/HorizontalOrganizationChart"/>
    <dgm:cxn modelId="{5753E8D7-263B-42DC-B1D8-1504FAE805D5}" type="presParOf" srcId="{9540594A-7D3A-47DE-83AD-D22E000ED4AF}" destId="{4B206E83-24BC-4F94-92DF-3FE4C112B0D4}" srcOrd="0" destOrd="0" presId="urn:microsoft.com/office/officeart/2009/3/layout/HorizontalOrganizationChart"/>
    <dgm:cxn modelId="{74BC9EC2-73F1-41B1-8697-7F19FFBE9B91}" type="presParOf" srcId="{4B206E83-24BC-4F94-92DF-3FE4C112B0D4}" destId="{A5F3765C-F53E-4932-81A2-0716E5A4C91B}" srcOrd="0" destOrd="0" presId="urn:microsoft.com/office/officeart/2009/3/layout/HorizontalOrganizationChart"/>
    <dgm:cxn modelId="{A475CF8C-1612-43F7-A579-67EC8F22BAAC}" type="presParOf" srcId="{4B206E83-24BC-4F94-92DF-3FE4C112B0D4}" destId="{A3B7DC1D-D41E-4971-89C4-086A53722A6D}" srcOrd="1" destOrd="0" presId="urn:microsoft.com/office/officeart/2009/3/layout/HorizontalOrganizationChart"/>
    <dgm:cxn modelId="{8AAEF383-7680-41E5-85E6-B2417A8CF79D}" type="presParOf" srcId="{9540594A-7D3A-47DE-83AD-D22E000ED4AF}" destId="{4E2BBFB7-680D-41D5-912D-32CD3C863043}" srcOrd="1" destOrd="0" presId="urn:microsoft.com/office/officeart/2009/3/layout/HorizontalOrganizationChart"/>
    <dgm:cxn modelId="{84F85706-3960-4E06-B4AD-4B2FD963F6DF}" type="presParOf" srcId="{4E2BBFB7-680D-41D5-912D-32CD3C863043}" destId="{19BB3077-6B9B-4EDA-B34E-F36D044CA08F}" srcOrd="0" destOrd="0" presId="urn:microsoft.com/office/officeart/2009/3/layout/HorizontalOrganizationChart"/>
    <dgm:cxn modelId="{B1A9EDC7-E6FA-4CE9-AEF2-1CEBFB71B36F}" type="presParOf" srcId="{4E2BBFB7-680D-41D5-912D-32CD3C863043}" destId="{2E6D3AF9-564A-4C4B-A412-2C2FEFC038E5}" srcOrd="1" destOrd="0" presId="urn:microsoft.com/office/officeart/2009/3/layout/HorizontalOrganizationChart"/>
    <dgm:cxn modelId="{C0763F71-FAEB-4B34-98EF-9D0A981D7075}" type="presParOf" srcId="{2E6D3AF9-564A-4C4B-A412-2C2FEFC038E5}" destId="{C91DBEB1-01FE-4901-8644-EE822423BADC}" srcOrd="0" destOrd="0" presId="urn:microsoft.com/office/officeart/2009/3/layout/HorizontalOrganizationChart"/>
    <dgm:cxn modelId="{0D0390F6-7AAE-4524-858E-6F9B0D1D027A}" type="presParOf" srcId="{C91DBEB1-01FE-4901-8644-EE822423BADC}" destId="{F589825A-E0B6-4684-9F49-D2EB8AA74B2B}" srcOrd="0" destOrd="0" presId="urn:microsoft.com/office/officeart/2009/3/layout/HorizontalOrganizationChart"/>
    <dgm:cxn modelId="{9E14A6CA-909F-4711-9C6E-1F7B5ADF9C46}" type="presParOf" srcId="{C91DBEB1-01FE-4901-8644-EE822423BADC}" destId="{FA24CB1A-6F6D-46A3-836E-6E755A61D06A}" srcOrd="1" destOrd="0" presId="urn:microsoft.com/office/officeart/2009/3/layout/HorizontalOrganizationChart"/>
    <dgm:cxn modelId="{78F16A7A-B6A6-4A66-A38D-AED550CE2872}" type="presParOf" srcId="{2E6D3AF9-564A-4C4B-A412-2C2FEFC038E5}" destId="{29CEA9B4-F5F0-447B-9323-D840CFB9CDAF}" srcOrd="1" destOrd="0" presId="urn:microsoft.com/office/officeart/2009/3/layout/HorizontalOrganizationChart"/>
    <dgm:cxn modelId="{9B485798-5163-4BE1-BEF9-8FA3C2317F07}" type="presParOf" srcId="{2E6D3AF9-564A-4C4B-A412-2C2FEFC038E5}" destId="{1B92955E-2699-4072-A6EB-CC4477E78086}" srcOrd="2" destOrd="0" presId="urn:microsoft.com/office/officeart/2009/3/layout/HorizontalOrganizationChart"/>
    <dgm:cxn modelId="{B53288C4-3788-4212-9AA5-57938E7260CF}" type="presParOf" srcId="{9540594A-7D3A-47DE-83AD-D22E000ED4AF}" destId="{B954868B-D11C-4059-9401-BD5827E0BA24}" srcOrd="2" destOrd="0" presId="urn:microsoft.com/office/officeart/2009/3/layout/HorizontalOrganizationChart"/>
    <dgm:cxn modelId="{C4605502-8E46-4DC4-86F9-FA26A0EB039A}" type="presParOf" srcId="{F95EB8C1-85B6-41D6-9062-D9711BB5E10D}" destId="{2AC3AE58-734D-445A-B36A-943152AF00D6}" srcOrd="4" destOrd="0" presId="urn:microsoft.com/office/officeart/2009/3/layout/HorizontalOrganizationChart"/>
    <dgm:cxn modelId="{519D099B-B0FF-4C72-A0B5-649D3300C935}" type="presParOf" srcId="{F95EB8C1-85B6-41D6-9062-D9711BB5E10D}" destId="{5E99C919-8798-4E78-A91D-D3208892B4A5}" srcOrd="5" destOrd="0" presId="urn:microsoft.com/office/officeart/2009/3/layout/HorizontalOrganizationChart"/>
    <dgm:cxn modelId="{7478063F-E914-49CC-85D5-0C943C8261FA}" type="presParOf" srcId="{5E99C919-8798-4E78-A91D-D3208892B4A5}" destId="{58C0ABDE-17BA-4353-A455-44E8A1EA8B5D}" srcOrd="0" destOrd="0" presId="urn:microsoft.com/office/officeart/2009/3/layout/HorizontalOrganizationChart"/>
    <dgm:cxn modelId="{8FF4213B-F7B4-4F9C-8343-C4545E9C8676}" type="presParOf" srcId="{58C0ABDE-17BA-4353-A455-44E8A1EA8B5D}" destId="{D04668C0-6211-4D8C-AAD0-104EE5BF49AD}" srcOrd="0" destOrd="0" presId="urn:microsoft.com/office/officeart/2009/3/layout/HorizontalOrganizationChart"/>
    <dgm:cxn modelId="{E221C56B-DFFF-4424-864F-C24FCA5F92A9}" type="presParOf" srcId="{58C0ABDE-17BA-4353-A455-44E8A1EA8B5D}" destId="{142A59C6-71D7-4059-BF9D-F3A337EF1F6F}" srcOrd="1" destOrd="0" presId="urn:microsoft.com/office/officeart/2009/3/layout/HorizontalOrganizationChart"/>
    <dgm:cxn modelId="{53B3EB3A-F004-4121-BCD1-AB69FF686723}" type="presParOf" srcId="{5E99C919-8798-4E78-A91D-D3208892B4A5}" destId="{3FC95EE6-B5CC-41EB-9024-06F7334667B6}" srcOrd="1" destOrd="0" presId="urn:microsoft.com/office/officeart/2009/3/layout/HorizontalOrganizationChart"/>
    <dgm:cxn modelId="{88B0238E-6158-4B95-8EA0-6830C2B98D95}" type="presParOf" srcId="{3FC95EE6-B5CC-41EB-9024-06F7334667B6}" destId="{92B880FD-3AA2-47E9-A9E9-221D4F1107F2}" srcOrd="0" destOrd="0" presId="urn:microsoft.com/office/officeart/2009/3/layout/HorizontalOrganizationChart"/>
    <dgm:cxn modelId="{BD608D77-4710-47D0-AF85-78E97FC33556}" type="presParOf" srcId="{3FC95EE6-B5CC-41EB-9024-06F7334667B6}" destId="{F1AE846C-D26B-4A7F-872A-F9DE0C34090F}" srcOrd="1" destOrd="0" presId="urn:microsoft.com/office/officeart/2009/3/layout/HorizontalOrganizationChart"/>
    <dgm:cxn modelId="{BDCB2F10-98AA-48B8-9D58-E8D3A5010563}" type="presParOf" srcId="{F1AE846C-D26B-4A7F-872A-F9DE0C34090F}" destId="{AAEEDDCD-CF37-412B-A647-CCCCCC41CCF2}" srcOrd="0" destOrd="0" presId="urn:microsoft.com/office/officeart/2009/3/layout/HorizontalOrganizationChart"/>
    <dgm:cxn modelId="{B9B3ACA4-28A9-427F-9BB7-C2C6533B7821}" type="presParOf" srcId="{AAEEDDCD-CF37-412B-A647-CCCCCC41CCF2}" destId="{3DA42AB6-CF7F-4C13-A554-B2C1C6571765}" srcOrd="0" destOrd="0" presId="urn:microsoft.com/office/officeart/2009/3/layout/HorizontalOrganizationChart"/>
    <dgm:cxn modelId="{C295E994-E1E0-48D5-8A5B-253A0C0F725D}" type="presParOf" srcId="{AAEEDDCD-CF37-412B-A647-CCCCCC41CCF2}" destId="{9C4840F5-6E9B-4147-B306-99FE5F0116CC}" srcOrd="1" destOrd="0" presId="urn:microsoft.com/office/officeart/2009/3/layout/HorizontalOrganizationChart"/>
    <dgm:cxn modelId="{E9DA08DC-FA0D-480E-84A9-B70515E54C0E}" type="presParOf" srcId="{F1AE846C-D26B-4A7F-872A-F9DE0C34090F}" destId="{1DD0616C-D08D-49DF-89D4-7017FEFE8E7B}" srcOrd="1" destOrd="0" presId="urn:microsoft.com/office/officeart/2009/3/layout/HorizontalOrganizationChart"/>
    <dgm:cxn modelId="{3C2F090A-9A22-4D25-AC64-54C990DB1AC8}" type="presParOf" srcId="{F1AE846C-D26B-4A7F-872A-F9DE0C34090F}" destId="{5B3EE52A-66A9-4387-86F7-1D981D401BF6}" srcOrd="2" destOrd="0" presId="urn:microsoft.com/office/officeart/2009/3/layout/HorizontalOrganizationChart"/>
    <dgm:cxn modelId="{077F1A74-C493-45B8-B309-966D5B32516A}" type="presParOf" srcId="{5E99C919-8798-4E78-A91D-D3208892B4A5}" destId="{E2F84CEC-015A-42B8-A3E2-F89DA14464A6}" srcOrd="2" destOrd="0" presId="urn:microsoft.com/office/officeart/2009/3/layout/HorizontalOrganizationChart"/>
    <dgm:cxn modelId="{D05E8E16-EEBB-4450-A6D9-BE1D9046112A}" type="presParOf" srcId="{1DB1406B-50D5-41DC-BA37-8BD594A9EAFC}" destId="{6B81277C-499B-4D6C-8A2F-B2BC4FEF0B34}" srcOrd="2" destOrd="0" presId="urn:microsoft.com/office/officeart/2009/3/layout/HorizontalOrganizationChart"/>
    <dgm:cxn modelId="{6F71BD85-AD65-414F-9C72-81913EC7E09B}" type="presParOf" srcId="{AA5755D5-9ADA-4192-855F-D0C4AE296CCE}" destId="{F65FC988-3712-46C8-ABFA-A4EA4CE479D6}" srcOrd="4" destOrd="0" presId="urn:microsoft.com/office/officeart/2009/3/layout/HorizontalOrganizationChart"/>
    <dgm:cxn modelId="{F7E9FF8D-8B55-4B2E-9131-396D9F01C1EE}" type="presParOf" srcId="{F65FC988-3712-46C8-ABFA-A4EA4CE479D6}" destId="{CF02B72D-4D03-4B58-950A-FE397806D5BA}" srcOrd="0" destOrd="0" presId="urn:microsoft.com/office/officeart/2009/3/layout/HorizontalOrganizationChart"/>
    <dgm:cxn modelId="{26F05B3A-B7CB-402B-AD6E-2E5A3860AF9B}" type="presParOf" srcId="{CF02B72D-4D03-4B58-950A-FE397806D5BA}" destId="{AC819455-E0DE-41E5-84CB-8FE0E89C0CCE}" srcOrd="0" destOrd="0" presId="urn:microsoft.com/office/officeart/2009/3/layout/HorizontalOrganizationChart"/>
    <dgm:cxn modelId="{A27115AE-C380-45FC-8629-BDE1862F2350}" type="presParOf" srcId="{CF02B72D-4D03-4B58-950A-FE397806D5BA}" destId="{DFC1085A-B6AA-4C84-AB6C-BDB3DF96A439}" srcOrd="1" destOrd="0" presId="urn:microsoft.com/office/officeart/2009/3/layout/HorizontalOrganizationChart"/>
    <dgm:cxn modelId="{1B2CBC97-1D30-4765-BC1F-3D2285635833}" type="presParOf" srcId="{F65FC988-3712-46C8-ABFA-A4EA4CE479D6}" destId="{BE115ADA-4796-4CF2-9BF5-6AA118EF8BC3}" srcOrd="1" destOrd="0" presId="urn:microsoft.com/office/officeart/2009/3/layout/HorizontalOrganizationChart"/>
    <dgm:cxn modelId="{3879BC92-2DB7-4596-B8C7-7A8E2888FABA}" type="presParOf" srcId="{BE115ADA-4796-4CF2-9BF5-6AA118EF8BC3}" destId="{210EFF03-30A1-4682-9E64-6F73FD138B26}" srcOrd="0" destOrd="0" presId="urn:microsoft.com/office/officeart/2009/3/layout/HorizontalOrganizationChart"/>
    <dgm:cxn modelId="{38EA117E-EC1C-472D-84FF-3CC9EF36F840}" type="presParOf" srcId="{BE115ADA-4796-4CF2-9BF5-6AA118EF8BC3}" destId="{8069238F-C19D-4F94-9B1A-1CC780590A20}" srcOrd="1" destOrd="0" presId="urn:microsoft.com/office/officeart/2009/3/layout/HorizontalOrganizationChart"/>
    <dgm:cxn modelId="{51CB3445-4312-4047-A535-B21528A9A99C}" type="presParOf" srcId="{8069238F-C19D-4F94-9B1A-1CC780590A20}" destId="{47382AD0-4AAA-4DFD-8B31-D2B661F4920D}" srcOrd="0" destOrd="0" presId="urn:microsoft.com/office/officeart/2009/3/layout/HorizontalOrganizationChart"/>
    <dgm:cxn modelId="{60721646-470B-478C-A900-6D5B161AF3EB}" type="presParOf" srcId="{47382AD0-4AAA-4DFD-8B31-D2B661F4920D}" destId="{4DA7E8AE-4BE2-4506-9365-F86C212DDB45}" srcOrd="0" destOrd="0" presId="urn:microsoft.com/office/officeart/2009/3/layout/HorizontalOrganizationChart"/>
    <dgm:cxn modelId="{B3A6DE0C-3F9B-4C33-BF5B-55F26D561A9A}" type="presParOf" srcId="{47382AD0-4AAA-4DFD-8B31-D2B661F4920D}" destId="{0CA50C51-8229-42ED-8EA2-8A2ADFDC7A3E}" srcOrd="1" destOrd="0" presId="urn:microsoft.com/office/officeart/2009/3/layout/HorizontalOrganizationChart"/>
    <dgm:cxn modelId="{56ABFA6B-B1F4-4F06-B3C1-6200A21B0302}" type="presParOf" srcId="{8069238F-C19D-4F94-9B1A-1CC780590A20}" destId="{ED583FD1-2ED2-47D1-9694-5179E1D02BE2}" srcOrd="1" destOrd="0" presId="urn:microsoft.com/office/officeart/2009/3/layout/HorizontalOrganizationChart"/>
    <dgm:cxn modelId="{4805AFB8-C7B4-440B-9554-92E41A487253}" type="presParOf" srcId="{ED583FD1-2ED2-47D1-9694-5179E1D02BE2}" destId="{703F69F1-85D8-4377-A263-AA21802DEF67}" srcOrd="0" destOrd="0" presId="urn:microsoft.com/office/officeart/2009/3/layout/HorizontalOrganizationChart"/>
    <dgm:cxn modelId="{2ED0085C-E079-48F9-8A52-682151E572B4}" type="presParOf" srcId="{ED583FD1-2ED2-47D1-9694-5179E1D02BE2}" destId="{BE02C6F3-4CB2-44FF-9116-C6DB5B5CB6B7}" srcOrd="1" destOrd="0" presId="urn:microsoft.com/office/officeart/2009/3/layout/HorizontalOrganizationChart"/>
    <dgm:cxn modelId="{94C96A9C-5C18-447F-B095-8C9D5CFF6556}" type="presParOf" srcId="{BE02C6F3-4CB2-44FF-9116-C6DB5B5CB6B7}" destId="{AD76FCC7-8231-433F-A083-EFE797EE3301}" srcOrd="0" destOrd="0" presId="urn:microsoft.com/office/officeart/2009/3/layout/HorizontalOrganizationChart"/>
    <dgm:cxn modelId="{A9D839D1-487D-41CE-8362-A86515CBD6D3}" type="presParOf" srcId="{AD76FCC7-8231-433F-A083-EFE797EE3301}" destId="{152D00A9-D5B2-4227-BD6F-7811D29DBFF5}" srcOrd="0" destOrd="0" presId="urn:microsoft.com/office/officeart/2009/3/layout/HorizontalOrganizationChart"/>
    <dgm:cxn modelId="{03577E50-9236-4A97-B0DC-2A2AD21417D1}" type="presParOf" srcId="{AD76FCC7-8231-433F-A083-EFE797EE3301}" destId="{93981C72-854A-44C9-B00F-95B9C9CBB91D}" srcOrd="1" destOrd="0" presId="urn:microsoft.com/office/officeart/2009/3/layout/HorizontalOrganizationChart"/>
    <dgm:cxn modelId="{31CE3260-3344-4554-A0F7-0CBE902F5A6A}" type="presParOf" srcId="{BE02C6F3-4CB2-44FF-9116-C6DB5B5CB6B7}" destId="{B89E8BB0-3CC1-45C1-B1FD-A495610FCB6C}" srcOrd="1" destOrd="0" presId="urn:microsoft.com/office/officeart/2009/3/layout/HorizontalOrganizationChart"/>
    <dgm:cxn modelId="{E798CC72-89D6-456B-B03A-BE92721154A1}" type="presParOf" srcId="{BE02C6F3-4CB2-44FF-9116-C6DB5B5CB6B7}" destId="{45B6D3B9-2F5A-4ADB-92DA-4E2E8BCD3742}" srcOrd="2" destOrd="0" presId="urn:microsoft.com/office/officeart/2009/3/layout/HorizontalOrganizationChart"/>
    <dgm:cxn modelId="{0E4C6172-59D9-45A5-B7E9-4961C09831C2}" type="presParOf" srcId="{8069238F-C19D-4F94-9B1A-1CC780590A20}" destId="{8AC1FC46-85F2-4983-B49D-CD5B71591827}" srcOrd="2" destOrd="0" presId="urn:microsoft.com/office/officeart/2009/3/layout/HorizontalOrganizationChart"/>
    <dgm:cxn modelId="{9940857F-20ED-4BF2-877B-9C36F3C8F1AE}" type="presParOf" srcId="{F65FC988-3712-46C8-ABFA-A4EA4CE479D6}" destId="{A16EA505-5042-4F3A-8528-9CA5E6D17830}" srcOrd="2" destOrd="0" presId="urn:microsoft.com/office/officeart/2009/3/layout/HorizontalOrganizationChart"/>
    <dgm:cxn modelId="{7AF3E50D-B811-4E19-BA97-6B0AD2F68D40}" type="presParOf" srcId="{AA5755D5-9ADA-4192-855F-D0C4AE296CCE}" destId="{AE5A2560-26C6-43BE-96B4-09A798CD1CBD}" srcOrd="5" destOrd="0" presId="urn:microsoft.com/office/officeart/2009/3/layout/HorizontalOrganizationChart"/>
    <dgm:cxn modelId="{60CE20C3-1B05-4A8B-BA15-1432D653B5C8}" type="presParOf" srcId="{AE5A2560-26C6-43BE-96B4-09A798CD1CBD}" destId="{892BA382-E272-4238-9255-37A5BD662C1C}" srcOrd="0" destOrd="0" presId="urn:microsoft.com/office/officeart/2009/3/layout/HorizontalOrganizationChart"/>
    <dgm:cxn modelId="{0444F032-DF60-446F-BBAF-DE6A1719B3B3}" type="presParOf" srcId="{892BA382-E272-4238-9255-37A5BD662C1C}" destId="{8D138A2F-19C2-4208-9CCE-9618F1175359}" srcOrd="0" destOrd="0" presId="urn:microsoft.com/office/officeart/2009/3/layout/HorizontalOrganizationChart"/>
    <dgm:cxn modelId="{072AC9FE-E41C-4064-A081-8DE11A7903C4}" type="presParOf" srcId="{892BA382-E272-4238-9255-37A5BD662C1C}" destId="{26F3E32A-A13E-4A8A-ABAC-BE46150EFF00}" srcOrd="1" destOrd="0" presId="urn:microsoft.com/office/officeart/2009/3/layout/HorizontalOrganizationChart"/>
    <dgm:cxn modelId="{EB3FE480-1F48-4A97-84E6-4AAB4B86F811}" type="presParOf" srcId="{AE5A2560-26C6-43BE-96B4-09A798CD1CBD}" destId="{A076CF5B-A015-48CE-8410-6653CBABE7A0}" srcOrd="1" destOrd="0" presId="urn:microsoft.com/office/officeart/2009/3/layout/HorizontalOrganizationChart"/>
    <dgm:cxn modelId="{42F71F00-3F48-4758-BCFD-2E920A93D82A}" type="presParOf" srcId="{A076CF5B-A015-48CE-8410-6653CBABE7A0}" destId="{8F2BCBAB-49DE-4E55-94E6-EB0C5D62EC72}" srcOrd="0" destOrd="0" presId="urn:microsoft.com/office/officeart/2009/3/layout/HorizontalOrganizationChart"/>
    <dgm:cxn modelId="{AA30561E-4186-4ED4-8EAA-D9309020391E}" type="presParOf" srcId="{A076CF5B-A015-48CE-8410-6653CBABE7A0}" destId="{585AC6A7-79F7-4AF2-81A5-7DAB6639FCA6}" srcOrd="1" destOrd="0" presId="urn:microsoft.com/office/officeart/2009/3/layout/HorizontalOrganizationChart"/>
    <dgm:cxn modelId="{DD595443-9579-4099-8E82-3A0A55EDE042}" type="presParOf" srcId="{585AC6A7-79F7-4AF2-81A5-7DAB6639FCA6}" destId="{72CA740D-D8B9-4662-A5CB-EAF27338C84E}" srcOrd="0" destOrd="0" presId="urn:microsoft.com/office/officeart/2009/3/layout/HorizontalOrganizationChart"/>
    <dgm:cxn modelId="{E8539B33-342D-412D-9A11-05DEC518D9E9}" type="presParOf" srcId="{72CA740D-D8B9-4662-A5CB-EAF27338C84E}" destId="{C0C7B06F-95F2-4EF2-A1F0-7B0B32A4E871}" srcOrd="0" destOrd="0" presId="urn:microsoft.com/office/officeart/2009/3/layout/HorizontalOrganizationChart"/>
    <dgm:cxn modelId="{081D2172-B312-4947-A1BF-EC25744558CF}" type="presParOf" srcId="{72CA740D-D8B9-4662-A5CB-EAF27338C84E}" destId="{92CD8BE3-7630-43B7-AF5D-D24A1A18FE75}" srcOrd="1" destOrd="0" presId="urn:microsoft.com/office/officeart/2009/3/layout/HorizontalOrganizationChart"/>
    <dgm:cxn modelId="{3A71ACB8-A9B7-4245-97D1-E393AD851219}" type="presParOf" srcId="{585AC6A7-79F7-4AF2-81A5-7DAB6639FCA6}" destId="{3FAFBBBA-73C4-4FF3-BE1A-5539F25F51DF}" srcOrd="1" destOrd="0" presId="urn:microsoft.com/office/officeart/2009/3/layout/HorizontalOrganizationChart"/>
    <dgm:cxn modelId="{07232EC3-D1D4-41B3-A777-AA2C648CFB59}" type="presParOf" srcId="{3FAFBBBA-73C4-4FF3-BE1A-5539F25F51DF}" destId="{F2E0D5FA-20FC-4EF9-BE83-987558BD359D}" srcOrd="0" destOrd="0" presId="urn:microsoft.com/office/officeart/2009/3/layout/HorizontalOrganizationChart"/>
    <dgm:cxn modelId="{9B737163-45DC-4295-966A-424CE9DB2320}" type="presParOf" srcId="{3FAFBBBA-73C4-4FF3-BE1A-5539F25F51DF}" destId="{461EBD1D-6D5E-4BEA-B2A4-994CA38676FA}" srcOrd="1" destOrd="0" presId="urn:microsoft.com/office/officeart/2009/3/layout/HorizontalOrganizationChart"/>
    <dgm:cxn modelId="{7FB7EAE3-7628-41A5-9683-9FC61435764A}" type="presParOf" srcId="{461EBD1D-6D5E-4BEA-B2A4-994CA38676FA}" destId="{05EF8C14-E735-431F-99F9-750805A84E92}" srcOrd="0" destOrd="0" presId="urn:microsoft.com/office/officeart/2009/3/layout/HorizontalOrganizationChart"/>
    <dgm:cxn modelId="{64B7D4CA-B677-4332-8048-A6EC775D45CB}" type="presParOf" srcId="{05EF8C14-E735-431F-99F9-750805A84E92}" destId="{E466356F-66E2-405B-9CC6-3D2F415EBF5F}" srcOrd="0" destOrd="0" presId="urn:microsoft.com/office/officeart/2009/3/layout/HorizontalOrganizationChart"/>
    <dgm:cxn modelId="{2F72B0F3-9905-4714-85F5-45D5228B267E}" type="presParOf" srcId="{05EF8C14-E735-431F-99F9-750805A84E92}" destId="{69C0F405-E219-4E7B-8B49-BB09CC1313EE}" srcOrd="1" destOrd="0" presId="urn:microsoft.com/office/officeart/2009/3/layout/HorizontalOrganizationChart"/>
    <dgm:cxn modelId="{54B8083D-8AAE-4775-9349-56377371F071}" type="presParOf" srcId="{461EBD1D-6D5E-4BEA-B2A4-994CA38676FA}" destId="{5EAC7252-2D99-4CB6-A064-B45D421884EC}" srcOrd="1" destOrd="0" presId="urn:microsoft.com/office/officeart/2009/3/layout/HorizontalOrganizationChart"/>
    <dgm:cxn modelId="{F431617C-E6D6-4D7D-A5AC-AA26C8F898B3}" type="presParOf" srcId="{461EBD1D-6D5E-4BEA-B2A4-994CA38676FA}" destId="{E176D6C3-D5EC-4CA5-90F6-09521E669A3B}" srcOrd="2" destOrd="0" presId="urn:microsoft.com/office/officeart/2009/3/layout/HorizontalOrganizationChart"/>
    <dgm:cxn modelId="{FE2B6776-E4C9-47A2-8E60-492EFE396057}" type="presParOf" srcId="{585AC6A7-79F7-4AF2-81A5-7DAB6639FCA6}" destId="{9F3D1852-7B2E-4F39-B218-2637F7A6ACCA}" srcOrd="2" destOrd="0" presId="urn:microsoft.com/office/officeart/2009/3/layout/HorizontalOrganizationChart"/>
    <dgm:cxn modelId="{820EC608-A24B-44DF-A374-B20A9D035A99}" type="presParOf" srcId="{A076CF5B-A015-48CE-8410-6653CBABE7A0}" destId="{6F9D0FFF-47AA-4D9F-A4BB-AC5096A55C78}" srcOrd="2" destOrd="0" presId="urn:microsoft.com/office/officeart/2009/3/layout/HorizontalOrganizationChart"/>
    <dgm:cxn modelId="{79C207BC-D31C-4A92-81C8-1871641B23F0}" type="presParOf" srcId="{A076CF5B-A015-48CE-8410-6653CBABE7A0}" destId="{EEB1DB5F-B90E-4FE7-A657-3D3B2E05A468}" srcOrd="3" destOrd="0" presId="urn:microsoft.com/office/officeart/2009/3/layout/HorizontalOrganizationChart"/>
    <dgm:cxn modelId="{FE181F72-44AC-4D40-907C-D93C810C17F1}" type="presParOf" srcId="{EEB1DB5F-B90E-4FE7-A657-3D3B2E05A468}" destId="{C5FE19DB-69D1-42C6-B1C4-F365CAB87A5C}" srcOrd="0" destOrd="0" presId="urn:microsoft.com/office/officeart/2009/3/layout/HorizontalOrganizationChart"/>
    <dgm:cxn modelId="{3595D629-ED37-4AAB-A9F8-121B1D9E64AE}" type="presParOf" srcId="{C5FE19DB-69D1-42C6-B1C4-F365CAB87A5C}" destId="{EC096330-E575-4525-80A5-61079D61E8E0}" srcOrd="0" destOrd="0" presId="urn:microsoft.com/office/officeart/2009/3/layout/HorizontalOrganizationChart"/>
    <dgm:cxn modelId="{DEC60AAA-534F-41D3-9B0B-7CBE54AC21E6}" type="presParOf" srcId="{C5FE19DB-69D1-42C6-B1C4-F365CAB87A5C}" destId="{367BDE38-CC45-4435-93DB-27957DB7104E}" srcOrd="1" destOrd="0" presId="urn:microsoft.com/office/officeart/2009/3/layout/HorizontalOrganizationChart"/>
    <dgm:cxn modelId="{0E0D8C8F-0247-4622-A667-C73B70C4BD18}" type="presParOf" srcId="{EEB1DB5F-B90E-4FE7-A657-3D3B2E05A468}" destId="{D37A2AC6-A9AA-4174-8CDE-402F856243D2}" srcOrd="1" destOrd="0" presId="urn:microsoft.com/office/officeart/2009/3/layout/HorizontalOrganizationChart"/>
    <dgm:cxn modelId="{DDF2C55B-E740-44A6-AC15-ED4C02577007}" type="presParOf" srcId="{D37A2AC6-A9AA-4174-8CDE-402F856243D2}" destId="{AF94C891-094A-4C57-A324-9C590CF995EC}" srcOrd="0" destOrd="0" presId="urn:microsoft.com/office/officeart/2009/3/layout/HorizontalOrganizationChart"/>
    <dgm:cxn modelId="{1F9942A3-8D09-4415-A0B6-C3FDEA4DC2D6}" type="presParOf" srcId="{D37A2AC6-A9AA-4174-8CDE-402F856243D2}" destId="{1C343881-67E3-479C-84FF-64CF81159561}" srcOrd="1" destOrd="0" presId="urn:microsoft.com/office/officeart/2009/3/layout/HorizontalOrganizationChart"/>
    <dgm:cxn modelId="{EC62FDAE-E7B7-4CAC-AD53-3CA8D9FF068D}" type="presParOf" srcId="{1C343881-67E3-479C-84FF-64CF81159561}" destId="{AD74E14D-CC1B-4F53-9F30-6C0F00D02A93}" srcOrd="0" destOrd="0" presId="urn:microsoft.com/office/officeart/2009/3/layout/HorizontalOrganizationChart"/>
    <dgm:cxn modelId="{3696FE0B-F15D-440B-9FC4-9A101B88EA42}" type="presParOf" srcId="{AD74E14D-CC1B-4F53-9F30-6C0F00D02A93}" destId="{86938492-1A4D-478D-9346-891973DDD7DC}" srcOrd="0" destOrd="0" presId="urn:microsoft.com/office/officeart/2009/3/layout/HorizontalOrganizationChart"/>
    <dgm:cxn modelId="{B117D75F-3E40-48BB-AB8B-B4DE9F7DD5FC}" type="presParOf" srcId="{AD74E14D-CC1B-4F53-9F30-6C0F00D02A93}" destId="{298C3536-FFA3-40B0-8895-8635ECBB59F8}" srcOrd="1" destOrd="0" presId="urn:microsoft.com/office/officeart/2009/3/layout/HorizontalOrganizationChart"/>
    <dgm:cxn modelId="{B9EF2DF0-569B-40AE-839C-485C5CEA2209}" type="presParOf" srcId="{1C343881-67E3-479C-84FF-64CF81159561}" destId="{118D734A-D691-49D7-899B-38E3156845BA}" srcOrd="1" destOrd="0" presId="urn:microsoft.com/office/officeart/2009/3/layout/HorizontalOrganizationChart"/>
    <dgm:cxn modelId="{56D51A81-C281-454C-AFFB-0014CFD4F7EB}" type="presParOf" srcId="{1C343881-67E3-479C-84FF-64CF81159561}" destId="{C930C7B2-51E9-4B69-A936-EC163D70C95A}" srcOrd="2" destOrd="0" presId="urn:microsoft.com/office/officeart/2009/3/layout/HorizontalOrganizationChart"/>
    <dgm:cxn modelId="{4EB23449-B75A-456D-AAA9-B4DDF1EAA3FB}" type="presParOf" srcId="{EEB1DB5F-B90E-4FE7-A657-3D3B2E05A468}" destId="{C0199984-F460-4B7B-B4D6-8CEE0A221C79}" srcOrd="2" destOrd="0" presId="urn:microsoft.com/office/officeart/2009/3/layout/HorizontalOrganizationChart"/>
    <dgm:cxn modelId="{C4BEA0CF-0B91-4D1B-92A6-08E1492B38A0}" type="presParOf" srcId="{AE5A2560-26C6-43BE-96B4-09A798CD1CBD}" destId="{0BB45FB6-7E8B-4AB6-A8DF-B364BB66578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4C891-094A-4C57-A324-9C590CF995EC}">
      <dsp:nvSpPr>
        <dsp:cNvPr id="0" name=""/>
        <dsp:cNvSpPr/>
      </dsp:nvSpPr>
      <dsp:spPr>
        <a:xfrm>
          <a:off x="4371138" y="5984354"/>
          <a:ext cx="746064" cy="91440"/>
        </a:xfrm>
        <a:custGeom>
          <a:avLst/>
          <a:gdLst/>
          <a:ahLst/>
          <a:cxnLst/>
          <a:rect l="0" t="0" r="0" b="0"/>
          <a:pathLst>
            <a:path>
              <a:moveTo>
                <a:pt x="0" y="45981"/>
              </a:moveTo>
              <a:lnTo>
                <a:pt x="706773" y="45981"/>
              </a:lnTo>
              <a:lnTo>
                <a:pt x="706773" y="45720"/>
              </a:lnTo>
              <a:lnTo>
                <a:pt x="746064"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D0FFF-47AA-4D9F-A4BB-AC5096A55C78}">
      <dsp:nvSpPr>
        <dsp:cNvPr id="0" name=""/>
        <dsp:cNvSpPr/>
      </dsp:nvSpPr>
      <dsp:spPr>
        <a:xfrm>
          <a:off x="2850377" y="5820599"/>
          <a:ext cx="313876" cy="209736"/>
        </a:xfrm>
        <a:custGeom>
          <a:avLst/>
          <a:gdLst/>
          <a:ahLst/>
          <a:cxnLst/>
          <a:rect l="0" t="0" r="0" b="0"/>
          <a:pathLst>
            <a:path>
              <a:moveTo>
                <a:pt x="0" y="0"/>
              </a:moveTo>
              <a:lnTo>
                <a:pt x="274585" y="0"/>
              </a:lnTo>
              <a:lnTo>
                <a:pt x="274585" y="209736"/>
              </a:lnTo>
              <a:lnTo>
                <a:pt x="313876" y="209736"/>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0D5FA-20FC-4EF9-BE83-987558BD359D}">
      <dsp:nvSpPr>
        <dsp:cNvPr id="0" name=""/>
        <dsp:cNvSpPr/>
      </dsp:nvSpPr>
      <dsp:spPr>
        <a:xfrm>
          <a:off x="4362844" y="5541962"/>
          <a:ext cx="748013" cy="91440"/>
        </a:xfrm>
        <a:custGeom>
          <a:avLst/>
          <a:gdLst/>
          <a:ahLst/>
          <a:cxnLst/>
          <a:rect l="0" t="0" r="0" b="0"/>
          <a:pathLst>
            <a:path>
              <a:moveTo>
                <a:pt x="0" y="45976"/>
              </a:moveTo>
              <a:lnTo>
                <a:pt x="708722" y="45976"/>
              </a:lnTo>
              <a:lnTo>
                <a:pt x="708722" y="45720"/>
              </a:lnTo>
              <a:lnTo>
                <a:pt x="748013"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BCBAB-49DE-4E55-94E6-EB0C5D62EC72}">
      <dsp:nvSpPr>
        <dsp:cNvPr id="0" name=""/>
        <dsp:cNvSpPr/>
      </dsp:nvSpPr>
      <dsp:spPr>
        <a:xfrm>
          <a:off x="2850377" y="5587938"/>
          <a:ext cx="305582" cy="232660"/>
        </a:xfrm>
        <a:custGeom>
          <a:avLst/>
          <a:gdLst/>
          <a:ahLst/>
          <a:cxnLst/>
          <a:rect l="0" t="0" r="0" b="0"/>
          <a:pathLst>
            <a:path>
              <a:moveTo>
                <a:pt x="0" y="232660"/>
              </a:moveTo>
              <a:lnTo>
                <a:pt x="266290" y="232660"/>
              </a:lnTo>
              <a:lnTo>
                <a:pt x="266290" y="0"/>
              </a:lnTo>
              <a:lnTo>
                <a:pt x="305582" y="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3F69F1-85D8-4377-A263-AA21802DEF67}">
      <dsp:nvSpPr>
        <dsp:cNvPr id="0" name=""/>
        <dsp:cNvSpPr/>
      </dsp:nvSpPr>
      <dsp:spPr>
        <a:xfrm>
          <a:off x="4367523" y="5069298"/>
          <a:ext cx="737126" cy="91440"/>
        </a:xfrm>
        <a:custGeom>
          <a:avLst/>
          <a:gdLst/>
          <a:ahLst/>
          <a:cxnLst/>
          <a:rect l="0" t="0" r="0" b="0"/>
          <a:pathLst>
            <a:path>
              <a:moveTo>
                <a:pt x="0" y="45720"/>
              </a:moveTo>
              <a:lnTo>
                <a:pt x="697834" y="45720"/>
              </a:lnTo>
              <a:lnTo>
                <a:pt x="697834" y="49087"/>
              </a:lnTo>
              <a:lnTo>
                <a:pt x="737126" y="49087"/>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EFF03-30A1-4682-9E64-6F73FD138B26}">
      <dsp:nvSpPr>
        <dsp:cNvPr id="0" name=""/>
        <dsp:cNvSpPr/>
      </dsp:nvSpPr>
      <dsp:spPr>
        <a:xfrm>
          <a:off x="2835501" y="5069298"/>
          <a:ext cx="325137" cy="91440"/>
        </a:xfrm>
        <a:custGeom>
          <a:avLst/>
          <a:gdLst/>
          <a:ahLst/>
          <a:cxnLst/>
          <a:rect l="0" t="0" r="0" b="0"/>
          <a:pathLst>
            <a:path>
              <a:moveTo>
                <a:pt x="0" y="48209"/>
              </a:moveTo>
              <a:lnTo>
                <a:pt x="285846" y="48209"/>
              </a:lnTo>
              <a:lnTo>
                <a:pt x="285846" y="45720"/>
              </a:lnTo>
              <a:lnTo>
                <a:pt x="325137" y="4572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880FD-3AA2-47E9-A9E9-221D4F1107F2}">
      <dsp:nvSpPr>
        <dsp:cNvPr id="0" name=""/>
        <dsp:cNvSpPr/>
      </dsp:nvSpPr>
      <dsp:spPr>
        <a:xfrm>
          <a:off x="4357017" y="4648052"/>
          <a:ext cx="740300" cy="91440"/>
        </a:xfrm>
        <a:custGeom>
          <a:avLst/>
          <a:gdLst/>
          <a:ahLst/>
          <a:cxnLst/>
          <a:rect l="0" t="0" r="0" b="0"/>
          <a:pathLst>
            <a:path>
              <a:moveTo>
                <a:pt x="0" y="47361"/>
              </a:moveTo>
              <a:lnTo>
                <a:pt x="701009" y="47361"/>
              </a:lnTo>
              <a:lnTo>
                <a:pt x="701009" y="45720"/>
              </a:lnTo>
              <a:lnTo>
                <a:pt x="740300"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C3AE58-734D-445A-B36A-943152AF00D6}">
      <dsp:nvSpPr>
        <dsp:cNvPr id="0" name=""/>
        <dsp:cNvSpPr/>
      </dsp:nvSpPr>
      <dsp:spPr>
        <a:xfrm>
          <a:off x="2831136" y="4226416"/>
          <a:ext cx="318996" cy="468998"/>
        </a:xfrm>
        <a:custGeom>
          <a:avLst/>
          <a:gdLst/>
          <a:ahLst/>
          <a:cxnLst/>
          <a:rect l="0" t="0" r="0" b="0"/>
          <a:pathLst>
            <a:path>
              <a:moveTo>
                <a:pt x="0" y="0"/>
              </a:moveTo>
              <a:lnTo>
                <a:pt x="279705" y="0"/>
              </a:lnTo>
              <a:lnTo>
                <a:pt x="279705" y="468998"/>
              </a:lnTo>
              <a:lnTo>
                <a:pt x="318996" y="468998"/>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B3077-6B9B-4EDA-B34E-F36D044CA08F}">
      <dsp:nvSpPr>
        <dsp:cNvPr id="0" name=""/>
        <dsp:cNvSpPr/>
      </dsp:nvSpPr>
      <dsp:spPr>
        <a:xfrm>
          <a:off x="4357017" y="4200223"/>
          <a:ext cx="726312" cy="91440"/>
        </a:xfrm>
        <a:custGeom>
          <a:avLst/>
          <a:gdLst/>
          <a:ahLst/>
          <a:cxnLst/>
          <a:rect l="0" t="0" r="0" b="0"/>
          <a:pathLst>
            <a:path>
              <a:moveTo>
                <a:pt x="0" y="45720"/>
              </a:moveTo>
              <a:lnTo>
                <a:pt x="687021" y="45720"/>
              </a:lnTo>
              <a:lnTo>
                <a:pt x="687021" y="47716"/>
              </a:lnTo>
              <a:lnTo>
                <a:pt x="726312" y="47716"/>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DD9D0-59B2-4A0E-BB7C-1E386175E353}">
      <dsp:nvSpPr>
        <dsp:cNvPr id="0" name=""/>
        <dsp:cNvSpPr/>
      </dsp:nvSpPr>
      <dsp:spPr>
        <a:xfrm>
          <a:off x="2831136" y="4180696"/>
          <a:ext cx="318996" cy="91440"/>
        </a:xfrm>
        <a:custGeom>
          <a:avLst/>
          <a:gdLst/>
          <a:ahLst/>
          <a:cxnLst/>
          <a:rect l="0" t="0" r="0" b="0"/>
          <a:pathLst>
            <a:path>
              <a:moveTo>
                <a:pt x="0" y="45720"/>
              </a:moveTo>
              <a:lnTo>
                <a:pt x="279705" y="45720"/>
              </a:lnTo>
              <a:lnTo>
                <a:pt x="279705" y="65246"/>
              </a:lnTo>
              <a:lnTo>
                <a:pt x="318996" y="65246"/>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CA7305-28E1-4350-BDE1-4AA27F3C3C75}">
      <dsp:nvSpPr>
        <dsp:cNvPr id="0" name=""/>
        <dsp:cNvSpPr/>
      </dsp:nvSpPr>
      <dsp:spPr>
        <a:xfrm>
          <a:off x="4357017" y="3749798"/>
          <a:ext cx="714470" cy="91440"/>
        </a:xfrm>
        <a:custGeom>
          <a:avLst/>
          <a:gdLst/>
          <a:ahLst/>
          <a:cxnLst/>
          <a:rect l="0" t="0" r="0" b="0"/>
          <a:pathLst>
            <a:path>
              <a:moveTo>
                <a:pt x="0" y="46672"/>
              </a:moveTo>
              <a:lnTo>
                <a:pt x="675178" y="46672"/>
              </a:lnTo>
              <a:lnTo>
                <a:pt x="675178" y="45720"/>
              </a:lnTo>
              <a:lnTo>
                <a:pt x="714470"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19C73-1118-46A5-8FA2-9EF3E9CB9FC9}">
      <dsp:nvSpPr>
        <dsp:cNvPr id="0" name=""/>
        <dsp:cNvSpPr/>
      </dsp:nvSpPr>
      <dsp:spPr>
        <a:xfrm>
          <a:off x="2831136" y="3796471"/>
          <a:ext cx="318996" cy="429944"/>
        </a:xfrm>
        <a:custGeom>
          <a:avLst/>
          <a:gdLst/>
          <a:ahLst/>
          <a:cxnLst/>
          <a:rect l="0" t="0" r="0" b="0"/>
          <a:pathLst>
            <a:path>
              <a:moveTo>
                <a:pt x="0" y="429944"/>
              </a:moveTo>
              <a:lnTo>
                <a:pt x="279705" y="429944"/>
              </a:lnTo>
              <a:lnTo>
                <a:pt x="279705" y="0"/>
              </a:lnTo>
              <a:lnTo>
                <a:pt x="318996" y="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729793-695D-471F-8595-474A4C4E4330}">
      <dsp:nvSpPr>
        <dsp:cNvPr id="0" name=""/>
        <dsp:cNvSpPr/>
      </dsp:nvSpPr>
      <dsp:spPr>
        <a:xfrm>
          <a:off x="4350192" y="3300719"/>
          <a:ext cx="714352" cy="91440"/>
        </a:xfrm>
        <a:custGeom>
          <a:avLst/>
          <a:gdLst/>
          <a:ahLst/>
          <a:cxnLst/>
          <a:rect l="0" t="0" r="0" b="0"/>
          <a:pathLst>
            <a:path>
              <a:moveTo>
                <a:pt x="0" y="46280"/>
              </a:moveTo>
              <a:lnTo>
                <a:pt x="675061" y="46280"/>
              </a:lnTo>
              <a:lnTo>
                <a:pt x="675061" y="45720"/>
              </a:lnTo>
              <a:lnTo>
                <a:pt x="714352"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13B715-A83B-4E20-BC45-8086EAB6A856}">
      <dsp:nvSpPr>
        <dsp:cNvPr id="0" name=""/>
        <dsp:cNvSpPr/>
      </dsp:nvSpPr>
      <dsp:spPr>
        <a:xfrm>
          <a:off x="2827670" y="3140554"/>
          <a:ext cx="315637" cy="206445"/>
        </a:xfrm>
        <a:custGeom>
          <a:avLst/>
          <a:gdLst/>
          <a:ahLst/>
          <a:cxnLst/>
          <a:rect l="0" t="0" r="0" b="0"/>
          <a:pathLst>
            <a:path>
              <a:moveTo>
                <a:pt x="0" y="0"/>
              </a:moveTo>
              <a:lnTo>
                <a:pt x="276345" y="0"/>
              </a:lnTo>
              <a:lnTo>
                <a:pt x="276345" y="206445"/>
              </a:lnTo>
              <a:lnTo>
                <a:pt x="315637" y="206445"/>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05B698-BCE8-40EF-8C01-CCD91FAF310E}">
      <dsp:nvSpPr>
        <dsp:cNvPr id="0" name=""/>
        <dsp:cNvSpPr/>
      </dsp:nvSpPr>
      <dsp:spPr>
        <a:xfrm>
          <a:off x="4350192" y="2851808"/>
          <a:ext cx="703861" cy="91440"/>
        </a:xfrm>
        <a:custGeom>
          <a:avLst/>
          <a:gdLst/>
          <a:ahLst/>
          <a:cxnLst/>
          <a:rect l="0" t="0" r="0" b="0"/>
          <a:pathLst>
            <a:path>
              <a:moveTo>
                <a:pt x="0" y="45720"/>
              </a:moveTo>
              <a:lnTo>
                <a:pt x="664570" y="45720"/>
              </a:lnTo>
              <a:lnTo>
                <a:pt x="664570" y="46972"/>
              </a:lnTo>
              <a:lnTo>
                <a:pt x="703861" y="46972"/>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6BD521-864D-45C4-AFAF-9463C0CB204A}">
      <dsp:nvSpPr>
        <dsp:cNvPr id="0" name=""/>
        <dsp:cNvSpPr/>
      </dsp:nvSpPr>
      <dsp:spPr>
        <a:xfrm>
          <a:off x="2827670" y="2897528"/>
          <a:ext cx="315637" cy="243025"/>
        </a:xfrm>
        <a:custGeom>
          <a:avLst/>
          <a:gdLst/>
          <a:ahLst/>
          <a:cxnLst/>
          <a:rect l="0" t="0" r="0" b="0"/>
          <a:pathLst>
            <a:path>
              <a:moveTo>
                <a:pt x="0" y="243025"/>
              </a:moveTo>
              <a:lnTo>
                <a:pt x="276345" y="243025"/>
              </a:lnTo>
              <a:lnTo>
                <a:pt x="276345" y="0"/>
              </a:lnTo>
              <a:lnTo>
                <a:pt x="315637" y="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BE3CF5-00FD-4115-BEC5-BA15550F1E97}">
      <dsp:nvSpPr>
        <dsp:cNvPr id="0" name=""/>
        <dsp:cNvSpPr/>
      </dsp:nvSpPr>
      <dsp:spPr>
        <a:xfrm>
          <a:off x="4349088" y="2401995"/>
          <a:ext cx="695319" cy="91440"/>
        </a:xfrm>
        <a:custGeom>
          <a:avLst/>
          <a:gdLst/>
          <a:ahLst/>
          <a:cxnLst/>
          <a:rect l="0" t="0" r="0" b="0"/>
          <a:pathLst>
            <a:path>
              <a:moveTo>
                <a:pt x="0" y="46061"/>
              </a:moveTo>
              <a:lnTo>
                <a:pt x="656028" y="46061"/>
              </a:lnTo>
              <a:lnTo>
                <a:pt x="656028" y="45720"/>
              </a:lnTo>
              <a:lnTo>
                <a:pt x="695319"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18B05-1B55-4095-9EBF-7393E3FFFAB7}">
      <dsp:nvSpPr>
        <dsp:cNvPr id="0" name=""/>
        <dsp:cNvSpPr/>
      </dsp:nvSpPr>
      <dsp:spPr>
        <a:xfrm>
          <a:off x="2825030" y="1979029"/>
          <a:ext cx="317173" cy="469028"/>
        </a:xfrm>
        <a:custGeom>
          <a:avLst/>
          <a:gdLst/>
          <a:ahLst/>
          <a:cxnLst/>
          <a:rect l="0" t="0" r="0" b="0"/>
          <a:pathLst>
            <a:path>
              <a:moveTo>
                <a:pt x="0" y="0"/>
              </a:moveTo>
              <a:lnTo>
                <a:pt x="277881" y="0"/>
              </a:lnTo>
              <a:lnTo>
                <a:pt x="277881" y="469028"/>
              </a:lnTo>
              <a:lnTo>
                <a:pt x="317173" y="469028"/>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4BCF1E-8BCD-499C-BD35-FE836E64C4BE}">
      <dsp:nvSpPr>
        <dsp:cNvPr id="0" name=""/>
        <dsp:cNvSpPr/>
      </dsp:nvSpPr>
      <dsp:spPr>
        <a:xfrm>
          <a:off x="4349088" y="1952083"/>
          <a:ext cx="690699" cy="91440"/>
        </a:xfrm>
        <a:custGeom>
          <a:avLst/>
          <a:gdLst/>
          <a:ahLst/>
          <a:cxnLst/>
          <a:rect l="0" t="0" r="0" b="0"/>
          <a:pathLst>
            <a:path>
              <a:moveTo>
                <a:pt x="0" y="46502"/>
              </a:moveTo>
              <a:lnTo>
                <a:pt x="651407" y="46502"/>
              </a:lnTo>
              <a:lnTo>
                <a:pt x="651407" y="45720"/>
              </a:lnTo>
              <a:lnTo>
                <a:pt x="690699"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8A6D1-D3C0-4145-A027-6910FFB39063}">
      <dsp:nvSpPr>
        <dsp:cNvPr id="0" name=""/>
        <dsp:cNvSpPr/>
      </dsp:nvSpPr>
      <dsp:spPr>
        <a:xfrm>
          <a:off x="2825030" y="1933309"/>
          <a:ext cx="317173" cy="91440"/>
        </a:xfrm>
        <a:custGeom>
          <a:avLst/>
          <a:gdLst/>
          <a:ahLst/>
          <a:cxnLst/>
          <a:rect l="0" t="0" r="0" b="0"/>
          <a:pathLst>
            <a:path>
              <a:moveTo>
                <a:pt x="0" y="45720"/>
              </a:moveTo>
              <a:lnTo>
                <a:pt x="277881" y="45720"/>
              </a:lnTo>
              <a:lnTo>
                <a:pt x="277881" y="65276"/>
              </a:lnTo>
              <a:lnTo>
                <a:pt x="317173" y="65276"/>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57CE5C-9350-48AE-AF7D-3F0102714BF5}">
      <dsp:nvSpPr>
        <dsp:cNvPr id="0" name=""/>
        <dsp:cNvSpPr/>
      </dsp:nvSpPr>
      <dsp:spPr>
        <a:xfrm>
          <a:off x="4349088" y="1503133"/>
          <a:ext cx="684616" cy="91440"/>
        </a:xfrm>
        <a:custGeom>
          <a:avLst/>
          <a:gdLst/>
          <a:ahLst/>
          <a:cxnLst/>
          <a:rect l="0" t="0" r="0" b="0"/>
          <a:pathLst>
            <a:path>
              <a:moveTo>
                <a:pt x="0" y="45981"/>
              </a:moveTo>
              <a:lnTo>
                <a:pt x="645325" y="45981"/>
              </a:lnTo>
              <a:lnTo>
                <a:pt x="645325" y="45720"/>
              </a:lnTo>
              <a:lnTo>
                <a:pt x="684616"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7A375-9AEF-4995-B432-81E00ED569B5}">
      <dsp:nvSpPr>
        <dsp:cNvPr id="0" name=""/>
        <dsp:cNvSpPr/>
      </dsp:nvSpPr>
      <dsp:spPr>
        <a:xfrm>
          <a:off x="2825030" y="1549114"/>
          <a:ext cx="317173" cy="429914"/>
        </a:xfrm>
        <a:custGeom>
          <a:avLst/>
          <a:gdLst/>
          <a:ahLst/>
          <a:cxnLst/>
          <a:rect l="0" t="0" r="0" b="0"/>
          <a:pathLst>
            <a:path>
              <a:moveTo>
                <a:pt x="0" y="429914"/>
              </a:moveTo>
              <a:lnTo>
                <a:pt x="277881" y="429914"/>
              </a:lnTo>
              <a:lnTo>
                <a:pt x="277881" y="0"/>
              </a:lnTo>
              <a:lnTo>
                <a:pt x="317173" y="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4C319D-3798-4221-B848-934E2A7CE1A6}">
      <dsp:nvSpPr>
        <dsp:cNvPr id="0" name=""/>
        <dsp:cNvSpPr/>
      </dsp:nvSpPr>
      <dsp:spPr>
        <a:xfrm>
          <a:off x="4321128" y="1053923"/>
          <a:ext cx="700317" cy="91440"/>
        </a:xfrm>
        <a:custGeom>
          <a:avLst/>
          <a:gdLst/>
          <a:ahLst/>
          <a:cxnLst/>
          <a:rect l="0" t="0" r="0" b="0"/>
          <a:pathLst>
            <a:path>
              <a:moveTo>
                <a:pt x="0" y="45720"/>
              </a:moveTo>
              <a:lnTo>
                <a:pt x="661026" y="45720"/>
              </a:lnTo>
              <a:lnTo>
                <a:pt x="661026" y="45722"/>
              </a:lnTo>
              <a:lnTo>
                <a:pt x="700317" y="45722"/>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ADC9A7-2AAC-4A9B-BF7F-2BDDF97882DE}">
      <dsp:nvSpPr>
        <dsp:cNvPr id="0" name=""/>
        <dsp:cNvSpPr/>
      </dsp:nvSpPr>
      <dsp:spPr>
        <a:xfrm>
          <a:off x="2797471" y="638450"/>
          <a:ext cx="316772" cy="461192"/>
        </a:xfrm>
        <a:custGeom>
          <a:avLst/>
          <a:gdLst/>
          <a:ahLst/>
          <a:cxnLst/>
          <a:rect l="0" t="0" r="0" b="0"/>
          <a:pathLst>
            <a:path>
              <a:moveTo>
                <a:pt x="0" y="0"/>
              </a:moveTo>
              <a:lnTo>
                <a:pt x="277481" y="0"/>
              </a:lnTo>
              <a:lnTo>
                <a:pt x="277481" y="461192"/>
              </a:lnTo>
              <a:lnTo>
                <a:pt x="316772" y="461192"/>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E8166-583A-4FB6-B052-6B5E69C2B490}">
      <dsp:nvSpPr>
        <dsp:cNvPr id="0" name=""/>
        <dsp:cNvSpPr/>
      </dsp:nvSpPr>
      <dsp:spPr>
        <a:xfrm>
          <a:off x="4321128" y="603079"/>
          <a:ext cx="692754" cy="91440"/>
        </a:xfrm>
        <a:custGeom>
          <a:avLst/>
          <a:gdLst/>
          <a:ahLst/>
          <a:cxnLst/>
          <a:rect l="0" t="0" r="0" b="0"/>
          <a:pathLst>
            <a:path>
              <a:moveTo>
                <a:pt x="0" y="47092"/>
              </a:moveTo>
              <a:lnTo>
                <a:pt x="653462" y="47092"/>
              </a:lnTo>
              <a:lnTo>
                <a:pt x="653462" y="45720"/>
              </a:lnTo>
              <a:lnTo>
                <a:pt x="692754"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A96D92-96CC-4583-A554-434784AD2975}">
      <dsp:nvSpPr>
        <dsp:cNvPr id="0" name=""/>
        <dsp:cNvSpPr/>
      </dsp:nvSpPr>
      <dsp:spPr>
        <a:xfrm>
          <a:off x="2797471" y="592730"/>
          <a:ext cx="316772" cy="91440"/>
        </a:xfrm>
        <a:custGeom>
          <a:avLst/>
          <a:gdLst/>
          <a:ahLst/>
          <a:cxnLst/>
          <a:rect l="0" t="0" r="0" b="0"/>
          <a:pathLst>
            <a:path>
              <a:moveTo>
                <a:pt x="0" y="45720"/>
              </a:moveTo>
              <a:lnTo>
                <a:pt x="277481" y="45720"/>
              </a:lnTo>
              <a:lnTo>
                <a:pt x="277481" y="57441"/>
              </a:lnTo>
              <a:lnTo>
                <a:pt x="316772" y="57441"/>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C48C8-5878-4B2C-B37B-18A300A32281}">
      <dsp:nvSpPr>
        <dsp:cNvPr id="0" name=""/>
        <dsp:cNvSpPr/>
      </dsp:nvSpPr>
      <dsp:spPr>
        <a:xfrm>
          <a:off x="4321128" y="154458"/>
          <a:ext cx="680730" cy="91440"/>
        </a:xfrm>
        <a:custGeom>
          <a:avLst/>
          <a:gdLst/>
          <a:ahLst/>
          <a:cxnLst/>
          <a:rect l="0" t="0" r="0" b="0"/>
          <a:pathLst>
            <a:path>
              <a:moveTo>
                <a:pt x="0" y="46241"/>
              </a:moveTo>
              <a:lnTo>
                <a:pt x="641439" y="46241"/>
              </a:lnTo>
              <a:lnTo>
                <a:pt x="641439" y="45720"/>
              </a:lnTo>
              <a:lnTo>
                <a:pt x="680730" y="45720"/>
              </a:lnTo>
            </a:path>
          </a:pathLst>
        </a:custGeom>
        <a:noFill/>
        <a:ln w="127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C9C67-A71C-4904-9214-CB6A37B9B011}">
      <dsp:nvSpPr>
        <dsp:cNvPr id="0" name=""/>
        <dsp:cNvSpPr/>
      </dsp:nvSpPr>
      <dsp:spPr>
        <a:xfrm>
          <a:off x="2797471" y="200700"/>
          <a:ext cx="316772" cy="437749"/>
        </a:xfrm>
        <a:custGeom>
          <a:avLst/>
          <a:gdLst/>
          <a:ahLst/>
          <a:cxnLst/>
          <a:rect l="0" t="0" r="0" b="0"/>
          <a:pathLst>
            <a:path>
              <a:moveTo>
                <a:pt x="0" y="437749"/>
              </a:moveTo>
              <a:lnTo>
                <a:pt x="277481" y="437749"/>
              </a:lnTo>
              <a:lnTo>
                <a:pt x="277481" y="0"/>
              </a:lnTo>
              <a:lnTo>
                <a:pt x="316772" y="0"/>
              </a:lnTo>
            </a:path>
          </a:pathLst>
        </a:custGeom>
        <a:noFill/>
        <a:ln w="127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E6168-0604-46D6-921A-B16FFAA17020}">
      <dsp:nvSpPr>
        <dsp:cNvPr id="0" name=""/>
        <dsp:cNvSpPr/>
      </dsp:nvSpPr>
      <dsp:spPr>
        <a:xfrm>
          <a:off x="1987423" y="401143"/>
          <a:ext cx="810047" cy="474613"/>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 </a:t>
          </a:r>
          <a:r>
            <a:rPr lang="en-IN" sz="1400" b="1" kern="1200" dirty="0">
              <a:solidFill>
                <a:prstClr val="black"/>
              </a:solidFill>
              <a:latin typeface="Trebuchet MS" panose="020B0603020202020204"/>
              <a:ea typeface="+mn-ea"/>
              <a:cs typeface="+mn-cs"/>
            </a:rPr>
            <a:t>Athlete</a:t>
          </a:r>
          <a:r>
            <a:rPr lang="en-IN" sz="1400" b="1" kern="1200" dirty="0"/>
            <a:t> Analysis</a:t>
          </a:r>
        </a:p>
      </dsp:txBody>
      <dsp:txXfrm>
        <a:off x="1987423" y="401143"/>
        <a:ext cx="810047" cy="474613"/>
      </dsp:txXfrm>
    </dsp:sp>
    <dsp:sp modelId="{49411107-9240-46E4-B81E-74C908DB916A}">
      <dsp:nvSpPr>
        <dsp:cNvPr id="0" name=""/>
        <dsp:cNvSpPr/>
      </dsp:nvSpPr>
      <dsp:spPr>
        <a:xfrm>
          <a:off x="3114243" y="33825"/>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Demographic Insights</a:t>
          </a:r>
        </a:p>
      </dsp:txBody>
      <dsp:txXfrm>
        <a:off x="3114243" y="33825"/>
        <a:ext cx="1206884" cy="333749"/>
      </dsp:txXfrm>
    </dsp:sp>
    <dsp:sp modelId="{D71FACF8-F6E8-4E32-BE92-D3500D54A7C1}">
      <dsp:nvSpPr>
        <dsp:cNvPr id="0" name=""/>
        <dsp:cNvSpPr/>
      </dsp:nvSpPr>
      <dsp:spPr>
        <a:xfrm>
          <a:off x="5001859" y="0"/>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Analysis on age, gender, country, awards etc….</a:t>
          </a:r>
        </a:p>
      </dsp:txBody>
      <dsp:txXfrm>
        <a:off x="5001859" y="0"/>
        <a:ext cx="5112001" cy="400356"/>
      </dsp:txXfrm>
    </dsp:sp>
    <dsp:sp modelId="{91D7A565-E99A-4A49-B699-03C7425EFC10}">
      <dsp:nvSpPr>
        <dsp:cNvPr id="0" name=""/>
        <dsp:cNvSpPr/>
      </dsp:nvSpPr>
      <dsp:spPr>
        <a:xfrm>
          <a:off x="3114243" y="483297"/>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Participants Analysis</a:t>
          </a:r>
        </a:p>
      </dsp:txBody>
      <dsp:txXfrm>
        <a:off x="3114243" y="483297"/>
        <a:ext cx="1206884" cy="333749"/>
      </dsp:txXfrm>
    </dsp:sp>
    <dsp:sp modelId="{2DD00DDC-7115-483C-9D98-EC82B315D392}">
      <dsp:nvSpPr>
        <dsp:cNvPr id="0" name=""/>
        <dsp:cNvSpPr/>
      </dsp:nvSpPr>
      <dsp:spPr>
        <a:xfrm>
          <a:off x="5013882" y="448620"/>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Participants in different sports, games, evolved overtime</a:t>
          </a:r>
        </a:p>
      </dsp:txBody>
      <dsp:txXfrm>
        <a:off x="5013882" y="448620"/>
        <a:ext cx="5112001" cy="400356"/>
      </dsp:txXfrm>
    </dsp:sp>
    <dsp:sp modelId="{EA1272ED-C1D8-461F-A0E6-5B9A6A5B3323}">
      <dsp:nvSpPr>
        <dsp:cNvPr id="0" name=""/>
        <dsp:cNvSpPr/>
      </dsp:nvSpPr>
      <dsp:spPr>
        <a:xfrm>
          <a:off x="3114243" y="932768"/>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Performance Evaluation</a:t>
          </a:r>
        </a:p>
      </dsp:txBody>
      <dsp:txXfrm>
        <a:off x="3114243" y="932768"/>
        <a:ext cx="1206884" cy="333749"/>
      </dsp:txXfrm>
    </dsp:sp>
    <dsp:sp modelId="{6F1C1F87-9A0F-4D37-A005-148C52553C0B}">
      <dsp:nvSpPr>
        <dsp:cNvPr id="0" name=""/>
        <dsp:cNvSpPr/>
      </dsp:nvSpPr>
      <dsp:spPr>
        <a:xfrm>
          <a:off x="5021445" y="899466"/>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Comparison b/w participants who won medals across different regions and gender</a:t>
          </a:r>
        </a:p>
      </dsp:txBody>
      <dsp:txXfrm>
        <a:off x="5021445" y="899466"/>
        <a:ext cx="5112001" cy="400356"/>
      </dsp:txXfrm>
    </dsp:sp>
    <dsp:sp modelId="{458FD17A-5F04-4356-8E2E-054EC3941C62}">
      <dsp:nvSpPr>
        <dsp:cNvPr id="0" name=""/>
        <dsp:cNvSpPr/>
      </dsp:nvSpPr>
      <dsp:spPr>
        <a:xfrm>
          <a:off x="1987022" y="1756567"/>
          <a:ext cx="838007" cy="444922"/>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 Sports Analysis</a:t>
          </a:r>
        </a:p>
      </dsp:txBody>
      <dsp:txXfrm>
        <a:off x="1987022" y="1756567"/>
        <a:ext cx="838007" cy="444922"/>
      </dsp:txXfrm>
    </dsp:sp>
    <dsp:sp modelId="{42D76FD0-C3E9-42FA-BE7F-AA0EE5A8376F}">
      <dsp:nvSpPr>
        <dsp:cNvPr id="0" name=""/>
        <dsp:cNvSpPr/>
      </dsp:nvSpPr>
      <dsp:spPr>
        <a:xfrm>
          <a:off x="3142203" y="1382239"/>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Sports Trend</a:t>
          </a:r>
        </a:p>
      </dsp:txBody>
      <dsp:txXfrm>
        <a:off x="3142203" y="1382239"/>
        <a:ext cx="1206884" cy="333749"/>
      </dsp:txXfrm>
    </dsp:sp>
    <dsp:sp modelId="{388E1FAD-B47C-474D-9EE2-570E64E2B5A4}">
      <dsp:nvSpPr>
        <dsp:cNvPr id="0" name=""/>
        <dsp:cNvSpPr/>
      </dsp:nvSpPr>
      <dsp:spPr>
        <a:xfrm>
          <a:off x="5033704" y="1348674"/>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Analysis on popularity over time and over decades.</a:t>
          </a:r>
        </a:p>
      </dsp:txBody>
      <dsp:txXfrm>
        <a:off x="5033704" y="1348674"/>
        <a:ext cx="5112001" cy="400356"/>
      </dsp:txXfrm>
    </dsp:sp>
    <dsp:sp modelId="{5FAA03DD-CD19-421A-B833-02EA5943D3A1}">
      <dsp:nvSpPr>
        <dsp:cNvPr id="0" name=""/>
        <dsp:cNvSpPr/>
      </dsp:nvSpPr>
      <dsp:spPr>
        <a:xfrm>
          <a:off x="3142203" y="1831711"/>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Gender Analysis</a:t>
          </a:r>
        </a:p>
      </dsp:txBody>
      <dsp:txXfrm>
        <a:off x="3142203" y="1831711"/>
        <a:ext cx="1206884" cy="333749"/>
      </dsp:txXfrm>
    </dsp:sp>
    <dsp:sp modelId="{D1FFF2CE-198D-44C7-B79F-065D198E31EC}">
      <dsp:nvSpPr>
        <dsp:cNvPr id="0" name=""/>
        <dsp:cNvSpPr/>
      </dsp:nvSpPr>
      <dsp:spPr>
        <a:xfrm>
          <a:off x="5039787" y="1797624"/>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Comparison b/w Male and female</a:t>
          </a:r>
        </a:p>
      </dsp:txBody>
      <dsp:txXfrm>
        <a:off x="5039787" y="1797624"/>
        <a:ext cx="5112001" cy="400356"/>
      </dsp:txXfrm>
    </dsp:sp>
    <dsp:sp modelId="{3BDD0EF4-49D1-4FB9-8AE9-16BB757FCAB2}">
      <dsp:nvSpPr>
        <dsp:cNvPr id="0" name=""/>
        <dsp:cNvSpPr/>
      </dsp:nvSpPr>
      <dsp:spPr>
        <a:xfrm>
          <a:off x="3142203" y="2281182"/>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Medal distribution</a:t>
          </a:r>
        </a:p>
      </dsp:txBody>
      <dsp:txXfrm>
        <a:off x="3142203" y="2281182"/>
        <a:ext cx="1206884" cy="333749"/>
      </dsp:txXfrm>
    </dsp:sp>
    <dsp:sp modelId="{7D5836EF-0C30-4A9A-8D01-A6C10A7227FB}">
      <dsp:nvSpPr>
        <dsp:cNvPr id="0" name=""/>
        <dsp:cNvSpPr/>
      </dsp:nvSpPr>
      <dsp:spPr>
        <a:xfrm>
          <a:off x="5044407" y="2247537"/>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IN" sz="1200" b="1" kern="1200" dirty="0"/>
            <a:t>Analysis on which sport got which medal</a:t>
          </a:r>
        </a:p>
      </dsp:txBody>
      <dsp:txXfrm>
        <a:off x="5044407" y="2247537"/>
        <a:ext cx="5112001" cy="400356"/>
      </dsp:txXfrm>
    </dsp:sp>
    <dsp:sp modelId="{3B6C8387-1F7C-4E2E-87D8-34D311ED611A}">
      <dsp:nvSpPr>
        <dsp:cNvPr id="0" name=""/>
        <dsp:cNvSpPr/>
      </dsp:nvSpPr>
      <dsp:spPr>
        <a:xfrm>
          <a:off x="1988559" y="2892443"/>
          <a:ext cx="839111" cy="496221"/>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Games Analysis</a:t>
          </a:r>
        </a:p>
      </dsp:txBody>
      <dsp:txXfrm>
        <a:off x="1988559" y="2892443"/>
        <a:ext cx="839111" cy="496221"/>
      </dsp:txXfrm>
    </dsp:sp>
    <dsp:sp modelId="{FEE6D10F-1AF9-4CBF-BFF6-85EE185F4D50}">
      <dsp:nvSpPr>
        <dsp:cNvPr id="0" name=""/>
        <dsp:cNvSpPr/>
      </dsp:nvSpPr>
      <dsp:spPr>
        <a:xfrm>
          <a:off x="3143307" y="2730654"/>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Decadal Trend</a:t>
          </a:r>
        </a:p>
      </dsp:txBody>
      <dsp:txXfrm>
        <a:off x="3143307" y="2730654"/>
        <a:ext cx="1206884" cy="333749"/>
      </dsp:txXfrm>
    </dsp:sp>
    <dsp:sp modelId="{FA718D09-72A5-4B76-8A31-EC170F078E5C}">
      <dsp:nvSpPr>
        <dsp:cNvPr id="0" name=""/>
        <dsp:cNvSpPr/>
      </dsp:nvSpPr>
      <dsp:spPr>
        <a:xfrm>
          <a:off x="5054054" y="2698602"/>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Evaluate game trends over decades</a:t>
          </a:r>
        </a:p>
      </dsp:txBody>
      <dsp:txXfrm>
        <a:off x="5054054" y="2698602"/>
        <a:ext cx="5112001" cy="400356"/>
      </dsp:txXfrm>
    </dsp:sp>
    <dsp:sp modelId="{10BAF65D-35F2-422F-AAB6-920590C26E35}">
      <dsp:nvSpPr>
        <dsp:cNvPr id="0" name=""/>
        <dsp:cNvSpPr/>
      </dsp:nvSpPr>
      <dsp:spPr>
        <a:xfrm>
          <a:off x="3143307" y="3180125"/>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Age Distribution</a:t>
          </a:r>
        </a:p>
      </dsp:txBody>
      <dsp:txXfrm>
        <a:off x="3143307" y="3180125"/>
        <a:ext cx="1206884" cy="333749"/>
      </dsp:txXfrm>
    </dsp:sp>
    <dsp:sp modelId="{5DA3BCD9-512E-41E5-8474-03656B563099}">
      <dsp:nvSpPr>
        <dsp:cNvPr id="0" name=""/>
        <dsp:cNvSpPr/>
      </dsp:nvSpPr>
      <dsp:spPr>
        <a:xfrm>
          <a:off x="5064544" y="3146260"/>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Compare age distribution of athletes across different games</a:t>
          </a:r>
        </a:p>
      </dsp:txBody>
      <dsp:txXfrm>
        <a:off x="5064544" y="3146260"/>
        <a:ext cx="5112001" cy="400356"/>
      </dsp:txXfrm>
    </dsp:sp>
    <dsp:sp modelId="{F7A5A8E5-4E2C-4638-B2D9-F49243D43FCE}">
      <dsp:nvSpPr>
        <dsp:cNvPr id="0" name=""/>
        <dsp:cNvSpPr/>
      </dsp:nvSpPr>
      <dsp:spPr>
        <a:xfrm>
          <a:off x="1985199" y="3983573"/>
          <a:ext cx="845936" cy="485684"/>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Regional Analysis</a:t>
          </a:r>
        </a:p>
      </dsp:txBody>
      <dsp:txXfrm>
        <a:off x="1985199" y="3983573"/>
        <a:ext cx="845936" cy="485684"/>
      </dsp:txXfrm>
    </dsp:sp>
    <dsp:sp modelId="{7FBF3A21-F3CA-4EFD-B9B5-B324B6B7A728}">
      <dsp:nvSpPr>
        <dsp:cNvPr id="0" name=""/>
        <dsp:cNvSpPr/>
      </dsp:nvSpPr>
      <dsp:spPr>
        <a:xfrm>
          <a:off x="3150132" y="3629597"/>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Regional Dominance</a:t>
          </a:r>
        </a:p>
      </dsp:txBody>
      <dsp:txXfrm>
        <a:off x="3150132" y="3629597"/>
        <a:ext cx="1206884" cy="333749"/>
      </dsp:txXfrm>
    </dsp:sp>
    <dsp:sp modelId="{DF1BBFD3-E09A-4800-9F16-D6520E64296A}">
      <dsp:nvSpPr>
        <dsp:cNvPr id="0" name=""/>
        <dsp:cNvSpPr/>
      </dsp:nvSpPr>
      <dsp:spPr>
        <a:xfrm>
          <a:off x="5071487" y="3595340"/>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Evaluating different medals across regions and their excellence overtime</a:t>
          </a:r>
        </a:p>
      </dsp:txBody>
      <dsp:txXfrm>
        <a:off x="5071487" y="3595340"/>
        <a:ext cx="5112001" cy="400356"/>
      </dsp:txXfrm>
    </dsp:sp>
    <dsp:sp modelId="{A5F3765C-F53E-4932-81A2-0716E5A4C91B}">
      <dsp:nvSpPr>
        <dsp:cNvPr id="0" name=""/>
        <dsp:cNvSpPr/>
      </dsp:nvSpPr>
      <dsp:spPr>
        <a:xfrm>
          <a:off x="3150132" y="4079068"/>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 pattern</a:t>
          </a:r>
        </a:p>
      </dsp:txBody>
      <dsp:txXfrm>
        <a:off x="3150132" y="4079068"/>
        <a:ext cx="1206884" cy="333749"/>
      </dsp:txXfrm>
    </dsp:sp>
    <dsp:sp modelId="{F589825A-E0B6-4684-9F49-D2EB8AA74B2B}">
      <dsp:nvSpPr>
        <dsp:cNvPr id="0" name=""/>
        <dsp:cNvSpPr/>
      </dsp:nvSpPr>
      <dsp:spPr>
        <a:xfrm>
          <a:off x="5083330" y="4047761"/>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Analyse the no of participants across regions</a:t>
          </a:r>
        </a:p>
      </dsp:txBody>
      <dsp:txXfrm>
        <a:off x="5083330" y="4047761"/>
        <a:ext cx="5112001" cy="400356"/>
      </dsp:txXfrm>
    </dsp:sp>
    <dsp:sp modelId="{D04668C0-6211-4D8C-AAD0-104EE5BF49AD}">
      <dsp:nvSpPr>
        <dsp:cNvPr id="0" name=""/>
        <dsp:cNvSpPr/>
      </dsp:nvSpPr>
      <dsp:spPr>
        <a:xfrm>
          <a:off x="3150132" y="4528540"/>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Host city impact</a:t>
          </a:r>
        </a:p>
      </dsp:txBody>
      <dsp:txXfrm>
        <a:off x="3150132" y="4528540"/>
        <a:ext cx="1206884" cy="333749"/>
      </dsp:txXfrm>
    </dsp:sp>
    <dsp:sp modelId="{3DA42AB6-CF7F-4C13-A554-B2C1C6571765}">
      <dsp:nvSpPr>
        <dsp:cNvPr id="0" name=""/>
        <dsp:cNvSpPr/>
      </dsp:nvSpPr>
      <dsp:spPr>
        <a:xfrm>
          <a:off x="5097318" y="4493594"/>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Examine the geographic spread of host cites and their benefits</a:t>
          </a:r>
        </a:p>
      </dsp:txBody>
      <dsp:txXfrm>
        <a:off x="5097318" y="4493594"/>
        <a:ext cx="5112001" cy="400356"/>
      </dsp:txXfrm>
    </dsp:sp>
    <dsp:sp modelId="{AC819455-E0DE-41E5-84CB-8FE0E89C0CCE}">
      <dsp:nvSpPr>
        <dsp:cNvPr id="0" name=""/>
        <dsp:cNvSpPr/>
      </dsp:nvSpPr>
      <dsp:spPr>
        <a:xfrm>
          <a:off x="1978422" y="4851416"/>
          <a:ext cx="857079" cy="532182"/>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Events Analysis</a:t>
          </a:r>
        </a:p>
      </dsp:txBody>
      <dsp:txXfrm>
        <a:off x="1978422" y="4851416"/>
        <a:ext cx="857079" cy="532182"/>
      </dsp:txXfrm>
    </dsp:sp>
    <dsp:sp modelId="{4DA7E8AE-4BE2-4506-9365-F86C212DDB45}">
      <dsp:nvSpPr>
        <dsp:cNvPr id="0" name=""/>
        <dsp:cNvSpPr/>
      </dsp:nvSpPr>
      <dsp:spPr>
        <a:xfrm>
          <a:off x="3160639" y="4948143"/>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Event Level Trend</a:t>
          </a:r>
        </a:p>
      </dsp:txBody>
      <dsp:txXfrm>
        <a:off x="3160639" y="4948143"/>
        <a:ext cx="1206884" cy="333749"/>
      </dsp:txXfrm>
    </dsp:sp>
    <dsp:sp modelId="{152D00A9-D5B2-4227-BD6F-7811D29DBFF5}">
      <dsp:nvSpPr>
        <dsp:cNvPr id="0" name=""/>
        <dsp:cNvSpPr/>
      </dsp:nvSpPr>
      <dsp:spPr>
        <a:xfrm>
          <a:off x="5104649" y="4918207"/>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Evaluate the number of events held for men, women </a:t>
          </a:r>
        </a:p>
      </dsp:txBody>
      <dsp:txXfrm>
        <a:off x="5104649" y="4918207"/>
        <a:ext cx="5112001" cy="400356"/>
      </dsp:txXfrm>
    </dsp:sp>
    <dsp:sp modelId="{8D138A2F-19C2-4208-9CCE-9618F1175359}">
      <dsp:nvSpPr>
        <dsp:cNvPr id="0" name=""/>
        <dsp:cNvSpPr/>
      </dsp:nvSpPr>
      <dsp:spPr>
        <a:xfrm>
          <a:off x="1979196" y="5573353"/>
          <a:ext cx="871181" cy="494491"/>
        </a:xfrm>
        <a:prstGeom prst="rect">
          <a:avLst/>
        </a:prstGeom>
        <a:gradFill rotWithShape="0">
          <a:gsLst>
            <a:gs pos="0">
              <a:schemeClr val="accent3">
                <a:shade val="80000"/>
                <a:hueOff val="0"/>
                <a:satOff val="0"/>
                <a:lumOff val="0"/>
                <a:alphaOff val="0"/>
                <a:tint val="69000"/>
                <a:alpha val="100000"/>
                <a:satMod val="109000"/>
                <a:lumMod val="110000"/>
              </a:schemeClr>
            </a:gs>
            <a:gs pos="52000">
              <a:schemeClr val="accent3">
                <a:shade val="80000"/>
                <a:hueOff val="0"/>
                <a:satOff val="0"/>
                <a:lumOff val="0"/>
                <a:alphaOff val="0"/>
                <a:tint val="74000"/>
                <a:satMod val="100000"/>
                <a:lumMod val="104000"/>
              </a:schemeClr>
            </a:gs>
            <a:gs pos="100000">
              <a:schemeClr val="accent3">
                <a:shade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Medal Analysis</a:t>
          </a:r>
        </a:p>
      </dsp:txBody>
      <dsp:txXfrm>
        <a:off x="1979196" y="5573353"/>
        <a:ext cx="871181" cy="494491"/>
      </dsp:txXfrm>
    </dsp:sp>
    <dsp:sp modelId="{C0C7B06F-95F2-4EF2-A1F0-7B0B32A4E871}">
      <dsp:nvSpPr>
        <dsp:cNvPr id="0" name=""/>
        <dsp:cNvSpPr/>
      </dsp:nvSpPr>
      <dsp:spPr>
        <a:xfrm>
          <a:off x="3155959" y="5421064"/>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Level Analysis</a:t>
          </a:r>
        </a:p>
      </dsp:txBody>
      <dsp:txXfrm>
        <a:off x="3155959" y="5421064"/>
        <a:ext cx="1206884" cy="333749"/>
      </dsp:txXfrm>
    </dsp:sp>
    <dsp:sp modelId="{E466356F-66E2-405B-9CC6-3D2F415EBF5F}">
      <dsp:nvSpPr>
        <dsp:cNvPr id="0" name=""/>
        <dsp:cNvSpPr/>
      </dsp:nvSpPr>
      <dsp:spPr>
        <a:xfrm>
          <a:off x="5110857" y="5387503"/>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Evaluate who won in more than one event</a:t>
          </a:r>
        </a:p>
      </dsp:txBody>
      <dsp:txXfrm>
        <a:off x="5110857" y="5387503"/>
        <a:ext cx="5112001" cy="400356"/>
      </dsp:txXfrm>
    </dsp:sp>
    <dsp:sp modelId="{EC096330-E575-4525-80A5-61079D61E8E0}">
      <dsp:nvSpPr>
        <dsp:cNvPr id="0" name=""/>
        <dsp:cNvSpPr/>
      </dsp:nvSpPr>
      <dsp:spPr>
        <a:xfrm>
          <a:off x="3164254" y="5863461"/>
          <a:ext cx="1206884" cy="333749"/>
        </a:xfrm>
        <a:prstGeom prst="rect">
          <a:avLst/>
        </a:prstGeom>
        <a:gradFill rotWithShape="0">
          <a:gsLst>
            <a:gs pos="0">
              <a:schemeClr val="accent3">
                <a:tint val="99000"/>
                <a:hueOff val="0"/>
                <a:satOff val="0"/>
                <a:lumOff val="0"/>
                <a:alphaOff val="0"/>
                <a:tint val="69000"/>
                <a:alpha val="100000"/>
                <a:satMod val="109000"/>
                <a:lumMod val="110000"/>
              </a:schemeClr>
            </a:gs>
            <a:gs pos="52000">
              <a:schemeClr val="accent3">
                <a:tint val="99000"/>
                <a:hueOff val="0"/>
                <a:satOff val="0"/>
                <a:lumOff val="0"/>
                <a:alphaOff val="0"/>
                <a:tint val="74000"/>
                <a:satMod val="100000"/>
                <a:lumMod val="104000"/>
              </a:schemeClr>
            </a:gs>
            <a:gs pos="100000">
              <a:schemeClr val="accent3">
                <a:tint val="99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Medal Trends</a:t>
          </a:r>
        </a:p>
      </dsp:txBody>
      <dsp:txXfrm>
        <a:off x="3164254" y="5863461"/>
        <a:ext cx="1206884" cy="333749"/>
      </dsp:txXfrm>
    </dsp:sp>
    <dsp:sp modelId="{86938492-1A4D-478D-9346-891973DDD7DC}">
      <dsp:nvSpPr>
        <dsp:cNvPr id="0" name=""/>
        <dsp:cNvSpPr/>
      </dsp:nvSpPr>
      <dsp:spPr>
        <a:xfrm>
          <a:off x="5117203" y="5829896"/>
          <a:ext cx="5112001" cy="400356"/>
        </a:xfrm>
        <a:prstGeom prst="rect">
          <a:avLst/>
        </a:prstGeom>
        <a:gradFill rotWithShape="0">
          <a:gsLst>
            <a:gs pos="0">
              <a:schemeClr val="accent3">
                <a:tint val="80000"/>
                <a:hueOff val="0"/>
                <a:satOff val="0"/>
                <a:lumOff val="0"/>
                <a:alphaOff val="0"/>
                <a:tint val="69000"/>
                <a:alpha val="100000"/>
                <a:satMod val="109000"/>
                <a:lumMod val="110000"/>
              </a:schemeClr>
            </a:gs>
            <a:gs pos="52000">
              <a:schemeClr val="accent3">
                <a:tint val="80000"/>
                <a:hueOff val="0"/>
                <a:satOff val="0"/>
                <a:lumOff val="0"/>
                <a:alphaOff val="0"/>
                <a:tint val="74000"/>
                <a:satMod val="100000"/>
                <a:lumMod val="104000"/>
              </a:schemeClr>
            </a:gs>
            <a:gs pos="100000">
              <a:schemeClr val="accent3">
                <a:tint val="80000"/>
                <a:hueOff val="0"/>
                <a:satOff val="0"/>
                <a:lumOff val="0"/>
                <a:alphaOff val="0"/>
                <a:tint val="78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Evaluate highest number of medals</a:t>
          </a:r>
        </a:p>
      </dsp:txBody>
      <dsp:txXfrm>
        <a:off x="5117203" y="5829896"/>
        <a:ext cx="5112001" cy="40035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CF22A-131C-4A9A-B4AF-9DE480B23E82}" type="datetimeFigureOut">
              <a:rPr lang="en-IN" smtClean="0"/>
              <a:t>03-01-2025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13A03D-97AA-4B20-BB9C-11DC24D4C293}" type="slidenum">
              <a:rPr lang="en-IN" smtClean="0"/>
              <a:t>‹#›</a:t>
            </a:fld>
            <a:endParaRPr lang="en-IN"/>
          </a:p>
        </p:txBody>
      </p:sp>
    </p:spTree>
    <p:extLst>
      <p:ext uri="{BB962C8B-B14F-4D97-AF65-F5344CB8AC3E}">
        <p14:creationId xmlns:p14="http://schemas.microsoft.com/office/powerpoint/2010/main" val="3874589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13A03D-97AA-4B20-BB9C-11DC24D4C293}" type="slidenum">
              <a:rPr lang="en-IN" smtClean="0"/>
              <a:t>3</a:t>
            </a:fld>
            <a:endParaRPr lang="en-IN"/>
          </a:p>
        </p:txBody>
      </p:sp>
    </p:spTree>
    <p:extLst>
      <p:ext uri="{BB962C8B-B14F-4D97-AF65-F5344CB8AC3E}">
        <p14:creationId xmlns:p14="http://schemas.microsoft.com/office/powerpoint/2010/main" val="1533065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1/3/2025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870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04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39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89843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6546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33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0616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9563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1/3/2025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292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16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1/3/2025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4034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177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888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407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2451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05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381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1/3/2025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39439"/>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7D7F-170A-D684-FED3-5C633833C306}"/>
              </a:ext>
            </a:extLst>
          </p:cNvPr>
          <p:cNvSpPr>
            <a:spLocks noGrp="1"/>
          </p:cNvSpPr>
          <p:nvPr>
            <p:ph type="ctrTitle"/>
          </p:nvPr>
        </p:nvSpPr>
        <p:spPr/>
        <p:txBody>
          <a:bodyPr>
            <a:normAutofit fontScale="90000"/>
          </a:bodyPr>
          <a:lstStyle/>
          <a:p>
            <a:r>
              <a:rPr lang="en-US" dirty="0"/>
              <a:t>OLYMPICS</a:t>
            </a:r>
            <a:br>
              <a:rPr lang="en-US" dirty="0"/>
            </a:br>
            <a:r>
              <a:rPr lang="en-US" sz="8000" dirty="0"/>
              <a:t>SPORTS ANALYSIS</a:t>
            </a:r>
            <a:endParaRPr lang="en-IN" sz="8000" dirty="0"/>
          </a:p>
        </p:txBody>
      </p:sp>
    </p:spTree>
    <p:extLst>
      <p:ext uri="{BB962C8B-B14F-4D97-AF65-F5344CB8AC3E}">
        <p14:creationId xmlns:p14="http://schemas.microsoft.com/office/powerpoint/2010/main" val="2673821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3369-3B6E-7E2C-74A8-78BBA69423D9}"/>
              </a:ext>
            </a:extLst>
          </p:cNvPr>
          <p:cNvSpPr>
            <a:spLocks noGrp="1"/>
          </p:cNvSpPr>
          <p:nvPr>
            <p:ph type="title"/>
          </p:nvPr>
        </p:nvSpPr>
        <p:spPr>
          <a:xfrm>
            <a:off x="573018" y="1468916"/>
            <a:ext cx="4114800" cy="1600200"/>
          </a:xfrm>
        </p:spPr>
        <p:txBody>
          <a:bodyPr>
            <a:normAutofit fontScale="90000"/>
          </a:bodyPr>
          <a:lstStyle/>
          <a:p>
            <a:r>
              <a:rPr lang="en-IN" sz="2400" b="1" dirty="0"/>
              <a:t>Q4.</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Are there any emerging sports that have been recently added to the Olympics?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CF79FD7B-C420-3CDB-1B2D-4FF9851FFF5C}"/>
              </a:ext>
            </a:extLst>
          </p:cNvPr>
          <p:cNvSpPr>
            <a:spLocks noGrp="1"/>
          </p:cNvSpPr>
          <p:nvPr>
            <p:ph type="body" sz="half" idx="2"/>
          </p:nvPr>
        </p:nvSpPr>
        <p:spPr>
          <a:xfrm>
            <a:off x="573018" y="2947930"/>
            <a:ext cx="4198520" cy="3094485"/>
          </a:xfrm>
        </p:spPr>
        <p:txBody>
          <a:bodyPr>
            <a:normAutofit/>
          </a:bodyPr>
          <a:lstStyle/>
          <a:p>
            <a:r>
              <a:rPr lang="en-US" sz="1800" dirty="0"/>
              <a:t>Recent Olympic Games have embraced emerging sports, including Gymnastics, Badminton, Judo, skateboarding, surfing, sport climbing, and karate. These additions reflect the evolving interests of younger audiences and global sports culture, ensuring the Olympics stay relevant and inclusive in the modern era.</a:t>
            </a:r>
            <a:endParaRPr lang="en-IN" sz="1800" dirty="0"/>
          </a:p>
        </p:txBody>
      </p:sp>
      <p:graphicFrame>
        <p:nvGraphicFramePr>
          <p:cNvPr id="5" name="Content Placeholder 4">
            <a:extLst>
              <a:ext uri="{FF2B5EF4-FFF2-40B4-BE49-F238E27FC236}">
                <a16:creationId xmlns:a16="http://schemas.microsoft.com/office/drawing/2014/main" id="{02533FA9-BAA1-7D59-4454-FFD03C77EB3C}"/>
              </a:ext>
            </a:extLst>
          </p:cNvPr>
          <p:cNvGraphicFramePr>
            <a:graphicFrameLocks noGrp="1"/>
          </p:cNvGraphicFramePr>
          <p:nvPr>
            <p:ph idx="1"/>
            <p:extLst>
              <p:ext uri="{D42A27DB-BD31-4B8C-83A1-F6EECF244321}">
                <p14:modId xmlns:p14="http://schemas.microsoft.com/office/powerpoint/2010/main" val="562139237"/>
              </p:ext>
            </p:extLst>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5476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2634-B3F1-2123-BCF7-E4EAC18561E3}"/>
              </a:ext>
            </a:extLst>
          </p:cNvPr>
          <p:cNvSpPr>
            <a:spLocks noGrp="1"/>
          </p:cNvSpPr>
          <p:nvPr>
            <p:ph type="title"/>
          </p:nvPr>
        </p:nvSpPr>
        <p:spPr>
          <a:xfrm>
            <a:off x="586648" y="907055"/>
            <a:ext cx="4114800" cy="1600200"/>
          </a:xfrm>
        </p:spPr>
        <p:txBody>
          <a:bodyPr>
            <a:normAutofit fontScale="90000"/>
          </a:bodyPr>
          <a:lstStyle/>
          <a:p>
            <a:r>
              <a:rPr lang="en-IN" sz="2700" b="1" dirty="0"/>
              <a:t>Q5.</a:t>
            </a:r>
            <a:r>
              <a:rPr lang="en-US" sz="2700" b="1" kern="100" dirty="0">
                <a:effectLst/>
                <a:latin typeface="Aptos" panose="020B0004020202020204" pitchFamily="34" charset="0"/>
                <a:ea typeface="Aptos" panose="020B0004020202020204" pitchFamily="34" charset="0"/>
                <a:cs typeface="Times New Roman" panose="02020603050405020304" pitchFamily="18" charset="0"/>
              </a:rPr>
              <a:t> How has the popularity of certain sports changed over the years?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E5819621-5E2D-76C9-90F4-80140D9665C4}"/>
              </a:ext>
            </a:extLst>
          </p:cNvPr>
          <p:cNvSpPr>
            <a:spLocks noGrp="1"/>
          </p:cNvSpPr>
          <p:nvPr>
            <p:ph type="body" sz="half" idx="2"/>
          </p:nvPr>
        </p:nvSpPr>
        <p:spPr>
          <a:xfrm>
            <a:off x="685800" y="2401677"/>
            <a:ext cx="4114800" cy="3817007"/>
          </a:xfrm>
        </p:spPr>
        <p:txBody>
          <a:bodyPr>
            <a:normAutofit/>
          </a:bodyPr>
          <a:lstStyle/>
          <a:p>
            <a:r>
              <a:rPr lang="en-US" sz="2000" dirty="0"/>
              <a:t>The popularity of sports has evolved due to societal trends, technological advancements, and media influence. Traditional sports like athletics and swimming remain popular, while newer sports such as e-sports and extreme sports are gaining traction, reflecting shifting audience preferences globally.</a:t>
            </a:r>
            <a:endParaRPr lang="en-IN" sz="2000" dirty="0"/>
          </a:p>
        </p:txBody>
      </p:sp>
      <p:graphicFrame>
        <p:nvGraphicFramePr>
          <p:cNvPr id="5" name="Content Placeholder 4">
            <a:extLst>
              <a:ext uri="{FF2B5EF4-FFF2-40B4-BE49-F238E27FC236}">
                <a16:creationId xmlns:a16="http://schemas.microsoft.com/office/drawing/2014/main" id="{D3574305-4D44-EE03-40A8-293607A5D04D}"/>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3851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3B2C-1107-33E2-A4CE-CFC5326AD9DB}"/>
              </a:ext>
            </a:extLst>
          </p:cNvPr>
          <p:cNvSpPr>
            <a:spLocks noGrp="1"/>
          </p:cNvSpPr>
          <p:nvPr>
            <p:ph type="title"/>
          </p:nvPr>
        </p:nvSpPr>
        <p:spPr>
          <a:xfrm>
            <a:off x="685800" y="746759"/>
            <a:ext cx="4114800" cy="1600200"/>
          </a:xfrm>
        </p:spPr>
        <p:txBody>
          <a:bodyPr>
            <a:normAutofit fontScale="90000"/>
          </a:bodyPr>
          <a:lstStyle/>
          <a:p>
            <a:r>
              <a:rPr lang="en-IN" sz="2400" b="1" dirty="0"/>
              <a:t>Q6.</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Are there any sports that are specific to a particular region or culture?</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739E0BBA-216D-EFC5-6DB4-FD1F6F889C59}"/>
              </a:ext>
            </a:extLst>
          </p:cNvPr>
          <p:cNvSpPr>
            <a:spLocks noGrp="1"/>
          </p:cNvSpPr>
          <p:nvPr>
            <p:ph type="body" sz="half" idx="2"/>
          </p:nvPr>
        </p:nvSpPr>
        <p:spPr>
          <a:xfrm>
            <a:off x="685800" y="2143698"/>
            <a:ext cx="4114800" cy="3967543"/>
          </a:xfrm>
        </p:spPr>
        <p:txBody>
          <a:bodyPr>
            <a:normAutofit/>
          </a:bodyPr>
          <a:lstStyle/>
          <a:p>
            <a:r>
              <a:rPr lang="en-US" sz="1800" dirty="0"/>
              <a:t>Yes, many sports are deeply rooted in specific regions or cultures</a:t>
            </a:r>
          </a:p>
          <a:p>
            <a:endParaRPr lang="en-US" sz="1800" dirty="0"/>
          </a:p>
          <a:p>
            <a:r>
              <a:rPr lang="en-US" sz="1800" dirty="0"/>
              <a:t>In USA, Uk, France are specific to a particular region.</a:t>
            </a:r>
            <a:endParaRPr lang="en-IN" sz="1800" dirty="0"/>
          </a:p>
        </p:txBody>
      </p:sp>
      <p:graphicFrame>
        <p:nvGraphicFramePr>
          <p:cNvPr id="5" name="Content Placeholder 4">
            <a:extLst>
              <a:ext uri="{FF2B5EF4-FFF2-40B4-BE49-F238E27FC236}">
                <a16:creationId xmlns:a16="http://schemas.microsoft.com/office/drawing/2014/main" id="{11EFBD09-CC25-7BEF-8154-A57DE5CD6124}"/>
              </a:ext>
            </a:extLst>
          </p:cNvPr>
          <p:cNvGraphicFramePr>
            <a:graphicFrameLocks noGrp="1"/>
          </p:cNvGraphicFramePr>
          <p:nvPr>
            <p:ph idx="1"/>
            <p:extLst>
              <p:ext uri="{D42A27DB-BD31-4B8C-83A1-F6EECF244321}">
                <p14:modId xmlns:p14="http://schemas.microsoft.com/office/powerpoint/2010/main" val="1154112358"/>
              </p:ext>
            </p:extLst>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73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0172-D80C-5071-51B2-E296AAEA746E}"/>
              </a:ext>
            </a:extLst>
          </p:cNvPr>
          <p:cNvSpPr>
            <a:spLocks noGrp="1"/>
          </p:cNvSpPr>
          <p:nvPr>
            <p:ph type="title"/>
          </p:nvPr>
        </p:nvSpPr>
        <p:spPr>
          <a:xfrm>
            <a:off x="454445" y="639316"/>
            <a:ext cx="4114800" cy="1600200"/>
          </a:xfrm>
        </p:spPr>
        <p:txBody>
          <a:bodyPr>
            <a:normAutofit fontScale="90000"/>
          </a:bodyPr>
          <a:lstStyle/>
          <a:p>
            <a:r>
              <a:rPr lang="en-IN" sz="2400" b="1" dirty="0"/>
              <a:t>Q8.</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Are there any new events that have been introduced in recent editions of the Olympics?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B7F7A41E-0800-AE65-278E-33DA6A7001FD}"/>
              </a:ext>
            </a:extLst>
          </p:cNvPr>
          <p:cNvSpPr>
            <a:spLocks noGrp="1"/>
          </p:cNvSpPr>
          <p:nvPr>
            <p:ph type="body" sz="half" idx="2"/>
          </p:nvPr>
        </p:nvSpPr>
        <p:spPr>
          <a:xfrm>
            <a:off x="454445" y="2140365"/>
            <a:ext cx="4114800" cy="3979168"/>
          </a:xfrm>
        </p:spPr>
        <p:txBody>
          <a:bodyPr/>
          <a:lstStyle/>
          <a:p>
            <a:r>
              <a:rPr lang="en-US" dirty="0"/>
              <a:t>Recent Olympic editions have introduced new events like Gymnastics, Badminton, Judo, Speed skating, </a:t>
            </a:r>
            <a:r>
              <a:rPr lang="en-US" dirty="0" err="1"/>
              <a:t>etc</a:t>
            </a:r>
            <a:r>
              <a:rPr lang="en-US" dirty="0"/>
              <a:t>….</a:t>
            </a:r>
          </a:p>
          <a:p>
            <a:endParaRPr lang="en-US" dirty="0"/>
          </a:p>
          <a:p>
            <a:r>
              <a:rPr lang="en-US" dirty="0"/>
              <a:t>These additions aim to enhance diversity, gender balance, and audience engagement, keeping the Games dynamic and modern.</a:t>
            </a:r>
            <a:endParaRPr lang="en-IN" dirty="0"/>
          </a:p>
        </p:txBody>
      </p:sp>
      <p:graphicFrame>
        <p:nvGraphicFramePr>
          <p:cNvPr id="5" name="Content Placeholder 4">
            <a:extLst>
              <a:ext uri="{FF2B5EF4-FFF2-40B4-BE49-F238E27FC236}">
                <a16:creationId xmlns:a16="http://schemas.microsoft.com/office/drawing/2014/main" id="{9B42192C-A83E-689D-3C4D-BFAAE735494C}"/>
              </a:ext>
            </a:extLst>
          </p:cNvPr>
          <p:cNvGraphicFramePr>
            <a:graphicFrameLocks noGrp="1"/>
          </p:cNvGraphicFramePr>
          <p:nvPr>
            <p:ph idx="1"/>
            <p:extLst>
              <p:ext uri="{D42A27DB-BD31-4B8C-83A1-F6EECF244321}">
                <p14:modId xmlns:p14="http://schemas.microsoft.com/office/powerpoint/2010/main" val="1935991986"/>
              </p:ext>
            </p:extLst>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05620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E2DD-2441-B5BC-C04B-7022B58F0378}"/>
              </a:ext>
            </a:extLst>
          </p:cNvPr>
          <p:cNvSpPr>
            <a:spLocks noGrp="1"/>
          </p:cNvSpPr>
          <p:nvPr>
            <p:ph type="title"/>
          </p:nvPr>
        </p:nvSpPr>
        <p:spPr>
          <a:xfrm>
            <a:off x="685800" y="746759"/>
            <a:ext cx="4114800" cy="1600200"/>
          </a:xfrm>
        </p:spPr>
        <p:txBody>
          <a:bodyPr>
            <a:normAutofit fontScale="90000"/>
          </a:bodyPr>
          <a:lstStyle/>
          <a:p>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2700" b="1" dirty="0"/>
              <a:t>Q9. </a:t>
            </a:r>
            <a:r>
              <a:rPr lang="en-US" sz="2700" b="1" kern="100" dirty="0">
                <a:latin typeface="Aptos" panose="020B0004020202020204" pitchFamily="34" charset="0"/>
                <a:ea typeface="Aptos" panose="020B0004020202020204" pitchFamily="34" charset="0"/>
                <a:cs typeface="Times New Roman" panose="02020603050405020304" pitchFamily="18" charset="0"/>
              </a:rPr>
              <a:t>Are there any events that have been discontinued or removed from the Olympics?</a:t>
            </a:r>
            <a:endParaRPr lang="en-IN" sz="2700" dirty="0"/>
          </a:p>
        </p:txBody>
      </p:sp>
      <p:sp>
        <p:nvSpPr>
          <p:cNvPr id="4" name="Text Placeholder 3">
            <a:extLst>
              <a:ext uri="{FF2B5EF4-FFF2-40B4-BE49-F238E27FC236}">
                <a16:creationId xmlns:a16="http://schemas.microsoft.com/office/drawing/2014/main" id="{5AB55E36-1511-B2F3-A819-A36A0A938955}"/>
              </a:ext>
            </a:extLst>
          </p:cNvPr>
          <p:cNvSpPr>
            <a:spLocks noGrp="1"/>
          </p:cNvSpPr>
          <p:nvPr>
            <p:ph type="body" sz="half" idx="2"/>
          </p:nvPr>
        </p:nvSpPr>
        <p:spPr>
          <a:xfrm>
            <a:off x="685800" y="2688609"/>
            <a:ext cx="4114800" cy="3530075"/>
          </a:xfrm>
        </p:spPr>
        <p:txBody>
          <a:bodyPr>
            <a:normAutofit/>
          </a:bodyPr>
          <a:lstStyle/>
          <a:p>
            <a:r>
              <a:rPr lang="en-US" sz="1800" dirty="0"/>
              <a:t>Several events, such as tug-of-war, cricket, and polo, have been discontinued from the Olympics due to declining popularity, logistical challenges, or lack of global participation. These decisions reflect the evolving focus of the Games on widely recognized and practiced sports.</a:t>
            </a:r>
            <a:endParaRPr lang="en-IN" sz="1800" dirty="0"/>
          </a:p>
        </p:txBody>
      </p:sp>
      <p:graphicFrame>
        <p:nvGraphicFramePr>
          <p:cNvPr id="5" name="Content Placeholder 4">
            <a:extLst>
              <a:ext uri="{FF2B5EF4-FFF2-40B4-BE49-F238E27FC236}">
                <a16:creationId xmlns:a16="http://schemas.microsoft.com/office/drawing/2014/main" id="{219161B0-ED93-E555-B522-D58960760FA5}"/>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83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01F3-0CAE-82CE-0A72-90C1689FDE18}"/>
              </a:ext>
            </a:extLst>
          </p:cNvPr>
          <p:cNvSpPr>
            <a:spLocks noGrp="1"/>
          </p:cNvSpPr>
          <p:nvPr>
            <p:ph type="title"/>
          </p:nvPr>
        </p:nvSpPr>
        <p:spPr>
          <a:xfrm>
            <a:off x="587829" y="639316"/>
            <a:ext cx="4114800" cy="1600200"/>
          </a:xfrm>
        </p:spPr>
        <p:txBody>
          <a:bodyPr>
            <a:normAutofit fontScale="90000"/>
          </a:bodyPr>
          <a:lstStyle/>
          <a:p>
            <a:r>
              <a:rPr lang="en-IN" sz="2400" b="1" dirty="0"/>
              <a:t>Q10.</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Are there any notable trends in the height and weight of participants over time?</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E0EA864C-2C14-0FC5-D29A-B08694F36237}"/>
              </a:ext>
            </a:extLst>
          </p:cNvPr>
          <p:cNvSpPr>
            <a:spLocks noGrp="1"/>
          </p:cNvSpPr>
          <p:nvPr>
            <p:ph type="body" sz="half" idx="2"/>
          </p:nvPr>
        </p:nvSpPr>
        <p:spPr>
          <a:xfrm>
            <a:off x="685800" y="2239517"/>
            <a:ext cx="4114800" cy="3979168"/>
          </a:xfrm>
        </p:spPr>
        <p:txBody>
          <a:bodyPr>
            <a:normAutofit/>
          </a:bodyPr>
          <a:lstStyle/>
          <a:p>
            <a:r>
              <a:rPr lang="en-US" sz="1800" dirty="0"/>
              <a:t>EDA reveals notable trends in the height and weight of Olympic participants over time, varying by sport and discipline. </a:t>
            </a:r>
          </a:p>
          <a:p>
            <a:r>
              <a:rPr lang="en-US" sz="2000" dirty="0"/>
              <a:t>For instance, athletes in sports like basketball and volleyball tend to be taller, while weightlifting shows trends toward higher body weight.</a:t>
            </a:r>
          </a:p>
          <a:p>
            <a:r>
              <a:rPr lang="en-US" sz="2000" dirty="0"/>
              <a:t>These variations reflect the physical demands and specialization required for different sports.</a:t>
            </a:r>
            <a:endParaRPr lang="en-IN" sz="1800" dirty="0"/>
          </a:p>
        </p:txBody>
      </p:sp>
      <p:graphicFrame>
        <p:nvGraphicFramePr>
          <p:cNvPr id="5" name="Content Placeholder 4">
            <a:extLst>
              <a:ext uri="{FF2B5EF4-FFF2-40B4-BE49-F238E27FC236}">
                <a16:creationId xmlns:a16="http://schemas.microsoft.com/office/drawing/2014/main" id="{2142E238-9B07-978D-A343-06CCCD847A6D}"/>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706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D3EA-EB4D-33D2-4553-9CDD9AA9838A}"/>
              </a:ext>
            </a:extLst>
          </p:cNvPr>
          <p:cNvSpPr>
            <a:spLocks noGrp="1"/>
          </p:cNvSpPr>
          <p:nvPr>
            <p:ph type="title"/>
          </p:nvPr>
        </p:nvSpPr>
        <p:spPr>
          <a:xfrm>
            <a:off x="609600" y="746759"/>
            <a:ext cx="4114800" cy="1600200"/>
          </a:xfrm>
        </p:spPr>
        <p:txBody>
          <a:bodyPr>
            <a:normAutofit fontScale="90000"/>
          </a:bodyPr>
          <a:lstStyle/>
          <a:p>
            <a:r>
              <a:rPr lang="en-IN" sz="2400" b="1" dirty="0"/>
              <a:t>Q11.</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Are there any dominant countries or regions in specific sports or events?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CDF37D0E-60CA-724B-6C05-7E979890F85C}"/>
              </a:ext>
            </a:extLst>
          </p:cNvPr>
          <p:cNvSpPr>
            <a:spLocks noGrp="1"/>
          </p:cNvSpPr>
          <p:nvPr>
            <p:ph type="body" sz="half" idx="2"/>
          </p:nvPr>
        </p:nvSpPr>
        <p:spPr>
          <a:xfrm>
            <a:off x="685800" y="2233915"/>
            <a:ext cx="4114800" cy="3984770"/>
          </a:xfrm>
        </p:spPr>
        <p:txBody>
          <a:bodyPr>
            <a:normAutofit/>
          </a:bodyPr>
          <a:lstStyle/>
          <a:p>
            <a:r>
              <a:rPr lang="en-US" sz="1800" dirty="0"/>
              <a:t>EDA highlights specific countries or regions consistently dominating certain sports</a:t>
            </a:r>
          </a:p>
          <a:p>
            <a:r>
              <a:rPr lang="en-US" sz="1800" dirty="0"/>
              <a:t>USA excels in swimming and athletics, China leads in table tennis and gymnastics, and European nations dominate soccer and cycling.</a:t>
            </a:r>
          </a:p>
          <a:p>
            <a:r>
              <a:rPr lang="en-US" sz="1800" dirty="0"/>
              <a:t>These trends reflect historical, cultural, and resource investments in these sports by respective countries</a:t>
            </a:r>
            <a:endParaRPr lang="en-IN" sz="1800" dirty="0"/>
          </a:p>
        </p:txBody>
      </p:sp>
      <p:graphicFrame>
        <p:nvGraphicFramePr>
          <p:cNvPr id="5" name="Content Placeholder 4">
            <a:extLst>
              <a:ext uri="{FF2B5EF4-FFF2-40B4-BE49-F238E27FC236}">
                <a16:creationId xmlns:a16="http://schemas.microsoft.com/office/drawing/2014/main" id="{E109CB5A-ACDA-3D36-64A0-78EBE3F08695}"/>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767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A9C2-E844-8ED9-30AB-228668C356AB}"/>
              </a:ext>
            </a:extLst>
          </p:cNvPr>
          <p:cNvSpPr>
            <a:spLocks noGrp="1"/>
          </p:cNvSpPr>
          <p:nvPr>
            <p:ph type="title"/>
          </p:nvPr>
        </p:nvSpPr>
        <p:spPr>
          <a:xfrm>
            <a:off x="685800" y="639316"/>
            <a:ext cx="4114800" cy="1600200"/>
          </a:xfrm>
        </p:spPr>
        <p:txBody>
          <a:bodyPr>
            <a:normAutofit fontScale="90000"/>
          </a:bodyPr>
          <a:lstStyle/>
          <a:p>
            <a:r>
              <a:rPr lang="en-IN" sz="2400" b="1" dirty="0"/>
              <a:t>Q13. </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Are there any countries that consistently perform well in multiple Olympic editions?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E81F6FBD-56DB-2EB9-7E76-88E177BF96A2}"/>
              </a:ext>
            </a:extLst>
          </p:cNvPr>
          <p:cNvSpPr>
            <a:spLocks noGrp="1"/>
          </p:cNvSpPr>
          <p:nvPr>
            <p:ph type="body" sz="half" idx="2"/>
          </p:nvPr>
        </p:nvSpPr>
        <p:spPr>
          <a:xfrm>
            <a:off x="685800" y="2155371"/>
            <a:ext cx="4114800" cy="4063313"/>
          </a:xfrm>
        </p:spPr>
        <p:txBody>
          <a:bodyPr>
            <a:normAutofit/>
          </a:bodyPr>
          <a:lstStyle/>
          <a:p>
            <a:r>
              <a:rPr lang="en-US" sz="1800" dirty="0"/>
              <a:t>EDA reveals countries like the USA, China, and Russia consistently performing well across multiple Olympic editions. </a:t>
            </a:r>
          </a:p>
          <a:p>
            <a:r>
              <a:rPr lang="en-US" sz="2000" dirty="0"/>
              <a:t>Their success stems from strong sports infrastructure, investment in athlete development, and diverse participation across various events.</a:t>
            </a:r>
            <a:endParaRPr lang="en-US" sz="1800" dirty="0"/>
          </a:p>
          <a:p>
            <a:endParaRPr lang="en-IN" sz="1800" dirty="0"/>
          </a:p>
        </p:txBody>
      </p:sp>
      <mc:AlternateContent xmlns:mc="http://schemas.openxmlformats.org/markup-compatibility/2006" xmlns:cx4="http://schemas.microsoft.com/office/drawing/2016/5/10/chartex">
        <mc:Choice Requires="cx4">
          <p:graphicFrame>
            <p:nvGraphicFramePr>
              <p:cNvPr id="5" name="Content Placeholder 4">
                <a:extLst>
                  <a:ext uri="{FF2B5EF4-FFF2-40B4-BE49-F238E27FC236}">
                    <a16:creationId xmlns:a16="http://schemas.microsoft.com/office/drawing/2014/main" id="{3C4345F6-F48D-D093-4A21-95A98CD2567E}"/>
                  </a:ext>
                </a:extLst>
              </p:cNvPr>
              <p:cNvGraphicFramePr>
                <a:graphicFrameLocks noGrp="1"/>
              </p:cNvGraphicFramePr>
              <p:nvPr>
                <p:ph idx="1"/>
              </p:nvPr>
            </p:nvGraphicFramePr>
            <p:xfrm>
              <a:off x="4995863" y="746125"/>
              <a:ext cx="6510337" cy="547211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3C4345F6-F48D-D093-4A21-95A98CD2567E}"/>
                  </a:ext>
                </a:extLst>
              </p:cNvPr>
              <p:cNvPicPr>
                <a:picLocks noGrp="1" noRot="1" noChangeAspect="1" noMove="1" noResize="1" noEditPoints="1" noAdjustHandles="1" noChangeArrowheads="1" noChangeShapeType="1"/>
              </p:cNvPicPr>
              <p:nvPr/>
            </p:nvPicPr>
            <p:blipFill>
              <a:blip r:embed="rId3"/>
              <a:stretch>
                <a:fillRect/>
              </a:stretch>
            </p:blipFill>
            <p:spPr>
              <a:xfrm>
                <a:off x="4995863" y="746125"/>
                <a:ext cx="6510337" cy="5472113"/>
              </a:xfrm>
              <a:prstGeom prst="rect">
                <a:avLst/>
              </a:prstGeom>
            </p:spPr>
          </p:pic>
        </mc:Fallback>
      </mc:AlternateContent>
    </p:spTree>
    <p:extLst>
      <p:ext uri="{BB962C8B-B14F-4D97-AF65-F5344CB8AC3E}">
        <p14:creationId xmlns:p14="http://schemas.microsoft.com/office/powerpoint/2010/main" val="901424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859F-6FE7-6793-2A72-2E4584BC5D3B}"/>
              </a:ext>
            </a:extLst>
          </p:cNvPr>
          <p:cNvSpPr>
            <a:spLocks noGrp="1"/>
          </p:cNvSpPr>
          <p:nvPr>
            <p:ph type="title"/>
          </p:nvPr>
        </p:nvSpPr>
        <p:spPr>
          <a:xfrm>
            <a:off x="685800" y="979715"/>
            <a:ext cx="4114800" cy="1600200"/>
          </a:xfrm>
        </p:spPr>
        <p:txBody>
          <a:bodyPr>
            <a:normAutofit fontScale="90000"/>
          </a:bodyPr>
          <a:lstStyle/>
          <a:p>
            <a:r>
              <a:rPr lang="en-IN" sz="2700" b="1" dirty="0"/>
              <a:t>Q14. </a:t>
            </a:r>
            <a:r>
              <a:rPr lang="en-US" sz="2700" b="1" kern="100" dirty="0">
                <a:effectLst/>
                <a:latin typeface="Aptos" panose="020B0004020202020204" pitchFamily="34" charset="0"/>
                <a:ea typeface="Aptos" panose="020B0004020202020204" pitchFamily="34" charset="0"/>
                <a:cs typeface="Times New Roman" panose="02020603050405020304" pitchFamily="18" charset="0"/>
              </a:rPr>
              <a:t>Are there any sports or events that have a higher number of medalists from a specific region?</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dirty="0"/>
              <a:t> </a:t>
            </a:r>
          </a:p>
        </p:txBody>
      </p:sp>
      <p:sp>
        <p:nvSpPr>
          <p:cNvPr id="4" name="Text Placeholder 3">
            <a:extLst>
              <a:ext uri="{FF2B5EF4-FFF2-40B4-BE49-F238E27FC236}">
                <a16:creationId xmlns:a16="http://schemas.microsoft.com/office/drawing/2014/main" id="{D4F9845D-646C-7F7C-92F0-3CEF71A2F48C}"/>
              </a:ext>
            </a:extLst>
          </p:cNvPr>
          <p:cNvSpPr>
            <a:spLocks noGrp="1"/>
          </p:cNvSpPr>
          <p:nvPr>
            <p:ph type="body" sz="half" idx="2"/>
          </p:nvPr>
        </p:nvSpPr>
        <p:spPr/>
        <p:txBody>
          <a:bodyPr/>
          <a:lstStyle/>
          <a:p>
            <a:r>
              <a:rPr lang="en-US" dirty="0"/>
              <a:t>EDA shows that certain sports have a higher number of medalists from specific regions.</a:t>
            </a:r>
          </a:p>
          <a:p>
            <a:r>
              <a:rPr lang="en-US" dirty="0"/>
              <a:t>Athletics in USA and UK have got the highest Medal count.</a:t>
            </a:r>
            <a:endParaRPr lang="en-IN" dirty="0"/>
          </a:p>
        </p:txBody>
      </p:sp>
      <mc:AlternateContent xmlns:mc="http://schemas.openxmlformats.org/markup-compatibility/2006" xmlns:cx1="http://schemas.microsoft.com/office/drawing/2015/9/8/chartex">
        <mc:Choice Requires="cx1">
          <p:graphicFrame>
            <p:nvGraphicFramePr>
              <p:cNvPr id="5" name="Content Placeholder 4">
                <a:extLst>
                  <a:ext uri="{FF2B5EF4-FFF2-40B4-BE49-F238E27FC236}">
                    <a16:creationId xmlns:a16="http://schemas.microsoft.com/office/drawing/2014/main" id="{838352AA-74EF-A499-E9E4-7DB76222A8E1}"/>
                  </a:ext>
                </a:extLst>
              </p:cNvPr>
              <p:cNvGraphicFramePr>
                <a:graphicFrameLocks noGrp="1"/>
              </p:cNvGraphicFramePr>
              <p:nvPr>
                <p:ph idx="1"/>
              </p:nvPr>
            </p:nvGraphicFramePr>
            <p:xfrm>
              <a:off x="4995863" y="746125"/>
              <a:ext cx="6510337" cy="547211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838352AA-74EF-A499-E9E4-7DB76222A8E1}"/>
                  </a:ext>
                </a:extLst>
              </p:cNvPr>
              <p:cNvPicPr>
                <a:picLocks noGrp="1" noRot="1" noChangeAspect="1" noMove="1" noResize="1" noEditPoints="1" noAdjustHandles="1" noChangeArrowheads="1" noChangeShapeType="1"/>
              </p:cNvPicPr>
              <p:nvPr/>
            </p:nvPicPr>
            <p:blipFill>
              <a:blip r:embed="rId3"/>
              <a:stretch>
                <a:fillRect/>
              </a:stretch>
            </p:blipFill>
            <p:spPr>
              <a:xfrm>
                <a:off x="4995863" y="746125"/>
                <a:ext cx="6510337" cy="5472113"/>
              </a:xfrm>
              <a:prstGeom prst="rect">
                <a:avLst/>
              </a:prstGeom>
            </p:spPr>
          </p:pic>
        </mc:Fallback>
      </mc:AlternateContent>
    </p:spTree>
    <p:extLst>
      <p:ext uri="{BB962C8B-B14F-4D97-AF65-F5344CB8AC3E}">
        <p14:creationId xmlns:p14="http://schemas.microsoft.com/office/powerpoint/2010/main" val="182220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EDCC-D117-4991-B035-03A18BA3CE92}"/>
              </a:ext>
            </a:extLst>
          </p:cNvPr>
          <p:cNvSpPr>
            <a:spLocks noGrp="1"/>
          </p:cNvSpPr>
          <p:nvPr>
            <p:ph type="title"/>
          </p:nvPr>
        </p:nvSpPr>
        <p:spPr>
          <a:xfrm>
            <a:off x="598715" y="870857"/>
            <a:ext cx="4114800" cy="1600200"/>
          </a:xfrm>
        </p:spPr>
        <p:txBody>
          <a:bodyPr>
            <a:normAutofit fontScale="90000"/>
          </a:bodyPr>
          <a:lstStyle/>
          <a:p>
            <a:r>
              <a:rPr lang="en-IN" sz="2200" b="1" dirty="0"/>
              <a:t>Q16.</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 Are there any regions that have experienced significant growth or decline in Olympic participation?</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AA7600BB-0C5B-6A9A-A16F-84FFA1F42888}"/>
              </a:ext>
            </a:extLst>
          </p:cNvPr>
          <p:cNvSpPr>
            <a:spLocks noGrp="1"/>
          </p:cNvSpPr>
          <p:nvPr>
            <p:ph type="body" sz="half" idx="2"/>
          </p:nvPr>
        </p:nvSpPr>
        <p:spPr>
          <a:xfrm>
            <a:off x="685800" y="2471057"/>
            <a:ext cx="4114800" cy="3747627"/>
          </a:xfrm>
        </p:spPr>
        <p:txBody>
          <a:bodyPr/>
          <a:lstStyle/>
          <a:p>
            <a:r>
              <a:rPr lang="en-US" dirty="0"/>
              <a:t>EDA shows significant regional trends in Olympic participation, with regions like Africa and Asia experiencing substantial growth due to improved infrastructure and athlete development.</a:t>
            </a:r>
          </a:p>
          <a:p>
            <a:endParaRPr lang="en-US" dirty="0"/>
          </a:p>
          <a:p>
            <a:r>
              <a:rPr lang="en-US" dirty="0"/>
              <a:t>USA have the significant growth rate among different countries.</a:t>
            </a:r>
          </a:p>
          <a:p>
            <a:endParaRPr lang="en-IN" dirty="0"/>
          </a:p>
        </p:txBody>
      </p:sp>
      <p:graphicFrame>
        <p:nvGraphicFramePr>
          <p:cNvPr id="5" name="Content Placeholder 4">
            <a:extLst>
              <a:ext uri="{FF2B5EF4-FFF2-40B4-BE49-F238E27FC236}">
                <a16:creationId xmlns:a16="http://schemas.microsoft.com/office/drawing/2014/main" id="{5E7FF15F-988B-E619-BE68-24FEAF870AC6}"/>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478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02C7-C3B1-38A1-3BD2-DD090E160B6D}"/>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5B5FB44D-324A-D3C9-9B16-6BEC84D5FE2A}"/>
              </a:ext>
            </a:extLst>
          </p:cNvPr>
          <p:cNvSpPr>
            <a:spLocks noGrp="1"/>
          </p:cNvSpPr>
          <p:nvPr>
            <p:ph idx="1"/>
          </p:nvPr>
        </p:nvSpPr>
        <p:spPr/>
        <p:txBody>
          <a:bodyPr/>
          <a:lstStyle/>
          <a:p>
            <a:r>
              <a:rPr lang="en-IN" sz="2800" dirty="0">
                <a:effectLst/>
                <a:latin typeface="Times New Roman" panose="02020603050405020304" pitchFamily="18" charset="0"/>
                <a:ea typeface="Times New Roman" panose="02020603050405020304" pitchFamily="18" charset="0"/>
              </a:rPr>
              <a:t>This project involves performing an in-depth sports analysis to gain actionable insights into Games trends, </a:t>
            </a:r>
            <a:r>
              <a:rPr lang="en-IN" sz="2800" dirty="0">
                <a:latin typeface="Times New Roman" panose="02020603050405020304" pitchFamily="18" charset="0"/>
                <a:ea typeface="Times New Roman" panose="02020603050405020304" pitchFamily="18" charset="0"/>
              </a:rPr>
              <a:t>Event Participants, Sports trends, Regional trends.</a:t>
            </a:r>
          </a:p>
          <a:p>
            <a:r>
              <a:rPr lang="en-IN" sz="2800" dirty="0">
                <a:effectLst/>
                <a:latin typeface="Times New Roman" panose="02020603050405020304" pitchFamily="18" charset="0"/>
                <a:ea typeface="Times New Roman" panose="02020603050405020304" pitchFamily="18" charset="0"/>
              </a:rPr>
              <a:t> Using the provided ER diagram and answering specific exploratory data analysis (EDA) and Power BI questions, the goal is to identify opportunities to optimize </a:t>
            </a:r>
            <a:r>
              <a:rPr lang="en-IN" sz="2800" dirty="0">
                <a:latin typeface="Times New Roman" panose="02020603050405020304" pitchFamily="18" charset="0"/>
                <a:ea typeface="Times New Roman" panose="02020603050405020304" pitchFamily="18" charset="0"/>
              </a:rPr>
              <a:t>m</a:t>
            </a:r>
            <a:r>
              <a:rPr lang="en-IN" sz="2800" dirty="0">
                <a:effectLst/>
                <a:latin typeface="Times New Roman" panose="02020603050405020304" pitchFamily="18" charset="0"/>
                <a:ea typeface="Times New Roman" panose="02020603050405020304" pitchFamily="18" charset="0"/>
              </a:rPr>
              <a:t>eaningful Insights.</a:t>
            </a:r>
          </a:p>
          <a:p>
            <a:r>
              <a:rPr lang="en-IN" sz="2800" dirty="0">
                <a:effectLst/>
                <a:latin typeface="Times New Roman" panose="02020603050405020304" pitchFamily="18" charset="0"/>
                <a:ea typeface="Times New Roman" panose="02020603050405020304" pitchFamily="18" charset="0"/>
              </a:rPr>
              <a:t>Evaluate </a:t>
            </a:r>
            <a:r>
              <a:rPr lang="en-IN" sz="2800" dirty="0">
                <a:latin typeface="Times New Roman" panose="02020603050405020304" pitchFamily="18" charset="0"/>
                <a:ea typeface="Times New Roman" panose="02020603050405020304" pitchFamily="18" charset="0"/>
              </a:rPr>
              <a:t>on Type of Olympic Sports Analysis, overtime trend on events etc….</a:t>
            </a:r>
            <a:endParaRPr lang="en-IN" sz="2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854266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3DB0-7764-5978-7B99-8B2A30C0B1EF}"/>
              </a:ext>
            </a:extLst>
          </p:cNvPr>
          <p:cNvSpPr>
            <a:spLocks noGrp="1"/>
          </p:cNvSpPr>
          <p:nvPr>
            <p:ph type="title"/>
          </p:nvPr>
        </p:nvSpPr>
        <p:spPr>
          <a:xfrm>
            <a:off x="587829" y="909410"/>
            <a:ext cx="4114800" cy="1600200"/>
          </a:xfrm>
        </p:spPr>
        <p:txBody>
          <a:bodyPr>
            <a:normAutofit fontScale="90000"/>
          </a:bodyPr>
          <a:lstStyle/>
          <a:p>
            <a:pPr lvl="0">
              <a:lnSpc>
                <a:spcPct val="107000"/>
              </a:lnSpc>
              <a:spcAft>
                <a:spcPts val="800"/>
              </a:spcAft>
              <a:tabLst>
                <a:tab pos="457200" algn="l"/>
              </a:tabLst>
            </a:pPr>
            <a:r>
              <a:rPr lang="en-IN" sz="2200" b="1" dirty="0"/>
              <a:t>Q18.</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 Are there any regions that have had a notable impact on the overall medal tally?</a:t>
            </a:r>
            <a:br>
              <a:rPr lang="en-IN" sz="32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9A4C1567-16A5-7F28-C298-0609D79EB33C}"/>
              </a:ext>
            </a:extLst>
          </p:cNvPr>
          <p:cNvSpPr>
            <a:spLocks noGrp="1"/>
          </p:cNvSpPr>
          <p:nvPr>
            <p:ph type="body" sz="half" idx="2"/>
          </p:nvPr>
        </p:nvSpPr>
        <p:spPr>
          <a:xfrm>
            <a:off x="587829" y="2295025"/>
            <a:ext cx="4114800" cy="3094485"/>
          </a:xfrm>
        </p:spPr>
        <p:txBody>
          <a:bodyPr/>
          <a:lstStyle/>
          <a:p>
            <a:r>
              <a:rPr lang="en-US" dirty="0"/>
              <a:t>Identified regions with consistently high medal tallies.</a:t>
            </a:r>
          </a:p>
          <a:p>
            <a:endParaRPr lang="en-US" dirty="0"/>
          </a:p>
          <a:p>
            <a:r>
              <a:rPr lang="en-US" dirty="0"/>
              <a:t>Highlight regions that dominate specific sports or decades</a:t>
            </a:r>
          </a:p>
          <a:p>
            <a:endParaRPr lang="en-US" dirty="0"/>
          </a:p>
          <a:p>
            <a:r>
              <a:rPr lang="en-US" dirty="0"/>
              <a:t>Analyze trends over time to see whether any regions are emerging or declining in influence.</a:t>
            </a:r>
            <a:endParaRPr lang="en-IN" dirty="0"/>
          </a:p>
        </p:txBody>
      </p:sp>
      <p:graphicFrame>
        <p:nvGraphicFramePr>
          <p:cNvPr id="5" name="Content Placeholder 4">
            <a:extLst>
              <a:ext uri="{FF2B5EF4-FFF2-40B4-BE49-F238E27FC236}">
                <a16:creationId xmlns:a16="http://schemas.microsoft.com/office/drawing/2014/main" id="{CA82490C-892C-4FC6-6C04-15332BD8FF12}"/>
              </a:ext>
            </a:extLst>
          </p:cNvPr>
          <p:cNvGraphicFramePr>
            <a:graphicFrameLocks noGrp="1"/>
          </p:cNvGraphicFramePr>
          <p:nvPr>
            <p:ph idx="1"/>
            <p:extLst>
              <p:ext uri="{D42A27DB-BD31-4B8C-83A1-F6EECF244321}">
                <p14:modId xmlns:p14="http://schemas.microsoft.com/office/powerpoint/2010/main" val="3904391934"/>
              </p:ext>
            </p:extLst>
          </p:nvPr>
        </p:nvGraphicFramePr>
        <p:xfrm>
          <a:off x="6650491" y="192999"/>
          <a:ext cx="3625623" cy="30944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4A87066-84FD-1B44-4A4C-0F15BADEFEAD}"/>
              </a:ext>
            </a:extLst>
          </p:cNvPr>
          <p:cNvGraphicFramePr>
            <a:graphicFrameLocks/>
          </p:cNvGraphicFramePr>
          <p:nvPr>
            <p:extLst>
              <p:ext uri="{D42A27DB-BD31-4B8C-83A1-F6EECF244321}">
                <p14:modId xmlns:p14="http://schemas.microsoft.com/office/powerpoint/2010/main" val="68098967"/>
              </p:ext>
            </p:extLst>
          </p:nvPr>
        </p:nvGraphicFramePr>
        <p:xfrm>
          <a:off x="4397828" y="3842267"/>
          <a:ext cx="7535677" cy="27887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683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FAA-67B2-C018-FB5D-7DA725DC1935}"/>
              </a:ext>
            </a:extLst>
          </p:cNvPr>
          <p:cNvSpPr>
            <a:spLocks noGrp="1"/>
          </p:cNvSpPr>
          <p:nvPr>
            <p:ph type="ctrTitle"/>
          </p:nvPr>
        </p:nvSpPr>
        <p:spPr>
          <a:xfrm>
            <a:off x="1371600" y="1079653"/>
            <a:ext cx="9448800" cy="2548848"/>
          </a:xfrm>
        </p:spPr>
        <p:txBody>
          <a:bodyPr>
            <a:normAutofit/>
          </a:bodyPr>
          <a:lstStyle/>
          <a:p>
            <a:r>
              <a:rPr lang="en-IN" sz="7200" dirty="0"/>
              <a:t>Power bi Analysis</a:t>
            </a:r>
          </a:p>
        </p:txBody>
      </p:sp>
    </p:spTree>
    <p:extLst>
      <p:ext uri="{BB962C8B-B14F-4D97-AF65-F5344CB8AC3E}">
        <p14:creationId xmlns:p14="http://schemas.microsoft.com/office/powerpoint/2010/main" val="2234609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420E-BD92-8C96-D8E8-8251292CEA2F}"/>
              </a:ext>
            </a:extLst>
          </p:cNvPr>
          <p:cNvSpPr>
            <a:spLocks noGrp="1"/>
          </p:cNvSpPr>
          <p:nvPr>
            <p:ph type="title"/>
          </p:nvPr>
        </p:nvSpPr>
        <p:spPr>
          <a:xfrm>
            <a:off x="1575412" y="764373"/>
            <a:ext cx="9930788" cy="1293028"/>
          </a:xfrm>
        </p:spPr>
        <p:txBody>
          <a:bodyPr>
            <a:normAutofit fontScale="90000"/>
          </a:bodyPr>
          <a:lstStyle/>
          <a:p>
            <a:r>
              <a:rPr lang="en-IN" sz="2400" dirty="0"/>
              <a:t>Q1.</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How many Olympic Games have been held in each season (Summer vs. Winter)?</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1A9A99A6-4354-DFA5-7D4E-9809D49530F2}"/>
              </a:ext>
            </a:extLst>
          </p:cNvPr>
          <p:cNvPicPr>
            <a:picLocks noGrp="1" noChangeAspect="1"/>
          </p:cNvPicPr>
          <p:nvPr>
            <p:ph idx="1"/>
          </p:nvPr>
        </p:nvPicPr>
        <p:blipFill>
          <a:blip r:embed="rId2"/>
          <a:stretch>
            <a:fillRect/>
          </a:stretch>
        </p:blipFill>
        <p:spPr>
          <a:xfrm>
            <a:off x="3944040" y="2346593"/>
            <a:ext cx="4318612" cy="3404212"/>
          </a:xfrm>
        </p:spPr>
      </p:pic>
    </p:spTree>
    <p:extLst>
      <p:ext uri="{BB962C8B-B14F-4D97-AF65-F5344CB8AC3E}">
        <p14:creationId xmlns:p14="http://schemas.microsoft.com/office/powerpoint/2010/main" val="292753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47863-9E3C-FB47-DF8A-A13D6C4FD9A2}"/>
              </a:ext>
            </a:extLst>
          </p:cNvPr>
          <p:cNvSpPr>
            <a:spLocks noGrp="1"/>
          </p:cNvSpPr>
          <p:nvPr>
            <p:ph type="title"/>
          </p:nvPr>
        </p:nvSpPr>
        <p:spPr/>
        <p:txBody>
          <a:bodyPr>
            <a:normAutofit fontScale="90000"/>
          </a:bodyPr>
          <a:lstStyle/>
          <a:p>
            <a:pPr lvl="0">
              <a:lnSpc>
                <a:spcPct val="107000"/>
              </a:lnSpc>
              <a:spcAft>
                <a:spcPts val="800"/>
              </a:spcAft>
              <a:tabLst>
                <a:tab pos="457200" algn="l"/>
              </a:tabLst>
            </a:pPr>
            <a:r>
              <a:rPr lang="en-IN" sz="2700" dirty="0"/>
              <a:t>Q2. </a:t>
            </a:r>
            <a:r>
              <a:rPr lang="en-US" sz="2700" b="1" kern="100" dirty="0">
                <a:effectLst/>
                <a:latin typeface="Aptos" panose="020B0004020202020204" pitchFamily="34" charset="0"/>
                <a:ea typeface="Aptos" panose="020B0004020202020204" pitchFamily="34" charset="0"/>
                <a:cs typeface="Times New Roman" panose="02020603050405020304" pitchFamily="18" charset="0"/>
              </a:rPr>
              <a:t>What is the distribution of games across different decades?</a:t>
            </a:r>
            <a:br>
              <a:rPr lang="en-IN" sz="36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9A3C36EB-085B-18AA-B2EF-31FFCB2A92AD}"/>
              </a:ext>
            </a:extLst>
          </p:cNvPr>
          <p:cNvPicPr>
            <a:picLocks noGrp="1" noChangeAspect="1"/>
          </p:cNvPicPr>
          <p:nvPr>
            <p:ph idx="1"/>
          </p:nvPr>
        </p:nvPicPr>
        <p:blipFill>
          <a:blip r:embed="rId2"/>
          <a:stretch>
            <a:fillRect/>
          </a:stretch>
        </p:blipFill>
        <p:spPr>
          <a:xfrm>
            <a:off x="1520328" y="2467778"/>
            <a:ext cx="9320269" cy="3437263"/>
          </a:xfrm>
        </p:spPr>
      </p:pic>
    </p:spTree>
    <p:extLst>
      <p:ext uri="{BB962C8B-B14F-4D97-AF65-F5344CB8AC3E}">
        <p14:creationId xmlns:p14="http://schemas.microsoft.com/office/powerpoint/2010/main" val="2169495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33FC3-7A4E-5CA0-312B-7F6156492869}"/>
              </a:ext>
            </a:extLst>
          </p:cNvPr>
          <p:cNvSpPr>
            <a:spLocks noGrp="1"/>
          </p:cNvSpPr>
          <p:nvPr>
            <p:ph type="title"/>
          </p:nvPr>
        </p:nvSpPr>
        <p:spPr/>
        <p:txBody>
          <a:bodyPr>
            <a:normAutofit fontScale="90000"/>
          </a:bodyPr>
          <a:lstStyle/>
          <a:p>
            <a:r>
              <a:rPr lang="en-IN" sz="2400" dirty="0"/>
              <a:t>Q3.</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Which cities have hosted the most Olympic Games?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9E4F4190-CEC8-D2F3-DBDF-8F9AED476659}"/>
              </a:ext>
            </a:extLst>
          </p:cNvPr>
          <p:cNvPicPr>
            <a:picLocks noGrp="1" noChangeAspect="1"/>
          </p:cNvPicPr>
          <p:nvPr>
            <p:ph idx="1"/>
          </p:nvPr>
        </p:nvPicPr>
        <p:blipFill>
          <a:blip r:embed="rId2"/>
          <a:stretch>
            <a:fillRect/>
          </a:stretch>
        </p:blipFill>
        <p:spPr>
          <a:xfrm>
            <a:off x="3338111" y="2057401"/>
            <a:ext cx="6731305" cy="3825606"/>
          </a:xfrm>
        </p:spPr>
      </p:pic>
    </p:spTree>
    <p:extLst>
      <p:ext uri="{BB962C8B-B14F-4D97-AF65-F5344CB8AC3E}">
        <p14:creationId xmlns:p14="http://schemas.microsoft.com/office/powerpoint/2010/main" val="154243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026809-23E6-E306-02A0-AD95CFF153FA}"/>
              </a:ext>
            </a:extLst>
          </p:cNvPr>
          <p:cNvSpPr>
            <a:spLocks noGrp="1"/>
          </p:cNvSpPr>
          <p:nvPr>
            <p:ph type="title"/>
          </p:nvPr>
        </p:nvSpPr>
        <p:spPr/>
        <p:txBody>
          <a:bodyPr>
            <a:normAutofit/>
          </a:bodyPr>
          <a:lstStyle/>
          <a:p>
            <a:r>
              <a:rPr lang="en-IN" sz="2200" dirty="0"/>
              <a:t>Q4. </a:t>
            </a:r>
            <a:r>
              <a:rPr lang="en-US" sz="2200" b="1" i="1" kern="100" dirty="0">
                <a:effectLst/>
                <a:latin typeface="Aptos" panose="020B0004020202020204" pitchFamily="34" charset="0"/>
                <a:ea typeface="Aptos" panose="020B0004020202020204" pitchFamily="34" charset="0"/>
                <a:cs typeface="Times New Roman" panose="02020603050405020304" pitchFamily="18" charset="0"/>
              </a:rPr>
              <a:t>What is the distribution of sports between the Summer and Winter Olympics?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50C6CF76-9548-3325-DC3A-040582FB2833}"/>
              </a:ext>
            </a:extLst>
          </p:cNvPr>
          <p:cNvPicPr>
            <a:picLocks noGrp="1" noChangeAspect="1"/>
          </p:cNvPicPr>
          <p:nvPr>
            <p:ph idx="1"/>
          </p:nvPr>
        </p:nvPicPr>
        <p:blipFill>
          <a:blip r:embed="rId2"/>
          <a:stretch>
            <a:fillRect/>
          </a:stretch>
        </p:blipFill>
        <p:spPr>
          <a:xfrm>
            <a:off x="4175393" y="2280491"/>
            <a:ext cx="4417764" cy="3316077"/>
          </a:xfrm>
        </p:spPr>
      </p:pic>
    </p:spTree>
    <p:extLst>
      <p:ext uri="{BB962C8B-B14F-4D97-AF65-F5344CB8AC3E}">
        <p14:creationId xmlns:p14="http://schemas.microsoft.com/office/powerpoint/2010/main" val="2327296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3C54A-7D8B-2FF1-8CC9-42D4CCCE3A69}"/>
              </a:ext>
            </a:extLst>
          </p:cNvPr>
          <p:cNvSpPr>
            <a:spLocks noGrp="1"/>
          </p:cNvSpPr>
          <p:nvPr>
            <p:ph type="title"/>
          </p:nvPr>
        </p:nvSpPr>
        <p:spPr/>
        <p:txBody>
          <a:bodyPr>
            <a:normAutofit/>
          </a:bodyPr>
          <a:lstStyle/>
          <a:p>
            <a:r>
              <a:rPr lang="en-IN" sz="2200" dirty="0"/>
              <a:t>Q5.</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 Which sports have the highest number of events in the Olympics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BBBE5E3A-3233-1E6A-8E79-644C76F959EB}"/>
              </a:ext>
            </a:extLst>
          </p:cNvPr>
          <p:cNvPicPr>
            <a:picLocks noGrp="1" noChangeAspect="1"/>
          </p:cNvPicPr>
          <p:nvPr>
            <p:ph idx="1"/>
          </p:nvPr>
        </p:nvPicPr>
        <p:blipFill>
          <a:blip r:embed="rId2"/>
          <a:stretch>
            <a:fillRect/>
          </a:stretch>
        </p:blipFill>
        <p:spPr>
          <a:xfrm>
            <a:off x="3525398" y="2522863"/>
            <a:ext cx="6136395" cy="3570764"/>
          </a:xfrm>
        </p:spPr>
      </p:pic>
    </p:spTree>
    <p:extLst>
      <p:ext uri="{BB962C8B-B14F-4D97-AF65-F5344CB8AC3E}">
        <p14:creationId xmlns:p14="http://schemas.microsoft.com/office/powerpoint/2010/main" val="353310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4A9FCC-C3D0-60A3-77AD-80C0E3483FDD}"/>
              </a:ext>
            </a:extLst>
          </p:cNvPr>
          <p:cNvSpPr>
            <a:spLocks noGrp="1"/>
          </p:cNvSpPr>
          <p:nvPr>
            <p:ph type="title"/>
          </p:nvPr>
        </p:nvSpPr>
        <p:spPr/>
        <p:txBody>
          <a:bodyPr/>
          <a:lstStyle/>
          <a:p>
            <a:r>
              <a:rPr lang="en-IN" sz="2000" dirty="0"/>
              <a:t>Q6.</a:t>
            </a:r>
            <a:r>
              <a:rPr lang="en-US" sz="2000" b="1" kern="100" dirty="0">
                <a:effectLst/>
                <a:latin typeface="Aptos" panose="020B0004020202020204" pitchFamily="34" charset="0"/>
                <a:ea typeface="Aptos" panose="020B0004020202020204" pitchFamily="34" charset="0"/>
                <a:cs typeface="Times New Roman" panose="02020603050405020304" pitchFamily="18" charset="0"/>
              </a:rPr>
              <a:t> How has the participation in each sport evolved over time?</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12" name="Picture 11">
            <a:extLst>
              <a:ext uri="{FF2B5EF4-FFF2-40B4-BE49-F238E27FC236}">
                <a16:creationId xmlns:a16="http://schemas.microsoft.com/office/drawing/2014/main" id="{93D7F654-DD49-B6A3-3144-F1CE9C020A3C}"/>
              </a:ext>
            </a:extLst>
          </p:cNvPr>
          <p:cNvPicPr>
            <a:picLocks noChangeAspect="1"/>
          </p:cNvPicPr>
          <p:nvPr/>
        </p:nvPicPr>
        <p:blipFill>
          <a:blip r:embed="rId2"/>
          <a:stretch>
            <a:fillRect/>
          </a:stretch>
        </p:blipFill>
        <p:spPr>
          <a:xfrm>
            <a:off x="1421177" y="2324559"/>
            <a:ext cx="8747392" cy="3238959"/>
          </a:xfrm>
          <a:prstGeom prst="rect">
            <a:avLst/>
          </a:prstGeom>
        </p:spPr>
      </p:pic>
    </p:spTree>
    <p:extLst>
      <p:ext uri="{BB962C8B-B14F-4D97-AF65-F5344CB8AC3E}">
        <p14:creationId xmlns:p14="http://schemas.microsoft.com/office/powerpoint/2010/main" val="1114534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FC9463-502A-511C-40CB-5E51C9535935}"/>
              </a:ext>
            </a:extLst>
          </p:cNvPr>
          <p:cNvSpPr>
            <a:spLocks noGrp="1"/>
          </p:cNvSpPr>
          <p:nvPr>
            <p:ph type="title"/>
          </p:nvPr>
        </p:nvSpPr>
        <p:spPr/>
        <p:txBody>
          <a:bodyPr/>
          <a:lstStyle/>
          <a:p>
            <a:r>
              <a:rPr lang="en-IN" sz="2000" dirty="0"/>
              <a:t>Q7.</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How many events are there in each sport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16F16A5E-9266-1D0B-A9F7-47B8128FA42F}"/>
              </a:ext>
            </a:extLst>
          </p:cNvPr>
          <p:cNvPicPr>
            <a:picLocks noGrp="1" noChangeAspect="1"/>
          </p:cNvPicPr>
          <p:nvPr>
            <p:ph idx="1"/>
          </p:nvPr>
        </p:nvPicPr>
        <p:blipFill>
          <a:blip r:embed="rId2"/>
          <a:stretch>
            <a:fillRect/>
          </a:stretch>
        </p:blipFill>
        <p:spPr>
          <a:xfrm>
            <a:off x="2776252" y="2057401"/>
            <a:ext cx="7502486" cy="3748488"/>
          </a:xfrm>
        </p:spPr>
      </p:pic>
    </p:spTree>
    <p:extLst>
      <p:ext uri="{BB962C8B-B14F-4D97-AF65-F5344CB8AC3E}">
        <p14:creationId xmlns:p14="http://schemas.microsoft.com/office/powerpoint/2010/main" val="331679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55B292-C630-ABC9-466C-3B8F34949948}"/>
              </a:ext>
            </a:extLst>
          </p:cNvPr>
          <p:cNvSpPr>
            <a:spLocks noGrp="1"/>
          </p:cNvSpPr>
          <p:nvPr>
            <p:ph type="title"/>
          </p:nvPr>
        </p:nvSpPr>
        <p:spPr>
          <a:xfrm>
            <a:off x="1911497" y="764373"/>
            <a:ext cx="9561653" cy="1293028"/>
          </a:xfrm>
        </p:spPr>
        <p:txBody>
          <a:bodyPr>
            <a:normAutofit fontScale="90000"/>
          </a:bodyPr>
          <a:lstStyle/>
          <a:p>
            <a:r>
              <a:rPr lang="en-IN" sz="2700" dirty="0"/>
              <a:t>Q8.</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What is the distribution of events by gender (Men, Women, Mixed)?</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62157E78-0DF9-E8DC-B2EB-D2E7B95E9ADB}"/>
              </a:ext>
            </a:extLst>
          </p:cNvPr>
          <p:cNvPicPr>
            <a:picLocks noGrp="1" noChangeAspect="1"/>
          </p:cNvPicPr>
          <p:nvPr>
            <p:ph idx="1"/>
          </p:nvPr>
        </p:nvPicPr>
        <p:blipFill>
          <a:blip r:embed="rId2"/>
          <a:stretch>
            <a:fillRect/>
          </a:stretch>
        </p:blipFill>
        <p:spPr>
          <a:xfrm>
            <a:off x="4594034" y="2057401"/>
            <a:ext cx="4208443" cy="3605269"/>
          </a:xfrm>
        </p:spPr>
      </p:pic>
    </p:spTree>
    <p:extLst>
      <p:ext uri="{BB962C8B-B14F-4D97-AF65-F5344CB8AC3E}">
        <p14:creationId xmlns:p14="http://schemas.microsoft.com/office/powerpoint/2010/main" val="254681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ADF55F9B-91C3-D35A-F42C-A336211FCC0E}"/>
              </a:ext>
            </a:extLst>
          </p:cNvPr>
          <p:cNvGraphicFramePr/>
          <p:nvPr>
            <p:extLst>
              <p:ext uri="{D42A27DB-BD31-4B8C-83A1-F6EECF244321}">
                <p14:modId xmlns:p14="http://schemas.microsoft.com/office/powerpoint/2010/main" val="2934316281"/>
              </p:ext>
            </p:extLst>
          </p:nvPr>
        </p:nvGraphicFramePr>
        <p:xfrm>
          <a:off x="196770" y="613471"/>
          <a:ext cx="11798460" cy="6244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A98DE8AA-9B99-1A0D-7A5B-C06A2D542E57}"/>
              </a:ext>
            </a:extLst>
          </p:cNvPr>
          <p:cNvSpPr txBox="1"/>
          <p:nvPr/>
        </p:nvSpPr>
        <p:spPr>
          <a:xfrm>
            <a:off x="196770" y="213361"/>
            <a:ext cx="2905246" cy="707886"/>
          </a:xfrm>
          <a:prstGeom prst="rect">
            <a:avLst/>
          </a:prstGeom>
          <a:noFill/>
        </p:spPr>
        <p:txBody>
          <a:bodyPr wrap="square" rtlCol="0">
            <a:spAutoFit/>
          </a:bodyPr>
          <a:lstStyle/>
          <a:p>
            <a:r>
              <a:rPr lang="en-US" sz="2000" b="1" dirty="0">
                <a:latin typeface="Segoe UI" panose="020B0502040204020203" pitchFamily="34" charset="0"/>
                <a:cs typeface="Segoe UI" panose="020B0502040204020203" pitchFamily="34" charset="0"/>
              </a:rPr>
              <a:t>MECE Breakdown for Sports Data.</a:t>
            </a:r>
            <a:endParaRPr lang="en-IN" sz="2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2640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DEB2-5A7E-CFEC-B3FC-08ADB89710CF}"/>
              </a:ext>
            </a:extLst>
          </p:cNvPr>
          <p:cNvSpPr>
            <a:spLocks noGrp="1"/>
          </p:cNvSpPr>
          <p:nvPr>
            <p:ph type="title"/>
          </p:nvPr>
        </p:nvSpPr>
        <p:spPr>
          <a:xfrm>
            <a:off x="2862549" y="753357"/>
            <a:ext cx="8610600" cy="1293028"/>
          </a:xfrm>
        </p:spPr>
        <p:txBody>
          <a:bodyPr/>
          <a:lstStyle/>
          <a:p>
            <a:r>
              <a:rPr lang="en-IN" sz="2000" dirty="0"/>
              <a:t>Q9.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How has the number of events changed over time?</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943E460A-A230-249B-11BE-EF0954CADF2D}"/>
              </a:ext>
            </a:extLst>
          </p:cNvPr>
          <p:cNvPicPr>
            <a:picLocks noChangeAspect="1"/>
          </p:cNvPicPr>
          <p:nvPr/>
        </p:nvPicPr>
        <p:blipFill>
          <a:blip r:embed="rId2"/>
          <a:stretch>
            <a:fillRect/>
          </a:stretch>
        </p:blipFill>
        <p:spPr>
          <a:xfrm>
            <a:off x="1961002" y="2280492"/>
            <a:ext cx="8868579" cy="3668615"/>
          </a:xfrm>
          <a:prstGeom prst="rect">
            <a:avLst/>
          </a:prstGeom>
        </p:spPr>
      </p:pic>
    </p:spTree>
    <p:extLst>
      <p:ext uri="{BB962C8B-B14F-4D97-AF65-F5344CB8AC3E}">
        <p14:creationId xmlns:p14="http://schemas.microsoft.com/office/powerpoint/2010/main" val="3680526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25E5F-18B0-560D-B47D-7DEF37B4729A}"/>
              </a:ext>
            </a:extLst>
          </p:cNvPr>
          <p:cNvSpPr>
            <a:spLocks noGrp="1"/>
          </p:cNvSpPr>
          <p:nvPr>
            <p:ph type="title"/>
          </p:nvPr>
        </p:nvSpPr>
        <p:spPr>
          <a:xfrm>
            <a:off x="2862550" y="764373"/>
            <a:ext cx="8610600" cy="1293028"/>
          </a:xfrm>
        </p:spPr>
        <p:txBody>
          <a:bodyPr/>
          <a:lstStyle/>
          <a:p>
            <a:r>
              <a:rPr lang="en-IN" sz="2000" dirty="0"/>
              <a:t>Q10. </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What is the distribution of participants by gender?</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48B69AC5-951F-AABF-DBAF-B6728FAFC364}"/>
              </a:ext>
            </a:extLst>
          </p:cNvPr>
          <p:cNvPicPr>
            <a:picLocks noGrp="1" noChangeAspect="1"/>
          </p:cNvPicPr>
          <p:nvPr>
            <p:ph idx="1"/>
          </p:nvPr>
        </p:nvPicPr>
        <p:blipFill>
          <a:blip r:embed="rId2"/>
          <a:stretch>
            <a:fillRect/>
          </a:stretch>
        </p:blipFill>
        <p:spPr>
          <a:xfrm>
            <a:off x="3955056" y="2236424"/>
            <a:ext cx="4858438" cy="3503363"/>
          </a:xfrm>
        </p:spPr>
      </p:pic>
    </p:spTree>
    <p:extLst>
      <p:ext uri="{BB962C8B-B14F-4D97-AF65-F5344CB8AC3E}">
        <p14:creationId xmlns:p14="http://schemas.microsoft.com/office/powerpoint/2010/main" val="168278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496E-F228-1AEC-E673-8E8EB009F646}"/>
              </a:ext>
            </a:extLst>
          </p:cNvPr>
          <p:cNvSpPr>
            <a:spLocks noGrp="1"/>
          </p:cNvSpPr>
          <p:nvPr>
            <p:ph type="title"/>
          </p:nvPr>
        </p:nvSpPr>
        <p:spPr/>
        <p:txBody>
          <a:bodyPr>
            <a:normAutofit fontScale="90000"/>
          </a:bodyPr>
          <a:lstStyle/>
          <a:p>
            <a:r>
              <a:rPr lang="en-IN" sz="2700" dirty="0"/>
              <a:t>Q11.</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Which countries have the highest </a:t>
            </a:r>
            <a:r>
              <a:rPr lang="en-US" sz="2700" b="1" kern="100" dirty="0">
                <a:effectLst/>
                <a:latin typeface="Aptos" panose="020B0004020202020204" pitchFamily="34" charset="0"/>
                <a:ea typeface="Aptos" panose="020B0004020202020204" pitchFamily="34" charset="0"/>
                <a:cs typeface="Times New Roman" panose="02020603050405020304" pitchFamily="18" charset="0"/>
              </a:rPr>
              <a:t>number</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of participants in the Olympics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4">
            <a:extLst>
              <a:ext uri="{FF2B5EF4-FFF2-40B4-BE49-F238E27FC236}">
                <a16:creationId xmlns:a16="http://schemas.microsoft.com/office/drawing/2014/main" id="{F73FC78B-EEE0-6E58-DDAC-9C4253393D11}"/>
              </a:ext>
            </a:extLst>
          </p:cNvPr>
          <p:cNvPicPr>
            <a:picLocks noGrp="1" noChangeAspect="1"/>
          </p:cNvPicPr>
          <p:nvPr>
            <p:ph idx="1"/>
          </p:nvPr>
        </p:nvPicPr>
        <p:blipFill>
          <a:blip r:embed="rId2"/>
          <a:stretch>
            <a:fillRect/>
          </a:stretch>
        </p:blipFill>
        <p:spPr>
          <a:xfrm>
            <a:off x="3327094" y="2412693"/>
            <a:ext cx="6103345" cy="3680933"/>
          </a:xfrm>
        </p:spPr>
      </p:pic>
    </p:spTree>
    <p:extLst>
      <p:ext uri="{BB962C8B-B14F-4D97-AF65-F5344CB8AC3E}">
        <p14:creationId xmlns:p14="http://schemas.microsoft.com/office/powerpoint/2010/main" val="148390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4089-91F4-149D-0397-95518F28FA74}"/>
              </a:ext>
            </a:extLst>
          </p:cNvPr>
          <p:cNvSpPr>
            <a:spLocks noGrp="1"/>
          </p:cNvSpPr>
          <p:nvPr>
            <p:ph type="title"/>
          </p:nvPr>
        </p:nvSpPr>
        <p:spPr/>
        <p:txBody>
          <a:bodyPr>
            <a:normAutofit fontScale="90000"/>
          </a:bodyPr>
          <a:lstStyle/>
          <a:p>
            <a:r>
              <a:rPr lang="en-IN" sz="2700" dirty="0"/>
              <a:t>Q12.</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How does the age distribution of participants vary across different games?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BE356678-D5F1-8CC9-2522-0464B8C2C789}"/>
              </a:ext>
            </a:extLst>
          </p:cNvPr>
          <p:cNvPicPr>
            <a:picLocks noGrp="1" noChangeAspect="1"/>
          </p:cNvPicPr>
          <p:nvPr>
            <p:ph idx="1"/>
          </p:nvPr>
        </p:nvPicPr>
        <p:blipFill>
          <a:blip r:embed="rId2"/>
          <a:stretch>
            <a:fillRect/>
          </a:stretch>
        </p:blipFill>
        <p:spPr>
          <a:xfrm>
            <a:off x="1641513" y="2269475"/>
            <a:ext cx="9547006" cy="3712684"/>
          </a:xfrm>
        </p:spPr>
      </p:pic>
    </p:spTree>
    <p:extLst>
      <p:ext uri="{BB962C8B-B14F-4D97-AF65-F5344CB8AC3E}">
        <p14:creationId xmlns:p14="http://schemas.microsoft.com/office/powerpoint/2010/main" val="405135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CB3-8BEB-0932-6ECC-D49D73BED2BB}"/>
              </a:ext>
            </a:extLst>
          </p:cNvPr>
          <p:cNvSpPr>
            <a:spLocks noGrp="1"/>
          </p:cNvSpPr>
          <p:nvPr>
            <p:ph type="title"/>
          </p:nvPr>
        </p:nvSpPr>
        <p:spPr/>
        <p:txBody>
          <a:bodyPr>
            <a:normAutofit fontScale="90000"/>
          </a:bodyPr>
          <a:lstStyle/>
          <a:p>
            <a:r>
              <a:rPr lang="en-IN" sz="2400" dirty="0"/>
              <a:t>Q13.</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How many medals have been awarded in each Olympics?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4CDE5D4A-B621-BF09-976C-6D2EC469F0E2}"/>
              </a:ext>
            </a:extLst>
          </p:cNvPr>
          <p:cNvPicPr>
            <a:picLocks noGrp="1" noChangeAspect="1"/>
          </p:cNvPicPr>
          <p:nvPr>
            <p:ph idx="1"/>
          </p:nvPr>
        </p:nvPicPr>
        <p:blipFill>
          <a:blip r:embed="rId2"/>
          <a:stretch>
            <a:fillRect/>
          </a:stretch>
        </p:blipFill>
        <p:spPr>
          <a:xfrm>
            <a:off x="4505899" y="2313542"/>
            <a:ext cx="4384713" cy="3073706"/>
          </a:xfrm>
        </p:spPr>
      </p:pic>
    </p:spTree>
    <p:extLst>
      <p:ext uri="{BB962C8B-B14F-4D97-AF65-F5344CB8AC3E}">
        <p14:creationId xmlns:p14="http://schemas.microsoft.com/office/powerpoint/2010/main" val="339175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504-B799-B826-9268-3C48F79CBA91}"/>
              </a:ext>
            </a:extLst>
          </p:cNvPr>
          <p:cNvSpPr>
            <a:spLocks noGrp="1"/>
          </p:cNvSpPr>
          <p:nvPr>
            <p:ph type="title"/>
          </p:nvPr>
        </p:nvSpPr>
        <p:spPr/>
        <p:txBody>
          <a:bodyPr>
            <a:normAutofit fontScale="90000"/>
          </a:bodyPr>
          <a:lstStyle/>
          <a:p>
            <a:r>
              <a:rPr lang="en-IN" sz="2400" dirty="0"/>
              <a:t>Q14.</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Which countries have the highest number of gold medals?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9" name="Content Placeholder 8">
            <a:extLst>
              <a:ext uri="{FF2B5EF4-FFF2-40B4-BE49-F238E27FC236}">
                <a16:creationId xmlns:a16="http://schemas.microsoft.com/office/drawing/2014/main" id="{90AA04B9-D8E5-758B-98B8-17ED55C91EA0}"/>
              </a:ext>
            </a:extLst>
          </p:cNvPr>
          <p:cNvPicPr>
            <a:picLocks noGrp="1" noChangeAspect="1"/>
          </p:cNvPicPr>
          <p:nvPr>
            <p:ph idx="1"/>
          </p:nvPr>
        </p:nvPicPr>
        <p:blipFill>
          <a:blip r:embed="rId2"/>
          <a:stretch>
            <a:fillRect/>
          </a:stretch>
        </p:blipFill>
        <p:spPr>
          <a:xfrm>
            <a:off x="3701667" y="2057401"/>
            <a:ext cx="6466901" cy="4365433"/>
          </a:xfrm>
        </p:spPr>
      </p:pic>
    </p:spTree>
    <p:extLst>
      <p:ext uri="{BB962C8B-B14F-4D97-AF65-F5344CB8AC3E}">
        <p14:creationId xmlns:p14="http://schemas.microsoft.com/office/powerpoint/2010/main" val="51056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227C-A724-8022-CAC9-1F8296723453}"/>
              </a:ext>
            </a:extLst>
          </p:cNvPr>
          <p:cNvSpPr>
            <a:spLocks noGrp="1"/>
          </p:cNvSpPr>
          <p:nvPr>
            <p:ph type="title"/>
          </p:nvPr>
        </p:nvSpPr>
        <p:spPr/>
        <p:txBody>
          <a:bodyPr>
            <a:normAutofit fontScale="90000"/>
          </a:bodyPr>
          <a:lstStyle/>
          <a:p>
            <a:r>
              <a:rPr lang="en-IN" sz="2700" dirty="0"/>
              <a:t>Q15.</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How does the medal distribution vary across different sports?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1B5EDE6D-CF88-DF72-BF61-AAE808DD96BE}"/>
              </a:ext>
            </a:extLst>
          </p:cNvPr>
          <p:cNvPicPr>
            <a:picLocks noGrp="1" noChangeAspect="1"/>
          </p:cNvPicPr>
          <p:nvPr>
            <p:ph idx="1"/>
          </p:nvPr>
        </p:nvPicPr>
        <p:blipFill>
          <a:blip r:embed="rId2"/>
          <a:stretch>
            <a:fillRect/>
          </a:stretch>
        </p:blipFill>
        <p:spPr>
          <a:xfrm>
            <a:off x="3227942" y="1685582"/>
            <a:ext cx="6918593" cy="4792336"/>
          </a:xfrm>
        </p:spPr>
      </p:pic>
    </p:spTree>
    <p:extLst>
      <p:ext uri="{BB962C8B-B14F-4D97-AF65-F5344CB8AC3E}">
        <p14:creationId xmlns:p14="http://schemas.microsoft.com/office/powerpoint/2010/main" val="103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88F1-0D59-68B2-851B-7AD901131580}"/>
              </a:ext>
            </a:extLst>
          </p:cNvPr>
          <p:cNvSpPr>
            <a:spLocks noGrp="1"/>
          </p:cNvSpPr>
          <p:nvPr>
            <p:ph type="title"/>
          </p:nvPr>
        </p:nvSpPr>
        <p:spPr/>
        <p:txBody>
          <a:bodyPr>
            <a:normAutofit fontScale="90000"/>
          </a:bodyPr>
          <a:lstStyle/>
          <a:p>
            <a:r>
              <a:rPr lang="en-IN" sz="2400" dirty="0"/>
              <a:t>Q16.</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How many regions or NOCs participate in each Olympic Games?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581B0B73-5D2B-7196-0843-8583AD439705}"/>
              </a:ext>
            </a:extLst>
          </p:cNvPr>
          <p:cNvPicPr>
            <a:picLocks noGrp="1" noChangeAspect="1"/>
          </p:cNvPicPr>
          <p:nvPr>
            <p:ph idx="1"/>
          </p:nvPr>
        </p:nvPicPr>
        <p:blipFill>
          <a:blip r:embed="rId2"/>
          <a:stretch>
            <a:fillRect/>
          </a:stretch>
        </p:blipFill>
        <p:spPr>
          <a:xfrm>
            <a:off x="1097799" y="2057400"/>
            <a:ext cx="10408401" cy="4222213"/>
          </a:xfrm>
        </p:spPr>
      </p:pic>
    </p:spTree>
    <p:extLst>
      <p:ext uri="{BB962C8B-B14F-4D97-AF65-F5344CB8AC3E}">
        <p14:creationId xmlns:p14="http://schemas.microsoft.com/office/powerpoint/2010/main" val="3345730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3C7E-573C-BB9F-9E45-CF7067A0987A}"/>
              </a:ext>
            </a:extLst>
          </p:cNvPr>
          <p:cNvSpPr>
            <a:spLocks noGrp="1"/>
          </p:cNvSpPr>
          <p:nvPr>
            <p:ph type="title"/>
          </p:nvPr>
        </p:nvSpPr>
        <p:spPr/>
        <p:txBody>
          <a:bodyPr>
            <a:normAutofit fontScale="90000"/>
          </a:bodyPr>
          <a:lstStyle/>
          <a:p>
            <a:r>
              <a:rPr lang="en-IN" sz="2700" dirty="0"/>
              <a:t>Q17.</a:t>
            </a:r>
            <a:r>
              <a:rPr lang="en-US" sz="2700" kern="100" dirty="0">
                <a:effectLst/>
                <a:latin typeface="Aptos" panose="020B0004020202020204" pitchFamily="34" charset="0"/>
                <a:ea typeface="Aptos" panose="020B0004020202020204" pitchFamily="34" charset="0"/>
                <a:cs typeface="Times New Roman" panose="02020603050405020304" pitchFamily="18" charset="0"/>
              </a:rPr>
              <a:t> Which regions have the highest number of participants in the Olympics?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75066BF4-E51F-63E6-12C4-AD27A811F007}"/>
              </a:ext>
            </a:extLst>
          </p:cNvPr>
          <p:cNvPicPr>
            <a:picLocks noGrp="1" noChangeAspect="1"/>
          </p:cNvPicPr>
          <p:nvPr>
            <p:ph idx="1"/>
          </p:nvPr>
        </p:nvPicPr>
        <p:blipFill>
          <a:blip r:embed="rId2"/>
          <a:stretch>
            <a:fillRect/>
          </a:stretch>
        </p:blipFill>
        <p:spPr>
          <a:xfrm>
            <a:off x="4065224" y="2057401"/>
            <a:ext cx="6411817" cy="4200180"/>
          </a:xfrm>
        </p:spPr>
      </p:pic>
    </p:spTree>
    <p:extLst>
      <p:ext uri="{BB962C8B-B14F-4D97-AF65-F5344CB8AC3E}">
        <p14:creationId xmlns:p14="http://schemas.microsoft.com/office/powerpoint/2010/main" val="3654127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0064-25C6-3156-3934-322440D5E636}"/>
              </a:ext>
            </a:extLst>
          </p:cNvPr>
          <p:cNvSpPr>
            <a:spLocks noGrp="1"/>
          </p:cNvSpPr>
          <p:nvPr>
            <p:ph type="title"/>
          </p:nvPr>
        </p:nvSpPr>
        <p:spPr/>
        <p:txBody>
          <a:bodyPr>
            <a:normAutofit fontScale="90000"/>
          </a:bodyPr>
          <a:lstStyle/>
          <a:p>
            <a:r>
              <a:rPr lang="en-IN" sz="2400" dirty="0"/>
              <a:t>Q18.</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What is the distribution of medals among different regions?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pic>
        <p:nvPicPr>
          <p:cNvPr id="8" name="Content Placeholder 4">
            <a:extLst>
              <a:ext uri="{FF2B5EF4-FFF2-40B4-BE49-F238E27FC236}">
                <a16:creationId xmlns:a16="http://schemas.microsoft.com/office/drawing/2014/main" id="{2BCC059D-EBD1-2AAE-4E08-335EB6213A80}"/>
              </a:ext>
            </a:extLst>
          </p:cNvPr>
          <p:cNvPicPr>
            <a:picLocks noChangeAspect="1"/>
          </p:cNvPicPr>
          <p:nvPr/>
        </p:nvPicPr>
        <p:blipFill>
          <a:blip r:embed="rId2"/>
          <a:stretch>
            <a:fillRect/>
          </a:stretch>
        </p:blipFill>
        <p:spPr>
          <a:xfrm>
            <a:off x="2203373" y="1784733"/>
            <a:ext cx="8758410" cy="4329183"/>
          </a:xfrm>
          <a:prstGeom prst="rect">
            <a:avLst/>
          </a:prstGeom>
        </p:spPr>
      </p:pic>
    </p:spTree>
    <p:extLst>
      <p:ext uri="{BB962C8B-B14F-4D97-AF65-F5344CB8AC3E}">
        <p14:creationId xmlns:p14="http://schemas.microsoft.com/office/powerpoint/2010/main" val="363158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198E-18B5-378F-627E-A820F75B30C7}"/>
              </a:ext>
            </a:extLst>
          </p:cNvPr>
          <p:cNvSpPr>
            <a:spLocks noGrp="1"/>
          </p:cNvSpPr>
          <p:nvPr>
            <p:ph type="ctrTitle"/>
          </p:nvPr>
        </p:nvSpPr>
        <p:spPr>
          <a:xfrm>
            <a:off x="1845325" y="1476260"/>
            <a:ext cx="9448800" cy="3253928"/>
          </a:xfrm>
        </p:spPr>
        <p:txBody>
          <a:bodyPr>
            <a:normAutofit fontScale="90000"/>
          </a:bodyPr>
          <a:lstStyle/>
          <a:p>
            <a:pPr lvl="0">
              <a:lnSpc>
                <a:spcPct val="107000"/>
              </a:lnSpc>
            </a:pPr>
            <a:br>
              <a:rPr lang="en-IN" sz="4900" b="1" dirty="0"/>
            </a:br>
            <a:br>
              <a:rPr lang="en-IN" sz="4900" b="1" dirty="0"/>
            </a:br>
            <a:r>
              <a:rPr lang="en-IN" sz="4900" b="1" dirty="0"/>
              <a:t>Tools Used: </a:t>
            </a:r>
            <a:br>
              <a:rPr lang="en-IN" sz="3200" dirty="0"/>
            </a:br>
            <a:br>
              <a:rPr lang="en-IN" sz="3200" dirty="0"/>
            </a:br>
            <a:r>
              <a:rPr lang="en-IN" sz="2700" dirty="0">
                <a:effectLst/>
                <a:latin typeface="Times New Roman" panose="02020603050405020304" pitchFamily="18" charset="0"/>
                <a:ea typeface="Times New Roman" panose="02020603050405020304" pitchFamily="18" charset="0"/>
                <a:cs typeface="Times New Roman" panose="02020603050405020304" pitchFamily="18" charset="0"/>
              </a:rPr>
              <a:t>SQL</a:t>
            </a:r>
            <a:r>
              <a:rPr lang="en-IN" sz="27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700" dirty="0">
                <a:effectLst/>
                <a:latin typeface="Times New Roman" panose="02020603050405020304" pitchFamily="18" charset="0"/>
                <a:ea typeface="Times New Roman" panose="02020603050405020304" pitchFamily="18" charset="0"/>
                <a:cs typeface="Times New Roman" panose="02020603050405020304" pitchFamily="18" charset="0"/>
              </a:rPr>
              <a:t>Data extraction and aggregation.</a:t>
            </a:r>
            <a:br>
              <a:rPr lang="en-IN" sz="27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2700" dirty="0">
                <a:effectLst/>
                <a:latin typeface="Times New Roman" panose="02020603050405020304" pitchFamily="18" charset="0"/>
                <a:ea typeface="Times New Roman" panose="02020603050405020304" pitchFamily="18" charset="0"/>
                <a:cs typeface="Times New Roman" panose="02020603050405020304" pitchFamily="18" charset="0"/>
              </a:rPr>
              <a:t>Excel:</a:t>
            </a:r>
            <a:r>
              <a:rPr lang="en-IN" sz="27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700" dirty="0">
                <a:effectLst/>
                <a:latin typeface="Times New Roman" panose="02020603050405020304" pitchFamily="18" charset="0"/>
                <a:ea typeface="Times New Roman" panose="02020603050405020304" pitchFamily="18" charset="0"/>
                <a:cs typeface="Times New Roman" panose="02020603050405020304" pitchFamily="18" charset="0"/>
              </a:rPr>
              <a:t>Initial data exploration and validation.</a:t>
            </a:r>
            <a:br>
              <a:rPr lang="en-IN" sz="27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2700" dirty="0">
                <a:effectLst/>
                <a:latin typeface="Times New Roman" panose="02020603050405020304" pitchFamily="18" charset="0"/>
                <a:ea typeface="Times New Roman" panose="02020603050405020304" pitchFamily="18" charset="0"/>
                <a:cs typeface="Times New Roman" panose="02020603050405020304" pitchFamily="18" charset="0"/>
              </a:rPr>
              <a:t>Power Bi:</a:t>
            </a:r>
            <a:r>
              <a:rPr lang="en-IN" sz="27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700" dirty="0">
                <a:effectLst/>
                <a:latin typeface="Times New Roman" panose="02020603050405020304" pitchFamily="18" charset="0"/>
                <a:ea typeface="Times New Roman" panose="02020603050405020304" pitchFamily="18" charset="0"/>
                <a:cs typeface="Times New Roman" panose="02020603050405020304" pitchFamily="18" charset="0"/>
              </a:rPr>
              <a:t>Dashboard creation and visualization.</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N" sz="3200" dirty="0"/>
            </a:br>
            <a:endParaRPr lang="en-IN" sz="3200" dirty="0"/>
          </a:p>
        </p:txBody>
      </p:sp>
    </p:spTree>
    <p:extLst>
      <p:ext uri="{BB962C8B-B14F-4D97-AF65-F5344CB8AC3E}">
        <p14:creationId xmlns:p14="http://schemas.microsoft.com/office/powerpoint/2010/main" val="3322054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0209-687A-B622-F906-EF261DC2D7C1}"/>
              </a:ext>
            </a:extLst>
          </p:cNvPr>
          <p:cNvSpPr>
            <a:spLocks noGrp="1"/>
          </p:cNvSpPr>
          <p:nvPr>
            <p:ph type="title"/>
          </p:nvPr>
        </p:nvSpPr>
        <p:spPr/>
        <p:txBody>
          <a:bodyPr>
            <a:normAutofit/>
          </a:bodyPr>
          <a:lstStyle/>
          <a:p>
            <a:r>
              <a:rPr lang="en-IN" sz="6600" dirty="0"/>
              <a:t>Summary</a:t>
            </a:r>
          </a:p>
        </p:txBody>
      </p:sp>
      <p:sp>
        <p:nvSpPr>
          <p:cNvPr id="3" name="Content Placeholder 2">
            <a:extLst>
              <a:ext uri="{FF2B5EF4-FFF2-40B4-BE49-F238E27FC236}">
                <a16:creationId xmlns:a16="http://schemas.microsoft.com/office/drawing/2014/main" id="{36A93C33-FA14-70FF-9C67-C33E8275DE47}"/>
              </a:ext>
            </a:extLst>
          </p:cNvPr>
          <p:cNvSpPr>
            <a:spLocks noGrp="1"/>
          </p:cNvSpPr>
          <p:nvPr>
            <p:ph idx="1"/>
          </p:nvPr>
        </p:nvSpPr>
        <p:spPr/>
        <p:txBody>
          <a:bodyPr>
            <a:normAutofit lnSpcReduction="10000"/>
          </a:bodyPr>
          <a:lstStyle/>
          <a:p>
            <a:r>
              <a:rPr lang="en-US" dirty="0"/>
              <a:t>The Olympics include a wide range of sports, divided into categories such as aquatics, athletics, team sports, and individual sports.</a:t>
            </a:r>
          </a:p>
          <a:p>
            <a:r>
              <a:rPr lang="en-US" dirty="0"/>
              <a:t>An increasing number of countries and athletes participate in the Olympics.</a:t>
            </a:r>
          </a:p>
          <a:p>
            <a:r>
              <a:rPr lang="en-US" dirty="0"/>
              <a:t>Representation has grown across continents, with emerging nations gaining visibility in global sports.</a:t>
            </a:r>
          </a:p>
          <a:p>
            <a:r>
              <a:rPr lang="en-US" dirty="0"/>
              <a:t>Certain countries dominate specific sports (e.g., the U.S. in swimming, Kenya in long-distance running).</a:t>
            </a:r>
          </a:p>
          <a:p>
            <a:r>
              <a:rPr lang="en-US" dirty="0"/>
              <a:t>Medal counts often correlate with a nation's investment in sports infrastructure and athlete development programs.</a:t>
            </a:r>
          </a:p>
          <a:p>
            <a:r>
              <a:rPr lang="en-US" dirty="0"/>
              <a:t>This type of analysis typically informs decisions on policy, athlete training, and investments in sports infrastructure.</a:t>
            </a:r>
            <a:endParaRPr lang="en-IN" dirty="0"/>
          </a:p>
        </p:txBody>
      </p:sp>
    </p:spTree>
    <p:extLst>
      <p:ext uri="{BB962C8B-B14F-4D97-AF65-F5344CB8AC3E}">
        <p14:creationId xmlns:p14="http://schemas.microsoft.com/office/powerpoint/2010/main" val="1554764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E16E-2793-2897-805E-DCB20B3E47C6}"/>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89527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6FF7-1257-56E0-99D7-B14A86A48167}"/>
              </a:ext>
            </a:extLst>
          </p:cNvPr>
          <p:cNvSpPr>
            <a:spLocks noGrp="1"/>
          </p:cNvSpPr>
          <p:nvPr>
            <p:ph type="title"/>
          </p:nvPr>
        </p:nvSpPr>
        <p:spPr/>
        <p:txBody>
          <a:bodyPr>
            <a:normAutofit/>
          </a:bodyPr>
          <a:lstStyle/>
          <a:p>
            <a:r>
              <a:rPr lang="en-IN" sz="4800" dirty="0"/>
              <a:t>ER-DIAGRAM</a:t>
            </a:r>
          </a:p>
        </p:txBody>
      </p:sp>
      <p:pic>
        <p:nvPicPr>
          <p:cNvPr id="5" name="Content Placeholder 4" descr="A screenshot of a computer&#10;&#10;Description automatically generated">
            <a:extLst>
              <a:ext uri="{FF2B5EF4-FFF2-40B4-BE49-F238E27FC236}">
                <a16:creationId xmlns:a16="http://schemas.microsoft.com/office/drawing/2014/main" id="{A017BAA5-A125-3790-FD73-0DC4BF474676}"/>
              </a:ext>
            </a:extLst>
          </p:cNvPr>
          <p:cNvPicPr>
            <a:picLocks noGrp="1" noChangeAspect="1"/>
          </p:cNvPicPr>
          <p:nvPr>
            <p:ph idx="1"/>
          </p:nvPr>
        </p:nvPicPr>
        <p:blipFill>
          <a:blip r:embed="rId2"/>
          <a:stretch>
            <a:fillRect/>
          </a:stretch>
        </p:blipFill>
        <p:spPr>
          <a:xfrm>
            <a:off x="1155659" y="1850835"/>
            <a:ext cx="9880682" cy="4367404"/>
          </a:xfrm>
        </p:spPr>
      </p:pic>
    </p:spTree>
    <p:extLst>
      <p:ext uri="{BB962C8B-B14F-4D97-AF65-F5344CB8AC3E}">
        <p14:creationId xmlns:p14="http://schemas.microsoft.com/office/powerpoint/2010/main" val="25653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2DF7-76CB-4D5D-F411-8F0231F2698F}"/>
              </a:ext>
            </a:extLst>
          </p:cNvPr>
          <p:cNvSpPr>
            <a:spLocks noGrp="1"/>
          </p:cNvSpPr>
          <p:nvPr>
            <p:ph type="ctrTitle"/>
          </p:nvPr>
        </p:nvSpPr>
        <p:spPr/>
        <p:txBody>
          <a:bodyPr>
            <a:normAutofit/>
          </a:bodyPr>
          <a:lstStyle/>
          <a:p>
            <a:r>
              <a:rPr lang="en-IN" sz="8000" dirty="0"/>
              <a:t>EDA Analysis</a:t>
            </a:r>
          </a:p>
        </p:txBody>
      </p:sp>
    </p:spTree>
    <p:extLst>
      <p:ext uri="{BB962C8B-B14F-4D97-AF65-F5344CB8AC3E}">
        <p14:creationId xmlns:p14="http://schemas.microsoft.com/office/powerpoint/2010/main" val="150669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146E-2736-E918-05BB-7F422F4734CC}"/>
              </a:ext>
            </a:extLst>
          </p:cNvPr>
          <p:cNvSpPr>
            <a:spLocks noGrp="1"/>
          </p:cNvSpPr>
          <p:nvPr>
            <p:ph type="title"/>
          </p:nvPr>
        </p:nvSpPr>
        <p:spPr>
          <a:xfrm>
            <a:off x="396432" y="343382"/>
            <a:ext cx="6873240" cy="1600200"/>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Q1. Are there any trends or patterns in the frequency of hosting Olympic Games?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A0F88051-A76E-C8CC-CEDD-5E0DDB6191EA}"/>
              </a:ext>
            </a:extLst>
          </p:cNvPr>
          <p:cNvSpPr>
            <a:spLocks noGrp="1"/>
          </p:cNvSpPr>
          <p:nvPr>
            <p:ph type="body" sz="half" idx="2"/>
          </p:nvPr>
        </p:nvSpPr>
        <p:spPr>
          <a:xfrm>
            <a:off x="396432" y="1943582"/>
            <a:ext cx="6189425" cy="3094485"/>
          </a:xfrm>
        </p:spPr>
        <p:txBody>
          <a:bodyPr/>
          <a:lstStyle/>
          <a:p>
            <a:r>
              <a:rPr lang="en-US" dirty="0"/>
              <a:t>Some cities, like </a:t>
            </a:r>
            <a:r>
              <a:rPr lang="en-US" b="1" dirty="0"/>
              <a:t>London</a:t>
            </a:r>
            <a:r>
              <a:rPr lang="en-US" dirty="0"/>
              <a:t>, </a:t>
            </a:r>
            <a:r>
              <a:rPr lang="en-US" b="1" dirty="0"/>
              <a:t>Los Angeles</a:t>
            </a:r>
            <a:r>
              <a:rPr lang="en-US" dirty="0"/>
              <a:t>, and </a:t>
            </a:r>
            <a:r>
              <a:rPr lang="en-US" b="1" dirty="0"/>
              <a:t>Paris</a:t>
            </a:r>
            <a:r>
              <a:rPr lang="en-US" dirty="0"/>
              <a:t>, have hosted multiple times, indicating their prominence in global sports infrastructure and historical significance.</a:t>
            </a:r>
          </a:p>
          <a:p>
            <a:r>
              <a:rPr lang="en-US" dirty="0"/>
              <a:t>Hosting was more frequent in Europe during the early 20th century, with a gradual shift to other continents in the 21st century.</a:t>
            </a:r>
          </a:p>
          <a:p>
            <a:r>
              <a:rPr lang="en-US" dirty="0"/>
              <a:t>Countries in </a:t>
            </a:r>
            <a:r>
              <a:rPr lang="en-US" b="1" dirty="0"/>
              <a:t>Europe</a:t>
            </a:r>
            <a:r>
              <a:rPr lang="en-US" dirty="0"/>
              <a:t> and </a:t>
            </a:r>
            <a:r>
              <a:rPr lang="en-US" b="1" dirty="0"/>
              <a:t>North America</a:t>
            </a:r>
            <a:r>
              <a:rPr lang="en-US" dirty="0"/>
              <a:t> dominate hosting frequency.</a:t>
            </a:r>
          </a:p>
        </p:txBody>
      </p:sp>
      <p:graphicFrame>
        <p:nvGraphicFramePr>
          <p:cNvPr id="5" name="Picture Placeholder 4">
            <a:extLst>
              <a:ext uri="{FF2B5EF4-FFF2-40B4-BE49-F238E27FC236}">
                <a16:creationId xmlns:a16="http://schemas.microsoft.com/office/drawing/2014/main" id="{3F18F18B-A8FB-8CDF-407C-06AC8A9E6106}"/>
              </a:ext>
            </a:extLst>
          </p:cNvPr>
          <p:cNvGraphicFramePr>
            <a:graphicFrameLocks noGrp="1"/>
          </p:cNvGraphicFramePr>
          <p:nvPr>
            <p:ph type="pic" idx="1"/>
            <p:extLst>
              <p:ext uri="{D42A27DB-BD31-4B8C-83A1-F6EECF244321}">
                <p14:modId xmlns:p14="http://schemas.microsoft.com/office/powerpoint/2010/main" val="4138247050"/>
              </p:ext>
            </p:extLst>
          </p:nvPr>
        </p:nvGraphicFramePr>
        <p:xfrm>
          <a:off x="7269672" y="750888"/>
          <a:ext cx="4236528" cy="5467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007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1B97-1654-D222-141F-E4FF72F1F9D3}"/>
              </a:ext>
            </a:extLst>
          </p:cNvPr>
          <p:cNvSpPr>
            <a:spLocks noGrp="1"/>
          </p:cNvSpPr>
          <p:nvPr>
            <p:ph type="title"/>
          </p:nvPr>
        </p:nvSpPr>
        <p:spPr>
          <a:xfrm>
            <a:off x="500743" y="217714"/>
            <a:ext cx="4114800" cy="1600200"/>
          </a:xfrm>
        </p:spPr>
        <p:txBody>
          <a:bodyPr>
            <a:normAutofit fontScale="90000"/>
          </a:bodyPr>
          <a:lstStyle/>
          <a:p>
            <a:r>
              <a:rPr lang="en-IN" sz="2400" b="1" dirty="0"/>
              <a:t>Q2. </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How has the duration of Olympic Games changed over time?</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D90DBB2B-F641-9BFA-818F-464CFA801AB1}"/>
              </a:ext>
            </a:extLst>
          </p:cNvPr>
          <p:cNvSpPr>
            <a:spLocks noGrp="1"/>
          </p:cNvSpPr>
          <p:nvPr>
            <p:ph type="body" sz="half" idx="2"/>
          </p:nvPr>
        </p:nvSpPr>
        <p:spPr>
          <a:xfrm>
            <a:off x="500743" y="1945602"/>
            <a:ext cx="4114800" cy="4273082"/>
          </a:xfrm>
        </p:spPr>
        <p:txBody>
          <a:bodyPr>
            <a:normAutofit lnSpcReduction="10000"/>
          </a:bodyPr>
          <a:lstStyle/>
          <a:p>
            <a:r>
              <a:rPr lang="en-US" dirty="0"/>
              <a:t>The earliest Olympic Games were short (e.g., </a:t>
            </a:r>
            <a:r>
              <a:rPr lang="en-US" b="1" dirty="0"/>
              <a:t>10 days in 18</a:t>
            </a:r>
          </a:p>
          <a:p>
            <a:r>
              <a:rPr lang="en-US" dirty="0"/>
              <a:t>The duration of the Olympics stabilized to around </a:t>
            </a:r>
            <a:r>
              <a:rPr lang="en-US" b="1" dirty="0"/>
              <a:t>16 days</a:t>
            </a:r>
            <a:r>
              <a:rPr lang="en-US" dirty="0"/>
              <a:t> starting with the </a:t>
            </a:r>
            <a:r>
              <a:rPr lang="en-US" b="1" dirty="0"/>
              <a:t>1936 Berlin Games</a:t>
            </a:r>
            <a:r>
              <a:rPr lang="en-US" dirty="0"/>
              <a:t>.</a:t>
            </a:r>
            <a:r>
              <a:rPr lang="en-US" b="1" dirty="0"/>
              <a:t>96</a:t>
            </a:r>
            <a:r>
              <a:rPr lang="en-US" dirty="0"/>
              <a:t>).</a:t>
            </a:r>
          </a:p>
          <a:p>
            <a:r>
              <a:rPr lang="en-US" dirty="0"/>
              <a:t>Most recent games typically last </a:t>
            </a:r>
            <a:r>
              <a:rPr lang="en-US" b="1" dirty="0"/>
              <a:t>15-17 days</a:t>
            </a:r>
            <a:r>
              <a:rPr lang="en-US" dirty="0"/>
              <a:t>, allowing for a </a:t>
            </a:r>
            <a:r>
              <a:rPr lang="en-US" b="1" dirty="0"/>
              <a:t>two-week format</a:t>
            </a:r>
            <a:r>
              <a:rPr lang="en-US" dirty="0"/>
              <a:t> aligned with global broadcasting schedules.</a:t>
            </a:r>
          </a:p>
          <a:p>
            <a:r>
              <a:rPr lang="en-US" dirty="0"/>
              <a:t>The </a:t>
            </a:r>
            <a:r>
              <a:rPr lang="en-US" b="1" dirty="0"/>
              <a:t>1908 London Olympics</a:t>
            </a:r>
            <a:r>
              <a:rPr lang="en-US" dirty="0"/>
              <a:t> lasted 187 days due to event spread.</a:t>
            </a:r>
          </a:p>
          <a:p>
            <a:r>
              <a:rPr lang="en-US" dirty="0"/>
              <a:t>The </a:t>
            </a:r>
            <a:r>
              <a:rPr lang="en-US" b="1" dirty="0"/>
              <a:t>2020 Tokyo Games</a:t>
            </a:r>
            <a:r>
              <a:rPr lang="en-US" dirty="0"/>
              <a:t> faced delays and challenges from the COVID-19 pandemic, but the duration of events remained similar.</a:t>
            </a:r>
          </a:p>
          <a:p>
            <a:r>
              <a:rPr lang="en-US" dirty="0"/>
              <a:t>Winter Games also follow a similar pattern, typically lasting </a:t>
            </a:r>
            <a:r>
              <a:rPr lang="en-US" b="1" dirty="0"/>
              <a:t>14-16 days</a:t>
            </a:r>
            <a:r>
              <a:rPr lang="en-US" dirty="0"/>
              <a:t>.</a:t>
            </a:r>
            <a:endParaRPr lang="en-IN" dirty="0"/>
          </a:p>
        </p:txBody>
      </p:sp>
      <p:graphicFrame>
        <p:nvGraphicFramePr>
          <p:cNvPr id="5" name="Content Placeholder 4">
            <a:extLst>
              <a:ext uri="{FF2B5EF4-FFF2-40B4-BE49-F238E27FC236}">
                <a16:creationId xmlns:a16="http://schemas.microsoft.com/office/drawing/2014/main" id="{7B36DB4C-0BCA-D130-99A0-78D5A545C591}"/>
              </a:ext>
            </a:extLst>
          </p:cNvPr>
          <p:cNvGraphicFramePr>
            <a:graphicFrameLocks noGrp="1"/>
          </p:cNvGraphicFramePr>
          <p:nvPr>
            <p:ph idx="1"/>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844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EB94-8612-F9F9-2382-EE252E05990C}"/>
              </a:ext>
            </a:extLst>
          </p:cNvPr>
          <p:cNvSpPr>
            <a:spLocks noGrp="1"/>
          </p:cNvSpPr>
          <p:nvPr>
            <p:ph type="title"/>
          </p:nvPr>
        </p:nvSpPr>
        <p:spPr>
          <a:xfrm>
            <a:off x="498513" y="639316"/>
            <a:ext cx="4114800" cy="1600200"/>
          </a:xfrm>
        </p:spPr>
        <p:txBody>
          <a:bodyPr>
            <a:normAutofit fontScale="90000"/>
          </a:bodyPr>
          <a:lstStyle/>
          <a:p>
            <a:r>
              <a:rPr lang="en-IN" sz="2700" b="1" dirty="0"/>
              <a:t>Q3. </a:t>
            </a:r>
            <a:r>
              <a:rPr lang="en-US" sz="2700" b="1" kern="100" dirty="0">
                <a:effectLst/>
                <a:latin typeface="Aptos" panose="020B0004020202020204" pitchFamily="34" charset="0"/>
                <a:ea typeface="Aptos" panose="020B0004020202020204" pitchFamily="34" charset="0"/>
                <a:cs typeface="Times New Roman" panose="02020603050405020304" pitchFamily="18" charset="0"/>
              </a:rPr>
              <a:t>Are there any notable events or occurrences associated with specific Olympic Games?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61AEBC04-C130-2163-D516-6C3D092A55EA}"/>
              </a:ext>
            </a:extLst>
          </p:cNvPr>
          <p:cNvSpPr>
            <a:spLocks noGrp="1"/>
          </p:cNvSpPr>
          <p:nvPr>
            <p:ph type="body" sz="half" idx="2"/>
          </p:nvPr>
        </p:nvSpPr>
        <p:spPr>
          <a:xfrm>
            <a:off x="498513" y="2239516"/>
            <a:ext cx="4114800" cy="3094485"/>
          </a:xfrm>
        </p:spPr>
        <p:txBody>
          <a:bodyPr/>
          <a:lstStyle/>
          <a:p>
            <a:r>
              <a:rPr lang="en-US" dirty="0"/>
              <a:t>The Olympic Games have witnessed numerous notable events and occurrences that have shaped history. These include record-breaking performances, moments of political significance, groundbreaking inclusions (e.g., gender equality milestones), and technological innovations. Each edition of the Games reflects a unique intersection of sports, culture, and societal change, leaving a lasting legacy on the global stage.</a:t>
            </a:r>
            <a:endParaRPr lang="en-IN" dirty="0"/>
          </a:p>
        </p:txBody>
      </p:sp>
      <p:graphicFrame>
        <p:nvGraphicFramePr>
          <p:cNvPr id="5" name="Content Placeholder 4">
            <a:extLst>
              <a:ext uri="{FF2B5EF4-FFF2-40B4-BE49-F238E27FC236}">
                <a16:creationId xmlns:a16="http://schemas.microsoft.com/office/drawing/2014/main" id="{04FCA10D-5EA3-95D4-8950-E6CFBB106EA1}"/>
              </a:ext>
            </a:extLst>
          </p:cNvPr>
          <p:cNvGraphicFramePr>
            <a:graphicFrameLocks noGrp="1"/>
          </p:cNvGraphicFramePr>
          <p:nvPr>
            <p:ph idx="1"/>
            <p:extLst>
              <p:ext uri="{D42A27DB-BD31-4B8C-83A1-F6EECF244321}">
                <p14:modId xmlns:p14="http://schemas.microsoft.com/office/powerpoint/2010/main" val="4164926929"/>
              </p:ext>
            </p:extLst>
          </p:nvPr>
        </p:nvGraphicFramePr>
        <p:xfrm>
          <a:off x="4995863" y="746125"/>
          <a:ext cx="6510337" cy="54721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148827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701</TotalTime>
  <Words>1609</Words>
  <Application>Microsoft Office PowerPoint</Application>
  <PresentationFormat>Widescreen</PresentationFormat>
  <Paragraphs>135</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Narrow</vt:lpstr>
      <vt:lpstr>Arial</vt:lpstr>
      <vt:lpstr>Century Gothic</vt:lpstr>
      <vt:lpstr>Segoe UI</vt:lpstr>
      <vt:lpstr>Times New Roman</vt:lpstr>
      <vt:lpstr>Trebuchet MS</vt:lpstr>
      <vt:lpstr>Vapor Trail</vt:lpstr>
      <vt:lpstr>OLYMPICS SPORTS ANALYSIS</vt:lpstr>
      <vt:lpstr>Project Overview</vt:lpstr>
      <vt:lpstr>PowerPoint Presentation</vt:lpstr>
      <vt:lpstr>  Tools Used:   SQL: Data extraction and aggregation. Excel: Initial data exploration and validation. Power Bi: Dashboard creation and visualization.  </vt:lpstr>
      <vt:lpstr>ER-DIAGRAM</vt:lpstr>
      <vt:lpstr>EDA Analysis</vt:lpstr>
      <vt:lpstr>Q1. Are there any trends or patterns in the frequency of hosting Olympic Games? </vt:lpstr>
      <vt:lpstr>Q2. How has the duration of Olympic Games changed over time? </vt:lpstr>
      <vt:lpstr>Q3. Are there any notable events or occurrences associated with specific Olympic Games? </vt:lpstr>
      <vt:lpstr>Q4. Are there any emerging sports that have been recently added to the Olympics? </vt:lpstr>
      <vt:lpstr>Q5. How has the popularity of certain sports changed over the years? </vt:lpstr>
      <vt:lpstr>Q6. Are there any sports that are specific to a particular region or culture? </vt:lpstr>
      <vt:lpstr>Q8. Are there any new events that have been introduced in recent editions of the Olympics? </vt:lpstr>
      <vt:lpstr> Q9. Are there any events that have been discontinued or removed from the Olympics?</vt:lpstr>
      <vt:lpstr>Q10. Are there any notable trends in the height and weight of participants over time? </vt:lpstr>
      <vt:lpstr>Q11. Are there any dominant countries or regions in specific sports or events? </vt:lpstr>
      <vt:lpstr>Q13. Are there any countries that consistently perform well in multiple Olympic editions? </vt:lpstr>
      <vt:lpstr>Q14. Are there any sports or events that have a higher number of medalists from a specific region?  </vt:lpstr>
      <vt:lpstr>Q16. Are there any regions that have experienced significant growth or decline in Olympic participation? </vt:lpstr>
      <vt:lpstr>Q18. Are there any regions that have had a notable impact on the overall medal tally? </vt:lpstr>
      <vt:lpstr>Power bi Analysis</vt:lpstr>
      <vt:lpstr>Q1. How many Olympic Games have been held in each season (Summer vs. Winter)? </vt:lpstr>
      <vt:lpstr>Q2. What is the distribution of games across different decades? </vt:lpstr>
      <vt:lpstr>Q3. Which cities have hosted the most Olympic Games? </vt:lpstr>
      <vt:lpstr>Q4. What is the distribution of sports between the Summer and Winter Olympics? </vt:lpstr>
      <vt:lpstr>Q5. Which sports have the highest number of events in the Olympics? </vt:lpstr>
      <vt:lpstr>Q6. How has the participation in each sport evolved over time? </vt:lpstr>
      <vt:lpstr>Q7. How many events are there in each sport? </vt:lpstr>
      <vt:lpstr>Q8. What is the distribution of events by gender (Men, Women, Mixed)? </vt:lpstr>
      <vt:lpstr>Q9. How has the number of events changed over time? </vt:lpstr>
      <vt:lpstr>Q10. What is the distribution of participants by gender? </vt:lpstr>
      <vt:lpstr>Q11. Which countries have the highest number of participants in the Olympics? </vt:lpstr>
      <vt:lpstr>Q12. How does the age distribution of participants vary across different games? </vt:lpstr>
      <vt:lpstr>Q13. How many medals have been awarded in each Olympics? </vt:lpstr>
      <vt:lpstr>Q14. Which countries have the highest number of gold medals? </vt:lpstr>
      <vt:lpstr>Q15. How does the medal distribution vary across different sports? </vt:lpstr>
      <vt:lpstr>Q16. How many regions or NOCs participate in each Olympic Games? </vt:lpstr>
      <vt:lpstr>Q17. Which regions have the highest number of participants in the Olympics? </vt:lpstr>
      <vt:lpstr>Q18. What is the distribution of medals among different regions?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Vishnu teja Reddy</dc:creator>
  <cp:lastModifiedBy>Ireddy Thejaswini</cp:lastModifiedBy>
  <cp:revision>20</cp:revision>
  <dcterms:created xsi:type="dcterms:W3CDTF">2024-12-28T12:59:26Z</dcterms:created>
  <dcterms:modified xsi:type="dcterms:W3CDTF">2025-01-03T15:31:07Z</dcterms:modified>
</cp:coreProperties>
</file>